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75" r:id="rId3"/>
    <p:sldId id="276" r:id="rId4"/>
    <p:sldId id="277" r:id="rId5"/>
    <p:sldId id="278" r:id="rId6"/>
    <p:sldId id="279" r:id="rId7"/>
    <p:sldId id="280" r:id="rId8"/>
    <p:sldId id="283" r:id="rId9"/>
    <p:sldId id="284" r:id="rId10"/>
    <p:sldId id="292" r:id="rId11"/>
    <p:sldId id="288" r:id="rId12"/>
    <p:sldId id="293" r:id="rId13"/>
  </p:sldIdLst>
  <p:sldSz cx="18288000" cy="27432000"/>
  <p:notesSz cx="6858000" cy="9144000"/>
  <p:defaultTextStyle>
    <a:defPPr>
      <a:defRPr lang="en-US"/>
    </a:defPPr>
    <a:lvl1pPr marL="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50021"/>
    <a:srgbClr val="C00000"/>
    <a:srgbClr val="FFFFCC"/>
    <a:srgbClr val="996633"/>
    <a:srgbClr val="99CCFF"/>
    <a:srgbClr val="FF6699"/>
    <a:srgbClr val="FF99CC"/>
    <a:srgbClr val="0000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28" d="100"/>
          <a:sy n="28" d="100"/>
        </p:scale>
        <p:origin x="33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4489452"/>
            <a:ext cx="15544800" cy="95504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14408152"/>
            <a:ext cx="13716000" cy="6623048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256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14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1" y="1460500"/>
            <a:ext cx="394335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1" y="1460500"/>
            <a:ext cx="1160145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12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890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6838958"/>
            <a:ext cx="15773400" cy="11410948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18357858"/>
            <a:ext cx="15773400" cy="6000748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/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82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7302500"/>
            <a:ext cx="77724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7302500"/>
            <a:ext cx="77724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901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1460506"/>
            <a:ext cx="1577340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4" y="6724652"/>
            <a:ext cx="7736680" cy="3295648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4" y="10020300"/>
            <a:ext cx="7736680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1" y="6724652"/>
            <a:ext cx="7774782" cy="3295648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1" y="10020300"/>
            <a:ext cx="7774782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2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365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963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1828800"/>
            <a:ext cx="5898356" cy="64008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3949706"/>
            <a:ext cx="9258300" cy="1949450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8229600"/>
            <a:ext cx="5898356" cy="15246352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624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1828800"/>
            <a:ext cx="5898356" cy="64008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3949706"/>
            <a:ext cx="9258300" cy="1949450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8229600"/>
            <a:ext cx="5898356" cy="15246352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420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1460506"/>
            <a:ext cx="1577340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7302500"/>
            <a:ext cx="1577340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25425406"/>
            <a:ext cx="41148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F5578-81BC-4243-9AF6-608799FB2D8D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25425406"/>
            <a:ext cx="61722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25425406"/>
            <a:ext cx="41148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5AD1B-4361-4478-B368-47E3D3661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46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0007" y="577192"/>
            <a:ext cx="13928813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latin typeface="Georgia" panose="02040502050405020303" pitchFamily="18" charset="0"/>
              </a:rPr>
              <a:t>The Battle of Stalingrad</a:t>
            </a:r>
          </a:p>
          <a:p>
            <a:pPr algn="ctr"/>
            <a:r>
              <a:rPr lang="en-US" sz="8800" b="1" dirty="0">
                <a:latin typeface="Georgia" panose="02040502050405020303" pitchFamily="18" charset="0"/>
              </a:rPr>
              <a:t>Virtual Staff Ride</a:t>
            </a:r>
          </a:p>
        </p:txBody>
      </p:sp>
      <p:pic>
        <p:nvPicPr>
          <p:cNvPr id="3" name="Picture 8" descr="I:\CSI Crest 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48801" y="1561696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71" y="17158446"/>
            <a:ext cx="7937767" cy="7554109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33808" t="3961" r="5859" b="39463"/>
          <a:stretch/>
        </p:blipFill>
        <p:spPr>
          <a:xfrm>
            <a:off x="9036423" y="18770346"/>
            <a:ext cx="8536732" cy="6940430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t="13139"/>
          <a:stretch/>
        </p:blipFill>
        <p:spPr>
          <a:xfrm>
            <a:off x="6398731" y="11203521"/>
            <a:ext cx="11574230" cy="7281657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t="8876"/>
          <a:stretch/>
        </p:blipFill>
        <p:spPr>
          <a:xfrm>
            <a:off x="1137923" y="4561654"/>
            <a:ext cx="12306376" cy="7691719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27" y="1222095"/>
            <a:ext cx="1989993" cy="212882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6959870" y="302342"/>
            <a:ext cx="1165512" cy="878758"/>
            <a:chOff x="16473173" y="995516"/>
            <a:chExt cx="1165512" cy="878758"/>
          </a:xfrm>
        </p:grpSpPr>
        <p:sp>
          <p:nvSpPr>
            <p:cNvPr id="13" name="Oval 12"/>
            <p:cNvSpPr/>
            <p:nvPr/>
          </p:nvSpPr>
          <p:spPr>
            <a:xfrm>
              <a:off x="16505903" y="995516"/>
              <a:ext cx="1074175" cy="878758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473173" y="1117769"/>
              <a:ext cx="116551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Cover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592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5" t="21902" r="9562" b="29524"/>
          <a:stretch/>
        </p:blipFill>
        <p:spPr>
          <a:xfrm>
            <a:off x="351692" y="3534104"/>
            <a:ext cx="17669608" cy="235311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C98EB31-44FE-4CBD-BCD3-C0C9B532BB00}"/>
              </a:ext>
            </a:extLst>
          </p:cNvPr>
          <p:cNvSpPr txBox="1"/>
          <p:nvPr/>
        </p:nvSpPr>
        <p:spPr>
          <a:xfrm>
            <a:off x="14740956" y="8724857"/>
            <a:ext cx="1362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Erzovka</a:t>
            </a:r>
            <a:endParaRPr lang="en-US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8C74D82-C75B-44E5-A47B-19E0300ABD42}"/>
              </a:ext>
            </a:extLst>
          </p:cNvPr>
          <p:cNvSpPr txBox="1"/>
          <p:nvPr/>
        </p:nvSpPr>
        <p:spPr>
          <a:xfrm>
            <a:off x="8143087" y="7865657"/>
            <a:ext cx="1720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Kotluban</a:t>
            </a:r>
            <a:endParaRPr lang="en-US" sz="2800" b="1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7D01BA2-DDF6-4E5A-BC8E-C4B21E9620DC}"/>
              </a:ext>
            </a:extLst>
          </p:cNvPr>
          <p:cNvSpPr txBox="1"/>
          <p:nvPr/>
        </p:nvSpPr>
        <p:spPr>
          <a:xfrm>
            <a:off x="12125531" y="8807220"/>
            <a:ext cx="1896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Kuz’michi</a:t>
            </a:r>
            <a:endParaRPr lang="en-US" sz="2800" b="1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E60307F-BE53-4957-9305-B3E5C843182B}"/>
              </a:ext>
            </a:extLst>
          </p:cNvPr>
          <p:cNvSpPr txBox="1"/>
          <p:nvPr/>
        </p:nvSpPr>
        <p:spPr>
          <a:xfrm>
            <a:off x="16150944" y="10020972"/>
            <a:ext cx="139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Rynok</a:t>
            </a:r>
            <a:endParaRPr lang="en-US" sz="2800" b="1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81A31EB-6AD2-4574-A3B9-32B4B1B556B5}"/>
              </a:ext>
            </a:extLst>
          </p:cNvPr>
          <p:cNvSpPr txBox="1"/>
          <p:nvPr/>
        </p:nvSpPr>
        <p:spPr>
          <a:xfrm>
            <a:off x="15109924" y="12578120"/>
            <a:ext cx="2584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Stalingrad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FDE582B-6E52-4EF2-A3D8-73BB48B5AEE5}"/>
              </a:ext>
            </a:extLst>
          </p:cNvPr>
          <p:cNvSpPr txBox="1"/>
          <p:nvPr/>
        </p:nvSpPr>
        <p:spPr>
          <a:xfrm>
            <a:off x="6708139" y="10252584"/>
            <a:ext cx="189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Rossoshka</a:t>
            </a:r>
            <a:endParaRPr lang="en-US" sz="2800" b="1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CAFA7D1-07C5-4B37-BDCD-9D0EECBE044F}"/>
              </a:ext>
            </a:extLst>
          </p:cNvPr>
          <p:cNvSpPr txBox="1"/>
          <p:nvPr/>
        </p:nvSpPr>
        <p:spPr>
          <a:xfrm>
            <a:off x="2128418" y="7782736"/>
            <a:ext cx="17399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i="1" dirty="0"/>
              <a:t>Don River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263C10A8-BF41-4E2B-B8DF-D325F523858D}"/>
              </a:ext>
            </a:extLst>
          </p:cNvPr>
          <p:cNvSpPr txBox="1"/>
          <p:nvPr/>
        </p:nvSpPr>
        <p:spPr>
          <a:xfrm>
            <a:off x="528636" y="9509711"/>
            <a:ext cx="1931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Golubinsky</a:t>
            </a:r>
            <a:endParaRPr lang="en-US" sz="2800" b="1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263F496-8AC2-4342-A42D-0920EC11BB91}"/>
              </a:ext>
            </a:extLst>
          </p:cNvPr>
          <p:cNvSpPr txBox="1"/>
          <p:nvPr/>
        </p:nvSpPr>
        <p:spPr>
          <a:xfrm>
            <a:off x="3880398" y="6061220"/>
            <a:ext cx="201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Panshirsky</a:t>
            </a:r>
            <a:endParaRPr lang="en-US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FDAE669-3299-4014-A529-B7C72DDEE320}"/>
              </a:ext>
            </a:extLst>
          </p:cNvPr>
          <p:cNvSpPr txBox="1"/>
          <p:nvPr/>
        </p:nvSpPr>
        <p:spPr>
          <a:xfrm>
            <a:off x="3664932" y="9149449"/>
            <a:ext cx="189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Peskovatka</a:t>
            </a:r>
            <a:endParaRPr lang="en-US" sz="2800" b="1" dirty="0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5CD21BD-8D18-40EF-9A6C-DE1E9BBFA8BC}"/>
              </a:ext>
            </a:extLst>
          </p:cNvPr>
          <p:cNvSpPr txBox="1"/>
          <p:nvPr/>
        </p:nvSpPr>
        <p:spPr>
          <a:xfrm>
            <a:off x="4889742" y="7988952"/>
            <a:ext cx="1720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Vertiachii</a:t>
            </a:r>
            <a:endParaRPr lang="en-US" sz="2800" b="1" dirty="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8BC626D-8AA0-43AF-BC5C-D986A652F884}"/>
              </a:ext>
            </a:extLst>
          </p:cNvPr>
          <p:cNvSpPr txBox="1"/>
          <p:nvPr/>
        </p:nvSpPr>
        <p:spPr>
          <a:xfrm>
            <a:off x="4509793" y="13066127"/>
            <a:ext cx="180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Karpovka</a:t>
            </a:r>
            <a:endParaRPr lang="en-US" sz="2800" b="1" dirty="0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DE6391C-34DF-4818-9DEC-34C6CA747B5A}"/>
              </a:ext>
            </a:extLst>
          </p:cNvPr>
          <p:cNvSpPr txBox="1"/>
          <p:nvPr/>
        </p:nvSpPr>
        <p:spPr>
          <a:xfrm>
            <a:off x="2460364" y="15078656"/>
            <a:ext cx="180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Sovetski</a:t>
            </a:r>
            <a:endParaRPr lang="en-US" sz="2800" b="1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99C6305C-E355-46A7-AECC-886BB75F5CE6}"/>
              </a:ext>
            </a:extLst>
          </p:cNvPr>
          <p:cNvSpPr txBox="1"/>
          <p:nvPr/>
        </p:nvSpPr>
        <p:spPr>
          <a:xfrm>
            <a:off x="15044881" y="14165200"/>
            <a:ext cx="180464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800" b="1" dirty="0"/>
              <a:t>Krasnaya</a:t>
            </a:r>
          </a:p>
          <a:p>
            <a:pPr>
              <a:lnSpc>
                <a:spcPts val="2200"/>
              </a:lnSpc>
            </a:pPr>
            <a:r>
              <a:rPr lang="en-US" sz="2800" b="1" dirty="0" err="1"/>
              <a:t>Sloboda</a:t>
            </a:r>
            <a:endParaRPr lang="en-US" sz="2800" b="1" dirty="0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61292882-BE2B-4805-970E-F5CF80AB66A1}"/>
              </a:ext>
            </a:extLst>
          </p:cNvPr>
          <p:cNvSpPr txBox="1"/>
          <p:nvPr/>
        </p:nvSpPr>
        <p:spPr>
          <a:xfrm>
            <a:off x="11034301" y="18088056"/>
            <a:ext cx="1535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Nariman</a:t>
            </a:r>
            <a:endParaRPr lang="en-US" sz="2800" b="1" dirty="0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B867963-9C61-4D13-8E6C-7C19AE689522}"/>
              </a:ext>
            </a:extLst>
          </p:cNvPr>
          <p:cNvSpPr txBox="1"/>
          <p:nvPr/>
        </p:nvSpPr>
        <p:spPr>
          <a:xfrm>
            <a:off x="2998394" y="18049779"/>
            <a:ext cx="2196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Buzinovka</a:t>
            </a:r>
            <a:endParaRPr lang="en-US" sz="2800" b="1" dirty="0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BF086CA4-DE19-42F0-AA73-611F4D86DBAD}"/>
              </a:ext>
            </a:extLst>
          </p:cNvPr>
          <p:cNvSpPr txBox="1"/>
          <p:nvPr/>
        </p:nvSpPr>
        <p:spPr>
          <a:xfrm>
            <a:off x="13155511" y="16306675"/>
            <a:ext cx="1801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Beketovka</a:t>
            </a:r>
            <a:endParaRPr lang="en-US" sz="2800" b="1" dirty="0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3D4B3AB-E47A-4FE1-8726-99A01F2E9571}"/>
              </a:ext>
            </a:extLst>
          </p:cNvPr>
          <p:cNvSpPr txBox="1"/>
          <p:nvPr/>
        </p:nvSpPr>
        <p:spPr>
          <a:xfrm>
            <a:off x="5884990" y="20186670"/>
            <a:ext cx="2196225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800" b="1" dirty="0" err="1"/>
              <a:t>Verkhne-Tsaritsynskii</a:t>
            </a:r>
            <a:endParaRPr lang="en-US" sz="2800" b="1" dirty="0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3674E00-1FCA-4742-84E3-BDB558D59D0C}"/>
              </a:ext>
            </a:extLst>
          </p:cNvPr>
          <p:cNvSpPr txBox="1"/>
          <p:nvPr/>
        </p:nvSpPr>
        <p:spPr>
          <a:xfrm rot="1287666">
            <a:off x="15104121" y="17336633"/>
            <a:ext cx="256743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i="1" dirty="0"/>
              <a:t>Volga River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E3B0117-5DD3-4950-ABE6-EA1F1D9229F5}"/>
              </a:ext>
            </a:extLst>
          </p:cNvPr>
          <p:cNvSpPr txBox="1"/>
          <p:nvPr/>
        </p:nvSpPr>
        <p:spPr>
          <a:xfrm>
            <a:off x="2043979" y="11861242"/>
            <a:ext cx="236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Illarionovskii</a:t>
            </a:r>
            <a:endParaRPr lang="en-US" sz="2800" b="1" dirty="0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967105CE-686C-49D8-80B1-4301AC1254FC}"/>
              </a:ext>
            </a:extLst>
          </p:cNvPr>
          <p:cNvSpPr txBox="1"/>
          <p:nvPr/>
        </p:nvSpPr>
        <p:spPr>
          <a:xfrm rot="1608839">
            <a:off x="546003" y="24996257"/>
            <a:ext cx="276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/>
              <a:t>Myshkova</a:t>
            </a:r>
            <a:r>
              <a:rPr lang="en-US" sz="2800" b="1" i="1" dirty="0"/>
              <a:t> River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9C98BD79-7FA8-4887-95E8-3BCDF921CAB5}"/>
              </a:ext>
            </a:extLst>
          </p:cNvPr>
          <p:cNvSpPr txBox="1"/>
          <p:nvPr/>
        </p:nvSpPr>
        <p:spPr>
          <a:xfrm>
            <a:off x="4049835" y="26259866"/>
            <a:ext cx="2073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Vasil’evka</a:t>
            </a:r>
            <a:endParaRPr lang="en-US" sz="2800" b="1" dirty="0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70BA875F-3A66-4419-9D17-09DBD826A780}"/>
              </a:ext>
            </a:extLst>
          </p:cNvPr>
          <p:cNvSpPr txBox="1"/>
          <p:nvPr/>
        </p:nvSpPr>
        <p:spPr>
          <a:xfrm>
            <a:off x="14402487" y="22742524"/>
            <a:ext cx="2281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/>
              <a:t>Lake </a:t>
            </a:r>
            <a:r>
              <a:rPr lang="en-US" sz="2800" b="1" i="1" dirty="0" err="1"/>
              <a:t>Sarpa</a:t>
            </a:r>
            <a:endParaRPr lang="en-US" sz="2800" b="1" i="1" dirty="0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64D998CB-7C2A-4D19-AF8C-E3B60E5B621C}"/>
              </a:ext>
            </a:extLst>
          </p:cNvPr>
          <p:cNvSpPr txBox="1"/>
          <p:nvPr/>
        </p:nvSpPr>
        <p:spPr>
          <a:xfrm>
            <a:off x="14650379" y="24642280"/>
            <a:ext cx="2281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/>
              <a:t>Lake </a:t>
            </a:r>
            <a:r>
              <a:rPr lang="en-US" sz="2800" b="1" i="1" dirty="0" err="1"/>
              <a:t>Tsatsa</a:t>
            </a:r>
            <a:endParaRPr lang="en-US" sz="2800" b="1" i="1" dirty="0"/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333521BC-7CEE-4428-9898-F782E73E8E61}"/>
              </a:ext>
            </a:extLst>
          </p:cNvPr>
          <p:cNvSpPr txBox="1"/>
          <p:nvPr/>
        </p:nvSpPr>
        <p:spPr>
          <a:xfrm rot="20482281">
            <a:off x="1687804" y="13720370"/>
            <a:ext cx="2577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/>
              <a:t>Karpovka</a:t>
            </a:r>
            <a:r>
              <a:rPr lang="en-US" sz="2800" b="1" i="1" dirty="0"/>
              <a:t> River</a:t>
            </a:r>
          </a:p>
        </p:txBody>
      </p:sp>
      <p:sp>
        <p:nvSpPr>
          <p:cNvPr id="38" name="Freeform: Shape 37">
            <a:extLst>
              <a:ext uri="{FF2B5EF4-FFF2-40B4-BE49-F238E27FC236}">
                <a16:creationId xmlns="" xmlns:a16="http://schemas.microsoft.com/office/drawing/2014/main" id="{393569F7-079F-4417-8647-CD170E571846}"/>
              </a:ext>
            </a:extLst>
          </p:cNvPr>
          <p:cNvSpPr/>
          <p:nvPr/>
        </p:nvSpPr>
        <p:spPr>
          <a:xfrm>
            <a:off x="12292003" y="10270453"/>
            <a:ext cx="3643421" cy="1406518"/>
          </a:xfrm>
          <a:custGeom>
            <a:avLst/>
            <a:gdLst>
              <a:gd name="connsiteX0" fmla="*/ 3542837 w 3542837"/>
              <a:gd name="connsiteY0" fmla="*/ 814445 h 1338101"/>
              <a:gd name="connsiteX1" fmla="*/ 3150423 w 3542837"/>
              <a:gd name="connsiteY1" fmla="*/ 936612 h 1338101"/>
              <a:gd name="connsiteX2" fmla="*/ 2750604 w 3542837"/>
              <a:gd name="connsiteY2" fmla="*/ 940314 h 1338101"/>
              <a:gd name="connsiteX3" fmla="*/ 2598821 w 3542837"/>
              <a:gd name="connsiteY3" fmla="*/ 973633 h 1338101"/>
              <a:gd name="connsiteX4" fmla="*/ 2313765 w 3542837"/>
              <a:gd name="connsiteY4" fmla="*/ 958824 h 1338101"/>
              <a:gd name="connsiteX5" fmla="*/ 2224917 w 3542837"/>
              <a:gd name="connsiteY5" fmla="*/ 1132820 h 1338101"/>
              <a:gd name="connsiteX6" fmla="*/ 2058326 w 3542837"/>
              <a:gd name="connsiteY6" fmla="*/ 1188350 h 1338101"/>
              <a:gd name="connsiteX7" fmla="*/ 1950967 w 3542837"/>
              <a:gd name="connsiteY7" fmla="*/ 1229072 h 1338101"/>
              <a:gd name="connsiteX8" fmla="*/ 1747355 w 3542837"/>
              <a:gd name="connsiteY8" fmla="*/ 1317921 h 1338101"/>
              <a:gd name="connsiteX9" fmla="*/ 1636295 w 3542837"/>
              <a:gd name="connsiteY9" fmla="*/ 1310517 h 1338101"/>
              <a:gd name="connsiteX10" fmla="*/ 1528936 w 3542837"/>
              <a:gd name="connsiteY10" fmla="*/ 1336431 h 1338101"/>
              <a:gd name="connsiteX11" fmla="*/ 1403067 w 3542837"/>
              <a:gd name="connsiteY11" fmla="*/ 1254986 h 1338101"/>
              <a:gd name="connsiteX12" fmla="*/ 1292006 w 3542837"/>
              <a:gd name="connsiteY12" fmla="*/ 1317921 h 1338101"/>
              <a:gd name="connsiteX13" fmla="*/ 1099501 w 3542837"/>
              <a:gd name="connsiteY13" fmla="*/ 1229072 h 1338101"/>
              <a:gd name="connsiteX14" fmla="*/ 940314 w 3542837"/>
              <a:gd name="connsiteY14" fmla="*/ 1199456 h 1338101"/>
              <a:gd name="connsiteX15" fmla="*/ 847764 w 3542837"/>
              <a:gd name="connsiteY15" fmla="*/ 1221668 h 1338101"/>
              <a:gd name="connsiteX16" fmla="*/ 744107 w 3542837"/>
              <a:gd name="connsiteY16" fmla="*/ 1225370 h 1338101"/>
              <a:gd name="connsiteX17" fmla="*/ 536794 w 3542837"/>
              <a:gd name="connsiteY17" fmla="*/ 1173542 h 1338101"/>
              <a:gd name="connsiteX18" fmla="*/ 336884 w 3542837"/>
              <a:gd name="connsiteY18" fmla="*/ 1010653 h 1338101"/>
              <a:gd name="connsiteX19" fmla="*/ 218419 w 3542837"/>
              <a:gd name="connsiteY19" fmla="*/ 836658 h 1338101"/>
              <a:gd name="connsiteX20" fmla="*/ 262844 w 3542837"/>
              <a:gd name="connsiteY20" fmla="*/ 581218 h 1338101"/>
              <a:gd name="connsiteX21" fmla="*/ 118465 w 3542837"/>
              <a:gd name="connsiteY21" fmla="*/ 288758 h 1338101"/>
              <a:gd name="connsiteX22" fmla="*/ 125869 w 3542837"/>
              <a:gd name="connsiteY22" fmla="*/ 118465 h 1338101"/>
              <a:gd name="connsiteX23" fmla="*/ 0 w 3542837"/>
              <a:gd name="connsiteY23" fmla="*/ 0 h 1338101"/>
              <a:gd name="connsiteX0" fmla="*/ 3597701 w 3597701"/>
              <a:gd name="connsiteY0" fmla="*/ 860165 h 1338101"/>
              <a:gd name="connsiteX1" fmla="*/ 3150423 w 3597701"/>
              <a:gd name="connsiteY1" fmla="*/ 936612 h 1338101"/>
              <a:gd name="connsiteX2" fmla="*/ 2750604 w 3597701"/>
              <a:gd name="connsiteY2" fmla="*/ 940314 h 1338101"/>
              <a:gd name="connsiteX3" fmla="*/ 2598821 w 3597701"/>
              <a:gd name="connsiteY3" fmla="*/ 973633 h 1338101"/>
              <a:gd name="connsiteX4" fmla="*/ 2313765 w 3597701"/>
              <a:gd name="connsiteY4" fmla="*/ 958824 h 1338101"/>
              <a:gd name="connsiteX5" fmla="*/ 2224917 w 3597701"/>
              <a:gd name="connsiteY5" fmla="*/ 1132820 h 1338101"/>
              <a:gd name="connsiteX6" fmla="*/ 2058326 w 3597701"/>
              <a:gd name="connsiteY6" fmla="*/ 1188350 h 1338101"/>
              <a:gd name="connsiteX7" fmla="*/ 1950967 w 3597701"/>
              <a:gd name="connsiteY7" fmla="*/ 1229072 h 1338101"/>
              <a:gd name="connsiteX8" fmla="*/ 1747355 w 3597701"/>
              <a:gd name="connsiteY8" fmla="*/ 1317921 h 1338101"/>
              <a:gd name="connsiteX9" fmla="*/ 1636295 w 3597701"/>
              <a:gd name="connsiteY9" fmla="*/ 1310517 h 1338101"/>
              <a:gd name="connsiteX10" fmla="*/ 1528936 w 3597701"/>
              <a:gd name="connsiteY10" fmla="*/ 1336431 h 1338101"/>
              <a:gd name="connsiteX11" fmla="*/ 1403067 w 3597701"/>
              <a:gd name="connsiteY11" fmla="*/ 1254986 h 1338101"/>
              <a:gd name="connsiteX12" fmla="*/ 1292006 w 3597701"/>
              <a:gd name="connsiteY12" fmla="*/ 1317921 h 1338101"/>
              <a:gd name="connsiteX13" fmla="*/ 1099501 w 3597701"/>
              <a:gd name="connsiteY13" fmla="*/ 1229072 h 1338101"/>
              <a:gd name="connsiteX14" fmla="*/ 940314 w 3597701"/>
              <a:gd name="connsiteY14" fmla="*/ 1199456 h 1338101"/>
              <a:gd name="connsiteX15" fmla="*/ 847764 w 3597701"/>
              <a:gd name="connsiteY15" fmla="*/ 1221668 h 1338101"/>
              <a:gd name="connsiteX16" fmla="*/ 744107 w 3597701"/>
              <a:gd name="connsiteY16" fmla="*/ 1225370 h 1338101"/>
              <a:gd name="connsiteX17" fmla="*/ 536794 w 3597701"/>
              <a:gd name="connsiteY17" fmla="*/ 1173542 h 1338101"/>
              <a:gd name="connsiteX18" fmla="*/ 336884 w 3597701"/>
              <a:gd name="connsiteY18" fmla="*/ 1010653 h 1338101"/>
              <a:gd name="connsiteX19" fmla="*/ 218419 w 3597701"/>
              <a:gd name="connsiteY19" fmla="*/ 836658 h 1338101"/>
              <a:gd name="connsiteX20" fmla="*/ 262844 w 3597701"/>
              <a:gd name="connsiteY20" fmla="*/ 581218 h 1338101"/>
              <a:gd name="connsiteX21" fmla="*/ 118465 w 3597701"/>
              <a:gd name="connsiteY21" fmla="*/ 288758 h 1338101"/>
              <a:gd name="connsiteX22" fmla="*/ 125869 w 3597701"/>
              <a:gd name="connsiteY22" fmla="*/ 118465 h 1338101"/>
              <a:gd name="connsiteX23" fmla="*/ 0 w 3597701"/>
              <a:gd name="connsiteY23" fmla="*/ 0 h 1338101"/>
              <a:gd name="connsiteX0" fmla="*/ 3597701 w 3597701"/>
              <a:gd name="connsiteY0" fmla="*/ 860165 h 1362908"/>
              <a:gd name="connsiteX1" fmla="*/ 3150423 w 3597701"/>
              <a:gd name="connsiteY1" fmla="*/ 936612 h 1362908"/>
              <a:gd name="connsiteX2" fmla="*/ 2750604 w 3597701"/>
              <a:gd name="connsiteY2" fmla="*/ 940314 h 1362908"/>
              <a:gd name="connsiteX3" fmla="*/ 2598821 w 3597701"/>
              <a:gd name="connsiteY3" fmla="*/ 973633 h 1362908"/>
              <a:gd name="connsiteX4" fmla="*/ 2313765 w 3597701"/>
              <a:gd name="connsiteY4" fmla="*/ 958824 h 1362908"/>
              <a:gd name="connsiteX5" fmla="*/ 2224917 w 3597701"/>
              <a:gd name="connsiteY5" fmla="*/ 1132820 h 1362908"/>
              <a:gd name="connsiteX6" fmla="*/ 2058326 w 3597701"/>
              <a:gd name="connsiteY6" fmla="*/ 1188350 h 1362908"/>
              <a:gd name="connsiteX7" fmla="*/ 1950967 w 3597701"/>
              <a:gd name="connsiteY7" fmla="*/ 1229072 h 1362908"/>
              <a:gd name="connsiteX8" fmla="*/ 1747355 w 3597701"/>
              <a:gd name="connsiteY8" fmla="*/ 1317921 h 1362908"/>
              <a:gd name="connsiteX9" fmla="*/ 1636295 w 3597701"/>
              <a:gd name="connsiteY9" fmla="*/ 1310517 h 1362908"/>
              <a:gd name="connsiteX10" fmla="*/ 1528936 w 3597701"/>
              <a:gd name="connsiteY10" fmla="*/ 1336431 h 1362908"/>
              <a:gd name="connsiteX11" fmla="*/ 1403067 w 3597701"/>
              <a:gd name="connsiteY11" fmla="*/ 1254986 h 1362908"/>
              <a:gd name="connsiteX12" fmla="*/ 1292006 w 3597701"/>
              <a:gd name="connsiteY12" fmla="*/ 1317921 h 1362908"/>
              <a:gd name="connsiteX13" fmla="*/ 1099501 w 3597701"/>
              <a:gd name="connsiteY13" fmla="*/ 1229072 h 1362908"/>
              <a:gd name="connsiteX14" fmla="*/ 940314 w 3597701"/>
              <a:gd name="connsiteY14" fmla="*/ 1199456 h 1362908"/>
              <a:gd name="connsiteX15" fmla="*/ 847764 w 3597701"/>
              <a:gd name="connsiteY15" fmla="*/ 1221668 h 1362908"/>
              <a:gd name="connsiteX16" fmla="*/ 734963 w 3597701"/>
              <a:gd name="connsiteY16" fmla="*/ 1362530 h 1362908"/>
              <a:gd name="connsiteX17" fmla="*/ 536794 w 3597701"/>
              <a:gd name="connsiteY17" fmla="*/ 1173542 h 1362908"/>
              <a:gd name="connsiteX18" fmla="*/ 336884 w 3597701"/>
              <a:gd name="connsiteY18" fmla="*/ 1010653 h 1362908"/>
              <a:gd name="connsiteX19" fmla="*/ 218419 w 3597701"/>
              <a:gd name="connsiteY19" fmla="*/ 836658 h 1362908"/>
              <a:gd name="connsiteX20" fmla="*/ 262844 w 3597701"/>
              <a:gd name="connsiteY20" fmla="*/ 581218 h 1362908"/>
              <a:gd name="connsiteX21" fmla="*/ 118465 w 3597701"/>
              <a:gd name="connsiteY21" fmla="*/ 288758 h 1362908"/>
              <a:gd name="connsiteX22" fmla="*/ 125869 w 3597701"/>
              <a:gd name="connsiteY22" fmla="*/ 118465 h 1362908"/>
              <a:gd name="connsiteX23" fmla="*/ 0 w 3597701"/>
              <a:gd name="connsiteY23" fmla="*/ 0 h 1362908"/>
              <a:gd name="connsiteX0" fmla="*/ 3597701 w 3597701"/>
              <a:gd name="connsiteY0" fmla="*/ 860165 h 1384807"/>
              <a:gd name="connsiteX1" fmla="*/ 3150423 w 3597701"/>
              <a:gd name="connsiteY1" fmla="*/ 936612 h 1384807"/>
              <a:gd name="connsiteX2" fmla="*/ 2750604 w 3597701"/>
              <a:gd name="connsiteY2" fmla="*/ 940314 h 1384807"/>
              <a:gd name="connsiteX3" fmla="*/ 2598821 w 3597701"/>
              <a:gd name="connsiteY3" fmla="*/ 973633 h 1384807"/>
              <a:gd name="connsiteX4" fmla="*/ 2313765 w 3597701"/>
              <a:gd name="connsiteY4" fmla="*/ 958824 h 1384807"/>
              <a:gd name="connsiteX5" fmla="*/ 2224917 w 3597701"/>
              <a:gd name="connsiteY5" fmla="*/ 1132820 h 1384807"/>
              <a:gd name="connsiteX6" fmla="*/ 2058326 w 3597701"/>
              <a:gd name="connsiteY6" fmla="*/ 1188350 h 1384807"/>
              <a:gd name="connsiteX7" fmla="*/ 1950967 w 3597701"/>
              <a:gd name="connsiteY7" fmla="*/ 1229072 h 1384807"/>
              <a:gd name="connsiteX8" fmla="*/ 1747355 w 3597701"/>
              <a:gd name="connsiteY8" fmla="*/ 1317921 h 1384807"/>
              <a:gd name="connsiteX9" fmla="*/ 1636295 w 3597701"/>
              <a:gd name="connsiteY9" fmla="*/ 1310517 h 1384807"/>
              <a:gd name="connsiteX10" fmla="*/ 1528936 w 3597701"/>
              <a:gd name="connsiteY10" fmla="*/ 1336431 h 1384807"/>
              <a:gd name="connsiteX11" fmla="*/ 1403067 w 3597701"/>
              <a:gd name="connsiteY11" fmla="*/ 1254986 h 1384807"/>
              <a:gd name="connsiteX12" fmla="*/ 1292006 w 3597701"/>
              <a:gd name="connsiteY12" fmla="*/ 1317921 h 1384807"/>
              <a:gd name="connsiteX13" fmla="*/ 1099501 w 3597701"/>
              <a:gd name="connsiteY13" fmla="*/ 1229072 h 1384807"/>
              <a:gd name="connsiteX14" fmla="*/ 940314 w 3597701"/>
              <a:gd name="connsiteY14" fmla="*/ 1199456 h 1384807"/>
              <a:gd name="connsiteX15" fmla="*/ 847764 w 3597701"/>
              <a:gd name="connsiteY15" fmla="*/ 1221668 h 1384807"/>
              <a:gd name="connsiteX16" fmla="*/ 734963 w 3597701"/>
              <a:gd name="connsiteY16" fmla="*/ 1362530 h 1384807"/>
              <a:gd name="connsiteX17" fmla="*/ 390490 w 3597701"/>
              <a:gd name="connsiteY17" fmla="*/ 1347278 h 1384807"/>
              <a:gd name="connsiteX18" fmla="*/ 336884 w 3597701"/>
              <a:gd name="connsiteY18" fmla="*/ 1010653 h 1384807"/>
              <a:gd name="connsiteX19" fmla="*/ 218419 w 3597701"/>
              <a:gd name="connsiteY19" fmla="*/ 836658 h 1384807"/>
              <a:gd name="connsiteX20" fmla="*/ 262844 w 3597701"/>
              <a:gd name="connsiteY20" fmla="*/ 581218 h 1384807"/>
              <a:gd name="connsiteX21" fmla="*/ 118465 w 3597701"/>
              <a:gd name="connsiteY21" fmla="*/ 288758 h 1384807"/>
              <a:gd name="connsiteX22" fmla="*/ 125869 w 3597701"/>
              <a:gd name="connsiteY22" fmla="*/ 118465 h 1384807"/>
              <a:gd name="connsiteX23" fmla="*/ 0 w 3597701"/>
              <a:gd name="connsiteY23" fmla="*/ 0 h 1384807"/>
              <a:gd name="connsiteX0" fmla="*/ 3620003 w 3620003"/>
              <a:gd name="connsiteY0" fmla="*/ 860165 h 1369942"/>
              <a:gd name="connsiteX1" fmla="*/ 3172725 w 3620003"/>
              <a:gd name="connsiteY1" fmla="*/ 936612 h 1369942"/>
              <a:gd name="connsiteX2" fmla="*/ 2772906 w 3620003"/>
              <a:gd name="connsiteY2" fmla="*/ 940314 h 1369942"/>
              <a:gd name="connsiteX3" fmla="*/ 2621123 w 3620003"/>
              <a:gd name="connsiteY3" fmla="*/ 973633 h 1369942"/>
              <a:gd name="connsiteX4" fmla="*/ 2336067 w 3620003"/>
              <a:gd name="connsiteY4" fmla="*/ 958824 h 1369942"/>
              <a:gd name="connsiteX5" fmla="*/ 2247219 w 3620003"/>
              <a:gd name="connsiteY5" fmla="*/ 1132820 h 1369942"/>
              <a:gd name="connsiteX6" fmla="*/ 2080628 w 3620003"/>
              <a:gd name="connsiteY6" fmla="*/ 1188350 h 1369942"/>
              <a:gd name="connsiteX7" fmla="*/ 1973269 w 3620003"/>
              <a:gd name="connsiteY7" fmla="*/ 1229072 h 1369942"/>
              <a:gd name="connsiteX8" fmla="*/ 1769657 w 3620003"/>
              <a:gd name="connsiteY8" fmla="*/ 1317921 h 1369942"/>
              <a:gd name="connsiteX9" fmla="*/ 1658597 w 3620003"/>
              <a:gd name="connsiteY9" fmla="*/ 1310517 h 1369942"/>
              <a:gd name="connsiteX10" fmla="*/ 1551238 w 3620003"/>
              <a:gd name="connsiteY10" fmla="*/ 1336431 h 1369942"/>
              <a:gd name="connsiteX11" fmla="*/ 1425369 w 3620003"/>
              <a:gd name="connsiteY11" fmla="*/ 1254986 h 1369942"/>
              <a:gd name="connsiteX12" fmla="*/ 1314308 w 3620003"/>
              <a:gd name="connsiteY12" fmla="*/ 1317921 h 1369942"/>
              <a:gd name="connsiteX13" fmla="*/ 1121803 w 3620003"/>
              <a:gd name="connsiteY13" fmla="*/ 1229072 h 1369942"/>
              <a:gd name="connsiteX14" fmla="*/ 962616 w 3620003"/>
              <a:gd name="connsiteY14" fmla="*/ 1199456 h 1369942"/>
              <a:gd name="connsiteX15" fmla="*/ 870066 w 3620003"/>
              <a:gd name="connsiteY15" fmla="*/ 1221668 h 1369942"/>
              <a:gd name="connsiteX16" fmla="*/ 757265 w 3620003"/>
              <a:gd name="connsiteY16" fmla="*/ 1362530 h 1369942"/>
              <a:gd name="connsiteX17" fmla="*/ 412792 w 3620003"/>
              <a:gd name="connsiteY17" fmla="*/ 1347278 h 1369942"/>
              <a:gd name="connsiteX18" fmla="*/ 2570 w 3620003"/>
              <a:gd name="connsiteY18" fmla="*/ 1321549 h 1369942"/>
              <a:gd name="connsiteX19" fmla="*/ 240721 w 3620003"/>
              <a:gd name="connsiteY19" fmla="*/ 836658 h 1369942"/>
              <a:gd name="connsiteX20" fmla="*/ 285146 w 3620003"/>
              <a:gd name="connsiteY20" fmla="*/ 581218 h 1369942"/>
              <a:gd name="connsiteX21" fmla="*/ 140767 w 3620003"/>
              <a:gd name="connsiteY21" fmla="*/ 288758 h 1369942"/>
              <a:gd name="connsiteX22" fmla="*/ 148171 w 3620003"/>
              <a:gd name="connsiteY22" fmla="*/ 118465 h 1369942"/>
              <a:gd name="connsiteX23" fmla="*/ 22302 w 3620003"/>
              <a:gd name="connsiteY23" fmla="*/ 0 h 1369942"/>
              <a:gd name="connsiteX0" fmla="*/ 3774532 w 3774532"/>
              <a:gd name="connsiteY0" fmla="*/ 860165 h 1369942"/>
              <a:gd name="connsiteX1" fmla="*/ 3327254 w 3774532"/>
              <a:gd name="connsiteY1" fmla="*/ 936612 h 1369942"/>
              <a:gd name="connsiteX2" fmla="*/ 2927435 w 3774532"/>
              <a:gd name="connsiteY2" fmla="*/ 940314 h 1369942"/>
              <a:gd name="connsiteX3" fmla="*/ 2775652 w 3774532"/>
              <a:gd name="connsiteY3" fmla="*/ 973633 h 1369942"/>
              <a:gd name="connsiteX4" fmla="*/ 2490596 w 3774532"/>
              <a:gd name="connsiteY4" fmla="*/ 958824 h 1369942"/>
              <a:gd name="connsiteX5" fmla="*/ 2401748 w 3774532"/>
              <a:gd name="connsiteY5" fmla="*/ 1132820 h 1369942"/>
              <a:gd name="connsiteX6" fmla="*/ 2235157 w 3774532"/>
              <a:gd name="connsiteY6" fmla="*/ 1188350 h 1369942"/>
              <a:gd name="connsiteX7" fmla="*/ 2127798 w 3774532"/>
              <a:gd name="connsiteY7" fmla="*/ 1229072 h 1369942"/>
              <a:gd name="connsiteX8" fmla="*/ 1924186 w 3774532"/>
              <a:gd name="connsiteY8" fmla="*/ 1317921 h 1369942"/>
              <a:gd name="connsiteX9" fmla="*/ 1813126 w 3774532"/>
              <a:gd name="connsiteY9" fmla="*/ 1310517 h 1369942"/>
              <a:gd name="connsiteX10" fmla="*/ 1705767 w 3774532"/>
              <a:gd name="connsiteY10" fmla="*/ 1336431 h 1369942"/>
              <a:gd name="connsiteX11" fmla="*/ 1579898 w 3774532"/>
              <a:gd name="connsiteY11" fmla="*/ 1254986 h 1369942"/>
              <a:gd name="connsiteX12" fmla="*/ 1468837 w 3774532"/>
              <a:gd name="connsiteY12" fmla="*/ 1317921 h 1369942"/>
              <a:gd name="connsiteX13" fmla="*/ 1276332 w 3774532"/>
              <a:gd name="connsiteY13" fmla="*/ 1229072 h 1369942"/>
              <a:gd name="connsiteX14" fmla="*/ 1117145 w 3774532"/>
              <a:gd name="connsiteY14" fmla="*/ 1199456 h 1369942"/>
              <a:gd name="connsiteX15" fmla="*/ 1024595 w 3774532"/>
              <a:gd name="connsiteY15" fmla="*/ 1221668 h 1369942"/>
              <a:gd name="connsiteX16" fmla="*/ 911794 w 3774532"/>
              <a:gd name="connsiteY16" fmla="*/ 1362530 h 1369942"/>
              <a:gd name="connsiteX17" fmla="*/ 567321 w 3774532"/>
              <a:gd name="connsiteY17" fmla="*/ 1347278 h 1369942"/>
              <a:gd name="connsiteX18" fmla="*/ 157099 w 3774532"/>
              <a:gd name="connsiteY18" fmla="*/ 1321549 h 1369942"/>
              <a:gd name="connsiteX19" fmla="*/ 395250 w 3774532"/>
              <a:gd name="connsiteY19" fmla="*/ 836658 h 1369942"/>
              <a:gd name="connsiteX20" fmla="*/ 763 w 3774532"/>
              <a:gd name="connsiteY20" fmla="*/ 1074994 h 1369942"/>
              <a:gd name="connsiteX21" fmla="*/ 295296 w 3774532"/>
              <a:gd name="connsiteY21" fmla="*/ 288758 h 1369942"/>
              <a:gd name="connsiteX22" fmla="*/ 302700 w 3774532"/>
              <a:gd name="connsiteY22" fmla="*/ 118465 h 1369942"/>
              <a:gd name="connsiteX23" fmla="*/ 176831 w 3774532"/>
              <a:gd name="connsiteY23" fmla="*/ 0 h 1369942"/>
              <a:gd name="connsiteX0" fmla="*/ 3777583 w 3777583"/>
              <a:gd name="connsiteY0" fmla="*/ 860165 h 1369942"/>
              <a:gd name="connsiteX1" fmla="*/ 3330305 w 3777583"/>
              <a:gd name="connsiteY1" fmla="*/ 936612 h 1369942"/>
              <a:gd name="connsiteX2" fmla="*/ 2930486 w 3777583"/>
              <a:gd name="connsiteY2" fmla="*/ 940314 h 1369942"/>
              <a:gd name="connsiteX3" fmla="*/ 2778703 w 3777583"/>
              <a:gd name="connsiteY3" fmla="*/ 973633 h 1369942"/>
              <a:gd name="connsiteX4" fmla="*/ 2493647 w 3777583"/>
              <a:gd name="connsiteY4" fmla="*/ 958824 h 1369942"/>
              <a:gd name="connsiteX5" fmla="*/ 2404799 w 3777583"/>
              <a:gd name="connsiteY5" fmla="*/ 1132820 h 1369942"/>
              <a:gd name="connsiteX6" fmla="*/ 2238208 w 3777583"/>
              <a:gd name="connsiteY6" fmla="*/ 1188350 h 1369942"/>
              <a:gd name="connsiteX7" fmla="*/ 2130849 w 3777583"/>
              <a:gd name="connsiteY7" fmla="*/ 1229072 h 1369942"/>
              <a:gd name="connsiteX8" fmla="*/ 1927237 w 3777583"/>
              <a:gd name="connsiteY8" fmla="*/ 1317921 h 1369942"/>
              <a:gd name="connsiteX9" fmla="*/ 1816177 w 3777583"/>
              <a:gd name="connsiteY9" fmla="*/ 1310517 h 1369942"/>
              <a:gd name="connsiteX10" fmla="*/ 1708818 w 3777583"/>
              <a:gd name="connsiteY10" fmla="*/ 1336431 h 1369942"/>
              <a:gd name="connsiteX11" fmla="*/ 1582949 w 3777583"/>
              <a:gd name="connsiteY11" fmla="*/ 1254986 h 1369942"/>
              <a:gd name="connsiteX12" fmla="*/ 1471888 w 3777583"/>
              <a:gd name="connsiteY12" fmla="*/ 1317921 h 1369942"/>
              <a:gd name="connsiteX13" fmla="*/ 1279383 w 3777583"/>
              <a:gd name="connsiteY13" fmla="*/ 1229072 h 1369942"/>
              <a:gd name="connsiteX14" fmla="*/ 1120196 w 3777583"/>
              <a:gd name="connsiteY14" fmla="*/ 1199456 h 1369942"/>
              <a:gd name="connsiteX15" fmla="*/ 1027646 w 3777583"/>
              <a:gd name="connsiteY15" fmla="*/ 1221668 h 1369942"/>
              <a:gd name="connsiteX16" fmla="*/ 914845 w 3777583"/>
              <a:gd name="connsiteY16" fmla="*/ 1362530 h 1369942"/>
              <a:gd name="connsiteX17" fmla="*/ 570372 w 3777583"/>
              <a:gd name="connsiteY17" fmla="*/ 1347278 h 1369942"/>
              <a:gd name="connsiteX18" fmla="*/ 160150 w 3777583"/>
              <a:gd name="connsiteY18" fmla="*/ 1321549 h 1369942"/>
              <a:gd name="connsiteX19" fmla="*/ 3814 w 3777583"/>
              <a:gd name="connsiteY19" fmla="*/ 1074994 h 1369942"/>
              <a:gd name="connsiteX20" fmla="*/ 298347 w 3777583"/>
              <a:gd name="connsiteY20" fmla="*/ 288758 h 1369942"/>
              <a:gd name="connsiteX21" fmla="*/ 305751 w 3777583"/>
              <a:gd name="connsiteY21" fmla="*/ 118465 h 1369942"/>
              <a:gd name="connsiteX22" fmla="*/ 179882 w 3777583"/>
              <a:gd name="connsiteY22" fmla="*/ 0 h 1369942"/>
              <a:gd name="connsiteX0" fmla="*/ 3773884 w 3773884"/>
              <a:gd name="connsiteY0" fmla="*/ 860165 h 1369942"/>
              <a:gd name="connsiteX1" fmla="*/ 3326606 w 3773884"/>
              <a:gd name="connsiteY1" fmla="*/ 936612 h 1369942"/>
              <a:gd name="connsiteX2" fmla="*/ 2926787 w 3773884"/>
              <a:gd name="connsiteY2" fmla="*/ 940314 h 1369942"/>
              <a:gd name="connsiteX3" fmla="*/ 2775004 w 3773884"/>
              <a:gd name="connsiteY3" fmla="*/ 973633 h 1369942"/>
              <a:gd name="connsiteX4" fmla="*/ 2489948 w 3773884"/>
              <a:gd name="connsiteY4" fmla="*/ 958824 h 1369942"/>
              <a:gd name="connsiteX5" fmla="*/ 2401100 w 3773884"/>
              <a:gd name="connsiteY5" fmla="*/ 1132820 h 1369942"/>
              <a:gd name="connsiteX6" fmla="*/ 2234509 w 3773884"/>
              <a:gd name="connsiteY6" fmla="*/ 1188350 h 1369942"/>
              <a:gd name="connsiteX7" fmla="*/ 2127150 w 3773884"/>
              <a:gd name="connsiteY7" fmla="*/ 1229072 h 1369942"/>
              <a:gd name="connsiteX8" fmla="*/ 1923538 w 3773884"/>
              <a:gd name="connsiteY8" fmla="*/ 1317921 h 1369942"/>
              <a:gd name="connsiteX9" fmla="*/ 1812478 w 3773884"/>
              <a:gd name="connsiteY9" fmla="*/ 1310517 h 1369942"/>
              <a:gd name="connsiteX10" fmla="*/ 1705119 w 3773884"/>
              <a:gd name="connsiteY10" fmla="*/ 1336431 h 1369942"/>
              <a:gd name="connsiteX11" fmla="*/ 1579250 w 3773884"/>
              <a:gd name="connsiteY11" fmla="*/ 1254986 h 1369942"/>
              <a:gd name="connsiteX12" fmla="*/ 1468189 w 3773884"/>
              <a:gd name="connsiteY12" fmla="*/ 1317921 h 1369942"/>
              <a:gd name="connsiteX13" fmla="*/ 1275684 w 3773884"/>
              <a:gd name="connsiteY13" fmla="*/ 1229072 h 1369942"/>
              <a:gd name="connsiteX14" fmla="*/ 1116497 w 3773884"/>
              <a:gd name="connsiteY14" fmla="*/ 1199456 h 1369942"/>
              <a:gd name="connsiteX15" fmla="*/ 1023947 w 3773884"/>
              <a:gd name="connsiteY15" fmla="*/ 1221668 h 1369942"/>
              <a:gd name="connsiteX16" fmla="*/ 911146 w 3773884"/>
              <a:gd name="connsiteY16" fmla="*/ 1362530 h 1369942"/>
              <a:gd name="connsiteX17" fmla="*/ 566673 w 3773884"/>
              <a:gd name="connsiteY17" fmla="*/ 1347278 h 1369942"/>
              <a:gd name="connsiteX18" fmla="*/ 156451 w 3773884"/>
              <a:gd name="connsiteY18" fmla="*/ 1321549 h 1369942"/>
              <a:gd name="connsiteX19" fmla="*/ 115 w 3773884"/>
              <a:gd name="connsiteY19" fmla="*/ 1074994 h 1369942"/>
              <a:gd name="connsiteX20" fmla="*/ 175776 w 3773884"/>
              <a:gd name="connsiteY20" fmla="*/ 526502 h 1369942"/>
              <a:gd name="connsiteX21" fmla="*/ 302052 w 3773884"/>
              <a:gd name="connsiteY21" fmla="*/ 118465 h 1369942"/>
              <a:gd name="connsiteX22" fmla="*/ 176183 w 3773884"/>
              <a:gd name="connsiteY22" fmla="*/ 0 h 1369942"/>
              <a:gd name="connsiteX0" fmla="*/ 3773884 w 3773884"/>
              <a:gd name="connsiteY0" fmla="*/ 860165 h 1369942"/>
              <a:gd name="connsiteX1" fmla="*/ 3326606 w 3773884"/>
              <a:gd name="connsiteY1" fmla="*/ 936612 h 1369942"/>
              <a:gd name="connsiteX2" fmla="*/ 2926787 w 3773884"/>
              <a:gd name="connsiteY2" fmla="*/ 940314 h 1369942"/>
              <a:gd name="connsiteX3" fmla="*/ 2775004 w 3773884"/>
              <a:gd name="connsiteY3" fmla="*/ 973633 h 1369942"/>
              <a:gd name="connsiteX4" fmla="*/ 2489948 w 3773884"/>
              <a:gd name="connsiteY4" fmla="*/ 958824 h 1369942"/>
              <a:gd name="connsiteX5" fmla="*/ 2401100 w 3773884"/>
              <a:gd name="connsiteY5" fmla="*/ 1132820 h 1369942"/>
              <a:gd name="connsiteX6" fmla="*/ 2234509 w 3773884"/>
              <a:gd name="connsiteY6" fmla="*/ 1188350 h 1369942"/>
              <a:gd name="connsiteX7" fmla="*/ 2127150 w 3773884"/>
              <a:gd name="connsiteY7" fmla="*/ 1229072 h 1369942"/>
              <a:gd name="connsiteX8" fmla="*/ 1923538 w 3773884"/>
              <a:gd name="connsiteY8" fmla="*/ 1317921 h 1369942"/>
              <a:gd name="connsiteX9" fmla="*/ 1812478 w 3773884"/>
              <a:gd name="connsiteY9" fmla="*/ 1310517 h 1369942"/>
              <a:gd name="connsiteX10" fmla="*/ 1705119 w 3773884"/>
              <a:gd name="connsiteY10" fmla="*/ 1336431 h 1369942"/>
              <a:gd name="connsiteX11" fmla="*/ 1579250 w 3773884"/>
              <a:gd name="connsiteY11" fmla="*/ 1254986 h 1369942"/>
              <a:gd name="connsiteX12" fmla="*/ 1468189 w 3773884"/>
              <a:gd name="connsiteY12" fmla="*/ 1317921 h 1369942"/>
              <a:gd name="connsiteX13" fmla="*/ 1275684 w 3773884"/>
              <a:gd name="connsiteY13" fmla="*/ 1229072 h 1369942"/>
              <a:gd name="connsiteX14" fmla="*/ 1116497 w 3773884"/>
              <a:gd name="connsiteY14" fmla="*/ 1199456 h 1369942"/>
              <a:gd name="connsiteX15" fmla="*/ 1023947 w 3773884"/>
              <a:gd name="connsiteY15" fmla="*/ 1221668 h 1369942"/>
              <a:gd name="connsiteX16" fmla="*/ 911146 w 3773884"/>
              <a:gd name="connsiteY16" fmla="*/ 1362530 h 1369942"/>
              <a:gd name="connsiteX17" fmla="*/ 566673 w 3773884"/>
              <a:gd name="connsiteY17" fmla="*/ 1347278 h 1369942"/>
              <a:gd name="connsiteX18" fmla="*/ 156451 w 3773884"/>
              <a:gd name="connsiteY18" fmla="*/ 1321549 h 1369942"/>
              <a:gd name="connsiteX19" fmla="*/ 115 w 3773884"/>
              <a:gd name="connsiteY19" fmla="*/ 1074994 h 1369942"/>
              <a:gd name="connsiteX20" fmla="*/ 175776 w 3773884"/>
              <a:gd name="connsiteY20" fmla="*/ 526502 h 1369942"/>
              <a:gd name="connsiteX21" fmla="*/ 210612 w 3773884"/>
              <a:gd name="connsiteY21" fmla="*/ 255625 h 1369942"/>
              <a:gd name="connsiteX22" fmla="*/ 176183 w 3773884"/>
              <a:gd name="connsiteY22" fmla="*/ 0 h 1369942"/>
              <a:gd name="connsiteX0" fmla="*/ 3881165 w 3881165"/>
              <a:gd name="connsiteY0" fmla="*/ 896741 h 1406518"/>
              <a:gd name="connsiteX1" fmla="*/ 3433887 w 3881165"/>
              <a:gd name="connsiteY1" fmla="*/ 973188 h 1406518"/>
              <a:gd name="connsiteX2" fmla="*/ 3034068 w 3881165"/>
              <a:gd name="connsiteY2" fmla="*/ 976890 h 1406518"/>
              <a:gd name="connsiteX3" fmla="*/ 2882285 w 3881165"/>
              <a:gd name="connsiteY3" fmla="*/ 1010209 h 1406518"/>
              <a:gd name="connsiteX4" fmla="*/ 2597229 w 3881165"/>
              <a:gd name="connsiteY4" fmla="*/ 995400 h 1406518"/>
              <a:gd name="connsiteX5" fmla="*/ 2508381 w 3881165"/>
              <a:gd name="connsiteY5" fmla="*/ 1169396 h 1406518"/>
              <a:gd name="connsiteX6" fmla="*/ 2341790 w 3881165"/>
              <a:gd name="connsiteY6" fmla="*/ 1224926 h 1406518"/>
              <a:gd name="connsiteX7" fmla="*/ 2234431 w 3881165"/>
              <a:gd name="connsiteY7" fmla="*/ 1265648 h 1406518"/>
              <a:gd name="connsiteX8" fmla="*/ 2030819 w 3881165"/>
              <a:gd name="connsiteY8" fmla="*/ 1354497 h 1406518"/>
              <a:gd name="connsiteX9" fmla="*/ 1919759 w 3881165"/>
              <a:gd name="connsiteY9" fmla="*/ 1347093 h 1406518"/>
              <a:gd name="connsiteX10" fmla="*/ 1812400 w 3881165"/>
              <a:gd name="connsiteY10" fmla="*/ 1373007 h 1406518"/>
              <a:gd name="connsiteX11" fmla="*/ 1686531 w 3881165"/>
              <a:gd name="connsiteY11" fmla="*/ 1291562 h 1406518"/>
              <a:gd name="connsiteX12" fmla="*/ 1575470 w 3881165"/>
              <a:gd name="connsiteY12" fmla="*/ 1354497 h 1406518"/>
              <a:gd name="connsiteX13" fmla="*/ 1382965 w 3881165"/>
              <a:gd name="connsiteY13" fmla="*/ 1265648 h 1406518"/>
              <a:gd name="connsiteX14" fmla="*/ 1223778 w 3881165"/>
              <a:gd name="connsiteY14" fmla="*/ 1236032 h 1406518"/>
              <a:gd name="connsiteX15" fmla="*/ 1131228 w 3881165"/>
              <a:gd name="connsiteY15" fmla="*/ 1258244 h 1406518"/>
              <a:gd name="connsiteX16" fmla="*/ 1018427 w 3881165"/>
              <a:gd name="connsiteY16" fmla="*/ 1399106 h 1406518"/>
              <a:gd name="connsiteX17" fmla="*/ 673954 w 3881165"/>
              <a:gd name="connsiteY17" fmla="*/ 1383854 h 1406518"/>
              <a:gd name="connsiteX18" fmla="*/ 263732 w 3881165"/>
              <a:gd name="connsiteY18" fmla="*/ 1358125 h 1406518"/>
              <a:gd name="connsiteX19" fmla="*/ 107396 w 3881165"/>
              <a:gd name="connsiteY19" fmla="*/ 1111570 h 1406518"/>
              <a:gd name="connsiteX20" fmla="*/ 283057 w 3881165"/>
              <a:gd name="connsiteY20" fmla="*/ 563078 h 1406518"/>
              <a:gd name="connsiteX21" fmla="*/ 317893 w 3881165"/>
              <a:gd name="connsiteY21" fmla="*/ 292201 h 1406518"/>
              <a:gd name="connsiteX22" fmla="*/ 0 w 3881165"/>
              <a:gd name="connsiteY22" fmla="*/ 0 h 1406518"/>
              <a:gd name="connsiteX0" fmla="*/ 3643421 w 3643421"/>
              <a:gd name="connsiteY0" fmla="*/ 1216781 h 1406518"/>
              <a:gd name="connsiteX1" fmla="*/ 3433887 w 3643421"/>
              <a:gd name="connsiteY1" fmla="*/ 973188 h 1406518"/>
              <a:gd name="connsiteX2" fmla="*/ 3034068 w 3643421"/>
              <a:gd name="connsiteY2" fmla="*/ 976890 h 1406518"/>
              <a:gd name="connsiteX3" fmla="*/ 2882285 w 3643421"/>
              <a:gd name="connsiteY3" fmla="*/ 1010209 h 1406518"/>
              <a:gd name="connsiteX4" fmla="*/ 2597229 w 3643421"/>
              <a:gd name="connsiteY4" fmla="*/ 995400 h 1406518"/>
              <a:gd name="connsiteX5" fmla="*/ 2508381 w 3643421"/>
              <a:gd name="connsiteY5" fmla="*/ 1169396 h 1406518"/>
              <a:gd name="connsiteX6" fmla="*/ 2341790 w 3643421"/>
              <a:gd name="connsiteY6" fmla="*/ 1224926 h 1406518"/>
              <a:gd name="connsiteX7" fmla="*/ 2234431 w 3643421"/>
              <a:gd name="connsiteY7" fmla="*/ 1265648 h 1406518"/>
              <a:gd name="connsiteX8" fmla="*/ 2030819 w 3643421"/>
              <a:gd name="connsiteY8" fmla="*/ 1354497 h 1406518"/>
              <a:gd name="connsiteX9" fmla="*/ 1919759 w 3643421"/>
              <a:gd name="connsiteY9" fmla="*/ 1347093 h 1406518"/>
              <a:gd name="connsiteX10" fmla="*/ 1812400 w 3643421"/>
              <a:gd name="connsiteY10" fmla="*/ 1373007 h 1406518"/>
              <a:gd name="connsiteX11" fmla="*/ 1686531 w 3643421"/>
              <a:gd name="connsiteY11" fmla="*/ 1291562 h 1406518"/>
              <a:gd name="connsiteX12" fmla="*/ 1575470 w 3643421"/>
              <a:gd name="connsiteY12" fmla="*/ 1354497 h 1406518"/>
              <a:gd name="connsiteX13" fmla="*/ 1382965 w 3643421"/>
              <a:gd name="connsiteY13" fmla="*/ 1265648 h 1406518"/>
              <a:gd name="connsiteX14" fmla="*/ 1223778 w 3643421"/>
              <a:gd name="connsiteY14" fmla="*/ 1236032 h 1406518"/>
              <a:gd name="connsiteX15" fmla="*/ 1131228 w 3643421"/>
              <a:gd name="connsiteY15" fmla="*/ 1258244 h 1406518"/>
              <a:gd name="connsiteX16" fmla="*/ 1018427 w 3643421"/>
              <a:gd name="connsiteY16" fmla="*/ 1399106 h 1406518"/>
              <a:gd name="connsiteX17" fmla="*/ 673954 w 3643421"/>
              <a:gd name="connsiteY17" fmla="*/ 1383854 h 1406518"/>
              <a:gd name="connsiteX18" fmla="*/ 263732 w 3643421"/>
              <a:gd name="connsiteY18" fmla="*/ 1358125 h 1406518"/>
              <a:gd name="connsiteX19" fmla="*/ 107396 w 3643421"/>
              <a:gd name="connsiteY19" fmla="*/ 1111570 h 1406518"/>
              <a:gd name="connsiteX20" fmla="*/ 283057 w 3643421"/>
              <a:gd name="connsiteY20" fmla="*/ 563078 h 1406518"/>
              <a:gd name="connsiteX21" fmla="*/ 317893 w 3643421"/>
              <a:gd name="connsiteY21" fmla="*/ 292201 h 1406518"/>
              <a:gd name="connsiteX22" fmla="*/ 0 w 3643421"/>
              <a:gd name="connsiteY22" fmla="*/ 0 h 1406518"/>
              <a:gd name="connsiteX0" fmla="*/ 3643421 w 3643421"/>
              <a:gd name="connsiteY0" fmla="*/ 1216781 h 1406518"/>
              <a:gd name="connsiteX1" fmla="*/ 3342447 w 3643421"/>
              <a:gd name="connsiteY1" fmla="*/ 1018908 h 1406518"/>
              <a:gd name="connsiteX2" fmla="*/ 3034068 w 3643421"/>
              <a:gd name="connsiteY2" fmla="*/ 976890 h 1406518"/>
              <a:gd name="connsiteX3" fmla="*/ 2882285 w 3643421"/>
              <a:gd name="connsiteY3" fmla="*/ 1010209 h 1406518"/>
              <a:gd name="connsiteX4" fmla="*/ 2597229 w 3643421"/>
              <a:gd name="connsiteY4" fmla="*/ 995400 h 1406518"/>
              <a:gd name="connsiteX5" fmla="*/ 2508381 w 3643421"/>
              <a:gd name="connsiteY5" fmla="*/ 1169396 h 1406518"/>
              <a:gd name="connsiteX6" fmla="*/ 2341790 w 3643421"/>
              <a:gd name="connsiteY6" fmla="*/ 1224926 h 1406518"/>
              <a:gd name="connsiteX7" fmla="*/ 2234431 w 3643421"/>
              <a:gd name="connsiteY7" fmla="*/ 1265648 h 1406518"/>
              <a:gd name="connsiteX8" fmla="*/ 2030819 w 3643421"/>
              <a:gd name="connsiteY8" fmla="*/ 1354497 h 1406518"/>
              <a:gd name="connsiteX9" fmla="*/ 1919759 w 3643421"/>
              <a:gd name="connsiteY9" fmla="*/ 1347093 h 1406518"/>
              <a:gd name="connsiteX10" fmla="*/ 1812400 w 3643421"/>
              <a:gd name="connsiteY10" fmla="*/ 1373007 h 1406518"/>
              <a:gd name="connsiteX11" fmla="*/ 1686531 w 3643421"/>
              <a:gd name="connsiteY11" fmla="*/ 1291562 h 1406518"/>
              <a:gd name="connsiteX12" fmla="*/ 1575470 w 3643421"/>
              <a:gd name="connsiteY12" fmla="*/ 1354497 h 1406518"/>
              <a:gd name="connsiteX13" fmla="*/ 1382965 w 3643421"/>
              <a:gd name="connsiteY13" fmla="*/ 1265648 h 1406518"/>
              <a:gd name="connsiteX14" fmla="*/ 1223778 w 3643421"/>
              <a:gd name="connsiteY14" fmla="*/ 1236032 h 1406518"/>
              <a:gd name="connsiteX15" fmla="*/ 1131228 w 3643421"/>
              <a:gd name="connsiteY15" fmla="*/ 1258244 h 1406518"/>
              <a:gd name="connsiteX16" fmla="*/ 1018427 w 3643421"/>
              <a:gd name="connsiteY16" fmla="*/ 1399106 h 1406518"/>
              <a:gd name="connsiteX17" fmla="*/ 673954 w 3643421"/>
              <a:gd name="connsiteY17" fmla="*/ 1383854 h 1406518"/>
              <a:gd name="connsiteX18" fmla="*/ 263732 w 3643421"/>
              <a:gd name="connsiteY18" fmla="*/ 1358125 h 1406518"/>
              <a:gd name="connsiteX19" fmla="*/ 107396 w 3643421"/>
              <a:gd name="connsiteY19" fmla="*/ 1111570 h 1406518"/>
              <a:gd name="connsiteX20" fmla="*/ 283057 w 3643421"/>
              <a:gd name="connsiteY20" fmla="*/ 563078 h 1406518"/>
              <a:gd name="connsiteX21" fmla="*/ 317893 w 3643421"/>
              <a:gd name="connsiteY21" fmla="*/ 292201 h 1406518"/>
              <a:gd name="connsiteX22" fmla="*/ 0 w 3643421"/>
              <a:gd name="connsiteY22" fmla="*/ 0 h 140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643421" h="1406518">
                <a:moveTo>
                  <a:pt x="3643421" y="1216781"/>
                </a:moveTo>
                <a:cubicBezTo>
                  <a:pt x="3513233" y="1267375"/>
                  <a:pt x="3444006" y="1058890"/>
                  <a:pt x="3342447" y="1018908"/>
                </a:cubicBezTo>
                <a:cubicBezTo>
                  <a:pt x="3240888" y="978926"/>
                  <a:pt x="3110762" y="978340"/>
                  <a:pt x="3034068" y="976890"/>
                </a:cubicBezTo>
                <a:cubicBezTo>
                  <a:pt x="2957374" y="975440"/>
                  <a:pt x="2955091" y="1007124"/>
                  <a:pt x="2882285" y="1010209"/>
                </a:cubicBezTo>
                <a:cubicBezTo>
                  <a:pt x="2809479" y="1013294"/>
                  <a:pt x="2659546" y="968869"/>
                  <a:pt x="2597229" y="995400"/>
                </a:cubicBezTo>
                <a:cubicBezTo>
                  <a:pt x="2534912" y="1021931"/>
                  <a:pt x="2550954" y="1131142"/>
                  <a:pt x="2508381" y="1169396"/>
                </a:cubicBezTo>
                <a:cubicBezTo>
                  <a:pt x="2465808" y="1207650"/>
                  <a:pt x="2387448" y="1208884"/>
                  <a:pt x="2341790" y="1224926"/>
                </a:cubicBezTo>
                <a:cubicBezTo>
                  <a:pt x="2296132" y="1240968"/>
                  <a:pt x="2286260" y="1244053"/>
                  <a:pt x="2234431" y="1265648"/>
                </a:cubicBezTo>
                <a:cubicBezTo>
                  <a:pt x="2182602" y="1287243"/>
                  <a:pt x="2083264" y="1340923"/>
                  <a:pt x="2030819" y="1354497"/>
                </a:cubicBezTo>
                <a:cubicBezTo>
                  <a:pt x="1978374" y="1368071"/>
                  <a:pt x="1956162" y="1344008"/>
                  <a:pt x="1919759" y="1347093"/>
                </a:cubicBezTo>
                <a:cubicBezTo>
                  <a:pt x="1883356" y="1350178"/>
                  <a:pt x="1851271" y="1382262"/>
                  <a:pt x="1812400" y="1373007"/>
                </a:cubicBezTo>
                <a:cubicBezTo>
                  <a:pt x="1773529" y="1363752"/>
                  <a:pt x="1726019" y="1294647"/>
                  <a:pt x="1686531" y="1291562"/>
                </a:cubicBezTo>
                <a:cubicBezTo>
                  <a:pt x="1647043" y="1288477"/>
                  <a:pt x="1626064" y="1358816"/>
                  <a:pt x="1575470" y="1354497"/>
                </a:cubicBezTo>
                <a:cubicBezTo>
                  <a:pt x="1524876" y="1350178"/>
                  <a:pt x="1441580" y="1285392"/>
                  <a:pt x="1382965" y="1265648"/>
                </a:cubicBezTo>
                <a:cubicBezTo>
                  <a:pt x="1324350" y="1245904"/>
                  <a:pt x="1265734" y="1237266"/>
                  <a:pt x="1223778" y="1236032"/>
                </a:cubicBezTo>
                <a:cubicBezTo>
                  <a:pt x="1181822" y="1234798"/>
                  <a:pt x="1165453" y="1231065"/>
                  <a:pt x="1131228" y="1258244"/>
                </a:cubicBezTo>
                <a:cubicBezTo>
                  <a:pt x="1097003" y="1285423"/>
                  <a:pt x="1094639" y="1378171"/>
                  <a:pt x="1018427" y="1399106"/>
                </a:cubicBezTo>
                <a:cubicBezTo>
                  <a:pt x="942215" y="1420041"/>
                  <a:pt x="799736" y="1390684"/>
                  <a:pt x="673954" y="1383854"/>
                </a:cubicBezTo>
                <a:lnTo>
                  <a:pt x="263732" y="1358125"/>
                </a:lnTo>
                <a:cubicBezTo>
                  <a:pt x="169306" y="1312744"/>
                  <a:pt x="104175" y="1244078"/>
                  <a:pt x="107396" y="1111570"/>
                </a:cubicBezTo>
                <a:cubicBezTo>
                  <a:pt x="110617" y="979062"/>
                  <a:pt x="247974" y="699640"/>
                  <a:pt x="283057" y="563078"/>
                </a:cubicBezTo>
                <a:cubicBezTo>
                  <a:pt x="318140" y="426516"/>
                  <a:pt x="365069" y="386047"/>
                  <a:pt x="317893" y="292201"/>
                </a:cubicBezTo>
                <a:cubicBezTo>
                  <a:pt x="270717" y="198355"/>
                  <a:pt x="53062" y="35169"/>
                  <a:pt x="0" y="0"/>
                </a:cubicBezTo>
              </a:path>
            </a:pathLst>
          </a:cu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="" xmlns:a16="http://schemas.microsoft.com/office/drawing/2014/main" id="{66457D49-34A4-4AE8-A9C8-6BB33E114896}"/>
              </a:ext>
            </a:extLst>
          </p:cNvPr>
          <p:cNvSpPr/>
          <p:nvPr/>
        </p:nvSpPr>
        <p:spPr>
          <a:xfrm>
            <a:off x="13808242" y="10466215"/>
            <a:ext cx="1106905" cy="784829"/>
          </a:xfrm>
          <a:custGeom>
            <a:avLst/>
            <a:gdLst>
              <a:gd name="connsiteX0" fmla="*/ 1106905 w 1106905"/>
              <a:gd name="connsiteY0" fmla="*/ 784829 h 784829"/>
              <a:gd name="connsiteX1" fmla="*/ 929208 w 1106905"/>
              <a:gd name="connsiteY1" fmla="*/ 666365 h 784829"/>
              <a:gd name="connsiteX2" fmla="*/ 640450 w 1106905"/>
              <a:gd name="connsiteY2" fmla="*/ 559006 h 784829"/>
              <a:gd name="connsiteX3" fmla="*/ 559006 w 1106905"/>
              <a:gd name="connsiteY3" fmla="*/ 396117 h 784829"/>
              <a:gd name="connsiteX4" fmla="*/ 414627 w 1106905"/>
              <a:gd name="connsiteY4" fmla="*/ 277652 h 784829"/>
              <a:gd name="connsiteX5" fmla="*/ 251738 w 1106905"/>
              <a:gd name="connsiteY5" fmla="*/ 185101 h 784829"/>
              <a:gd name="connsiteX6" fmla="*/ 144379 w 1106905"/>
              <a:gd name="connsiteY6" fmla="*/ 74041 h 784829"/>
              <a:gd name="connsiteX7" fmla="*/ 0 w 1106905"/>
              <a:gd name="connsiteY7" fmla="*/ 0 h 78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6905" h="784829">
                <a:moveTo>
                  <a:pt x="1106905" y="784829"/>
                </a:moveTo>
                <a:cubicBezTo>
                  <a:pt x="1056927" y="744415"/>
                  <a:pt x="1006950" y="704002"/>
                  <a:pt x="929208" y="666365"/>
                </a:cubicBezTo>
                <a:cubicBezTo>
                  <a:pt x="851466" y="628728"/>
                  <a:pt x="702150" y="604047"/>
                  <a:pt x="640450" y="559006"/>
                </a:cubicBezTo>
                <a:cubicBezTo>
                  <a:pt x="578750" y="513965"/>
                  <a:pt x="596643" y="443009"/>
                  <a:pt x="559006" y="396117"/>
                </a:cubicBezTo>
                <a:cubicBezTo>
                  <a:pt x="521369" y="349225"/>
                  <a:pt x="465838" y="312821"/>
                  <a:pt x="414627" y="277652"/>
                </a:cubicBezTo>
                <a:cubicBezTo>
                  <a:pt x="363416" y="242483"/>
                  <a:pt x="296779" y="219036"/>
                  <a:pt x="251738" y="185101"/>
                </a:cubicBezTo>
                <a:cubicBezTo>
                  <a:pt x="206697" y="151166"/>
                  <a:pt x="186335" y="104891"/>
                  <a:pt x="144379" y="74041"/>
                </a:cubicBezTo>
                <a:cubicBezTo>
                  <a:pt x="102423" y="43191"/>
                  <a:pt x="51211" y="21595"/>
                  <a:pt x="0" y="0"/>
                </a:cubicBezTo>
              </a:path>
            </a:pathLst>
          </a:cu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9C4C552D-0F03-40F4-BAC7-70983484F807}"/>
              </a:ext>
            </a:extLst>
          </p:cNvPr>
          <p:cNvSpPr/>
          <p:nvPr/>
        </p:nvSpPr>
        <p:spPr>
          <a:xfrm>
            <a:off x="15675333" y="11107756"/>
            <a:ext cx="310022" cy="31956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93498BDA-63B9-4060-983C-3452DB2610A7}"/>
              </a:ext>
            </a:extLst>
          </p:cNvPr>
          <p:cNvSpPr txBox="1"/>
          <p:nvPr/>
        </p:nvSpPr>
        <p:spPr>
          <a:xfrm>
            <a:off x="15935424" y="11153751"/>
            <a:ext cx="20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Spartanovka</a:t>
            </a:r>
          </a:p>
        </p:txBody>
      </p:sp>
      <p:sp>
        <p:nvSpPr>
          <p:cNvPr id="35" name="Freeform 34"/>
          <p:cNvSpPr/>
          <p:nvPr/>
        </p:nvSpPr>
        <p:spPr>
          <a:xfrm>
            <a:off x="11049000" y="13369573"/>
            <a:ext cx="3219450" cy="594077"/>
          </a:xfrm>
          <a:custGeom>
            <a:avLst/>
            <a:gdLst>
              <a:gd name="connsiteX0" fmla="*/ 3219450 w 3219450"/>
              <a:gd name="connsiteY0" fmla="*/ 594077 h 594077"/>
              <a:gd name="connsiteX1" fmla="*/ 2743200 w 3219450"/>
              <a:gd name="connsiteY1" fmla="*/ 327377 h 594077"/>
              <a:gd name="connsiteX2" fmla="*/ 1885950 w 3219450"/>
              <a:gd name="connsiteY2" fmla="*/ 22577 h 594077"/>
              <a:gd name="connsiteX3" fmla="*/ 1200150 w 3219450"/>
              <a:gd name="connsiteY3" fmla="*/ 22577 h 594077"/>
              <a:gd name="connsiteX4" fmla="*/ 781050 w 3219450"/>
              <a:gd name="connsiteY4" fmla="*/ 22577 h 594077"/>
              <a:gd name="connsiteX5" fmla="*/ 342900 w 3219450"/>
              <a:gd name="connsiteY5" fmla="*/ 117827 h 594077"/>
              <a:gd name="connsiteX6" fmla="*/ 0 w 3219450"/>
              <a:gd name="connsiteY6" fmla="*/ 251177 h 59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9450" h="594077">
                <a:moveTo>
                  <a:pt x="3219450" y="594077"/>
                </a:moveTo>
                <a:cubicBezTo>
                  <a:pt x="3092450" y="508352"/>
                  <a:pt x="2965450" y="422627"/>
                  <a:pt x="2743200" y="327377"/>
                </a:cubicBezTo>
                <a:cubicBezTo>
                  <a:pt x="2520950" y="232127"/>
                  <a:pt x="2143125" y="73377"/>
                  <a:pt x="1885950" y="22577"/>
                </a:cubicBezTo>
                <a:cubicBezTo>
                  <a:pt x="1628775" y="-28223"/>
                  <a:pt x="1200150" y="22577"/>
                  <a:pt x="1200150" y="22577"/>
                </a:cubicBezTo>
                <a:cubicBezTo>
                  <a:pt x="1016000" y="22577"/>
                  <a:pt x="923925" y="6702"/>
                  <a:pt x="781050" y="22577"/>
                </a:cubicBezTo>
                <a:cubicBezTo>
                  <a:pt x="638175" y="38452"/>
                  <a:pt x="473075" y="79727"/>
                  <a:pt x="342900" y="117827"/>
                </a:cubicBezTo>
                <a:cubicBezTo>
                  <a:pt x="212725" y="155927"/>
                  <a:pt x="106362" y="203552"/>
                  <a:pt x="0" y="251177"/>
                </a:cubicBezTo>
              </a:path>
            </a:pathLst>
          </a:cu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>
            <a:spLocks noChangeAspect="1"/>
          </p:cNvSpPr>
          <p:nvPr/>
        </p:nvSpPr>
        <p:spPr>
          <a:xfrm>
            <a:off x="8752113" y="10270063"/>
            <a:ext cx="6929819" cy="15181312"/>
          </a:xfrm>
          <a:custGeom>
            <a:avLst/>
            <a:gdLst>
              <a:gd name="connsiteX0" fmla="*/ 4106779 w 4106779"/>
              <a:gd name="connsiteY0" fmla="*/ 155693 h 2144914"/>
              <a:gd name="connsiteX1" fmla="*/ 3288631 w 4106779"/>
              <a:gd name="connsiteY1" fmla="*/ 155693 h 2144914"/>
              <a:gd name="connsiteX2" fmla="*/ 2807368 w 4106779"/>
              <a:gd name="connsiteY2" fmla="*/ 11314 h 2144914"/>
              <a:gd name="connsiteX3" fmla="*/ 2037347 w 4106779"/>
              <a:gd name="connsiteY3" fmla="*/ 11314 h 2144914"/>
              <a:gd name="connsiteX4" fmla="*/ 1427747 w 4106779"/>
              <a:gd name="connsiteY4" fmla="*/ 27356 h 2144914"/>
              <a:gd name="connsiteX5" fmla="*/ 689810 w 4106779"/>
              <a:gd name="connsiteY5" fmla="*/ 123609 h 2144914"/>
              <a:gd name="connsiteX6" fmla="*/ 368968 w 4106779"/>
              <a:gd name="connsiteY6" fmla="*/ 717167 h 2144914"/>
              <a:gd name="connsiteX7" fmla="*/ 96252 w 4106779"/>
              <a:gd name="connsiteY7" fmla="*/ 1278640 h 2144914"/>
              <a:gd name="connsiteX8" fmla="*/ 0 w 4106779"/>
              <a:gd name="connsiteY8" fmla="*/ 2144914 h 2144914"/>
              <a:gd name="connsiteX0" fmla="*/ 4222089 w 4222089"/>
              <a:gd name="connsiteY0" fmla="*/ 155693 h 8738219"/>
              <a:gd name="connsiteX1" fmla="*/ 3403941 w 4222089"/>
              <a:gd name="connsiteY1" fmla="*/ 155693 h 8738219"/>
              <a:gd name="connsiteX2" fmla="*/ 2922678 w 4222089"/>
              <a:gd name="connsiteY2" fmla="*/ 11314 h 8738219"/>
              <a:gd name="connsiteX3" fmla="*/ 2152657 w 4222089"/>
              <a:gd name="connsiteY3" fmla="*/ 11314 h 8738219"/>
              <a:gd name="connsiteX4" fmla="*/ 1543057 w 4222089"/>
              <a:gd name="connsiteY4" fmla="*/ 27356 h 8738219"/>
              <a:gd name="connsiteX5" fmla="*/ 805120 w 4222089"/>
              <a:gd name="connsiteY5" fmla="*/ 123609 h 8738219"/>
              <a:gd name="connsiteX6" fmla="*/ 484278 w 4222089"/>
              <a:gd name="connsiteY6" fmla="*/ 717167 h 8738219"/>
              <a:gd name="connsiteX7" fmla="*/ 211562 w 4222089"/>
              <a:gd name="connsiteY7" fmla="*/ 1278640 h 8738219"/>
              <a:gd name="connsiteX8" fmla="*/ 3885205 w 4222089"/>
              <a:gd name="connsiteY8" fmla="*/ 8738219 h 8738219"/>
              <a:gd name="connsiteX0" fmla="*/ 4051649 w 4051649"/>
              <a:gd name="connsiteY0" fmla="*/ 155693 h 8738219"/>
              <a:gd name="connsiteX1" fmla="*/ 3233501 w 4051649"/>
              <a:gd name="connsiteY1" fmla="*/ 155693 h 8738219"/>
              <a:gd name="connsiteX2" fmla="*/ 2752238 w 4051649"/>
              <a:gd name="connsiteY2" fmla="*/ 11314 h 8738219"/>
              <a:gd name="connsiteX3" fmla="*/ 1982217 w 4051649"/>
              <a:gd name="connsiteY3" fmla="*/ 11314 h 8738219"/>
              <a:gd name="connsiteX4" fmla="*/ 1372617 w 4051649"/>
              <a:gd name="connsiteY4" fmla="*/ 27356 h 8738219"/>
              <a:gd name="connsiteX5" fmla="*/ 634680 w 4051649"/>
              <a:gd name="connsiteY5" fmla="*/ 123609 h 8738219"/>
              <a:gd name="connsiteX6" fmla="*/ 313838 w 4051649"/>
              <a:gd name="connsiteY6" fmla="*/ 717167 h 8738219"/>
              <a:gd name="connsiteX7" fmla="*/ 41122 w 4051649"/>
              <a:gd name="connsiteY7" fmla="*/ 1278640 h 8738219"/>
              <a:gd name="connsiteX8" fmla="*/ 410091 w 4051649"/>
              <a:gd name="connsiteY8" fmla="*/ 6989630 h 8738219"/>
              <a:gd name="connsiteX9" fmla="*/ 3714765 w 4051649"/>
              <a:gd name="connsiteY9" fmla="*/ 8738219 h 8738219"/>
              <a:gd name="connsiteX0" fmla="*/ 4011483 w 4011483"/>
              <a:gd name="connsiteY0" fmla="*/ 155693 h 8738219"/>
              <a:gd name="connsiteX1" fmla="*/ 3193335 w 4011483"/>
              <a:gd name="connsiteY1" fmla="*/ 155693 h 8738219"/>
              <a:gd name="connsiteX2" fmla="*/ 2712072 w 4011483"/>
              <a:gd name="connsiteY2" fmla="*/ 11314 h 8738219"/>
              <a:gd name="connsiteX3" fmla="*/ 1942051 w 4011483"/>
              <a:gd name="connsiteY3" fmla="*/ 11314 h 8738219"/>
              <a:gd name="connsiteX4" fmla="*/ 1332451 w 4011483"/>
              <a:gd name="connsiteY4" fmla="*/ 27356 h 8738219"/>
              <a:gd name="connsiteX5" fmla="*/ 594514 w 4011483"/>
              <a:gd name="connsiteY5" fmla="*/ 123609 h 8738219"/>
              <a:gd name="connsiteX6" fmla="*/ 273672 w 4011483"/>
              <a:gd name="connsiteY6" fmla="*/ 717167 h 8738219"/>
              <a:gd name="connsiteX7" fmla="*/ 956 w 4011483"/>
              <a:gd name="connsiteY7" fmla="*/ 1278640 h 8738219"/>
              <a:gd name="connsiteX8" fmla="*/ 369925 w 4011483"/>
              <a:gd name="connsiteY8" fmla="*/ 6989630 h 8738219"/>
              <a:gd name="connsiteX9" fmla="*/ 1621209 w 4011483"/>
              <a:gd name="connsiteY9" fmla="*/ 8513630 h 8738219"/>
              <a:gd name="connsiteX10" fmla="*/ 3674599 w 4011483"/>
              <a:gd name="connsiteY10" fmla="*/ 8738219 h 8738219"/>
              <a:gd name="connsiteX0" fmla="*/ 4577371 w 4577371"/>
              <a:gd name="connsiteY0" fmla="*/ 155693 h 8738219"/>
              <a:gd name="connsiteX1" fmla="*/ 3759223 w 4577371"/>
              <a:gd name="connsiteY1" fmla="*/ 155693 h 8738219"/>
              <a:gd name="connsiteX2" fmla="*/ 3277960 w 4577371"/>
              <a:gd name="connsiteY2" fmla="*/ 11314 h 8738219"/>
              <a:gd name="connsiteX3" fmla="*/ 2507939 w 4577371"/>
              <a:gd name="connsiteY3" fmla="*/ 11314 h 8738219"/>
              <a:gd name="connsiteX4" fmla="*/ 1898339 w 4577371"/>
              <a:gd name="connsiteY4" fmla="*/ 27356 h 8738219"/>
              <a:gd name="connsiteX5" fmla="*/ 1160402 w 4577371"/>
              <a:gd name="connsiteY5" fmla="*/ 123609 h 8738219"/>
              <a:gd name="connsiteX6" fmla="*/ 839560 w 4577371"/>
              <a:gd name="connsiteY6" fmla="*/ 717167 h 8738219"/>
              <a:gd name="connsiteX7" fmla="*/ 566844 w 4577371"/>
              <a:gd name="connsiteY7" fmla="*/ 1278640 h 8738219"/>
              <a:gd name="connsiteX8" fmla="*/ 5371 w 4577371"/>
              <a:gd name="connsiteY8" fmla="*/ 5706261 h 8738219"/>
              <a:gd name="connsiteX9" fmla="*/ 935813 w 4577371"/>
              <a:gd name="connsiteY9" fmla="*/ 6989630 h 8738219"/>
              <a:gd name="connsiteX10" fmla="*/ 2187097 w 4577371"/>
              <a:gd name="connsiteY10" fmla="*/ 8513630 h 8738219"/>
              <a:gd name="connsiteX11" fmla="*/ 4240487 w 4577371"/>
              <a:gd name="connsiteY11" fmla="*/ 8738219 h 8738219"/>
              <a:gd name="connsiteX0" fmla="*/ 4593072 w 4593072"/>
              <a:gd name="connsiteY0" fmla="*/ 155693 h 8738219"/>
              <a:gd name="connsiteX1" fmla="*/ 3774924 w 4593072"/>
              <a:gd name="connsiteY1" fmla="*/ 155693 h 8738219"/>
              <a:gd name="connsiteX2" fmla="*/ 3293661 w 4593072"/>
              <a:gd name="connsiteY2" fmla="*/ 11314 h 8738219"/>
              <a:gd name="connsiteX3" fmla="*/ 2523640 w 4593072"/>
              <a:gd name="connsiteY3" fmla="*/ 11314 h 8738219"/>
              <a:gd name="connsiteX4" fmla="*/ 1914040 w 4593072"/>
              <a:gd name="connsiteY4" fmla="*/ 27356 h 8738219"/>
              <a:gd name="connsiteX5" fmla="*/ 1176103 w 4593072"/>
              <a:gd name="connsiteY5" fmla="*/ 123609 h 8738219"/>
              <a:gd name="connsiteX6" fmla="*/ 855261 w 4593072"/>
              <a:gd name="connsiteY6" fmla="*/ 717167 h 8738219"/>
              <a:gd name="connsiteX7" fmla="*/ 582545 w 4593072"/>
              <a:gd name="connsiteY7" fmla="*/ 1278640 h 8738219"/>
              <a:gd name="connsiteX8" fmla="*/ 406082 w 4593072"/>
              <a:gd name="connsiteY8" fmla="*/ 3348072 h 8738219"/>
              <a:gd name="connsiteX9" fmla="*/ 21072 w 4593072"/>
              <a:gd name="connsiteY9" fmla="*/ 5706261 h 8738219"/>
              <a:gd name="connsiteX10" fmla="*/ 951514 w 4593072"/>
              <a:gd name="connsiteY10" fmla="*/ 6989630 h 8738219"/>
              <a:gd name="connsiteX11" fmla="*/ 2202798 w 4593072"/>
              <a:gd name="connsiteY11" fmla="*/ 8513630 h 8738219"/>
              <a:gd name="connsiteX12" fmla="*/ 4256188 w 4593072"/>
              <a:gd name="connsiteY12" fmla="*/ 8738219 h 8738219"/>
              <a:gd name="connsiteX0" fmla="*/ 4344886 w 4344886"/>
              <a:gd name="connsiteY0" fmla="*/ 155693 h 8738219"/>
              <a:gd name="connsiteX1" fmla="*/ 3526738 w 4344886"/>
              <a:gd name="connsiteY1" fmla="*/ 155693 h 8738219"/>
              <a:gd name="connsiteX2" fmla="*/ 3045475 w 4344886"/>
              <a:gd name="connsiteY2" fmla="*/ 11314 h 8738219"/>
              <a:gd name="connsiteX3" fmla="*/ 2275454 w 4344886"/>
              <a:gd name="connsiteY3" fmla="*/ 11314 h 8738219"/>
              <a:gd name="connsiteX4" fmla="*/ 1665854 w 4344886"/>
              <a:gd name="connsiteY4" fmla="*/ 27356 h 8738219"/>
              <a:gd name="connsiteX5" fmla="*/ 927917 w 4344886"/>
              <a:gd name="connsiteY5" fmla="*/ 123609 h 8738219"/>
              <a:gd name="connsiteX6" fmla="*/ 607075 w 4344886"/>
              <a:gd name="connsiteY6" fmla="*/ 717167 h 8738219"/>
              <a:gd name="connsiteX7" fmla="*/ 334359 w 4344886"/>
              <a:gd name="connsiteY7" fmla="*/ 1278640 h 8738219"/>
              <a:gd name="connsiteX8" fmla="*/ 157896 w 4344886"/>
              <a:gd name="connsiteY8" fmla="*/ 3348072 h 8738219"/>
              <a:gd name="connsiteX9" fmla="*/ 45602 w 4344886"/>
              <a:gd name="connsiteY9" fmla="*/ 5706261 h 8738219"/>
              <a:gd name="connsiteX10" fmla="*/ 703328 w 4344886"/>
              <a:gd name="connsiteY10" fmla="*/ 6989630 h 8738219"/>
              <a:gd name="connsiteX11" fmla="*/ 1954612 w 4344886"/>
              <a:gd name="connsiteY11" fmla="*/ 8513630 h 8738219"/>
              <a:gd name="connsiteX12" fmla="*/ 4008002 w 4344886"/>
              <a:gd name="connsiteY12" fmla="*/ 8738219 h 8738219"/>
              <a:gd name="connsiteX0" fmla="*/ 4344886 w 4344886"/>
              <a:gd name="connsiteY0" fmla="*/ 155693 h 8738219"/>
              <a:gd name="connsiteX1" fmla="*/ 3526738 w 4344886"/>
              <a:gd name="connsiteY1" fmla="*/ 155693 h 8738219"/>
              <a:gd name="connsiteX2" fmla="*/ 3045475 w 4344886"/>
              <a:gd name="connsiteY2" fmla="*/ 11314 h 8738219"/>
              <a:gd name="connsiteX3" fmla="*/ 2275454 w 4344886"/>
              <a:gd name="connsiteY3" fmla="*/ 11314 h 8738219"/>
              <a:gd name="connsiteX4" fmla="*/ 1665854 w 4344886"/>
              <a:gd name="connsiteY4" fmla="*/ 27356 h 8738219"/>
              <a:gd name="connsiteX5" fmla="*/ 927917 w 4344886"/>
              <a:gd name="connsiteY5" fmla="*/ 123609 h 8738219"/>
              <a:gd name="connsiteX6" fmla="*/ 607075 w 4344886"/>
              <a:gd name="connsiteY6" fmla="*/ 717167 h 8738219"/>
              <a:gd name="connsiteX7" fmla="*/ 334359 w 4344886"/>
              <a:gd name="connsiteY7" fmla="*/ 1278640 h 8738219"/>
              <a:gd name="connsiteX8" fmla="*/ 157896 w 4344886"/>
              <a:gd name="connsiteY8" fmla="*/ 3348072 h 8738219"/>
              <a:gd name="connsiteX9" fmla="*/ 45602 w 4344886"/>
              <a:gd name="connsiteY9" fmla="*/ 5706261 h 8738219"/>
              <a:gd name="connsiteX10" fmla="*/ 960002 w 4344886"/>
              <a:gd name="connsiteY10" fmla="*/ 6941504 h 8738219"/>
              <a:gd name="connsiteX11" fmla="*/ 1954612 w 4344886"/>
              <a:gd name="connsiteY11" fmla="*/ 8513630 h 8738219"/>
              <a:gd name="connsiteX12" fmla="*/ 4008002 w 4344886"/>
              <a:gd name="connsiteY12" fmla="*/ 8738219 h 8738219"/>
              <a:gd name="connsiteX0" fmla="*/ 4231558 w 4231558"/>
              <a:gd name="connsiteY0" fmla="*/ 344572 h 8738219"/>
              <a:gd name="connsiteX1" fmla="*/ 3526738 w 4231558"/>
              <a:gd name="connsiteY1" fmla="*/ 155693 h 8738219"/>
              <a:gd name="connsiteX2" fmla="*/ 3045475 w 4231558"/>
              <a:gd name="connsiteY2" fmla="*/ 11314 h 8738219"/>
              <a:gd name="connsiteX3" fmla="*/ 2275454 w 4231558"/>
              <a:gd name="connsiteY3" fmla="*/ 11314 h 8738219"/>
              <a:gd name="connsiteX4" fmla="*/ 1665854 w 4231558"/>
              <a:gd name="connsiteY4" fmla="*/ 27356 h 8738219"/>
              <a:gd name="connsiteX5" fmla="*/ 927917 w 4231558"/>
              <a:gd name="connsiteY5" fmla="*/ 123609 h 8738219"/>
              <a:gd name="connsiteX6" fmla="*/ 607075 w 4231558"/>
              <a:gd name="connsiteY6" fmla="*/ 717167 h 8738219"/>
              <a:gd name="connsiteX7" fmla="*/ 334359 w 4231558"/>
              <a:gd name="connsiteY7" fmla="*/ 1278640 h 8738219"/>
              <a:gd name="connsiteX8" fmla="*/ 157896 w 4231558"/>
              <a:gd name="connsiteY8" fmla="*/ 3348072 h 8738219"/>
              <a:gd name="connsiteX9" fmla="*/ 45602 w 4231558"/>
              <a:gd name="connsiteY9" fmla="*/ 5706261 h 8738219"/>
              <a:gd name="connsiteX10" fmla="*/ 960002 w 4231558"/>
              <a:gd name="connsiteY10" fmla="*/ 6941504 h 8738219"/>
              <a:gd name="connsiteX11" fmla="*/ 1954612 w 4231558"/>
              <a:gd name="connsiteY11" fmla="*/ 8513630 h 8738219"/>
              <a:gd name="connsiteX12" fmla="*/ 4008002 w 4231558"/>
              <a:gd name="connsiteY12" fmla="*/ 8738219 h 8738219"/>
              <a:gd name="connsiteX0" fmla="*/ 4231558 w 4231558"/>
              <a:gd name="connsiteY0" fmla="*/ 339005 h 8732652"/>
              <a:gd name="connsiteX1" fmla="*/ 3545626 w 4231558"/>
              <a:gd name="connsiteY1" fmla="*/ 74575 h 8732652"/>
              <a:gd name="connsiteX2" fmla="*/ 3045475 w 4231558"/>
              <a:gd name="connsiteY2" fmla="*/ 5747 h 8732652"/>
              <a:gd name="connsiteX3" fmla="*/ 2275454 w 4231558"/>
              <a:gd name="connsiteY3" fmla="*/ 5747 h 8732652"/>
              <a:gd name="connsiteX4" fmla="*/ 1665854 w 4231558"/>
              <a:gd name="connsiteY4" fmla="*/ 21789 h 8732652"/>
              <a:gd name="connsiteX5" fmla="*/ 927917 w 4231558"/>
              <a:gd name="connsiteY5" fmla="*/ 118042 h 8732652"/>
              <a:gd name="connsiteX6" fmla="*/ 607075 w 4231558"/>
              <a:gd name="connsiteY6" fmla="*/ 711600 h 8732652"/>
              <a:gd name="connsiteX7" fmla="*/ 334359 w 4231558"/>
              <a:gd name="connsiteY7" fmla="*/ 1273073 h 8732652"/>
              <a:gd name="connsiteX8" fmla="*/ 157896 w 4231558"/>
              <a:gd name="connsiteY8" fmla="*/ 3342505 h 8732652"/>
              <a:gd name="connsiteX9" fmla="*/ 45602 w 4231558"/>
              <a:gd name="connsiteY9" fmla="*/ 5700694 h 8732652"/>
              <a:gd name="connsiteX10" fmla="*/ 960002 w 4231558"/>
              <a:gd name="connsiteY10" fmla="*/ 6935937 h 8732652"/>
              <a:gd name="connsiteX11" fmla="*/ 1954612 w 4231558"/>
              <a:gd name="connsiteY11" fmla="*/ 8508063 h 8732652"/>
              <a:gd name="connsiteX12" fmla="*/ 4008002 w 4231558"/>
              <a:gd name="connsiteY12" fmla="*/ 8732652 h 8732652"/>
              <a:gd name="connsiteX0" fmla="*/ 4231558 w 4231558"/>
              <a:gd name="connsiteY0" fmla="*/ 503871 h 8897518"/>
              <a:gd name="connsiteX1" fmla="*/ 3545626 w 4231558"/>
              <a:gd name="connsiteY1" fmla="*/ 239441 h 8897518"/>
              <a:gd name="connsiteX2" fmla="*/ 3045475 w 4231558"/>
              <a:gd name="connsiteY2" fmla="*/ 622 h 8897518"/>
              <a:gd name="connsiteX3" fmla="*/ 2275454 w 4231558"/>
              <a:gd name="connsiteY3" fmla="*/ 170613 h 8897518"/>
              <a:gd name="connsiteX4" fmla="*/ 1665854 w 4231558"/>
              <a:gd name="connsiteY4" fmla="*/ 186655 h 8897518"/>
              <a:gd name="connsiteX5" fmla="*/ 927917 w 4231558"/>
              <a:gd name="connsiteY5" fmla="*/ 282908 h 8897518"/>
              <a:gd name="connsiteX6" fmla="*/ 607075 w 4231558"/>
              <a:gd name="connsiteY6" fmla="*/ 876466 h 8897518"/>
              <a:gd name="connsiteX7" fmla="*/ 334359 w 4231558"/>
              <a:gd name="connsiteY7" fmla="*/ 1437939 h 8897518"/>
              <a:gd name="connsiteX8" fmla="*/ 157896 w 4231558"/>
              <a:gd name="connsiteY8" fmla="*/ 3507371 h 8897518"/>
              <a:gd name="connsiteX9" fmla="*/ 45602 w 4231558"/>
              <a:gd name="connsiteY9" fmla="*/ 5865560 h 8897518"/>
              <a:gd name="connsiteX10" fmla="*/ 960002 w 4231558"/>
              <a:gd name="connsiteY10" fmla="*/ 7100803 h 8897518"/>
              <a:gd name="connsiteX11" fmla="*/ 1954612 w 4231558"/>
              <a:gd name="connsiteY11" fmla="*/ 8672929 h 8897518"/>
              <a:gd name="connsiteX12" fmla="*/ 4008002 w 4231558"/>
              <a:gd name="connsiteY12" fmla="*/ 8897518 h 8897518"/>
              <a:gd name="connsiteX0" fmla="*/ 4231558 w 4231558"/>
              <a:gd name="connsiteY0" fmla="*/ 503249 h 8896896"/>
              <a:gd name="connsiteX1" fmla="*/ 3545626 w 4231558"/>
              <a:gd name="connsiteY1" fmla="*/ 238819 h 8896896"/>
              <a:gd name="connsiteX2" fmla="*/ 3045475 w 4231558"/>
              <a:gd name="connsiteY2" fmla="*/ 0 h 8896896"/>
              <a:gd name="connsiteX3" fmla="*/ 2275454 w 4231558"/>
              <a:gd name="connsiteY3" fmla="*/ 94439 h 8896896"/>
              <a:gd name="connsiteX4" fmla="*/ 1665854 w 4231558"/>
              <a:gd name="connsiteY4" fmla="*/ 186033 h 8896896"/>
              <a:gd name="connsiteX5" fmla="*/ 927917 w 4231558"/>
              <a:gd name="connsiteY5" fmla="*/ 282286 h 8896896"/>
              <a:gd name="connsiteX6" fmla="*/ 607075 w 4231558"/>
              <a:gd name="connsiteY6" fmla="*/ 875844 h 8896896"/>
              <a:gd name="connsiteX7" fmla="*/ 334359 w 4231558"/>
              <a:gd name="connsiteY7" fmla="*/ 1437317 h 8896896"/>
              <a:gd name="connsiteX8" fmla="*/ 157896 w 4231558"/>
              <a:gd name="connsiteY8" fmla="*/ 3506749 h 8896896"/>
              <a:gd name="connsiteX9" fmla="*/ 45602 w 4231558"/>
              <a:gd name="connsiteY9" fmla="*/ 5864938 h 8896896"/>
              <a:gd name="connsiteX10" fmla="*/ 960002 w 4231558"/>
              <a:gd name="connsiteY10" fmla="*/ 7100181 h 8896896"/>
              <a:gd name="connsiteX11" fmla="*/ 1954612 w 4231558"/>
              <a:gd name="connsiteY11" fmla="*/ 8672307 h 8896896"/>
              <a:gd name="connsiteX12" fmla="*/ 4008002 w 4231558"/>
              <a:gd name="connsiteY12" fmla="*/ 8896896 h 8896896"/>
              <a:gd name="connsiteX0" fmla="*/ 4231558 w 4231558"/>
              <a:gd name="connsiteY0" fmla="*/ 503249 h 8896896"/>
              <a:gd name="connsiteX1" fmla="*/ 3545626 w 4231558"/>
              <a:gd name="connsiteY1" fmla="*/ 238819 h 8896896"/>
              <a:gd name="connsiteX2" fmla="*/ 3045475 w 4231558"/>
              <a:gd name="connsiteY2" fmla="*/ 0 h 8896896"/>
              <a:gd name="connsiteX3" fmla="*/ 2275454 w 4231558"/>
              <a:gd name="connsiteY3" fmla="*/ 94439 h 8896896"/>
              <a:gd name="connsiteX4" fmla="*/ 1722518 w 4231558"/>
              <a:gd name="connsiteY4" fmla="*/ 242696 h 8896896"/>
              <a:gd name="connsiteX5" fmla="*/ 927917 w 4231558"/>
              <a:gd name="connsiteY5" fmla="*/ 282286 h 8896896"/>
              <a:gd name="connsiteX6" fmla="*/ 607075 w 4231558"/>
              <a:gd name="connsiteY6" fmla="*/ 875844 h 8896896"/>
              <a:gd name="connsiteX7" fmla="*/ 334359 w 4231558"/>
              <a:gd name="connsiteY7" fmla="*/ 1437317 h 8896896"/>
              <a:gd name="connsiteX8" fmla="*/ 157896 w 4231558"/>
              <a:gd name="connsiteY8" fmla="*/ 3506749 h 8896896"/>
              <a:gd name="connsiteX9" fmla="*/ 45602 w 4231558"/>
              <a:gd name="connsiteY9" fmla="*/ 5864938 h 8896896"/>
              <a:gd name="connsiteX10" fmla="*/ 960002 w 4231558"/>
              <a:gd name="connsiteY10" fmla="*/ 7100181 h 8896896"/>
              <a:gd name="connsiteX11" fmla="*/ 1954612 w 4231558"/>
              <a:gd name="connsiteY11" fmla="*/ 8672307 h 8896896"/>
              <a:gd name="connsiteX12" fmla="*/ 4008002 w 4231558"/>
              <a:gd name="connsiteY12" fmla="*/ 8896896 h 8896896"/>
              <a:gd name="connsiteX0" fmla="*/ 4231558 w 4231558"/>
              <a:gd name="connsiteY0" fmla="*/ 503249 h 8896896"/>
              <a:gd name="connsiteX1" fmla="*/ 3545626 w 4231558"/>
              <a:gd name="connsiteY1" fmla="*/ 238819 h 8896896"/>
              <a:gd name="connsiteX2" fmla="*/ 3045475 w 4231558"/>
              <a:gd name="connsiteY2" fmla="*/ 0 h 8896896"/>
              <a:gd name="connsiteX3" fmla="*/ 2275454 w 4231558"/>
              <a:gd name="connsiteY3" fmla="*/ 94439 h 8896896"/>
              <a:gd name="connsiteX4" fmla="*/ 1722518 w 4231558"/>
              <a:gd name="connsiteY4" fmla="*/ 242696 h 8896896"/>
              <a:gd name="connsiteX5" fmla="*/ 1060133 w 4231558"/>
              <a:gd name="connsiteY5" fmla="*/ 395613 h 8896896"/>
              <a:gd name="connsiteX6" fmla="*/ 607075 w 4231558"/>
              <a:gd name="connsiteY6" fmla="*/ 875844 h 8896896"/>
              <a:gd name="connsiteX7" fmla="*/ 334359 w 4231558"/>
              <a:gd name="connsiteY7" fmla="*/ 1437317 h 8896896"/>
              <a:gd name="connsiteX8" fmla="*/ 157896 w 4231558"/>
              <a:gd name="connsiteY8" fmla="*/ 3506749 h 8896896"/>
              <a:gd name="connsiteX9" fmla="*/ 45602 w 4231558"/>
              <a:gd name="connsiteY9" fmla="*/ 5864938 h 8896896"/>
              <a:gd name="connsiteX10" fmla="*/ 960002 w 4231558"/>
              <a:gd name="connsiteY10" fmla="*/ 7100181 h 8896896"/>
              <a:gd name="connsiteX11" fmla="*/ 1954612 w 4231558"/>
              <a:gd name="connsiteY11" fmla="*/ 8672307 h 8896896"/>
              <a:gd name="connsiteX12" fmla="*/ 4008002 w 4231558"/>
              <a:gd name="connsiteY12" fmla="*/ 8896896 h 8896896"/>
              <a:gd name="connsiteX0" fmla="*/ 3545626 w 4008002"/>
              <a:gd name="connsiteY0" fmla="*/ 238819 h 8896896"/>
              <a:gd name="connsiteX1" fmla="*/ 3045475 w 4008002"/>
              <a:gd name="connsiteY1" fmla="*/ 0 h 8896896"/>
              <a:gd name="connsiteX2" fmla="*/ 2275454 w 4008002"/>
              <a:gd name="connsiteY2" fmla="*/ 94439 h 8896896"/>
              <a:gd name="connsiteX3" fmla="*/ 1722518 w 4008002"/>
              <a:gd name="connsiteY3" fmla="*/ 242696 h 8896896"/>
              <a:gd name="connsiteX4" fmla="*/ 1060133 w 4008002"/>
              <a:gd name="connsiteY4" fmla="*/ 395613 h 8896896"/>
              <a:gd name="connsiteX5" fmla="*/ 607075 w 4008002"/>
              <a:gd name="connsiteY5" fmla="*/ 875844 h 8896896"/>
              <a:gd name="connsiteX6" fmla="*/ 334359 w 4008002"/>
              <a:gd name="connsiteY6" fmla="*/ 1437317 h 8896896"/>
              <a:gd name="connsiteX7" fmla="*/ 157896 w 4008002"/>
              <a:gd name="connsiteY7" fmla="*/ 3506749 h 8896896"/>
              <a:gd name="connsiteX8" fmla="*/ 45602 w 4008002"/>
              <a:gd name="connsiteY8" fmla="*/ 5864938 h 8896896"/>
              <a:gd name="connsiteX9" fmla="*/ 960002 w 4008002"/>
              <a:gd name="connsiteY9" fmla="*/ 7100181 h 8896896"/>
              <a:gd name="connsiteX10" fmla="*/ 1954612 w 4008002"/>
              <a:gd name="connsiteY10" fmla="*/ 8672307 h 8896896"/>
              <a:gd name="connsiteX11" fmla="*/ 4008002 w 4008002"/>
              <a:gd name="connsiteY11" fmla="*/ 8896896 h 8896896"/>
              <a:gd name="connsiteX0" fmla="*/ 3045475 w 4008002"/>
              <a:gd name="connsiteY0" fmla="*/ 0 h 8896896"/>
              <a:gd name="connsiteX1" fmla="*/ 2275454 w 4008002"/>
              <a:gd name="connsiteY1" fmla="*/ 94439 h 8896896"/>
              <a:gd name="connsiteX2" fmla="*/ 1722518 w 4008002"/>
              <a:gd name="connsiteY2" fmla="*/ 242696 h 8896896"/>
              <a:gd name="connsiteX3" fmla="*/ 1060133 w 4008002"/>
              <a:gd name="connsiteY3" fmla="*/ 395613 h 8896896"/>
              <a:gd name="connsiteX4" fmla="*/ 607075 w 4008002"/>
              <a:gd name="connsiteY4" fmla="*/ 875844 h 8896896"/>
              <a:gd name="connsiteX5" fmla="*/ 334359 w 4008002"/>
              <a:gd name="connsiteY5" fmla="*/ 1437317 h 8896896"/>
              <a:gd name="connsiteX6" fmla="*/ 157896 w 4008002"/>
              <a:gd name="connsiteY6" fmla="*/ 3506749 h 8896896"/>
              <a:gd name="connsiteX7" fmla="*/ 45602 w 4008002"/>
              <a:gd name="connsiteY7" fmla="*/ 5864938 h 8896896"/>
              <a:gd name="connsiteX8" fmla="*/ 960002 w 4008002"/>
              <a:gd name="connsiteY8" fmla="*/ 7100181 h 8896896"/>
              <a:gd name="connsiteX9" fmla="*/ 1954612 w 4008002"/>
              <a:gd name="connsiteY9" fmla="*/ 8672307 h 8896896"/>
              <a:gd name="connsiteX10" fmla="*/ 4008002 w 4008002"/>
              <a:gd name="connsiteY10" fmla="*/ 8896896 h 8896896"/>
              <a:gd name="connsiteX0" fmla="*/ 2275454 w 4008002"/>
              <a:gd name="connsiteY0" fmla="*/ 0 h 8802457"/>
              <a:gd name="connsiteX1" fmla="*/ 1722518 w 4008002"/>
              <a:gd name="connsiteY1" fmla="*/ 148257 h 8802457"/>
              <a:gd name="connsiteX2" fmla="*/ 1060133 w 4008002"/>
              <a:gd name="connsiteY2" fmla="*/ 301174 h 8802457"/>
              <a:gd name="connsiteX3" fmla="*/ 607075 w 4008002"/>
              <a:gd name="connsiteY3" fmla="*/ 781405 h 8802457"/>
              <a:gd name="connsiteX4" fmla="*/ 334359 w 4008002"/>
              <a:gd name="connsiteY4" fmla="*/ 1342878 h 8802457"/>
              <a:gd name="connsiteX5" fmla="*/ 157896 w 4008002"/>
              <a:gd name="connsiteY5" fmla="*/ 3412310 h 8802457"/>
              <a:gd name="connsiteX6" fmla="*/ 45602 w 4008002"/>
              <a:gd name="connsiteY6" fmla="*/ 5770499 h 8802457"/>
              <a:gd name="connsiteX7" fmla="*/ 960002 w 4008002"/>
              <a:gd name="connsiteY7" fmla="*/ 7005742 h 8802457"/>
              <a:gd name="connsiteX8" fmla="*/ 1954612 w 4008002"/>
              <a:gd name="connsiteY8" fmla="*/ 8577868 h 8802457"/>
              <a:gd name="connsiteX9" fmla="*/ 4008002 w 4008002"/>
              <a:gd name="connsiteY9" fmla="*/ 8802457 h 8802457"/>
              <a:gd name="connsiteX0" fmla="*/ 2286472 w 4008002"/>
              <a:gd name="connsiteY0" fmla="*/ 0 h 8780421"/>
              <a:gd name="connsiteX1" fmla="*/ 1722518 w 4008002"/>
              <a:gd name="connsiteY1" fmla="*/ 126221 h 8780421"/>
              <a:gd name="connsiteX2" fmla="*/ 1060133 w 4008002"/>
              <a:gd name="connsiteY2" fmla="*/ 279138 h 8780421"/>
              <a:gd name="connsiteX3" fmla="*/ 607075 w 4008002"/>
              <a:gd name="connsiteY3" fmla="*/ 759369 h 8780421"/>
              <a:gd name="connsiteX4" fmla="*/ 334359 w 4008002"/>
              <a:gd name="connsiteY4" fmla="*/ 1320842 h 8780421"/>
              <a:gd name="connsiteX5" fmla="*/ 157896 w 4008002"/>
              <a:gd name="connsiteY5" fmla="*/ 3390274 h 8780421"/>
              <a:gd name="connsiteX6" fmla="*/ 45602 w 4008002"/>
              <a:gd name="connsiteY6" fmla="*/ 5748463 h 8780421"/>
              <a:gd name="connsiteX7" fmla="*/ 960002 w 4008002"/>
              <a:gd name="connsiteY7" fmla="*/ 6983706 h 8780421"/>
              <a:gd name="connsiteX8" fmla="*/ 1954612 w 4008002"/>
              <a:gd name="connsiteY8" fmla="*/ 8555832 h 8780421"/>
              <a:gd name="connsiteX9" fmla="*/ 4008002 w 4008002"/>
              <a:gd name="connsiteY9" fmla="*/ 8780421 h 8780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08002" h="8780421">
                <a:moveTo>
                  <a:pt x="2286472" y="0"/>
                </a:moveTo>
                <a:cubicBezTo>
                  <a:pt x="2065979" y="40449"/>
                  <a:pt x="1926908" y="79698"/>
                  <a:pt x="1722518" y="126221"/>
                </a:cubicBezTo>
                <a:cubicBezTo>
                  <a:pt x="1518128" y="172744"/>
                  <a:pt x="1246040" y="173613"/>
                  <a:pt x="1060133" y="279138"/>
                </a:cubicBezTo>
                <a:cubicBezTo>
                  <a:pt x="874226" y="384663"/>
                  <a:pt x="728037" y="585752"/>
                  <a:pt x="607075" y="759369"/>
                </a:cubicBezTo>
                <a:cubicBezTo>
                  <a:pt x="486113" y="932986"/>
                  <a:pt x="409222" y="882358"/>
                  <a:pt x="334359" y="1320842"/>
                </a:cubicBezTo>
                <a:cubicBezTo>
                  <a:pt x="259496" y="1759326"/>
                  <a:pt x="251475" y="2652337"/>
                  <a:pt x="157896" y="3390274"/>
                </a:cubicBezTo>
                <a:cubicBezTo>
                  <a:pt x="64317" y="4128211"/>
                  <a:pt x="-72040" y="5125495"/>
                  <a:pt x="45602" y="5748463"/>
                </a:cubicBezTo>
                <a:cubicBezTo>
                  <a:pt x="163244" y="6371431"/>
                  <a:pt x="716697" y="6518485"/>
                  <a:pt x="960002" y="6983706"/>
                </a:cubicBezTo>
                <a:cubicBezTo>
                  <a:pt x="1203307" y="7448927"/>
                  <a:pt x="1403833" y="8264401"/>
                  <a:pt x="1954612" y="8555832"/>
                </a:cubicBezTo>
                <a:cubicBezTo>
                  <a:pt x="2505391" y="8847263"/>
                  <a:pt x="3745981" y="8684168"/>
                  <a:pt x="4008002" y="8780421"/>
                </a:cubicBezTo>
              </a:path>
            </a:pathLst>
          </a:custGeom>
          <a:noFill/>
          <a:ln w="177800" cmpd="thinThick">
            <a:solidFill>
              <a:srgbClr val="FF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>
            <a:spLocks noChangeAspect="1"/>
          </p:cNvSpPr>
          <p:nvPr/>
        </p:nvSpPr>
        <p:spPr>
          <a:xfrm>
            <a:off x="4045784" y="3592008"/>
            <a:ext cx="12460401" cy="6101435"/>
          </a:xfrm>
          <a:custGeom>
            <a:avLst/>
            <a:gdLst>
              <a:gd name="connsiteX0" fmla="*/ 167159 w 8051542"/>
              <a:gd name="connsiteY0" fmla="*/ 0 h 4138863"/>
              <a:gd name="connsiteX1" fmla="*/ 22780 w 8051542"/>
              <a:gd name="connsiteY1" fmla="*/ 144379 h 4138863"/>
              <a:gd name="connsiteX2" fmla="*/ 22780 w 8051542"/>
              <a:gd name="connsiteY2" fmla="*/ 288758 h 4138863"/>
              <a:gd name="connsiteX3" fmla="*/ 239349 w 8051542"/>
              <a:gd name="connsiteY3" fmla="*/ 264694 h 4138863"/>
              <a:gd name="connsiteX4" fmla="*/ 455917 w 8051542"/>
              <a:gd name="connsiteY4" fmla="*/ 144379 h 4138863"/>
              <a:gd name="connsiteX5" fmla="*/ 720612 w 8051542"/>
              <a:gd name="connsiteY5" fmla="*/ 312821 h 4138863"/>
              <a:gd name="connsiteX6" fmla="*/ 840928 w 8051542"/>
              <a:gd name="connsiteY6" fmla="*/ 577515 h 4138863"/>
              <a:gd name="connsiteX7" fmla="*/ 1009370 w 8051542"/>
              <a:gd name="connsiteY7" fmla="*/ 794084 h 4138863"/>
              <a:gd name="connsiteX8" fmla="*/ 1153749 w 8051542"/>
              <a:gd name="connsiteY8" fmla="*/ 842210 h 4138863"/>
              <a:gd name="connsiteX9" fmla="*/ 1514696 w 8051542"/>
              <a:gd name="connsiteY9" fmla="*/ 721894 h 4138863"/>
              <a:gd name="connsiteX10" fmla="*/ 1875644 w 8051542"/>
              <a:gd name="connsiteY10" fmla="*/ 529389 h 4138863"/>
              <a:gd name="connsiteX11" fmla="*/ 2260654 w 8051542"/>
              <a:gd name="connsiteY11" fmla="*/ 457200 h 4138863"/>
              <a:gd name="connsiteX12" fmla="*/ 2958486 w 8051542"/>
              <a:gd name="connsiteY12" fmla="*/ 481263 h 4138863"/>
              <a:gd name="connsiteX13" fmla="*/ 3439749 w 8051542"/>
              <a:gd name="connsiteY13" fmla="*/ 577515 h 4138863"/>
              <a:gd name="connsiteX14" fmla="*/ 4017265 w 8051542"/>
              <a:gd name="connsiteY14" fmla="*/ 649705 h 4138863"/>
              <a:gd name="connsiteX15" fmla="*/ 4739159 w 8051542"/>
              <a:gd name="connsiteY15" fmla="*/ 697831 h 4138863"/>
              <a:gd name="connsiteX16" fmla="*/ 5725749 w 8051542"/>
              <a:gd name="connsiteY16" fmla="*/ 938463 h 4138863"/>
              <a:gd name="connsiteX17" fmla="*/ 5749812 w 8051542"/>
              <a:gd name="connsiteY17" fmla="*/ 1058779 h 4138863"/>
              <a:gd name="connsiteX18" fmla="*/ 5557307 w 8051542"/>
              <a:gd name="connsiteY18" fmla="*/ 1323473 h 4138863"/>
              <a:gd name="connsiteX19" fmla="*/ 5846065 w 8051542"/>
              <a:gd name="connsiteY19" fmla="*/ 1395663 h 4138863"/>
              <a:gd name="connsiteX20" fmla="*/ 5846065 w 8051542"/>
              <a:gd name="connsiteY20" fmla="*/ 1756610 h 4138863"/>
              <a:gd name="connsiteX21" fmla="*/ 5846065 w 8051542"/>
              <a:gd name="connsiteY21" fmla="*/ 2093494 h 4138863"/>
              <a:gd name="connsiteX22" fmla="*/ 6134823 w 8051542"/>
              <a:gd name="connsiteY22" fmla="*/ 2310063 h 4138863"/>
              <a:gd name="connsiteX23" fmla="*/ 6519833 w 8051542"/>
              <a:gd name="connsiteY23" fmla="*/ 2430379 h 4138863"/>
              <a:gd name="connsiteX24" fmla="*/ 6952970 w 8051542"/>
              <a:gd name="connsiteY24" fmla="*/ 2574758 h 4138863"/>
              <a:gd name="connsiteX25" fmla="*/ 7193602 w 8051542"/>
              <a:gd name="connsiteY25" fmla="*/ 2743200 h 4138863"/>
              <a:gd name="connsiteX26" fmla="*/ 7747054 w 8051542"/>
              <a:gd name="connsiteY26" fmla="*/ 3441031 h 4138863"/>
              <a:gd name="connsiteX27" fmla="*/ 8035812 w 8051542"/>
              <a:gd name="connsiteY27" fmla="*/ 3753852 h 4138863"/>
              <a:gd name="connsiteX28" fmla="*/ 7987686 w 8051542"/>
              <a:gd name="connsiteY28" fmla="*/ 4138863 h 4138863"/>
              <a:gd name="connsiteX0" fmla="*/ 167159 w 8051542"/>
              <a:gd name="connsiteY0" fmla="*/ 0 h 4138863"/>
              <a:gd name="connsiteX1" fmla="*/ 22780 w 8051542"/>
              <a:gd name="connsiteY1" fmla="*/ 144379 h 4138863"/>
              <a:gd name="connsiteX2" fmla="*/ 22780 w 8051542"/>
              <a:gd name="connsiteY2" fmla="*/ 288758 h 4138863"/>
              <a:gd name="connsiteX3" fmla="*/ 239349 w 8051542"/>
              <a:gd name="connsiteY3" fmla="*/ 264694 h 4138863"/>
              <a:gd name="connsiteX4" fmla="*/ 455917 w 8051542"/>
              <a:gd name="connsiteY4" fmla="*/ 144379 h 4138863"/>
              <a:gd name="connsiteX5" fmla="*/ 720612 w 8051542"/>
              <a:gd name="connsiteY5" fmla="*/ 312821 h 4138863"/>
              <a:gd name="connsiteX6" fmla="*/ 840928 w 8051542"/>
              <a:gd name="connsiteY6" fmla="*/ 577515 h 4138863"/>
              <a:gd name="connsiteX7" fmla="*/ 1009370 w 8051542"/>
              <a:gd name="connsiteY7" fmla="*/ 794084 h 4138863"/>
              <a:gd name="connsiteX8" fmla="*/ 1153749 w 8051542"/>
              <a:gd name="connsiteY8" fmla="*/ 842210 h 4138863"/>
              <a:gd name="connsiteX9" fmla="*/ 1514696 w 8051542"/>
              <a:gd name="connsiteY9" fmla="*/ 721894 h 4138863"/>
              <a:gd name="connsiteX10" fmla="*/ 1875644 w 8051542"/>
              <a:gd name="connsiteY10" fmla="*/ 529389 h 4138863"/>
              <a:gd name="connsiteX11" fmla="*/ 2332844 w 8051542"/>
              <a:gd name="connsiteY11" fmla="*/ 697832 h 4138863"/>
              <a:gd name="connsiteX12" fmla="*/ 2958486 w 8051542"/>
              <a:gd name="connsiteY12" fmla="*/ 481263 h 4138863"/>
              <a:gd name="connsiteX13" fmla="*/ 3439749 w 8051542"/>
              <a:gd name="connsiteY13" fmla="*/ 577515 h 4138863"/>
              <a:gd name="connsiteX14" fmla="*/ 4017265 w 8051542"/>
              <a:gd name="connsiteY14" fmla="*/ 649705 h 4138863"/>
              <a:gd name="connsiteX15" fmla="*/ 4739159 w 8051542"/>
              <a:gd name="connsiteY15" fmla="*/ 697831 h 4138863"/>
              <a:gd name="connsiteX16" fmla="*/ 5725749 w 8051542"/>
              <a:gd name="connsiteY16" fmla="*/ 938463 h 4138863"/>
              <a:gd name="connsiteX17" fmla="*/ 5749812 w 8051542"/>
              <a:gd name="connsiteY17" fmla="*/ 1058779 h 4138863"/>
              <a:gd name="connsiteX18" fmla="*/ 5557307 w 8051542"/>
              <a:gd name="connsiteY18" fmla="*/ 1323473 h 4138863"/>
              <a:gd name="connsiteX19" fmla="*/ 5846065 w 8051542"/>
              <a:gd name="connsiteY19" fmla="*/ 1395663 h 4138863"/>
              <a:gd name="connsiteX20" fmla="*/ 5846065 w 8051542"/>
              <a:gd name="connsiteY20" fmla="*/ 1756610 h 4138863"/>
              <a:gd name="connsiteX21" fmla="*/ 5846065 w 8051542"/>
              <a:gd name="connsiteY21" fmla="*/ 2093494 h 4138863"/>
              <a:gd name="connsiteX22" fmla="*/ 6134823 w 8051542"/>
              <a:gd name="connsiteY22" fmla="*/ 2310063 h 4138863"/>
              <a:gd name="connsiteX23" fmla="*/ 6519833 w 8051542"/>
              <a:gd name="connsiteY23" fmla="*/ 2430379 h 4138863"/>
              <a:gd name="connsiteX24" fmla="*/ 6952970 w 8051542"/>
              <a:gd name="connsiteY24" fmla="*/ 2574758 h 4138863"/>
              <a:gd name="connsiteX25" fmla="*/ 7193602 w 8051542"/>
              <a:gd name="connsiteY25" fmla="*/ 2743200 h 4138863"/>
              <a:gd name="connsiteX26" fmla="*/ 7747054 w 8051542"/>
              <a:gd name="connsiteY26" fmla="*/ 3441031 h 4138863"/>
              <a:gd name="connsiteX27" fmla="*/ 8035812 w 8051542"/>
              <a:gd name="connsiteY27" fmla="*/ 3753852 h 4138863"/>
              <a:gd name="connsiteX28" fmla="*/ 7987686 w 8051542"/>
              <a:gd name="connsiteY28" fmla="*/ 4138863 h 4138863"/>
              <a:gd name="connsiteX0" fmla="*/ 167159 w 8051542"/>
              <a:gd name="connsiteY0" fmla="*/ 0 h 4138863"/>
              <a:gd name="connsiteX1" fmla="*/ 22780 w 8051542"/>
              <a:gd name="connsiteY1" fmla="*/ 144379 h 4138863"/>
              <a:gd name="connsiteX2" fmla="*/ 22780 w 8051542"/>
              <a:gd name="connsiteY2" fmla="*/ 288758 h 4138863"/>
              <a:gd name="connsiteX3" fmla="*/ 239349 w 8051542"/>
              <a:gd name="connsiteY3" fmla="*/ 264694 h 4138863"/>
              <a:gd name="connsiteX4" fmla="*/ 455917 w 8051542"/>
              <a:gd name="connsiteY4" fmla="*/ 144379 h 4138863"/>
              <a:gd name="connsiteX5" fmla="*/ 720612 w 8051542"/>
              <a:gd name="connsiteY5" fmla="*/ 312821 h 4138863"/>
              <a:gd name="connsiteX6" fmla="*/ 840928 w 8051542"/>
              <a:gd name="connsiteY6" fmla="*/ 577515 h 4138863"/>
              <a:gd name="connsiteX7" fmla="*/ 1009370 w 8051542"/>
              <a:gd name="connsiteY7" fmla="*/ 794084 h 4138863"/>
              <a:gd name="connsiteX8" fmla="*/ 1153749 w 8051542"/>
              <a:gd name="connsiteY8" fmla="*/ 842210 h 4138863"/>
              <a:gd name="connsiteX9" fmla="*/ 1514696 w 8051542"/>
              <a:gd name="connsiteY9" fmla="*/ 721894 h 4138863"/>
              <a:gd name="connsiteX10" fmla="*/ 1827518 w 8051542"/>
              <a:gd name="connsiteY10" fmla="*/ 770021 h 4138863"/>
              <a:gd name="connsiteX11" fmla="*/ 2332844 w 8051542"/>
              <a:gd name="connsiteY11" fmla="*/ 697832 h 4138863"/>
              <a:gd name="connsiteX12" fmla="*/ 2958486 w 8051542"/>
              <a:gd name="connsiteY12" fmla="*/ 481263 h 4138863"/>
              <a:gd name="connsiteX13" fmla="*/ 3439749 w 8051542"/>
              <a:gd name="connsiteY13" fmla="*/ 577515 h 4138863"/>
              <a:gd name="connsiteX14" fmla="*/ 4017265 w 8051542"/>
              <a:gd name="connsiteY14" fmla="*/ 649705 h 4138863"/>
              <a:gd name="connsiteX15" fmla="*/ 4739159 w 8051542"/>
              <a:gd name="connsiteY15" fmla="*/ 697831 h 4138863"/>
              <a:gd name="connsiteX16" fmla="*/ 5725749 w 8051542"/>
              <a:gd name="connsiteY16" fmla="*/ 938463 h 4138863"/>
              <a:gd name="connsiteX17" fmla="*/ 5749812 w 8051542"/>
              <a:gd name="connsiteY17" fmla="*/ 1058779 h 4138863"/>
              <a:gd name="connsiteX18" fmla="*/ 5557307 w 8051542"/>
              <a:gd name="connsiteY18" fmla="*/ 1323473 h 4138863"/>
              <a:gd name="connsiteX19" fmla="*/ 5846065 w 8051542"/>
              <a:gd name="connsiteY19" fmla="*/ 1395663 h 4138863"/>
              <a:gd name="connsiteX20" fmla="*/ 5846065 w 8051542"/>
              <a:gd name="connsiteY20" fmla="*/ 1756610 h 4138863"/>
              <a:gd name="connsiteX21" fmla="*/ 5846065 w 8051542"/>
              <a:gd name="connsiteY21" fmla="*/ 2093494 h 4138863"/>
              <a:gd name="connsiteX22" fmla="*/ 6134823 w 8051542"/>
              <a:gd name="connsiteY22" fmla="*/ 2310063 h 4138863"/>
              <a:gd name="connsiteX23" fmla="*/ 6519833 w 8051542"/>
              <a:gd name="connsiteY23" fmla="*/ 2430379 h 4138863"/>
              <a:gd name="connsiteX24" fmla="*/ 6952970 w 8051542"/>
              <a:gd name="connsiteY24" fmla="*/ 2574758 h 4138863"/>
              <a:gd name="connsiteX25" fmla="*/ 7193602 w 8051542"/>
              <a:gd name="connsiteY25" fmla="*/ 2743200 h 4138863"/>
              <a:gd name="connsiteX26" fmla="*/ 7747054 w 8051542"/>
              <a:gd name="connsiteY26" fmla="*/ 3441031 h 4138863"/>
              <a:gd name="connsiteX27" fmla="*/ 8035812 w 8051542"/>
              <a:gd name="connsiteY27" fmla="*/ 3753852 h 4138863"/>
              <a:gd name="connsiteX28" fmla="*/ 7987686 w 8051542"/>
              <a:gd name="connsiteY28" fmla="*/ 4138863 h 4138863"/>
              <a:gd name="connsiteX0" fmla="*/ 41035 w 8045734"/>
              <a:gd name="connsiteY0" fmla="*/ 0 h 4235115"/>
              <a:gd name="connsiteX1" fmla="*/ 16972 w 8045734"/>
              <a:gd name="connsiteY1" fmla="*/ 240631 h 4235115"/>
              <a:gd name="connsiteX2" fmla="*/ 16972 w 8045734"/>
              <a:gd name="connsiteY2" fmla="*/ 385010 h 4235115"/>
              <a:gd name="connsiteX3" fmla="*/ 233541 w 8045734"/>
              <a:gd name="connsiteY3" fmla="*/ 360946 h 4235115"/>
              <a:gd name="connsiteX4" fmla="*/ 450109 w 8045734"/>
              <a:gd name="connsiteY4" fmla="*/ 240631 h 4235115"/>
              <a:gd name="connsiteX5" fmla="*/ 714804 w 8045734"/>
              <a:gd name="connsiteY5" fmla="*/ 409073 h 4235115"/>
              <a:gd name="connsiteX6" fmla="*/ 835120 w 8045734"/>
              <a:gd name="connsiteY6" fmla="*/ 673767 h 4235115"/>
              <a:gd name="connsiteX7" fmla="*/ 1003562 w 8045734"/>
              <a:gd name="connsiteY7" fmla="*/ 890336 h 4235115"/>
              <a:gd name="connsiteX8" fmla="*/ 1147941 w 8045734"/>
              <a:gd name="connsiteY8" fmla="*/ 938462 h 4235115"/>
              <a:gd name="connsiteX9" fmla="*/ 1508888 w 8045734"/>
              <a:gd name="connsiteY9" fmla="*/ 818146 h 4235115"/>
              <a:gd name="connsiteX10" fmla="*/ 1821710 w 8045734"/>
              <a:gd name="connsiteY10" fmla="*/ 866273 h 4235115"/>
              <a:gd name="connsiteX11" fmla="*/ 2327036 w 8045734"/>
              <a:gd name="connsiteY11" fmla="*/ 794084 h 4235115"/>
              <a:gd name="connsiteX12" fmla="*/ 2952678 w 8045734"/>
              <a:gd name="connsiteY12" fmla="*/ 577515 h 4235115"/>
              <a:gd name="connsiteX13" fmla="*/ 3433941 w 8045734"/>
              <a:gd name="connsiteY13" fmla="*/ 673767 h 4235115"/>
              <a:gd name="connsiteX14" fmla="*/ 4011457 w 8045734"/>
              <a:gd name="connsiteY14" fmla="*/ 745957 h 4235115"/>
              <a:gd name="connsiteX15" fmla="*/ 4733351 w 8045734"/>
              <a:gd name="connsiteY15" fmla="*/ 794083 h 4235115"/>
              <a:gd name="connsiteX16" fmla="*/ 5719941 w 8045734"/>
              <a:gd name="connsiteY16" fmla="*/ 1034715 h 4235115"/>
              <a:gd name="connsiteX17" fmla="*/ 5744004 w 8045734"/>
              <a:gd name="connsiteY17" fmla="*/ 1155031 h 4235115"/>
              <a:gd name="connsiteX18" fmla="*/ 5551499 w 8045734"/>
              <a:gd name="connsiteY18" fmla="*/ 1419725 h 4235115"/>
              <a:gd name="connsiteX19" fmla="*/ 5840257 w 8045734"/>
              <a:gd name="connsiteY19" fmla="*/ 1491915 h 4235115"/>
              <a:gd name="connsiteX20" fmla="*/ 5840257 w 8045734"/>
              <a:gd name="connsiteY20" fmla="*/ 1852862 h 4235115"/>
              <a:gd name="connsiteX21" fmla="*/ 5840257 w 8045734"/>
              <a:gd name="connsiteY21" fmla="*/ 2189746 h 4235115"/>
              <a:gd name="connsiteX22" fmla="*/ 6129015 w 8045734"/>
              <a:gd name="connsiteY22" fmla="*/ 2406315 h 4235115"/>
              <a:gd name="connsiteX23" fmla="*/ 6514025 w 8045734"/>
              <a:gd name="connsiteY23" fmla="*/ 2526631 h 4235115"/>
              <a:gd name="connsiteX24" fmla="*/ 6947162 w 8045734"/>
              <a:gd name="connsiteY24" fmla="*/ 2671010 h 4235115"/>
              <a:gd name="connsiteX25" fmla="*/ 7187794 w 8045734"/>
              <a:gd name="connsiteY25" fmla="*/ 2839452 h 4235115"/>
              <a:gd name="connsiteX26" fmla="*/ 7741246 w 8045734"/>
              <a:gd name="connsiteY26" fmla="*/ 3537283 h 4235115"/>
              <a:gd name="connsiteX27" fmla="*/ 8030004 w 8045734"/>
              <a:gd name="connsiteY27" fmla="*/ 3850104 h 4235115"/>
              <a:gd name="connsiteX28" fmla="*/ 7981878 w 8045734"/>
              <a:gd name="connsiteY28" fmla="*/ 4235115 h 4235115"/>
              <a:gd name="connsiteX0" fmla="*/ 41035 w 8722237"/>
              <a:gd name="connsiteY0" fmla="*/ 0 h 4748462"/>
              <a:gd name="connsiteX1" fmla="*/ 16972 w 8722237"/>
              <a:gd name="connsiteY1" fmla="*/ 240631 h 4748462"/>
              <a:gd name="connsiteX2" fmla="*/ 16972 w 8722237"/>
              <a:gd name="connsiteY2" fmla="*/ 385010 h 4748462"/>
              <a:gd name="connsiteX3" fmla="*/ 233541 w 8722237"/>
              <a:gd name="connsiteY3" fmla="*/ 360946 h 4748462"/>
              <a:gd name="connsiteX4" fmla="*/ 450109 w 8722237"/>
              <a:gd name="connsiteY4" fmla="*/ 240631 h 4748462"/>
              <a:gd name="connsiteX5" fmla="*/ 714804 w 8722237"/>
              <a:gd name="connsiteY5" fmla="*/ 409073 h 4748462"/>
              <a:gd name="connsiteX6" fmla="*/ 835120 w 8722237"/>
              <a:gd name="connsiteY6" fmla="*/ 673767 h 4748462"/>
              <a:gd name="connsiteX7" fmla="*/ 1003562 w 8722237"/>
              <a:gd name="connsiteY7" fmla="*/ 890336 h 4748462"/>
              <a:gd name="connsiteX8" fmla="*/ 1147941 w 8722237"/>
              <a:gd name="connsiteY8" fmla="*/ 938462 h 4748462"/>
              <a:gd name="connsiteX9" fmla="*/ 1508888 w 8722237"/>
              <a:gd name="connsiteY9" fmla="*/ 818146 h 4748462"/>
              <a:gd name="connsiteX10" fmla="*/ 1821710 w 8722237"/>
              <a:gd name="connsiteY10" fmla="*/ 866273 h 4748462"/>
              <a:gd name="connsiteX11" fmla="*/ 2327036 w 8722237"/>
              <a:gd name="connsiteY11" fmla="*/ 794084 h 4748462"/>
              <a:gd name="connsiteX12" fmla="*/ 2952678 w 8722237"/>
              <a:gd name="connsiteY12" fmla="*/ 577515 h 4748462"/>
              <a:gd name="connsiteX13" fmla="*/ 3433941 w 8722237"/>
              <a:gd name="connsiteY13" fmla="*/ 673767 h 4748462"/>
              <a:gd name="connsiteX14" fmla="*/ 4011457 w 8722237"/>
              <a:gd name="connsiteY14" fmla="*/ 745957 h 4748462"/>
              <a:gd name="connsiteX15" fmla="*/ 4733351 w 8722237"/>
              <a:gd name="connsiteY15" fmla="*/ 794083 h 4748462"/>
              <a:gd name="connsiteX16" fmla="*/ 5719941 w 8722237"/>
              <a:gd name="connsiteY16" fmla="*/ 1034715 h 4748462"/>
              <a:gd name="connsiteX17" fmla="*/ 5744004 w 8722237"/>
              <a:gd name="connsiteY17" fmla="*/ 1155031 h 4748462"/>
              <a:gd name="connsiteX18" fmla="*/ 5551499 w 8722237"/>
              <a:gd name="connsiteY18" fmla="*/ 1419725 h 4748462"/>
              <a:gd name="connsiteX19" fmla="*/ 5840257 w 8722237"/>
              <a:gd name="connsiteY19" fmla="*/ 1491915 h 4748462"/>
              <a:gd name="connsiteX20" fmla="*/ 5840257 w 8722237"/>
              <a:gd name="connsiteY20" fmla="*/ 1852862 h 4748462"/>
              <a:gd name="connsiteX21" fmla="*/ 5840257 w 8722237"/>
              <a:gd name="connsiteY21" fmla="*/ 2189746 h 4748462"/>
              <a:gd name="connsiteX22" fmla="*/ 6129015 w 8722237"/>
              <a:gd name="connsiteY22" fmla="*/ 2406315 h 4748462"/>
              <a:gd name="connsiteX23" fmla="*/ 6514025 w 8722237"/>
              <a:gd name="connsiteY23" fmla="*/ 2526631 h 4748462"/>
              <a:gd name="connsiteX24" fmla="*/ 6947162 w 8722237"/>
              <a:gd name="connsiteY24" fmla="*/ 2671010 h 4748462"/>
              <a:gd name="connsiteX25" fmla="*/ 7187794 w 8722237"/>
              <a:gd name="connsiteY25" fmla="*/ 2839452 h 4748462"/>
              <a:gd name="connsiteX26" fmla="*/ 7741246 w 8722237"/>
              <a:gd name="connsiteY26" fmla="*/ 3537283 h 4748462"/>
              <a:gd name="connsiteX27" fmla="*/ 8030004 w 8722237"/>
              <a:gd name="connsiteY27" fmla="*/ 3850104 h 4748462"/>
              <a:gd name="connsiteX28" fmla="*/ 8719815 w 8722237"/>
              <a:gd name="connsiteY28" fmla="*/ 4748462 h 4748462"/>
              <a:gd name="connsiteX0" fmla="*/ 41035 w 8719815"/>
              <a:gd name="connsiteY0" fmla="*/ 0 h 4748462"/>
              <a:gd name="connsiteX1" fmla="*/ 16972 w 8719815"/>
              <a:gd name="connsiteY1" fmla="*/ 240631 h 4748462"/>
              <a:gd name="connsiteX2" fmla="*/ 16972 w 8719815"/>
              <a:gd name="connsiteY2" fmla="*/ 385010 h 4748462"/>
              <a:gd name="connsiteX3" fmla="*/ 233541 w 8719815"/>
              <a:gd name="connsiteY3" fmla="*/ 360946 h 4748462"/>
              <a:gd name="connsiteX4" fmla="*/ 450109 w 8719815"/>
              <a:gd name="connsiteY4" fmla="*/ 240631 h 4748462"/>
              <a:gd name="connsiteX5" fmla="*/ 714804 w 8719815"/>
              <a:gd name="connsiteY5" fmla="*/ 409073 h 4748462"/>
              <a:gd name="connsiteX6" fmla="*/ 835120 w 8719815"/>
              <a:gd name="connsiteY6" fmla="*/ 673767 h 4748462"/>
              <a:gd name="connsiteX7" fmla="*/ 1003562 w 8719815"/>
              <a:gd name="connsiteY7" fmla="*/ 890336 h 4748462"/>
              <a:gd name="connsiteX8" fmla="*/ 1147941 w 8719815"/>
              <a:gd name="connsiteY8" fmla="*/ 938462 h 4748462"/>
              <a:gd name="connsiteX9" fmla="*/ 1508888 w 8719815"/>
              <a:gd name="connsiteY9" fmla="*/ 818146 h 4748462"/>
              <a:gd name="connsiteX10" fmla="*/ 1821710 w 8719815"/>
              <a:gd name="connsiteY10" fmla="*/ 866273 h 4748462"/>
              <a:gd name="connsiteX11" fmla="*/ 2327036 w 8719815"/>
              <a:gd name="connsiteY11" fmla="*/ 794084 h 4748462"/>
              <a:gd name="connsiteX12" fmla="*/ 2952678 w 8719815"/>
              <a:gd name="connsiteY12" fmla="*/ 577515 h 4748462"/>
              <a:gd name="connsiteX13" fmla="*/ 3433941 w 8719815"/>
              <a:gd name="connsiteY13" fmla="*/ 673767 h 4748462"/>
              <a:gd name="connsiteX14" fmla="*/ 4011457 w 8719815"/>
              <a:gd name="connsiteY14" fmla="*/ 745957 h 4748462"/>
              <a:gd name="connsiteX15" fmla="*/ 4733351 w 8719815"/>
              <a:gd name="connsiteY15" fmla="*/ 794083 h 4748462"/>
              <a:gd name="connsiteX16" fmla="*/ 5719941 w 8719815"/>
              <a:gd name="connsiteY16" fmla="*/ 1034715 h 4748462"/>
              <a:gd name="connsiteX17" fmla="*/ 5744004 w 8719815"/>
              <a:gd name="connsiteY17" fmla="*/ 1155031 h 4748462"/>
              <a:gd name="connsiteX18" fmla="*/ 5551499 w 8719815"/>
              <a:gd name="connsiteY18" fmla="*/ 1419725 h 4748462"/>
              <a:gd name="connsiteX19" fmla="*/ 5840257 w 8719815"/>
              <a:gd name="connsiteY19" fmla="*/ 1491915 h 4748462"/>
              <a:gd name="connsiteX20" fmla="*/ 5840257 w 8719815"/>
              <a:gd name="connsiteY20" fmla="*/ 1852862 h 4748462"/>
              <a:gd name="connsiteX21" fmla="*/ 5840257 w 8719815"/>
              <a:gd name="connsiteY21" fmla="*/ 2189746 h 4748462"/>
              <a:gd name="connsiteX22" fmla="*/ 6129015 w 8719815"/>
              <a:gd name="connsiteY22" fmla="*/ 2406315 h 4748462"/>
              <a:gd name="connsiteX23" fmla="*/ 6514025 w 8719815"/>
              <a:gd name="connsiteY23" fmla="*/ 2526631 h 4748462"/>
              <a:gd name="connsiteX24" fmla="*/ 6947162 w 8719815"/>
              <a:gd name="connsiteY24" fmla="*/ 2671010 h 4748462"/>
              <a:gd name="connsiteX25" fmla="*/ 7187794 w 8719815"/>
              <a:gd name="connsiteY25" fmla="*/ 2839452 h 4748462"/>
              <a:gd name="connsiteX26" fmla="*/ 7741246 w 8719815"/>
              <a:gd name="connsiteY26" fmla="*/ 3537283 h 4748462"/>
              <a:gd name="connsiteX27" fmla="*/ 8030004 w 8719815"/>
              <a:gd name="connsiteY27" fmla="*/ 3850104 h 4748462"/>
              <a:gd name="connsiteX28" fmla="*/ 8030004 w 8719815"/>
              <a:gd name="connsiteY28" fmla="*/ 4186987 h 4748462"/>
              <a:gd name="connsiteX29" fmla="*/ 8719815 w 8719815"/>
              <a:gd name="connsiteY29" fmla="*/ 4748462 h 4748462"/>
              <a:gd name="connsiteX0" fmla="*/ 41035 w 8719815"/>
              <a:gd name="connsiteY0" fmla="*/ 0 h 4748462"/>
              <a:gd name="connsiteX1" fmla="*/ 16972 w 8719815"/>
              <a:gd name="connsiteY1" fmla="*/ 240631 h 4748462"/>
              <a:gd name="connsiteX2" fmla="*/ 16972 w 8719815"/>
              <a:gd name="connsiteY2" fmla="*/ 385010 h 4748462"/>
              <a:gd name="connsiteX3" fmla="*/ 233541 w 8719815"/>
              <a:gd name="connsiteY3" fmla="*/ 360946 h 4748462"/>
              <a:gd name="connsiteX4" fmla="*/ 450109 w 8719815"/>
              <a:gd name="connsiteY4" fmla="*/ 240631 h 4748462"/>
              <a:gd name="connsiteX5" fmla="*/ 714804 w 8719815"/>
              <a:gd name="connsiteY5" fmla="*/ 409073 h 4748462"/>
              <a:gd name="connsiteX6" fmla="*/ 835120 w 8719815"/>
              <a:gd name="connsiteY6" fmla="*/ 673767 h 4748462"/>
              <a:gd name="connsiteX7" fmla="*/ 1003562 w 8719815"/>
              <a:gd name="connsiteY7" fmla="*/ 890336 h 4748462"/>
              <a:gd name="connsiteX8" fmla="*/ 1147941 w 8719815"/>
              <a:gd name="connsiteY8" fmla="*/ 938462 h 4748462"/>
              <a:gd name="connsiteX9" fmla="*/ 1508888 w 8719815"/>
              <a:gd name="connsiteY9" fmla="*/ 818146 h 4748462"/>
              <a:gd name="connsiteX10" fmla="*/ 1821710 w 8719815"/>
              <a:gd name="connsiteY10" fmla="*/ 866273 h 4748462"/>
              <a:gd name="connsiteX11" fmla="*/ 2327036 w 8719815"/>
              <a:gd name="connsiteY11" fmla="*/ 794084 h 4748462"/>
              <a:gd name="connsiteX12" fmla="*/ 2952678 w 8719815"/>
              <a:gd name="connsiteY12" fmla="*/ 577515 h 4748462"/>
              <a:gd name="connsiteX13" fmla="*/ 3433941 w 8719815"/>
              <a:gd name="connsiteY13" fmla="*/ 673767 h 4748462"/>
              <a:gd name="connsiteX14" fmla="*/ 4011457 w 8719815"/>
              <a:gd name="connsiteY14" fmla="*/ 745957 h 4748462"/>
              <a:gd name="connsiteX15" fmla="*/ 4733351 w 8719815"/>
              <a:gd name="connsiteY15" fmla="*/ 794083 h 4748462"/>
              <a:gd name="connsiteX16" fmla="*/ 5719941 w 8719815"/>
              <a:gd name="connsiteY16" fmla="*/ 1034715 h 4748462"/>
              <a:gd name="connsiteX17" fmla="*/ 5744004 w 8719815"/>
              <a:gd name="connsiteY17" fmla="*/ 1155031 h 4748462"/>
              <a:gd name="connsiteX18" fmla="*/ 5551499 w 8719815"/>
              <a:gd name="connsiteY18" fmla="*/ 1419725 h 4748462"/>
              <a:gd name="connsiteX19" fmla="*/ 5840257 w 8719815"/>
              <a:gd name="connsiteY19" fmla="*/ 1491915 h 4748462"/>
              <a:gd name="connsiteX20" fmla="*/ 5840257 w 8719815"/>
              <a:gd name="connsiteY20" fmla="*/ 1852862 h 4748462"/>
              <a:gd name="connsiteX21" fmla="*/ 5840257 w 8719815"/>
              <a:gd name="connsiteY21" fmla="*/ 2189746 h 4748462"/>
              <a:gd name="connsiteX22" fmla="*/ 6129015 w 8719815"/>
              <a:gd name="connsiteY22" fmla="*/ 2406315 h 4748462"/>
              <a:gd name="connsiteX23" fmla="*/ 6514025 w 8719815"/>
              <a:gd name="connsiteY23" fmla="*/ 2526631 h 4748462"/>
              <a:gd name="connsiteX24" fmla="*/ 6947162 w 8719815"/>
              <a:gd name="connsiteY24" fmla="*/ 2671010 h 4748462"/>
              <a:gd name="connsiteX25" fmla="*/ 7187794 w 8719815"/>
              <a:gd name="connsiteY25" fmla="*/ 2839452 h 4748462"/>
              <a:gd name="connsiteX26" fmla="*/ 7741246 w 8719815"/>
              <a:gd name="connsiteY26" fmla="*/ 3537283 h 4748462"/>
              <a:gd name="connsiteX27" fmla="*/ 7917709 w 8719815"/>
              <a:gd name="connsiteY27" fmla="*/ 3801978 h 4748462"/>
              <a:gd name="connsiteX28" fmla="*/ 8030004 w 8719815"/>
              <a:gd name="connsiteY28" fmla="*/ 4186987 h 4748462"/>
              <a:gd name="connsiteX29" fmla="*/ 8719815 w 8719815"/>
              <a:gd name="connsiteY29" fmla="*/ 4748462 h 4748462"/>
              <a:gd name="connsiteX0" fmla="*/ 41035 w 8719815"/>
              <a:gd name="connsiteY0" fmla="*/ 0 h 4748462"/>
              <a:gd name="connsiteX1" fmla="*/ 16972 w 8719815"/>
              <a:gd name="connsiteY1" fmla="*/ 240631 h 4748462"/>
              <a:gd name="connsiteX2" fmla="*/ 16972 w 8719815"/>
              <a:gd name="connsiteY2" fmla="*/ 385010 h 4748462"/>
              <a:gd name="connsiteX3" fmla="*/ 233541 w 8719815"/>
              <a:gd name="connsiteY3" fmla="*/ 360946 h 4748462"/>
              <a:gd name="connsiteX4" fmla="*/ 450109 w 8719815"/>
              <a:gd name="connsiteY4" fmla="*/ 240631 h 4748462"/>
              <a:gd name="connsiteX5" fmla="*/ 714804 w 8719815"/>
              <a:gd name="connsiteY5" fmla="*/ 409073 h 4748462"/>
              <a:gd name="connsiteX6" fmla="*/ 835120 w 8719815"/>
              <a:gd name="connsiteY6" fmla="*/ 673767 h 4748462"/>
              <a:gd name="connsiteX7" fmla="*/ 1003562 w 8719815"/>
              <a:gd name="connsiteY7" fmla="*/ 890336 h 4748462"/>
              <a:gd name="connsiteX8" fmla="*/ 1147941 w 8719815"/>
              <a:gd name="connsiteY8" fmla="*/ 938462 h 4748462"/>
              <a:gd name="connsiteX9" fmla="*/ 1508888 w 8719815"/>
              <a:gd name="connsiteY9" fmla="*/ 818146 h 4748462"/>
              <a:gd name="connsiteX10" fmla="*/ 1821710 w 8719815"/>
              <a:gd name="connsiteY10" fmla="*/ 866273 h 4748462"/>
              <a:gd name="connsiteX11" fmla="*/ 2327036 w 8719815"/>
              <a:gd name="connsiteY11" fmla="*/ 794084 h 4748462"/>
              <a:gd name="connsiteX12" fmla="*/ 2952678 w 8719815"/>
              <a:gd name="connsiteY12" fmla="*/ 577515 h 4748462"/>
              <a:gd name="connsiteX13" fmla="*/ 3433941 w 8719815"/>
              <a:gd name="connsiteY13" fmla="*/ 673767 h 4748462"/>
              <a:gd name="connsiteX14" fmla="*/ 4011457 w 8719815"/>
              <a:gd name="connsiteY14" fmla="*/ 745957 h 4748462"/>
              <a:gd name="connsiteX15" fmla="*/ 4733351 w 8719815"/>
              <a:gd name="connsiteY15" fmla="*/ 794083 h 4748462"/>
              <a:gd name="connsiteX16" fmla="*/ 5719941 w 8719815"/>
              <a:gd name="connsiteY16" fmla="*/ 1034715 h 4748462"/>
              <a:gd name="connsiteX17" fmla="*/ 5744004 w 8719815"/>
              <a:gd name="connsiteY17" fmla="*/ 1155031 h 4748462"/>
              <a:gd name="connsiteX18" fmla="*/ 5551499 w 8719815"/>
              <a:gd name="connsiteY18" fmla="*/ 1419725 h 4748462"/>
              <a:gd name="connsiteX19" fmla="*/ 5840257 w 8719815"/>
              <a:gd name="connsiteY19" fmla="*/ 1491915 h 4748462"/>
              <a:gd name="connsiteX20" fmla="*/ 5840257 w 8719815"/>
              <a:gd name="connsiteY20" fmla="*/ 1852862 h 4748462"/>
              <a:gd name="connsiteX21" fmla="*/ 5840257 w 8719815"/>
              <a:gd name="connsiteY21" fmla="*/ 2189746 h 4748462"/>
              <a:gd name="connsiteX22" fmla="*/ 6129015 w 8719815"/>
              <a:gd name="connsiteY22" fmla="*/ 2406315 h 4748462"/>
              <a:gd name="connsiteX23" fmla="*/ 6514025 w 8719815"/>
              <a:gd name="connsiteY23" fmla="*/ 2526631 h 4748462"/>
              <a:gd name="connsiteX24" fmla="*/ 6947162 w 8719815"/>
              <a:gd name="connsiteY24" fmla="*/ 2671010 h 4748462"/>
              <a:gd name="connsiteX25" fmla="*/ 7187794 w 8719815"/>
              <a:gd name="connsiteY25" fmla="*/ 2839452 h 4748462"/>
              <a:gd name="connsiteX26" fmla="*/ 7741246 w 8719815"/>
              <a:gd name="connsiteY26" fmla="*/ 3441031 h 4748462"/>
              <a:gd name="connsiteX27" fmla="*/ 7917709 w 8719815"/>
              <a:gd name="connsiteY27" fmla="*/ 3801978 h 4748462"/>
              <a:gd name="connsiteX28" fmla="*/ 8030004 w 8719815"/>
              <a:gd name="connsiteY28" fmla="*/ 4186987 h 4748462"/>
              <a:gd name="connsiteX29" fmla="*/ 8719815 w 8719815"/>
              <a:gd name="connsiteY29" fmla="*/ 4748462 h 4748462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13757037 w 13757037"/>
              <a:gd name="connsiteY29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3757037 w 13757037"/>
              <a:gd name="connsiteY30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3757037 w 13757037"/>
              <a:gd name="connsiteY31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2987015 w 13757037"/>
              <a:gd name="connsiteY31" fmla="*/ 6817893 h 7058525"/>
              <a:gd name="connsiteX32" fmla="*/ 13757037 w 13757037"/>
              <a:gd name="connsiteY32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1350720 w 13757037"/>
              <a:gd name="connsiteY31" fmla="*/ 6849977 h 7058525"/>
              <a:gd name="connsiteX32" fmla="*/ 12987015 w 13757037"/>
              <a:gd name="connsiteY32" fmla="*/ 6817893 h 7058525"/>
              <a:gd name="connsiteX33" fmla="*/ 13757037 w 13757037"/>
              <a:gd name="connsiteY33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366888 w 13757037"/>
              <a:gd name="connsiteY28" fmla="*/ 4844713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1350720 w 13757037"/>
              <a:gd name="connsiteY31" fmla="*/ 6849977 h 7058525"/>
              <a:gd name="connsiteX32" fmla="*/ 12987015 w 13757037"/>
              <a:gd name="connsiteY32" fmla="*/ 6817893 h 7058525"/>
              <a:gd name="connsiteX33" fmla="*/ 13757037 w 13757037"/>
              <a:gd name="connsiteY33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94172 w 13757037"/>
              <a:gd name="connsiteY28" fmla="*/ 4267198 h 7058525"/>
              <a:gd name="connsiteX29" fmla="*/ 8366888 w 13757037"/>
              <a:gd name="connsiteY29" fmla="*/ 4844713 h 7058525"/>
              <a:gd name="connsiteX30" fmla="*/ 8960446 w 13757037"/>
              <a:gd name="connsiteY30" fmla="*/ 5919535 h 7058525"/>
              <a:gd name="connsiteX31" fmla="*/ 10163604 w 13757037"/>
              <a:gd name="connsiteY31" fmla="*/ 6497051 h 7058525"/>
              <a:gd name="connsiteX32" fmla="*/ 11350720 w 13757037"/>
              <a:gd name="connsiteY32" fmla="*/ 6849977 h 7058525"/>
              <a:gd name="connsiteX33" fmla="*/ 12987015 w 13757037"/>
              <a:gd name="connsiteY33" fmla="*/ 6817893 h 7058525"/>
              <a:gd name="connsiteX34" fmla="*/ 13757037 w 13757037"/>
              <a:gd name="connsiteY34" fmla="*/ 7058525 h 7058525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849977 h 6898104"/>
              <a:gd name="connsiteX33" fmla="*/ 12987015 w 13773079"/>
              <a:gd name="connsiteY33" fmla="*/ 6817893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849977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801851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272461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083394 w 13773079"/>
              <a:gd name="connsiteY31" fmla="*/ 6368714 h 6898104"/>
              <a:gd name="connsiteX32" fmla="*/ 11350720 w 13773079"/>
              <a:gd name="connsiteY32" fmla="*/ 6272461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083394 w 13773079"/>
              <a:gd name="connsiteY31" fmla="*/ 6368714 h 6898104"/>
              <a:gd name="connsiteX32" fmla="*/ 11350720 w 13773079"/>
              <a:gd name="connsiteY32" fmla="*/ 6272461 h 6898104"/>
              <a:gd name="connsiteX33" fmla="*/ 13019100 w 13773079"/>
              <a:gd name="connsiteY33" fmla="*/ 6545178 h 6898104"/>
              <a:gd name="connsiteX34" fmla="*/ 13773079 w 13773079"/>
              <a:gd name="connsiteY34" fmla="*/ 6898104 h 6898104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368714 h 6721641"/>
              <a:gd name="connsiteX32" fmla="*/ 11350720 w 13773079"/>
              <a:gd name="connsiteY32" fmla="*/ 6272461 h 6721641"/>
              <a:gd name="connsiteX33" fmla="*/ 13019100 w 13773079"/>
              <a:gd name="connsiteY33" fmla="*/ 6545178 h 6721641"/>
              <a:gd name="connsiteX34" fmla="*/ 13773079 w 13773079"/>
              <a:gd name="connsiteY34" fmla="*/ 6721641 h 6721641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368714 h 6721641"/>
              <a:gd name="connsiteX32" fmla="*/ 11350720 w 13773079"/>
              <a:gd name="connsiteY32" fmla="*/ 6112040 h 6721641"/>
              <a:gd name="connsiteX33" fmla="*/ 13019100 w 13773079"/>
              <a:gd name="connsiteY33" fmla="*/ 6545178 h 6721641"/>
              <a:gd name="connsiteX34" fmla="*/ 13773079 w 13773079"/>
              <a:gd name="connsiteY34" fmla="*/ 6721641 h 6721641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368714 h 6721641"/>
              <a:gd name="connsiteX32" fmla="*/ 11350720 w 13773079"/>
              <a:gd name="connsiteY32" fmla="*/ 6112040 h 6721641"/>
              <a:gd name="connsiteX33" fmla="*/ 12377415 w 13773079"/>
              <a:gd name="connsiteY33" fmla="*/ 6336631 h 6721641"/>
              <a:gd name="connsiteX34" fmla="*/ 13019100 w 13773079"/>
              <a:gd name="connsiteY34" fmla="*/ 6545178 h 6721641"/>
              <a:gd name="connsiteX35" fmla="*/ 13773079 w 13773079"/>
              <a:gd name="connsiteY35" fmla="*/ 6721641 h 6721641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240377 h 6721641"/>
              <a:gd name="connsiteX32" fmla="*/ 11350720 w 13773079"/>
              <a:gd name="connsiteY32" fmla="*/ 6112040 h 6721641"/>
              <a:gd name="connsiteX33" fmla="*/ 12377415 w 13773079"/>
              <a:gd name="connsiteY33" fmla="*/ 6336631 h 6721641"/>
              <a:gd name="connsiteX34" fmla="*/ 13019100 w 13773079"/>
              <a:gd name="connsiteY34" fmla="*/ 6545178 h 6721641"/>
              <a:gd name="connsiteX35" fmla="*/ 13773079 w 13773079"/>
              <a:gd name="connsiteY35" fmla="*/ 6721641 h 6721641"/>
              <a:gd name="connsiteX0" fmla="*/ 16972 w 13773079"/>
              <a:gd name="connsiteY0" fmla="*/ 439 h 6481449"/>
              <a:gd name="connsiteX1" fmla="*/ 16972 w 13773079"/>
              <a:gd name="connsiteY1" fmla="*/ 144818 h 6481449"/>
              <a:gd name="connsiteX2" fmla="*/ 233541 w 13773079"/>
              <a:gd name="connsiteY2" fmla="*/ 120754 h 6481449"/>
              <a:gd name="connsiteX3" fmla="*/ 450109 w 13773079"/>
              <a:gd name="connsiteY3" fmla="*/ 439 h 6481449"/>
              <a:gd name="connsiteX4" fmla="*/ 714804 w 13773079"/>
              <a:gd name="connsiteY4" fmla="*/ 168881 h 6481449"/>
              <a:gd name="connsiteX5" fmla="*/ 835120 w 13773079"/>
              <a:gd name="connsiteY5" fmla="*/ 433575 h 6481449"/>
              <a:gd name="connsiteX6" fmla="*/ 1003562 w 13773079"/>
              <a:gd name="connsiteY6" fmla="*/ 650144 h 6481449"/>
              <a:gd name="connsiteX7" fmla="*/ 1147941 w 13773079"/>
              <a:gd name="connsiteY7" fmla="*/ 698270 h 6481449"/>
              <a:gd name="connsiteX8" fmla="*/ 1508888 w 13773079"/>
              <a:gd name="connsiteY8" fmla="*/ 577954 h 6481449"/>
              <a:gd name="connsiteX9" fmla="*/ 1821710 w 13773079"/>
              <a:gd name="connsiteY9" fmla="*/ 626081 h 6481449"/>
              <a:gd name="connsiteX10" fmla="*/ 2327036 w 13773079"/>
              <a:gd name="connsiteY10" fmla="*/ 553892 h 6481449"/>
              <a:gd name="connsiteX11" fmla="*/ 2952678 w 13773079"/>
              <a:gd name="connsiteY11" fmla="*/ 337323 h 6481449"/>
              <a:gd name="connsiteX12" fmla="*/ 3433941 w 13773079"/>
              <a:gd name="connsiteY12" fmla="*/ 433575 h 6481449"/>
              <a:gd name="connsiteX13" fmla="*/ 4011457 w 13773079"/>
              <a:gd name="connsiteY13" fmla="*/ 505765 h 6481449"/>
              <a:gd name="connsiteX14" fmla="*/ 4733351 w 13773079"/>
              <a:gd name="connsiteY14" fmla="*/ 553891 h 6481449"/>
              <a:gd name="connsiteX15" fmla="*/ 5719941 w 13773079"/>
              <a:gd name="connsiteY15" fmla="*/ 794523 h 6481449"/>
              <a:gd name="connsiteX16" fmla="*/ 5744004 w 13773079"/>
              <a:gd name="connsiteY16" fmla="*/ 914839 h 6481449"/>
              <a:gd name="connsiteX17" fmla="*/ 5551499 w 13773079"/>
              <a:gd name="connsiteY17" fmla="*/ 1179533 h 6481449"/>
              <a:gd name="connsiteX18" fmla="*/ 5840257 w 13773079"/>
              <a:gd name="connsiteY18" fmla="*/ 1251723 h 6481449"/>
              <a:gd name="connsiteX19" fmla="*/ 5840257 w 13773079"/>
              <a:gd name="connsiteY19" fmla="*/ 1612670 h 6481449"/>
              <a:gd name="connsiteX20" fmla="*/ 5840257 w 13773079"/>
              <a:gd name="connsiteY20" fmla="*/ 1949554 h 6481449"/>
              <a:gd name="connsiteX21" fmla="*/ 6129015 w 13773079"/>
              <a:gd name="connsiteY21" fmla="*/ 2166123 h 6481449"/>
              <a:gd name="connsiteX22" fmla="*/ 6514025 w 13773079"/>
              <a:gd name="connsiteY22" fmla="*/ 2286439 h 6481449"/>
              <a:gd name="connsiteX23" fmla="*/ 6947162 w 13773079"/>
              <a:gd name="connsiteY23" fmla="*/ 2430818 h 6481449"/>
              <a:gd name="connsiteX24" fmla="*/ 7187794 w 13773079"/>
              <a:gd name="connsiteY24" fmla="*/ 2599260 h 6481449"/>
              <a:gd name="connsiteX25" fmla="*/ 7741246 w 13773079"/>
              <a:gd name="connsiteY25" fmla="*/ 3200839 h 6481449"/>
              <a:gd name="connsiteX26" fmla="*/ 7917709 w 13773079"/>
              <a:gd name="connsiteY26" fmla="*/ 3561786 h 6481449"/>
              <a:gd name="connsiteX27" fmla="*/ 8094172 w 13773079"/>
              <a:gd name="connsiteY27" fmla="*/ 4027006 h 6481449"/>
              <a:gd name="connsiteX28" fmla="*/ 8366888 w 13773079"/>
              <a:gd name="connsiteY28" fmla="*/ 4604521 h 6481449"/>
              <a:gd name="connsiteX29" fmla="*/ 8960446 w 13773079"/>
              <a:gd name="connsiteY29" fmla="*/ 5679343 h 6481449"/>
              <a:gd name="connsiteX30" fmla="*/ 10083394 w 13773079"/>
              <a:gd name="connsiteY30" fmla="*/ 6000185 h 6481449"/>
              <a:gd name="connsiteX31" fmla="*/ 11350720 w 13773079"/>
              <a:gd name="connsiteY31" fmla="*/ 5871848 h 6481449"/>
              <a:gd name="connsiteX32" fmla="*/ 12377415 w 13773079"/>
              <a:gd name="connsiteY32" fmla="*/ 6096439 h 6481449"/>
              <a:gd name="connsiteX33" fmla="*/ 13019100 w 13773079"/>
              <a:gd name="connsiteY33" fmla="*/ 6304986 h 6481449"/>
              <a:gd name="connsiteX34" fmla="*/ 13773079 w 13773079"/>
              <a:gd name="connsiteY34" fmla="*/ 6481449 h 6481449"/>
              <a:gd name="connsiteX0" fmla="*/ 0 w 13756107"/>
              <a:gd name="connsiteY0" fmla="*/ 144818 h 6481449"/>
              <a:gd name="connsiteX1" fmla="*/ 216569 w 13756107"/>
              <a:gd name="connsiteY1" fmla="*/ 120754 h 6481449"/>
              <a:gd name="connsiteX2" fmla="*/ 433137 w 13756107"/>
              <a:gd name="connsiteY2" fmla="*/ 439 h 6481449"/>
              <a:gd name="connsiteX3" fmla="*/ 697832 w 13756107"/>
              <a:gd name="connsiteY3" fmla="*/ 168881 h 6481449"/>
              <a:gd name="connsiteX4" fmla="*/ 818148 w 13756107"/>
              <a:gd name="connsiteY4" fmla="*/ 433575 h 6481449"/>
              <a:gd name="connsiteX5" fmla="*/ 986590 w 13756107"/>
              <a:gd name="connsiteY5" fmla="*/ 650144 h 6481449"/>
              <a:gd name="connsiteX6" fmla="*/ 1130969 w 13756107"/>
              <a:gd name="connsiteY6" fmla="*/ 698270 h 6481449"/>
              <a:gd name="connsiteX7" fmla="*/ 1491916 w 13756107"/>
              <a:gd name="connsiteY7" fmla="*/ 577954 h 6481449"/>
              <a:gd name="connsiteX8" fmla="*/ 1804738 w 13756107"/>
              <a:gd name="connsiteY8" fmla="*/ 626081 h 6481449"/>
              <a:gd name="connsiteX9" fmla="*/ 2310064 w 13756107"/>
              <a:gd name="connsiteY9" fmla="*/ 553892 h 6481449"/>
              <a:gd name="connsiteX10" fmla="*/ 2935706 w 13756107"/>
              <a:gd name="connsiteY10" fmla="*/ 337323 h 6481449"/>
              <a:gd name="connsiteX11" fmla="*/ 3416969 w 13756107"/>
              <a:gd name="connsiteY11" fmla="*/ 433575 h 6481449"/>
              <a:gd name="connsiteX12" fmla="*/ 3994485 w 13756107"/>
              <a:gd name="connsiteY12" fmla="*/ 505765 h 6481449"/>
              <a:gd name="connsiteX13" fmla="*/ 4716379 w 13756107"/>
              <a:gd name="connsiteY13" fmla="*/ 553891 h 6481449"/>
              <a:gd name="connsiteX14" fmla="*/ 5702969 w 13756107"/>
              <a:gd name="connsiteY14" fmla="*/ 794523 h 6481449"/>
              <a:gd name="connsiteX15" fmla="*/ 5727032 w 13756107"/>
              <a:gd name="connsiteY15" fmla="*/ 914839 h 6481449"/>
              <a:gd name="connsiteX16" fmla="*/ 5534527 w 13756107"/>
              <a:gd name="connsiteY16" fmla="*/ 1179533 h 6481449"/>
              <a:gd name="connsiteX17" fmla="*/ 5823285 w 13756107"/>
              <a:gd name="connsiteY17" fmla="*/ 1251723 h 6481449"/>
              <a:gd name="connsiteX18" fmla="*/ 5823285 w 13756107"/>
              <a:gd name="connsiteY18" fmla="*/ 1612670 h 6481449"/>
              <a:gd name="connsiteX19" fmla="*/ 5823285 w 13756107"/>
              <a:gd name="connsiteY19" fmla="*/ 1949554 h 6481449"/>
              <a:gd name="connsiteX20" fmla="*/ 6112043 w 13756107"/>
              <a:gd name="connsiteY20" fmla="*/ 2166123 h 6481449"/>
              <a:gd name="connsiteX21" fmla="*/ 6497053 w 13756107"/>
              <a:gd name="connsiteY21" fmla="*/ 2286439 h 6481449"/>
              <a:gd name="connsiteX22" fmla="*/ 6930190 w 13756107"/>
              <a:gd name="connsiteY22" fmla="*/ 2430818 h 6481449"/>
              <a:gd name="connsiteX23" fmla="*/ 7170822 w 13756107"/>
              <a:gd name="connsiteY23" fmla="*/ 2599260 h 6481449"/>
              <a:gd name="connsiteX24" fmla="*/ 7724274 w 13756107"/>
              <a:gd name="connsiteY24" fmla="*/ 3200839 h 6481449"/>
              <a:gd name="connsiteX25" fmla="*/ 7900737 w 13756107"/>
              <a:gd name="connsiteY25" fmla="*/ 3561786 h 6481449"/>
              <a:gd name="connsiteX26" fmla="*/ 8077200 w 13756107"/>
              <a:gd name="connsiteY26" fmla="*/ 4027006 h 6481449"/>
              <a:gd name="connsiteX27" fmla="*/ 8349916 w 13756107"/>
              <a:gd name="connsiteY27" fmla="*/ 4604521 h 6481449"/>
              <a:gd name="connsiteX28" fmla="*/ 8943474 w 13756107"/>
              <a:gd name="connsiteY28" fmla="*/ 5679343 h 6481449"/>
              <a:gd name="connsiteX29" fmla="*/ 10066422 w 13756107"/>
              <a:gd name="connsiteY29" fmla="*/ 6000185 h 6481449"/>
              <a:gd name="connsiteX30" fmla="*/ 11333748 w 13756107"/>
              <a:gd name="connsiteY30" fmla="*/ 5871848 h 6481449"/>
              <a:gd name="connsiteX31" fmla="*/ 12360443 w 13756107"/>
              <a:gd name="connsiteY31" fmla="*/ 6096439 h 6481449"/>
              <a:gd name="connsiteX32" fmla="*/ 13002128 w 13756107"/>
              <a:gd name="connsiteY32" fmla="*/ 6304986 h 6481449"/>
              <a:gd name="connsiteX33" fmla="*/ 13756107 w 13756107"/>
              <a:gd name="connsiteY33" fmla="*/ 6481449 h 6481449"/>
              <a:gd name="connsiteX0" fmla="*/ 0 w 13539538"/>
              <a:gd name="connsiteY0" fmla="*/ 120754 h 6481449"/>
              <a:gd name="connsiteX1" fmla="*/ 216568 w 13539538"/>
              <a:gd name="connsiteY1" fmla="*/ 439 h 6481449"/>
              <a:gd name="connsiteX2" fmla="*/ 481263 w 13539538"/>
              <a:gd name="connsiteY2" fmla="*/ 168881 h 6481449"/>
              <a:gd name="connsiteX3" fmla="*/ 601579 w 13539538"/>
              <a:gd name="connsiteY3" fmla="*/ 433575 h 6481449"/>
              <a:gd name="connsiteX4" fmla="*/ 770021 w 13539538"/>
              <a:gd name="connsiteY4" fmla="*/ 650144 h 6481449"/>
              <a:gd name="connsiteX5" fmla="*/ 914400 w 13539538"/>
              <a:gd name="connsiteY5" fmla="*/ 698270 h 6481449"/>
              <a:gd name="connsiteX6" fmla="*/ 1275347 w 13539538"/>
              <a:gd name="connsiteY6" fmla="*/ 577954 h 6481449"/>
              <a:gd name="connsiteX7" fmla="*/ 1588169 w 13539538"/>
              <a:gd name="connsiteY7" fmla="*/ 626081 h 6481449"/>
              <a:gd name="connsiteX8" fmla="*/ 2093495 w 13539538"/>
              <a:gd name="connsiteY8" fmla="*/ 553892 h 6481449"/>
              <a:gd name="connsiteX9" fmla="*/ 2719137 w 13539538"/>
              <a:gd name="connsiteY9" fmla="*/ 337323 h 6481449"/>
              <a:gd name="connsiteX10" fmla="*/ 3200400 w 13539538"/>
              <a:gd name="connsiteY10" fmla="*/ 433575 h 6481449"/>
              <a:gd name="connsiteX11" fmla="*/ 3777916 w 13539538"/>
              <a:gd name="connsiteY11" fmla="*/ 505765 h 6481449"/>
              <a:gd name="connsiteX12" fmla="*/ 4499810 w 13539538"/>
              <a:gd name="connsiteY12" fmla="*/ 553891 h 6481449"/>
              <a:gd name="connsiteX13" fmla="*/ 5486400 w 13539538"/>
              <a:gd name="connsiteY13" fmla="*/ 794523 h 6481449"/>
              <a:gd name="connsiteX14" fmla="*/ 5510463 w 13539538"/>
              <a:gd name="connsiteY14" fmla="*/ 914839 h 6481449"/>
              <a:gd name="connsiteX15" fmla="*/ 5317958 w 13539538"/>
              <a:gd name="connsiteY15" fmla="*/ 1179533 h 6481449"/>
              <a:gd name="connsiteX16" fmla="*/ 5606716 w 13539538"/>
              <a:gd name="connsiteY16" fmla="*/ 1251723 h 6481449"/>
              <a:gd name="connsiteX17" fmla="*/ 5606716 w 13539538"/>
              <a:gd name="connsiteY17" fmla="*/ 1612670 h 6481449"/>
              <a:gd name="connsiteX18" fmla="*/ 5606716 w 13539538"/>
              <a:gd name="connsiteY18" fmla="*/ 1949554 h 6481449"/>
              <a:gd name="connsiteX19" fmla="*/ 5895474 w 13539538"/>
              <a:gd name="connsiteY19" fmla="*/ 2166123 h 6481449"/>
              <a:gd name="connsiteX20" fmla="*/ 6280484 w 13539538"/>
              <a:gd name="connsiteY20" fmla="*/ 2286439 h 6481449"/>
              <a:gd name="connsiteX21" fmla="*/ 6713621 w 13539538"/>
              <a:gd name="connsiteY21" fmla="*/ 2430818 h 6481449"/>
              <a:gd name="connsiteX22" fmla="*/ 6954253 w 13539538"/>
              <a:gd name="connsiteY22" fmla="*/ 2599260 h 6481449"/>
              <a:gd name="connsiteX23" fmla="*/ 7507705 w 13539538"/>
              <a:gd name="connsiteY23" fmla="*/ 3200839 h 6481449"/>
              <a:gd name="connsiteX24" fmla="*/ 7684168 w 13539538"/>
              <a:gd name="connsiteY24" fmla="*/ 3561786 h 6481449"/>
              <a:gd name="connsiteX25" fmla="*/ 7860631 w 13539538"/>
              <a:gd name="connsiteY25" fmla="*/ 4027006 h 6481449"/>
              <a:gd name="connsiteX26" fmla="*/ 8133347 w 13539538"/>
              <a:gd name="connsiteY26" fmla="*/ 4604521 h 6481449"/>
              <a:gd name="connsiteX27" fmla="*/ 8726905 w 13539538"/>
              <a:gd name="connsiteY27" fmla="*/ 5679343 h 6481449"/>
              <a:gd name="connsiteX28" fmla="*/ 9849853 w 13539538"/>
              <a:gd name="connsiteY28" fmla="*/ 6000185 h 6481449"/>
              <a:gd name="connsiteX29" fmla="*/ 11117179 w 13539538"/>
              <a:gd name="connsiteY29" fmla="*/ 5871848 h 6481449"/>
              <a:gd name="connsiteX30" fmla="*/ 12143874 w 13539538"/>
              <a:gd name="connsiteY30" fmla="*/ 6096439 h 6481449"/>
              <a:gd name="connsiteX31" fmla="*/ 12785559 w 13539538"/>
              <a:gd name="connsiteY31" fmla="*/ 6304986 h 6481449"/>
              <a:gd name="connsiteX32" fmla="*/ 13539538 w 13539538"/>
              <a:gd name="connsiteY32" fmla="*/ 6481449 h 6481449"/>
              <a:gd name="connsiteX0" fmla="*/ 0 w 13322970"/>
              <a:gd name="connsiteY0" fmla="*/ 0 h 6481010"/>
              <a:gd name="connsiteX1" fmla="*/ 264695 w 13322970"/>
              <a:gd name="connsiteY1" fmla="*/ 168442 h 6481010"/>
              <a:gd name="connsiteX2" fmla="*/ 385011 w 13322970"/>
              <a:gd name="connsiteY2" fmla="*/ 433136 h 6481010"/>
              <a:gd name="connsiteX3" fmla="*/ 553453 w 13322970"/>
              <a:gd name="connsiteY3" fmla="*/ 649705 h 6481010"/>
              <a:gd name="connsiteX4" fmla="*/ 697832 w 13322970"/>
              <a:gd name="connsiteY4" fmla="*/ 697831 h 6481010"/>
              <a:gd name="connsiteX5" fmla="*/ 1058779 w 13322970"/>
              <a:gd name="connsiteY5" fmla="*/ 577515 h 6481010"/>
              <a:gd name="connsiteX6" fmla="*/ 1371601 w 13322970"/>
              <a:gd name="connsiteY6" fmla="*/ 625642 h 6481010"/>
              <a:gd name="connsiteX7" fmla="*/ 1876927 w 13322970"/>
              <a:gd name="connsiteY7" fmla="*/ 553453 h 6481010"/>
              <a:gd name="connsiteX8" fmla="*/ 2502569 w 13322970"/>
              <a:gd name="connsiteY8" fmla="*/ 336884 h 6481010"/>
              <a:gd name="connsiteX9" fmla="*/ 2983832 w 13322970"/>
              <a:gd name="connsiteY9" fmla="*/ 433136 h 6481010"/>
              <a:gd name="connsiteX10" fmla="*/ 3561348 w 13322970"/>
              <a:gd name="connsiteY10" fmla="*/ 505326 h 6481010"/>
              <a:gd name="connsiteX11" fmla="*/ 4283242 w 13322970"/>
              <a:gd name="connsiteY11" fmla="*/ 553452 h 6481010"/>
              <a:gd name="connsiteX12" fmla="*/ 5269832 w 13322970"/>
              <a:gd name="connsiteY12" fmla="*/ 794084 h 6481010"/>
              <a:gd name="connsiteX13" fmla="*/ 5293895 w 13322970"/>
              <a:gd name="connsiteY13" fmla="*/ 914400 h 6481010"/>
              <a:gd name="connsiteX14" fmla="*/ 5101390 w 13322970"/>
              <a:gd name="connsiteY14" fmla="*/ 1179094 h 6481010"/>
              <a:gd name="connsiteX15" fmla="*/ 5390148 w 13322970"/>
              <a:gd name="connsiteY15" fmla="*/ 1251284 h 6481010"/>
              <a:gd name="connsiteX16" fmla="*/ 5390148 w 13322970"/>
              <a:gd name="connsiteY16" fmla="*/ 1612231 h 6481010"/>
              <a:gd name="connsiteX17" fmla="*/ 5390148 w 13322970"/>
              <a:gd name="connsiteY17" fmla="*/ 1949115 h 6481010"/>
              <a:gd name="connsiteX18" fmla="*/ 5678906 w 13322970"/>
              <a:gd name="connsiteY18" fmla="*/ 2165684 h 6481010"/>
              <a:gd name="connsiteX19" fmla="*/ 6063916 w 13322970"/>
              <a:gd name="connsiteY19" fmla="*/ 2286000 h 6481010"/>
              <a:gd name="connsiteX20" fmla="*/ 6497053 w 13322970"/>
              <a:gd name="connsiteY20" fmla="*/ 2430379 h 6481010"/>
              <a:gd name="connsiteX21" fmla="*/ 6737685 w 13322970"/>
              <a:gd name="connsiteY21" fmla="*/ 2598821 h 6481010"/>
              <a:gd name="connsiteX22" fmla="*/ 7291137 w 13322970"/>
              <a:gd name="connsiteY22" fmla="*/ 3200400 h 6481010"/>
              <a:gd name="connsiteX23" fmla="*/ 7467600 w 13322970"/>
              <a:gd name="connsiteY23" fmla="*/ 3561347 h 6481010"/>
              <a:gd name="connsiteX24" fmla="*/ 7644063 w 13322970"/>
              <a:gd name="connsiteY24" fmla="*/ 4026567 h 6481010"/>
              <a:gd name="connsiteX25" fmla="*/ 7916779 w 13322970"/>
              <a:gd name="connsiteY25" fmla="*/ 4604082 h 6481010"/>
              <a:gd name="connsiteX26" fmla="*/ 8510337 w 13322970"/>
              <a:gd name="connsiteY26" fmla="*/ 5678904 h 6481010"/>
              <a:gd name="connsiteX27" fmla="*/ 9633285 w 13322970"/>
              <a:gd name="connsiteY27" fmla="*/ 5999746 h 6481010"/>
              <a:gd name="connsiteX28" fmla="*/ 10900611 w 13322970"/>
              <a:gd name="connsiteY28" fmla="*/ 5871409 h 6481010"/>
              <a:gd name="connsiteX29" fmla="*/ 11927306 w 13322970"/>
              <a:gd name="connsiteY29" fmla="*/ 6096000 h 6481010"/>
              <a:gd name="connsiteX30" fmla="*/ 12568991 w 13322970"/>
              <a:gd name="connsiteY30" fmla="*/ 6304547 h 6481010"/>
              <a:gd name="connsiteX31" fmla="*/ 13322970 w 13322970"/>
              <a:gd name="connsiteY31" fmla="*/ 6481010 h 6481010"/>
              <a:gd name="connsiteX0" fmla="*/ 0 w 13058275"/>
              <a:gd name="connsiteY0" fmla="*/ 0 h 6312568"/>
              <a:gd name="connsiteX1" fmla="*/ 120316 w 13058275"/>
              <a:gd name="connsiteY1" fmla="*/ 264694 h 6312568"/>
              <a:gd name="connsiteX2" fmla="*/ 288758 w 13058275"/>
              <a:gd name="connsiteY2" fmla="*/ 481263 h 6312568"/>
              <a:gd name="connsiteX3" fmla="*/ 433137 w 13058275"/>
              <a:gd name="connsiteY3" fmla="*/ 529389 h 6312568"/>
              <a:gd name="connsiteX4" fmla="*/ 794084 w 13058275"/>
              <a:gd name="connsiteY4" fmla="*/ 409073 h 6312568"/>
              <a:gd name="connsiteX5" fmla="*/ 1106906 w 13058275"/>
              <a:gd name="connsiteY5" fmla="*/ 457200 h 6312568"/>
              <a:gd name="connsiteX6" fmla="*/ 1612232 w 13058275"/>
              <a:gd name="connsiteY6" fmla="*/ 385011 h 6312568"/>
              <a:gd name="connsiteX7" fmla="*/ 2237874 w 13058275"/>
              <a:gd name="connsiteY7" fmla="*/ 168442 h 6312568"/>
              <a:gd name="connsiteX8" fmla="*/ 2719137 w 13058275"/>
              <a:gd name="connsiteY8" fmla="*/ 264694 h 6312568"/>
              <a:gd name="connsiteX9" fmla="*/ 3296653 w 13058275"/>
              <a:gd name="connsiteY9" fmla="*/ 336884 h 6312568"/>
              <a:gd name="connsiteX10" fmla="*/ 4018547 w 13058275"/>
              <a:gd name="connsiteY10" fmla="*/ 385010 h 6312568"/>
              <a:gd name="connsiteX11" fmla="*/ 5005137 w 13058275"/>
              <a:gd name="connsiteY11" fmla="*/ 625642 h 6312568"/>
              <a:gd name="connsiteX12" fmla="*/ 5029200 w 13058275"/>
              <a:gd name="connsiteY12" fmla="*/ 745958 h 6312568"/>
              <a:gd name="connsiteX13" fmla="*/ 4836695 w 13058275"/>
              <a:gd name="connsiteY13" fmla="*/ 1010652 h 6312568"/>
              <a:gd name="connsiteX14" fmla="*/ 5125453 w 13058275"/>
              <a:gd name="connsiteY14" fmla="*/ 1082842 h 6312568"/>
              <a:gd name="connsiteX15" fmla="*/ 5125453 w 13058275"/>
              <a:gd name="connsiteY15" fmla="*/ 1443789 h 6312568"/>
              <a:gd name="connsiteX16" fmla="*/ 5125453 w 13058275"/>
              <a:gd name="connsiteY16" fmla="*/ 1780673 h 6312568"/>
              <a:gd name="connsiteX17" fmla="*/ 5414211 w 13058275"/>
              <a:gd name="connsiteY17" fmla="*/ 1997242 h 6312568"/>
              <a:gd name="connsiteX18" fmla="*/ 5799221 w 13058275"/>
              <a:gd name="connsiteY18" fmla="*/ 2117558 h 6312568"/>
              <a:gd name="connsiteX19" fmla="*/ 6232358 w 13058275"/>
              <a:gd name="connsiteY19" fmla="*/ 2261937 h 6312568"/>
              <a:gd name="connsiteX20" fmla="*/ 6472990 w 13058275"/>
              <a:gd name="connsiteY20" fmla="*/ 2430379 h 6312568"/>
              <a:gd name="connsiteX21" fmla="*/ 7026442 w 13058275"/>
              <a:gd name="connsiteY21" fmla="*/ 3031958 h 6312568"/>
              <a:gd name="connsiteX22" fmla="*/ 7202905 w 13058275"/>
              <a:gd name="connsiteY22" fmla="*/ 3392905 h 6312568"/>
              <a:gd name="connsiteX23" fmla="*/ 7379368 w 13058275"/>
              <a:gd name="connsiteY23" fmla="*/ 3858125 h 6312568"/>
              <a:gd name="connsiteX24" fmla="*/ 7652084 w 13058275"/>
              <a:gd name="connsiteY24" fmla="*/ 4435640 h 6312568"/>
              <a:gd name="connsiteX25" fmla="*/ 8245642 w 13058275"/>
              <a:gd name="connsiteY25" fmla="*/ 5510462 h 6312568"/>
              <a:gd name="connsiteX26" fmla="*/ 9368590 w 13058275"/>
              <a:gd name="connsiteY26" fmla="*/ 5831304 h 6312568"/>
              <a:gd name="connsiteX27" fmla="*/ 10635916 w 13058275"/>
              <a:gd name="connsiteY27" fmla="*/ 5702967 h 6312568"/>
              <a:gd name="connsiteX28" fmla="*/ 11662611 w 13058275"/>
              <a:gd name="connsiteY28" fmla="*/ 5927558 h 6312568"/>
              <a:gd name="connsiteX29" fmla="*/ 12304296 w 13058275"/>
              <a:gd name="connsiteY29" fmla="*/ 6136105 h 6312568"/>
              <a:gd name="connsiteX30" fmla="*/ 13058275 w 13058275"/>
              <a:gd name="connsiteY30" fmla="*/ 6312568 h 6312568"/>
              <a:gd name="connsiteX0" fmla="*/ 0 w 12937959"/>
              <a:gd name="connsiteY0" fmla="*/ 99188 h 6147062"/>
              <a:gd name="connsiteX1" fmla="*/ 168442 w 12937959"/>
              <a:gd name="connsiteY1" fmla="*/ 315757 h 6147062"/>
              <a:gd name="connsiteX2" fmla="*/ 312821 w 12937959"/>
              <a:gd name="connsiteY2" fmla="*/ 363883 h 6147062"/>
              <a:gd name="connsiteX3" fmla="*/ 673768 w 12937959"/>
              <a:gd name="connsiteY3" fmla="*/ 243567 h 6147062"/>
              <a:gd name="connsiteX4" fmla="*/ 986590 w 12937959"/>
              <a:gd name="connsiteY4" fmla="*/ 291694 h 6147062"/>
              <a:gd name="connsiteX5" fmla="*/ 1491916 w 12937959"/>
              <a:gd name="connsiteY5" fmla="*/ 219505 h 6147062"/>
              <a:gd name="connsiteX6" fmla="*/ 2117558 w 12937959"/>
              <a:gd name="connsiteY6" fmla="*/ 2936 h 6147062"/>
              <a:gd name="connsiteX7" fmla="*/ 2598821 w 12937959"/>
              <a:gd name="connsiteY7" fmla="*/ 99188 h 6147062"/>
              <a:gd name="connsiteX8" fmla="*/ 3176337 w 12937959"/>
              <a:gd name="connsiteY8" fmla="*/ 171378 h 6147062"/>
              <a:gd name="connsiteX9" fmla="*/ 3898231 w 12937959"/>
              <a:gd name="connsiteY9" fmla="*/ 219504 h 6147062"/>
              <a:gd name="connsiteX10" fmla="*/ 4884821 w 12937959"/>
              <a:gd name="connsiteY10" fmla="*/ 460136 h 6147062"/>
              <a:gd name="connsiteX11" fmla="*/ 4908884 w 12937959"/>
              <a:gd name="connsiteY11" fmla="*/ 580452 h 6147062"/>
              <a:gd name="connsiteX12" fmla="*/ 4716379 w 12937959"/>
              <a:gd name="connsiteY12" fmla="*/ 845146 h 6147062"/>
              <a:gd name="connsiteX13" fmla="*/ 5005137 w 12937959"/>
              <a:gd name="connsiteY13" fmla="*/ 917336 h 6147062"/>
              <a:gd name="connsiteX14" fmla="*/ 5005137 w 12937959"/>
              <a:gd name="connsiteY14" fmla="*/ 1278283 h 6147062"/>
              <a:gd name="connsiteX15" fmla="*/ 5005137 w 12937959"/>
              <a:gd name="connsiteY15" fmla="*/ 1615167 h 6147062"/>
              <a:gd name="connsiteX16" fmla="*/ 5293895 w 12937959"/>
              <a:gd name="connsiteY16" fmla="*/ 1831736 h 6147062"/>
              <a:gd name="connsiteX17" fmla="*/ 5678905 w 12937959"/>
              <a:gd name="connsiteY17" fmla="*/ 1952052 h 6147062"/>
              <a:gd name="connsiteX18" fmla="*/ 6112042 w 12937959"/>
              <a:gd name="connsiteY18" fmla="*/ 2096431 h 6147062"/>
              <a:gd name="connsiteX19" fmla="*/ 6352674 w 12937959"/>
              <a:gd name="connsiteY19" fmla="*/ 2264873 h 6147062"/>
              <a:gd name="connsiteX20" fmla="*/ 6906126 w 12937959"/>
              <a:gd name="connsiteY20" fmla="*/ 2866452 h 6147062"/>
              <a:gd name="connsiteX21" fmla="*/ 7082589 w 12937959"/>
              <a:gd name="connsiteY21" fmla="*/ 3227399 h 6147062"/>
              <a:gd name="connsiteX22" fmla="*/ 7259052 w 12937959"/>
              <a:gd name="connsiteY22" fmla="*/ 3692619 h 6147062"/>
              <a:gd name="connsiteX23" fmla="*/ 7531768 w 12937959"/>
              <a:gd name="connsiteY23" fmla="*/ 4270134 h 6147062"/>
              <a:gd name="connsiteX24" fmla="*/ 8125326 w 12937959"/>
              <a:gd name="connsiteY24" fmla="*/ 5344956 h 6147062"/>
              <a:gd name="connsiteX25" fmla="*/ 9248274 w 12937959"/>
              <a:gd name="connsiteY25" fmla="*/ 5665798 h 6147062"/>
              <a:gd name="connsiteX26" fmla="*/ 10515600 w 12937959"/>
              <a:gd name="connsiteY26" fmla="*/ 5537461 h 6147062"/>
              <a:gd name="connsiteX27" fmla="*/ 11542295 w 12937959"/>
              <a:gd name="connsiteY27" fmla="*/ 5762052 h 6147062"/>
              <a:gd name="connsiteX28" fmla="*/ 12183980 w 12937959"/>
              <a:gd name="connsiteY28" fmla="*/ 5970599 h 6147062"/>
              <a:gd name="connsiteX29" fmla="*/ 12937959 w 12937959"/>
              <a:gd name="connsiteY29" fmla="*/ 6147062 h 6147062"/>
              <a:gd name="connsiteX0" fmla="*/ 0 w 12769517"/>
              <a:gd name="connsiteY0" fmla="*/ 315757 h 6147062"/>
              <a:gd name="connsiteX1" fmla="*/ 144379 w 12769517"/>
              <a:gd name="connsiteY1" fmla="*/ 363883 h 6147062"/>
              <a:gd name="connsiteX2" fmla="*/ 505326 w 12769517"/>
              <a:gd name="connsiteY2" fmla="*/ 243567 h 6147062"/>
              <a:gd name="connsiteX3" fmla="*/ 818148 w 12769517"/>
              <a:gd name="connsiteY3" fmla="*/ 291694 h 6147062"/>
              <a:gd name="connsiteX4" fmla="*/ 1323474 w 12769517"/>
              <a:gd name="connsiteY4" fmla="*/ 219505 h 6147062"/>
              <a:gd name="connsiteX5" fmla="*/ 1949116 w 12769517"/>
              <a:gd name="connsiteY5" fmla="*/ 2936 h 6147062"/>
              <a:gd name="connsiteX6" fmla="*/ 2430379 w 12769517"/>
              <a:gd name="connsiteY6" fmla="*/ 99188 h 6147062"/>
              <a:gd name="connsiteX7" fmla="*/ 3007895 w 12769517"/>
              <a:gd name="connsiteY7" fmla="*/ 171378 h 6147062"/>
              <a:gd name="connsiteX8" fmla="*/ 3729789 w 12769517"/>
              <a:gd name="connsiteY8" fmla="*/ 219504 h 6147062"/>
              <a:gd name="connsiteX9" fmla="*/ 4716379 w 12769517"/>
              <a:gd name="connsiteY9" fmla="*/ 460136 h 6147062"/>
              <a:gd name="connsiteX10" fmla="*/ 4740442 w 12769517"/>
              <a:gd name="connsiteY10" fmla="*/ 580452 h 6147062"/>
              <a:gd name="connsiteX11" fmla="*/ 4547937 w 12769517"/>
              <a:gd name="connsiteY11" fmla="*/ 845146 h 6147062"/>
              <a:gd name="connsiteX12" fmla="*/ 4836695 w 12769517"/>
              <a:gd name="connsiteY12" fmla="*/ 917336 h 6147062"/>
              <a:gd name="connsiteX13" fmla="*/ 4836695 w 12769517"/>
              <a:gd name="connsiteY13" fmla="*/ 1278283 h 6147062"/>
              <a:gd name="connsiteX14" fmla="*/ 4836695 w 12769517"/>
              <a:gd name="connsiteY14" fmla="*/ 1615167 h 6147062"/>
              <a:gd name="connsiteX15" fmla="*/ 5125453 w 12769517"/>
              <a:gd name="connsiteY15" fmla="*/ 1831736 h 6147062"/>
              <a:gd name="connsiteX16" fmla="*/ 5510463 w 12769517"/>
              <a:gd name="connsiteY16" fmla="*/ 1952052 h 6147062"/>
              <a:gd name="connsiteX17" fmla="*/ 5943600 w 12769517"/>
              <a:gd name="connsiteY17" fmla="*/ 2096431 h 6147062"/>
              <a:gd name="connsiteX18" fmla="*/ 6184232 w 12769517"/>
              <a:gd name="connsiteY18" fmla="*/ 2264873 h 6147062"/>
              <a:gd name="connsiteX19" fmla="*/ 6737684 w 12769517"/>
              <a:gd name="connsiteY19" fmla="*/ 2866452 h 6147062"/>
              <a:gd name="connsiteX20" fmla="*/ 6914147 w 12769517"/>
              <a:gd name="connsiteY20" fmla="*/ 3227399 h 6147062"/>
              <a:gd name="connsiteX21" fmla="*/ 7090610 w 12769517"/>
              <a:gd name="connsiteY21" fmla="*/ 3692619 h 6147062"/>
              <a:gd name="connsiteX22" fmla="*/ 7363326 w 12769517"/>
              <a:gd name="connsiteY22" fmla="*/ 4270134 h 6147062"/>
              <a:gd name="connsiteX23" fmla="*/ 7956884 w 12769517"/>
              <a:gd name="connsiteY23" fmla="*/ 5344956 h 6147062"/>
              <a:gd name="connsiteX24" fmla="*/ 9079832 w 12769517"/>
              <a:gd name="connsiteY24" fmla="*/ 5665798 h 6147062"/>
              <a:gd name="connsiteX25" fmla="*/ 10347158 w 12769517"/>
              <a:gd name="connsiteY25" fmla="*/ 5537461 h 6147062"/>
              <a:gd name="connsiteX26" fmla="*/ 11373853 w 12769517"/>
              <a:gd name="connsiteY26" fmla="*/ 5762052 h 6147062"/>
              <a:gd name="connsiteX27" fmla="*/ 12015538 w 12769517"/>
              <a:gd name="connsiteY27" fmla="*/ 5970599 h 6147062"/>
              <a:gd name="connsiteX28" fmla="*/ 12769517 w 12769517"/>
              <a:gd name="connsiteY28" fmla="*/ 6147062 h 6147062"/>
              <a:gd name="connsiteX0" fmla="*/ 0 w 12625138"/>
              <a:gd name="connsiteY0" fmla="*/ 363883 h 6147062"/>
              <a:gd name="connsiteX1" fmla="*/ 360947 w 12625138"/>
              <a:gd name="connsiteY1" fmla="*/ 243567 h 6147062"/>
              <a:gd name="connsiteX2" fmla="*/ 673769 w 12625138"/>
              <a:gd name="connsiteY2" fmla="*/ 291694 h 6147062"/>
              <a:gd name="connsiteX3" fmla="*/ 1179095 w 12625138"/>
              <a:gd name="connsiteY3" fmla="*/ 219505 h 6147062"/>
              <a:gd name="connsiteX4" fmla="*/ 1804737 w 12625138"/>
              <a:gd name="connsiteY4" fmla="*/ 2936 h 6147062"/>
              <a:gd name="connsiteX5" fmla="*/ 2286000 w 12625138"/>
              <a:gd name="connsiteY5" fmla="*/ 99188 h 6147062"/>
              <a:gd name="connsiteX6" fmla="*/ 2863516 w 12625138"/>
              <a:gd name="connsiteY6" fmla="*/ 171378 h 6147062"/>
              <a:gd name="connsiteX7" fmla="*/ 3585410 w 12625138"/>
              <a:gd name="connsiteY7" fmla="*/ 219504 h 6147062"/>
              <a:gd name="connsiteX8" fmla="*/ 4572000 w 12625138"/>
              <a:gd name="connsiteY8" fmla="*/ 460136 h 6147062"/>
              <a:gd name="connsiteX9" fmla="*/ 4596063 w 12625138"/>
              <a:gd name="connsiteY9" fmla="*/ 580452 h 6147062"/>
              <a:gd name="connsiteX10" fmla="*/ 4403558 w 12625138"/>
              <a:gd name="connsiteY10" fmla="*/ 845146 h 6147062"/>
              <a:gd name="connsiteX11" fmla="*/ 4692316 w 12625138"/>
              <a:gd name="connsiteY11" fmla="*/ 917336 h 6147062"/>
              <a:gd name="connsiteX12" fmla="*/ 4692316 w 12625138"/>
              <a:gd name="connsiteY12" fmla="*/ 1278283 h 6147062"/>
              <a:gd name="connsiteX13" fmla="*/ 4692316 w 12625138"/>
              <a:gd name="connsiteY13" fmla="*/ 1615167 h 6147062"/>
              <a:gd name="connsiteX14" fmla="*/ 4981074 w 12625138"/>
              <a:gd name="connsiteY14" fmla="*/ 1831736 h 6147062"/>
              <a:gd name="connsiteX15" fmla="*/ 5366084 w 12625138"/>
              <a:gd name="connsiteY15" fmla="*/ 1952052 h 6147062"/>
              <a:gd name="connsiteX16" fmla="*/ 5799221 w 12625138"/>
              <a:gd name="connsiteY16" fmla="*/ 2096431 h 6147062"/>
              <a:gd name="connsiteX17" fmla="*/ 6039853 w 12625138"/>
              <a:gd name="connsiteY17" fmla="*/ 2264873 h 6147062"/>
              <a:gd name="connsiteX18" fmla="*/ 6593305 w 12625138"/>
              <a:gd name="connsiteY18" fmla="*/ 2866452 h 6147062"/>
              <a:gd name="connsiteX19" fmla="*/ 6769768 w 12625138"/>
              <a:gd name="connsiteY19" fmla="*/ 3227399 h 6147062"/>
              <a:gd name="connsiteX20" fmla="*/ 6946231 w 12625138"/>
              <a:gd name="connsiteY20" fmla="*/ 3692619 h 6147062"/>
              <a:gd name="connsiteX21" fmla="*/ 7218947 w 12625138"/>
              <a:gd name="connsiteY21" fmla="*/ 4270134 h 6147062"/>
              <a:gd name="connsiteX22" fmla="*/ 7812505 w 12625138"/>
              <a:gd name="connsiteY22" fmla="*/ 5344956 h 6147062"/>
              <a:gd name="connsiteX23" fmla="*/ 8935453 w 12625138"/>
              <a:gd name="connsiteY23" fmla="*/ 5665798 h 6147062"/>
              <a:gd name="connsiteX24" fmla="*/ 10202779 w 12625138"/>
              <a:gd name="connsiteY24" fmla="*/ 5537461 h 6147062"/>
              <a:gd name="connsiteX25" fmla="*/ 11229474 w 12625138"/>
              <a:gd name="connsiteY25" fmla="*/ 5762052 h 6147062"/>
              <a:gd name="connsiteX26" fmla="*/ 11871159 w 12625138"/>
              <a:gd name="connsiteY26" fmla="*/ 5970599 h 6147062"/>
              <a:gd name="connsiteX27" fmla="*/ 12625138 w 12625138"/>
              <a:gd name="connsiteY27" fmla="*/ 6147062 h 6147062"/>
              <a:gd name="connsiteX0" fmla="*/ 0 w 12264191"/>
              <a:gd name="connsiteY0" fmla="*/ 243567 h 6147062"/>
              <a:gd name="connsiteX1" fmla="*/ 312822 w 12264191"/>
              <a:gd name="connsiteY1" fmla="*/ 291694 h 6147062"/>
              <a:gd name="connsiteX2" fmla="*/ 818148 w 12264191"/>
              <a:gd name="connsiteY2" fmla="*/ 219505 h 6147062"/>
              <a:gd name="connsiteX3" fmla="*/ 1443790 w 12264191"/>
              <a:gd name="connsiteY3" fmla="*/ 2936 h 6147062"/>
              <a:gd name="connsiteX4" fmla="*/ 1925053 w 12264191"/>
              <a:gd name="connsiteY4" fmla="*/ 99188 h 6147062"/>
              <a:gd name="connsiteX5" fmla="*/ 2502569 w 12264191"/>
              <a:gd name="connsiteY5" fmla="*/ 171378 h 6147062"/>
              <a:gd name="connsiteX6" fmla="*/ 3224463 w 12264191"/>
              <a:gd name="connsiteY6" fmla="*/ 219504 h 6147062"/>
              <a:gd name="connsiteX7" fmla="*/ 4211053 w 12264191"/>
              <a:gd name="connsiteY7" fmla="*/ 460136 h 6147062"/>
              <a:gd name="connsiteX8" fmla="*/ 4235116 w 12264191"/>
              <a:gd name="connsiteY8" fmla="*/ 580452 h 6147062"/>
              <a:gd name="connsiteX9" fmla="*/ 4042611 w 12264191"/>
              <a:gd name="connsiteY9" fmla="*/ 845146 h 6147062"/>
              <a:gd name="connsiteX10" fmla="*/ 4331369 w 12264191"/>
              <a:gd name="connsiteY10" fmla="*/ 917336 h 6147062"/>
              <a:gd name="connsiteX11" fmla="*/ 4331369 w 12264191"/>
              <a:gd name="connsiteY11" fmla="*/ 1278283 h 6147062"/>
              <a:gd name="connsiteX12" fmla="*/ 4331369 w 12264191"/>
              <a:gd name="connsiteY12" fmla="*/ 1615167 h 6147062"/>
              <a:gd name="connsiteX13" fmla="*/ 4620127 w 12264191"/>
              <a:gd name="connsiteY13" fmla="*/ 1831736 h 6147062"/>
              <a:gd name="connsiteX14" fmla="*/ 5005137 w 12264191"/>
              <a:gd name="connsiteY14" fmla="*/ 1952052 h 6147062"/>
              <a:gd name="connsiteX15" fmla="*/ 5438274 w 12264191"/>
              <a:gd name="connsiteY15" fmla="*/ 2096431 h 6147062"/>
              <a:gd name="connsiteX16" fmla="*/ 5678906 w 12264191"/>
              <a:gd name="connsiteY16" fmla="*/ 2264873 h 6147062"/>
              <a:gd name="connsiteX17" fmla="*/ 6232358 w 12264191"/>
              <a:gd name="connsiteY17" fmla="*/ 2866452 h 6147062"/>
              <a:gd name="connsiteX18" fmla="*/ 6408821 w 12264191"/>
              <a:gd name="connsiteY18" fmla="*/ 3227399 h 6147062"/>
              <a:gd name="connsiteX19" fmla="*/ 6585284 w 12264191"/>
              <a:gd name="connsiteY19" fmla="*/ 3692619 h 6147062"/>
              <a:gd name="connsiteX20" fmla="*/ 6858000 w 12264191"/>
              <a:gd name="connsiteY20" fmla="*/ 4270134 h 6147062"/>
              <a:gd name="connsiteX21" fmla="*/ 7451558 w 12264191"/>
              <a:gd name="connsiteY21" fmla="*/ 5344956 h 6147062"/>
              <a:gd name="connsiteX22" fmla="*/ 8574506 w 12264191"/>
              <a:gd name="connsiteY22" fmla="*/ 5665798 h 6147062"/>
              <a:gd name="connsiteX23" fmla="*/ 9841832 w 12264191"/>
              <a:gd name="connsiteY23" fmla="*/ 5537461 h 6147062"/>
              <a:gd name="connsiteX24" fmla="*/ 10868527 w 12264191"/>
              <a:gd name="connsiteY24" fmla="*/ 5762052 h 6147062"/>
              <a:gd name="connsiteX25" fmla="*/ 11510212 w 12264191"/>
              <a:gd name="connsiteY25" fmla="*/ 5970599 h 6147062"/>
              <a:gd name="connsiteX26" fmla="*/ 12264191 w 12264191"/>
              <a:gd name="connsiteY26" fmla="*/ 6147062 h 6147062"/>
              <a:gd name="connsiteX0" fmla="*/ 0 w 11951369"/>
              <a:gd name="connsiteY0" fmla="*/ 291694 h 6147062"/>
              <a:gd name="connsiteX1" fmla="*/ 505326 w 11951369"/>
              <a:gd name="connsiteY1" fmla="*/ 219505 h 6147062"/>
              <a:gd name="connsiteX2" fmla="*/ 1130968 w 11951369"/>
              <a:gd name="connsiteY2" fmla="*/ 2936 h 6147062"/>
              <a:gd name="connsiteX3" fmla="*/ 1612231 w 11951369"/>
              <a:gd name="connsiteY3" fmla="*/ 99188 h 6147062"/>
              <a:gd name="connsiteX4" fmla="*/ 2189747 w 11951369"/>
              <a:gd name="connsiteY4" fmla="*/ 171378 h 6147062"/>
              <a:gd name="connsiteX5" fmla="*/ 2911641 w 11951369"/>
              <a:gd name="connsiteY5" fmla="*/ 219504 h 6147062"/>
              <a:gd name="connsiteX6" fmla="*/ 3898231 w 11951369"/>
              <a:gd name="connsiteY6" fmla="*/ 460136 h 6147062"/>
              <a:gd name="connsiteX7" fmla="*/ 3922294 w 11951369"/>
              <a:gd name="connsiteY7" fmla="*/ 580452 h 6147062"/>
              <a:gd name="connsiteX8" fmla="*/ 3729789 w 11951369"/>
              <a:gd name="connsiteY8" fmla="*/ 845146 h 6147062"/>
              <a:gd name="connsiteX9" fmla="*/ 4018547 w 11951369"/>
              <a:gd name="connsiteY9" fmla="*/ 917336 h 6147062"/>
              <a:gd name="connsiteX10" fmla="*/ 4018547 w 11951369"/>
              <a:gd name="connsiteY10" fmla="*/ 1278283 h 6147062"/>
              <a:gd name="connsiteX11" fmla="*/ 4018547 w 11951369"/>
              <a:gd name="connsiteY11" fmla="*/ 1615167 h 6147062"/>
              <a:gd name="connsiteX12" fmla="*/ 4307305 w 11951369"/>
              <a:gd name="connsiteY12" fmla="*/ 1831736 h 6147062"/>
              <a:gd name="connsiteX13" fmla="*/ 4692315 w 11951369"/>
              <a:gd name="connsiteY13" fmla="*/ 1952052 h 6147062"/>
              <a:gd name="connsiteX14" fmla="*/ 5125452 w 11951369"/>
              <a:gd name="connsiteY14" fmla="*/ 2096431 h 6147062"/>
              <a:gd name="connsiteX15" fmla="*/ 5366084 w 11951369"/>
              <a:gd name="connsiteY15" fmla="*/ 2264873 h 6147062"/>
              <a:gd name="connsiteX16" fmla="*/ 5919536 w 11951369"/>
              <a:gd name="connsiteY16" fmla="*/ 2866452 h 6147062"/>
              <a:gd name="connsiteX17" fmla="*/ 6095999 w 11951369"/>
              <a:gd name="connsiteY17" fmla="*/ 3227399 h 6147062"/>
              <a:gd name="connsiteX18" fmla="*/ 6272462 w 11951369"/>
              <a:gd name="connsiteY18" fmla="*/ 3692619 h 6147062"/>
              <a:gd name="connsiteX19" fmla="*/ 6545178 w 11951369"/>
              <a:gd name="connsiteY19" fmla="*/ 4270134 h 6147062"/>
              <a:gd name="connsiteX20" fmla="*/ 7138736 w 11951369"/>
              <a:gd name="connsiteY20" fmla="*/ 5344956 h 6147062"/>
              <a:gd name="connsiteX21" fmla="*/ 8261684 w 11951369"/>
              <a:gd name="connsiteY21" fmla="*/ 5665798 h 6147062"/>
              <a:gd name="connsiteX22" fmla="*/ 9529010 w 11951369"/>
              <a:gd name="connsiteY22" fmla="*/ 5537461 h 6147062"/>
              <a:gd name="connsiteX23" fmla="*/ 10555705 w 11951369"/>
              <a:gd name="connsiteY23" fmla="*/ 5762052 h 6147062"/>
              <a:gd name="connsiteX24" fmla="*/ 11197390 w 11951369"/>
              <a:gd name="connsiteY24" fmla="*/ 5970599 h 6147062"/>
              <a:gd name="connsiteX25" fmla="*/ 11951369 w 11951369"/>
              <a:gd name="connsiteY25" fmla="*/ 6147062 h 6147062"/>
              <a:gd name="connsiteX0" fmla="*/ 0 w 11446043"/>
              <a:gd name="connsiteY0" fmla="*/ 219505 h 6147062"/>
              <a:gd name="connsiteX1" fmla="*/ 625642 w 11446043"/>
              <a:gd name="connsiteY1" fmla="*/ 2936 h 6147062"/>
              <a:gd name="connsiteX2" fmla="*/ 1106905 w 11446043"/>
              <a:gd name="connsiteY2" fmla="*/ 99188 h 6147062"/>
              <a:gd name="connsiteX3" fmla="*/ 1684421 w 11446043"/>
              <a:gd name="connsiteY3" fmla="*/ 171378 h 6147062"/>
              <a:gd name="connsiteX4" fmla="*/ 2406315 w 11446043"/>
              <a:gd name="connsiteY4" fmla="*/ 219504 h 6147062"/>
              <a:gd name="connsiteX5" fmla="*/ 3392905 w 11446043"/>
              <a:gd name="connsiteY5" fmla="*/ 460136 h 6147062"/>
              <a:gd name="connsiteX6" fmla="*/ 3416968 w 11446043"/>
              <a:gd name="connsiteY6" fmla="*/ 580452 h 6147062"/>
              <a:gd name="connsiteX7" fmla="*/ 3224463 w 11446043"/>
              <a:gd name="connsiteY7" fmla="*/ 845146 h 6147062"/>
              <a:gd name="connsiteX8" fmla="*/ 3513221 w 11446043"/>
              <a:gd name="connsiteY8" fmla="*/ 917336 h 6147062"/>
              <a:gd name="connsiteX9" fmla="*/ 3513221 w 11446043"/>
              <a:gd name="connsiteY9" fmla="*/ 1278283 h 6147062"/>
              <a:gd name="connsiteX10" fmla="*/ 3513221 w 11446043"/>
              <a:gd name="connsiteY10" fmla="*/ 1615167 h 6147062"/>
              <a:gd name="connsiteX11" fmla="*/ 3801979 w 11446043"/>
              <a:gd name="connsiteY11" fmla="*/ 1831736 h 6147062"/>
              <a:gd name="connsiteX12" fmla="*/ 4186989 w 11446043"/>
              <a:gd name="connsiteY12" fmla="*/ 1952052 h 6147062"/>
              <a:gd name="connsiteX13" fmla="*/ 4620126 w 11446043"/>
              <a:gd name="connsiteY13" fmla="*/ 2096431 h 6147062"/>
              <a:gd name="connsiteX14" fmla="*/ 4860758 w 11446043"/>
              <a:gd name="connsiteY14" fmla="*/ 2264873 h 6147062"/>
              <a:gd name="connsiteX15" fmla="*/ 5414210 w 11446043"/>
              <a:gd name="connsiteY15" fmla="*/ 2866452 h 6147062"/>
              <a:gd name="connsiteX16" fmla="*/ 5590673 w 11446043"/>
              <a:gd name="connsiteY16" fmla="*/ 3227399 h 6147062"/>
              <a:gd name="connsiteX17" fmla="*/ 5767136 w 11446043"/>
              <a:gd name="connsiteY17" fmla="*/ 3692619 h 6147062"/>
              <a:gd name="connsiteX18" fmla="*/ 6039852 w 11446043"/>
              <a:gd name="connsiteY18" fmla="*/ 4270134 h 6147062"/>
              <a:gd name="connsiteX19" fmla="*/ 6633410 w 11446043"/>
              <a:gd name="connsiteY19" fmla="*/ 5344956 h 6147062"/>
              <a:gd name="connsiteX20" fmla="*/ 7756358 w 11446043"/>
              <a:gd name="connsiteY20" fmla="*/ 5665798 h 6147062"/>
              <a:gd name="connsiteX21" fmla="*/ 9023684 w 11446043"/>
              <a:gd name="connsiteY21" fmla="*/ 5537461 h 6147062"/>
              <a:gd name="connsiteX22" fmla="*/ 10050379 w 11446043"/>
              <a:gd name="connsiteY22" fmla="*/ 5762052 h 6147062"/>
              <a:gd name="connsiteX23" fmla="*/ 10692064 w 11446043"/>
              <a:gd name="connsiteY23" fmla="*/ 5970599 h 6147062"/>
              <a:gd name="connsiteX24" fmla="*/ 11446043 w 11446043"/>
              <a:gd name="connsiteY24" fmla="*/ 6147062 h 6147062"/>
              <a:gd name="connsiteX0" fmla="*/ 0 w 10820401"/>
              <a:gd name="connsiteY0" fmla="*/ 2936 h 6147062"/>
              <a:gd name="connsiteX1" fmla="*/ 481263 w 10820401"/>
              <a:gd name="connsiteY1" fmla="*/ 99188 h 6147062"/>
              <a:gd name="connsiteX2" fmla="*/ 1058779 w 10820401"/>
              <a:gd name="connsiteY2" fmla="*/ 171378 h 6147062"/>
              <a:gd name="connsiteX3" fmla="*/ 1780673 w 10820401"/>
              <a:gd name="connsiteY3" fmla="*/ 219504 h 6147062"/>
              <a:gd name="connsiteX4" fmla="*/ 2767263 w 10820401"/>
              <a:gd name="connsiteY4" fmla="*/ 460136 h 6147062"/>
              <a:gd name="connsiteX5" fmla="*/ 2791326 w 10820401"/>
              <a:gd name="connsiteY5" fmla="*/ 580452 h 6147062"/>
              <a:gd name="connsiteX6" fmla="*/ 2598821 w 10820401"/>
              <a:gd name="connsiteY6" fmla="*/ 845146 h 6147062"/>
              <a:gd name="connsiteX7" fmla="*/ 2887579 w 10820401"/>
              <a:gd name="connsiteY7" fmla="*/ 917336 h 6147062"/>
              <a:gd name="connsiteX8" fmla="*/ 2887579 w 10820401"/>
              <a:gd name="connsiteY8" fmla="*/ 1278283 h 6147062"/>
              <a:gd name="connsiteX9" fmla="*/ 2887579 w 10820401"/>
              <a:gd name="connsiteY9" fmla="*/ 1615167 h 6147062"/>
              <a:gd name="connsiteX10" fmla="*/ 3176337 w 10820401"/>
              <a:gd name="connsiteY10" fmla="*/ 1831736 h 6147062"/>
              <a:gd name="connsiteX11" fmla="*/ 3561347 w 10820401"/>
              <a:gd name="connsiteY11" fmla="*/ 1952052 h 6147062"/>
              <a:gd name="connsiteX12" fmla="*/ 3994484 w 10820401"/>
              <a:gd name="connsiteY12" fmla="*/ 2096431 h 6147062"/>
              <a:gd name="connsiteX13" fmla="*/ 4235116 w 10820401"/>
              <a:gd name="connsiteY13" fmla="*/ 2264873 h 6147062"/>
              <a:gd name="connsiteX14" fmla="*/ 4788568 w 10820401"/>
              <a:gd name="connsiteY14" fmla="*/ 2866452 h 6147062"/>
              <a:gd name="connsiteX15" fmla="*/ 4965031 w 10820401"/>
              <a:gd name="connsiteY15" fmla="*/ 3227399 h 6147062"/>
              <a:gd name="connsiteX16" fmla="*/ 5141494 w 10820401"/>
              <a:gd name="connsiteY16" fmla="*/ 3692619 h 6147062"/>
              <a:gd name="connsiteX17" fmla="*/ 5414210 w 10820401"/>
              <a:gd name="connsiteY17" fmla="*/ 4270134 h 6147062"/>
              <a:gd name="connsiteX18" fmla="*/ 6007768 w 10820401"/>
              <a:gd name="connsiteY18" fmla="*/ 5344956 h 6147062"/>
              <a:gd name="connsiteX19" fmla="*/ 7130716 w 10820401"/>
              <a:gd name="connsiteY19" fmla="*/ 5665798 h 6147062"/>
              <a:gd name="connsiteX20" fmla="*/ 8398042 w 10820401"/>
              <a:gd name="connsiteY20" fmla="*/ 5537461 h 6147062"/>
              <a:gd name="connsiteX21" fmla="*/ 9424737 w 10820401"/>
              <a:gd name="connsiteY21" fmla="*/ 5762052 h 6147062"/>
              <a:gd name="connsiteX22" fmla="*/ 10066422 w 10820401"/>
              <a:gd name="connsiteY22" fmla="*/ 5970599 h 6147062"/>
              <a:gd name="connsiteX23" fmla="*/ 10820401 w 10820401"/>
              <a:gd name="connsiteY23" fmla="*/ 6147062 h 6147062"/>
              <a:gd name="connsiteX0" fmla="*/ 0 w 10339138"/>
              <a:gd name="connsiteY0" fmla="*/ 0 h 6047874"/>
              <a:gd name="connsiteX1" fmla="*/ 577516 w 10339138"/>
              <a:gd name="connsiteY1" fmla="*/ 72190 h 6047874"/>
              <a:gd name="connsiteX2" fmla="*/ 1299410 w 10339138"/>
              <a:gd name="connsiteY2" fmla="*/ 120316 h 6047874"/>
              <a:gd name="connsiteX3" fmla="*/ 2286000 w 10339138"/>
              <a:gd name="connsiteY3" fmla="*/ 360948 h 6047874"/>
              <a:gd name="connsiteX4" fmla="*/ 2310063 w 10339138"/>
              <a:gd name="connsiteY4" fmla="*/ 481264 h 6047874"/>
              <a:gd name="connsiteX5" fmla="*/ 2117558 w 10339138"/>
              <a:gd name="connsiteY5" fmla="*/ 745958 h 6047874"/>
              <a:gd name="connsiteX6" fmla="*/ 2406316 w 10339138"/>
              <a:gd name="connsiteY6" fmla="*/ 818148 h 6047874"/>
              <a:gd name="connsiteX7" fmla="*/ 2406316 w 10339138"/>
              <a:gd name="connsiteY7" fmla="*/ 1179095 h 6047874"/>
              <a:gd name="connsiteX8" fmla="*/ 2406316 w 10339138"/>
              <a:gd name="connsiteY8" fmla="*/ 1515979 h 6047874"/>
              <a:gd name="connsiteX9" fmla="*/ 2695074 w 10339138"/>
              <a:gd name="connsiteY9" fmla="*/ 1732548 h 6047874"/>
              <a:gd name="connsiteX10" fmla="*/ 3080084 w 10339138"/>
              <a:gd name="connsiteY10" fmla="*/ 1852864 h 6047874"/>
              <a:gd name="connsiteX11" fmla="*/ 3513221 w 10339138"/>
              <a:gd name="connsiteY11" fmla="*/ 1997243 h 6047874"/>
              <a:gd name="connsiteX12" fmla="*/ 3753853 w 10339138"/>
              <a:gd name="connsiteY12" fmla="*/ 2165685 h 6047874"/>
              <a:gd name="connsiteX13" fmla="*/ 4307305 w 10339138"/>
              <a:gd name="connsiteY13" fmla="*/ 2767264 h 6047874"/>
              <a:gd name="connsiteX14" fmla="*/ 4483768 w 10339138"/>
              <a:gd name="connsiteY14" fmla="*/ 3128211 h 6047874"/>
              <a:gd name="connsiteX15" fmla="*/ 4660231 w 10339138"/>
              <a:gd name="connsiteY15" fmla="*/ 3593431 h 6047874"/>
              <a:gd name="connsiteX16" fmla="*/ 4932947 w 10339138"/>
              <a:gd name="connsiteY16" fmla="*/ 4170946 h 6047874"/>
              <a:gd name="connsiteX17" fmla="*/ 5526505 w 10339138"/>
              <a:gd name="connsiteY17" fmla="*/ 5245768 h 6047874"/>
              <a:gd name="connsiteX18" fmla="*/ 6649453 w 10339138"/>
              <a:gd name="connsiteY18" fmla="*/ 5566610 h 6047874"/>
              <a:gd name="connsiteX19" fmla="*/ 7916779 w 10339138"/>
              <a:gd name="connsiteY19" fmla="*/ 5438273 h 6047874"/>
              <a:gd name="connsiteX20" fmla="*/ 8943474 w 10339138"/>
              <a:gd name="connsiteY20" fmla="*/ 5662864 h 6047874"/>
              <a:gd name="connsiteX21" fmla="*/ 9585159 w 10339138"/>
              <a:gd name="connsiteY21" fmla="*/ 5871411 h 6047874"/>
              <a:gd name="connsiteX22" fmla="*/ 10339138 w 10339138"/>
              <a:gd name="connsiteY22" fmla="*/ 6047874 h 6047874"/>
              <a:gd name="connsiteX0" fmla="*/ 0 w 9761622"/>
              <a:gd name="connsiteY0" fmla="*/ 0 h 5975684"/>
              <a:gd name="connsiteX1" fmla="*/ 721894 w 9761622"/>
              <a:gd name="connsiteY1" fmla="*/ 48126 h 5975684"/>
              <a:gd name="connsiteX2" fmla="*/ 1708484 w 9761622"/>
              <a:gd name="connsiteY2" fmla="*/ 288758 h 5975684"/>
              <a:gd name="connsiteX3" fmla="*/ 1732547 w 9761622"/>
              <a:gd name="connsiteY3" fmla="*/ 409074 h 5975684"/>
              <a:gd name="connsiteX4" fmla="*/ 1540042 w 9761622"/>
              <a:gd name="connsiteY4" fmla="*/ 673768 h 5975684"/>
              <a:gd name="connsiteX5" fmla="*/ 1828800 w 9761622"/>
              <a:gd name="connsiteY5" fmla="*/ 745958 h 5975684"/>
              <a:gd name="connsiteX6" fmla="*/ 1828800 w 9761622"/>
              <a:gd name="connsiteY6" fmla="*/ 1106905 h 5975684"/>
              <a:gd name="connsiteX7" fmla="*/ 1828800 w 9761622"/>
              <a:gd name="connsiteY7" fmla="*/ 1443789 h 5975684"/>
              <a:gd name="connsiteX8" fmla="*/ 2117558 w 9761622"/>
              <a:gd name="connsiteY8" fmla="*/ 1660358 h 5975684"/>
              <a:gd name="connsiteX9" fmla="*/ 2502568 w 9761622"/>
              <a:gd name="connsiteY9" fmla="*/ 1780674 h 5975684"/>
              <a:gd name="connsiteX10" fmla="*/ 2935705 w 9761622"/>
              <a:gd name="connsiteY10" fmla="*/ 1925053 h 5975684"/>
              <a:gd name="connsiteX11" fmla="*/ 3176337 w 9761622"/>
              <a:gd name="connsiteY11" fmla="*/ 2093495 h 5975684"/>
              <a:gd name="connsiteX12" fmla="*/ 3729789 w 9761622"/>
              <a:gd name="connsiteY12" fmla="*/ 2695074 h 5975684"/>
              <a:gd name="connsiteX13" fmla="*/ 3906252 w 9761622"/>
              <a:gd name="connsiteY13" fmla="*/ 3056021 h 5975684"/>
              <a:gd name="connsiteX14" fmla="*/ 4082715 w 9761622"/>
              <a:gd name="connsiteY14" fmla="*/ 3521241 h 5975684"/>
              <a:gd name="connsiteX15" fmla="*/ 4355431 w 9761622"/>
              <a:gd name="connsiteY15" fmla="*/ 4098756 h 5975684"/>
              <a:gd name="connsiteX16" fmla="*/ 4948989 w 9761622"/>
              <a:gd name="connsiteY16" fmla="*/ 5173578 h 5975684"/>
              <a:gd name="connsiteX17" fmla="*/ 6071937 w 9761622"/>
              <a:gd name="connsiteY17" fmla="*/ 5494420 h 5975684"/>
              <a:gd name="connsiteX18" fmla="*/ 7339263 w 9761622"/>
              <a:gd name="connsiteY18" fmla="*/ 5366083 h 5975684"/>
              <a:gd name="connsiteX19" fmla="*/ 8365958 w 9761622"/>
              <a:gd name="connsiteY19" fmla="*/ 5590674 h 5975684"/>
              <a:gd name="connsiteX20" fmla="*/ 9007643 w 9761622"/>
              <a:gd name="connsiteY20" fmla="*/ 5799221 h 5975684"/>
              <a:gd name="connsiteX21" fmla="*/ 9761622 w 9761622"/>
              <a:gd name="connsiteY21" fmla="*/ 5975684 h 5975684"/>
              <a:gd name="connsiteX0" fmla="*/ 0 w 9039728"/>
              <a:gd name="connsiteY0" fmla="*/ 0 h 5927558"/>
              <a:gd name="connsiteX1" fmla="*/ 986590 w 9039728"/>
              <a:gd name="connsiteY1" fmla="*/ 240632 h 5927558"/>
              <a:gd name="connsiteX2" fmla="*/ 1010653 w 9039728"/>
              <a:gd name="connsiteY2" fmla="*/ 360948 h 5927558"/>
              <a:gd name="connsiteX3" fmla="*/ 818148 w 9039728"/>
              <a:gd name="connsiteY3" fmla="*/ 625642 h 5927558"/>
              <a:gd name="connsiteX4" fmla="*/ 1106906 w 9039728"/>
              <a:gd name="connsiteY4" fmla="*/ 697832 h 5927558"/>
              <a:gd name="connsiteX5" fmla="*/ 1106906 w 9039728"/>
              <a:gd name="connsiteY5" fmla="*/ 1058779 h 5927558"/>
              <a:gd name="connsiteX6" fmla="*/ 1106906 w 9039728"/>
              <a:gd name="connsiteY6" fmla="*/ 1395663 h 5927558"/>
              <a:gd name="connsiteX7" fmla="*/ 1395664 w 9039728"/>
              <a:gd name="connsiteY7" fmla="*/ 1612232 h 5927558"/>
              <a:gd name="connsiteX8" fmla="*/ 1780674 w 9039728"/>
              <a:gd name="connsiteY8" fmla="*/ 1732548 h 5927558"/>
              <a:gd name="connsiteX9" fmla="*/ 2213811 w 9039728"/>
              <a:gd name="connsiteY9" fmla="*/ 1876927 h 5927558"/>
              <a:gd name="connsiteX10" fmla="*/ 2454443 w 9039728"/>
              <a:gd name="connsiteY10" fmla="*/ 2045369 h 5927558"/>
              <a:gd name="connsiteX11" fmla="*/ 3007895 w 9039728"/>
              <a:gd name="connsiteY11" fmla="*/ 2646948 h 5927558"/>
              <a:gd name="connsiteX12" fmla="*/ 3184358 w 9039728"/>
              <a:gd name="connsiteY12" fmla="*/ 3007895 h 5927558"/>
              <a:gd name="connsiteX13" fmla="*/ 3360821 w 9039728"/>
              <a:gd name="connsiteY13" fmla="*/ 3473115 h 5927558"/>
              <a:gd name="connsiteX14" fmla="*/ 3633537 w 9039728"/>
              <a:gd name="connsiteY14" fmla="*/ 4050630 h 5927558"/>
              <a:gd name="connsiteX15" fmla="*/ 4227095 w 9039728"/>
              <a:gd name="connsiteY15" fmla="*/ 5125452 h 5927558"/>
              <a:gd name="connsiteX16" fmla="*/ 5350043 w 9039728"/>
              <a:gd name="connsiteY16" fmla="*/ 5446294 h 5927558"/>
              <a:gd name="connsiteX17" fmla="*/ 6617369 w 9039728"/>
              <a:gd name="connsiteY17" fmla="*/ 5317957 h 5927558"/>
              <a:gd name="connsiteX18" fmla="*/ 7644064 w 9039728"/>
              <a:gd name="connsiteY18" fmla="*/ 5542548 h 5927558"/>
              <a:gd name="connsiteX19" fmla="*/ 8285749 w 9039728"/>
              <a:gd name="connsiteY19" fmla="*/ 5751095 h 5927558"/>
              <a:gd name="connsiteX20" fmla="*/ 9039728 w 9039728"/>
              <a:gd name="connsiteY20" fmla="*/ 5927558 h 5927558"/>
              <a:gd name="connsiteX0" fmla="*/ 169450 w 8222588"/>
              <a:gd name="connsiteY0" fmla="*/ 0 h 5686926"/>
              <a:gd name="connsiteX1" fmla="*/ 193513 w 8222588"/>
              <a:gd name="connsiteY1" fmla="*/ 120316 h 5686926"/>
              <a:gd name="connsiteX2" fmla="*/ 1008 w 8222588"/>
              <a:gd name="connsiteY2" fmla="*/ 385010 h 5686926"/>
              <a:gd name="connsiteX3" fmla="*/ 289766 w 8222588"/>
              <a:gd name="connsiteY3" fmla="*/ 457200 h 5686926"/>
              <a:gd name="connsiteX4" fmla="*/ 289766 w 8222588"/>
              <a:gd name="connsiteY4" fmla="*/ 818147 h 5686926"/>
              <a:gd name="connsiteX5" fmla="*/ 289766 w 8222588"/>
              <a:gd name="connsiteY5" fmla="*/ 1155031 h 5686926"/>
              <a:gd name="connsiteX6" fmla="*/ 578524 w 8222588"/>
              <a:gd name="connsiteY6" fmla="*/ 1371600 h 5686926"/>
              <a:gd name="connsiteX7" fmla="*/ 963534 w 8222588"/>
              <a:gd name="connsiteY7" fmla="*/ 1491916 h 5686926"/>
              <a:gd name="connsiteX8" fmla="*/ 1396671 w 8222588"/>
              <a:gd name="connsiteY8" fmla="*/ 1636295 h 5686926"/>
              <a:gd name="connsiteX9" fmla="*/ 1637303 w 8222588"/>
              <a:gd name="connsiteY9" fmla="*/ 1804737 h 5686926"/>
              <a:gd name="connsiteX10" fmla="*/ 2190755 w 8222588"/>
              <a:gd name="connsiteY10" fmla="*/ 2406316 h 5686926"/>
              <a:gd name="connsiteX11" fmla="*/ 2367218 w 8222588"/>
              <a:gd name="connsiteY11" fmla="*/ 2767263 h 5686926"/>
              <a:gd name="connsiteX12" fmla="*/ 2543681 w 8222588"/>
              <a:gd name="connsiteY12" fmla="*/ 3232483 h 5686926"/>
              <a:gd name="connsiteX13" fmla="*/ 2816397 w 8222588"/>
              <a:gd name="connsiteY13" fmla="*/ 3809998 h 5686926"/>
              <a:gd name="connsiteX14" fmla="*/ 3409955 w 8222588"/>
              <a:gd name="connsiteY14" fmla="*/ 4884820 h 5686926"/>
              <a:gd name="connsiteX15" fmla="*/ 4532903 w 8222588"/>
              <a:gd name="connsiteY15" fmla="*/ 5205662 h 5686926"/>
              <a:gd name="connsiteX16" fmla="*/ 5800229 w 8222588"/>
              <a:gd name="connsiteY16" fmla="*/ 5077325 h 5686926"/>
              <a:gd name="connsiteX17" fmla="*/ 6826924 w 8222588"/>
              <a:gd name="connsiteY17" fmla="*/ 5301916 h 5686926"/>
              <a:gd name="connsiteX18" fmla="*/ 7468609 w 8222588"/>
              <a:gd name="connsiteY18" fmla="*/ 5510463 h 5686926"/>
              <a:gd name="connsiteX19" fmla="*/ 8222588 w 8222588"/>
              <a:gd name="connsiteY19" fmla="*/ 5686926 h 5686926"/>
              <a:gd name="connsiteX0" fmla="*/ 193513 w 8222588"/>
              <a:gd name="connsiteY0" fmla="*/ 0 h 5566610"/>
              <a:gd name="connsiteX1" fmla="*/ 1008 w 8222588"/>
              <a:gd name="connsiteY1" fmla="*/ 264694 h 5566610"/>
              <a:gd name="connsiteX2" fmla="*/ 289766 w 8222588"/>
              <a:gd name="connsiteY2" fmla="*/ 336884 h 5566610"/>
              <a:gd name="connsiteX3" fmla="*/ 289766 w 8222588"/>
              <a:gd name="connsiteY3" fmla="*/ 697831 h 5566610"/>
              <a:gd name="connsiteX4" fmla="*/ 289766 w 8222588"/>
              <a:gd name="connsiteY4" fmla="*/ 1034715 h 5566610"/>
              <a:gd name="connsiteX5" fmla="*/ 578524 w 8222588"/>
              <a:gd name="connsiteY5" fmla="*/ 1251284 h 5566610"/>
              <a:gd name="connsiteX6" fmla="*/ 963534 w 8222588"/>
              <a:gd name="connsiteY6" fmla="*/ 1371600 h 5566610"/>
              <a:gd name="connsiteX7" fmla="*/ 1396671 w 8222588"/>
              <a:gd name="connsiteY7" fmla="*/ 1515979 h 5566610"/>
              <a:gd name="connsiteX8" fmla="*/ 1637303 w 8222588"/>
              <a:gd name="connsiteY8" fmla="*/ 1684421 h 5566610"/>
              <a:gd name="connsiteX9" fmla="*/ 2190755 w 8222588"/>
              <a:gd name="connsiteY9" fmla="*/ 2286000 h 5566610"/>
              <a:gd name="connsiteX10" fmla="*/ 2367218 w 8222588"/>
              <a:gd name="connsiteY10" fmla="*/ 2646947 h 5566610"/>
              <a:gd name="connsiteX11" fmla="*/ 2543681 w 8222588"/>
              <a:gd name="connsiteY11" fmla="*/ 3112167 h 5566610"/>
              <a:gd name="connsiteX12" fmla="*/ 2816397 w 8222588"/>
              <a:gd name="connsiteY12" fmla="*/ 3689682 h 5566610"/>
              <a:gd name="connsiteX13" fmla="*/ 3409955 w 8222588"/>
              <a:gd name="connsiteY13" fmla="*/ 4764504 h 5566610"/>
              <a:gd name="connsiteX14" fmla="*/ 4532903 w 8222588"/>
              <a:gd name="connsiteY14" fmla="*/ 5085346 h 5566610"/>
              <a:gd name="connsiteX15" fmla="*/ 5800229 w 8222588"/>
              <a:gd name="connsiteY15" fmla="*/ 4957009 h 5566610"/>
              <a:gd name="connsiteX16" fmla="*/ 6826924 w 8222588"/>
              <a:gd name="connsiteY16" fmla="*/ 5181600 h 5566610"/>
              <a:gd name="connsiteX17" fmla="*/ 7468609 w 8222588"/>
              <a:gd name="connsiteY17" fmla="*/ 5390147 h 5566610"/>
              <a:gd name="connsiteX18" fmla="*/ 8222588 w 8222588"/>
              <a:gd name="connsiteY18" fmla="*/ 5566610 h 5566610"/>
              <a:gd name="connsiteX0" fmla="*/ 0 w 8221580"/>
              <a:gd name="connsiteY0" fmla="*/ 0 h 5301916"/>
              <a:gd name="connsiteX1" fmla="*/ 288758 w 8221580"/>
              <a:gd name="connsiteY1" fmla="*/ 72190 h 5301916"/>
              <a:gd name="connsiteX2" fmla="*/ 288758 w 8221580"/>
              <a:gd name="connsiteY2" fmla="*/ 433137 h 5301916"/>
              <a:gd name="connsiteX3" fmla="*/ 288758 w 8221580"/>
              <a:gd name="connsiteY3" fmla="*/ 770021 h 5301916"/>
              <a:gd name="connsiteX4" fmla="*/ 577516 w 8221580"/>
              <a:gd name="connsiteY4" fmla="*/ 986590 h 5301916"/>
              <a:gd name="connsiteX5" fmla="*/ 962526 w 8221580"/>
              <a:gd name="connsiteY5" fmla="*/ 1106906 h 5301916"/>
              <a:gd name="connsiteX6" fmla="*/ 1395663 w 8221580"/>
              <a:gd name="connsiteY6" fmla="*/ 1251285 h 5301916"/>
              <a:gd name="connsiteX7" fmla="*/ 1636295 w 8221580"/>
              <a:gd name="connsiteY7" fmla="*/ 1419727 h 5301916"/>
              <a:gd name="connsiteX8" fmla="*/ 2189747 w 8221580"/>
              <a:gd name="connsiteY8" fmla="*/ 2021306 h 5301916"/>
              <a:gd name="connsiteX9" fmla="*/ 2366210 w 8221580"/>
              <a:gd name="connsiteY9" fmla="*/ 2382253 h 5301916"/>
              <a:gd name="connsiteX10" fmla="*/ 2542673 w 8221580"/>
              <a:gd name="connsiteY10" fmla="*/ 2847473 h 5301916"/>
              <a:gd name="connsiteX11" fmla="*/ 2815389 w 8221580"/>
              <a:gd name="connsiteY11" fmla="*/ 3424988 h 5301916"/>
              <a:gd name="connsiteX12" fmla="*/ 3408947 w 8221580"/>
              <a:gd name="connsiteY12" fmla="*/ 4499810 h 5301916"/>
              <a:gd name="connsiteX13" fmla="*/ 4531895 w 8221580"/>
              <a:gd name="connsiteY13" fmla="*/ 4820652 h 5301916"/>
              <a:gd name="connsiteX14" fmla="*/ 5799221 w 8221580"/>
              <a:gd name="connsiteY14" fmla="*/ 4692315 h 5301916"/>
              <a:gd name="connsiteX15" fmla="*/ 6825916 w 8221580"/>
              <a:gd name="connsiteY15" fmla="*/ 4916906 h 5301916"/>
              <a:gd name="connsiteX16" fmla="*/ 7467601 w 8221580"/>
              <a:gd name="connsiteY16" fmla="*/ 5125453 h 5301916"/>
              <a:gd name="connsiteX17" fmla="*/ 8221580 w 8221580"/>
              <a:gd name="connsiteY17" fmla="*/ 5301916 h 5301916"/>
              <a:gd name="connsiteX0" fmla="*/ 21390 w 7954212"/>
              <a:gd name="connsiteY0" fmla="*/ 0 h 5229726"/>
              <a:gd name="connsiteX1" fmla="*/ 21390 w 7954212"/>
              <a:gd name="connsiteY1" fmla="*/ 360947 h 5229726"/>
              <a:gd name="connsiteX2" fmla="*/ 21390 w 7954212"/>
              <a:gd name="connsiteY2" fmla="*/ 697831 h 5229726"/>
              <a:gd name="connsiteX3" fmla="*/ 310148 w 7954212"/>
              <a:gd name="connsiteY3" fmla="*/ 914400 h 5229726"/>
              <a:gd name="connsiteX4" fmla="*/ 695158 w 7954212"/>
              <a:gd name="connsiteY4" fmla="*/ 1034716 h 5229726"/>
              <a:gd name="connsiteX5" fmla="*/ 1128295 w 7954212"/>
              <a:gd name="connsiteY5" fmla="*/ 1179095 h 5229726"/>
              <a:gd name="connsiteX6" fmla="*/ 1368927 w 7954212"/>
              <a:gd name="connsiteY6" fmla="*/ 1347537 h 5229726"/>
              <a:gd name="connsiteX7" fmla="*/ 1922379 w 7954212"/>
              <a:gd name="connsiteY7" fmla="*/ 1949116 h 5229726"/>
              <a:gd name="connsiteX8" fmla="*/ 2098842 w 7954212"/>
              <a:gd name="connsiteY8" fmla="*/ 2310063 h 5229726"/>
              <a:gd name="connsiteX9" fmla="*/ 2275305 w 7954212"/>
              <a:gd name="connsiteY9" fmla="*/ 2775283 h 5229726"/>
              <a:gd name="connsiteX10" fmla="*/ 2548021 w 7954212"/>
              <a:gd name="connsiteY10" fmla="*/ 3352798 h 5229726"/>
              <a:gd name="connsiteX11" fmla="*/ 3141579 w 7954212"/>
              <a:gd name="connsiteY11" fmla="*/ 4427620 h 5229726"/>
              <a:gd name="connsiteX12" fmla="*/ 4264527 w 7954212"/>
              <a:gd name="connsiteY12" fmla="*/ 4748462 h 5229726"/>
              <a:gd name="connsiteX13" fmla="*/ 5531853 w 7954212"/>
              <a:gd name="connsiteY13" fmla="*/ 4620125 h 5229726"/>
              <a:gd name="connsiteX14" fmla="*/ 6558548 w 7954212"/>
              <a:gd name="connsiteY14" fmla="*/ 4844716 h 5229726"/>
              <a:gd name="connsiteX15" fmla="*/ 7200233 w 7954212"/>
              <a:gd name="connsiteY15" fmla="*/ 5053263 h 5229726"/>
              <a:gd name="connsiteX16" fmla="*/ 7954212 w 7954212"/>
              <a:gd name="connsiteY16" fmla="*/ 5229726 h 5229726"/>
              <a:gd name="connsiteX0" fmla="*/ 21390 w 7954212"/>
              <a:gd name="connsiteY0" fmla="*/ 0 h 4868779"/>
              <a:gd name="connsiteX1" fmla="*/ 21390 w 7954212"/>
              <a:gd name="connsiteY1" fmla="*/ 336884 h 4868779"/>
              <a:gd name="connsiteX2" fmla="*/ 310148 w 7954212"/>
              <a:gd name="connsiteY2" fmla="*/ 553453 h 4868779"/>
              <a:gd name="connsiteX3" fmla="*/ 695158 w 7954212"/>
              <a:gd name="connsiteY3" fmla="*/ 673769 h 4868779"/>
              <a:gd name="connsiteX4" fmla="*/ 1128295 w 7954212"/>
              <a:gd name="connsiteY4" fmla="*/ 818148 h 4868779"/>
              <a:gd name="connsiteX5" fmla="*/ 1368927 w 7954212"/>
              <a:gd name="connsiteY5" fmla="*/ 986590 h 4868779"/>
              <a:gd name="connsiteX6" fmla="*/ 1922379 w 7954212"/>
              <a:gd name="connsiteY6" fmla="*/ 1588169 h 4868779"/>
              <a:gd name="connsiteX7" fmla="*/ 2098842 w 7954212"/>
              <a:gd name="connsiteY7" fmla="*/ 1949116 h 4868779"/>
              <a:gd name="connsiteX8" fmla="*/ 2275305 w 7954212"/>
              <a:gd name="connsiteY8" fmla="*/ 2414336 h 4868779"/>
              <a:gd name="connsiteX9" fmla="*/ 2548021 w 7954212"/>
              <a:gd name="connsiteY9" fmla="*/ 2991851 h 4868779"/>
              <a:gd name="connsiteX10" fmla="*/ 3141579 w 7954212"/>
              <a:gd name="connsiteY10" fmla="*/ 4066673 h 4868779"/>
              <a:gd name="connsiteX11" fmla="*/ 4264527 w 7954212"/>
              <a:gd name="connsiteY11" fmla="*/ 4387515 h 4868779"/>
              <a:gd name="connsiteX12" fmla="*/ 5531853 w 7954212"/>
              <a:gd name="connsiteY12" fmla="*/ 4259178 h 4868779"/>
              <a:gd name="connsiteX13" fmla="*/ 6558548 w 7954212"/>
              <a:gd name="connsiteY13" fmla="*/ 4483769 h 4868779"/>
              <a:gd name="connsiteX14" fmla="*/ 7200233 w 7954212"/>
              <a:gd name="connsiteY14" fmla="*/ 4692316 h 4868779"/>
              <a:gd name="connsiteX15" fmla="*/ 7954212 w 7954212"/>
              <a:gd name="connsiteY15" fmla="*/ 4868779 h 4868779"/>
              <a:gd name="connsiteX0" fmla="*/ 0 w 7932822"/>
              <a:gd name="connsiteY0" fmla="*/ 0 h 4531895"/>
              <a:gd name="connsiteX1" fmla="*/ 288758 w 7932822"/>
              <a:gd name="connsiteY1" fmla="*/ 216569 h 4531895"/>
              <a:gd name="connsiteX2" fmla="*/ 673768 w 7932822"/>
              <a:gd name="connsiteY2" fmla="*/ 336885 h 4531895"/>
              <a:gd name="connsiteX3" fmla="*/ 1106905 w 7932822"/>
              <a:gd name="connsiteY3" fmla="*/ 481264 h 4531895"/>
              <a:gd name="connsiteX4" fmla="*/ 1347537 w 7932822"/>
              <a:gd name="connsiteY4" fmla="*/ 649706 h 4531895"/>
              <a:gd name="connsiteX5" fmla="*/ 1900989 w 7932822"/>
              <a:gd name="connsiteY5" fmla="*/ 1251285 h 4531895"/>
              <a:gd name="connsiteX6" fmla="*/ 2077452 w 7932822"/>
              <a:gd name="connsiteY6" fmla="*/ 1612232 h 4531895"/>
              <a:gd name="connsiteX7" fmla="*/ 2253915 w 7932822"/>
              <a:gd name="connsiteY7" fmla="*/ 2077452 h 4531895"/>
              <a:gd name="connsiteX8" fmla="*/ 2526631 w 7932822"/>
              <a:gd name="connsiteY8" fmla="*/ 2654967 h 4531895"/>
              <a:gd name="connsiteX9" fmla="*/ 3120189 w 7932822"/>
              <a:gd name="connsiteY9" fmla="*/ 3729789 h 4531895"/>
              <a:gd name="connsiteX10" fmla="*/ 4243137 w 7932822"/>
              <a:gd name="connsiteY10" fmla="*/ 4050631 h 4531895"/>
              <a:gd name="connsiteX11" fmla="*/ 5510463 w 7932822"/>
              <a:gd name="connsiteY11" fmla="*/ 3922294 h 4531895"/>
              <a:gd name="connsiteX12" fmla="*/ 6537158 w 7932822"/>
              <a:gd name="connsiteY12" fmla="*/ 4146885 h 4531895"/>
              <a:gd name="connsiteX13" fmla="*/ 7178843 w 7932822"/>
              <a:gd name="connsiteY13" fmla="*/ 4355432 h 4531895"/>
              <a:gd name="connsiteX14" fmla="*/ 7932822 w 7932822"/>
              <a:gd name="connsiteY14" fmla="*/ 4531895 h 4531895"/>
              <a:gd name="connsiteX0" fmla="*/ 0 w 8124460"/>
              <a:gd name="connsiteY0" fmla="*/ 0 h 4355432"/>
              <a:gd name="connsiteX1" fmla="*/ 288758 w 8124460"/>
              <a:gd name="connsiteY1" fmla="*/ 216569 h 4355432"/>
              <a:gd name="connsiteX2" fmla="*/ 673768 w 8124460"/>
              <a:gd name="connsiteY2" fmla="*/ 336885 h 4355432"/>
              <a:gd name="connsiteX3" fmla="*/ 1106905 w 8124460"/>
              <a:gd name="connsiteY3" fmla="*/ 481264 h 4355432"/>
              <a:gd name="connsiteX4" fmla="*/ 1347537 w 8124460"/>
              <a:gd name="connsiteY4" fmla="*/ 649706 h 4355432"/>
              <a:gd name="connsiteX5" fmla="*/ 1900989 w 8124460"/>
              <a:gd name="connsiteY5" fmla="*/ 1251285 h 4355432"/>
              <a:gd name="connsiteX6" fmla="*/ 2077452 w 8124460"/>
              <a:gd name="connsiteY6" fmla="*/ 1612232 h 4355432"/>
              <a:gd name="connsiteX7" fmla="*/ 2253915 w 8124460"/>
              <a:gd name="connsiteY7" fmla="*/ 2077452 h 4355432"/>
              <a:gd name="connsiteX8" fmla="*/ 2526631 w 8124460"/>
              <a:gd name="connsiteY8" fmla="*/ 2654967 h 4355432"/>
              <a:gd name="connsiteX9" fmla="*/ 3120189 w 8124460"/>
              <a:gd name="connsiteY9" fmla="*/ 3729789 h 4355432"/>
              <a:gd name="connsiteX10" fmla="*/ 4243137 w 8124460"/>
              <a:gd name="connsiteY10" fmla="*/ 4050631 h 4355432"/>
              <a:gd name="connsiteX11" fmla="*/ 5510463 w 8124460"/>
              <a:gd name="connsiteY11" fmla="*/ 3922294 h 4355432"/>
              <a:gd name="connsiteX12" fmla="*/ 6537158 w 8124460"/>
              <a:gd name="connsiteY12" fmla="*/ 4146885 h 4355432"/>
              <a:gd name="connsiteX13" fmla="*/ 7178843 w 8124460"/>
              <a:gd name="connsiteY13" fmla="*/ 4355432 h 4355432"/>
              <a:gd name="connsiteX14" fmla="*/ 8124460 w 8124460"/>
              <a:gd name="connsiteY14" fmla="*/ 3978272 h 4355432"/>
              <a:gd name="connsiteX0" fmla="*/ 0 w 8124460"/>
              <a:gd name="connsiteY0" fmla="*/ 0 h 4147715"/>
              <a:gd name="connsiteX1" fmla="*/ 288758 w 8124460"/>
              <a:gd name="connsiteY1" fmla="*/ 216569 h 4147715"/>
              <a:gd name="connsiteX2" fmla="*/ 673768 w 8124460"/>
              <a:gd name="connsiteY2" fmla="*/ 336885 h 4147715"/>
              <a:gd name="connsiteX3" fmla="*/ 1106905 w 8124460"/>
              <a:gd name="connsiteY3" fmla="*/ 481264 h 4147715"/>
              <a:gd name="connsiteX4" fmla="*/ 1347537 w 8124460"/>
              <a:gd name="connsiteY4" fmla="*/ 649706 h 4147715"/>
              <a:gd name="connsiteX5" fmla="*/ 1900989 w 8124460"/>
              <a:gd name="connsiteY5" fmla="*/ 1251285 h 4147715"/>
              <a:gd name="connsiteX6" fmla="*/ 2077452 w 8124460"/>
              <a:gd name="connsiteY6" fmla="*/ 1612232 h 4147715"/>
              <a:gd name="connsiteX7" fmla="*/ 2253915 w 8124460"/>
              <a:gd name="connsiteY7" fmla="*/ 2077452 h 4147715"/>
              <a:gd name="connsiteX8" fmla="*/ 2526631 w 8124460"/>
              <a:gd name="connsiteY8" fmla="*/ 2654967 h 4147715"/>
              <a:gd name="connsiteX9" fmla="*/ 3120189 w 8124460"/>
              <a:gd name="connsiteY9" fmla="*/ 3729789 h 4147715"/>
              <a:gd name="connsiteX10" fmla="*/ 4243137 w 8124460"/>
              <a:gd name="connsiteY10" fmla="*/ 4050631 h 4147715"/>
              <a:gd name="connsiteX11" fmla="*/ 5510463 w 8124460"/>
              <a:gd name="connsiteY11" fmla="*/ 3922294 h 4147715"/>
              <a:gd name="connsiteX12" fmla="*/ 6537158 w 8124460"/>
              <a:gd name="connsiteY12" fmla="*/ 4146885 h 4147715"/>
              <a:gd name="connsiteX13" fmla="*/ 7157549 w 8124460"/>
              <a:gd name="connsiteY13" fmla="*/ 3823102 h 4147715"/>
              <a:gd name="connsiteX14" fmla="*/ 8124460 w 8124460"/>
              <a:gd name="connsiteY14" fmla="*/ 3978272 h 4147715"/>
              <a:gd name="connsiteX0" fmla="*/ 0 w 8124460"/>
              <a:gd name="connsiteY0" fmla="*/ 0 h 4095219"/>
              <a:gd name="connsiteX1" fmla="*/ 288758 w 8124460"/>
              <a:gd name="connsiteY1" fmla="*/ 216569 h 4095219"/>
              <a:gd name="connsiteX2" fmla="*/ 673768 w 8124460"/>
              <a:gd name="connsiteY2" fmla="*/ 336885 h 4095219"/>
              <a:gd name="connsiteX3" fmla="*/ 1106905 w 8124460"/>
              <a:gd name="connsiteY3" fmla="*/ 481264 h 4095219"/>
              <a:gd name="connsiteX4" fmla="*/ 1347537 w 8124460"/>
              <a:gd name="connsiteY4" fmla="*/ 649706 h 4095219"/>
              <a:gd name="connsiteX5" fmla="*/ 1900989 w 8124460"/>
              <a:gd name="connsiteY5" fmla="*/ 1251285 h 4095219"/>
              <a:gd name="connsiteX6" fmla="*/ 2077452 w 8124460"/>
              <a:gd name="connsiteY6" fmla="*/ 1612232 h 4095219"/>
              <a:gd name="connsiteX7" fmla="*/ 2253915 w 8124460"/>
              <a:gd name="connsiteY7" fmla="*/ 2077452 h 4095219"/>
              <a:gd name="connsiteX8" fmla="*/ 2526631 w 8124460"/>
              <a:gd name="connsiteY8" fmla="*/ 2654967 h 4095219"/>
              <a:gd name="connsiteX9" fmla="*/ 3120189 w 8124460"/>
              <a:gd name="connsiteY9" fmla="*/ 3729789 h 4095219"/>
              <a:gd name="connsiteX10" fmla="*/ 4243137 w 8124460"/>
              <a:gd name="connsiteY10" fmla="*/ 4050631 h 4095219"/>
              <a:gd name="connsiteX11" fmla="*/ 5510463 w 8124460"/>
              <a:gd name="connsiteY11" fmla="*/ 3922294 h 4095219"/>
              <a:gd name="connsiteX12" fmla="*/ 6430692 w 8124460"/>
              <a:gd name="connsiteY12" fmla="*/ 3508089 h 4095219"/>
              <a:gd name="connsiteX13" fmla="*/ 7157549 w 8124460"/>
              <a:gd name="connsiteY13" fmla="*/ 3823102 h 4095219"/>
              <a:gd name="connsiteX14" fmla="*/ 8124460 w 8124460"/>
              <a:gd name="connsiteY14" fmla="*/ 3978272 h 4095219"/>
              <a:gd name="connsiteX0" fmla="*/ 0 w 8124460"/>
              <a:gd name="connsiteY0" fmla="*/ 0 h 4078547"/>
              <a:gd name="connsiteX1" fmla="*/ 288758 w 8124460"/>
              <a:gd name="connsiteY1" fmla="*/ 216569 h 4078547"/>
              <a:gd name="connsiteX2" fmla="*/ 673768 w 8124460"/>
              <a:gd name="connsiteY2" fmla="*/ 336885 h 4078547"/>
              <a:gd name="connsiteX3" fmla="*/ 1106905 w 8124460"/>
              <a:gd name="connsiteY3" fmla="*/ 481264 h 4078547"/>
              <a:gd name="connsiteX4" fmla="*/ 1347537 w 8124460"/>
              <a:gd name="connsiteY4" fmla="*/ 649706 h 4078547"/>
              <a:gd name="connsiteX5" fmla="*/ 1900989 w 8124460"/>
              <a:gd name="connsiteY5" fmla="*/ 1251285 h 4078547"/>
              <a:gd name="connsiteX6" fmla="*/ 2077452 w 8124460"/>
              <a:gd name="connsiteY6" fmla="*/ 1612232 h 4078547"/>
              <a:gd name="connsiteX7" fmla="*/ 2253915 w 8124460"/>
              <a:gd name="connsiteY7" fmla="*/ 2077452 h 4078547"/>
              <a:gd name="connsiteX8" fmla="*/ 2526631 w 8124460"/>
              <a:gd name="connsiteY8" fmla="*/ 2654967 h 4078547"/>
              <a:gd name="connsiteX9" fmla="*/ 3120189 w 8124460"/>
              <a:gd name="connsiteY9" fmla="*/ 3729789 h 4078547"/>
              <a:gd name="connsiteX10" fmla="*/ 4243137 w 8124460"/>
              <a:gd name="connsiteY10" fmla="*/ 4050631 h 4078547"/>
              <a:gd name="connsiteX11" fmla="*/ 5276238 w 8124460"/>
              <a:gd name="connsiteY11" fmla="*/ 3326085 h 4078547"/>
              <a:gd name="connsiteX12" fmla="*/ 6430692 w 8124460"/>
              <a:gd name="connsiteY12" fmla="*/ 3508089 h 4078547"/>
              <a:gd name="connsiteX13" fmla="*/ 7157549 w 8124460"/>
              <a:gd name="connsiteY13" fmla="*/ 3823102 h 4078547"/>
              <a:gd name="connsiteX14" fmla="*/ 8124460 w 8124460"/>
              <a:gd name="connsiteY14" fmla="*/ 3978272 h 4078547"/>
              <a:gd name="connsiteX0" fmla="*/ 0 w 8124460"/>
              <a:gd name="connsiteY0" fmla="*/ 0 h 3978272"/>
              <a:gd name="connsiteX1" fmla="*/ 288758 w 8124460"/>
              <a:gd name="connsiteY1" fmla="*/ 216569 h 3978272"/>
              <a:gd name="connsiteX2" fmla="*/ 673768 w 8124460"/>
              <a:gd name="connsiteY2" fmla="*/ 336885 h 3978272"/>
              <a:gd name="connsiteX3" fmla="*/ 1106905 w 8124460"/>
              <a:gd name="connsiteY3" fmla="*/ 481264 h 3978272"/>
              <a:gd name="connsiteX4" fmla="*/ 1347537 w 8124460"/>
              <a:gd name="connsiteY4" fmla="*/ 649706 h 3978272"/>
              <a:gd name="connsiteX5" fmla="*/ 1900989 w 8124460"/>
              <a:gd name="connsiteY5" fmla="*/ 1251285 h 3978272"/>
              <a:gd name="connsiteX6" fmla="*/ 2077452 w 8124460"/>
              <a:gd name="connsiteY6" fmla="*/ 1612232 h 3978272"/>
              <a:gd name="connsiteX7" fmla="*/ 2253915 w 8124460"/>
              <a:gd name="connsiteY7" fmla="*/ 2077452 h 3978272"/>
              <a:gd name="connsiteX8" fmla="*/ 2526631 w 8124460"/>
              <a:gd name="connsiteY8" fmla="*/ 2654967 h 3978272"/>
              <a:gd name="connsiteX9" fmla="*/ 3120189 w 8124460"/>
              <a:gd name="connsiteY9" fmla="*/ 3729789 h 3978272"/>
              <a:gd name="connsiteX10" fmla="*/ 4136671 w 8124460"/>
              <a:gd name="connsiteY10" fmla="*/ 3773820 h 3978272"/>
              <a:gd name="connsiteX11" fmla="*/ 5276238 w 8124460"/>
              <a:gd name="connsiteY11" fmla="*/ 3326085 h 3978272"/>
              <a:gd name="connsiteX12" fmla="*/ 6430692 w 8124460"/>
              <a:gd name="connsiteY12" fmla="*/ 3508089 h 3978272"/>
              <a:gd name="connsiteX13" fmla="*/ 7157549 w 8124460"/>
              <a:gd name="connsiteY13" fmla="*/ 3823102 h 3978272"/>
              <a:gd name="connsiteX14" fmla="*/ 8124460 w 8124460"/>
              <a:gd name="connsiteY14" fmla="*/ 3978272 h 3978272"/>
              <a:gd name="connsiteX0" fmla="*/ 0 w 8124460"/>
              <a:gd name="connsiteY0" fmla="*/ 0 h 3978272"/>
              <a:gd name="connsiteX1" fmla="*/ 288758 w 8124460"/>
              <a:gd name="connsiteY1" fmla="*/ 216569 h 3978272"/>
              <a:gd name="connsiteX2" fmla="*/ 673768 w 8124460"/>
              <a:gd name="connsiteY2" fmla="*/ 336885 h 3978272"/>
              <a:gd name="connsiteX3" fmla="*/ 1106905 w 8124460"/>
              <a:gd name="connsiteY3" fmla="*/ 481264 h 3978272"/>
              <a:gd name="connsiteX4" fmla="*/ 1347537 w 8124460"/>
              <a:gd name="connsiteY4" fmla="*/ 649706 h 3978272"/>
              <a:gd name="connsiteX5" fmla="*/ 1900989 w 8124460"/>
              <a:gd name="connsiteY5" fmla="*/ 1251285 h 3978272"/>
              <a:gd name="connsiteX6" fmla="*/ 2077452 w 8124460"/>
              <a:gd name="connsiteY6" fmla="*/ 1612232 h 3978272"/>
              <a:gd name="connsiteX7" fmla="*/ 2253915 w 8124460"/>
              <a:gd name="connsiteY7" fmla="*/ 2077452 h 3978272"/>
              <a:gd name="connsiteX8" fmla="*/ 2526631 w 8124460"/>
              <a:gd name="connsiteY8" fmla="*/ 2654967 h 3978272"/>
              <a:gd name="connsiteX9" fmla="*/ 2949843 w 8124460"/>
              <a:gd name="connsiteY9" fmla="*/ 3452977 h 3978272"/>
              <a:gd name="connsiteX10" fmla="*/ 4136671 w 8124460"/>
              <a:gd name="connsiteY10" fmla="*/ 3773820 h 3978272"/>
              <a:gd name="connsiteX11" fmla="*/ 5276238 w 8124460"/>
              <a:gd name="connsiteY11" fmla="*/ 3326085 h 3978272"/>
              <a:gd name="connsiteX12" fmla="*/ 6430692 w 8124460"/>
              <a:gd name="connsiteY12" fmla="*/ 3508089 h 3978272"/>
              <a:gd name="connsiteX13" fmla="*/ 7157549 w 8124460"/>
              <a:gd name="connsiteY13" fmla="*/ 3823102 h 3978272"/>
              <a:gd name="connsiteX14" fmla="*/ 8124460 w 8124460"/>
              <a:gd name="connsiteY14" fmla="*/ 3978272 h 397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24460" h="3978272">
                <a:moveTo>
                  <a:pt x="0" y="0"/>
                </a:moveTo>
                <a:cubicBezTo>
                  <a:pt x="48126" y="92242"/>
                  <a:pt x="176463" y="160422"/>
                  <a:pt x="288758" y="216569"/>
                </a:cubicBezTo>
                <a:cubicBezTo>
                  <a:pt x="401053" y="272716"/>
                  <a:pt x="673768" y="336885"/>
                  <a:pt x="673768" y="336885"/>
                </a:cubicBezTo>
                <a:cubicBezTo>
                  <a:pt x="810126" y="381001"/>
                  <a:pt x="994610" y="429127"/>
                  <a:pt x="1106905" y="481264"/>
                </a:cubicBezTo>
                <a:cubicBezTo>
                  <a:pt x="1219200" y="533401"/>
                  <a:pt x="1215190" y="521369"/>
                  <a:pt x="1347537" y="649706"/>
                </a:cubicBezTo>
                <a:cubicBezTo>
                  <a:pt x="1479884" y="778043"/>
                  <a:pt x="1779337" y="1090864"/>
                  <a:pt x="1900989" y="1251285"/>
                </a:cubicBezTo>
                <a:cubicBezTo>
                  <a:pt x="2022641" y="1411706"/>
                  <a:pt x="2018631" y="1474538"/>
                  <a:pt x="2077452" y="1612232"/>
                </a:cubicBezTo>
                <a:cubicBezTo>
                  <a:pt x="2136273" y="1749926"/>
                  <a:pt x="2179052" y="1903663"/>
                  <a:pt x="2253915" y="2077452"/>
                </a:cubicBezTo>
                <a:cubicBezTo>
                  <a:pt x="2328778" y="2251241"/>
                  <a:pt x="2410643" y="2425713"/>
                  <a:pt x="2526631" y="2654967"/>
                </a:cubicBezTo>
                <a:cubicBezTo>
                  <a:pt x="2642619" y="2884221"/>
                  <a:pt x="2681503" y="3266502"/>
                  <a:pt x="2949843" y="3452977"/>
                </a:cubicBezTo>
                <a:cubicBezTo>
                  <a:pt x="3218183" y="3639453"/>
                  <a:pt x="3748939" y="3794969"/>
                  <a:pt x="4136671" y="3773820"/>
                </a:cubicBezTo>
                <a:cubicBezTo>
                  <a:pt x="4524403" y="3752671"/>
                  <a:pt x="4893901" y="3370374"/>
                  <a:pt x="5276238" y="3326085"/>
                </a:cubicBezTo>
                <a:cubicBezTo>
                  <a:pt x="5658575" y="3281797"/>
                  <a:pt x="6117140" y="3425253"/>
                  <a:pt x="6430692" y="3508089"/>
                </a:cubicBezTo>
                <a:cubicBezTo>
                  <a:pt x="6744244" y="3590925"/>
                  <a:pt x="6919591" y="3769628"/>
                  <a:pt x="7157549" y="3823102"/>
                </a:cubicBezTo>
                <a:lnTo>
                  <a:pt x="8124460" y="3978272"/>
                </a:lnTo>
              </a:path>
            </a:pathLst>
          </a:custGeom>
          <a:noFill/>
          <a:ln w="1778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2248319" y="10082279"/>
            <a:ext cx="3734631" cy="5138671"/>
          </a:xfrm>
          <a:custGeom>
            <a:avLst/>
            <a:gdLst>
              <a:gd name="connsiteX0" fmla="*/ 3734631 w 3734631"/>
              <a:gd name="connsiteY0" fmla="*/ 833371 h 5138671"/>
              <a:gd name="connsiteX1" fmla="*/ 3353631 w 3734631"/>
              <a:gd name="connsiteY1" fmla="*/ 776221 h 5138671"/>
              <a:gd name="connsiteX2" fmla="*/ 2705931 w 3734631"/>
              <a:gd name="connsiteY2" fmla="*/ 452371 h 5138671"/>
              <a:gd name="connsiteX3" fmla="*/ 1962981 w 3734631"/>
              <a:gd name="connsiteY3" fmla="*/ 33271 h 5138671"/>
              <a:gd name="connsiteX4" fmla="*/ 1601031 w 3734631"/>
              <a:gd name="connsiteY4" fmla="*/ 33271 h 5138671"/>
              <a:gd name="connsiteX5" fmla="*/ 800931 w 3734631"/>
              <a:gd name="connsiteY5" fmla="*/ 90421 h 5138671"/>
              <a:gd name="connsiteX6" fmla="*/ 248481 w 3734631"/>
              <a:gd name="connsiteY6" fmla="*/ 319021 h 5138671"/>
              <a:gd name="connsiteX7" fmla="*/ 57981 w 3734631"/>
              <a:gd name="connsiteY7" fmla="*/ 738121 h 5138671"/>
              <a:gd name="connsiteX8" fmla="*/ 115131 w 3734631"/>
              <a:gd name="connsiteY8" fmla="*/ 1481071 h 5138671"/>
              <a:gd name="connsiteX9" fmla="*/ 172281 w 3734631"/>
              <a:gd name="connsiteY9" fmla="*/ 1995421 h 5138671"/>
              <a:gd name="connsiteX10" fmla="*/ 153231 w 3734631"/>
              <a:gd name="connsiteY10" fmla="*/ 2509771 h 5138671"/>
              <a:gd name="connsiteX11" fmla="*/ 831 w 3734631"/>
              <a:gd name="connsiteY11" fmla="*/ 3081271 h 5138671"/>
              <a:gd name="connsiteX12" fmla="*/ 229431 w 3734631"/>
              <a:gd name="connsiteY12" fmla="*/ 3767071 h 5138671"/>
              <a:gd name="connsiteX13" fmla="*/ 458031 w 3734631"/>
              <a:gd name="connsiteY13" fmla="*/ 4052821 h 5138671"/>
              <a:gd name="connsiteX14" fmla="*/ 610431 w 3734631"/>
              <a:gd name="connsiteY14" fmla="*/ 4586221 h 5138671"/>
              <a:gd name="connsiteX15" fmla="*/ 934281 w 3734631"/>
              <a:gd name="connsiteY15" fmla="*/ 5138671 h 513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34631" h="5138671">
                <a:moveTo>
                  <a:pt x="3734631" y="833371"/>
                </a:moveTo>
                <a:cubicBezTo>
                  <a:pt x="3629856" y="836546"/>
                  <a:pt x="3525081" y="839721"/>
                  <a:pt x="3353631" y="776221"/>
                </a:cubicBezTo>
                <a:cubicBezTo>
                  <a:pt x="3182181" y="712721"/>
                  <a:pt x="2937706" y="576196"/>
                  <a:pt x="2705931" y="452371"/>
                </a:cubicBezTo>
                <a:cubicBezTo>
                  <a:pt x="2474156" y="328546"/>
                  <a:pt x="2147131" y="103121"/>
                  <a:pt x="1962981" y="33271"/>
                </a:cubicBezTo>
                <a:cubicBezTo>
                  <a:pt x="1778831" y="-36579"/>
                  <a:pt x="1794706" y="23746"/>
                  <a:pt x="1601031" y="33271"/>
                </a:cubicBezTo>
                <a:cubicBezTo>
                  <a:pt x="1407356" y="42796"/>
                  <a:pt x="1026356" y="42796"/>
                  <a:pt x="800931" y="90421"/>
                </a:cubicBezTo>
                <a:cubicBezTo>
                  <a:pt x="575506" y="138046"/>
                  <a:pt x="372306" y="211071"/>
                  <a:pt x="248481" y="319021"/>
                </a:cubicBezTo>
                <a:cubicBezTo>
                  <a:pt x="124656" y="426971"/>
                  <a:pt x="80206" y="544446"/>
                  <a:pt x="57981" y="738121"/>
                </a:cubicBezTo>
                <a:cubicBezTo>
                  <a:pt x="35756" y="931796"/>
                  <a:pt x="96081" y="1271521"/>
                  <a:pt x="115131" y="1481071"/>
                </a:cubicBezTo>
                <a:cubicBezTo>
                  <a:pt x="134181" y="1690621"/>
                  <a:pt x="165931" y="1823971"/>
                  <a:pt x="172281" y="1995421"/>
                </a:cubicBezTo>
                <a:cubicBezTo>
                  <a:pt x="178631" y="2166871"/>
                  <a:pt x="181806" y="2328796"/>
                  <a:pt x="153231" y="2509771"/>
                </a:cubicBezTo>
                <a:cubicBezTo>
                  <a:pt x="124656" y="2690746"/>
                  <a:pt x="-11869" y="2871721"/>
                  <a:pt x="831" y="3081271"/>
                </a:cubicBezTo>
                <a:cubicBezTo>
                  <a:pt x="13531" y="3290821"/>
                  <a:pt x="153231" y="3605146"/>
                  <a:pt x="229431" y="3767071"/>
                </a:cubicBezTo>
                <a:cubicBezTo>
                  <a:pt x="305631" y="3928996"/>
                  <a:pt x="394531" y="3916296"/>
                  <a:pt x="458031" y="4052821"/>
                </a:cubicBezTo>
                <a:cubicBezTo>
                  <a:pt x="521531" y="4189346"/>
                  <a:pt x="531056" y="4405246"/>
                  <a:pt x="610431" y="4586221"/>
                </a:cubicBezTo>
                <a:cubicBezTo>
                  <a:pt x="689806" y="4767196"/>
                  <a:pt x="812043" y="4952933"/>
                  <a:pt x="934281" y="5138671"/>
                </a:cubicBezTo>
              </a:path>
            </a:pathLst>
          </a:custGeom>
          <a:noFill/>
          <a:ln w="1778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355600" y="3505200"/>
            <a:ext cx="17661467" cy="23605068"/>
          </a:xfrm>
          <a:prstGeom prst="rect">
            <a:avLst/>
          </a:prstGeom>
          <a:noFill/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12178278" y="10188536"/>
            <a:ext cx="1930733" cy="783628"/>
            <a:chOff x="5843817" y="12925150"/>
            <a:chExt cx="1930733" cy="783628"/>
          </a:xfrm>
        </p:grpSpPr>
        <p:sp>
          <p:nvSpPr>
            <p:cNvPr id="44" name="TextBox 43"/>
            <p:cNvSpPr txBox="1"/>
            <p:nvPr/>
          </p:nvSpPr>
          <p:spPr>
            <a:xfrm>
              <a:off x="5843817" y="13238108"/>
              <a:ext cx="838616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C00000"/>
                  </a:solidFill>
                </a:rPr>
                <a:t>Andr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32126" y="12925150"/>
              <a:ext cx="1142424" cy="783628"/>
              <a:chOff x="2291595" y="5368162"/>
              <a:chExt cx="1142424" cy="783628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2925609" y="5690125"/>
                <a:ext cx="508410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390210" y="5368162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grpSp>
            <p:nvGrpSpPr>
              <p:cNvPr id="4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9" name="Rectangle 4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0" name="Straight Connector 49"/>
                <p:cNvCxnSpPr>
                  <a:stCxn id="49" idx="0"/>
                  <a:endCxn id="4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53" name="Group 52"/>
          <p:cNvGrpSpPr/>
          <p:nvPr/>
        </p:nvGrpSpPr>
        <p:grpSpPr>
          <a:xfrm>
            <a:off x="12048409" y="11865153"/>
            <a:ext cx="1764072" cy="751865"/>
            <a:chOff x="6012702" y="12946416"/>
            <a:chExt cx="1764072" cy="751865"/>
          </a:xfrm>
        </p:grpSpPr>
        <p:sp>
          <p:nvSpPr>
            <p:cNvPr id="54" name="TextBox 53"/>
            <p:cNvSpPr txBox="1"/>
            <p:nvPr/>
          </p:nvSpPr>
          <p:spPr>
            <a:xfrm>
              <a:off x="6012702" y="13236616"/>
              <a:ext cx="668917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C00000"/>
                  </a:solidFill>
                </a:rPr>
                <a:t>112</a:t>
              </a: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6632126" y="12946416"/>
              <a:ext cx="1144648" cy="751729"/>
              <a:chOff x="2291595" y="5389428"/>
              <a:chExt cx="1144648" cy="751729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2390210" y="5389428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2925609" y="5679492"/>
                <a:ext cx="510634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0" name="Straight Connector 59"/>
                <p:cNvCxnSpPr>
                  <a:stCxn id="59" idx="0"/>
                  <a:endCxn id="5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63" name="Group 62"/>
          <p:cNvGrpSpPr/>
          <p:nvPr/>
        </p:nvGrpSpPr>
        <p:grpSpPr>
          <a:xfrm>
            <a:off x="12215232" y="11014212"/>
            <a:ext cx="1860701" cy="809034"/>
            <a:chOff x="4574557" y="7560498"/>
            <a:chExt cx="1860701" cy="809034"/>
          </a:xfrm>
        </p:grpSpPr>
        <p:grpSp>
          <p:nvGrpSpPr>
            <p:cNvPr id="64" name="Group 63"/>
            <p:cNvGrpSpPr/>
            <p:nvPr/>
          </p:nvGrpSpPr>
          <p:grpSpPr>
            <a:xfrm>
              <a:off x="4574557" y="7560498"/>
              <a:ext cx="1860701" cy="809034"/>
              <a:chOff x="5908588" y="12899744"/>
              <a:chExt cx="1860701" cy="809034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5908588" y="13241045"/>
                <a:ext cx="789098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23(-)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67" name="Group 66"/>
              <p:cNvGrpSpPr/>
              <p:nvPr/>
            </p:nvGrpSpPr>
            <p:grpSpPr>
              <a:xfrm>
                <a:off x="6615004" y="12899744"/>
                <a:ext cx="1154285" cy="809034"/>
                <a:chOff x="2274473" y="5342756"/>
                <a:chExt cx="1154285" cy="809034"/>
              </a:xfrm>
            </p:grpSpPr>
            <p:sp>
              <p:nvSpPr>
                <p:cNvPr id="68" name="TextBox 67"/>
                <p:cNvSpPr txBox="1"/>
                <p:nvPr/>
              </p:nvSpPr>
              <p:spPr>
                <a:xfrm>
                  <a:off x="2936241" y="5690125"/>
                  <a:ext cx="492517" cy="461665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>
                      <a:solidFill>
                        <a:srgbClr val="C00000"/>
                      </a:solidFill>
                    </a:rPr>
                    <a:t>62</a:t>
                  </a:r>
                  <a:endParaRPr lang="en-US" sz="2400" b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2274473" y="5342756"/>
                  <a:ext cx="71835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 smtClean="0">
                      <a:solidFill>
                        <a:srgbClr val="C00000"/>
                      </a:solidFill>
                    </a:rPr>
                    <a:t>XXX</a:t>
                  </a:r>
                  <a:endParaRPr lang="en-US" sz="20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70" name="Group 44"/>
                <p:cNvGrpSpPr>
                  <a:grpSpLocks/>
                </p:cNvGrpSpPr>
                <p:nvPr/>
              </p:nvGrpSpPr>
              <p:grpSpPr bwMode="auto">
                <a:xfrm>
                  <a:off x="2291628" y="5683318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71" name="Rectangle 70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72" name="Straight Connector 71"/>
                  <p:cNvCxnSpPr>
                    <a:cxnSpLocks/>
                    <a:stCxn id="71" idx="0"/>
                    <a:endCxn id="71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65" name="Oval 64"/>
            <p:cNvSpPr/>
            <p:nvPr/>
          </p:nvSpPr>
          <p:spPr>
            <a:xfrm>
              <a:off x="5462765" y="8034793"/>
              <a:ext cx="373711" cy="198783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3830449" y="10462209"/>
            <a:ext cx="1925428" cy="785254"/>
            <a:chOff x="5847412" y="12925150"/>
            <a:chExt cx="1925428" cy="785254"/>
          </a:xfrm>
        </p:grpSpPr>
        <p:sp>
          <p:nvSpPr>
            <p:cNvPr id="74" name="TextBox 73"/>
            <p:cNvSpPr txBox="1"/>
            <p:nvPr/>
          </p:nvSpPr>
          <p:spPr>
            <a:xfrm>
              <a:off x="5847412" y="13248739"/>
              <a:ext cx="851536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C00000"/>
                  </a:solidFill>
                </a:rPr>
                <a:t>Goro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6632126" y="12925150"/>
              <a:ext cx="1140714" cy="772995"/>
              <a:chOff x="2291595" y="5368162"/>
              <a:chExt cx="1140714" cy="772995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2925609" y="5679492"/>
                <a:ext cx="506700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2390210" y="5368162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grpSp>
            <p:nvGrpSpPr>
              <p:cNvPr id="7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79" name="Rectangle 7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0" name="Straight Connector 79"/>
                <p:cNvCxnSpPr>
                  <a:stCxn id="79" idx="0"/>
                  <a:endCxn id="7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2831D84-CD6E-4AF4-81D0-02C5CB95FBB5}"/>
              </a:ext>
            </a:extLst>
          </p:cNvPr>
          <p:cNvSpPr txBox="1"/>
          <p:nvPr/>
        </p:nvSpPr>
        <p:spPr>
          <a:xfrm>
            <a:off x="13474027" y="9656642"/>
            <a:ext cx="139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Orlovka</a:t>
            </a:r>
            <a:endParaRPr lang="en-US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9B685BE-8362-4384-96FF-F6A81182CA62}"/>
              </a:ext>
            </a:extLst>
          </p:cNvPr>
          <p:cNvSpPr txBox="1"/>
          <p:nvPr/>
        </p:nvSpPr>
        <p:spPr>
          <a:xfrm>
            <a:off x="10552054" y="11111122"/>
            <a:ext cx="2212920" cy="523220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800" b="1" dirty="0"/>
              <a:t>Gorodishche</a:t>
            </a:r>
          </a:p>
        </p:txBody>
      </p:sp>
      <p:grpSp>
        <p:nvGrpSpPr>
          <p:cNvPr id="83" name="Group 82"/>
          <p:cNvGrpSpPr/>
          <p:nvPr/>
        </p:nvGrpSpPr>
        <p:grpSpPr>
          <a:xfrm>
            <a:off x="12114803" y="12477614"/>
            <a:ext cx="1569694" cy="794397"/>
            <a:chOff x="6190800" y="12914517"/>
            <a:chExt cx="1569694" cy="794397"/>
          </a:xfrm>
        </p:grpSpPr>
        <p:sp>
          <p:nvSpPr>
            <p:cNvPr id="84" name="TextBox 83"/>
            <p:cNvSpPr txBox="1"/>
            <p:nvPr/>
          </p:nvSpPr>
          <p:spPr>
            <a:xfrm>
              <a:off x="6190800" y="13247249"/>
              <a:ext cx="527701" cy="461665"/>
            </a:xfrm>
            <a:prstGeom prst="rect">
              <a:avLst/>
            </a:prstGeom>
            <a:solidFill>
              <a:srgbClr val="FFFFFF">
                <a:alpha val="49804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C00000"/>
                  </a:solidFill>
                </a:rPr>
                <a:t>42</a:t>
              </a: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6632126" y="12914517"/>
              <a:ext cx="1128368" cy="794261"/>
              <a:chOff x="2291595" y="5357529"/>
              <a:chExt cx="1128368" cy="794261"/>
            </a:xfrm>
          </p:grpSpPr>
          <p:sp>
            <p:nvSpPr>
              <p:cNvPr id="86" name="TextBox 85"/>
              <p:cNvSpPr txBox="1"/>
              <p:nvPr/>
            </p:nvSpPr>
            <p:spPr>
              <a:xfrm>
                <a:off x="2390210" y="5357529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</a:t>
                </a: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2925608" y="5690125"/>
                <a:ext cx="494355" cy="461665"/>
              </a:xfrm>
              <a:prstGeom prst="rect">
                <a:avLst/>
              </a:prstGeom>
              <a:solidFill>
                <a:srgbClr val="FFFFFF">
                  <a:alpha val="49804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8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90" name="Straight Connector 89"/>
                <p:cNvCxnSpPr>
                  <a:stCxn id="89" idx="0"/>
                  <a:endCxn id="8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93" name="Group 92"/>
          <p:cNvGrpSpPr/>
          <p:nvPr/>
        </p:nvGrpSpPr>
        <p:grpSpPr>
          <a:xfrm>
            <a:off x="12242493" y="13714423"/>
            <a:ext cx="1674149" cy="815527"/>
            <a:chOff x="6120719" y="12925150"/>
            <a:chExt cx="1674149" cy="815527"/>
          </a:xfrm>
        </p:grpSpPr>
        <p:sp>
          <p:nvSpPr>
            <p:cNvPr id="94" name="TextBox 93"/>
            <p:cNvSpPr txBox="1"/>
            <p:nvPr/>
          </p:nvSpPr>
          <p:spPr>
            <a:xfrm>
              <a:off x="6120719" y="13247252"/>
              <a:ext cx="536465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C00000"/>
                  </a:solidFill>
                </a:rPr>
                <a:t>10</a:t>
              </a:r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6632126" y="12925150"/>
              <a:ext cx="1162742" cy="815527"/>
              <a:chOff x="2291595" y="5368162"/>
              <a:chExt cx="1162742" cy="815527"/>
            </a:xfrm>
          </p:grpSpPr>
          <p:sp>
            <p:nvSpPr>
              <p:cNvPr id="96" name="TextBox 95"/>
              <p:cNvSpPr txBox="1"/>
              <p:nvPr/>
            </p:nvSpPr>
            <p:spPr>
              <a:xfrm>
                <a:off x="2400843" y="5368162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C00000"/>
                    </a:solidFill>
                  </a:rPr>
                  <a:t>X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2925609" y="5722024"/>
                <a:ext cx="528728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9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99" name="Rectangle 9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0" name="Straight Connector 99"/>
                <p:cNvCxnSpPr>
                  <a:stCxn id="99" idx="0"/>
                  <a:endCxn id="9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03" name="Group 102"/>
          <p:cNvGrpSpPr/>
          <p:nvPr/>
        </p:nvGrpSpPr>
        <p:grpSpPr>
          <a:xfrm>
            <a:off x="12440837" y="14319139"/>
            <a:ext cx="1800146" cy="783628"/>
            <a:chOff x="5989210" y="12925150"/>
            <a:chExt cx="1800146" cy="783628"/>
          </a:xfrm>
        </p:grpSpPr>
        <p:sp>
          <p:nvSpPr>
            <p:cNvPr id="104" name="TextBox 103"/>
            <p:cNvSpPr txBox="1"/>
            <p:nvPr/>
          </p:nvSpPr>
          <p:spPr>
            <a:xfrm>
              <a:off x="5989210" y="13381278"/>
              <a:ext cx="747522" cy="297517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2400" b="1" dirty="0" smtClean="0">
                  <a:solidFill>
                    <a:srgbClr val="C00000"/>
                  </a:solidFill>
                </a:rPr>
                <a:t>35G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6632126" y="12925150"/>
              <a:ext cx="1157230" cy="783628"/>
              <a:chOff x="2291595" y="5368162"/>
              <a:chExt cx="1157230" cy="783628"/>
            </a:xfrm>
          </p:grpSpPr>
          <p:sp>
            <p:nvSpPr>
              <p:cNvPr id="106" name="TextBox 105"/>
              <p:cNvSpPr txBox="1"/>
              <p:nvPr/>
            </p:nvSpPr>
            <p:spPr>
              <a:xfrm>
                <a:off x="2326411" y="5368162"/>
                <a:ext cx="62267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2925609" y="5690125"/>
                <a:ext cx="523216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0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09" name="Rectangle 10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0" name="Straight Connector 109"/>
                <p:cNvCxnSpPr>
                  <a:stCxn id="109" idx="0"/>
                  <a:endCxn id="10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13" name="Group 112"/>
          <p:cNvGrpSpPr/>
          <p:nvPr/>
        </p:nvGrpSpPr>
        <p:grpSpPr>
          <a:xfrm>
            <a:off x="12158126" y="13097828"/>
            <a:ext cx="1800059" cy="794397"/>
            <a:chOff x="5990601" y="12925150"/>
            <a:chExt cx="1800059" cy="794397"/>
          </a:xfrm>
        </p:grpSpPr>
        <p:sp>
          <p:nvSpPr>
            <p:cNvPr id="114" name="TextBox 113"/>
            <p:cNvSpPr txBox="1"/>
            <p:nvPr/>
          </p:nvSpPr>
          <p:spPr>
            <a:xfrm>
              <a:off x="5990601" y="13257882"/>
              <a:ext cx="728136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00000"/>
                  </a:solidFill>
                </a:rPr>
                <a:t>244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6632126" y="12925150"/>
              <a:ext cx="1158534" cy="794261"/>
              <a:chOff x="2291595" y="5368162"/>
              <a:chExt cx="1158534" cy="794261"/>
            </a:xfrm>
          </p:grpSpPr>
          <p:sp>
            <p:nvSpPr>
              <p:cNvPr id="116" name="TextBox 115"/>
              <p:cNvSpPr txBox="1"/>
              <p:nvPr/>
            </p:nvSpPr>
            <p:spPr>
              <a:xfrm>
                <a:off x="2390210" y="5368162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2925608" y="5700758"/>
                <a:ext cx="524521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1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19" name="Rectangle 11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0" name="Straight Connector 119"/>
                <p:cNvCxnSpPr>
                  <a:stCxn id="119" idx="0"/>
                  <a:endCxn id="11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23" name="Group 122"/>
          <p:cNvGrpSpPr/>
          <p:nvPr/>
        </p:nvGrpSpPr>
        <p:grpSpPr>
          <a:xfrm>
            <a:off x="9211469" y="6887340"/>
            <a:ext cx="2384221" cy="988373"/>
            <a:chOff x="5912727" y="12703081"/>
            <a:chExt cx="2384221" cy="988373"/>
          </a:xfrm>
        </p:grpSpPr>
        <p:sp>
          <p:nvSpPr>
            <p:cNvPr id="124" name="TextBox 123"/>
            <p:cNvSpPr txBox="1"/>
            <p:nvPr/>
          </p:nvSpPr>
          <p:spPr>
            <a:xfrm>
              <a:off x="5912727" y="13131174"/>
              <a:ext cx="516234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00000"/>
                  </a:solidFill>
                </a:rPr>
                <a:t>24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25" name="Group 124"/>
            <p:cNvGrpSpPr/>
            <p:nvPr/>
          </p:nvGrpSpPr>
          <p:grpSpPr>
            <a:xfrm>
              <a:off x="6413464" y="12703081"/>
              <a:ext cx="1883484" cy="988373"/>
              <a:chOff x="2072933" y="5146093"/>
              <a:chExt cx="1883484" cy="988373"/>
            </a:xfrm>
          </p:grpSpPr>
          <p:sp>
            <p:nvSpPr>
              <p:cNvPr id="126" name="TextBox 125"/>
              <p:cNvSpPr txBox="1"/>
              <p:nvPr/>
            </p:nvSpPr>
            <p:spPr>
              <a:xfrm>
                <a:off x="2951734" y="5574989"/>
                <a:ext cx="1004683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rgbClr val="C00000"/>
                    </a:solidFill>
                  </a:rPr>
                  <a:t>Stlgrd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2115890" y="5146093"/>
                <a:ext cx="83468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C00000"/>
                    </a:solidFill>
                  </a:rPr>
                  <a:t>XXXX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28" name="Group 44"/>
              <p:cNvGrpSpPr>
                <a:grpSpLocks/>
              </p:cNvGrpSpPr>
              <p:nvPr/>
            </p:nvGrpSpPr>
            <p:grpSpPr bwMode="auto">
              <a:xfrm>
                <a:off x="2072933" y="5487381"/>
                <a:ext cx="903773" cy="647085"/>
                <a:chOff x="6375340" y="1618825"/>
                <a:chExt cx="261482" cy="180311"/>
              </a:xfrm>
            </p:grpSpPr>
            <p:sp>
              <p:nvSpPr>
                <p:cNvPr id="129" name="Rectangle 128"/>
                <p:cNvSpPr/>
                <p:nvPr/>
              </p:nvSpPr>
              <p:spPr>
                <a:xfrm>
                  <a:off x="6376040" y="1619129"/>
                  <a:ext cx="259630" cy="180007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30" name="Straight Connector 129"/>
                <p:cNvCxnSpPr>
                  <a:stCxn id="129" idx="0"/>
                  <a:endCxn id="129" idx="0"/>
                </p:cNvCxnSpPr>
                <p:nvPr/>
              </p:nvCxnSpPr>
              <p:spPr>
                <a:xfrm>
                  <a:off x="6505858" y="1619129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1" name="Freeform 1822"/>
                <p:cNvSpPr/>
                <p:nvPr/>
              </p:nvSpPr>
              <p:spPr>
                <a:xfrm>
                  <a:off x="6378130" y="1618825"/>
                  <a:ext cx="258690" cy="175023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32" name="Freeform 1823"/>
                <p:cNvSpPr/>
                <p:nvPr/>
              </p:nvSpPr>
              <p:spPr>
                <a:xfrm rot="10800000" flipV="1">
                  <a:off x="6375340" y="1626409"/>
                  <a:ext cx="261482" cy="16226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33" name="Group 132"/>
          <p:cNvGrpSpPr/>
          <p:nvPr/>
        </p:nvGrpSpPr>
        <p:grpSpPr>
          <a:xfrm>
            <a:off x="12133882" y="7339957"/>
            <a:ext cx="2384221" cy="988373"/>
            <a:chOff x="5912727" y="12703081"/>
            <a:chExt cx="2384221" cy="988373"/>
          </a:xfrm>
        </p:grpSpPr>
        <p:sp>
          <p:nvSpPr>
            <p:cNvPr id="134" name="TextBox 133"/>
            <p:cNvSpPr txBox="1"/>
            <p:nvPr/>
          </p:nvSpPr>
          <p:spPr>
            <a:xfrm>
              <a:off x="5912727" y="13131174"/>
              <a:ext cx="546714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00000"/>
                  </a:solidFill>
                </a:rPr>
                <a:t>1G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6413464" y="12703081"/>
              <a:ext cx="1883484" cy="988373"/>
              <a:chOff x="2072933" y="5146093"/>
              <a:chExt cx="1883484" cy="988373"/>
            </a:xfrm>
          </p:grpSpPr>
          <p:sp>
            <p:nvSpPr>
              <p:cNvPr id="136" name="TextBox 135"/>
              <p:cNvSpPr txBox="1"/>
              <p:nvPr/>
            </p:nvSpPr>
            <p:spPr>
              <a:xfrm>
                <a:off x="2951734" y="5574989"/>
                <a:ext cx="1004683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rgbClr val="C00000"/>
                    </a:solidFill>
                  </a:rPr>
                  <a:t>Stlgrd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2115890" y="5146093"/>
                <a:ext cx="83468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C00000"/>
                    </a:solidFill>
                  </a:rPr>
                  <a:t>XXXX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38" name="Group 44"/>
              <p:cNvGrpSpPr>
                <a:grpSpLocks/>
              </p:cNvGrpSpPr>
              <p:nvPr/>
            </p:nvGrpSpPr>
            <p:grpSpPr bwMode="auto">
              <a:xfrm>
                <a:off x="2072933" y="5487381"/>
                <a:ext cx="903773" cy="647085"/>
                <a:chOff x="6375340" y="1618825"/>
                <a:chExt cx="261482" cy="180311"/>
              </a:xfrm>
            </p:grpSpPr>
            <p:sp>
              <p:nvSpPr>
                <p:cNvPr id="139" name="Rectangle 138"/>
                <p:cNvSpPr/>
                <p:nvPr/>
              </p:nvSpPr>
              <p:spPr>
                <a:xfrm>
                  <a:off x="6376040" y="1619129"/>
                  <a:ext cx="259630" cy="180007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40" name="Straight Connector 139"/>
                <p:cNvCxnSpPr>
                  <a:stCxn id="139" idx="0"/>
                  <a:endCxn id="139" idx="0"/>
                </p:cNvCxnSpPr>
                <p:nvPr/>
              </p:nvCxnSpPr>
              <p:spPr>
                <a:xfrm>
                  <a:off x="6505858" y="1619129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Freeform 1822"/>
                <p:cNvSpPr/>
                <p:nvPr/>
              </p:nvSpPr>
              <p:spPr>
                <a:xfrm>
                  <a:off x="6378130" y="1618825"/>
                  <a:ext cx="258690" cy="175023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42" name="Freeform 1823"/>
                <p:cNvSpPr/>
                <p:nvPr/>
              </p:nvSpPr>
              <p:spPr>
                <a:xfrm rot="10800000" flipV="1">
                  <a:off x="6375340" y="1626409"/>
                  <a:ext cx="261482" cy="16226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43" name="Group 142"/>
          <p:cNvGrpSpPr/>
          <p:nvPr/>
        </p:nvGrpSpPr>
        <p:grpSpPr>
          <a:xfrm>
            <a:off x="14566554" y="7477690"/>
            <a:ext cx="2384221" cy="988373"/>
            <a:chOff x="5912727" y="12703081"/>
            <a:chExt cx="2384221" cy="988373"/>
          </a:xfrm>
        </p:grpSpPr>
        <p:sp>
          <p:nvSpPr>
            <p:cNvPr id="144" name="TextBox 143"/>
            <p:cNvSpPr txBox="1"/>
            <p:nvPr/>
          </p:nvSpPr>
          <p:spPr>
            <a:xfrm>
              <a:off x="5912727" y="13131174"/>
              <a:ext cx="516234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00000"/>
                  </a:solidFill>
                </a:rPr>
                <a:t>66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6413464" y="12703081"/>
              <a:ext cx="1883484" cy="988373"/>
              <a:chOff x="2072933" y="5146093"/>
              <a:chExt cx="1883484" cy="988373"/>
            </a:xfrm>
          </p:grpSpPr>
          <p:sp>
            <p:nvSpPr>
              <p:cNvPr id="146" name="TextBox 145"/>
              <p:cNvSpPr txBox="1"/>
              <p:nvPr/>
            </p:nvSpPr>
            <p:spPr>
              <a:xfrm>
                <a:off x="2951734" y="5574989"/>
                <a:ext cx="1004683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rgbClr val="C00000"/>
                    </a:solidFill>
                  </a:rPr>
                  <a:t>Stlgrd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2115890" y="5146093"/>
                <a:ext cx="83468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C00000"/>
                    </a:solidFill>
                  </a:rPr>
                  <a:t>XXXX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48" name="Group 44"/>
              <p:cNvGrpSpPr>
                <a:grpSpLocks/>
              </p:cNvGrpSpPr>
              <p:nvPr/>
            </p:nvGrpSpPr>
            <p:grpSpPr bwMode="auto">
              <a:xfrm>
                <a:off x="2072933" y="5487381"/>
                <a:ext cx="903773" cy="647085"/>
                <a:chOff x="6375340" y="1618825"/>
                <a:chExt cx="261482" cy="180311"/>
              </a:xfrm>
            </p:grpSpPr>
            <p:sp>
              <p:nvSpPr>
                <p:cNvPr id="149" name="Rectangle 148"/>
                <p:cNvSpPr/>
                <p:nvPr/>
              </p:nvSpPr>
              <p:spPr>
                <a:xfrm>
                  <a:off x="6376040" y="1619129"/>
                  <a:ext cx="259630" cy="180007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0" name="Straight Connector 149"/>
                <p:cNvCxnSpPr>
                  <a:stCxn id="149" idx="0"/>
                  <a:endCxn id="149" idx="0"/>
                </p:cNvCxnSpPr>
                <p:nvPr/>
              </p:nvCxnSpPr>
              <p:spPr>
                <a:xfrm>
                  <a:off x="6505858" y="1619129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1" name="Freeform 1822"/>
                <p:cNvSpPr/>
                <p:nvPr/>
              </p:nvSpPr>
              <p:spPr>
                <a:xfrm>
                  <a:off x="6378130" y="1618825"/>
                  <a:ext cx="258690" cy="175023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52" name="Freeform 1823"/>
                <p:cNvSpPr/>
                <p:nvPr/>
              </p:nvSpPr>
              <p:spPr>
                <a:xfrm rot="10800000" flipV="1">
                  <a:off x="6375340" y="1626409"/>
                  <a:ext cx="261482" cy="16226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34" name="Group 33"/>
          <p:cNvGrpSpPr/>
          <p:nvPr/>
        </p:nvGrpSpPr>
        <p:grpSpPr>
          <a:xfrm>
            <a:off x="7342564" y="4456962"/>
            <a:ext cx="2271927" cy="988373"/>
            <a:chOff x="9556374" y="4152162"/>
            <a:chExt cx="2271927" cy="988373"/>
          </a:xfrm>
        </p:grpSpPr>
        <p:grpSp>
          <p:nvGrpSpPr>
            <p:cNvPr id="153" name="Group 152"/>
            <p:cNvGrpSpPr/>
            <p:nvPr/>
          </p:nvGrpSpPr>
          <p:grpSpPr>
            <a:xfrm>
              <a:off x="9556374" y="4152162"/>
              <a:ext cx="2271927" cy="988373"/>
              <a:chOff x="6025021" y="12703081"/>
              <a:chExt cx="2271927" cy="988373"/>
            </a:xfrm>
          </p:grpSpPr>
          <p:sp>
            <p:nvSpPr>
              <p:cNvPr id="154" name="TextBox 153"/>
              <p:cNvSpPr txBox="1"/>
              <p:nvPr/>
            </p:nvSpPr>
            <p:spPr>
              <a:xfrm>
                <a:off x="6025021" y="13131174"/>
                <a:ext cx="389731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4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55" name="Group 154"/>
              <p:cNvGrpSpPr/>
              <p:nvPr/>
            </p:nvGrpSpPr>
            <p:grpSpPr>
              <a:xfrm>
                <a:off x="6415887" y="12703081"/>
                <a:ext cx="1881061" cy="988373"/>
                <a:chOff x="2075356" y="5146093"/>
                <a:chExt cx="1881061" cy="988373"/>
              </a:xfrm>
            </p:grpSpPr>
            <p:sp>
              <p:nvSpPr>
                <p:cNvPr id="156" name="TextBox 155"/>
                <p:cNvSpPr txBox="1"/>
                <p:nvPr/>
              </p:nvSpPr>
              <p:spPr>
                <a:xfrm>
                  <a:off x="2951734" y="5574989"/>
                  <a:ext cx="1004683" cy="461665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err="1" smtClean="0">
                      <a:solidFill>
                        <a:srgbClr val="C00000"/>
                      </a:solidFill>
                    </a:rPr>
                    <a:t>Stlgrd</a:t>
                  </a:r>
                  <a:endParaRPr lang="en-US" sz="2400" b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57" name="TextBox 156"/>
                <p:cNvSpPr txBox="1"/>
                <p:nvPr/>
              </p:nvSpPr>
              <p:spPr>
                <a:xfrm>
                  <a:off x="2115890" y="5146093"/>
                  <a:ext cx="83468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 smtClean="0">
                      <a:solidFill>
                        <a:srgbClr val="C00000"/>
                      </a:solidFill>
                    </a:rPr>
                    <a:t>XXXX</a:t>
                  </a:r>
                  <a:endParaRPr lang="en-US" sz="20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158" name="Group 44"/>
                <p:cNvGrpSpPr>
                  <a:grpSpLocks/>
                </p:cNvGrpSpPr>
                <p:nvPr/>
              </p:nvGrpSpPr>
              <p:grpSpPr bwMode="auto">
                <a:xfrm>
                  <a:off x="2075356" y="5488472"/>
                  <a:ext cx="897372" cy="645994"/>
                  <a:chOff x="6376040" y="1619129"/>
                  <a:chExt cx="259630" cy="180007"/>
                </a:xfrm>
              </p:grpSpPr>
              <p:sp>
                <p:nvSpPr>
                  <p:cNvPr id="159" name="Rectangle 158"/>
                  <p:cNvSpPr/>
                  <p:nvPr/>
                </p:nvSpPr>
                <p:spPr>
                  <a:xfrm>
                    <a:off x="6376040" y="1619129"/>
                    <a:ext cx="259630" cy="180007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60" name="Straight Connector 159"/>
                  <p:cNvCxnSpPr>
                    <a:stCxn id="159" idx="0"/>
                    <a:endCxn id="159" idx="0"/>
                  </p:cNvCxnSpPr>
                  <p:nvPr/>
                </p:nvCxnSpPr>
                <p:spPr>
                  <a:xfrm>
                    <a:off x="6505858" y="1619129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33" name="Oval 32"/>
            <p:cNvSpPr/>
            <p:nvPr/>
          </p:nvSpPr>
          <p:spPr>
            <a:xfrm>
              <a:off x="10138610" y="4636168"/>
              <a:ext cx="497305" cy="3850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9762239" y="9741181"/>
            <a:ext cx="1678253" cy="766066"/>
            <a:chOff x="904881" y="13105858"/>
            <a:chExt cx="1678253" cy="766066"/>
          </a:xfrm>
        </p:grpSpPr>
        <p:sp>
          <p:nvSpPr>
            <p:cNvPr id="164" name="TextBox 163"/>
            <p:cNvSpPr txBox="1"/>
            <p:nvPr/>
          </p:nvSpPr>
          <p:spPr>
            <a:xfrm>
              <a:off x="904881" y="13410259"/>
              <a:ext cx="657527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389</a:t>
              </a:r>
            </a:p>
          </p:txBody>
        </p:sp>
        <p:grpSp>
          <p:nvGrpSpPr>
            <p:cNvPr id="165" name="Group 164"/>
            <p:cNvGrpSpPr/>
            <p:nvPr/>
          </p:nvGrpSpPr>
          <p:grpSpPr>
            <a:xfrm>
              <a:off x="1494121" y="13105858"/>
              <a:ext cx="1089013" cy="762885"/>
              <a:chOff x="3352512" y="6157691"/>
              <a:chExt cx="1089013" cy="762885"/>
            </a:xfrm>
          </p:grpSpPr>
          <p:sp>
            <p:nvSpPr>
              <p:cNvPr id="166" name="TextBox 165"/>
              <p:cNvSpPr txBox="1"/>
              <p:nvPr/>
            </p:nvSpPr>
            <p:spPr>
              <a:xfrm>
                <a:off x="4011714" y="6458911"/>
                <a:ext cx="429811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LI</a:t>
                </a:r>
              </a:p>
            </p:txBody>
          </p:sp>
          <p:grpSp>
            <p:nvGrpSpPr>
              <p:cNvPr id="167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69" name="Rectangle 16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70" name="Straight Connector 169"/>
                <p:cNvCxnSpPr>
                  <a:stCxn id="169" idx="0"/>
                  <a:endCxn id="16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7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68" name="TextBox 167"/>
              <p:cNvSpPr txBox="1"/>
              <p:nvPr/>
            </p:nvSpPr>
            <p:spPr>
              <a:xfrm>
                <a:off x="3395266" y="6157691"/>
                <a:ext cx="5991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</a:t>
                </a:r>
              </a:p>
            </p:txBody>
          </p:sp>
        </p:grpSp>
      </p:grpSp>
      <p:grpSp>
        <p:nvGrpSpPr>
          <p:cNvPr id="173" name="Group 172"/>
          <p:cNvGrpSpPr/>
          <p:nvPr/>
        </p:nvGrpSpPr>
        <p:grpSpPr>
          <a:xfrm>
            <a:off x="8768236" y="10284289"/>
            <a:ext cx="1702213" cy="805417"/>
            <a:chOff x="904876" y="13073959"/>
            <a:chExt cx="1702213" cy="805417"/>
          </a:xfrm>
        </p:grpSpPr>
        <p:sp>
          <p:nvSpPr>
            <p:cNvPr id="174" name="TextBox 173"/>
            <p:cNvSpPr txBox="1"/>
            <p:nvPr/>
          </p:nvSpPr>
          <p:spPr>
            <a:xfrm>
              <a:off x="904876" y="13410257"/>
              <a:ext cx="730254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295</a:t>
              </a:r>
            </a:p>
          </p:txBody>
        </p:sp>
        <p:grpSp>
          <p:nvGrpSpPr>
            <p:cNvPr id="175" name="Group 174"/>
            <p:cNvGrpSpPr/>
            <p:nvPr/>
          </p:nvGrpSpPr>
          <p:grpSpPr>
            <a:xfrm>
              <a:off x="1494121" y="13073959"/>
              <a:ext cx="1112968" cy="805417"/>
              <a:chOff x="3352512" y="6125792"/>
              <a:chExt cx="1112968" cy="805417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4011714" y="6469544"/>
                <a:ext cx="453766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LI</a:t>
                </a:r>
              </a:p>
            </p:txBody>
          </p:sp>
          <p:grpSp>
            <p:nvGrpSpPr>
              <p:cNvPr id="177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79" name="Rectangle 17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rgbClr val="FFFFFF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80" name="Straight Connector 179"/>
                <p:cNvCxnSpPr>
                  <a:stCxn id="179" idx="0"/>
                  <a:endCxn id="17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8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78" name="TextBox 177"/>
              <p:cNvSpPr txBox="1"/>
              <p:nvPr/>
            </p:nvSpPr>
            <p:spPr>
              <a:xfrm>
                <a:off x="3395266" y="6125792"/>
                <a:ext cx="5991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</a:t>
                </a:r>
              </a:p>
            </p:txBody>
          </p:sp>
        </p:grpSp>
      </p:grpSp>
      <p:grpSp>
        <p:nvGrpSpPr>
          <p:cNvPr id="183" name="Group 182"/>
          <p:cNvGrpSpPr/>
          <p:nvPr/>
        </p:nvGrpSpPr>
        <p:grpSpPr>
          <a:xfrm>
            <a:off x="8337326" y="11087997"/>
            <a:ext cx="1488768" cy="766064"/>
            <a:chOff x="1062006" y="13105858"/>
            <a:chExt cx="1488768" cy="766064"/>
          </a:xfrm>
        </p:grpSpPr>
        <p:sp>
          <p:nvSpPr>
            <p:cNvPr id="184" name="TextBox 183"/>
            <p:cNvSpPr txBox="1"/>
            <p:nvPr/>
          </p:nvSpPr>
          <p:spPr>
            <a:xfrm>
              <a:off x="1062006" y="13410257"/>
              <a:ext cx="553103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71</a:t>
              </a:r>
            </a:p>
          </p:txBody>
        </p:sp>
        <p:grpSp>
          <p:nvGrpSpPr>
            <p:cNvPr id="185" name="Group 184"/>
            <p:cNvGrpSpPr/>
            <p:nvPr/>
          </p:nvGrpSpPr>
          <p:grpSpPr>
            <a:xfrm>
              <a:off x="1494121" y="13105858"/>
              <a:ext cx="1056653" cy="762885"/>
              <a:chOff x="3352512" y="6157691"/>
              <a:chExt cx="1056653" cy="762885"/>
            </a:xfrm>
          </p:grpSpPr>
          <p:sp>
            <p:nvSpPr>
              <p:cNvPr id="186" name="TextBox 185"/>
              <p:cNvSpPr txBox="1"/>
              <p:nvPr/>
            </p:nvSpPr>
            <p:spPr>
              <a:xfrm>
                <a:off x="4011714" y="6458911"/>
                <a:ext cx="397451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LI</a:t>
                </a:r>
              </a:p>
            </p:txBody>
          </p:sp>
          <p:grpSp>
            <p:nvGrpSpPr>
              <p:cNvPr id="187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89" name="Rectangle 18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90" name="Straight Connector 189"/>
                <p:cNvCxnSpPr>
                  <a:stCxn id="189" idx="0"/>
                  <a:endCxn id="18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9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88" name="TextBox 187"/>
              <p:cNvSpPr txBox="1"/>
              <p:nvPr/>
            </p:nvSpPr>
            <p:spPr>
              <a:xfrm>
                <a:off x="3395266" y="6157691"/>
                <a:ext cx="5991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</a:t>
                </a:r>
              </a:p>
            </p:txBody>
          </p:sp>
        </p:grpSp>
      </p:grpSp>
      <p:grpSp>
        <p:nvGrpSpPr>
          <p:cNvPr id="203" name="Group 202"/>
          <p:cNvGrpSpPr/>
          <p:nvPr/>
        </p:nvGrpSpPr>
        <p:grpSpPr>
          <a:xfrm>
            <a:off x="7492596" y="16722988"/>
            <a:ext cx="1945758" cy="777411"/>
            <a:chOff x="1072639" y="13073959"/>
            <a:chExt cx="1945758" cy="777411"/>
          </a:xfrm>
        </p:grpSpPr>
        <p:sp>
          <p:nvSpPr>
            <p:cNvPr id="204" name="TextBox 203"/>
            <p:cNvSpPr txBox="1"/>
            <p:nvPr/>
          </p:nvSpPr>
          <p:spPr>
            <a:xfrm>
              <a:off x="1072639" y="13388991"/>
              <a:ext cx="499730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94</a:t>
              </a:r>
            </a:p>
          </p:txBody>
        </p:sp>
        <p:grpSp>
          <p:nvGrpSpPr>
            <p:cNvPr id="205" name="Group 204"/>
            <p:cNvGrpSpPr/>
            <p:nvPr/>
          </p:nvGrpSpPr>
          <p:grpSpPr>
            <a:xfrm>
              <a:off x="1494121" y="13073959"/>
              <a:ext cx="1524276" cy="777411"/>
              <a:chOff x="3352512" y="6125792"/>
              <a:chExt cx="1524276" cy="777411"/>
            </a:xfrm>
          </p:grpSpPr>
          <p:sp>
            <p:nvSpPr>
              <p:cNvPr id="206" name="TextBox 205"/>
              <p:cNvSpPr txBox="1"/>
              <p:nvPr/>
            </p:nvSpPr>
            <p:spPr>
              <a:xfrm>
                <a:off x="3992664" y="6519596"/>
                <a:ext cx="884124" cy="3231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XLVIII</a:t>
                </a:r>
                <a:endPara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07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09" name="Rectangle 20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10" name="Straight Connector 209"/>
                <p:cNvCxnSpPr>
                  <a:stCxn id="209" idx="0"/>
                  <a:endCxn id="20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1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08" name="TextBox 207"/>
              <p:cNvSpPr txBox="1"/>
              <p:nvPr/>
            </p:nvSpPr>
            <p:spPr>
              <a:xfrm>
                <a:off x="3395266" y="6125792"/>
                <a:ext cx="5991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</a:t>
                </a:r>
              </a:p>
            </p:txBody>
          </p:sp>
        </p:grpSp>
      </p:grpSp>
      <p:grpSp>
        <p:nvGrpSpPr>
          <p:cNvPr id="213" name="Group 212"/>
          <p:cNvGrpSpPr/>
          <p:nvPr/>
        </p:nvGrpSpPr>
        <p:grpSpPr>
          <a:xfrm>
            <a:off x="7714558" y="15628673"/>
            <a:ext cx="1990916" cy="754369"/>
            <a:chOff x="843235" y="19073056"/>
            <a:chExt cx="1990916" cy="754369"/>
          </a:xfrm>
        </p:grpSpPr>
        <p:grpSp>
          <p:nvGrpSpPr>
            <p:cNvPr id="214" name="Group 213"/>
            <p:cNvGrpSpPr/>
            <p:nvPr/>
          </p:nvGrpSpPr>
          <p:grpSpPr>
            <a:xfrm>
              <a:off x="843235" y="19073056"/>
              <a:ext cx="1990916" cy="754369"/>
              <a:chOff x="1051849" y="13105858"/>
              <a:chExt cx="1990916" cy="754369"/>
            </a:xfrm>
          </p:grpSpPr>
          <p:sp>
            <p:nvSpPr>
              <p:cNvPr id="216" name="TextBox 215"/>
              <p:cNvSpPr txBox="1"/>
              <p:nvPr/>
            </p:nvSpPr>
            <p:spPr>
              <a:xfrm>
                <a:off x="1051849" y="13398562"/>
                <a:ext cx="502358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24</a:t>
                </a:r>
              </a:p>
            </p:txBody>
          </p:sp>
          <p:grpSp>
            <p:nvGrpSpPr>
              <p:cNvPr id="217" name="Group 216"/>
              <p:cNvGrpSpPr/>
              <p:nvPr/>
            </p:nvGrpSpPr>
            <p:grpSpPr>
              <a:xfrm>
                <a:off x="1494153" y="13105858"/>
                <a:ext cx="1548612" cy="745512"/>
                <a:chOff x="3352544" y="6157691"/>
                <a:chExt cx="1548612" cy="745512"/>
              </a:xfrm>
            </p:grpSpPr>
            <p:sp>
              <p:nvSpPr>
                <p:cNvPr id="218" name="TextBox 217"/>
                <p:cNvSpPr txBox="1"/>
                <p:nvPr/>
              </p:nvSpPr>
              <p:spPr>
                <a:xfrm>
                  <a:off x="3992664" y="6553711"/>
                  <a:ext cx="908492" cy="323165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XLVIII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219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21" name="Rectangle 220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22" name="Straight Connector 221"/>
                  <p:cNvCxnSpPr>
                    <a:stCxn id="221" idx="0"/>
                    <a:endCxn id="221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0" name="TextBox 219"/>
                <p:cNvSpPr txBox="1"/>
                <p:nvPr/>
              </p:nvSpPr>
              <p:spPr>
                <a:xfrm>
                  <a:off x="3395266" y="6157691"/>
                  <a:ext cx="59910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</a:t>
                  </a:r>
                </a:p>
              </p:txBody>
            </p:sp>
          </p:grpSp>
        </p:grpSp>
        <p:sp>
          <p:nvSpPr>
            <p:cNvPr id="215" name="Oval 214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7536307" y="17799005"/>
            <a:ext cx="1950360" cy="952015"/>
            <a:chOff x="7276797" y="13474231"/>
            <a:chExt cx="1950360" cy="952015"/>
          </a:xfrm>
        </p:grpSpPr>
        <p:grpSp>
          <p:nvGrpSpPr>
            <p:cNvPr id="224" name="Group 223"/>
            <p:cNvGrpSpPr/>
            <p:nvPr/>
          </p:nvGrpSpPr>
          <p:grpSpPr>
            <a:xfrm>
              <a:off x="7276797" y="13474231"/>
              <a:ext cx="1950360" cy="794397"/>
              <a:chOff x="6212067" y="12925150"/>
              <a:chExt cx="1950360" cy="794397"/>
            </a:xfrm>
          </p:grpSpPr>
          <p:sp>
            <p:nvSpPr>
              <p:cNvPr id="227" name="TextBox 226"/>
              <p:cNvSpPr txBox="1"/>
              <p:nvPr/>
            </p:nvSpPr>
            <p:spPr>
              <a:xfrm>
                <a:off x="6212067" y="13257882"/>
                <a:ext cx="493702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29</a:t>
                </a:r>
              </a:p>
            </p:txBody>
          </p:sp>
          <p:grpSp>
            <p:nvGrpSpPr>
              <p:cNvPr id="228" name="Group 227"/>
              <p:cNvGrpSpPr/>
              <p:nvPr/>
            </p:nvGrpSpPr>
            <p:grpSpPr>
              <a:xfrm>
                <a:off x="6632126" y="12925150"/>
                <a:ext cx="1530301" cy="766304"/>
                <a:chOff x="2291595" y="5368162"/>
                <a:chExt cx="1530301" cy="766304"/>
              </a:xfrm>
            </p:grpSpPr>
            <p:sp>
              <p:nvSpPr>
                <p:cNvPr id="229" name="TextBox 228"/>
                <p:cNvSpPr txBox="1"/>
                <p:nvPr/>
              </p:nvSpPr>
              <p:spPr>
                <a:xfrm>
                  <a:off x="2926725" y="5805770"/>
                  <a:ext cx="895171" cy="297517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XLVIII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30" name="TextBox 229"/>
                <p:cNvSpPr txBox="1"/>
                <p:nvPr/>
              </p:nvSpPr>
              <p:spPr>
                <a:xfrm>
                  <a:off x="2390210" y="5368162"/>
                  <a:ext cx="4823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</a:t>
                  </a:r>
                  <a:endPara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231" name="Group 44"/>
                <p:cNvGrpSpPr>
                  <a:grpSpLocks/>
                </p:cNvGrpSpPr>
                <p:nvPr/>
              </p:nvGrpSpPr>
              <p:grpSpPr bwMode="auto">
                <a:xfrm>
                  <a:off x="2291595" y="5683318"/>
                  <a:ext cx="686611" cy="451148"/>
                  <a:chOff x="6438600" y="1673424"/>
                  <a:chExt cx="198652" cy="125713"/>
                </a:xfrm>
              </p:grpSpPr>
              <p:sp>
                <p:nvSpPr>
                  <p:cNvPr id="232" name="Rectangle 231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33" name="Straight Connector 232"/>
                  <p:cNvCxnSpPr>
                    <a:stCxn id="232" idx="0"/>
                    <a:endCxn id="232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4" name="Freeform 1822"/>
                  <p:cNvSpPr/>
                  <p:nvPr/>
                </p:nvSpPr>
                <p:spPr>
                  <a:xfrm>
                    <a:off x="6438600" y="1673425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235" name="Freeform 1823"/>
                  <p:cNvSpPr/>
                  <p:nvPr/>
                </p:nvSpPr>
                <p:spPr>
                  <a:xfrm rot="10800000" flipV="1">
                    <a:off x="6443369" y="1673424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</p:grpSp>
        </p:grpSp>
        <p:sp>
          <p:nvSpPr>
            <p:cNvPr id="225" name="Oval 224"/>
            <p:cNvSpPr/>
            <p:nvPr/>
          </p:nvSpPr>
          <p:spPr>
            <a:xfrm>
              <a:off x="7696856" y="14258107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/>
            <p:cNvSpPr/>
            <p:nvPr/>
          </p:nvSpPr>
          <p:spPr>
            <a:xfrm>
              <a:off x="8229756" y="14258106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6" name="Freeform 235"/>
          <p:cNvSpPr/>
          <p:nvPr/>
        </p:nvSpPr>
        <p:spPr>
          <a:xfrm>
            <a:off x="12226708" y="15921318"/>
            <a:ext cx="5792351" cy="7046258"/>
          </a:xfrm>
          <a:custGeom>
            <a:avLst/>
            <a:gdLst>
              <a:gd name="connsiteX0" fmla="*/ 790045 w 5792351"/>
              <a:gd name="connsiteY0" fmla="*/ 0 h 7046258"/>
              <a:gd name="connsiteX1" fmla="*/ 90798 w 5792351"/>
              <a:gd name="connsiteY1" fmla="*/ 430306 h 7046258"/>
              <a:gd name="connsiteX2" fmla="*/ 90798 w 5792351"/>
              <a:gd name="connsiteY2" fmla="*/ 1452282 h 7046258"/>
              <a:gd name="connsiteX3" fmla="*/ 843833 w 5792351"/>
              <a:gd name="connsiteY3" fmla="*/ 2958353 h 7046258"/>
              <a:gd name="connsiteX4" fmla="*/ 1489292 w 5792351"/>
              <a:gd name="connsiteY4" fmla="*/ 4518211 h 7046258"/>
              <a:gd name="connsiteX5" fmla="*/ 3318092 w 5792351"/>
              <a:gd name="connsiteY5" fmla="*/ 6347011 h 7046258"/>
              <a:gd name="connsiteX6" fmla="*/ 4931739 w 5792351"/>
              <a:gd name="connsiteY6" fmla="*/ 6884894 h 7046258"/>
              <a:gd name="connsiteX7" fmla="*/ 5792351 w 5792351"/>
              <a:gd name="connsiteY7" fmla="*/ 7046258 h 704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2351" h="7046258">
                <a:moveTo>
                  <a:pt x="790045" y="0"/>
                </a:moveTo>
                <a:cubicBezTo>
                  <a:pt x="498692" y="94129"/>
                  <a:pt x="207339" y="188259"/>
                  <a:pt x="90798" y="430306"/>
                </a:cubicBezTo>
                <a:cubicBezTo>
                  <a:pt x="-25743" y="672353"/>
                  <a:pt x="-34708" y="1030941"/>
                  <a:pt x="90798" y="1452282"/>
                </a:cubicBezTo>
                <a:cubicBezTo>
                  <a:pt x="216304" y="1873623"/>
                  <a:pt x="610751" y="2447365"/>
                  <a:pt x="843833" y="2958353"/>
                </a:cubicBezTo>
                <a:cubicBezTo>
                  <a:pt x="1076915" y="3469341"/>
                  <a:pt x="1076916" y="3953435"/>
                  <a:pt x="1489292" y="4518211"/>
                </a:cubicBezTo>
                <a:cubicBezTo>
                  <a:pt x="1901668" y="5082987"/>
                  <a:pt x="2744351" y="5952564"/>
                  <a:pt x="3318092" y="6347011"/>
                </a:cubicBezTo>
                <a:cubicBezTo>
                  <a:pt x="3891833" y="6741458"/>
                  <a:pt x="4519363" y="6768353"/>
                  <a:pt x="4931739" y="6884894"/>
                </a:cubicBezTo>
                <a:cubicBezTo>
                  <a:pt x="5344116" y="7001435"/>
                  <a:pt x="5568233" y="7023846"/>
                  <a:pt x="5792351" y="7046258"/>
                </a:cubicBezTo>
              </a:path>
            </a:pathLst>
          </a:custGeom>
          <a:noFill/>
          <a:ln w="1778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7" name="Group 236"/>
          <p:cNvGrpSpPr/>
          <p:nvPr/>
        </p:nvGrpSpPr>
        <p:grpSpPr>
          <a:xfrm>
            <a:off x="13319489" y="8855533"/>
            <a:ext cx="1683890" cy="952015"/>
            <a:chOff x="7373053" y="13474231"/>
            <a:chExt cx="1683890" cy="952015"/>
          </a:xfrm>
        </p:grpSpPr>
        <p:grpSp>
          <p:nvGrpSpPr>
            <p:cNvPr id="238" name="Group 237"/>
            <p:cNvGrpSpPr/>
            <p:nvPr/>
          </p:nvGrpSpPr>
          <p:grpSpPr>
            <a:xfrm>
              <a:off x="7373053" y="13474231"/>
              <a:ext cx="1683890" cy="770333"/>
              <a:chOff x="6308323" y="12925150"/>
              <a:chExt cx="1683890" cy="770333"/>
            </a:xfrm>
          </p:grpSpPr>
          <p:sp>
            <p:nvSpPr>
              <p:cNvPr id="241" name="TextBox 240"/>
              <p:cNvSpPr txBox="1"/>
              <p:nvPr/>
            </p:nvSpPr>
            <p:spPr>
              <a:xfrm>
                <a:off x="6308323" y="13233818"/>
                <a:ext cx="493702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</a:t>
                </a:r>
                <a:endPara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42" name="Group 241"/>
              <p:cNvGrpSpPr/>
              <p:nvPr/>
            </p:nvGrpSpPr>
            <p:grpSpPr>
              <a:xfrm>
                <a:off x="6632126" y="12925150"/>
                <a:ext cx="1360087" cy="766304"/>
                <a:chOff x="2291595" y="5368162"/>
                <a:chExt cx="1360087" cy="766304"/>
              </a:xfrm>
            </p:grpSpPr>
            <p:sp>
              <p:nvSpPr>
                <p:cNvPr id="243" name="TextBox 242"/>
                <p:cNvSpPr txBox="1"/>
                <p:nvPr/>
              </p:nvSpPr>
              <p:spPr>
                <a:xfrm>
                  <a:off x="2926725" y="5805770"/>
                  <a:ext cx="724957" cy="297517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XIV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44" name="TextBox 243"/>
                <p:cNvSpPr txBox="1"/>
                <p:nvPr/>
              </p:nvSpPr>
              <p:spPr>
                <a:xfrm>
                  <a:off x="2390210" y="5368162"/>
                  <a:ext cx="4823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</a:t>
                  </a:r>
                </a:p>
              </p:txBody>
            </p:sp>
            <p:grpSp>
              <p:nvGrpSpPr>
                <p:cNvPr id="245" name="Group 44"/>
                <p:cNvGrpSpPr>
                  <a:grpSpLocks/>
                </p:cNvGrpSpPr>
                <p:nvPr/>
              </p:nvGrpSpPr>
              <p:grpSpPr bwMode="auto">
                <a:xfrm>
                  <a:off x="2291595" y="5683318"/>
                  <a:ext cx="686611" cy="451148"/>
                  <a:chOff x="6438600" y="1673424"/>
                  <a:chExt cx="198652" cy="125713"/>
                </a:xfrm>
              </p:grpSpPr>
              <p:sp>
                <p:nvSpPr>
                  <p:cNvPr id="246" name="Rectangle 245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47" name="Straight Connector 246"/>
                  <p:cNvCxnSpPr>
                    <a:stCxn id="246" idx="0"/>
                    <a:endCxn id="246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48" name="Freeform 1822"/>
                  <p:cNvSpPr/>
                  <p:nvPr/>
                </p:nvSpPr>
                <p:spPr>
                  <a:xfrm>
                    <a:off x="6438600" y="1673425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249" name="Freeform 1823"/>
                  <p:cNvSpPr/>
                  <p:nvPr/>
                </p:nvSpPr>
                <p:spPr>
                  <a:xfrm rot="10800000" flipV="1">
                    <a:off x="6443369" y="1673424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</p:grpSp>
        </p:grpSp>
        <p:sp>
          <p:nvSpPr>
            <p:cNvPr id="239" name="Oval 238"/>
            <p:cNvSpPr/>
            <p:nvPr/>
          </p:nvSpPr>
          <p:spPr>
            <a:xfrm>
              <a:off x="7696856" y="14258107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Oval 239"/>
            <p:cNvSpPr/>
            <p:nvPr/>
          </p:nvSpPr>
          <p:spPr>
            <a:xfrm>
              <a:off x="8229756" y="14258106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14688863" y="9536684"/>
            <a:ext cx="1710178" cy="754369"/>
            <a:chOff x="843235" y="19073056"/>
            <a:chExt cx="1710178" cy="754369"/>
          </a:xfrm>
        </p:grpSpPr>
        <p:grpSp>
          <p:nvGrpSpPr>
            <p:cNvPr id="251" name="Group 250"/>
            <p:cNvGrpSpPr/>
            <p:nvPr/>
          </p:nvGrpSpPr>
          <p:grpSpPr>
            <a:xfrm>
              <a:off x="843235" y="19073056"/>
              <a:ext cx="1710178" cy="754369"/>
              <a:chOff x="1051849" y="13105858"/>
              <a:chExt cx="1710178" cy="754369"/>
            </a:xfrm>
          </p:grpSpPr>
          <p:sp>
            <p:nvSpPr>
              <p:cNvPr id="253" name="TextBox 252"/>
              <p:cNvSpPr txBox="1"/>
              <p:nvPr/>
            </p:nvSpPr>
            <p:spPr>
              <a:xfrm>
                <a:off x="1051849" y="13398562"/>
                <a:ext cx="502358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16</a:t>
                </a:r>
                <a:endPara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54" name="Group 253"/>
              <p:cNvGrpSpPr/>
              <p:nvPr/>
            </p:nvGrpSpPr>
            <p:grpSpPr>
              <a:xfrm>
                <a:off x="1494153" y="13105858"/>
                <a:ext cx="1267874" cy="745512"/>
                <a:chOff x="3352544" y="6157691"/>
                <a:chExt cx="1267874" cy="745512"/>
              </a:xfrm>
            </p:grpSpPr>
            <p:sp>
              <p:nvSpPr>
                <p:cNvPr id="255" name="TextBox 254"/>
                <p:cNvSpPr txBox="1"/>
                <p:nvPr/>
              </p:nvSpPr>
              <p:spPr>
                <a:xfrm>
                  <a:off x="3992664" y="6553711"/>
                  <a:ext cx="627754" cy="330233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XIV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256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58" name="Rectangle 257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59" name="Straight Connector 258"/>
                  <p:cNvCxnSpPr>
                    <a:stCxn id="258" idx="0"/>
                    <a:endCxn id="258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7" name="TextBox 256"/>
                <p:cNvSpPr txBox="1"/>
                <p:nvPr/>
              </p:nvSpPr>
              <p:spPr>
                <a:xfrm>
                  <a:off x="3395266" y="6157691"/>
                  <a:ext cx="59910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</a:t>
                  </a:r>
                </a:p>
              </p:txBody>
            </p:sp>
          </p:grpSp>
        </p:grpSp>
        <p:sp>
          <p:nvSpPr>
            <p:cNvPr id="252" name="Oval 251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10897130" y="9031994"/>
            <a:ext cx="1828272" cy="952015"/>
            <a:chOff x="7228671" y="13474231"/>
            <a:chExt cx="1828272" cy="952015"/>
          </a:xfrm>
        </p:grpSpPr>
        <p:grpSp>
          <p:nvGrpSpPr>
            <p:cNvPr id="261" name="Group 260"/>
            <p:cNvGrpSpPr/>
            <p:nvPr/>
          </p:nvGrpSpPr>
          <p:grpSpPr>
            <a:xfrm>
              <a:off x="7228671" y="13474231"/>
              <a:ext cx="1828272" cy="770333"/>
              <a:chOff x="6163941" y="12925150"/>
              <a:chExt cx="1828272" cy="770333"/>
            </a:xfrm>
          </p:grpSpPr>
          <p:sp>
            <p:nvSpPr>
              <p:cNvPr id="264" name="TextBox 263"/>
              <p:cNvSpPr txBox="1"/>
              <p:nvPr/>
            </p:nvSpPr>
            <p:spPr>
              <a:xfrm>
                <a:off x="6163941" y="13233818"/>
                <a:ext cx="493702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60</a:t>
                </a:r>
                <a:endPara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65" name="Group 264"/>
              <p:cNvGrpSpPr/>
              <p:nvPr/>
            </p:nvGrpSpPr>
            <p:grpSpPr>
              <a:xfrm>
                <a:off x="6632126" y="12925150"/>
                <a:ext cx="1360087" cy="766304"/>
                <a:chOff x="2291595" y="5368162"/>
                <a:chExt cx="1360087" cy="766304"/>
              </a:xfrm>
            </p:grpSpPr>
            <p:sp>
              <p:nvSpPr>
                <p:cNvPr id="266" name="TextBox 265"/>
                <p:cNvSpPr txBox="1"/>
                <p:nvPr/>
              </p:nvSpPr>
              <p:spPr>
                <a:xfrm>
                  <a:off x="2926725" y="5805770"/>
                  <a:ext cx="724957" cy="297517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XIV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67" name="TextBox 266"/>
                <p:cNvSpPr txBox="1"/>
                <p:nvPr/>
              </p:nvSpPr>
              <p:spPr>
                <a:xfrm>
                  <a:off x="2390210" y="5368162"/>
                  <a:ext cx="4823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</a:t>
                  </a:r>
                </a:p>
              </p:txBody>
            </p:sp>
            <p:grpSp>
              <p:nvGrpSpPr>
                <p:cNvPr id="268" name="Group 44"/>
                <p:cNvGrpSpPr>
                  <a:grpSpLocks/>
                </p:cNvGrpSpPr>
                <p:nvPr/>
              </p:nvGrpSpPr>
              <p:grpSpPr bwMode="auto">
                <a:xfrm>
                  <a:off x="2291595" y="5683318"/>
                  <a:ext cx="686611" cy="451148"/>
                  <a:chOff x="6438600" y="1673424"/>
                  <a:chExt cx="198652" cy="125713"/>
                </a:xfrm>
              </p:grpSpPr>
              <p:sp>
                <p:nvSpPr>
                  <p:cNvPr id="269" name="Rectangle 268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70" name="Straight Connector 269"/>
                  <p:cNvCxnSpPr>
                    <a:stCxn id="269" idx="0"/>
                    <a:endCxn id="269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71" name="Freeform 1822"/>
                  <p:cNvSpPr/>
                  <p:nvPr/>
                </p:nvSpPr>
                <p:spPr>
                  <a:xfrm>
                    <a:off x="6438600" y="1673425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272" name="Freeform 1823"/>
                  <p:cNvSpPr/>
                  <p:nvPr/>
                </p:nvSpPr>
                <p:spPr>
                  <a:xfrm rot="10800000" flipV="1">
                    <a:off x="6443369" y="1673424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</p:grpSp>
        </p:grpSp>
        <p:sp>
          <p:nvSpPr>
            <p:cNvPr id="262" name="Oval 261"/>
            <p:cNvSpPr/>
            <p:nvPr/>
          </p:nvSpPr>
          <p:spPr>
            <a:xfrm>
              <a:off x="7696856" y="14258107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Oval 262"/>
            <p:cNvSpPr/>
            <p:nvPr/>
          </p:nvSpPr>
          <p:spPr>
            <a:xfrm>
              <a:off x="8229756" y="14258106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6171197" y="7878803"/>
            <a:ext cx="1900895" cy="1053652"/>
            <a:chOff x="956686" y="13014915"/>
            <a:chExt cx="1900895" cy="1053652"/>
          </a:xfrm>
        </p:grpSpPr>
        <p:sp>
          <p:nvSpPr>
            <p:cNvPr id="274" name="TextBox 273"/>
            <p:cNvSpPr txBox="1"/>
            <p:nvPr/>
          </p:nvSpPr>
          <p:spPr>
            <a:xfrm>
              <a:off x="956686" y="13513915"/>
              <a:ext cx="611990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VIII</a:t>
              </a:r>
            </a:p>
          </p:txBody>
        </p:sp>
        <p:grpSp>
          <p:nvGrpSpPr>
            <p:cNvPr id="275" name="Group 274"/>
            <p:cNvGrpSpPr/>
            <p:nvPr/>
          </p:nvGrpSpPr>
          <p:grpSpPr>
            <a:xfrm>
              <a:off x="1492568" y="13014915"/>
              <a:ext cx="1365013" cy="1053652"/>
              <a:chOff x="3350959" y="6066748"/>
              <a:chExt cx="1365013" cy="1053652"/>
            </a:xfrm>
          </p:grpSpPr>
          <p:sp>
            <p:nvSpPr>
              <p:cNvPr id="276" name="TextBox 275"/>
              <p:cNvSpPr txBox="1"/>
              <p:nvPr/>
            </p:nvSpPr>
            <p:spPr>
              <a:xfrm>
                <a:off x="4377263" y="6543466"/>
                <a:ext cx="338709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  <p:grpSp>
            <p:nvGrpSpPr>
              <p:cNvPr id="27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279" name="Straight Connector 278"/>
                <p:cNvCxnSpPr>
                  <a:stCxn id="280" idx="0"/>
                  <a:endCxn id="28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0" name="Rectangle 27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78" name="TextBox 277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283" name="Group 282"/>
          <p:cNvGrpSpPr/>
          <p:nvPr/>
        </p:nvGrpSpPr>
        <p:grpSpPr>
          <a:xfrm>
            <a:off x="7533108" y="20738539"/>
            <a:ext cx="2132117" cy="1053652"/>
            <a:chOff x="1111706" y="13014915"/>
            <a:chExt cx="2132117" cy="1053652"/>
          </a:xfrm>
        </p:grpSpPr>
        <p:sp>
          <p:nvSpPr>
            <p:cNvPr id="284" name="TextBox 283"/>
            <p:cNvSpPr txBox="1"/>
            <p:nvPr/>
          </p:nvSpPr>
          <p:spPr>
            <a:xfrm>
              <a:off x="1111706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IV</a:t>
              </a:r>
            </a:p>
          </p:txBody>
        </p:sp>
        <p:grpSp>
          <p:nvGrpSpPr>
            <p:cNvPr id="285" name="Group 284"/>
            <p:cNvGrpSpPr/>
            <p:nvPr/>
          </p:nvGrpSpPr>
          <p:grpSpPr>
            <a:xfrm>
              <a:off x="1492568" y="13014915"/>
              <a:ext cx="1751255" cy="1053652"/>
              <a:chOff x="3350959" y="6066748"/>
              <a:chExt cx="1751255" cy="1053652"/>
            </a:xfrm>
          </p:grpSpPr>
          <p:sp>
            <p:nvSpPr>
              <p:cNvPr id="286" name="TextBox 285"/>
              <p:cNvSpPr txBox="1"/>
              <p:nvPr/>
            </p:nvSpPr>
            <p:spPr>
              <a:xfrm>
                <a:off x="4377263" y="6543466"/>
                <a:ext cx="724951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4Pzr</a:t>
                </a:r>
              </a:p>
            </p:txBody>
          </p:sp>
          <p:grpSp>
            <p:nvGrpSpPr>
              <p:cNvPr id="28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289" name="Straight Connector 288"/>
                <p:cNvCxnSpPr>
                  <a:stCxn id="290" idx="0"/>
                  <a:endCxn id="29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0" name="Rectangle 28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88" name="TextBox 287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293" name="Group 292"/>
          <p:cNvGrpSpPr/>
          <p:nvPr/>
        </p:nvGrpSpPr>
        <p:grpSpPr>
          <a:xfrm>
            <a:off x="9343385" y="24084705"/>
            <a:ext cx="2415656" cy="1053652"/>
            <a:chOff x="821913" y="13014915"/>
            <a:chExt cx="2415656" cy="1053652"/>
          </a:xfrm>
        </p:grpSpPr>
        <p:sp>
          <p:nvSpPr>
            <p:cNvPr id="294" name="TextBox 293"/>
            <p:cNvSpPr txBox="1"/>
            <p:nvPr/>
          </p:nvSpPr>
          <p:spPr>
            <a:xfrm>
              <a:off x="821913" y="13513915"/>
              <a:ext cx="750627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 err="1">
                  <a:solidFill>
                    <a:schemeClr val="accent6">
                      <a:lumMod val="50000"/>
                    </a:schemeClr>
                  </a:solidFill>
                </a:rPr>
                <a:t>VIRu</a:t>
              </a:r>
              <a:endParaRPr lang="en-US" sz="20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grpSp>
          <p:nvGrpSpPr>
            <p:cNvPr id="295" name="Group 294"/>
            <p:cNvGrpSpPr/>
            <p:nvPr/>
          </p:nvGrpSpPr>
          <p:grpSpPr>
            <a:xfrm>
              <a:off x="1492568" y="13014915"/>
              <a:ext cx="1745001" cy="1053652"/>
              <a:chOff x="3350959" y="6066748"/>
              <a:chExt cx="1745001" cy="1053652"/>
            </a:xfrm>
          </p:grpSpPr>
          <p:sp>
            <p:nvSpPr>
              <p:cNvPr id="296" name="TextBox 295"/>
              <p:cNvSpPr txBox="1"/>
              <p:nvPr/>
            </p:nvSpPr>
            <p:spPr>
              <a:xfrm>
                <a:off x="4377263" y="6543466"/>
                <a:ext cx="71869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4Pzr</a:t>
                </a:r>
              </a:p>
            </p:txBody>
          </p:sp>
          <p:grpSp>
            <p:nvGrpSpPr>
              <p:cNvPr id="29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299" name="Straight Connector 298"/>
                <p:cNvCxnSpPr>
                  <a:stCxn id="300" idx="0"/>
                  <a:endCxn id="30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0" name="Rectangle 29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98" name="TextBox 297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303" name="Group 302"/>
          <p:cNvGrpSpPr/>
          <p:nvPr/>
        </p:nvGrpSpPr>
        <p:grpSpPr>
          <a:xfrm>
            <a:off x="12873155" y="17140253"/>
            <a:ext cx="1922823" cy="1053652"/>
            <a:chOff x="1069206" y="13014915"/>
            <a:chExt cx="1922823" cy="1053652"/>
          </a:xfrm>
        </p:grpSpPr>
        <p:sp>
          <p:nvSpPr>
            <p:cNvPr id="304" name="TextBox 303"/>
            <p:cNvSpPr txBox="1"/>
            <p:nvPr/>
          </p:nvSpPr>
          <p:spPr>
            <a:xfrm>
              <a:off x="1069206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64</a:t>
              </a:r>
            </a:p>
          </p:txBody>
        </p:sp>
        <p:grpSp>
          <p:nvGrpSpPr>
            <p:cNvPr id="305" name="Group 304"/>
            <p:cNvGrpSpPr/>
            <p:nvPr/>
          </p:nvGrpSpPr>
          <p:grpSpPr>
            <a:xfrm>
              <a:off x="1492568" y="13014915"/>
              <a:ext cx="1499461" cy="1053652"/>
              <a:chOff x="3350959" y="6066748"/>
              <a:chExt cx="1499461" cy="1053652"/>
            </a:xfrm>
          </p:grpSpPr>
          <p:sp>
            <p:nvSpPr>
              <p:cNvPr id="306" name="TextBox 305"/>
              <p:cNvSpPr txBox="1"/>
              <p:nvPr/>
            </p:nvSpPr>
            <p:spPr>
              <a:xfrm>
                <a:off x="4377263" y="6543466"/>
                <a:ext cx="47315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30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309" name="Straight Connector 308"/>
                <p:cNvCxnSpPr>
                  <a:stCxn id="310" idx="0"/>
                  <a:endCxn id="31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0" name="Rectangle 30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1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1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08" name="TextBox 307"/>
              <p:cNvSpPr txBox="1"/>
              <p:nvPr/>
            </p:nvSpPr>
            <p:spPr>
              <a:xfrm>
                <a:off x="3501138" y="6066748"/>
                <a:ext cx="807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</p:grpSp>
      </p:grpSp>
      <p:grpSp>
        <p:nvGrpSpPr>
          <p:cNvPr id="313" name="Group 312"/>
          <p:cNvGrpSpPr/>
          <p:nvPr/>
        </p:nvGrpSpPr>
        <p:grpSpPr>
          <a:xfrm>
            <a:off x="15101430" y="20257580"/>
            <a:ext cx="1906781" cy="1053652"/>
            <a:chOff x="1085248" y="13014915"/>
            <a:chExt cx="1906781" cy="1053652"/>
          </a:xfrm>
        </p:grpSpPr>
        <p:sp>
          <p:nvSpPr>
            <p:cNvPr id="314" name="TextBox 313"/>
            <p:cNvSpPr txBox="1"/>
            <p:nvPr/>
          </p:nvSpPr>
          <p:spPr>
            <a:xfrm>
              <a:off x="1085248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57</a:t>
              </a:r>
            </a:p>
          </p:txBody>
        </p:sp>
        <p:grpSp>
          <p:nvGrpSpPr>
            <p:cNvPr id="315" name="Group 314"/>
            <p:cNvGrpSpPr/>
            <p:nvPr/>
          </p:nvGrpSpPr>
          <p:grpSpPr>
            <a:xfrm>
              <a:off x="1492568" y="13014915"/>
              <a:ext cx="1499461" cy="1053652"/>
              <a:chOff x="3350959" y="6066748"/>
              <a:chExt cx="1499461" cy="1053652"/>
            </a:xfrm>
          </p:grpSpPr>
          <p:sp>
            <p:nvSpPr>
              <p:cNvPr id="316" name="TextBox 315"/>
              <p:cNvSpPr txBox="1"/>
              <p:nvPr/>
            </p:nvSpPr>
            <p:spPr>
              <a:xfrm>
                <a:off x="4377263" y="6543466"/>
                <a:ext cx="47315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31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319" name="Straight Connector 318"/>
                <p:cNvCxnSpPr>
                  <a:stCxn id="320" idx="0"/>
                  <a:endCxn id="32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0" name="Rectangle 31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2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2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8" name="TextBox 317"/>
              <p:cNvSpPr txBox="1"/>
              <p:nvPr/>
            </p:nvSpPr>
            <p:spPr>
              <a:xfrm>
                <a:off x="3501138" y="6066748"/>
                <a:ext cx="807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</p:grpSp>
      </p:grpSp>
      <p:sp>
        <p:nvSpPr>
          <p:cNvPr id="323" name="Freeform 322"/>
          <p:cNvSpPr/>
          <p:nvPr/>
        </p:nvSpPr>
        <p:spPr>
          <a:xfrm rot="19607409" flipV="1">
            <a:off x="10731194" y="22625236"/>
            <a:ext cx="4100147" cy="70171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Freeform 323"/>
          <p:cNvSpPr/>
          <p:nvPr/>
        </p:nvSpPr>
        <p:spPr>
          <a:xfrm rot="20484185" flipV="1">
            <a:off x="8822781" y="19406639"/>
            <a:ext cx="4100147" cy="70171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6" name="Freeform 325"/>
          <p:cNvSpPr/>
          <p:nvPr/>
        </p:nvSpPr>
        <p:spPr>
          <a:xfrm rot="1096183" flipV="1">
            <a:off x="10540877" y="10710707"/>
            <a:ext cx="1668309" cy="564935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Freeform 326"/>
          <p:cNvSpPr/>
          <p:nvPr/>
        </p:nvSpPr>
        <p:spPr>
          <a:xfrm rot="21280120">
            <a:off x="9748009" y="11549026"/>
            <a:ext cx="2360141" cy="494391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8" name="Freeform 327"/>
          <p:cNvSpPr/>
          <p:nvPr/>
        </p:nvSpPr>
        <p:spPr>
          <a:xfrm rot="179896">
            <a:off x="10934701" y="12010864"/>
            <a:ext cx="954568" cy="351954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9" name="Freeform 328"/>
          <p:cNvSpPr/>
          <p:nvPr/>
        </p:nvSpPr>
        <p:spPr>
          <a:xfrm rot="19555065" flipV="1">
            <a:off x="11110907" y="14888585"/>
            <a:ext cx="1413570" cy="38304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0" name="Freeform 329"/>
          <p:cNvSpPr/>
          <p:nvPr/>
        </p:nvSpPr>
        <p:spPr>
          <a:xfrm>
            <a:off x="12105513" y="2400030"/>
            <a:ext cx="4638675" cy="733808"/>
          </a:xfrm>
          <a:custGeom>
            <a:avLst/>
            <a:gdLst>
              <a:gd name="connsiteX0" fmla="*/ 4638675 w 4638675"/>
              <a:gd name="connsiteY0" fmla="*/ 733808 h 733808"/>
              <a:gd name="connsiteX1" fmla="*/ 4581525 w 4638675"/>
              <a:gd name="connsiteY1" fmla="*/ 695708 h 733808"/>
              <a:gd name="connsiteX2" fmla="*/ 4505325 w 4638675"/>
              <a:gd name="connsiteY2" fmla="*/ 676658 h 733808"/>
              <a:gd name="connsiteX3" fmla="*/ 4419600 w 4638675"/>
              <a:gd name="connsiteY3" fmla="*/ 571883 h 733808"/>
              <a:gd name="connsiteX4" fmla="*/ 4286250 w 4638675"/>
              <a:gd name="connsiteY4" fmla="*/ 590933 h 733808"/>
              <a:gd name="connsiteX5" fmla="*/ 4210050 w 4638675"/>
              <a:gd name="connsiteY5" fmla="*/ 552833 h 733808"/>
              <a:gd name="connsiteX6" fmla="*/ 4181475 w 4638675"/>
              <a:gd name="connsiteY6" fmla="*/ 590933 h 733808"/>
              <a:gd name="connsiteX7" fmla="*/ 4105275 w 4638675"/>
              <a:gd name="connsiteY7" fmla="*/ 562358 h 733808"/>
              <a:gd name="connsiteX8" fmla="*/ 4048125 w 4638675"/>
              <a:gd name="connsiteY8" fmla="*/ 505208 h 733808"/>
              <a:gd name="connsiteX9" fmla="*/ 3905250 w 4638675"/>
              <a:gd name="connsiteY9" fmla="*/ 467108 h 733808"/>
              <a:gd name="connsiteX10" fmla="*/ 3829050 w 4638675"/>
              <a:gd name="connsiteY10" fmla="*/ 467108 h 733808"/>
              <a:gd name="connsiteX11" fmla="*/ 3838575 w 4638675"/>
              <a:gd name="connsiteY11" fmla="*/ 552833 h 733808"/>
              <a:gd name="connsiteX12" fmla="*/ 3762375 w 4638675"/>
              <a:gd name="connsiteY12" fmla="*/ 533783 h 733808"/>
              <a:gd name="connsiteX13" fmla="*/ 3705225 w 4638675"/>
              <a:gd name="connsiteY13" fmla="*/ 486158 h 733808"/>
              <a:gd name="connsiteX14" fmla="*/ 3619500 w 4638675"/>
              <a:gd name="connsiteY14" fmla="*/ 533783 h 733808"/>
              <a:gd name="connsiteX15" fmla="*/ 3562350 w 4638675"/>
              <a:gd name="connsiteY15" fmla="*/ 429008 h 733808"/>
              <a:gd name="connsiteX16" fmla="*/ 3457575 w 4638675"/>
              <a:gd name="connsiteY16" fmla="*/ 390908 h 733808"/>
              <a:gd name="connsiteX17" fmla="*/ 3409950 w 4638675"/>
              <a:gd name="connsiteY17" fmla="*/ 457583 h 733808"/>
              <a:gd name="connsiteX18" fmla="*/ 3371850 w 4638675"/>
              <a:gd name="connsiteY18" fmla="*/ 533783 h 733808"/>
              <a:gd name="connsiteX19" fmla="*/ 3267075 w 4638675"/>
              <a:gd name="connsiteY19" fmla="*/ 495683 h 733808"/>
              <a:gd name="connsiteX20" fmla="*/ 3200400 w 4638675"/>
              <a:gd name="connsiteY20" fmla="*/ 505208 h 733808"/>
              <a:gd name="connsiteX21" fmla="*/ 3171825 w 4638675"/>
              <a:gd name="connsiteY21" fmla="*/ 533783 h 733808"/>
              <a:gd name="connsiteX22" fmla="*/ 3048000 w 4638675"/>
              <a:gd name="connsiteY22" fmla="*/ 514733 h 733808"/>
              <a:gd name="connsiteX23" fmla="*/ 2943225 w 4638675"/>
              <a:gd name="connsiteY23" fmla="*/ 467108 h 733808"/>
              <a:gd name="connsiteX24" fmla="*/ 2933700 w 4638675"/>
              <a:gd name="connsiteY24" fmla="*/ 505208 h 733808"/>
              <a:gd name="connsiteX25" fmla="*/ 2886075 w 4638675"/>
              <a:gd name="connsiteY25" fmla="*/ 590933 h 733808"/>
              <a:gd name="connsiteX26" fmla="*/ 2800350 w 4638675"/>
              <a:gd name="connsiteY26" fmla="*/ 543308 h 733808"/>
              <a:gd name="connsiteX27" fmla="*/ 2695575 w 4638675"/>
              <a:gd name="connsiteY27" fmla="*/ 467108 h 733808"/>
              <a:gd name="connsiteX28" fmla="*/ 2647950 w 4638675"/>
              <a:gd name="connsiteY28" fmla="*/ 533783 h 733808"/>
              <a:gd name="connsiteX29" fmla="*/ 2457450 w 4638675"/>
              <a:gd name="connsiteY29" fmla="*/ 514733 h 733808"/>
              <a:gd name="connsiteX30" fmla="*/ 2314575 w 4638675"/>
              <a:gd name="connsiteY30" fmla="*/ 533783 h 733808"/>
              <a:gd name="connsiteX31" fmla="*/ 2266950 w 4638675"/>
              <a:gd name="connsiteY31" fmla="*/ 600458 h 733808"/>
              <a:gd name="connsiteX32" fmla="*/ 2190750 w 4638675"/>
              <a:gd name="connsiteY32" fmla="*/ 552833 h 733808"/>
              <a:gd name="connsiteX33" fmla="*/ 2143125 w 4638675"/>
              <a:gd name="connsiteY33" fmla="*/ 505208 h 733808"/>
              <a:gd name="connsiteX34" fmla="*/ 2152650 w 4638675"/>
              <a:gd name="connsiteY34" fmla="*/ 581408 h 733808"/>
              <a:gd name="connsiteX35" fmla="*/ 2152650 w 4638675"/>
              <a:gd name="connsiteY35" fmla="*/ 609983 h 733808"/>
              <a:gd name="connsiteX36" fmla="*/ 2095500 w 4638675"/>
              <a:gd name="connsiteY36" fmla="*/ 629033 h 733808"/>
              <a:gd name="connsiteX37" fmla="*/ 2047875 w 4638675"/>
              <a:gd name="connsiteY37" fmla="*/ 686183 h 733808"/>
              <a:gd name="connsiteX38" fmla="*/ 1962150 w 4638675"/>
              <a:gd name="connsiteY38" fmla="*/ 600458 h 733808"/>
              <a:gd name="connsiteX39" fmla="*/ 1857375 w 4638675"/>
              <a:gd name="connsiteY39" fmla="*/ 600458 h 733808"/>
              <a:gd name="connsiteX40" fmla="*/ 1866900 w 4638675"/>
              <a:gd name="connsiteY40" fmla="*/ 676658 h 733808"/>
              <a:gd name="connsiteX41" fmla="*/ 1657350 w 4638675"/>
              <a:gd name="connsiteY41" fmla="*/ 590933 h 733808"/>
              <a:gd name="connsiteX42" fmla="*/ 1609725 w 4638675"/>
              <a:gd name="connsiteY42" fmla="*/ 514733 h 733808"/>
              <a:gd name="connsiteX43" fmla="*/ 1524000 w 4638675"/>
              <a:gd name="connsiteY43" fmla="*/ 571883 h 733808"/>
              <a:gd name="connsiteX44" fmla="*/ 1504950 w 4638675"/>
              <a:gd name="connsiteY44" fmla="*/ 638558 h 733808"/>
              <a:gd name="connsiteX45" fmla="*/ 1400175 w 4638675"/>
              <a:gd name="connsiteY45" fmla="*/ 676658 h 733808"/>
              <a:gd name="connsiteX46" fmla="*/ 1295400 w 4638675"/>
              <a:gd name="connsiteY46" fmla="*/ 638558 h 733808"/>
              <a:gd name="connsiteX47" fmla="*/ 1285875 w 4638675"/>
              <a:gd name="connsiteY47" fmla="*/ 533783 h 733808"/>
              <a:gd name="connsiteX48" fmla="*/ 1257300 w 4638675"/>
              <a:gd name="connsiteY48" fmla="*/ 552833 h 733808"/>
              <a:gd name="connsiteX49" fmla="*/ 1152525 w 4638675"/>
              <a:gd name="connsiteY49" fmla="*/ 438533 h 733808"/>
              <a:gd name="connsiteX50" fmla="*/ 1085850 w 4638675"/>
              <a:gd name="connsiteY50" fmla="*/ 486158 h 733808"/>
              <a:gd name="connsiteX51" fmla="*/ 1028700 w 4638675"/>
              <a:gd name="connsiteY51" fmla="*/ 552833 h 733808"/>
              <a:gd name="connsiteX52" fmla="*/ 885825 w 4638675"/>
              <a:gd name="connsiteY52" fmla="*/ 524258 h 733808"/>
              <a:gd name="connsiteX53" fmla="*/ 828675 w 4638675"/>
              <a:gd name="connsiteY53" fmla="*/ 457583 h 733808"/>
              <a:gd name="connsiteX54" fmla="*/ 885825 w 4638675"/>
              <a:gd name="connsiteY54" fmla="*/ 362333 h 733808"/>
              <a:gd name="connsiteX55" fmla="*/ 847725 w 4638675"/>
              <a:gd name="connsiteY55" fmla="*/ 324233 h 733808"/>
              <a:gd name="connsiteX56" fmla="*/ 733425 w 4638675"/>
              <a:gd name="connsiteY56" fmla="*/ 371858 h 733808"/>
              <a:gd name="connsiteX57" fmla="*/ 628650 w 4638675"/>
              <a:gd name="connsiteY57" fmla="*/ 267083 h 733808"/>
              <a:gd name="connsiteX58" fmla="*/ 628650 w 4638675"/>
              <a:gd name="connsiteY58" fmla="*/ 162308 h 733808"/>
              <a:gd name="connsiteX59" fmla="*/ 571500 w 4638675"/>
              <a:gd name="connsiteY59" fmla="*/ 67058 h 733808"/>
              <a:gd name="connsiteX60" fmla="*/ 476250 w 4638675"/>
              <a:gd name="connsiteY60" fmla="*/ 67058 h 733808"/>
              <a:gd name="connsiteX61" fmla="*/ 447675 w 4638675"/>
              <a:gd name="connsiteY61" fmla="*/ 124208 h 733808"/>
              <a:gd name="connsiteX62" fmla="*/ 381000 w 4638675"/>
              <a:gd name="connsiteY62" fmla="*/ 124208 h 733808"/>
              <a:gd name="connsiteX63" fmla="*/ 285750 w 4638675"/>
              <a:gd name="connsiteY63" fmla="*/ 67058 h 733808"/>
              <a:gd name="connsiteX64" fmla="*/ 219075 w 4638675"/>
              <a:gd name="connsiteY64" fmla="*/ 383 h 733808"/>
              <a:gd name="connsiteX65" fmla="*/ 152400 w 4638675"/>
              <a:gd name="connsiteY65" fmla="*/ 57533 h 733808"/>
              <a:gd name="connsiteX66" fmla="*/ 76200 w 4638675"/>
              <a:gd name="connsiteY66" fmla="*/ 383 h 733808"/>
              <a:gd name="connsiteX67" fmla="*/ 0 w 4638675"/>
              <a:gd name="connsiteY67" fmla="*/ 28958 h 73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638675" h="733808">
                <a:moveTo>
                  <a:pt x="4638675" y="733808"/>
                </a:moveTo>
                <a:cubicBezTo>
                  <a:pt x="4621212" y="719520"/>
                  <a:pt x="4603750" y="705233"/>
                  <a:pt x="4581525" y="695708"/>
                </a:cubicBezTo>
                <a:cubicBezTo>
                  <a:pt x="4559300" y="686183"/>
                  <a:pt x="4532313" y="697296"/>
                  <a:pt x="4505325" y="676658"/>
                </a:cubicBezTo>
                <a:cubicBezTo>
                  <a:pt x="4478337" y="656020"/>
                  <a:pt x="4456112" y="586170"/>
                  <a:pt x="4419600" y="571883"/>
                </a:cubicBezTo>
                <a:cubicBezTo>
                  <a:pt x="4383088" y="557596"/>
                  <a:pt x="4321175" y="594108"/>
                  <a:pt x="4286250" y="590933"/>
                </a:cubicBezTo>
                <a:cubicBezTo>
                  <a:pt x="4251325" y="587758"/>
                  <a:pt x="4227512" y="552833"/>
                  <a:pt x="4210050" y="552833"/>
                </a:cubicBezTo>
                <a:cubicBezTo>
                  <a:pt x="4192588" y="552833"/>
                  <a:pt x="4198937" y="589346"/>
                  <a:pt x="4181475" y="590933"/>
                </a:cubicBezTo>
                <a:cubicBezTo>
                  <a:pt x="4164013" y="592520"/>
                  <a:pt x="4127500" y="576646"/>
                  <a:pt x="4105275" y="562358"/>
                </a:cubicBezTo>
                <a:cubicBezTo>
                  <a:pt x="4083050" y="548070"/>
                  <a:pt x="4081462" y="521083"/>
                  <a:pt x="4048125" y="505208"/>
                </a:cubicBezTo>
                <a:cubicBezTo>
                  <a:pt x="4014788" y="489333"/>
                  <a:pt x="3941762" y="473458"/>
                  <a:pt x="3905250" y="467108"/>
                </a:cubicBezTo>
                <a:cubicBezTo>
                  <a:pt x="3868738" y="460758"/>
                  <a:pt x="3840162" y="452820"/>
                  <a:pt x="3829050" y="467108"/>
                </a:cubicBezTo>
                <a:cubicBezTo>
                  <a:pt x="3817937" y="481395"/>
                  <a:pt x="3849687" y="541721"/>
                  <a:pt x="3838575" y="552833"/>
                </a:cubicBezTo>
                <a:cubicBezTo>
                  <a:pt x="3827463" y="563945"/>
                  <a:pt x="3784600" y="544895"/>
                  <a:pt x="3762375" y="533783"/>
                </a:cubicBezTo>
                <a:cubicBezTo>
                  <a:pt x="3740150" y="522671"/>
                  <a:pt x="3729037" y="486158"/>
                  <a:pt x="3705225" y="486158"/>
                </a:cubicBezTo>
                <a:cubicBezTo>
                  <a:pt x="3681413" y="486158"/>
                  <a:pt x="3643312" y="543308"/>
                  <a:pt x="3619500" y="533783"/>
                </a:cubicBezTo>
                <a:cubicBezTo>
                  <a:pt x="3595687" y="524258"/>
                  <a:pt x="3589337" y="452820"/>
                  <a:pt x="3562350" y="429008"/>
                </a:cubicBezTo>
                <a:cubicBezTo>
                  <a:pt x="3535363" y="405196"/>
                  <a:pt x="3482975" y="386146"/>
                  <a:pt x="3457575" y="390908"/>
                </a:cubicBezTo>
                <a:cubicBezTo>
                  <a:pt x="3432175" y="395670"/>
                  <a:pt x="3424237" y="433771"/>
                  <a:pt x="3409950" y="457583"/>
                </a:cubicBezTo>
                <a:cubicBezTo>
                  <a:pt x="3395663" y="481395"/>
                  <a:pt x="3395662" y="527433"/>
                  <a:pt x="3371850" y="533783"/>
                </a:cubicBezTo>
                <a:cubicBezTo>
                  <a:pt x="3348038" y="540133"/>
                  <a:pt x="3295650" y="500445"/>
                  <a:pt x="3267075" y="495683"/>
                </a:cubicBezTo>
                <a:cubicBezTo>
                  <a:pt x="3238500" y="490921"/>
                  <a:pt x="3216275" y="498858"/>
                  <a:pt x="3200400" y="505208"/>
                </a:cubicBezTo>
                <a:cubicBezTo>
                  <a:pt x="3184525" y="511558"/>
                  <a:pt x="3197225" y="532195"/>
                  <a:pt x="3171825" y="533783"/>
                </a:cubicBezTo>
                <a:cubicBezTo>
                  <a:pt x="3146425" y="535370"/>
                  <a:pt x="3086100" y="525845"/>
                  <a:pt x="3048000" y="514733"/>
                </a:cubicBezTo>
                <a:cubicBezTo>
                  <a:pt x="3009900" y="503621"/>
                  <a:pt x="2962275" y="468695"/>
                  <a:pt x="2943225" y="467108"/>
                </a:cubicBezTo>
                <a:cubicBezTo>
                  <a:pt x="2924175" y="465521"/>
                  <a:pt x="2943225" y="484571"/>
                  <a:pt x="2933700" y="505208"/>
                </a:cubicBezTo>
                <a:cubicBezTo>
                  <a:pt x="2924175" y="525845"/>
                  <a:pt x="2908300" y="584583"/>
                  <a:pt x="2886075" y="590933"/>
                </a:cubicBezTo>
                <a:cubicBezTo>
                  <a:pt x="2863850" y="597283"/>
                  <a:pt x="2832100" y="563945"/>
                  <a:pt x="2800350" y="543308"/>
                </a:cubicBezTo>
                <a:cubicBezTo>
                  <a:pt x="2768600" y="522671"/>
                  <a:pt x="2720975" y="468695"/>
                  <a:pt x="2695575" y="467108"/>
                </a:cubicBezTo>
                <a:cubicBezTo>
                  <a:pt x="2670175" y="465520"/>
                  <a:pt x="2687637" y="525846"/>
                  <a:pt x="2647950" y="533783"/>
                </a:cubicBezTo>
                <a:cubicBezTo>
                  <a:pt x="2608263" y="541720"/>
                  <a:pt x="2513012" y="514733"/>
                  <a:pt x="2457450" y="514733"/>
                </a:cubicBezTo>
                <a:cubicBezTo>
                  <a:pt x="2401888" y="514733"/>
                  <a:pt x="2346325" y="519495"/>
                  <a:pt x="2314575" y="533783"/>
                </a:cubicBezTo>
                <a:cubicBezTo>
                  <a:pt x="2282825" y="548070"/>
                  <a:pt x="2287587" y="597283"/>
                  <a:pt x="2266950" y="600458"/>
                </a:cubicBezTo>
                <a:cubicBezTo>
                  <a:pt x="2246312" y="603633"/>
                  <a:pt x="2211387" y="568708"/>
                  <a:pt x="2190750" y="552833"/>
                </a:cubicBezTo>
                <a:cubicBezTo>
                  <a:pt x="2170112" y="536958"/>
                  <a:pt x="2149475" y="500446"/>
                  <a:pt x="2143125" y="505208"/>
                </a:cubicBezTo>
                <a:cubicBezTo>
                  <a:pt x="2136775" y="509970"/>
                  <a:pt x="2151063" y="563946"/>
                  <a:pt x="2152650" y="581408"/>
                </a:cubicBezTo>
                <a:cubicBezTo>
                  <a:pt x="2154237" y="598870"/>
                  <a:pt x="2162175" y="602046"/>
                  <a:pt x="2152650" y="609983"/>
                </a:cubicBezTo>
                <a:cubicBezTo>
                  <a:pt x="2143125" y="617920"/>
                  <a:pt x="2112962" y="616333"/>
                  <a:pt x="2095500" y="629033"/>
                </a:cubicBezTo>
                <a:cubicBezTo>
                  <a:pt x="2078037" y="641733"/>
                  <a:pt x="2070100" y="690945"/>
                  <a:pt x="2047875" y="686183"/>
                </a:cubicBezTo>
                <a:cubicBezTo>
                  <a:pt x="2025650" y="681420"/>
                  <a:pt x="1993900" y="614745"/>
                  <a:pt x="1962150" y="600458"/>
                </a:cubicBezTo>
                <a:cubicBezTo>
                  <a:pt x="1930400" y="586170"/>
                  <a:pt x="1873250" y="587758"/>
                  <a:pt x="1857375" y="600458"/>
                </a:cubicBezTo>
                <a:cubicBezTo>
                  <a:pt x="1841500" y="613158"/>
                  <a:pt x="1900237" y="678245"/>
                  <a:pt x="1866900" y="676658"/>
                </a:cubicBezTo>
                <a:cubicBezTo>
                  <a:pt x="1833563" y="675071"/>
                  <a:pt x="1700212" y="617920"/>
                  <a:pt x="1657350" y="590933"/>
                </a:cubicBezTo>
                <a:cubicBezTo>
                  <a:pt x="1614488" y="563946"/>
                  <a:pt x="1631950" y="517908"/>
                  <a:pt x="1609725" y="514733"/>
                </a:cubicBezTo>
                <a:cubicBezTo>
                  <a:pt x="1587500" y="511558"/>
                  <a:pt x="1541462" y="551246"/>
                  <a:pt x="1524000" y="571883"/>
                </a:cubicBezTo>
                <a:cubicBezTo>
                  <a:pt x="1506538" y="592520"/>
                  <a:pt x="1525587" y="621096"/>
                  <a:pt x="1504950" y="638558"/>
                </a:cubicBezTo>
                <a:cubicBezTo>
                  <a:pt x="1484313" y="656020"/>
                  <a:pt x="1435100" y="676658"/>
                  <a:pt x="1400175" y="676658"/>
                </a:cubicBezTo>
                <a:cubicBezTo>
                  <a:pt x="1365250" y="676658"/>
                  <a:pt x="1314450" y="662370"/>
                  <a:pt x="1295400" y="638558"/>
                </a:cubicBezTo>
                <a:cubicBezTo>
                  <a:pt x="1276350" y="614746"/>
                  <a:pt x="1292225" y="548071"/>
                  <a:pt x="1285875" y="533783"/>
                </a:cubicBezTo>
                <a:cubicBezTo>
                  <a:pt x="1279525" y="519495"/>
                  <a:pt x="1279525" y="568708"/>
                  <a:pt x="1257300" y="552833"/>
                </a:cubicBezTo>
                <a:cubicBezTo>
                  <a:pt x="1235075" y="536958"/>
                  <a:pt x="1181100" y="449645"/>
                  <a:pt x="1152525" y="438533"/>
                </a:cubicBezTo>
                <a:cubicBezTo>
                  <a:pt x="1123950" y="427421"/>
                  <a:pt x="1106487" y="467108"/>
                  <a:pt x="1085850" y="486158"/>
                </a:cubicBezTo>
                <a:cubicBezTo>
                  <a:pt x="1065213" y="505208"/>
                  <a:pt x="1062037" y="546483"/>
                  <a:pt x="1028700" y="552833"/>
                </a:cubicBezTo>
                <a:cubicBezTo>
                  <a:pt x="995362" y="559183"/>
                  <a:pt x="919162" y="540133"/>
                  <a:pt x="885825" y="524258"/>
                </a:cubicBezTo>
                <a:cubicBezTo>
                  <a:pt x="852488" y="508383"/>
                  <a:pt x="828675" y="484570"/>
                  <a:pt x="828675" y="457583"/>
                </a:cubicBezTo>
                <a:cubicBezTo>
                  <a:pt x="828675" y="430596"/>
                  <a:pt x="882650" y="384558"/>
                  <a:pt x="885825" y="362333"/>
                </a:cubicBezTo>
                <a:cubicBezTo>
                  <a:pt x="889000" y="340108"/>
                  <a:pt x="873125" y="322645"/>
                  <a:pt x="847725" y="324233"/>
                </a:cubicBezTo>
                <a:cubicBezTo>
                  <a:pt x="822325" y="325820"/>
                  <a:pt x="769937" y="381383"/>
                  <a:pt x="733425" y="371858"/>
                </a:cubicBezTo>
                <a:cubicBezTo>
                  <a:pt x="696913" y="362333"/>
                  <a:pt x="646112" y="302008"/>
                  <a:pt x="628650" y="267083"/>
                </a:cubicBezTo>
                <a:cubicBezTo>
                  <a:pt x="611187" y="232158"/>
                  <a:pt x="638175" y="195645"/>
                  <a:pt x="628650" y="162308"/>
                </a:cubicBezTo>
                <a:cubicBezTo>
                  <a:pt x="619125" y="128970"/>
                  <a:pt x="596900" y="82933"/>
                  <a:pt x="571500" y="67058"/>
                </a:cubicBezTo>
                <a:cubicBezTo>
                  <a:pt x="546100" y="51183"/>
                  <a:pt x="496887" y="57533"/>
                  <a:pt x="476250" y="67058"/>
                </a:cubicBezTo>
                <a:cubicBezTo>
                  <a:pt x="455613" y="76583"/>
                  <a:pt x="463550" y="114683"/>
                  <a:pt x="447675" y="124208"/>
                </a:cubicBezTo>
                <a:cubicBezTo>
                  <a:pt x="431800" y="133733"/>
                  <a:pt x="407987" y="133733"/>
                  <a:pt x="381000" y="124208"/>
                </a:cubicBezTo>
                <a:cubicBezTo>
                  <a:pt x="354013" y="114683"/>
                  <a:pt x="312738" y="87696"/>
                  <a:pt x="285750" y="67058"/>
                </a:cubicBezTo>
                <a:cubicBezTo>
                  <a:pt x="258762" y="46420"/>
                  <a:pt x="241300" y="1970"/>
                  <a:pt x="219075" y="383"/>
                </a:cubicBezTo>
                <a:cubicBezTo>
                  <a:pt x="196850" y="-1204"/>
                  <a:pt x="176212" y="57533"/>
                  <a:pt x="152400" y="57533"/>
                </a:cubicBezTo>
                <a:cubicBezTo>
                  <a:pt x="128588" y="57533"/>
                  <a:pt x="101600" y="5145"/>
                  <a:pt x="76200" y="383"/>
                </a:cubicBezTo>
                <a:cubicBezTo>
                  <a:pt x="50800" y="-4379"/>
                  <a:pt x="17462" y="36895"/>
                  <a:pt x="0" y="28958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1" name="Rectangle 330"/>
          <p:cNvSpPr/>
          <p:nvPr/>
        </p:nvSpPr>
        <p:spPr>
          <a:xfrm>
            <a:off x="437388" y="292608"/>
            <a:ext cx="17449800" cy="3171096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2" name="TextBox 331"/>
          <p:cNvSpPr txBox="1"/>
          <p:nvPr/>
        </p:nvSpPr>
        <p:spPr>
          <a:xfrm>
            <a:off x="1737360" y="416546"/>
            <a:ext cx="1474004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Georgia" panose="02040502050405020303" pitchFamily="18" charset="0"/>
              </a:rPr>
              <a:t>Stalingrad; The Fight for the Suburbs</a:t>
            </a:r>
          </a:p>
          <a:p>
            <a:pPr algn="ctr"/>
            <a:r>
              <a:rPr lang="en-US" sz="4000" b="1" dirty="0" smtClean="0">
                <a:latin typeface="Georgia" panose="02040502050405020303" pitchFamily="18" charset="0"/>
              </a:rPr>
              <a:t>3-12 September 1942</a:t>
            </a:r>
            <a:endParaRPr lang="en-US" sz="4000" b="1" dirty="0">
              <a:latin typeface="Georgia" panose="02040502050405020303" pitchFamily="18" charset="0"/>
            </a:endParaRPr>
          </a:p>
        </p:txBody>
      </p:sp>
      <p:sp>
        <p:nvSpPr>
          <p:cNvPr id="333" name="TextBox 332"/>
          <p:cNvSpPr txBox="1"/>
          <p:nvPr/>
        </p:nvSpPr>
        <p:spPr>
          <a:xfrm>
            <a:off x="5057866" y="3024986"/>
            <a:ext cx="9115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   </a:t>
            </a:r>
            <a:r>
              <a:rPr lang="en-US" sz="2000" b="1" dirty="0" smtClean="0"/>
              <a:t>                </a:t>
            </a:r>
            <a:r>
              <a:rPr lang="en-US" sz="2000" b="1" dirty="0"/>
              <a:t>5     </a:t>
            </a:r>
            <a:r>
              <a:rPr lang="en-US" sz="2000" b="1" dirty="0" smtClean="0"/>
              <a:t>                     </a:t>
            </a:r>
            <a:r>
              <a:rPr lang="en-US" sz="2000" b="1" dirty="0"/>
              <a:t>10           </a:t>
            </a:r>
            <a:r>
              <a:rPr lang="en-US" sz="2000" b="1" dirty="0" smtClean="0"/>
              <a:t>              </a:t>
            </a:r>
            <a:r>
              <a:rPr lang="en-US" sz="2000" b="1" dirty="0"/>
              <a:t>15        </a:t>
            </a:r>
            <a:r>
              <a:rPr lang="en-US" sz="2000" b="1" dirty="0" smtClean="0"/>
              <a:t>               </a:t>
            </a:r>
            <a:r>
              <a:rPr lang="en-US" sz="2000" b="1" dirty="0"/>
              <a:t>20   </a:t>
            </a:r>
            <a:r>
              <a:rPr lang="en-US" sz="2000" b="1" dirty="0" smtClean="0"/>
              <a:t>                      25 </a:t>
            </a:r>
            <a:endParaRPr lang="en-US" sz="2000" b="1" dirty="0"/>
          </a:p>
        </p:txBody>
      </p:sp>
      <p:sp>
        <p:nvSpPr>
          <p:cNvPr id="334" name="TextBox 333"/>
          <p:cNvSpPr txBox="1"/>
          <p:nvPr/>
        </p:nvSpPr>
        <p:spPr>
          <a:xfrm>
            <a:off x="5102094" y="2414015"/>
            <a:ext cx="8943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</a:t>
            </a:r>
            <a:r>
              <a:rPr lang="en-US" sz="2000" b="1" dirty="0" smtClean="0"/>
              <a:t>        </a:t>
            </a:r>
            <a:r>
              <a:rPr lang="en-US" sz="2000" b="1" dirty="0"/>
              <a:t>5     </a:t>
            </a:r>
            <a:r>
              <a:rPr lang="en-US" sz="2000" b="1" dirty="0" smtClean="0"/>
              <a:t>          </a:t>
            </a:r>
            <a:r>
              <a:rPr lang="en-US" sz="2000" b="1" dirty="0"/>
              <a:t>10   </a:t>
            </a:r>
            <a:r>
              <a:rPr lang="en-US" sz="2000" b="1" dirty="0" smtClean="0"/>
              <a:t>           </a:t>
            </a:r>
            <a:r>
              <a:rPr lang="en-US" sz="2000" b="1" dirty="0"/>
              <a:t>15 </a:t>
            </a:r>
            <a:r>
              <a:rPr lang="en-US" sz="2000" b="1" dirty="0" smtClean="0"/>
              <a:t>             </a:t>
            </a:r>
            <a:r>
              <a:rPr lang="en-US" sz="2000" b="1" dirty="0"/>
              <a:t>20    </a:t>
            </a:r>
            <a:r>
              <a:rPr lang="en-US" sz="2000" b="1" dirty="0" smtClean="0"/>
              <a:t>          </a:t>
            </a:r>
            <a:r>
              <a:rPr lang="en-US" sz="2000" b="1" dirty="0"/>
              <a:t>25   </a:t>
            </a:r>
            <a:r>
              <a:rPr lang="en-US" sz="2000" b="1" dirty="0" smtClean="0"/>
              <a:t>          </a:t>
            </a:r>
            <a:r>
              <a:rPr lang="en-US" sz="2000" b="1" dirty="0"/>
              <a:t>30  </a:t>
            </a:r>
            <a:r>
              <a:rPr lang="en-US" sz="2000" b="1" dirty="0" smtClean="0"/>
              <a:t>            </a:t>
            </a:r>
            <a:r>
              <a:rPr lang="en-US" sz="2000" b="1" dirty="0"/>
              <a:t>35   </a:t>
            </a:r>
            <a:r>
              <a:rPr lang="en-US" sz="2000" b="1" dirty="0" smtClean="0"/>
              <a:t>          </a:t>
            </a:r>
            <a:r>
              <a:rPr lang="en-US" sz="2000" b="1" dirty="0"/>
              <a:t>40</a:t>
            </a:r>
          </a:p>
        </p:txBody>
      </p:sp>
      <p:pic>
        <p:nvPicPr>
          <p:cNvPr id="335" name="Picture 8" descr="I:\CSI Crest 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95" y="808615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6" name="Down Arrow 335"/>
          <p:cNvSpPr/>
          <p:nvPr/>
        </p:nvSpPr>
        <p:spPr>
          <a:xfrm rot="10800000">
            <a:off x="16536831" y="1643339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TextBox 336"/>
          <p:cNvSpPr txBox="1"/>
          <p:nvPr/>
        </p:nvSpPr>
        <p:spPr>
          <a:xfrm>
            <a:off x="16495070" y="893965"/>
            <a:ext cx="58541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338" name="TextBox 337"/>
          <p:cNvSpPr txBox="1"/>
          <p:nvPr/>
        </p:nvSpPr>
        <p:spPr>
          <a:xfrm>
            <a:off x="3440501" y="2691630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339" name="TextBox 338"/>
          <p:cNvSpPr txBox="1"/>
          <p:nvPr/>
        </p:nvSpPr>
        <p:spPr>
          <a:xfrm>
            <a:off x="3423064" y="2153898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grpSp>
        <p:nvGrpSpPr>
          <p:cNvPr id="340" name="Group 339"/>
          <p:cNvGrpSpPr/>
          <p:nvPr/>
        </p:nvGrpSpPr>
        <p:grpSpPr>
          <a:xfrm>
            <a:off x="5167672" y="2103120"/>
            <a:ext cx="8310584" cy="271295"/>
            <a:chOff x="6957651" y="1125200"/>
            <a:chExt cx="4744741" cy="199607"/>
          </a:xfrm>
        </p:grpSpPr>
        <p:grpSp>
          <p:nvGrpSpPr>
            <p:cNvPr id="341" name="Group 340"/>
            <p:cNvGrpSpPr/>
            <p:nvPr/>
          </p:nvGrpSpPr>
          <p:grpSpPr>
            <a:xfrm>
              <a:off x="6957651" y="1125200"/>
              <a:ext cx="2371787" cy="197618"/>
              <a:chOff x="8611437" y="22268822"/>
              <a:chExt cx="2371787" cy="197618"/>
            </a:xfrm>
          </p:grpSpPr>
          <p:sp>
            <p:nvSpPr>
              <p:cNvPr id="347" name="Rectangle 346"/>
              <p:cNvSpPr/>
              <p:nvPr/>
            </p:nvSpPr>
            <p:spPr>
              <a:xfrm>
                <a:off x="8611437" y="22269813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8" name="Rectangle 347"/>
              <p:cNvSpPr/>
              <p:nvPr/>
            </p:nvSpPr>
            <p:spPr>
              <a:xfrm>
                <a:off x="9205965" y="22268822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9" name="Rectangle 348"/>
              <p:cNvSpPr/>
              <p:nvPr/>
            </p:nvSpPr>
            <p:spPr>
              <a:xfrm>
                <a:off x="9798509" y="22268822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0" name="Rectangle 349"/>
              <p:cNvSpPr/>
              <p:nvPr/>
            </p:nvSpPr>
            <p:spPr>
              <a:xfrm>
                <a:off x="10390371" y="22270497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2" name="Group 341"/>
            <p:cNvGrpSpPr/>
            <p:nvPr/>
          </p:nvGrpSpPr>
          <p:grpSpPr>
            <a:xfrm>
              <a:off x="9330605" y="1127189"/>
              <a:ext cx="2371787" cy="197618"/>
              <a:chOff x="8611437" y="22268822"/>
              <a:chExt cx="2371787" cy="197618"/>
            </a:xfrm>
          </p:grpSpPr>
          <p:sp>
            <p:nvSpPr>
              <p:cNvPr id="343" name="Rectangle 342"/>
              <p:cNvSpPr/>
              <p:nvPr/>
            </p:nvSpPr>
            <p:spPr>
              <a:xfrm>
                <a:off x="8611437" y="22269813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4" name="Rectangle 343"/>
              <p:cNvSpPr/>
              <p:nvPr/>
            </p:nvSpPr>
            <p:spPr>
              <a:xfrm>
                <a:off x="9205965" y="22268822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5" name="Rectangle 344"/>
              <p:cNvSpPr/>
              <p:nvPr/>
            </p:nvSpPr>
            <p:spPr>
              <a:xfrm>
                <a:off x="9798509" y="22268822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6" name="Rectangle 345"/>
              <p:cNvSpPr/>
              <p:nvPr/>
            </p:nvSpPr>
            <p:spPr>
              <a:xfrm>
                <a:off x="10390371" y="22270497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51" name="Group 350"/>
          <p:cNvGrpSpPr/>
          <p:nvPr/>
        </p:nvGrpSpPr>
        <p:grpSpPr>
          <a:xfrm>
            <a:off x="5155006" y="2779776"/>
            <a:ext cx="8213522" cy="275078"/>
            <a:chOff x="5518432" y="2059900"/>
            <a:chExt cx="6216929" cy="148233"/>
          </a:xfrm>
        </p:grpSpPr>
        <p:grpSp>
          <p:nvGrpSpPr>
            <p:cNvPr id="352" name="Group 351"/>
            <p:cNvGrpSpPr/>
            <p:nvPr/>
          </p:nvGrpSpPr>
          <p:grpSpPr>
            <a:xfrm>
              <a:off x="5518432" y="2061274"/>
              <a:ext cx="4973921" cy="146859"/>
              <a:chOff x="6149805" y="14207248"/>
              <a:chExt cx="7681004" cy="199416"/>
            </a:xfrm>
          </p:grpSpPr>
          <p:grpSp>
            <p:nvGrpSpPr>
              <p:cNvPr id="354" name="Group 353"/>
              <p:cNvGrpSpPr/>
              <p:nvPr/>
            </p:nvGrpSpPr>
            <p:grpSpPr>
              <a:xfrm>
                <a:off x="6149805" y="14207248"/>
                <a:ext cx="3840502" cy="199416"/>
                <a:chOff x="9740932" y="14062796"/>
                <a:chExt cx="2397264" cy="173634"/>
              </a:xfrm>
            </p:grpSpPr>
            <p:sp>
              <p:nvSpPr>
                <p:cNvPr id="358" name="Rectangle 357"/>
                <p:cNvSpPr/>
                <p:nvPr/>
              </p:nvSpPr>
              <p:spPr>
                <a:xfrm>
                  <a:off x="9740932" y="14062796"/>
                  <a:ext cx="1198632" cy="173634"/>
                </a:xfrm>
                <a:prstGeom prst="rect">
                  <a:avLst/>
                </a:prstGeom>
                <a:solidFill>
                  <a:srgbClr val="C000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9" name="Rectangle 358"/>
                <p:cNvSpPr/>
                <p:nvPr/>
              </p:nvSpPr>
              <p:spPr>
                <a:xfrm>
                  <a:off x="10939564" y="14062796"/>
                  <a:ext cx="1198632" cy="173634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55" name="Group 354"/>
              <p:cNvGrpSpPr/>
              <p:nvPr/>
            </p:nvGrpSpPr>
            <p:grpSpPr>
              <a:xfrm>
                <a:off x="9990307" y="14207248"/>
                <a:ext cx="3840502" cy="199416"/>
                <a:chOff x="9740932" y="14062796"/>
                <a:chExt cx="2397264" cy="173634"/>
              </a:xfrm>
            </p:grpSpPr>
            <p:sp>
              <p:nvSpPr>
                <p:cNvPr id="356" name="Rectangle 355"/>
                <p:cNvSpPr/>
                <p:nvPr/>
              </p:nvSpPr>
              <p:spPr>
                <a:xfrm>
                  <a:off x="9740932" y="14062796"/>
                  <a:ext cx="1198632" cy="173634"/>
                </a:xfrm>
                <a:prstGeom prst="rect">
                  <a:avLst/>
                </a:prstGeom>
                <a:solidFill>
                  <a:srgbClr val="C000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7" name="Rectangle 356"/>
                <p:cNvSpPr/>
                <p:nvPr/>
              </p:nvSpPr>
              <p:spPr>
                <a:xfrm>
                  <a:off x="10939564" y="14062796"/>
                  <a:ext cx="1198632" cy="173634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53" name="Rectangle 352"/>
            <p:cNvSpPr/>
            <p:nvPr/>
          </p:nvSpPr>
          <p:spPr>
            <a:xfrm>
              <a:off x="10491880" y="2059900"/>
              <a:ext cx="1243481" cy="146859"/>
            </a:xfrm>
            <a:prstGeom prst="rect">
              <a:avLst/>
            </a:prstGeom>
            <a:solidFill>
              <a:srgbClr val="C0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0" name="Group 359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361" name="Oval 360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TextBox 361"/>
            <p:cNvSpPr txBox="1"/>
            <p:nvPr/>
          </p:nvSpPr>
          <p:spPr>
            <a:xfrm>
              <a:off x="16841933" y="104412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/>
                <a:t>4-2</a:t>
              </a:r>
              <a:endParaRPr lang="en-US" sz="3200" b="1" dirty="0"/>
            </a:p>
          </p:txBody>
        </p:sp>
      </p:grpSp>
      <p:sp>
        <p:nvSpPr>
          <p:cNvPr id="363" name="Freeform 362"/>
          <p:cNvSpPr/>
          <p:nvPr/>
        </p:nvSpPr>
        <p:spPr>
          <a:xfrm rot="19775655" flipV="1">
            <a:off x="8948660" y="16314964"/>
            <a:ext cx="4189333" cy="660762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512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51" t="3454" r="17848" b="2470"/>
          <a:stretch/>
        </p:blipFill>
        <p:spPr>
          <a:xfrm>
            <a:off x="753035" y="4303058"/>
            <a:ext cx="16997082" cy="22537271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8390964" y="4311650"/>
            <a:ext cx="9363635" cy="5613400"/>
          </a:xfrm>
          <a:prstGeom prst="rect">
            <a:avLst/>
          </a:prstGeom>
          <a:solidFill>
            <a:srgbClr val="FFFF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7324411" y="302342"/>
            <a:ext cx="761414" cy="693945"/>
            <a:chOff x="16818664" y="995516"/>
            <a:chExt cx="761414" cy="693945"/>
          </a:xfrm>
        </p:grpSpPr>
        <p:sp>
          <p:nvSpPr>
            <p:cNvPr id="11" name="Oval 10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822883" y="104412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4-3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2743200" y="1181100"/>
            <a:ext cx="12839700" cy="3352800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19700" y="1238250"/>
            <a:ext cx="7972054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latin typeface="Georgia" panose="02040502050405020303" pitchFamily="18" charset="0"/>
              </a:rPr>
              <a:t>Stalingrad</a:t>
            </a:r>
          </a:p>
          <a:p>
            <a:pPr algn="ctr"/>
            <a:r>
              <a:rPr lang="en-US" sz="4800" b="1" dirty="0">
                <a:latin typeface="Georgia" panose="02040502050405020303" pitchFamily="18" charset="0"/>
              </a:rPr>
              <a:t>First Kotluban Offensive</a:t>
            </a:r>
          </a:p>
          <a:p>
            <a:pPr algn="ctr"/>
            <a:r>
              <a:rPr lang="en-US" sz="4000" b="1" dirty="0">
                <a:latin typeface="Georgia" panose="02040502050405020303" pitchFamily="18" charset="0"/>
              </a:rPr>
              <a:t>3-15 September 1942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35978" y="4026299"/>
            <a:ext cx="940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0                             5                            10                           15                           20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33750" y="3691882"/>
            <a:ext cx="1659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Kilometers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5074708" y="3733800"/>
            <a:ext cx="8660341" cy="285449"/>
            <a:chOff x="8611437" y="22268822"/>
            <a:chExt cx="2371787" cy="197618"/>
          </a:xfrm>
        </p:grpSpPr>
        <p:sp>
          <p:nvSpPr>
            <p:cNvPr id="22" name="Rectangle 21"/>
            <p:cNvSpPr/>
            <p:nvPr/>
          </p:nvSpPr>
          <p:spPr>
            <a:xfrm>
              <a:off x="8611437" y="22269813"/>
              <a:ext cx="592853" cy="195943"/>
            </a:xfrm>
            <a:prstGeom prst="rect">
              <a:avLst/>
            </a:prstGeom>
            <a:solidFill>
              <a:srgbClr val="C0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205965" y="22268822"/>
              <a:ext cx="592853" cy="19594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798509" y="22268822"/>
              <a:ext cx="592853" cy="195943"/>
            </a:xfrm>
            <a:prstGeom prst="rect">
              <a:avLst/>
            </a:prstGeom>
            <a:solidFill>
              <a:srgbClr val="C0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0390371" y="22270497"/>
              <a:ext cx="592853" cy="19594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6" name="Picture 8" descr="I:\CSI Crest 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0955" y="1741571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Down Arrow 26"/>
          <p:cNvSpPr/>
          <p:nvPr/>
        </p:nvSpPr>
        <p:spPr>
          <a:xfrm rot="10800000">
            <a:off x="14569347" y="2468853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4507774" y="1759103"/>
            <a:ext cx="64953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  <a:cs typeface="Arial" panose="020B0604020202020204" pitchFamily="34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946590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5" t="21902" r="9562" b="29524"/>
          <a:stretch/>
        </p:blipFill>
        <p:spPr>
          <a:xfrm>
            <a:off x="351692" y="3534104"/>
            <a:ext cx="17669608" cy="235311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C98EB31-44FE-4CBD-BCD3-C0C9B532BB00}"/>
              </a:ext>
            </a:extLst>
          </p:cNvPr>
          <p:cNvSpPr txBox="1"/>
          <p:nvPr/>
        </p:nvSpPr>
        <p:spPr>
          <a:xfrm>
            <a:off x="14740956" y="8724857"/>
            <a:ext cx="1362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Erzovka</a:t>
            </a:r>
            <a:endParaRPr lang="en-US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8C74D82-C75B-44E5-A47B-19E0300ABD42}"/>
              </a:ext>
            </a:extLst>
          </p:cNvPr>
          <p:cNvSpPr txBox="1"/>
          <p:nvPr/>
        </p:nvSpPr>
        <p:spPr>
          <a:xfrm>
            <a:off x="8143087" y="7865657"/>
            <a:ext cx="1720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Kotluban</a:t>
            </a:r>
            <a:endParaRPr lang="en-US" sz="2800" b="1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7D01BA2-DDF6-4E5A-BC8E-C4B21E9620DC}"/>
              </a:ext>
            </a:extLst>
          </p:cNvPr>
          <p:cNvSpPr txBox="1"/>
          <p:nvPr/>
        </p:nvSpPr>
        <p:spPr>
          <a:xfrm>
            <a:off x="12125531" y="8807220"/>
            <a:ext cx="1896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Kuz’michi</a:t>
            </a:r>
            <a:endParaRPr lang="en-US" sz="2800" b="1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E60307F-BE53-4957-9305-B3E5C843182B}"/>
              </a:ext>
            </a:extLst>
          </p:cNvPr>
          <p:cNvSpPr txBox="1"/>
          <p:nvPr/>
        </p:nvSpPr>
        <p:spPr>
          <a:xfrm>
            <a:off x="16150944" y="10020972"/>
            <a:ext cx="139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Rynok</a:t>
            </a:r>
            <a:endParaRPr lang="en-US" sz="2800" b="1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81A31EB-6AD2-4574-A3B9-32B4B1B556B5}"/>
              </a:ext>
            </a:extLst>
          </p:cNvPr>
          <p:cNvSpPr txBox="1"/>
          <p:nvPr/>
        </p:nvSpPr>
        <p:spPr>
          <a:xfrm>
            <a:off x="15109924" y="12578120"/>
            <a:ext cx="2584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Stalingrad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FDE582B-6E52-4EF2-A3D8-73BB48B5AEE5}"/>
              </a:ext>
            </a:extLst>
          </p:cNvPr>
          <p:cNvSpPr txBox="1"/>
          <p:nvPr/>
        </p:nvSpPr>
        <p:spPr>
          <a:xfrm>
            <a:off x="6708139" y="10252584"/>
            <a:ext cx="189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Rossoshka</a:t>
            </a:r>
            <a:endParaRPr lang="en-US" sz="2800" b="1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CAFA7D1-07C5-4B37-BDCD-9D0EECBE044F}"/>
              </a:ext>
            </a:extLst>
          </p:cNvPr>
          <p:cNvSpPr txBox="1"/>
          <p:nvPr/>
        </p:nvSpPr>
        <p:spPr>
          <a:xfrm>
            <a:off x="2128418" y="7782736"/>
            <a:ext cx="173995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i="1" dirty="0"/>
              <a:t>Don River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263C10A8-BF41-4E2B-B8DF-D325F523858D}"/>
              </a:ext>
            </a:extLst>
          </p:cNvPr>
          <p:cNvSpPr txBox="1"/>
          <p:nvPr/>
        </p:nvSpPr>
        <p:spPr>
          <a:xfrm>
            <a:off x="528636" y="9509711"/>
            <a:ext cx="1931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Golubinsky</a:t>
            </a:r>
            <a:endParaRPr lang="en-US" sz="2800" b="1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263F496-8AC2-4342-A42D-0920EC11BB91}"/>
              </a:ext>
            </a:extLst>
          </p:cNvPr>
          <p:cNvSpPr txBox="1"/>
          <p:nvPr/>
        </p:nvSpPr>
        <p:spPr>
          <a:xfrm>
            <a:off x="3880398" y="6061220"/>
            <a:ext cx="2012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Panshirsky</a:t>
            </a:r>
            <a:endParaRPr lang="en-US" sz="2800" b="1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FDAE669-3299-4014-A529-B7C72DDEE320}"/>
              </a:ext>
            </a:extLst>
          </p:cNvPr>
          <p:cNvSpPr txBox="1"/>
          <p:nvPr/>
        </p:nvSpPr>
        <p:spPr>
          <a:xfrm>
            <a:off x="3664932" y="9149449"/>
            <a:ext cx="189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Peskovatka</a:t>
            </a:r>
            <a:endParaRPr lang="en-US" sz="2800" b="1" dirty="0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5CD21BD-8D18-40EF-9A6C-DE1E9BBFA8BC}"/>
              </a:ext>
            </a:extLst>
          </p:cNvPr>
          <p:cNvSpPr txBox="1"/>
          <p:nvPr/>
        </p:nvSpPr>
        <p:spPr>
          <a:xfrm>
            <a:off x="4889742" y="7988952"/>
            <a:ext cx="1720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Vertiachii</a:t>
            </a:r>
            <a:endParaRPr lang="en-US" sz="2800" b="1" dirty="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8BC626D-8AA0-43AF-BC5C-D986A652F884}"/>
              </a:ext>
            </a:extLst>
          </p:cNvPr>
          <p:cNvSpPr txBox="1"/>
          <p:nvPr/>
        </p:nvSpPr>
        <p:spPr>
          <a:xfrm>
            <a:off x="4509793" y="13066127"/>
            <a:ext cx="180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Karpovka</a:t>
            </a:r>
            <a:endParaRPr lang="en-US" sz="2800" b="1" dirty="0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DE6391C-34DF-4818-9DEC-34C6CA747B5A}"/>
              </a:ext>
            </a:extLst>
          </p:cNvPr>
          <p:cNvSpPr txBox="1"/>
          <p:nvPr/>
        </p:nvSpPr>
        <p:spPr>
          <a:xfrm>
            <a:off x="2460364" y="15078656"/>
            <a:ext cx="180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Sovetski</a:t>
            </a:r>
            <a:endParaRPr lang="en-US" sz="2800" b="1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99C6305C-E355-46A7-AECC-886BB75F5CE6}"/>
              </a:ext>
            </a:extLst>
          </p:cNvPr>
          <p:cNvSpPr txBox="1"/>
          <p:nvPr/>
        </p:nvSpPr>
        <p:spPr>
          <a:xfrm>
            <a:off x="15044881" y="14165200"/>
            <a:ext cx="180464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800" b="1" dirty="0"/>
              <a:t>Krasnaya</a:t>
            </a:r>
          </a:p>
          <a:p>
            <a:pPr>
              <a:lnSpc>
                <a:spcPts val="2200"/>
              </a:lnSpc>
            </a:pPr>
            <a:r>
              <a:rPr lang="en-US" sz="2800" b="1" dirty="0" err="1"/>
              <a:t>Sloboda</a:t>
            </a:r>
            <a:endParaRPr lang="en-US" sz="2800" b="1" dirty="0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61292882-BE2B-4805-970E-F5CF80AB66A1}"/>
              </a:ext>
            </a:extLst>
          </p:cNvPr>
          <p:cNvSpPr txBox="1"/>
          <p:nvPr/>
        </p:nvSpPr>
        <p:spPr>
          <a:xfrm>
            <a:off x="11034301" y="18088056"/>
            <a:ext cx="1535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Nariman</a:t>
            </a:r>
            <a:endParaRPr lang="en-US" sz="2800" b="1" dirty="0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B867963-9C61-4D13-8E6C-7C19AE689522}"/>
              </a:ext>
            </a:extLst>
          </p:cNvPr>
          <p:cNvSpPr txBox="1"/>
          <p:nvPr/>
        </p:nvSpPr>
        <p:spPr>
          <a:xfrm>
            <a:off x="2998394" y="18049779"/>
            <a:ext cx="2196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Buzinovka</a:t>
            </a:r>
            <a:endParaRPr lang="en-US" sz="2800" b="1" dirty="0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BF086CA4-DE19-42F0-AA73-611F4D86DBAD}"/>
              </a:ext>
            </a:extLst>
          </p:cNvPr>
          <p:cNvSpPr txBox="1"/>
          <p:nvPr/>
        </p:nvSpPr>
        <p:spPr>
          <a:xfrm>
            <a:off x="13155511" y="16306675"/>
            <a:ext cx="1801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Beketovka</a:t>
            </a:r>
            <a:endParaRPr lang="en-US" sz="2800" b="1" dirty="0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3D4B3AB-E47A-4FE1-8726-99A01F2E9571}"/>
              </a:ext>
            </a:extLst>
          </p:cNvPr>
          <p:cNvSpPr txBox="1"/>
          <p:nvPr/>
        </p:nvSpPr>
        <p:spPr>
          <a:xfrm>
            <a:off x="5884990" y="20186670"/>
            <a:ext cx="2196225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800" b="1" dirty="0" err="1"/>
              <a:t>Verkhne-Tsaritsynskii</a:t>
            </a:r>
            <a:endParaRPr lang="en-US" sz="2800" b="1" dirty="0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3674E00-1FCA-4742-84E3-BDB558D59D0C}"/>
              </a:ext>
            </a:extLst>
          </p:cNvPr>
          <p:cNvSpPr txBox="1"/>
          <p:nvPr/>
        </p:nvSpPr>
        <p:spPr>
          <a:xfrm rot="1287666">
            <a:off x="15104121" y="17336633"/>
            <a:ext cx="256743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i="1" dirty="0"/>
              <a:t>Volga River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E3B0117-5DD3-4950-ABE6-EA1F1D9229F5}"/>
              </a:ext>
            </a:extLst>
          </p:cNvPr>
          <p:cNvSpPr txBox="1"/>
          <p:nvPr/>
        </p:nvSpPr>
        <p:spPr>
          <a:xfrm>
            <a:off x="2043979" y="11861242"/>
            <a:ext cx="236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Illarionovskii</a:t>
            </a:r>
            <a:endParaRPr lang="en-US" sz="2800" b="1" dirty="0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967105CE-686C-49D8-80B1-4301AC1254FC}"/>
              </a:ext>
            </a:extLst>
          </p:cNvPr>
          <p:cNvSpPr txBox="1"/>
          <p:nvPr/>
        </p:nvSpPr>
        <p:spPr>
          <a:xfrm rot="1608839">
            <a:off x="546003" y="24996257"/>
            <a:ext cx="276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/>
              <a:t>Myshkova</a:t>
            </a:r>
            <a:r>
              <a:rPr lang="en-US" sz="2800" b="1" i="1" dirty="0"/>
              <a:t> River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9C98BD79-7FA8-4887-95E8-3BCDF921CAB5}"/>
              </a:ext>
            </a:extLst>
          </p:cNvPr>
          <p:cNvSpPr txBox="1"/>
          <p:nvPr/>
        </p:nvSpPr>
        <p:spPr>
          <a:xfrm>
            <a:off x="4049835" y="26259866"/>
            <a:ext cx="2073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Vasil’evka</a:t>
            </a:r>
            <a:endParaRPr lang="en-US" sz="2800" b="1" dirty="0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70BA875F-3A66-4419-9D17-09DBD826A780}"/>
              </a:ext>
            </a:extLst>
          </p:cNvPr>
          <p:cNvSpPr txBox="1"/>
          <p:nvPr/>
        </p:nvSpPr>
        <p:spPr>
          <a:xfrm>
            <a:off x="14402487" y="22742524"/>
            <a:ext cx="2281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/>
              <a:t>Lake </a:t>
            </a:r>
            <a:r>
              <a:rPr lang="en-US" sz="2800" b="1" i="1" dirty="0" err="1"/>
              <a:t>Sarpa</a:t>
            </a:r>
            <a:endParaRPr lang="en-US" sz="2800" b="1" i="1" dirty="0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64D998CB-7C2A-4D19-AF8C-E3B60E5B621C}"/>
              </a:ext>
            </a:extLst>
          </p:cNvPr>
          <p:cNvSpPr txBox="1"/>
          <p:nvPr/>
        </p:nvSpPr>
        <p:spPr>
          <a:xfrm>
            <a:off x="14650379" y="24642280"/>
            <a:ext cx="2281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/>
              <a:t>Lake </a:t>
            </a:r>
            <a:r>
              <a:rPr lang="en-US" sz="2800" b="1" i="1" dirty="0" err="1"/>
              <a:t>Tsatsa</a:t>
            </a:r>
            <a:endParaRPr lang="en-US" sz="2800" b="1" i="1" dirty="0"/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333521BC-7CEE-4428-9898-F782E73E8E61}"/>
              </a:ext>
            </a:extLst>
          </p:cNvPr>
          <p:cNvSpPr txBox="1"/>
          <p:nvPr/>
        </p:nvSpPr>
        <p:spPr>
          <a:xfrm rot="20482281">
            <a:off x="1687804" y="13720370"/>
            <a:ext cx="2577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/>
              <a:t>Karpovka</a:t>
            </a:r>
            <a:r>
              <a:rPr lang="en-US" sz="2800" b="1" i="1" dirty="0"/>
              <a:t> River</a:t>
            </a:r>
          </a:p>
        </p:txBody>
      </p:sp>
      <p:sp>
        <p:nvSpPr>
          <p:cNvPr id="38" name="Freeform: Shape 37">
            <a:extLst>
              <a:ext uri="{FF2B5EF4-FFF2-40B4-BE49-F238E27FC236}">
                <a16:creationId xmlns="" xmlns:a16="http://schemas.microsoft.com/office/drawing/2014/main" id="{393569F7-079F-4417-8647-CD170E571846}"/>
              </a:ext>
            </a:extLst>
          </p:cNvPr>
          <p:cNvSpPr/>
          <p:nvPr/>
        </p:nvSpPr>
        <p:spPr>
          <a:xfrm>
            <a:off x="12292003" y="10270453"/>
            <a:ext cx="3643421" cy="1406518"/>
          </a:xfrm>
          <a:custGeom>
            <a:avLst/>
            <a:gdLst>
              <a:gd name="connsiteX0" fmla="*/ 3542837 w 3542837"/>
              <a:gd name="connsiteY0" fmla="*/ 814445 h 1338101"/>
              <a:gd name="connsiteX1" fmla="*/ 3150423 w 3542837"/>
              <a:gd name="connsiteY1" fmla="*/ 936612 h 1338101"/>
              <a:gd name="connsiteX2" fmla="*/ 2750604 w 3542837"/>
              <a:gd name="connsiteY2" fmla="*/ 940314 h 1338101"/>
              <a:gd name="connsiteX3" fmla="*/ 2598821 w 3542837"/>
              <a:gd name="connsiteY3" fmla="*/ 973633 h 1338101"/>
              <a:gd name="connsiteX4" fmla="*/ 2313765 w 3542837"/>
              <a:gd name="connsiteY4" fmla="*/ 958824 h 1338101"/>
              <a:gd name="connsiteX5" fmla="*/ 2224917 w 3542837"/>
              <a:gd name="connsiteY5" fmla="*/ 1132820 h 1338101"/>
              <a:gd name="connsiteX6" fmla="*/ 2058326 w 3542837"/>
              <a:gd name="connsiteY6" fmla="*/ 1188350 h 1338101"/>
              <a:gd name="connsiteX7" fmla="*/ 1950967 w 3542837"/>
              <a:gd name="connsiteY7" fmla="*/ 1229072 h 1338101"/>
              <a:gd name="connsiteX8" fmla="*/ 1747355 w 3542837"/>
              <a:gd name="connsiteY8" fmla="*/ 1317921 h 1338101"/>
              <a:gd name="connsiteX9" fmla="*/ 1636295 w 3542837"/>
              <a:gd name="connsiteY9" fmla="*/ 1310517 h 1338101"/>
              <a:gd name="connsiteX10" fmla="*/ 1528936 w 3542837"/>
              <a:gd name="connsiteY10" fmla="*/ 1336431 h 1338101"/>
              <a:gd name="connsiteX11" fmla="*/ 1403067 w 3542837"/>
              <a:gd name="connsiteY11" fmla="*/ 1254986 h 1338101"/>
              <a:gd name="connsiteX12" fmla="*/ 1292006 w 3542837"/>
              <a:gd name="connsiteY12" fmla="*/ 1317921 h 1338101"/>
              <a:gd name="connsiteX13" fmla="*/ 1099501 w 3542837"/>
              <a:gd name="connsiteY13" fmla="*/ 1229072 h 1338101"/>
              <a:gd name="connsiteX14" fmla="*/ 940314 w 3542837"/>
              <a:gd name="connsiteY14" fmla="*/ 1199456 h 1338101"/>
              <a:gd name="connsiteX15" fmla="*/ 847764 w 3542837"/>
              <a:gd name="connsiteY15" fmla="*/ 1221668 h 1338101"/>
              <a:gd name="connsiteX16" fmla="*/ 744107 w 3542837"/>
              <a:gd name="connsiteY16" fmla="*/ 1225370 h 1338101"/>
              <a:gd name="connsiteX17" fmla="*/ 536794 w 3542837"/>
              <a:gd name="connsiteY17" fmla="*/ 1173542 h 1338101"/>
              <a:gd name="connsiteX18" fmla="*/ 336884 w 3542837"/>
              <a:gd name="connsiteY18" fmla="*/ 1010653 h 1338101"/>
              <a:gd name="connsiteX19" fmla="*/ 218419 w 3542837"/>
              <a:gd name="connsiteY19" fmla="*/ 836658 h 1338101"/>
              <a:gd name="connsiteX20" fmla="*/ 262844 w 3542837"/>
              <a:gd name="connsiteY20" fmla="*/ 581218 h 1338101"/>
              <a:gd name="connsiteX21" fmla="*/ 118465 w 3542837"/>
              <a:gd name="connsiteY21" fmla="*/ 288758 h 1338101"/>
              <a:gd name="connsiteX22" fmla="*/ 125869 w 3542837"/>
              <a:gd name="connsiteY22" fmla="*/ 118465 h 1338101"/>
              <a:gd name="connsiteX23" fmla="*/ 0 w 3542837"/>
              <a:gd name="connsiteY23" fmla="*/ 0 h 1338101"/>
              <a:gd name="connsiteX0" fmla="*/ 3597701 w 3597701"/>
              <a:gd name="connsiteY0" fmla="*/ 860165 h 1338101"/>
              <a:gd name="connsiteX1" fmla="*/ 3150423 w 3597701"/>
              <a:gd name="connsiteY1" fmla="*/ 936612 h 1338101"/>
              <a:gd name="connsiteX2" fmla="*/ 2750604 w 3597701"/>
              <a:gd name="connsiteY2" fmla="*/ 940314 h 1338101"/>
              <a:gd name="connsiteX3" fmla="*/ 2598821 w 3597701"/>
              <a:gd name="connsiteY3" fmla="*/ 973633 h 1338101"/>
              <a:gd name="connsiteX4" fmla="*/ 2313765 w 3597701"/>
              <a:gd name="connsiteY4" fmla="*/ 958824 h 1338101"/>
              <a:gd name="connsiteX5" fmla="*/ 2224917 w 3597701"/>
              <a:gd name="connsiteY5" fmla="*/ 1132820 h 1338101"/>
              <a:gd name="connsiteX6" fmla="*/ 2058326 w 3597701"/>
              <a:gd name="connsiteY6" fmla="*/ 1188350 h 1338101"/>
              <a:gd name="connsiteX7" fmla="*/ 1950967 w 3597701"/>
              <a:gd name="connsiteY7" fmla="*/ 1229072 h 1338101"/>
              <a:gd name="connsiteX8" fmla="*/ 1747355 w 3597701"/>
              <a:gd name="connsiteY8" fmla="*/ 1317921 h 1338101"/>
              <a:gd name="connsiteX9" fmla="*/ 1636295 w 3597701"/>
              <a:gd name="connsiteY9" fmla="*/ 1310517 h 1338101"/>
              <a:gd name="connsiteX10" fmla="*/ 1528936 w 3597701"/>
              <a:gd name="connsiteY10" fmla="*/ 1336431 h 1338101"/>
              <a:gd name="connsiteX11" fmla="*/ 1403067 w 3597701"/>
              <a:gd name="connsiteY11" fmla="*/ 1254986 h 1338101"/>
              <a:gd name="connsiteX12" fmla="*/ 1292006 w 3597701"/>
              <a:gd name="connsiteY12" fmla="*/ 1317921 h 1338101"/>
              <a:gd name="connsiteX13" fmla="*/ 1099501 w 3597701"/>
              <a:gd name="connsiteY13" fmla="*/ 1229072 h 1338101"/>
              <a:gd name="connsiteX14" fmla="*/ 940314 w 3597701"/>
              <a:gd name="connsiteY14" fmla="*/ 1199456 h 1338101"/>
              <a:gd name="connsiteX15" fmla="*/ 847764 w 3597701"/>
              <a:gd name="connsiteY15" fmla="*/ 1221668 h 1338101"/>
              <a:gd name="connsiteX16" fmla="*/ 744107 w 3597701"/>
              <a:gd name="connsiteY16" fmla="*/ 1225370 h 1338101"/>
              <a:gd name="connsiteX17" fmla="*/ 536794 w 3597701"/>
              <a:gd name="connsiteY17" fmla="*/ 1173542 h 1338101"/>
              <a:gd name="connsiteX18" fmla="*/ 336884 w 3597701"/>
              <a:gd name="connsiteY18" fmla="*/ 1010653 h 1338101"/>
              <a:gd name="connsiteX19" fmla="*/ 218419 w 3597701"/>
              <a:gd name="connsiteY19" fmla="*/ 836658 h 1338101"/>
              <a:gd name="connsiteX20" fmla="*/ 262844 w 3597701"/>
              <a:gd name="connsiteY20" fmla="*/ 581218 h 1338101"/>
              <a:gd name="connsiteX21" fmla="*/ 118465 w 3597701"/>
              <a:gd name="connsiteY21" fmla="*/ 288758 h 1338101"/>
              <a:gd name="connsiteX22" fmla="*/ 125869 w 3597701"/>
              <a:gd name="connsiteY22" fmla="*/ 118465 h 1338101"/>
              <a:gd name="connsiteX23" fmla="*/ 0 w 3597701"/>
              <a:gd name="connsiteY23" fmla="*/ 0 h 1338101"/>
              <a:gd name="connsiteX0" fmla="*/ 3597701 w 3597701"/>
              <a:gd name="connsiteY0" fmla="*/ 860165 h 1362908"/>
              <a:gd name="connsiteX1" fmla="*/ 3150423 w 3597701"/>
              <a:gd name="connsiteY1" fmla="*/ 936612 h 1362908"/>
              <a:gd name="connsiteX2" fmla="*/ 2750604 w 3597701"/>
              <a:gd name="connsiteY2" fmla="*/ 940314 h 1362908"/>
              <a:gd name="connsiteX3" fmla="*/ 2598821 w 3597701"/>
              <a:gd name="connsiteY3" fmla="*/ 973633 h 1362908"/>
              <a:gd name="connsiteX4" fmla="*/ 2313765 w 3597701"/>
              <a:gd name="connsiteY4" fmla="*/ 958824 h 1362908"/>
              <a:gd name="connsiteX5" fmla="*/ 2224917 w 3597701"/>
              <a:gd name="connsiteY5" fmla="*/ 1132820 h 1362908"/>
              <a:gd name="connsiteX6" fmla="*/ 2058326 w 3597701"/>
              <a:gd name="connsiteY6" fmla="*/ 1188350 h 1362908"/>
              <a:gd name="connsiteX7" fmla="*/ 1950967 w 3597701"/>
              <a:gd name="connsiteY7" fmla="*/ 1229072 h 1362908"/>
              <a:gd name="connsiteX8" fmla="*/ 1747355 w 3597701"/>
              <a:gd name="connsiteY8" fmla="*/ 1317921 h 1362908"/>
              <a:gd name="connsiteX9" fmla="*/ 1636295 w 3597701"/>
              <a:gd name="connsiteY9" fmla="*/ 1310517 h 1362908"/>
              <a:gd name="connsiteX10" fmla="*/ 1528936 w 3597701"/>
              <a:gd name="connsiteY10" fmla="*/ 1336431 h 1362908"/>
              <a:gd name="connsiteX11" fmla="*/ 1403067 w 3597701"/>
              <a:gd name="connsiteY11" fmla="*/ 1254986 h 1362908"/>
              <a:gd name="connsiteX12" fmla="*/ 1292006 w 3597701"/>
              <a:gd name="connsiteY12" fmla="*/ 1317921 h 1362908"/>
              <a:gd name="connsiteX13" fmla="*/ 1099501 w 3597701"/>
              <a:gd name="connsiteY13" fmla="*/ 1229072 h 1362908"/>
              <a:gd name="connsiteX14" fmla="*/ 940314 w 3597701"/>
              <a:gd name="connsiteY14" fmla="*/ 1199456 h 1362908"/>
              <a:gd name="connsiteX15" fmla="*/ 847764 w 3597701"/>
              <a:gd name="connsiteY15" fmla="*/ 1221668 h 1362908"/>
              <a:gd name="connsiteX16" fmla="*/ 734963 w 3597701"/>
              <a:gd name="connsiteY16" fmla="*/ 1362530 h 1362908"/>
              <a:gd name="connsiteX17" fmla="*/ 536794 w 3597701"/>
              <a:gd name="connsiteY17" fmla="*/ 1173542 h 1362908"/>
              <a:gd name="connsiteX18" fmla="*/ 336884 w 3597701"/>
              <a:gd name="connsiteY18" fmla="*/ 1010653 h 1362908"/>
              <a:gd name="connsiteX19" fmla="*/ 218419 w 3597701"/>
              <a:gd name="connsiteY19" fmla="*/ 836658 h 1362908"/>
              <a:gd name="connsiteX20" fmla="*/ 262844 w 3597701"/>
              <a:gd name="connsiteY20" fmla="*/ 581218 h 1362908"/>
              <a:gd name="connsiteX21" fmla="*/ 118465 w 3597701"/>
              <a:gd name="connsiteY21" fmla="*/ 288758 h 1362908"/>
              <a:gd name="connsiteX22" fmla="*/ 125869 w 3597701"/>
              <a:gd name="connsiteY22" fmla="*/ 118465 h 1362908"/>
              <a:gd name="connsiteX23" fmla="*/ 0 w 3597701"/>
              <a:gd name="connsiteY23" fmla="*/ 0 h 1362908"/>
              <a:gd name="connsiteX0" fmla="*/ 3597701 w 3597701"/>
              <a:gd name="connsiteY0" fmla="*/ 860165 h 1384807"/>
              <a:gd name="connsiteX1" fmla="*/ 3150423 w 3597701"/>
              <a:gd name="connsiteY1" fmla="*/ 936612 h 1384807"/>
              <a:gd name="connsiteX2" fmla="*/ 2750604 w 3597701"/>
              <a:gd name="connsiteY2" fmla="*/ 940314 h 1384807"/>
              <a:gd name="connsiteX3" fmla="*/ 2598821 w 3597701"/>
              <a:gd name="connsiteY3" fmla="*/ 973633 h 1384807"/>
              <a:gd name="connsiteX4" fmla="*/ 2313765 w 3597701"/>
              <a:gd name="connsiteY4" fmla="*/ 958824 h 1384807"/>
              <a:gd name="connsiteX5" fmla="*/ 2224917 w 3597701"/>
              <a:gd name="connsiteY5" fmla="*/ 1132820 h 1384807"/>
              <a:gd name="connsiteX6" fmla="*/ 2058326 w 3597701"/>
              <a:gd name="connsiteY6" fmla="*/ 1188350 h 1384807"/>
              <a:gd name="connsiteX7" fmla="*/ 1950967 w 3597701"/>
              <a:gd name="connsiteY7" fmla="*/ 1229072 h 1384807"/>
              <a:gd name="connsiteX8" fmla="*/ 1747355 w 3597701"/>
              <a:gd name="connsiteY8" fmla="*/ 1317921 h 1384807"/>
              <a:gd name="connsiteX9" fmla="*/ 1636295 w 3597701"/>
              <a:gd name="connsiteY9" fmla="*/ 1310517 h 1384807"/>
              <a:gd name="connsiteX10" fmla="*/ 1528936 w 3597701"/>
              <a:gd name="connsiteY10" fmla="*/ 1336431 h 1384807"/>
              <a:gd name="connsiteX11" fmla="*/ 1403067 w 3597701"/>
              <a:gd name="connsiteY11" fmla="*/ 1254986 h 1384807"/>
              <a:gd name="connsiteX12" fmla="*/ 1292006 w 3597701"/>
              <a:gd name="connsiteY12" fmla="*/ 1317921 h 1384807"/>
              <a:gd name="connsiteX13" fmla="*/ 1099501 w 3597701"/>
              <a:gd name="connsiteY13" fmla="*/ 1229072 h 1384807"/>
              <a:gd name="connsiteX14" fmla="*/ 940314 w 3597701"/>
              <a:gd name="connsiteY14" fmla="*/ 1199456 h 1384807"/>
              <a:gd name="connsiteX15" fmla="*/ 847764 w 3597701"/>
              <a:gd name="connsiteY15" fmla="*/ 1221668 h 1384807"/>
              <a:gd name="connsiteX16" fmla="*/ 734963 w 3597701"/>
              <a:gd name="connsiteY16" fmla="*/ 1362530 h 1384807"/>
              <a:gd name="connsiteX17" fmla="*/ 390490 w 3597701"/>
              <a:gd name="connsiteY17" fmla="*/ 1347278 h 1384807"/>
              <a:gd name="connsiteX18" fmla="*/ 336884 w 3597701"/>
              <a:gd name="connsiteY18" fmla="*/ 1010653 h 1384807"/>
              <a:gd name="connsiteX19" fmla="*/ 218419 w 3597701"/>
              <a:gd name="connsiteY19" fmla="*/ 836658 h 1384807"/>
              <a:gd name="connsiteX20" fmla="*/ 262844 w 3597701"/>
              <a:gd name="connsiteY20" fmla="*/ 581218 h 1384807"/>
              <a:gd name="connsiteX21" fmla="*/ 118465 w 3597701"/>
              <a:gd name="connsiteY21" fmla="*/ 288758 h 1384807"/>
              <a:gd name="connsiteX22" fmla="*/ 125869 w 3597701"/>
              <a:gd name="connsiteY22" fmla="*/ 118465 h 1384807"/>
              <a:gd name="connsiteX23" fmla="*/ 0 w 3597701"/>
              <a:gd name="connsiteY23" fmla="*/ 0 h 1384807"/>
              <a:gd name="connsiteX0" fmla="*/ 3620003 w 3620003"/>
              <a:gd name="connsiteY0" fmla="*/ 860165 h 1369942"/>
              <a:gd name="connsiteX1" fmla="*/ 3172725 w 3620003"/>
              <a:gd name="connsiteY1" fmla="*/ 936612 h 1369942"/>
              <a:gd name="connsiteX2" fmla="*/ 2772906 w 3620003"/>
              <a:gd name="connsiteY2" fmla="*/ 940314 h 1369942"/>
              <a:gd name="connsiteX3" fmla="*/ 2621123 w 3620003"/>
              <a:gd name="connsiteY3" fmla="*/ 973633 h 1369942"/>
              <a:gd name="connsiteX4" fmla="*/ 2336067 w 3620003"/>
              <a:gd name="connsiteY4" fmla="*/ 958824 h 1369942"/>
              <a:gd name="connsiteX5" fmla="*/ 2247219 w 3620003"/>
              <a:gd name="connsiteY5" fmla="*/ 1132820 h 1369942"/>
              <a:gd name="connsiteX6" fmla="*/ 2080628 w 3620003"/>
              <a:gd name="connsiteY6" fmla="*/ 1188350 h 1369942"/>
              <a:gd name="connsiteX7" fmla="*/ 1973269 w 3620003"/>
              <a:gd name="connsiteY7" fmla="*/ 1229072 h 1369942"/>
              <a:gd name="connsiteX8" fmla="*/ 1769657 w 3620003"/>
              <a:gd name="connsiteY8" fmla="*/ 1317921 h 1369942"/>
              <a:gd name="connsiteX9" fmla="*/ 1658597 w 3620003"/>
              <a:gd name="connsiteY9" fmla="*/ 1310517 h 1369942"/>
              <a:gd name="connsiteX10" fmla="*/ 1551238 w 3620003"/>
              <a:gd name="connsiteY10" fmla="*/ 1336431 h 1369942"/>
              <a:gd name="connsiteX11" fmla="*/ 1425369 w 3620003"/>
              <a:gd name="connsiteY11" fmla="*/ 1254986 h 1369942"/>
              <a:gd name="connsiteX12" fmla="*/ 1314308 w 3620003"/>
              <a:gd name="connsiteY12" fmla="*/ 1317921 h 1369942"/>
              <a:gd name="connsiteX13" fmla="*/ 1121803 w 3620003"/>
              <a:gd name="connsiteY13" fmla="*/ 1229072 h 1369942"/>
              <a:gd name="connsiteX14" fmla="*/ 962616 w 3620003"/>
              <a:gd name="connsiteY14" fmla="*/ 1199456 h 1369942"/>
              <a:gd name="connsiteX15" fmla="*/ 870066 w 3620003"/>
              <a:gd name="connsiteY15" fmla="*/ 1221668 h 1369942"/>
              <a:gd name="connsiteX16" fmla="*/ 757265 w 3620003"/>
              <a:gd name="connsiteY16" fmla="*/ 1362530 h 1369942"/>
              <a:gd name="connsiteX17" fmla="*/ 412792 w 3620003"/>
              <a:gd name="connsiteY17" fmla="*/ 1347278 h 1369942"/>
              <a:gd name="connsiteX18" fmla="*/ 2570 w 3620003"/>
              <a:gd name="connsiteY18" fmla="*/ 1321549 h 1369942"/>
              <a:gd name="connsiteX19" fmla="*/ 240721 w 3620003"/>
              <a:gd name="connsiteY19" fmla="*/ 836658 h 1369942"/>
              <a:gd name="connsiteX20" fmla="*/ 285146 w 3620003"/>
              <a:gd name="connsiteY20" fmla="*/ 581218 h 1369942"/>
              <a:gd name="connsiteX21" fmla="*/ 140767 w 3620003"/>
              <a:gd name="connsiteY21" fmla="*/ 288758 h 1369942"/>
              <a:gd name="connsiteX22" fmla="*/ 148171 w 3620003"/>
              <a:gd name="connsiteY22" fmla="*/ 118465 h 1369942"/>
              <a:gd name="connsiteX23" fmla="*/ 22302 w 3620003"/>
              <a:gd name="connsiteY23" fmla="*/ 0 h 1369942"/>
              <a:gd name="connsiteX0" fmla="*/ 3774532 w 3774532"/>
              <a:gd name="connsiteY0" fmla="*/ 860165 h 1369942"/>
              <a:gd name="connsiteX1" fmla="*/ 3327254 w 3774532"/>
              <a:gd name="connsiteY1" fmla="*/ 936612 h 1369942"/>
              <a:gd name="connsiteX2" fmla="*/ 2927435 w 3774532"/>
              <a:gd name="connsiteY2" fmla="*/ 940314 h 1369942"/>
              <a:gd name="connsiteX3" fmla="*/ 2775652 w 3774532"/>
              <a:gd name="connsiteY3" fmla="*/ 973633 h 1369942"/>
              <a:gd name="connsiteX4" fmla="*/ 2490596 w 3774532"/>
              <a:gd name="connsiteY4" fmla="*/ 958824 h 1369942"/>
              <a:gd name="connsiteX5" fmla="*/ 2401748 w 3774532"/>
              <a:gd name="connsiteY5" fmla="*/ 1132820 h 1369942"/>
              <a:gd name="connsiteX6" fmla="*/ 2235157 w 3774532"/>
              <a:gd name="connsiteY6" fmla="*/ 1188350 h 1369942"/>
              <a:gd name="connsiteX7" fmla="*/ 2127798 w 3774532"/>
              <a:gd name="connsiteY7" fmla="*/ 1229072 h 1369942"/>
              <a:gd name="connsiteX8" fmla="*/ 1924186 w 3774532"/>
              <a:gd name="connsiteY8" fmla="*/ 1317921 h 1369942"/>
              <a:gd name="connsiteX9" fmla="*/ 1813126 w 3774532"/>
              <a:gd name="connsiteY9" fmla="*/ 1310517 h 1369942"/>
              <a:gd name="connsiteX10" fmla="*/ 1705767 w 3774532"/>
              <a:gd name="connsiteY10" fmla="*/ 1336431 h 1369942"/>
              <a:gd name="connsiteX11" fmla="*/ 1579898 w 3774532"/>
              <a:gd name="connsiteY11" fmla="*/ 1254986 h 1369942"/>
              <a:gd name="connsiteX12" fmla="*/ 1468837 w 3774532"/>
              <a:gd name="connsiteY12" fmla="*/ 1317921 h 1369942"/>
              <a:gd name="connsiteX13" fmla="*/ 1276332 w 3774532"/>
              <a:gd name="connsiteY13" fmla="*/ 1229072 h 1369942"/>
              <a:gd name="connsiteX14" fmla="*/ 1117145 w 3774532"/>
              <a:gd name="connsiteY14" fmla="*/ 1199456 h 1369942"/>
              <a:gd name="connsiteX15" fmla="*/ 1024595 w 3774532"/>
              <a:gd name="connsiteY15" fmla="*/ 1221668 h 1369942"/>
              <a:gd name="connsiteX16" fmla="*/ 911794 w 3774532"/>
              <a:gd name="connsiteY16" fmla="*/ 1362530 h 1369942"/>
              <a:gd name="connsiteX17" fmla="*/ 567321 w 3774532"/>
              <a:gd name="connsiteY17" fmla="*/ 1347278 h 1369942"/>
              <a:gd name="connsiteX18" fmla="*/ 157099 w 3774532"/>
              <a:gd name="connsiteY18" fmla="*/ 1321549 h 1369942"/>
              <a:gd name="connsiteX19" fmla="*/ 395250 w 3774532"/>
              <a:gd name="connsiteY19" fmla="*/ 836658 h 1369942"/>
              <a:gd name="connsiteX20" fmla="*/ 763 w 3774532"/>
              <a:gd name="connsiteY20" fmla="*/ 1074994 h 1369942"/>
              <a:gd name="connsiteX21" fmla="*/ 295296 w 3774532"/>
              <a:gd name="connsiteY21" fmla="*/ 288758 h 1369942"/>
              <a:gd name="connsiteX22" fmla="*/ 302700 w 3774532"/>
              <a:gd name="connsiteY22" fmla="*/ 118465 h 1369942"/>
              <a:gd name="connsiteX23" fmla="*/ 176831 w 3774532"/>
              <a:gd name="connsiteY23" fmla="*/ 0 h 1369942"/>
              <a:gd name="connsiteX0" fmla="*/ 3777583 w 3777583"/>
              <a:gd name="connsiteY0" fmla="*/ 860165 h 1369942"/>
              <a:gd name="connsiteX1" fmla="*/ 3330305 w 3777583"/>
              <a:gd name="connsiteY1" fmla="*/ 936612 h 1369942"/>
              <a:gd name="connsiteX2" fmla="*/ 2930486 w 3777583"/>
              <a:gd name="connsiteY2" fmla="*/ 940314 h 1369942"/>
              <a:gd name="connsiteX3" fmla="*/ 2778703 w 3777583"/>
              <a:gd name="connsiteY3" fmla="*/ 973633 h 1369942"/>
              <a:gd name="connsiteX4" fmla="*/ 2493647 w 3777583"/>
              <a:gd name="connsiteY4" fmla="*/ 958824 h 1369942"/>
              <a:gd name="connsiteX5" fmla="*/ 2404799 w 3777583"/>
              <a:gd name="connsiteY5" fmla="*/ 1132820 h 1369942"/>
              <a:gd name="connsiteX6" fmla="*/ 2238208 w 3777583"/>
              <a:gd name="connsiteY6" fmla="*/ 1188350 h 1369942"/>
              <a:gd name="connsiteX7" fmla="*/ 2130849 w 3777583"/>
              <a:gd name="connsiteY7" fmla="*/ 1229072 h 1369942"/>
              <a:gd name="connsiteX8" fmla="*/ 1927237 w 3777583"/>
              <a:gd name="connsiteY8" fmla="*/ 1317921 h 1369942"/>
              <a:gd name="connsiteX9" fmla="*/ 1816177 w 3777583"/>
              <a:gd name="connsiteY9" fmla="*/ 1310517 h 1369942"/>
              <a:gd name="connsiteX10" fmla="*/ 1708818 w 3777583"/>
              <a:gd name="connsiteY10" fmla="*/ 1336431 h 1369942"/>
              <a:gd name="connsiteX11" fmla="*/ 1582949 w 3777583"/>
              <a:gd name="connsiteY11" fmla="*/ 1254986 h 1369942"/>
              <a:gd name="connsiteX12" fmla="*/ 1471888 w 3777583"/>
              <a:gd name="connsiteY12" fmla="*/ 1317921 h 1369942"/>
              <a:gd name="connsiteX13" fmla="*/ 1279383 w 3777583"/>
              <a:gd name="connsiteY13" fmla="*/ 1229072 h 1369942"/>
              <a:gd name="connsiteX14" fmla="*/ 1120196 w 3777583"/>
              <a:gd name="connsiteY14" fmla="*/ 1199456 h 1369942"/>
              <a:gd name="connsiteX15" fmla="*/ 1027646 w 3777583"/>
              <a:gd name="connsiteY15" fmla="*/ 1221668 h 1369942"/>
              <a:gd name="connsiteX16" fmla="*/ 914845 w 3777583"/>
              <a:gd name="connsiteY16" fmla="*/ 1362530 h 1369942"/>
              <a:gd name="connsiteX17" fmla="*/ 570372 w 3777583"/>
              <a:gd name="connsiteY17" fmla="*/ 1347278 h 1369942"/>
              <a:gd name="connsiteX18" fmla="*/ 160150 w 3777583"/>
              <a:gd name="connsiteY18" fmla="*/ 1321549 h 1369942"/>
              <a:gd name="connsiteX19" fmla="*/ 3814 w 3777583"/>
              <a:gd name="connsiteY19" fmla="*/ 1074994 h 1369942"/>
              <a:gd name="connsiteX20" fmla="*/ 298347 w 3777583"/>
              <a:gd name="connsiteY20" fmla="*/ 288758 h 1369942"/>
              <a:gd name="connsiteX21" fmla="*/ 305751 w 3777583"/>
              <a:gd name="connsiteY21" fmla="*/ 118465 h 1369942"/>
              <a:gd name="connsiteX22" fmla="*/ 179882 w 3777583"/>
              <a:gd name="connsiteY22" fmla="*/ 0 h 1369942"/>
              <a:gd name="connsiteX0" fmla="*/ 3773884 w 3773884"/>
              <a:gd name="connsiteY0" fmla="*/ 860165 h 1369942"/>
              <a:gd name="connsiteX1" fmla="*/ 3326606 w 3773884"/>
              <a:gd name="connsiteY1" fmla="*/ 936612 h 1369942"/>
              <a:gd name="connsiteX2" fmla="*/ 2926787 w 3773884"/>
              <a:gd name="connsiteY2" fmla="*/ 940314 h 1369942"/>
              <a:gd name="connsiteX3" fmla="*/ 2775004 w 3773884"/>
              <a:gd name="connsiteY3" fmla="*/ 973633 h 1369942"/>
              <a:gd name="connsiteX4" fmla="*/ 2489948 w 3773884"/>
              <a:gd name="connsiteY4" fmla="*/ 958824 h 1369942"/>
              <a:gd name="connsiteX5" fmla="*/ 2401100 w 3773884"/>
              <a:gd name="connsiteY5" fmla="*/ 1132820 h 1369942"/>
              <a:gd name="connsiteX6" fmla="*/ 2234509 w 3773884"/>
              <a:gd name="connsiteY6" fmla="*/ 1188350 h 1369942"/>
              <a:gd name="connsiteX7" fmla="*/ 2127150 w 3773884"/>
              <a:gd name="connsiteY7" fmla="*/ 1229072 h 1369942"/>
              <a:gd name="connsiteX8" fmla="*/ 1923538 w 3773884"/>
              <a:gd name="connsiteY8" fmla="*/ 1317921 h 1369942"/>
              <a:gd name="connsiteX9" fmla="*/ 1812478 w 3773884"/>
              <a:gd name="connsiteY9" fmla="*/ 1310517 h 1369942"/>
              <a:gd name="connsiteX10" fmla="*/ 1705119 w 3773884"/>
              <a:gd name="connsiteY10" fmla="*/ 1336431 h 1369942"/>
              <a:gd name="connsiteX11" fmla="*/ 1579250 w 3773884"/>
              <a:gd name="connsiteY11" fmla="*/ 1254986 h 1369942"/>
              <a:gd name="connsiteX12" fmla="*/ 1468189 w 3773884"/>
              <a:gd name="connsiteY12" fmla="*/ 1317921 h 1369942"/>
              <a:gd name="connsiteX13" fmla="*/ 1275684 w 3773884"/>
              <a:gd name="connsiteY13" fmla="*/ 1229072 h 1369942"/>
              <a:gd name="connsiteX14" fmla="*/ 1116497 w 3773884"/>
              <a:gd name="connsiteY14" fmla="*/ 1199456 h 1369942"/>
              <a:gd name="connsiteX15" fmla="*/ 1023947 w 3773884"/>
              <a:gd name="connsiteY15" fmla="*/ 1221668 h 1369942"/>
              <a:gd name="connsiteX16" fmla="*/ 911146 w 3773884"/>
              <a:gd name="connsiteY16" fmla="*/ 1362530 h 1369942"/>
              <a:gd name="connsiteX17" fmla="*/ 566673 w 3773884"/>
              <a:gd name="connsiteY17" fmla="*/ 1347278 h 1369942"/>
              <a:gd name="connsiteX18" fmla="*/ 156451 w 3773884"/>
              <a:gd name="connsiteY18" fmla="*/ 1321549 h 1369942"/>
              <a:gd name="connsiteX19" fmla="*/ 115 w 3773884"/>
              <a:gd name="connsiteY19" fmla="*/ 1074994 h 1369942"/>
              <a:gd name="connsiteX20" fmla="*/ 175776 w 3773884"/>
              <a:gd name="connsiteY20" fmla="*/ 526502 h 1369942"/>
              <a:gd name="connsiteX21" fmla="*/ 302052 w 3773884"/>
              <a:gd name="connsiteY21" fmla="*/ 118465 h 1369942"/>
              <a:gd name="connsiteX22" fmla="*/ 176183 w 3773884"/>
              <a:gd name="connsiteY22" fmla="*/ 0 h 1369942"/>
              <a:gd name="connsiteX0" fmla="*/ 3773884 w 3773884"/>
              <a:gd name="connsiteY0" fmla="*/ 860165 h 1369942"/>
              <a:gd name="connsiteX1" fmla="*/ 3326606 w 3773884"/>
              <a:gd name="connsiteY1" fmla="*/ 936612 h 1369942"/>
              <a:gd name="connsiteX2" fmla="*/ 2926787 w 3773884"/>
              <a:gd name="connsiteY2" fmla="*/ 940314 h 1369942"/>
              <a:gd name="connsiteX3" fmla="*/ 2775004 w 3773884"/>
              <a:gd name="connsiteY3" fmla="*/ 973633 h 1369942"/>
              <a:gd name="connsiteX4" fmla="*/ 2489948 w 3773884"/>
              <a:gd name="connsiteY4" fmla="*/ 958824 h 1369942"/>
              <a:gd name="connsiteX5" fmla="*/ 2401100 w 3773884"/>
              <a:gd name="connsiteY5" fmla="*/ 1132820 h 1369942"/>
              <a:gd name="connsiteX6" fmla="*/ 2234509 w 3773884"/>
              <a:gd name="connsiteY6" fmla="*/ 1188350 h 1369942"/>
              <a:gd name="connsiteX7" fmla="*/ 2127150 w 3773884"/>
              <a:gd name="connsiteY7" fmla="*/ 1229072 h 1369942"/>
              <a:gd name="connsiteX8" fmla="*/ 1923538 w 3773884"/>
              <a:gd name="connsiteY8" fmla="*/ 1317921 h 1369942"/>
              <a:gd name="connsiteX9" fmla="*/ 1812478 w 3773884"/>
              <a:gd name="connsiteY9" fmla="*/ 1310517 h 1369942"/>
              <a:gd name="connsiteX10" fmla="*/ 1705119 w 3773884"/>
              <a:gd name="connsiteY10" fmla="*/ 1336431 h 1369942"/>
              <a:gd name="connsiteX11" fmla="*/ 1579250 w 3773884"/>
              <a:gd name="connsiteY11" fmla="*/ 1254986 h 1369942"/>
              <a:gd name="connsiteX12" fmla="*/ 1468189 w 3773884"/>
              <a:gd name="connsiteY12" fmla="*/ 1317921 h 1369942"/>
              <a:gd name="connsiteX13" fmla="*/ 1275684 w 3773884"/>
              <a:gd name="connsiteY13" fmla="*/ 1229072 h 1369942"/>
              <a:gd name="connsiteX14" fmla="*/ 1116497 w 3773884"/>
              <a:gd name="connsiteY14" fmla="*/ 1199456 h 1369942"/>
              <a:gd name="connsiteX15" fmla="*/ 1023947 w 3773884"/>
              <a:gd name="connsiteY15" fmla="*/ 1221668 h 1369942"/>
              <a:gd name="connsiteX16" fmla="*/ 911146 w 3773884"/>
              <a:gd name="connsiteY16" fmla="*/ 1362530 h 1369942"/>
              <a:gd name="connsiteX17" fmla="*/ 566673 w 3773884"/>
              <a:gd name="connsiteY17" fmla="*/ 1347278 h 1369942"/>
              <a:gd name="connsiteX18" fmla="*/ 156451 w 3773884"/>
              <a:gd name="connsiteY18" fmla="*/ 1321549 h 1369942"/>
              <a:gd name="connsiteX19" fmla="*/ 115 w 3773884"/>
              <a:gd name="connsiteY19" fmla="*/ 1074994 h 1369942"/>
              <a:gd name="connsiteX20" fmla="*/ 175776 w 3773884"/>
              <a:gd name="connsiteY20" fmla="*/ 526502 h 1369942"/>
              <a:gd name="connsiteX21" fmla="*/ 210612 w 3773884"/>
              <a:gd name="connsiteY21" fmla="*/ 255625 h 1369942"/>
              <a:gd name="connsiteX22" fmla="*/ 176183 w 3773884"/>
              <a:gd name="connsiteY22" fmla="*/ 0 h 1369942"/>
              <a:gd name="connsiteX0" fmla="*/ 3881165 w 3881165"/>
              <a:gd name="connsiteY0" fmla="*/ 896741 h 1406518"/>
              <a:gd name="connsiteX1" fmla="*/ 3433887 w 3881165"/>
              <a:gd name="connsiteY1" fmla="*/ 973188 h 1406518"/>
              <a:gd name="connsiteX2" fmla="*/ 3034068 w 3881165"/>
              <a:gd name="connsiteY2" fmla="*/ 976890 h 1406518"/>
              <a:gd name="connsiteX3" fmla="*/ 2882285 w 3881165"/>
              <a:gd name="connsiteY3" fmla="*/ 1010209 h 1406518"/>
              <a:gd name="connsiteX4" fmla="*/ 2597229 w 3881165"/>
              <a:gd name="connsiteY4" fmla="*/ 995400 h 1406518"/>
              <a:gd name="connsiteX5" fmla="*/ 2508381 w 3881165"/>
              <a:gd name="connsiteY5" fmla="*/ 1169396 h 1406518"/>
              <a:gd name="connsiteX6" fmla="*/ 2341790 w 3881165"/>
              <a:gd name="connsiteY6" fmla="*/ 1224926 h 1406518"/>
              <a:gd name="connsiteX7" fmla="*/ 2234431 w 3881165"/>
              <a:gd name="connsiteY7" fmla="*/ 1265648 h 1406518"/>
              <a:gd name="connsiteX8" fmla="*/ 2030819 w 3881165"/>
              <a:gd name="connsiteY8" fmla="*/ 1354497 h 1406518"/>
              <a:gd name="connsiteX9" fmla="*/ 1919759 w 3881165"/>
              <a:gd name="connsiteY9" fmla="*/ 1347093 h 1406518"/>
              <a:gd name="connsiteX10" fmla="*/ 1812400 w 3881165"/>
              <a:gd name="connsiteY10" fmla="*/ 1373007 h 1406518"/>
              <a:gd name="connsiteX11" fmla="*/ 1686531 w 3881165"/>
              <a:gd name="connsiteY11" fmla="*/ 1291562 h 1406518"/>
              <a:gd name="connsiteX12" fmla="*/ 1575470 w 3881165"/>
              <a:gd name="connsiteY12" fmla="*/ 1354497 h 1406518"/>
              <a:gd name="connsiteX13" fmla="*/ 1382965 w 3881165"/>
              <a:gd name="connsiteY13" fmla="*/ 1265648 h 1406518"/>
              <a:gd name="connsiteX14" fmla="*/ 1223778 w 3881165"/>
              <a:gd name="connsiteY14" fmla="*/ 1236032 h 1406518"/>
              <a:gd name="connsiteX15" fmla="*/ 1131228 w 3881165"/>
              <a:gd name="connsiteY15" fmla="*/ 1258244 h 1406518"/>
              <a:gd name="connsiteX16" fmla="*/ 1018427 w 3881165"/>
              <a:gd name="connsiteY16" fmla="*/ 1399106 h 1406518"/>
              <a:gd name="connsiteX17" fmla="*/ 673954 w 3881165"/>
              <a:gd name="connsiteY17" fmla="*/ 1383854 h 1406518"/>
              <a:gd name="connsiteX18" fmla="*/ 263732 w 3881165"/>
              <a:gd name="connsiteY18" fmla="*/ 1358125 h 1406518"/>
              <a:gd name="connsiteX19" fmla="*/ 107396 w 3881165"/>
              <a:gd name="connsiteY19" fmla="*/ 1111570 h 1406518"/>
              <a:gd name="connsiteX20" fmla="*/ 283057 w 3881165"/>
              <a:gd name="connsiteY20" fmla="*/ 563078 h 1406518"/>
              <a:gd name="connsiteX21" fmla="*/ 317893 w 3881165"/>
              <a:gd name="connsiteY21" fmla="*/ 292201 h 1406518"/>
              <a:gd name="connsiteX22" fmla="*/ 0 w 3881165"/>
              <a:gd name="connsiteY22" fmla="*/ 0 h 1406518"/>
              <a:gd name="connsiteX0" fmla="*/ 3643421 w 3643421"/>
              <a:gd name="connsiteY0" fmla="*/ 1216781 h 1406518"/>
              <a:gd name="connsiteX1" fmla="*/ 3433887 w 3643421"/>
              <a:gd name="connsiteY1" fmla="*/ 973188 h 1406518"/>
              <a:gd name="connsiteX2" fmla="*/ 3034068 w 3643421"/>
              <a:gd name="connsiteY2" fmla="*/ 976890 h 1406518"/>
              <a:gd name="connsiteX3" fmla="*/ 2882285 w 3643421"/>
              <a:gd name="connsiteY3" fmla="*/ 1010209 h 1406518"/>
              <a:gd name="connsiteX4" fmla="*/ 2597229 w 3643421"/>
              <a:gd name="connsiteY4" fmla="*/ 995400 h 1406518"/>
              <a:gd name="connsiteX5" fmla="*/ 2508381 w 3643421"/>
              <a:gd name="connsiteY5" fmla="*/ 1169396 h 1406518"/>
              <a:gd name="connsiteX6" fmla="*/ 2341790 w 3643421"/>
              <a:gd name="connsiteY6" fmla="*/ 1224926 h 1406518"/>
              <a:gd name="connsiteX7" fmla="*/ 2234431 w 3643421"/>
              <a:gd name="connsiteY7" fmla="*/ 1265648 h 1406518"/>
              <a:gd name="connsiteX8" fmla="*/ 2030819 w 3643421"/>
              <a:gd name="connsiteY8" fmla="*/ 1354497 h 1406518"/>
              <a:gd name="connsiteX9" fmla="*/ 1919759 w 3643421"/>
              <a:gd name="connsiteY9" fmla="*/ 1347093 h 1406518"/>
              <a:gd name="connsiteX10" fmla="*/ 1812400 w 3643421"/>
              <a:gd name="connsiteY10" fmla="*/ 1373007 h 1406518"/>
              <a:gd name="connsiteX11" fmla="*/ 1686531 w 3643421"/>
              <a:gd name="connsiteY11" fmla="*/ 1291562 h 1406518"/>
              <a:gd name="connsiteX12" fmla="*/ 1575470 w 3643421"/>
              <a:gd name="connsiteY12" fmla="*/ 1354497 h 1406518"/>
              <a:gd name="connsiteX13" fmla="*/ 1382965 w 3643421"/>
              <a:gd name="connsiteY13" fmla="*/ 1265648 h 1406518"/>
              <a:gd name="connsiteX14" fmla="*/ 1223778 w 3643421"/>
              <a:gd name="connsiteY14" fmla="*/ 1236032 h 1406518"/>
              <a:gd name="connsiteX15" fmla="*/ 1131228 w 3643421"/>
              <a:gd name="connsiteY15" fmla="*/ 1258244 h 1406518"/>
              <a:gd name="connsiteX16" fmla="*/ 1018427 w 3643421"/>
              <a:gd name="connsiteY16" fmla="*/ 1399106 h 1406518"/>
              <a:gd name="connsiteX17" fmla="*/ 673954 w 3643421"/>
              <a:gd name="connsiteY17" fmla="*/ 1383854 h 1406518"/>
              <a:gd name="connsiteX18" fmla="*/ 263732 w 3643421"/>
              <a:gd name="connsiteY18" fmla="*/ 1358125 h 1406518"/>
              <a:gd name="connsiteX19" fmla="*/ 107396 w 3643421"/>
              <a:gd name="connsiteY19" fmla="*/ 1111570 h 1406518"/>
              <a:gd name="connsiteX20" fmla="*/ 283057 w 3643421"/>
              <a:gd name="connsiteY20" fmla="*/ 563078 h 1406518"/>
              <a:gd name="connsiteX21" fmla="*/ 317893 w 3643421"/>
              <a:gd name="connsiteY21" fmla="*/ 292201 h 1406518"/>
              <a:gd name="connsiteX22" fmla="*/ 0 w 3643421"/>
              <a:gd name="connsiteY22" fmla="*/ 0 h 1406518"/>
              <a:gd name="connsiteX0" fmla="*/ 3643421 w 3643421"/>
              <a:gd name="connsiteY0" fmla="*/ 1216781 h 1406518"/>
              <a:gd name="connsiteX1" fmla="*/ 3342447 w 3643421"/>
              <a:gd name="connsiteY1" fmla="*/ 1018908 h 1406518"/>
              <a:gd name="connsiteX2" fmla="*/ 3034068 w 3643421"/>
              <a:gd name="connsiteY2" fmla="*/ 976890 h 1406518"/>
              <a:gd name="connsiteX3" fmla="*/ 2882285 w 3643421"/>
              <a:gd name="connsiteY3" fmla="*/ 1010209 h 1406518"/>
              <a:gd name="connsiteX4" fmla="*/ 2597229 w 3643421"/>
              <a:gd name="connsiteY4" fmla="*/ 995400 h 1406518"/>
              <a:gd name="connsiteX5" fmla="*/ 2508381 w 3643421"/>
              <a:gd name="connsiteY5" fmla="*/ 1169396 h 1406518"/>
              <a:gd name="connsiteX6" fmla="*/ 2341790 w 3643421"/>
              <a:gd name="connsiteY6" fmla="*/ 1224926 h 1406518"/>
              <a:gd name="connsiteX7" fmla="*/ 2234431 w 3643421"/>
              <a:gd name="connsiteY7" fmla="*/ 1265648 h 1406518"/>
              <a:gd name="connsiteX8" fmla="*/ 2030819 w 3643421"/>
              <a:gd name="connsiteY8" fmla="*/ 1354497 h 1406518"/>
              <a:gd name="connsiteX9" fmla="*/ 1919759 w 3643421"/>
              <a:gd name="connsiteY9" fmla="*/ 1347093 h 1406518"/>
              <a:gd name="connsiteX10" fmla="*/ 1812400 w 3643421"/>
              <a:gd name="connsiteY10" fmla="*/ 1373007 h 1406518"/>
              <a:gd name="connsiteX11" fmla="*/ 1686531 w 3643421"/>
              <a:gd name="connsiteY11" fmla="*/ 1291562 h 1406518"/>
              <a:gd name="connsiteX12" fmla="*/ 1575470 w 3643421"/>
              <a:gd name="connsiteY12" fmla="*/ 1354497 h 1406518"/>
              <a:gd name="connsiteX13" fmla="*/ 1382965 w 3643421"/>
              <a:gd name="connsiteY13" fmla="*/ 1265648 h 1406518"/>
              <a:gd name="connsiteX14" fmla="*/ 1223778 w 3643421"/>
              <a:gd name="connsiteY14" fmla="*/ 1236032 h 1406518"/>
              <a:gd name="connsiteX15" fmla="*/ 1131228 w 3643421"/>
              <a:gd name="connsiteY15" fmla="*/ 1258244 h 1406518"/>
              <a:gd name="connsiteX16" fmla="*/ 1018427 w 3643421"/>
              <a:gd name="connsiteY16" fmla="*/ 1399106 h 1406518"/>
              <a:gd name="connsiteX17" fmla="*/ 673954 w 3643421"/>
              <a:gd name="connsiteY17" fmla="*/ 1383854 h 1406518"/>
              <a:gd name="connsiteX18" fmla="*/ 263732 w 3643421"/>
              <a:gd name="connsiteY18" fmla="*/ 1358125 h 1406518"/>
              <a:gd name="connsiteX19" fmla="*/ 107396 w 3643421"/>
              <a:gd name="connsiteY19" fmla="*/ 1111570 h 1406518"/>
              <a:gd name="connsiteX20" fmla="*/ 283057 w 3643421"/>
              <a:gd name="connsiteY20" fmla="*/ 563078 h 1406518"/>
              <a:gd name="connsiteX21" fmla="*/ 317893 w 3643421"/>
              <a:gd name="connsiteY21" fmla="*/ 292201 h 1406518"/>
              <a:gd name="connsiteX22" fmla="*/ 0 w 3643421"/>
              <a:gd name="connsiteY22" fmla="*/ 0 h 140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643421" h="1406518">
                <a:moveTo>
                  <a:pt x="3643421" y="1216781"/>
                </a:moveTo>
                <a:cubicBezTo>
                  <a:pt x="3513233" y="1267375"/>
                  <a:pt x="3444006" y="1058890"/>
                  <a:pt x="3342447" y="1018908"/>
                </a:cubicBezTo>
                <a:cubicBezTo>
                  <a:pt x="3240888" y="978926"/>
                  <a:pt x="3110762" y="978340"/>
                  <a:pt x="3034068" y="976890"/>
                </a:cubicBezTo>
                <a:cubicBezTo>
                  <a:pt x="2957374" y="975440"/>
                  <a:pt x="2955091" y="1007124"/>
                  <a:pt x="2882285" y="1010209"/>
                </a:cubicBezTo>
                <a:cubicBezTo>
                  <a:pt x="2809479" y="1013294"/>
                  <a:pt x="2659546" y="968869"/>
                  <a:pt x="2597229" y="995400"/>
                </a:cubicBezTo>
                <a:cubicBezTo>
                  <a:pt x="2534912" y="1021931"/>
                  <a:pt x="2550954" y="1131142"/>
                  <a:pt x="2508381" y="1169396"/>
                </a:cubicBezTo>
                <a:cubicBezTo>
                  <a:pt x="2465808" y="1207650"/>
                  <a:pt x="2387448" y="1208884"/>
                  <a:pt x="2341790" y="1224926"/>
                </a:cubicBezTo>
                <a:cubicBezTo>
                  <a:pt x="2296132" y="1240968"/>
                  <a:pt x="2286260" y="1244053"/>
                  <a:pt x="2234431" y="1265648"/>
                </a:cubicBezTo>
                <a:cubicBezTo>
                  <a:pt x="2182602" y="1287243"/>
                  <a:pt x="2083264" y="1340923"/>
                  <a:pt x="2030819" y="1354497"/>
                </a:cubicBezTo>
                <a:cubicBezTo>
                  <a:pt x="1978374" y="1368071"/>
                  <a:pt x="1956162" y="1344008"/>
                  <a:pt x="1919759" y="1347093"/>
                </a:cubicBezTo>
                <a:cubicBezTo>
                  <a:pt x="1883356" y="1350178"/>
                  <a:pt x="1851271" y="1382262"/>
                  <a:pt x="1812400" y="1373007"/>
                </a:cubicBezTo>
                <a:cubicBezTo>
                  <a:pt x="1773529" y="1363752"/>
                  <a:pt x="1726019" y="1294647"/>
                  <a:pt x="1686531" y="1291562"/>
                </a:cubicBezTo>
                <a:cubicBezTo>
                  <a:pt x="1647043" y="1288477"/>
                  <a:pt x="1626064" y="1358816"/>
                  <a:pt x="1575470" y="1354497"/>
                </a:cubicBezTo>
                <a:cubicBezTo>
                  <a:pt x="1524876" y="1350178"/>
                  <a:pt x="1441580" y="1285392"/>
                  <a:pt x="1382965" y="1265648"/>
                </a:cubicBezTo>
                <a:cubicBezTo>
                  <a:pt x="1324350" y="1245904"/>
                  <a:pt x="1265734" y="1237266"/>
                  <a:pt x="1223778" y="1236032"/>
                </a:cubicBezTo>
                <a:cubicBezTo>
                  <a:pt x="1181822" y="1234798"/>
                  <a:pt x="1165453" y="1231065"/>
                  <a:pt x="1131228" y="1258244"/>
                </a:cubicBezTo>
                <a:cubicBezTo>
                  <a:pt x="1097003" y="1285423"/>
                  <a:pt x="1094639" y="1378171"/>
                  <a:pt x="1018427" y="1399106"/>
                </a:cubicBezTo>
                <a:cubicBezTo>
                  <a:pt x="942215" y="1420041"/>
                  <a:pt x="799736" y="1390684"/>
                  <a:pt x="673954" y="1383854"/>
                </a:cubicBezTo>
                <a:lnTo>
                  <a:pt x="263732" y="1358125"/>
                </a:lnTo>
                <a:cubicBezTo>
                  <a:pt x="169306" y="1312744"/>
                  <a:pt x="104175" y="1244078"/>
                  <a:pt x="107396" y="1111570"/>
                </a:cubicBezTo>
                <a:cubicBezTo>
                  <a:pt x="110617" y="979062"/>
                  <a:pt x="247974" y="699640"/>
                  <a:pt x="283057" y="563078"/>
                </a:cubicBezTo>
                <a:cubicBezTo>
                  <a:pt x="318140" y="426516"/>
                  <a:pt x="365069" y="386047"/>
                  <a:pt x="317893" y="292201"/>
                </a:cubicBezTo>
                <a:cubicBezTo>
                  <a:pt x="270717" y="198355"/>
                  <a:pt x="53062" y="35169"/>
                  <a:pt x="0" y="0"/>
                </a:cubicBezTo>
              </a:path>
            </a:pathLst>
          </a:cu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="" xmlns:a16="http://schemas.microsoft.com/office/drawing/2014/main" id="{66457D49-34A4-4AE8-A9C8-6BB33E114896}"/>
              </a:ext>
            </a:extLst>
          </p:cNvPr>
          <p:cNvSpPr/>
          <p:nvPr/>
        </p:nvSpPr>
        <p:spPr>
          <a:xfrm>
            <a:off x="13808242" y="10466215"/>
            <a:ext cx="1106905" cy="784829"/>
          </a:xfrm>
          <a:custGeom>
            <a:avLst/>
            <a:gdLst>
              <a:gd name="connsiteX0" fmla="*/ 1106905 w 1106905"/>
              <a:gd name="connsiteY0" fmla="*/ 784829 h 784829"/>
              <a:gd name="connsiteX1" fmla="*/ 929208 w 1106905"/>
              <a:gd name="connsiteY1" fmla="*/ 666365 h 784829"/>
              <a:gd name="connsiteX2" fmla="*/ 640450 w 1106905"/>
              <a:gd name="connsiteY2" fmla="*/ 559006 h 784829"/>
              <a:gd name="connsiteX3" fmla="*/ 559006 w 1106905"/>
              <a:gd name="connsiteY3" fmla="*/ 396117 h 784829"/>
              <a:gd name="connsiteX4" fmla="*/ 414627 w 1106905"/>
              <a:gd name="connsiteY4" fmla="*/ 277652 h 784829"/>
              <a:gd name="connsiteX5" fmla="*/ 251738 w 1106905"/>
              <a:gd name="connsiteY5" fmla="*/ 185101 h 784829"/>
              <a:gd name="connsiteX6" fmla="*/ 144379 w 1106905"/>
              <a:gd name="connsiteY6" fmla="*/ 74041 h 784829"/>
              <a:gd name="connsiteX7" fmla="*/ 0 w 1106905"/>
              <a:gd name="connsiteY7" fmla="*/ 0 h 78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6905" h="784829">
                <a:moveTo>
                  <a:pt x="1106905" y="784829"/>
                </a:moveTo>
                <a:cubicBezTo>
                  <a:pt x="1056927" y="744415"/>
                  <a:pt x="1006950" y="704002"/>
                  <a:pt x="929208" y="666365"/>
                </a:cubicBezTo>
                <a:cubicBezTo>
                  <a:pt x="851466" y="628728"/>
                  <a:pt x="702150" y="604047"/>
                  <a:pt x="640450" y="559006"/>
                </a:cubicBezTo>
                <a:cubicBezTo>
                  <a:pt x="578750" y="513965"/>
                  <a:pt x="596643" y="443009"/>
                  <a:pt x="559006" y="396117"/>
                </a:cubicBezTo>
                <a:cubicBezTo>
                  <a:pt x="521369" y="349225"/>
                  <a:pt x="465838" y="312821"/>
                  <a:pt x="414627" y="277652"/>
                </a:cubicBezTo>
                <a:cubicBezTo>
                  <a:pt x="363416" y="242483"/>
                  <a:pt x="296779" y="219036"/>
                  <a:pt x="251738" y="185101"/>
                </a:cubicBezTo>
                <a:cubicBezTo>
                  <a:pt x="206697" y="151166"/>
                  <a:pt x="186335" y="104891"/>
                  <a:pt x="144379" y="74041"/>
                </a:cubicBezTo>
                <a:cubicBezTo>
                  <a:pt x="102423" y="43191"/>
                  <a:pt x="51211" y="21595"/>
                  <a:pt x="0" y="0"/>
                </a:cubicBezTo>
              </a:path>
            </a:pathLst>
          </a:cu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9C4C552D-0F03-40F4-BAC7-70983484F807}"/>
              </a:ext>
            </a:extLst>
          </p:cNvPr>
          <p:cNvSpPr/>
          <p:nvPr/>
        </p:nvSpPr>
        <p:spPr>
          <a:xfrm>
            <a:off x="15675333" y="11107756"/>
            <a:ext cx="310022" cy="31956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93498BDA-63B9-4060-983C-3452DB2610A7}"/>
              </a:ext>
            </a:extLst>
          </p:cNvPr>
          <p:cNvSpPr txBox="1"/>
          <p:nvPr/>
        </p:nvSpPr>
        <p:spPr>
          <a:xfrm>
            <a:off x="15935424" y="11153751"/>
            <a:ext cx="20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Spartanovka</a:t>
            </a:r>
          </a:p>
        </p:txBody>
      </p:sp>
      <p:sp>
        <p:nvSpPr>
          <p:cNvPr id="35" name="Freeform 34"/>
          <p:cNvSpPr/>
          <p:nvPr/>
        </p:nvSpPr>
        <p:spPr>
          <a:xfrm>
            <a:off x="11049000" y="13369573"/>
            <a:ext cx="3219450" cy="594077"/>
          </a:xfrm>
          <a:custGeom>
            <a:avLst/>
            <a:gdLst>
              <a:gd name="connsiteX0" fmla="*/ 3219450 w 3219450"/>
              <a:gd name="connsiteY0" fmla="*/ 594077 h 594077"/>
              <a:gd name="connsiteX1" fmla="*/ 2743200 w 3219450"/>
              <a:gd name="connsiteY1" fmla="*/ 327377 h 594077"/>
              <a:gd name="connsiteX2" fmla="*/ 1885950 w 3219450"/>
              <a:gd name="connsiteY2" fmla="*/ 22577 h 594077"/>
              <a:gd name="connsiteX3" fmla="*/ 1200150 w 3219450"/>
              <a:gd name="connsiteY3" fmla="*/ 22577 h 594077"/>
              <a:gd name="connsiteX4" fmla="*/ 781050 w 3219450"/>
              <a:gd name="connsiteY4" fmla="*/ 22577 h 594077"/>
              <a:gd name="connsiteX5" fmla="*/ 342900 w 3219450"/>
              <a:gd name="connsiteY5" fmla="*/ 117827 h 594077"/>
              <a:gd name="connsiteX6" fmla="*/ 0 w 3219450"/>
              <a:gd name="connsiteY6" fmla="*/ 251177 h 59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9450" h="594077">
                <a:moveTo>
                  <a:pt x="3219450" y="594077"/>
                </a:moveTo>
                <a:cubicBezTo>
                  <a:pt x="3092450" y="508352"/>
                  <a:pt x="2965450" y="422627"/>
                  <a:pt x="2743200" y="327377"/>
                </a:cubicBezTo>
                <a:cubicBezTo>
                  <a:pt x="2520950" y="232127"/>
                  <a:pt x="2143125" y="73377"/>
                  <a:pt x="1885950" y="22577"/>
                </a:cubicBezTo>
                <a:cubicBezTo>
                  <a:pt x="1628775" y="-28223"/>
                  <a:pt x="1200150" y="22577"/>
                  <a:pt x="1200150" y="22577"/>
                </a:cubicBezTo>
                <a:cubicBezTo>
                  <a:pt x="1016000" y="22577"/>
                  <a:pt x="923925" y="6702"/>
                  <a:pt x="781050" y="22577"/>
                </a:cubicBezTo>
                <a:cubicBezTo>
                  <a:pt x="638175" y="38452"/>
                  <a:pt x="473075" y="79727"/>
                  <a:pt x="342900" y="117827"/>
                </a:cubicBezTo>
                <a:cubicBezTo>
                  <a:pt x="212725" y="155927"/>
                  <a:pt x="106362" y="203552"/>
                  <a:pt x="0" y="251177"/>
                </a:cubicBezTo>
              </a:path>
            </a:pathLst>
          </a:cu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>
            <a:spLocks noChangeAspect="1"/>
          </p:cNvSpPr>
          <p:nvPr/>
        </p:nvSpPr>
        <p:spPr>
          <a:xfrm>
            <a:off x="8752113" y="10270063"/>
            <a:ext cx="6929819" cy="15181312"/>
          </a:xfrm>
          <a:custGeom>
            <a:avLst/>
            <a:gdLst>
              <a:gd name="connsiteX0" fmla="*/ 4106779 w 4106779"/>
              <a:gd name="connsiteY0" fmla="*/ 155693 h 2144914"/>
              <a:gd name="connsiteX1" fmla="*/ 3288631 w 4106779"/>
              <a:gd name="connsiteY1" fmla="*/ 155693 h 2144914"/>
              <a:gd name="connsiteX2" fmla="*/ 2807368 w 4106779"/>
              <a:gd name="connsiteY2" fmla="*/ 11314 h 2144914"/>
              <a:gd name="connsiteX3" fmla="*/ 2037347 w 4106779"/>
              <a:gd name="connsiteY3" fmla="*/ 11314 h 2144914"/>
              <a:gd name="connsiteX4" fmla="*/ 1427747 w 4106779"/>
              <a:gd name="connsiteY4" fmla="*/ 27356 h 2144914"/>
              <a:gd name="connsiteX5" fmla="*/ 689810 w 4106779"/>
              <a:gd name="connsiteY5" fmla="*/ 123609 h 2144914"/>
              <a:gd name="connsiteX6" fmla="*/ 368968 w 4106779"/>
              <a:gd name="connsiteY6" fmla="*/ 717167 h 2144914"/>
              <a:gd name="connsiteX7" fmla="*/ 96252 w 4106779"/>
              <a:gd name="connsiteY7" fmla="*/ 1278640 h 2144914"/>
              <a:gd name="connsiteX8" fmla="*/ 0 w 4106779"/>
              <a:gd name="connsiteY8" fmla="*/ 2144914 h 2144914"/>
              <a:gd name="connsiteX0" fmla="*/ 4222089 w 4222089"/>
              <a:gd name="connsiteY0" fmla="*/ 155693 h 8738219"/>
              <a:gd name="connsiteX1" fmla="*/ 3403941 w 4222089"/>
              <a:gd name="connsiteY1" fmla="*/ 155693 h 8738219"/>
              <a:gd name="connsiteX2" fmla="*/ 2922678 w 4222089"/>
              <a:gd name="connsiteY2" fmla="*/ 11314 h 8738219"/>
              <a:gd name="connsiteX3" fmla="*/ 2152657 w 4222089"/>
              <a:gd name="connsiteY3" fmla="*/ 11314 h 8738219"/>
              <a:gd name="connsiteX4" fmla="*/ 1543057 w 4222089"/>
              <a:gd name="connsiteY4" fmla="*/ 27356 h 8738219"/>
              <a:gd name="connsiteX5" fmla="*/ 805120 w 4222089"/>
              <a:gd name="connsiteY5" fmla="*/ 123609 h 8738219"/>
              <a:gd name="connsiteX6" fmla="*/ 484278 w 4222089"/>
              <a:gd name="connsiteY6" fmla="*/ 717167 h 8738219"/>
              <a:gd name="connsiteX7" fmla="*/ 211562 w 4222089"/>
              <a:gd name="connsiteY7" fmla="*/ 1278640 h 8738219"/>
              <a:gd name="connsiteX8" fmla="*/ 3885205 w 4222089"/>
              <a:gd name="connsiteY8" fmla="*/ 8738219 h 8738219"/>
              <a:gd name="connsiteX0" fmla="*/ 4051649 w 4051649"/>
              <a:gd name="connsiteY0" fmla="*/ 155693 h 8738219"/>
              <a:gd name="connsiteX1" fmla="*/ 3233501 w 4051649"/>
              <a:gd name="connsiteY1" fmla="*/ 155693 h 8738219"/>
              <a:gd name="connsiteX2" fmla="*/ 2752238 w 4051649"/>
              <a:gd name="connsiteY2" fmla="*/ 11314 h 8738219"/>
              <a:gd name="connsiteX3" fmla="*/ 1982217 w 4051649"/>
              <a:gd name="connsiteY3" fmla="*/ 11314 h 8738219"/>
              <a:gd name="connsiteX4" fmla="*/ 1372617 w 4051649"/>
              <a:gd name="connsiteY4" fmla="*/ 27356 h 8738219"/>
              <a:gd name="connsiteX5" fmla="*/ 634680 w 4051649"/>
              <a:gd name="connsiteY5" fmla="*/ 123609 h 8738219"/>
              <a:gd name="connsiteX6" fmla="*/ 313838 w 4051649"/>
              <a:gd name="connsiteY6" fmla="*/ 717167 h 8738219"/>
              <a:gd name="connsiteX7" fmla="*/ 41122 w 4051649"/>
              <a:gd name="connsiteY7" fmla="*/ 1278640 h 8738219"/>
              <a:gd name="connsiteX8" fmla="*/ 410091 w 4051649"/>
              <a:gd name="connsiteY8" fmla="*/ 6989630 h 8738219"/>
              <a:gd name="connsiteX9" fmla="*/ 3714765 w 4051649"/>
              <a:gd name="connsiteY9" fmla="*/ 8738219 h 8738219"/>
              <a:gd name="connsiteX0" fmla="*/ 4011483 w 4011483"/>
              <a:gd name="connsiteY0" fmla="*/ 155693 h 8738219"/>
              <a:gd name="connsiteX1" fmla="*/ 3193335 w 4011483"/>
              <a:gd name="connsiteY1" fmla="*/ 155693 h 8738219"/>
              <a:gd name="connsiteX2" fmla="*/ 2712072 w 4011483"/>
              <a:gd name="connsiteY2" fmla="*/ 11314 h 8738219"/>
              <a:gd name="connsiteX3" fmla="*/ 1942051 w 4011483"/>
              <a:gd name="connsiteY3" fmla="*/ 11314 h 8738219"/>
              <a:gd name="connsiteX4" fmla="*/ 1332451 w 4011483"/>
              <a:gd name="connsiteY4" fmla="*/ 27356 h 8738219"/>
              <a:gd name="connsiteX5" fmla="*/ 594514 w 4011483"/>
              <a:gd name="connsiteY5" fmla="*/ 123609 h 8738219"/>
              <a:gd name="connsiteX6" fmla="*/ 273672 w 4011483"/>
              <a:gd name="connsiteY6" fmla="*/ 717167 h 8738219"/>
              <a:gd name="connsiteX7" fmla="*/ 956 w 4011483"/>
              <a:gd name="connsiteY7" fmla="*/ 1278640 h 8738219"/>
              <a:gd name="connsiteX8" fmla="*/ 369925 w 4011483"/>
              <a:gd name="connsiteY8" fmla="*/ 6989630 h 8738219"/>
              <a:gd name="connsiteX9" fmla="*/ 1621209 w 4011483"/>
              <a:gd name="connsiteY9" fmla="*/ 8513630 h 8738219"/>
              <a:gd name="connsiteX10" fmla="*/ 3674599 w 4011483"/>
              <a:gd name="connsiteY10" fmla="*/ 8738219 h 8738219"/>
              <a:gd name="connsiteX0" fmla="*/ 4577371 w 4577371"/>
              <a:gd name="connsiteY0" fmla="*/ 155693 h 8738219"/>
              <a:gd name="connsiteX1" fmla="*/ 3759223 w 4577371"/>
              <a:gd name="connsiteY1" fmla="*/ 155693 h 8738219"/>
              <a:gd name="connsiteX2" fmla="*/ 3277960 w 4577371"/>
              <a:gd name="connsiteY2" fmla="*/ 11314 h 8738219"/>
              <a:gd name="connsiteX3" fmla="*/ 2507939 w 4577371"/>
              <a:gd name="connsiteY3" fmla="*/ 11314 h 8738219"/>
              <a:gd name="connsiteX4" fmla="*/ 1898339 w 4577371"/>
              <a:gd name="connsiteY4" fmla="*/ 27356 h 8738219"/>
              <a:gd name="connsiteX5" fmla="*/ 1160402 w 4577371"/>
              <a:gd name="connsiteY5" fmla="*/ 123609 h 8738219"/>
              <a:gd name="connsiteX6" fmla="*/ 839560 w 4577371"/>
              <a:gd name="connsiteY6" fmla="*/ 717167 h 8738219"/>
              <a:gd name="connsiteX7" fmla="*/ 566844 w 4577371"/>
              <a:gd name="connsiteY7" fmla="*/ 1278640 h 8738219"/>
              <a:gd name="connsiteX8" fmla="*/ 5371 w 4577371"/>
              <a:gd name="connsiteY8" fmla="*/ 5706261 h 8738219"/>
              <a:gd name="connsiteX9" fmla="*/ 935813 w 4577371"/>
              <a:gd name="connsiteY9" fmla="*/ 6989630 h 8738219"/>
              <a:gd name="connsiteX10" fmla="*/ 2187097 w 4577371"/>
              <a:gd name="connsiteY10" fmla="*/ 8513630 h 8738219"/>
              <a:gd name="connsiteX11" fmla="*/ 4240487 w 4577371"/>
              <a:gd name="connsiteY11" fmla="*/ 8738219 h 8738219"/>
              <a:gd name="connsiteX0" fmla="*/ 4593072 w 4593072"/>
              <a:gd name="connsiteY0" fmla="*/ 155693 h 8738219"/>
              <a:gd name="connsiteX1" fmla="*/ 3774924 w 4593072"/>
              <a:gd name="connsiteY1" fmla="*/ 155693 h 8738219"/>
              <a:gd name="connsiteX2" fmla="*/ 3293661 w 4593072"/>
              <a:gd name="connsiteY2" fmla="*/ 11314 h 8738219"/>
              <a:gd name="connsiteX3" fmla="*/ 2523640 w 4593072"/>
              <a:gd name="connsiteY3" fmla="*/ 11314 h 8738219"/>
              <a:gd name="connsiteX4" fmla="*/ 1914040 w 4593072"/>
              <a:gd name="connsiteY4" fmla="*/ 27356 h 8738219"/>
              <a:gd name="connsiteX5" fmla="*/ 1176103 w 4593072"/>
              <a:gd name="connsiteY5" fmla="*/ 123609 h 8738219"/>
              <a:gd name="connsiteX6" fmla="*/ 855261 w 4593072"/>
              <a:gd name="connsiteY6" fmla="*/ 717167 h 8738219"/>
              <a:gd name="connsiteX7" fmla="*/ 582545 w 4593072"/>
              <a:gd name="connsiteY7" fmla="*/ 1278640 h 8738219"/>
              <a:gd name="connsiteX8" fmla="*/ 406082 w 4593072"/>
              <a:gd name="connsiteY8" fmla="*/ 3348072 h 8738219"/>
              <a:gd name="connsiteX9" fmla="*/ 21072 w 4593072"/>
              <a:gd name="connsiteY9" fmla="*/ 5706261 h 8738219"/>
              <a:gd name="connsiteX10" fmla="*/ 951514 w 4593072"/>
              <a:gd name="connsiteY10" fmla="*/ 6989630 h 8738219"/>
              <a:gd name="connsiteX11" fmla="*/ 2202798 w 4593072"/>
              <a:gd name="connsiteY11" fmla="*/ 8513630 h 8738219"/>
              <a:gd name="connsiteX12" fmla="*/ 4256188 w 4593072"/>
              <a:gd name="connsiteY12" fmla="*/ 8738219 h 8738219"/>
              <a:gd name="connsiteX0" fmla="*/ 4344886 w 4344886"/>
              <a:gd name="connsiteY0" fmla="*/ 155693 h 8738219"/>
              <a:gd name="connsiteX1" fmla="*/ 3526738 w 4344886"/>
              <a:gd name="connsiteY1" fmla="*/ 155693 h 8738219"/>
              <a:gd name="connsiteX2" fmla="*/ 3045475 w 4344886"/>
              <a:gd name="connsiteY2" fmla="*/ 11314 h 8738219"/>
              <a:gd name="connsiteX3" fmla="*/ 2275454 w 4344886"/>
              <a:gd name="connsiteY3" fmla="*/ 11314 h 8738219"/>
              <a:gd name="connsiteX4" fmla="*/ 1665854 w 4344886"/>
              <a:gd name="connsiteY4" fmla="*/ 27356 h 8738219"/>
              <a:gd name="connsiteX5" fmla="*/ 927917 w 4344886"/>
              <a:gd name="connsiteY5" fmla="*/ 123609 h 8738219"/>
              <a:gd name="connsiteX6" fmla="*/ 607075 w 4344886"/>
              <a:gd name="connsiteY6" fmla="*/ 717167 h 8738219"/>
              <a:gd name="connsiteX7" fmla="*/ 334359 w 4344886"/>
              <a:gd name="connsiteY7" fmla="*/ 1278640 h 8738219"/>
              <a:gd name="connsiteX8" fmla="*/ 157896 w 4344886"/>
              <a:gd name="connsiteY8" fmla="*/ 3348072 h 8738219"/>
              <a:gd name="connsiteX9" fmla="*/ 45602 w 4344886"/>
              <a:gd name="connsiteY9" fmla="*/ 5706261 h 8738219"/>
              <a:gd name="connsiteX10" fmla="*/ 703328 w 4344886"/>
              <a:gd name="connsiteY10" fmla="*/ 6989630 h 8738219"/>
              <a:gd name="connsiteX11" fmla="*/ 1954612 w 4344886"/>
              <a:gd name="connsiteY11" fmla="*/ 8513630 h 8738219"/>
              <a:gd name="connsiteX12" fmla="*/ 4008002 w 4344886"/>
              <a:gd name="connsiteY12" fmla="*/ 8738219 h 8738219"/>
              <a:gd name="connsiteX0" fmla="*/ 4344886 w 4344886"/>
              <a:gd name="connsiteY0" fmla="*/ 155693 h 8738219"/>
              <a:gd name="connsiteX1" fmla="*/ 3526738 w 4344886"/>
              <a:gd name="connsiteY1" fmla="*/ 155693 h 8738219"/>
              <a:gd name="connsiteX2" fmla="*/ 3045475 w 4344886"/>
              <a:gd name="connsiteY2" fmla="*/ 11314 h 8738219"/>
              <a:gd name="connsiteX3" fmla="*/ 2275454 w 4344886"/>
              <a:gd name="connsiteY3" fmla="*/ 11314 h 8738219"/>
              <a:gd name="connsiteX4" fmla="*/ 1665854 w 4344886"/>
              <a:gd name="connsiteY4" fmla="*/ 27356 h 8738219"/>
              <a:gd name="connsiteX5" fmla="*/ 927917 w 4344886"/>
              <a:gd name="connsiteY5" fmla="*/ 123609 h 8738219"/>
              <a:gd name="connsiteX6" fmla="*/ 607075 w 4344886"/>
              <a:gd name="connsiteY6" fmla="*/ 717167 h 8738219"/>
              <a:gd name="connsiteX7" fmla="*/ 334359 w 4344886"/>
              <a:gd name="connsiteY7" fmla="*/ 1278640 h 8738219"/>
              <a:gd name="connsiteX8" fmla="*/ 157896 w 4344886"/>
              <a:gd name="connsiteY8" fmla="*/ 3348072 h 8738219"/>
              <a:gd name="connsiteX9" fmla="*/ 45602 w 4344886"/>
              <a:gd name="connsiteY9" fmla="*/ 5706261 h 8738219"/>
              <a:gd name="connsiteX10" fmla="*/ 960002 w 4344886"/>
              <a:gd name="connsiteY10" fmla="*/ 6941504 h 8738219"/>
              <a:gd name="connsiteX11" fmla="*/ 1954612 w 4344886"/>
              <a:gd name="connsiteY11" fmla="*/ 8513630 h 8738219"/>
              <a:gd name="connsiteX12" fmla="*/ 4008002 w 4344886"/>
              <a:gd name="connsiteY12" fmla="*/ 8738219 h 8738219"/>
              <a:gd name="connsiteX0" fmla="*/ 4231558 w 4231558"/>
              <a:gd name="connsiteY0" fmla="*/ 344572 h 8738219"/>
              <a:gd name="connsiteX1" fmla="*/ 3526738 w 4231558"/>
              <a:gd name="connsiteY1" fmla="*/ 155693 h 8738219"/>
              <a:gd name="connsiteX2" fmla="*/ 3045475 w 4231558"/>
              <a:gd name="connsiteY2" fmla="*/ 11314 h 8738219"/>
              <a:gd name="connsiteX3" fmla="*/ 2275454 w 4231558"/>
              <a:gd name="connsiteY3" fmla="*/ 11314 h 8738219"/>
              <a:gd name="connsiteX4" fmla="*/ 1665854 w 4231558"/>
              <a:gd name="connsiteY4" fmla="*/ 27356 h 8738219"/>
              <a:gd name="connsiteX5" fmla="*/ 927917 w 4231558"/>
              <a:gd name="connsiteY5" fmla="*/ 123609 h 8738219"/>
              <a:gd name="connsiteX6" fmla="*/ 607075 w 4231558"/>
              <a:gd name="connsiteY6" fmla="*/ 717167 h 8738219"/>
              <a:gd name="connsiteX7" fmla="*/ 334359 w 4231558"/>
              <a:gd name="connsiteY7" fmla="*/ 1278640 h 8738219"/>
              <a:gd name="connsiteX8" fmla="*/ 157896 w 4231558"/>
              <a:gd name="connsiteY8" fmla="*/ 3348072 h 8738219"/>
              <a:gd name="connsiteX9" fmla="*/ 45602 w 4231558"/>
              <a:gd name="connsiteY9" fmla="*/ 5706261 h 8738219"/>
              <a:gd name="connsiteX10" fmla="*/ 960002 w 4231558"/>
              <a:gd name="connsiteY10" fmla="*/ 6941504 h 8738219"/>
              <a:gd name="connsiteX11" fmla="*/ 1954612 w 4231558"/>
              <a:gd name="connsiteY11" fmla="*/ 8513630 h 8738219"/>
              <a:gd name="connsiteX12" fmla="*/ 4008002 w 4231558"/>
              <a:gd name="connsiteY12" fmla="*/ 8738219 h 8738219"/>
              <a:gd name="connsiteX0" fmla="*/ 4231558 w 4231558"/>
              <a:gd name="connsiteY0" fmla="*/ 339005 h 8732652"/>
              <a:gd name="connsiteX1" fmla="*/ 3545626 w 4231558"/>
              <a:gd name="connsiteY1" fmla="*/ 74575 h 8732652"/>
              <a:gd name="connsiteX2" fmla="*/ 3045475 w 4231558"/>
              <a:gd name="connsiteY2" fmla="*/ 5747 h 8732652"/>
              <a:gd name="connsiteX3" fmla="*/ 2275454 w 4231558"/>
              <a:gd name="connsiteY3" fmla="*/ 5747 h 8732652"/>
              <a:gd name="connsiteX4" fmla="*/ 1665854 w 4231558"/>
              <a:gd name="connsiteY4" fmla="*/ 21789 h 8732652"/>
              <a:gd name="connsiteX5" fmla="*/ 927917 w 4231558"/>
              <a:gd name="connsiteY5" fmla="*/ 118042 h 8732652"/>
              <a:gd name="connsiteX6" fmla="*/ 607075 w 4231558"/>
              <a:gd name="connsiteY6" fmla="*/ 711600 h 8732652"/>
              <a:gd name="connsiteX7" fmla="*/ 334359 w 4231558"/>
              <a:gd name="connsiteY7" fmla="*/ 1273073 h 8732652"/>
              <a:gd name="connsiteX8" fmla="*/ 157896 w 4231558"/>
              <a:gd name="connsiteY8" fmla="*/ 3342505 h 8732652"/>
              <a:gd name="connsiteX9" fmla="*/ 45602 w 4231558"/>
              <a:gd name="connsiteY9" fmla="*/ 5700694 h 8732652"/>
              <a:gd name="connsiteX10" fmla="*/ 960002 w 4231558"/>
              <a:gd name="connsiteY10" fmla="*/ 6935937 h 8732652"/>
              <a:gd name="connsiteX11" fmla="*/ 1954612 w 4231558"/>
              <a:gd name="connsiteY11" fmla="*/ 8508063 h 8732652"/>
              <a:gd name="connsiteX12" fmla="*/ 4008002 w 4231558"/>
              <a:gd name="connsiteY12" fmla="*/ 8732652 h 8732652"/>
              <a:gd name="connsiteX0" fmla="*/ 4231558 w 4231558"/>
              <a:gd name="connsiteY0" fmla="*/ 503871 h 8897518"/>
              <a:gd name="connsiteX1" fmla="*/ 3545626 w 4231558"/>
              <a:gd name="connsiteY1" fmla="*/ 239441 h 8897518"/>
              <a:gd name="connsiteX2" fmla="*/ 3045475 w 4231558"/>
              <a:gd name="connsiteY2" fmla="*/ 622 h 8897518"/>
              <a:gd name="connsiteX3" fmla="*/ 2275454 w 4231558"/>
              <a:gd name="connsiteY3" fmla="*/ 170613 h 8897518"/>
              <a:gd name="connsiteX4" fmla="*/ 1665854 w 4231558"/>
              <a:gd name="connsiteY4" fmla="*/ 186655 h 8897518"/>
              <a:gd name="connsiteX5" fmla="*/ 927917 w 4231558"/>
              <a:gd name="connsiteY5" fmla="*/ 282908 h 8897518"/>
              <a:gd name="connsiteX6" fmla="*/ 607075 w 4231558"/>
              <a:gd name="connsiteY6" fmla="*/ 876466 h 8897518"/>
              <a:gd name="connsiteX7" fmla="*/ 334359 w 4231558"/>
              <a:gd name="connsiteY7" fmla="*/ 1437939 h 8897518"/>
              <a:gd name="connsiteX8" fmla="*/ 157896 w 4231558"/>
              <a:gd name="connsiteY8" fmla="*/ 3507371 h 8897518"/>
              <a:gd name="connsiteX9" fmla="*/ 45602 w 4231558"/>
              <a:gd name="connsiteY9" fmla="*/ 5865560 h 8897518"/>
              <a:gd name="connsiteX10" fmla="*/ 960002 w 4231558"/>
              <a:gd name="connsiteY10" fmla="*/ 7100803 h 8897518"/>
              <a:gd name="connsiteX11" fmla="*/ 1954612 w 4231558"/>
              <a:gd name="connsiteY11" fmla="*/ 8672929 h 8897518"/>
              <a:gd name="connsiteX12" fmla="*/ 4008002 w 4231558"/>
              <a:gd name="connsiteY12" fmla="*/ 8897518 h 8897518"/>
              <a:gd name="connsiteX0" fmla="*/ 4231558 w 4231558"/>
              <a:gd name="connsiteY0" fmla="*/ 503249 h 8896896"/>
              <a:gd name="connsiteX1" fmla="*/ 3545626 w 4231558"/>
              <a:gd name="connsiteY1" fmla="*/ 238819 h 8896896"/>
              <a:gd name="connsiteX2" fmla="*/ 3045475 w 4231558"/>
              <a:gd name="connsiteY2" fmla="*/ 0 h 8896896"/>
              <a:gd name="connsiteX3" fmla="*/ 2275454 w 4231558"/>
              <a:gd name="connsiteY3" fmla="*/ 94439 h 8896896"/>
              <a:gd name="connsiteX4" fmla="*/ 1665854 w 4231558"/>
              <a:gd name="connsiteY4" fmla="*/ 186033 h 8896896"/>
              <a:gd name="connsiteX5" fmla="*/ 927917 w 4231558"/>
              <a:gd name="connsiteY5" fmla="*/ 282286 h 8896896"/>
              <a:gd name="connsiteX6" fmla="*/ 607075 w 4231558"/>
              <a:gd name="connsiteY6" fmla="*/ 875844 h 8896896"/>
              <a:gd name="connsiteX7" fmla="*/ 334359 w 4231558"/>
              <a:gd name="connsiteY7" fmla="*/ 1437317 h 8896896"/>
              <a:gd name="connsiteX8" fmla="*/ 157896 w 4231558"/>
              <a:gd name="connsiteY8" fmla="*/ 3506749 h 8896896"/>
              <a:gd name="connsiteX9" fmla="*/ 45602 w 4231558"/>
              <a:gd name="connsiteY9" fmla="*/ 5864938 h 8896896"/>
              <a:gd name="connsiteX10" fmla="*/ 960002 w 4231558"/>
              <a:gd name="connsiteY10" fmla="*/ 7100181 h 8896896"/>
              <a:gd name="connsiteX11" fmla="*/ 1954612 w 4231558"/>
              <a:gd name="connsiteY11" fmla="*/ 8672307 h 8896896"/>
              <a:gd name="connsiteX12" fmla="*/ 4008002 w 4231558"/>
              <a:gd name="connsiteY12" fmla="*/ 8896896 h 8896896"/>
              <a:gd name="connsiteX0" fmla="*/ 4231558 w 4231558"/>
              <a:gd name="connsiteY0" fmla="*/ 503249 h 8896896"/>
              <a:gd name="connsiteX1" fmla="*/ 3545626 w 4231558"/>
              <a:gd name="connsiteY1" fmla="*/ 238819 h 8896896"/>
              <a:gd name="connsiteX2" fmla="*/ 3045475 w 4231558"/>
              <a:gd name="connsiteY2" fmla="*/ 0 h 8896896"/>
              <a:gd name="connsiteX3" fmla="*/ 2275454 w 4231558"/>
              <a:gd name="connsiteY3" fmla="*/ 94439 h 8896896"/>
              <a:gd name="connsiteX4" fmla="*/ 1722518 w 4231558"/>
              <a:gd name="connsiteY4" fmla="*/ 242696 h 8896896"/>
              <a:gd name="connsiteX5" fmla="*/ 927917 w 4231558"/>
              <a:gd name="connsiteY5" fmla="*/ 282286 h 8896896"/>
              <a:gd name="connsiteX6" fmla="*/ 607075 w 4231558"/>
              <a:gd name="connsiteY6" fmla="*/ 875844 h 8896896"/>
              <a:gd name="connsiteX7" fmla="*/ 334359 w 4231558"/>
              <a:gd name="connsiteY7" fmla="*/ 1437317 h 8896896"/>
              <a:gd name="connsiteX8" fmla="*/ 157896 w 4231558"/>
              <a:gd name="connsiteY8" fmla="*/ 3506749 h 8896896"/>
              <a:gd name="connsiteX9" fmla="*/ 45602 w 4231558"/>
              <a:gd name="connsiteY9" fmla="*/ 5864938 h 8896896"/>
              <a:gd name="connsiteX10" fmla="*/ 960002 w 4231558"/>
              <a:gd name="connsiteY10" fmla="*/ 7100181 h 8896896"/>
              <a:gd name="connsiteX11" fmla="*/ 1954612 w 4231558"/>
              <a:gd name="connsiteY11" fmla="*/ 8672307 h 8896896"/>
              <a:gd name="connsiteX12" fmla="*/ 4008002 w 4231558"/>
              <a:gd name="connsiteY12" fmla="*/ 8896896 h 8896896"/>
              <a:gd name="connsiteX0" fmla="*/ 4231558 w 4231558"/>
              <a:gd name="connsiteY0" fmla="*/ 503249 h 8896896"/>
              <a:gd name="connsiteX1" fmla="*/ 3545626 w 4231558"/>
              <a:gd name="connsiteY1" fmla="*/ 238819 h 8896896"/>
              <a:gd name="connsiteX2" fmla="*/ 3045475 w 4231558"/>
              <a:gd name="connsiteY2" fmla="*/ 0 h 8896896"/>
              <a:gd name="connsiteX3" fmla="*/ 2275454 w 4231558"/>
              <a:gd name="connsiteY3" fmla="*/ 94439 h 8896896"/>
              <a:gd name="connsiteX4" fmla="*/ 1722518 w 4231558"/>
              <a:gd name="connsiteY4" fmla="*/ 242696 h 8896896"/>
              <a:gd name="connsiteX5" fmla="*/ 1060133 w 4231558"/>
              <a:gd name="connsiteY5" fmla="*/ 395613 h 8896896"/>
              <a:gd name="connsiteX6" fmla="*/ 607075 w 4231558"/>
              <a:gd name="connsiteY6" fmla="*/ 875844 h 8896896"/>
              <a:gd name="connsiteX7" fmla="*/ 334359 w 4231558"/>
              <a:gd name="connsiteY7" fmla="*/ 1437317 h 8896896"/>
              <a:gd name="connsiteX8" fmla="*/ 157896 w 4231558"/>
              <a:gd name="connsiteY8" fmla="*/ 3506749 h 8896896"/>
              <a:gd name="connsiteX9" fmla="*/ 45602 w 4231558"/>
              <a:gd name="connsiteY9" fmla="*/ 5864938 h 8896896"/>
              <a:gd name="connsiteX10" fmla="*/ 960002 w 4231558"/>
              <a:gd name="connsiteY10" fmla="*/ 7100181 h 8896896"/>
              <a:gd name="connsiteX11" fmla="*/ 1954612 w 4231558"/>
              <a:gd name="connsiteY11" fmla="*/ 8672307 h 8896896"/>
              <a:gd name="connsiteX12" fmla="*/ 4008002 w 4231558"/>
              <a:gd name="connsiteY12" fmla="*/ 8896896 h 8896896"/>
              <a:gd name="connsiteX0" fmla="*/ 3545626 w 4008002"/>
              <a:gd name="connsiteY0" fmla="*/ 238819 h 8896896"/>
              <a:gd name="connsiteX1" fmla="*/ 3045475 w 4008002"/>
              <a:gd name="connsiteY1" fmla="*/ 0 h 8896896"/>
              <a:gd name="connsiteX2" fmla="*/ 2275454 w 4008002"/>
              <a:gd name="connsiteY2" fmla="*/ 94439 h 8896896"/>
              <a:gd name="connsiteX3" fmla="*/ 1722518 w 4008002"/>
              <a:gd name="connsiteY3" fmla="*/ 242696 h 8896896"/>
              <a:gd name="connsiteX4" fmla="*/ 1060133 w 4008002"/>
              <a:gd name="connsiteY4" fmla="*/ 395613 h 8896896"/>
              <a:gd name="connsiteX5" fmla="*/ 607075 w 4008002"/>
              <a:gd name="connsiteY5" fmla="*/ 875844 h 8896896"/>
              <a:gd name="connsiteX6" fmla="*/ 334359 w 4008002"/>
              <a:gd name="connsiteY6" fmla="*/ 1437317 h 8896896"/>
              <a:gd name="connsiteX7" fmla="*/ 157896 w 4008002"/>
              <a:gd name="connsiteY7" fmla="*/ 3506749 h 8896896"/>
              <a:gd name="connsiteX8" fmla="*/ 45602 w 4008002"/>
              <a:gd name="connsiteY8" fmla="*/ 5864938 h 8896896"/>
              <a:gd name="connsiteX9" fmla="*/ 960002 w 4008002"/>
              <a:gd name="connsiteY9" fmla="*/ 7100181 h 8896896"/>
              <a:gd name="connsiteX10" fmla="*/ 1954612 w 4008002"/>
              <a:gd name="connsiteY10" fmla="*/ 8672307 h 8896896"/>
              <a:gd name="connsiteX11" fmla="*/ 4008002 w 4008002"/>
              <a:gd name="connsiteY11" fmla="*/ 8896896 h 8896896"/>
              <a:gd name="connsiteX0" fmla="*/ 3045475 w 4008002"/>
              <a:gd name="connsiteY0" fmla="*/ 0 h 8896896"/>
              <a:gd name="connsiteX1" fmla="*/ 2275454 w 4008002"/>
              <a:gd name="connsiteY1" fmla="*/ 94439 h 8896896"/>
              <a:gd name="connsiteX2" fmla="*/ 1722518 w 4008002"/>
              <a:gd name="connsiteY2" fmla="*/ 242696 h 8896896"/>
              <a:gd name="connsiteX3" fmla="*/ 1060133 w 4008002"/>
              <a:gd name="connsiteY3" fmla="*/ 395613 h 8896896"/>
              <a:gd name="connsiteX4" fmla="*/ 607075 w 4008002"/>
              <a:gd name="connsiteY4" fmla="*/ 875844 h 8896896"/>
              <a:gd name="connsiteX5" fmla="*/ 334359 w 4008002"/>
              <a:gd name="connsiteY5" fmla="*/ 1437317 h 8896896"/>
              <a:gd name="connsiteX6" fmla="*/ 157896 w 4008002"/>
              <a:gd name="connsiteY6" fmla="*/ 3506749 h 8896896"/>
              <a:gd name="connsiteX7" fmla="*/ 45602 w 4008002"/>
              <a:gd name="connsiteY7" fmla="*/ 5864938 h 8896896"/>
              <a:gd name="connsiteX8" fmla="*/ 960002 w 4008002"/>
              <a:gd name="connsiteY8" fmla="*/ 7100181 h 8896896"/>
              <a:gd name="connsiteX9" fmla="*/ 1954612 w 4008002"/>
              <a:gd name="connsiteY9" fmla="*/ 8672307 h 8896896"/>
              <a:gd name="connsiteX10" fmla="*/ 4008002 w 4008002"/>
              <a:gd name="connsiteY10" fmla="*/ 8896896 h 8896896"/>
              <a:gd name="connsiteX0" fmla="*/ 2275454 w 4008002"/>
              <a:gd name="connsiteY0" fmla="*/ 0 h 8802457"/>
              <a:gd name="connsiteX1" fmla="*/ 1722518 w 4008002"/>
              <a:gd name="connsiteY1" fmla="*/ 148257 h 8802457"/>
              <a:gd name="connsiteX2" fmla="*/ 1060133 w 4008002"/>
              <a:gd name="connsiteY2" fmla="*/ 301174 h 8802457"/>
              <a:gd name="connsiteX3" fmla="*/ 607075 w 4008002"/>
              <a:gd name="connsiteY3" fmla="*/ 781405 h 8802457"/>
              <a:gd name="connsiteX4" fmla="*/ 334359 w 4008002"/>
              <a:gd name="connsiteY4" fmla="*/ 1342878 h 8802457"/>
              <a:gd name="connsiteX5" fmla="*/ 157896 w 4008002"/>
              <a:gd name="connsiteY5" fmla="*/ 3412310 h 8802457"/>
              <a:gd name="connsiteX6" fmla="*/ 45602 w 4008002"/>
              <a:gd name="connsiteY6" fmla="*/ 5770499 h 8802457"/>
              <a:gd name="connsiteX7" fmla="*/ 960002 w 4008002"/>
              <a:gd name="connsiteY7" fmla="*/ 7005742 h 8802457"/>
              <a:gd name="connsiteX8" fmla="*/ 1954612 w 4008002"/>
              <a:gd name="connsiteY8" fmla="*/ 8577868 h 8802457"/>
              <a:gd name="connsiteX9" fmla="*/ 4008002 w 4008002"/>
              <a:gd name="connsiteY9" fmla="*/ 8802457 h 8802457"/>
              <a:gd name="connsiteX0" fmla="*/ 2286472 w 4008002"/>
              <a:gd name="connsiteY0" fmla="*/ 0 h 8780421"/>
              <a:gd name="connsiteX1" fmla="*/ 1722518 w 4008002"/>
              <a:gd name="connsiteY1" fmla="*/ 126221 h 8780421"/>
              <a:gd name="connsiteX2" fmla="*/ 1060133 w 4008002"/>
              <a:gd name="connsiteY2" fmla="*/ 279138 h 8780421"/>
              <a:gd name="connsiteX3" fmla="*/ 607075 w 4008002"/>
              <a:gd name="connsiteY3" fmla="*/ 759369 h 8780421"/>
              <a:gd name="connsiteX4" fmla="*/ 334359 w 4008002"/>
              <a:gd name="connsiteY4" fmla="*/ 1320842 h 8780421"/>
              <a:gd name="connsiteX5" fmla="*/ 157896 w 4008002"/>
              <a:gd name="connsiteY5" fmla="*/ 3390274 h 8780421"/>
              <a:gd name="connsiteX6" fmla="*/ 45602 w 4008002"/>
              <a:gd name="connsiteY6" fmla="*/ 5748463 h 8780421"/>
              <a:gd name="connsiteX7" fmla="*/ 960002 w 4008002"/>
              <a:gd name="connsiteY7" fmla="*/ 6983706 h 8780421"/>
              <a:gd name="connsiteX8" fmla="*/ 1954612 w 4008002"/>
              <a:gd name="connsiteY8" fmla="*/ 8555832 h 8780421"/>
              <a:gd name="connsiteX9" fmla="*/ 4008002 w 4008002"/>
              <a:gd name="connsiteY9" fmla="*/ 8780421 h 8780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08002" h="8780421">
                <a:moveTo>
                  <a:pt x="2286472" y="0"/>
                </a:moveTo>
                <a:cubicBezTo>
                  <a:pt x="2065979" y="40449"/>
                  <a:pt x="1926908" y="79698"/>
                  <a:pt x="1722518" y="126221"/>
                </a:cubicBezTo>
                <a:cubicBezTo>
                  <a:pt x="1518128" y="172744"/>
                  <a:pt x="1246040" y="173613"/>
                  <a:pt x="1060133" y="279138"/>
                </a:cubicBezTo>
                <a:cubicBezTo>
                  <a:pt x="874226" y="384663"/>
                  <a:pt x="728037" y="585752"/>
                  <a:pt x="607075" y="759369"/>
                </a:cubicBezTo>
                <a:cubicBezTo>
                  <a:pt x="486113" y="932986"/>
                  <a:pt x="409222" y="882358"/>
                  <a:pt x="334359" y="1320842"/>
                </a:cubicBezTo>
                <a:cubicBezTo>
                  <a:pt x="259496" y="1759326"/>
                  <a:pt x="251475" y="2652337"/>
                  <a:pt x="157896" y="3390274"/>
                </a:cubicBezTo>
                <a:cubicBezTo>
                  <a:pt x="64317" y="4128211"/>
                  <a:pt x="-72040" y="5125495"/>
                  <a:pt x="45602" y="5748463"/>
                </a:cubicBezTo>
                <a:cubicBezTo>
                  <a:pt x="163244" y="6371431"/>
                  <a:pt x="716697" y="6518485"/>
                  <a:pt x="960002" y="6983706"/>
                </a:cubicBezTo>
                <a:cubicBezTo>
                  <a:pt x="1203307" y="7448927"/>
                  <a:pt x="1403833" y="8264401"/>
                  <a:pt x="1954612" y="8555832"/>
                </a:cubicBezTo>
                <a:cubicBezTo>
                  <a:pt x="2505391" y="8847263"/>
                  <a:pt x="3745981" y="8684168"/>
                  <a:pt x="4008002" y="8780421"/>
                </a:cubicBezTo>
              </a:path>
            </a:pathLst>
          </a:custGeom>
          <a:noFill/>
          <a:ln w="177800" cmpd="thinThick">
            <a:solidFill>
              <a:srgbClr val="FF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>
            <a:spLocks noChangeAspect="1"/>
          </p:cNvSpPr>
          <p:nvPr/>
        </p:nvSpPr>
        <p:spPr>
          <a:xfrm>
            <a:off x="4045784" y="3592008"/>
            <a:ext cx="12460401" cy="6101435"/>
          </a:xfrm>
          <a:custGeom>
            <a:avLst/>
            <a:gdLst>
              <a:gd name="connsiteX0" fmla="*/ 167159 w 8051542"/>
              <a:gd name="connsiteY0" fmla="*/ 0 h 4138863"/>
              <a:gd name="connsiteX1" fmla="*/ 22780 w 8051542"/>
              <a:gd name="connsiteY1" fmla="*/ 144379 h 4138863"/>
              <a:gd name="connsiteX2" fmla="*/ 22780 w 8051542"/>
              <a:gd name="connsiteY2" fmla="*/ 288758 h 4138863"/>
              <a:gd name="connsiteX3" fmla="*/ 239349 w 8051542"/>
              <a:gd name="connsiteY3" fmla="*/ 264694 h 4138863"/>
              <a:gd name="connsiteX4" fmla="*/ 455917 w 8051542"/>
              <a:gd name="connsiteY4" fmla="*/ 144379 h 4138863"/>
              <a:gd name="connsiteX5" fmla="*/ 720612 w 8051542"/>
              <a:gd name="connsiteY5" fmla="*/ 312821 h 4138863"/>
              <a:gd name="connsiteX6" fmla="*/ 840928 w 8051542"/>
              <a:gd name="connsiteY6" fmla="*/ 577515 h 4138863"/>
              <a:gd name="connsiteX7" fmla="*/ 1009370 w 8051542"/>
              <a:gd name="connsiteY7" fmla="*/ 794084 h 4138863"/>
              <a:gd name="connsiteX8" fmla="*/ 1153749 w 8051542"/>
              <a:gd name="connsiteY8" fmla="*/ 842210 h 4138863"/>
              <a:gd name="connsiteX9" fmla="*/ 1514696 w 8051542"/>
              <a:gd name="connsiteY9" fmla="*/ 721894 h 4138863"/>
              <a:gd name="connsiteX10" fmla="*/ 1875644 w 8051542"/>
              <a:gd name="connsiteY10" fmla="*/ 529389 h 4138863"/>
              <a:gd name="connsiteX11" fmla="*/ 2260654 w 8051542"/>
              <a:gd name="connsiteY11" fmla="*/ 457200 h 4138863"/>
              <a:gd name="connsiteX12" fmla="*/ 2958486 w 8051542"/>
              <a:gd name="connsiteY12" fmla="*/ 481263 h 4138863"/>
              <a:gd name="connsiteX13" fmla="*/ 3439749 w 8051542"/>
              <a:gd name="connsiteY13" fmla="*/ 577515 h 4138863"/>
              <a:gd name="connsiteX14" fmla="*/ 4017265 w 8051542"/>
              <a:gd name="connsiteY14" fmla="*/ 649705 h 4138863"/>
              <a:gd name="connsiteX15" fmla="*/ 4739159 w 8051542"/>
              <a:gd name="connsiteY15" fmla="*/ 697831 h 4138863"/>
              <a:gd name="connsiteX16" fmla="*/ 5725749 w 8051542"/>
              <a:gd name="connsiteY16" fmla="*/ 938463 h 4138863"/>
              <a:gd name="connsiteX17" fmla="*/ 5749812 w 8051542"/>
              <a:gd name="connsiteY17" fmla="*/ 1058779 h 4138863"/>
              <a:gd name="connsiteX18" fmla="*/ 5557307 w 8051542"/>
              <a:gd name="connsiteY18" fmla="*/ 1323473 h 4138863"/>
              <a:gd name="connsiteX19" fmla="*/ 5846065 w 8051542"/>
              <a:gd name="connsiteY19" fmla="*/ 1395663 h 4138863"/>
              <a:gd name="connsiteX20" fmla="*/ 5846065 w 8051542"/>
              <a:gd name="connsiteY20" fmla="*/ 1756610 h 4138863"/>
              <a:gd name="connsiteX21" fmla="*/ 5846065 w 8051542"/>
              <a:gd name="connsiteY21" fmla="*/ 2093494 h 4138863"/>
              <a:gd name="connsiteX22" fmla="*/ 6134823 w 8051542"/>
              <a:gd name="connsiteY22" fmla="*/ 2310063 h 4138863"/>
              <a:gd name="connsiteX23" fmla="*/ 6519833 w 8051542"/>
              <a:gd name="connsiteY23" fmla="*/ 2430379 h 4138863"/>
              <a:gd name="connsiteX24" fmla="*/ 6952970 w 8051542"/>
              <a:gd name="connsiteY24" fmla="*/ 2574758 h 4138863"/>
              <a:gd name="connsiteX25" fmla="*/ 7193602 w 8051542"/>
              <a:gd name="connsiteY25" fmla="*/ 2743200 h 4138863"/>
              <a:gd name="connsiteX26" fmla="*/ 7747054 w 8051542"/>
              <a:gd name="connsiteY26" fmla="*/ 3441031 h 4138863"/>
              <a:gd name="connsiteX27" fmla="*/ 8035812 w 8051542"/>
              <a:gd name="connsiteY27" fmla="*/ 3753852 h 4138863"/>
              <a:gd name="connsiteX28" fmla="*/ 7987686 w 8051542"/>
              <a:gd name="connsiteY28" fmla="*/ 4138863 h 4138863"/>
              <a:gd name="connsiteX0" fmla="*/ 167159 w 8051542"/>
              <a:gd name="connsiteY0" fmla="*/ 0 h 4138863"/>
              <a:gd name="connsiteX1" fmla="*/ 22780 w 8051542"/>
              <a:gd name="connsiteY1" fmla="*/ 144379 h 4138863"/>
              <a:gd name="connsiteX2" fmla="*/ 22780 w 8051542"/>
              <a:gd name="connsiteY2" fmla="*/ 288758 h 4138863"/>
              <a:gd name="connsiteX3" fmla="*/ 239349 w 8051542"/>
              <a:gd name="connsiteY3" fmla="*/ 264694 h 4138863"/>
              <a:gd name="connsiteX4" fmla="*/ 455917 w 8051542"/>
              <a:gd name="connsiteY4" fmla="*/ 144379 h 4138863"/>
              <a:gd name="connsiteX5" fmla="*/ 720612 w 8051542"/>
              <a:gd name="connsiteY5" fmla="*/ 312821 h 4138863"/>
              <a:gd name="connsiteX6" fmla="*/ 840928 w 8051542"/>
              <a:gd name="connsiteY6" fmla="*/ 577515 h 4138863"/>
              <a:gd name="connsiteX7" fmla="*/ 1009370 w 8051542"/>
              <a:gd name="connsiteY7" fmla="*/ 794084 h 4138863"/>
              <a:gd name="connsiteX8" fmla="*/ 1153749 w 8051542"/>
              <a:gd name="connsiteY8" fmla="*/ 842210 h 4138863"/>
              <a:gd name="connsiteX9" fmla="*/ 1514696 w 8051542"/>
              <a:gd name="connsiteY9" fmla="*/ 721894 h 4138863"/>
              <a:gd name="connsiteX10" fmla="*/ 1875644 w 8051542"/>
              <a:gd name="connsiteY10" fmla="*/ 529389 h 4138863"/>
              <a:gd name="connsiteX11" fmla="*/ 2332844 w 8051542"/>
              <a:gd name="connsiteY11" fmla="*/ 697832 h 4138863"/>
              <a:gd name="connsiteX12" fmla="*/ 2958486 w 8051542"/>
              <a:gd name="connsiteY12" fmla="*/ 481263 h 4138863"/>
              <a:gd name="connsiteX13" fmla="*/ 3439749 w 8051542"/>
              <a:gd name="connsiteY13" fmla="*/ 577515 h 4138863"/>
              <a:gd name="connsiteX14" fmla="*/ 4017265 w 8051542"/>
              <a:gd name="connsiteY14" fmla="*/ 649705 h 4138863"/>
              <a:gd name="connsiteX15" fmla="*/ 4739159 w 8051542"/>
              <a:gd name="connsiteY15" fmla="*/ 697831 h 4138863"/>
              <a:gd name="connsiteX16" fmla="*/ 5725749 w 8051542"/>
              <a:gd name="connsiteY16" fmla="*/ 938463 h 4138863"/>
              <a:gd name="connsiteX17" fmla="*/ 5749812 w 8051542"/>
              <a:gd name="connsiteY17" fmla="*/ 1058779 h 4138863"/>
              <a:gd name="connsiteX18" fmla="*/ 5557307 w 8051542"/>
              <a:gd name="connsiteY18" fmla="*/ 1323473 h 4138863"/>
              <a:gd name="connsiteX19" fmla="*/ 5846065 w 8051542"/>
              <a:gd name="connsiteY19" fmla="*/ 1395663 h 4138863"/>
              <a:gd name="connsiteX20" fmla="*/ 5846065 w 8051542"/>
              <a:gd name="connsiteY20" fmla="*/ 1756610 h 4138863"/>
              <a:gd name="connsiteX21" fmla="*/ 5846065 w 8051542"/>
              <a:gd name="connsiteY21" fmla="*/ 2093494 h 4138863"/>
              <a:gd name="connsiteX22" fmla="*/ 6134823 w 8051542"/>
              <a:gd name="connsiteY22" fmla="*/ 2310063 h 4138863"/>
              <a:gd name="connsiteX23" fmla="*/ 6519833 w 8051542"/>
              <a:gd name="connsiteY23" fmla="*/ 2430379 h 4138863"/>
              <a:gd name="connsiteX24" fmla="*/ 6952970 w 8051542"/>
              <a:gd name="connsiteY24" fmla="*/ 2574758 h 4138863"/>
              <a:gd name="connsiteX25" fmla="*/ 7193602 w 8051542"/>
              <a:gd name="connsiteY25" fmla="*/ 2743200 h 4138863"/>
              <a:gd name="connsiteX26" fmla="*/ 7747054 w 8051542"/>
              <a:gd name="connsiteY26" fmla="*/ 3441031 h 4138863"/>
              <a:gd name="connsiteX27" fmla="*/ 8035812 w 8051542"/>
              <a:gd name="connsiteY27" fmla="*/ 3753852 h 4138863"/>
              <a:gd name="connsiteX28" fmla="*/ 7987686 w 8051542"/>
              <a:gd name="connsiteY28" fmla="*/ 4138863 h 4138863"/>
              <a:gd name="connsiteX0" fmla="*/ 167159 w 8051542"/>
              <a:gd name="connsiteY0" fmla="*/ 0 h 4138863"/>
              <a:gd name="connsiteX1" fmla="*/ 22780 w 8051542"/>
              <a:gd name="connsiteY1" fmla="*/ 144379 h 4138863"/>
              <a:gd name="connsiteX2" fmla="*/ 22780 w 8051542"/>
              <a:gd name="connsiteY2" fmla="*/ 288758 h 4138863"/>
              <a:gd name="connsiteX3" fmla="*/ 239349 w 8051542"/>
              <a:gd name="connsiteY3" fmla="*/ 264694 h 4138863"/>
              <a:gd name="connsiteX4" fmla="*/ 455917 w 8051542"/>
              <a:gd name="connsiteY4" fmla="*/ 144379 h 4138863"/>
              <a:gd name="connsiteX5" fmla="*/ 720612 w 8051542"/>
              <a:gd name="connsiteY5" fmla="*/ 312821 h 4138863"/>
              <a:gd name="connsiteX6" fmla="*/ 840928 w 8051542"/>
              <a:gd name="connsiteY6" fmla="*/ 577515 h 4138863"/>
              <a:gd name="connsiteX7" fmla="*/ 1009370 w 8051542"/>
              <a:gd name="connsiteY7" fmla="*/ 794084 h 4138863"/>
              <a:gd name="connsiteX8" fmla="*/ 1153749 w 8051542"/>
              <a:gd name="connsiteY8" fmla="*/ 842210 h 4138863"/>
              <a:gd name="connsiteX9" fmla="*/ 1514696 w 8051542"/>
              <a:gd name="connsiteY9" fmla="*/ 721894 h 4138863"/>
              <a:gd name="connsiteX10" fmla="*/ 1827518 w 8051542"/>
              <a:gd name="connsiteY10" fmla="*/ 770021 h 4138863"/>
              <a:gd name="connsiteX11" fmla="*/ 2332844 w 8051542"/>
              <a:gd name="connsiteY11" fmla="*/ 697832 h 4138863"/>
              <a:gd name="connsiteX12" fmla="*/ 2958486 w 8051542"/>
              <a:gd name="connsiteY12" fmla="*/ 481263 h 4138863"/>
              <a:gd name="connsiteX13" fmla="*/ 3439749 w 8051542"/>
              <a:gd name="connsiteY13" fmla="*/ 577515 h 4138863"/>
              <a:gd name="connsiteX14" fmla="*/ 4017265 w 8051542"/>
              <a:gd name="connsiteY14" fmla="*/ 649705 h 4138863"/>
              <a:gd name="connsiteX15" fmla="*/ 4739159 w 8051542"/>
              <a:gd name="connsiteY15" fmla="*/ 697831 h 4138863"/>
              <a:gd name="connsiteX16" fmla="*/ 5725749 w 8051542"/>
              <a:gd name="connsiteY16" fmla="*/ 938463 h 4138863"/>
              <a:gd name="connsiteX17" fmla="*/ 5749812 w 8051542"/>
              <a:gd name="connsiteY17" fmla="*/ 1058779 h 4138863"/>
              <a:gd name="connsiteX18" fmla="*/ 5557307 w 8051542"/>
              <a:gd name="connsiteY18" fmla="*/ 1323473 h 4138863"/>
              <a:gd name="connsiteX19" fmla="*/ 5846065 w 8051542"/>
              <a:gd name="connsiteY19" fmla="*/ 1395663 h 4138863"/>
              <a:gd name="connsiteX20" fmla="*/ 5846065 w 8051542"/>
              <a:gd name="connsiteY20" fmla="*/ 1756610 h 4138863"/>
              <a:gd name="connsiteX21" fmla="*/ 5846065 w 8051542"/>
              <a:gd name="connsiteY21" fmla="*/ 2093494 h 4138863"/>
              <a:gd name="connsiteX22" fmla="*/ 6134823 w 8051542"/>
              <a:gd name="connsiteY22" fmla="*/ 2310063 h 4138863"/>
              <a:gd name="connsiteX23" fmla="*/ 6519833 w 8051542"/>
              <a:gd name="connsiteY23" fmla="*/ 2430379 h 4138863"/>
              <a:gd name="connsiteX24" fmla="*/ 6952970 w 8051542"/>
              <a:gd name="connsiteY24" fmla="*/ 2574758 h 4138863"/>
              <a:gd name="connsiteX25" fmla="*/ 7193602 w 8051542"/>
              <a:gd name="connsiteY25" fmla="*/ 2743200 h 4138863"/>
              <a:gd name="connsiteX26" fmla="*/ 7747054 w 8051542"/>
              <a:gd name="connsiteY26" fmla="*/ 3441031 h 4138863"/>
              <a:gd name="connsiteX27" fmla="*/ 8035812 w 8051542"/>
              <a:gd name="connsiteY27" fmla="*/ 3753852 h 4138863"/>
              <a:gd name="connsiteX28" fmla="*/ 7987686 w 8051542"/>
              <a:gd name="connsiteY28" fmla="*/ 4138863 h 4138863"/>
              <a:gd name="connsiteX0" fmla="*/ 41035 w 8045734"/>
              <a:gd name="connsiteY0" fmla="*/ 0 h 4235115"/>
              <a:gd name="connsiteX1" fmla="*/ 16972 w 8045734"/>
              <a:gd name="connsiteY1" fmla="*/ 240631 h 4235115"/>
              <a:gd name="connsiteX2" fmla="*/ 16972 w 8045734"/>
              <a:gd name="connsiteY2" fmla="*/ 385010 h 4235115"/>
              <a:gd name="connsiteX3" fmla="*/ 233541 w 8045734"/>
              <a:gd name="connsiteY3" fmla="*/ 360946 h 4235115"/>
              <a:gd name="connsiteX4" fmla="*/ 450109 w 8045734"/>
              <a:gd name="connsiteY4" fmla="*/ 240631 h 4235115"/>
              <a:gd name="connsiteX5" fmla="*/ 714804 w 8045734"/>
              <a:gd name="connsiteY5" fmla="*/ 409073 h 4235115"/>
              <a:gd name="connsiteX6" fmla="*/ 835120 w 8045734"/>
              <a:gd name="connsiteY6" fmla="*/ 673767 h 4235115"/>
              <a:gd name="connsiteX7" fmla="*/ 1003562 w 8045734"/>
              <a:gd name="connsiteY7" fmla="*/ 890336 h 4235115"/>
              <a:gd name="connsiteX8" fmla="*/ 1147941 w 8045734"/>
              <a:gd name="connsiteY8" fmla="*/ 938462 h 4235115"/>
              <a:gd name="connsiteX9" fmla="*/ 1508888 w 8045734"/>
              <a:gd name="connsiteY9" fmla="*/ 818146 h 4235115"/>
              <a:gd name="connsiteX10" fmla="*/ 1821710 w 8045734"/>
              <a:gd name="connsiteY10" fmla="*/ 866273 h 4235115"/>
              <a:gd name="connsiteX11" fmla="*/ 2327036 w 8045734"/>
              <a:gd name="connsiteY11" fmla="*/ 794084 h 4235115"/>
              <a:gd name="connsiteX12" fmla="*/ 2952678 w 8045734"/>
              <a:gd name="connsiteY12" fmla="*/ 577515 h 4235115"/>
              <a:gd name="connsiteX13" fmla="*/ 3433941 w 8045734"/>
              <a:gd name="connsiteY13" fmla="*/ 673767 h 4235115"/>
              <a:gd name="connsiteX14" fmla="*/ 4011457 w 8045734"/>
              <a:gd name="connsiteY14" fmla="*/ 745957 h 4235115"/>
              <a:gd name="connsiteX15" fmla="*/ 4733351 w 8045734"/>
              <a:gd name="connsiteY15" fmla="*/ 794083 h 4235115"/>
              <a:gd name="connsiteX16" fmla="*/ 5719941 w 8045734"/>
              <a:gd name="connsiteY16" fmla="*/ 1034715 h 4235115"/>
              <a:gd name="connsiteX17" fmla="*/ 5744004 w 8045734"/>
              <a:gd name="connsiteY17" fmla="*/ 1155031 h 4235115"/>
              <a:gd name="connsiteX18" fmla="*/ 5551499 w 8045734"/>
              <a:gd name="connsiteY18" fmla="*/ 1419725 h 4235115"/>
              <a:gd name="connsiteX19" fmla="*/ 5840257 w 8045734"/>
              <a:gd name="connsiteY19" fmla="*/ 1491915 h 4235115"/>
              <a:gd name="connsiteX20" fmla="*/ 5840257 w 8045734"/>
              <a:gd name="connsiteY20" fmla="*/ 1852862 h 4235115"/>
              <a:gd name="connsiteX21" fmla="*/ 5840257 w 8045734"/>
              <a:gd name="connsiteY21" fmla="*/ 2189746 h 4235115"/>
              <a:gd name="connsiteX22" fmla="*/ 6129015 w 8045734"/>
              <a:gd name="connsiteY22" fmla="*/ 2406315 h 4235115"/>
              <a:gd name="connsiteX23" fmla="*/ 6514025 w 8045734"/>
              <a:gd name="connsiteY23" fmla="*/ 2526631 h 4235115"/>
              <a:gd name="connsiteX24" fmla="*/ 6947162 w 8045734"/>
              <a:gd name="connsiteY24" fmla="*/ 2671010 h 4235115"/>
              <a:gd name="connsiteX25" fmla="*/ 7187794 w 8045734"/>
              <a:gd name="connsiteY25" fmla="*/ 2839452 h 4235115"/>
              <a:gd name="connsiteX26" fmla="*/ 7741246 w 8045734"/>
              <a:gd name="connsiteY26" fmla="*/ 3537283 h 4235115"/>
              <a:gd name="connsiteX27" fmla="*/ 8030004 w 8045734"/>
              <a:gd name="connsiteY27" fmla="*/ 3850104 h 4235115"/>
              <a:gd name="connsiteX28" fmla="*/ 7981878 w 8045734"/>
              <a:gd name="connsiteY28" fmla="*/ 4235115 h 4235115"/>
              <a:gd name="connsiteX0" fmla="*/ 41035 w 8722237"/>
              <a:gd name="connsiteY0" fmla="*/ 0 h 4748462"/>
              <a:gd name="connsiteX1" fmla="*/ 16972 w 8722237"/>
              <a:gd name="connsiteY1" fmla="*/ 240631 h 4748462"/>
              <a:gd name="connsiteX2" fmla="*/ 16972 w 8722237"/>
              <a:gd name="connsiteY2" fmla="*/ 385010 h 4748462"/>
              <a:gd name="connsiteX3" fmla="*/ 233541 w 8722237"/>
              <a:gd name="connsiteY3" fmla="*/ 360946 h 4748462"/>
              <a:gd name="connsiteX4" fmla="*/ 450109 w 8722237"/>
              <a:gd name="connsiteY4" fmla="*/ 240631 h 4748462"/>
              <a:gd name="connsiteX5" fmla="*/ 714804 w 8722237"/>
              <a:gd name="connsiteY5" fmla="*/ 409073 h 4748462"/>
              <a:gd name="connsiteX6" fmla="*/ 835120 w 8722237"/>
              <a:gd name="connsiteY6" fmla="*/ 673767 h 4748462"/>
              <a:gd name="connsiteX7" fmla="*/ 1003562 w 8722237"/>
              <a:gd name="connsiteY7" fmla="*/ 890336 h 4748462"/>
              <a:gd name="connsiteX8" fmla="*/ 1147941 w 8722237"/>
              <a:gd name="connsiteY8" fmla="*/ 938462 h 4748462"/>
              <a:gd name="connsiteX9" fmla="*/ 1508888 w 8722237"/>
              <a:gd name="connsiteY9" fmla="*/ 818146 h 4748462"/>
              <a:gd name="connsiteX10" fmla="*/ 1821710 w 8722237"/>
              <a:gd name="connsiteY10" fmla="*/ 866273 h 4748462"/>
              <a:gd name="connsiteX11" fmla="*/ 2327036 w 8722237"/>
              <a:gd name="connsiteY11" fmla="*/ 794084 h 4748462"/>
              <a:gd name="connsiteX12" fmla="*/ 2952678 w 8722237"/>
              <a:gd name="connsiteY12" fmla="*/ 577515 h 4748462"/>
              <a:gd name="connsiteX13" fmla="*/ 3433941 w 8722237"/>
              <a:gd name="connsiteY13" fmla="*/ 673767 h 4748462"/>
              <a:gd name="connsiteX14" fmla="*/ 4011457 w 8722237"/>
              <a:gd name="connsiteY14" fmla="*/ 745957 h 4748462"/>
              <a:gd name="connsiteX15" fmla="*/ 4733351 w 8722237"/>
              <a:gd name="connsiteY15" fmla="*/ 794083 h 4748462"/>
              <a:gd name="connsiteX16" fmla="*/ 5719941 w 8722237"/>
              <a:gd name="connsiteY16" fmla="*/ 1034715 h 4748462"/>
              <a:gd name="connsiteX17" fmla="*/ 5744004 w 8722237"/>
              <a:gd name="connsiteY17" fmla="*/ 1155031 h 4748462"/>
              <a:gd name="connsiteX18" fmla="*/ 5551499 w 8722237"/>
              <a:gd name="connsiteY18" fmla="*/ 1419725 h 4748462"/>
              <a:gd name="connsiteX19" fmla="*/ 5840257 w 8722237"/>
              <a:gd name="connsiteY19" fmla="*/ 1491915 h 4748462"/>
              <a:gd name="connsiteX20" fmla="*/ 5840257 w 8722237"/>
              <a:gd name="connsiteY20" fmla="*/ 1852862 h 4748462"/>
              <a:gd name="connsiteX21" fmla="*/ 5840257 w 8722237"/>
              <a:gd name="connsiteY21" fmla="*/ 2189746 h 4748462"/>
              <a:gd name="connsiteX22" fmla="*/ 6129015 w 8722237"/>
              <a:gd name="connsiteY22" fmla="*/ 2406315 h 4748462"/>
              <a:gd name="connsiteX23" fmla="*/ 6514025 w 8722237"/>
              <a:gd name="connsiteY23" fmla="*/ 2526631 h 4748462"/>
              <a:gd name="connsiteX24" fmla="*/ 6947162 w 8722237"/>
              <a:gd name="connsiteY24" fmla="*/ 2671010 h 4748462"/>
              <a:gd name="connsiteX25" fmla="*/ 7187794 w 8722237"/>
              <a:gd name="connsiteY25" fmla="*/ 2839452 h 4748462"/>
              <a:gd name="connsiteX26" fmla="*/ 7741246 w 8722237"/>
              <a:gd name="connsiteY26" fmla="*/ 3537283 h 4748462"/>
              <a:gd name="connsiteX27" fmla="*/ 8030004 w 8722237"/>
              <a:gd name="connsiteY27" fmla="*/ 3850104 h 4748462"/>
              <a:gd name="connsiteX28" fmla="*/ 8719815 w 8722237"/>
              <a:gd name="connsiteY28" fmla="*/ 4748462 h 4748462"/>
              <a:gd name="connsiteX0" fmla="*/ 41035 w 8719815"/>
              <a:gd name="connsiteY0" fmla="*/ 0 h 4748462"/>
              <a:gd name="connsiteX1" fmla="*/ 16972 w 8719815"/>
              <a:gd name="connsiteY1" fmla="*/ 240631 h 4748462"/>
              <a:gd name="connsiteX2" fmla="*/ 16972 w 8719815"/>
              <a:gd name="connsiteY2" fmla="*/ 385010 h 4748462"/>
              <a:gd name="connsiteX3" fmla="*/ 233541 w 8719815"/>
              <a:gd name="connsiteY3" fmla="*/ 360946 h 4748462"/>
              <a:gd name="connsiteX4" fmla="*/ 450109 w 8719815"/>
              <a:gd name="connsiteY4" fmla="*/ 240631 h 4748462"/>
              <a:gd name="connsiteX5" fmla="*/ 714804 w 8719815"/>
              <a:gd name="connsiteY5" fmla="*/ 409073 h 4748462"/>
              <a:gd name="connsiteX6" fmla="*/ 835120 w 8719815"/>
              <a:gd name="connsiteY6" fmla="*/ 673767 h 4748462"/>
              <a:gd name="connsiteX7" fmla="*/ 1003562 w 8719815"/>
              <a:gd name="connsiteY7" fmla="*/ 890336 h 4748462"/>
              <a:gd name="connsiteX8" fmla="*/ 1147941 w 8719815"/>
              <a:gd name="connsiteY8" fmla="*/ 938462 h 4748462"/>
              <a:gd name="connsiteX9" fmla="*/ 1508888 w 8719815"/>
              <a:gd name="connsiteY9" fmla="*/ 818146 h 4748462"/>
              <a:gd name="connsiteX10" fmla="*/ 1821710 w 8719815"/>
              <a:gd name="connsiteY10" fmla="*/ 866273 h 4748462"/>
              <a:gd name="connsiteX11" fmla="*/ 2327036 w 8719815"/>
              <a:gd name="connsiteY11" fmla="*/ 794084 h 4748462"/>
              <a:gd name="connsiteX12" fmla="*/ 2952678 w 8719815"/>
              <a:gd name="connsiteY12" fmla="*/ 577515 h 4748462"/>
              <a:gd name="connsiteX13" fmla="*/ 3433941 w 8719815"/>
              <a:gd name="connsiteY13" fmla="*/ 673767 h 4748462"/>
              <a:gd name="connsiteX14" fmla="*/ 4011457 w 8719815"/>
              <a:gd name="connsiteY14" fmla="*/ 745957 h 4748462"/>
              <a:gd name="connsiteX15" fmla="*/ 4733351 w 8719815"/>
              <a:gd name="connsiteY15" fmla="*/ 794083 h 4748462"/>
              <a:gd name="connsiteX16" fmla="*/ 5719941 w 8719815"/>
              <a:gd name="connsiteY16" fmla="*/ 1034715 h 4748462"/>
              <a:gd name="connsiteX17" fmla="*/ 5744004 w 8719815"/>
              <a:gd name="connsiteY17" fmla="*/ 1155031 h 4748462"/>
              <a:gd name="connsiteX18" fmla="*/ 5551499 w 8719815"/>
              <a:gd name="connsiteY18" fmla="*/ 1419725 h 4748462"/>
              <a:gd name="connsiteX19" fmla="*/ 5840257 w 8719815"/>
              <a:gd name="connsiteY19" fmla="*/ 1491915 h 4748462"/>
              <a:gd name="connsiteX20" fmla="*/ 5840257 w 8719815"/>
              <a:gd name="connsiteY20" fmla="*/ 1852862 h 4748462"/>
              <a:gd name="connsiteX21" fmla="*/ 5840257 w 8719815"/>
              <a:gd name="connsiteY21" fmla="*/ 2189746 h 4748462"/>
              <a:gd name="connsiteX22" fmla="*/ 6129015 w 8719815"/>
              <a:gd name="connsiteY22" fmla="*/ 2406315 h 4748462"/>
              <a:gd name="connsiteX23" fmla="*/ 6514025 w 8719815"/>
              <a:gd name="connsiteY23" fmla="*/ 2526631 h 4748462"/>
              <a:gd name="connsiteX24" fmla="*/ 6947162 w 8719815"/>
              <a:gd name="connsiteY24" fmla="*/ 2671010 h 4748462"/>
              <a:gd name="connsiteX25" fmla="*/ 7187794 w 8719815"/>
              <a:gd name="connsiteY25" fmla="*/ 2839452 h 4748462"/>
              <a:gd name="connsiteX26" fmla="*/ 7741246 w 8719815"/>
              <a:gd name="connsiteY26" fmla="*/ 3537283 h 4748462"/>
              <a:gd name="connsiteX27" fmla="*/ 8030004 w 8719815"/>
              <a:gd name="connsiteY27" fmla="*/ 3850104 h 4748462"/>
              <a:gd name="connsiteX28" fmla="*/ 8030004 w 8719815"/>
              <a:gd name="connsiteY28" fmla="*/ 4186987 h 4748462"/>
              <a:gd name="connsiteX29" fmla="*/ 8719815 w 8719815"/>
              <a:gd name="connsiteY29" fmla="*/ 4748462 h 4748462"/>
              <a:gd name="connsiteX0" fmla="*/ 41035 w 8719815"/>
              <a:gd name="connsiteY0" fmla="*/ 0 h 4748462"/>
              <a:gd name="connsiteX1" fmla="*/ 16972 w 8719815"/>
              <a:gd name="connsiteY1" fmla="*/ 240631 h 4748462"/>
              <a:gd name="connsiteX2" fmla="*/ 16972 w 8719815"/>
              <a:gd name="connsiteY2" fmla="*/ 385010 h 4748462"/>
              <a:gd name="connsiteX3" fmla="*/ 233541 w 8719815"/>
              <a:gd name="connsiteY3" fmla="*/ 360946 h 4748462"/>
              <a:gd name="connsiteX4" fmla="*/ 450109 w 8719815"/>
              <a:gd name="connsiteY4" fmla="*/ 240631 h 4748462"/>
              <a:gd name="connsiteX5" fmla="*/ 714804 w 8719815"/>
              <a:gd name="connsiteY5" fmla="*/ 409073 h 4748462"/>
              <a:gd name="connsiteX6" fmla="*/ 835120 w 8719815"/>
              <a:gd name="connsiteY6" fmla="*/ 673767 h 4748462"/>
              <a:gd name="connsiteX7" fmla="*/ 1003562 w 8719815"/>
              <a:gd name="connsiteY7" fmla="*/ 890336 h 4748462"/>
              <a:gd name="connsiteX8" fmla="*/ 1147941 w 8719815"/>
              <a:gd name="connsiteY8" fmla="*/ 938462 h 4748462"/>
              <a:gd name="connsiteX9" fmla="*/ 1508888 w 8719815"/>
              <a:gd name="connsiteY9" fmla="*/ 818146 h 4748462"/>
              <a:gd name="connsiteX10" fmla="*/ 1821710 w 8719815"/>
              <a:gd name="connsiteY10" fmla="*/ 866273 h 4748462"/>
              <a:gd name="connsiteX11" fmla="*/ 2327036 w 8719815"/>
              <a:gd name="connsiteY11" fmla="*/ 794084 h 4748462"/>
              <a:gd name="connsiteX12" fmla="*/ 2952678 w 8719815"/>
              <a:gd name="connsiteY12" fmla="*/ 577515 h 4748462"/>
              <a:gd name="connsiteX13" fmla="*/ 3433941 w 8719815"/>
              <a:gd name="connsiteY13" fmla="*/ 673767 h 4748462"/>
              <a:gd name="connsiteX14" fmla="*/ 4011457 w 8719815"/>
              <a:gd name="connsiteY14" fmla="*/ 745957 h 4748462"/>
              <a:gd name="connsiteX15" fmla="*/ 4733351 w 8719815"/>
              <a:gd name="connsiteY15" fmla="*/ 794083 h 4748462"/>
              <a:gd name="connsiteX16" fmla="*/ 5719941 w 8719815"/>
              <a:gd name="connsiteY16" fmla="*/ 1034715 h 4748462"/>
              <a:gd name="connsiteX17" fmla="*/ 5744004 w 8719815"/>
              <a:gd name="connsiteY17" fmla="*/ 1155031 h 4748462"/>
              <a:gd name="connsiteX18" fmla="*/ 5551499 w 8719815"/>
              <a:gd name="connsiteY18" fmla="*/ 1419725 h 4748462"/>
              <a:gd name="connsiteX19" fmla="*/ 5840257 w 8719815"/>
              <a:gd name="connsiteY19" fmla="*/ 1491915 h 4748462"/>
              <a:gd name="connsiteX20" fmla="*/ 5840257 w 8719815"/>
              <a:gd name="connsiteY20" fmla="*/ 1852862 h 4748462"/>
              <a:gd name="connsiteX21" fmla="*/ 5840257 w 8719815"/>
              <a:gd name="connsiteY21" fmla="*/ 2189746 h 4748462"/>
              <a:gd name="connsiteX22" fmla="*/ 6129015 w 8719815"/>
              <a:gd name="connsiteY22" fmla="*/ 2406315 h 4748462"/>
              <a:gd name="connsiteX23" fmla="*/ 6514025 w 8719815"/>
              <a:gd name="connsiteY23" fmla="*/ 2526631 h 4748462"/>
              <a:gd name="connsiteX24" fmla="*/ 6947162 w 8719815"/>
              <a:gd name="connsiteY24" fmla="*/ 2671010 h 4748462"/>
              <a:gd name="connsiteX25" fmla="*/ 7187794 w 8719815"/>
              <a:gd name="connsiteY25" fmla="*/ 2839452 h 4748462"/>
              <a:gd name="connsiteX26" fmla="*/ 7741246 w 8719815"/>
              <a:gd name="connsiteY26" fmla="*/ 3537283 h 4748462"/>
              <a:gd name="connsiteX27" fmla="*/ 7917709 w 8719815"/>
              <a:gd name="connsiteY27" fmla="*/ 3801978 h 4748462"/>
              <a:gd name="connsiteX28" fmla="*/ 8030004 w 8719815"/>
              <a:gd name="connsiteY28" fmla="*/ 4186987 h 4748462"/>
              <a:gd name="connsiteX29" fmla="*/ 8719815 w 8719815"/>
              <a:gd name="connsiteY29" fmla="*/ 4748462 h 4748462"/>
              <a:gd name="connsiteX0" fmla="*/ 41035 w 8719815"/>
              <a:gd name="connsiteY0" fmla="*/ 0 h 4748462"/>
              <a:gd name="connsiteX1" fmla="*/ 16972 w 8719815"/>
              <a:gd name="connsiteY1" fmla="*/ 240631 h 4748462"/>
              <a:gd name="connsiteX2" fmla="*/ 16972 w 8719815"/>
              <a:gd name="connsiteY2" fmla="*/ 385010 h 4748462"/>
              <a:gd name="connsiteX3" fmla="*/ 233541 w 8719815"/>
              <a:gd name="connsiteY3" fmla="*/ 360946 h 4748462"/>
              <a:gd name="connsiteX4" fmla="*/ 450109 w 8719815"/>
              <a:gd name="connsiteY4" fmla="*/ 240631 h 4748462"/>
              <a:gd name="connsiteX5" fmla="*/ 714804 w 8719815"/>
              <a:gd name="connsiteY5" fmla="*/ 409073 h 4748462"/>
              <a:gd name="connsiteX6" fmla="*/ 835120 w 8719815"/>
              <a:gd name="connsiteY6" fmla="*/ 673767 h 4748462"/>
              <a:gd name="connsiteX7" fmla="*/ 1003562 w 8719815"/>
              <a:gd name="connsiteY7" fmla="*/ 890336 h 4748462"/>
              <a:gd name="connsiteX8" fmla="*/ 1147941 w 8719815"/>
              <a:gd name="connsiteY8" fmla="*/ 938462 h 4748462"/>
              <a:gd name="connsiteX9" fmla="*/ 1508888 w 8719815"/>
              <a:gd name="connsiteY9" fmla="*/ 818146 h 4748462"/>
              <a:gd name="connsiteX10" fmla="*/ 1821710 w 8719815"/>
              <a:gd name="connsiteY10" fmla="*/ 866273 h 4748462"/>
              <a:gd name="connsiteX11" fmla="*/ 2327036 w 8719815"/>
              <a:gd name="connsiteY11" fmla="*/ 794084 h 4748462"/>
              <a:gd name="connsiteX12" fmla="*/ 2952678 w 8719815"/>
              <a:gd name="connsiteY12" fmla="*/ 577515 h 4748462"/>
              <a:gd name="connsiteX13" fmla="*/ 3433941 w 8719815"/>
              <a:gd name="connsiteY13" fmla="*/ 673767 h 4748462"/>
              <a:gd name="connsiteX14" fmla="*/ 4011457 w 8719815"/>
              <a:gd name="connsiteY14" fmla="*/ 745957 h 4748462"/>
              <a:gd name="connsiteX15" fmla="*/ 4733351 w 8719815"/>
              <a:gd name="connsiteY15" fmla="*/ 794083 h 4748462"/>
              <a:gd name="connsiteX16" fmla="*/ 5719941 w 8719815"/>
              <a:gd name="connsiteY16" fmla="*/ 1034715 h 4748462"/>
              <a:gd name="connsiteX17" fmla="*/ 5744004 w 8719815"/>
              <a:gd name="connsiteY17" fmla="*/ 1155031 h 4748462"/>
              <a:gd name="connsiteX18" fmla="*/ 5551499 w 8719815"/>
              <a:gd name="connsiteY18" fmla="*/ 1419725 h 4748462"/>
              <a:gd name="connsiteX19" fmla="*/ 5840257 w 8719815"/>
              <a:gd name="connsiteY19" fmla="*/ 1491915 h 4748462"/>
              <a:gd name="connsiteX20" fmla="*/ 5840257 w 8719815"/>
              <a:gd name="connsiteY20" fmla="*/ 1852862 h 4748462"/>
              <a:gd name="connsiteX21" fmla="*/ 5840257 w 8719815"/>
              <a:gd name="connsiteY21" fmla="*/ 2189746 h 4748462"/>
              <a:gd name="connsiteX22" fmla="*/ 6129015 w 8719815"/>
              <a:gd name="connsiteY22" fmla="*/ 2406315 h 4748462"/>
              <a:gd name="connsiteX23" fmla="*/ 6514025 w 8719815"/>
              <a:gd name="connsiteY23" fmla="*/ 2526631 h 4748462"/>
              <a:gd name="connsiteX24" fmla="*/ 6947162 w 8719815"/>
              <a:gd name="connsiteY24" fmla="*/ 2671010 h 4748462"/>
              <a:gd name="connsiteX25" fmla="*/ 7187794 w 8719815"/>
              <a:gd name="connsiteY25" fmla="*/ 2839452 h 4748462"/>
              <a:gd name="connsiteX26" fmla="*/ 7741246 w 8719815"/>
              <a:gd name="connsiteY26" fmla="*/ 3441031 h 4748462"/>
              <a:gd name="connsiteX27" fmla="*/ 7917709 w 8719815"/>
              <a:gd name="connsiteY27" fmla="*/ 3801978 h 4748462"/>
              <a:gd name="connsiteX28" fmla="*/ 8030004 w 8719815"/>
              <a:gd name="connsiteY28" fmla="*/ 4186987 h 4748462"/>
              <a:gd name="connsiteX29" fmla="*/ 8719815 w 8719815"/>
              <a:gd name="connsiteY29" fmla="*/ 4748462 h 4748462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13757037 w 13757037"/>
              <a:gd name="connsiteY29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3757037 w 13757037"/>
              <a:gd name="connsiteY30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3757037 w 13757037"/>
              <a:gd name="connsiteY31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2987015 w 13757037"/>
              <a:gd name="connsiteY31" fmla="*/ 6817893 h 7058525"/>
              <a:gd name="connsiteX32" fmla="*/ 13757037 w 13757037"/>
              <a:gd name="connsiteY32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1350720 w 13757037"/>
              <a:gd name="connsiteY31" fmla="*/ 6849977 h 7058525"/>
              <a:gd name="connsiteX32" fmla="*/ 12987015 w 13757037"/>
              <a:gd name="connsiteY32" fmla="*/ 6817893 h 7058525"/>
              <a:gd name="connsiteX33" fmla="*/ 13757037 w 13757037"/>
              <a:gd name="connsiteY33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366888 w 13757037"/>
              <a:gd name="connsiteY28" fmla="*/ 4844713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1350720 w 13757037"/>
              <a:gd name="connsiteY31" fmla="*/ 6849977 h 7058525"/>
              <a:gd name="connsiteX32" fmla="*/ 12987015 w 13757037"/>
              <a:gd name="connsiteY32" fmla="*/ 6817893 h 7058525"/>
              <a:gd name="connsiteX33" fmla="*/ 13757037 w 13757037"/>
              <a:gd name="connsiteY33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94172 w 13757037"/>
              <a:gd name="connsiteY28" fmla="*/ 4267198 h 7058525"/>
              <a:gd name="connsiteX29" fmla="*/ 8366888 w 13757037"/>
              <a:gd name="connsiteY29" fmla="*/ 4844713 h 7058525"/>
              <a:gd name="connsiteX30" fmla="*/ 8960446 w 13757037"/>
              <a:gd name="connsiteY30" fmla="*/ 5919535 h 7058525"/>
              <a:gd name="connsiteX31" fmla="*/ 10163604 w 13757037"/>
              <a:gd name="connsiteY31" fmla="*/ 6497051 h 7058525"/>
              <a:gd name="connsiteX32" fmla="*/ 11350720 w 13757037"/>
              <a:gd name="connsiteY32" fmla="*/ 6849977 h 7058525"/>
              <a:gd name="connsiteX33" fmla="*/ 12987015 w 13757037"/>
              <a:gd name="connsiteY33" fmla="*/ 6817893 h 7058525"/>
              <a:gd name="connsiteX34" fmla="*/ 13757037 w 13757037"/>
              <a:gd name="connsiteY34" fmla="*/ 7058525 h 7058525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849977 h 6898104"/>
              <a:gd name="connsiteX33" fmla="*/ 12987015 w 13773079"/>
              <a:gd name="connsiteY33" fmla="*/ 6817893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849977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801851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272461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083394 w 13773079"/>
              <a:gd name="connsiteY31" fmla="*/ 6368714 h 6898104"/>
              <a:gd name="connsiteX32" fmla="*/ 11350720 w 13773079"/>
              <a:gd name="connsiteY32" fmla="*/ 6272461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083394 w 13773079"/>
              <a:gd name="connsiteY31" fmla="*/ 6368714 h 6898104"/>
              <a:gd name="connsiteX32" fmla="*/ 11350720 w 13773079"/>
              <a:gd name="connsiteY32" fmla="*/ 6272461 h 6898104"/>
              <a:gd name="connsiteX33" fmla="*/ 13019100 w 13773079"/>
              <a:gd name="connsiteY33" fmla="*/ 6545178 h 6898104"/>
              <a:gd name="connsiteX34" fmla="*/ 13773079 w 13773079"/>
              <a:gd name="connsiteY34" fmla="*/ 6898104 h 6898104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368714 h 6721641"/>
              <a:gd name="connsiteX32" fmla="*/ 11350720 w 13773079"/>
              <a:gd name="connsiteY32" fmla="*/ 6272461 h 6721641"/>
              <a:gd name="connsiteX33" fmla="*/ 13019100 w 13773079"/>
              <a:gd name="connsiteY33" fmla="*/ 6545178 h 6721641"/>
              <a:gd name="connsiteX34" fmla="*/ 13773079 w 13773079"/>
              <a:gd name="connsiteY34" fmla="*/ 6721641 h 6721641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368714 h 6721641"/>
              <a:gd name="connsiteX32" fmla="*/ 11350720 w 13773079"/>
              <a:gd name="connsiteY32" fmla="*/ 6112040 h 6721641"/>
              <a:gd name="connsiteX33" fmla="*/ 13019100 w 13773079"/>
              <a:gd name="connsiteY33" fmla="*/ 6545178 h 6721641"/>
              <a:gd name="connsiteX34" fmla="*/ 13773079 w 13773079"/>
              <a:gd name="connsiteY34" fmla="*/ 6721641 h 6721641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368714 h 6721641"/>
              <a:gd name="connsiteX32" fmla="*/ 11350720 w 13773079"/>
              <a:gd name="connsiteY32" fmla="*/ 6112040 h 6721641"/>
              <a:gd name="connsiteX33" fmla="*/ 12377415 w 13773079"/>
              <a:gd name="connsiteY33" fmla="*/ 6336631 h 6721641"/>
              <a:gd name="connsiteX34" fmla="*/ 13019100 w 13773079"/>
              <a:gd name="connsiteY34" fmla="*/ 6545178 h 6721641"/>
              <a:gd name="connsiteX35" fmla="*/ 13773079 w 13773079"/>
              <a:gd name="connsiteY35" fmla="*/ 6721641 h 6721641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240377 h 6721641"/>
              <a:gd name="connsiteX32" fmla="*/ 11350720 w 13773079"/>
              <a:gd name="connsiteY32" fmla="*/ 6112040 h 6721641"/>
              <a:gd name="connsiteX33" fmla="*/ 12377415 w 13773079"/>
              <a:gd name="connsiteY33" fmla="*/ 6336631 h 6721641"/>
              <a:gd name="connsiteX34" fmla="*/ 13019100 w 13773079"/>
              <a:gd name="connsiteY34" fmla="*/ 6545178 h 6721641"/>
              <a:gd name="connsiteX35" fmla="*/ 13773079 w 13773079"/>
              <a:gd name="connsiteY35" fmla="*/ 6721641 h 6721641"/>
              <a:gd name="connsiteX0" fmla="*/ 16972 w 13773079"/>
              <a:gd name="connsiteY0" fmla="*/ 439 h 6481449"/>
              <a:gd name="connsiteX1" fmla="*/ 16972 w 13773079"/>
              <a:gd name="connsiteY1" fmla="*/ 144818 h 6481449"/>
              <a:gd name="connsiteX2" fmla="*/ 233541 w 13773079"/>
              <a:gd name="connsiteY2" fmla="*/ 120754 h 6481449"/>
              <a:gd name="connsiteX3" fmla="*/ 450109 w 13773079"/>
              <a:gd name="connsiteY3" fmla="*/ 439 h 6481449"/>
              <a:gd name="connsiteX4" fmla="*/ 714804 w 13773079"/>
              <a:gd name="connsiteY4" fmla="*/ 168881 h 6481449"/>
              <a:gd name="connsiteX5" fmla="*/ 835120 w 13773079"/>
              <a:gd name="connsiteY5" fmla="*/ 433575 h 6481449"/>
              <a:gd name="connsiteX6" fmla="*/ 1003562 w 13773079"/>
              <a:gd name="connsiteY6" fmla="*/ 650144 h 6481449"/>
              <a:gd name="connsiteX7" fmla="*/ 1147941 w 13773079"/>
              <a:gd name="connsiteY7" fmla="*/ 698270 h 6481449"/>
              <a:gd name="connsiteX8" fmla="*/ 1508888 w 13773079"/>
              <a:gd name="connsiteY8" fmla="*/ 577954 h 6481449"/>
              <a:gd name="connsiteX9" fmla="*/ 1821710 w 13773079"/>
              <a:gd name="connsiteY9" fmla="*/ 626081 h 6481449"/>
              <a:gd name="connsiteX10" fmla="*/ 2327036 w 13773079"/>
              <a:gd name="connsiteY10" fmla="*/ 553892 h 6481449"/>
              <a:gd name="connsiteX11" fmla="*/ 2952678 w 13773079"/>
              <a:gd name="connsiteY11" fmla="*/ 337323 h 6481449"/>
              <a:gd name="connsiteX12" fmla="*/ 3433941 w 13773079"/>
              <a:gd name="connsiteY12" fmla="*/ 433575 h 6481449"/>
              <a:gd name="connsiteX13" fmla="*/ 4011457 w 13773079"/>
              <a:gd name="connsiteY13" fmla="*/ 505765 h 6481449"/>
              <a:gd name="connsiteX14" fmla="*/ 4733351 w 13773079"/>
              <a:gd name="connsiteY14" fmla="*/ 553891 h 6481449"/>
              <a:gd name="connsiteX15" fmla="*/ 5719941 w 13773079"/>
              <a:gd name="connsiteY15" fmla="*/ 794523 h 6481449"/>
              <a:gd name="connsiteX16" fmla="*/ 5744004 w 13773079"/>
              <a:gd name="connsiteY16" fmla="*/ 914839 h 6481449"/>
              <a:gd name="connsiteX17" fmla="*/ 5551499 w 13773079"/>
              <a:gd name="connsiteY17" fmla="*/ 1179533 h 6481449"/>
              <a:gd name="connsiteX18" fmla="*/ 5840257 w 13773079"/>
              <a:gd name="connsiteY18" fmla="*/ 1251723 h 6481449"/>
              <a:gd name="connsiteX19" fmla="*/ 5840257 w 13773079"/>
              <a:gd name="connsiteY19" fmla="*/ 1612670 h 6481449"/>
              <a:gd name="connsiteX20" fmla="*/ 5840257 w 13773079"/>
              <a:gd name="connsiteY20" fmla="*/ 1949554 h 6481449"/>
              <a:gd name="connsiteX21" fmla="*/ 6129015 w 13773079"/>
              <a:gd name="connsiteY21" fmla="*/ 2166123 h 6481449"/>
              <a:gd name="connsiteX22" fmla="*/ 6514025 w 13773079"/>
              <a:gd name="connsiteY22" fmla="*/ 2286439 h 6481449"/>
              <a:gd name="connsiteX23" fmla="*/ 6947162 w 13773079"/>
              <a:gd name="connsiteY23" fmla="*/ 2430818 h 6481449"/>
              <a:gd name="connsiteX24" fmla="*/ 7187794 w 13773079"/>
              <a:gd name="connsiteY24" fmla="*/ 2599260 h 6481449"/>
              <a:gd name="connsiteX25" fmla="*/ 7741246 w 13773079"/>
              <a:gd name="connsiteY25" fmla="*/ 3200839 h 6481449"/>
              <a:gd name="connsiteX26" fmla="*/ 7917709 w 13773079"/>
              <a:gd name="connsiteY26" fmla="*/ 3561786 h 6481449"/>
              <a:gd name="connsiteX27" fmla="*/ 8094172 w 13773079"/>
              <a:gd name="connsiteY27" fmla="*/ 4027006 h 6481449"/>
              <a:gd name="connsiteX28" fmla="*/ 8366888 w 13773079"/>
              <a:gd name="connsiteY28" fmla="*/ 4604521 h 6481449"/>
              <a:gd name="connsiteX29" fmla="*/ 8960446 w 13773079"/>
              <a:gd name="connsiteY29" fmla="*/ 5679343 h 6481449"/>
              <a:gd name="connsiteX30" fmla="*/ 10083394 w 13773079"/>
              <a:gd name="connsiteY30" fmla="*/ 6000185 h 6481449"/>
              <a:gd name="connsiteX31" fmla="*/ 11350720 w 13773079"/>
              <a:gd name="connsiteY31" fmla="*/ 5871848 h 6481449"/>
              <a:gd name="connsiteX32" fmla="*/ 12377415 w 13773079"/>
              <a:gd name="connsiteY32" fmla="*/ 6096439 h 6481449"/>
              <a:gd name="connsiteX33" fmla="*/ 13019100 w 13773079"/>
              <a:gd name="connsiteY33" fmla="*/ 6304986 h 6481449"/>
              <a:gd name="connsiteX34" fmla="*/ 13773079 w 13773079"/>
              <a:gd name="connsiteY34" fmla="*/ 6481449 h 6481449"/>
              <a:gd name="connsiteX0" fmla="*/ 0 w 13756107"/>
              <a:gd name="connsiteY0" fmla="*/ 144818 h 6481449"/>
              <a:gd name="connsiteX1" fmla="*/ 216569 w 13756107"/>
              <a:gd name="connsiteY1" fmla="*/ 120754 h 6481449"/>
              <a:gd name="connsiteX2" fmla="*/ 433137 w 13756107"/>
              <a:gd name="connsiteY2" fmla="*/ 439 h 6481449"/>
              <a:gd name="connsiteX3" fmla="*/ 697832 w 13756107"/>
              <a:gd name="connsiteY3" fmla="*/ 168881 h 6481449"/>
              <a:gd name="connsiteX4" fmla="*/ 818148 w 13756107"/>
              <a:gd name="connsiteY4" fmla="*/ 433575 h 6481449"/>
              <a:gd name="connsiteX5" fmla="*/ 986590 w 13756107"/>
              <a:gd name="connsiteY5" fmla="*/ 650144 h 6481449"/>
              <a:gd name="connsiteX6" fmla="*/ 1130969 w 13756107"/>
              <a:gd name="connsiteY6" fmla="*/ 698270 h 6481449"/>
              <a:gd name="connsiteX7" fmla="*/ 1491916 w 13756107"/>
              <a:gd name="connsiteY7" fmla="*/ 577954 h 6481449"/>
              <a:gd name="connsiteX8" fmla="*/ 1804738 w 13756107"/>
              <a:gd name="connsiteY8" fmla="*/ 626081 h 6481449"/>
              <a:gd name="connsiteX9" fmla="*/ 2310064 w 13756107"/>
              <a:gd name="connsiteY9" fmla="*/ 553892 h 6481449"/>
              <a:gd name="connsiteX10" fmla="*/ 2935706 w 13756107"/>
              <a:gd name="connsiteY10" fmla="*/ 337323 h 6481449"/>
              <a:gd name="connsiteX11" fmla="*/ 3416969 w 13756107"/>
              <a:gd name="connsiteY11" fmla="*/ 433575 h 6481449"/>
              <a:gd name="connsiteX12" fmla="*/ 3994485 w 13756107"/>
              <a:gd name="connsiteY12" fmla="*/ 505765 h 6481449"/>
              <a:gd name="connsiteX13" fmla="*/ 4716379 w 13756107"/>
              <a:gd name="connsiteY13" fmla="*/ 553891 h 6481449"/>
              <a:gd name="connsiteX14" fmla="*/ 5702969 w 13756107"/>
              <a:gd name="connsiteY14" fmla="*/ 794523 h 6481449"/>
              <a:gd name="connsiteX15" fmla="*/ 5727032 w 13756107"/>
              <a:gd name="connsiteY15" fmla="*/ 914839 h 6481449"/>
              <a:gd name="connsiteX16" fmla="*/ 5534527 w 13756107"/>
              <a:gd name="connsiteY16" fmla="*/ 1179533 h 6481449"/>
              <a:gd name="connsiteX17" fmla="*/ 5823285 w 13756107"/>
              <a:gd name="connsiteY17" fmla="*/ 1251723 h 6481449"/>
              <a:gd name="connsiteX18" fmla="*/ 5823285 w 13756107"/>
              <a:gd name="connsiteY18" fmla="*/ 1612670 h 6481449"/>
              <a:gd name="connsiteX19" fmla="*/ 5823285 w 13756107"/>
              <a:gd name="connsiteY19" fmla="*/ 1949554 h 6481449"/>
              <a:gd name="connsiteX20" fmla="*/ 6112043 w 13756107"/>
              <a:gd name="connsiteY20" fmla="*/ 2166123 h 6481449"/>
              <a:gd name="connsiteX21" fmla="*/ 6497053 w 13756107"/>
              <a:gd name="connsiteY21" fmla="*/ 2286439 h 6481449"/>
              <a:gd name="connsiteX22" fmla="*/ 6930190 w 13756107"/>
              <a:gd name="connsiteY22" fmla="*/ 2430818 h 6481449"/>
              <a:gd name="connsiteX23" fmla="*/ 7170822 w 13756107"/>
              <a:gd name="connsiteY23" fmla="*/ 2599260 h 6481449"/>
              <a:gd name="connsiteX24" fmla="*/ 7724274 w 13756107"/>
              <a:gd name="connsiteY24" fmla="*/ 3200839 h 6481449"/>
              <a:gd name="connsiteX25" fmla="*/ 7900737 w 13756107"/>
              <a:gd name="connsiteY25" fmla="*/ 3561786 h 6481449"/>
              <a:gd name="connsiteX26" fmla="*/ 8077200 w 13756107"/>
              <a:gd name="connsiteY26" fmla="*/ 4027006 h 6481449"/>
              <a:gd name="connsiteX27" fmla="*/ 8349916 w 13756107"/>
              <a:gd name="connsiteY27" fmla="*/ 4604521 h 6481449"/>
              <a:gd name="connsiteX28" fmla="*/ 8943474 w 13756107"/>
              <a:gd name="connsiteY28" fmla="*/ 5679343 h 6481449"/>
              <a:gd name="connsiteX29" fmla="*/ 10066422 w 13756107"/>
              <a:gd name="connsiteY29" fmla="*/ 6000185 h 6481449"/>
              <a:gd name="connsiteX30" fmla="*/ 11333748 w 13756107"/>
              <a:gd name="connsiteY30" fmla="*/ 5871848 h 6481449"/>
              <a:gd name="connsiteX31" fmla="*/ 12360443 w 13756107"/>
              <a:gd name="connsiteY31" fmla="*/ 6096439 h 6481449"/>
              <a:gd name="connsiteX32" fmla="*/ 13002128 w 13756107"/>
              <a:gd name="connsiteY32" fmla="*/ 6304986 h 6481449"/>
              <a:gd name="connsiteX33" fmla="*/ 13756107 w 13756107"/>
              <a:gd name="connsiteY33" fmla="*/ 6481449 h 6481449"/>
              <a:gd name="connsiteX0" fmla="*/ 0 w 13539538"/>
              <a:gd name="connsiteY0" fmla="*/ 120754 h 6481449"/>
              <a:gd name="connsiteX1" fmla="*/ 216568 w 13539538"/>
              <a:gd name="connsiteY1" fmla="*/ 439 h 6481449"/>
              <a:gd name="connsiteX2" fmla="*/ 481263 w 13539538"/>
              <a:gd name="connsiteY2" fmla="*/ 168881 h 6481449"/>
              <a:gd name="connsiteX3" fmla="*/ 601579 w 13539538"/>
              <a:gd name="connsiteY3" fmla="*/ 433575 h 6481449"/>
              <a:gd name="connsiteX4" fmla="*/ 770021 w 13539538"/>
              <a:gd name="connsiteY4" fmla="*/ 650144 h 6481449"/>
              <a:gd name="connsiteX5" fmla="*/ 914400 w 13539538"/>
              <a:gd name="connsiteY5" fmla="*/ 698270 h 6481449"/>
              <a:gd name="connsiteX6" fmla="*/ 1275347 w 13539538"/>
              <a:gd name="connsiteY6" fmla="*/ 577954 h 6481449"/>
              <a:gd name="connsiteX7" fmla="*/ 1588169 w 13539538"/>
              <a:gd name="connsiteY7" fmla="*/ 626081 h 6481449"/>
              <a:gd name="connsiteX8" fmla="*/ 2093495 w 13539538"/>
              <a:gd name="connsiteY8" fmla="*/ 553892 h 6481449"/>
              <a:gd name="connsiteX9" fmla="*/ 2719137 w 13539538"/>
              <a:gd name="connsiteY9" fmla="*/ 337323 h 6481449"/>
              <a:gd name="connsiteX10" fmla="*/ 3200400 w 13539538"/>
              <a:gd name="connsiteY10" fmla="*/ 433575 h 6481449"/>
              <a:gd name="connsiteX11" fmla="*/ 3777916 w 13539538"/>
              <a:gd name="connsiteY11" fmla="*/ 505765 h 6481449"/>
              <a:gd name="connsiteX12" fmla="*/ 4499810 w 13539538"/>
              <a:gd name="connsiteY12" fmla="*/ 553891 h 6481449"/>
              <a:gd name="connsiteX13" fmla="*/ 5486400 w 13539538"/>
              <a:gd name="connsiteY13" fmla="*/ 794523 h 6481449"/>
              <a:gd name="connsiteX14" fmla="*/ 5510463 w 13539538"/>
              <a:gd name="connsiteY14" fmla="*/ 914839 h 6481449"/>
              <a:gd name="connsiteX15" fmla="*/ 5317958 w 13539538"/>
              <a:gd name="connsiteY15" fmla="*/ 1179533 h 6481449"/>
              <a:gd name="connsiteX16" fmla="*/ 5606716 w 13539538"/>
              <a:gd name="connsiteY16" fmla="*/ 1251723 h 6481449"/>
              <a:gd name="connsiteX17" fmla="*/ 5606716 w 13539538"/>
              <a:gd name="connsiteY17" fmla="*/ 1612670 h 6481449"/>
              <a:gd name="connsiteX18" fmla="*/ 5606716 w 13539538"/>
              <a:gd name="connsiteY18" fmla="*/ 1949554 h 6481449"/>
              <a:gd name="connsiteX19" fmla="*/ 5895474 w 13539538"/>
              <a:gd name="connsiteY19" fmla="*/ 2166123 h 6481449"/>
              <a:gd name="connsiteX20" fmla="*/ 6280484 w 13539538"/>
              <a:gd name="connsiteY20" fmla="*/ 2286439 h 6481449"/>
              <a:gd name="connsiteX21" fmla="*/ 6713621 w 13539538"/>
              <a:gd name="connsiteY21" fmla="*/ 2430818 h 6481449"/>
              <a:gd name="connsiteX22" fmla="*/ 6954253 w 13539538"/>
              <a:gd name="connsiteY22" fmla="*/ 2599260 h 6481449"/>
              <a:gd name="connsiteX23" fmla="*/ 7507705 w 13539538"/>
              <a:gd name="connsiteY23" fmla="*/ 3200839 h 6481449"/>
              <a:gd name="connsiteX24" fmla="*/ 7684168 w 13539538"/>
              <a:gd name="connsiteY24" fmla="*/ 3561786 h 6481449"/>
              <a:gd name="connsiteX25" fmla="*/ 7860631 w 13539538"/>
              <a:gd name="connsiteY25" fmla="*/ 4027006 h 6481449"/>
              <a:gd name="connsiteX26" fmla="*/ 8133347 w 13539538"/>
              <a:gd name="connsiteY26" fmla="*/ 4604521 h 6481449"/>
              <a:gd name="connsiteX27" fmla="*/ 8726905 w 13539538"/>
              <a:gd name="connsiteY27" fmla="*/ 5679343 h 6481449"/>
              <a:gd name="connsiteX28" fmla="*/ 9849853 w 13539538"/>
              <a:gd name="connsiteY28" fmla="*/ 6000185 h 6481449"/>
              <a:gd name="connsiteX29" fmla="*/ 11117179 w 13539538"/>
              <a:gd name="connsiteY29" fmla="*/ 5871848 h 6481449"/>
              <a:gd name="connsiteX30" fmla="*/ 12143874 w 13539538"/>
              <a:gd name="connsiteY30" fmla="*/ 6096439 h 6481449"/>
              <a:gd name="connsiteX31" fmla="*/ 12785559 w 13539538"/>
              <a:gd name="connsiteY31" fmla="*/ 6304986 h 6481449"/>
              <a:gd name="connsiteX32" fmla="*/ 13539538 w 13539538"/>
              <a:gd name="connsiteY32" fmla="*/ 6481449 h 6481449"/>
              <a:gd name="connsiteX0" fmla="*/ 0 w 13322970"/>
              <a:gd name="connsiteY0" fmla="*/ 0 h 6481010"/>
              <a:gd name="connsiteX1" fmla="*/ 264695 w 13322970"/>
              <a:gd name="connsiteY1" fmla="*/ 168442 h 6481010"/>
              <a:gd name="connsiteX2" fmla="*/ 385011 w 13322970"/>
              <a:gd name="connsiteY2" fmla="*/ 433136 h 6481010"/>
              <a:gd name="connsiteX3" fmla="*/ 553453 w 13322970"/>
              <a:gd name="connsiteY3" fmla="*/ 649705 h 6481010"/>
              <a:gd name="connsiteX4" fmla="*/ 697832 w 13322970"/>
              <a:gd name="connsiteY4" fmla="*/ 697831 h 6481010"/>
              <a:gd name="connsiteX5" fmla="*/ 1058779 w 13322970"/>
              <a:gd name="connsiteY5" fmla="*/ 577515 h 6481010"/>
              <a:gd name="connsiteX6" fmla="*/ 1371601 w 13322970"/>
              <a:gd name="connsiteY6" fmla="*/ 625642 h 6481010"/>
              <a:gd name="connsiteX7" fmla="*/ 1876927 w 13322970"/>
              <a:gd name="connsiteY7" fmla="*/ 553453 h 6481010"/>
              <a:gd name="connsiteX8" fmla="*/ 2502569 w 13322970"/>
              <a:gd name="connsiteY8" fmla="*/ 336884 h 6481010"/>
              <a:gd name="connsiteX9" fmla="*/ 2983832 w 13322970"/>
              <a:gd name="connsiteY9" fmla="*/ 433136 h 6481010"/>
              <a:gd name="connsiteX10" fmla="*/ 3561348 w 13322970"/>
              <a:gd name="connsiteY10" fmla="*/ 505326 h 6481010"/>
              <a:gd name="connsiteX11" fmla="*/ 4283242 w 13322970"/>
              <a:gd name="connsiteY11" fmla="*/ 553452 h 6481010"/>
              <a:gd name="connsiteX12" fmla="*/ 5269832 w 13322970"/>
              <a:gd name="connsiteY12" fmla="*/ 794084 h 6481010"/>
              <a:gd name="connsiteX13" fmla="*/ 5293895 w 13322970"/>
              <a:gd name="connsiteY13" fmla="*/ 914400 h 6481010"/>
              <a:gd name="connsiteX14" fmla="*/ 5101390 w 13322970"/>
              <a:gd name="connsiteY14" fmla="*/ 1179094 h 6481010"/>
              <a:gd name="connsiteX15" fmla="*/ 5390148 w 13322970"/>
              <a:gd name="connsiteY15" fmla="*/ 1251284 h 6481010"/>
              <a:gd name="connsiteX16" fmla="*/ 5390148 w 13322970"/>
              <a:gd name="connsiteY16" fmla="*/ 1612231 h 6481010"/>
              <a:gd name="connsiteX17" fmla="*/ 5390148 w 13322970"/>
              <a:gd name="connsiteY17" fmla="*/ 1949115 h 6481010"/>
              <a:gd name="connsiteX18" fmla="*/ 5678906 w 13322970"/>
              <a:gd name="connsiteY18" fmla="*/ 2165684 h 6481010"/>
              <a:gd name="connsiteX19" fmla="*/ 6063916 w 13322970"/>
              <a:gd name="connsiteY19" fmla="*/ 2286000 h 6481010"/>
              <a:gd name="connsiteX20" fmla="*/ 6497053 w 13322970"/>
              <a:gd name="connsiteY20" fmla="*/ 2430379 h 6481010"/>
              <a:gd name="connsiteX21" fmla="*/ 6737685 w 13322970"/>
              <a:gd name="connsiteY21" fmla="*/ 2598821 h 6481010"/>
              <a:gd name="connsiteX22" fmla="*/ 7291137 w 13322970"/>
              <a:gd name="connsiteY22" fmla="*/ 3200400 h 6481010"/>
              <a:gd name="connsiteX23" fmla="*/ 7467600 w 13322970"/>
              <a:gd name="connsiteY23" fmla="*/ 3561347 h 6481010"/>
              <a:gd name="connsiteX24" fmla="*/ 7644063 w 13322970"/>
              <a:gd name="connsiteY24" fmla="*/ 4026567 h 6481010"/>
              <a:gd name="connsiteX25" fmla="*/ 7916779 w 13322970"/>
              <a:gd name="connsiteY25" fmla="*/ 4604082 h 6481010"/>
              <a:gd name="connsiteX26" fmla="*/ 8510337 w 13322970"/>
              <a:gd name="connsiteY26" fmla="*/ 5678904 h 6481010"/>
              <a:gd name="connsiteX27" fmla="*/ 9633285 w 13322970"/>
              <a:gd name="connsiteY27" fmla="*/ 5999746 h 6481010"/>
              <a:gd name="connsiteX28" fmla="*/ 10900611 w 13322970"/>
              <a:gd name="connsiteY28" fmla="*/ 5871409 h 6481010"/>
              <a:gd name="connsiteX29" fmla="*/ 11927306 w 13322970"/>
              <a:gd name="connsiteY29" fmla="*/ 6096000 h 6481010"/>
              <a:gd name="connsiteX30" fmla="*/ 12568991 w 13322970"/>
              <a:gd name="connsiteY30" fmla="*/ 6304547 h 6481010"/>
              <a:gd name="connsiteX31" fmla="*/ 13322970 w 13322970"/>
              <a:gd name="connsiteY31" fmla="*/ 6481010 h 6481010"/>
              <a:gd name="connsiteX0" fmla="*/ 0 w 13058275"/>
              <a:gd name="connsiteY0" fmla="*/ 0 h 6312568"/>
              <a:gd name="connsiteX1" fmla="*/ 120316 w 13058275"/>
              <a:gd name="connsiteY1" fmla="*/ 264694 h 6312568"/>
              <a:gd name="connsiteX2" fmla="*/ 288758 w 13058275"/>
              <a:gd name="connsiteY2" fmla="*/ 481263 h 6312568"/>
              <a:gd name="connsiteX3" fmla="*/ 433137 w 13058275"/>
              <a:gd name="connsiteY3" fmla="*/ 529389 h 6312568"/>
              <a:gd name="connsiteX4" fmla="*/ 794084 w 13058275"/>
              <a:gd name="connsiteY4" fmla="*/ 409073 h 6312568"/>
              <a:gd name="connsiteX5" fmla="*/ 1106906 w 13058275"/>
              <a:gd name="connsiteY5" fmla="*/ 457200 h 6312568"/>
              <a:gd name="connsiteX6" fmla="*/ 1612232 w 13058275"/>
              <a:gd name="connsiteY6" fmla="*/ 385011 h 6312568"/>
              <a:gd name="connsiteX7" fmla="*/ 2237874 w 13058275"/>
              <a:gd name="connsiteY7" fmla="*/ 168442 h 6312568"/>
              <a:gd name="connsiteX8" fmla="*/ 2719137 w 13058275"/>
              <a:gd name="connsiteY8" fmla="*/ 264694 h 6312568"/>
              <a:gd name="connsiteX9" fmla="*/ 3296653 w 13058275"/>
              <a:gd name="connsiteY9" fmla="*/ 336884 h 6312568"/>
              <a:gd name="connsiteX10" fmla="*/ 4018547 w 13058275"/>
              <a:gd name="connsiteY10" fmla="*/ 385010 h 6312568"/>
              <a:gd name="connsiteX11" fmla="*/ 5005137 w 13058275"/>
              <a:gd name="connsiteY11" fmla="*/ 625642 h 6312568"/>
              <a:gd name="connsiteX12" fmla="*/ 5029200 w 13058275"/>
              <a:gd name="connsiteY12" fmla="*/ 745958 h 6312568"/>
              <a:gd name="connsiteX13" fmla="*/ 4836695 w 13058275"/>
              <a:gd name="connsiteY13" fmla="*/ 1010652 h 6312568"/>
              <a:gd name="connsiteX14" fmla="*/ 5125453 w 13058275"/>
              <a:gd name="connsiteY14" fmla="*/ 1082842 h 6312568"/>
              <a:gd name="connsiteX15" fmla="*/ 5125453 w 13058275"/>
              <a:gd name="connsiteY15" fmla="*/ 1443789 h 6312568"/>
              <a:gd name="connsiteX16" fmla="*/ 5125453 w 13058275"/>
              <a:gd name="connsiteY16" fmla="*/ 1780673 h 6312568"/>
              <a:gd name="connsiteX17" fmla="*/ 5414211 w 13058275"/>
              <a:gd name="connsiteY17" fmla="*/ 1997242 h 6312568"/>
              <a:gd name="connsiteX18" fmla="*/ 5799221 w 13058275"/>
              <a:gd name="connsiteY18" fmla="*/ 2117558 h 6312568"/>
              <a:gd name="connsiteX19" fmla="*/ 6232358 w 13058275"/>
              <a:gd name="connsiteY19" fmla="*/ 2261937 h 6312568"/>
              <a:gd name="connsiteX20" fmla="*/ 6472990 w 13058275"/>
              <a:gd name="connsiteY20" fmla="*/ 2430379 h 6312568"/>
              <a:gd name="connsiteX21" fmla="*/ 7026442 w 13058275"/>
              <a:gd name="connsiteY21" fmla="*/ 3031958 h 6312568"/>
              <a:gd name="connsiteX22" fmla="*/ 7202905 w 13058275"/>
              <a:gd name="connsiteY22" fmla="*/ 3392905 h 6312568"/>
              <a:gd name="connsiteX23" fmla="*/ 7379368 w 13058275"/>
              <a:gd name="connsiteY23" fmla="*/ 3858125 h 6312568"/>
              <a:gd name="connsiteX24" fmla="*/ 7652084 w 13058275"/>
              <a:gd name="connsiteY24" fmla="*/ 4435640 h 6312568"/>
              <a:gd name="connsiteX25" fmla="*/ 8245642 w 13058275"/>
              <a:gd name="connsiteY25" fmla="*/ 5510462 h 6312568"/>
              <a:gd name="connsiteX26" fmla="*/ 9368590 w 13058275"/>
              <a:gd name="connsiteY26" fmla="*/ 5831304 h 6312568"/>
              <a:gd name="connsiteX27" fmla="*/ 10635916 w 13058275"/>
              <a:gd name="connsiteY27" fmla="*/ 5702967 h 6312568"/>
              <a:gd name="connsiteX28" fmla="*/ 11662611 w 13058275"/>
              <a:gd name="connsiteY28" fmla="*/ 5927558 h 6312568"/>
              <a:gd name="connsiteX29" fmla="*/ 12304296 w 13058275"/>
              <a:gd name="connsiteY29" fmla="*/ 6136105 h 6312568"/>
              <a:gd name="connsiteX30" fmla="*/ 13058275 w 13058275"/>
              <a:gd name="connsiteY30" fmla="*/ 6312568 h 6312568"/>
              <a:gd name="connsiteX0" fmla="*/ 0 w 12937959"/>
              <a:gd name="connsiteY0" fmla="*/ 99188 h 6147062"/>
              <a:gd name="connsiteX1" fmla="*/ 168442 w 12937959"/>
              <a:gd name="connsiteY1" fmla="*/ 315757 h 6147062"/>
              <a:gd name="connsiteX2" fmla="*/ 312821 w 12937959"/>
              <a:gd name="connsiteY2" fmla="*/ 363883 h 6147062"/>
              <a:gd name="connsiteX3" fmla="*/ 673768 w 12937959"/>
              <a:gd name="connsiteY3" fmla="*/ 243567 h 6147062"/>
              <a:gd name="connsiteX4" fmla="*/ 986590 w 12937959"/>
              <a:gd name="connsiteY4" fmla="*/ 291694 h 6147062"/>
              <a:gd name="connsiteX5" fmla="*/ 1491916 w 12937959"/>
              <a:gd name="connsiteY5" fmla="*/ 219505 h 6147062"/>
              <a:gd name="connsiteX6" fmla="*/ 2117558 w 12937959"/>
              <a:gd name="connsiteY6" fmla="*/ 2936 h 6147062"/>
              <a:gd name="connsiteX7" fmla="*/ 2598821 w 12937959"/>
              <a:gd name="connsiteY7" fmla="*/ 99188 h 6147062"/>
              <a:gd name="connsiteX8" fmla="*/ 3176337 w 12937959"/>
              <a:gd name="connsiteY8" fmla="*/ 171378 h 6147062"/>
              <a:gd name="connsiteX9" fmla="*/ 3898231 w 12937959"/>
              <a:gd name="connsiteY9" fmla="*/ 219504 h 6147062"/>
              <a:gd name="connsiteX10" fmla="*/ 4884821 w 12937959"/>
              <a:gd name="connsiteY10" fmla="*/ 460136 h 6147062"/>
              <a:gd name="connsiteX11" fmla="*/ 4908884 w 12937959"/>
              <a:gd name="connsiteY11" fmla="*/ 580452 h 6147062"/>
              <a:gd name="connsiteX12" fmla="*/ 4716379 w 12937959"/>
              <a:gd name="connsiteY12" fmla="*/ 845146 h 6147062"/>
              <a:gd name="connsiteX13" fmla="*/ 5005137 w 12937959"/>
              <a:gd name="connsiteY13" fmla="*/ 917336 h 6147062"/>
              <a:gd name="connsiteX14" fmla="*/ 5005137 w 12937959"/>
              <a:gd name="connsiteY14" fmla="*/ 1278283 h 6147062"/>
              <a:gd name="connsiteX15" fmla="*/ 5005137 w 12937959"/>
              <a:gd name="connsiteY15" fmla="*/ 1615167 h 6147062"/>
              <a:gd name="connsiteX16" fmla="*/ 5293895 w 12937959"/>
              <a:gd name="connsiteY16" fmla="*/ 1831736 h 6147062"/>
              <a:gd name="connsiteX17" fmla="*/ 5678905 w 12937959"/>
              <a:gd name="connsiteY17" fmla="*/ 1952052 h 6147062"/>
              <a:gd name="connsiteX18" fmla="*/ 6112042 w 12937959"/>
              <a:gd name="connsiteY18" fmla="*/ 2096431 h 6147062"/>
              <a:gd name="connsiteX19" fmla="*/ 6352674 w 12937959"/>
              <a:gd name="connsiteY19" fmla="*/ 2264873 h 6147062"/>
              <a:gd name="connsiteX20" fmla="*/ 6906126 w 12937959"/>
              <a:gd name="connsiteY20" fmla="*/ 2866452 h 6147062"/>
              <a:gd name="connsiteX21" fmla="*/ 7082589 w 12937959"/>
              <a:gd name="connsiteY21" fmla="*/ 3227399 h 6147062"/>
              <a:gd name="connsiteX22" fmla="*/ 7259052 w 12937959"/>
              <a:gd name="connsiteY22" fmla="*/ 3692619 h 6147062"/>
              <a:gd name="connsiteX23" fmla="*/ 7531768 w 12937959"/>
              <a:gd name="connsiteY23" fmla="*/ 4270134 h 6147062"/>
              <a:gd name="connsiteX24" fmla="*/ 8125326 w 12937959"/>
              <a:gd name="connsiteY24" fmla="*/ 5344956 h 6147062"/>
              <a:gd name="connsiteX25" fmla="*/ 9248274 w 12937959"/>
              <a:gd name="connsiteY25" fmla="*/ 5665798 h 6147062"/>
              <a:gd name="connsiteX26" fmla="*/ 10515600 w 12937959"/>
              <a:gd name="connsiteY26" fmla="*/ 5537461 h 6147062"/>
              <a:gd name="connsiteX27" fmla="*/ 11542295 w 12937959"/>
              <a:gd name="connsiteY27" fmla="*/ 5762052 h 6147062"/>
              <a:gd name="connsiteX28" fmla="*/ 12183980 w 12937959"/>
              <a:gd name="connsiteY28" fmla="*/ 5970599 h 6147062"/>
              <a:gd name="connsiteX29" fmla="*/ 12937959 w 12937959"/>
              <a:gd name="connsiteY29" fmla="*/ 6147062 h 6147062"/>
              <a:gd name="connsiteX0" fmla="*/ 0 w 12769517"/>
              <a:gd name="connsiteY0" fmla="*/ 315757 h 6147062"/>
              <a:gd name="connsiteX1" fmla="*/ 144379 w 12769517"/>
              <a:gd name="connsiteY1" fmla="*/ 363883 h 6147062"/>
              <a:gd name="connsiteX2" fmla="*/ 505326 w 12769517"/>
              <a:gd name="connsiteY2" fmla="*/ 243567 h 6147062"/>
              <a:gd name="connsiteX3" fmla="*/ 818148 w 12769517"/>
              <a:gd name="connsiteY3" fmla="*/ 291694 h 6147062"/>
              <a:gd name="connsiteX4" fmla="*/ 1323474 w 12769517"/>
              <a:gd name="connsiteY4" fmla="*/ 219505 h 6147062"/>
              <a:gd name="connsiteX5" fmla="*/ 1949116 w 12769517"/>
              <a:gd name="connsiteY5" fmla="*/ 2936 h 6147062"/>
              <a:gd name="connsiteX6" fmla="*/ 2430379 w 12769517"/>
              <a:gd name="connsiteY6" fmla="*/ 99188 h 6147062"/>
              <a:gd name="connsiteX7" fmla="*/ 3007895 w 12769517"/>
              <a:gd name="connsiteY7" fmla="*/ 171378 h 6147062"/>
              <a:gd name="connsiteX8" fmla="*/ 3729789 w 12769517"/>
              <a:gd name="connsiteY8" fmla="*/ 219504 h 6147062"/>
              <a:gd name="connsiteX9" fmla="*/ 4716379 w 12769517"/>
              <a:gd name="connsiteY9" fmla="*/ 460136 h 6147062"/>
              <a:gd name="connsiteX10" fmla="*/ 4740442 w 12769517"/>
              <a:gd name="connsiteY10" fmla="*/ 580452 h 6147062"/>
              <a:gd name="connsiteX11" fmla="*/ 4547937 w 12769517"/>
              <a:gd name="connsiteY11" fmla="*/ 845146 h 6147062"/>
              <a:gd name="connsiteX12" fmla="*/ 4836695 w 12769517"/>
              <a:gd name="connsiteY12" fmla="*/ 917336 h 6147062"/>
              <a:gd name="connsiteX13" fmla="*/ 4836695 w 12769517"/>
              <a:gd name="connsiteY13" fmla="*/ 1278283 h 6147062"/>
              <a:gd name="connsiteX14" fmla="*/ 4836695 w 12769517"/>
              <a:gd name="connsiteY14" fmla="*/ 1615167 h 6147062"/>
              <a:gd name="connsiteX15" fmla="*/ 5125453 w 12769517"/>
              <a:gd name="connsiteY15" fmla="*/ 1831736 h 6147062"/>
              <a:gd name="connsiteX16" fmla="*/ 5510463 w 12769517"/>
              <a:gd name="connsiteY16" fmla="*/ 1952052 h 6147062"/>
              <a:gd name="connsiteX17" fmla="*/ 5943600 w 12769517"/>
              <a:gd name="connsiteY17" fmla="*/ 2096431 h 6147062"/>
              <a:gd name="connsiteX18" fmla="*/ 6184232 w 12769517"/>
              <a:gd name="connsiteY18" fmla="*/ 2264873 h 6147062"/>
              <a:gd name="connsiteX19" fmla="*/ 6737684 w 12769517"/>
              <a:gd name="connsiteY19" fmla="*/ 2866452 h 6147062"/>
              <a:gd name="connsiteX20" fmla="*/ 6914147 w 12769517"/>
              <a:gd name="connsiteY20" fmla="*/ 3227399 h 6147062"/>
              <a:gd name="connsiteX21" fmla="*/ 7090610 w 12769517"/>
              <a:gd name="connsiteY21" fmla="*/ 3692619 h 6147062"/>
              <a:gd name="connsiteX22" fmla="*/ 7363326 w 12769517"/>
              <a:gd name="connsiteY22" fmla="*/ 4270134 h 6147062"/>
              <a:gd name="connsiteX23" fmla="*/ 7956884 w 12769517"/>
              <a:gd name="connsiteY23" fmla="*/ 5344956 h 6147062"/>
              <a:gd name="connsiteX24" fmla="*/ 9079832 w 12769517"/>
              <a:gd name="connsiteY24" fmla="*/ 5665798 h 6147062"/>
              <a:gd name="connsiteX25" fmla="*/ 10347158 w 12769517"/>
              <a:gd name="connsiteY25" fmla="*/ 5537461 h 6147062"/>
              <a:gd name="connsiteX26" fmla="*/ 11373853 w 12769517"/>
              <a:gd name="connsiteY26" fmla="*/ 5762052 h 6147062"/>
              <a:gd name="connsiteX27" fmla="*/ 12015538 w 12769517"/>
              <a:gd name="connsiteY27" fmla="*/ 5970599 h 6147062"/>
              <a:gd name="connsiteX28" fmla="*/ 12769517 w 12769517"/>
              <a:gd name="connsiteY28" fmla="*/ 6147062 h 6147062"/>
              <a:gd name="connsiteX0" fmla="*/ 0 w 12625138"/>
              <a:gd name="connsiteY0" fmla="*/ 363883 h 6147062"/>
              <a:gd name="connsiteX1" fmla="*/ 360947 w 12625138"/>
              <a:gd name="connsiteY1" fmla="*/ 243567 h 6147062"/>
              <a:gd name="connsiteX2" fmla="*/ 673769 w 12625138"/>
              <a:gd name="connsiteY2" fmla="*/ 291694 h 6147062"/>
              <a:gd name="connsiteX3" fmla="*/ 1179095 w 12625138"/>
              <a:gd name="connsiteY3" fmla="*/ 219505 h 6147062"/>
              <a:gd name="connsiteX4" fmla="*/ 1804737 w 12625138"/>
              <a:gd name="connsiteY4" fmla="*/ 2936 h 6147062"/>
              <a:gd name="connsiteX5" fmla="*/ 2286000 w 12625138"/>
              <a:gd name="connsiteY5" fmla="*/ 99188 h 6147062"/>
              <a:gd name="connsiteX6" fmla="*/ 2863516 w 12625138"/>
              <a:gd name="connsiteY6" fmla="*/ 171378 h 6147062"/>
              <a:gd name="connsiteX7" fmla="*/ 3585410 w 12625138"/>
              <a:gd name="connsiteY7" fmla="*/ 219504 h 6147062"/>
              <a:gd name="connsiteX8" fmla="*/ 4572000 w 12625138"/>
              <a:gd name="connsiteY8" fmla="*/ 460136 h 6147062"/>
              <a:gd name="connsiteX9" fmla="*/ 4596063 w 12625138"/>
              <a:gd name="connsiteY9" fmla="*/ 580452 h 6147062"/>
              <a:gd name="connsiteX10" fmla="*/ 4403558 w 12625138"/>
              <a:gd name="connsiteY10" fmla="*/ 845146 h 6147062"/>
              <a:gd name="connsiteX11" fmla="*/ 4692316 w 12625138"/>
              <a:gd name="connsiteY11" fmla="*/ 917336 h 6147062"/>
              <a:gd name="connsiteX12" fmla="*/ 4692316 w 12625138"/>
              <a:gd name="connsiteY12" fmla="*/ 1278283 h 6147062"/>
              <a:gd name="connsiteX13" fmla="*/ 4692316 w 12625138"/>
              <a:gd name="connsiteY13" fmla="*/ 1615167 h 6147062"/>
              <a:gd name="connsiteX14" fmla="*/ 4981074 w 12625138"/>
              <a:gd name="connsiteY14" fmla="*/ 1831736 h 6147062"/>
              <a:gd name="connsiteX15" fmla="*/ 5366084 w 12625138"/>
              <a:gd name="connsiteY15" fmla="*/ 1952052 h 6147062"/>
              <a:gd name="connsiteX16" fmla="*/ 5799221 w 12625138"/>
              <a:gd name="connsiteY16" fmla="*/ 2096431 h 6147062"/>
              <a:gd name="connsiteX17" fmla="*/ 6039853 w 12625138"/>
              <a:gd name="connsiteY17" fmla="*/ 2264873 h 6147062"/>
              <a:gd name="connsiteX18" fmla="*/ 6593305 w 12625138"/>
              <a:gd name="connsiteY18" fmla="*/ 2866452 h 6147062"/>
              <a:gd name="connsiteX19" fmla="*/ 6769768 w 12625138"/>
              <a:gd name="connsiteY19" fmla="*/ 3227399 h 6147062"/>
              <a:gd name="connsiteX20" fmla="*/ 6946231 w 12625138"/>
              <a:gd name="connsiteY20" fmla="*/ 3692619 h 6147062"/>
              <a:gd name="connsiteX21" fmla="*/ 7218947 w 12625138"/>
              <a:gd name="connsiteY21" fmla="*/ 4270134 h 6147062"/>
              <a:gd name="connsiteX22" fmla="*/ 7812505 w 12625138"/>
              <a:gd name="connsiteY22" fmla="*/ 5344956 h 6147062"/>
              <a:gd name="connsiteX23" fmla="*/ 8935453 w 12625138"/>
              <a:gd name="connsiteY23" fmla="*/ 5665798 h 6147062"/>
              <a:gd name="connsiteX24" fmla="*/ 10202779 w 12625138"/>
              <a:gd name="connsiteY24" fmla="*/ 5537461 h 6147062"/>
              <a:gd name="connsiteX25" fmla="*/ 11229474 w 12625138"/>
              <a:gd name="connsiteY25" fmla="*/ 5762052 h 6147062"/>
              <a:gd name="connsiteX26" fmla="*/ 11871159 w 12625138"/>
              <a:gd name="connsiteY26" fmla="*/ 5970599 h 6147062"/>
              <a:gd name="connsiteX27" fmla="*/ 12625138 w 12625138"/>
              <a:gd name="connsiteY27" fmla="*/ 6147062 h 6147062"/>
              <a:gd name="connsiteX0" fmla="*/ 0 w 12264191"/>
              <a:gd name="connsiteY0" fmla="*/ 243567 h 6147062"/>
              <a:gd name="connsiteX1" fmla="*/ 312822 w 12264191"/>
              <a:gd name="connsiteY1" fmla="*/ 291694 h 6147062"/>
              <a:gd name="connsiteX2" fmla="*/ 818148 w 12264191"/>
              <a:gd name="connsiteY2" fmla="*/ 219505 h 6147062"/>
              <a:gd name="connsiteX3" fmla="*/ 1443790 w 12264191"/>
              <a:gd name="connsiteY3" fmla="*/ 2936 h 6147062"/>
              <a:gd name="connsiteX4" fmla="*/ 1925053 w 12264191"/>
              <a:gd name="connsiteY4" fmla="*/ 99188 h 6147062"/>
              <a:gd name="connsiteX5" fmla="*/ 2502569 w 12264191"/>
              <a:gd name="connsiteY5" fmla="*/ 171378 h 6147062"/>
              <a:gd name="connsiteX6" fmla="*/ 3224463 w 12264191"/>
              <a:gd name="connsiteY6" fmla="*/ 219504 h 6147062"/>
              <a:gd name="connsiteX7" fmla="*/ 4211053 w 12264191"/>
              <a:gd name="connsiteY7" fmla="*/ 460136 h 6147062"/>
              <a:gd name="connsiteX8" fmla="*/ 4235116 w 12264191"/>
              <a:gd name="connsiteY8" fmla="*/ 580452 h 6147062"/>
              <a:gd name="connsiteX9" fmla="*/ 4042611 w 12264191"/>
              <a:gd name="connsiteY9" fmla="*/ 845146 h 6147062"/>
              <a:gd name="connsiteX10" fmla="*/ 4331369 w 12264191"/>
              <a:gd name="connsiteY10" fmla="*/ 917336 h 6147062"/>
              <a:gd name="connsiteX11" fmla="*/ 4331369 w 12264191"/>
              <a:gd name="connsiteY11" fmla="*/ 1278283 h 6147062"/>
              <a:gd name="connsiteX12" fmla="*/ 4331369 w 12264191"/>
              <a:gd name="connsiteY12" fmla="*/ 1615167 h 6147062"/>
              <a:gd name="connsiteX13" fmla="*/ 4620127 w 12264191"/>
              <a:gd name="connsiteY13" fmla="*/ 1831736 h 6147062"/>
              <a:gd name="connsiteX14" fmla="*/ 5005137 w 12264191"/>
              <a:gd name="connsiteY14" fmla="*/ 1952052 h 6147062"/>
              <a:gd name="connsiteX15" fmla="*/ 5438274 w 12264191"/>
              <a:gd name="connsiteY15" fmla="*/ 2096431 h 6147062"/>
              <a:gd name="connsiteX16" fmla="*/ 5678906 w 12264191"/>
              <a:gd name="connsiteY16" fmla="*/ 2264873 h 6147062"/>
              <a:gd name="connsiteX17" fmla="*/ 6232358 w 12264191"/>
              <a:gd name="connsiteY17" fmla="*/ 2866452 h 6147062"/>
              <a:gd name="connsiteX18" fmla="*/ 6408821 w 12264191"/>
              <a:gd name="connsiteY18" fmla="*/ 3227399 h 6147062"/>
              <a:gd name="connsiteX19" fmla="*/ 6585284 w 12264191"/>
              <a:gd name="connsiteY19" fmla="*/ 3692619 h 6147062"/>
              <a:gd name="connsiteX20" fmla="*/ 6858000 w 12264191"/>
              <a:gd name="connsiteY20" fmla="*/ 4270134 h 6147062"/>
              <a:gd name="connsiteX21" fmla="*/ 7451558 w 12264191"/>
              <a:gd name="connsiteY21" fmla="*/ 5344956 h 6147062"/>
              <a:gd name="connsiteX22" fmla="*/ 8574506 w 12264191"/>
              <a:gd name="connsiteY22" fmla="*/ 5665798 h 6147062"/>
              <a:gd name="connsiteX23" fmla="*/ 9841832 w 12264191"/>
              <a:gd name="connsiteY23" fmla="*/ 5537461 h 6147062"/>
              <a:gd name="connsiteX24" fmla="*/ 10868527 w 12264191"/>
              <a:gd name="connsiteY24" fmla="*/ 5762052 h 6147062"/>
              <a:gd name="connsiteX25" fmla="*/ 11510212 w 12264191"/>
              <a:gd name="connsiteY25" fmla="*/ 5970599 h 6147062"/>
              <a:gd name="connsiteX26" fmla="*/ 12264191 w 12264191"/>
              <a:gd name="connsiteY26" fmla="*/ 6147062 h 6147062"/>
              <a:gd name="connsiteX0" fmla="*/ 0 w 11951369"/>
              <a:gd name="connsiteY0" fmla="*/ 291694 h 6147062"/>
              <a:gd name="connsiteX1" fmla="*/ 505326 w 11951369"/>
              <a:gd name="connsiteY1" fmla="*/ 219505 h 6147062"/>
              <a:gd name="connsiteX2" fmla="*/ 1130968 w 11951369"/>
              <a:gd name="connsiteY2" fmla="*/ 2936 h 6147062"/>
              <a:gd name="connsiteX3" fmla="*/ 1612231 w 11951369"/>
              <a:gd name="connsiteY3" fmla="*/ 99188 h 6147062"/>
              <a:gd name="connsiteX4" fmla="*/ 2189747 w 11951369"/>
              <a:gd name="connsiteY4" fmla="*/ 171378 h 6147062"/>
              <a:gd name="connsiteX5" fmla="*/ 2911641 w 11951369"/>
              <a:gd name="connsiteY5" fmla="*/ 219504 h 6147062"/>
              <a:gd name="connsiteX6" fmla="*/ 3898231 w 11951369"/>
              <a:gd name="connsiteY6" fmla="*/ 460136 h 6147062"/>
              <a:gd name="connsiteX7" fmla="*/ 3922294 w 11951369"/>
              <a:gd name="connsiteY7" fmla="*/ 580452 h 6147062"/>
              <a:gd name="connsiteX8" fmla="*/ 3729789 w 11951369"/>
              <a:gd name="connsiteY8" fmla="*/ 845146 h 6147062"/>
              <a:gd name="connsiteX9" fmla="*/ 4018547 w 11951369"/>
              <a:gd name="connsiteY9" fmla="*/ 917336 h 6147062"/>
              <a:gd name="connsiteX10" fmla="*/ 4018547 w 11951369"/>
              <a:gd name="connsiteY10" fmla="*/ 1278283 h 6147062"/>
              <a:gd name="connsiteX11" fmla="*/ 4018547 w 11951369"/>
              <a:gd name="connsiteY11" fmla="*/ 1615167 h 6147062"/>
              <a:gd name="connsiteX12" fmla="*/ 4307305 w 11951369"/>
              <a:gd name="connsiteY12" fmla="*/ 1831736 h 6147062"/>
              <a:gd name="connsiteX13" fmla="*/ 4692315 w 11951369"/>
              <a:gd name="connsiteY13" fmla="*/ 1952052 h 6147062"/>
              <a:gd name="connsiteX14" fmla="*/ 5125452 w 11951369"/>
              <a:gd name="connsiteY14" fmla="*/ 2096431 h 6147062"/>
              <a:gd name="connsiteX15" fmla="*/ 5366084 w 11951369"/>
              <a:gd name="connsiteY15" fmla="*/ 2264873 h 6147062"/>
              <a:gd name="connsiteX16" fmla="*/ 5919536 w 11951369"/>
              <a:gd name="connsiteY16" fmla="*/ 2866452 h 6147062"/>
              <a:gd name="connsiteX17" fmla="*/ 6095999 w 11951369"/>
              <a:gd name="connsiteY17" fmla="*/ 3227399 h 6147062"/>
              <a:gd name="connsiteX18" fmla="*/ 6272462 w 11951369"/>
              <a:gd name="connsiteY18" fmla="*/ 3692619 h 6147062"/>
              <a:gd name="connsiteX19" fmla="*/ 6545178 w 11951369"/>
              <a:gd name="connsiteY19" fmla="*/ 4270134 h 6147062"/>
              <a:gd name="connsiteX20" fmla="*/ 7138736 w 11951369"/>
              <a:gd name="connsiteY20" fmla="*/ 5344956 h 6147062"/>
              <a:gd name="connsiteX21" fmla="*/ 8261684 w 11951369"/>
              <a:gd name="connsiteY21" fmla="*/ 5665798 h 6147062"/>
              <a:gd name="connsiteX22" fmla="*/ 9529010 w 11951369"/>
              <a:gd name="connsiteY22" fmla="*/ 5537461 h 6147062"/>
              <a:gd name="connsiteX23" fmla="*/ 10555705 w 11951369"/>
              <a:gd name="connsiteY23" fmla="*/ 5762052 h 6147062"/>
              <a:gd name="connsiteX24" fmla="*/ 11197390 w 11951369"/>
              <a:gd name="connsiteY24" fmla="*/ 5970599 h 6147062"/>
              <a:gd name="connsiteX25" fmla="*/ 11951369 w 11951369"/>
              <a:gd name="connsiteY25" fmla="*/ 6147062 h 6147062"/>
              <a:gd name="connsiteX0" fmla="*/ 0 w 11446043"/>
              <a:gd name="connsiteY0" fmla="*/ 219505 h 6147062"/>
              <a:gd name="connsiteX1" fmla="*/ 625642 w 11446043"/>
              <a:gd name="connsiteY1" fmla="*/ 2936 h 6147062"/>
              <a:gd name="connsiteX2" fmla="*/ 1106905 w 11446043"/>
              <a:gd name="connsiteY2" fmla="*/ 99188 h 6147062"/>
              <a:gd name="connsiteX3" fmla="*/ 1684421 w 11446043"/>
              <a:gd name="connsiteY3" fmla="*/ 171378 h 6147062"/>
              <a:gd name="connsiteX4" fmla="*/ 2406315 w 11446043"/>
              <a:gd name="connsiteY4" fmla="*/ 219504 h 6147062"/>
              <a:gd name="connsiteX5" fmla="*/ 3392905 w 11446043"/>
              <a:gd name="connsiteY5" fmla="*/ 460136 h 6147062"/>
              <a:gd name="connsiteX6" fmla="*/ 3416968 w 11446043"/>
              <a:gd name="connsiteY6" fmla="*/ 580452 h 6147062"/>
              <a:gd name="connsiteX7" fmla="*/ 3224463 w 11446043"/>
              <a:gd name="connsiteY7" fmla="*/ 845146 h 6147062"/>
              <a:gd name="connsiteX8" fmla="*/ 3513221 w 11446043"/>
              <a:gd name="connsiteY8" fmla="*/ 917336 h 6147062"/>
              <a:gd name="connsiteX9" fmla="*/ 3513221 w 11446043"/>
              <a:gd name="connsiteY9" fmla="*/ 1278283 h 6147062"/>
              <a:gd name="connsiteX10" fmla="*/ 3513221 w 11446043"/>
              <a:gd name="connsiteY10" fmla="*/ 1615167 h 6147062"/>
              <a:gd name="connsiteX11" fmla="*/ 3801979 w 11446043"/>
              <a:gd name="connsiteY11" fmla="*/ 1831736 h 6147062"/>
              <a:gd name="connsiteX12" fmla="*/ 4186989 w 11446043"/>
              <a:gd name="connsiteY12" fmla="*/ 1952052 h 6147062"/>
              <a:gd name="connsiteX13" fmla="*/ 4620126 w 11446043"/>
              <a:gd name="connsiteY13" fmla="*/ 2096431 h 6147062"/>
              <a:gd name="connsiteX14" fmla="*/ 4860758 w 11446043"/>
              <a:gd name="connsiteY14" fmla="*/ 2264873 h 6147062"/>
              <a:gd name="connsiteX15" fmla="*/ 5414210 w 11446043"/>
              <a:gd name="connsiteY15" fmla="*/ 2866452 h 6147062"/>
              <a:gd name="connsiteX16" fmla="*/ 5590673 w 11446043"/>
              <a:gd name="connsiteY16" fmla="*/ 3227399 h 6147062"/>
              <a:gd name="connsiteX17" fmla="*/ 5767136 w 11446043"/>
              <a:gd name="connsiteY17" fmla="*/ 3692619 h 6147062"/>
              <a:gd name="connsiteX18" fmla="*/ 6039852 w 11446043"/>
              <a:gd name="connsiteY18" fmla="*/ 4270134 h 6147062"/>
              <a:gd name="connsiteX19" fmla="*/ 6633410 w 11446043"/>
              <a:gd name="connsiteY19" fmla="*/ 5344956 h 6147062"/>
              <a:gd name="connsiteX20" fmla="*/ 7756358 w 11446043"/>
              <a:gd name="connsiteY20" fmla="*/ 5665798 h 6147062"/>
              <a:gd name="connsiteX21" fmla="*/ 9023684 w 11446043"/>
              <a:gd name="connsiteY21" fmla="*/ 5537461 h 6147062"/>
              <a:gd name="connsiteX22" fmla="*/ 10050379 w 11446043"/>
              <a:gd name="connsiteY22" fmla="*/ 5762052 h 6147062"/>
              <a:gd name="connsiteX23" fmla="*/ 10692064 w 11446043"/>
              <a:gd name="connsiteY23" fmla="*/ 5970599 h 6147062"/>
              <a:gd name="connsiteX24" fmla="*/ 11446043 w 11446043"/>
              <a:gd name="connsiteY24" fmla="*/ 6147062 h 6147062"/>
              <a:gd name="connsiteX0" fmla="*/ 0 w 10820401"/>
              <a:gd name="connsiteY0" fmla="*/ 2936 h 6147062"/>
              <a:gd name="connsiteX1" fmla="*/ 481263 w 10820401"/>
              <a:gd name="connsiteY1" fmla="*/ 99188 h 6147062"/>
              <a:gd name="connsiteX2" fmla="*/ 1058779 w 10820401"/>
              <a:gd name="connsiteY2" fmla="*/ 171378 h 6147062"/>
              <a:gd name="connsiteX3" fmla="*/ 1780673 w 10820401"/>
              <a:gd name="connsiteY3" fmla="*/ 219504 h 6147062"/>
              <a:gd name="connsiteX4" fmla="*/ 2767263 w 10820401"/>
              <a:gd name="connsiteY4" fmla="*/ 460136 h 6147062"/>
              <a:gd name="connsiteX5" fmla="*/ 2791326 w 10820401"/>
              <a:gd name="connsiteY5" fmla="*/ 580452 h 6147062"/>
              <a:gd name="connsiteX6" fmla="*/ 2598821 w 10820401"/>
              <a:gd name="connsiteY6" fmla="*/ 845146 h 6147062"/>
              <a:gd name="connsiteX7" fmla="*/ 2887579 w 10820401"/>
              <a:gd name="connsiteY7" fmla="*/ 917336 h 6147062"/>
              <a:gd name="connsiteX8" fmla="*/ 2887579 w 10820401"/>
              <a:gd name="connsiteY8" fmla="*/ 1278283 h 6147062"/>
              <a:gd name="connsiteX9" fmla="*/ 2887579 w 10820401"/>
              <a:gd name="connsiteY9" fmla="*/ 1615167 h 6147062"/>
              <a:gd name="connsiteX10" fmla="*/ 3176337 w 10820401"/>
              <a:gd name="connsiteY10" fmla="*/ 1831736 h 6147062"/>
              <a:gd name="connsiteX11" fmla="*/ 3561347 w 10820401"/>
              <a:gd name="connsiteY11" fmla="*/ 1952052 h 6147062"/>
              <a:gd name="connsiteX12" fmla="*/ 3994484 w 10820401"/>
              <a:gd name="connsiteY12" fmla="*/ 2096431 h 6147062"/>
              <a:gd name="connsiteX13" fmla="*/ 4235116 w 10820401"/>
              <a:gd name="connsiteY13" fmla="*/ 2264873 h 6147062"/>
              <a:gd name="connsiteX14" fmla="*/ 4788568 w 10820401"/>
              <a:gd name="connsiteY14" fmla="*/ 2866452 h 6147062"/>
              <a:gd name="connsiteX15" fmla="*/ 4965031 w 10820401"/>
              <a:gd name="connsiteY15" fmla="*/ 3227399 h 6147062"/>
              <a:gd name="connsiteX16" fmla="*/ 5141494 w 10820401"/>
              <a:gd name="connsiteY16" fmla="*/ 3692619 h 6147062"/>
              <a:gd name="connsiteX17" fmla="*/ 5414210 w 10820401"/>
              <a:gd name="connsiteY17" fmla="*/ 4270134 h 6147062"/>
              <a:gd name="connsiteX18" fmla="*/ 6007768 w 10820401"/>
              <a:gd name="connsiteY18" fmla="*/ 5344956 h 6147062"/>
              <a:gd name="connsiteX19" fmla="*/ 7130716 w 10820401"/>
              <a:gd name="connsiteY19" fmla="*/ 5665798 h 6147062"/>
              <a:gd name="connsiteX20" fmla="*/ 8398042 w 10820401"/>
              <a:gd name="connsiteY20" fmla="*/ 5537461 h 6147062"/>
              <a:gd name="connsiteX21" fmla="*/ 9424737 w 10820401"/>
              <a:gd name="connsiteY21" fmla="*/ 5762052 h 6147062"/>
              <a:gd name="connsiteX22" fmla="*/ 10066422 w 10820401"/>
              <a:gd name="connsiteY22" fmla="*/ 5970599 h 6147062"/>
              <a:gd name="connsiteX23" fmla="*/ 10820401 w 10820401"/>
              <a:gd name="connsiteY23" fmla="*/ 6147062 h 6147062"/>
              <a:gd name="connsiteX0" fmla="*/ 0 w 10339138"/>
              <a:gd name="connsiteY0" fmla="*/ 0 h 6047874"/>
              <a:gd name="connsiteX1" fmla="*/ 577516 w 10339138"/>
              <a:gd name="connsiteY1" fmla="*/ 72190 h 6047874"/>
              <a:gd name="connsiteX2" fmla="*/ 1299410 w 10339138"/>
              <a:gd name="connsiteY2" fmla="*/ 120316 h 6047874"/>
              <a:gd name="connsiteX3" fmla="*/ 2286000 w 10339138"/>
              <a:gd name="connsiteY3" fmla="*/ 360948 h 6047874"/>
              <a:gd name="connsiteX4" fmla="*/ 2310063 w 10339138"/>
              <a:gd name="connsiteY4" fmla="*/ 481264 h 6047874"/>
              <a:gd name="connsiteX5" fmla="*/ 2117558 w 10339138"/>
              <a:gd name="connsiteY5" fmla="*/ 745958 h 6047874"/>
              <a:gd name="connsiteX6" fmla="*/ 2406316 w 10339138"/>
              <a:gd name="connsiteY6" fmla="*/ 818148 h 6047874"/>
              <a:gd name="connsiteX7" fmla="*/ 2406316 w 10339138"/>
              <a:gd name="connsiteY7" fmla="*/ 1179095 h 6047874"/>
              <a:gd name="connsiteX8" fmla="*/ 2406316 w 10339138"/>
              <a:gd name="connsiteY8" fmla="*/ 1515979 h 6047874"/>
              <a:gd name="connsiteX9" fmla="*/ 2695074 w 10339138"/>
              <a:gd name="connsiteY9" fmla="*/ 1732548 h 6047874"/>
              <a:gd name="connsiteX10" fmla="*/ 3080084 w 10339138"/>
              <a:gd name="connsiteY10" fmla="*/ 1852864 h 6047874"/>
              <a:gd name="connsiteX11" fmla="*/ 3513221 w 10339138"/>
              <a:gd name="connsiteY11" fmla="*/ 1997243 h 6047874"/>
              <a:gd name="connsiteX12" fmla="*/ 3753853 w 10339138"/>
              <a:gd name="connsiteY12" fmla="*/ 2165685 h 6047874"/>
              <a:gd name="connsiteX13" fmla="*/ 4307305 w 10339138"/>
              <a:gd name="connsiteY13" fmla="*/ 2767264 h 6047874"/>
              <a:gd name="connsiteX14" fmla="*/ 4483768 w 10339138"/>
              <a:gd name="connsiteY14" fmla="*/ 3128211 h 6047874"/>
              <a:gd name="connsiteX15" fmla="*/ 4660231 w 10339138"/>
              <a:gd name="connsiteY15" fmla="*/ 3593431 h 6047874"/>
              <a:gd name="connsiteX16" fmla="*/ 4932947 w 10339138"/>
              <a:gd name="connsiteY16" fmla="*/ 4170946 h 6047874"/>
              <a:gd name="connsiteX17" fmla="*/ 5526505 w 10339138"/>
              <a:gd name="connsiteY17" fmla="*/ 5245768 h 6047874"/>
              <a:gd name="connsiteX18" fmla="*/ 6649453 w 10339138"/>
              <a:gd name="connsiteY18" fmla="*/ 5566610 h 6047874"/>
              <a:gd name="connsiteX19" fmla="*/ 7916779 w 10339138"/>
              <a:gd name="connsiteY19" fmla="*/ 5438273 h 6047874"/>
              <a:gd name="connsiteX20" fmla="*/ 8943474 w 10339138"/>
              <a:gd name="connsiteY20" fmla="*/ 5662864 h 6047874"/>
              <a:gd name="connsiteX21" fmla="*/ 9585159 w 10339138"/>
              <a:gd name="connsiteY21" fmla="*/ 5871411 h 6047874"/>
              <a:gd name="connsiteX22" fmla="*/ 10339138 w 10339138"/>
              <a:gd name="connsiteY22" fmla="*/ 6047874 h 6047874"/>
              <a:gd name="connsiteX0" fmla="*/ 0 w 9761622"/>
              <a:gd name="connsiteY0" fmla="*/ 0 h 5975684"/>
              <a:gd name="connsiteX1" fmla="*/ 721894 w 9761622"/>
              <a:gd name="connsiteY1" fmla="*/ 48126 h 5975684"/>
              <a:gd name="connsiteX2" fmla="*/ 1708484 w 9761622"/>
              <a:gd name="connsiteY2" fmla="*/ 288758 h 5975684"/>
              <a:gd name="connsiteX3" fmla="*/ 1732547 w 9761622"/>
              <a:gd name="connsiteY3" fmla="*/ 409074 h 5975684"/>
              <a:gd name="connsiteX4" fmla="*/ 1540042 w 9761622"/>
              <a:gd name="connsiteY4" fmla="*/ 673768 h 5975684"/>
              <a:gd name="connsiteX5" fmla="*/ 1828800 w 9761622"/>
              <a:gd name="connsiteY5" fmla="*/ 745958 h 5975684"/>
              <a:gd name="connsiteX6" fmla="*/ 1828800 w 9761622"/>
              <a:gd name="connsiteY6" fmla="*/ 1106905 h 5975684"/>
              <a:gd name="connsiteX7" fmla="*/ 1828800 w 9761622"/>
              <a:gd name="connsiteY7" fmla="*/ 1443789 h 5975684"/>
              <a:gd name="connsiteX8" fmla="*/ 2117558 w 9761622"/>
              <a:gd name="connsiteY8" fmla="*/ 1660358 h 5975684"/>
              <a:gd name="connsiteX9" fmla="*/ 2502568 w 9761622"/>
              <a:gd name="connsiteY9" fmla="*/ 1780674 h 5975684"/>
              <a:gd name="connsiteX10" fmla="*/ 2935705 w 9761622"/>
              <a:gd name="connsiteY10" fmla="*/ 1925053 h 5975684"/>
              <a:gd name="connsiteX11" fmla="*/ 3176337 w 9761622"/>
              <a:gd name="connsiteY11" fmla="*/ 2093495 h 5975684"/>
              <a:gd name="connsiteX12" fmla="*/ 3729789 w 9761622"/>
              <a:gd name="connsiteY12" fmla="*/ 2695074 h 5975684"/>
              <a:gd name="connsiteX13" fmla="*/ 3906252 w 9761622"/>
              <a:gd name="connsiteY13" fmla="*/ 3056021 h 5975684"/>
              <a:gd name="connsiteX14" fmla="*/ 4082715 w 9761622"/>
              <a:gd name="connsiteY14" fmla="*/ 3521241 h 5975684"/>
              <a:gd name="connsiteX15" fmla="*/ 4355431 w 9761622"/>
              <a:gd name="connsiteY15" fmla="*/ 4098756 h 5975684"/>
              <a:gd name="connsiteX16" fmla="*/ 4948989 w 9761622"/>
              <a:gd name="connsiteY16" fmla="*/ 5173578 h 5975684"/>
              <a:gd name="connsiteX17" fmla="*/ 6071937 w 9761622"/>
              <a:gd name="connsiteY17" fmla="*/ 5494420 h 5975684"/>
              <a:gd name="connsiteX18" fmla="*/ 7339263 w 9761622"/>
              <a:gd name="connsiteY18" fmla="*/ 5366083 h 5975684"/>
              <a:gd name="connsiteX19" fmla="*/ 8365958 w 9761622"/>
              <a:gd name="connsiteY19" fmla="*/ 5590674 h 5975684"/>
              <a:gd name="connsiteX20" fmla="*/ 9007643 w 9761622"/>
              <a:gd name="connsiteY20" fmla="*/ 5799221 h 5975684"/>
              <a:gd name="connsiteX21" fmla="*/ 9761622 w 9761622"/>
              <a:gd name="connsiteY21" fmla="*/ 5975684 h 5975684"/>
              <a:gd name="connsiteX0" fmla="*/ 0 w 9039728"/>
              <a:gd name="connsiteY0" fmla="*/ 0 h 5927558"/>
              <a:gd name="connsiteX1" fmla="*/ 986590 w 9039728"/>
              <a:gd name="connsiteY1" fmla="*/ 240632 h 5927558"/>
              <a:gd name="connsiteX2" fmla="*/ 1010653 w 9039728"/>
              <a:gd name="connsiteY2" fmla="*/ 360948 h 5927558"/>
              <a:gd name="connsiteX3" fmla="*/ 818148 w 9039728"/>
              <a:gd name="connsiteY3" fmla="*/ 625642 h 5927558"/>
              <a:gd name="connsiteX4" fmla="*/ 1106906 w 9039728"/>
              <a:gd name="connsiteY4" fmla="*/ 697832 h 5927558"/>
              <a:gd name="connsiteX5" fmla="*/ 1106906 w 9039728"/>
              <a:gd name="connsiteY5" fmla="*/ 1058779 h 5927558"/>
              <a:gd name="connsiteX6" fmla="*/ 1106906 w 9039728"/>
              <a:gd name="connsiteY6" fmla="*/ 1395663 h 5927558"/>
              <a:gd name="connsiteX7" fmla="*/ 1395664 w 9039728"/>
              <a:gd name="connsiteY7" fmla="*/ 1612232 h 5927558"/>
              <a:gd name="connsiteX8" fmla="*/ 1780674 w 9039728"/>
              <a:gd name="connsiteY8" fmla="*/ 1732548 h 5927558"/>
              <a:gd name="connsiteX9" fmla="*/ 2213811 w 9039728"/>
              <a:gd name="connsiteY9" fmla="*/ 1876927 h 5927558"/>
              <a:gd name="connsiteX10" fmla="*/ 2454443 w 9039728"/>
              <a:gd name="connsiteY10" fmla="*/ 2045369 h 5927558"/>
              <a:gd name="connsiteX11" fmla="*/ 3007895 w 9039728"/>
              <a:gd name="connsiteY11" fmla="*/ 2646948 h 5927558"/>
              <a:gd name="connsiteX12" fmla="*/ 3184358 w 9039728"/>
              <a:gd name="connsiteY12" fmla="*/ 3007895 h 5927558"/>
              <a:gd name="connsiteX13" fmla="*/ 3360821 w 9039728"/>
              <a:gd name="connsiteY13" fmla="*/ 3473115 h 5927558"/>
              <a:gd name="connsiteX14" fmla="*/ 3633537 w 9039728"/>
              <a:gd name="connsiteY14" fmla="*/ 4050630 h 5927558"/>
              <a:gd name="connsiteX15" fmla="*/ 4227095 w 9039728"/>
              <a:gd name="connsiteY15" fmla="*/ 5125452 h 5927558"/>
              <a:gd name="connsiteX16" fmla="*/ 5350043 w 9039728"/>
              <a:gd name="connsiteY16" fmla="*/ 5446294 h 5927558"/>
              <a:gd name="connsiteX17" fmla="*/ 6617369 w 9039728"/>
              <a:gd name="connsiteY17" fmla="*/ 5317957 h 5927558"/>
              <a:gd name="connsiteX18" fmla="*/ 7644064 w 9039728"/>
              <a:gd name="connsiteY18" fmla="*/ 5542548 h 5927558"/>
              <a:gd name="connsiteX19" fmla="*/ 8285749 w 9039728"/>
              <a:gd name="connsiteY19" fmla="*/ 5751095 h 5927558"/>
              <a:gd name="connsiteX20" fmla="*/ 9039728 w 9039728"/>
              <a:gd name="connsiteY20" fmla="*/ 5927558 h 5927558"/>
              <a:gd name="connsiteX0" fmla="*/ 169450 w 8222588"/>
              <a:gd name="connsiteY0" fmla="*/ 0 h 5686926"/>
              <a:gd name="connsiteX1" fmla="*/ 193513 w 8222588"/>
              <a:gd name="connsiteY1" fmla="*/ 120316 h 5686926"/>
              <a:gd name="connsiteX2" fmla="*/ 1008 w 8222588"/>
              <a:gd name="connsiteY2" fmla="*/ 385010 h 5686926"/>
              <a:gd name="connsiteX3" fmla="*/ 289766 w 8222588"/>
              <a:gd name="connsiteY3" fmla="*/ 457200 h 5686926"/>
              <a:gd name="connsiteX4" fmla="*/ 289766 w 8222588"/>
              <a:gd name="connsiteY4" fmla="*/ 818147 h 5686926"/>
              <a:gd name="connsiteX5" fmla="*/ 289766 w 8222588"/>
              <a:gd name="connsiteY5" fmla="*/ 1155031 h 5686926"/>
              <a:gd name="connsiteX6" fmla="*/ 578524 w 8222588"/>
              <a:gd name="connsiteY6" fmla="*/ 1371600 h 5686926"/>
              <a:gd name="connsiteX7" fmla="*/ 963534 w 8222588"/>
              <a:gd name="connsiteY7" fmla="*/ 1491916 h 5686926"/>
              <a:gd name="connsiteX8" fmla="*/ 1396671 w 8222588"/>
              <a:gd name="connsiteY8" fmla="*/ 1636295 h 5686926"/>
              <a:gd name="connsiteX9" fmla="*/ 1637303 w 8222588"/>
              <a:gd name="connsiteY9" fmla="*/ 1804737 h 5686926"/>
              <a:gd name="connsiteX10" fmla="*/ 2190755 w 8222588"/>
              <a:gd name="connsiteY10" fmla="*/ 2406316 h 5686926"/>
              <a:gd name="connsiteX11" fmla="*/ 2367218 w 8222588"/>
              <a:gd name="connsiteY11" fmla="*/ 2767263 h 5686926"/>
              <a:gd name="connsiteX12" fmla="*/ 2543681 w 8222588"/>
              <a:gd name="connsiteY12" fmla="*/ 3232483 h 5686926"/>
              <a:gd name="connsiteX13" fmla="*/ 2816397 w 8222588"/>
              <a:gd name="connsiteY13" fmla="*/ 3809998 h 5686926"/>
              <a:gd name="connsiteX14" fmla="*/ 3409955 w 8222588"/>
              <a:gd name="connsiteY14" fmla="*/ 4884820 h 5686926"/>
              <a:gd name="connsiteX15" fmla="*/ 4532903 w 8222588"/>
              <a:gd name="connsiteY15" fmla="*/ 5205662 h 5686926"/>
              <a:gd name="connsiteX16" fmla="*/ 5800229 w 8222588"/>
              <a:gd name="connsiteY16" fmla="*/ 5077325 h 5686926"/>
              <a:gd name="connsiteX17" fmla="*/ 6826924 w 8222588"/>
              <a:gd name="connsiteY17" fmla="*/ 5301916 h 5686926"/>
              <a:gd name="connsiteX18" fmla="*/ 7468609 w 8222588"/>
              <a:gd name="connsiteY18" fmla="*/ 5510463 h 5686926"/>
              <a:gd name="connsiteX19" fmla="*/ 8222588 w 8222588"/>
              <a:gd name="connsiteY19" fmla="*/ 5686926 h 5686926"/>
              <a:gd name="connsiteX0" fmla="*/ 193513 w 8222588"/>
              <a:gd name="connsiteY0" fmla="*/ 0 h 5566610"/>
              <a:gd name="connsiteX1" fmla="*/ 1008 w 8222588"/>
              <a:gd name="connsiteY1" fmla="*/ 264694 h 5566610"/>
              <a:gd name="connsiteX2" fmla="*/ 289766 w 8222588"/>
              <a:gd name="connsiteY2" fmla="*/ 336884 h 5566610"/>
              <a:gd name="connsiteX3" fmla="*/ 289766 w 8222588"/>
              <a:gd name="connsiteY3" fmla="*/ 697831 h 5566610"/>
              <a:gd name="connsiteX4" fmla="*/ 289766 w 8222588"/>
              <a:gd name="connsiteY4" fmla="*/ 1034715 h 5566610"/>
              <a:gd name="connsiteX5" fmla="*/ 578524 w 8222588"/>
              <a:gd name="connsiteY5" fmla="*/ 1251284 h 5566610"/>
              <a:gd name="connsiteX6" fmla="*/ 963534 w 8222588"/>
              <a:gd name="connsiteY6" fmla="*/ 1371600 h 5566610"/>
              <a:gd name="connsiteX7" fmla="*/ 1396671 w 8222588"/>
              <a:gd name="connsiteY7" fmla="*/ 1515979 h 5566610"/>
              <a:gd name="connsiteX8" fmla="*/ 1637303 w 8222588"/>
              <a:gd name="connsiteY8" fmla="*/ 1684421 h 5566610"/>
              <a:gd name="connsiteX9" fmla="*/ 2190755 w 8222588"/>
              <a:gd name="connsiteY9" fmla="*/ 2286000 h 5566610"/>
              <a:gd name="connsiteX10" fmla="*/ 2367218 w 8222588"/>
              <a:gd name="connsiteY10" fmla="*/ 2646947 h 5566610"/>
              <a:gd name="connsiteX11" fmla="*/ 2543681 w 8222588"/>
              <a:gd name="connsiteY11" fmla="*/ 3112167 h 5566610"/>
              <a:gd name="connsiteX12" fmla="*/ 2816397 w 8222588"/>
              <a:gd name="connsiteY12" fmla="*/ 3689682 h 5566610"/>
              <a:gd name="connsiteX13" fmla="*/ 3409955 w 8222588"/>
              <a:gd name="connsiteY13" fmla="*/ 4764504 h 5566610"/>
              <a:gd name="connsiteX14" fmla="*/ 4532903 w 8222588"/>
              <a:gd name="connsiteY14" fmla="*/ 5085346 h 5566610"/>
              <a:gd name="connsiteX15" fmla="*/ 5800229 w 8222588"/>
              <a:gd name="connsiteY15" fmla="*/ 4957009 h 5566610"/>
              <a:gd name="connsiteX16" fmla="*/ 6826924 w 8222588"/>
              <a:gd name="connsiteY16" fmla="*/ 5181600 h 5566610"/>
              <a:gd name="connsiteX17" fmla="*/ 7468609 w 8222588"/>
              <a:gd name="connsiteY17" fmla="*/ 5390147 h 5566610"/>
              <a:gd name="connsiteX18" fmla="*/ 8222588 w 8222588"/>
              <a:gd name="connsiteY18" fmla="*/ 5566610 h 5566610"/>
              <a:gd name="connsiteX0" fmla="*/ 0 w 8221580"/>
              <a:gd name="connsiteY0" fmla="*/ 0 h 5301916"/>
              <a:gd name="connsiteX1" fmla="*/ 288758 w 8221580"/>
              <a:gd name="connsiteY1" fmla="*/ 72190 h 5301916"/>
              <a:gd name="connsiteX2" fmla="*/ 288758 w 8221580"/>
              <a:gd name="connsiteY2" fmla="*/ 433137 h 5301916"/>
              <a:gd name="connsiteX3" fmla="*/ 288758 w 8221580"/>
              <a:gd name="connsiteY3" fmla="*/ 770021 h 5301916"/>
              <a:gd name="connsiteX4" fmla="*/ 577516 w 8221580"/>
              <a:gd name="connsiteY4" fmla="*/ 986590 h 5301916"/>
              <a:gd name="connsiteX5" fmla="*/ 962526 w 8221580"/>
              <a:gd name="connsiteY5" fmla="*/ 1106906 h 5301916"/>
              <a:gd name="connsiteX6" fmla="*/ 1395663 w 8221580"/>
              <a:gd name="connsiteY6" fmla="*/ 1251285 h 5301916"/>
              <a:gd name="connsiteX7" fmla="*/ 1636295 w 8221580"/>
              <a:gd name="connsiteY7" fmla="*/ 1419727 h 5301916"/>
              <a:gd name="connsiteX8" fmla="*/ 2189747 w 8221580"/>
              <a:gd name="connsiteY8" fmla="*/ 2021306 h 5301916"/>
              <a:gd name="connsiteX9" fmla="*/ 2366210 w 8221580"/>
              <a:gd name="connsiteY9" fmla="*/ 2382253 h 5301916"/>
              <a:gd name="connsiteX10" fmla="*/ 2542673 w 8221580"/>
              <a:gd name="connsiteY10" fmla="*/ 2847473 h 5301916"/>
              <a:gd name="connsiteX11" fmla="*/ 2815389 w 8221580"/>
              <a:gd name="connsiteY11" fmla="*/ 3424988 h 5301916"/>
              <a:gd name="connsiteX12" fmla="*/ 3408947 w 8221580"/>
              <a:gd name="connsiteY12" fmla="*/ 4499810 h 5301916"/>
              <a:gd name="connsiteX13" fmla="*/ 4531895 w 8221580"/>
              <a:gd name="connsiteY13" fmla="*/ 4820652 h 5301916"/>
              <a:gd name="connsiteX14" fmla="*/ 5799221 w 8221580"/>
              <a:gd name="connsiteY14" fmla="*/ 4692315 h 5301916"/>
              <a:gd name="connsiteX15" fmla="*/ 6825916 w 8221580"/>
              <a:gd name="connsiteY15" fmla="*/ 4916906 h 5301916"/>
              <a:gd name="connsiteX16" fmla="*/ 7467601 w 8221580"/>
              <a:gd name="connsiteY16" fmla="*/ 5125453 h 5301916"/>
              <a:gd name="connsiteX17" fmla="*/ 8221580 w 8221580"/>
              <a:gd name="connsiteY17" fmla="*/ 5301916 h 5301916"/>
              <a:gd name="connsiteX0" fmla="*/ 21390 w 7954212"/>
              <a:gd name="connsiteY0" fmla="*/ 0 h 5229726"/>
              <a:gd name="connsiteX1" fmla="*/ 21390 w 7954212"/>
              <a:gd name="connsiteY1" fmla="*/ 360947 h 5229726"/>
              <a:gd name="connsiteX2" fmla="*/ 21390 w 7954212"/>
              <a:gd name="connsiteY2" fmla="*/ 697831 h 5229726"/>
              <a:gd name="connsiteX3" fmla="*/ 310148 w 7954212"/>
              <a:gd name="connsiteY3" fmla="*/ 914400 h 5229726"/>
              <a:gd name="connsiteX4" fmla="*/ 695158 w 7954212"/>
              <a:gd name="connsiteY4" fmla="*/ 1034716 h 5229726"/>
              <a:gd name="connsiteX5" fmla="*/ 1128295 w 7954212"/>
              <a:gd name="connsiteY5" fmla="*/ 1179095 h 5229726"/>
              <a:gd name="connsiteX6" fmla="*/ 1368927 w 7954212"/>
              <a:gd name="connsiteY6" fmla="*/ 1347537 h 5229726"/>
              <a:gd name="connsiteX7" fmla="*/ 1922379 w 7954212"/>
              <a:gd name="connsiteY7" fmla="*/ 1949116 h 5229726"/>
              <a:gd name="connsiteX8" fmla="*/ 2098842 w 7954212"/>
              <a:gd name="connsiteY8" fmla="*/ 2310063 h 5229726"/>
              <a:gd name="connsiteX9" fmla="*/ 2275305 w 7954212"/>
              <a:gd name="connsiteY9" fmla="*/ 2775283 h 5229726"/>
              <a:gd name="connsiteX10" fmla="*/ 2548021 w 7954212"/>
              <a:gd name="connsiteY10" fmla="*/ 3352798 h 5229726"/>
              <a:gd name="connsiteX11" fmla="*/ 3141579 w 7954212"/>
              <a:gd name="connsiteY11" fmla="*/ 4427620 h 5229726"/>
              <a:gd name="connsiteX12" fmla="*/ 4264527 w 7954212"/>
              <a:gd name="connsiteY12" fmla="*/ 4748462 h 5229726"/>
              <a:gd name="connsiteX13" fmla="*/ 5531853 w 7954212"/>
              <a:gd name="connsiteY13" fmla="*/ 4620125 h 5229726"/>
              <a:gd name="connsiteX14" fmla="*/ 6558548 w 7954212"/>
              <a:gd name="connsiteY14" fmla="*/ 4844716 h 5229726"/>
              <a:gd name="connsiteX15" fmla="*/ 7200233 w 7954212"/>
              <a:gd name="connsiteY15" fmla="*/ 5053263 h 5229726"/>
              <a:gd name="connsiteX16" fmla="*/ 7954212 w 7954212"/>
              <a:gd name="connsiteY16" fmla="*/ 5229726 h 5229726"/>
              <a:gd name="connsiteX0" fmla="*/ 21390 w 7954212"/>
              <a:gd name="connsiteY0" fmla="*/ 0 h 4868779"/>
              <a:gd name="connsiteX1" fmla="*/ 21390 w 7954212"/>
              <a:gd name="connsiteY1" fmla="*/ 336884 h 4868779"/>
              <a:gd name="connsiteX2" fmla="*/ 310148 w 7954212"/>
              <a:gd name="connsiteY2" fmla="*/ 553453 h 4868779"/>
              <a:gd name="connsiteX3" fmla="*/ 695158 w 7954212"/>
              <a:gd name="connsiteY3" fmla="*/ 673769 h 4868779"/>
              <a:gd name="connsiteX4" fmla="*/ 1128295 w 7954212"/>
              <a:gd name="connsiteY4" fmla="*/ 818148 h 4868779"/>
              <a:gd name="connsiteX5" fmla="*/ 1368927 w 7954212"/>
              <a:gd name="connsiteY5" fmla="*/ 986590 h 4868779"/>
              <a:gd name="connsiteX6" fmla="*/ 1922379 w 7954212"/>
              <a:gd name="connsiteY6" fmla="*/ 1588169 h 4868779"/>
              <a:gd name="connsiteX7" fmla="*/ 2098842 w 7954212"/>
              <a:gd name="connsiteY7" fmla="*/ 1949116 h 4868779"/>
              <a:gd name="connsiteX8" fmla="*/ 2275305 w 7954212"/>
              <a:gd name="connsiteY8" fmla="*/ 2414336 h 4868779"/>
              <a:gd name="connsiteX9" fmla="*/ 2548021 w 7954212"/>
              <a:gd name="connsiteY9" fmla="*/ 2991851 h 4868779"/>
              <a:gd name="connsiteX10" fmla="*/ 3141579 w 7954212"/>
              <a:gd name="connsiteY10" fmla="*/ 4066673 h 4868779"/>
              <a:gd name="connsiteX11" fmla="*/ 4264527 w 7954212"/>
              <a:gd name="connsiteY11" fmla="*/ 4387515 h 4868779"/>
              <a:gd name="connsiteX12" fmla="*/ 5531853 w 7954212"/>
              <a:gd name="connsiteY12" fmla="*/ 4259178 h 4868779"/>
              <a:gd name="connsiteX13" fmla="*/ 6558548 w 7954212"/>
              <a:gd name="connsiteY13" fmla="*/ 4483769 h 4868779"/>
              <a:gd name="connsiteX14" fmla="*/ 7200233 w 7954212"/>
              <a:gd name="connsiteY14" fmla="*/ 4692316 h 4868779"/>
              <a:gd name="connsiteX15" fmla="*/ 7954212 w 7954212"/>
              <a:gd name="connsiteY15" fmla="*/ 4868779 h 4868779"/>
              <a:gd name="connsiteX0" fmla="*/ 0 w 7932822"/>
              <a:gd name="connsiteY0" fmla="*/ 0 h 4531895"/>
              <a:gd name="connsiteX1" fmla="*/ 288758 w 7932822"/>
              <a:gd name="connsiteY1" fmla="*/ 216569 h 4531895"/>
              <a:gd name="connsiteX2" fmla="*/ 673768 w 7932822"/>
              <a:gd name="connsiteY2" fmla="*/ 336885 h 4531895"/>
              <a:gd name="connsiteX3" fmla="*/ 1106905 w 7932822"/>
              <a:gd name="connsiteY3" fmla="*/ 481264 h 4531895"/>
              <a:gd name="connsiteX4" fmla="*/ 1347537 w 7932822"/>
              <a:gd name="connsiteY4" fmla="*/ 649706 h 4531895"/>
              <a:gd name="connsiteX5" fmla="*/ 1900989 w 7932822"/>
              <a:gd name="connsiteY5" fmla="*/ 1251285 h 4531895"/>
              <a:gd name="connsiteX6" fmla="*/ 2077452 w 7932822"/>
              <a:gd name="connsiteY6" fmla="*/ 1612232 h 4531895"/>
              <a:gd name="connsiteX7" fmla="*/ 2253915 w 7932822"/>
              <a:gd name="connsiteY7" fmla="*/ 2077452 h 4531895"/>
              <a:gd name="connsiteX8" fmla="*/ 2526631 w 7932822"/>
              <a:gd name="connsiteY8" fmla="*/ 2654967 h 4531895"/>
              <a:gd name="connsiteX9" fmla="*/ 3120189 w 7932822"/>
              <a:gd name="connsiteY9" fmla="*/ 3729789 h 4531895"/>
              <a:gd name="connsiteX10" fmla="*/ 4243137 w 7932822"/>
              <a:gd name="connsiteY10" fmla="*/ 4050631 h 4531895"/>
              <a:gd name="connsiteX11" fmla="*/ 5510463 w 7932822"/>
              <a:gd name="connsiteY11" fmla="*/ 3922294 h 4531895"/>
              <a:gd name="connsiteX12" fmla="*/ 6537158 w 7932822"/>
              <a:gd name="connsiteY12" fmla="*/ 4146885 h 4531895"/>
              <a:gd name="connsiteX13" fmla="*/ 7178843 w 7932822"/>
              <a:gd name="connsiteY13" fmla="*/ 4355432 h 4531895"/>
              <a:gd name="connsiteX14" fmla="*/ 7932822 w 7932822"/>
              <a:gd name="connsiteY14" fmla="*/ 4531895 h 4531895"/>
              <a:gd name="connsiteX0" fmla="*/ 0 w 8124460"/>
              <a:gd name="connsiteY0" fmla="*/ 0 h 4355432"/>
              <a:gd name="connsiteX1" fmla="*/ 288758 w 8124460"/>
              <a:gd name="connsiteY1" fmla="*/ 216569 h 4355432"/>
              <a:gd name="connsiteX2" fmla="*/ 673768 w 8124460"/>
              <a:gd name="connsiteY2" fmla="*/ 336885 h 4355432"/>
              <a:gd name="connsiteX3" fmla="*/ 1106905 w 8124460"/>
              <a:gd name="connsiteY3" fmla="*/ 481264 h 4355432"/>
              <a:gd name="connsiteX4" fmla="*/ 1347537 w 8124460"/>
              <a:gd name="connsiteY4" fmla="*/ 649706 h 4355432"/>
              <a:gd name="connsiteX5" fmla="*/ 1900989 w 8124460"/>
              <a:gd name="connsiteY5" fmla="*/ 1251285 h 4355432"/>
              <a:gd name="connsiteX6" fmla="*/ 2077452 w 8124460"/>
              <a:gd name="connsiteY6" fmla="*/ 1612232 h 4355432"/>
              <a:gd name="connsiteX7" fmla="*/ 2253915 w 8124460"/>
              <a:gd name="connsiteY7" fmla="*/ 2077452 h 4355432"/>
              <a:gd name="connsiteX8" fmla="*/ 2526631 w 8124460"/>
              <a:gd name="connsiteY8" fmla="*/ 2654967 h 4355432"/>
              <a:gd name="connsiteX9" fmla="*/ 3120189 w 8124460"/>
              <a:gd name="connsiteY9" fmla="*/ 3729789 h 4355432"/>
              <a:gd name="connsiteX10" fmla="*/ 4243137 w 8124460"/>
              <a:gd name="connsiteY10" fmla="*/ 4050631 h 4355432"/>
              <a:gd name="connsiteX11" fmla="*/ 5510463 w 8124460"/>
              <a:gd name="connsiteY11" fmla="*/ 3922294 h 4355432"/>
              <a:gd name="connsiteX12" fmla="*/ 6537158 w 8124460"/>
              <a:gd name="connsiteY12" fmla="*/ 4146885 h 4355432"/>
              <a:gd name="connsiteX13" fmla="*/ 7178843 w 8124460"/>
              <a:gd name="connsiteY13" fmla="*/ 4355432 h 4355432"/>
              <a:gd name="connsiteX14" fmla="*/ 8124460 w 8124460"/>
              <a:gd name="connsiteY14" fmla="*/ 3978272 h 4355432"/>
              <a:gd name="connsiteX0" fmla="*/ 0 w 8124460"/>
              <a:gd name="connsiteY0" fmla="*/ 0 h 4147715"/>
              <a:gd name="connsiteX1" fmla="*/ 288758 w 8124460"/>
              <a:gd name="connsiteY1" fmla="*/ 216569 h 4147715"/>
              <a:gd name="connsiteX2" fmla="*/ 673768 w 8124460"/>
              <a:gd name="connsiteY2" fmla="*/ 336885 h 4147715"/>
              <a:gd name="connsiteX3" fmla="*/ 1106905 w 8124460"/>
              <a:gd name="connsiteY3" fmla="*/ 481264 h 4147715"/>
              <a:gd name="connsiteX4" fmla="*/ 1347537 w 8124460"/>
              <a:gd name="connsiteY4" fmla="*/ 649706 h 4147715"/>
              <a:gd name="connsiteX5" fmla="*/ 1900989 w 8124460"/>
              <a:gd name="connsiteY5" fmla="*/ 1251285 h 4147715"/>
              <a:gd name="connsiteX6" fmla="*/ 2077452 w 8124460"/>
              <a:gd name="connsiteY6" fmla="*/ 1612232 h 4147715"/>
              <a:gd name="connsiteX7" fmla="*/ 2253915 w 8124460"/>
              <a:gd name="connsiteY7" fmla="*/ 2077452 h 4147715"/>
              <a:gd name="connsiteX8" fmla="*/ 2526631 w 8124460"/>
              <a:gd name="connsiteY8" fmla="*/ 2654967 h 4147715"/>
              <a:gd name="connsiteX9" fmla="*/ 3120189 w 8124460"/>
              <a:gd name="connsiteY9" fmla="*/ 3729789 h 4147715"/>
              <a:gd name="connsiteX10" fmla="*/ 4243137 w 8124460"/>
              <a:gd name="connsiteY10" fmla="*/ 4050631 h 4147715"/>
              <a:gd name="connsiteX11" fmla="*/ 5510463 w 8124460"/>
              <a:gd name="connsiteY11" fmla="*/ 3922294 h 4147715"/>
              <a:gd name="connsiteX12" fmla="*/ 6537158 w 8124460"/>
              <a:gd name="connsiteY12" fmla="*/ 4146885 h 4147715"/>
              <a:gd name="connsiteX13" fmla="*/ 7157549 w 8124460"/>
              <a:gd name="connsiteY13" fmla="*/ 3823102 h 4147715"/>
              <a:gd name="connsiteX14" fmla="*/ 8124460 w 8124460"/>
              <a:gd name="connsiteY14" fmla="*/ 3978272 h 4147715"/>
              <a:gd name="connsiteX0" fmla="*/ 0 w 8124460"/>
              <a:gd name="connsiteY0" fmla="*/ 0 h 4095219"/>
              <a:gd name="connsiteX1" fmla="*/ 288758 w 8124460"/>
              <a:gd name="connsiteY1" fmla="*/ 216569 h 4095219"/>
              <a:gd name="connsiteX2" fmla="*/ 673768 w 8124460"/>
              <a:gd name="connsiteY2" fmla="*/ 336885 h 4095219"/>
              <a:gd name="connsiteX3" fmla="*/ 1106905 w 8124460"/>
              <a:gd name="connsiteY3" fmla="*/ 481264 h 4095219"/>
              <a:gd name="connsiteX4" fmla="*/ 1347537 w 8124460"/>
              <a:gd name="connsiteY4" fmla="*/ 649706 h 4095219"/>
              <a:gd name="connsiteX5" fmla="*/ 1900989 w 8124460"/>
              <a:gd name="connsiteY5" fmla="*/ 1251285 h 4095219"/>
              <a:gd name="connsiteX6" fmla="*/ 2077452 w 8124460"/>
              <a:gd name="connsiteY6" fmla="*/ 1612232 h 4095219"/>
              <a:gd name="connsiteX7" fmla="*/ 2253915 w 8124460"/>
              <a:gd name="connsiteY7" fmla="*/ 2077452 h 4095219"/>
              <a:gd name="connsiteX8" fmla="*/ 2526631 w 8124460"/>
              <a:gd name="connsiteY8" fmla="*/ 2654967 h 4095219"/>
              <a:gd name="connsiteX9" fmla="*/ 3120189 w 8124460"/>
              <a:gd name="connsiteY9" fmla="*/ 3729789 h 4095219"/>
              <a:gd name="connsiteX10" fmla="*/ 4243137 w 8124460"/>
              <a:gd name="connsiteY10" fmla="*/ 4050631 h 4095219"/>
              <a:gd name="connsiteX11" fmla="*/ 5510463 w 8124460"/>
              <a:gd name="connsiteY11" fmla="*/ 3922294 h 4095219"/>
              <a:gd name="connsiteX12" fmla="*/ 6430692 w 8124460"/>
              <a:gd name="connsiteY12" fmla="*/ 3508089 h 4095219"/>
              <a:gd name="connsiteX13" fmla="*/ 7157549 w 8124460"/>
              <a:gd name="connsiteY13" fmla="*/ 3823102 h 4095219"/>
              <a:gd name="connsiteX14" fmla="*/ 8124460 w 8124460"/>
              <a:gd name="connsiteY14" fmla="*/ 3978272 h 4095219"/>
              <a:gd name="connsiteX0" fmla="*/ 0 w 8124460"/>
              <a:gd name="connsiteY0" fmla="*/ 0 h 4078547"/>
              <a:gd name="connsiteX1" fmla="*/ 288758 w 8124460"/>
              <a:gd name="connsiteY1" fmla="*/ 216569 h 4078547"/>
              <a:gd name="connsiteX2" fmla="*/ 673768 w 8124460"/>
              <a:gd name="connsiteY2" fmla="*/ 336885 h 4078547"/>
              <a:gd name="connsiteX3" fmla="*/ 1106905 w 8124460"/>
              <a:gd name="connsiteY3" fmla="*/ 481264 h 4078547"/>
              <a:gd name="connsiteX4" fmla="*/ 1347537 w 8124460"/>
              <a:gd name="connsiteY4" fmla="*/ 649706 h 4078547"/>
              <a:gd name="connsiteX5" fmla="*/ 1900989 w 8124460"/>
              <a:gd name="connsiteY5" fmla="*/ 1251285 h 4078547"/>
              <a:gd name="connsiteX6" fmla="*/ 2077452 w 8124460"/>
              <a:gd name="connsiteY6" fmla="*/ 1612232 h 4078547"/>
              <a:gd name="connsiteX7" fmla="*/ 2253915 w 8124460"/>
              <a:gd name="connsiteY7" fmla="*/ 2077452 h 4078547"/>
              <a:gd name="connsiteX8" fmla="*/ 2526631 w 8124460"/>
              <a:gd name="connsiteY8" fmla="*/ 2654967 h 4078547"/>
              <a:gd name="connsiteX9" fmla="*/ 3120189 w 8124460"/>
              <a:gd name="connsiteY9" fmla="*/ 3729789 h 4078547"/>
              <a:gd name="connsiteX10" fmla="*/ 4243137 w 8124460"/>
              <a:gd name="connsiteY10" fmla="*/ 4050631 h 4078547"/>
              <a:gd name="connsiteX11" fmla="*/ 5276238 w 8124460"/>
              <a:gd name="connsiteY11" fmla="*/ 3326085 h 4078547"/>
              <a:gd name="connsiteX12" fmla="*/ 6430692 w 8124460"/>
              <a:gd name="connsiteY12" fmla="*/ 3508089 h 4078547"/>
              <a:gd name="connsiteX13" fmla="*/ 7157549 w 8124460"/>
              <a:gd name="connsiteY13" fmla="*/ 3823102 h 4078547"/>
              <a:gd name="connsiteX14" fmla="*/ 8124460 w 8124460"/>
              <a:gd name="connsiteY14" fmla="*/ 3978272 h 4078547"/>
              <a:gd name="connsiteX0" fmla="*/ 0 w 8124460"/>
              <a:gd name="connsiteY0" fmla="*/ 0 h 3978272"/>
              <a:gd name="connsiteX1" fmla="*/ 288758 w 8124460"/>
              <a:gd name="connsiteY1" fmla="*/ 216569 h 3978272"/>
              <a:gd name="connsiteX2" fmla="*/ 673768 w 8124460"/>
              <a:gd name="connsiteY2" fmla="*/ 336885 h 3978272"/>
              <a:gd name="connsiteX3" fmla="*/ 1106905 w 8124460"/>
              <a:gd name="connsiteY3" fmla="*/ 481264 h 3978272"/>
              <a:gd name="connsiteX4" fmla="*/ 1347537 w 8124460"/>
              <a:gd name="connsiteY4" fmla="*/ 649706 h 3978272"/>
              <a:gd name="connsiteX5" fmla="*/ 1900989 w 8124460"/>
              <a:gd name="connsiteY5" fmla="*/ 1251285 h 3978272"/>
              <a:gd name="connsiteX6" fmla="*/ 2077452 w 8124460"/>
              <a:gd name="connsiteY6" fmla="*/ 1612232 h 3978272"/>
              <a:gd name="connsiteX7" fmla="*/ 2253915 w 8124460"/>
              <a:gd name="connsiteY7" fmla="*/ 2077452 h 3978272"/>
              <a:gd name="connsiteX8" fmla="*/ 2526631 w 8124460"/>
              <a:gd name="connsiteY8" fmla="*/ 2654967 h 3978272"/>
              <a:gd name="connsiteX9" fmla="*/ 3120189 w 8124460"/>
              <a:gd name="connsiteY9" fmla="*/ 3729789 h 3978272"/>
              <a:gd name="connsiteX10" fmla="*/ 4136671 w 8124460"/>
              <a:gd name="connsiteY10" fmla="*/ 3773820 h 3978272"/>
              <a:gd name="connsiteX11" fmla="*/ 5276238 w 8124460"/>
              <a:gd name="connsiteY11" fmla="*/ 3326085 h 3978272"/>
              <a:gd name="connsiteX12" fmla="*/ 6430692 w 8124460"/>
              <a:gd name="connsiteY12" fmla="*/ 3508089 h 3978272"/>
              <a:gd name="connsiteX13" fmla="*/ 7157549 w 8124460"/>
              <a:gd name="connsiteY13" fmla="*/ 3823102 h 3978272"/>
              <a:gd name="connsiteX14" fmla="*/ 8124460 w 8124460"/>
              <a:gd name="connsiteY14" fmla="*/ 3978272 h 3978272"/>
              <a:gd name="connsiteX0" fmla="*/ 0 w 8124460"/>
              <a:gd name="connsiteY0" fmla="*/ 0 h 3978272"/>
              <a:gd name="connsiteX1" fmla="*/ 288758 w 8124460"/>
              <a:gd name="connsiteY1" fmla="*/ 216569 h 3978272"/>
              <a:gd name="connsiteX2" fmla="*/ 673768 w 8124460"/>
              <a:gd name="connsiteY2" fmla="*/ 336885 h 3978272"/>
              <a:gd name="connsiteX3" fmla="*/ 1106905 w 8124460"/>
              <a:gd name="connsiteY3" fmla="*/ 481264 h 3978272"/>
              <a:gd name="connsiteX4" fmla="*/ 1347537 w 8124460"/>
              <a:gd name="connsiteY4" fmla="*/ 649706 h 3978272"/>
              <a:gd name="connsiteX5" fmla="*/ 1900989 w 8124460"/>
              <a:gd name="connsiteY5" fmla="*/ 1251285 h 3978272"/>
              <a:gd name="connsiteX6" fmla="*/ 2077452 w 8124460"/>
              <a:gd name="connsiteY6" fmla="*/ 1612232 h 3978272"/>
              <a:gd name="connsiteX7" fmla="*/ 2253915 w 8124460"/>
              <a:gd name="connsiteY7" fmla="*/ 2077452 h 3978272"/>
              <a:gd name="connsiteX8" fmla="*/ 2526631 w 8124460"/>
              <a:gd name="connsiteY8" fmla="*/ 2654967 h 3978272"/>
              <a:gd name="connsiteX9" fmla="*/ 2949843 w 8124460"/>
              <a:gd name="connsiteY9" fmla="*/ 3452977 h 3978272"/>
              <a:gd name="connsiteX10" fmla="*/ 4136671 w 8124460"/>
              <a:gd name="connsiteY10" fmla="*/ 3773820 h 3978272"/>
              <a:gd name="connsiteX11" fmla="*/ 5276238 w 8124460"/>
              <a:gd name="connsiteY11" fmla="*/ 3326085 h 3978272"/>
              <a:gd name="connsiteX12" fmla="*/ 6430692 w 8124460"/>
              <a:gd name="connsiteY12" fmla="*/ 3508089 h 3978272"/>
              <a:gd name="connsiteX13" fmla="*/ 7157549 w 8124460"/>
              <a:gd name="connsiteY13" fmla="*/ 3823102 h 3978272"/>
              <a:gd name="connsiteX14" fmla="*/ 8124460 w 8124460"/>
              <a:gd name="connsiteY14" fmla="*/ 3978272 h 397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24460" h="3978272">
                <a:moveTo>
                  <a:pt x="0" y="0"/>
                </a:moveTo>
                <a:cubicBezTo>
                  <a:pt x="48126" y="92242"/>
                  <a:pt x="176463" y="160422"/>
                  <a:pt x="288758" y="216569"/>
                </a:cubicBezTo>
                <a:cubicBezTo>
                  <a:pt x="401053" y="272716"/>
                  <a:pt x="673768" y="336885"/>
                  <a:pt x="673768" y="336885"/>
                </a:cubicBezTo>
                <a:cubicBezTo>
                  <a:pt x="810126" y="381001"/>
                  <a:pt x="994610" y="429127"/>
                  <a:pt x="1106905" y="481264"/>
                </a:cubicBezTo>
                <a:cubicBezTo>
                  <a:pt x="1219200" y="533401"/>
                  <a:pt x="1215190" y="521369"/>
                  <a:pt x="1347537" y="649706"/>
                </a:cubicBezTo>
                <a:cubicBezTo>
                  <a:pt x="1479884" y="778043"/>
                  <a:pt x="1779337" y="1090864"/>
                  <a:pt x="1900989" y="1251285"/>
                </a:cubicBezTo>
                <a:cubicBezTo>
                  <a:pt x="2022641" y="1411706"/>
                  <a:pt x="2018631" y="1474538"/>
                  <a:pt x="2077452" y="1612232"/>
                </a:cubicBezTo>
                <a:cubicBezTo>
                  <a:pt x="2136273" y="1749926"/>
                  <a:pt x="2179052" y="1903663"/>
                  <a:pt x="2253915" y="2077452"/>
                </a:cubicBezTo>
                <a:cubicBezTo>
                  <a:pt x="2328778" y="2251241"/>
                  <a:pt x="2410643" y="2425713"/>
                  <a:pt x="2526631" y="2654967"/>
                </a:cubicBezTo>
                <a:cubicBezTo>
                  <a:pt x="2642619" y="2884221"/>
                  <a:pt x="2681503" y="3266502"/>
                  <a:pt x="2949843" y="3452977"/>
                </a:cubicBezTo>
                <a:cubicBezTo>
                  <a:pt x="3218183" y="3639453"/>
                  <a:pt x="3748939" y="3794969"/>
                  <a:pt x="4136671" y="3773820"/>
                </a:cubicBezTo>
                <a:cubicBezTo>
                  <a:pt x="4524403" y="3752671"/>
                  <a:pt x="4893901" y="3370374"/>
                  <a:pt x="5276238" y="3326085"/>
                </a:cubicBezTo>
                <a:cubicBezTo>
                  <a:pt x="5658575" y="3281797"/>
                  <a:pt x="6117140" y="3425253"/>
                  <a:pt x="6430692" y="3508089"/>
                </a:cubicBezTo>
                <a:cubicBezTo>
                  <a:pt x="6744244" y="3590925"/>
                  <a:pt x="6919591" y="3769628"/>
                  <a:pt x="7157549" y="3823102"/>
                </a:cubicBezTo>
                <a:lnTo>
                  <a:pt x="8124460" y="3978272"/>
                </a:lnTo>
              </a:path>
            </a:pathLst>
          </a:custGeom>
          <a:noFill/>
          <a:ln w="1778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2248319" y="10082279"/>
            <a:ext cx="3734631" cy="5138671"/>
          </a:xfrm>
          <a:custGeom>
            <a:avLst/>
            <a:gdLst>
              <a:gd name="connsiteX0" fmla="*/ 3734631 w 3734631"/>
              <a:gd name="connsiteY0" fmla="*/ 833371 h 5138671"/>
              <a:gd name="connsiteX1" fmla="*/ 3353631 w 3734631"/>
              <a:gd name="connsiteY1" fmla="*/ 776221 h 5138671"/>
              <a:gd name="connsiteX2" fmla="*/ 2705931 w 3734631"/>
              <a:gd name="connsiteY2" fmla="*/ 452371 h 5138671"/>
              <a:gd name="connsiteX3" fmla="*/ 1962981 w 3734631"/>
              <a:gd name="connsiteY3" fmla="*/ 33271 h 5138671"/>
              <a:gd name="connsiteX4" fmla="*/ 1601031 w 3734631"/>
              <a:gd name="connsiteY4" fmla="*/ 33271 h 5138671"/>
              <a:gd name="connsiteX5" fmla="*/ 800931 w 3734631"/>
              <a:gd name="connsiteY5" fmla="*/ 90421 h 5138671"/>
              <a:gd name="connsiteX6" fmla="*/ 248481 w 3734631"/>
              <a:gd name="connsiteY6" fmla="*/ 319021 h 5138671"/>
              <a:gd name="connsiteX7" fmla="*/ 57981 w 3734631"/>
              <a:gd name="connsiteY7" fmla="*/ 738121 h 5138671"/>
              <a:gd name="connsiteX8" fmla="*/ 115131 w 3734631"/>
              <a:gd name="connsiteY8" fmla="*/ 1481071 h 5138671"/>
              <a:gd name="connsiteX9" fmla="*/ 172281 w 3734631"/>
              <a:gd name="connsiteY9" fmla="*/ 1995421 h 5138671"/>
              <a:gd name="connsiteX10" fmla="*/ 153231 w 3734631"/>
              <a:gd name="connsiteY10" fmla="*/ 2509771 h 5138671"/>
              <a:gd name="connsiteX11" fmla="*/ 831 w 3734631"/>
              <a:gd name="connsiteY11" fmla="*/ 3081271 h 5138671"/>
              <a:gd name="connsiteX12" fmla="*/ 229431 w 3734631"/>
              <a:gd name="connsiteY12" fmla="*/ 3767071 h 5138671"/>
              <a:gd name="connsiteX13" fmla="*/ 458031 w 3734631"/>
              <a:gd name="connsiteY13" fmla="*/ 4052821 h 5138671"/>
              <a:gd name="connsiteX14" fmla="*/ 610431 w 3734631"/>
              <a:gd name="connsiteY14" fmla="*/ 4586221 h 5138671"/>
              <a:gd name="connsiteX15" fmla="*/ 934281 w 3734631"/>
              <a:gd name="connsiteY15" fmla="*/ 5138671 h 513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34631" h="5138671">
                <a:moveTo>
                  <a:pt x="3734631" y="833371"/>
                </a:moveTo>
                <a:cubicBezTo>
                  <a:pt x="3629856" y="836546"/>
                  <a:pt x="3525081" y="839721"/>
                  <a:pt x="3353631" y="776221"/>
                </a:cubicBezTo>
                <a:cubicBezTo>
                  <a:pt x="3182181" y="712721"/>
                  <a:pt x="2937706" y="576196"/>
                  <a:pt x="2705931" y="452371"/>
                </a:cubicBezTo>
                <a:cubicBezTo>
                  <a:pt x="2474156" y="328546"/>
                  <a:pt x="2147131" y="103121"/>
                  <a:pt x="1962981" y="33271"/>
                </a:cubicBezTo>
                <a:cubicBezTo>
                  <a:pt x="1778831" y="-36579"/>
                  <a:pt x="1794706" y="23746"/>
                  <a:pt x="1601031" y="33271"/>
                </a:cubicBezTo>
                <a:cubicBezTo>
                  <a:pt x="1407356" y="42796"/>
                  <a:pt x="1026356" y="42796"/>
                  <a:pt x="800931" y="90421"/>
                </a:cubicBezTo>
                <a:cubicBezTo>
                  <a:pt x="575506" y="138046"/>
                  <a:pt x="372306" y="211071"/>
                  <a:pt x="248481" y="319021"/>
                </a:cubicBezTo>
                <a:cubicBezTo>
                  <a:pt x="124656" y="426971"/>
                  <a:pt x="80206" y="544446"/>
                  <a:pt x="57981" y="738121"/>
                </a:cubicBezTo>
                <a:cubicBezTo>
                  <a:pt x="35756" y="931796"/>
                  <a:pt x="96081" y="1271521"/>
                  <a:pt x="115131" y="1481071"/>
                </a:cubicBezTo>
                <a:cubicBezTo>
                  <a:pt x="134181" y="1690621"/>
                  <a:pt x="165931" y="1823971"/>
                  <a:pt x="172281" y="1995421"/>
                </a:cubicBezTo>
                <a:cubicBezTo>
                  <a:pt x="178631" y="2166871"/>
                  <a:pt x="181806" y="2328796"/>
                  <a:pt x="153231" y="2509771"/>
                </a:cubicBezTo>
                <a:cubicBezTo>
                  <a:pt x="124656" y="2690746"/>
                  <a:pt x="-11869" y="2871721"/>
                  <a:pt x="831" y="3081271"/>
                </a:cubicBezTo>
                <a:cubicBezTo>
                  <a:pt x="13531" y="3290821"/>
                  <a:pt x="153231" y="3605146"/>
                  <a:pt x="229431" y="3767071"/>
                </a:cubicBezTo>
                <a:cubicBezTo>
                  <a:pt x="305631" y="3928996"/>
                  <a:pt x="394531" y="3916296"/>
                  <a:pt x="458031" y="4052821"/>
                </a:cubicBezTo>
                <a:cubicBezTo>
                  <a:pt x="521531" y="4189346"/>
                  <a:pt x="531056" y="4405246"/>
                  <a:pt x="610431" y="4586221"/>
                </a:cubicBezTo>
                <a:cubicBezTo>
                  <a:pt x="689806" y="4767196"/>
                  <a:pt x="812043" y="4952933"/>
                  <a:pt x="934281" y="5138671"/>
                </a:cubicBezTo>
              </a:path>
            </a:pathLst>
          </a:custGeom>
          <a:noFill/>
          <a:ln w="1778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355600" y="3505200"/>
            <a:ext cx="17661467" cy="23605068"/>
          </a:xfrm>
          <a:prstGeom prst="rect">
            <a:avLst/>
          </a:prstGeom>
          <a:noFill/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12178278" y="10188536"/>
            <a:ext cx="1930733" cy="783628"/>
            <a:chOff x="5843817" y="12925150"/>
            <a:chExt cx="1930733" cy="783628"/>
          </a:xfrm>
        </p:grpSpPr>
        <p:sp>
          <p:nvSpPr>
            <p:cNvPr id="44" name="TextBox 43"/>
            <p:cNvSpPr txBox="1"/>
            <p:nvPr/>
          </p:nvSpPr>
          <p:spPr>
            <a:xfrm>
              <a:off x="5843817" y="13238108"/>
              <a:ext cx="838616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C00000"/>
                  </a:solidFill>
                </a:rPr>
                <a:t>Andr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32126" y="12925150"/>
              <a:ext cx="1142424" cy="783628"/>
              <a:chOff x="2291595" y="5368162"/>
              <a:chExt cx="1142424" cy="783628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2925609" y="5690125"/>
                <a:ext cx="508410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390210" y="5368162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grpSp>
            <p:nvGrpSpPr>
              <p:cNvPr id="4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9" name="Rectangle 4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0" name="Straight Connector 49"/>
                <p:cNvCxnSpPr>
                  <a:stCxn id="49" idx="0"/>
                  <a:endCxn id="4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53" name="Group 52"/>
          <p:cNvGrpSpPr/>
          <p:nvPr/>
        </p:nvGrpSpPr>
        <p:grpSpPr>
          <a:xfrm>
            <a:off x="12048409" y="11865153"/>
            <a:ext cx="1764072" cy="751865"/>
            <a:chOff x="6012702" y="12946416"/>
            <a:chExt cx="1764072" cy="751865"/>
          </a:xfrm>
        </p:grpSpPr>
        <p:sp>
          <p:nvSpPr>
            <p:cNvPr id="54" name="TextBox 53"/>
            <p:cNvSpPr txBox="1"/>
            <p:nvPr/>
          </p:nvSpPr>
          <p:spPr>
            <a:xfrm>
              <a:off x="6012702" y="13236616"/>
              <a:ext cx="668917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C00000"/>
                  </a:solidFill>
                </a:rPr>
                <a:t>112</a:t>
              </a: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6632126" y="12946416"/>
              <a:ext cx="1144648" cy="751729"/>
              <a:chOff x="2291595" y="5389428"/>
              <a:chExt cx="1144648" cy="751729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2390210" y="5389428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2925609" y="5679492"/>
                <a:ext cx="510634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0" name="Straight Connector 59"/>
                <p:cNvCxnSpPr>
                  <a:stCxn id="59" idx="0"/>
                  <a:endCxn id="5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63" name="Group 62"/>
          <p:cNvGrpSpPr/>
          <p:nvPr/>
        </p:nvGrpSpPr>
        <p:grpSpPr>
          <a:xfrm>
            <a:off x="12215232" y="11014212"/>
            <a:ext cx="1860701" cy="809034"/>
            <a:chOff x="4574557" y="7560498"/>
            <a:chExt cx="1860701" cy="809034"/>
          </a:xfrm>
        </p:grpSpPr>
        <p:grpSp>
          <p:nvGrpSpPr>
            <p:cNvPr id="64" name="Group 63"/>
            <p:cNvGrpSpPr/>
            <p:nvPr/>
          </p:nvGrpSpPr>
          <p:grpSpPr>
            <a:xfrm>
              <a:off x="4574557" y="7560498"/>
              <a:ext cx="1860701" cy="809034"/>
              <a:chOff x="5908588" y="12899744"/>
              <a:chExt cx="1860701" cy="809034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5908588" y="13241045"/>
                <a:ext cx="789098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23(-)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67" name="Group 66"/>
              <p:cNvGrpSpPr/>
              <p:nvPr/>
            </p:nvGrpSpPr>
            <p:grpSpPr>
              <a:xfrm>
                <a:off x="6615004" y="12899744"/>
                <a:ext cx="1154285" cy="809034"/>
                <a:chOff x="2274473" y="5342756"/>
                <a:chExt cx="1154285" cy="809034"/>
              </a:xfrm>
            </p:grpSpPr>
            <p:sp>
              <p:nvSpPr>
                <p:cNvPr id="68" name="TextBox 67"/>
                <p:cNvSpPr txBox="1"/>
                <p:nvPr/>
              </p:nvSpPr>
              <p:spPr>
                <a:xfrm>
                  <a:off x="2936241" y="5690125"/>
                  <a:ext cx="492517" cy="461665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>
                      <a:solidFill>
                        <a:srgbClr val="C00000"/>
                      </a:solidFill>
                    </a:rPr>
                    <a:t>62</a:t>
                  </a:r>
                  <a:endParaRPr lang="en-US" sz="2400" b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2274473" y="5342756"/>
                  <a:ext cx="71835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 smtClean="0">
                      <a:solidFill>
                        <a:srgbClr val="C00000"/>
                      </a:solidFill>
                    </a:rPr>
                    <a:t>XXX</a:t>
                  </a:r>
                  <a:endParaRPr lang="en-US" sz="20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70" name="Group 44"/>
                <p:cNvGrpSpPr>
                  <a:grpSpLocks/>
                </p:cNvGrpSpPr>
                <p:nvPr/>
              </p:nvGrpSpPr>
              <p:grpSpPr bwMode="auto">
                <a:xfrm>
                  <a:off x="2291628" y="5683318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71" name="Rectangle 70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72" name="Straight Connector 71"/>
                  <p:cNvCxnSpPr>
                    <a:cxnSpLocks/>
                    <a:stCxn id="71" idx="0"/>
                    <a:endCxn id="71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65" name="Oval 64"/>
            <p:cNvSpPr/>
            <p:nvPr/>
          </p:nvSpPr>
          <p:spPr>
            <a:xfrm>
              <a:off x="5462765" y="8034793"/>
              <a:ext cx="373711" cy="198783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3830449" y="10462209"/>
            <a:ext cx="1925428" cy="785254"/>
            <a:chOff x="5847412" y="12925150"/>
            <a:chExt cx="1925428" cy="785254"/>
          </a:xfrm>
        </p:grpSpPr>
        <p:sp>
          <p:nvSpPr>
            <p:cNvPr id="74" name="TextBox 73"/>
            <p:cNvSpPr txBox="1"/>
            <p:nvPr/>
          </p:nvSpPr>
          <p:spPr>
            <a:xfrm>
              <a:off x="5847412" y="13248739"/>
              <a:ext cx="851536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C00000"/>
                  </a:solidFill>
                </a:rPr>
                <a:t>Goro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6632126" y="12925150"/>
              <a:ext cx="1140714" cy="772995"/>
              <a:chOff x="2291595" y="5368162"/>
              <a:chExt cx="1140714" cy="772995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2925609" y="5679492"/>
                <a:ext cx="506700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2390210" y="5368162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grpSp>
            <p:nvGrpSpPr>
              <p:cNvPr id="7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79" name="Rectangle 7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0" name="Straight Connector 79"/>
                <p:cNvCxnSpPr>
                  <a:stCxn id="79" idx="0"/>
                  <a:endCxn id="7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2831D84-CD6E-4AF4-81D0-02C5CB95FBB5}"/>
              </a:ext>
            </a:extLst>
          </p:cNvPr>
          <p:cNvSpPr txBox="1"/>
          <p:nvPr/>
        </p:nvSpPr>
        <p:spPr>
          <a:xfrm>
            <a:off x="13474027" y="9656642"/>
            <a:ext cx="139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Orlovka</a:t>
            </a:r>
            <a:endParaRPr lang="en-US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9B685BE-8362-4384-96FF-F6A81182CA62}"/>
              </a:ext>
            </a:extLst>
          </p:cNvPr>
          <p:cNvSpPr txBox="1"/>
          <p:nvPr/>
        </p:nvSpPr>
        <p:spPr>
          <a:xfrm>
            <a:off x="10552054" y="11111122"/>
            <a:ext cx="2212920" cy="523220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800" b="1" dirty="0"/>
              <a:t>Gorodishche</a:t>
            </a:r>
          </a:p>
        </p:txBody>
      </p:sp>
      <p:grpSp>
        <p:nvGrpSpPr>
          <p:cNvPr id="83" name="Group 82"/>
          <p:cNvGrpSpPr/>
          <p:nvPr/>
        </p:nvGrpSpPr>
        <p:grpSpPr>
          <a:xfrm>
            <a:off x="12114803" y="12477614"/>
            <a:ext cx="1569694" cy="794397"/>
            <a:chOff x="6190800" y="12914517"/>
            <a:chExt cx="1569694" cy="794397"/>
          </a:xfrm>
        </p:grpSpPr>
        <p:sp>
          <p:nvSpPr>
            <p:cNvPr id="84" name="TextBox 83"/>
            <p:cNvSpPr txBox="1"/>
            <p:nvPr/>
          </p:nvSpPr>
          <p:spPr>
            <a:xfrm>
              <a:off x="6190800" y="13247249"/>
              <a:ext cx="527701" cy="461665"/>
            </a:xfrm>
            <a:prstGeom prst="rect">
              <a:avLst/>
            </a:prstGeom>
            <a:solidFill>
              <a:srgbClr val="FFFFFF">
                <a:alpha val="49804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C00000"/>
                  </a:solidFill>
                </a:rPr>
                <a:t>42</a:t>
              </a: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6632126" y="12914517"/>
              <a:ext cx="1128368" cy="794261"/>
              <a:chOff x="2291595" y="5357529"/>
              <a:chExt cx="1128368" cy="794261"/>
            </a:xfrm>
          </p:grpSpPr>
          <p:sp>
            <p:nvSpPr>
              <p:cNvPr id="86" name="TextBox 85"/>
              <p:cNvSpPr txBox="1"/>
              <p:nvPr/>
            </p:nvSpPr>
            <p:spPr>
              <a:xfrm>
                <a:off x="2390210" y="5357529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</a:t>
                </a: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2925608" y="5690125"/>
                <a:ext cx="494355" cy="461665"/>
              </a:xfrm>
              <a:prstGeom prst="rect">
                <a:avLst/>
              </a:prstGeom>
              <a:solidFill>
                <a:srgbClr val="FFFFFF">
                  <a:alpha val="49804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8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90" name="Straight Connector 89"/>
                <p:cNvCxnSpPr>
                  <a:stCxn id="89" idx="0"/>
                  <a:endCxn id="8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93" name="Group 92"/>
          <p:cNvGrpSpPr/>
          <p:nvPr/>
        </p:nvGrpSpPr>
        <p:grpSpPr>
          <a:xfrm>
            <a:off x="12242493" y="13714423"/>
            <a:ext cx="1674149" cy="815527"/>
            <a:chOff x="6120719" y="12925150"/>
            <a:chExt cx="1674149" cy="815527"/>
          </a:xfrm>
        </p:grpSpPr>
        <p:sp>
          <p:nvSpPr>
            <p:cNvPr id="94" name="TextBox 93"/>
            <p:cNvSpPr txBox="1"/>
            <p:nvPr/>
          </p:nvSpPr>
          <p:spPr>
            <a:xfrm>
              <a:off x="6120719" y="13247252"/>
              <a:ext cx="536465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C00000"/>
                  </a:solidFill>
                </a:rPr>
                <a:t>10</a:t>
              </a:r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6632126" y="12925150"/>
              <a:ext cx="1162742" cy="815527"/>
              <a:chOff x="2291595" y="5368162"/>
              <a:chExt cx="1162742" cy="815527"/>
            </a:xfrm>
          </p:grpSpPr>
          <p:sp>
            <p:nvSpPr>
              <p:cNvPr id="96" name="TextBox 95"/>
              <p:cNvSpPr txBox="1"/>
              <p:nvPr/>
            </p:nvSpPr>
            <p:spPr>
              <a:xfrm>
                <a:off x="2400843" y="5368162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C00000"/>
                    </a:solidFill>
                  </a:rPr>
                  <a:t>X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2925609" y="5722024"/>
                <a:ext cx="528728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9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99" name="Rectangle 9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0" name="Straight Connector 99"/>
                <p:cNvCxnSpPr>
                  <a:stCxn id="99" idx="0"/>
                  <a:endCxn id="9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03" name="Group 102"/>
          <p:cNvGrpSpPr/>
          <p:nvPr/>
        </p:nvGrpSpPr>
        <p:grpSpPr>
          <a:xfrm>
            <a:off x="12440837" y="14319139"/>
            <a:ext cx="1800146" cy="783628"/>
            <a:chOff x="5989210" y="12925150"/>
            <a:chExt cx="1800146" cy="783628"/>
          </a:xfrm>
        </p:grpSpPr>
        <p:sp>
          <p:nvSpPr>
            <p:cNvPr id="104" name="TextBox 103"/>
            <p:cNvSpPr txBox="1"/>
            <p:nvPr/>
          </p:nvSpPr>
          <p:spPr>
            <a:xfrm>
              <a:off x="5989210" y="13381278"/>
              <a:ext cx="747522" cy="297517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2400" b="1" dirty="0" smtClean="0">
                  <a:solidFill>
                    <a:srgbClr val="C00000"/>
                  </a:solidFill>
                </a:rPr>
                <a:t>35G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6632126" y="12925150"/>
              <a:ext cx="1157230" cy="783628"/>
              <a:chOff x="2291595" y="5368162"/>
              <a:chExt cx="1157230" cy="783628"/>
            </a:xfrm>
          </p:grpSpPr>
          <p:sp>
            <p:nvSpPr>
              <p:cNvPr id="106" name="TextBox 105"/>
              <p:cNvSpPr txBox="1"/>
              <p:nvPr/>
            </p:nvSpPr>
            <p:spPr>
              <a:xfrm>
                <a:off x="2326411" y="5368162"/>
                <a:ext cx="62267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2925609" y="5690125"/>
                <a:ext cx="523216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0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09" name="Rectangle 10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0" name="Straight Connector 109"/>
                <p:cNvCxnSpPr>
                  <a:stCxn id="109" idx="0"/>
                  <a:endCxn id="10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13" name="Group 112"/>
          <p:cNvGrpSpPr/>
          <p:nvPr/>
        </p:nvGrpSpPr>
        <p:grpSpPr>
          <a:xfrm>
            <a:off x="12158126" y="13097828"/>
            <a:ext cx="1800059" cy="794397"/>
            <a:chOff x="5990601" y="12925150"/>
            <a:chExt cx="1800059" cy="794397"/>
          </a:xfrm>
        </p:grpSpPr>
        <p:sp>
          <p:nvSpPr>
            <p:cNvPr id="114" name="TextBox 113"/>
            <p:cNvSpPr txBox="1"/>
            <p:nvPr/>
          </p:nvSpPr>
          <p:spPr>
            <a:xfrm>
              <a:off x="5990601" y="13257882"/>
              <a:ext cx="728136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00000"/>
                  </a:solidFill>
                </a:rPr>
                <a:t>244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6632126" y="12925150"/>
              <a:ext cx="1158534" cy="794261"/>
              <a:chOff x="2291595" y="5368162"/>
              <a:chExt cx="1158534" cy="794261"/>
            </a:xfrm>
          </p:grpSpPr>
          <p:sp>
            <p:nvSpPr>
              <p:cNvPr id="116" name="TextBox 115"/>
              <p:cNvSpPr txBox="1"/>
              <p:nvPr/>
            </p:nvSpPr>
            <p:spPr>
              <a:xfrm>
                <a:off x="2390210" y="5368162"/>
                <a:ext cx="4823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</a:t>
                </a: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2925608" y="5700758"/>
                <a:ext cx="524521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62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1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19" name="Rectangle 11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0" name="Straight Connector 119"/>
                <p:cNvCxnSpPr>
                  <a:stCxn id="119" idx="0"/>
                  <a:endCxn id="11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23" name="Group 122"/>
          <p:cNvGrpSpPr/>
          <p:nvPr/>
        </p:nvGrpSpPr>
        <p:grpSpPr>
          <a:xfrm>
            <a:off x="9211469" y="6887340"/>
            <a:ext cx="2384221" cy="988373"/>
            <a:chOff x="5912727" y="12703081"/>
            <a:chExt cx="2384221" cy="988373"/>
          </a:xfrm>
        </p:grpSpPr>
        <p:sp>
          <p:nvSpPr>
            <p:cNvPr id="124" name="TextBox 123"/>
            <p:cNvSpPr txBox="1"/>
            <p:nvPr/>
          </p:nvSpPr>
          <p:spPr>
            <a:xfrm>
              <a:off x="5912727" y="13131174"/>
              <a:ext cx="516234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00000"/>
                  </a:solidFill>
                </a:rPr>
                <a:t>24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25" name="Group 124"/>
            <p:cNvGrpSpPr/>
            <p:nvPr/>
          </p:nvGrpSpPr>
          <p:grpSpPr>
            <a:xfrm>
              <a:off x="6413464" y="12703081"/>
              <a:ext cx="1883484" cy="988373"/>
              <a:chOff x="2072933" y="5146093"/>
              <a:chExt cx="1883484" cy="988373"/>
            </a:xfrm>
          </p:grpSpPr>
          <p:sp>
            <p:nvSpPr>
              <p:cNvPr id="126" name="TextBox 125"/>
              <p:cNvSpPr txBox="1"/>
              <p:nvPr/>
            </p:nvSpPr>
            <p:spPr>
              <a:xfrm>
                <a:off x="2951734" y="5574989"/>
                <a:ext cx="1004683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rgbClr val="C00000"/>
                    </a:solidFill>
                  </a:rPr>
                  <a:t>Stlgrd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2115890" y="5146093"/>
                <a:ext cx="83468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C00000"/>
                    </a:solidFill>
                  </a:rPr>
                  <a:t>XXXX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28" name="Group 44"/>
              <p:cNvGrpSpPr>
                <a:grpSpLocks/>
              </p:cNvGrpSpPr>
              <p:nvPr/>
            </p:nvGrpSpPr>
            <p:grpSpPr bwMode="auto">
              <a:xfrm>
                <a:off x="2072933" y="5487381"/>
                <a:ext cx="903773" cy="647085"/>
                <a:chOff x="6375340" y="1618825"/>
                <a:chExt cx="261482" cy="180311"/>
              </a:xfrm>
            </p:grpSpPr>
            <p:sp>
              <p:nvSpPr>
                <p:cNvPr id="129" name="Rectangle 128"/>
                <p:cNvSpPr/>
                <p:nvPr/>
              </p:nvSpPr>
              <p:spPr>
                <a:xfrm>
                  <a:off x="6376040" y="1619129"/>
                  <a:ext cx="259630" cy="180007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30" name="Straight Connector 129"/>
                <p:cNvCxnSpPr>
                  <a:stCxn id="129" idx="0"/>
                  <a:endCxn id="129" idx="0"/>
                </p:cNvCxnSpPr>
                <p:nvPr/>
              </p:nvCxnSpPr>
              <p:spPr>
                <a:xfrm>
                  <a:off x="6505858" y="1619129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1" name="Freeform 1822"/>
                <p:cNvSpPr/>
                <p:nvPr/>
              </p:nvSpPr>
              <p:spPr>
                <a:xfrm>
                  <a:off x="6378130" y="1618825"/>
                  <a:ext cx="258690" cy="175023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32" name="Freeform 1823"/>
                <p:cNvSpPr/>
                <p:nvPr/>
              </p:nvSpPr>
              <p:spPr>
                <a:xfrm rot="10800000" flipV="1">
                  <a:off x="6375340" y="1626409"/>
                  <a:ext cx="261482" cy="16226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33" name="Group 132"/>
          <p:cNvGrpSpPr/>
          <p:nvPr/>
        </p:nvGrpSpPr>
        <p:grpSpPr>
          <a:xfrm>
            <a:off x="12133882" y="7339957"/>
            <a:ext cx="2384221" cy="988373"/>
            <a:chOff x="5912727" y="12703081"/>
            <a:chExt cx="2384221" cy="988373"/>
          </a:xfrm>
        </p:grpSpPr>
        <p:sp>
          <p:nvSpPr>
            <p:cNvPr id="134" name="TextBox 133"/>
            <p:cNvSpPr txBox="1"/>
            <p:nvPr/>
          </p:nvSpPr>
          <p:spPr>
            <a:xfrm>
              <a:off x="5912727" y="13131174"/>
              <a:ext cx="546714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00000"/>
                  </a:solidFill>
                </a:rPr>
                <a:t>1G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6413464" y="12703081"/>
              <a:ext cx="1883484" cy="988373"/>
              <a:chOff x="2072933" y="5146093"/>
              <a:chExt cx="1883484" cy="988373"/>
            </a:xfrm>
          </p:grpSpPr>
          <p:sp>
            <p:nvSpPr>
              <p:cNvPr id="136" name="TextBox 135"/>
              <p:cNvSpPr txBox="1"/>
              <p:nvPr/>
            </p:nvSpPr>
            <p:spPr>
              <a:xfrm>
                <a:off x="2951734" y="5574989"/>
                <a:ext cx="1004683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rgbClr val="C00000"/>
                    </a:solidFill>
                  </a:rPr>
                  <a:t>Stlgrd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2115890" y="5146093"/>
                <a:ext cx="83468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C00000"/>
                    </a:solidFill>
                  </a:rPr>
                  <a:t>XXXX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38" name="Group 44"/>
              <p:cNvGrpSpPr>
                <a:grpSpLocks/>
              </p:cNvGrpSpPr>
              <p:nvPr/>
            </p:nvGrpSpPr>
            <p:grpSpPr bwMode="auto">
              <a:xfrm>
                <a:off x="2072933" y="5487381"/>
                <a:ext cx="903773" cy="647085"/>
                <a:chOff x="6375340" y="1618825"/>
                <a:chExt cx="261482" cy="180311"/>
              </a:xfrm>
            </p:grpSpPr>
            <p:sp>
              <p:nvSpPr>
                <p:cNvPr id="139" name="Rectangle 138"/>
                <p:cNvSpPr/>
                <p:nvPr/>
              </p:nvSpPr>
              <p:spPr>
                <a:xfrm>
                  <a:off x="6376040" y="1619129"/>
                  <a:ext cx="259630" cy="180007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40" name="Straight Connector 139"/>
                <p:cNvCxnSpPr>
                  <a:stCxn id="139" idx="0"/>
                  <a:endCxn id="139" idx="0"/>
                </p:cNvCxnSpPr>
                <p:nvPr/>
              </p:nvCxnSpPr>
              <p:spPr>
                <a:xfrm>
                  <a:off x="6505858" y="1619129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Freeform 1822"/>
                <p:cNvSpPr/>
                <p:nvPr/>
              </p:nvSpPr>
              <p:spPr>
                <a:xfrm>
                  <a:off x="6378130" y="1618825"/>
                  <a:ext cx="258690" cy="175023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42" name="Freeform 1823"/>
                <p:cNvSpPr/>
                <p:nvPr/>
              </p:nvSpPr>
              <p:spPr>
                <a:xfrm rot="10800000" flipV="1">
                  <a:off x="6375340" y="1626409"/>
                  <a:ext cx="261482" cy="16226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143" name="Group 142"/>
          <p:cNvGrpSpPr/>
          <p:nvPr/>
        </p:nvGrpSpPr>
        <p:grpSpPr>
          <a:xfrm>
            <a:off x="14566554" y="7477690"/>
            <a:ext cx="2384221" cy="988373"/>
            <a:chOff x="5912727" y="12703081"/>
            <a:chExt cx="2384221" cy="988373"/>
          </a:xfrm>
        </p:grpSpPr>
        <p:sp>
          <p:nvSpPr>
            <p:cNvPr id="144" name="TextBox 143"/>
            <p:cNvSpPr txBox="1"/>
            <p:nvPr/>
          </p:nvSpPr>
          <p:spPr>
            <a:xfrm>
              <a:off x="5912727" y="13131174"/>
              <a:ext cx="516234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00000"/>
                  </a:solidFill>
                </a:rPr>
                <a:t>66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6413464" y="12703081"/>
              <a:ext cx="1883484" cy="988373"/>
              <a:chOff x="2072933" y="5146093"/>
              <a:chExt cx="1883484" cy="988373"/>
            </a:xfrm>
          </p:grpSpPr>
          <p:sp>
            <p:nvSpPr>
              <p:cNvPr id="146" name="TextBox 145"/>
              <p:cNvSpPr txBox="1"/>
              <p:nvPr/>
            </p:nvSpPr>
            <p:spPr>
              <a:xfrm>
                <a:off x="2951734" y="5574989"/>
                <a:ext cx="1004683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rgbClr val="C00000"/>
                    </a:solidFill>
                  </a:rPr>
                  <a:t>Stlgrd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2115890" y="5146093"/>
                <a:ext cx="83468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 smtClean="0">
                    <a:solidFill>
                      <a:srgbClr val="C00000"/>
                    </a:solidFill>
                  </a:rPr>
                  <a:t>XXXX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48" name="Group 44"/>
              <p:cNvGrpSpPr>
                <a:grpSpLocks/>
              </p:cNvGrpSpPr>
              <p:nvPr/>
            </p:nvGrpSpPr>
            <p:grpSpPr bwMode="auto">
              <a:xfrm>
                <a:off x="2072933" y="5487381"/>
                <a:ext cx="903773" cy="647085"/>
                <a:chOff x="6375340" y="1618825"/>
                <a:chExt cx="261482" cy="180311"/>
              </a:xfrm>
            </p:grpSpPr>
            <p:sp>
              <p:nvSpPr>
                <p:cNvPr id="149" name="Rectangle 148"/>
                <p:cNvSpPr/>
                <p:nvPr/>
              </p:nvSpPr>
              <p:spPr>
                <a:xfrm>
                  <a:off x="6376040" y="1619129"/>
                  <a:ext cx="259630" cy="180007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0" name="Straight Connector 149"/>
                <p:cNvCxnSpPr>
                  <a:stCxn id="149" idx="0"/>
                  <a:endCxn id="149" idx="0"/>
                </p:cNvCxnSpPr>
                <p:nvPr/>
              </p:nvCxnSpPr>
              <p:spPr>
                <a:xfrm>
                  <a:off x="6505858" y="1619129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1" name="Freeform 1822"/>
                <p:cNvSpPr/>
                <p:nvPr/>
              </p:nvSpPr>
              <p:spPr>
                <a:xfrm>
                  <a:off x="6378130" y="1618825"/>
                  <a:ext cx="258690" cy="175023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52" name="Freeform 1823"/>
                <p:cNvSpPr/>
                <p:nvPr/>
              </p:nvSpPr>
              <p:spPr>
                <a:xfrm rot="10800000" flipV="1">
                  <a:off x="6375340" y="1626409"/>
                  <a:ext cx="261482" cy="16226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grpSp>
        <p:nvGrpSpPr>
          <p:cNvPr id="34" name="Group 33"/>
          <p:cNvGrpSpPr/>
          <p:nvPr/>
        </p:nvGrpSpPr>
        <p:grpSpPr>
          <a:xfrm>
            <a:off x="7342564" y="4456962"/>
            <a:ext cx="2271927" cy="988373"/>
            <a:chOff x="9556374" y="4152162"/>
            <a:chExt cx="2271927" cy="988373"/>
          </a:xfrm>
        </p:grpSpPr>
        <p:grpSp>
          <p:nvGrpSpPr>
            <p:cNvPr id="153" name="Group 152"/>
            <p:cNvGrpSpPr/>
            <p:nvPr/>
          </p:nvGrpSpPr>
          <p:grpSpPr>
            <a:xfrm>
              <a:off x="9556374" y="4152162"/>
              <a:ext cx="2271927" cy="988373"/>
              <a:chOff x="6025021" y="12703081"/>
              <a:chExt cx="2271927" cy="988373"/>
            </a:xfrm>
          </p:grpSpPr>
          <p:sp>
            <p:nvSpPr>
              <p:cNvPr id="154" name="TextBox 153"/>
              <p:cNvSpPr txBox="1"/>
              <p:nvPr/>
            </p:nvSpPr>
            <p:spPr>
              <a:xfrm>
                <a:off x="6025021" y="13131174"/>
                <a:ext cx="389731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C00000"/>
                    </a:solidFill>
                  </a:rPr>
                  <a:t>4</a:t>
                </a:r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55" name="Group 154"/>
              <p:cNvGrpSpPr/>
              <p:nvPr/>
            </p:nvGrpSpPr>
            <p:grpSpPr>
              <a:xfrm>
                <a:off x="6415887" y="12703081"/>
                <a:ext cx="1881061" cy="988373"/>
                <a:chOff x="2075356" y="5146093"/>
                <a:chExt cx="1881061" cy="988373"/>
              </a:xfrm>
            </p:grpSpPr>
            <p:sp>
              <p:nvSpPr>
                <p:cNvPr id="156" name="TextBox 155"/>
                <p:cNvSpPr txBox="1"/>
                <p:nvPr/>
              </p:nvSpPr>
              <p:spPr>
                <a:xfrm>
                  <a:off x="2951734" y="5574989"/>
                  <a:ext cx="1004683" cy="461665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err="1" smtClean="0">
                      <a:solidFill>
                        <a:srgbClr val="C00000"/>
                      </a:solidFill>
                    </a:rPr>
                    <a:t>Stlgrd</a:t>
                  </a:r>
                  <a:endParaRPr lang="en-US" sz="2400" b="1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57" name="TextBox 156"/>
                <p:cNvSpPr txBox="1"/>
                <p:nvPr/>
              </p:nvSpPr>
              <p:spPr>
                <a:xfrm>
                  <a:off x="2115890" y="5146093"/>
                  <a:ext cx="83468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 smtClean="0">
                      <a:solidFill>
                        <a:srgbClr val="C00000"/>
                      </a:solidFill>
                    </a:rPr>
                    <a:t>XXXX</a:t>
                  </a:r>
                  <a:endParaRPr lang="en-US" sz="20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158" name="Group 44"/>
                <p:cNvGrpSpPr>
                  <a:grpSpLocks/>
                </p:cNvGrpSpPr>
                <p:nvPr/>
              </p:nvGrpSpPr>
              <p:grpSpPr bwMode="auto">
                <a:xfrm>
                  <a:off x="2075356" y="5488472"/>
                  <a:ext cx="897372" cy="645994"/>
                  <a:chOff x="6376040" y="1619129"/>
                  <a:chExt cx="259630" cy="180007"/>
                </a:xfrm>
              </p:grpSpPr>
              <p:sp>
                <p:nvSpPr>
                  <p:cNvPr id="159" name="Rectangle 158"/>
                  <p:cNvSpPr/>
                  <p:nvPr/>
                </p:nvSpPr>
                <p:spPr>
                  <a:xfrm>
                    <a:off x="6376040" y="1619129"/>
                    <a:ext cx="259630" cy="180007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60" name="Straight Connector 159"/>
                  <p:cNvCxnSpPr>
                    <a:stCxn id="159" idx="0"/>
                    <a:endCxn id="159" idx="0"/>
                  </p:cNvCxnSpPr>
                  <p:nvPr/>
                </p:nvCxnSpPr>
                <p:spPr>
                  <a:xfrm>
                    <a:off x="6505858" y="1619129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33" name="Oval 32"/>
            <p:cNvSpPr/>
            <p:nvPr/>
          </p:nvSpPr>
          <p:spPr>
            <a:xfrm>
              <a:off x="10138610" y="4636168"/>
              <a:ext cx="497305" cy="38501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9762239" y="9741181"/>
            <a:ext cx="1678253" cy="766066"/>
            <a:chOff x="904881" y="13105858"/>
            <a:chExt cx="1678253" cy="766066"/>
          </a:xfrm>
        </p:grpSpPr>
        <p:sp>
          <p:nvSpPr>
            <p:cNvPr id="164" name="TextBox 163"/>
            <p:cNvSpPr txBox="1"/>
            <p:nvPr/>
          </p:nvSpPr>
          <p:spPr>
            <a:xfrm>
              <a:off x="904881" y="13410259"/>
              <a:ext cx="657527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389</a:t>
              </a:r>
            </a:p>
          </p:txBody>
        </p:sp>
        <p:grpSp>
          <p:nvGrpSpPr>
            <p:cNvPr id="165" name="Group 164"/>
            <p:cNvGrpSpPr/>
            <p:nvPr/>
          </p:nvGrpSpPr>
          <p:grpSpPr>
            <a:xfrm>
              <a:off x="1494121" y="13105858"/>
              <a:ext cx="1089013" cy="762885"/>
              <a:chOff x="3352512" y="6157691"/>
              <a:chExt cx="1089013" cy="762885"/>
            </a:xfrm>
          </p:grpSpPr>
          <p:sp>
            <p:nvSpPr>
              <p:cNvPr id="166" name="TextBox 165"/>
              <p:cNvSpPr txBox="1"/>
              <p:nvPr/>
            </p:nvSpPr>
            <p:spPr>
              <a:xfrm>
                <a:off x="4011714" y="6458911"/>
                <a:ext cx="429811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LI</a:t>
                </a:r>
              </a:p>
            </p:txBody>
          </p:sp>
          <p:grpSp>
            <p:nvGrpSpPr>
              <p:cNvPr id="167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69" name="Rectangle 16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70" name="Straight Connector 169"/>
                <p:cNvCxnSpPr>
                  <a:stCxn id="169" idx="0"/>
                  <a:endCxn id="16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7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68" name="TextBox 167"/>
              <p:cNvSpPr txBox="1"/>
              <p:nvPr/>
            </p:nvSpPr>
            <p:spPr>
              <a:xfrm>
                <a:off x="3395266" y="6157691"/>
                <a:ext cx="5991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</a:t>
                </a:r>
              </a:p>
            </p:txBody>
          </p:sp>
        </p:grpSp>
      </p:grpSp>
      <p:grpSp>
        <p:nvGrpSpPr>
          <p:cNvPr id="173" name="Group 172"/>
          <p:cNvGrpSpPr/>
          <p:nvPr/>
        </p:nvGrpSpPr>
        <p:grpSpPr>
          <a:xfrm>
            <a:off x="8768236" y="10284289"/>
            <a:ext cx="1702213" cy="805417"/>
            <a:chOff x="904876" y="13073959"/>
            <a:chExt cx="1702213" cy="805417"/>
          </a:xfrm>
        </p:grpSpPr>
        <p:sp>
          <p:nvSpPr>
            <p:cNvPr id="174" name="TextBox 173"/>
            <p:cNvSpPr txBox="1"/>
            <p:nvPr/>
          </p:nvSpPr>
          <p:spPr>
            <a:xfrm>
              <a:off x="904876" y="13410257"/>
              <a:ext cx="730254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295</a:t>
              </a:r>
            </a:p>
          </p:txBody>
        </p:sp>
        <p:grpSp>
          <p:nvGrpSpPr>
            <p:cNvPr id="175" name="Group 174"/>
            <p:cNvGrpSpPr/>
            <p:nvPr/>
          </p:nvGrpSpPr>
          <p:grpSpPr>
            <a:xfrm>
              <a:off x="1494121" y="13073959"/>
              <a:ext cx="1112968" cy="805417"/>
              <a:chOff x="3352512" y="6125792"/>
              <a:chExt cx="1112968" cy="805417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4011714" y="6469544"/>
                <a:ext cx="453766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LI</a:t>
                </a:r>
              </a:p>
            </p:txBody>
          </p:sp>
          <p:grpSp>
            <p:nvGrpSpPr>
              <p:cNvPr id="177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79" name="Rectangle 17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rgbClr val="FFFFFF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80" name="Straight Connector 179"/>
                <p:cNvCxnSpPr>
                  <a:stCxn id="179" idx="0"/>
                  <a:endCxn id="17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8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78" name="TextBox 177"/>
              <p:cNvSpPr txBox="1"/>
              <p:nvPr/>
            </p:nvSpPr>
            <p:spPr>
              <a:xfrm>
                <a:off x="3395266" y="6125792"/>
                <a:ext cx="5991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</a:t>
                </a:r>
              </a:p>
            </p:txBody>
          </p:sp>
        </p:grpSp>
      </p:grpSp>
      <p:grpSp>
        <p:nvGrpSpPr>
          <p:cNvPr id="183" name="Group 182"/>
          <p:cNvGrpSpPr/>
          <p:nvPr/>
        </p:nvGrpSpPr>
        <p:grpSpPr>
          <a:xfrm>
            <a:off x="8337326" y="11087997"/>
            <a:ext cx="1488768" cy="766064"/>
            <a:chOff x="1062006" y="13105858"/>
            <a:chExt cx="1488768" cy="766064"/>
          </a:xfrm>
        </p:grpSpPr>
        <p:sp>
          <p:nvSpPr>
            <p:cNvPr id="184" name="TextBox 183"/>
            <p:cNvSpPr txBox="1"/>
            <p:nvPr/>
          </p:nvSpPr>
          <p:spPr>
            <a:xfrm>
              <a:off x="1062006" y="13410257"/>
              <a:ext cx="553103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71</a:t>
              </a:r>
            </a:p>
          </p:txBody>
        </p:sp>
        <p:grpSp>
          <p:nvGrpSpPr>
            <p:cNvPr id="185" name="Group 184"/>
            <p:cNvGrpSpPr/>
            <p:nvPr/>
          </p:nvGrpSpPr>
          <p:grpSpPr>
            <a:xfrm>
              <a:off x="1494121" y="13105858"/>
              <a:ext cx="1056653" cy="762885"/>
              <a:chOff x="3352512" y="6157691"/>
              <a:chExt cx="1056653" cy="762885"/>
            </a:xfrm>
          </p:grpSpPr>
          <p:sp>
            <p:nvSpPr>
              <p:cNvPr id="186" name="TextBox 185"/>
              <p:cNvSpPr txBox="1"/>
              <p:nvPr/>
            </p:nvSpPr>
            <p:spPr>
              <a:xfrm>
                <a:off x="4011714" y="6458911"/>
                <a:ext cx="397451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LI</a:t>
                </a:r>
              </a:p>
            </p:txBody>
          </p:sp>
          <p:grpSp>
            <p:nvGrpSpPr>
              <p:cNvPr id="187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89" name="Rectangle 18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90" name="Straight Connector 189"/>
                <p:cNvCxnSpPr>
                  <a:stCxn id="189" idx="0"/>
                  <a:endCxn id="18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9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88" name="TextBox 187"/>
              <p:cNvSpPr txBox="1"/>
              <p:nvPr/>
            </p:nvSpPr>
            <p:spPr>
              <a:xfrm>
                <a:off x="3395266" y="6157691"/>
                <a:ext cx="5991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</a:t>
                </a:r>
              </a:p>
            </p:txBody>
          </p:sp>
        </p:grpSp>
      </p:grpSp>
      <p:grpSp>
        <p:nvGrpSpPr>
          <p:cNvPr id="203" name="Group 202"/>
          <p:cNvGrpSpPr/>
          <p:nvPr/>
        </p:nvGrpSpPr>
        <p:grpSpPr>
          <a:xfrm>
            <a:off x="7492596" y="16722988"/>
            <a:ext cx="1945758" cy="777411"/>
            <a:chOff x="1072639" y="13073959"/>
            <a:chExt cx="1945758" cy="777411"/>
          </a:xfrm>
        </p:grpSpPr>
        <p:sp>
          <p:nvSpPr>
            <p:cNvPr id="204" name="TextBox 203"/>
            <p:cNvSpPr txBox="1"/>
            <p:nvPr/>
          </p:nvSpPr>
          <p:spPr>
            <a:xfrm>
              <a:off x="1072639" y="13388991"/>
              <a:ext cx="499730" cy="461665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94</a:t>
              </a:r>
            </a:p>
          </p:txBody>
        </p:sp>
        <p:grpSp>
          <p:nvGrpSpPr>
            <p:cNvPr id="205" name="Group 204"/>
            <p:cNvGrpSpPr/>
            <p:nvPr/>
          </p:nvGrpSpPr>
          <p:grpSpPr>
            <a:xfrm>
              <a:off x="1494121" y="13073959"/>
              <a:ext cx="1524276" cy="777411"/>
              <a:chOff x="3352512" y="6125792"/>
              <a:chExt cx="1524276" cy="777411"/>
            </a:xfrm>
          </p:grpSpPr>
          <p:sp>
            <p:nvSpPr>
              <p:cNvPr id="206" name="TextBox 205"/>
              <p:cNvSpPr txBox="1"/>
              <p:nvPr/>
            </p:nvSpPr>
            <p:spPr>
              <a:xfrm>
                <a:off x="3992664" y="6519596"/>
                <a:ext cx="884124" cy="3231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XLVIII</a:t>
                </a:r>
                <a:endPara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07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09" name="Rectangle 20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10" name="Straight Connector 209"/>
                <p:cNvCxnSpPr>
                  <a:stCxn id="209" idx="0"/>
                  <a:endCxn id="20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1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08" name="TextBox 207"/>
              <p:cNvSpPr txBox="1"/>
              <p:nvPr/>
            </p:nvSpPr>
            <p:spPr>
              <a:xfrm>
                <a:off x="3395266" y="6125792"/>
                <a:ext cx="5991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</a:t>
                </a:r>
              </a:p>
            </p:txBody>
          </p:sp>
        </p:grpSp>
      </p:grpSp>
      <p:grpSp>
        <p:nvGrpSpPr>
          <p:cNvPr id="213" name="Group 212"/>
          <p:cNvGrpSpPr/>
          <p:nvPr/>
        </p:nvGrpSpPr>
        <p:grpSpPr>
          <a:xfrm>
            <a:off x="7714558" y="15628673"/>
            <a:ext cx="1990916" cy="754369"/>
            <a:chOff x="843235" y="19073056"/>
            <a:chExt cx="1990916" cy="754369"/>
          </a:xfrm>
        </p:grpSpPr>
        <p:grpSp>
          <p:nvGrpSpPr>
            <p:cNvPr id="214" name="Group 213"/>
            <p:cNvGrpSpPr/>
            <p:nvPr/>
          </p:nvGrpSpPr>
          <p:grpSpPr>
            <a:xfrm>
              <a:off x="843235" y="19073056"/>
              <a:ext cx="1990916" cy="754369"/>
              <a:chOff x="1051849" y="13105858"/>
              <a:chExt cx="1990916" cy="754369"/>
            </a:xfrm>
          </p:grpSpPr>
          <p:sp>
            <p:nvSpPr>
              <p:cNvPr id="216" name="TextBox 215"/>
              <p:cNvSpPr txBox="1"/>
              <p:nvPr/>
            </p:nvSpPr>
            <p:spPr>
              <a:xfrm>
                <a:off x="1051849" y="13398562"/>
                <a:ext cx="502358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24</a:t>
                </a:r>
              </a:p>
            </p:txBody>
          </p:sp>
          <p:grpSp>
            <p:nvGrpSpPr>
              <p:cNvPr id="217" name="Group 216"/>
              <p:cNvGrpSpPr/>
              <p:nvPr/>
            </p:nvGrpSpPr>
            <p:grpSpPr>
              <a:xfrm>
                <a:off x="1494153" y="13105858"/>
                <a:ext cx="1548612" cy="745512"/>
                <a:chOff x="3352544" y="6157691"/>
                <a:chExt cx="1548612" cy="745512"/>
              </a:xfrm>
            </p:grpSpPr>
            <p:sp>
              <p:nvSpPr>
                <p:cNvPr id="218" name="TextBox 217"/>
                <p:cNvSpPr txBox="1"/>
                <p:nvPr/>
              </p:nvSpPr>
              <p:spPr>
                <a:xfrm>
                  <a:off x="3992664" y="6553711"/>
                  <a:ext cx="908492" cy="323165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XLVIII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219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21" name="Rectangle 220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22" name="Straight Connector 221"/>
                  <p:cNvCxnSpPr>
                    <a:stCxn id="221" idx="0"/>
                    <a:endCxn id="221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0" name="TextBox 219"/>
                <p:cNvSpPr txBox="1"/>
                <p:nvPr/>
              </p:nvSpPr>
              <p:spPr>
                <a:xfrm>
                  <a:off x="3395266" y="6157691"/>
                  <a:ext cx="59910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</a:t>
                  </a:r>
                </a:p>
              </p:txBody>
            </p:sp>
          </p:grpSp>
        </p:grpSp>
        <p:sp>
          <p:nvSpPr>
            <p:cNvPr id="215" name="Oval 214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7536307" y="17799005"/>
            <a:ext cx="1950360" cy="952015"/>
            <a:chOff x="7276797" y="13474231"/>
            <a:chExt cx="1950360" cy="952015"/>
          </a:xfrm>
        </p:grpSpPr>
        <p:grpSp>
          <p:nvGrpSpPr>
            <p:cNvPr id="224" name="Group 223"/>
            <p:cNvGrpSpPr/>
            <p:nvPr/>
          </p:nvGrpSpPr>
          <p:grpSpPr>
            <a:xfrm>
              <a:off x="7276797" y="13474231"/>
              <a:ext cx="1950360" cy="794397"/>
              <a:chOff x="6212067" y="12925150"/>
              <a:chExt cx="1950360" cy="794397"/>
            </a:xfrm>
          </p:grpSpPr>
          <p:sp>
            <p:nvSpPr>
              <p:cNvPr id="227" name="TextBox 226"/>
              <p:cNvSpPr txBox="1"/>
              <p:nvPr/>
            </p:nvSpPr>
            <p:spPr>
              <a:xfrm>
                <a:off x="6212067" y="13257882"/>
                <a:ext cx="493702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29</a:t>
                </a:r>
              </a:p>
            </p:txBody>
          </p:sp>
          <p:grpSp>
            <p:nvGrpSpPr>
              <p:cNvPr id="228" name="Group 227"/>
              <p:cNvGrpSpPr/>
              <p:nvPr/>
            </p:nvGrpSpPr>
            <p:grpSpPr>
              <a:xfrm>
                <a:off x="6632126" y="12925150"/>
                <a:ext cx="1530301" cy="766304"/>
                <a:chOff x="2291595" y="5368162"/>
                <a:chExt cx="1530301" cy="766304"/>
              </a:xfrm>
            </p:grpSpPr>
            <p:sp>
              <p:nvSpPr>
                <p:cNvPr id="229" name="TextBox 228"/>
                <p:cNvSpPr txBox="1"/>
                <p:nvPr/>
              </p:nvSpPr>
              <p:spPr>
                <a:xfrm>
                  <a:off x="2926725" y="5805770"/>
                  <a:ext cx="895171" cy="297517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XLVIII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30" name="TextBox 229"/>
                <p:cNvSpPr txBox="1"/>
                <p:nvPr/>
              </p:nvSpPr>
              <p:spPr>
                <a:xfrm>
                  <a:off x="2390210" y="5368162"/>
                  <a:ext cx="4823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</a:t>
                  </a:r>
                  <a:endPara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231" name="Group 44"/>
                <p:cNvGrpSpPr>
                  <a:grpSpLocks/>
                </p:cNvGrpSpPr>
                <p:nvPr/>
              </p:nvGrpSpPr>
              <p:grpSpPr bwMode="auto">
                <a:xfrm>
                  <a:off x="2291595" y="5683318"/>
                  <a:ext cx="686611" cy="451148"/>
                  <a:chOff x="6438600" y="1673424"/>
                  <a:chExt cx="198652" cy="125713"/>
                </a:xfrm>
              </p:grpSpPr>
              <p:sp>
                <p:nvSpPr>
                  <p:cNvPr id="232" name="Rectangle 231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33" name="Straight Connector 232"/>
                  <p:cNvCxnSpPr>
                    <a:stCxn id="232" idx="0"/>
                    <a:endCxn id="232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4" name="Freeform 1822"/>
                  <p:cNvSpPr/>
                  <p:nvPr/>
                </p:nvSpPr>
                <p:spPr>
                  <a:xfrm>
                    <a:off x="6438600" y="1673425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235" name="Freeform 1823"/>
                  <p:cNvSpPr/>
                  <p:nvPr/>
                </p:nvSpPr>
                <p:spPr>
                  <a:xfrm rot="10800000" flipV="1">
                    <a:off x="6443369" y="1673424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</p:grpSp>
        </p:grpSp>
        <p:sp>
          <p:nvSpPr>
            <p:cNvPr id="225" name="Oval 224"/>
            <p:cNvSpPr/>
            <p:nvPr/>
          </p:nvSpPr>
          <p:spPr>
            <a:xfrm>
              <a:off x="7696856" y="14258107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/>
            <p:cNvSpPr/>
            <p:nvPr/>
          </p:nvSpPr>
          <p:spPr>
            <a:xfrm>
              <a:off x="8229756" y="14258106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6" name="Freeform 235"/>
          <p:cNvSpPr/>
          <p:nvPr/>
        </p:nvSpPr>
        <p:spPr>
          <a:xfrm>
            <a:off x="12226708" y="15921318"/>
            <a:ext cx="5792351" cy="7046258"/>
          </a:xfrm>
          <a:custGeom>
            <a:avLst/>
            <a:gdLst>
              <a:gd name="connsiteX0" fmla="*/ 790045 w 5792351"/>
              <a:gd name="connsiteY0" fmla="*/ 0 h 7046258"/>
              <a:gd name="connsiteX1" fmla="*/ 90798 w 5792351"/>
              <a:gd name="connsiteY1" fmla="*/ 430306 h 7046258"/>
              <a:gd name="connsiteX2" fmla="*/ 90798 w 5792351"/>
              <a:gd name="connsiteY2" fmla="*/ 1452282 h 7046258"/>
              <a:gd name="connsiteX3" fmla="*/ 843833 w 5792351"/>
              <a:gd name="connsiteY3" fmla="*/ 2958353 h 7046258"/>
              <a:gd name="connsiteX4" fmla="*/ 1489292 w 5792351"/>
              <a:gd name="connsiteY4" fmla="*/ 4518211 h 7046258"/>
              <a:gd name="connsiteX5" fmla="*/ 3318092 w 5792351"/>
              <a:gd name="connsiteY5" fmla="*/ 6347011 h 7046258"/>
              <a:gd name="connsiteX6" fmla="*/ 4931739 w 5792351"/>
              <a:gd name="connsiteY6" fmla="*/ 6884894 h 7046258"/>
              <a:gd name="connsiteX7" fmla="*/ 5792351 w 5792351"/>
              <a:gd name="connsiteY7" fmla="*/ 7046258 h 704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2351" h="7046258">
                <a:moveTo>
                  <a:pt x="790045" y="0"/>
                </a:moveTo>
                <a:cubicBezTo>
                  <a:pt x="498692" y="94129"/>
                  <a:pt x="207339" y="188259"/>
                  <a:pt x="90798" y="430306"/>
                </a:cubicBezTo>
                <a:cubicBezTo>
                  <a:pt x="-25743" y="672353"/>
                  <a:pt x="-34708" y="1030941"/>
                  <a:pt x="90798" y="1452282"/>
                </a:cubicBezTo>
                <a:cubicBezTo>
                  <a:pt x="216304" y="1873623"/>
                  <a:pt x="610751" y="2447365"/>
                  <a:pt x="843833" y="2958353"/>
                </a:cubicBezTo>
                <a:cubicBezTo>
                  <a:pt x="1076915" y="3469341"/>
                  <a:pt x="1076916" y="3953435"/>
                  <a:pt x="1489292" y="4518211"/>
                </a:cubicBezTo>
                <a:cubicBezTo>
                  <a:pt x="1901668" y="5082987"/>
                  <a:pt x="2744351" y="5952564"/>
                  <a:pt x="3318092" y="6347011"/>
                </a:cubicBezTo>
                <a:cubicBezTo>
                  <a:pt x="3891833" y="6741458"/>
                  <a:pt x="4519363" y="6768353"/>
                  <a:pt x="4931739" y="6884894"/>
                </a:cubicBezTo>
                <a:cubicBezTo>
                  <a:pt x="5344116" y="7001435"/>
                  <a:pt x="5568233" y="7023846"/>
                  <a:pt x="5792351" y="7046258"/>
                </a:cubicBezTo>
              </a:path>
            </a:pathLst>
          </a:custGeom>
          <a:noFill/>
          <a:ln w="1778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7" name="Group 236"/>
          <p:cNvGrpSpPr/>
          <p:nvPr/>
        </p:nvGrpSpPr>
        <p:grpSpPr>
          <a:xfrm>
            <a:off x="13319489" y="8855533"/>
            <a:ext cx="1683890" cy="952015"/>
            <a:chOff x="7373053" y="13474231"/>
            <a:chExt cx="1683890" cy="952015"/>
          </a:xfrm>
        </p:grpSpPr>
        <p:grpSp>
          <p:nvGrpSpPr>
            <p:cNvPr id="238" name="Group 237"/>
            <p:cNvGrpSpPr/>
            <p:nvPr/>
          </p:nvGrpSpPr>
          <p:grpSpPr>
            <a:xfrm>
              <a:off x="7373053" y="13474231"/>
              <a:ext cx="1683890" cy="770333"/>
              <a:chOff x="6308323" y="12925150"/>
              <a:chExt cx="1683890" cy="770333"/>
            </a:xfrm>
          </p:grpSpPr>
          <p:sp>
            <p:nvSpPr>
              <p:cNvPr id="241" name="TextBox 240"/>
              <p:cNvSpPr txBox="1"/>
              <p:nvPr/>
            </p:nvSpPr>
            <p:spPr>
              <a:xfrm>
                <a:off x="6308323" y="13233818"/>
                <a:ext cx="493702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</a:t>
                </a:r>
                <a:endPara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42" name="Group 241"/>
              <p:cNvGrpSpPr/>
              <p:nvPr/>
            </p:nvGrpSpPr>
            <p:grpSpPr>
              <a:xfrm>
                <a:off x="6632126" y="12925150"/>
                <a:ext cx="1360087" cy="766304"/>
                <a:chOff x="2291595" y="5368162"/>
                <a:chExt cx="1360087" cy="766304"/>
              </a:xfrm>
            </p:grpSpPr>
            <p:sp>
              <p:nvSpPr>
                <p:cNvPr id="243" name="TextBox 242"/>
                <p:cNvSpPr txBox="1"/>
                <p:nvPr/>
              </p:nvSpPr>
              <p:spPr>
                <a:xfrm>
                  <a:off x="2926725" y="5805770"/>
                  <a:ext cx="724957" cy="297517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XIV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44" name="TextBox 243"/>
                <p:cNvSpPr txBox="1"/>
                <p:nvPr/>
              </p:nvSpPr>
              <p:spPr>
                <a:xfrm>
                  <a:off x="2390210" y="5368162"/>
                  <a:ext cx="4823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</a:t>
                  </a:r>
                </a:p>
              </p:txBody>
            </p:sp>
            <p:grpSp>
              <p:nvGrpSpPr>
                <p:cNvPr id="245" name="Group 44"/>
                <p:cNvGrpSpPr>
                  <a:grpSpLocks/>
                </p:cNvGrpSpPr>
                <p:nvPr/>
              </p:nvGrpSpPr>
              <p:grpSpPr bwMode="auto">
                <a:xfrm>
                  <a:off x="2291595" y="5683318"/>
                  <a:ext cx="686611" cy="451148"/>
                  <a:chOff x="6438600" y="1673424"/>
                  <a:chExt cx="198652" cy="125713"/>
                </a:xfrm>
              </p:grpSpPr>
              <p:sp>
                <p:nvSpPr>
                  <p:cNvPr id="246" name="Rectangle 245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47" name="Straight Connector 246"/>
                  <p:cNvCxnSpPr>
                    <a:stCxn id="246" idx="0"/>
                    <a:endCxn id="246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48" name="Freeform 1822"/>
                  <p:cNvSpPr/>
                  <p:nvPr/>
                </p:nvSpPr>
                <p:spPr>
                  <a:xfrm>
                    <a:off x="6438600" y="1673425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249" name="Freeform 1823"/>
                  <p:cNvSpPr/>
                  <p:nvPr/>
                </p:nvSpPr>
                <p:spPr>
                  <a:xfrm rot="10800000" flipV="1">
                    <a:off x="6443369" y="1673424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</p:grpSp>
        </p:grpSp>
        <p:sp>
          <p:nvSpPr>
            <p:cNvPr id="239" name="Oval 238"/>
            <p:cNvSpPr/>
            <p:nvPr/>
          </p:nvSpPr>
          <p:spPr>
            <a:xfrm>
              <a:off x="7696856" y="14258107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Oval 239"/>
            <p:cNvSpPr/>
            <p:nvPr/>
          </p:nvSpPr>
          <p:spPr>
            <a:xfrm>
              <a:off x="8229756" y="14258106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14688863" y="9536684"/>
            <a:ext cx="1710178" cy="754369"/>
            <a:chOff x="843235" y="19073056"/>
            <a:chExt cx="1710178" cy="754369"/>
          </a:xfrm>
        </p:grpSpPr>
        <p:grpSp>
          <p:nvGrpSpPr>
            <p:cNvPr id="251" name="Group 250"/>
            <p:cNvGrpSpPr/>
            <p:nvPr/>
          </p:nvGrpSpPr>
          <p:grpSpPr>
            <a:xfrm>
              <a:off x="843235" y="19073056"/>
              <a:ext cx="1710178" cy="754369"/>
              <a:chOff x="1051849" y="13105858"/>
              <a:chExt cx="1710178" cy="754369"/>
            </a:xfrm>
          </p:grpSpPr>
          <p:sp>
            <p:nvSpPr>
              <p:cNvPr id="253" name="TextBox 252"/>
              <p:cNvSpPr txBox="1"/>
              <p:nvPr/>
            </p:nvSpPr>
            <p:spPr>
              <a:xfrm>
                <a:off x="1051849" y="13398562"/>
                <a:ext cx="502358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16</a:t>
                </a:r>
                <a:endPara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54" name="Group 253"/>
              <p:cNvGrpSpPr/>
              <p:nvPr/>
            </p:nvGrpSpPr>
            <p:grpSpPr>
              <a:xfrm>
                <a:off x="1494153" y="13105858"/>
                <a:ext cx="1267874" cy="745512"/>
                <a:chOff x="3352544" y="6157691"/>
                <a:chExt cx="1267874" cy="745512"/>
              </a:xfrm>
            </p:grpSpPr>
            <p:sp>
              <p:nvSpPr>
                <p:cNvPr id="255" name="TextBox 254"/>
                <p:cNvSpPr txBox="1"/>
                <p:nvPr/>
              </p:nvSpPr>
              <p:spPr>
                <a:xfrm>
                  <a:off x="3992664" y="6553711"/>
                  <a:ext cx="627754" cy="330233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XIV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grpSp>
              <p:nvGrpSpPr>
                <p:cNvPr id="256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58" name="Rectangle 257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59" name="Straight Connector 258"/>
                  <p:cNvCxnSpPr>
                    <a:stCxn id="258" idx="0"/>
                    <a:endCxn id="258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7" name="TextBox 256"/>
                <p:cNvSpPr txBox="1"/>
                <p:nvPr/>
              </p:nvSpPr>
              <p:spPr>
                <a:xfrm>
                  <a:off x="3395266" y="6157691"/>
                  <a:ext cx="59910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</a:t>
                  </a:r>
                </a:p>
              </p:txBody>
            </p:sp>
          </p:grpSp>
        </p:grpSp>
        <p:sp>
          <p:nvSpPr>
            <p:cNvPr id="252" name="Oval 251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10897130" y="9031994"/>
            <a:ext cx="1828272" cy="952015"/>
            <a:chOff x="7228671" y="13474231"/>
            <a:chExt cx="1828272" cy="952015"/>
          </a:xfrm>
        </p:grpSpPr>
        <p:grpSp>
          <p:nvGrpSpPr>
            <p:cNvPr id="261" name="Group 260"/>
            <p:cNvGrpSpPr/>
            <p:nvPr/>
          </p:nvGrpSpPr>
          <p:grpSpPr>
            <a:xfrm>
              <a:off x="7228671" y="13474231"/>
              <a:ext cx="1828272" cy="770333"/>
              <a:chOff x="6163941" y="12925150"/>
              <a:chExt cx="1828272" cy="770333"/>
            </a:xfrm>
          </p:grpSpPr>
          <p:sp>
            <p:nvSpPr>
              <p:cNvPr id="264" name="TextBox 263"/>
              <p:cNvSpPr txBox="1"/>
              <p:nvPr/>
            </p:nvSpPr>
            <p:spPr>
              <a:xfrm>
                <a:off x="6163941" y="13233818"/>
                <a:ext cx="493702" cy="46166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60</a:t>
                </a:r>
                <a:endPara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265" name="Group 264"/>
              <p:cNvGrpSpPr/>
              <p:nvPr/>
            </p:nvGrpSpPr>
            <p:grpSpPr>
              <a:xfrm>
                <a:off x="6632126" y="12925150"/>
                <a:ext cx="1360087" cy="766304"/>
                <a:chOff x="2291595" y="5368162"/>
                <a:chExt cx="1360087" cy="766304"/>
              </a:xfrm>
            </p:grpSpPr>
            <p:sp>
              <p:nvSpPr>
                <p:cNvPr id="266" name="TextBox 265"/>
                <p:cNvSpPr txBox="1"/>
                <p:nvPr/>
              </p:nvSpPr>
              <p:spPr>
                <a:xfrm>
                  <a:off x="2926725" y="5805770"/>
                  <a:ext cx="724957" cy="297517"/>
                </a:xfrm>
                <a:prstGeom prst="rect">
                  <a:avLst/>
                </a:prstGeom>
                <a:solidFill>
                  <a:srgbClr val="FFFFFF">
                    <a:alpha val="50196"/>
                  </a:srgbClr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XIV</a:t>
                  </a:r>
                  <a:endPara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67" name="TextBox 266"/>
                <p:cNvSpPr txBox="1"/>
                <p:nvPr/>
              </p:nvSpPr>
              <p:spPr>
                <a:xfrm>
                  <a:off x="2390210" y="5368162"/>
                  <a:ext cx="4823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</a:t>
                  </a:r>
                </a:p>
              </p:txBody>
            </p:sp>
            <p:grpSp>
              <p:nvGrpSpPr>
                <p:cNvPr id="268" name="Group 44"/>
                <p:cNvGrpSpPr>
                  <a:grpSpLocks/>
                </p:cNvGrpSpPr>
                <p:nvPr/>
              </p:nvGrpSpPr>
              <p:grpSpPr bwMode="auto">
                <a:xfrm>
                  <a:off x="2291595" y="5683318"/>
                  <a:ext cx="686611" cy="451148"/>
                  <a:chOff x="6438600" y="1673424"/>
                  <a:chExt cx="198652" cy="125713"/>
                </a:xfrm>
              </p:grpSpPr>
              <p:sp>
                <p:nvSpPr>
                  <p:cNvPr id="269" name="Rectangle 268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70" name="Straight Connector 269"/>
                  <p:cNvCxnSpPr>
                    <a:stCxn id="269" idx="0"/>
                    <a:endCxn id="269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71" name="Freeform 1822"/>
                  <p:cNvSpPr/>
                  <p:nvPr/>
                </p:nvSpPr>
                <p:spPr>
                  <a:xfrm>
                    <a:off x="6438600" y="1673425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272" name="Freeform 1823"/>
                  <p:cNvSpPr/>
                  <p:nvPr/>
                </p:nvSpPr>
                <p:spPr>
                  <a:xfrm rot="10800000" flipV="1">
                    <a:off x="6443369" y="1673424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</p:grpSp>
        </p:grpSp>
        <p:sp>
          <p:nvSpPr>
            <p:cNvPr id="262" name="Oval 261"/>
            <p:cNvSpPr/>
            <p:nvPr/>
          </p:nvSpPr>
          <p:spPr>
            <a:xfrm>
              <a:off x="7696856" y="14258107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Oval 262"/>
            <p:cNvSpPr/>
            <p:nvPr/>
          </p:nvSpPr>
          <p:spPr>
            <a:xfrm>
              <a:off x="8229756" y="14258106"/>
              <a:ext cx="160771" cy="16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6171197" y="7878803"/>
            <a:ext cx="1900895" cy="1053652"/>
            <a:chOff x="956686" y="13014915"/>
            <a:chExt cx="1900895" cy="1053652"/>
          </a:xfrm>
        </p:grpSpPr>
        <p:sp>
          <p:nvSpPr>
            <p:cNvPr id="274" name="TextBox 273"/>
            <p:cNvSpPr txBox="1"/>
            <p:nvPr/>
          </p:nvSpPr>
          <p:spPr>
            <a:xfrm>
              <a:off x="956686" y="13513915"/>
              <a:ext cx="611990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VIII</a:t>
              </a:r>
            </a:p>
          </p:txBody>
        </p:sp>
        <p:grpSp>
          <p:nvGrpSpPr>
            <p:cNvPr id="275" name="Group 274"/>
            <p:cNvGrpSpPr/>
            <p:nvPr/>
          </p:nvGrpSpPr>
          <p:grpSpPr>
            <a:xfrm>
              <a:off x="1492568" y="13014915"/>
              <a:ext cx="1365013" cy="1053652"/>
              <a:chOff x="3350959" y="6066748"/>
              <a:chExt cx="1365013" cy="1053652"/>
            </a:xfrm>
          </p:grpSpPr>
          <p:sp>
            <p:nvSpPr>
              <p:cNvPr id="276" name="TextBox 275"/>
              <p:cNvSpPr txBox="1"/>
              <p:nvPr/>
            </p:nvSpPr>
            <p:spPr>
              <a:xfrm>
                <a:off x="4377263" y="6543466"/>
                <a:ext cx="338709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  <p:grpSp>
            <p:nvGrpSpPr>
              <p:cNvPr id="27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279" name="Straight Connector 278"/>
                <p:cNvCxnSpPr>
                  <a:stCxn id="280" idx="0"/>
                  <a:endCxn id="28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0" name="Rectangle 27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78" name="TextBox 277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283" name="Group 282"/>
          <p:cNvGrpSpPr/>
          <p:nvPr/>
        </p:nvGrpSpPr>
        <p:grpSpPr>
          <a:xfrm>
            <a:off x="7533108" y="20738539"/>
            <a:ext cx="2132117" cy="1053652"/>
            <a:chOff x="1111706" y="13014915"/>
            <a:chExt cx="2132117" cy="1053652"/>
          </a:xfrm>
        </p:grpSpPr>
        <p:sp>
          <p:nvSpPr>
            <p:cNvPr id="284" name="TextBox 283"/>
            <p:cNvSpPr txBox="1"/>
            <p:nvPr/>
          </p:nvSpPr>
          <p:spPr>
            <a:xfrm>
              <a:off x="1111706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IV</a:t>
              </a:r>
            </a:p>
          </p:txBody>
        </p:sp>
        <p:grpSp>
          <p:nvGrpSpPr>
            <p:cNvPr id="285" name="Group 284"/>
            <p:cNvGrpSpPr/>
            <p:nvPr/>
          </p:nvGrpSpPr>
          <p:grpSpPr>
            <a:xfrm>
              <a:off x="1492568" y="13014915"/>
              <a:ext cx="1751255" cy="1053652"/>
              <a:chOff x="3350959" y="6066748"/>
              <a:chExt cx="1751255" cy="1053652"/>
            </a:xfrm>
          </p:grpSpPr>
          <p:sp>
            <p:nvSpPr>
              <p:cNvPr id="286" name="TextBox 285"/>
              <p:cNvSpPr txBox="1"/>
              <p:nvPr/>
            </p:nvSpPr>
            <p:spPr>
              <a:xfrm>
                <a:off x="4377263" y="6543466"/>
                <a:ext cx="724951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4Pzr</a:t>
                </a:r>
              </a:p>
            </p:txBody>
          </p:sp>
          <p:grpSp>
            <p:nvGrpSpPr>
              <p:cNvPr id="28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289" name="Straight Connector 288"/>
                <p:cNvCxnSpPr>
                  <a:stCxn id="290" idx="0"/>
                  <a:endCxn id="29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0" name="Rectangle 28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88" name="TextBox 287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293" name="Group 292"/>
          <p:cNvGrpSpPr/>
          <p:nvPr/>
        </p:nvGrpSpPr>
        <p:grpSpPr>
          <a:xfrm>
            <a:off x="9343385" y="24084705"/>
            <a:ext cx="2415656" cy="1053652"/>
            <a:chOff x="821913" y="13014915"/>
            <a:chExt cx="2415656" cy="1053652"/>
          </a:xfrm>
        </p:grpSpPr>
        <p:sp>
          <p:nvSpPr>
            <p:cNvPr id="294" name="TextBox 293"/>
            <p:cNvSpPr txBox="1"/>
            <p:nvPr/>
          </p:nvSpPr>
          <p:spPr>
            <a:xfrm>
              <a:off x="821913" y="13513915"/>
              <a:ext cx="750627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 err="1">
                  <a:solidFill>
                    <a:schemeClr val="accent6">
                      <a:lumMod val="50000"/>
                    </a:schemeClr>
                  </a:solidFill>
                </a:rPr>
                <a:t>VIRu</a:t>
              </a:r>
              <a:endParaRPr lang="en-US" sz="20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grpSp>
          <p:nvGrpSpPr>
            <p:cNvPr id="295" name="Group 294"/>
            <p:cNvGrpSpPr/>
            <p:nvPr/>
          </p:nvGrpSpPr>
          <p:grpSpPr>
            <a:xfrm>
              <a:off x="1492568" y="13014915"/>
              <a:ext cx="1745001" cy="1053652"/>
              <a:chOff x="3350959" y="6066748"/>
              <a:chExt cx="1745001" cy="1053652"/>
            </a:xfrm>
          </p:grpSpPr>
          <p:sp>
            <p:nvSpPr>
              <p:cNvPr id="296" name="TextBox 295"/>
              <p:cNvSpPr txBox="1"/>
              <p:nvPr/>
            </p:nvSpPr>
            <p:spPr>
              <a:xfrm>
                <a:off x="4377263" y="6543466"/>
                <a:ext cx="71869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4Pzr</a:t>
                </a:r>
              </a:p>
            </p:txBody>
          </p:sp>
          <p:grpSp>
            <p:nvGrpSpPr>
              <p:cNvPr id="29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299" name="Straight Connector 298"/>
                <p:cNvCxnSpPr>
                  <a:stCxn id="300" idx="0"/>
                  <a:endCxn id="30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0" name="Rectangle 29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98" name="TextBox 297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303" name="Group 302"/>
          <p:cNvGrpSpPr/>
          <p:nvPr/>
        </p:nvGrpSpPr>
        <p:grpSpPr>
          <a:xfrm>
            <a:off x="12873155" y="17140253"/>
            <a:ext cx="1922823" cy="1053652"/>
            <a:chOff x="1069206" y="13014915"/>
            <a:chExt cx="1922823" cy="1053652"/>
          </a:xfrm>
        </p:grpSpPr>
        <p:sp>
          <p:nvSpPr>
            <p:cNvPr id="304" name="TextBox 303"/>
            <p:cNvSpPr txBox="1"/>
            <p:nvPr/>
          </p:nvSpPr>
          <p:spPr>
            <a:xfrm>
              <a:off x="1069206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64</a:t>
              </a:r>
            </a:p>
          </p:txBody>
        </p:sp>
        <p:grpSp>
          <p:nvGrpSpPr>
            <p:cNvPr id="305" name="Group 304"/>
            <p:cNvGrpSpPr/>
            <p:nvPr/>
          </p:nvGrpSpPr>
          <p:grpSpPr>
            <a:xfrm>
              <a:off x="1492568" y="13014915"/>
              <a:ext cx="1499461" cy="1053652"/>
              <a:chOff x="3350959" y="6066748"/>
              <a:chExt cx="1499461" cy="1053652"/>
            </a:xfrm>
          </p:grpSpPr>
          <p:sp>
            <p:nvSpPr>
              <p:cNvPr id="306" name="TextBox 305"/>
              <p:cNvSpPr txBox="1"/>
              <p:nvPr/>
            </p:nvSpPr>
            <p:spPr>
              <a:xfrm>
                <a:off x="4377263" y="6543466"/>
                <a:ext cx="47315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30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309" name="Straight Connector 308"/>
                <p:cNvCxnSpPr>
                  <a:stCxn id="310" idx="0"/>
                  <a:endCxn id="31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0" name="Rectangle 30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1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1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08" name="TextBox 307"/>
              <p:cNvSpPr txBox="1"/>
              <p:nvPr/>
            </p:nvSpPr>
            <p:spPr>
              <a:xfrm>
                <a:off x="3501138" y="6066748"/>
                <a:ext cx="807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</p:grpSp>
      </p:grpSp>
      <p:grpSp>
        <p:nvGrpSpPr>
          <p:cNvPr id="313" name="Group 312"/>
          <p:cNvGrpSpPr/>
          <p:nvPr/>
        </p:nvGrpSpPr>
        <p:grpSpPr>
          <a:xfrm>
            <a:off x="15101430" y="20257580"/>
            <a:ext cx="1906781" cy="1053652"/>
            <a:chOff x="1085248" y="13014915"/>
            <a:chExt cx="1906781" cy="1053652"/>
          </a:xfrm>
        </p:grpSpPr>
        <p:sp>
          <p:nvSpPr>
            <p:cNvPr id="314" name="TextBox 313"/>
            <p:cNvSpPr txBox="1"/>
            <p:nvPr/>
          </p:nvSpPr>
          <p:spPr>
            <a:xfrm>
              <a:off x="1085248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57</a:t>
              </a:r>
            </a:p>
          </p:txBody>
        </p:sp>
        <p:grpSp>
          <p:nvGrpSpPr>
            <p:cNvPr id="315" name="Group 314"/>
            <p:cNvGrpSpPr/>
            <p:nvPr/>
          </p:nvGrpSpPr>
          <p:grpSpPr>
            <a:xfrm>
              <a:off x="1492568" y="13014915"/>
              <a:ext cx="1499461" cy="1053652"/>
              <a:chOff x="3350959" y="6066748"/>
              <a:chExt cx="1499461" cy="1053652"/>
            </a:xfrm>
          </p:grpSpPr>
          <p:sp>
            <p:nvSpPr>
              <p:cNvPr id="316" name="TextBox 315"/>
              <p:cNvSpPr txBox="1"/>
              <p:nvPr/>
            </p:nvSpPr>
            <p:spPr>
              <a:xfrm>
                <a:off x="4377263" y="6543466"/>
                <a:ext cx="47315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31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319" name="Straight Connector 318"/>
                <p:cNvCxnSpPr>
                  <a:stCxn id="320" idx="0"/>
                  <a:endCxn id="32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0" name="Rectangle 31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2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2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8" name="TextBox 317"/>
              <p:cNvSpPr txBox="1"/>
              <p:nvPr/>
            </p:nvSpPr>
            <p:spPr>
              <a:xfrm>
                <a:off x="3501138" y="6066748"/>
                <a:ext cx="807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</p:grpSp>
      </p:grpSp>
      <p:sp>
        <p:nvSpPr>
          <p:cNvPr id="323" name="Freeform 322"/>
          <p:cNvSpPr/>
          <p:nvPr/>
        </p:nvSpPr>
        <p:spPr>
          <a:xfrm rot="19607409" flipV="1">
            <a:off x="10731194" y="22625236"/>
            <a:ext cx="4100147" cy="70171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Freeform 323"/>
          <p:cNvSpPr/>
          <p:nvPr/>
        </p:nvSpPr>
        <p:spPr>
          <a:xfrm rot="20484185" flipV="1">
            <a:off x="8822781" y="19406639"/>
            <a:ext cx="4100147" cy="70171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Freeform 324"/>
          <p:cNvSpPr/>
          <p:nvPr/>
        </p:nvSpPr>
        <p:spPr>
          <a:xfrm rot="19775655" flipV="1">
            <a:off x="8948660" y="16314964"/>
            <a:ext cx="4189333" cy="660762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6" name="Freeform 325"/>
          <p:cNvSpPr/>
          <p:nvPr/>
        </p:nvSpPr>
        <p:spPr>
          <a:xfrm rot="1096183" flipV="1">
            <a:off x="10540877" y="10710707"/>
            <a:ext cx="1668309" cy="564935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Freeform 326"/>
          <p:cNvSpPr/>
          <p:nvPr/>
        </p:nvSpPr>
        <p:spPr>
          <a:xfrm rot="21280120">
            <a:off x="9748009" y="11549026"/>
            <a:ext cx="2360141" cy="494391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8" name="Freeform 327"/>
          <p:cNvSpPr/>
          <p:nvPr/>
        </p:nvSpPr>
        <p:spPr>
          <a:xfrm rot="179896">
            <a:off x="10934701" y="12010864"/>
            <a:ext cx="954568" cy="351954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9" name="Freeform 328"/>
          <p:cNvSpPr/>
          <p:nvPr/>
        </p:nvSpPr>
        <p:spPr>
          <a:xfrm rot="19555065" flipV="1">
            <a:off x="11110907" y="14888585"/>
            <a:ext cx="1413570" cy="38304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75694 w 3310384"/>
              <a:gd name="connsiteY0" fmla="*/ 0 h 811530"/>
              <a:gd name="connsiteX1" fmla="*/ 1435864 w 3310384"/>
              <a:gd name="connsiteY1" fmla="*/ 274320 h 811530"/>
              <a:gd name="connsiteX2" fmla="*/ 2535587 w 3310384"/>
              <a:gd name="connsiteY2" fmla="*/ 392820 h 811530"/>
              <a:gd name="connsiteX3" fmla="*/ 2845075 w 3310384"/>
              <a:gd name="connsiteY3" fmla="*/ 407572 h 811530"/>
              <a:gd name="connsiteX4" fmla="*/ 2840874 w 3310384"/>
              <a:gd name="connsiteY4" fmla="*/ 251460 h 811530"/>
              <a:gd name="connsiteX5" fmla="*/ 3310384 w 3310384"/>
              <a:gd name="connsiteY5" fmla="*/ 560070 h 811530"/>
              <a:gd name="connsiteX6" fmla="*/ 2841754 w 3310384"/>
              <a:gd name="connsiteY6" fmla="*/ 811530 h 811530"/>
              <a:gd name="connsiteX7" fmla="*/ 2841754 w 3310384"/>
              <a:gd name="connsiteY7" fmla="*/ 674370 h 811530"/>
              <a:gd name="connsiteX8" fmla="*/ 2540373 w 3310384"/>
              <a:gd name="connsiteY8" fmla="*/ 667434 h 811530"/>
              <a:gd name="connsiteX9" fmla="*/ 1383794 w 3310384"/>
              <a:gd name="connsiteY9" fmla="*/ 637051 h 811530"/>
              <a:gd name="connsiteX10" fmla="*/ 0 w 3310384"/>
              <a:gd name="connsiteY10" fmla="*/ 485463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0384" h="811530">
                <a:moveTo>
                  <a:pt x="75694" y="0"/>
                </a:moveTo>
                <a:cubicBezTo>
                  <a:pt x="546229" y="105727"/>
                  <a:pt x="1025882" y="208850"/>
                  <a:pt x="1435864" y="274320"/>
                </a:cubicBezTo>
                <a:cubicBezTo>
                  <a:pt x="1845846" y="339790"/>
                  <a:pt x="2300719" y="370611"/>
                  <a:pt x="2535587" y="392820"/>
                </a:cubicBezTo>
                <a:cubicBezTo>
                  <a:pt x="2770456" y="415029"/>
                  <a:pt x="2741912" y="402655"/>
                  <a:pt x="2845075" y="407572"/>
                </a:cubicBezTo>
                <a:lnTo>
                  <a:pt x="2840874" y="251460"/>
                </a:lnTo>
                <a:lnTo>
                  <a:pt x="3310384" y="560070"/>
                </a:lnTo>
                <a:lnTo>
                  <a:pt x="2841754" y="811530"/>
                </a:lnTo>
                <a:lnTo>
                  <a:pt x="2841754" y="674370"/>
                </a:lnTo>
                <a:lnTo>
                  <a:pt x="2540373" y="667434"/>
                </a:lnTo>
                <a:cubicBezTo>
                  <a:pt x="2297380" y="661214"/>
                  <a:pt x="1846009" y="675900"/>
                  <a:pt x="1383794" y="637051"/>
                </a:cubicBezTo>
                <a:cubicBezTo>
                  <a:pt x="921579" y="598202"/>
                  <a:pt x="550545" y="554043"/>
                  <a:pt x="0" y="485463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0" name="Freeform 329"/>
          <p:cNvSpPr/>
          <p:nvPr/>
        </p:nvSpPr>
        <p:spPr>
          <a:xfrm>
            <a:off x="12105513" y="2400030"/>
            <a:ext cx="4638675" cy="733808"/>
          </a:xfrm>
          <a:custGeom>
            <a:avLst/>
            <a:gdLst>
              <a:gd name="connsiteX0" fmla="*/ 4638675 w 4638675"/>
              <a:gd name="connsiteY0" fmla="*/ 733808 h 733808"/>
              <a:gd name="connsiteX1" fmla="*/ 4581525 w 4638675"/>
              <a:gd name="connsiteY1" fmla="*/ 695708 h 733808"/>
              <a:gd name="connsiteX2" fmla="*/ 4505325 w 4638675"/>
              <a:gd name="connsiteY2" fmla="*/ 676658 h 733808"/>
              <a:gd name="connsiteX3" fmla="*/ 4419600 w 4638675"/>
              <a:gd name="connsiteY3" fmla="*/ 571883 h 733808"/>
              <a:gd name="connsiteX4" fmla="*/ 4286250 w 4638675"/>
              <a:gd name="connsiteY4" fmla="*/ 590933 h 733808"/>
              <a:gd name="connsiteX5" fmla="*/ 4210050 w 4638675"/>
              <a:gd name="connsiteY5" fmla="*/ 552833 h 733808"/>
              <a:gd name="connsiteX6" fmla="*/ 4181475 w 4638675"/>
              <a:gd name="connsiteY6" fmla="*/ 590933 h 733808"/>
              <a:gd name="connsiteX7" fmla="*/ 4105275 w 4638675"/>
              <a:gd name="connsiteY7" fmla="*/ 562358 h 733808"/>
              <a:gd name="connsiteX8" fmla="*/ 4048125 w 4638675"/>
              <a:gd name="connsiteY8" fmla="*/ 505208 h 733808"/>
              <a:gd name="connsiteX9" fmla="*/ 3905250 w 4638675"/>
              <a:gd name="connsiteY9" fmla="*/ 467108 h 733808"/>
              <a:gd name="connsiteX10" fmla="*/ 3829050 w 4638675"/>
              <a:gd name="connsiteY10" fmla="*/ 467108 h 733808"/>
              <a:gd name="connsiteX11" fmla="*/ 3838575 w 4638675"/>
              <a:gd name="connsiteY11" fmla="*/ 552833 h 733808"/>
              <a:gd name="connsiteX12" fmla="*/ 3762375 w 4638675"/>
              <a:gd name="connsiteY12" fmla="*/ 533783 h 733808"/>
              <a:gd name="connsiteX13" fmla="*/ 3705225 w 4638675"/>
              <a:gd name="connsiteY13" fmla="*/ 486158 h 733808"/>
              <a:gd name="connsiteX14" fmla="*/ 3619500 w 4638675"/>
              <a:gd name="connsiteY14" fmla="*/ 533783 h 733808"/>
              <a:gd name="connsiteX15" fmla="*/ 3562350 w 4638675"/>
              <a:gd name="connsiteY15" fmla="*/ 429008 h 733808"/>
              <a:gd name="connsiteX16" fmla="*/ 3457575 w 4638675"/>
              <a:gd name="connsiteY16" fmla="*/ 390908 h 733808"/>
              <a:gd name="connsiteX17" fmla="*/ 3409950 w 4638675"/>
              <a:gd name="connsiteY17" fmla="*/ 457583 h 733808"/>
              <a:gd name="connsiteX18" fmla="*/ 3371850 w 4638675"/>
              <a:gd name="connsiteY18" fmla="*/ 533783 h 733808"/>
              <a:gd name="connsiteX19" fmla="*/ 3267075 w 4638675"/>
              <a:gd name="connsiteY19" fmla="*/ 495683 h 733808"/>
              <a:gd name="connsiteX20" fmla="*/ 3200400 w 4638675"/>
              <a:gd name="connsiteY20" fmla="*/ 505208 h 733808"/>
              <a:gd name="connsiteX21" fmla="*/ 3171825 w 4638675"/>
              <a:gd name="connsiteY21" fmla="*/ 533783 h 733808"/>
              <a:gd name="connsiteX22" fmla="*/ 3048000 w 4638675"/>
              <a:gd name="connsiteY22" fmla="*/ 514733 h 733808"/>
              <a:gd name="connsiteX23" fmla="*/ 2943225 w 4638675"/>
              <a:gd name="connsiteY23" fmla="*/ 467108 h 733808"/>
              <a:gd name="connsiteX24" fmla="*/ 2933700 w 4638675"/>
              <a:gd name="connsiteY24" fmla="*/ 505208 h 733808"/>
              <a:gd name="connsiteX25" fmla="*/ 2886075 w 4638675"/>
              <a:gd name="connsiteY25" fmla="*/ 590933 h 733808"/>
              <a:gd name="connsiteX26" fmla="*/ 2800350 w 4638675"/>
              <a:gd name="connsiteY26" fmla="*/ 543308 h 733808"/>
              <a:gd name="connsiteX27" fmla="*/ 2695575 w 4638675"/>
              <a:gd name="connsiteY27" fmla="*/ 467108 h 733808"/>
              <a:gd name="connsiteX28" fmla="*/ 2647950 w 4638675"/>
              <a:gd name="connsiteY28" fmla="*/ 533783 h 733808"/>
              <a:gd name="connsiteX29" fmla="*/ 2457450 w 4638675"/>
              <a:gd name="connsiteY29" fmla="*/ 514733 h 733808"/>
              <a:gd name="connsiteX30" fmla="*/ 2314575 w 4638675"/>
              <a:gd name="connsiteY30" fmla="*/ 533783 h 733808"/>
              <a:gd name="connsiteX31" fmla="*/ 2266950 w 4638675"/>
              <a:gd name="connsiteY31" fmla="*/ 600458 h 733808"/>
              <a:gd name="connsiteX32" fmla="*/ 2190750 w 4638675"/>
              <a:gd name="connsiteY32" fmla="*/ 552833 h 733808"/>
              <a:gd name="connsiteX33" fmla="*/ 2143125 w 4638675"/>
              <a:gd name="connsiteY33" fmla="*/ 505208 h 733808"/>
              <a:gd name="connsiteX34" fmla="*/ 2152650 w 4638675"/>
              <a:gd name="connsiteY34" fmla="*/ 581408 h 733808"/>
              <a:gd name="connsiteX35" fmla="*/ 2152650 w 4638675"/>
              <a:gd name="connsiteY35" fmla="*/ 609983 h 733808"/>
              <a:gd name="connsiteX36" fmla="*/ 2095500 w 4638675"/>
              <a:gd name="connsiteY36" fmla="*/ 629033 h 733808"/>
              <a:gd name="connsiteX37" fmla="*/ 2047875 w 4638675"/>
              <a:gd name="connsiteY37" fmla="*/ 686183 h 733808"/>
              <a:gd name="connsiteX38" fmla="*/ 1962150 w 4638675"/>
              <a:gd name="connsiteY38" fmla="*/ 600458 h 733808"/>
              <a:gd name="connsiteX39" fmla="*/ 1857375 w 4638675"/>
              <a:gd name="connsiteY39" fmla="*/ 600458 h 733808"/>
              <a:gd name="connsiteX40" fmla="*/ 1866900 w 4638675"/>
              <a:gd name="connsiteY40" fmla="*/ 676658 h 733808"/>
              <a:gd name="connsiteX41" fmla="*/ 1657350 w 4638675"/>
              <a:gd name="connsiteY41" fmla="*/ 590933 h 733808"/>
              <a:gd name="connsiteX42" fmla="*/ 1609725 w 4638675"/>
              <a:gd name="connsiteY42" fmla="*/ 514733 h 733808"/>
              <a:gd name="connsiteX43" fmla="*/ 1524000 w 4638675"/>
              <a:gd name="connsiteY43" fmla="*/ 571883 h 733808"/>
              <a:gd name="connsiteX44" fmla="*/ 1504950 w 4638675"/>
              <a:gd name="connsiteY44" fmla="*/ 638558 h 733808"/>
              <a:gd name="connsiteX45" fmla="*/ 1400175 w 4638675"/>
              <a:gd name="connsiteY45" fmla="*/ 676658 h 733808"/>
              <a:gd name="connsiteX46" fmla="*/ 1295400 w 4638675"/>
              <a:gd name="connsiteY46" fmla="*/ 638558 h 733808"/>
              <a:gd name="connsiteX47" fmla="*/ 1285875 w 4638675"/>
              <a:gd name="connsiteY47" fmla="*/ 533783 h 733808"/>
              <a:gd name="connsiteX48" fmla="*/ 1257300 w 4638675"/>
              <a:gd name="connsiteY48" fmla="*/ 552833 h 733808"/>
              <a:gd name="connsiteX49" fmla="*/ 1152525 w 4638675"/>
              <a:gd name="connsiteY49" fmla="*/ 438533 h 733808"/>
              <a:gd name="connsiteX50" fmla="*/ 1085850 w 4638675"/>
              <a:gd name="connsiteY50" fmla="*/ 486158 h 733808"/>
              <a:gd name="connsiteX51" fmla="*/ 1028700 w 4638675"/>
              <a:gd name="connsiteY51" fmla="*/ 552833 h 733808"/>
              <a:gd name="connsiteX52" fmla="*/ 885825 w 4638675"/>
              <a:gd name="connsiteY52" fmla="*/ 524258 h 733808"/>
              <a:gd name="connsiteX53" fmla="*/ 828675 w 4638675"/>
              <a:gd name="connsiteY53" fmla="*/ 457583 h 733808"/>
              <a:gd name="connsiteX54" fmla="*/ 885825 w 4638675"/>
              <a:gd name="connsiteY54" fmla="*/ 362333 h 733808"/>
              <a:gd name="connsiteX55" fmla="*/ 847725 w 4638675"/>
              <a:gd name="connsiteY55" fmla="*/ 324233 h 733808"/>
              <a:gd name="connsiteX56" fmla="*/ 733425 w 4638675"/>
              <a:gd name="connsiteY56" fmla="*/ 371858 h 733808"/>
              <a:gd name="connsiteX57" fmla="*/ 628650 w 4638675"/>
              <a:gd name="connsiteY57" fmla="*/ 267083 h 733808"/>
              <a:gd name="connsiteX58" fmla="*/ 628650 w 4638675"/>
              <a:gd name="connsiteY58" fmla="*/ 162308 h 733808"/>
              <a:gd name="connsiteX59" fmla="*/ 571500 w 4638675"/>
              <a:gd name="connsiteY59" fmla="*/ 67058 h 733808"/>
              <a:gd name="connsiteX60" fmla="*/ 476250 w 4638675"/>
              <a:gd name="connsiteY60" fmla="*/ 67058 h 733808"/>
              <a:gd name="connsiteX61" fmla="*/ 447675 w 4638675"/>
              <a:gd name="connsiteY61" fmla="*/ 124208 h 733808"/>
              <a:gd name="connsiteX62" fmla="*/ 381000 w 4638675"/>
              <a:gd name="connsiteY62" fmla="*/ 124208 h 733808"/>
              <a:gd name="connsiteX63" fmla="*/ 285750 w 4638675"/>
              <a:gd name="connsiteY63" fmla="*/ 67058 h 733808"/>
              <a:gd name="connsiteX64" fmla="*/ 219075 w 4638675"/>
              <a:gd name="connsiteY64" fmla="*/ 383 h 733808"/>
              <a:gd name="connsiteX65" fmla="*/ 152400 w 4638675"/>
              <a:gd name="connsiteY65" fmla="*/ 57533 h 733808"/>
              <a:gd name="connsiteX66" fmla="*/ 76200 w 4638675"/>
              <a:gd name="connsiteY66" fmla="*/ 383 h 733808"/>
              <a:gd name="connsiteX67" fmla="*/ 0 w 4638675"/>
              <a:gd name="connsiteY67" fmla="*/ 28958 h 73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638675" h="733808">
                <a:moveTo>
                  <a:pt x="4638675" y="733808"/>
                </a:moveTo>
                <a:cubicBezTo>
                  <a:pt x="4621212" y="719520"/>
                  <a:pt x="4603750" y="705233"/>
                  <a:pt x="4581525" y="695708"/>
                </a:cubicBezTo>
                <a:cubicBezTo>
                  <a:pt x="4559300" y="686183"/>
                  <a:pt x="4532313" y="697296"/>
                  <a:pt x="4505325" y="676658"/>
                </a:cubicBezTo>
                <a:cubicBezTo>
                  <a:pt x="4478337" y="656020"/>
                  <a:pt x="4456112" y="586170"/>
                  <a:pt x="4419600" y="571883"/>
                </a:cubicBezTo>
                <a:cubicBezTo>
                  <a:pt x="4383088" y="557596"/>
                  <a:pt x="4321175" y="594108"/>
                  <a:pt x="4286250" y="590933"/>
                </a:cubicBezTo>
                <a:cubicBezTo>
                  <a:pt x="4251325" y="587758"/>
                  <a:pt x="4227512" y="552833"/>
                  <a:pt x="4210050" y="552833"/>
                </a:cubicBezTo>
                <a:cubicBezTo>
                  <a:pt x="4192588" y="552833"/>
                  <a:pt x="4198937" y="589346"/>
                  <a:pt x="4181475" y="590933"/>
                </a:cubicBezTo>
                <a:cubicBezTo>
                  <a:pt x="4164013" y="592520"/>
                  <a:pt x="4127500" y="576646"/>
                  <a:pt x="4105275" y="562358"/>
                </a:cubicBezTo>
                <a:cubicBezTo>
                  <a:pt x="4083050" y="548070"/>
                  <a:pt x="4081462" y="521083"/>
                  <a:pt x="4048125" y="505208"/>
                </a:cubicBezTo>
                <a:cubicBezTo>
                  <a:pt x="4014788" y="489333"/>
                  <a:pt x="3941762" y="473458"/>
                  <a:pt x="3905250" y="467108"/>
                </a:cubicBezTo>
                <a:cubicBezTo>
                  <a:pt x="3868738" y="460758"/>
                  <a:pt x="3840162" y="452820"/>
                  <a:pt x="3829050" y="467108"/>
                </a:cubicBezTo>
                <a:cubicBezTo>
                  <a:pt x="3817937" y="481395"/>
                  <a:pt x="3849687" y="541721"/>
                  <a:pt x="3838575" y="552833"/>
                </a:cubicBezTo>
                <a:cubicBezTo>
                  <a:pt x="3827463" y="563945"/>
                  <a:pt x="3784600" y="544895"/>
                  <a:pt x="3762375" y="533783"/>
                </a:cubicBezTo>
                <a:cubicBezTo>
                  <a:pt x="3740150" y="522671"/>
                  <a:pt x="3729037" y="486158"/>
                  <a:pt x="3705225" y="486158"/>
                </a:cubicBezTo>
                <a:cubicBezTo>
                  <a:pt x="3681413" y="486158"/>
                  <a:pt x="3643312" y="543308"/>
                  <a:pt x="3619500" y="533783"/>
                </a:cubicBezTo>
                <a:cubicBezTo>
                  <a:pt x="3595687" y="524258"/>
                  <a:pt x="3589337" y="452820"/>
                  <a:pt x="3562350" y="429008"/>
                </a:cubicBezTo>
                <a:cubicBezTo>
                  <a:pt x="3535363" y="405196"/>
                  <a:pt x="3482975" y="386146"/>
                  <a:pt x="3457575" y="390908"/>
                </a:cubicBezTo>
                <a:cubicBezTo>
                  <a:pt x="3432175" y="395670"/>
                  <a:pt x="3424237" y="433771"/>
                  <a:pt x="3409950" y="457583"/>
                </a:cubicBezTo>
                <a:cubicBezTo>
                  <a:pt x="3395663" y="481395"/>
                  <a:pt x="3395662" y="527433"/>
                  <a:pt x="3371850" y="533783"/>
                </a:cubicBezTo>
                <a:cubicBezTo>
                  <a:pt x="3348038" y="540133"/>
                  <a:pt x="3295650" y="500445"/>
                  <a:pt x="3267075" y="495683"/>
                </a:cubicBezTo>
                <a:cubicBezTo>
                  <a:pt x="3238500" y="490921"/>
                  <a:pt x="3216275" y="498858"/>
                  <a:pt x="3200400" y="505208"/>
                </a:cubicBezTo>
                <a:cubicBezTo>
                  <a:pt x="3184525" y="511558"/>
                  <a:pt x="3197225" y="532195"/>
                  <a:pt x="3171825" y="533783"/>
                </a:cubicBezTo>
                <a:cubicBezTo>
                  <a:pt x="3146425" y="535370"/>
                  <a:pt x="3086100" y="525845"/>
                  <a:pt x="3048000" y="514733"/>
                </a:cubicBezTo>
                <a:cubicBezTo>
                  <a:pt x="3009900" y="503621"/>
                  <a:pt x="2962275" y="468695"/>
                  <a:pt x="2943225" y="467108"/>
                </a:cubicBezTo>
                <a:cubicBezTo>
                  <a:pt x="2924175" y="465521"/>
                  <a:pt x="2943225" y="484571"/>
                  <a:pt x="2933700" y="505208"/>
                </a:cubicBezTo>
                <a:cubicBezTo>
                  <a:pt x="2924175" y="525845"/>
                  <a:pt x="2908300" y="584583"/>
                  <a:pt x="2886075" y="590933"/>
                </a:cubicBezTo>
                <a:cubicBezTo>
                  <a:pt x="2863850" y="597283"/>
                  <a:pt x="2832100" y="563945"/>
                  <a:pt x="2800350" y="543308"/>
                </a:cubicBezTo>
                <a:cubicBezTo>
                  <a:pt x="2768600" y="522671"/>
                  <a:pt x="2720975" y="468695"/>
                  <a:pt x="2695575" y="467108"/>
                </a:cubicBezTo>
                <a:cubicBezTo>
                  <a:pt x="2670175" y="465520"/>
                  <a:pt x="2687637" y="525846"/>
                  <a:pt x="2647950" y="533783"/>
                </a:cubicBezTo>
                <a:cubicBezTo>
                  <a:pt x="2608263" y="541720"/>
                  <a:pt x="2513012" y="514733"/>
                  <a:pt x="2457450" y="514733"/>
                </a:cubicBezTo>
                <a:cubicBezTo>
                  <a:pt x="2401888" y="514733"/>
                  <a:pt x="2346325" y="519495"/>
                  <a:pt x="2314575" y="533783"/>
                </a:cubicBezTo>
                <a:cubicBezTo>
                  <a:pt x="2282825" y="548070"/>
                  <a:pt x="2287587" y="597283"/>
                  <a:pt x="2266950" y="600458"/>
                </a:cubicBezTo>
                <a:cubicBezTo>
                  <a:pt x="2246312" y="603633"/>
                  <a:pt x="2211387" y="568708"/>
                  <a:pt x="2190750" y="552833"/>
                </a:cubicBezTo>
                <a:cubicBezTo>
                  <a:pt x="2170112" y="536958"/>
                  <a:pt x="2149475" y="500446"/>
                  <a:pt x="2143125" y="505208"/>
                </a:cubicBezTo>
                <a:cubicBezTo>
                  <a:pt x="2136775" y="509970"/>
                  <a:pt x="2151063" y="563946"/>
                  <a:pt x="2152650" y="581408"/>
                </a:cubicBezTo>
                <a:cubicBezTo>
                  <a:pt x="2154237" y="598870"/>
                  <a:pt x="2162175" y="602046"/>
                  <a:pt x="2152650" y="609983"/>
                </a:cubicBezTo>
                <a:cubicBezTo>
                  <a:pt x="2143125" y="617920"/>
                  <a:pt x="2112962" y="616333"/>
                  <a:pt x="2095500" y="629033"/>
                </a:cubicBezTo>
                <a:cubicBezTo>
                  <a:pt x="2078037" y="641733"/>
                  <a:pt x="2070100" y="690945"/>
                  <a:pt x="2047875" y="686183"/>
                </a:cubicBezTo>
                <a:cubicBezTo>
                  <a:pt x="2025650" y="681420"/>
                  <a:pt x="1993900" y="614745"/>
                  <a:pt x="1962150" y="600458"/>
                </a:cubicBezTo>
                <a:cubicBezTo>
                  <a:pt x="1930400" y="586170"/>
                  <a:pt x="1873250" y="587758"/>
                  <a:pt x="1857375" y="600458"/>
                </a:cubicBezTo>
                <a:cubicBezTo>
                  <a:pt x="1841500" y="613158"/>
                  <a:pt x="1900237" y="678245"/>
                  <a:pt x="1866900" y="676658"/>
                </a:cubicBezTo>
                <a:cubicBezTo>
                  <a:pt x="1833563" y="675071"/>
                  <a:pt x="1700212" y="617920"/>
                  <a:pt x="1657350" y="590933"/>
                </a:cubicBezTo>
                <a:cubicBezTo>
                  <a:pt x="1614488" y="563946"/>
                  <a:pt x="1631950" y="517908"/>
                  <a:pt x="1609725" y="514733"/>
                </a:cubicBezTo>
                <a:cubicBezTo>
                  <a:pt x="1587500" y="511558"/>
                  <a:pt x="1541462" y="551246"/>
                  <a:pt x="1524000" y="571883"/>
                </a:cubicBezTo>
                <a:cubicBezTo>
                  <a:pt x="1506538" y="592520"/>
                  <a:pt x="1525587" y="621096"/>
                  <a:pt x="1504950" y="638558"/>
                </a:cubicBezTo>
                <a:cubicBezTo>
                  <a:pt x="1484313" y="656020"/>
                  <a:pt x="1435100" y="676658"/>
                  <a:pt x="1400175" y="676658"/>
                </a:cubicBezTo>
                <a:cubicBezTo>
                  <a:pt x="1365250" y="676658"/>
                  <a:pt x="1314450" y="662370"/>
                  <a:pt x="1295400" y="638558"/>
                </a:cubicBezTo>
                <a:cubicBezTo>
                  <a:pt x="1276350" y="614746"/>
                  <a:pt x="1292225" y="548071"/>
                  <a:pt x="1285875" y="533783"/>
                </a:cubicBezTo>
                <a:cubicBezTo>
                  <a:pt x="1279525" y="519495"/>
                  <a:pt x="1279525" y="568708"/>
                  <a:pt x="1257300" y="552833"/>
                </a:cubicBezTo>
                <a:cubicBezTo>
                  <a:pt x="1235075" y="536958"/>
                  <a:pt x="1181100" y="449645"/>
                  <a:pt x="1152525" y="438533"/>
                </a:cubicBezTo>
                <a:cubicBezTo>
                  <a:pt x="1123950" y="427421"/>
                  <a:pt x="1106487" y="467108"/>
                  <a:pt x="1085850" y="486158"/>
                </a:cubicBezTo>
                <a:cubicBezTo>
                  <a:pt x="1065213" y="505208"/>
                  <a:pt x="1062037" y="546483"/>
                  <a:pt x="1028700" y="552833"/>
                </a:cubicBezTo>
                <a:cubicBezTo>
                  <a:pt x="995362" y="559183"/>
                  <a:pt x="919162" y="540133"/>
                  <a:pt x="885825" y="524258"/>
                </a:cubicBezTo>
                <a:cubicBezTo>
                  <a:pt x="852488" y="508383"/>
                  <a:pt x="828675" y="484570"/>
                  <a:pt x="828675" y="457583"/>
                </a:cubicBezTo>
                <a:cubicBezTo>
                  <a:pt x="828675" y="430596"/>
                  <a:pt x="882650" y="384558"/>
                  <a:pt x="885825" y="362333"/>
                </a:cubicBezTo>
                <a:cubicBezTo>
                  <a:pt x="889000" y="340108"/>
                  <a:pt x="873125" y="322645"/>
                  <a:pt x="847725" y="324233"/>
                </a:cubicBezTo>
                <a:cubicBezTo>
                  <a:pt x="822325" y="325820"/>
                  <a:pt x="769937" y="381383"/>
                  <a:pt x="733425" y="371858"/>
                </a:cubicBezTo>
                <a:cubicBezTo>
                  <a:pt x="696913" y="362333"/>
                  <a:pt x="646112" y="302008"/>
                  <a:pt x="628650" y="267083"/>
                </a:cubicBezTo>
                <a:cubicBezTo>
                  <a:pt x="611187" y="232158"/>
                  <a:pt x="638175" y="195645"/>
                  <a:pt x="628650" y="162308"/>
                </a:cubicBezTo>
                <a:cubicBezTo>
                  <a:pt x="619125" y="128970"/>
                  <a:pt x="596900" y="82933"/>
                  <a:pt x="571500" y="67058"/>
                </a:cubicBezTo>
                <a:cubicBezTo>
                  <a:pt x="546100" y="51183"/>
                  <a:pt x="496887" y="57533"/>
                  <a:pt x="476250" y="67058"/>
                </a:cubicBezTo>
                <a:cubicBezTo>
                  <a:pt x="455613" y="76583"/>
                  <a:pt x="463550" y="114683"/>
                  <a:pt x="447675" y="124208"/>
                </a:cubicBezTo>
                <a:cubicBezTo>
                  <a:pt x="431800" y="133733"/>
                  <a:pt x="407987" y="133733"/>
                  <a:pt x="381000" y="124208"/>
                </a:cubicBezTo>
                <a:cubicBezTo>
                  <a:pt x="354013" y="114683"/>
                  <a:pt x="312738" y="87696"/>
                  <a:pt x="285750" y="67058"/>
                </a:cubicBezTo>
                <a:cubicBezTo>
                  <a:pt x="258762" y="46420"/>
                  <a:pt x="241300" y="1970"/>
                  <a:pt x="219075" y="383"/>
                </a:cubicBezTo>
                <a:cubicBezTo>
                  <a:pt x="196850" y="-1204"/>
                  <a:pt x="176212" y="57533"/>
                  <a:pt x="152400" y="57533"/>
                </a:cubicBezTo>
                <a:cubicBezTo>
                  <a:pt x="128588" y="57533"/>
                  <a:pt x="101600" y="5145"/>
                  <a:pt x="76200" y="383"/>
                </a:cubicBezTo>
                <a:cubicBezTo>
                  <a:pt x="50800" y="-4379"/>
                  <a:pt x="17462" y="36895"/>
                  <a:pt x="0" y="28958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1" name="Rectangle 330"/>
          <p:cNvSpPr/>
          <p:nvPr/>
        </p:nvSpPr>
        <p:spPr>
          <a:xfrm>
            <a:off x="437388" y="292608"/>
            <a:ext cx="17449800" cy="3171096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2" name="TextBox 331"/>
          <p:cNvSpPr txBox="1"/>
          <p:nvPr/>
        </p:nvSpPr>
        <p:spPr>
          <a:xfrm>
            <a:off x="1737360" y="416546"/>
            <a:ext cx="1474004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Georgia" panose="02040502050405020303" pitchFamily="18" charset="0"/>
              </a:rPr>
              <a:t>Stalingrad; The Fight for the Suburbs</a:t>
            </a:r>
          </a:p>
          <a:p>
            <a:pPr algn="ctr"/>
            <a:r>
              <a:rPr lang="en-US" sz="4000" b="1" dirty="0" smtClean="0">
                <a:latin typeface="Georgia" panose="02040502050405020303" pitchFamily="18" charset="0"/>
              </a:rPr>
              <a:t>3-12 September 1942</a:t>
            </a:r>
            <a:endParaRPr lang="en-US" sz="4000" b="1" dirty="0">
              <a:latin typeface="Georgia" panose="02040502050405020303" pitchFamily="18" charset="0"/>
            </a:endParaRPr>
          </a:p>
        </p:txBody>
      </p:sp>
      <p:sp>
        <p:nvSpPr>
          <p:cNvPr id="333" name="TextBox 332"/>
          <p:cNvSpPr txBox="1"/>
          <p:nvPr/>
        </p:nvSpPr>
        <p:spPr>
          <a:xfrm>
            <a:off x="5057866" y="3024986"/>
            <a:ext cx="9115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   </a:t>
            </a:r>
            <a:r>
              <a:rPr lang="en-US" sz="2000" b="1" dirty="0" smtClean="0"/>
              <a:t>                </a:t>
            </a:r>
            <a:r>
              <a:rPr lang="en-US" sz="2000" b="1" dirty="0"/>
              <a:t>5     </a:t>
            </a:r>
            <a:r>
              <a:rPr lang="en-US" sz="2000" b="1" dirty="0" smtClean="0"/>
              <a:t>                     </a:t>
            </a:r>
            <a:r>
              <a:rPr lang="en-US" sz="2000" b="1" dirty="0"/>
              <a:t>10           </a:t>
            </a:r>
            <a:r>
              <a:rPr lang="en-US" sz="2000" b="1" dirty="0" smtClean="0"/>
              <a:t>              </a:t>
            </a:r>
            <a:r>
              <a:rPr lang="en-US" sz="2000" b="1" dirty="0"/>
              <a:t>15        </a:t>
            </a:r>
            <a:r>
              <a:rPr lang="en-US" sz="2000" b="1" dirty="0" smtClean="0"/>
              <a:t>               </a:t>
            </a:r>
            <a:r>
              <a:rPr lang="en-US" sz="2000" b="1" dirty="0"/>
              <a:t>20   </a:t>
            </a:r>
            <a:r>
              <a:rPr lang="en-US" sz="2000" b="1" dirty="0" smtClean="0"/>
              <a:t>                      25 </a:t>
            </a:r>
            <a:endParaRPr lang="en-US" sz="2000" b="1" dirty="0"/>
          </a:p>
        </p:txBody>
      </p:sp>
      <p:sp>
        <p:nvSpPr>
          <p:cNvPr id="334" name="TextBox 333"/>
          <p:cNvSpPr txBox="1"/>
          <p:nvPr/>
        </p:nvSpPr>
        <p:spPr>
          <a:xfrm>
            <a:off x="5102094" y="2414015"/>
            <a:ext cx="8943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</a:t>
            </a:r>
            <a:r>
              <a:rPr lang="en-US" sz="2000" b="1" dirty="0" smtClean="0"/>
              <a:t>        </a:t>
            </a:r>
            <a:r>
              <a:rPr lang="en-US" sz="2000" b="1" dirty="0"/>
              <a:t>5     </a:t>
            </a:r>
            <a:r>
              <a:rPr lang="en-US" sz="2000" b="1" dirty="0" smtClean="0"/>
              <a:t>          </a:t>
            </a:r>
            <a:r>
              <a:rPr lang="en-US" sz="2000" b="1" dirty="0"/>
              <a:t>10   </a:t>
            </a:r>
            <a:r>
              <a:rPr lang="en-US" sz="2000" b="1" dirty="0" smtClean="0"/>
              <a:t>           </a:t>
            </a:r>
            <a:r>
              <a:rPr lang="en-US" sz="2000" b="1" dirty="0"/>
              <a:t>15 </a:t>
            </a:r>
            <a:r>
              <a:rPr lang="en-US" sz="2000" b="1" dirty="0" smtClean="0"/>
              <a:t>             </a:t>
            </a:r>
            <a:r>
              <a:rPr lang="en-US" sz="2000" b="1" dirty="0"/>
              <a:t>20    </a:t>
            </a:r>
            <a:r>
              <a:rPr lang="en-US" sz="2000" b="1" dirty="0" smtClean="0"/>
              <a:t>          </a:t>
            </a:r>
            <a:r>
              <a:rPr lang="en-US" sz="2000" b="1" dirty="0"/>
              <a:t>25   </a:t>
            </a:r>
            <a:r>
              <a:rPr lang="en-US" sz="2000" b="1" dirty="0" smtClean="0"/>
              <a:t>          </a:t>
            </a:r>
            <a:r>
              <a:rPr lang="en-US" sz="2000" b="1" dirty="0"/>
              <a:t>30  </a:t>
            </a:r>
            <a:r>
              <a:rPr lang="en-US" sz="2000" b="1" dirty="0" smtClean="0"/>
              <a:t>            </a:t>
            </a:r>
            <a:r>
              <a:rPr lang="en-US" sz="2000" b="1" dirty="0"/>
              <a:t>35   </a:t>
            </a:r>
            <a:r>
              <a:rPr lang="en-US" sz="2000" b="1" dirty="0" smtClean="0"/>
              <a:t>          </a:t>
            </a:r>
            <a:r>
              <a:rPr lang="en-US" sz="2000" b="1" dirty="0"/>
              <a:t>40</a:t>
            </a:r>
          </a:p>
        </p:txBody>
      </p:sp>
      <p:pic>
        <p:nvPicPr>
          <p:cNvPr id="335" name="Picture 8" descr="I:\CSI Crest 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95" y="808615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6" name="Down Arrow 335"/>
          <p:cNvSpPr/>
          <p:nvPr/>
        </p:nvSpPr>
        <p:spPr>
          <a:xfrm rot="10800000">
            <a:off x="16536831" y="1643339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TextBox 336"/>
          <p:cNvSpPr txBox="1"/>
          <p:nvPr/>
        </p:nvSpPr>
        <p:spPr>
          <a:xfrm>
            <a:off x="16495070" y="893965"/>
            <a:ext cx="58541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338" name="TextBox 337"/>
          <p:cNvSpPr txBox="1"/>
          <p:nvPr/>
        </p:nvSpPr>
        <p:spPr>
          <a:xfrm>
            <a:off x="3440501" y="2691630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339" name="TextBox 338"/>
          <p:cNvSpPr txBox="1"/>
          <p:nvPr/>
        </p:nvSpPr>
        <p:spPr>
          <a:xfrm>
            <a:off x="3423064" y="2153898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grpSp>
        <p:nvGrpSpPr>
          <p:cNvPr id="340" name="Group 339"/>
          <p:cNvGrpSpPr/>
          <p:nvPr/>
        </p:nvGrpSpPr>
        <p:grpSpPr>
          <a:xfrm>
            <a:off x="5167672" y="2103120"/>
            <a:ext cx="8310584" cy="271295"/>
            <a:chOff x="6957651" y="1125200"/>
            <a:chExt cx="4744741" cy="199607"/>
          </a:xfrm>
        </p:grpSpPr>
        <p:grpSp>
          <p:nvGrpSpPr>
            <p:cNvPr id="341" name="Group 340"/>
            <p:cNvGrpSpPr/>
            <p:nvPr/>
          </p:nvGrpSpPr>
          <p:grpSpPr>
            <a:xfrm>
              <a:off x="6957651" y="1125200"/>
              <a:ext cx="2371787" cy="197618"/>
              <a:chOff x="8611437" y="22268822"/>
              <a:chExt cx="2371787" cy="197618"/>
            </a:xfrm>
          </p:grpSpPr>
          <p:sp>
            <p:nvSpPr>
              <p:cNvPr id="347" name="Rectangle 346"/>
              <p:cNvSpPr/>
              <p:nvPr/>
            </p:nvSpPr>
            <p:spPr>
              <a:xfrm>
                <a:off x="8611437" y="22269813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8" name="Rectangle 347"/>
              <p:cNvSpPr/>
              <p:nvPr/>
            </p:nvSpPr>
            <p:spPr>
              <a:xfrm>
                <a:off x="9205965" y="22268822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9" name="Rectangle 348"/>
              <p:cNvSpPr/>
              <p:nvPr/>
            </p:nvSpPr>
            <p:spPr>
              <a:xfrm>
                <a:off x="9798509" y="22268822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0" name="Rectangle 349"/>
              <p:cNvSpPr/>
              <p:nvPr/>
            </p:nvSpPr>
            <p:spPr>
              <a:xfrm>
                <a:off x="10390371" y="22270497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2" name="Group 341"/>
            <p:cNvGrpSpPr/>
            <p:nvPr/>
          </p:nvGrpSpPr>
          <p:grpSpPr>
            <a:xfrm>
              <a:off x="9330605" y="1127189"/>
              <a:ext cx="2371787" cy="197618"/>
              <a:chOff x="8611437" y="22268822"/>
              <a:chExt cx="2371787" cy="197618"/>
            </a:xfrm>
          </p:grpSpPr>
          <p:sp>
            <p:nvSpPr>
              <p:cNvPr id="343" name="Rectangle 342"/>
              <p:cNvSpPr/>
              <p:nvPr/>
            </p:nvSpPr>
            <p:spPr>
              <a:xfrm>
                <a:off x="8611437" y="22269813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4" name="Rectangle 343"/>
              <p:cNvSpPr/>
              <p:nvPr/>
            </p:nvSpPr>
            <p:spPr>
              <a:xfrm>
                <a:off x="9205965" y="22268822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5" name="Rectangle 344"/>
              <p:cNvSpPr/>
              <p:nvPr/>
            </p:nvSpPr>
            <p:spPr>
              <a:xfrm>
                <a:off x="9798509" y="22268822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6" name="Rectangle 345"/>
              <p:cNvSpPr/>
              <p:nvPr/>
            </p:nvSpPr>
            <p:spPr>
              <a:xfrm>
                <a:off x="10390371" y="22270497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51" name="Group 350"/>
          <p:cNvGrpSpPr/>
          <p:nvPr/>
        </p:nvGrpSpPr>
        <p:grpSpPr>
          <a:xfrm>
            <a:off x="5155006" y="2779776"/>
            <a:ext cx="8213522" cy="275078"/>
            <a:chOff x="5518432" y="2059900"/>
            <a:chExt cx="6216929" cy="148233"/>
          </a:xfrm>
        </p:grpSpPr>
        <p:grpSp>
          <p:nvGrpSpPr>
            <p:cNvPr id="352" name="Group 351"/>
            <p:cNvGrpSpPr/>
            <p:nvPr/>
          </p:nvGrpSpPr>
          <p:grpSpPr>
            <a:xfrm>
              <a:off x="5518432" y="2061274"/>
              <a:ext cx="4973921" cy="146859"/>
              <a:chOff x="6149805" y="14207248"/>
              <a:chExt cx="7681004" cy="199416"/>
            </a:xfrm>
          </p:grpSpPr>
          <p:grpSp>
            <p:nvGrpSpPr>
              <p:cNvPr id="354" name="Group 353"/>
              <p:cNvGrpSpPr/>
              <p:nvPr/>
            </p:nvGrpSpPr>
            <p:grpSpPr>
              <a:xfrm>
                <a:off x="6149805" y="14207248"/>
                <a:ext cx="3840502" cy="199416"/>
                <a:chOff x="9740932" y="14062796"/>
                <a:chExt cx="2397264" cy="173634"/>
              </a:xfrm>
            </p:grpSpPr>
            <p:sp>
              <p:nvSpPr>
                <p:cNvPr id="358" name="Rectangle 357"/>
                <p:cNvSpPr/>
                <p:nvPr/>
              </p:nvSpPr>
              <p:spPr>
                <a:xfrm>
                  <a:off x="9740932" y="14062796"/>
                  <a:ext cx="1198632" cy="173634"/>
                </a:xfrm>
                <a:prstGeom prst="rect">
                  <a:avLst/>
                </a:prstGeom>
                <a:solidFill>
                  <a:srgbClr val="C000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9" name="Rectangle 358"/>
                <p:cNvSpPr/>
                <p:nvPr/>
              </p:nvSpPr>
              <p:spPr>
                <a:xfrm>
                  <a:off x="10939564" y="14062796"/>
                  <a:ext cx="1198632" cy="173634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55" name="Group 354"/>
              <p:cNvGrpSpPr/>
              <p:nvPr/>
            </p:nvGrpSpPr>
            <p:grpSpPr>
              <a:xfrm>
                <a:off x="9990307" y="14207248"/>
                <a:ext cx="3840502" cy="199416"/>
                <a:chOff x="9740932" y="14062796"/>
                <a:chExt cx="2397264" cy="173634"/>
              </a:xfrm>
            </p:grpSpPr>
            <p:sp>
              <p:nvSpPr>
                <p:cNvPr id="356" name="Rectangle 355"/>
                <p:cNvSpPr/>
                <p:nvPr/>
              </p:nvSpPr>
              <p:spPr>
                <a:xfrm>
                  <a:off x="9740932" y="14062796"/>
                  <a:ext cx="1198632" cy="173634"/>
                </a:xfrm>
                <a:prstGeom prst="rect">
                  <a:avLst/>
                </a:prstGeom>
                <a:solidFill>
                  <a:srgbClr val="C000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7" name="Rectangle 356"/>
                <p:cNvSpPr/>
                <p:nvPr/>
              </p:nvSpPr>
              <p:spPr>
                <a:xfrm>
                  <a:off x="10939564" y="14062796"/>
                  <a:ext cx="1198632" cy="173634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53" name="Rectangle 352"/>
            <p:cNvSpPr/>
            <p:nvPr/>
          </p:nvSpPr>
          <p:spPr>
            <a:xfrm>
              <a:off x="10491880" y="2059900"/>
              <a:ext cx="1243481" cy="146859"/>
            </a:xfrm>
            <a:prstGeom prst="rect">
              <a:avLst/>
            </a:prstGeom>
            <a:solidFill>
              <a:srgbClr val="C0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0" name="Group 359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361" name="Oval 360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TextBox 361"/>
            <p:cNvSpPr txBox="1"/>
            <p:nvPr/>
          </p:nvSpPr>
          <p:spPr>
            <a:xfrm>
              <a:off x="16841933" y="104412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smtClean="0"/>
                <a:t>4-4</a:t>
              </a:r>
              <a:endParaRPr 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235868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35474" y="3477697"/>
            <a:ext cx="18006128" cy="23714237"/>
            <a:chOff x="135474" y="3221665"/>
            <a:chExt cx="18006128" cy="23714237"/>
          </a:xfrm>
        </p:grpSpPr>
        <p:sp>
          <p:nvSpPr>
            <p:cNvPr id="127" name="Rectangle 126"/>
            <p:cNvSpPr/>
            <p:nvPr/>
          </p:nvSpPr>
          <p:spPr>
            <a:xfrm>
              <a:off x="195246" y="3239896"/>
              <a:ext cx="17946356" cy="23683965"/>
            </a:xfrm>
            <a:prstGeom prst="rect">
              <a:avLst/>
            </a:prstGeom>
            <a:solidFill>
              <a:srgbClr val="FFFFCC">
                <a:alpha val="40000"/>
              </a:srgbClr>
            </a:solidFill>
            <a:ln w="152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108963" y="3247654"/>
              <a:ext cx="6566878" cy="6751038"/>
            </a:xfrm>
            <a:custGeom>
              <a:avLst/>
              <a:gdLst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881254 w 6566878"/>
                <a:gd name="connsiteY58" fmla="*/ 3362153 h 6394747"/>
                <a:gd name="connsiteX59" fmla="*/ 1881254 w 6566878"/>
                <a:gd name="connsiteY59" fmla="*/ 3022518 h 6394747"/>
                <a:gd name="connsiteX60" fmla="*/ 1776751 w 6566878"/>
                <a:gd name="connsiteY60" fmla="*/ 2787387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881254 w 6566878"/>
                <a:gd name="connsiteY59" fmla="*/ 3022518 h 6394747"/>
                <a:gd name="connsiteX60" fmla="*/ 1776751 w 6566878"/>
                <a:gd name="connsiteY60" fmla="*/ 2787387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776751 w 6566878"/>
                <a:gd name="connsiteY60" fmla="*/ 2787387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2003174 w 6566878"/>
                <a:gd name="connsiteY62" fmla="*/ 2839638 h 6394747"/>
                <a:gd name="connsiteX63" fmla="*/ 2177346 w 6566878"/>
                <a:gd name="connsiteY63" fmla="*/ 2500004 h 6394747"/>
                <a:gd name="connsiteX64" fmla="*/ 2368934 w 6566878"/>
                <a:gd name="connsiteY64" fmla="*/ 2203913 h 6394747"/>
                <a:gd name="connsiteX65" fmla="*/ 2656317 w 6566878"/>
                <a:gd name="connsiteY65" fmla="*/ 2073284 h 6394747"/>
                <a:gd name="connsiteX66" fmla="*/ 2978534 w 6566878"/>
                <a:gd name="connsiteY66" fmla="*/ 2064576 h 6394747"/>
                <a:gd name="connsiteX67" fmla="*/ 3178831 w 6566878"/>
                <a:gd name="connsiteY67" fmla="*/ 1907821 h 6394747"/>
                <a:gd name="connsiteX68" fmla="*/ 3335586 w 6566878"/>
                <a:gd name="connsiteY68" fmla="*/ 1742358 h 6394747"/>
                <a:gd name="connsiteX69" fmla="*/ 3509757 w 6566878"/>
                <a:gd name="connsiteY69" fmla="*/ 1942656 h 6394747"/>
                <a:gd name="connsiteX70" fmla="*/ 3805848 w 6566878"/>
                <a:gd name="connsiteY70" fmla="*/ 2203913 h 6394747"/>
                <a:gd name="connsiteX71" fmla="*/ 4058397 w 6566878"/>
                <a:gd name="connsiteY71" fmla="*/ 2238747 h 6394747"/>
                <a:gd name="connsiteX72" fmla="*/ 4389323 w 6566878"/>
                <a:gd name="connsiteY72" fmla="*/ 2081993 h 6394747"/>
                <a:gd name="connsiteX73" fmla="*/ 4589620 w 6566878"/>
                <a:gd name="connsiteY73" fmla="*/ 2047158 h 6394747"/>
                <a:gd name="connsiteX74" fmla="*/ 4990214 w 6566878"/>
                <a:gd name="connsiteY74" fmla="*/ 2064576 h 6394747"/>
                <a:gd name="connsiteX75" fmla="*/ 5164386 w 6566878"/>
                <a:gd name="connsiteY75" fmla="*/ 2125536 h 6394747"/>
                <a:gd name="connsiteX76" fmla="*/ 5355974 w 6566878"/>
                <a:gd name="connsiteY76" fmla="*/ 2177787 h 6394747"/>
                <a:gd name="connsiteX77" fmla="*/ 5878488 w 6566878"/>
                <a:gd name="connsiteY77" fmla="*/ 2186496 h 6394747"/>
                <a:gd name="connsiteX78" fmla="*/ 6191997 w 6566878"/>
                <a:gd name="connsiteY78" fmla="*/ 2421627 h 6394747"/>
                <a:gd name="connsiteX79" fmla="*/ 6479380 w 6566878"/>
                <a:gd name="connsiteY79" fmla="*/ 2369376 h 6394747"/>
                <a:gd name="connsiteX80" fmla="*/ 6488088 w 6566878"/>
                <a:gd name="connsiteY80" fmla="*/ 2081993 h 6394747"/>
                <a:gd name="connsiteX81" fmla="*/ 6566466 w 6566878"/>
                <a:gd name="connsiteY81" fmla="*/ 1568187 h 6394747"/>
                <a:gd name="connsiteX82" fmla="*/ 6505506 w 6566878"/>
                <a:gd name="connsiteY82" fmla="*/ 1106633 h 6394747"/>
                <a:gd name="connsiteX83" fmla="*/ 6252957 w 6566878"/>
                <a:gd name="connsiteY83" fmla="*/ 723456 h 6394747"/>
                <a:gd name="connsiteX84" fmla="*/ 5817528 w 6566878"/>
                <a:gd name="connsiteY84" fmla="*/ 897627 h 6394747"/>
                <a:gd name="connsiteX85" fmla="*/ 5486603 w 6566878"/>
                <a:gd name="connsiteY85" fmla="*/ 862793 h 6394747"/>
                <a:gd name="connsiteX86" fmla="*/ 5538854 w 6566878"/>
                <a:gd name="connsiteY86" fmla="*/ 479616 h 6394747"/>
                <a:gd name="connsiteX87" fmla="*/ 5617231 w 6566878"/>
                <a:gd name="connsiteY87" fmla="*/ 148690 h 6394747"/>
                <a:gd name="connsiteX88" fmla="*/ 5556271 w 6566878"/>
                <a:gd name="connsiteY88" fmla="*/ 70313 h 6394747"/>
                <a:gd name="connsiteX89" fmla="*/ 5521437 w 6566878"/>
                <a:gd name="connsiteY89" fmla="*/ 44187 h 6394747"/>
                <a:gd name="connsiteX90" fmla="*/ 5486603 w 6566878"/>
                <a:gd name="connsiteY90" fmla="*/ 9353 h 6394747"/>
                <a:gd name="connsiteX91" fmla="*/ 5399517 w 6566878"/>
                <a:gd name="connsiteY91" fmla="*/ 644 h 6394747"/>
                <a:gd name="connsiteX92" fmla="*/ 5321140 w 6566878"/>
                <a:gd name="connsiteY92" fmla="*/ 644 h 6394747"/>
                <a:gd name="connsiteX93" fmla="*/ 5094717 w 6566878"/>
                <a:gd name="connsiteY93" fmla="*/ 644 h 6394747"/>
                <a:gd name="connsiteX94" fmla="*/ 4755083 w 6566878"/>
                <a:gd name="connsiteY94" fmla="*/ 644 h 6394747"/>
                <a:gd name="connsiteX95" fmla="*/ 4389323 w 6566878"/>
                <a:gd name="connsiteY95" fmla="*/ 9353 h 6394747"/>
                <a:gd name="connsiteX96" fmla="*/ 4258694 w 6566878"/>
                <a:gd name="connsiteY96" fmla="*/ 9353 h 6394747"/>
                <a:gd name="connsiteX97" fmla="*/ 4128066 w 6566878"/>
                <a:gd name="connsiteY97" fmla="*/ 9353 h 6394747"/>
                <a:gd name="connsiteX98" fmla="*/ 4093231 w 6566878"/>
                <a:gd name="connsiteY98" fmla="*/ 9353 h 6394747"/>
                <a:gd name="connsiteX99" fmla="*/ 4014854 w 6566878"/>
                <a:gd name="connsiteY99" fmla="*/ 61604 h 6394747"/>
                <a:gd name="connsiteX100" fmla="*/ 4006146 w 6566878"/>
                <a:gd name="connsiteY100" fmla="*/ 157398 h 6394747"/>
                <a:gd name="connsiteX101" fmla="*/ 4006146 w 6566878"/>
                <a:gd name="connsiteY101" fmla="*/ 296736 h 6394747"/>
                <a:gd name="connsiteX102" fmla="*/ 3892934 w 6566878"/>
                <a:gd name="connsiteY102" fmla="*/ 436073 h 6394747"/>
                <a:gd name="connsiteX103" fmla="*/ 3605551 w 6566878"/>
                <a:gd name="connsiteY103" fmla="*/ 610244 h 6394747"/>
                <a:gd name="connsiteX104" fmla="*/ 3431380 w 6566878"/>
                <a:gd name="connsiteY104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1741917 w 6566878"/>
                <a:gd name="connsiteY62" fmla="*/ 1864278 h 6394747"/>
                <a:gd name="connsiteX63" fmla="*/ 2003174 w 6566878"/>
                <a:gd name="connsiteY63" fmla="*/ 2839638 h 6394747"/>
                <a:gd name="connsiteX64" fmla="*/ 2177346 w 6566878"/>
                <a:gd name="connsiteY64" fmla="*/ 2500004 h 6394747"/>
                <a:gd name="connsiteX65" fmla="*/ 2368934 w 6566878"/>
                <a:gd name="connsiteY65" fmla="*/ 2203913 h 6394747"/>
                <a:gd name="connsiteX66" fmla="*/ 2656317 w 6566878"/>
                <a:gd name="connsiteY66" fmla="*/ 2073284 h 6394747"/>
                <a:gd name="connsiteX67" fmla="*/ 2978534 w 6566878"/>
                <a:gd name="connsiteY67" fmla="*/ 2064576 h 6394747"/>
                <a:gd name="connsiteX68" fmla="*/ 3178831 w 6566878"/>
                <a:gd name="connsiteY68" fmla="*/ 1907821 h 6394747"/>
                <a:gd name="connsiteX69" fmla="*/ 3335586 w 6566878"/>
                <a:gd name="connsiteY69" fmla="*/ 1742358 h 6394747"/>
                <a:gd name="connsiteX70" fmla="*/ 3509757 w 6566878"/>
                <a:gd name="connsiteY70" fmla="*/ 1942656 h 6394747"/>
                <a:gd name="connsiteX71" fmla="*/ 3805848 w 6566878"/>
                <a:gd name="connsiteY71" fmla="*/ 2203913 h 6394747"/>
                <a:gd name="connsiteX72" fmla="*/ 4058397 w 6566878"/>
                <a:gd name="connsiteY72" fmla="*/ 2238747 h 6394747"/>
                <a:gd name="connsiteX73" fmla="*/ 4389323 w 6566878"/>
                <a:gd name="connsiteY73" fmla="*/ 2081993 h 6394747"/>
                <a:gd name="connsiteX74" fmla="*/ 4589620 w 6566878"/>
                <a:gd name="connsiteY74" fmla="*/ 2047158 h 6394747"/>
                <a:gd name="connsiteX75" fmla="*/ 4990214 w 6566878"/>
                <a:gd name="connsiteY75" fmla="*/ 2064576 h 6394747"/>
                <a:gd name="connsiteX76" fmla="*/ 5164386 w 6566878"/>
                <a:gd name="connsiteY76" fmla="*/ 2125536 h 6394747"/>
                <a:gd name="connsiteX77" fmla="*/ 5355974 w 6566878"/>
                <a:gd name="connsiteY77" fmla="*/ 2177787 h 6394747"/>
                <a:gd name="connsiteX78" fmla="*/ 5878488 w 6566878"/>
                <a:gd name="connsiteY78" fmla="*/ 2186496 h 6394747"/>
                <a:gd name="connsiteX79" fmla="*/ 6191997 w 6566878"/>
                <a:gd name="connsiteY79" fmla="*/ 2421627 h 6394747"/>
                <a:gd name="connsiteX80" fmla="*/ 6479380 w 6566878"/>
                <a:gd name="connsiteY80" fmla="*/ 2369376 h 6394747"/>
                <a:gd name="connsiteX81" fmla="*/ 6488088 w 6566878"/>
                <a:gd name="connsiteY81" fmla="*/ 2081993 h 6394747"/>
                <a:gd name="connsiteX82" fmla="*/ 6566466 w 6566878"/>
                <a:gd name="connsiteY82" fmla="*/ 1568187 h 6394747"/>
                <a:gd name="connsiteX83" fmla="*/ 6505506 w 6566878"/>
                <a:gd name="connsiteY83" fmla="*/ 1106633 h 6394747"/>
                <a:gd name="connsiteX84" fmla="*/ 6252957 w 6566878"/>
                <a:gd name="connsiteY84" fmla="*/ 723456 h 6394747"/>
                <a:gd name="connsiteX85" fmla="*/ 5817528 w 6566878"/>
                <a:gd name="connsiteY85" fmla="*/ 897627 h 6394747"/>
                <a:gd name="connsiteX86" fmla="*/ 5486603 w 6566878"/>
                <a:gd name="connsiteY86" fmla="*/ 862793 h 6394747"/>
                <a:gd name="connsiteX87" fmla="*/ 5538854 w 6566878"/>
                <a:gd name="connsiteY87" fmla="*/ 479616 h 6394747"/>
                <a:gd name="connsiteX88" fmla="*/ 5617231 w 6566878"/>
                <a:gd name="connsiteY88" fmla="*/ 148690 h 6394747"/>
                <a:gd name="connsiteX89" fmla="*/ 5556271 w 6566878"/>
                <a:gd name="connsiteY89" fmla="*/ 70313 h 6394747"/>
                <a:gd name="connsiteX90" fmla="*/ 5521437 w 6566878"/>
                <a:gd name="connsiteY90" fmla="*/ 44187 h 6394747"/>
                <a:gd name="connsiteX91" fmla="*/ 5486603 w 6566878"/>
                <a:gd name="connsiteY91" fmla="*/ 9353 h 6394747"/>
                <a:gd name="connsiteX92" fmla="*/ 5399517 w 6566878"/>
                <a:gd name="connsiteY92" fmla="*/ 644 h 6394747"/>
                <a:gd name="connsiteX93" fmla="*/ 5321140 w 6566878"/>
                <a:gd name="connsiteY93" fmla="*/ 644 h 6394747"/>
                <a:gd name="connsiteX94" fmla="*/ 5094717 w 6566878"/>
                <a:gd name="connsiteY94" fmla="*/ 644 h 6394747"/>
                <a:gd name="connsiteX95" fmla="*/ 4755083 w 6566878"/>
                <a:gd name="connsiteY95" fmla="*/ 644 h 6394747"/>
                <a:gd name="connsiteX96" fmla="*/ 4389323 w 6566878"/>
                <a:gd name="connsiteY96" fmla="*/ 9353 h 6394747"/>
                <a:gd name="connsiteX97" fmla="*/ 4258694 w 6566878"/>
                <a:gd name="connsiteY97" fmla="*/ 9353 h 6394747"/>
                <a:gd name="connsiteX98" fmla="*/ 4128066 w 6566878"/>
                <a:gd name="connsiteY98" fmla="*/ 9353 h 6394747"/>
                <a:gd name="connsiteX99" fmla="*/ 4093231 w 6566878"/>
                <a:gd name="connsiteY99" fmla="*/ 9353 h 6394747"/>
                <a:gd name="connsiteX100" fmla="*/ 4014854 w 6566878"/>
                <a:gd name="connsiteY100" fmla="*/ 61604 h 6394747"/>
                <a:gd name="connsiteX101" fmla="*/ 4006146 w 6566878"/>
                <a:gd name="connsiteY101" fmla="*/ 157398 h 6394747"/>
                <a:gd name="connsiteX102" fmla="*/ 4006146 w 6566878"/>
                <a:gd name="connsiteY102" fmla="*/ 296736 h 6394747"/>
                <a:gd name="connsiteX103" fmla="*/ 3892934 w 6566878"/>
                <a:gd name="connsiteY103" fmla="*/ 436073 h 6394747"/>
                <a:gd name="connsiteX104" fmla="*/ 3605551 w 6566878"/>
                <a:gd name="connsiteY104" fmla="*/ 610244 h 6394747"/>
                <a:gd name="connsiteX105" fmla="*/ 3431380 w 6566878"/>
                <a:gd name="connsiteY105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1741917 w 6566878"/>
                <a:gd name="connsiteY62" fmla="*/ 1864278 h 6394747"/>
                <a:gd name="connsiteX63" fmla="*/ 1759334 w 6566878"/>
                <a:gd name="connsiteY63" fmla="*/ 2430336 h 6394747"/>
                <a:gd name="connsiteX64" fmla="*/ 2003174 w 6566878"/>
                <a:gd name="connsiteY64" fmla="*/ 2839638 h 6394747"/>
                <a:gd name="connsiteX65" fmla="*/ 2177346 w 6566878"/>
                <a:gd name="connsiteY65" fmla="*/ 2500004 h 6394747"/>
                <a:gd name="connsiteX66" fmla="*/ 2368934 w 6566878"/>
                <a:gd name="connsiteY66" fmla="*/ 2203913 h 6394747"/>
                <a:gd name="connsiteX67" fmla="*/ 2656317 w 6566878"/>
                <a:gd name="connsiteY67" fmla="*/ 2073284 h 6394747"/>
                <a:gd name="connsiteX68" fmla="*/ 2978534 w 6566878"/>
                <a:gd name="connsiteY68" fmla="*/ 2064576 h 6394747"/>
                <a:gd name="connsiteX69" fmla="*/ 3178831 w 6566878"/>
                <a:gd name="connsiteY69" fmla="*/ 1907821 h 6394747"/>
                <a:gd name="connsiteX70" fmla="*/ 3335586 w 6566878"/>
                <a:gd name="connsiteY70" fmla="*/ 1742358 h 6394747"/>
                <a:gd name="connsiteX71" fmla="*/ 3509757 w 6566878"/>
                <a:gd name="connsiteY71" fmla="*/ 1942656 h 6394747"/>
                <a:gd name="connsiteX72" fmla="*/ 3805848 w 6566878"/>
                <a:gd name="connsiteY72" fmla="*/ 2203913 h 6394747"/>
                <a:gd name="connsiteX73" fmla="*/ 4058397 w 6566878"/>
                <a:gd name="connsiteY73" fmla="*/ 2238747 h 6394747"/>
                <a:gd name="connsiteX74" fmla="*/ 4389323 w 6566878"/>
                <a:gd name="connsiteY74" fmla="*/ 2081993 h 6394747"/>
                <a:gd name="connsiteX75" fmla="*/ 4589620 w 6566878"/>
                <a:gd name="connsiteY75" fmla="*/ 2047158 h 6394747"/>
                <a:gd name="connsiteX76" fmla="*/ 4990214 w 6566878"/>
                <a:gd name="connsiteY76" fmla="*/ 2064576 h 6394747"/>
                <a:gd name="connsiteX77" fmla="*/ 5164386 w 6566878"/>
                <a:gd name="connsiteY77" fmla="*/ 2125536 h 6394747"/>
                <a:gd name="connsiteX78" fmla="*/ 5355974 w 6566878"/>
                <a:gd name="connsiteY78" fmla="*/ 2177787 h 6394747"/>
                <a:gd name="connsiteX79" fmla="*/ 5878488 w 6566878"/>
                <a:gd name="connsiteY79" fmla="*/ 2186496 h 6394747"/>
                <a:gd name="connsiteX80" fmla="*/ 6191997 w 6566878"/>
                <a:gd name="connsiteY80" fmla="*/ 2421627 h 6394747"/>
                <a:gd name="connsiteX81" fmla="*/ 6479380 w 6566878"/>
                <a:gd name="connsiteY81" fmla="*/ 2369376 h 6394747"/>
                <a:gd name="connsiteX82" fmla="*/ 6488088 w 6566878"/>
                <a:gd name="connsiteY82" fmla="*/ 2081993 h 6394747"/>
                <a:gd name="connsiteX83" fmla="*/ 6566466 w 6566878"/>
                <a:gd name="connsiteY83" fmla="*/ 1568187 h 6394747"/>
                <a:gd name="connsiteX84" fmla="*/ 6505506 w 6566878"/>
                <a:gd name="connsiteY84" fmla="*/ 1106633 h 6394747"/>
                <a:gd name="connsiteX85" fmla="*/ 6252957 w 6566878"/>
                <a:gd name="connsiteY85" fmla="*/ 723456 h 6394747"/>
                <a:gd name="connsiteX86" fmla="*/ 5817528 w 6566878"/>
                <a:gd name="connsiteY86" fmla="*/ 897627 h 6394747"/>
                <a:gd name="connsiteX87" fmla="*/ 5486603 w 6566878"/>
                <a:gd name="connsiteY87" fmla="*/ 862793 h 6394747"/>
                <a:gd name="connsiteX88" fmla="*/ 5538854 w 6566878"/>
                <a:gd name="connsiteY88" fmla="*/ 479616 h 6394747"/>
                <a:gd name="connsiteX89" fmla="*/ 5617231 w 6566878"/>
                <a:gd name="connsiteY89" fmla="*/ 148690 h 6394747"/>
                <a:gd name="connsiteX90" fmla="*/ 5556271 w 6566878"/>
                <a:gd name="connsiteY90" fmla="*/ 70313 h 6394747"/>
                <a:gd name="connsiteX91" fmla="*/ 5521437 w 6566878"/>
                <a:gd name="connsiteY91" fmla="*/ 44187 h 6394747"/>
                <a:gd name="connsiteX92" fmla="*/ 5486603 w 6566878"/>
                <a:gd name="connsiteY92" fmla="*/ 9353 h 6394747"/>
                <a:gd name="connsiteX93" fmla="*/ 5399517 w 6566878"/>
                <a:gd name="connsiteY93" fmla="*/ 644 h 6394747"/>
                <a:gd name="connsiteX94" fmla="*/ 5321140 w 6566878"/>
                <a:gd name="connsiteY94" fmla="*/ 644 h 6394747"/>
                <a:gd name="connsiteX95" fmla="*/ 5094717 w 6566878"/>
                <a:gd name="connsiteY95" fmla="*/ 644 h 6394747"/>
                <a:gd name="connsiteX96" fmla="*/ 4755083 w 6566878"/>
                <a:gd name="connsiteY96" fmla="*/ 644 h 6394747"/>
                <a:gd name="connsiteX97" fmla="*/ 4389323 w 6566878"/>
                <a:gd name="connsiteY97" fmla="*/ 9353 h 6394747"/>
                <a:gd name="connsiteX98" fmla="*/ 4258694 w 6566878"/>
                <a:gd name="connsiteY98" fmla="*/ 9353 h 6394747"/>
                <a:gd name="connsiteX99" fmla="*/ 4128066 w 6566878"/>
                <a:gd name="connsiteY99" fmla="*/ 9353 h 6394747"/>
                <a:gd name="connsiteX100" fmla="*/ 4093231 w 6566878"/>
                <a:gd name="connsiteY100" fmla="*/ 9353 h 6394747"/>
                <a:gd name="connsiteX101" fmla="*/ 4014854 w 6566878"/>
                <a:gd name="connsiteY101" fmla="*/ 61604 h 6394747"/>
                <a:gd name="connsiteX102" fmla="*/ 4006146 w 6566878"/>
                <a:gd name="connsiteY102" fmla="*/ 157398 h 6394747"/>
                <a:gd name="connsiteX103" fmla="*/ 4006146 w 6566878"/>
                <a:gd name="connsiteY103" fmla="*/ 296736 h 6394747"/>
                <a:gd name="connsiteX104" fmla="*/ 3892934 w 6566878"/>
                <a:gd name="connsiteY104" fmla="*/ 436073 h 6394747"/>
                <a:gd name="connsiteX105" fmla="*/ 3605551 w 6566878"/>
                <a:gd name="connsiteY105" fmla="*/ 610244 h 6394747"/>
                <a:gd name="connsiteX106" fmla="*/ 3431380 w 6566878"/>
                <a:gd name="connsiteY106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1741917 w 6566878"/>
                <a:gd name="connsiteY62" fmla="*/ 1864278 h 6394747"/>
                <a:gd name="connsiteX63" fmla="*/ 1759334 w 6566878"/>
                <a:gd name="connsiteY63" fmla="*/ 2430336 h 6394747"/>
                <a:gd name="connsiteX64" fmla="*/ 1872546 w 6566878"/>
                <a:gd name="connsiteY64" fmla="*/ 2796096 h 6394747"/>
                <a:gd name="connsiteX65" fmla="*/ 2003174 w 6566878"/>
                <a:gd name="connsiteY65" fmla="*/ 2839638 h 6394747"/>
                <a:gd name="connsiteX66" fmla="*/ 2177346 w 6566878"/>
                <a:gd name="connsiteY66" fmla="*/ 2500004 h 6394747"/>
                <a:gd name="connsiteX67" fmla="*/ 2368934 w 6566878"/>
                <a:gd name="connsiteY67" fmla="*/ 2203913 h 6394747"/>
                <a:gd name="connsiteX68" fmla="*/ 2656317 w 6566878"/>
                <a:gd name="connsiteY68" fmla="*/ 2073284 h 6394747"/>
                <a:gd name="connsiteX69" fmla="*/ 2978534 w 6566878"/>
                <a:gd name="connsiteY69" fmla="*/ 2064576 h 6394747"/>
                <a:gd name="connsiteX70" fmla="*/ 3178831 w 6566878"/>
                <a:gd name="connsiteY70" fmla="*/ 1907821 h 6394747"/>
                <a:gd name="connsiteX71" fmla="*/ 3335586 w 6566878"/>
                <a:gd name="connsiteY71" fmla="*/ 1742358 h 6394747"/>
                <a:gd name="connsiteX72" fmla="*/ 3509757 w 6566878"/>
                <a:gd name="connsiteY72" fmla="*/ 1942656 h 6394747"/>
                <a:gd name="connsiteX73" fmla="*/ 3805848 w 6566878"/>
                <a:gd name="connsiteY73" fmla="*/ 2203913 h 6394747"/>
                <a:gd name="connsiteX74" fmla="*/ 4058397 w 6566878"/>
                <a:gd name="connsiteY74" fmla="*/ 2238747 h 6394747"/>
                <a:gd name="connsiteX75" fmla="*/ 4389323 w 6566878"/>
                <a:gd name="connsiteY75" fmla="*/ 2081993 h 6394747"/>
                <a:gd name="connsiteX76" fmla="*/ 4589620 w 6566878"/>
                <a:gd name="connsiteY76" fmla="*/ 2047158 h 6394747"/>
                <a:gd name="connsiteX77" fmla="*/ 4990214 w 6566878"/>
                <a:gd name="connsiteY77" fmla="*/ 2064576 h 6394747"/>
                <a:gd name="connsiteX78" fmla="*/ 5164386 w 6566878"/>
                <a:gd name="connsiteY78" fmla="*/ 2125536 h 6394747"/>
                <a:gd name="connsiteX79" fmla="*/ 5355974 w 6566878"/>
                <a:gd name="connsiteY79" fmla="*/ 2177787 h 6394747"/>
                <a:gd name="connsiteX80" fmla="*/ 5878488 w 6566878"/>
                <a:gd name="connsiteY80" fmla="*/ 2186496 h 6394747"/>
                <a:gd name="connsiteX81" fmla="*/ 6191997 w 6566878"/>
                <a:gd name="connsiteY81" fmla="*/ 2421627 h 6394747"/>
                <a:gd name="connsiteX82" fmla="*/ 6479380 w 6566878"/>
                <a:gd name="connsiteY82" fmla="*/ 2369376 h 6394747"/>
                <a:gd name="connsiteX83" fmla="*/ 6488088 w 6566878"/>
                <a:gd name="connsiteY83" fmla="*/ 2081993 h 6394747"/>
                <a:gd name="connsiteX84" fmla="*/ 6566466 w 6566878"/>
                <a:gd name="connsiteY84" fmla="*/ 1568187 h 6394747"/>
                <a:gd name="connsiteX85" fmla="*/ 6505506 w 6566878"/>
                <a:gd name="connsiteY85" fmla="*/ 1106633 h 6394747"/>
                <a:gd name="connsiteX86" fmla="*/ 6252957 w 6566878"/>
                <a:gd name="connsiteY86" fmla="*/ 723456 h 6394747"/>
                <a:gd name="connsiteX87" fmla="*/ 5817528 w 6566878"/>
                <a:gd name="connsiteY87" fmla="*/ 897627 h 6394747"/>
                <a:gd name="connsiteX88" fmla="*/ 5486603 w 6566878"/>
                <a:gd name="connsiteY88" fmla="*/ 862793 h 6394747"/>
                <a:gd name="connsiteX89" fmla="*/ 5538854 w 6566878"/>
                <a:gd name="connsiteY89" fmla="*/ 479616 h 6394747"/>
                <a:gd name="connsiteX90" fmla="*/ 5617231 w 6566878"/>
                <a:gd name="connsiteY90" fmla="*/ 148690 h 6394747"/>
                <a:gd name="connsiteX91" fmla="*/ 5556271 w 6566878"/>
                <a:gd name="connsiteY91" fmla="*/ 70313 h 6394747"/>
                <a:gd name="connsiteX92" fmla="*/ 5521437 w 6566878"/>
                <a:gd name="connsiteY92" fmla="*/ 44187 h 6394747"/>
                <a:gd name="connsiteX93" fmla="*/ 5486603 w 6566878"/>
                <a:gd name="connsiteY93" fmla="*/ 9353 h 6394747"/>
                <a:gd name="connsiteX94" fmla="*/ 5399517 w 6566878"/>
                <a:gd name="connsiteY94" fmla="*/ 644 h 6394747"/>
                <a:gd name="connsiteX95" fmla="*/ 5321140 w 6566878"/>
                <a:gd name="connsiteY95" fmla="*/ 644 h 6394747"/>
                <a:gd name="connsiteX96" fmla="*/ 5094717 w 6566878"/>
                <a:gd name="connsiteY96" fmla="*/ 644 h 6394747"/>
                <a:gd name="connsiteX97" fmla="*/ 4755083 w 6566878"/>
                <a:gd name="connsiteY97" fmla="*/ 644 h 6394747"/>
                <a:gd name="connsiteX98" fmla="*/ 4389323 w 6566878"/>
                <a:gd name="connsiteY98" fmla="*/ 9353 h 6394747"/>
                <a:gd name="connsiteX99" fmla="*/ 4258694 w 6566878"/>
                <a:gd name="connsiteY99" fmla="*/ 9353 h 6394747"/>
                <a:gd name="connsiteX100" fmla="*/ 4128066 w 6566878"/>
                <a:gd name="connsiteY100" fmla="*/ 9353 h 6394747"/>
                <a:gd name="connsiteX101" fmla="*/ 4093231 w 6566878"/>
                <a:gd name="connsiteY101" fmla="*/ 9353 h 6394747"/>
                <a:gd name="connsiteX102" fmla="*/ 4014854 w 6566878"/>
                <a:gd name="connsiteY102" fmla="*/ 61604 h 6394747"/>
                <a:gd name="connsiteX103" fmla="*/ 4006146 w 6566878"/>
                <a:gd name="connsiteY103" fmla="*/ 157398 h 6394747"/>
                <a:gd name="connsiteX104" fmla="*/ 4006146 w 6566878"/>
                <a:gd name="connsiteY104" fmla="*/ 296736 h 6394747"/>
                <a:gd name="connsiteX105" fmla="*/ 3892934 w 6566878"/>
                <a:gd name="connsiteY105" fmla="*/ 436073 h 6394747"/>
                <a:gd name="connsiteX106" fmla="*/ 3605551 w 6566878"/>
                <a:gd name="connsiteY106" fmla="*/ 610244 h 6394747"/>
                <a:gd name="connsiteX107" fmla="*/ 3431380 w 6566878"/>
                <a:gd name="connsiteY107" fmla="*/ 766998 h 6394747"/>
                <a:gd name="connsiteX0" fmla="*/ 3431380 w 6566878"/>
                <a:gd name="connsiteY0" fmla="*/ 766998 h 6440890"/>
                <a:gd name="connsiteX1" fmla="*/ 3265917 w 6566878"/>
                <a:gd name="connsiteY1" fmla="*/ 880210 h 6440890"/>
                <a:gd name="connsiteX2" fmla="*/ 3117871 w 6566878"/>
                <a:gd name="connsiteY2" fmla="*/ 1089216 h 6440890"/>
                <a:gd name="connsiteX3" fmla="*/ 2830488 w 6566878"/>
                <a:gd name="connsiteY3" fmla="*/ 1028256 h 6440890"/>
                <a:gd name="connsiteX4" fmla="*/ 2543106 w 6566878"/>
                <a:gd name="connsiteY4" fmla="*/ 836667 h 6440890"/>
                <a:gd name="connsiteX5" fmla="*/ 2238306 w 6566878"/>
                <a:gd name="connsiteY5" fmla="*/ 845376 h 6440890"/>
                <a:gd name="connsiteX6" fmla="*/ 2011883 w 6566878"/>
                <a:gd name="connsiteY6" fmla="*/ 888918 h 6440890"/>
                <a:gd name="connsiteX7" fmla="*/ 1759334 w 6566878"/>
                <a:gd name="connsiteY7" fmla="*/ 845376 h 6440890"/>
                <a:gd name="connsiteX8" fmla="*/ 1654831 w 6566878"/>
                <a:gd name="connsiteY8" fmla="*/ 845376 h 6440890"/>
                <a:gd name="connsiteX9" fmla="*/ 1463243 w 6566878"/>
                <a:gd name="connsiteY9" fmla="*/ 906336 h 6440890"/>
                <a:gd name="connsiteX10" fmla="*/ 1289071 w 6566878"/>
                <a:gd name="connsiteY10" fmla="*/ 906336 h 6440890"/>
                <a:gd name="connsiteX11" fmla="*/ 1010397 w 6566878"/>
                <a:gd name="connsiteY11" fmla="*/ 1097924 h 6440890"/>
                <a:gd name="connsiteX12" fmla="*/ 792683 w 6566878"/>
                <a:gd name="connsiteY12" fmla="*/ 1350473 h 6440890"/>
                <a:gd name="connsiteX13" fmla="*/ 731723 w 6566878"/>
                <a:gd name="connsiteY13" fmla="*/ 1533353 h 6440890"/>
                <a:gd name="connsiteX14" fmla="*/ 749140 w 6566878"/>
                <a:gd name="connsiteY14" fmla="*/ 1707524 h 6440890"/>
                <a:gd name="connsiteX15" fmla="*/ 792683 w 6566878"/>
                <a:gd name="connsiteY15" fmla="*/ 2012324 h 6440890"/>
                <a:gd name="connsiteX16" fmla="*/ 766557 w 6566878"/>
                <a:gd name="connsiteY16" fmla="*/ 2247456 h 6440890"/>
                <a:gd name="connsiteX17" fmla="*/ 679471 w 6566878"/>
                <a:gd name="connsiteY17" fmla="*/ 2203913 h 6440890"/>
                <a:gd name="connsiteX18" fmla="*/ 592386 w 6566878"/>
                <a:gd name="connsiteY18" fmla="*/ 2073284 h 6440890"/>
                <a:gd name="connsiteX19" fmla="*/ 487883 w 6566878"/>
                <a:gd name="connsiteY19" fmla="*/ 2134244 h 6440890"/>
                <a:gd name="connsiteX20" fmla="*/ 400797 w 6566878"/>
                <a:gd name="connsiteY20" fmla="*/ 2351958 h 6440890"/>
                <a:gd name="connsiteX21" fmla="*/ 305003 w 6566878"/>
                <a:gd name="connsiteY21" fmla="*/ 2648050 h 6440890"/>
                <a:gd name="connsiteX22" fmla="*/ 165666 w 6566878"/>
                <a:gd name="connsiteY22" fmla="*/ 2709010 h 6440890"/>
                <a:gd name="connsiteX23" fmla="*/ 35037 w 6566878"/>
                <a:gd name="connsiteY23" fmla="*/ 2839638 h 6440890"/>
                <a:gd name="connsiteX24" fmla="*/ 8911 w 6566878"/>
                <a:gd name="connsiteY24" fmla="*/ 3144438 h 6440890"/>
                <a:gd name="connsiteX25" fmla="*/ 165666 w 6566878"/>
                <a:gd name="connsiteY25" fmla="*/ 3640827 h 6440890"/>
                <a:gd name="connsiteX26" fmla="*/ 383380 w 6566878"/>
                <a:gd name="connsiteY26" fmla="*/ 3675661 h 6440890"/>
                <a:gd name="connsiteX27" fmla="*/ 574968 w 6566878"/>
                <a:gd name="connsiteY27" fmla="*/ 3884667 h 6440890"/>
                <a:gd name="connsiteX28" fmla="*/ 514008 w 6566878"/>
                <a:gd name="connsiteY28" fmla="*/ 4119798 h 6440890"/>
                <a:gd name="connsiteX29" fmla="*/ 731723 w 6566878"/>
                <a:gd name="connsiteY29" fmla="*/ 4206884 h 6440890"/>
                <a:gd name="connsiteX30" fmla="*/ 984271 w 6566878"/>
                <a:gd name="connsiteY30" fmla="*/ 3997878 h 6440890"/>
                <a:gd name="connsiteX31" fmla="*/ 1245528 w 6566878"/>
                <a:gd name="connsiteY31" fmla="*/ 3945627 h 6440890"/>
                <a:gd name="connsiteX32" fmla="*/ 1193277 w 6566878"/>
                <a:gd name="connsiteY32" fmla="*/ 4102381 h 6440890"/>
                <a:gd name="connsiteX33" fmla="*/ 949437 w 6566878"/>
                <a:gd name="connsiteY33" fmla="*/ 4476850 h 6440890"/>
                <a:gd name="connsiteX34" fmla="*/ 932020 w 6566878"/>
                <a:gd name="connsiteY34" fmla="*/ 4894861 h 6440890"/>
                <a:gd name="connsiteX35" fmla="*/ 1001688 w 6566878"/>
                <a:gd name="connsiteY35" fmla="*/ 5330290 h 6440890"/>
                <a:gd name="connsiteX36" fmla="*/ 975563 w 6566878"/>
                <a:gd name="connsiteY36" fmla="*/ 5591547 h 6440890"/>
                <a:gd name="connsiteX37" fmla="*/ 862351 w 6566878"/>
                <a:gd name="connsiteY37" fmla="*/ 5809261 h 6440890"/>
                <a:gd name="connsiteX38" fmla="*/ 871060 w 6566878"/>
                <a:gd name="connsiteY38" fmla="*/ 6140187 h 6440890"/>
                <a:gd name="connsiteX39" fmla="*/ 905894 w 6566878"/>
                <a:gd name="connsiteY39" fmla="*/ 6436278 h 6440890"/>
                <a:gd name="connsiteX40" fmla="*/ 1480660 w 6566878"/>
                <a:gd name="connsiteY40" fmla="*/ 6314358 h 6440890"/>
                <a:gd name="connsiteX41" fmla="*/ 1846420 w 6566878"/>
                <a:gd name="connsiteY41" fmla="*/ 6227273 h 6440890"/>
                <a:gd name="connsiteX42" fmla="*/ 2299266 w 6566878"/>
                <a:gd name="connsiteY42" fmla="*/ 6183730 h 6440890"/>
                <a:gd name="connsiteX43" fmla="*/ 2656317 w 6566878"/>
                <a:gd name="connsiteY43" fmla="*/ 6366610 h 6440890"/>
                <a:gd name="connsiteX44" fmla="*/ 2821780 w 6566878"/>
                <a:gd name="connsiteY44" fmla="*/ 6375318 h 6440890"/>
                <a:gd name="connsiteX45" fmla="*/ 3143997 w 6566878"/>
                <a:gd name="connsiteY45" fmla="*/ 6183730 h 6440890"/>
                <a:gd name="connsiteX46" fmla="*/ 2969826 w 6566878"/>
                <a:gd name="connsiteY46" fmla="*/ 5992141 h 6440890"/>
                <a:gd name="connsiteX47" fmla="*/ 2543106 w 6566878"/>
                <a:gd name="connsiteY47" fmla="*/ 5809261 h 6440890"/>
                <a:gd name="connsiteX48" fmla="*/ 2281848 w 6566878"/>
                <a:gd name="connsiteY48" fmla="*/ 5591547 h 6440890"/>
                <a:gd name="connsiteX49" fmla="*/ 1889963 w 6566878"/>
                <a:gd name="connsiteY49" fmla="*/ 5182244 h 6440890"/>
                <a:gd name="connsiteX50" fmla="*/ 1776751 w 6566878"/>
                <a:gd name="connsiteY50" fmla="*/ 5008073 h 6440890"/>
                <a:gd name="connsiteX51" fmla="*/ 1811586 w 6566878"/>
                <a:gd name="connsiteY51" fmla="*/ 4720690 h 6440890"/>
                <a:gd name="connsiteX52" fmla="*/ 1715791 w 6566878"/>
                <a:gd name="connsiteY52" fmla="*/ 4398473 h 6440890"/>
                <a:gd name="connsiteX53" fmla="*/ 1907380 w 6566878"/>
                <a:gd name="connsiteY53" fmla="*/ 4198176 h 6440890"/>
                <a:gd name="connsiteX54" fmla="*/ 2316683 w 6566878"/>
                <a:gd name="connsiteY54" fmla="*/ 3954336 h 6440890"/>
                <a:gd name="connsiteX55" fmla="*/ 2412477 w 6566878"/>
                <a:gd name="connsiteY55" fmla="*/ 3745330 h 6440890"/>
                <a:gd name="connsiteX56" fmla="*/ 2142511 w 6566878"/>
                <a:gd name="connsiteY56" fmla="*/ 3623410 h 6440890"/>
                <a:gd name="connsiteX57" fmla="*/ 1916088 w 6566878"/>
                <a:gd name="connsiteY57" fmla="*/ 3553741 h 6440890"/>
                <a:gd name="connsiteX58" fmla="*/ 1402282 w 6566878"/>
                <a:gd name="connsiteY58" fmla="*/ 3640827 h 6440890"/>
                <a:gd name="connsiteX59" fmla="*/ 1306488 w 6566878"/>
                <a:gd name="connsiteY59" fmla="*/ 3292484 h 6440890"/>
                <a:gd name="connsiteX60" fmla="*/ 1358740 w 6566878"/>
                <a:gd name="connsiteY60" fmla="*/ 2857055 h 6440890"/>
                <a:gd name="connsiteX61" fmla="*/ 1471951 w 6566878"/>
                <a:gd name="connsiteY61" fmla="*/ 2169078 h 6440890"/>
                <a:gd name="connsiteX62" fmla="*/ 1741917 w 6566878"/>
                <a:gd name="connsiteY62" fmla="*/ 1864278 h 6440890"/>
                <a:gd name="connsiteX63" fmla="*/ 1759334 w 6566878"/>
                <a:gd name="connsiteY63" fmla="*/ 2430336 h 6440890"/>
                <a:gd name="connsiteX64" fmla="*/ 1872546 w 6566878"/>
                <a:gd name="connsiteY64" fmla="*/ 2796096 h 6440890"/>
                <a:gd name="connsiteX65" fmla="*/ 2003174 w 6566878"/>
                <a:gd name="connsiteY65" fmla="*/ 2839638 h 6440890"/>
                <a:gd name="connsiteX66" fmla="*/ 2177346 w 6566878"/>
                <a:gd name="connsiteY66" fmla="*/ 2500004 h 6440890"/>
                <a:gd name="connsiteX67" fmla="*/ 2368934 w 6566878"/>
                <a:gd name="connsiteY67" fmla="*/ 2203913 h 6440890"/>
                <a:gd name="connsiteX68" fmla="*/ 2656317 w 6566878"/>
                <a:gd name="connsiteY68" fmla="*/ 2073284 h 6440890"/>
                <a:gd name="connsiteX69" fmla="*/ 2978534 w 6566878"/>
                <a:gd name="connsiteY69" fmla="*/ 2064576 h 6440890"/>
                <a:gd name="connsiteX70" fmla="*/ 3178831 w 6566878"/>
                <a:gd name="connsiteY70" fmla="*/ 1907821 h 6440890"/>
                <a:gd name="connsiteX71" fmla="*/ 3335586 w 6566878"/>
                <a:gd name="connsiteY71" fmla="*/ 1742358 h 6440890"/>
                <a:gd name="connsiteX72" fmla="*/ 3509757 w 6566878"/>
                <a:gd name="connsiteY72" fmla="*/ 1942656 h 6440890"/>
                <a:gd name="connsiteX73" fmla="*/ 3805848 w 6566878"/>
                <a:gd name="connsiteY73" fmla="*/ 2203913 h 6440890"/>
                <a:gd name="connsiteX74" fmla="*/ 4058397 w 6566878"/>
                <a:gd name="connsiteY74" fmla="*/ 2238747 h 6440890"/>
                <a:gd name="connsiteX75" fmla="*/ 4389323 w 6566878"/>
                <a:gd name="connsiteY75" fmla="*/ 2081993 h 6440890"/>
                <a:gd name="connsiteX76" fmla="*/ 4589620 w 6566878"/>
                <a:gd name="connsiteY76" fmla="*/ 2047158 h 6440890"/>
                <a:gd name="connsiteX77" fmla="*/ 4990214 w 6566878"/>
                <a:gd name="connsiteY77" fmla="*/ 2064576 h 6440890"/>
                <a:gd name="connsiteX78" fmla="*/ 5164386 w 6566878"/>
                <a:gd name="connsiteY78" fmla="*/ 2125536 h 6440890"/>
                <a:gd name="connsiteX79" fmla="*/ 5355974 w 6566878"/>
                <a:gd name="connsiteY79" fmla="*/ 2177787 h 6440890"/>
                <a:gd name="connsiteX80" fmla="*/ 5878488 w 6566878"/>
                <a:gd name="connsiteY80" fmla="*/ 2186496 h 6440890"/>
                <a:gd name="connsiteX81" fmla="*/ 6191997 w 6566878"/>
                <a:gd name="connsiteY81" fmla="*/ 2421627 h 6440890"/>
                <a:gd name="connsiteX82" fmla="*/ 6479380 w 6566878"/>
                <a:gd name="connsiteY82" fmla="*/ 2369376 h 6440890"/>
                <a:gd name="connsiteX83" fmla="*/ 6488088 w 6566878"/>
                <a:gd name="connsiteY83" fmla="*/ 2081993 h 6440890"/>
                <a:gd name="connsiteX84" fmla="*/ 6566466 w 6566878"/>
                <a:gd name="connsiteY84" fmla="*/ 1568187 h 6440890"/>
                <a:gd name="connsiteX85" fmla="*/ 6505506 w 6566878"/>
                <a:gd name="connsiteY85" fmla="*/ 1106633 h 6440890"/>
                <a:gd name="connsiteX86" fmla="*/ 6252957 w 6566878"/>
                <a:gd name="connsiteY86" fmla="*/ 723456 h 6440890"/>
                <a:gd name="connsiteX87" fmla="*/ 5817528 w 6566878"/>
                <a:gd name="connsiteY87" fmla="*/ 897627 h 6440890"/>
                <a:gd name="connsiteX88" fmla="*/ 5486603 w 6566878"/>
                <a:gd name="connsiteY88" fmla="*/ 862793 h 6440890"/>
                <a:gd name="connsiteX89" fmla="*/ 5538854 w 6566878"/>
                <a:gd name="connsiteY89" fmla="*/ 479616 h 6440890"/>
                <a:gd name="connsiteX90" fmla="*/ 5617231 w 6566878"/>
                <a:gd name="connsiteY90" fmla="*/ 148690 h 6440890"/>
                <a:gd name="connsiteX91" fmla="*/ 5556271 w 6566878"/>
                <a:gd name="connsiteY91" fmla="*/ 70313 h 6440890"/>
                <a:gd name="connsiteX92" fmla="*/ 5521437 w 6566878"/>
                <a:gd name="connsiteY92" fmla="*/ 44187 h 6440890"/>
                <a:gd name="connsiteX93" fmla="*/ 5486603 w 6566878"/>
                <a:gd name="connsiteY93" fmla="*/ 9353 h 6440890"/>
                <a:gd name="connsiteX94" fmla="*/ 5399517 w 6566878"/>
                <a:gd name="connsiteY94" fmla="*/ 644 h 6440890"/>
                <a:gd name="connsiteX95" fmla="*/ 5321140 w 6566878"/>
                <a:gd name="connsiteY95" fmla="*/ 644 h 6440890"/>
                <a:gd name="connsiteX96" fmla="*/ 5094717 w 6566878"/>
                <a:gd name="connsiteY96" fmla="*/ 644 h 6440890"/>
                <a:gd name="connsiteX97" fmla="*/ 4755083 w 6566878"/>
                <a:gd name="connsiteY97" fmla="*/ 644 h 6440890"/>
                <a:gd name="connsiteX98" fmla="*/ 4389323 w 6566878"/>
                <a:gd name="connsiteY98" fmla="*/ 9353 h 6440890"/>
                <a:gd name="connsiteX99" fmla="*/ 4258694 w 6566878"/>
                <a:gd name="connsiteY99" fmla="*/ 9353 h 6440890"/>
                <a:gd name="connsiteX100" fmla="*/ 4128066 w 6566878"/>
                <a:gd name="connsiteY100" fmla="*/ 9353 h 6440890"/>
                <a:gd name="connsiteX101" fmla="*/ 4093231 w 6566878"/>
                <a:gd name="connsiteY101" fmla="*/ 9353 h 6440890"/>
                <a:gd name="connsiteX102" fmla="*/ 4014854 w 6566878"/>
                <a:gd name="connsiteY102" fmla="*/ 61604 h 6440890"/>
                <a:gd name="connsiteX103" fmla="*/ 4006146 w 6566878"/>
                <a:gd name="connsiteY103" fmla="*/ 157398 h 6440890"/>
                <a:gd name="connsiteX104" fmla="*/ 4006146 w 6566878"/>
                <a:gd name="connsiteY104" fmla="*/ 296736 h 6440890"/>
                <a:gd name="connsiteX105" fmla="*/ 3892934 w 6566878"/>
                <a:gd name="connsiteY105" fmla="*/ 436073 h 6440890"/>
                <a:gd name="connsiteX106" fmla="*/ 3605551 w 6566878"/>
                <a:gd name="connsiteY106" fmla="*/ 610244 h 6440890"/>
                <a:gd name="connsiteX107" fmla="*/ 3431380 w 6566878"/>
                <a:gd name="connsiteY107" fmla="*/ 766998 h 6440890"/>
                <a:gd name="connsiteX0" fmla="*/ 3431380 w 6566878"/>
                <a:gd name="connsiteY0" fmla="*/ 766998 h 6751038"/>
                <a:gd name="connsiteX1" fmla="*/ 3265917 w 6566878"/>
                <a:gd name="connsiteY1" fmla="*/ 880210 h 6751038"/>
                <a:gd name="connsiteX2" fmla="*/ 3117871 w 6566878"/>
                <a:gd name="connsiteY2" fmla="*/ 1089216 h 6751038"/>
                <a:gd name="connsiteX3" fmla="*/ 2830488 w 6566878"/>
                <a:gd name="connsiteY3" fmla="*/ 1028256 h 6751038"/>
                <a:gd name="connsiteX4" fmla="*/ 2543106 w 6566878"/>
                <a:gd name="connsiteY4" fmla="*/ 836667 h 6751038"/>
                <a:gd name="connsiteX5" fmla="*/ 2238306 w 6566878"/>
                <a:gd name="connsiteY5" fmla="*/ 845376 h 6751038"/>
                <a:gd name="connsiteX6" fmla="*/ 2011883 w 6566878"/>
                <a:gd name="connsiteY6" fmla="*/ 888918 h 6751038"/>
                <a:gd name="connsiteX7" fmla="*/ 1759334 w 6566878"/>
                <a:gd name="connsiteY7" fmla="*/ 845376 h 6751038"/>
                <a:gd name="connsiteX8" fmla="*/ 1654831 w 6566878"/>
                <a:gd name="connsiteY8" fmla="*/ 845376 h 6751038"/>
                <a:gd name="connsiteX9" fmla="*/ 1463243 w 6566878"/>
                <a:gd name="connsiteY9" fmla="*/ 906336 h 6751038"/>
                <a:gd name="connsiteX10" fmla="*/ 1289071 w 6566878"/>
                <a:gd name="connsiteY10" fmla="*/ 906336 h 6751038"/>
                <a:gd name="connsiteX11" fmla="*/ 1010397 w 6566878"/>
                <a:gd name="connsiteY11" fmla="*/ 1097924 h 6751038"/>
                <a:gd name="connsiteX12" fmla="*/ 792683 w 6566878"/>
                <a:gd name="connsiteY12" fmla="*/ 1350473 h 6751038"/>
                <a:gd name="connsiteX13" fmla="*/ 731723 w 6566878"/>
                <a:gd name="connsiteY13" fmla="*/ 1533353 h 6751038"/>
                <a:gd name="connsiteX14" fmla="*/ 749140 w 6566878"/>
                <a:gd name="connsiteY14" fmla="*/ 1707524 h 6751038"/>
                <a:gd name="connsiteX15" fmla="*/ 792683 w 6566878"/>
                <a:gd name="connsiteY15" fmla="*/ 2012324 h 6751038"/>
                <a:gd name="connsiteX16" fmla="*/ 766557 w 6566878"/>
                <a:gd name="connsiteY16" fmla="*/ 2247456 h 6751038"/>
                <a:gd name="connsiteX17" fmla="*/ 679471 w 6566878"/>
                <a:gd name="connsiteY17" fmla="*/ 2203913 h 6751038"/>
                <a:gd name="connsiteX18" fmla="*/ 592386 w 6566878"/>
                <a:gd name="connsiteY18" fmla="*/ 2073284 h 6751038"/>
                <a:gd name="connsiteX19" fmla="*/ 487883 w 6566878"/>
                <a:gd name="connsiteY19" fmla="*/ 2134244 h 6751038"/>
                <a:gd name="connsiteX20" fmla="*/ 400797 w 6566878"/>
                <a:gd name="connsiteY20" fmla="*/ 2351958 h 6751038"/>
                <a:gd name="connsiteX21" fmla="*/ 305003 w 6566878"/>
                <a:gd name="connsiteY21" fmla="*/ 2648050 h 6751038"/>
                <a:gd name="connsiteX22" fmla="*/ 165666 w 6566878"/>
                <a:gd name="connsiteY22" fmla="*/ 2709010 h 6751038"/>
                <a:gd name="connsiteX23" fmla="*/ 35037 w 6566878"/>
                <a:gd name="connsiteY23" fmla="*/ 2839638 h 6751038"/>
                <a:gd name="connsiteX24" fmla="*/ 8911 w 6566878"/>
                <a:gd name="connsiteY24" fmla="*/ 3144438 h 6751038"/>
                <a:gd name="connsiteX25" fmla="*/ 165666 w 6566878"/>
                <a:gd name="connsiteY25" fmla="*/ 3640827 h 6751038"/>
                <a:gd name="connsiteX26" fmla="*/ 383380 w 6566878"/>
                <a:gd name="connsiteY26" fmla="*/ 3675661 h 6751038"/>
                <a:gd name="connsiteX27" fmla="*/ 574968 w 6566878"/>
                <a:gd name="connsiteY27" fmla="*/ 3884667 h 6751038"/>
                <a:gd name="connsiteX28" fmla="*/ 514008 w 6566878"/>
                <a:gd name="connsiteY28" fmla="*/ 4119798 h 6751038"/>
                <a:gd name="connsiteX29" fmla="*/ 731723 w 6566878"/>
                <a:gd name="connsiteY29" fmla="*/ 4206884 h 6751038"/>
                <a:gd name="connsiteX30" fmla="*/ 984271 w 6566878"/>
                <a:gd name="connsiteY30" fmla="*/ 3997878 h 6751038"/>
                <a:gd name="connsiteX31" fmla="*/ 1245528 w 6566878"/>
                <a:gd name="connsiteY31" fmla="*/ 3945627 h 6751038"/>
                <a:gd name="connsiteX32" fmla="*/ 1193277 w 6566878"/>
                <a:gd name="connsiteY32" fmla="*/ 4102381 h 6751038"/>
                <a:gd name="connsiteX33" fmla="*/ 949437 w 6566878"/>
                <a:gd name="connsiteY33" fmla="*/ 4476850 h 6751038"/>
                <a:gd name="connsiteX34" fmla="*/ 932020 w 6566878"/>
                <a:gd name="connsiteY34" fmla="*/ 4894861 h 6751038"/>
                <a:gd name="connsiteX35" fmla="*/ 1001688 w 6566878"/>
                <a:gd name="connsiteY35" fmla="*/ 5330290 h 6751038"/>
                <a:gd name="connsiteX36" fmla="*/ 975563 w 6566878"/>
                <a:gd name="connsiteY36" fmla="*/ 5591547 h 6751038"/>
                <a:gd name="connsiteX37" fmla="*/ 862351 w 6566878"/>
                <a:gd name="connsiteY37" fmla="*/ 5809261 h 6751038"/>
                <a:gd name="connsiteX38" fmla="*/ 871060 w 6566878"/>
                <a:gd name="connsiteY38" fmla="*/ 6140187 h 6751038"/>
                <a:gd name="connsiteX39" fmla="*/ 905894 w 6566878"/>
                <a:gd name="connsiteY39" fmla="*/ 6436278 h 6751038"/>
                <a:gd name="connsiteX40" fmla="*/ 1201986 w 6566878"/>
                <a:gd name="connsiteY40" fmla="*/ 6749786 h 6751038"/>
                <a:gd name="connsiteX41" fmla="*/ 1480660 w 6566878"/>
                <a:gd name="connsiteY41" fmla="*/ 6314358 h 6751038"/>
                <a:gd name="connsiteX42" fmla="*/ 1846420 w 6566878"/>
                <a:gd name="connsiteY42" fmla="*/ 6227273 h 6751038"/>
                <a:gd name="connsiteX43" fmla="*/ 2299266 w 6566878"/>
                <a:gd name="connsiteY43" fmla="*/ 6183730 h 6751038"/>
                <a:gd name="connsiteX44" fmla="*/ 2656317 w 6566878"/>
                <a:gd name="connsiteY44" fmla="*/ 6366610 h 6751038"/>
                <a:gd name="connsiteX45" fmla="*/ 2821780 w 6566878"/>
                <a:gd name="connsiteY45" fmla="*/ 6375318 h 6751038"/>
                <a:gd name="connsiteX46" fmla="*/ 3143997 w 6566878"/>
                <a:gd name="connsiteY46" fmla="*/ 6183730 h 6751038"/>
                <a:gd name="connsiteX47" fmla="*/ 2969826 w 6566878"/>
                <a:gd name="connsiteY47" fmla="*/ 5992141 h 6751038"/>
                <a:gd name="connsiteX48" fmla="*/ 2543106 w 6566878"/>
                <a:gd name="connsiteY48" fmla="*/ 5809261 h 6751038"/>
                <a:gd name="connsiteX49" fmla="*/ 2281848 w 6566878"/>
                <a:gd name="connsiteY49" fmla="*/ 5591547 h 6751038"/>
                <a:gd name="connsiteX50" fmla="*/ 1889963 w 6566878"/>
                <a:gd name="connsiteY50" fmla="*/ 5182244 h 6751038"/>
                <a:gd name="connsiteX51" fmla="*/ 1776751 w 6566878"/>
                <a:gd name="connsiteY51" fmla="*/ 5008073 h 6751038"/>
                <a:gd name="connsiteX52" fmla="*/ 1811586 w 6566878"/>
                <a:gd name="connsiteY52" fmla="*/ 4720690 h 6751038"/>
                <a:gd name="connsiteX53" fmla="*/ 1715791 w 6566878"/>
                <a:gd name="connsiteY53" fmla="*/ 4398473 h 6751038"/>
                <a:gd name="connsiteX54" fmla="*/ 1907380 w 6566878"/>
                <a:gd name="connsiteY54" fmla="*/ 4198176 h 6751038"/>
                <a:gd name="connsiteX55" fmla="*/ 2316683 w 6566878"/>
                <a:gd name="connsiteY55" fmla="*/ 3954336 h 6751038"/>
                <a:gd name="connsiteX56" fmla="*/ 2412477 w 6566878"/>
                <a:gd name="connsiteY56" fmla="*/ 3745330 h 6751038"/>
                <a:gd name="connsiteX57" fmla="*/ 2142511 w 6566878"/>
                <a:gd name="connsiteY57" fmla="*/ 3623410 h 6751038"/>
                <a:gd name="connsiteX58" fmla="*/ 1916088 w 6566878"/>
                <a:gd name="connsiteY58" fmla="*/ 3553741 h 6751038"/>
                <a:gd name="connsiteX59" fmla="*/ 1402282 w 6566878"/>
                <a:gd name="connsiteY59" fmla="*/ 3640827 h 6751038"/>
                <a:gd name="connsiteX60" fmla="*/ 1306488 w 6566878"/>
                <a:gd name="connsiteY60" fmla="*/ 3292484 h 6751038"/>
                <a:gd name="connsiteX61" fmla="*/ 1358740 w 6566878"/>
                <a:gd name="connsiteY61" fmla="*/ 2857055 h 6751038"/>
                <a:gd name="connsiteX62" fmla="*/ 1471951 w 6566878"/>
                <a:gd name="connsiteY62" fmla="*/ 2169078 h 6751038"/>
                <a:gd name="connsiteX63" fmla="*/ 1741917 w 6566878"/>
                <a:gd name="connsiteY63" fmla="*/ 1864278 h 6751038"/>
                <a:gd name="connsiteX64" fmla="*/ 1759334 w 6566878"/>
                <a:gd name="connsiteY64" fmla="*/ 2430336 h 6751038"/>
                <a:gd name="connsiteX65" fmla="*/ 1872546 w 6566878"/>
                <a:gd name="connsiteY65" fmla="*/ 2796096 h 6751038"/>
                <a:gd name="connsiteX66" fmla="*/ 2003174 w 6566878"/>
                <a:gd name="connsiteY66" fmla="*/ 2839638 h 6751038"/>
                <a:gd name="connsiteX67" fmla="*/ 2177346 w 6566878"/>
                <a:gd name="connsiteY67" fmla="*/ 2500004 h 6751038"/>
                <a:gd name="connsiteX68" fmla="*/ 2368934 w 6566878"/>
                <a:gd name="connsiteY68" fmla="*/ 2203913 h 6751038"/>
                <a:gd name="connsiteX69" fmla="*/ 2656317 w 6566878"/>
                <a:gd name="connsiteY69" fmla="*/ 2073284 h 6751038"/>
                <a:gd name="connsiteX70" fmla="*/ 2978534 w 6566878"/>
                <a:gd name="connsiteY70" fmla="*/ 2064576 h 6751038"/>
                <a:gd name="connsiteX71" fmla="*/ 3178831 w 6566878"/>
                <a:gd name="connsiteY71" fmla="*/ 1907821 h 6751038"/>
                <a:gd name="connsiteX72" fmla="*/ 3335586 w 6566878"/>
                <a:gd name="connsiteY72" fmla="*/ 1742358 h 6751038"/>
                <a:gd name="connsiteX73" fmla="*/ 3509757 w 6566878"/>
                <a:gd name="connsiteY73" fmla="*/ 1942656 h 6751038"/>
                <a:gd name="connsiteX74" fmla="*/ 3805848 w 6566878"/>
                <a:gd name="connsiteY74" fmla="*/ 2203913 h 6751038"/>
                <a:gd name="connsiteX75" fmla="*/ 4058397 w 6566878"/>
                <a:gd name="connsiteY75" fmla="*/ 2238747 h 6751038"/>
                <a:gd name="connsiteX76" fmla="*/ 4389323 w 6566878"/>
                <a:gd name="connsiteY76" fmla="*/ 2081993 h 6751038"/>
                <a:gd name="connsiteX77" fmla="*/ 4589620 w 6566878"/>
                <a:gd name="connsiteY77" fmla="*/ 2047158 h 6751038"/>
                <a:gd name="connsiteX78" fmla="*/ 4990214 w 6566878"/>
                <a:gd name="connsiteY78" fmla="*/ 2064576 h 6751038"/>
                <a:gd name="connsiteX79" fmla="*/ 5164386 w 6566878"/>
                <a:gd name="connsiteY79" fmla="*/ 2125536 h 6751038"/>
                <a:gd name="connsiteX80" fmla="*/ 5355974 w 6566878"/>
                <a:gd name="connsiteY80" fmla="*/ 2177787 h 6751038"/>
                <a:gd name="connsiteX81" fmla="*/ 5878488 w 6566878"/>
                <a:gd name="connsiteY81" fmla="*/ 2186496 h 6751038"/>
                <a:gd name="connsiteX82" fmla="*/ 6191997 w 6566878"/>
                <a:gd name="connsiteY82" fmla="*/ 2421627 h 6751038"/>
                <a:gd name="connsiteX83" fmla="*/ 6479380 w 6566878"/>
                <a:gd name="connsiteY83" fmla="*/ 2369376 h 6751038"/>
                <a:gd name="connsiteX84" fmla="*/ 6488088 w 6566878"/>
                <a:gd name="connsiteY84" fmla="*/ 2081993 h 6751038"/>
                <a:gd name="connsiteX85" fmla="*/ 6566466 w 6566878"/>
                <a:gd name="connsiteY85" fmla="*/ 1568187 h 6751038"/>
                <a:gd name="connsiteX86" fmla="*/ 6505506 w 6566878"/>
                <a:gd name="connsiteY86" fmla="*/ 1106633 h 6751038"/>
                <a:gd name="connsiteX87" fmla="*/ 6252957 w 6566878"/>
                <a:gd name="connsiteY87" fmla="*/ 723456 h 6751038"/>
                <a:gd name="connsiteX88" fmla="*/ 5817528 w 6566878"/>
                <a:gd name="connsiteY88" fmla="*/ 897627 h 6751038"/>
                <a:gd name="connsiteX89" fmla="*/ 5486603 w 6566878"/>
                <a:gd name="connsiteY89" fmla="*/ 862793 h 6751038"/>
                <a:gd name="connsiteX90" fmla="*/ 5538854 w 6566878"/>
                <a:gd name="connsiteY90" fmla="*/ 479616 h 6751038"/>
                <a:gd name="connsiteX91" fmla="*/ 5617231 w 6566878"/>
                <a:gd name="connsiteY91" fmla="*/ 148690 h 6751038"/>
                <a:gd name="connsiteX92" fmla="*/ 5556271 w 6566878"/>
                <a:gd name="connsiteY92" fmla="*/ 70313 h 6751038"/>
                <a:gd name="connsiteX93" fmla="*/ 5521437 w 6566878"/>
                <a:gd name="connsiteY93" fmla="*/ 44187 h 6751038"/>
                <a:gd name="connsiteX94" fmla="*/ 5486603 w 6566878"/>
                <a:gd name="connsiteY94" fmla="*/ 9353 h 6751038"/>
                <a:gd name="connsiteX95" fmla="*/ 5399517 w 6566878"/>
                <a:gd name="connsiteY95" fmla="*/ 644 h 6751038"/>
                <a:gd name="connsiteX96" fmla="*/ 5321140 w 6566878"/>
                <a:gd name="connsiteY96" fmla="*/ 644 h 6751038"/>
                <a:gd name="connsiteX97" fmla="*/ 5094717 w 6566878"/>
                <a:gd name="connsiteY97" fmla="*/ 644 h 6751038"/>
                <a:gd name="connsiteX98" fmla="*/ 4755083 w 6566878"/>
                <a:gd name="connsiteY98" fmla="*/ 644 h 6751038"/>
                <a:gd name="connsiteX99" fmla="*/ 4389323 w 6566878"/>
                <a:gd name="connsiteY99" fmla="*/ 9353 h 6751038"/>
                <a:gd name="connsiteX100" fmla="*/ 4258694 w 6566878"/>
                <a:gd name="connsiteY100" fmla="*/ 9353 h 6751038"/>
                <a:gd name="connsiteX101" fmla="*/ 4128066 w 6566878"/>
                <a:gd name="connsiteY101" fmla="*/ 9353 h 6751038"/>
                <a:gd name="connsiteX102" fmla="*/ 4093231 w 6566878"/>
                <a:gd name="connsiteY102" fmla="*/ 9353 h 6751038"/>
                <a:gd name="connsiteX103" fmla="*/ 4014854 w 6566878"/>
                <a:gd name="connsiteY103" fmla="*/ 61604 h 6751038"/>
                <a:gd name="connsiteX104" fmla="*/ 4006146 w 6566878"/>
                <a:gd name="connsiteY104" fmla="*/ 157398 h 6751038"/>
                <a:gd name="connsiteX105" fmla="*/ 4006146 w 6566878"/>
                <a:gd name="connsiteY105" fmla="*/ 296736 h 6751038"/>
                <a:gd name="connsiteX106" fmla="*/ 3892934 w 6566878"/>
                <a:gd name="connsiteY106" fmla="*/ 436073 h 6751038"/>
                <a:gd name="connsiteX107" fmla="*/ 3605551 w 6566878"/>
                <a:gd name="connsiteY107" fmla="*/ 610244 h 6751038"/>
                <a:gd name="connsiteX108" fmla="*/ 3431380 w 6566878"/>
                <a:gd name="connsiteY108" fmla="*/ 766998 h 6751038"/>
                <a:gd name="connsiteX0" fmla="*/ 3431380 w 6566878"/>
                <a:gd name="connsiteY0" fmla="*/ 766998 h 6751038"/>
                <a:gd name="connsiteX1" fmla="*/ 3265917 w 6566878"/>
                <a:gd name="connsiteY1" fmla="*/ 880210 h 6751038"/>
                <a:gd name="connsiteX2" fmla="*/ 3117871 w 6566878"/>
                <a:gd name="connsiteY2" fmla="*/ 1089216 h 6751038"/>
                <a:gd name="connsiteX3" fmla="*/ 2830488 w 6566878"/>
                <a:gd name="connsiteY3" fmla="*/ 1028256 h 6751038"/>
                <a:gd name="connsiteX4" fmla="*/ 2543106 w 6566878"/>
                <a:gd name="connsiteY4" fmla="*/ 836667 h 6751038"/>
                <a:gd name="connsiteX5" fmla="*/ 2238306 w 6566878"/>
                <a:gd name="connsiteY5" fmla="*/ 845376 h 6751038"/>
                <a:gd name="connsiteX6" fmla="*/ 2011883 w 6566878"/>
                <a:gd name="connsiteY6" fmla="*/ 888918 h 6751038"/>
                <a:gd name="connsiteX7" fmla="*/ 1759334 w 6566878"/>
                <a:gd name="connsiteY7" fmla="*/ 845376 h 6751038"/>
                <a:gd name="connsiteX8" fmla="*/ 1654831 w 6566878"/>
                <a:gd name="connsiteY8" fmla="*/ 845376 h 6751038"/>
                <a:gd name="connsiteX9" fmla="*/ 1463243 w 6566878"/>
                <a:gd name="connsiteY9" fmla="*/ 906336 h 6751038"/>
                <a:gd name="connsiteX10" fmla="*/ 1289071 w 6566878"/>
                <a:gd name="connsiteY10" fmla="*/ 906336 h 6751038"/>
                <a:gd name="connsiteX11" fmla="*/ 1010397 w 6566878"/>
                <a:gd name="connsiteY11" fmla="*/ 1097924 h 6751038"/>
                <a:gd name="connsiteX12" fmla="*/ 792683 w 6566878"/>
                <a:gd name="connsiteY12" fmla="*/ 1350473 h 6751038"/>
                <a:gd name="connsiteX13" fmla="*/ 731723 w 6566878"/>
                <a:gd name="connsiteY13" fmla="*/ 1533353 h 6751038"/>
                <a:gd name="connsiteX14" fmla="*/ 749140 w 6566878"/>
                <a:gd name="connsiteY14" fmla="*/ 1707524 h 6751038"/>
                <a:gd name="connsiteX15" fmla="*/ 792683 w 6566878"/>
                <a:gd name="connsiteY15" fmla="*/ 2012324 h 6751038"/>
                <a:gd name="connsiteX16" fmla="*/ 766557 w 6566878"/>
                <a:gd name="connsiteY16" fmla="*/ 2247456 h 6751038"/>
                <a:gd name="connsiteX17" fmla="*/ 679471 w 6566878"/>
                <a:gd name="connsiteY17" fmla="*/ 2203913 h 6751038"/>
                <a:gd name="connsiteX18" fmla="*/ 592386 w 6566878"/>
                <a:gd name="connsiteY18" fmla="*/ 2073284 h 6751038"/>
                <a:gd name="connsiteX19" fmla="*/ 487883 w 6566878"/>
                <a:gd name="connsiteY19" fmla="*/ 2134244 h 6751038"/>
                <a:gd name="connsiteX20" fmla="*/ 400797 w 6566878"/>
                <a:gd name="connsiteY20" fmla="*/ 2351958 h 6751038"/>
                <a:gd name="connsiteX21" fmla="*/ 305003 w 6566878"/>
                <a:gd name="connsiteY21" fmla="*/ 2648050 h 6751038"/>
                <a:gd name="connsiteX22" fmla="*/ 165666 w 6566878"/>
                <a:gd name="connsiteY22" fmla="*/ 2709010 h 6751038"/>
                <a:gd name="connsiteX23" fmla="*/ 35037 w 6566878"/>
                <a:gd name="connsiteY23" fmla="*/ 2839638 h 6751038"/>
                <a:gd name="connsiteX24" fmla="*/ 8911 w 6566878"/>
                <a:gd name="connsiteY24" fmla="*/ 3144438 h 6751038"/>
                <a:gd name="connsiteX25" fmla="*/ 165666 w 6566878"/>
                <a:gd name="connsiteY25" fmla="*/ 3640827 h 6751038"/>
                <a:gd name="connsiteX26" fmla="*/ 383380 w 6566878"/>
                <a:gd name="connsiteY26" fmla="*/ 3675661 h 6751038"/>
                <a:gd name="connsiteX27" fmla="*/ 574968 w 6566878"/>
                <a:gd name="connsiteY27" fmla="*/ 3884667 h 6751038"/>
                <a:gd name="connsiteX28" fmla="*/ 514008 w 6566878"/>
                <a:gd name="connsiteY28" fmla="*/ 4119798 h 6751038"/>
                <a:gd name="connsiteX29" fmla="*/ 731723 w 6566878"/>
                <a:gd name="connsiteY29" fmla="*/ 4206884 h 6751038"/>
                <a:gd name="connsiteX30" fmla="*/ 984271 w 6566878"/>
                <a:gd name="connsiteY30" fmla="*/ 3997878 h 6751038"/>
                <a:gd name="connsiteX31" fmla="*/ 1245528 w 6566878"/>
                <a:gd name="connsiteY31" fmla="*/ 3945627 h 6751038"/>
                <a:gd name="connsiteX32" fmla="*/ 1193277 w 6566878"/>
                <a:gd name="connsiteY32" fmla="*/ 4102381 h 6751038"/>
                <a:gd name="connsiteX33" fmla="*/ 949437 w 6566878"/>
                <a:gd name="connsiteY33" fmla="*/ 4476850 h 6751038"/>
                <a:gd name="connsiteX34" fmla="*/ 932020 w 6566878"/>
                <a:gd name="connsiteY34" fmla="*/ 4894861 h 6751038"/>
                <a:gd name="connsiteX35" fmla="*/ 1001688 w 6566878"/>
                <a:gd name="connsiteY35" fmla="*/ 5330290 h 6751038"/>
                <a:gd name="connsiteX36" fmla="*/ 975563 w 6566878"/>
                <a:gd name="connsiteY36" fmla="*/ 5591547 h 6751038"/>
                <a:gd name="connsiteX37" fmla="*/ 862351 w 6566878"/>
                <a:gd name="connsiteY37" fmla="*/ 5809261 h 6751038"/>
                <a:gd name="connsiteX38" fmla="*/ 871060 w 6566878"/>
                <a:gd name="connsiteY38" fmla="*/ 6140187 h 6751038"/>
                <a:gd name="connsiteX39" fmla="*/ 905894 w 6566878"/>
                <a:gd name="connsiteY39" fmla="*/ 6436278 h 6751038"/>
                <a:gd name="connsiteX40" fmla="*/ 1201986 w 6566878"/>
                <a:gd name="connsiteY40" fmla="*/ 6749786 h 6751038"/>
                <a:gd name="connsiteX41" fmla="*/ 1602580 w 6566878"/>
                <a:gd name="connsiteY41" fmla="*/ 6488530 h 6751038"/>
                <a:gd name="connsiteX42" fmla="*/ 1846420 w 6566878"/>
                <a:gd name="connsiteY42" fmla="*/ 6227273 h 6751038"/>
                <a:gd name="connsiteX43" fmla="*/ 2299266 w 6566878"/>
                <a:gd name="connsiteY43" fmla="*/ 6183730 h 6751038"/>
                <a:gd name="connsiteX44" fmla="*/ 2656317 w 6566878"/>
                <a:gd name="connsiteY44" fmla="*/ 6366610 h 6751038"/>
                <a:gd name="connsiteX45" fmla="*/ 2821780 w 6566878"/>
                <a:gd name="connsiteY45" fmla="*/ 6375318 h 6751038"/>
                <a:gd name="connsiteX46" fmla="*/ 3143997 w 6566878"/>
                <a:gd name="connsiteY46" fmla="*/ 6183730 h 6751038"/>
                <a:gd name="connsiteX47" fmla="*/ 2969826 w 6566878"/>
                <a:gd name="connsiteY47" fmla="*/ 5992141 h 6751038"/>
                <a:gd name="connsiteX48" fmla="*/ 2543106 w 6566878"/>
                <a:gd name="connsiteY48" fmla="*/ 5809261 h 6751038"/>
                <a:gd name="connsiteX49" fmla="*/ 2281848 w 6566878"/>
                <a:gd name="connsiteY49" fmla="*/ 5591547 h 6751038"/>
                <a:gd name="connsiteX50" fmla="*/ 1889963 w 6566878"/>
                <a:gd name="connsiteY50" fmla="*/ 5182244 h 6751038"/>
                <a:gd name="connsiteX51" fmla="*/ 1776751 w 6566878"/>
                <a:gd name="connsiteY51" fmla="*/ 5008073 h 6751038"/>
                <a:gd name="connsiteX52" fmla="*/ 1811586 w 6566878"/>
                <a:gd name="connsiteY52" fmla="*/ 4720690 h 6751038"/>
                <a:gd name="connsiteX53" fmla="*/ 1715791 w 6566878"/>
                <a:gd name="connsiteY53" fmla="*/ 4398473 h 6751038"/>
                <a:gd name="connsiteX54" fmla="*/ 1907380 w 6566878"/>
                <a:gd name="connsiteY54" fmla="*/ 4198176 h 6751038"/>
                <a:gd name="connsiteX55" fmla="*/ 2316683 w 6566878"/>
                <a:gd name="connsiteY55" fmla="*/ 3954336 h 6751038"/>
                <a:gd name="connsiteX56" fmla="*/ 2412477 w 6566878"/>
                <a:gd name="connsiteY56" fmla="*/ 3745330 h 6751038"/>
                <a:gd name="connsiteX57" fmla="*/ 2142511 w 6566878"/>
                <a:gd name="connsiteY57" fmla="*/ 3623410 h 6751038"/>
                <a:gd name="connsiteX58" fmla="*/ 1916088 w 6566878"/>
                <a:gd name="connsiteY58" fmla="*/ 3553741 h 6751038"/>
                <a:gd name="connsiteX59" fmla="*/ 1402282 w 6566878"/>
                <a:gd name="connsiteY59" fmla="*/ 3640827 h 6751038"/>
                <a:gd name="connsiteX60" fmla="*/ 1306488 w 6566878"/>
                <a:gd name="connsiteY60" fmla="*/ 3292484 h 6751038"/>
                <a:gd name="connsiteX61" fmla="*/ 1358740 w 6566878"/>
                <a:gd name="connsiteY61" fmla="*/ 2857055 h 6751038"/>
                <a:gd name="connsiteX62" fmla="*/ 1471951 w 6566878"/>
                <a:gd name="connsiteY62" fmla="*/ 2169078 h 6751038"/>
                <a:gd name="connsiteX63" fmla="*/ 1741917 w 6566878"/>
                <a:gd name="connsiteY63" fmla="*/ 1864278 h 6751038"/>
                <a:gd name="connsiteX64" fmla="*/ 1759334 w 6566878"/>
                <a:gd name="connsiteY64" fmla="*/ 2430336 h 6751038"/>
                <a:gd name="connsiteX65" fmla="*/ 1872546 w 6566878"/>
                <a:gd name="connsiteY65" fmla="*/ 2796096 h 6751038"/>
                <a:gd name="connsiteX66" fmla="*/ 2003174 w 6566878"/>
                <a:gd name="connsiteY66" fmla="*/ 2839638 h 6751038"/>
                <a:gd name="connsiteX67" fmla="*/ 2177346 w 6566878"/>
                <a:gd name="connsiteY67" fmla="*/ 2500004 h 6751038"/>
                <a:gd name="connsiteX68" fmla="*/ 2368934 w 6566878"/>
                <a:gd name="connsiteY68" fmla="*/ 2203913 h 6751038"/>
                <a:gd name="connsiteX69" fmla="*/ 2656317 w 6566878"/>
                <a:gd name="connsiteY69" fmla="*/ 2073284 h 6751038"/>
                <a:gd name="connsiteX70" fmla="*/ 2978534 w 6566878"/>
                <a:gd name="connsiteY70" fmla="*/ 2064576 h 6751038"/>
                <a:gd name="connsiteX71" fmla="*/ 3178831 w 6566878"/>
                <a:gd name="connsiteY71" fmla="*/ 1907821 h 6751038"/>
                <a:gd name="connsiteX72" fmla="*/ 3335586 w 6566878"/>
                <a:gd name="connsiteY72" fmla="*/ 1742358 h 6751038"/>
                <a:gd name="connsiteX73" fmla="*/ 3509757 w 6566878"/>
                <a:gd name="connsiteY73" fmla="*/ 1942656 h 6751038"/>
                <a:gd name="connsiteX74" fmla="*/ 3805848 w 6566878"/>
                <a:gd name="connsiteY74" fmla="*/ 2203913 h 6751038"/>
                <a:gd name="connsiteX75" fmla="*/ 4058397 w 6566878"/>
                <a:gd name="connsiteY75" fmla="*/ 2238747 h 6751038"/>
                <a:gd name="connsiteX76" fmla="*/ 4389323 w 6566878"/>
                <a:gd name="connsiteY76" fmla="*/ 2081993 h 6751038"/>
                <a:gd name="connsiteX77" fmla="*/ 4589620 w 6566878"/>
                <a:gd name="connsiteY77" fmla="*/ 2047158 h 6751038"/>
                <a:gd name="connsiteX78" fmla="*/ 4990214 w 6566878"/>
                <a:gd name="connsiteY78" fmla="*/ 2064576 h 6751038"/>
                <a:gd name="connsiteX79" fmla="*/ 5164386 w 6566878"/>
                <a:gd name="connsiteY79" fmla="*/ 2125536 h 6751038"/>
                <a:gd name="connsiteX80" fmla="*/ 5355974 w 6566878"/>
                <a:gd name="connsiteY80" fmla="*/ 2177787 h 6751038"/>
                <a:gd name="connsiteX81" fmla="*/ 5878488 w 6566878"/>
                <a:gd name="connsiteY81" fmla="*/ 2186496 h 6751038"/>
                <a:gd name="connsiteX82" fmla="*/ 6191997 w 6566878"/>
                <a:gd name="connsiteY82" fmla="*/ 2421627 h 6751038"/>
                <a:gd name="connsiteX83" fmla="*/ 6479380 w 6566878"/>
                <a:gd name="connsiteY83" fmla="*/ 2369376 h 6751038"/>
                <a:gd name="connsiteX84" fmla="*/ 6488088 w 6566878"/>
                <a:gd name="connsiteY84" fmla="*/ 2081993 h 6751038"/>
                <a:gd name="connsiteX85" fmla="*/ 6566466 w 6566878"/>
                <a:gd name="connsiteY85" fmla="*/ 1568187 h 6751038"/>
                <a:gd name="connsiteX86" fmla="*/ 6505506 w 6566878"/>
                <a:gd name="connsiteY86" fmla="*/ 1106633 h 6751038"/>
                <a:gd name="connsiteX87" fmla="*/ 6252957 w 6566878"/>
                <a:gd name="connsiteY87" fmla="*/ 723456 h 6751038"/>
                <a:gd name="connsiteX88" fmla="*/ 5817528 w 6566878"/>
                <a:gd name="connsiteY88" fmla="*/ 897627 h 6751038"/>
                <a:gd name="connsiteX89" fmla="*/ 5486603 w 6566878"/>
                <a:gd name="connsiteY89" fmla="*/ 862793 h 6751038"/>
                <a:gd name="connsiteX90" fmla="*/ 5538854 w 6566878"/>
                <a:gd name="connsiteY90" fmla="*/ 479616 h 6751038"/>
                <a:gd name="connsiteX91" fmla="*/ 5617231 w 6566878"/>
                <a:gd name="connsiteY91" fmla="*/ 148690 h 6751038"/>
                <a:gd name="connsiteX92" fmla="*/ 5556271 w 6566878"/>
                <a:gd name="connsiteY92" fmla="*/ 70313 h 6751038"/>
                <a:gd name="connsiteX93" fmla="*/ 5521437 w 6566878"/>
                <a:gd name="connsiteY93" fmla="*/ 44187 h 6751038"/>
                <a:gd name="connsiteX94" fmla="*/ 5486603 w 6566878"/>
                <a:gd name="connsiteY94" fmla="*/ 9353 h 6751038"/>
                <a:gd name="connsiteX95" fmla="*/ 5399517 w 6566878"/>
                <a:gd name="connsiteY95" fmla="*/ 644 h 6751038"/>
                <a:gd name="connsiteX96" fmla="*/ 5321140 w 6566878"/>
                <a:gd name="connsiteY96" fmla="*/ 644 h 6751038"/>
                <a:gd name="connsiteX97" fmla="*/ 5094717 w 6566878"/>
                <a:gd name="connsiteY97" fmla="*/ 644 h 6751038"/>
                <a:gd name="connsiteX98" fmla="*/ 4755083 w 6566878"/>
                <a:gd name="connsiteY98" fmla="*/ 644 h 6751038"/>
                <a:gd name="connsiteX99" fmla="*/ 4389323 w 6566878"/>
                <a:gd name="connsiteY99" fmla="*/ 9353 h 6751038"/>
                <a:gd name="connsiteX100" fmla="*/ 4258694 w 6566878"/>
                <a:gd name="connsiteY100" fmla="*/ 9353 h 6751038"/>
                <a:gd name="connsiteX101" fmla="*/ 4128066 w 6566878"/>
                <a:gd name="connsiteY101" fmla="*/ 9353 h 6751038"/>
                <a:gd name="connsiteX102" fmla="*/ 4093231 w 6566878"/>
                <a:gd name="connsiteY102" fmla="*/ 9353 h 6751038"/>
                <a:gd name="connsiteX103" fmla="*/ 4014854 w 6566878"/>
                <a:gd name="connsiteY103" fmla="*/ 61604 h 6751038"/>
                <a:gd name="connsiteX104" fmla="*/ 4006146 w 6566878"/>
                <a:gd name="connsiteY104" fmla="*/ 157398 h 6751038"/>
                <a:gd name="connsiteX105" fmla="*/ 4006146 w 6566878"/>
                <a:gd name="connsiteY105" fmla="*/ 296736 h 6751038"/>
                <a:gd name="connsiteX106" fmla="*/ 3892934 w 6566878"/>
                <a:gd name="connsiteY106" fmla="*/ 436073 h 6751038"/>
                <a:gd name="connsiteX107" fmla="*/ 3605551 w 6566878"/>
                <a:gd name="connsiteY107" fmla="*/ 610244 h 6751038"/>
                <a:gd name="connsiteX108" fmla="*/ 3431380 w 6566878"/>
                <a:gd name="connsiteY108" fmla="*/ 766998 h 6751038"/>
                <a:gd name="connsiteX0" fmla="*/ 3431380 w 6566878"/>
                <a:gd name="connsiteY0" fmla="*/ 766998 h 6751038"/>
                <a:gd name="connsiteX1" fmla="*/ 3265917 w 6566878"/>
                <a:gd name="connsiteY1" fmla="*/ 880210 h 6751038"/>
                <a:gd name="connsiteX2" fmla="*/ 3117871 w 6566878"/>
                <a:gd name="connsiteY2" fmla="*/ 1089216 h 6751038"/>
                <a:gd name="connsiteX3" fmla="*/ 2830488 w 6566878"/>
                <a:gd name="connsiteY3" fmla="*/ 1028256 h 6751038"/>
                <a:gd name="connsiteX4" fmla="*/ 2543106 w 6566878"/>
                <a:gd name="connsiteY4" fmla="*/ 836667 h 6751038"/>
                <a:gd name="connsiteX5" fmla="*/ 2238306 w 6566878"/>
                <a:gd name="connsiteY5" fmla="*/ 845376 h 6751038"/>
                <a:gd name="connsiteX6" fmla="*/ 2011883 w 6566878"/>
                <a:gd name="connsiteY6" fmla="*/ 888918 h 6751038"/>
                <a:gd name="connsiteX7" fmla="*/ 1759334 w 6566878"/>
                <a:gd name="connsiteY7" fmla="*/ 845376 h 6751038"/>
                <a:gd name="connsiteX8" fmla="*/ 1654831 w 6566878"/>
                <a:gd name="connsiteY8" fmla="*/ 845376 h 6751038"/>
                <a:gd name="connsiteX9" fmla="*/ 1463243 w 6566878"/>
                <a:gd name="connsiteY9" fmla="*/ 906336 h 6751038"/>
                <a:gd name="connsiteX10" fmla="*/ 1289071 w 6566878"/>
                <a:gd name="connsiteY10" fmla="*/ 906336 h 6751038"/>
                <a:gd name="connsiteX11" fmla="*/ 1010397 w 6566878"/>
                <a:gd name="connsiteY11" fmla="*/ 1097924 h 6751038"/>
                <a:gd name="connsiteX12" fmla="*/ 792683 w 6566878"/>
                <a:gd name="connsiteY12" fmla="*/ 1350473 h 6751038"/>
                <a:gd name="connsiteX13" fmla="*/ 731723 w 6566878"/>
                <a:gd name="connsiteY13" fmla="*/ 1533353 h 6751038"/>
                <a:gd name="connsiteX14" fmla="*/ 749140 w 6566878"/>
                <a:gd name="connsiteY14" fmla="*/ 1707524 h 6751038"/>
                <a:gd name="connsiteX15" fmla="*/ 792683 w 6566878"/>
                <a:gd name="connsiteY15" fmla="*/ 2012324 h 6751038"/>
                <a:gd name="connsiteX16" fmla="*/ 766557 w 6566878"/>
                <a:gd name="connsiteY16" fmla="*/ 2247456 h 6751038"/>
                <a:gd name="connsiteX17" fmla="*/ 679471 w 6566878"/>
                <a:gd name="connsiteY17" fmla="*/ 2203913 h 6751038"/>
                <a:gd name="connsiteX18" fmla="*/ 592386 w 6566878"/>
                <a:gd name="connsiteY18" fmla="*/ 2073284 h 6751038"/>
                <a:gd name="connsiteX19" fmla="*/ 487883 w 6566878"/>
                <a:gd name="connsiteY19" fmla="*/ 2134244 h 6751038"/>
                <a:gd name="connsiteX20" fmla="*/ 400797 w 6566878"/>
                <a:gd name="connsiteY20" fmla="*/ 2351958 h 6751038"/>
                <a:gd name="connsiteX21" fmla="*/ 305003 w 6566878"/>
                <a:gd name="connsiteY21" fmla="*/ 2648050 h 6751038"/>
                <a:gd name="connsiteX22" fmla="*/ 165666 w 6566878"/>
                <a:gd name="connsiteY22" fmla="*/ 2709010 h 6751038"/>
                <a:gd name="connsiteX23" fmla="*/ 35037 w 6566878"/>
                <a:gd name="connsiteY23" fmla="*/ 2839638 h 6751038"/>
                <a:gd name="connsiteX24" fmla="*/ 8911 w 6566878"/>
                <a:gd name="connsiteY24" fmla="*/ 3144438 h 6751038"/>
                <a:gd name="connsiteX25" fmla="*/ 165666 w 6566878"/>
                <a:gd name="connsiteY25" fmla="*/ 3640827 h 6751038"/>
                <a:gd name="connsiteX26" fmla="*/ 383380 w 6566878"/>
                <a:gd name="connsiteY26" fmla="*/ 3675661 h 6751038"/>
                <a:gd name="connsiteX27" fmla="*/ 574968 w 6566878"/>
                <a:gd name="connsiteY27" fmla="*/ 3884667 h 6751038"/>
                <a:gd name="connsiteX28" fmla="*/ 514008 w 6566878"/>
                <a:gd name="connsiteY28" fmla="*/ 4119798 h 6751038"/>
                <a:gd name="connsiteX29" fmla="*/ 731723 w 6566878"/>
                <a:gd name="connsiteY29" fmla="*/ 4206884 h 6751038"/>
                <a:gd name="connsiteX30" fmla="*/ 984271 w 6566878"/>
                <a:gd name="connsiteY30" fmla="*/ 3997878 h 6751038"/>
                <a:gd name="connsiteX31" fmla="*/ 1245528 w 6566878"/>
                <a:gd name="connsiteY31" fmla="*/ 3945627 h 6751038"/>
                <a:gd name="connsiteX32" fmla="*/ 1193277 w 6566878"/>
                <a:gd name="connsiteY32" fmla="*/ 4102381 h 6751038"/>
                <a:gd name="connsiteX33" fmla="*/ 949437 w 6566878"/>
                <a:gd name="connsiteY33" fmla="*/ 4476850 h 6751038"/>
                <a:gd name="connsiteX34" fmla="*/ 932020 w 6566878"/>
                <a:gd name="connsiteY34" fmla="*/ 4894861 h 6751038"/>
                <a:gd name="connsiteX35" fmla="*/ 1001688 w 6566878"/>
                <a:gd name="connsiteY35" fmla="*/ 5330290 h 6751038"/>
                <a:gd name="connsiteX36" fmla="*/ 975563 w 6566878"/>
                <a:gd name="connsiteY36" fmla="*/ 5591547 h 6751038"/>
                <a:gd name="connsiteX37" fmla="*/ 862351 w 6566878"/>
                <a:gd name="connsiteY37" fmla="*/ 5809261 h 6751038"/>
                <a:gd name="connsiteX38" fmla="*/ 871060 w 6566878"/>
                <a:gd name="connsiteY38" fmla="*/ 6140187 h 6751038"/>
                <a:gd name="connsiteX39" fmla="*/ 905894 w 6566878"/>
                <a:gd name="connsiteY39" fmla="*/ 6436278 h 6751038"/>
                <a:gd name="connsiteX40" fmla="*/ 1201986 w 6566878"/>
                <a:gd name="connsiteY40" fmla="*/ 6749786 h 6751038"/>
                <a:gd name="connsiteX41" fmla="*/ 1602580 w 6566878"/>
                <a:gd name="connsiteY41" fmla="*/ 6488530 h 6751038"/>
                <a:gd name="connsiteX42" fmla="*/ 1907380 w 6566878"/>
                <a:gd name="connsiteY42" fmla="*/ 6331775 h 6751038"/>
                <a:gd name="connsiteX43" fmla="*/ 2299266 w 6566878"/>
                <a:gd name="connsiteY43" fmla="*/ 6183730 h 6751038"/>
                <a:gd name="connsiteX44" fmla="*/ 2656317 w 6566878"/>
                <a:gd name="connsiteY44" fmla="*/ 6366610 h 6751038"/>
                <a:gd name="connsiteX45" fmla="*/ 2821780 w 6566878"/>
                <a:gd name="connsiteY45" fmla="*/ 6375318 h 6751038"/>
                <a:gd name="connsiteX46" fmla="*/ 3143997 w 6566878"/>
                <a:gd name="connsiteY46" fmla="*/ 6183730 h 6751038"/>
                <a:gd name="connsiteX47" fmla="*/ 2969826 w 6566878"/>
                <a:gd name="connsiteY47" fmla="*/ 5992141 h 6751038"/>
                <a:gd name="connsiteX48" fmla="*/ 2543106 w 6566878"/>
                <a:gd name="connsiteY48" fmla="*/ 5809261 h 6751038"/>
                <a:gd name="connsiteX49" fmla="*/ 2281848 w 6566878"/>
                <a:gd name="connsiteY49" fmla="*/ 5591547 h 6751038"/>
                <a:gd name="connsiteX50" fmla="*/ 1889963 w 6566878"/>
                <a:gd name="connsiteY50" fmla="*/ 5182244 h 6751038"/>
                <a:gd name="connsiteX51" fmla="*/ 1776751 w 6566878"/>
                <a:gd name="connsiteY51" fmla="*/ 5008073 h 6751038"/>
                <a:gd name="connsiteX52" fmla="*/ 1811586 w 6566878"/>
                <a:gd name="connsiteY52" fmla="*/ 4720690 h 6751038"/>
                <a:gd name="connsiteX53" fmla="*/ 1715791 w 6566878"/>
                <a:gd name="connsiteY53" fmla="*/ 4398473 h 6751038"/>
                <a:gd name="connsiteX54" fmla="*/ 1907380 w 6566878"/>
                <a:gd name="connsiteY54" fmla="*/ 4198176 h 6751038"/>
                <a:gd name="connsiteX55" fmla="*/ 2316683 w 6566878"/>
                <a:gd name="connsiteY55" fmla="*/ 3954336 h 6751038"/>
                <a:gd name="connsiteX56" fmla="*/ 2412477 w 6566878"/>
                <a:gd name="connsiteY56" fmla="*/ 3745330 h 6751038"/>
                <a:gd name="connsiteX57" fmla="*/ 2142511 w 6566878"/>
                <a:gd name="connsiteY57" fmla="*/ 3623410 h 6751038"/>
                <a:gd name="connsiteX58" fmla="*/ 1916088 w 6566878"/>
                <a:gd name="connsiteY58" fmla="*/ 3553741 h 6751038"/>
                <a:gd name="connsiteX59" fmla="*/ 1402282 w 6566878"/>
                <a:gd name="connsiteY59" fmla="*/ 3640827 h 6751038"/>
                <a:gd name="connsiteX60" fmla="*/ 1306488 w 6566878"/>
                <a:gd name="connsiteY60" fmla="*/ 3292484 h 6751038"/>
                <a:gd name="connsiteX61" fmla="*/ 1358740 w 6566878"/>
                <a:gd name="connsiteY61" fmla="*/ 2857055 h 6751038"/>
                <a:gd name="connsiteX62" fmla="*/ 1471951 w 6566878"/>
                <a:gd name="connsiteY62" fmla="*/ 2169078 h 6751038"/>
                <a:gd name="connsiteX63" fmla="*/ 1741917 w 6566878"/>
                <a:gd name="connsiteY63" fmla="*/ 1864278 h 6751038"/>
                <a:gd name="connsiteX64" fmla="*/ 1759334 w 6566878"/>
                <a:gd name="connsiteY64" fmla="*/ 2430336 h 6751038"/>
                <a:gd name="connsiteX65" fmla="*/ 1872546 w 6566878"/>
                <a:gd name="connsiteY65" fmla="*/ 2796096 h 6751038"/>
                <a:gd name="connsiteX66" fmla="*/ 2003174 w 6566878"/>
                <a:gd name="connsiteY66" fmla="*/ 2839638 h 6751038"/>
                <a:gd name="connsiteX67" fmla="*/ 2177346 w 6566878"/>
                <a:gd name="connsiteY67" fmla="*/ 2500004 h 6751038"/>
                <a:gd name="connsiteX68" fmla="*/ 2368934 w 6566878"/>
                <a:gd name="connsiteY68" fmla="*/ 2203913 h 6751038"/>
                <a:gd name="connsiteX69" fmla="*/ 2656317 w 6566878"/>
                <a:gd name="connsiteY69" fmla="*/ 2073284 h 6751038"/>
                <a:gd name="connsiteX70" fmla="*/ 2978534 w 6566878"/>
                <a:gd name="connsiteY70" fmla="*/ 2064576 h 6751038"/>
                <a:gd name="connsiteX71" fmla="*/ 3178831 w 6566878"/>
                <a:gd name="connsiteY71" fmla="*/ 1907821 h 6751038"/>
                <a:gd name="connsiteX72" fmla="*/ 3335586 w 6566878"/>
                <a:gd name="connsiteY72" fmla="*/ 1742358 h 6751038"/>
                <a:gd name="connsiteX73" fmla="*/ 3509757 w 6566878"/>
                <a:gd name="connsiteY73" fmla="*/ 1942656 h 6751038"/>
                <a:gd name="connsiteX74" fmla="*/ 3805848 w 6566878"/>
                <a:gd name="connsiteY74" fmla="*/ 2203913 h 6751038"/>
                <a:gd name="connsiteX75" fmla="*/ 4058397 w 6566878"/>
                <a:gd name="connsiteY75" fmla="*/ 2238747 h 6751038"/>
                <a:gd name="connsiteX76" fmla="*/ 4389323 w 6566878"/>
                <a:gd name="connsiteY76" fmla="*/ 2081993 h 6751038"/>
                <a:gd name="connsiteX77" fmla="*/ 4589620 w 6566878"/>
                <a:gd name="connsiteY77" fmla="*/ 2047158 h 6751038"/>
                <a:gd name="connsiteX78" fmla="*/ 4990214 w 6566878"/>
                <a:gd name="connsiteY78" fmla="*/ 2064576 h 6751038"/>
                <a:gd name="connsiteX79" fmla="*/ 5164386 w 6566878"/>
                <a:gd name="connsiteY79" fmla="*/ 2125536 h 6751038"/>
                <a:gd name="connsiteX80" fmla="*/ 5355974 w 6566878"/>
                <a:gd name="connsiteY80" fmla="*/ 2177787 h 6751038"/>
                <a:gd name="connsiteX81" fmla="*/ 5878488 w 6566878"/>
                <a:gd name="connsiteY81" fmla="*/ 2186496 h 6751038"/>
                <a:gd name="connsiteX82" fmla="*/ 6191997 w 6566878"/>
                <a:gd name="connsiteY82" fmla="*/ 2421627 h 6751038"/>
                <a:gd name="connsiteX83" fmla="*/ 6479380 w 6566878"/>
                <a:gd name="connsiteY83" fmla="*/ 2369376 h 6751038"/>
                <a:gd name="connsiteX84" fmla="*/ 6488088 w 6566878"/>
                <a:gd name="connsiteY84" fmla="*/ 2081993 h 6751038"/>
                <a:gd name="connsiteX85" fmla="*/ 6566466 w 6566878"/>
                <a:gd name="connsiteY85" fmla="*/ 1568187 h 6751038"/>
                <a:gd name="connsiteX86" fmla="*/ 6505506 w 6566878"/>
                <a:gd name="connsiteY86" fmla="*/ 1106633 h 6751038"/>
                <a:gd name="connsiteX87" fmla="*/ 6252957 w 6566878"/>
                <a:gd name="connsiteY87" fmla="*/ 723456 h 6751038"/>
                <a:gd name="connsiteX88" fmla="*/ 5817528 w 6566878"/>
                <a:gd name="connsiteY88" fmla="*/ 897627 h 6751038"/>
                <a:gd name="connsiteX89" fmla="*/ 5486603 w 6566878"/>
                <a:gd name="connsiteY89" fmla="*/ 862793 h 6751038"/>
                <a:gd name="connsiteX90" fmla="*/ 5538854 w 6566878"/>
                <a:gd name="connsiteY90" fmla="*/ 479616 h 6751038"/>
                <a:gd name="connsiteX91" fmla="*/ 5617231 w 6566878"/>
                <a:gd name="connsiteY91" fmla="*/ 148690 h 6751038"/>
                <a:gd name="connsiteX92" fmla="*/ 5556271 w 6566878"/>
                <a:gd name="connsiteY92" fmla="*/ 70313 h 6751038"/>
                <a:gd name="connsiteX93" fmla="*/ 5521437 w 6566878"/>
                <a:gd name="connsiteY93" fmla="*/ 44187 h 6751038"/>
                <a:gd name="connsiteX94" fmla="*/ 5486603 w 6566878"/>
                <a:gd name="connsiteY94" fmla="*/ 9353 h 6751038"/>
                <a:gd name="connsiteX95" fmla="*/ 5399517 w 6566878"/>
                <a:gd name="connsiteY95" fmla="*/ 644 h 6751038"/>
                <a:gd name="connsiteX96" fmla="*/ 5321140 w 6566878"/>
                <a:gd name="connsiteY96" fmla="*/ 644 h 6751038"/>
                <a:gd name="connsiteX97" fmla="*/ 5094717 w 6566878"/>
                <a:gd name="connsiteY97" fmla="*/ 644 h 6751038"/>
                <a:gd name="connsiteX98" fmla="*/ 4755083 w 6566878"/>
                <a:gd name="connsiteY98" fmla="*/ 644 h 6751038"/>
                <a:gd name="connsiteX99" fmla="*/ 4389323 w 6566878"/>
                <a:gd name="connsiteY99" fmla="*/ 9353 h 6751038"/>
                <a:gd name="connsiteX100" fmla="*/ 4258694 w 6566878"/>
                <a:gd name="connsiteY100" fmla="*/ 9353 h 6751038"/>
                <a:gd name="connsiteX101" fmla="*/ 4128066 w 6566878"/>
                <a:gd name="connsiteY101" fmla="*/ 9353 h 6751038"/>
                <a:gd name="connsiteX102" fmla="*/ 4093231 w 6566878"/>
                <a:gd name="connsiteY102" fmla="*/ 9353 h 6751038"/>
                <a:gd name="connsiteX103" fmla="*/ 4014854 w 6566878"/>
                <a:gd name="connsiteY103" fmla="*/ 61604 h 6751038"/>
                <a:gd name="connsiteX104" fmla="*/ 4006146 w 6566878"/>
                <a:gd name="connsiteY104" fmla="*/ 157398 h 6751038"/>
                <a:gd name="connsiteX105" fmla="*/ 4006146 w 6566878"/>
                <a:gd name="connsiteY105" fmla="*/ 296736 h 6751038"/>
                <a:gd name="connsiteX106" fmla="*/ 3892934 w 6566878"/>
                <a:gd name="connsiteY106" fmla="*/ 436073 h 6751038"/>
                <a:gd name="connsiteX107" fmla="*/ 3605551 w 6566878"/>
                <a:gd name="connsiteY107" fmla="*/ 610244 h 6751038"/>
                <a:gd name="connsiteX108" fmla="*/ 3431380 w 6566878"/>
                <a:gd name="connsiteY108" fmla="*/ 766998 h 675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566878" h="6751038">
                  <a:moveTo>
                    <a:pt x="3431380" y="766998"/>
                  </a:moveTo>
                  <a:cubicBezTo>
                    <a:pt x="3374774" y="811992"/>
                    <a:pt x="3318168" y="826507"/>
                    <a:pt x="3265917" y="880210"/>
                  </a:cubicBezTo>
                  <a:cubicBezTo>
                    <a:pt x="3213666" y="933913"/>
                    <a:pt x="3190442" y="1064542"/>
                    <a:pt x="3117871" y="1089216"/>
                  </a:cubicBezTo>
                  <a:cubicBezTo>
                    <a:pt x="3045300" y="1113890"/>
                    <a:pt x="2926282" y="1070348"/>
                    <a:pt x="2830488" y="1028256"/>
                  </a:cubicBezTo>
                  <a:cubicBezTo>
                    <a:pt x="2734694" y="986164"/>
                    <a:pt x="2641803" y="867147"/>
                    <a:pt x="2543106" y="836667"/>
                  </a:cubicBezTo>
                  <a:cubicBezTo>
                    <a:pt x="2444409" y="806187"/>
                    <a:pt x="2326843" y="836668"/>
                    <a:pt x="2238306" y="845376"/>
                  </a:cubicBezTo>
                  <a:cubicBezTo>
                    <a:pt x="2149769" y="854084"/>
                    <a:pt x="2091712" y="888918"/>
                    <a:pt x="2011883" y="888918"/>
                  </a:cubicBezTo>
                  <a:cubicBezTo>
                    <a:pt x="1932054" y="888918"/>
                    <a:pt x="1818843" y="852633"/>
                    <a:pt x="1759334" y="845376"/>
                  </a:cubicBezTo>
                  <a:cubicBezTo>
                    <a:pt x="1699825" y="838119"/>
                    <a:pt x="1704179" y="835216"/>
                    <a:pt x="1654831" y="845376"/>
                  </a:cubicBezTo>
                  <a:cubicBezTo>
                    <a:pt x="1605483" y="855536"/>
                    <a:pt x="1524203" y="896176"/>
                    <a:pt x="1463243" y="906336"/>
                  </a:cubicBezTo>
                  <a:cubicBezTo>
                    <a:pt x="1402283" y="916496"/>
                    <a:pt x="1364545" y="874405"/>
                    <a:pt x="1289071" y="906336"/>
                  </a:cubicBezTo>
                  <a:cubicBezTo>
                    <a:pt x="1213597" y="938267"/>
                    <a:pt x="1093128" y="1023901"/>
                    <a:pt x="1010397" y="1097924"/>
                  </a:cubicBezTo>
                  <a:cubicBezTo>
                    <a:pt x="927666" y="1171947"/>
                    <a:pt x="839129" y="1277902"/>
                    <a:pt x="792683" y="1350473"/>
                  </a:cubicBezTo>
                  <a:cubicBezTo>
                    <a:pt x="746237" y="1423044"/>
                    <a:pt x="738980" y="1473845"/>
                    <a:pt x="731723" y="1533353"/>
                  </a:cubicBezTo>
                  <a:cubicBezTo>
                    <a:pt x="724466" y="1592861"/>
                    <a:pt x="738980" y="1627696"/>
                    <a:pt x="749140" y="1707524"/>
                  </a:cubicBezTo>
                  <a:cubicBezTo>
                    <a:pt x="759300" y="1787352"/>
                    <a:pt x="789780" y="1922335"/>
                    <a:pt x="792683" y="2012324"/>
                  </a:cubicBezTo>
                  <a:cubicBezTo>
                    <a:pt x="795586" y="2102313"/>
                    <a:pt x="785426" y="2215525"/>
                    <a:pt x="766557" y="2247456"/>
                  </a:cubicBezTo>
                  <a:cubicBezTo>
                    <a:pt x="747688" y="2279387"/>
                    <a:pt x="708499" y="2232942"/>
                    <a:pt x="679471" y="2203913"/>
                  </a:cubicBezTo>
                  <a:cubicBezTo>
                    <a:pt x="650443" y="2174884"/>
                    <a:pt x="624317" y="2084895"/>
                    <a:pt x="592386" y="2073284"/>
                  </a:cubicBezTo>
                  <a:cubicBezTo>
                    <a:pt x="560455" y="2061673"/>
                    <a:pt x="519814" y="2087798"/>
                    <a:pt x="487883" y="2134244"/>
                  </a:cubicBezTo>
                  <a:cubicBezTo>
                    <a:pt x="455952" y="2180690"/>
                    <a:pt x="431277" y="2266324"/>
                    <a:pt x="400797" y="2351958"/>
                  </a:cubicBezTo>
                  <a:cubicBezTo>
                    <a:pt x="370317" y="2437592"/>
                    <a:pt x="344191" y="2588541"/>
                    <a:pt x="305003" y="2648050"/>
                  </a:cubicBezTo>
                  <a:cubicBezTo>
                    <a:pt x="265815" y="2707559"/>
                    <a:pt x="210660" y="2677079"/>
                    <a:pt x="165666" y="2709010"/>
                  </a:cubicBezTo>
                  <a:cubicBezTo>
                    <a:pt x="120672" y="2740941"/>
                    <a:pt x="61163" y="2767067"/>
                    <a:pt x="35037" y="2839638"/>
                  </a:cubicBezTo>
                  <a:cubicBezTo>
                    <a:pt x="8911" y="2912209"/>
                    <a:pt x="-12860" y="3010907"/>
                    <a:pt x="8911" y="3144438"/>
                  </a:cubicBezTo>
                  <a:cubicBezTo>
                    <a:pt x="30682" y="3277969"/>
                    <a:pt x="103255" y="3552290"/>
                    <a:pt x="165666" y="3640827"/>
                  </a:cubicBezTo>
                  <a:cubicBezTo>
                    <a:pt x="228077" y="3729364"/>
                    <a:pt x="315163" y="3635021"/>
                    <a:pt x="383380" y="3675661"/>
                  </a:cubicBezTo>
                  <a:cubicBezTo>
                    <a:pt x="451597" y="3716301"/>
                    <a:pt x="553197" y="3810644"/>
                    <a:pt x="574968" y="3884667"/>
                  </a:cubicBezTo>
                  <a:cubicBezTo>
                    <a:pt x="596739" y="3958690"/>
                    <a:pt x="487882" y="4066095"/>
                    <a:pt x="514008" y="4119798"/>
                  </a:cubicBezTo>
                  <a:cubicBezTo>
                    <a:pt x="540134" y="4173501"/>
                    <a:pt x="653346" y="4227204"/>
                    <a:pt x="731723" y="4206884"/>
                  </a:cubicBezTo>
                  <a:cubicBezTo>
                    <a:pt x="810100" y="4186564"/>
                    <a:pt x="898637" y="4041421"/>
                    <a:pt x="984271" y="3997878"/>
                  </a:cubicBezTo>
                  <a:cubicBezTo>
                    <a:pt x="1069905" y="3954335"/>
                    <a:pt x="1210694" y="3928210"/>
                    <a:pt x="1245528" y="3945627"/>
                  </a:cubicBezTo>
                  <a:cubicBezTo>
                    <a:pt x="1280362" y="3963044"/>
                    <a:pt x="1242625" y="4013844"/>
                    <a:pt x="1193277" y="4102381"/>
                  </a:cubicBezTo>
                  <a:cubicBezTo>
                    <a:pt x="1143929" y="4190918"/>
                    <a:pt x="992980" y="4344770"/>
                    <a:pt x="949437" y="4476850"/>
                  </a:cubicBezTo>
                  <a:cubicBezTo>
                    <a:pt x="905894" y="4608930"/>
                    <a:pt x="923312" y="4752621"/>
                    <a:pt x="932020" y="4894861"/>
                  </a:cubicBezTo>
                  <a:cubicBezTo>
                    <a:pt x="940728" y="5037101"/>
                    <a:pt x="994431" y="5214176"/>
                    <a:pt x="1001688" y="5330290"/>
                  </a:cubicBezTo>
                  <a:cubicBezTo>
                    <a:pt x="1008945" y="5446404"/>
                    <a:pt x="998786" y="5511719"/>
                    <a:pt x="975563" y="5591547"/>
                  </a:cubicBezTo>
                  <a:cubicBezTo>
                    <a:pt x="952340" y="5671375"/>
                    <a:pt x="879768" y="5717821"/>
                    <a:pt x="862351" y="5809261"/>
                  </a:cubicBezTo>
                  <a:cubicBezTo>
                    <a:pt x="844934" y="5900701"/>
                    <a:pt x="863803" y="6035684"/>
                    <a:pt x="871060" y="6140187"/>
                  </a:cubicBezTo>
                  <a:cubicBezTo>
                    <a:pt x="878317" y="6244690"/>
                    <a:pt x="850740" y="6334678"/>
                    <a:pt x="905894" y="6436278"/>
                  </a:cubicBezTo>
                  <a:cubicBezTo>
                    <a:pt x="961048" y="6537878"/>
                    <a:pt x="1106192" y="6770106"/>
                    <a:pt x="1201986" y="6749786"/>
                  </a:cubicBezTo>
                  <a:cubicBezTo>
                    <a:pt x="1297780" y="6729466"/>
                    <a:pt x="1485014" y="6558199"/>
                    <a:pt x="1602580" y="6488530"/>
                  </a:cubicBezTo>
                  <a:cubicBezTo>
                    <a:pt x="1720146" y="6418862"/>
                    <a:pt x="1791266" y="6382575"/>
                    <a:pt x="1907380" y="6331775"/>
                  </a:cubicBezTo>
                  <a:cubicBezTo>
                    <a:pt x="2023494" y="6280975"/>
                    <a:pt x="2174443" y="6177924"/>
                    <a:pt x="2299266" y="6183730"/>
                  </a:cubicBezTo>
                  <a:cubicBezTo>
                    <a:pt x="2424089" y="6189536"/>
                    <a:pt x="2569231" y="6334679"/>
                    <a:pt x="2656317" y="6366610"/>
                  </a:cubicBezTo>
                  <a:cubicBezTo>
                    <a:pt x="2743403" y="6398541"/>
                    <a:pt x="2740500" y="6405798"/>
                    <a:pt x="2821780" y="6375318"/>
                  </a:cubicBezTo>
                  <a:cubicBezTo>
                    <a:pt x="2903060" y="6344838"/>
                    <a:pt x="3119323" y="6247593"/>
                    <a:pt x="3143997" y="6183730"/>
                  </a:cubicBezTo>
                  <a:cubicBezTo>
                    <a:pt x="3168671" y="6119867"/>
                    <a:pt x="3069974" y="6054552"/>
                    <a:pt x="2969826" y="5992141"/>
                  </a:cubicBezTo>
                  <a:cubicBezTo>
                    <a:pt x="2869678" y="5929730"/>
                    <a:pt x="2657769" y="5876027"/>
                    <a:pt x="2543106" y="5809261"/>
                  </a:cubicBezTo>
                  <a:cubicBezTo>
                    <a:pt x="2428443" y="5742495"/>
                    <a:pt x="2390705" y="5696050"/>
                    <a:pt x="2281848" y="5591547"/>
                  </a:cubicBezTo>
                  <a:cubicBezTo>
                    <a:pt x="2172991" y="5487044"/>
                    <a:pt x="1974146" y="5279490"/>
                    <a:pt x="1889963" y="5182244"/>
                  </a:cubicBezTo>
                  <a:cubicBezTo>
                    <a:pt x="1805780" y="5084998"/>
                    <a:pt x="1789814" y="5084999"/>
                    <a:pt x="1776751" y="5008073"/>
                  </a:cubicBezTo>
                  <a:cubicBezTo>
                    <a:pt x="1763688" y="4931147"/>
                    <a:pt x="1821746" y="4822290"/>
                    <a:pt x="1811586" y="4720690"/>
                  </a:cubicBezTo>
                  <a:cubicBezTo>
                    <a:pt x="1801426" y="4619090"/>
                    <a:pt x="1699825" y="4485559"/>
                    <a:pt x="1715791" y="4398473"/>
                  </a:cubicBezTo>
                  <a:cubicBezTo>
                    <a:pt x="1731757" y="4311387"/>
                    <a:pt x="1807231" y="4272199"/>
                    <a:pt x="1907380" y="4198176"/>
                  </a:cubicBezTo>
                  <a:cubicBezTo>
                    <a:pt x="2007529" y="4124153"/>
                    <a:pt x="2232500" y="4029810"/>
                    <a:pt x="2316683" y="3954336"/>
                  </a:cubicBezTo>
                  <a:cubicBezTo>
                    <a:pt x="2400866" y="3878862"/>
                    <a:pt x="2441506" y="3800484"/>
                    <a:pt x="2412477" y="3745330"/>
                  </a:cubicBezTo>
                  <a:cubicBezTo>
                    <a:pt x="2383448" y="3690176"/>
                    <a:pt x="2225242" y="3655341"/>
                    <a:pt x="2142511" y="3623410"/>
                  </a:cubicBezTo>
                  <a:cubicBezTo>
                    <a:pt x="2059780" y="3591479"/>
                    <a:pt x="2039459" y="3550838"/>
                    <a:pt x="1916088" y="3553741"/>
                  </a:cubicBezTo>
                  <a:cubicBezTo>
                    <a:pt x="1792717" y="3556644"/>
                    <a:pt x="1503882" y="3684370"/>
                    <a:pt x="1402282" y="3640827"/>
                  </a:cubicBezTo>
                  <a:cubicBezTo>
                    <a:pt x="1300682" y="3597284"/>
                    <a:pt x="1313745" y="3423113"/>
                    <a:pt x="1306488" y="3292484"/>
                  </a:cubicBezTo>
                  <a:cubicBezTo>
                    <a:pt x="1299231" y="3161855"/>
                    <a:pt x="1331163" y="3044289"/>
                    <a:pt x="1358740" y="2857055"/>
                  </a:cubicBezTo>
                  <a:cubicBezTo>
                    <a:pt x="1386317" y="2669821"/>
                    <a:pt x="1419700" y="2248906"/>
                    <a:pt x="1471951" y="2169078"/>
                  </a:cubicBezTo>
                  <a:cubicBezTo>
                    <a:pt x="1524202" y="2089250"/>
                    <a:pt x="1673700" y="1827992"/>
                    <a:pt x="1741917" y="1864278"/>
                  </a:cubicBezTo>
                  <a:cubicBezTo>
                    <a:pt x="1810134" y="1900564"/>
                    <a:pt x="1734660" y="2288096"/>
                    <a:pt x="1759334" y="2430336"/>
                  </a:cubicBezTo>
                  <a:cubicBezTo>
                    <a:pt x="1784008" y="2572576"/>
                    <a:pt x="1831906" y="2727879"/>
                    <a:pt x="1872546" y="2796096"/>
                  </a:cubicBezTo>
                  <a:cubicBezTo>
                    <a:pt x="1913186" y="2864313"/>
                    <a:pt x="1952374" y="2888987"/>
                    <a:pt x="2003174" y="2839638"/>
                  </a:cubicBezTo>
                  <a:cubicBezTo>
                    <a:pt x="2053974" y="2790289"/>
                    <a:pt x="2116386" y="2605958"/>
                    <a:pt x="2177346" y="2500004"/>
                  </a:cubicBezTo>
                  <a:cubicBezTo>
                    <a:pt x="2238306" y="2394050"/>
                    <a:pt x="2289105" y="2275033"/>
                    <a:pt x="2368934" y="2203913"/>
                  </a:cubicBezTo>
                  <a:cubicBezTo>
                    <a:pt x="2448763" y="2132793"/>
                    <a:pt x="2554717" y="2096507"/>
                    <a:pt x="2656317" y="2073284"/>
                  </a:cubicBezTo>
                  <a:cubicBezTo>
                    <a:pt x="2757917" y="2050061"/>
                    <a:pt x="2891448" y="2092153"/>
                    <a:pt x="2978534" y="2064576"/>
                  </a:cubicBezTo>
                  <a:cubicBezTo>
                    <a:pt x="3065620" y="2036999"/>
                    <a:pt x="3119322" y="1961524"/>
                    <a:pt x="3178831" y="1907821"/>
                  </a:cubicBezTo>
                  <a:cubicBezTo>
                    <a:pt x="3238340" y="1854118"/>
                    <a:pt x="3280432" y="1736552"/>
                    <a:pt x="3335586" y="1742358"/>
                  </a:cubicBezTo>
                  <a:cubicBezTo>
                    <a:pt x="3390740" y="1748164"/>
                    <a:pt x="3431380" y="1865730"/>
                    <a:pt x="3509757" y="1942656"/>
                  </a:cubicBezTo>
                  <a:cubicBezTo>
                    <a:pt x="3588134" y="2019582"/>
                    <a:pt x="3714408" y="2154565"/>
                    <a:pt x="3805848" y="2203913"/>
                  </a:cubicBezTo>
                  <a:cubicBezTo>
                    <a:pt x="3897288" y="2253261"/>
                    <a:pt x="3961151" y="2259067"/>
                    <a:pt x="4058397" y="2238747"/>
                  </a:cubicBezTo>
                  <a:cubicBezTo>
                    <a:pt x="4155643" y="2218427"/>
                    <a:pt x="4300786" y="2113924"/>
                    <a:pt x="4389323" y="2081993"/>
                  </a:cubicBezTo>
                  <a:cubicBezTo>
                    <a:pt x="4477860" y="2050062"/>
                    <a:pt x="4489472" y="2050061"/>
                    <a:pt x="4589620" y="2047158"/>
                  </a:cubicBezTo>
                  <a:cubicBezTo>
                    <a:pt x="4689768" y="2044255"/>
                    <a:pt x="4894420" y="2051513"/>
                    <a:pt x="4990214" y="2064576"/>
                  </a:cubicBezTo>
                  <a:cubicBezTo>
                    <a:pt x="5086008" y="2077639"/>
                    <a:pt x="5103426" y="2106667"/>
                    <a:pt x="5164386" y="2125536"/>
                  </a:cubicBezTo>
                  <a:cubicBezTo>
                    <a:pt x="5225346" y="2144405"/>
                    <a:pt x="5236957" y="2167627"/>
                    <a:pt x="5355974" y="2177787"/>
                  </a:cubicBezTo>
                  <a:cubicBezTo>
                    <a:pt x="5474991" y="2187947"/>
                    <a:pt x="5739151" y="2145856"/>
                    <a:pt x="5878488" y="2186496"/>
                  </a:cubicBezTo>
                  <a:cubicBezTo>
                    <a:pt x="6017825" y="2227136"/>
                    <a:pt x="6091848" y="2391147"/>
                    <a:pt x="6191997" y="2421627"/>
                  </a:cubicBezTo>
                  <a:cubicBezTo>
                    <a:pt x="6292146" y="2452107"/>
                    <a:pt x="6430032" y="2425981"/>
                    <a:pt x="6479380" y="2369376"/>
                  </a:cubicBezTo>
                  <a:cubicBezTo>
                    <a:pt x="6528728" y="2312771"/>
                    <a:pt x="6473574" y="2215524"/>
                    <a:pt x="6488088" y="2081993"/>
                  </a:cubicBezTo>
                  <a:cubicBezTo>
                    <a:pt x="6502602" y="1948462"/>
                    <a:pt x="6563563" y="1730747"/>
                    <a:pt x="6566466" y="1568187"/>
                  </a:cubicBezTo>
                  <a:cubicBezTo>
                    <a:pt x="6569369" y="1405627"/>
                    <a:pt x="6557757" y="1247421"/>
                    <a:pt x="6505506" y="1106633"/>
                  </a:cubicBezTo>
                  <a:cubicBezTo>
                    <a:pt x="6453255" y="965845"/>
                    <a:pt x="6367620" y="758290"/>
                    <a:pt x="6252957" y="723456"/>
                  </a:cubicBezTo>
                  <a:cubicBezTo>
                    <a:pt x="6138294" y="688622"/>
                    <a:pt x="5945254" y="874404"/>
                    <a:pt x="5817528" y="897627"/>
                  </a:cubicBezTo>
                  <a:cubicBezTo>
                    <a:pt x="5689802" y="920850"/>
                    <a:pt x="5533049" y="932461"/>
                    <a:pt x="5486603" y="862793"/>
                  </a:cubicBezTo>
                  <a:cubicBezTo>
                    <a:pt x="5440157" y="793125"/>
                    <a:pt x="5517083" y="598633"/>
                    <a:pt x="5538854" y="479616"/>
                  </a:cubicBezTo>
                  <a:cubicBezTo>
                    <a:pt x="5560625" y="360599"/>
                    <a:pt x="5614328" y="216907"/>
                    <a:pt x="5617231" y="148690"/>
                  </a:cubicBezTo>
                  <a:cubicBezTo>
                    <a:pt x="5620134" y="80473"/>
                    <a:pt x="5572237" y="87730"/>
                    <a:pt x="5556271" y="70313"/>
                  </a:cubicBezTo>
                  <a:cubicBezTo>
                    <a:pt x="5540305" y="52896"/>
                    <a:pt x="5533048" y="54347"/>
                    <a:pt x="5521437" y="44187"/>
                  </a:cubicBezTo>
                  <a:cubicBezTo>
                    <a:pt x="5509826" y="34027"/>
                    <a:pt x="5506923" y="16610"/>
                    <a:pt x="5486603" y="9353"/>
                  </a:cubicBezTo>
                  <a:cubicBezTo>
                    <a:pt x="5466283" y="2096"/>
                    <a:pt x="5427094" y="2095"/>
                    <a:pt x="5399517" y="644"/>
                  </a:cubicBezTo>
                  <a:cubicBezTo>
                    <a:pt x="5371940" y="-807"/>
                    <a:pt x="5321140" y="644"/>
                    <a:pt x="5321140" y="644"/>
                  </a:cubicBezTo>
                  <a:lnTo>
                    <a:pt x="5094717" y="644"/>
                  </a:lnTo>
                  <a:lnTo>
                    <a:pt x="4755083" y="644"/>
                  </a:lnTo>
                  <a:cubicBezTo>
                    <a:pt x="4637517" y="2096"/>
                    <a:pt x="4472054" y="7902"/>
                    <a:pt x="4389323" y="9353"/>
                  </a:cubicBezTo>
                  <a:cubicBezTo>
                    <a:pt x="4306592" y="10804"/>
                    <a:pt x="4258694" y="9353"/>
                    <a:pt x="4258694" y="9353"/>
                  </a:cubicBezTo>
                  <a:lnTo>
                    <a:pt x="4128066" y="9353"/>
                  </a:lnTo>
                  <a:cubicBezTo>
                    <a:pt x="4100489" y="9353"/>
                    <a:pt x="4112100" y="644"/>
                    <a:pt x="4093231" y="9353"/>
                  </a:cubicBezTo>
                  <a:cubicBezTo>
                    <a:pt x="4074362" y="18061"/>
                    <a:pt x="4029368" y="36930"/>
                    <a:pt x="4014854" y="61604"/>
                  </a:cubicBezTo>
                  <a:cubicBezTo>
                    <a:pt x="4000340" y="86278"/>
                    <a:pt x="4007597" y="118209"/>
                    <a:pt x="4006146" y="157398"/>
                  </a:cubicBezTo>
                  <a:cubicBezTo>
                    <a:pt x="4004695" y="196587"/>
                    <a:pt x="4025015" y="250290"/>
                    <a:pt x="4006146" y="296736"/>
                  </a:cubicBezTo>
                  <a:cubicBezTo>
                    <a:pt x="3987277" y="343182"/>
                    <a:pt x="3959700" y="383822"/>
                    <a:pt x="3892934" y="436073"/>
                  </a:cubicBezTo>
                  <a:cubicBezTo>
                    <a:pt x="3826168" y="488324"/>
                    <a:pt x="3683928" y="557993"/>
                    <a:pt x="3605551" y="610244"/>
                  </a:cubicBezTo>
                  <a:cubicBezTo>
                    <a:pt x="3527174" y="662495"/>
                    <a:pt x="3487986" y="722004"/>
                    <a:pt x="3431380" y="766998"/>
                  </a:cubicBezTo>
                  <a:close/>
                </a:path>
              </a:pathLst>
            </a:custGeom>
            <a:pattFill prst="dashHorz">
              <a:fgClr>
                <a:schemeClr val="accent1">
                  <a:lumMod val="50000"/>
                </a:schemeClr>
              </a:fgClr>
              <a:bgClr>
                <a:srgbClr val="CCFFCC"/>
              </a:bgClr>
            </a:patt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56683" y="12394683"/>
              <a:ext cx="4700658" cy="4125037"/>
            </a:xfrm>
            <a:custGeom>
              <a:avLst/>
              <a:gdLst>
                <a:gd name="connsiteX0" fmla="*/ 2750667 w 4700658"/>
                <a:gd name="connsiteY0" fmla="*/ 1441967 h 4125037"/>
                <a:gd name="connsiteX1" fmla="*/ 2395067 w 4700658"/>
                <a:gd name="connsiteY1" fmla="*/ 1454667 h 4125037"/>
                <a:gd name="connsiteX2" fmla="*/ 2096617 w 4700658"/>
                <a:gd name="connsiteY2" fmla="*/ 1454667 h 4125037"/>
                <a:gd name="connsiteX3" fmla="*/ 1823567 w 4700658"/>
                <a:gd name="connsiteY3" fmla="*/ 1276867 h 4125037"/>
                <a:gd name="connsiteX4" fmla="*/ 1442567 w 4700658"/>
                <a:gd name="connsiteY4" fmla="*/ 1257817 h 4125037"/>
                <a:gd name="connsiteX5" fmla="*/ 1061567 w 4700658"/>
                <a:gd name="connsiteY5" fmla="*/ 1365767 h 4125037"/>
                <a:gd name="connsiteX6" fmla="*/ 610717 w 4700658"/>
                <a:gd name="connsiteY6" fmla="*/ 1524517 h 4125037"/>
                <a:gd name="connsiteX7" fmla="*/ 197967 w 4700658"/>
                <a:gd name="connsiteY7" fmla="*/ 1797567 h 4125037"/>
                <a:gd name="connsiteX8" fmla="*/ 293217 w 4700658"/>
                <a:gd name="connsiteY8" fmla="*/ 2045217 h 4125037"/>
                <a:gd name="connsiteX9" fmla="*/ 890117 w 4700658"/>
                <a:gd name="connsiteY9" fmla="*/ 2089667 h 4125037"/>
                <a:gd name="connsiteX10" fmla="*/ 928217 w 4700658"/>
                <a:gd name="connsiteY10" fmla="*/ 2286517 h 4125037"/>
                <a:gd name="connsiteX11" fmla="*/ 477367 w 4700658"/>
                <a:gd name="connsiteY11" fmla="*/ 2394467 h 4125037"/>
                <a:gd name="connsiteX12" fmla="*/ 39217 w 4700658"/>
                <a:gd name="connsiteY12" fmla="*/ 2489717 h 4125037"/>
                <a:gd name="connsiteX13" fmla="*/ 45567 w 4700658"/>
                <a:gd name="connsiteY13" fmla="*/ 2921517 h 4125037"/>
                <a:gd name="connsiteX14" fmla="*/ 255117 w 4700658"/>
                <a:gd name="connsiteY14" fmla="*/ 3073917 h 4125037"/>
                <a:gd name="connsiteX15" fmla="*/ 610717 w 4700658"/>
                <a:gd name="connsiteY15" fmla="*/ 3048517 h 4125037"/>
                <a:gd name="connsiteX16" fmla="*/ 458317 w 4700658"/>
                <a:gd name="connsiteY16" fmla="*/ 3308867 h 4125037"/>
                <a:gd name="connsiteX17" fmla="*/ 572617 w 4700658"/>
                <a:gd name="connsiteY17" fmla="*/ 3543817 h 4125037"/>
                <a:gd name="connsiteX18" fmla="*/ 782167 w 4700658"/>
                <a:gd name="connsiteY18" fmla="*/ 3677167 h 4125037"/>
                <a:gd name="connsiteX19" fmla="*/ 1150467 w 4700658"/>
                <a:gd name="connsiteY19" fmla="*/ 3708917 h 4125037"/>
                <a:gd name="connsiteX20" fmla="*/ 1442567 w 4700658"/>
                <a:gd name="connsiteY20" fmla="*/ 3626367 h 4125037"/>
                <a:gd name="connsiteX21" fmla="*/ 1633067 w 4700658"/>
                <a:gd name="connsiteY21" fmla="*/ 3759717 h 4125037"/>
                <a:gd name="connsiteX22" fmla="*/ 1810867 w 4700658"/>
                <a:gd name="connsiteY22" fmla="*/ 4058167 h 4125037"/>
                <a:gd name="connsiteX23" fmla="*/ 2077567 w 4700658"/>
                <a:gd name="connsiteY23" fmla="*/ 4115317 h 4125037"/>
                <a:gd name="connsiteX24" fmla="*/ 2426817 w 4700658"/>
                <a:gd name="connsiteY24" fmla="*/ 3912117 h 4125037"/>
                <a:gd name="connsiteX25" fmla="*/ 2598267 w 4700658"/>
                <a:gd name="connsiteY25" fmla="*/ 3727967 h 4125037"/>
                <a:gd name="connsiteX26" fmla="*/ 2782417 w 4700658"/>
                <a:gd name="connsiteY26" fmla="*/ 3543817 h 4125037"/>
                <a:gd name="connsiteX27" fmla="*/ 3239617 w 4700658"/>
                <a:gd name="connsiteY27" fmla="*/ 3480317 h 4125037"/>
                <a:gd name="connsiteX28" fmla="*/ 3423767 w 4700658"/>
                <a:gd name="connsiteY28" fmla="*/ 3518417 h 4125037"/>
                <a:gd name="connsiteX29" fmla="*/ 3614267 w 4700658"/>
                <a:gd name="connsiteY29" fmla="*/ 3296167 h 4125037"/>
                <a:gd name="connsiteX30" fmla="*/ 3855567 w 4700658"/>
                <a:gd name="connsiteY30" fmla="*/ 3131067 h 4125037"/>
                <a:gd name="connsiteX31" fmla="*/ 4052417 w 4700658"/>
                <a:gd name="connsiteY31" fmla="*/ 3219967 h 4125037"/>
                <a:gd name="connsiteX32" fmla="*/ 4103217 w 4700658"/>
                <a:gd name="connsiteY32" fmla="*/ 3556517 h 4125037"/>
                <a:gd name="connsiteX33" fmla="*/ 4458817 w 4700658"/>
                <a:gd name="connsiteY33" fmla="*/ 3791467 h 4125037"/>
                <a:gd name="connsiteX34" fmla="*/ 4693767 w 4700658"/>
                <a:gd name="connsiteY34" fmla="*/ 3575567 h 4125037"/>
                <a:gd name="connsiteX35" fmla="*/ 4623917 w 4700658"/>
                <a:gd name="connsiteY35" fmla="*/ 3188217 h 4125037"/>
                <a:gd name="connsiteX36" fmla="*/ 4477867 w 4700658"/>
                <a:gd name="connsiteY36" fmla="*/ 2908817 h 4125037"/>
                <a:gd name="connsiteX37" fmla="*/ 4522317 w 4700658"/>
                <a:gd name="connsiteY37" fmla="*/ 2635767 h 4125037"/>
                <a:gd name="connsiteX38" fmla="*/ 4598517 w 4700658"/>
                <a:gd name="connsiteY38" fmla="*/ 2426217 h 4125037"/>
                <a:gd name="connsiteX39" fmla="*/ 4382617 w 4700658"/>
                <a:gd name="connsiteY39" fmla="*/ 2153167 h 4125037"/>
                <a:gd name="connsiteX40" fmla="*/ 4281017 w 4700658"/>
                <a:gd name="connsiteY40" fmla="*/ 1842017 h 4125037"/>
                <a:gd name="connsiteX41" fmla="*/ 4236567 w 4700658"/>
                <a:gd name="connsiteY41" fmla="*/ 1429267 h 4125037"/>
                <a:gd name="connsiteX42" fmla="*/ 4084167 w 4700658"/>
                <a:gd name="connsiteY42" fmla="*/ 1130817 h 4125037"/>
                <a:gd name="connsiteX43" fmla="*/ 4065117 w 4700658"/>
                <a:gd name="connsiteY43" fmla="*/ 908567 h 4125037"/>
                <a:gd name="connsiteX44" fmla="*/ 4134967 w 4700658"/>
                <a:gd name="connsiteY44" fmla="*/ 495817 h 4125037"/>
                <a:gd name="connsiteX45" fmla="*/ 4166717 w 4700658"/>
                <a:gd name="connsiteY45" fmla="*/ 197367 h 4125037"/>
                <a:gd name="connsiteX46" fmla="*/ 3868267 w 4700658"/>
                <a:gd name="connsiteY46" fmla="*/ 517 h 4125037"/>
                <a:gd name="connsiteX47" fmla="*/ 3449167 w 4700658"/>
                <a:gd name="connsiteY47" fmla="*/ 146567 h 4125037"/>
                <a:gd name="connsiteX48" fmla="*/ 3461867 w 4700658"/>
                <a:gd name="connsiteY48" fmla="*/ 343417 h 4125037"/>
                <a:gd name="connsiteX49" fmla="*/ 3582517 w 4700658"/>
                <a:gd name="connsiteY49" fmla="*/ 470417 h 4125037"/>
                <a:gd name="connsiteX50" fmla="*/ 3607917 w 4700658"/>
                <a:gd name="connsiteY50" fmla="*/ 800617 h 4125037"/>
                <a:gd name="connsiteX51" fmla="*/ 3639667 w 4700658"/>
                <a:gd name="connsiteY51" fmla="*/ 1035567 h 4125037"/>
                <a:gd name="connsiteX52" fmla="*/ 3226917 w 4700658"/>
                <a:gd name="connsiteY52" fmla="*/ 1156217 h 4125037"/>
                <a:gd name="connsiteX53" fmla="*/ 2991967 w 4700658"/>
                <a:gd name="connsiteY53" fmla="*/ 1257817 h 4125037"/>
                <a:gd name="connsiteX54" fmla="*/ 2820517 w 4700658"/>
                <a:gd name="connsiteY54" fmla="*/ 1410217 h 4125037"/>
                <a:gd name="connsiteX55" fmla="*/ 2750667 w 4700658"/>
                <a:gd name="connsiteY55" fmla="*/ 1441967 h 412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00658" h="4125037">
                  <a:moveTo>
                    <a:pt x="2750667" y="1441967"/>
                  </a:moveTo>
                  <a:cubicBezTo>
                    <a:pt x="2679759" y="1449375"/>
                    <a:pt x="2504075" y="1452550"/>
                    <a:pt x="2395067" y="1454667"/>
                  </a:cubicBezTo>
                  <a:cubicBezTo>
                    <a:pt x="2286059" y="1456784"/>
                    <a:pt x="2191867" y="1484300"/>
                    <a:pt x="2096617" y="1454667"/>
                  </a:cubicBezTo>
                  <a:cubicBezTo>
                    <a:pt x="2001367" y="1425034"/>
                    <a:pt x="1932575" y="1309675"/>
                    <a:pt x="1823567" y="1276867"/>
                  </a:cubicBezTo>
                  <a:cubicBezTo>
                    <a:pt x="1714559" y="1244059"/>
                    <a:pt x="1569567" y="1243000"/>
                    <a:pt x="1442567" y="1257817"/>
                  </a:cubicBezTo>
                  <a:cubicBezTo>
                    <a:pt x="1315567" y="1272634"/>
                    <a:pt x="1200209" y="1321317"/>
                    <a:pt x="1061567" y="1365767"/>
                  </a:cubicBezTo>
                  <a:cubicBezTo>
                    <a:pt x="922925" y="1410217"/>
                    <a:pt x="754650" y="1452550"/>
                    <a:pt x="610717" y="1524517"/>
                  </a:cubicBezTo>
                  <a:cubicBezTo>
                    <a:pt x="466784" y="1596484"/>
                    <a:pt x="250884" y="1710784"/>
                    <a:pt x="197967" y="1797567"/>
                  </a:cubicBezTo>
                  <a:cubicBezTo>
                    <a:pt x="145050" y="1884350"/>
                    <a:pt x="177859" y="1996534"/>
                    <a:pt x="293217" y="2045217"/>
                  </a:cubicBezTo>
                  <a:cubicBezTo>
                    <a:pt x="408575" y="2093900"/>
                    <a:pt x="784284" y="2049450"/>
                    <a:pt x="890117" y="2089667"/>
                  </a:cubicBezTo>
                  <a:cubicBezTo>
                    <a:pt x="995950" y="2129884"/>
                    <a:pt x="997009" y="2235717"/>
                    <a:pt x="928217" y="2286517"/>
                  </a:cubicBezTo>
                  <a:cubicBezTo>
                    <a:pt x="859425" y="2337317"/>
                    <a:pt x="625534" y="2360600"/>
                    <a:pt x="477367" y="2394467"/>
                  </a:cubicBezTo>
                  <a:cubicBezTo>
                    <a:pt x="329200" y="2428334"/>
                    <a:pt x="111184" y="2401875"/>
                    <a:pt x="39217" y="2489717"/>
                  </a:cubicBezTo>
                  <a:cubicBezTo>
                    <a:pt x="-32750" y="2577559"/>
                    <a:pt x="9584" y="2824150"/>
                    <a:pt x="45567" y="2921517"/>
                  </a:cubicBezTo>
                  <a:cubicBezTo>
                    <a:pt x="81550" y="3018884"/>
                    <a:pt x="160925" y="3052750"/>
                    <a:pt x="255117" y="3073917"/>
                  </a:cubicBezTo>
                  <a:cubicBezTo>
                    <a:pt x="349309" y="3095084"/>
                    <a:pt x="576850" y="3009359"/>
                    <a:pt x="610717" y="3048517"/>
                  </a:cubicBezTo>
                  <a:cubicBezTo>
                    <a:pt x="644584" y="3087675"/>
                    <a:pt x="464667" y="3226317"/>
                    <a:pt x="458317" y="3308867"/>
                  </a:cubicBezTo>
                  <a:cubicBezTo>
                    <a:pt x="451967" y="3391417"/>
                    <a:pt x="518642" y="3482434"/>
                    <a:pt x="572617" y="3543817"/>
                  </a:cubicBezTo>
                  <a:cubicBezTo>
                    <a:pt x="626592" y="3605200"/>
                    <a:pt x="685859" y="3649650"/>
                    <a:pt x="782167" y="3677167"/>
                  </a:cubicBezTo>
                  <a:cubicBezTo>
                    <a:pt x="878475" y="3704684"/>
                    <a:pt x="1040400" y="3717384"/>
                    <a:pt x="1150467" y="3708917"/>
                  </a:cubicBezTo>
                  <a:cubicBezTo>
                    <a:pt x="1260534" y="3700450"/>
                    <a:pt x="1362134" y="3617900"/>
                    <a:pt x="1442567" y="3626367"/>
                  </a:cubicBezTo>
                  <a:cubicBezTo>
                    <a:pt x="1523000" y="3634834"/>
                    <a:pt x="1571684" y="3687750"/>
                    <a:pt x="1633067" y="3759717"/>
                  </a:cubicBezTo>
                  <a:cubicBezTo>
                    <a:pt x="1694450" y="3831684"/>
                    <a:pt x="1736784" y="3998900"/>
                    <a:pt x="1810867" y="4058167"/>
                  </a:cubicBezTo>
                  <a:cubicBezTo>
                    <a:pt x="1884950" y="4117434"/>
                    <a:pt x="1974909" y="4139659"/>
                    <a:pt x="2077567" y="4115317"/>
                  </a:cubicBezTo>
                  <a:cubicBezTo>
                    <a:pt x="2180225" y="4090975"/>
                    <a:pt x="2340034" y="3976675"/>
                    <a:pt x="2426817" y="3912117"/>
                  </a:cubicBezTo>
                  <a:cubicBezTo>
                    <a:pt x="2513600" y="3847559"/>
                    <a:pt x="2539000" y="3789350"/>
                    <a:pt x="2598267" y="3727967"/>
                  </a:cubicBezTo>
                  <a:cubicBezTo>
                    <a:pt x="2657534" y="3666584"/>
                    <a:pt x="2675525" y="3585092"/>
                    <a:pt x="2782417" y="3543817"/>
                  </a:cubicBezTo>
                  <a:cubicBezTo>
                    <a:pt x="2889309" y="3502542"/>
                    <a:pt x="3132726" y="3484550"/>
                    <a:pt x="3239617" y="3480317"/>
                  </a:cubicBezTo>
                  <a:cubicBezTo>
                    <a:pt x="3346508" y="3476084"/>
                    <a:pt x="3361325" y="3549109"/>
                    <a:pt x="3423767" y="3518417"/>
                  </a:cubicBezTo>
                  <a:cubicBezTo>
                    <a:pt x="3486209" y="3487725"/>
                    <a:pt x="3542300" y="3360725"/>
                    <a:pt x="3614267" y="3296167"/>
                  </a:cubicBezTo>
                  <a:cubicBezTo>
                    <a:pt x="3686234" y="3231609"/>
                    <a:pt x="3782542" y="3143767"/>
                    <a:pt x="3855567" y="3131067"/>
                  </a:cubicBezTo>
                  <a:cubicBezTo>
                    <a:pt x="3928592" y="3118367"/>
                    <a:pt x="4011142" y="3149059"/>
                    <a:pt x="4052417" y="3219967"/>
                  </a:cubicBezTo>
                  <a:cubicBezTo>
                    <a:pt x="4093692" y="3290875"/>
                    <a:pt x="4035484" y="3461267"/>
                    <a:pt x="4103217" y="3556517"/>
                  </a:cubicBezTo>
                  <a:cubicBezTo>
                    <a:pt x="4170950" y="3651767"/>
                    <a:pt x="4360392" y="3788292"/>
                    <a:pt x="4458817" y="3791467"/>
                  </a:cubicBezTo>
                  <a:cubicBezTo>
                    <a:pt x="4557242" y="3794642"/>
                    <a:pt x="4666250" y="3676109"/>
                    <a:pt x="4693767" y="3575567"/>
                  </a:cubicBezTo>
                  <a:cubicBezTo>
                    <a:pt x="4721284" y="3475025"/>
                    <a:pt x="4659900" y="3299342"/>
                    <a:pt x="4623917" y="3188217"/>
                  </a:cubicBezTo>
                  <a:cubicBezTo>
                    <a:pt x="4587934" y="3077092"/>
                    <a:pt x="4494800" y="3000892"/>
                    <a:pt x="4477867" y="2908817"/>
                  </a:cubicBezTo>
                  <a:cubicBezTo>
                    <a:pt x="4460934" y="2816742"/>
                    <a:pt x="4502209" y="2716200"/>
                    <a:pt x="4522317" y="2635767"/>
                  </a:cubicBezTo>
                  <a:cubicBezTo>
                    <a:pt x="4542425" y="2555334"/>
                    <a:pt x="4621800" y="2506650"/>
                    <a:pt x="4598517" y="2426217"/>
                  </a:cubicBezTo>
                  <a:cubicBezTo>
                    <a:pt x="4575234" y="2345784"/>
                    <a:pt x="4435534" y="2250534"/>
                    <a:pt x="4382617" y="2153167"/>
                  </a:cubicBezTo>
                  <a:cubicBezTo>
                    <a:pt x="4329700" y="2055800"/>
                    <a:pt x="4305359" y="1962667"/>
                    <a:pt x="4281017" y="1842017"/>
                  </a:cubicBezTo>
                  <a:cubicBezTo>
                    <a:pt x="4256675" y="1721367"/>
                    <a:pt x="4269375" y="1547800"/>
                    <a:pt x="4236567" y="1429267"/>
                  </a:cubicBezTo>
                  <a:cubicBezTo>
                    <a:pt x="4203759" y="1310734"/>
                    <a:pt x="4112742" y="1217600"/>
                    <a:pt x="4084167" y="1130817"/>
                  </a:cubicBezTo>
                  <a:cubicBezTo>
                    <a:pt x="4055592" y="1044034"/>
                    <a:pt x="4056650" y="1014400"/>
                    <a:pt x="4065117" y="908567"/>
                  </a:cubicBezTo>
                  <a:cubicBezTo>
                    <a:pt x="4073584" y="802734"/>
                    <a:pt x="4118034" y="614350"/>
                    <a:pt x="4134967" y="495817"/>
                  </a:cubicBezTo>
                  <a:cubicBezTo>
                    <a:pt x="4151900" y="377284"/>
                    <a:pt x="4211167" y="279917"/>
                    <a:pt x="4166717" y="197367"/>
                  </a:cubicBezTo>
                  <a:cubicBezTo>
                    <a:pt x="4122267" y="114817"/>
                    <a:pt x="3987859" y="8984"/>
                    <a:pt x="3868267" y="517"/>
                  </a:cubicBezTo>
                  <a:cubicBezTo>
                    <a:pt x="3748675" y="-7950"/>
                    <a:pt x="3516900" y="89417"/>
                    <a:pt x="3449167" y="146567"/>
                  </a:cubicBezTo>
                  <a:cubicBezTo>
                    <a:pt x="3381434" y="203717"/>
                    <a:pt x="3439642" y="289442"/>
                    <a:pt x="3461867" y="343417"/>
                  </a:cubicBezTo>
                  <a:cubicBezTo>
                    <a:pt x="3484092" y="397392"/>
                    <a:pt x="3558175" y="394217"/>
                    <a:pt x="3582517" y="470417"/>
                  </a:cubicBezTo>
                  <a:cubicBezTo>
                    <a:pt x="3606859" y="546617"/>
                    <a:pt x="3598392" y="706425"/>
                    <a:pt x="3607917" y="800617"/>
                  </a:cubicBezTo>
                  <a:cubicBezTo>
                    <a:pt x="3617442" y="894809"/>
                    <a:pt x="3703167" y="976300"/>
                    <a:pt x="3639667" y="1035567"/>
                  </a:cubicBezTo>
                  <a:cubicBezTo>
                    <a:pt x="3576167" y="1094834"/>
                    <a:pt x="3334867" y="1119175"/>
                    <a:pt x="3226917" y="1156217"/>
                  </a:cubicBezTo>
                  <a:cubicBezTo>
                    <a:pt x="3118967" y="1193259"/>
                    <a:pt x="3059700" y="1215484"/>
                    <a:pt x="2991967" y="1257817"/>
                  </a:cubicBezTo>
                  <a:cubicBezTo>
                    <a:pt x="2924234" y="1300150"/>
                    <a:pt x="2856500" y="1381642"/>
                    <a:pt x="2820517" y="1410217"/>
                  </a:cubicBezTo>
                  <a:cubicBezTo>
                    <a:pt x="2784534" y="1438792"/>
                    <a:pt x="2821575" y="1434559"/>
                    <a:pt x="2750667" y="1441967"/>
                  </a:cubicBezTo>
                  <a:close/>
                </a:path>
              </a:pathLst>
            </a:custGeom>
            <a:pattFill prst="dashHorz">
              <a:fgClr>
                <a:schemeClr val="accent1">
                  <a:lumMod val="50000"/>
                </a:schemeClr>
              </a:fgClr>
              <a:bgClr>
                <a:srgbClr val="CCFFC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2354" y="3241601"/>
              <a:ext cx="9788592" cy="7994737"/>
            </a:xfrm>
            <a:custGeom>
              <a:avLst/>
              <a:gdLst>
                <a:gd name="connsiteX0" fmla="*/ 5284724 w 9591047"/>
                <a:gd name="connsiteY0" fmla="*/ 1574948 h 7994737"/>
                <a:gd name="connsiteX1" fmla="*/ 5146501 w 9591047"/>
                <a:gd name="connsiteY1" fmla="*/ 1596213 h 7994737"/>
                <a:gd name="connsiteX2" fmla="*/ 5029543 w 9591047"/>
                <a:gd name="connsiteY2" fmla="*/ 1691906 h 7994737"/>
                <a:gd name="connsiteX3" fmla="*/ 4965748 w 9591047"/>
                <a:gd name="connsiteY3" fmla="*/ 1808864 h 7994737"/>
                <a:gd name="connsiteX4" fmla="*/ 4997645 w 9591047"/>
                <a:gd name="connsiteY4" fmla="*/ 1947087 h 7994737"/>
                <a:gd name="connsiteX5" fmla="*/ 4923217 w 9591047"/>
                <a:gd name="connsiteY5" fmla="*/ 2074678 h 7994737"/>
                <a:gd name="connsiteX6" fmla="*/ 5018910 w 9591047"/>
                <a:gd name="connsiteY6" fmla="*/ 2255432 h 7994737"/>
                <a:gd name="connsiteX7" fmla="*/ 5050808 w 9591047"/>
                <a:gd name="connsiteY7" fmla="*/ 2319227 h 7994737"/>
                <a:gd name="connsiteX8" fmla="*/ 4944482 w 9591047"/>
                <a:gd name="connsiteY8" fmla="*/ 2446818 h 7994737"/>
                <a:gd name="connsiteX9" fmla="*/ 4987013 w 9591047"/>
                <a:gd name="connsiteY9" fmla="*/ 2585041 h 7994737"/>
                <a:gd name="connsiteX10" fmla="*/ 5061441 w 9591047"/>
                <a:gd name="connsiteY10" fmla="*/ 2733897 h 7994737"/>
                <a:gd name="connsiteX11" fmla="*/ 5231561 w 9591047"/>
                <a:gd name="connsiteY11" fmla="*/ 2957180 h 7994737"/>
                <a:gd name="connsiteX12" fmla="*/ 5263459 w 9591047"/>
                <a:gd name="connsiteY12" fmla="*/ 2967813 h 7994737"/>
                <a:gd name="connsiteX13" fmla="*/ 5465478 w 9591047"/>
                <a:gd name="connsiteY13" fmla="*/ 2904018 h 7994737"/>
                <a:gd name="connsiteX14" fmla="*/ 5593068 w 9591047"/>
                <a:gd name="connsiteY14" fmla="*/ 2999711 h 7994737"/>
                <a:gd name="connsiteX15" fmla="*/ 5508008 w 9591047"/>
                <a:gd name="connsiteY15" fmla="*/ 3148566 h 7994737"/>
                <a:gd name="connsiteX16" fmla="*/ 5454845 w 9591047"/>
                <a:gd name="connsiteY16" fmla="*/ 3393115 h 7994737"/>
                <a:gd name="connsiteX17" fmla="*/ 5348520 w 9591047"/>
                <a:gd name="connsiteY17" fmla="*/ 3743990 h 7994737"/>
                <a:gd name="connsiteX18" fmla="*/ 5327254 w 9591047"/>
                <a:gd name="connsiteY18" fmla="*/ 3860948 h 7994737"/>
                <a:gd name="connsiteX19" fmla="*/ 5369785 w 9591047"/>
                <a:gd name="connsiteY19" fmla="*/ 4190557 h 7994737"/>
                <a:gd name="connsiteX20" fmla="*/ 5305989 w 9591047"/>
                <a:gd name="connsiteY20" fmla="*/ 4435106 h 7994737"/>
                <a:gd name="connsiteX21" fmla="*/ 5157134 w 9591047"/>
                <a:gd name="connsiteY21" fmla="*/ 4594594 h 7994737"/>
                <a:gd name="connsiteX22" fmla="*/ 4891320 w 9591047"/>
                <a:gd name="connsiteY22" fmla="*/ 4732818 h 7994737"/>
                <a:gd name="connsiteX23" fmla="*/ 4710566 w 9591047"/>
                <a:gd name="connsiteY23" fmla="*/ 4669022 h 7994737"/>
                <a:gd name="connsiteX24" fmla="*/ 4561710 w 9591047"/>
                <a:gd name="connsiteY24" fmla="*/ 4594594 h 7994737"/>
                <a:gd name="connsiteX25" fmla="*/ 4487282 w 9591047"/>
                <a:gd name="connsiteY25" fmla="*/ 4318148 h 7994737"/>
                <a:gd name="connsiteX26" fmla="*/ 4412854 w 9591047"/>
                <a:gd name="connsiteY26" fmla="*/ 4137394 h 7994737"/>
                <a:gd name="connsiteX27" fmla="*/ 4242734 w 9591047"/>
                <a:gd name="connsiteY27" fmla="*/ 3956641 h 7994737"/>
                <a:gd name="connsiteX28" fmla="*/ 4189571 w 9591047"/>
                <a:gd name="connsiteY28" fmla="*/ 3807785 h 7994737"/>
                <a:gd name="connsiteX29" fmla="*/ 4125775 w 9591047"/>
                <a:gd name="connsiteY29" fmla="*/ 3637664 h 7994737"/>
                <a:gd name="connsiteX30" fmla="*/ 3913124 w 9591047"/>
                <a:gd name="connsiteY30" fmla="*/ 3722725 h 7994737"/>
                <a:gd name="connsiteX31" fmla="*/ 3626045 w 9591047"/>
                <a:gd name="connsiteY31" fmla="*/ 3743990 h 7994737"/>
                <a:gd name="connsiteX32" fmla="*/ 3392129 w 9591047"/>
                <a:gd name="connsiteY32" fmla="*/ 3935376 h 7994737"/>
                <a:gd name="connsiteX33" fmla="*/ 3222008 w 9591047"/>
                <a:gd name="connsiteY33" fmla="*/ 4073599 h 7994737"/>
                <a:gd name="connsiteX34" fmla="*/ 3147580 w 9591047"/>
                <a:gd name="connsiteY34" fmla="*/ 4339413 h 7994737"/>
                <a:gd name="connsiteX35" fmla="*/ 2924296 w 9591047"/>
                <a:gd name="connsiteY35" fmla="*/ 4594594 h 7994737"/>
                <a:gd name="connsiteX36" fmla="*/ 2775441 w 9591047"/>
                <a:gd name="connsiteY36" fmla="*/ 4977366 h 7994737"/>
                <a:gd name="connsiteX37" fmla="*/ 2690380 w 9591047"/>
                <a:gd name="connsiteY37" fmla="*/ 5370771 h 7994737"/>
                <a:gd name="connsiteX38" fmla="*/ 2711645 w 9591047"/>
                <a:gd name="connsiteY38" fmla="*/ 5774808 h 7994737"/>
                <a:gd name="connsiteX39" fmla="*/ 2669115 w 9591047"/>
                <a:gd name="connsiteY39" fmla="*/ 5934297 h 7994737"/>
                <a:gd name="connsiteX40" fmla="*/ 2711645 w 9591047"/>
                <a:gd name="connsiteY40" fmla="*/ 6189478 h 7994737"/>
                <a:gd name="connsiteX41" fmla="*/ 2743543 w 9591047"/>
                <a:gd name="connsiteY41" fmla="*/ 6487190 h 7994737"/>
                <a:gd name="connsiteX42" fmla="*/ 2669115 w 9591047"/>
                <a:gd name="connsiteY42" fmla="*/ 6710473 h 7994737"/>
                <a:gd name="connsiteX43" fmla="*/ 2435199 w 9591047"/>
                <a:gd name="connsiteY43" fmla="*/ 6976287 h 7994737"/>
                <a:gd name="connsiteX44" fmla="*/ 2477729 w 9591047"/>
                <a:gd name="connsiteY44" fmla="*/ 6774269 h 7994737"/>
                <a:gd name="connsiteX45" fmla="*/ 2615952 w 9591047"/>
                <a:gd name="connsiteY45" fmla="*/ 6561618 h 7994737"/>
                <a:gd name="connsiteX46" fmla="*/ 2498994 w 9591047"/>
                <a:gd name="connsiteY46" fmla="*/ 6625413 h 7994737"/>
                <a:gd name="connsiteX47" fmla="*/ 2371403 w 9591047"/>
                <a:gd name="connsiteY47" fmla="*/ 6784901 h 7994737"/>
                <a:gd name="connsiteX48" fmla="*/ 2243813 w 9591047"/>
                <a:gd name="connsiteY48" fmla="*/ 6859329 h 7994737"/>
                <a:gd name="connsiteX49" fmla="*/ 2073692 w 9591047"/>
                <a:gd name="connsiteY49" fmla="*/ 6955022 h 7994737"/>
                <a:gd name="connsiteX50" fmla="*/ 1967366 w 9591047"/>
                <a:gd name="connsiteY50" fmla="*/ 7018818 h 7994737"/>
                <a:gd name="connsiteX51" fmla="*/ 1786613 w 9591047"/>
                <a:gd name="connsiteY51" fmla="*/ 7114511 h 7994737"/>
                <a:gd name="connsiteX52" fmla="*/ 1744082 w 9591047"/>
                <a:gd name="connsiteY52" fmla="*/ 7295264 h 7994737"/>
                <a:gd name="connsiteX53" fmla="*/ 1892938 w 9591047"/>
                <a:gd name="connsiteY53" fmla="*/ 7401590 h 7994737"/>
                <a:gd name="connsiteX54" fmla="*/ 1712185 w 9591047"/>
                <a:gd name="connsiteY54" fmla="*/ 7497283 h 7994737"/>
                <a:gd name="connsiteX55" fmla="*/ 1520799 w 9591047"/>
                <a:gd name="connsiteY55" fmla="*/ 7678036 h 7994737"/>
                <a:gd name="connsiteX56" fmla="*/ 1223087 w 9591047"/>
                <a:gd name="connsiteY56" fmla="*/ 7848157 h 7994737"/>
                <a:gd name="connsiteX57" fmla="*/ 936008 w 9591047"/>
                <a:gd name="connsiteY57" fmla="*/ 7986380 h 7994737"/>
                <a:gd name="connsiteX58" fmla="*/ 733989 w 9591047"/>
                <a:gd name="connsiteY58" fmla="*/ 7965115 h 7994737"/>
                <a:gd name="connsiteX59" fmla="*/ 882845 w 9591047"/>
                <a:gd name="connsiteY59" fmla="*/ 7848157 h 7994737"/>
                <a:gd name="connsiteX60" fmla="*/ 1159292 w 9591047"/>
                <a:gd name="connsiteY60" fmla="*/ 7763097 h 7994737"/>
                <a:gd name="connsiteX61" fmla="*/ 1393208 w 9591047"/>
                <a:gd name="connsiteY61" fmla="*/ 7646139 h 7994737"/>
                <a:gd name="connsiteX62" fmla="*/ 1478268 w 9591047"/>
                <a:gd name="connsiteY62" fmla="*/ 7561078 h 7994737"/>
                <a:gd name="connsiteX63" fmla="*/ 1414473 w 9591047"/>
                <a:gd name="connsiteY63" fmla="*/ 7561078 h 7994737"/>
                <a:gd name="connsiteX64" fmla="*/ 1201822 w 9591047"/>
                <a:gd name="connsiteY64" fmla="*/ 7656771 h 7994737"/>
                <a:gd name="connsiteX65" fmla="*/ 946641 w 9591047"/>
                <a:gd name="connsiteY65" fmla="*/ 7752464 h 7994737"/>
                <a:gd name="connsiteX66" fmla="*/ 617031 w 9591047"/>
                <a:gd name="connsiteY66" fmla="*/ 7816259 h 7994737"/>
                <a:gd name="connsiteX67" fmla="*/ 361850 w 9591047"/>
                <a:gd name="connsiteY67" fmla="*/ 7731199 h 7994737"/>
                <a:gd name="connsiteX68" fmla="*/ 287422 w 9591047"/>
                <a:gd name="connsiteY68" fmla="*/ 7614241 h 7994737"/>
                <a:gd name="connsiteX69" fmla="*/ 319320 w 9591047"/>
                <a:gd name="connsiteY69" fmla="*/ 7390957 h 7994737"/>
                <a:gd name="connsiteX70" fmla="*/ 351217 w 9591047"/>
                <a:gd name="connsiteY70" fmla="*/ 7284632 h 7994737"/>
                <a:gd name="connsiteX71" fmla="*/ 223627 w 9591047"/>
                <a:gd name="connsiteY71" fmla="*/ 7199571 h 7994737"/>
                <a:gd name="connsiteX72" fmla="*/ 149199 w 9591047"/>
                <a:gd name="connsiteY72" fmla="*/ 7146408 h 7994737"/>
                <a:gd name="connsiteX73" fmla="*/ 74771 w 9591047"/>
                <a:gd name="connsiteY73" fmla="*/ 7103878 h 7994737"/>
                <a:gd name="connsiteX74" fmla="*/ 21608 w 9591047"/>
                <a:gd name="connsiteY74" fmla="*/ 7061348 h 7994737"/>
                <a:gd name="connsiteX75" fmla="*/ 10975 w 9591047"/>
                <a:gd name="connsiteY75" fmla="*/ 6923125 h 7994737"/>
                <a:gd name="connsiteX76" fmla="*/ 32241 w 9591047"/>
                <a:gd name="connsiteY76" fmla="*/ 6795534 h 7994737"/>
                <a:gd name="connsiteX77" fmla="*/ 42873 w 9591047"/>
                <a:gd name="connsiteY77" fmla="*/ 5966194 h 7994737"/>
                <a:gd name="connsiteX78" fmla="*/ 10975 w 9591047"/>
                <a:gd name="connsiteY78" fmla="*/ 3584501 h 7994737"/>
                <a:gd name="connsiteX79" fmla="*/ 343 w 9591047"/>
                <a:gd name="connsiteY79" fmla="*/ 2999711 h 7994737"/>
                <a:gd name="connsiteX80" fmla="*/ 21608 w 9591047"/>
                <a:gd name="connsiteY80" fmla="*/ 2574408 h 7994737"/>
                <a:gd name="connsiteX81" fmla="*/ 21608 w 9591047"/>
                <a:gd name="connsiteY81" fmla="*/ 2478715 h 7994737"/>
                <a:gd name="connsiteX82" fmla="*/ 21608 w 9591047"/>
                <a:gd name="connsiteY82" fmla="*/ 2393655 h 7994737"/>
                <a:gd name="connsiteX83" fmla="*/ 85403 w 9591047"/>
                <a:gd name="connsiteY83" fmla="*/ 2319227 h 7994737"/>
                <a:gd name="connsiteX84" fmla="*/ 202361 w 9591047"/>
                <a:gd name="connsiteY84" fmla="*/ 2223534 h 7994737"/>
                <a:gd name="connsiteX85" fmla="*/ 159831 w 9591047"/>
                <a:gd name="connsiteY85" fmla="*/ 2117208 h 7994737"/>
                <a:gd name="connsiteX86" fmla="*/ 74771 w 9591047"/>
                <a:gd name="connsiteY86" fmla="*/ 2053413 h 7994737"/>
                <a:gd name="connsiteX87" fmla="*/ 74771 w 9591047"/>
                <a:gd name="connsiteY87" fmla="*/ 1925822 h 7994737"/>
                <a:gd name="connsiteX88" fmla="*/ 202361 w 9591047"/>
                <a:gd name="connsiteY88" fmla="*/ 1883292 h 7994737"/>
                <a:gd name="connsiteX89" fmla="*/ 340585 w 9591047"/>
                <a:gd name="connsiteY89" fmla="*/ 1830129 h 7994737"/>
                <a:gd name="connsiteX90" fmla="*/ 446910 w 9591047"/>
                <a:gd name="connsiteY90" fmla="*/ 1606846 h 7994737"/>
                <a:gd name="connsiteX91" fmla="*/ 500073 w 9591047"/>
                <a:gd name="connsiteY91" fmla="*/ 1394194 h 7994737"/>
                <a:gd name="connsiteX92" fmla="*/ 638296 w 9591047"/>
                <a:gd name="connsiteY92" fmla="*/ 1351664 h 7994737"/>
                <a:gd name="connsiteX93" fmla="*/ 617031 w 9591047"/>
                <a:gd name="connsiteY93" fmla="*/ 1479255 h 7994737"/>
                <a:gd name="connsiteX94" fmla="*/ 542603 w 9591047"/>
                <a:gd name="connsiteY94" fmla="*/ 1606846 h 7994737"/>
                <a:gd name="connsiteX95" fmla="*/ 648929 w 9591047"/>
                <a:gd name="connsiteY95" fmla="*/ 1745069 h 7994737"/>
                <a:gd name="connsiteX96" fmla="*/ 829682 w 9591047"/>
                <a:gd name="connsiteY96" fmla="*/ 1574948 h 7994737"/>
                <a:gd name="connsiteX97" fmla="*/ 1052966 w 9591047"/>
                <a:gd name="connsiteY97" fmla="*/ 1468622 h 7994737"/>
                <a:gd name="connsiteX98" fmla="*/ 1138027 w 9591047"/>
                <a:gd name="connsiteY98" fmla="*/ 1351664 h 7994737"/>
                <a:gd name="connsiteX99" fmla="*/ 999803 w 9591047"/>
                <a:gd name="connsiteY99" fmla="*/ 1160278 h 7994737"/>
                <a:gd name="connsiteX100" fmla="*/ 829682 w 9591047"/>
                <a:gd name="connsiteY100" fmla="*/ 1139013 h 7994737"/>
                <a:gd name="connsiteX101" fmla="*/ 574501 w 9591047"/>
                <a:gd name="connsiteY101" fmla="*/ 1075218 h 7994737"/>
                <a:gd name="connsiteX102" fmla="*/ 351217 w 9591047"/>
                <a:gd name="connsiteY102" fmla="*/ 979525 h 7994737"/>
                <a:gd name="connsiteX103" fmla="*/ 181096 w 9591047"/>
                <a:gd name="connsiteY103" fmla="*/ 958259 h 7994737"/>
                <a:gd name="connsiteX104" fmla="*/ 106668 w 9591047"/>
                <a:gd name="connsiteY104" fmla="*/ 979525 h 7994737"/>
                <a:gd name="connsiteX105" fmla="*/ 42873 w 9591047"/>
                <a:gd name="connsiteY105" fmla="*/ 958259 h 7994737"/>
                <a:gd name="connsiteX106" fmla="*/ 42873 w 9591047"/>
                <a:gd name="connsiteY106" fmla="*/ 862566 h 7994737"/>
                <a:gd name="connsiteX107" fmla="*/ 42873 w 9591047"/>
                <a:gd name="connsiteY107" fmla="*/ 777506 h 7994737"/>
                <a:gd name="connsiteX108" fmla="*/ 127934 w 9591047"/>
                <a:gd name="connsiteY108" fmla="*/ 756241 h 7994737"/>
                <a:gd name="connsiteX109" fmla="*/ 234259 w 9591047"/>
                <a:gd name="connsiteY109" fmla="*/ 851934 h 7994737"/>
                <a:gd name="connsiteX110" fmla="*/ 298054 w 9591047"/>
                <a:gd name="connsiteY110" fmla="*/ 788139 h 7994737"/>
                <a:gd name="connsiteX111" fmla="*/ 457543 w 9591047"/>
                <a:gd name="connsiteY111" fmla="*/ 862566 h 7994737"/>
                <a:gd name="connsiteX112" fmla="*/ 563868 w 9591047"/>
                <a:gd name="connsiteY112" fmla="*/ 883832 h 7994737"/>
                <a:gd name="connsiteX113" fmla="*/ 627664 w 9591047"/>
                <a:gd name="connsiteY113" fmla="*/ 788139 h 7994737"/>
                <a:gd name="connsiteX114" fmla="*/ 797785 w 9591047"/>
                <a:gd name="connsiteY114" fmla="*/ 926362 h 7994737"/>
                <a:gd name="connsiteX115" fmla="*/ 1031701 w 9591047"/>
                <a:gd name="connsiteY115" fmla="*/ 1053952 h 7994737"/>
                <a:gd name="connsiteX116" fmla="*/ 1212454 w 9591047"/>
                <a:gd name="connsiteY116" fmla="*/ 990157 h 7994737"/>
                <a:gd name="connsiteX117" fmla="*/ 1382575 w 9591047"/>
                <a:gd name="connsiteY117" fmla="*/ 777506 h 7994737"/>
                <a:gd name="connsiteX118" fmla="*/ 1616492 w 9591047"/>
                <a:gd name="connsiteY118" fmla="*/ 596752 h 7994737"/>
                <a:gd name="connsiteX119" fmla="*/ 1786613 w 9591047"/>
                <a:gd name="connsiteY119" fmla="*/ 426632 h 7994737"/>
                <a:gd name="connsiteX120" fmla="*/ 1871673 w 9591047"/>
                <a:gd name="connsiteY120" fmla="*/ 224613 h 7994737"/>
                <a:gd name="connsiteX121" fmla="*/ 1924836 w 9591047"/>
                <a:gd name="connsiteY121" fmla="*/ 86390 h 7994737"/>
                <a:gd name="connsiteX122" fmla="*/ 1977999 w 9591047"/>
                <a:gd name="connsiteY122" fmla="*/ 22594 h 7994737"/>
                <a:gd name="connsiteX123" fmla="*/ 2041794 w 9591047"/>
                <a:gd name="connsiteY123" fmla="*/ 22594 h 7994737"/>
                <a:gd name="connsiteX124" fmla="*/ 2158752 w 9591047"/>
                <a:gd name="connsiteY124" fmla="*/ 11962 h 7994737"/>
                <a:gd name="connsiteX125" fmla="*/ 2786073 w 9591047"/>
                <a:gd name="connsiteY125" fmla="*/ 1329 h 7994737"/>
                <a:gd name="connsiteX126" fmla="*/ 3711106 w 9591047"/>
                <a:gd name="connsiteY126" fmla="*/ 11962 h 7994737"/>
                <a:gd name="connsiteX127" fmla="*/ 4168306 w 9591047"/>
                <a:gd name="connsiteY127" fmla="*/ 11962 h 7994737"/>
                <a:gd name="connsiteX128" fmla="*/ 4380957 w 9591047"/>
                <a:gd name="connsiteY128" fmla="*/ 1329 h 7994737"/>
                <a:gd name="connsiteX129" fmla="*/ 4487282 w 9591047"/>
                <a:gd name="connsiteY129" fmla="*/ 1329 h 7994737"/>
                <a:gd name="connsiteX130" fmla="*/ 4540445 w 9591047"/>
                <a:gd name="connsiteY130" fmla="*/ 11962 h 7994737"/>
                <a:gd name="connsiteX131" fmla="*/ 4625506 w 9591047"/>
                <a:gd name="connsiteY131" fmla="*/ 97022 h 7994737"/>
                <a:gd name="connsiteX132" fmla="*/ 4784994 w 9591047"/>
                <a:gd name="connsiteY132" fmla="*/ 203348 h 7994737"/>
                <a:gd name="connsiteX133" fmla="*/ 4806259 w 9591047"/>
                <a:gd name="connsiteY133" fmla="*/ 320306 h 7994737"/>
                <a:gd name="connsiteX134" fmla="*/ 4753096 w 9591047"/>
                <a:gd name="connsiteY134" fmla="*/ 405366 h 7994737"/>
                <a:gd name="connsiteX135" fmla="*/ 4721199 w 9591047"/>
                <a:gd name="connsiteY135" fmla="*/ 469162 h 7994737"/>
                <a:gd name="connsiteX136" fmla="*/ 4657403 w 9591047"/>
                <a:gd name="connsiteY136" fmla="*/ 543590 h 7994737"/>
                <a:gd name="connsiteX137" fmla="*/ 4710566 w 9591047"/>
                <a:gd name="connsiteY137" fmla="*/ 671180 h 7994737"/>
                <a:gd name="connsiteX138" fmla="*/ 4838157 w 9591047"/>
                <a:gd name="connsiteY138" fmla="*/ 671180 h 7994737"/>
                <a:gd name="connsiteX139" fmla="*/ 4763729 w 9591047"/>
                <a:gd name="connsiteY139" fmla="*/ 809404 h 7994737"/>
                <a:gd name="connsiteX140" fmla="*/ 4912585 w 9591047"/>
                <a:gd name="connsiteY140" fmla="*/ 777506 h 7994737"/>
                <a:gd name="connsiteX141" fmla="*/ 5167766 w 9591047"/>
                <a:gd name="connsiteY141" fmla="*/ 671180 h 7994737"/>
                <a:gd name="connsiteX142" fmla="*/ 5391050 w 9591047"/>
                <a:gd name="connsiteY142" fmla="*/ 660548 h 7994737"/>
                <a:gd name="connsiteX143" fmla="*/ 5593068 w 9591047"/>
                <a:gd name="connsiteY143" fmla="*/ 543590 h 7994737"/>
                <a:gd name="connsiteX144" fmla="*/ 5826985 w 9591047"/>
                <a:gd name="connsiteY144" fmla="*/ 575487 h 7994737"/>
                <a:gd name="connsiteX145" fmla="*/ 6167227 w 9591047"/>
                <a:gd name="connsiteY145" fmla="*/ 490427 h 7994737"/>
                <a:gd name="connsiteX146" fmla="*/ 6390510 w 9591047"/>
                <a:gd name="connsiteY146" fmla="*/ 394734 h 7994737"/>
                <a:gd name="connsiteX147" fmla="*/ 6454306 w 9591047"/>
                <a:gd name="connsiteY147" fmla="*/ 394734 h 7994737"/>
                <a:gd name="connsiteX148" fmla="*/ 6549999 w 9591047"/>
                <a:gd name="connsiteY148" fmla="*/ 267143 h 7994737"/>
                <a:gd name="connsiteX149" fmla="*/ 6666957 w 9591047"/>
                <a:gd name="connsiteY149" fmla="*/ 320306 h 7994737"/>
                <a:gd name="connsiteX150" fmla="*/ 6794548 w 9591047"/>
                <a:gd name="connsiteY150" fmla="*/ 245878 h 7994737"/>
                <a:gd name="connsiteX151" fmla="*/ 6879608 w 9591047"/>
                <a:gd name="connsiteY151" fmla="*/ 192715 h 7994737"/>
                <a:gd name="connsiteX152" fmla="*/ 6922138 w 9591047"/>
                <a:gd name="connsiteY152" fmla="*/ 256511 h 7994737"/>
                <a:gd name="connsiteX153" fmla="*/ 7156054 w 9591047"/>
                <a:gd name="connsiteY153" fmla="*/ 203348 h 7994737"/>
                <a:gd name="connsiteX154" fmla="*/ 7368706 w 9591047"/>
                <a:gd name="connsiteY154" fmla="*/ 203348 h 7994737"/>
                <a:gd name="connsiteX155" fmla="*/ 7560092 w 9591047"/>
                <a:gd name="connsiteY155" fmla="*/ 118287 h 7994737"/>
                <a:gd name="connsiteX156" fmla="*/ 7666417 w 9591047"/>
                <a:gd name="connsiteY156" fmla="*/ 224613 h 7994737"/>
                <a:gd name="connsiteX157" fmla="*/ 7847171 w 9591047"/>
                <a:gd name="connsiteY157" fmla="*/ 118287 h 7994737"/>
                <a:gd name="connsiteX158" fmla="*/ 8112985 w 9591047"/>
                <a:gd name="connsiteY158" fmla="*/ 107655 h 7994737"/>
                <a:gd name="connsiteX159" fmla="*/ 8272473 w 9591047"/>
                <a:gd name="connsiteY159" fmla="*/ 75757 h 7994737"/>
                <a:gd name="connsiteX160" fmla="*/ 8421329 w 9591047"/>
                <a:gd name="connsiteY160" fmla="*/ 22594 h 7994737"/>
                <a:gd name="connsiteX161" fmla="*/ 8485124 w 9591047"/>
                <a:gd name="connsiteY161" fmla="*/ 128920 h 7994737"/>
                <a:gd name="connsiteX162" fmla="*/ 8527654 w 9591047"/>
                <a:gd name="connsiteY162" fmla="*/ 288408 h 7994737"/>
                <a:gd name="connsiteX163" fmla="*/ 8750938 w 9591047"/>
                <a:gd name="connsiteY163" fmla="*/ 479794 h 7994737"/>
                <a:gd name="connsiteX164" fmla="*/ 8931692 w 9591047"/>
                <a:gd name="connsiteY164" fmla="*/ 554222 h 7994737"/>
                <a:gd name="connsiteX165" fmla="*/ 9133710 w 9591047"/>
                <a:gd name="connsiteY165" fmla="*/ 543590 h 7994737"/>
                <a:gd name="connsiteX166" fmla="*/ 9314464 w 9591047"/>
                <a:gd name="connsiteY166" fmla="*/ 618018 h 7994737"/>
                <a:gd name="connsiteX167" fmla="*/ 9399524 w 9591047"/>
                <a:gd name="connsiteY167" fmla="*/ 724343 h 7994737"/>
                <a:gd name="connsiteX168" fmla="*/ 9590910 w 9591047"/>
                <a:gd name="connsiteY168" fmla="*/ 830669 h 7994737"/>
                <a:gd name="connsiteX169" fmla="*/ 9367627 w 9591047"/>
                <a:gd name="connsiteY169" fmla="*/ 926362 h 7994737"/>
                <a:gd name="connsiteX170" fmla="*/ 9101813 w 9591047"/>
                <a:gd name="connsiteY170" fmla="*/ 873199 h 7994737"/>
                <a:gd name="connsiteX171" fmla="*/ 8740306 w 9591047"/>
                <a:gd name="connsiteY171" fmla="*/ 873199 h 7994737"/>
                <a:gd name="connsiteX172" fmla="*/ 8336268 w 9591047"/>
                <a:gd name="connsiteY172" fmla="*/ 851934 h 7994737"/>
                <a:gd name="connsiteX173" fmla="*/ 8176780 w 9591047"/>
                <a:gd name="connsiteY173" fmla="*/ 968892 h 7994737"/>
                <a:gd name="connsiteX174" fmla="*/ 8102352 w 9591047"/>
                <a:gd name="connsiteY174" fmla="*/ 1139013 h 7994737"/>
                <a:gd name="connsiteX175" fmla="*/ 8049189 w 9591047"/>
                <a:gd name="connsiteY175" fmla="*/ 1362297 h 7994737"/>
                <a:gd name="connsiteX176" fmla="*/ 7900334 w 9591047"/>
                <a:gd name="connsiteY176" fmla="*/ 1479255 h 7994737"/>
                <a:gd name="connsiteX177" fmla="*/ 7570724 w 9591047"/>
                <a:gd name="connsiteY177" fmla="*/ 1500520 h 7994737"/>
                <a:gd name="connsiteX178" fmla="*/ 7081627 w 9591047"/>
                <a:gd name="connsiteY178" fmla="*/ 1362297 h 7994737"/>
                <a:gd name="connsiteX179" fmla="*/ 6837078 w 9591047"/>
                <a:gd name="connsiteY179" fmla="*/ 1298501 h 7994737"/>
                <a:gd name="connsiteX180" fmla="*/ 6645692 w 9591047"/>
                <a:gd name="connsiteY180" fmla="*/ 1224073 h 7994737"/>
                <a:gd name="connsiteX181" fmla="*/ 6433041 w 9591047"/>
                <a:gd name="connsiteY181" fmla="*/ 1287869 h 7994737"/>
                <a:gd name="connsiteX182" fmla="*/ 6231022 w 9591047"/>
                <a:gd name="connsiteY182" fmla="*/ 1309134 h 7994737"/>
                <a:gd name="connsiteX183" fmla="*/ 6029003 w 9591047"/>
                <a:gd name="connsiteY183" fmla="*/ 1309134 h 7994737"/>
                <a:gd name="connsiteX184" fmla="*/ 5912045 w 9591047"/>
                <a:gd name="connsiteY184" fmla="*/ 1245339 h 7994737"/>
                <a:gd name="connsiteX185" fmla="*/ 5741924 w 9591047"/>
                <a:gd name="connsiteY185" fmla="*/ 1372929 h 7994737"/>
                <a:gd name="connsiteX0" fmla="*/ 5284724 w 9591047"/>
                <a:gd name="connsiteY0" fmla="*/ 1574948 h 7994737"/>
                <a:gd name="connsiteX1" fmla="*/ 5146501 w 9591047"/>
                <a:gd name="connsiteY1" fmla="*/ 1596213 h 7994737"/>
                <a:gd name="connsiteX2" fmla="*/ 5029543 w 9591047"/>
                <a:gd name="connsiteY2" fmla="*/ 1691906 h 7994737"/>
                <a:gd name="connsiteX3" fmla="*/ 4965748 w 9591047"/>
                <a:gd name="connsiteY3" fmla="*/ 1808864 h 7994737"/>
                <a:gd name="connsiteX4" fmla="*/ 4997645 w 9591047"/>
                <a:gd name="connsiteY4" fmla="*/ 1947087 h 7994737"/>
                <a:gd name="connsiteX5" fmla="*/ 4923217 w 9591047"/>
                <a:gd name="connsiteY5" fmla="*/ 2074678 h 7994737"/>
                <a:gd name="connsiteX6" fmla="*/ 5018910 w 9591047"/>
                <a:gd name="connsiteY6" fmla="*/ 2255432 h 7994737"/>
                <a:gd name="connsiteX7" fmla="*/ 5050808 w 9591047"/>
                <a:gd name="connsiteY7" fmla="*/ 2319227 h 7994737"/>
                <a:gd name="connsiteX8" fmla="*/ 4944482 w 9591047"/>
                <a:gd name="connsiteY8" fmla="*/ 2446818 h 7994737"/>
                <a:gd name="connsiteX9" fmla="*/ 4987013 w 9591047"/>
                <a:gd name="connsiteY9" fmla="*/ 2585041 h 7994737"/>
                <a:gd name="connsiteX10" fmla="*/ 5061441 w 9591047"/>
                <a:gd name="connsiteY10" fmla="*/ 2733897 h 7994737"/>
                <a:gd name="connsiteX11" fmla="*/ 5231561 w 9591047"/>
                <a:gd name="connsiteY11" fmla="*/ 2957180 h 7994737"/>
                <a:gd name="connsiteX12" fmla="*/ 5263459 w 9591047"/>
                <a:gd name="connsiteY12" fmla="*/ 2967813 h 7994737"/>
                <a:gd name="connsiteX13" fmla="*/ 5465478 w 9591047"/>
                <a:gd name="connsiteY13" fmla="*/ 2904018 h 7994737"/>
                <a:gd name="connsiteX14" fmla="*/ 5593068 w 9591047"/>
                <a:gd name="connsiteY14" fmla="*/ 2999711 h 7994737"/>
                <a:gd name="connsiteX15" fmla="*/ 5508008 w 9591047"/>
                <a:gd name="connsiteY15" fmla="*/ 3148566 h 7994737"/>
                <a:gd name="connsiteX16" fmla="*/ 5454845 w 9591047"/>
                <a:gd name="connsiteY16" fmla="*/ 3393115 h 7994737"/>
                <a:gd name="connsiteX17" fmla="*/ 5348520 w 9591047"/>
                <a:gd name="connsiteY17" fmla="*/ 3743990 h 7994737"/>
                <a:gd name="connsiteX18" fmla="*/ 5327254 w 9591047"/>
                <a:gd name="connsiteY18" fmla="*/ 3860948 h 7994737"/>
                <a:gd name="connsiteX19" fmla="*/ 5369785 w 9591047"/>
                <a:gd name="connsiteY19" fmla="*/ 4190557 h 7994737"/>
                <a:gd name="connsiteX20" fmla="*/ 5305989 w 9591047"/>
                <a:gd name="connsiteY20" fmla="*/ 4435106 h 7994737"/>
                <a:gd name="connsiteX21" fmla="*/ 5157134 w 9591047"/>
                <a:gd name="connsiteY21" fmla="*/ 4594594 h 7994737"/>
                <a:gd name="connsiteX22" fmla="*/ 4891320 w 9591047"/>
                <a:gd name="connsiteY22" fmla="*/ 4732818 h 7994737"/>
                <a:gd name="connsiteX23" fmla="*/ 4710566 w 9591047"/>
                <a:gd name="connsiteY23" fmla="*/ 4669022 h 7994737"/>
                <a:gd name="connsiteX24" fmla="*/ 4561710 w 9591047"/>
                <a:gd name="connsiteY24" fmla="*/ 4594594 h 7994737"/>
                <a:gd name="connsiteX25" fmla="*/ 4487282 w 9591047"/>
                <a:gd name="connsiteY25" fmla="*/ 4318148 h 7994737"/>
                <a:gd name="connsiteX26" fmla="*/ 4412854 w 9591047"/>
                <a:gd name="connsiteY26" fmla="*/ 4137394 h 7994737"/>
                <a:gd name="connsiteX27" fmla="*/ 4242734 w 9591047"/>
                <a:gd name="connsiteY27" fmla="*/ 3956641 h 7994737"/>
                <a:gd name="connsiteX28" fmla="*/ 4189571 w 9591047"/>
                <a:gd name="connsiteY28" fmla="*/ 3807785 h 7994737"/>
                <a:gd name="connsiteX29" fmla="*/ 4125775 w 9591047"/>
                <a:gd name="connsiteY29" fmla="*/ 3637664 h 7994737"/>
                <a:gd name="connsiteX30" fmla="*/ 3913124 w 9591047"/>
                <a:gd name="connsiteY30" fmla="*/ 3722725 h 7994737"/>
                <a:gd name="connsiteX31" fmla="*/ 3626045 w 9591047"/>
                <a:gd name="connsiteY31" fmla="*/ 3743990 h 7994737"/>
                <a:gd name="connsiteX32" fmla="*/ 3392129 w 9591047"/>
                <a:gd name="connsiteY32" fmla="*/ 3935376 h 7994737"/>
                <a:gd name="connsiteX33" fmla="*/ 3222008 w 9591047"/>
                <a:gd name="connsiteY33" fmla="*/ 4073599 h 7994737"/>
                <a:gd name="connsiteX34" fmla="*/ 3147580 w 9591047"/>
                <a:gd name="connsiteY34" fmla="*/ 4339413 h 7994737"/>
                <a:gd name="connsiteX35" fmla="*/ 2924296 w 9591047"/>
                <a:gd name="connsiteY35" fmla="*/ 4594594 h 7994737"/>
                <a:gd name="connsiteX36" fmla="*/ 2775441 w 9591047"/>
                <a:gd name="connsiteY36" fmla="*/ 4977366 h 7994737"/>
                <a:gd name="connsiteX37" fmla="*/ 2690380 w 9591047"/>
                <a:gd name="connsiteY37" fmla="*/ 5370771 h 7994737"/>
                <a:gd name="connsiteX38" fmla="*/ 2711645 w 9591047"/>
                <a:gd name="connsiteY38" fmla="*/ 5774808 h 7994737"/>
                <a:gd name="connsiteX39" fmla="*/ 2669115 w 9591047"/>
                <a:gd name="connsiteY39" fmla="*/ 5934297 h 7994737"/>
                <a:gd name="connsiteX40" fmla="*/ 2711645 w 9591047"/>
                <a:gd name="connsiteY40" fmla="*/ 6189478 h 7994737"/>
                <a:gd name="connsiteX41" fmla="*/ 2743543 w 9591047"/>
                <a:gd name="connsiteY41" fmla="*/ 6487190 h 7994737"/>
                <a:gd name="connsiteX42" fmla="*/ 2669115 w 9591047"/>
                <a:gd name="connsiteY42" fmla="*/ 6710473 h 7994737"/>
                <a:gd name="connsiteX43" fmla="*/ 2435199 w 9591047"/>
                <a:gd name="connsiteY43" fmla="*/ 6976287 h 7994737"/>
                <a:gd name="connsiteX44" fmla="*/ 2477729 w 9591047"/>
                <a:gd name="connsiteY44" fmla="*/ 6774269 h 7994737"/>
                <a:gd name="connsiteX45" fmla="*/ 2615952 w 9591047"/>
                <a:gd name="connsiteY45" fmla="*/ 6561618 h 7994737"/>
                <a:gd name="connsiteX46" fmla="*/ 2498994 w 9591047"/>
                <a:gd name="connsiteY46" fmla="*/ 6625413 h 7994737"/>
                <a:gd name="connsiteX47" fmla="*/ 2371403 w 9591047"/>
                <a:gd name="connsiteY47" fmla="*/ 6784901 h 7994737"/>
                <a:gd name="connsiteX48" fmla="*/ 2243813 w 9591047"/>
                <a:gd name="connsiteY48" fmla="*/ 6859329 h 7994737"/>
                <a:gd name="connsiteX49" fmla="*/ 2073692 w 9591047"/>
                <a:gd name="connsiteY49" fmla="*/ 6955022 h 7994737"/>
                <a:gd name="connsiteX50" fmla="*/ 1967366 w 9591047"/>
                <a:gd name="connsiteY50" fmla="*/ 7018818 h 7994737"/>
                <a:gd name="connsiteX51" fmla="*/ 1786613 w 9591047"/>
                <a:gd name="connsiteY51" fmla="*/ 7114511 h 7994737"/>
                <a:gd name="connsiteX52" fmla="*/ 1744082 w 9591047"/>
                <a:gd name="connsiteY52" fmla="*/ 7295264 h 7994737"/>
                <a:gd name="connsiteX53" fmla="*/ 1892938 w 9591047"/>
                <a:gd name="connsiteY53" fmla="*/ 7401590 h 7994737"/>
                <a:gd name="connsiteX54" fmla="*/ 1712185 w 9591047"/>
                <a:gd name="connsiteY54" fmla="*/ 7497283 h 7994737"/>
                <a:gd name="connsiteX55" fmla="*/ 1520799 w 9591047"/>
                <a:gd name="connsiteY55" fmla="*/ 7678036 h 7994737"/>
                <a:gd name="connsiteX56" fmla="*/ 1223087 w 9591047"/>
                <a:gd name="connsiteY56" fmla="*/ 7848157 h 7994737"/>
                <a:gd name="connsiteX57" fmla="*/ 936008 w 9591047"/>
                <a:gd name="connsiteY57" fmla="*/ 7986380 h 7994737"/>
                <a:gd name="connsiteX58" fmla="*/ 733989 w 9591047"/>
                <a:gd name="connsiteY58" fmla="*/ 7965115 h 7994737"/>
                <a:gd name="connsiteX59" fmla="*/ 882845 w 9591047"/>
                <a:gd name="connsiteY59" fmla="*/ 7848157 h 7994737"/>
                <a:gd name="connsiteX60" fmla="*/ 1159292 w 9591047"/>
                <a:gd name="connsiteY60" fmla="*/ 7763097 h 7994737"/>
                <a:gd name="connsiteX61" fmla="*/ 1393208 w 9591047"/>
                <a:gd name="connsiteY61" fmla="*/ 7646139 h 7994737"/>
                <a:gd name="connsiteX62" fmla="*/ 1478268 w 9591047"/>
                <a:gd name="connsiteY62" fmla="*/ 7561078 h 7994737"/>
                <a:gd name="connsiteX63" fmla="*/ 1414473 w 9591047"/>
                <a:gd name="connsiteY63" fmla="*/ 7561078 h 7994737"/>
                <a:gd name="connsiteX64" fmla="*/ 1201822 w 9591047"/>
                <a:gd name="connsiteY64" fmla="*/ 7656771 h 7994737"/>
                <a:gd name="connsiteX65" fmla="*/ 946641 w 9591047"/>
                <a:gd name="connsiteY65" fmla="*/ 7752464 h 7994737"/>
                <a:gd name="connsiteX66" fmla="*/ 617031 w 9591047"/>
                <a:gd name="connsiteY66" fmla="*/ 7816259 h 7994737"/>
                <a:gd name="connsiteX67" fmla="*/ 361850 w 9591047"/>
                <a:gd name="connsiteY67" fmla="*/ 7731199 h 7994737"/>
                <a:gd name="connsiteX68" fmla="*/ 287422 w 9591047"/>
                <a:gd name="connsiteY68" fmla="*/ 7614241 h 7994737"/>
                <a:gd name="connsiteX69" fmla="*/ 319320 w 9591047"/>
                <a:gd name="connsiteY69" fmla="*/ 7390957 h 7994737"/>
                <a:gd name="connsiteX70" fmla="*/ 351217 w 9591047"/>
                <a:gd name="connsiteY70" fmla="*/ 7284632 h 7994737"/>
                <a:gd name="connsiteX71" fmla="*/ 223627 w 9591047"/>
                <a:gd name="connsiteY71" fmla="*/ 7199571 h 7994737"/>
                <a:gd name="connsiteX72" fmla="*/ 149199 w 9591047"/>
                <a:gd name="connsiteY72" fmla="*/ 7146408 h 7994737"/>
                <a:gd name="connsiteX73" fmla="*/ 74771 w 9591047"/>
                <a:gd name="connsiteY73" fmla="*/ 7103878 h 7994737"/>
                <a:gd name="connsiteX74" fmla="*/ 21608 w 9591047"/>
                <a:gd name="connsiteY74" fmla="*/ 7061348 h 7994737"/>
                <a:gd name="connsiteX75" fmla="*/ 10975 w 9591047"/>
                <a:gd name="connsiteY75" fmla="*/ 6923125 h 7994737"/>
                <a:gd name="connsiteX76" fmla="*/ 32241 w 9591047"/>
                <a:gd name="connsiteY76" fmla="*/ 6795534 h 7994737"/>
                <a:gd name="connsiteX77" fmla="*/ 42873 w 9591047"/>
                <a:gd name="connsiteY77" fmla="*/ 5966194 h 7994737"/>
                <a:gd name="connsiteX78" fmla="*/ 10975 w 9591047"/>
                <a:gd name="connsiteY78" fmla="*/ 3584501 h 7994737"/>
                <a:gd name="connsiteX79" fmla="*/ 343 w 9591047"/>
                <a:gd name="connsiteY79" fmla="*/ 2999711 h 7994737"/>
                <a:gd name="connsiteX80" fmla="*/ 21608 w 9591047"/>
                <a:gd name="connsiteY80" fmla="*/ 2574408 h 7994737"/>
                <a:gd name="connsiteX81" fmla="*/ 21608 w 9591047"/>
                <a:gd name="connsiteY81" fmla="*/ 2478715 h 7994737"/>
                <a:gd name="connsiteX82" fmla="*/ 21608 w 9591047"/>
                <a:gd name="connsiteY82" fmla="*/ 2393655 h 7994737"/>
                <a:gd name="connsiteX83" fmla="*/ 85403 w 9591047"/>
                <a:gd name="connsiteY83" fmla="*/ 2319227 h 7994737"/>
                <a:gd name="connsiteX84" fmla="*/ 202361 w 9591047"/>
                <a:gd name="connsiteY84" fmla="*/ 2223534 h 7994737"/>
                <a:gd name="connsiteX85" fmla="*/ 159831 w 9591047"/>
                <a:gd name="connsiteY85" fmla="*/ 2117208 h 7994737"/>
                <a:gd name="connsiteX86" fmla="*/ 74771 w 9591047"/>
                <a:gd name="connsiteY86" fmla="*/ 2053413 h 7994737"/>
                <a:gd name="connsiteX87" fmla="*/ 74771 w 9591047"/>
                <a:gd name="connsiteY87" fmla="*/ 1925822 h 7994737"/>
                <a:gd name="connsiteX88" fmla="*/ 202361 w 9591047"/>
                <a:gd name="connsiteY88" fmla="*/ 1883292 h 7994737"/>
                <a:gd name="connsiteX89" fmla="*/ 340585 w 9591047"/>
                <a:gd name="connsiteY89" fmla="*/ 1830129 h 7994737"/>
                <a:gd name="connsiteX90" fmla="*/ 446910 w 9591047"/>
                <a:gd name="connsiteY90" fmla="*/ 1606846 h 7994737"/>
                <a:gd name="connsiteX91" fmla="*/ 500073 w 9591047"/>
                <a:gd name="connsiteY91" fmla="*/ 1394194 h 7994737"/>
                <a:gd name="connsiteX92" fmla="*/ 638296 w 9591047"/>
                <a:gd name="connsiteY92" fmla="*/ 1351664 h 7994737"/>
                <a:gd name="connsiteX93" fmla="*/ 617031 w 9591047"/>
                <a:gd name="connsiteY93" fmla="*/ 1479255 h 7994737"/>
                <a:gd name="connsiteX94" fmla="*/ 542603 w 9591047"/>
                <a:gd name="connsiteY94" fmla="*/ 1606846 h 7994737"/>
                <a:gd name="connsiteX95" fmla="*/ 648929 w 9591047"/>
                <a:gd name="connsiteY95" fmla="*/ 1745069 h 7994737"/>
                <a:gd name="connsiteX96" fmla="*/ 829682 w 9591047"/>
                <a:gd name="connsiteY96" fmla="*/ 1574948 h 7994737"/>
                <a:gd name="connsiteX97" fmla="*/ 1052966 w 9591047"/>
                <a:gd name="connsiteY97" fmla="*/ 1468622 h 7994737"/>
                <a:gd name="connsiteX98" fmla="*/ 1138027 w 9591047"/>
                <a:gd name="connsiteY98" fmla="*/ 1351664 h 7994737"/>
                <a:gd name="connsiteX99" fmla="*/ 999803 w 9591047"/>
                <a:gd name="connsiteY99" fmla="*/ 1160278 h 7994737"/>
                <a:gd name="connsiteX100" fmla="*/ 829682 w 9591047"/>
                <a:gd name="connsiteY100" fmla="*/ 1139013 h 7994737"/>
                <a:gd name="connsiteX101" fmla="*/ 574501 w 9591047"/>
                <a:gd name="connsiteY101" fmla="*/ 1075218 h 7994737"/>
                <a:gd name="connsiteX102" fmla="*/ 351217 w 9591047"/>
                <a:gd name="connsiteY102" fmla="*/ 979525 h 7994737"/>
                <a:gd name="connsiteX103" fmla="*/ 181096 w 9591047"/>
                <a:gd name="connsiteY103" fmla="*/ 958259 h 7994737"/>
                <a:gd name="connsiteX104" fmla="*/ 106668 w 9591047"/>
                <a:gd name="connsiteY104" fmla="*/ 979525 h 7994737"/>
                <a:gd name="connsiteX105" fmla="*/ 42873 w 9591047"/>
                <a:gd name="connsiteY105" fmla="*/ 958259 h 7994737"/>
                <a:gd name="connsiteX106" fmla="*/ 42873 w 9591047"/>
                <a:gd name="connsiteY106" fmla="*/ 862566 h 7994737"/>
                <a:gd name="connsiteX107" fmla="*/ 42873 w 9591047"/>
                <a:gd name="connsiteY107" fmla="*/ 777506 h 7994737"/>
                <a:gd name="connsiteX108" fmla="*/ 127934 w 9591047"/>
                <a:gd name="connsiteY108" fmla="*/ 756241 h 7994737"/>
                <a:gd name="connsiteX109" fmla="*/ 234259 w 9591047"/>
                <a:gd name="connsiteY109" fmla="*/ 851934 h 7994737"/>
                <a:gd name="connsiteX110" fmla="*/ 298054 w 9591047"/>
                <a:gd name="connsiteY110" fmla="*/ 788139 h 7994737"/>
                <a:gd name="connsiteX111" fmla="*/ 457543 w 9591047"/>
                <a:gd name="connsiteY111" fmla="*/ 862566 h 7994737"/>
                <a:gd name="connsiteX112" fmla="*/ 563868 w 9591047"/>
                <a:gd name="connsiteY112" fmla="*/ 883832 h 7994737"/>
                <a:gd name="connsiteX113" fmla="*/ 627664 w 9591047"/>
                <a:gd name="connsiteY113" fmla="*/ 788139 h 7994737"/>
                <a:gd name="connsiteX114" fmla="*/ 797785 w 9591047"/>
                <a:gd name="connsiteY114" fmla="*/ 926362 h 7994737"/>
                <a:gd name="connsiteX115" fmla="*/ 1031701 w 9591047"/>
                <a:gd name="connsiteY115" fmla="*/ 1053952 h 7994737"/>
                <a:gd name="connsiteX116" fmla="*/ 1212454 w 9591047"/>
                <a:gd name="connsiteY116" fmla="*/ 990157 h 7994737"/>
                <a:gd name="connsiteX117" fmla="*/ 1382575 w 9591047"/>
                <a:gd name="connsiteY117" fmla="*/ 777506 h 7994737"/>
                <a:gd name="connsiteX118" fmla="*/ 1616492 w 9591047"/>
                <a:gd name="connsiteY118" fmla="*/ 596752 h 7994737"/>
                <a:gd name="connsiteX119" fmla="*/ 1786613 w 9591047"/>
                <a:gd name="connsiteY119" fmla="*/ 426632 h 7994737"/>
                <a:gd name="connsiteX120" fmla="*/ 1871673 w 9591047"/>
                <a:gd name="connsiteY120" fmla="*/ 224613 h 7994737"/>
                <a:gd name="connsiteX121" fmla="*/ 1924836 w 9591047"/>
                <a:gd name="connsiteY121" fmla="*/ 86390 h 7994737"/>
                <a:gd name="connsiteX122" fmla="*/ 1977999 w 9591047"/>
                <a:gd name="connsiteY122" fmla="*/ 22594 h 7994737"/>
                <a:gd name="connsiteX123" fmla="*/ 2041794 w 9591047"/>
                <a:gd name="connsiteY123" fmla="*/ 22594 h 7994737"/>
                <a:gd name="connsiteX124" fmla="*/ 2158752 w 9591047"/>
                <a:gd name="connsiteY124" fmla="*/ 11962 h 7994737"/>
                <a:gd name="connsiteX125" fmla="*/ 2786073 w 9591047"/>
                <a:gd name="connsiteY125" fmla="*/ 1329 h 7994737"/>
                <a:gd name="connsiteX126" fmla="*/ 3711106 w 9591047"/>
                <a:gd name="connsiteY126" fmla="*/ 11962 h 7994737"/>
                <a:gd name="connsiteX127" fmla="*/ 4168306 w 9591047"/>
                <a:gd name="connsiteY127" fmla="*/ 11962 h 7994737"/>
                <a:gd name="connsiteX128" fmla="*/ 4380957 w 9591047"/>
                <a:gd name="connsiteY128" fmla="*/ 1329 h 7994737"/>
                <a:gd name="connsiteX129" fmla="*/ 4487282 w 9591047"/>
                <a:gd name="connsiteY129" fmla="*/ 1329 h 7994737"/>
                <a:gd name="connsiteX130" fmla="*/ 4540445 w 9591047"/>
                <a:gd name="connsiteY130" fmla="*/ 11962 h 7994737"/>
                <a:gd name="connsiteX131" fmla="*/ 4625506 w 9591047"/>
                <a:gd name="connsiteY131" fmla="*/ 97022 h 7994737"/>
                <a:gd name="connsiteX132" fmla="*/ 4784994 w 9591047"/>
                <a:gd name="connsiteY132" fmla="*/ 203348 h 7994737"/>
                <a:gd name="connsiteX133" fmla="*/ 4806259 w 9591047"/>
                <a:gd name="connsiteY133" fmla="*/ 320306 h 7994737"/>
                <a:gd name="connsiteX134" fmla="*/ 4753096 w 9591047"/>
                <a:gd name="connsiteY134" fmla="*/ 405366 h 7994737"/>
                <a:gd name="connsiteX135" fmla="*/ 4721199 w 9591047"/>
                <a:gd name="connsiteY135" fmla="*/ 469162 h 7994737"/>
                <a:gd name="connsiteX136" fmla="*/ 4657403 w 9591047"/>
                <a:gd name="connsiteY136" fmla="*/ 543590 h 7994737"/>
                <a:gd name="connsiteX137" fmla="*/ 4710566 w 9591047"/>
                <a:gd name="connsiteY137" fmla="*/ 671180 h 7994737"/>
                <a:gd name="connsiteX138" fmla="*/ 4838157 w 9591047"/>
                <a:gd name="connsiteY138" fmla="*/ 671180 h 7994737"/>
                <a:gd name="connsiteX139" fmla="*/ 4763729 w 9591047"/>
                <a:gd name="connsiteY139" fmla="*/ 809404 h 7994737"/>
                <a:gd name="connsiteX140" fmla="*/ 4912585 w 9591047"/>
                <a:gd name="connsiteY140" fmla="*/ 777506 h 7994737"/>
                <a:gd name="connsiteX141" fmla="*/ 5167766 w 9591047"/>
                <a:gd name="connsiteY141" fmla="*/ 671180 h 7994737"/>
                <a:gd name="connsiteX142" fmla="*/ 5391050 w 9591047"/>
                <a:gd name="connsiteY142" fmla="*/ 660548 h 7994737"/>
                <a:gd name="connsiteX143" fmla="*/ 5593068 w 9591047"/>
                <a:gd name="connsiteY143" fmla="*/ 543590 h 7994737"/>
                <a:gd name="connsiteX144" fmla="*/ 5826985 w 9591047"/>
                <a:gd name="connsiteY144" fmla="*/ 575487 h 7994737"/>
                <a:gd name="connsiteX145" fmla="*/ 6167227 w 9591047"/>
                <a:gd name="connsiteY145" fmla="*/ 490427 h 7994737"/>
                <a:gd name="connsiteX146" fmla="*/ 6390510 w 9591047"/>
                <a:gd name="connsiteY146" fmla="*/ 394734 h 7994737"/>
                <a:gd name="connsiteX147" fmla="*/ 6454306 w 9591047"/>
                <a:gd name="connsiteY147" fmla="*/ 394734 h 7994737"/>
                <a:gd name="connsiteX148" fmla="*/ 6549999 w 9591047"/>
                <a:gd name="connsiteY148" fmla="*/ 267143 h 7994737"/>
                <a:gd name="connsiteX149" fmla="*/ 6666957 w 9591047"/>
                <a:gd name="connsiteY149" fmla="*/ 320306 h 7994737"/>
                <a:gd name="connsiteX150" fmla="*/ 6794548 w 9591047"/>
                <a:gd name="connsiteY150" fmla="*/ 245878 h 7994737"/>
                <a:gd name="connsiteX151" fmla="*/ 6879608 w 9591047"/>
                <a:gd name="connsiteY151" fmla="*/ 192715 h 7994737"/>
                <a:gd name="connsiteX152" fmla="*/ 6922138 w 9591047"/>
                <a:gd name="connsiteY152" fmla="*/ 256511 h 7994737"/>
                <a:gd name="connsiteX153" fmla="*/ 7156054 w 9591047"/>
                <a:gd name="connsiteY153" fmla="*/ 203348 h 7994737"/>
                <a:gd name="connsiteX154" fmla="*/ 7368706 w 9591047"/>
                <a:gd name="connsiteY154" fmla="*/ 203348 h 7994737"/>
                <a:gd name="connsiteX155" fmla="*/ 7560092 w 9591047"/>
                <a:gd name="connsiteY155" fmla="*/ 118287 h 7994737"/>
                <a:gd name="connsiteX156" fmla="*/ 7666417 w 9591047"/>
                <a:gd name="connsiteY156" fmla="*/ 224613 h 7994737"/>
                <a:gd name="connsiteX157" fmla="*/ 7847171 w 9591047"/>
                <a:gd name="connsiteY157" fmla="*/ 118287 h 7994737"/>
                <a:gd name="connsiteX158" fmla="*/ 8112985 w 9591047"/>
                <a:gd name="connsiteY158" fmla="*/ 107655 h 7994737"/>
                <a:gd name="connsiteX159" fmla="*/ 8272473 w 9591047"/>
                <a:gd name="connsiteY159" fmla="*/ 75757 h 7994737"/>
                <a:gd name="connsiteX160" fmla="*/ 8421329 w 9591047"/>
                <a:gd name="connsiteY160" fmla="*/ 22594 h 7994737"/>
                <a:gd name="connsiteX161" fmla="*/ 8485124 w 9591047"/>
                <a:gd name="connsiteY161" fmla="*/ 128920 h 7994737"/>
                <a:gd name="connsiteX162" fmla="*/ 8527654 w 9591047"/>
                <a:gd name="connsiteY162" fmla="*/ 288408 h 7994737"/>
                <a:gd name="connsiteX163" fmla="*/ 8750938 w 9591047"/>
                <a:gd name="connsiteY163" fmla="*/ 479794 h 7994737"/>
                <a:gd name="connsiteX164" fmla="*/ 8931692 w 9591047"/>
                <a:gd name="connsiteY164" fmla="*/ 554222 h 7994737"/>
                <a:gd name="connsiteX165" fmla="*/ 9133710 w 9591047"/>
                <a:gd name="connsiteY165" fmla="*/ 543590 h 7994737"/>
                <a:gd name="connsiteX166" fmla="*/ 9314464 w 9591047"/>
                <a:gd name="connsiteY166" fmla="*/ 618018 h 7994737"/>
                <a:gd name="connsiteX167" fmla="*/ 9399524 w 9591047"/>
                <a:gd name="connsiteY167" fmla="*/ 724343 h 7994737"/>
                <a:gd name="connsiteX168" fmla="*/ 9590910 w 9591047"/>
                <a:gd name="connsiteY168" fmla="*/ 830669 h 7994737"/>
                <a:gd name="connsiteX169" fmla="*/ 9367627 w 9591047"/>
                <a:gd name="connsiteY169" fmla="*/ 926362 h 7994737"/>
                <a:gd name="connsiteX170" fmla="*/ 9101813 w 9591047"/>
                <a:gd name="connsiteY170" fmla="*/ 873199 h 7994737"/>
                <a:gd name="connsiteX171" fmla="*/ 8740306 w 9591047"/>
                <a:gd name="connsiteY171" fmla="*/ 873199 h 7994737"/>
                <a:gd name="connsiteX172" fmla="*/ 8336268 w 9591047"/>
                <a:gd name="connsiteY172" fmla="*/ 851934 h 7994737"/>
                <a:gd name="connsiteX173" fmla="*/ 8176780 w 9591047"/>
                <a:gd name="connsiteY173" fmla="*/ 968892 h 7994737"/>
                <a:gd name="connsiteX174" fmla="*/ 8102352 w 9591047"/>
                <a:gd name="connsiteY174" fmla="*/ 1139013 h 7994737"/>
                <a:gd name="connsiteX175" fmla="*/ 8049189 w 9591047"/>
                <a:gd name="connsiteY175" fmla="*/ 1362297 h 7994737"/>
                <a:gd name="connsiteX176" fmla="*/ 7900334 w 9591047"/>
                <a:gd name="connsiteY176" fmla="*/ 1479255 h 7994737"/>
                <a:gd name="connsiteX177" fmla="*/ 7570724 w 9591047"/>
                <a:gd name="connsiteY177" fmla="*/ 1500520 h 7994737"/>
                <a:gd name="connsiteX178" fmla="*/ 7081627 w 9591047"/>
                <a:gd name="connsiteY178" fmla="*/ 1362297 h 7994737"/>
                <a:gd name="connsiteX179" fmla="*/ 6837078 w 9591047"/>
                <a:gd name="connsiteY179" fmla="*/ 1298501 h 7994737"/>
                <a:gd name="connsiteX180" fmla="*/ 6645692 w 9591047"/>
                <a:gd name="connsiteY180" fmla="*/ 1224073 h 7994737"/>
                <a:gd name="connsiteX181" fmla="*/ 6433041 w 9591047"/>
                <a:gd name="connsiteY181" fmla="*/ 1287869 h 7994737"/>
                <a:gd name="connsiteX182" fmla="*/ 6231022 w 9591047"/>
                <a:gd name="connsiteY182" fmla="*/ 1309134 h 7994737"/>
                <a:gd name="connsiteX183" fmla="*/ 6029003 w 9591047"/>
                <a:gd name="connsiteY183" fmla="*/ 1309134 h 7994737"/>
                <a:gd name="connsiteX184" fmla="*/ 5912045 w 9591047"/>
                <a:gd name="connsiteY184" fmla="*/ 1245339 h 7994737"/>
                <a:gd name="connsiteX185" fmla="*/ 5295357 w 9591047"/>
                <a:gd name="connsiteY185" fmla="*/ 1596213 h 7994737"/>
                <a:gd name="connsiteX0" fmla="*/ 5284724 w 9591047"/>
                <a:gd name="connsiteY0" fmla="*/ 1574948 h 7994737"/>
                <a:gd name="connsiteX1" fmla="*/ 5146501 w 9591047"/>
                <a:gd name="connsiteY1" fmla="*/ 1596213 h 7994737"/>
                <a:gd name="connsiteX2" fmla="*/ 5029543 w 9591047"/>
                <a:gd name="connsiteY2" fmla="*/ 1691906 h 7994737"/>
                <a:gd name="connsiteX3" fmla="*/ 4965748 w 9591047"/>
                <a:gd name="connsiteY3" fmla="*/ 1808864 h 7994737"/>
                <a:gd name="connsiteX4" fmla="*/ 4997645 w 9591047"/>
                <a:gd name="connsiteY4" fmla="*/ 1947087 h 7994737"/>
                <a:gd name="connsiteX5" fmla="*/ 4923217 w 9591047"/>
                <a:gd name="connsiteY5" fmla="*/ 2074678 h 7994737"/>
                <a:gd name="connsiteX6" fmla="*/ 5018910 w 9591047"/>
                <a:gd name="connsiteY6" fmla="*/ 2255432 h 7994737"/>
                <a:gd name="connsiteX7" fmla="*/ 5050808 w 9591047"/>
                <a:gd name="connsiteY7" fmla="*/ 2319227 h 7994737"/>
                <a:gd name="connsiteX8" fmla="*/ 4944482 w 9591047"/>
                <a:gd name="connsiteY8" fmla="*/ 2446818 h 7994737"/>
                <a:gd name="connsiteX9" fmla="*/ 4987013 w 9591047"/>
                <a:gd name="connsiteY9" fmla="*/ 2585041 h 7994737"/>
                <a:gd name="connsiteX10" fmla="*/ 5061441 w 9591047"/>
                <a:gd name="connsiteY10" fmla="*/ 2733897 h 7994737"/>
                <a:gd name="connsiteX11" fmla="*/ 5231561 w 9591047"/>
                <a:gd name="connsiteY11" fmla="*/ 2957180 h 7994737"/>
                <a:gd name="connsiteX12" fmla="*/ 5263459 w 9591047"/>
                <a:gd name="connsiteY12" fmla="*/ 2967813 h 7994737"/>
                <a:gd name="connsiteX13" fmla="*/ 5465478 w 9591047"/>
                <a:gd name="connsiteY13" fmla="*/ 2904018 h 7994737"/>
                <a:gd name="connsiteX14" fmla="*/ 5593068 w 9591047"/>
                <a:gd name="connsiteY14" fmla="*/ 2999711 h 7994737"/>
                <a:gd name="connsiteX15" fmla="*/ 5508008 w 9591047"/>
                <a:gd name="connsiteY15" fmla="*/ 3148566 h 7994737"/>
                <a:gd name="connsiteX16" fmla="*/ 5454845 w 9591047"/>
                <a:gd name="connsiteY16" fmla="*/ 3393115 h 7994737"/>
                <a:gd name="connsiteX17" fmla="*/ 5348520 w 9591047"/>
                <a:gd name="connsiteY17" fmla="*/ 3743990 h 7994737"/>
                <a:gd name="connsiteX18" fmla="*/ 5327254 w 9591047"/>
                <a:gd name="connsiteY18" fmla="*/ 3860948 h 7994737"/>
                <a:gd name="connsiteX19" fmla="*/ 5369785 w 9591047"/>
                <a:gd name="connsiteY19" fmla="*/ 4190557 h 7994737"/>
                <a:gd name="connsiteX20" fmla="*/ 5305989 w 9591047"/>
                <a:gd name="connsiteY20" fmla="*/ 4435106 h 7994737"/>
                <a:gd name="connsiteX21" fmla="*/ 5157134 w 9591047"/>
                <a:gd name="connsiteY21" fmla="*/ 4594594 h 7994737"/>
                <a:gd name="connsiteX22" fmla="*/ 4891320 w 9591047"/>
                <a:gd name="connsiteY22" fmla="*/ 4732818 h 7994737"/>
                <a:gd name="connsiteX23" fmla="*/ 4710566 w 9591047"/>
                <a:gd name="connsiteY23" fmla="*/ 4669022 h 7994737"/>
                <a:gd name="connsiteX24" fmla="*/ 4561710 w 9591047"/>
                <a:gd name="connsiteY24" fmla="*/ 4594594 h 7994737"/>
                <a:gd name="connsiteX25" fmla="*/ 4487282 w 9591047"/>
                <a:gd name="connsiteY25" fmla="*/ 4318148 h 7994737"/>
                <a:gd name="connsiteX26" fmla="*/ 4412854 w 9591047"/>
                <a:gd name="connsiteY26" fmla="*/ 4137394 h 7994737"/>
                <a:gd name="connsiteX27" fmla="*/ 4242734 w 9591047"/>
                <a:gd name="connsiteY27" fmla="*/ 3956641 h 7994737"/>
                <a:gd name="connsiteX28" fmla="*/ 4189571 w 9591047"/>
                <a:gd name="connsiteY28" fmla="*/ 3807785 h 7994737"/>
                <a:gd name="connsiteX29" fmla="*/ 4125775 w 9591047"/>
                <a:gd name="connsiteY29" fmla="*/ 3637664 h 7994737"/>
                <a:gd name="connsiteX30" fmla="*/ 3913124 w 9591047"/>
                <a:gd name="connsiteY30" fmla="*/ 3722725 h 7994737"/>
                <a:gd name="connsiteX31" fmla="*/ 3626045 w 9591047"/>
                <a:gd name="connsiteY31" fmla="*/ 3743990 h 7994737"/>
                <a:gd name="connsiteX32" fmla="*/ 3392129 w 9591047"/>
                <a:gd name="connsiteY32" fmla="*/ 3935376 h 7994737"/>
                <a:gd name="connsiteX33" fmla="*/ 3222008 w 9591047"/>
                <a:gd name="connsiteY33" fmla="*/ 4073599 h 7994737"/>
                <a:gd name="connsiteX34" fmla="*/ 3147580 w 9591047"/>
                <a:gd name="connsiteY34" fmla="*/ 4339413 h 7994737"/>
                <a:gd name="connsiteX35" fmla="*/ 2924296 w 9591047"/>
                <a:gd name="connsiteY35" fmla="*/ 4594594 h 7994737"/>
                <a:gd name="connsiteX36" fmla="*/ 2775441 w 9591047"/>
                <a:gd name="connsiteY36" fmla="*/ 4977366 h 7994737"/>
                <a:gd name="connsiteX37" fmla="*/ 2690380 w 9591047"/>
                <a:gd name="connsiteY37" fmla="*/ 5370771 h 7994737"/>
                <a:gd name="connsiteX38" fmla="*/ 2711645 w 9591047"/>
                <a:gd name="connsiteY38" fmla="*/ 5774808 h 7994737"/>
                <a:gd name="connsiteX39" fmla="*/ 2669115 w 9591047"/>
                <a:gd name="connsiteY39" fmla="*/ 5934297 h 7994737"/>
                <a:gd name="connsiteX40" fmla="*/ 2711645 w 9591047"/>
                <a:gd name="connsiteY40" fmla="*/ 6189478 h 7994737"/>
                <a:gd name="connsiteX41" fmla="*/ 2743543 w 9591047"/>
                <a:gd name="connsiteY41" fmla="*/ 6487190 h 7994737"/>
                <a:gd name="connsiteX42" fmla="*/ 2669115 w 9591047"/>
                <a:gd name="connsiteY42" fmla="*/ 6710473 h 7994737"/>
                <a:gd name="connsiteX43" fmla="*/ 2435199 w 9591047"/>
                <a:gd name="connsiteY43" fmla="*/ 6976287 h 7994737"/>
                <a:gd name="connsiteX44" fmla="*/ 2477729 w 9591047"/>
                <a:gd name="connsiteY44" fmla="*/ 6774269 h 7994737"/>
                <a:gd name="connsiteX45" fmla="*/ 2615952 w 9591047"/>
                <a:gd name="connsiteY45" fmla="*/ 6561618 h 7994737"/>
                <a:gd name="connsiteX46" fmla="*/ 2498994 w 9591047"/>
                <a:gd name="connsiteY46" fmla="*/ 6625413 h 7994737"/>
                <a:gd name="connsiteX47" fmla="*/ 2371403 w 9591047"/>
                <a:gd name="connsiteY47" fmla="*/ 6784901 h 7994737"/>
                <a:gd name="connsiteX48" fmla="*/ 2243813 w 9591047"/>
                <a:gd name="connsiteY48" fmla="*/ 6859329 h 7994737"/>
                <a:gd name="connsiteX49" fmla="*/ 2073692 w 9591047"/>
                <a:gd name="connsiteY49" fmla="*/ 6955022 h 7994737"/>
                <a:gd name="connsiteX50" fmla="*/ 1967366 w 9591047"/>
                <a:gd name="connsiteY50" fmla="*/ 7018818 h 7994737"/>
                <a:gd name="connsiteX51" fmla="*/ 1786613 w 9591047"/>
                <a:gd name="connsiteY51" fmla="*/ 7114511 h 7994737"/>
                <a:gd name="connsiteX52" fmla="*/ 1744082 w 9591047"/>
                <a:gd name="connsiteY52" fmla="*/ 7295264 h 7994737"/>
                <a:gd name="connsiteX53" fmla="*/ 1892938 w 9591047"/>
                <a:gd name="connsiteY53" fmla="*/ 7401590 h 7994737"/>
                <a:gd name="connsiteX54" fmla="*/ 1712185 w 9591047"/>
                <a:gd name="connsiteY54" fmla="*/ 7497283 h 7994737"/>
                <a:gd name="connsiteX55" fmla="*/ 1520799 w 9591047"/>
                <a:gd name="connsiteY55" fmla="*/ 7678036 h 7994737"/>
                <a:gd name="connsiteX56" fmla="*/ 1223087 w 9591047"/>
                <a:gd name="connsiteY56" fmla="*/ 7848157 h 7994737"/>
                <a:gd name="connsiteX57" fmla="*/ 936008 w 9591047"/>
                <a:gd name="connsiteY57" fmla="*/ 7986380 h 7994737"/>
                <a:gd name="connsiteX58" fmla="*/ 733989 w 9591047"/>
                <a:gd name="connsiteY58" fmla="*/ 7965115 h 7994737"/>
                <a:gd name="connsiteX59" fmla="*/ 882845 w 9591047"/>
                <a:gd name="connsiteY59" fmla="*/ 7848157 h 7994737"/>
                <a:gd name="connsiteX60" fmla="*/ 1159292 w 9591047"/>
                <a:gd name="connsiteY60" fmla="*/ 7763097 h 7994737"/>
                <a:gd name="connsiteX61" fmla="*/ 1393208 w 9591047"/>
                <a:gd name="connsiteY61" fmla="*/ 7646139 h 7994737"/>
                <a:gd name="connsiteX62" fmla="*/ 1478268 w 9591047"/>
                <a:gd name="connsiteY62" fmla="*/ 7561078 h 7994737"/>
                <a:gd name="connsiteX63" fmla="*/ 1414473 w 9591047"/>
                <a:gd name="connsiteY63" fmla="*/ 7561078 h 7994737"/>
                <a:gd name="connsiteX64" fmla="*/ 1201822 w 9591047"/>
                <a:gd name="connsiteY64" fmla="*/ 7656771 h 7994737"/>
                <a:gd name="connsiteX65" fmla="*/ 946641 w 9591047"/>
                <a:gd name="connsiteY65" fmla="*/ 7752464 h 7994737"/>
                <a:gd name="connsiteX66" fmla="*/ 617031 w 9591047"/>
                <a:gd name="connsiteY66" fmla="*/ 7816259 h 7994737"/>
                <a:gd name="connsiteX67" fmla="*/ 361850 w 9591047"/>
                <a:gd name="connsiteY67" fmla="*/ 7731199 h 7994737"/>
                <a:gd name="connsiteX68" fmla="*/ 287422 w 9591047"/>
                <a:gd name="connsiteY68" fmla="*/ 7614241 h 7994737"/>
                <a:gd name="connsiteX69" fmla="*/ 319320 w 9591047"/>
                <a:gd name="connsiteY69" fmla="*/ 7390957 h 7994737"/>
                <a:gd name="connsiteX70" fmla="*/ 351217 w 9591047"/>
                <a:gd name="connsiteY70" fmla="*/ 7284632 h 7994737"/>
                <a:gd name="connsiteX71" fmla="*/ 223627 w 9591047"/>
                <a:gd name="connsiteY71" fmla="*/ 7199571 h 7994737"/>
                <a:gd name="connsiteX72" fmla="*/ 149199 w 9591047"/>
                <a:gd name="connsiteY72" fmla="*/ 7146408 h 7994737"/>
                <a:gd name="connsiteX73" fmla="*/ 74771 w 9591047"/>
                <a:gd name="connsiteY73" fmla="*/ 7103878 h 7994737"/>
                <a:gd name="connsiteX74" fmla="*/ 21608 w 9591047"/>
                <a:gd name="connsiteY74" fmla="*/ 7061348 h 7994737"/>
                <a:gd name="connsiteX75" fmla="*/ 10975 w 9591047"/>
                <a:gd name="connsiteY75" fmla="*/ 6923125 h 7994737"/>
                <a:gd name="connsiteX76" fmla="*/ 32241 w 9591047"/>
                <a:gd name="connsiteY76" fmla="*/ 6795534 h 7994737"/>
                <a:gd name="connsiteX77" fmla="*/ 42873 w 9591047"/>
                <a:gd name="connsiteY77" fmla="*/ 5966194 h 7994737"/>
                <a:gd name="connsiteX78" fmla="*/ 10975 w 9591047"/>
                <a:gd name="connsiteY78" fmla="*/ 3584501 h 7994737"/>
                <a:gd name="connsiteX79" fmla="*/ 343 w 9591047"/>
                <a:gd name="connsiteY79" fmla="*/ 2999711 h 7994737"/>
                <a:gd name="connsiteX80" fmla="*/ 21608 w 9591047"/>
                <a:gd name="connsiteY80" fmla="*/ 2574408 h 7994737"/>
                <a:gd name="connsiteX81" fmla="*/ 21608 w 9591047"/>
                <a:gd name="connsiteY81" fmla="*/ 2478715 h 7994737"/>
                <a:gd name="connsiteX82" fmla="*/ 21608 w 9591047"/>
                <a:gd name="connsiteY82" fmla="*/ 2393655 h 7994737"/>
                <a:gd name="connsiteX83" fmla="*/ 85403 w 9591047"/>
                <a:gd name="connsiteY83" fmla="*/ 2319227 h 7994737"/>
                <a:gd name="connsiteX84" fmla="*/ 202361 w 9591047"/>
                <a:gd name="connsiteY84" fmla="*/ 2223534 h 7994737"/>
                <a:gd name="connsiteX85" fmla="*/ 159831 w 9591047"/>
                <a:gd name="connsiteY85" fmla="*/ 2117208 h 7994737"/>
                <a:gd name="connsiteX86" fmla="*/ 74771 w 9591047"/>
                <a:gd name="connsiteY86" fmla="*/ 2053413 h 7994737"/>
                <a:gd name="connsiteX87" fmla="*/ 74771 w 9591047"/>
                <a:gd name="connsiteY87" fmla="*/ 1925822 h 7994737"/>
                <a:gd name="connsiteX88" fmla="*/ 202361 w 9591047"/>
                <a:gd name="connsiteY88" fmla="*/ 1883292 h 7994737"/>
                <a:gd name="connsiteX89" fmla="*/ 340585 w 9591047"/>
                <a:gd name="connsiteY89" fmla="*/ 1830129 h 7994737"/>
                <a:gd name="connsiteX90" fmla="*/ 446910 w 9591047"/>
                <a:gd name="connsiteY90" fmla="*/ 1606846 h 7994737"/>
                <a:gd name="connsiteX91" fmla="*/ 500073 w 9591047"/>
                <a:gd name="connsiteY91" fmla="*/ 1394194 h 7994737"/>
                <a:gd name="connsiteX92" fmla="*/ 638296 w 9591047"/>
                <a:gd name="connsiteY92" fmla="*/ 1351664 h 7994737"/>
                <a:gd name="connsiteX93" fmla="*/ 617031 w 9591047"/>
                <a:gd name="connsiteY93" fmla="*/ 1479255 h 7994737"/>
                <a:gd name="connsiteX94" fmla="*/ 542603 w 9591047"/>
                <a:gd name="connsiteY94" fmla="*/ 1606846 h 7994737"/>
                <a:gd name="connsiteX95" fmla="*/ 648929 w 9591047"/>
                <a:gd name="connsiteY95" fmla="*/ 1745069 h 7994737"/>
                <a:gd name="connsiteX96" fmla="*/ 829682 w 9591047"/>
                <a:gd name="connsiteY96" fmla="*/ 1574948 h 7994737"/>
                <a:gd name="connsiteX97" fmla="*/ 1052966 w 9591047"/>
                <a:gd name="connsiteY97" fmla="*/ 1468622 h 7994737"/>
                <a:gd name="connsiteX98" fmla="*/ 1138027 w 9591047"/>
                <a:gd name="connsiteY98" fmla="*/ 1351664 h 7994737"/>
                <a:gd name="connsiteX99" fmla="*/ 999803 w 9591047"/>
                <a:gd name="connsiteY99" fmla="*/ 1160278 h 7994737"/>
                <a:gd name="connsiteX100" fmla="*/ 829682 w 9591047"/>
                <a:gd name="connsiteY100" fmla="*/ 1139013 h 7994737"/>
                <a:gd name="connsiteX101" fmla="*/ 574501 w 9591047"/>
                <a:gd name="connsiteY101" fmla="*/ 1075218 h 7994737"/>
                <a:gd name="connsiteX102" fmla="*/ 351217 w 9591047"/>
                <a:gd name="connsiteY102" fmla="*/ 979525 h 7994737"/>
                <a:gd name="connsiteX103" fmla="*/ 181096 w 9591047"/>
                <a:gd name="connsiteY103" fmla="*/ 958259 h 7994737"/>
                <a:gd name="connsiteX104" fmla="*/ 106668 w 9591047"/>
                <a:gd name="connsiteY104" fmla="*/ 979525 h 7994737"/>
                <a:gd name="connsiteX105" fmla="*/ 42873 w 9591047"/>
                <a:gd name="connsiteY105" fmla="*/ 958259 h 7994737"/>
                <a:gd name="connsiteX106" fmla="*/ 42873 w 9591047"/>
                <a:gd name="connsiteY106" fmla="*/ 862566 h 7994737"/>
                <a:gd name="connsiteX107" fmla="*/ 42873 w 9591047"/>
                <a:gd name="connsiteY107" fmla="*/ 777506 h 7994737"/>
                <a:gd name="connsiteX108" fmla="*/ 127934 w 9591047"/>
                <a:gd name="connsiteY108" fmla="*/ 756241 h 7994737"/>
                <a:gd name="connsiteX109" fmla="*/ 234259 w 9591047"/>
                <a:gd name="connsiteY109" fmla="*/ 851934 h 7994737"/>
                <a:gd name="connsiteX110" fmla="*/ 298054 w 9591047"/>
                <a:gd name="connsiteY110" fmla="*/ 788139 h 7994737"/>
                <a:gd name="connsiteX111" fmla="*/ 457543 w 9591047"/>
                <a:gd name="connsiteY111" fmla="*/ 862566 h 7994737"/>
                <a:gd name="connsiteX112" fmla="*/ 563868 w 9591047"/>
                <a:gd name="connsiteY112" fmla="*/ 883832 h 7994737"/>
                <a:gd name="connsiteX113" fmla="*/ 627664 w 9591047"/>
                <a:gd name="connsiteY113" fmla="*/ 788139 h 7994737"/>
                <a:gd name="connsiteX114" fmla="*/ 797785 w 9591047"/>
                <a:gd name="connsiteY114" fmla="*/ 926362 h 7994737"/>
                <a:gd name="connsiteX115" fmla="*/ 1031701 w 9591047"/>
                <a:gd name="connsiteY115" fmla="*/ 1053952 h 7994737"/>
                <a:gd name="connsiteX116" fmla="*/ 1212454 w 9591047"/>
                <a:gd name="connsiteY116" fmla="*/ 990157 h 7994737"/>
                <a:gd name="connsiteX117" fmla="*/ 1382575 w 9591047"/>
                <a:gd name="connsiteY117" fmla="*/ 777506 h 7994737"/>
                <a:gd name="connsiteX118" fmla="*/ 1616492 w 9591047"/>
                <a:gd name="connsiteY118" fmla="*/ 596752 h 7994737"/>
                <a:gd name="connsiteX119" fmla="*/ 1786613 w 9591047"/>
                <a:gd name="connsiteY119" fmla="*/ 426632 h 7994737"/>
                <a:gd name="connsiteX120" fmla="*/ 1871673 w 9591047"/>
                <a:gd name="connsiteY120" fmla="*/ 224613 h 7994737"/>
                <a:gd name="connsiteX121" fmla="*/ 1924836 w 9591047"/>
                <a:gd name="connsiteY121" fmla="*/ 86390 h 7994737"/>
                <a:gd name="connsiteX122" fmla="*/ 1977999 w 9591047"/>
                <a:gd name="connsiteY122" fmla="*/ 22594 h 7994737"/>
                <a:gd name="connsiteX123" fmla="*/ 2041794 w 9591047"/>
                <a:gd name="connsiteY123" fmla="*/ 22594 h 7994737"/>
                <a:gd name="connsiteX124" fmla="*/ 2158752 w 9591047"/>
                <a:gd name="connsiteY124" fmla="*/ 11962 h 7994737"/>
                <a:gd name="connsiteX125" fmla="*/ 2786073 w 9591047"/>
                <a:gd name="connsiteY125" fmla="*/ 1329 h 7994737"/>
                <a:gd name="connsiteX126" fmla="*/ 3711106 w 9591047"/>
                <a:gd name="connsiteY126" fmla="*/ 11962 h 7994737"/>
                <a:gd name="connsiteX127" fmla="*/ 4168306 w 9591047"/>
                <a:gd name="connsiteY127" fmla="*/ 11962 h 7994737"/>
                <a:gd name="connsiteX128" fmla="*/ 4380957 w 9591047"/>
                <a:gd name="connsiteY128" fmla="*/ 1329 h 7994737"/>
                <a:gd name="connsiteX129" fmla="*/ 4487282 w 9591047"/>
                <a:gd name="connsiteY129" fmla="*/ 1329 h 7994737"/>
                <a:gd name="connsiteX130" fmla="*/ 4540445 w 9591047"/>
                <a:gd name="connsiteY130" fmla="*/ 11962 h 7994737"/>
                <a:gd name="connsiteX131" fmla="*/ 4625506 w 9591047"/>
                <a:gd name="connsiteY131" fmla="*/ 97022 h 7994737"/>
                <a:gd name="connsiteX132" fmla="*/ 4784994 w 9591047"/>
                <a:gd name="connsiteY132" fmla="*/ 203348 h 7994737"/>
                <a:gd name="connsiteX133" fmla="*/ 4806259 w 9591047"/>
                <a:gd name="connsiteY133" fmla="*/ 320306 h 7994737"/>
                <a:gd name="connsiteX134" fmla="*/ 4753096 w 9591047"/>
                <a:gd name="connsiteY134" fmla="*/ 405366 h 7994737"/>
                <a:gd name="connsiteX135" fmla="*/ 4721199 w 9591047"/>
                <a:gd name="connsiteY135" fmla="*/ 469162 h 7994737"/>
                <a:gd name="connsiteX136" fmla="*/ 4657403 w 9591047"/>
                <a:gd name="connsiteY136" fmla="*/ 543590 h 7994737"/>
                <a:gd name="connsiteX137" fmla="*/ 4710566 w 9591047"/>
                <a:gd name="connsiteY137" fmla="*/ 671180 h 7994737"/>
                <a:gd name="connsiteX138" fmla="*/ 4838157 w 9591047"/>
                <a:gd name="connsiteY138" fmla="*/ 671180 h 7994737"/>
                <a:gd name="connsiteX139" fmla="*/ 4763729 w 9591047"/>
                <a:gd name="connsiteY139" fmla="*/ 809404 h 7994737"/>
                <a:gd name="connsiteX140" fmla="*/ 4912585 w 9591047"/>
                <a:gd name="connsiteY140" fmla="*/ 777506 h 7994737"/>
                <a:gd name="connsiteX141" fmla="*/ 5167766 w 9591047"/>
                <a:gd name="connsiteY141" fmla="*/ 671180 h 7994737"/>
                <a:gd name="connsiteX142" fmla="*/ 5391050 w 9591047"/>
                <a:gd name="connsiteY142" fmla="*/ 660548 h 7994737"/>
                <a:gd name="connsiteX143" fmla="*/ 5593068 w 9591047"/>
                <a:gd name="connsiteY143" fmla="*/ 543590 h 7994737"/>
                <a:gd name="connsiteX144" fmla="*/ 5826985 w 9591047"/>
                <a:gd name="connsiteY144" fmla="*/ 575487 h 7994737"/>
                <a:gd name="connsiteX145" fmla="*/ 6167227 w 9591047"/>
                <a:gd name="connsiteY145" fmla="*/ 490427 h 7994737"/>
                <a:gd name="connsiteX146" fmla="*/ 6390510 w 9591047"/>
                <a:gd name="connsiteY146" fmla="*/ 394734 h 7994737"/>
                <a:gd name="connsiteX147" fmla="*/ 6454306 w 9591047"/>
                <a:gd name="connsiteY147" fmla="*/ 394734 h 7994737"/>
                <a:gd name="connsiteX148" fmla="*/ 6549999 w 9591047"/>
                <a:gd name="connsiteY148" fmla="*/ 267143 h 7994737"/>
                <a:gd name="connsiteX149" fmla="*/ 6666957 w 9591047"/>
                <a:gd name="connsiteY149" fmla="*/ 320306 h 7994737"/>
                <a:gd name="connsiteX150" fmla="*/ 6794548 w 9591047"/>
                <a:gd name="connsiteY150" fmla="*/ 245878 h 7994737"/>
                <a:gd name="connsiteX151" fmla="*/ 6879608 w 9591047"/>
                <a:gd name="connsiteY151" fmla="*/ 192715 h 7994737"/>
                <a:gd name="connsiteX152" fmla="*/ 6922138 w 9591047"/>
                <a:gd name="connsiteY152" fmla="*/ 256511 h 7994737"/>
                <a:gd name="connsiteX153" fmla="*/ 7156054 w 9591047"/>
                <a:gd name="connsiteY153" fmla="*/ 203348 h 7994737"/>
                <a:gd name="connsiteX154" fmla="*/ 7368706 w 9591047"/>
                <a:gd name="connsiteY154" fmla="*/ 203348 h 7994737"/>
                <a:gd name="connsiteX155" fmla="*/ 7560092 w 9591047"/>
                <a:gd name="connsiteY155" fmla="*/ 118287 h 7994737"/>
                <a:gd name="connsiteX156" fmla="*/ 7666417 w 9591047"/>
                <a:gd name="connsiteY156" fmla="*/ 224613 h 7994737"/>
                <a:gd name="connsiteX157" fmla="*/ 7847171 w 9591047"/>
                <a:gd name="connsiteY157" fmla="*/ 118287 h 7994737"/>
                <a:gd name="connsiteX158" fmla="*/ 8112985 w 9591047"/>
                <a:gd name="connsiteY158" fmla="*/ 107655 h 7994737"/>
                <a:gd name="connsiteX159" fmla="*/ 8272473 w 9591047"/>
                <a:gd name="connsiteY159" fmla="*/ 75757 h 7994737"/>
                <a:gd name="connsiteX160" fmla="*/ 8421329 w 9591047"/>
                <a:gd name="connsiteY160" fmla="*/ 22594 h 7994737"/>
                <a:gd name="connsiteX161" fmla="*/ 8485124 w 9591047"/>
                <a:gd name="connsiteY161" fmla="*/ 128920 h 7994737"/>
                <a:gd name="connsiteX162" fmla="*/ 8527654 w 9591047"/>
                <a:gd name="connsiteY162" fmla="*/ 288408 h 7994737"/>
                <a:gd name="connsiteX163" fmla="*/ 8750938 w 9591047"/>
                <a:gd name="connsiteY163" fmla="*/ 479794 h 7994737"/>
                <a:gd name="connsiteX164" fmla="*/ 8931692 w 9591047"/>
                <a:gd name="connsiteY164" fmla="*/ 554222 h 7994737"/>
                <a:gd name="connsiteX165" fmla="*/ 9133710 w 9591047"/>
                <a:gd name="connsiteY165" fmla="*/ 543590 h 7994737"/>
                <a:gd name="connsiteX166" fmla="*/ 9314464 w 9591047"/>
                <a:gd name="connsiteY166" fmla="*/ 618018 h 7994737"/>
                <a:gd name="connsiteX167" fmla="*/ 9399524 w 9591047"/>
                <a:gd name="connsiteY167" fmla="*/ 724343 h 7994737"/>
                <a:gd name="connsiteX168" fmla="*/ 9590910 w 9591047"/>
                <a:gd name="connsiteY168" fmla="*/ 830669 h 7994737"/>
                <a:gd name="connsiteX169" fmla="*/ 9367627 w 9591047"/>
                <a:gd name="connsiteY169" fmla="*/ 926362 h 7994737"/>
                <a:gd name="connsiteX170" fmla="*/ 9101813 w 9591047"/>
                <a:gd name="connsiteY170" fmla="*/ 873199 h 7994737"/>
                <a:gd name="connsiteX171" fmla="*/ 8740306 w 9591047"/>
                <a:gd name="connsiteY171" fmla="*/ 873199 h 7994737"/>
                <a:gd name="connsiteX172" fmla="*/ 8336268 w 9591047"/>
                <a:gd name="connsiteY172" fmla="*/ 851934 h 7994737"/>
                <a:gd name="connsiteX173" fmla="*/ 8176780 w 9591047"/>
                <a:gd name="connsiteY173" fmla="*/ 968892 h 7994737"/>
                <a:gd name="connsiteX174" fmla="*/ 8102352 w 9591047"/>
                <a:gd name="connsiteY174" fmla="*/ 1139013 h 7994737"/>
                <a:gd name="connsiteX175" fmla="*/ 8049189 w 9591047"/>
                <a:gd name="connsiteY175" fmla="*/ 1362297 h 7994737"/>
                <a:gd name="connsiteX176" fmla="*/ 7900334 w 9591047"/>
                <a:gd name="connsiteY176" fmla="*/ 1479255 h 7994737"/>
                <a:gd name="connsiteX177" fmla="*/ 7570724 w 9591047"/>
                <a:gd name="connsiteY177" fmla="*/ 1500520 h 7994737"/>
                <a:gd name="connsiteX178" fmla="*/ 7081627 w 9591047"/>
                <a:gd name="connsiteY178" fmla="*/ 1362297 h 7994737"/>
                <a:gd name="connsiteX179" fmla="*/ 6837078 w 9591047"/>
                <a:gd name="connsiteY179" fmla="*/ 1298501 h 7994737"/>
                <a:gd name="connsiteX180" fmla="*/ 6645692 w 9591047"/>
                <a:gd name="connsiteY180" fmla="*/ 1224073 h 7994737"/>
                <a:gd name="connsiteX181" fmla="*/ 6433041 w 9591047"/>
                <a:gd name="connsiteY181" fmla="*/ 1287869 h 7994737"/>
                <a:gd name="connsiteX182" fmla="*/ 6231022 w 9591047"/>
                <a:gd name="connsiteY182" fmla="*/ 1309134 h 7994737"/>
                <a:gd name="connsiteX183" fmla="*/ 6029003 w 9591047"/>
                <a:gd name="connsiteY183" fmla="*/ 1309134 h 7994737"/>
                <a:gd name="connsiteX184" fmla="*/ 5912045 w 9591047"/>
                <a:gd name="connsiteY184" fmla="*/ 1245339 h 7994737"/>
                <a:gd name="connsiteX185" fmla="*/ 5584067 w 9591047"/>
                <a:gd name="connsiteY185" fmla="*/ 1358448 h 7994737"/>
                <a:gd name="connsiteX186" fmla="*/ 5295357 w 9591047"/>
                <a:gd name="connsiteY186" fmla="*/ 1596213 h 7994737"/>
                <a:gd name="connsiteX0" fmla="*/ 5284724 w 9591047"/>
                <a:gd name="connsiteY0" fmla="*/ 1574948 h 7994737"/>
                <a:gd name="connsiteX1" fmla="*/ 5146501 w 9591047"/>
                <a:gd name="connsiteY1" fmla="*/ 1596213 h 7994737"/>
                <a:gd name="connsiteX2" fmla="*/ 5029543 w 9591047"/>
                <a:gd name="connsiteY2" fmla="*/ 1691906 h 7994737"/>
                <a:gd name="connsiteX3" fmla="*/ 4965748 w 9591047"/>
                <a:gd name="connsiteY3" fmla="*/ 1808864 h 7994737"/>
                <a:gd name="connsiteX4" fmla="*/ 4997645 w 9591047"/>
                <a:gd name="connsiteY4" fmla="*/ 1947087 h 7994737"/>
                <a:gd name="connsiteX5" fmla="*/ 4923217 w 9591047"/>
                <a:gd name="connsiteY5" fmla="*/ 2074678 h 7994737"/>
                <a:gd name="connsiteX6" fmla="*/ 5018910 w 9591047"/>
                <a:gd name="connsiteY6" fmla="*/ 2255432 h 7994737"/>
                <a:gd name="connsiteX7" fmla="*/ 5050808 w 9591047"/>
                <a:gd name="connsiteY7" fmla="*/ 2319227 h 7994737"/>
                <a:gd name="connsiteX8" fmla="*/ 4944482 w 9591047"/>
                <a:gd name="connsiteY8" fmla="*/ 2446818 h 7994737"/>
                <a:gd name="connsiteX9" fmla="*/ 4987013 w 9591047"/>
                <a:gd name="connsiteY9" fmla="*/ 2585041 h 7994737"/>
                <a:gd name="connsiteX10" fmla="*/ 5061441 w 9591047"/>
                <a:gd name="connsiteY10" fmla="*/ 2733897 h 7994737"/>
                <a:gd name="connsiteX11" fmla="*/ 5231561 w 9591047"/>
                <a:gd name="connsiteY11" fmla="*/ 2957180 h 7994737"/>
                <a:gd name="connsiteX12" fmla="*/ 5263459 w 9591047"/>
                <a:gd name="connsiteY12" fmla="*/ 2967813 h 7994737"/>
                <a:gd name="connsiteX13" fmla="*/ 5465478 w 9591047"/>
                <a:gd name="connsiteY13" fmla="*/ 2904018 h 7994737"/>
                <a:gd name="connsiteX14" fmla="*/ 5593068 w 9591047"/>
                <a:gd name="connsiteY14" fmla="*/ 2999711 h 7994737"/>
                <a:gd name="connsiteX15" fmla="*/ 5508008 w 9591047"/>
                <a:gd name="connsiteY15" fmla="*/ 3148566 h 7994737"/>
                <a:gd name="connsiteX16" fmla="*/ 5454845 w 9591047"/>
                <a:gd name="connsiteY16" fmla="*/ 3393115 h 7994737"/>
                <a:gd name="connsiteX17" fmla="*/ 5348520 w 9591047"/>
                <a:gd name="connsiteY17" fmla="*/ 3743990 h 7994737"/>
                <a:gd name="connsiteX18" fmla="*/ 5327254 w 9591047"/>
                <a:gd name="connsiteY18" fmla="*/ 3860948 h 7994737"/>
                <a:gd name="connsiteX19" fmla="*/ 5369785 w 9591047"/>
                <a:gd name="connsiteY19" fmla="*/ 4190557 h 7994737"/>
                <a:gd name="connsiteX20" fmla="*/ 5305989 w 9591047"/>
                <a:gd name="connsiteY20" fmla="*/ 4435106 h 7994737"/>
                <a:gd name="connsiteX21" fmla="*/ 5157134 w 9591047"/>
                <a:gd name="connsiteY21" fmla="*/ 4594594 h 7994737"/>
                <a:gd name="connsiteX22" fmla="*/ 4891320 w 9591047"/>
                <a:gd name="connsiteY22" fmla="*/ 4732818 h 7994737"/>
                <a:gd name="connsiteX23" fmla="*/ 4710566 w 9591047"/>
                <a:gd name="connsiteY23" fmla="*/ 4669022 h 7994737"/>
                <a:gd name="connsiteX24" fmla="*/ 4561710 w 9591047"/>
                <a:gd name="connsiteY24" fmla="*/ 4594594 h 7994737"/>
                <a:gd name="connsiteX25" fmla="*/ 4487282 w 9591047"/>
                <a:gd name="connsiteY25" fmla="*/ 4318148 h 7994737"/>
                <a:gd name="connsiteX26" fmla="*/ 4412854 w 9591047"/>
                <a:gd name="connsiteY26" fmla="*/ 4137394 h 7994737"/>
                <a:gd name="connsiteX27" fmla="*/ 4242734 w 9591047"/>
                <a:gd name="connsiteY27" fmla="*/ 3956641 h 7994737"/>
                <a:gd name="connsiteX28" fmla="*/ 4189571 w 9591047"/>
                <a:gd name="connsiteY28" fmla="*/ 3807785 h 7994737"/>
                <a:gd name="connsiteX29" fmla="*/ 4125775 w 9591047"/>
                <a:gd name="connsiteY29" fmla="*/ 3637664 h 7994737"/>
                <a:gd name="connsiteX30" fmla="*/ 3913124 w 9591047"/>
                <a:gd name="connsiteY30" fmla="*/ 3722725 h 7994737"/>
                <a:gd name="connsiteX31" fmla="*/ 3626045 w 9591047"/>
                <a:gd name="connsiteY31" fmla="*/ 3743990 h 7994737"/>
                <a:gd name="connsiteX32" fmla="*/ 3392129 w 9591047"/>
                <a:gd name="connsiteY32" fmla="*/ 3935376 h 7994737"/>
                <a:gd name="connsiteX33" fmla="*/ 3222008 w 9591047"/>
                <a:gd name="connsiteY33" fmla="*/ 4073599 h 7994737"/>
                <a:gd name="connsiteX34" fmla="*/ 3147580 w 9591047"/>
                <a:gd name="connsiteY34" fmla="*/ 4339413 h 7994737"/>
                <a:gd name="connsiteX35" fmla="*/ 2924296 w 9591047"/>
                <a:gd name="connsiteY35" fmla="*/ 4594594 h 7994737"/>
                <a:gd name="connsiteX36" fmla="*/ 2775441 w 9591047"/>
                <a:gd name="connsiteY36" fmla="*/ 4977366 h 7994737"/>
                <a:gd name="connsiteX37" fmla="*/ 2690380 w 9591047"/>
                <a:gd name="connsiteY37" fmla="*/ 5370771 h 7994737"/>
                <a:gd name="connsiteX38" fmla="*/ 2711645 w 9591047"/>
                <a:gd name="connsiteY38" fmla="*/ 5774808 h 7994737"/>
                <a:gd name="connsiteX39" fmla="*/ 2669115 w 9591047"/>
                <a:gd name="connsiteY39" fmla="*/ 5934297 h 7994737"/>
                <a:gd name="connsiteX40" fmla="*/ 2711645 w 9591047"/>
                <a:gd name="connsiteY40" fmla="*/ 6189478 h 7994737"/>
                <a:gd name="connsiteX41" fmla="*/ 2743543 w 9591047"/>
                <a:gd name="connsiteY41" fmla="*/ 6487190 h 7994737"/>
                <a:gd name="connsiteX42" fmla="*/ 2669115 w 9591047"/>
                <a:gd name="connsiteY42" fmla="*/ 6710473 h 7994737"/>
                <a:gd name="connsiteX43" fmla="*/ 2435199 w 9591047"/>
                <a:gd name="connsiteY43" fmla="*/ 6976287 h 7994737"/>
                <a:gd name="connsiteX44" fmla="*/ 2477729 w 9591047"/>
                <a:gd name="connsiteY44" fmla="*/ 6774269 h 7994737"/>
                <a:gd name="connsiteX45" fmla="*/ 2615952 w 9591047"/>
                <a:gd name="connsiteY45" fmla="*/ 6561618 h 7994737"/>
                <a:gd name="connsiteX46" fmla="*/ 2498994 w 9591047"/>
                <a:gd name="connsiteY46" fmla="*/ 6625413 h 7994737"/>
                <a:gd name="connsiteX47" fmla="*/ 2371403 w 9591047"/>
                <a:gd name="connsiteY47" fmla="*/ 6784901 h 7994737"/>
                <a:gd name="connsiteX48" fmla="*/ 2243813 w 9591047"/>
                <a:gd name="connsiteY48" fmla="*/ 6859329 h 7994737"/>
                <a:gd name="connsiteX49" fmla="*/ 2073692 w 9591047"/>
                <a:gd name="connsiteY49" fmla="*/ 6955022 h 7994737"/>
                <a:gd name="connsiteX50" fmla="*/ 1967366 w 9591047"/>
                <a:gd name="connsiteY50" fmla="*/ 7018818 h 7994737"/>
                <a:gd name="connsiteX51" fmla="*/ 1786613 w 9591047"/>
                <a:gd name="connsiteY51" fmla="*/ 7114511 h 7994737"/>
                <a:gd name="connsiteX52" fmla="*/ 1744082 w 9591047"/>
                <a:gd name="connsiteY52" fmla="*/ 7295264 h 7994737"/>
                <a:gd name="connsiteX53" fmla="*/ 1892938 w 9591047"/>
                <a:gd name="connsiteY53" fmla="*/ 7401590 h 7994737"/>
                <a:gd name="connsiteX54" fmla="*/ 1712185 w 9591047"/>
                <a:gd name="connsiteY54" fmla="*/ 7497283 h 7994737"/>
                <a:gd name="connsiteX55" fmla="*/ 1520799 w 9591047"/>
                <a:gd name="connsiteY55" fmla="*/ 7678036 h 7994737"/>
                <a:gd name="connsiteX56" fmla="*/ 1223087 w 9591047"/>
                <a:gd name="connsiteY56" fmla="*/ 7848157 h 7994737"/>
                <a:gd name="connsiteX57" fmla="*/ 936008 w 9591047"/>
                <a:gd name="connsiteY57" fmla="*/ 7986380 h 7994737"/>
                <a:gd name="connsiteX58" fmla="*/ 733989 w 9591047"/>
                <a:gd name="connsiteY58" fmla="*/ 7965115 h 7994737"/>
                <a:gd name="connsiteX59" fmla="*/ 882845 w 9591047"/>
                <a:gd name="connsiteY59" fmla="*/ 7848157 h 7994737"/>
                <a:gd name="connsiteX60" fmla="*/ 1159292 w 9591047"/>
                <a:gd name="connsiteY60" fmla="*/ 7763097 h 7994737"/>
                <a:gd name="connsiteX61" fmla="*/ 1393208 w 9591047"/>
                <a:gd name="connsiteY61" fmla="*/ 7646139 h 7994737"/>
                <a:gd name="connsiteX62" fmla="*/ 1478268 w 9591047"/>
                <a:gd name="connsiteY62" fmla="*/ 7561078 h 7994737"/>
                <a:gd name="connsiteX63" fmla="*/ 1414473 w 9591047"/>
                <a:gd name="connsiteY63" fmla="*/ 7561078 h 7994737"/>
                <a:gd name="connsiteX64" fmla="*/ 1201822 w 9591047"/>
                <a:gd name="connsiteY64" fmla="*/ 7656771 h 7994737"/>
                <a:gd name="connsiteX65" fmla="*/ 946641 w 9591047"/>
                <a:gd name="connsiteY65" fmla="*/ 7752464 h 7994737"/>
                <a:gd name="connsiteX66" fmla="*/ 617031 w 9591047"/>
                <a:gd name="connsiteY66" fmla="*/ 7816259 h 7994737"/>
                <a:gd name="connsiteX67" fmla="*/ 361850 w 9591047"/>
                <a:gd name="connsiteY67" fmla="*/ 7731199 h 7994737"/>
                <a:gd name="connsiteX68" fmla="*/ 287422 w 9591047"/>
                <a:gd name="connsiteY68" fmla="*/ 7614241 h 7994737"/>
                <a:gd name="connsiteX69" fmla="*/ 319320 w 9591047"/>
                <a:gd name="connsiteY69" fmla="*/ 7390957 h 7994737"/>
                <a:gd name="connsiteX70" fmla="*/ 351217 w 9591047"/>
                <a:gd name="connsiteY70" fmla="*/ 7284632 h 7994737"/>
                <a:gd name="connsiteX71" fmla="*/ 223627 w 9591047"/>
                <a:gd name="connsiteY71" fmla="*/ 7199571 h 7994737"/>
                <a:gd name="connsiteX72" fmla="*/ 149199 w 9591047"/>
                <a:gd name="connsiteY72" fmla="*/ 7146408 h 7994737"/>
                <a:gd name="connsiteX73" fmla="*/ 74771 w 9591047"/>
                <a:gd name="connsiteY73" fmla="*/ 7103878 h 7994737"/>
                <a:gd name="connsiteX74" fmla="*/ 21608 w 9591047"/>
                <a:gd name="connsiteY74" fmla="*/ 7061348 h 7994737"/>
                <a:gd name="connsiteX75" fmla="*/ 10975 w 9591047"/>
                <a:gd name="connsiteY75" fmla="*/ 6923125 h 7994737"/>
                <a:gd name="connsiteX76" fmla="*/ 32241 w 9591047"/>
                <a:gd name="connsiteY76" fmla="*/ 6795534 h 7994737"/>
                <a:gd name="connsiteX77" fmla="*/ 42873 w 9591047"/>
                <a:gd name="connsiteY77" fmla="*/ 5966194 h 7994737"/>
                <a:gd name="connsiteX78" fmla="*/ 10975 w 9591047"/>
                <a:gd name="connsiteY78" fmla="*/ 3584501 h 7994737"/>
                <a:gd name="connsiteX79" fmla="*/ 343 w 9591047"/>
                <a:gd name="connsiteY79" fmla="*/ 2999711 h 7994737"/>
                <a:gd name="connsiteX80" fmla="*/ 21608 w 9591047"/>
                <a:gd name="connsiteY80" fmla="*/ 2574408 h 7994737"/>
                <a:gd name="connsiteX81" fmla="*/ 21608 w 9591047"/>
                <a:gd name="connsiteY81" fmla="*/ 2478715 h 7994737"/>
                <a:gd name="connsiteX82" fmla="*/ 21608 w 9591047"/>
                <a:gd name="connsiteY82" fmla="*/ 2393655 h 7994737"/>
                <a:gd name="connsiteX83" fmla="*/ 85403 w 9591047"/>
                <a:gd name="connsiteY83" fmla="*/ 2319227 h 7994737"/>
                <a:gd name="connsiteX84" fmla="*/ 202361 w 9591047"/>
                <a:gd name="connsiteY84" fmla="*/ 2223534 h 7994737"/>
                <a:gd name="connsiteX85" fmla="*/ 159831 w 9591047"/>
                <a:gd name="connsiteY85" fmla="*/ 2117208 h 7994737"/>
                <a:gd name="connsiteX86" fmla="*/ 74771 w 9591047"/>
                <a:gd name="connsiteY86" fmla="*/ 2053413 h 7994737"/>
                <a:gd name="connsiteX87" fmla="*/ 74771 w 9591047"/>
                <a:gd name="connsiteY87" fmla="*/ 1925822 h 7994737"/>
                <a:gd name="connsiteX88" fmla="*/ 202361 w 9591047"/>
                <a:gd name="connsiteY88" fmla="*/ 1883292 h 7994737"/>
                <a:gd name="connsiteX89" fmla="*/ 340585 w 9591047"/>
                <a:gd name="connsiteY89" fmla="*/ 1830129 h 7994737"/>
                <a:gd name="connsiteX90" fmla="*/ 446910 w 9591047"/>
                <a:gd name="connsiteY90" fmla="*/ 1606846 h 7994737"/>
                <a:gd name="connsiteX91" fmla="*/ 500073 w 9591047"/>
                <a:gd name="connsiteY91" fmla="*/ 1394194 h 7994737"/>
                <a:gd name="connsiteX92" fmla="*/ 638296 w 9591047"/>
                <a:gd name="connsiteY92" fmla="*/ 1351664 h 7994737"/>
                <a:gd name="connsiteX93" fmla="*/ 617031 w 9591047"/>
                <a:gd name="connsiteY93" fmla="*/ 1479255 h 7994737"/>
                <a:gd name="connsiteX94" fmla="*/ 542603 w 9591047"/>
                <a:gd name="connsiteY94" fmla="*/ 1606846 h 7994737"/>
                <a:gd name="connsiteX95" fmla="*/ 648929 w 9591047"/>
                <a:gd name="connsiteY95" fmla="*/ 1745069 h 7994737"/>
                <a:gd name="connsiteX96" fmla="*/ 829682 w 9591047"/>
                <a:gd name="connsiteY96" fmla="*/ 1574948 h 7994737"/>
                <a:gd name="connsiteX97" fmla="*/ 1052966 w 9591047"/>
                <a:gd name="connsiteY97" fmla="*/ 1468622 h 7994737"/>
                <a:gd name="connsiteX98" fmla="*/ 1138027 w 9591047"/>
                <a:gd name="connsiteY98" fmla="*/ 1351664 h 7994737"/>
                <a:gd name="connsiteX99" fmla="*/ 999803 w 9591047"/>
                <a:gd name="connsiteY99" fmla="*/ 1160278 h 7994737"/>
                <a:gd name="connsiteX100" fmla="*/ 829682 w 9591047"/>
                <a:gd name="connsiteY100" fmla="*/ 1139013 h 7994737"/>
                <a:gd name="connsiteX101" fmla="*/ 574501 w 9591047"/>
                <a:gd name="connsiteY101" fmla="*/ 1075218 h 7994737"/>
                <a:gd name="connsiteX102" fmla="*/ 351217 w 9591047"/>
                <a:gd name="connsiteY102" fmla="*/ 979525 h 7994737"/>
                <a:gd name="connsiteX103" fmla="*/ 181096 w 9591047"/>
                <a:gd name="connsiteY103" fmla="*/ 958259 h 7994737"/>
                <a:gd name="connsiteX104" fmla="*/ 106668 w 9591047"/>
                <a:gd name="connsiteY104" fmla="*/ 979525 h 7994737"/>
                <a:gd name="connsiteX105" fmla="*/ 42873 w 9591047"/>
                <a:gd name="connsiteY105" fmla="*/ 958259 h 7994737"/>
                <a:gd name="connsiteX106" fmla="*/ 42873 w 9591047"/>
                <a:gd name="connsiteY106" fmla="*/ 862566 h 7994737"/>
                <a:gd name="connsiteX107" fmla="*/ 42873 w 9591047"/>
                <a:gd name="connsiteY107" fmla="*/ 777506 h 7994737"/>
                <a:gd name="connsiteX108" fmla="*/ 127934 w 9591047"/>
                <a:gd name="connsiteY108" fmla="*/ 756241 h 7994737"/>
                <a:gd name="connsiteX109" fmla="*/ 234259 w 9591047"/>
                <a:gd name="connsiteY109" fmla="*/ 851934 h 7994737"/>
                <a:gd name="connsiteX110" fmla="*/ 298054 w 9591047"/>
                <a:gd name="connsiteY110" fmla="*/ 788139 h 7994737"/>
                <a:gd name="connsiteX111" fmla="*/ 457543 w 9591047"/>
                <a:gd name="connsiteY111" fmla="*/ 862566 h 7994737"/>
                <a:gd name="connsiteX112" fmla="*/ 563868 w 9591047"/>
                <a:gd name="connsiteY112" fmla="*/ 883832 h 7994737"/>
                <a:gd name="connsiteX113" fmla="*/ 627664 w 9591047"/>
                <a:gd name="connsiteY113" fmla="*/ 788139 h 7994737"/>
                <a:gd name="connsiteX114" fmla="*/ 797785 w 9591047"/>
                <a:gd name="connsiteY114" fmla="*/ 926362 h 7994737"/>
                <a:gd name="connsiteX115" fmla="*/ 1031701 w 9591047"/>
                <a:gd name="connsiteY115" fmla="*/ 1053952 h 7994737"/>
                <a:gd name="connsiteX116" fmla="*/ 1212454 w 9591047"/>
                <a:gd name="connsiteY116" fmla="*/ 990157 h 7994737"/>
                <a:gd name="connsiteX117" fmla="*/ 1382575 w 9591047"/>
                <a:gd name="connsiteY117" fmla="*/ 777506 h 7994737"/>
                <a:gd name="connsiteX118" fmla="*/ 1616492 w 9591047"/>
                <a:gd name="connsiteY118" fmla="*/ 596752 h 7994737"/>
                <a:gd name="connsiteX119" fmla="*/ 1786613 w 9591047"/>
                <a:gd name="connsiteY119" fmla="*/ 426632 h 7994737"/>
                <a:gd name="connsiteX120" fmla="*/ 1871673 w 9591047"/>
                <a:gd name="connsiteY120" fmla="*/ 224613 h 7994737"/>
                <a:gd name="connsiteX121" fmla="*/ 1924836 w 9591047"/>
                <a:gd name="connsiteY121" fmla="*/ 86390 h 7994737"/>
                <a:gd name="connsiteX122" fmla="*/ 1977999 w 9591047"/>
                <a:gd name="connsiteY122" fmla="*/ 22594 h 7994737"/>
                <a:gd name="connsiteX123" fmla="*/ 2041794 w 9591047"/>
                <a:gd name="connsiteY123" fmla="*/ 22594 h 7994737"/>
                <a:gd name="connsiteX124" fmla="*/ 2158752 w 9591047"/>
                <a:gd name="connsiteY124" fmla="*/ 11962 h 7994737"/>
                <a:gd name="connsiteX125" fmla="*/ 2786073 w 9591047"/>
                <a:gd name="connsiteY125" fmla="*/ 1329 h 7994737"/>
                <a:gd name="connsiteX126" fmla="*/ 3711106 w 9591047"/>
                <a:gd name="connsiteY126" fmla="*/ 11962 h 7994737"/>
                <a:gd name="connsiteX127" fmla="*/ 4168306 w 9591047"/>
                <a:gd name="connsiteY127" fmla="*/ 11962 h 7994737"/>
                <a:gd name="connsiteX128" fmla="*/ 4380957 w 9591047"/>
                <a:gd name="connsiteY128" fmla="*/ 1329 h 7994737"/>
                <a:gd name="connsiteX129" fmla="*/ 4487282 w 9591047"/>
                <a:gd name="connsiteY129" fmla="*/ 1329 h 7994737"/>
                <a:gd name="connsiteX130" fmla="*/ 4540445 w 9591047"/>
                <a:gd name="connsiteY130" fmla="*/ 11962 h 7994737"/>
                <a:gd name="connsiteX131" fmla="*/ 4625506 w 9591047"/>
                <a:gd name="connsiteY131" fmla="*/ 97022 h 7994737"/>
                <a:gd name="connsiteX132" fmla="*/ 4784994 w 9591047"/>
                <a:gd name="connsiteY132" fmla="*/ 203348 h 7994737"/>
                <a:gd name="connsiteX133" fmla="*/ 4806259 w 9591047"/>
                <a:gd name="connsiteY133" fmla="*/ 320306 h 7994737"/>
                <a:gd name="connsiteX134" fmla="*/ 4753096 w 9591047"/>
                <a:gd name="connsiteY134" fmla="*/ 405366 h 7994737"/>
                <a:gd name="connsiteX135" fmla="*/ 4721199 w 9591047"/>
                <a:gd name="connsiteY135" fmla="*/ 469162 h 7994737"/>
                <a:gd name="connsiteX136" fmla="*/ 4657403 w 9591047"/>
                <a:gd name="connsiteY136" fmla="*/ 543590 h 7994737"/>
                <a:gd name="connsiteX137" fmla="*/ 4710566 w 9591047"/>
                <a:gd name="connsiteY137" fmla="*/ 671180 h 7994737"/>
                <a:gd name="connsiteX138" fmla="*/ 4838157 w 9591047"/>
                <a:gd name="connsiteY138" fmla="*/ 671180 h 7994737"/>
                <a:gd name="connsiteX139" fmla="*/ 4763729 w 9591047"/>
                <a:gd name="connsiteY139" fmla="*/ 809404 h 7994737"/>
                <a:gd name="connsiteX140" fmla="*/ 4912585 w 9591047"/>
                <a:gd name="connsiteY140" fmla="*/ 777506 h 7994737"/>
                <a:gd name="connsiteX141" fmla="*/ 5167766 w 9591047"/>
                <a:gd name="connsiteY141" fmla="*/ 671180 h 7994737"/>
                <a:gd name="connsiteX142" fmla="*/ 5391050 w 9591047"/>
                <a:gd name="connsiteY142" fmla="*/ 660548 h 7994737"/>
                <a:gd name="connsiteX143" fmla="*/ 5593068 w 9591047"/>
                <a:gd name="connsiteY143" fmla="*/ 543590 h 7994737"/>
                <a:gd name="connsiteX144" fmla="*/ 5826985 w 9591047"/>
                <a:gd name="connsiteY144" fmla="*/ 575487 h 7994737"/>
                <a:gd name="connsiteX145" fmla="*/ 6167227 w 9591047"/>
                <a:gd name="connsiteY145" fmla="*/ 490427 h 7994737"/>
                <a:gd name="connsiteX146" fmla="*/ 6390510 w 9591047"/>
                <a:gd name="connsiteY146" fmla="*/ 394734 h 7994737"/>
                <a:gd name="connsiteX147" fmla="*/ 6454306 w 9591047"/>
                <a:gd name="connsiteY147" fmla="*/ 394734 h 7994737"/>
                <a:gd name="connsiteX148" fmla="*/ 6549999 w 9591047"/>
                <a:gd name="connsiteY148" fmla="*/ 267143 h 7994737"/>
                <a:gd name="connsiteX149" fmla="*/ 6666957 w 9591047"/>
                <a:gd name="connsiteY149" fmla="*/ 320306 h 7994737"/>
                <a:gd name="connsiteX150" fmla="*/ 6794548 w 9591047"/>
                <a:gd name="connsiteY150" fmla="*/ 245878 h 7994737"/>
                <a:gd name="connsiteX151" fmla="*/ 6879608 w 9591047"/>
                <a:gd name="connsiteY151" fmla="*/ 192715 h 7994737"/>
                <a:gd name="connsiteX152" fmla="*/ 6922138 w 9591047"/>
                <a:gd name="connsiteY152" fmla="*/ 256511 h 7994737"/>
                <a:gd name="connsiteX153" fmla="*/ 7156054 w 9591047"/>
                <a:gd name="connsiteY153" fmla="*/ 203348 h 7994737"/>
                <a:gd name="connsiteX154" fmla="*/ 7368706 w 9591047"/>
                <a:gd name="connsiteY154" fmla="*/ 203348 h 7994737"/>
                <a:gd name="connsiteX155" fmla="*/ 7560092 w 9591047"/>
                <a:gd name="connsiteY155" fmla="*/ 118287 h 7994737"/>
                <a:gd name="connsiteX156" fmla="*/ 7666417 w 9591047"/>
                <a:gd name="connsiteY156" fmla="*/ 224613 h 7994737"/>
                <a:gd name="connsiteX157" fmla="*/ 7847171 w 9591047"/>
                <a:gd name="connsiteY157" fmla="*/ 118287 h 7994737"/>
                <a:gd name="connsiteX158" fmla="*/ 8112985 w 9591047"/>
                <a:gd name="connsiteY158" fmla="*/ 107655 h 7994737"/>
                <a:gd name="connsiteX159" fmla="*/ 8272473 w 9591047"/>
                <a:gd name="connsiteY159" fmla="*/ 75757 h 7994737"/>
                <a:gd name="connsiteX160" fmla="*/ 8421329 w 9591047"/>
                <a:gd name="connsiteY160" fmla="*/ 22594 h 7994737"/>
                <a:gd name="connsiteX161" fmla="*/ 8485124 w 9591047"/>
                <a:gd name="connsiteY161" fmla="*/ 128920 h 7994737"/>
                <a:gd name="connsiteX162" fmla="*/ 8527654 w 9591047"/>
                <a:gd name="connsiteY162" fmla="*/ 288408 h 7994737"/>
                <a:gd name="connsiteX163" fmla="*/ 8750938 w 9591047"/>
                <a:gd name="connsiteY163" fmla="*/ 479794 h 7994737"/>
                <a:gd name="connsiteX164" fmla="*/ 8931692 w 9591047"/>
                <a:gd name="connsiteY164" fmla="*/ 554222 h 7994737"/>
                <a:gd name="connsiteX165" fmla="*/ 9133710 w 9591047"/>
                <a:gd name="connsiteY165" fmla="*/ 543590 h 7994737"/>
                <a:gd name="connsiteX166" fmla="*/ 9314464 w 9591047"/>
                <a:gd name="connsiteY166" fmla="*/ 618018 h 7994737"/>
                <a:gd name="connsiteX167" fmla="*/ 9399524 w 9591047"/>
                <a:gd name="connsiteY167" fmla="*/ 724343 h 7994737"/>
                <a:gd name="connsiteX168" fmla="*/ 9590910 w 9591047"/>
                <a:gd name="connsiteY168" fmla="*/ 830669 h 7994737"/>
                <a:gd name="connsiteX169" fmla="*/ 9367627 w 9591047"/>
                <a:gd name="connsiteY169" fmla="*/ 926362 h 7994737"/>
                <a:gd name="connsiteX170" fmla="*/ 9101813 w 9591047"/>
                <a:gd name="connsiteY170" fmla="*/ 873199 h 7994737"/>
                <a:gd name="connsiteX171" fmla="*/ 8740306 w 9591047"/>
                <a:gd name="connsiteY171" fmla="*/ 873199 h 7994737"/>
                <a:gd name="connsiteX172" fmla="*/ 8336268 w 9591047"/>
                <a:gd name="connsiteY172" fmla="*/ 851934 h 7994737"/>
                <a:gd name="connsiteX173" fmla="*/ 8176780 w 9591047"/>
                <a:gd name="connsiteY173" fmla="*/ 968892 h 7994737"/>
                <a:gd name="connsiteX174" fmla="*/ 8102352 w 9591047"/>
                <a:gd name="connsiteY174" fmla="*/ 1139013 h 7994737"/>
                <a:gd name="connsiteX175" fmla="*/ 8049189 w 9591047"/>
                <a:gd name="connsiteY175" fmla="*/ 1362297 h 7994737"/>
                <a:gd name="connsiteX176" fmla="*/ 7900334 w 9591047"/>
                <a:gd name="connsiteY176" fmla="*/ 1479255 h 7994737"/>
                <a:gd name="connsiteX177" fmla="*/ 7570724 w 9591047"/>
                <a:gd name="connsiteY177" fmla="*/ 1500520 h 7994737"/>
                <a:gd name="connsiteX178" fmla="*/ 7081627 w 9591047"/>
                <a:gd name="connsiteY178" fmla="*/ 1362297 h 7994737"/>
                <a:gd name="connsiteX179" fmla="*/ 6837078 w 9591047"/>
                <a:gd name="connsiteY179" fmla="*/ 1298501 h 7994737"/>
                <a:gd name="connsiteX180" fmla="*/ 6645692 w 9591047"/>
                <a:gd name="connsiteY180" fmla="*/ 1224073 h 7994737"/>
                <a:gd name="connsiteX181" fmla="*/ 6433041 w 9591047"/>
                <a:gd name="connsiteY181" fmla="*/ 1287869 h 7994737"/>
                <a:gd name="connsiteX182" fmla="*/ 6231022 w 9591047"/>
                <a:gd name="connsiteY182" fmla="*/ 1309134 h 7994737"/>
                <a:gd name="connsiteX183" fmla="*/ 6029003 w 9591047"/>
                <a:gd name="connsiteY183" fmla="*/ 1309134 h 7994737"/>
                <a:gd name="connsiteX184" fmla="*/ 5912045 w 9591047"/>
                <a:gd name="connsiteY184" fmla="*/ 1245339 h 7994737"/>
                <a:gd name="connsiteX185" fmla="*/ 5786020 w 9591047"/>
                <a:gd name="connsiteY185" fmla="*/ 1358448 h 7994737"/>
                <a:gd name="connsiteX186" fmla="*/ 5584067 w 9591047"/>
                <a:gd name="connsiteY186" fmla="*/ 1358448 h 7994737"/>
                <a:gd name="connsiteX187" fmla="*/ 5295357 w 9591047"/>
                <a:gd name="connsiteY187" fmla="*/ 1596213 h 7994737"/>
                <a:gd name="connsiteX0" fmla="*/ 5284724 w 9591047"/>
                <a:gd name="connsiteY0" fmla="*/ 1574948 h 7994737"/>
                <a:gd name="connsiteX1" fmla="*/ 5146501 w 9591047"/>
                <a:gd name="connsiteY1" fmla="*/ 1596213 h 7994737"/>
                <a:gd name="connsiteX2" fmla="*/ 5029543 w 9591047"/>
                <a:gd name="connsiteY2" fmla="*/ 1691906 h 7994737"/>
                <a:gd name="connsiteX3" fmla="*/ 4965748 w 9591047"/>
                <a:gd name="connsiteY3" fmla="*/ 1808864 h 7994737"/>
                <a:gd name="connsiteX4" fmla="*/ 4997645 w 9591047"/>
                <a:gd name="connsiteY4" fmla="*/ 1947087 h 7994737"/>
                <a:gd name="connsiteX5" fmla="*/ 4923217 w 9591047"/>
                <a:gd name="connsiteY5" fmla="*/ 2074678 h 7994737"/>
                <a:gd name="connsiteX6" fmla="*/ 5018910 w 9591047"/>
                <a:gd name="connsiteY6" fmla="*/ 2255432 h 7994737"/>
                <a:gd name="connsiteX7" fmla="*/ 5050808 w 9591047"/>
                <a:gd name="connsiteY7" fmla="*/ 2319227 h 7994737"/>
                <a:gd name="connsiteX8" fmla="*/ 4944482 w 9591047"/>
                <a:gd name="connsiteY8" fmla="*/ 2446818 h 7994737"/>
                <a:gd name="connsiteX9" fmla="*/ 4987013 w 9591047"/>
                <a:gd name="connsiteY9" fmla="*/ 2585041 h 7994737"/>
                <a:gd name="connsiteX10" fmla="*/ 5061441 w 9591047"/>
                <a:gd name="connsiteY10" fmla="*/ 2733897 h 7994737"/>
                <a:gd name="connsiteX11" fmla="*/ 5231561 w 9591047"/>
                <a:gd name="connsiteY11" fmla="*/ 2957180 h 7994737"/>
                <a:gd name="connsiteX12" fmla="*/ 5263459 w 9591047"/>
                <a:gd name="connsiteY12" fmla="*/ 2967813 h 7994737"/>
                <a:gd name="connsiteX13" fmla="*/ 5465478 w 9591047"/>
                <a:gd name="connsiteY13" fmla="*/ 2904018 h 7994737"/>
                <a:gd name="connsiteX14" fmla="*/ 5593068 w 9591047"/>
                <a:gd name="connsiteY14" fmla="*/ 2999711 h 7994737"/>
                <a:gd name="connsiteX15" fmla="*/ 5508008 w 9591047"/>
                <a:gd name="connsiteY15" fmla="*/ 3148566 h 7994737"/>
                <a:gd name="connsiteX16" fmla="*/ 5454845 w 9591047"/>
                <a:gd name="connsiteY16" fmla="*/ 3393115 h 7994737"/>
                <a:gd name="connsiteX17" fmla="*/ 5348520 w 9591047"/>
                <a:gd name="connsiteY17" fmla="*/ 3743990 h 7994737"/>
                <a:gd name="connsiteX18" fmla="*/ 5327254 w 9591047"/>
                <a:gd name="connsiteY18" fmla="*/ 3860948 h 7994737"/>
                <a:gd name="connsiteX19" fmla="*/ 5369785 w 9591047"/>
                <a:gd name="connsiteY19" fmla="*/ 4190557 h 7994737"/>
                <a:gd name="connsiteX20" fmla="*/ 5305989 w 9591047"/>
                <a:gd name="connsiteY20" fmla="*/ 4435106 h 7994737"/>
                <a:gd name="connsiteX21" fmla="*/ 5157134 w 9591047"/>
                <a:gd name="connsiteY21" fmla="*/ 4594594 h 7994737"/>
                <a:gd name="connsiteX22" fmla="*/ 4891320 w 9591047"/>
                <a:gd name="connsiteY22" fmla="*/ 4732818 h 7994737"/>
                <a:gd name="connsiteX23" fmla="*/ 4710566 w 9591047"/>
                <a:gd name="connsiteY23" fmla="*/ 4669022 h 7994737"/>
                <a:gd name="connsiteX24" fmla="*/ 4561710 w 9591047"/>
                <a:gd name="connsiteY24" fmla="*/ 4594594 h 7994737"/>
                <a:gd name="connsiteX25" fmla="*/ 4487282 w 9591047"/>
                <a:gd name="connsiteY25" fmla="*/ 4318148 h 7994737"/>
                <a:gd name="connsiteX26" fmla="*/ 4412854 w 9591047"/>
                <a:gd name="connsiteY26" fmla="*/ 4137394 h 7994737"/>
                <a:gd name="connsiteX27" fmla="*/ 4242734 w 9591047"/>
                <a:gd name="connsiteY27" fmla="*/ 3956641 h 7994737"/>
                <a:gd name="connsiteX28" fmla="*/ 4189571 w 9591047"/>
                <a:gd name="connsiteY28" fmla="*/ 3807785 h 7994737"/>
                <a:gd name="connsiteX29" fmla="*/ 4125775 w 9591047"/>
                <a:gd name="connsiteY29" fmla="*/ 3637664 h 7994737"/>
                <a:gd name="connsiteX30" fmla="*/ 3913124 w 9591047"/>
                <a:gd name="connsiteY30" fmla="*/ 3722725 h 7994737"/>
                <a:gd name="connsiteX31" fmla="*/ 3626045 w 9591047"/>
                <a:gd name="connsiteY31" fmla="*/ 3743990 h 7994737"/>
                <a:gd name="connsiteX32" fmla="*/ 3392129 w 9591047"/>
                <a:gd name="connsiteY32" fmla="*/ 3935376 h 7994737"/>
                <a:gd name="connsiteX33" fmla="*/ 3222008 w 9591047"/>
                <a:gd name="connsiteY33" fmla="*/ 4073599 h 7994737"/>
                <a:gd name="connsiteX34" fmla="*/ 3147580 w 9591047"/>
                <a:gd name="connsiteY34" fmla="*/ 4339413 h 7994737"/>
                <a:gd name="connsiteX35" fmla="*/ 2924296 w 9591047"/>
                <a:gd name="connsiteY35" fmla="*/ 4594594 h 7994737"/>
                <a:gd name="connsiteX36" fmla="*/ 2775441 w 9591047"/>
                <a:gd name="connsiteY36" fmla="*/ 4977366 h 7994737"/>
                <a:gd name="connsiteX37" fmla="*/ 2690380 w 9591047"/>
                <a:gd name="connsiteY37" fmla="*/ 5370771 h 7994737"/>
                <a:gd name="connsiteX38" fmla="*/ 2711645 w 9591047"/>
                <a:gd name="connsiteY38" fmla="*/ 5774808 h 7994737"/>
                <a:gd name="connsiteX39" fmla="*/ 2669115 w 9591047"/>
                <a:gd name="connsiteY39" fmla="*/ 5934297 h 7994737"/>
                <a:gd name="connsiteX40" fmla="*/ 2711645 w 9591047"/>
                <a:gd name="connsiteY40" fmla="*/ 6189478 h 7994737"/>
                <a:gd name="connsiteX41" fmla="*/ 2743543 w 9591047"/>
                <a:gd name="connsiteY41" fmla="*/ 6487190 h 7994737"/>
                <a:gd name="connsiteX42" fmla="*/ 2669115 w 9591047"/>
                <a:gd name="connsiteY42" fmla="*/ 6710473 h 7994737"/>
                <a:gd name="connsiteX43" fmla="*/ 2435199 w 9591047"/>
                <a:gd name="connsiteY43" fmla="*/ 6976287 h 7994737"/>
                <a:gd name="connsiteX44" fmla="*/ 2477729 w 9591047"/>
                <a:gd name="connsiteY44" fmla="*/ 6774269 h 7994737"/>
                <a:gd name="connsiteX45" fmla="*/ 2615952 w 9591047"/>
                <a:gd name="connsiteY45" fmla="*/ 6561618 h 7994737"/>
                <a:gd name="connsiteX46" fmla="*/ 2498994 w 9591047"/>
                <a:gd name="connsiteY46" fmla="*/ 6625413 h 7994737"/>
                <a:gd name="connsiteX47" fmla="*/ 2371403 w 9591047"/>
                <a:gd name="connsiteY47" fmla="*/ 6784901 h 7994737"/>
                <a:gd name="connsiteX48" fmla="*/ 2243813 w 9591047"/>
                <a:gd name="connsiteY48" fmla="*/ 6859329 h 7994737"/>
                <a:gd name="connsiteX49" fmla="*/ 2073692 w 9591047"/>
                <a:gd name="connsiteY49" fmla="*/ 6955022 h 7994737"/>
                <a:gd name="connsiteX50" fmla="*/ 1967366 w 9591047"/>
                <a:gd name="connsiteY50" fmla="*/ 7018818 h 7994737"/>
                <a:gd name="connsiteX51" fmla="*/ 1786613 w 9591047"/>
                <a:gd name="connsiteY51" fmla="*/ 7114511 h 7994737"/>
                <a:gd name="connsiteX52" fmla="*/ 1744082 w 9591047"/>
                <a:gd name="connsiteY52" fmla="*/ 7295264 h 7994737"/>
                <a:gd name="connsiteX53" fmla="*/ 1892938 w 9591047"/>
                <a:gd name="connsiteY53" fmla="*/ 7401590 h 7994737"/>
                <a:gd name="connsiteX54" fmla="*/ 1712185 w 9591047"/>
                <a:gd name="connsiteY54" fmla="*/ 7497283 h 7994737"/>
                <a:gd name="connsiteX55" fmla="*/ 1520799 w 9591047"/>
                <a:gd name="connsiteY55" fmla="*/ 7678036 h 7994737"/>
                <a:gd name="connsiteX56" fmla="*/ 1223087 w 9591047"/>
                <a:gd name="connsiteY56" fmla="*/ 7848157 h 7994737"/>
                <a:gd name="connsiteX57" fmla="*/ 936008 w 9591047"/>
                <a:gd name="connsiteY57" fmla="*/ 7986380 h 7994737"/>
                <a:gd name="connsiteX58" fmla="*/ 733989 w 9591047"/>
                <a:gd name="connsiteY58" fmla="*/ 7965115 h 7994737"/>
                <a:gd name="connsiteX59" fmla="*/ 882845 w 9591047"/>
                <a:gd name="connsiteY59" fmla="*/ 7848157 h 7994737"/>
                <a:gd name="connsiteX60" fmla="*/ 1159292 w 9591047"/>
                <a:gd name="connsiteY60" fmla="*/ 7763097 h 7994737"/>
                <a:gd name="connsiteX61" fmla="*/ 1393208 w 9591047"/>
                <a:gd name="connsiteY61" fmla="*/ 7646139 h 7994737"/>
                <a:gd name="connsiteX62" fmla="*/ 1478268 w 9591047"/>
                <a:gd name="connsiteY62" fmla="*/ 7561078 h 7994737"/>
                <a:gd name="connsiteX63" fmla="*/ 1414473 w 9591047"/>
                <a:gd name="connsiteY63" fmla="*/ 7561078 h 7994737"/>
                <a:gd name="connsiteX64" fmla="*/ 1201822 w 9591047"/>
                <a:gd name="connsiteY64" fmla="*/ 7656771 h 7994737"/>
                <a:gd name="connsiteX65" fmla="*/ 946641 w 9591047"/>
                <a:gd name="connsiteY65" fmla="*/ 7752464 h 7994737"/>
                <a:gd name="connsiteX66" fmla="*/ 617031 w 9591047"/>
                <a:gd name="connsiteY66" fmla="*/ 7816259 h 7994737"/>
                <a:gd name="connsiteX67" fmla="*/ 361850 w 9591047"/>
                <a:gd name="connsiteY67" fmla="*/ 7731199 h 7994737"/>
                <a:gd name="connsiteX68" fmla="*/ 287422 w 9591047"/>
                <a:gd name="connsiteY68" fmla="*/ 7614241 h 7994737"/>
                <a:gd name="connsiteX69" fmla="*/ 319320 w 9591047"/>
                <a:gd name="connsiteY69" fmla="*/ 7390957 h 7994737"/>
                <a:gd name="connsiteX70" fmla="*/ 351217 w 9591047"/>
                <a:gd name="connsiteY70" fmla="*/ 7284632 h 7994737"/>
                <a:gd name="connsiteX71" fmla="*/ 223627 w 9591047"/>
                <a:gd name="connsiteY71" fmla="*/ 7199571 h 7994737"/>
                <a:gd name="connsiteX72" fmla="*/ 149199 w 9591047"/>
                <a:gd name="connsiteY72" fmla="*/ 7146408 h 7994737"/>
                <a:gd name="connsiteX73" fmla="*/ 74771 w 9591047"/>
                <a:gd name="connsiteY73" fmla="*/ 7103878 h 7994737"/>
                <a:gd name="connsiteX74" fmla="*/ 21608 w 9591047"/>
                <a:gd name="connsiteY74" fmla="*/ 7061348 h 7994737"/>
                <a:gd name="connsiteX75" fmla="*/ 10975 w 9591047"/>
                <a:gd name="connsiteY75" fmla="*/ 6923125 h 7994737"/>
                <a:gd name="connsiteX76" fmla="*/ 32241 w 9591047"/>
                <a:gd name="connsiteY76" fmla="*/ 6795534 h 7994737"/>
                <a:gd name="connsiteX77" fmla="*/ 42873 w 9591047"/>
                <a:gd name="connsiteY77" fmla="*/ 5966194 h 7994737"/>
                <a:gd name="connsiteX78" fmla="*/ 10975 w 9591047"/>
                <a:gd name="connsiteY78" fmla="*/ 3584501 h 7994737"/>
                <a:gd name="connsiteX79" fmla="*/ 343 w 9591047"/>
                <a:gd name="connsiteY79" fmla="*/ 2999711 h 7994737"/>
                <a:gd name="connsiteX80" fmla="*/ 21608 w 9591047"/>
                <a:gd name="connsiteY80" fmla="*/ 2574408 h 7994737"/>
                <a:gd name="connsiteX81" fmla="*/ 21608 w 9591047"/>
                <a:gd name="connsiteY81" fmla="*/ 2478715 h 7994737"/>
                <a:gd name="connsiteX82" fmla="*/ 21608 w 9591047"/>
                <a:gd name="connsiteY82" fmla="*/ 2393655 h 7994737"/>
                <a:gd name="connsiteX83" fmla="*/ 85403 w 9591047"/>
                <a:gd name="connsiteY83" fmla="*/ 2319227 h 7994737"/>
                <a:gd name="connsiteX84" fmla="*/ 202361 w 9591047"/>
                <a:gd name="connsiteY84" fmla="*/ 2223534 h 7994737"/>
                <a:gd name="connsiteX85" fmla="*/ 159831 w 9591047"/>
                <a:gd name="connsiteY85" fmla="*/ 2117208 h 7994737"/>
                <a:gd name="connsiteX86" fmla="*/ 74771 w 9591047"/>
                <a:gd name="connsiteY86" fmla="*/ 2053413 h 7994737"/>
                <a:gd name="connsiteX87" fmla="*/ 74771 w 9591047"/>
                <a:gd name="connsiteY87" fmla="*/ 1925822 h 7994737"/>
                <a:gd name="connsiteX88" fmla="*/ 202361 w 9591047"/>
                <a:gd name="connsiteY88" fmla="*/ 1883292 h 7994737"/>
                <a:gd name="connsiteX89" fmla="*/ 340585 w 9591047"/>
                <a:gd name="connsiteY89" fmla="*/ 1830129 h 7994737"/>
                <a:gd name="connsiteX90" fmla="*/ 446910 w 9591047"/>
                <a:gd name="connsiteY90" fmla="*/ 1606846 h 7994737"/>
                <a:gd name="connsiteX91" fmla="*/ 500073 w 9591047"/>
                <a:gd name="connsiteY91" fmla="*/ 1394194 h 7994737"/>
                <a:gd name="connsiteX92" fmla="*/ 638296 w 9591047"/>
                <a:gd name="connsiteY92" fmla="*/ 1351664 h 7994737"/>
                <a:gd name="connsiteX93" fmla="*/ 617031 w 9591047"/>
                <a:gd name="connsiteY93" fmla="*/ 1479255 h 7994737"/>
                <a:gd name="connsiteX94" fmla="*/ 542603 w 9591047"/>
                <a:gd name="connsiteY94" fmla="*/ 1606846 h 7994737"/>
                <a:gd name="connsiteX95" fmla="*/ 648929 w 9591047"/>
                <a:gd name="connsiteY95" fmla="*/ 1745069 h 7994737"/>
                <a:gd name="connsiteX96" fmla="*/ 829682 w 9591047"/>
                <a:gd name="connsiteY96" fmla="*/ 1574948 h 7994737"/>
                <a:gd name="connsiteX97" fmla="*/ 1052966 w 9591047"/>
                <a:gd name="connsiteY97" fmla="*/ 1468622 h 7994737"/>
                <a:gd name="connsiteX98" fmla="*/ 1138027 w 9591047"/>
                <a:gd name="connsiteY98" fmla="*/ 1351664 h 7994737"/>
                <a:gd name="connsiteX99" fmla="*/ 999803 w 9591047"/>
                <a:gd name="connsiteY99" fmla="*/ 1160278 h 7994737"/>
                <a:gd name="connsiteX100" fmla="*/ 829682 w 9591047"/>
                <a:gd name="connsiteY100" fmla="*/ 1139013 h 7994737"/>
                <a:gd name="connsiteX101" fmla="*/ 574501 w 9591047"/>
                <a:gd name="connsiteY101" fmla="*/ 1075218 h 7994737"/>
                <a:gd name="connsiteX102" fmla="*/ 351217 w 9591047"/>
                <a:gd name="connsiteY102" fmla="*/ 979525 h 7994737"/>
                <a:gd name="connsiteX103" fmla="*/ 181096 w 9591047"/>
                <a:gd name="connsiteY103" fmla="*/ 958259 h 7994737"/>
                <a:gd name="connsiteX104" fmla="*/ 106668 w 9591047"/>
                <a:gd name="connsiteY104" fmla="*/ 979525 h 7994737"/>
                <a:gd name="connsiteX105" fmla="*/ 42873 w 9591047"/>
                <a:gd name="connsiteY105" fmla="*/ 958259 h 7994737"/>
                <a:gd name="connsiteX106" fmla="*/ 42873 w 9591047"/>
                <a:gd name="connsiteY106" fmla="*/ 862566 h 7994737"/>
                <a:gd name="connsiteX107" fmla="*/ 42873 w 9591047"/>
                <a:gd name="connsiteY107" fmla="*/ 777506 h 7994737"/>
                <a:gd name="connsiteX108" fmla="*/ 127934 w 9591047"/>
                <a:gd name="connsiteY108" fmla="*/ 756241 h 7994737"/>
                <a:gd name="connsiteX109" fmla="*/ 234259 w 9591047"/>
                <a:gd name="connsiteY109" fmla="*/ 851934 h 7994737"/>
                <a:gd name="connsiteX110" fmla="*/ 298054 w 9591047"/>
                <a:gd name="connsiteY110" fmla="*/ 788139 h 7994737"/>
                <a:gd name="connsiteX111" fmla="*/ 457543 w 9591047"/>
                <a:gd name="connsiteY111" fmla="*/ 862566 h 7994737"/>
                <a:gd name="connsiteX112" fmla="*/ 563868 w 9591047"/>
                <a:gd name="connsiteY112" fmla="*/ 883832 h 7994737"/>
                <a:gd name="connsiteX113" fmla="*/ 627664 w 9591047"/>
                <a:gd name="connsiteY113" fmla="*/ 788139 h 7994737"/>
                <a:gd name="connsiteX114" fmla="*/ 797785 w 9591047"/>
                <a:gd name="connsiteY114" fmla="*/ 926362 h 7994737"/>
                <a:gd name="connsiteX115" fmla="*/ 1031701 w 9591047"/>
                <a:gd name="connsiteY115" fmla="*/ 1053952 h 7994737"/>
                <a:gd name="connsiteX116" fmla="*/ 1212454 w 9591047"/>
                <a:gd name="connsiteY116" fmla="*/ 990157 h 7994737"/>
                <a:gd name="connsiteX117" fmla="*/ 1382575 w 9591047"/>
                <a:gd name="connsiteY117" fmla="*/ 777506 h 7994737"/>
                <a:gd name="connsiteX118" fmla="*/ 1616492 w 9591047"/>
                <a:gd name="connsiteY118" fmla="*/ 596752 h 7994737"/>
                <a:gd name="connsiteX119" fmla="*/ 1786613 w 9591047"/>
                <a:gd name="connsiteY119" fmla="*/ 426632 h 7994737"/>
                <a:gd name="connsiteX120" fmla="*/ 1871673 w 9591047"/>
                <a:gd name="connsiteY120" fmla="*/ 224613 h 7994737"/>
                <a:gd name="connsiteX121" fmla="*/ 1924836 w 9591047"/>
                <a:gd name="connsiteY121" fmla="*/ 86390 h 7994737"/>
                <a:gd name="connsiteX122" fmla="*/ 1977999 w 9591047"/>
                <a:gd name="connsiteY122" fmla="*/ 22594 h 7994737"/>
                <a:gd name="connsiteX123" fmla="*/ 2041794 w 9591047"/>
                <a:gd name="connsiteY123" fmla="*/ 22594 h 7994737"/>
                <a:gd name="connsiteX124" fmla="*/ 2158752 w 9591047"/>
                <a:gd name="connsiteY124" fmla="*/ 11962 h 7994737"/>
                <a:gd name="connsiteX125" fmla="*/ 2786073 w 9591047"/>
                <a:gd name="connsiteY125" fmla="*/ 1329 h 7994737"/>
                <a:gd name="connsiteX126" fmla="*/ 3711106 w 9591047"/>
                <a:gd name="connsiteY126" fmla="*/ 11962 h 7994737"/>
                <a:gd name="connsiteX127" fmla="*/ 4168306 w 9591047"/>
                <a:gd name="connsiteY127" fmla="*/ 11962 h 7994737"/>
                <a:gd name="connsiteX128" fmla="*/ 4380957 w 9591047"/>
                <a:gd name="connsiteY128" fmla="*/ 1329 h 7994737"/>
                <a:gd name="connsiteX129" fmla="*/ 4487282 w 9591047"/>
                <a:gd name="connsiteY129" fmla="*/ 1329 h 7994737"/>
                <a:gd name="connsiteX130" fmla="*/ 4540445 w 9591047"/>
                <a:gd name="connsiteY130" fmla="*/ 11962 h 7994737"/>
                <a:gd name="connsiteX131" fmla="*/ 4625506 w 9591047"/>
                <a:gd name="connsiteY131" fmla="*/ 97022 h 7994737"/>
                <a:gd name="connsiteX132" fmla="*/ 4784994 w 9591047"/>
                <a:gd name="connsiteY132" fmla="*/ 203348 h 7994737"/>
                <a:gd name="connsiteX133" fmla="*/ 4806259 w 9591047"/>
                <a:gd name="connsiteY133" fmla="*/ 320306 h 7994737"/>
                <a:gd name="connsiteX134" fmla="*/ 4753096 w 9591047"/>
                <a:gd name="connsiteY134" fmla="*/ 405366 h 7994737"/>
                <a:gd name="connsiteX135" fmla="*/ 4721199 w 9591047"/>
                <a:gd name="connsiteY135" fmla="*/ 469162 h 7994737"/>
                <a:gd name="connsiteX136" fmla="*/ 4657403 w 9591047"/>
                <a:gd name="connsiteY136" fmla="*/ 543590 h 7994737"/>
                <a:gd name="connsiteX137" fmla="*/ 4710566 w 9591047"/>
                <a:gd name="connsiteY137" fmla="*/ 671180 h 7994737"/>
                <a:gd name="connsiteX138" fmla="*/ 4838157 w 9591047"/>
                <a:gd name="connsiteY138" fmla="*/ 671180 h 7994737"/>
                <a:gd name="connsiteX139" fmla="*/ 4763729 w 9591047"/>
                <a:gd name="connsiteY139" fmla="*/ 809404 h 7994737"/>
                <a:gd name="connsiteX140" fmla="*/ 4912585 w 9591047"/>
                <a:gd name="connsiteY140" fmla="*/ 777506 h 7994737"/>
                <a:gd name="connsiteX141" fmla="*/ 5167766 w 9591047"/>
                <a:gd name="connsiteY141" fmla="*/ 671180 h 7994737"/>
                <a:gd name="connsiteX142" fmla="*/ 5391050 w 9591047"/>
                <a:gd name="connsiteY142" fmla="*/ 660548 h 7994737"/>
                <a:gd name="connsiteX143" fmla="*/ 5593068 w 9591047"/>
                <a:gd name="connsiteY143" fmla="*/ 543590 h 7994737"/>
                <a:gd name="connsiteX144" fmla="*/ 5826985 w 9591047"/>
                <a:gd name="connsiteY144" fmla="*/ 575487 h 7994737"/>
                <a:gd name="connsiteX145" fmla="*/ 6167227 w 9591047"/>
                <a:gd name="connsiteY145" fmla="*/ 490427 h 7994737"/>
                <a:gd name="connsiteX146" fmla="*/ 6390510 w 9591047"/>
                <a:gd name="connsiteY146" fmla="*/ 394734 h 7994737"/>
                <a:gd name="connsiteX147" fmla="*/ 6454306 w 9591047"/>
                <a:gd name="connsiteY147" fmla="*/ 394734 h 7994737"/>
                <a:gd name="connsiteX148" fmla="*/ 6549999 w 9591047"/>
                <a:gd name="connsiteY148" fmla="*/ 267143 h 7994737"/>
                <a:gd name="connsiteX149" fmla="*/ 6666957 w 9591047"/>
                <a:gd name="connsiteY149" fmla="*/ 320306 h 7994737"/>
                <a:gd name="connsiteX150" fmla="*/ 6794548 w 9591047"/>
                <a:gd name="connsiteY150" fmla="*/ 245878 h 7994737"/>
                <a:gd name="connsiteX151" fmla="*/ 6879608 w 9591047"/>
                <a:gd name="connsiteY151" fmla="*/ 192715 h 7994737"/>
                <a:gd name="connsiteX152" fmla="*/ 6922138 w 9591047"/>
                <a:gd name="connsiteY152" fmla="*/ 256511 h 7994737"/>
                <a:gd name="connsiteX153" fmla="*/ 7156054 w 9591047"/>
                <a:gd name="connsiteY153" fmla="*/ 203348 h 7994737"/>
                <a:gd name="connsiteX154" fmla="*/ 7368706 w 9591047"/>
                <a:gd name="connsiteY154" fmla="*/ 203348 h 7994737"/>
                <a:gd name="connsiteX155" fmla="*/ 7560092 w 9591047"/>
                <a:gd name="connsiteY155" fmla="*/ 118287 h 7994737"/>
                <a:gd name="connsiteX156" fmla="*/ 7666417 w 9591047"/>
                <a:gd name="connsiteY156" fmla="*/ 224613 h 7994737"/>
                <a:gd name="connsiteX157" fmla="*/ 7847171 w 9591047"/>
                <a:gd name="connsiteY157" fmla="*/ 118287 h 7994737"/>
                <a:gd name="connsiteX158" fmla="*/ 8112985 w 9591047"/>
                <a:gd name="connsiteY158" fmla="*/ 107655 h 7994737"/>
                <a:gd name="connsiteX159" fmla="*/ 8272473 w 9591047"/>
                <a:gd name="connsiteY159" fmla="*/ 75757 h 7994737"/>
                <a:gd name="connsiteX160" fmla="*/ 8421329 w 9591047"/>
                <a:gd name="connsiteY160" fmla="*/ 22594 h 7994737"/>
                <a:gd name="connsiteX161" fmla="*/ 8485124 w 9591047"/>
                <a:gd name="connsiteY161" fmla="*/ 128920 h 7994737"/>
                <a:gd name="connsiteX162" fmla="*/ 8527654 w 9591047"/>
                <a:gd name="connsiteY162" fmla="*/ 288408 h 7994737"/>
                <a:gd name="connsiteX163" fmla="*/ 8750938 w 9591047"/>
                <a:gd name="connsiteY163" fmla="*/ 479794 h 7994737"/>
                <a:gd name="connsiteX164" fmla="*/ 8931692 w 9591047"/>
                <a:gd name="connsiteY164" fmla="*/ 554222 h 7994737"/>
                <a:gd name="connsiteX165" fmla="*/ 9133710 w 9591047"/>
                <a:gd name="connsiteY165" fmla="*/ 543590 h 7994737"/>
                <a:gd name="connsiteX166" fmla="*/ 9314464 w 9591047"/>
                <a:gd name="connsiteY166" fmla="*/ 618018 h 7994737"/>
                <a:gd name="connsiteX167" fmla="*/ 9399524 w 9591047"/>
                <a:gd name="connsiteY167" fmla="*/ 724343 h 7994737"/>
                <a:gd name="connsiteX168" fmla="*/ 9590910 w 9591047"/>
                <a:gd name="connsiteY168" fmla="*/ 830669 h 7994737"/>
                <a:gd name="connsiteX169" fmla="*/ 9367627 w 9591047"/>
                <a:gd name="connsiteY169" fmla="*/ 926362 h 7994737"/>
                <a:gd name="connsiteX170" fmla="*/ 9101813 w 9591047"/>
                <a:gd name="connsiteY170" fmla="*/ 873199 h 7994737"/>
                <a:gd name="connsiteX171" fmla="*/ 8740306 w 9591047"/>
                <a:gd name="connsiteY171" fmla="*/ 873199 h 7994737"/>
                <a:gd name="connsiteX172" fmla="*/ 8336268 w 9591047"/>
                <a:gd name="connsiteY172" fmla="*/ 851934 h 7994737"/>
                <a:gd name="connsiteX173" fmla="*/ 8176780 w 9591047"/>
                <a:gd name="connsiteY173" fmla="*/ 968892 h 7994737"/>
                <a:gd name="connsiteX174" fmla="*/ 8102352 w 9591047"/>
                <a:gd name="connsiteY174" fmla="*/ 1139013 h 7994737"/>
                <a:gd name="connsiteX175" fmla="*/ 8049189 w 9591047"/>
                <a:gd name="connsiteY175" fmla="*/ 1362297 h 7994737"/>
                <a:gd name="connsiteX176" fmla="*/ 7900334 w 9591047"/>
                <a:gd name="connsiteY176" fmla="*/ 1479255 h 7994737"/>
                <a:gd name="connsiteX177" fmla="*/ 7570724 w 9591047"/>
                <a:gd name="connsiteY177" fmla="*/ 1500520 h 7994737"/>
                <a:gd name="connsiteX178" fmla="*/ 7081627 w 9591047"/>
                <a:gd name="connsiteY178" fmla="*/ 1362297 h 7994737"/>
                <a:gd name="connsiteX179" fmla="*/ 6837078 w 9591047"/>
                <a:gd name="connsiteY179" fmla="*/ 1298501 h 7994737"/>
                <a:gd name="connsiteX180" fmla="*/ 6645692 w 9591047"/>
                <a:gd name="connsiteY180" fmla="*/ 1224073 h 7994737"/>
                <a:gd name="connsiteX181" fmla="*/ 6433041 w 9591047"/>
                <a:gd name="connsiteY181" fmla="*/ 1287869 h 7994737"/>
                <a:gd name="connsiteX182" fmla="*/ 6231022 w 9591047"/>
                <a:gd name="connsiteY182" fmla="*/ 1309134 h 7994737"/>
                <a:gd name="connsiteX183" fmla="*/ 6029003 w 9591047"/>
                <a:gd name="connsiteY183" fmla="*/ 1309134 h 7994737"/>
                <a:gd name="connsiteX184" fmla="*/ 5912045 w 9591047"/>
                <a:gd name="connsiteY184" fmla="*/ 1245339 h 7994737"/>
                <a:gd name="connsiteX185" fmla="*/ 5786020 w 9591047"/>
                <a:gd name="connsiteY185" fmla="*/ 1358448 h 7994737"/>
                <a:gd name="connsiteX186" fmla="*/ 5584067 w 9591047"/>
                <a:gd name="connsiteY186" fmla="*/ 1358448 h 7994737"/>
                <a:gd name="connsiteX187" fmla="*/ 5404553 w 9591047"/>
                <a:gd name="connsiteY187" fmla="*/ 1481864 h 7994737"/>
                <a:gd name="connsiteX188" fmla="*/ 5295357 w 9591047"/>
                <a:gd name="connsiteY188" fmla="*/ 1596213 h 7994737"/>
                <a:gd name="connsiteX0" fmla="*/ 5284724 w 9591047"/>
                <a:gd name="connsiteY0" fmla="*/ 1574948 h 7994737"/>
                <a:gd name="connsiteX1" fmla="*/ 5146501 w 9591047"/>
                <a:gd name="connsiteY1" fmla="*/ 1596213 h 7994737"/>
                <a:gd name="connsiteX2" fmla="*/ 5029543 w 9591047"/>
                <a:gd name="connsiteY2" fmla="*/ 1691906 h 7994737"/>
                <a:gd name="connsiteX3" fmla="*/ 4965748 w 9591047"/>
                <a:gd name="connsiteY3" fmla="*/ 1808864 h 7994737"/>
                <a:gd name="connsiteX4" fmla="*/ 4997645 w 9591047"/>
                <a:gd name="connsiteY4" fmla="*/ 1947087 h 7994737"/>
                <a:gd name="connsiteX5" fmla="*/ 4923217 w 9591047"/>
                <a:gd name="connsiteY5" fmla="*/ 2074678 h 7994737"/>
                <a:gd name="connsiteX6" fmla="*/ 5018910 w 9591047"/>
                <a:gd name="connsiteY6" fmla="*/ 2255432 h 7994737"/>
                <a:gd name="connsiteX7" fmla="*/ 5050808 w 9591047"/>
                <a:gd name="connsiteY7" fmla="*/ 2319227 h 7994737"/>
                <a:gd name="connsiteX8" fmla="*/ 4944482 w 9591047"/>
                <a:gd name="connsiteY8" fmla="*/ 2446818 h 7994737"/>
                <a:gd name="connsiteX9" fmla="*/ 4987013 w 9591047"/>
                <a:gd name="connsiteY9" fmla="*/ 2585041 h 7994737"/>
                <a:gd name="connsiteX10" fmla="*/ 5061441 w 9591047"/>
                <a:gd name="connsiteY10" fmla="*/ 2733897 h 7994737"/>
                <a:gd name="connsiteX11" fmla="*/ 5231561 w 9591047"/>
                <a:gd name="connsiteY11" fmla="*/ 2957180 h 7994737"/>
                <a:gd name="connsiteX12" fmla="*/ 5263459 w 9591047"/>
                <a:gd name="connsiteY12" fmla="*/ 2967813 h 7994737"/>
                <a:gd name="connsiteX13" fmla="*/ 5465478 w 9591047"/>
                <a:gd name="connsiteY13" fmla="*/ 2904018 h 7994737"/>
                <a:gd name="connsiteX14" fmla="*/ 5593068 w 9591047"/>
                <a:gd name="connsiteY14" fmla="*/ 2999711 h 7994737"/>
                <a:gd name="connsiteX15" fmla="*/ 5508008 w 9591047"/>
                <a:gd name="connsiteY15" fmla="*/ 3148566 h 7994737"/>
                <a:gd name="connsiteX16" fmla="*/ 5454845 w 9591047"/>
                <a:gd name="connsiteY16" fmla="*/ 3393115 h 7994737"/>
                <a:gd name="connsiteX17" fmla="*/ 5348520 w 9591047"/>
                <a:gd name="connsiteY17" fmla="*/ 3743990 h 7994737"/>
                <a:gd name="connsiteX18" fmla="*/ 5327254 w 9591047"/>
                <a:gd name="connsiteY18" fmla="*/ 3860948 h 7994737"/>
                <a:gd name="connsiteX19" fmla="*/ 5369785 w 9591047"/>
                <a:gd name="connsiteY19" fmla="*/ 4190557 h 7994737"/>
                <a:gd name="connsiteX20" fmla="*/ 5305989 w 9591047"/>
                <a:gd name="connsiteY20" fmla="*/ 4435106 h 7994737"/>
                <a:gd name="connsiteX21" fmla="*/ 5157134 w 9591047"/>
                <a:gd name="connsiteY21" fmla="*/ 4594594 h 7994737"/>
                <a:gd name="connsiteX22" fmla="*/ 4891320 w 9591047"/>
                <a:gd name="connsiteY22" fmla="*/ 4732818 h 7994737"/>
                <a:gd name="connsiteX23" fmla="*/ 4710566 w 9591047"/>
                <a:gd name="connsiteY23" fmla="*/ 4669022 h 7994737"/>
                <a:gd name="connsiteX24" fmla="*/ 4561710 w 9591047"/>
                <a:gd name="connsiteY24" fmla="*/ 4594594 h 7994737"/>
                <a:gd name="connsiteX25" fmla="*/ 4487282 w 9591047"/>
                <a:gd name="connsiteY25" fmla="*/ 4318148 h 7994737"/>
                <a:gd name="connsiteX26" fmla="*/ 4412854 w 9591047"/>
                <a:gd name="connsiteY26" fmla="*/ 4137394 h 7994737"/>
                <a:gd name="connsiteX27" fmla="*/ 4242734 w 9591047"/>
                <a:gd name="connsiteY27" fmla="*/ 3956641 h 7994737"/>
                <a:gd name="connsiteX28" fmla="*/ 4189571 w 9591047"/>
                <a:gd name="connsiteY28" fmla="*/ 3807785 h 7994737"/>
                <a:gd name="connsiteX29" fmla="*/ 4125775 w 9591047"/>
                <a:gd name="connsiteY29" fmla="*/ 3637664 h 7994737"/>
                <a:gd name="connsiteX30" fmla="*/ 3913124 w 9591047"/>
                <a:gd name="connsiteY30" fmla="*/ 3722725 h 7994737"/>
                <a:gd name="connsiteX31" fmla="*/ 3626045 w 9591047"/>
                <a:gd name="connsiteY31" fmla="*/ 3743990 h 7994737"/>
                <a:gd name="connsiteX32" fmla="*/ 3392129 w 9591047"/>
                <a:gd name="connsiteY32" fmla="*/ 3935376 h 7994737"/>
                <a:gd name="connsiteX33" fmla="*/ 3222008 w 9591047"/>
                <a:gd name="connsiteY33" fmla="*/ 4073599 h 7994737"/>
                <a:gd name="connsiteX34" fmla="*/ 3147580 w 9591047"/>
                <a:gd name="connsiteY34" fmla="*/ 4339413 h 7994737"/>
                <a:gd name="connsiteX35" fmla="*/ 2924296 w 9591047"/>
                <a:gd name="connsiteY35" fmla="*/ 4594594 h 7994737"/>
                <a:gd name="connsiteX36" fmla="*/ 2775441 w 9591047"/>
                <a:gd name="connsiteY36" fmla="*/ 4977366 h 7994737"/>
                <a:gd name="connsiteX37" fmla="*/ 2690380 w 9591047"/>
                <a:gd name="connsiteY37" fmla="*/ 5370771 h 7994737"/>
                <a:gd name="connsiteX38" fmla="*/ 2711645 w 9591047"/>
                <a:gd name="connsiteY38" fmla="*/ 5774808 h 7994737"/>
                <a:gd name="connsiteX39" fmla="*/ 2669115 w 9591047"/>
                <a:gd name="connsiteY39" fmla="*/ 5934297 h 7994737"/>
                <a:gd name="connsiteX40" fmla="*/ 2711645 w 9591047"/>
                <a:gd name="connsiteY40" fmla="*/ 6189478 h 7994737"/>
                <a:gd name="connsiteX41" fmla="*/ 2743543 w 9591047"/>
                <a:gd name="connsiteY41" fmla="*/ 6487190 h 7994737"/>
                <a:gd name="connsiteX42" fmla="*/ 2669115 w 9591047"/>
                <a:gd name="connsiteY42" fmla="*/ 6710473 h 7994737"/>
                <a:gd name="connsiteX43" fmla="*/ 2435199 w 9591047"/>
                <a:gd name="connsiteY43" fmla="*/ 6976287 h 7994737"/>
                <a:gd name="connsiteX44" fmla="*/ 2477729 w 9591047"/>
                <a:gd name="connsiteY44" fmla="*/ 6774269 h 7994737"/>
                <a:gd name="connsiteX45" fmla="*/ 2615952 w 9591047"/>
                <a:gd name="connsiteY45" fmla="*/ 6561618 h 7994737"/>
                <a:gd name="connsiteX46" fmla="*/ 2498994 w 9591047"/>
                <a:gd name="connsiteY46" fmla="*/ 6625413 h 7994737"/>
                <a:gd name="connsiteX47" fmla="*/ 2371403 w 9591047"/>
                <a:gd name="connsiteY47" fmla="*/ 6784901 h 7994737"/>
                <a:gd name="connsiteX48" fmla="*/ 2243813 w 9591047"/>
                <a:gd name="connsiteY48" fmla="*/ 6859329 h 7994737"/>
                <a:gd name="connsiteX49" fmla="*/ 2073692 w 9591047"/>
                <a:gd name="connsiteY49" fmla="*/ 6955022 h 7994737"/>
                <a:gd name="connsiteX50" fmla="*/ 1967366 w 9591047"/>
                <a:gd name="connsiteY50" fmla="*/ 7018818 h 7994737"/>
                <a:gd name="connsiteX51" fmla="*/ 1786613 w 9591047"/>
                <a:gd name="connsiteY51" fmla="*/ 7114511 h 7994737"/>
                <a:gd name="connsiteX52" fmla="*/ 1744082 w 9591047"/>
                <a:gd name="connsiteY52" fmla="*/ 7295264 h 7994737"/>
                <a:gd name="connsiteX53" fmla="*/ 1892938 w 9591047"/>
                <a:gd name="connsiteY53" fmla="*/ 7401590 h 7994737"/>
                <a:gd name="connsiteX54" fmla="*/ 1712185 w 9591047"/>
                <a:gd name="connsiteY54" fmla="*/ 7497283 h 7994737"/>
                <a:gd name="connsiteX55" fmla="*/ 1520799 w 9591047"/>
                <a:gd name="connsiteY55" fmla="*/ 7678036 h 7994737"/>
                <a:gd name="connsiteX56" fmla="*/ 1223087 w 9591047"/>
                <a:gd name="connsiteY56" fmla="*/ 7848157 h 7994737"/>
                <a:gd name="connsiteX57" fmla="*/ 936008 w 9591047"/>
                <a:gd name="connsiteY57" fmla="*/ 7986380 h 7994737"/>
                <a:gd name="connsiteX58" fmla="*/ 733989 w 9591047"/>
                <a:gd name="connsiteY58" fmla="*/ 7965115 h 7994737"/>
                <a:gd name="connsiteX59" fmla="*/ 882845 w 9591047"/>
                <a:gd name="connsiteY59" fmla="*/ 7848157 h 7994737"/>
                <a:gd name="connsiteX60" fmla="*/ 1159292 w 9591047"/>
                <a:gd name="connsiteY60" fmla="*/ 7763097 h 7994737"/>
                <a:gd name="connsiteX61" fmla="*/ 1393208 w 9591047"/>
                <a:gd name="connsiteY61" fmla="*/ 7646139 h 7994737"/>
                <a:gd name="connsiteX62" fmla="*/ 1478268 w 9591047"/>
                <a:gd name="connsiteY62" fmla="*/ 7561078 h 7994737"/>
                <a:gd name="connsiteX63" fmla="*/ 1414473 w 9591047"/>
                <a:gd name="connsiteY63" fmla="*/ 7561078 h 7994737"/>
                <a:gd name="connsiteX64" fmla="*/ 1201822 w 9591047"/>
                <a:gd name="connsiteY64" fmla="*/ 7656771 h 7994737"/>
                <a:gd name="connsiteX65" fmla="*/ 946641 w 9591047"/>
                <a:gd name="connsiteY65" fmla="*/ 7752464 h 7994737"/>
                <a:gd name="connsiteX66" fmla="*/ 617031 w 9591047"/>
                <a:gd name="connsiteY66" fmla="*/ 7816259 h 7994737"/>
                <a:gd name="connsiteX67" fmla="*/ 361850 w 9591047"/>
                <a:gd name="connsiteY67" fmla="*/ 7731199 h 7994737"/>
                <a:gd name="connsiteX68" fmla="*/ 287422 w 9591047"/>
                <a:gd name="connsiteY68" fmla="*/ 7614241 h 7994737"/>
                <a:gd name="connsiteX69" fmla="*/ 319320 w 9591047"/>
                <a:gd name="connsiteY69" fmla="*/ 7390957 h 7994737"/>
                <a:gd name="connsiteX70" fmla="*/ 351217 w 9591047"/>
                <a:gd name="connsiteY70" fmla="*/ 7284632 h 7994737"/>
                <a:gd name="connsiteX71" fmla="*/ 223627 w 9591047"/>
                <a:gd name="connsiteY71" fmla="*/ 7199571 h 7994737"/>
                <a:gd name="connsiteX72" fmla="*/ 149199 w 9591047"/>
                <a:gd name="connsiteY72" fmla="*/ 7146408 h 7994737"/>
                <a:gd name="connsiteX73" fmla="*/ 74771 w 9591047"/>
                <a:gd name="connsiteY73" fmla="*/ 7103878 h 7994737"/>
                <a:gd name="connsiteX74" fmla="*/ 21608 w 9591047"/>
                <a:gd name="connsiteY74" fmla="*/ 7061348 h 7994737"/>
                <a:gd name="connsiteX75" fmla="*/ 10975 w 9591047"/>
                <a:gd name="connsiteY75" fmla="*/ 6923125 h 7994737"/>
                <a:gd name="connsiteX76" fmla="*/ 32241 w 9591047"/>
                <a:gd name="connsiteY76" fmla="*/ 6795534 h 7994737"/>
                <a:gd name="connsiteX77" fmla="*/ 42873 w 9591047"/>
                <a:gd name="connsiteY77" fmla="*/ 5966194 h 7994737"/>
                <a:gd name="connsiteX78" fmla="*/ 10975 w 9591047"/>
                <a:gd name="connsiteY78" fmla="*/ 3584501 h 7994737"/>
                <a:gd name="connsiteX79" fmla="*/ 343 w 9591047"/>
                <a:gd name="connsiteY79" fmla="*/ 2999711 h 7994737"/>
                <a:gd name="connsiteX80" fmla="*/ 21608 w 9591047"/>
                <a:gd name="connsiteY80" fmla="*/ 2574408 h 7994737"/>
                <a:gd name="connsiteX81" fmla="*/ 21608 w 9591047"/>
                <a:gd name="connsiteY81" fmla="*/ 2478715 h 7994737"/>
                <a:gd name="connsiteX82" fmla="*/ 21608 w 9591047"/>
                <a:gd name="connsiteY82" fmla="*/ 2393655 h 7994737"/>
                <a:gd name="connsiteX83" fmla="*/ 85403 w 9591047"/>
                <a:gd name="connsiteY83" fmla="*/ 2319227 h 7994737"/>
                <a:gd name="connsiteX84" fmla="*/ 202361 w 9591047"/>
                <a:gd name="connsiteY84" fmla="*/ 2223534 h 7994737"/>
                <a:gd name="connsiteX85" fmla="*/ 159831 w 9591047"/>
                <a:gd name="connsiteY85" fmla="*/ 2117208 h 7994737"/>
                <a:gd name="connsiteX86" fmla="*/ 74771 w 9591047"/>
                <a:gd name="connsiteY86" fmla="*/ 2053413 h 7994737"/>
                <a:gd name="connsiteX87" fmla="*/ 74771 w 9591047"/>
                <a:gd name="connsiteY87" fmla="*/ 1925822 h 7994737"/>
                <a:gd name="connsiteX88" fmla="*/ 202361 w 9591047"/>
                <a:gd name="connsiteY88" fmla="*/ 1883292 h 7994737"/>
                <a:gd name="connsiteX89" fmla="*/ 340585 w 9591047"/>
                <a:gd name="connsiteY89" fmla="*/ 1830129 h 7994737"/>
                <a:gd name="connsiteX90" fmla="*/ 446910 w 9591047"/>
                <a:gd name="connsiteY90" fmla="*/ 1606846 h 7994737"/>
                <a:gd name="connsiteX91" fmla="*/ 500073 w 9591047"/>
                <a:gd name="connsiteY91" fmla="*/ 1394194 h 7994737"/>
                <a:gd name="connsiteX92" fmla="*/ 638296 w 9591047"/>
                <a:gd name="connsiteY92" fmla="*/ 1351664 h 7994737"/>
                <a:gd name="connsiteX93" fmla="*/ 617031 w 9591047"/>
                <a:gd name="connsiteY93" fmla="*/ 1479255 h 7994737"/>
                <a:gd name="connsiteX94" fmla="*/ 542603 w 9591047"/>
                <a:gd name="connsiteY94" fmla="*/ 1606846 h 7994737"/>
                <a:gd name="connsiteX95" fmla="*/ 648929 w 9591047"/>
                <a:gd name="connsiteY95" fmla="*/ 1745069 h 7994737"/>
                <a:gd name="connsiteX96" fmla="*/ 829682 w 9591047"/>
                <a:gd name="connsiteY96" fmla="*/ 1574948 h 7994737"/>
                <a:gd name="connsiteX97" fmla="*/ 1052966 w 9591047"/>
                <a:gd name="connsiteY97" fmla="*/ 1468622 h 7994737"/>
                <a:gd name="connsiteX98" fmla="*/ 1138027 w 9591047"/>
                <a:gd name="connsiteY98" fmla="*/ 1351664 h 7994737"/>
                <a:gd name="connsiteX99" fmla="*/ 999803 w 9591047"/>
                <a:gd name="connsiteY99" fmla="*/ 1160278 h 7994737"/>
                <a:gd name="connsiteX100" fmla="*/ 829682 w 9591047"/>
                <a:gd name="connsiteY100" fmla="*/ 1139013 h 7994737"/>
                <a:gd name="connsiteX101" fmla="*/ 574501 w 9591047"/>
                <a:gd name="connsiteY101" fmla="*/ 1075218 h 7994737"/>
                <a:gd name="connsiteX102" fmla="*/ 351217 w 9591047"/>
                <a:gd name="connsiteY102" fmla="*/ 979525 h 7994737"/>
                <a:gd name="connsiteX103" fmla="*/ 181096 w 9591047"/>
                <a:gd name="connsiteY103" fmla="*/ 958259 h 7994737"/>
                <a:gd name="connsiteX104" fmla="*/ 106668 w 9591047"/>
                <a:gd name="connsiteY104" fmla="*/ 979525 h 7994737"/>
                <a:gd name="connsiteX105" fmla="*/ 42873 w 9591047"/>
                <a:gd name="connsiteY105" fmla="*/ 958259 h 7994737"/>
                <a:gd name="connsiteX106" fmla="*/ 42873 w 9591047"/>
                <a:gd name="connsiteY106" fmla="*/ 862566 h 7994737"/>
                <a:gd name="connsiteX107" fmla="*/ 42873 w 9591047"/>
                <a:gd name="connsiteY107" fmla="*/ 777506 h 7994737"/>
                <a:gd name="connsiteX108" fmla="*/ 127934 w 9591047"/>
                <a:gd name="connsiteY108" fmla="*/ 756241 h 7994737"/>
                <a:gd name="connsiteX109" fmla="*/ 234259 w 9591047"/>
                <a:gd name="connsiteY109" fmla="*/ 851934 h 7994737"/>
                <a:gd name="connsiteX110" fmla="*/ 298054 w 9591047"/>
                <a:gd name="connsiteY110" fmla="*/ 788139 h 7994737"/>
                <a:gd name="connsiteX111" fmla="*/ 457543 w 9591047"/>
                <a:gd name="connsiteY111" fmla="*/ 862566 h 7994737"/>
                <a:gd name="connsiteX112" fmla="*/ 563868 w 9591047"/>
                <a:gd name="connsiteY112" fmla="*/ 883832 h 7994737"/>
                <a:gd name="connsiteX113" fmla="*/ 627664 w 9591047"/>
                <a:gd name="connsiteY113" fmla="*/ 788139 h 7994737"/>
                <a:gd name="connsiteX114" fmla="*/ 797785 w 9591047"/>
                <a:gd name="connsiteY114" fmla="*/ 926362 h 7994737"/>
                <a:gd name="connsiteX115" fmla="*/ 1031701 w 9591047"/>
                <a:gd name="connsiteY115" fmla="*/ 1053952 h 7994737"/>
                <a:gd name="connsiteX116" fmla="*/ 1212454 w 9591047"/>
                <a:gd name="connsiteY116" fmla="*/ 990157 h 7994737"/>
                <a:gd name="connsiteX117" fmla="*/ 1382575 w 9591047"/>
                <a:gd name="connsiteY117" fmla="*/ 777506 h 7994737"/>
                <a:gd name="connsiteX118" fmla="*/ 1616492 w 9591047"/>
                <a:gd name="connsiteY118" fmla="*/ 596752 h 7994737"/>
                <a:gd name="connsiteX119" fmla="*/ 1786613 w 9591047"/>
                <a:gd name="connsiteY119" fmla="*/ 426632 h 7994737"/>
                <a:gd name="connsiteX120" fmla="*/ 1871673 w 9591047"/>
                <a:gd name="connsiteY120" fmla="*/ 224613 h 7994737"/>
                <a:gd name="connsiteX121" fmla="*/ 1924836 w 9591047"/>
                <a:gd name="connsiteY121" fmla="*/ 86390 h 7994737"/>
                <a:gd name="connsiteX122" fmla="*/ 1977999 w 9591047"/>
                <a:gd name="connsiteY122" fmla="*/ 22594 h 7994737"/>
                <a:gd name="connsiteX123" fmla="*/ 2041794 w 9591047"/>
                <a:gd name="connsiteY123" fmla="*/ 22594 h 7994737"/>
                <a:gd name="connsiteX124" fmla="*/ 2158752 w 9591047"/>
                <a:gd name="connsiteY124" fmla="*/ 11962 h 7994737"/>
                <a:gd name="connsiteX125" fmla="*/ 2786073 w 9591047"/>
                <a:gd name="connsiteY125" fmla="*/ 1329 h 7994737"/>
                <a:gd name="connsiteX126" fmla="*/ 3711106 w 9591047"/>
                <a:gd name="connsiteY126" fmla="*/ 11962 h 7994737"/>
                <a:gd name="connsiteX127" fmla="*/ 4168306 w 9591047"/>
                <a:gd name="connsiteY127" fmla="*/ 11962 h 7994737"/>
                <a:gd name="connsiteX128" fmla="*/ 4380957 w 9591047"/>
                <a:gd name="connsiteY128" fmla="*/ 1329 h 7994737"/>
                <a:gd name="connsiteX129" fmla="*/ 4487282 w 9591047"/>
                <a:gd name="connsiteY129" fmla="*/ 1329 h 7994737"/>
                <a:gd name="connsiteX130" fmla="*/ 4540445 w 9591047"/>
                <a:gd name="connsiteY130" fmla="*/ 11962 h 7994737"/>
                <a:gd name="connsiteX131" fmla="*/ 4625506 w 9591047"/>
                <a:gd name="connsiteY131" fmla="*/ 97022 h 7994737"/>
                <a:gd name="connsiteX132" fmla="*/ 4784994 w 9591047"/>
                <a:gd name="connsiteY132" fmla="*/ 203348 h 7994737"/>
                <a:gd name="connsiteX133" fmla="*/ 4806259 w 9591047"/>
                <a:gd name="connsiteY133" fmla="*/ 320306 h 7994737"/>
                <a:gd name="connsiteX134" fmla="*/ 4753096 w 9591047"/>
                <a:gd name="connsiteY134" fmla="*/ 405366 h 7994737"/>
                <a:gd name="connsiteX135" fmla="*/ 4721199 w 9591047"/>
                <a:gd name="connsiteY135" fmla="*/ 469162 h 7994737"/>
                <a:gd name="connsiteX136" fmla="*/ 4657403 w 9591047"/>
                <a:gd name="connsiteY136" fmla="*/ 543590 h 7994737"/>
                <a:gd name="connsiteX137" fmla="*/ 4710566 w 9591047"/>
                <a:gd name="connsiteY137" fmla="*/ 671180 h 7994737"/>
                <a:gd name="connsiteX138" fmla="*/ 4838157 w 9591047"/>
                <a:gd name="connsiteY138" fmla="*/ 671180 h 7994737"/>
                <a:gd name="connsiteX139" fmla="*/ 4763729 w 9591047"/>
                <a:gd name="connsiteY139" fmla="*/ 809404 h 7994737"/>
                <a:gd name="connsiteX140" fmla="*/ 4912585 w 9591047"/>
                <a:gd name="connsiteY140" fmla="*/ 777506 h 7994737"/>
                <a:gd name="connsiteX141" fmla="*/ 5167766 w 9591047"/>
                <a:gd name="connsiteY141" fmla="*/ 671180 h 7994737"/>
                <a:gd name="connsiteX142" fmla="*/ 5391050 w 9591047"/>
                <a:gd name="connsiteY142" fmla="*/ 660548 h 7994737"/>
                <a:gd name="connsiteX143" fmla="*/ 5593068 w 9591047"/>
                <a:gd name="connsiteY143" fmla="*/ 543590 h 7994737"/>
                <a:gd name="connsiteX144" fmla="*/ 5826985 w 9591047"/>
                <a:gd name="connsiteY144" fmla="*/ 575487 h 7994737"/>
                <a:gd name="connsiteX145" fmla="*/ 6167227 w 9591047"/>
                <a:gd name="connsiteY145" fmla="*/ 490427 h 7994737"/>
                <a:gd name="connsiteX146" fmla="*/ 6390510 w 9591047"/>
                <a:gd name="connsiteY146" fmla="*/ 394734 h 7994737"/>
                <a:gd name="connsiteX147" fmla="*/ 6454306 w 9591047"/>
                <a:gd name="connsiteY147" fmla="*/ 394734 h 7994737"/>
                <a:gd name="connsiteX148" fmla="*/ 6549999 w 9591047"/>
                <a:gd name="connsiteY148" fmla="*/ 267143 h 7994737"/>
                <a:gd name="connsiteX149" fmla="*/ 6666957 w 9591047"/>
                <a:gd name="connsiteY149" fmla="*/ 320306 h 7994737"/>
                <a:gd name="connsiteX150" fmla="*/ 6794548 w 9591047"/>
                <a:gd name="connsiteY150" fmla="*/ 245878 h 7994737"/>
                <a:gd name="connsiteX151" fmla="*/ 6879608 w 9591047"/>
                <a:gd name="connsiteY151" fmla="*/ 192715 h 7994737"/>
                <a:gd name="connsiteX152" fmla="*/ 6922138 w 9591047"/>
                <a:gd name="connsiteY152" fmla="*/ 256511 h 7994737"/>
                <a:gd name="connsiteX153" fmla="*/ 7156054 w 9591047"/>
                <a:gd name="connsiteY153" fmla="*/ 203348 h 7994737"/>
                <a:gd name="connsiteX154" fmla="*/ 7368706 w 9591047"/>
                <a:gd name="connsiteY154" fmla="*/ 203348 h 7994737"/>
                <a:gd name="connsiteX155" fmla="*/ 7560092 w 9591047"/>
                <a:gd name="connsiteY155" fmla="*/ 118287 h 7994737"/>
                <a:gd name="connsiteX156" fmla="*/ 7666417 w 9591047"/>
                <a:gd name="connsiteY156" fmla="*/ 224613 h 7994737"/>
                <a:gd name="connsiteX157" fmla="*/ 7847171 w 9591047"/>
                <a:gd name="connsiteY157" fmla="*/ 118287 h 7994737"/>
                <a:gd name="connsiteX158" fmla="*/ 8112985 w 9591047"/>
                <a:gd name="connsiteY158" fmla="*/ 107655 h 7994737"/>
                <a:gd name="connsiteX159" fmla="*/ 8272473 w 9591047"/>
                <a:gd name="connsiteY159" fmla="*/ 75757 h 7994737"/>
                <a:gd name="connsiteX160" fmla="*/ 8421329 w 9591047"/>
                <a:gd name="connsiteY160" fmla="*/ 22594 h 7994737"/>
                <a:gd name="connsiteX161" fmla="*/ 8485124 w 9591047"/>
                <a:gd name="connsiteY161" fmla="*/ 128920 h 7994737"/>
                <a:gd name="connsiteX162" fmla="*/ 8527654 w 9591047"/>
                <a:gd name="connsiteY162" fmla="*/ 288408 h 7994737"/>
                <a:gd name="connsiteX163" fmla="*/ 8750938 w 9591047"/>
                <a:gd name="connsiteY163" fmla="*/ 479794 h 7994737"/>
                <a:gd name="connsiteX164" fmla="*/ 8931692 w 9591047"/>
                <a:gd name="connsiteY164" fmla="*/ 554222 h 7994737"/>
                <a:gd name="connsiteX165" fmla="*/ 9133710 w 9591047"/>
                <a:gd name="connsiteY165" fmla="*/ 543590 h 7994737"/>
                <a:gd name="connsiteX166" fmla="*/ 9314464 w 9591047"/>
                <a:gd name="connsiteY166" fmla="*/ 618018 h 7994737"/>
                <a:gd name="connsiteX167" fmla="*/ 9399524 w 9591047"/>
                <a:gd name="connsiteY167" fmla="*/ 724343 h 7994737"/>
                <a:gd name="connsiteX168" fmla="*/ 9590910 w 9591047"/>
                <a:gd name="connsiteY168" fmla="*/ 830669 h 7994737"/>
                <a:gd name="connsiteX169" fmla="*/ 9367627 w 9591047"/>
                <a:gd name="connsiteY169" fmla="*/ 926362 h 7994737"/>
                <a:gd name="connsiteX170" fmla="*/ 9101813 w 9591047"/>
                <a:gd name="connsiteY170" fmla="*/ 873199 h 7994737"/>
                <a:gd name="connsiteX171" fmla="*/ 8740306 w 9591047"/>
                <a:gd name="connsiteY171" fmla="*/ 873199 h 7994737"/>
                <a:gd name="connsiteX172" fmla="*/ 8336268 w 9591047"/>
                <a:gd name="connsiteY172" fmla="*/ 851934 h 7994737"/>
                <a:gd name="connsiteX173" fmla="*/ 8176780 w 9591047"/>
                <a:gd name="connsiteY173" fmla="*/ 968892 h 7994737"/>
                <a:gd name="connsiteX174" fmla="*/ 8102352 w 9591047"/>
                <a:gd name="connsiteY174" fmla="*/ 1139013 h 7994737"/>
                <a:gd name="connsiteX175" fmla="*/ 8049189 w 9591047"/>
                <a:gd name="connsiteY175" fmla="*/ 1362297 h 7994737"/>
                <a:gd name="connsiteX176" fmla="*/ 7900334 w 9591047"/>
                <a:gd name="connsiteY176" fmla="*/ 1479255 h 7994737"/>
                <a:gd name="connsiteX177" fmla="*/ 7570724 w 9591047"/>
                <a:gd name="connsiteY177" fmla="*/ 1500520 h 7994737"/>
                <a:gd name="connsiteX178" fmla="*/ 7081627 w 9591047"/>
                <a:gd name="connsiteY178" fmla="*/ 1362297 h 7994737"/>
                <a:gd name="connsiteX179" fmla="*/ 6837078 w 9591047"/>
                <a:gd name="connsiteY179" fmla="*/ 1298501 h 7994737"/>
                <a:gd name="connsiteX180" fmla="*/ 6645692 w 9591047"/>
                <a:gd name="connsiteY180" fmla="*/ 1224073 h 7994737"/>
                <a:gd name="connsiteX181" fmla="*/ 6433041 w 9591047"/>
                <a:gd name="connsiteY181" fmla="*/ 1287869 h 7994737"/>
                <a:gd name="connsiteX182" fmla="*/ 6231022 w 9591047"/>
                <a:gd name="connsiteY182" fmla="*/ 1309134 h 7994737"/>
                <a:gd name="connsiteX183" fmla="*/ 6029003 w 9591047"/>
                <a:gd name="connsiteY183" fmla="*/ 1309134 h 7994737"/>
                <a:gd name="connsiteX184" fmla="*/ 5912045 w 9591047"/>
                <a:gd name="connsiteY184" fmla="*/ 1245339 h 7994737"/>
                <a:gd name="connsiteX185" fmla="*/ 5786020 w 9591047"/>
                <a:gd name="connsiteY185" fmla="*/ 1358448 h 7994737"/>
                <a:gd name="connsiteX186" fmla="*/ 5584067 w 9591047"/>
                <a:gd name="connsiteY186" fmla="*/ 1358448 h 7994737"/>
                <a:gd name="connsiteX187" fmla="*/ 5404553 w 9591047"/>
                <a:gd name="connsiteY187" fmla="*/ 1481864 h 7994737"/>
                <a:gd name="connsiteX188" fmla="*/ 5289747 w 9591047"/>
                <a:gd name="connsiteY188" fmla="*/ 1573774 h 7994737"/>
                <a:gd name="connsiteX0" fmla="*/ 5354184 w 9660507"/>
                <a:gd name="connsiteY0" fmla="*/ 1574948 h 7994737"/>
                <a:gd name="connsiteX1" fmla="*/ 5215961 w 9660507"/>
                <a:gd name="connsiteY1" fmla="*/ 1596213 h 7994737"/>
                <a:gd name="connsiteX2" fmla="*/ 5099003 w 9660507"/>
                <a:gd name="connsiteY2" fmla="*/ 1691906 h 7994737"/>
                <a:gd name="connsiteX3" fmla="*/ 5035208 w 9660507"/>
                <a:gd name="connsiteY3" fmla="*/ 1808864 h 7994737"/>
                <a:gd name="connsiteX4" fmla="*/ 5067105 w 9660507"/>
                <a:gd name="connsiteY4" fmla="*/ 1947087 h 7994737"/>
                <a:gd name="connsiteX5" fmla="*/ 4992677 w 9660507"/>
                <a:gd name="connsiteY5" fmla="*/ 2074678 h 7994737"/>
                <a:gd name="connsiteX6" fmla="*/ 5088370 w 9660507"/>
                <a:gd name="connsiteY6" fmla="*/ 2255432 h 7994737"/>
                <a:gd name="connsiteX7" fmla="*/ 5120268 w 9660507"/>
                <a:gd name="connsiteY7" fmla="*/ 2319227 h 7994737"/>
                <a:gd name="connsiteX8" fmla="*/ 5013942 w 9660507"/>
                <a:gd name="connsiteY8" fmla="*/ 2446818 h 7994737"/>
                <a:gd name="connsiteX9" fmla="*/ 5056473 w 9660507"/>
                <a:gd name="connsiteY9" fmla="*/ 2585041 h 7994737"/>
                <a:gd name="connsiteX10" fmla="*/ 5130901 w 9660507"/>
                <a:gd name="connsiteY10" fmla="*/ 2733897 h 7994737"/>
                <a:gd name="connsiteX11" fmla="*/ 5301021 w 9660507"/>
                <a:gd name="connsiteY11" fmla="*/ 2957180 h 7994737"/>
                <a:gd name="connsiteX12" fmla="*/ 5332919 w 9660507"/>
                <a:gd name="connsiteY12" fmla="*/ 2967813 h 7994737"/>
                <a:gd name="connsiteX13" fmla="*/ 5534938 w 9660507"/>
                <a:gd name="connsiteY13" fmla="*/ 2904018 h 7994737"/>
                <a:gd name="connsiteX14" fmla="*/ 5662528 w 9660507"/>
                <a:gd name="connsiteY14" fmla="*/ 2999711 h 7994737"/>
                <a:gd name="connsiteX15" fmla="*/ 5577468 w 9660507"/>
                <a:gd name="connsiteY15" fmla="*/ 3148566 h 7994737"/>
                <a:gd name="connsiteX16" fmla="*/ 5524305 w 9660507"/>
                <a:gd name="connsiteY16" fmla="*/ 3393115 h 7994737"/>
                <a:gd name="connsiteX17" fmla="*/ 5417980 w 9660507"/>
                <a:gd name="connsiteY17" fmla="*/ 3743990 h 7994737"/>
                <a:gd name="connsiteX18" fmla="*/ 5396714 w 9660507"/>
                <a:gd name="connsiteY18" fmla="*/ 3860948 h 7994737"/>
                <a:gd name="connsiteX19" fmla="*/ 5439245 w 9660507"/>
                <a:gd name="connsiteY19" fmla="*/ 4190557 h 7994737"/>
                <a:gd name="connsiteX20" fmla="*/ 5375449 w 9660507"/>
                <a:gd name="connsiteY20" fmla="*/ 4435106 h 7994737"/>
                <a:gd name="connsiteX21" fmla="*/ 5226594 w 9660507"/>
                <a:gd name="connsiteY21" fmla="*/ 4594594 h 7994737"/>
                <a:gd name="connsiteX22" fmla="*/ 4960780 w 9660507"/>
                <a:gd name="connsiteY22" fmla="*/ 4732818 h 7994737"/>
                <a:gd name="connsiteX23" fmla="*/ 4780026 w 9660507"/>
                <a:gd name="connsiteY23" fmla="*/ 4669022 h 7994737"/>
                <a:gd name="connsiteX24" fmla="*/ 4631170 w 9660507"/>
                <a:gd name="connsiteY24" fmla="*/ 4594594 h 7994737"/>
                <a:gd name="connsiteX25" fmla="*/ 4556742 w 9660507"/>
                <a:gd name="connsiteY25" fmla="*/ 4318148 h 7994737"/>
                <a:gd name="connsiteX26" fmla="*/ 4482314 w 9660507"/>
                <a:gd name="connsiteY26" fmla="*/ 4137394 h 7994737"/>
                <a:gd name="connsiteX27" fmla="*/ 4312194 w 9660507"/>
                <a:gd name="connsiteY27" fmla="*/ 3956641 h 7994737"/>
                <a:gd name="connsiteX28" fmla="*/ 4259031 w 9660507"/>
                <a:gd name="connsiteY28" fmla="*/ 3807785 h 7994737"/>
                <a:gd name="connsiteX29" fmla="*/ 4195235 w 9660507"/>
                <a:gd name="connsiteY29" fmla="*/ 3637664 h 7994737"/>
                <a:gd name="connsiteX30" fmla="*/ 3982584 w 9660507"/>
                <a:gd name="connsiteY30" fmla="*/ 3722725 h 7994737"/>
                <a:gd name="connsiteX31" fmla="*/ 3695505 w 9660507"/>
                <a:gd name="connsiteY31" fmla="*/ 3743990 h 7994737"/>
                <a:gd name="connsiteX32" fmla="*/ 3461589 w 9660507"/>
                <a:gd name="connsiteY32" fmla="*/ 3935376 h 7994737"/>
                <a:gd name="connsiteX33" fmla="*/ 3291468 w 9660507"/>
                <a:gd name="connsiteY33" fmla="*/ 4073599 h 7994737"/>
                <a:gd name="connsiteX34" fmla="*/ 3217040 w 9660507"/>
                <a:gd name="connsiteY34" fmla="*/ 4339413 h 7994737"/>
                <a:gd name="connsiteX35" fmla="*/ 2993756 w 9660507"/>
                <a:gd name="connsiteY35" fmla="*/ 4594594 h 7994737"/>
                <a:gd name="connsiteX36" fmla="*/ 2844901 w 9660507"/>
                <a:gd name="connsiteY36" fmla="*/ 4977366 h 7994737"/>
                <a:gd name="connsiteX37" fmla="*/ 2759840 w 9660507"/>
                <a:gd name="connsiteY37" fmla="*/ 5370771 h 7994737"/>
                <a:gd name="connsiteX38" fmla="*/ 2781105 w 9660507"/>
                <a:gd name="connsiteY38" fmla="*/ 5774808 h 7994737"/>
                <a:gd name="connsiteX39" fmla="*/ 2738575 w 9660507"/>
                <a:gd name="connsiteY39" fmla="*/ 5934297 h 7994737"/>
                <a:gd name="connsiteX40" fmla="*/ 2781105 w 9660507"/>
                <a:gd name="connsiteY40" fmla="*/ 6189478 h 7994737"/>
                <a:gd name="connsiteX41" fmla="*/ 2813003 w 9660507"/>
                <a:gd name="connsiteY41" fmla="*/ 6487190 h 7994737"/>
                <a:gd name="connsiteX42" fmla="*/ 2738575 w 9660507"/>
                <a:gd name="connsiteY42" fmla="*/ 6710473 h 7994737"/>
                <a:gd name="connsiteX43" fmla="*/ 2504659 w 9660507"/>
                <a:gd name="connsiteY43" fmla="*/ 6976287 h 7994737"/>
                <a:gd name="connsiteX44" fmla="*/ 2547189 w 9660507"/>
                <a:gd name="connsiteY44" fmla="*/ 6774269 h 7994737"/>
                <a:gd name="connsiteX45" fmla="*/ 2685412 w 9660507"/>
                <a:gd name="connsiteY45" fmla="*/ 6561618 h 7994737"/>
                <a:gd name="connsiteX46" fmla="*/ 2568454 w 9660507"/>
                <a:gd name="connsiteY46" fmla="*/ 6625413 h 7994737"/>
                <a:gd name="connsiteX47" fmla="*/ 2440863 w 9660507"/>
                <a:gd name="connsiteY47" fmla="*/ 6784901 h 7994737"/>
                <a:gd name="connsiteX48" fmla="*/ 2313273 w 9660507"/>
                <a:gd name="connsiteY48" fmla="*/ 6859329 h 7994737"/>
                <a:gd name="connsiteX49" fmla="*/ 2143152 w 9660507"/>
                <a:gd name="connsiteY49" fmla="*/ 6955022 h 7994737"/>
                <a:gd name="connsiteX50" fmla="*/ 2036826 w 9660507"/>
                <a:gd name="connsiteY50" fmla="*/ 7018818 h 7994737"/>
                <a:gd name="connsiteX51" fmla="*/ 1856073 w 9660507"/>
                <a:gd name="connsiteY51" fmla="*/ 7114511 h 7994737"/>
                <a:gd name="connsiteX52" fmla="*/ 1813542 w 9660507"/>
                <a:gd name="connsiteY52" fmla="*/ 7295264 h 7994737"/>
                <a:gd name="connsiteX53" fmla="*/ 1962398 w 9660507"/>
                <a:gd name="connsiteY53" fmla="*/ 7401590 h 7994737"/>
                <a:gd name="connsiteX54" fmla="*/ 1781645 w 9660507"/>
                <a:gd name="connsiteY54" fmla="*/ 7497283 h 7994737"/>
                <a:gd name="connsiteX55" fmla="*/ 1590259 w 9660507"/>
                <a:gd name="connsiteY55" fmla="*/ 7678036 h 7994737"/>
                <a:gd name="connsiteX56" fmla="*/ 1292547 w 9660507"/>
                <a:gd name="connsiteY56" fmla="*/ 7848157 h 7994737"/>
                <a:gd name="connsiteX57" fmla="*/ 1005468 w 9660507"/>
                <a:gd name="connsiteY57" fmla="*/ 7986380 h 7994737"/>
                <a:gd name="connsiteX58" fmla="*/ 803449 w 9660507"/>
                <a:gd name="connsiteY58" fmla="*/ 7965115 h 7994737"/>
                <a:gd name="connsiteX59" fmla="*/ 952305 w 9660507"/>
                <a:gd name="connsiteY59" fmla="*/ 7848157 h 7994737"/>
                <a:gd name="connsiteX60" fmla="*/ 1228752 w 9660507"/>
                <a:gd name="connsiteY60" fmla="*/ 7763097 h 7994737"/>
                <a:gd name="connsiteX61" fmla="*/ 1462668 w 9660507"/>
                <a:gd name="connsiteY61" fmla="*/ 7646139 h 7994737"/>
                <a:gd name="connsiteX62" fmla="*/ 1547728 w 9660507"/>
                <a:gd name="connsiteY62" fmla="*/ 7561078 h 7994737"/>
                <a:gd name="connsiteX63" fmla="*/ 1483933 w 9660507"/>
                <a:gd name="connsiteY63" fmla="*/ 7561078 h 7994737"/>
                <a:gd name="connsiteX64" fmla="*/ 1271282 w 9660507"/>
                <a:gd name="connsiteY64" fmla="*/ 7656771 h 7994737"/>
                <a:gd name="connsiteX65" fmla="*/ 1016101 w 9660507"/>
                <a:gd name="connsiteY65" fmla="*/ 7752464 h 7994737"/>
                <a:gd name="connsiteX66" fmla="*/ 686491 w 9660507"/>
                <a:gd name="connsiteY66" fmla="*/ 7816259 h 7994737"/>
                <a:gd name="connsiteX67" fmla="*/ 431310 w 9660507"/>
                <a:gd name="connsiteY67" fmla="*/ 7731199 h 7994737"/>
                <a:gd name="connsiteX68" fmla="*/ 356882 w 9660507"/>
                <a:gd name="connsiteY68" fmla="*/ 7614241 h 7994737"/>
                <a:gd name="connsiteX69" fmla="*/ 388780 w 9660507"/>
                <a:gd name="connsiteY69" fmla="*/ 7390957 h 7994737"/>
                <a:gd name="connsiteX70" fmla="*/ 420677 w 9660507"/>
                <a:gd name="connsiteY70" fmla="*/ 7284632 h 7994737"/>
                <a:gd name="connsiteX71" fmla="*/ 293087 w 9660507"/>
                <a:gd name="connsiteY71" fmla="*/ 7199571 h 7994737"/>
                <a:gd name="connsiteX72" fmla="*/ 218659 w 9660507"/>
                <a:gd name="connsiteY72" fmla="*/ 7146408 h 7994737"/>
                <a:gd name="connsiteX73" fmla="*/ 144231 w 9660507"/>
                <a:gd name="connsiteY73" fmla="*/ 7103878 h 7994737"/>
                <a:gd name="connsiteX74" fmla="*/ 1049 w 9660507"/>
                <a:gd name="connsiteY74" fmla="*/ 7066086 h 7994737"/>
                <a:gd name="connsiteX75" fmla="*/ 80435 w 9660507"/>
                <a:gd name="connsiteY75" fmla="*/ 6923125 h 7994737"/>
                <a:gd name="connsiteX76" fmla="*/ 101701 w 9660507"/>
                <a:gd name="connsiteY76" fmla="*/ 6795534 h 7994737"/>
                <a:gd name="connsiteX77" fmla="*/ 112333 w 9660507"/>
                <a:gd name="connsiteY77" fmla="*/ 5966194 h 7994737"/>
                <a:gd name="connsiteX78" fmla="*/ 80435 w 9660507"/>
                <a:gd name="connsiteY78" fmla="*/ 3584501 h 7994737"/>
                <a:gd name="connsiteX79" fmla="*/ 69803 w 9660507"/>
                <a:gd name="connsiteY79" fmla="*/ 2999711 h 7994737"/>
                <a:gd name="connsiteX80" fmla="*/ 91068 w 9660507"/>
                <a:gd name="connsiteY80" fmla="*/ 2574408 h 7994737"/>
                <a:gd name="connsiteX81" fmla="*/ 91068 w 9660507"/>
                <a:gd name="connsiteY81" fmla="*/ 2478715 h 7994737"/>
                <a:gd name="connsiteX82" fmla="*/ 91068 w 9660507"/>
                <a:gd name="connsiteY82" fmla="*/ 2393655 h 7994737"/>
                <a:gd name="connsiteX83" fmla="*/ 154863 w 9660507"/>
                <a:gd name="connsiteY83" fmla="*/ 2319227 h 7994737"/>
                <a:gd name="connsiteX84" fmla="*/ 271821 w 9660507"/>
                <a:gd name="connsiteY84" fmla="*/ 2223534 h 7994737"/>
                <a:gd name="connsiteX85" fmla="*/ 229291 w 9660507"/>
                <a:gd name="connsiteY85" fmla="*/ 2117208 h 7994737"/>
                <a:gd name="connsiteX86" fmla="*/ 144231 w 9660507"/>
                <a:gd name="connsiteY86" fmla="*/ 2053413 h 7994737"/>
                <a:gd name="connsiteX87" fmla="*/ 144231 w 9660507"/>
                <a:gd name="connsiteY87" fmla="*/ 1925822 h 7994737"/>
                <a:gd name="connsiteX88" fmla="*/ 271821 w 9660507"/>
                <a:gd name="connsiteY88" fmla="*/ 1883292 h 7994737"/>
                <a:gd name="connsiteX89" fmla="*/ 410045 w 9660507"/>
                <a:gd name="connsiteY89" fmla="*/ 1830129 h 7994737"/>
                <a:gd name="connsiteX90" fmla="*/ 516370 w 9660507"/>
                <a:gd name="connsiteY90" fmla="*/ 1606846 h 7994737"/>
                <a:gd name="connsiteX91" fmla="*/ 569533 w 9660507"/>
                <a:gd name="connsiteY91" fmla="*/ 1394194 h 7994737"/>
                <a:gd name="connsiteX92" fmla="*/ 707756 w 9660507"/>
                <a:gd name="connsiteY92" fmla="*/ 1351664 h 7994737"/>
                <a:gd name="connsiteX93" fmla="*/ 686491 w 9660507"/>
                <a:gd name="connsiteY93" fmla="*/ 1479255 h 7994737"/>
                <a:gd name="connsiteX94" fmla="*/ 612063 w 9660507"/>
                <a:gd name="connsiteY94" fmla="*/ 1606846 h 7994737"/>
                <a:gd name="connsiteX95" fmla="*/ 718389 w 9660507"/>
                <a:gd name="connsiteY95" fmla="*/ 1745069 h 7994737"/>
                <a:gd name="connsiteX96" fmla="*/ 899142 w 9660507"/>
                <a:gd name="connsiteY96" fmla="*/ 1574948 h 7994737"/>
                <a:gd name="connsiteX97" fmla="*/ 1122426 w 9660507"/>
                <a:gd name="connsiteY97" fmla="*/ 1468622 h 7994737"/>
                <a:gd name="connsiteX98" fmla="*/ 1207487 w 9660507"/>
                <a:gd name="connsiteY98" fmla="*/ 1351664 h 7994737"/>
                <a:gd name="connsiteX99" fmla="*/ 1069263 w 9660507"/>
                <a:gd name="connsiteY99" fmla="*/ 1160278 h 7994737"/>
                <a:gd name="connsiteX100" fmla="*/ 899142 w 9660507"/>
                <a:gd name="connsiteY100" fmla="*/ 1139013 h 7994737"/>
                <a:gd name="connsiteX101" fmla="*/ 643961 w 9660507"/>
                <a:gd name="connsiteY101" fmla="*/ 1075218 h 7994737"/>
                <a:gd name="connsiteX102" fmla="*/ 420677 w 9660507"/>
                <a:gd name="connsiteY102" fmla="*/ 979525 h 7994737"/>
                <a:gd name="connsiteX103" fmla="*/ 250556 w 9660507"/>
                <a:gd name="connsiteY103" fmla="*/ 958259 h 7994737"/>
                <a:gd name="connsiteX104" fmla="*/ 176128 w 9660507"/>
                <a:gd name="connsiteY104" fmla="*/ 979525 h 7994737"/>
                <a:gd name="connsiteX105" fmla="*/ 112333 w 9660507"/>
                <a:gd name="connsiteY105" fmla="*/ 958259 h 7994737"/>
                <a:gd name="connsiteX106" fmla="*/ 112333 w 9660507"/>
                <a:gd name="connsiteY106" fmla="*/ 862566 h 7994737"/>
                <a:gd name="connsiteX107" fmla="*/ 112333 w 9660507"/>
                <a:gd name="connsiteY107" fmla="*/ 777506 h 7994737"/>
                <a:gd name="connsiteX108" fmla="*/ 197394 w 9660507"/>
                <a:gd name="connsiteY108" fmla="*/ 756241 h 7994737"/>
                <a:gd name="connsiteX109" fmla="*/ 303719 w 9660507"/>
                <a:gd name="connsiteY109" fmla="*/ 851934 h 7994737"/>
                <a:gd name="connsiteX110" fmla="*/ 367514 w 9660507"/>
                <a:gd name="connsiteY110" fmla="*/ 788139 h 7994737"/>
                <a:gd name="connsiteX111" fmla="*/ 527003 w 9660507"/>
                <a:gd name="connsiteY111" fmla="*/ 862566 h 7994737"/>
                <a:gd name="connsiteX112" fmla="*/ 633328 w 9660507"/>
                <a:gd name="connsiteY112" fmla="*/ 883832 h 7994737"/>
                <a:gd name="connsiteX113" fmla="*/ 697124 w 9660507"/>
                <a:gd name="connsiteY113" fmla="*/ 788139 h 7994737"/>
                <a:gd name="connsiteX114" fmla="*/ 867245 w 9660507"/>
                <a:gd name="connsiteY114" fmla="*/ 926362 h 7994737"/>
                <a:gd name="connsiteX115" fmla="*/ 1101161 w 9660507"/>
                <a:gd name="connsiteY115" fmla="*/ 1053952 h 7994737"/>
                <a:gd name="connsiteX116" fmla="*/ 1281914 w 9660507"/>
                <a:gd name="connsiteY116" fmla="*/ 990157 h 7994737"/>
                <a:gd name="connsiteX117" fmla="*/ 1452035 w 9660507"/>
                <a:gd name="connsiteY117" fmla="*/ 777506 h 7994737"/>
                <a:gd name="connsiteX118" fmla="*/ 1685952 w 9660507"/>
                <a:gd name="connsiteY118" fmla="*/ 596752 h 7994737"/>
                <a:gd name="connsiteX119" fmla="*/ 1856073 w 9660507"/>
                <a:gd name="connsiteY119" fmla="*/ 426632 h 7994737"/>
                <a:gd name="connsiteX120" fmla="*/ 1941133 w 9660507"/>
                <a:gd name="connsiteY120" fmla="*/ 224613 h 7994737"/>
                <a:gd name="connsiteX121" fmla="*/ 1994296 w 9660507"/>
                <a:gd name="connsiteY121" fmla="*/ 86390 h 7994737"/>
                <a:gd name="connsiteX122" fmla="*/ 2047459 w 9660507"/>
                <a:gd name="connsiteY122" fmla="*/ 22594 h 7994737"/>
                <a:gd name="connsiteX123" fmla="*/ 2111254 w 9660507"/>
                <a:gd name="connsiteY123" fmla="*/ 22594 h 7994737"/>
                <a:gd name="connsiteX124" fmla="*/ 2228212 w 9660507"/>
                <a:gd name="connsiteY124" fmla="*/ 11962 h 7994737"/>
                <a:gd name="connsiteX125" fmla="*/ 2855533 w 9660507"/>
                <a:gd name="connsiteY125" fmla="*/ 1329 h 7994737"/>
                <a:gd name="connsiteX126" fmla="*/ 3780566 w 9660507"/>
                <a:gd name="connsiteY126" fmla="*/ 11962 h 7994737"/>
                <a:gd name="connsiteX127" fmla="*/ 4237766 w 9660507"/>
                <a:gd name="connsiteY127" fmla="*/ 11962 h 7994737"/>
                <a:gd name="connsiteX128" fmla="*/ 4450417 w 9660507"/>
                <a:gd name="connsiteY128" fmla="*/ 1329 h 7994737"/>
                <a:gd name="connsiteX129" fmla="*/ 4556742 w 9660507"/>
                <a:gd name="connsiteY129" fmla="*/ 1329 h 7994737"/>
                <a:gd name="connsiteX130" fmla="*/ 4609905 w 9660507"/>
                <a:gd name="connsiteY130" fmla="*/ 11962 h 7994737"/>
                <a:gd name="connsiteX131" fmla="*/ 4694966 w 9660507"/>
                <a:gd name="connsiteY131" fmla="*/ 97022 h 7994737"/>
                <a:gd name="connsiteX132" fmla="*/ 4854454 w 9660507"/>
                <a:gd name="connsiteY132" fmla="*/ 203348 h 7994737"/>
                <a:gd name="connsiteX133" fmla="*/ 4875719 w 9660507"/>
                <a:gd name="connsiteY133" fmla="*/ 320306 h 7994737"/>
                <a:gd name="connsiteX134" fmla="*/ 4822556 w 9660507"/>
                <a:gd name="connsiteY134" fmla="*/ 405366 h 7994737"/>
                <a:gd name="connsiteX135" fmla="*/ 4790659 w 9660507"/>
                <a:gd name="connsiteY135" fmla="*/ 469162 h 7994737"/>
                <a:gd name="connsiteX136" fmla="*/ 4726863 w 9660507"/>
                <a:gd name="connsiteY136" fmla="*/ 543590 h 7994737"/>
                <a:gd name="connsiteX137" fmla="*/ 4780026 w 9660507"/>
                <a:gd name="connsiteY137" fmla="*/ 671180 h 7994737"/>
                <a:gd name="connsiteX138" fmla="*/ 4907617 w 9660507"/>
                <a:gd name="connsiteY138" fmla="*/ 671180 h 7994737"/>
                <a:gd name="connsiteX139" fmla="*/ 4833189 w 9660507"/>
                <a:gd name="connsiteY139" fmla="*/ 809404 h 7994737"/>
                <a:gd name="connsiteX140" fmla="*/ 4982045 w 9660507"/>
                <a:gd name="connsiteY140" fmla="*/ 777506 h 7994737"/>
                <a:gd name="connsiteX141" fmla="*/ 5237226 w 9660507"/>
                <a:gd name="connsiteY141" fmla="*/ 671180 h 7994737"/>
                <a:gd name="connsiteX142" fmla="*/ 5460510 w 9660507"/>
                <a:gd name="connsiteY142" fmla="*/ 660548 h 7994737"/>
                <a:gd name="connsiteX143" fmla="*/ 5662528 w 9660507"/>
                <a:gd name="connsiteY143" fmla="*/ 543590 h 7994737"/>
                <a:gd name="connsiteX144" fmla="*/ 5896445 w 9660507"/>
                <a:gd name="connsiteY144" fmla="*/ 575487 h 7994737"/>
                <a:gd name="connsiteX145" fmla="*/ 6236687 w 9660507"/>
                <a:gd name="connsiteY145" fmla="*/ 490427 h 7994737"/>
                <a:gd name="connsiteX146" fmla="*/ 6459970 w 9660507"/>
                <a:gd name="connsiteY146" fmla="*/ 394734 h 7994737"/>
                <a:gd name="connsiteX147" fmla="*/ 6523766 w 9660507"/>
                <a:gd name="connsiteY147" fmla="*/ 394734 h 7994737"/>
                <a:gd name="connsiteX148" fmla="*/ 6619459 w 9660507"/>
                <a:gd name="connsiteY148" fmla="*/ 267143 h 7994737"/>
                <a:gd name="connsiteX149" fmla="*/ 6736417 w 9660507"/>
                <a:gd name="connsiteY149" fmla="*/ 320306 h 7994737"/>
                <a:gd name="connsiteX150" fmla="*/ 6864008 w 9660507"/>
                <a:gd name="connsiteY150" fmla="*/ 245878 h 7994737"/>
                <a:gd name="connsiteX151" fmla="*/ 6949068 w 9660507"/>
                <a:gd name="connsiteY151" fmla="*/ 192715 h 7994737"/>
                <a:gd name="connsiteX152" fmla="*/ 6991598 w 9660507"/>
                <a:gd name="connsiteY152" fmla="*/ 256511 h 7994737"/>
                <a:gd name="connsiteX153" fmla="*/ 7225514 w 9660507"/>
                <a:gd name="connsiteY153" fmla="*/ 203348 h 7994737"/>
                <a:gd name="connsiteX154" fmla="*/ 7438166 w 9660507"/>
                <a:gd name="connsiteY154" fmla="*/ 203348 h 7994737"/>
                <a:gd name="connsiteX155" fmla="*/ 7629552 w 9660507"/>
                <a:gd name="connsiteY155" fmla="*/ 118287 h 7994737"/>
                <a:gd name="connsiteX156" fmla="*/ 7735877 w 9660507"/>
                <a:gd name="connsiteY156" fmla="*/ 224613 h 7994737"/>
                <a:gd name="connsiteX157" fmla="*/ 7916631 w 9660507"/>
                <a:gd name="connsiteY157" fmla="*/ 118287 h 7994737"/>
                <a:gd name="connsiteX158" fmla="*/ 8182445 w 9660507"/>
                <a:gd name="connsiteY158" fmla="*/ 107655 h 7994737"/>
                <a:gd name="connsiteX159" fmla="*/ 8341933 w 9660507"/>
                <a:gd name="connsiteY159" fmla="*/ 75757 h 7994737"/>
                <a:gd name="connsiteX160" fmla="*/ 8490789 w 9660507"/>
                <a:gd name="connsiteY160" fmla="*/ 22594 h 7994737"/>
                <a:gd name="connsiteX161" fmla="*/ 8554584 w 9660507"/>
                <a:gd name="connsiteY161" fmla="*/ 128920 h 7994737"/>
                <a:gd name="connsiteX162" fmla="*/ 8597114 w 9660507"/>
                <a:gd name="connsiteY162" fmla="*/ 288408 h 7994737"/>
                <a:gd name="connsiteX163" fmla="*/ 8820398 w 9660507"/>
                <a:gd name="connsiteY163" fmla="*/ 479794 h 7994737"/>
                <a:gd name="connsiteX164" fmla="*/ 9001152 w 9660507"/>
                <a:gd name="connsiteY164" fmla="*/ 554222 h 7994737"/>
                <a:gd name="connsiteX165" fmla="*/ 9203170 w 9660507"/>
                <a:gd name="connsiteY165" fmla="*/ 543590 h 7994737"/>
                <a:gd name="connsiteX166" fmla="*/ 9383924 w 9660507"/>
                <a:gd name="connsiteY166" fmla="*/ 618018 h 7994737"/>
                <a:gd name="connsiteX167" fmla="*/ 9468984 w 9660507"/>
                <a:gd name="connsiteY167" fmla="*/ 724343 h 7994737"/>
                <a:gd name="connsiteX168" fmla="*/ 9660370 w 9660507"/>
                <a:gd name="connsiteY168" fmla="*/ 830669 h 7994737"/>
                <a:gd name="connsiteX169" fmla="*/ 9437087 w 9660507"/>
                <a:gd name="connsiteY169" fmla="*/ 926362 h 7994737"/>
                <a:gd name="connsiteX170" fmla="*/ 9171273 w 9660507"/>
                <a:gd name="connsiteY170" fmla="*/ 873199 h 7994737"/>
                <a:gd name="connsiteX171" fmla="*/ 8809766 w 9660507"/>
                <a:gd name="connsiteY171" fmla="*/ 873199 h 7994737"/>
                <a:gd name="connsiteX172" fmla="*/ 8405728 w 9660507"/>
                <a:gd name="connsiteY172" fmla="*/ 851934 h 7994737"/>
                <a:gd name="connsiteX173" fmla="*/ 8246240 w 9660507"/>
                <a:gd name="connsiteY173" fmla="*/ 968892 h 7994737"/>
                <a:gd name="connsiteX174" fmla="*/ 8171812 w 9660507"/>
                <a:gd name="connsiteY174" fmla="*/ 1139013 h 7994737"/>
                <a:gd name="connsiteX175" fmla="*/ 8118649 w 9660507"/>
                <a:gd name="connsiteY175" fmla="*/ 1362297 h 7994737"/>
                <a:gd name="connsiteX176" fmla="*/ 7969794 w 9660507"/>
                <a:gd name="connsiteY176" fmla="*/ 1479255 h 7994737"/>
                <a:gd name="connsiteX177" fmla="*/ 7640184 w 9660507"/>
                <a:gd name="connsiteY177" fmla="*/ 1500520 h 7994737"/>
                <a:gd name="connsiteX178" fmla="*/ 7151087 w 9660507"/>
                <a:gd name="connsiteY178" fmla="*/ 1362297 h 7994737"/>
                <a:gd name="connsiteX179" fmla="*/ 6906538 w 9660507"/>
                <a:gd name="connsiteY179" fmla="*/ 1298501 h 7994737"/>
                <a:gd name="connsiteX180" fmla="*/ 6715152 w 9660507"/>
                <a:gd name="connsiteY180" fmla="*/ 1224073 h 7994737"/>
                <a:gd name="connsiteX181" fmla="*/ 6502501 w 9660507"/>
                <a:gd name="connsiteY181" fmla="*/ 1287869 h 7994737"/>
                <a:gd name="connsiteX182" fmla="*/ 6300482 w 9660507"/>
                <a:gd name="connsiteY182" fmla="*/ 1309134 h 7994737"/>
                <a:gd name="connsiteX183" fmla="*/ 6098463 w 9660507"/>
                <a:gd name="connsiteY183" fmla="*/ 1309134 h 7994737"/>
                <a:gd name="connsiteX184" fmla="*/ 5981505 w 9660507"/>
                <a:gd name="connsiteY184" fmla="*/ 1245339 h 7994737"/>
                <a:gd name="connsiteX185" fmla="*/ 5855480 w 9660507"/>
                <a:gd name="connsiteY185" fmla="*/ 1358448 h 7994737"/>
                <a:gd name="connsiteX186" fmla="*/ 5653527 w 9660507"/>
                <a:gd name="connsiteY186" fmla="*/ 1358448 h 7994737"/>
                <a:gd name="connsiteX187" fmla="*/ 5474013 w 9660507"/>
                <a:gd name="connsiteY187" fmla="*/ 1481864 h 7994737"/>
                <a:gd name="connsiteX188" fmla="*/ 5359207 w 9660507"/>
                <a:gd name="connsiteY188" fmla="*/ 1573774 h 7994737"/>
                <a:gd name="connsiteX0" fmla="*/ 5470085 w 9776408"/>
                <a:gd name="connsiteY0" fmla="*/ 1574948 h 7994737"/>
                <a:gd name="connsiteX1" fmla="*/ 5331862 w 9776408"/>
                <a:gd name="connsiteY1" fmla="*/ 1596213 h 7994737"/>
                <a:gd name="connsiteX2" fmla="*/ 5214904 w 9776408"/>
                <a:gd name="connsiteY2" fmla="*/ 1691906 h 7994737"/>
                <a:gd name="connsiteX3" fmla="*/ 5151109 w 9776408"/>
                <a:gd name="connsiteY3" fmla="*/ 1808864 h 7994737"/>
                <a:gd name="connsiteX4" fmla="*/ 5183006 w 9776408"/>
                <a:gd name="connsiteY4" fmla="*/ 1947087 h 7994737"/>
                <a:gd name="connsiteX5" fmla="*/ 5108578 w 9776408"/>
                <a:gd name="connsiteY5" fmla="*/ 2074678 h 7994737"/>
                <a:gd name="connsiteX6" fmla="*/ 5204271 w 9776408"/>
                <a:gd name="connsiteY6" fmla="*/ 2255432 h 7994737"/>
                <a:gd name="connsiteX7" fmla="*/ 5236169 w 9776408"/>
                <a:gd name="connsiteY7" fmla="*/ 2319227 h 7994737"/>
                <a:gd name="connsiteX8" fmla="*/ 5129843 w 9776408"/>
                <a:gd name="connsiteY8" fmla="*/ 2446818 h 7994737"/>
                <a:gd name="connsiteX9" fmla="*/ 5172374 w 9776408"/>
                <a:gd name="connsiteY9" fmla="*/ 2585041 h 7994737"/>
                <a:gd name="connsiteX10" fmla="*/ 5246802 w 9776408"/>
                <a:gd name="connsiteY10" fmla="*/ 2733897 h 7994737"/>
                <a:gd name="connsiteX11" fmla="*/ 5416922 w 9776408"/>
                <a:gd name="connsiteY11" fmla="*/ 2957180 h 7994737"/>
                <a:gd name="connsiteX12" fmla="*/ 5448820 w 9776408"/>
                <a:gd name="connsiteY12" fmla="*/ 2967813 h 7994737"/>
                <a:gd name="connsiteX13" fmla="*/ 5650839 w 9776408"/>
                <a:gd name="connsiteY13" fmla="*/ 2904018 h 7994737"/>
                <a:gd name="connsiteX14" fmla="*/ 5778429 w 9776408"/>
                <a:gd name="connsiteY14" fmla="*/ 2999711 h 7994737"/>
                <a:gd name="connsiteX15" fmla="*/ 5693369 w 9776408"/>
                <a:gd name="connsiteY15" fmla="*/ 3148566 h 7994737"/>
                <a:gd name="connsiteX16" fmla="*/ 5640206 w 9776408"/>
                <a:gd name="connsiteY16" fmla="*/ 3393115 h 7994737"/>
                <a:gd name="connsiteX17" fmla="*/ 5533881 w 9776408"/>
                <a:gd name="connsiteY17" fmla="*/ 3743990 h 7994737"/>
                <a:gd name="connsiteX18" fmla="*/ 5512615 w 9776408"/>
                <a:gd name="connsiteY18" fmla="*/ 3860948 h 7994737"/>
                <a:gd name="connsiteX19" fmla="*/ 5555146 w 9776408"/>
                <a:gd name="connsiteY19" fmla="*/ 4190557 h 7994737"/>
                <a:gd name="connsiteX20" fmla="*/ 5491350 w 9776408"/>
                <a:gd name="connsiteY20" fmla="*/ 4435106 h 7994737"/>
                <a:gd name="connsiteX21" fmla="*/ 5342495 w 9776408"/>
                <a:gd name="connsiteY21" fmla="*/ 4594594 h 7994737"/>
                <a:gd name="connsiteX22" fmla="*/ 5076681 w 9776408"/>
                <a:gd name="connsiteY22" fmla="*/ 4732818 h 7994737"/>
                <a:gd name="connsiteX23" fmla="*/ 4895927 w 9776408"/>
                <a:gd name="connsiteY23" fmla="*/ 4669022 h 7994737"/>
                <a:gd name="connsiteX24" fmla="*/ 4747071 w 9776408"/>
                <a:gd name="connsiteY24" fmla="*/ 4594594 h 7994737"/>
                <a:gd name="connsiteX25" fmla="*/ 4672643 w 9776408"/>
                <a:gd name="connsiteY25" fmla="*/ 4318148 h 7994737"/>
                <a:gd name="connsiteX26" fmla="*/ 4598215 w 9776408"/>
                <a:gd name="connsiteY26" fmla="*/ 4137394 h 7994737"/>
                <a:gd name="connsiteX27" fmla="*/ 4428095 w 9776408"/>
                <a:gd name="connsiteY27" fmla="*/ 3956641 h 7994737"/>
                <a:gd name="connsiteX28" fmla="*/ 4374932 w 9776408"/>
                <a:gd name="connsiteY28" fmla="*/ 3807785 h 7994737"/>
                <a:gd name="connsiteX29" fmla="*/ 4311136 w 9776408"/>
                <a:gd name="connsiteY29" fmla="*/ 3637664 h 7994737"/>
                <a:gd name="connsiteX30" fmla="*/ 4098485 w 9776408"/>
                <a:gd name="connsiteY30" fmla="*/ 3722725 h 7994737"/>
                <a:gd name="connsiteX31" fmla="*/ 3811406 w 9776408"/>
                <a:gd name="connsiteY31" fmla="*/ 3743990 h 7994737"/>
                <a:gd name="connsiteX32" fmla="*/ 3577490 w 9776408"/>
                <a:gd name="connsiteY32" fmla="*/ 3935376 h 7994737"/>
                <a:gd name="connsiteX33" fmla="*/ 3407369 w 9776408"/>
                <a:gd name="connsiteY33" fmla="*/ 4073599 h 7994737"/>
                <a:gd name="connsiteX34" fmla="*/ 3332941 w 9776408"/>
                <a:gd name="connsiteY34" fmla="*/ 4339413 h 7994737"/>
                <a:gd name="connsiteX35" fmla="*/ 3109657 w 9776408"/>
                <a:gd name="connsiteY35" fmla="*/ 4594594 h 7994737"/>
                <a:gd name="connsiteX36" fmla="*/ 2960802 w 9776408"/>
                <a:gd name="connsiteY36" fmla="*/ 4977366 h 7994737"/>
                <a:gd name="connsiteX37" fmla="*/ 2875741 w 9776408"/>
                <a:gd name="connsiteY37" fmla="*/ 5370771 h 7994737"/>
                <a:gd name="connsiteX38" fmla="*/ 2897006 w 9776408"/>
                <a:gd name="connsiteY38" fmla="*/ 5774808 h 7994737"/>
                <a:gd name="connsiteX39" fmla="*/ 2854476 w 9776408"/>
                <a:gd name="connsiteY39" fmla="*/ 5934297 h 7994737"/>
                <a:gd name="connsiteX40" fmla="*/ 2897006 w 9776408"/>
                <a:gd name="connsiteY40" fmla="*/ 6189478 h 7994737"/>
                <a:gd name="connsiteX41" fmla="*/ 2928904 w 9776408"/>
                <a:gd name="connsiteY41" fmla="*/ 6487190 h 7994737"/>
                <a:gd name="connsiteX42" fmla="*/ 2854476 w 9776408"/>
                <a:gd name="connsiteY42" fmla="*/ 6710473 h 7994737"/>
                <a:gd name="connsiteX43" fmla="*/ 2620560 w 9776408"/>
                <a:gd name="connsiteY43" fmla="*/ 6976287 h 7994737"/>
                <a:gd name="connsiteX44" fmla="*/ 2663090 w 9776408"/>
                <a:gd name="connsiteY44" fmla="*/ 6774269 h 7994737"/>
                <a:gd name="connsiteX45" fmla="*/ 2801313 w 9776408"/>
                <a:gd name="connsiteY45" fmla="*/ 6561618 h 7994737"/>
                <a:gd name="connsiteX46" fmla="*/ 2684355 w 9776408"/>
                <a:gd name="connsiteY46" fmla="*/ 6625413 h 7994737"/>
                <a:gd name="connsiteX47" fmla="*/ 2556764 w 9776408"/>
                <a:gd name="connsiteY47" fmla="*/ 6784901 h 7994737"/>
                <a:gd name="connsiteX48" fmla="*/ 2429174 w 9776408"/>
                <a:gd name="connsiteY48" fmla="*/ 6859329 h 7994737"/>
                <a:gd name="connsiteX49" fmla="*/ 2259053 w 9776408"/>
                <a:gd name="connsiteY49" fmla="*/ 6955022 h 7994737"/>
                <a:gd name="connsiteX50" fmla="*/ 2152727 w 9776408"/>
                <a:gd name="connsiteY50" fmla="*/ 7018818 h 7994737"/>
                <a:gd name="connsiteX51" fmla="*/ 1971974 w 9776408"/>
                <a:gd name="connsiteY51" fmla="*/ 7114511 h 7994737"/>
                <a:gd name="connsiteX52" fmla="*/ 1929443 w 9776408"/>
                <a:gd name="connsiteY52" fmla="*/ 7295264 h 7994737"/>
                <a:gd name="connsiteX53" fmla="*/ 2078299 w 9776408"/>
                <a:gd name="connsiteY53" fmla="*/ 7401590 h 7994737"/>
                <a:gd name="connsiteX54" fmla="*/ 1897546 w 9776408"/>
                <a:gd name="connsiteY54" fmla="*/ 7497283 h 7994737"/>
                <a:gd name="connsiteX55" fmla="*/ 1706160 w 9776408"/>
                <a:gd name="connsiteY55" fmla="*/ 7678036 h 7994737"/>
                <a:gd name="connsiteX56" fmla="*/ 1408448 w 9776408"/>
                <a:gd name="connsiteY56" fmla="*/ 7848157 h 7994737"/>
                <a:gd name="connsiteX57" fmla="*/ 1121369 w 9776408"/>
                <a:gd name="connsiteY57" fmla="*/ 7986380 h 7994737"/>
                <a:gd name="connsiteX58" fmla="*/ 919350 w 9776408"/>
                <a:gd name="connsiteY58" fmla="*/ 7965115 h 7994737"/>
                <a:gd name="connsiteX59" fmla="*/ 1068206 w 9776408"/>
                <a:gd name="connsiteY59" fmla="*/ 7848157 h 7994737"/>
                <a:gd name="connsiteX60" fmla="*/ 1344653 w 9776408"/>
                <a:gd name="connsiteY60" fmla="*/ 7763097 h 7994737"/>
                <a:gd name="connsiteX61" fmla="*/ 1578569 w 9776408"/>
                <a:gd name="connsiteY61" fmla="*/ 7646139 h 7994737"/>
                <a:gd name="connsiteX62" fmla="*/ 1663629 w 9776408"/>
                <a:gd name="connsiteY62" fmla="*/ 7561078 h 7994737"/>
                <a:gd name="connsiteX63" fmla="*/ 1599834 w 9776408"/>
                <a:gd name="connsiteY63" fmla="*/ 7561078 h 7994737"/>
                <a:gd name="connsiteX64" fmla="*/ 1387183 w 9776408"/>
                <a:gd name="connsiteY64" fmla="*/ 7656771 h 7994737"/>
                <a:gd name="connsiteX65" fmla="*/ 1132002 w 9776408"/>
                <a:gd name="connsiteY65" fmla="*/ 7752464 h 7994737"/>
                <a:gd name="connsiteX66" fmla="*/ 802392 w 9776408"/>
                <a:gd name="connsiteY66" fmla="*/ 7816259 h 7994737"/>
                <a:gd name="connsiteX67" fmla="*/ 547211 w 9776408"/>
                <a:gd name="connsiteY67" fmla="*/ 7731199 h 7994737"/>
                <a:gd name="connsiteX68" fmla="*/ 472783 w 9776408"/>
                <a:gd name="connsiteY68" fmla="*/ 7614241 h 7994737"/>
                <a:gd name="connsiteX69" fmla="*/ 504681 w 9776408"/>
                <a:gd name="connsiteY69" fmla="*/ 7390957 h 7994737"/>
                <a:gd name="connsiteX70" fmla="*/ 536578 w 9776408"/>
                <a:gd name="connsiteY70" fmla="*/ 7284632 h 7994737"/>
                <a:gd name="connsiteX71" fmla="*/ 408988 w 9776408"/>
                <a:gd name="connsiteY71" fmla="*/ 7199571 h 7994737"/>
                <a:gd name="connsiteX72" fmla="*/ 334560 w 9776408"/>
                <a:gd name="connsiteY72" fmla="*/ 7146408 h 7994737"/>
                <a:gd name="connsiteX73" fmla="*/ 260132 w 9776408"/>
                <a:gd name="connsiteY73" fmla="*/ 7103878 h 7994737"/>
                <a:gd name="connsiteX74" fmla="*/ 116950 w 9776408"/>
                <a:gd name="connsiteY74" fmla="*/ 7066086 h 7994737"/>
                <a:gd name="connsiteX75" fmla="*/ 2085 w 9776408"/>
                <a:gd name="connsiteY75" fmla="*/ 7036832 h 7994737"/>
                <a:gd name="connsiteX76" fmla="*/ 217602 w 9776408"/>
                <a:gd name="connsiteY76" fmla="*/ 6795534 h 7994737"/>
                <a:gd name="connsiteX77" fmla="*/ 228234 w 9776408"/>
                <a:gd name="connsiteY77" fmla="*/ 5966194 h 7994737"/>
                <a:gd name="connsiteX78" fmla="*/ 196336 w 9776408"/>
                <a:gd name="connsiteY78" fmla="*/ 3584501 h 7994737"/>
                <a:gd name="connsiteX79" fmla="*/ 185704 w 9776408"/>
                <a:gd name="connsiteY79" fmla="*/ 2999711 h 7994737"/>
                <a:gd name="connsiteX80" fmla="*/ 206969 w 9776408"/>
                <a:gd name="connsiteY80" fmla="*/ 2574408 h 7994737"/>
                <a:gd name="connsiteX81" fmla="*/ 206969 w 9776408"/>
                <a:gd name="connsiteY81" fmla="*/ 2478715 h 7994737"/>
                <a:gd name="connsiteX82" fmla="*/ 206969 w 9776408"/>
                <a:gd name="connsiteY82" fmla="*/ 2393655 h 7994737"/>
                <a:gd name="connsiteX83" fmla="*/ 270764 w 9776408"/>
                <a:gd name="connsiteY83" fmla="*/ 2319227 h 7994737"/>
                <a:gd name="connsiteX84" fmla="*/ 387722 w 9776408"/>
                <a:gd name="connsiteY84" fmla="*/ 2223534 h 7994737"/>
                <a:gd name="connsiteX85" fmla="*/ 345192 w 9776408"/>
                <a:gd name="connsiteY85" fmla="*/ 2117208 h 7994737"/>
                <a:gd name="connsiteX86" fmla="*/ 260132 w 9776408"/>
                <a:gd name="connsiteY86" fmla="*/ 2053413 h 7994737"/>
                <a:gd name="connsiteX87" fmla="*/ 260132 w 9776408"/>
                <a:gd name="connsiteY87" fmla="*/ 1925822 h 7994737"/>
                <a:gd name="connsiteX88" fmla="*/ 387722 w 9776408"/>
                <a:gd name="connsiteY88" fmla="*/ 1883292 h 7994737"/>
                <a:gd name="connsiteX89" fmla="*/ 525946 w 9776408"/>
                <a:gd name="connsiteY89" fmla="*/ 1830129 h 7994737"/>
                <a:gd name="connsiteX90" fmla="*/ 632271 w 9776408"/>
                <a:gd name="connsiteY90" fmla="*/ 1606846 h 7994737"/>
                <a:gd name="connsiteX91" fmla="*/ 685434 w 9776408"/>
                <a:gd name="connsiteY91" fmla="*/ 1394194 h 7994737"/>
                <a:gd name="connsiteX92" fmla="*/ 823657 w 9776408"/>
                <a:gd name="connsiteY92" fmla="*/ 1351664 h 7994737"/>
                <a:gd name="connsiteX93" fmla="*/ 802392 w 9776408"/>
                <a:gd name="connsiteY93" fmla="*/ 1479255 h 7994737"/>
                <a:gd name="connsiteX94" fmla="*/ 727964 w 9776408"/>
                <a:gd name="connsiteY94" fmla="*/ 1606846 h 7994737"/>
                <a:gd name="connsiteX95" fmla="*/ 834290 w 9776408"/>
                <a:gd name="connsiteY95" fmla="*/ 1745069 h 7994737"/>
                <a:gd name="connsiteX96" fmla="*/ 1015043 w 9776408"/>
                <a:gd name="connsiteY96" fmla="*/ 1574948 h 7994737"/>
                <a:gd name="connsiteX97" fmla="*/ 1238327 w 9776408"/>
                <a:gd name="connsiteY97" fmla="*/ 1468622 h 7994737"/>
                <a:gd name="connsiteX98" fmla="*/ 1323388 w 9776408"/>
                <a:gd name="connsiteY98" fmla="*/ 1351664 h 7994737"/>
                <a:gd name="connsiteX99" fmla="*/ 1185164 w 9776408"/>
                <a:gd name="connsiteY99" fmla="*/ 1160278 h 7994737"/>
                <a:gd name="connsiteX100" fmla="*/ 1015043 w 9776408"/>
                <a:gd name="connsiteY100" fmla="*/ 1139013 h 7994737"/>
                <a:gd name="connsiteX101" fmla="*/ 759862 w 9776408"/>
                <a:gd name="connsiteY101" fmla="*/ 1075218 h 7994737"/>
                <a:gd name="connsiteX102" fmla="*/ 536578 w 9776408"/>
                <a:gd name="connsiteY102" fmla="*/ 979525 h 7994737"/>
                <a:gd name="connsiteX103" fmla="*/ 366457 w 9776408"/>
                <a:gd name="connsiteY103" fmla="*/ 958259 h 7994737"/>
                <a:gd name="connsiteX104" fmla="*/ 292029 w 9776408"/>
                <a:gd name="connsiteY104" fmla="*/ 979525 h 7994737"/>
                <a:gd name="connsiteX105" fmla="*/ 228234 w 9776408"/>
                <a:gd name="connsiteY105" fmla="*/ 958259 h 7994737"/>
                <a:gd name="connsiteX106" fmla="*/ 228234 w 9776408"/>
                <a:gd name="connsiteY106" fmla="*/ 862566 h 7994737"/>
                <a:gd name="connsiteX107" fmla="*/ 228234 w 9776408"/>
                <a:gd name="connsiteY107" fmla="*/ 777506 h 7994737"/>
                <a:gd name="connsiteX108" fmla="*/ 313295 w 9776408"/>
                <a:gd name="connsiteY108" fmla="*/ 756241 h 7994737"/>
                <a:gd name="connsiteX109" fmla="*/ 419620 w 9776408"/>
                <a:gd name="connsiteY109" fmla="*/ 851934 h 7994737"/>
                <a:gd name="connsiteX110" fmla="*/ 483415 w 9776408"/>
                <a:gd name="connsiteY110" fmla="*/ 788139 h 7994737"/>
                <a:gd name="connsiteX111" fmla="*/ 642904 w 9776408"/>
                <a:gd name="connsiteY111" fmla="*/ 862566 h 7994737"/>
                <a:gd name="connsiteX112" fmla="*/ 749229 w 9776408"/>
                <a:gd name="connsiteY112" fmla="*/ 883832 h 7994737"/>
                <a:gd name="connsiteX113" fmla="*/ 813025 w 9776408"/>
                <a:gd name="connsiteY113" fmla="*/ 788139 h 7994737"/>
                <a:gd name="connsiteX114" fmla="*/ 983146 w 9776408"/>
                <a:gd name="connsiteY114" fmla="*/ 926362 h 7994737"/>
                <a:gd name="connsiteX115" fmla="*/ 1217062 w 9776408"/>
                <a:gd name="connsiteY115" fmla="*/ 1053952 h 7994737"/>
                <a:gd name="connsiteX116" fmla="*/ 1397815 w 9776408"/>
                <a:gd name="connsiteY116" fmla="*/ 990157 h 7994737"/>
                <a:gd name="connsiteX117" fmla="*/ 1567936 w 9776408"/>
                <a:gd name="connsiteY117" fmla="*/ 777506 h 7994737"/>
                <a:gd name="connsiteX118" fmla="*/ 1801853 w 9776408"/>
                <a:gd name="connsiteY118" fmla="*/ 596752 h 7994737"/>
                <a:gd name="connsiteX119" fmla="*/ 1971974 w 9776408"/>
                <a:gd name="connsiteY119" fmla="*/ 426632 h 7994737"/>
                <a:gd name="connsiteX120" fmla="*/ 2057034 w 9776408"/>
                <a:gd name="connsiteY120" fmla="*/ 224613 h 7994737"/>
                <a:gd name="connsiteX121" fmla="*/ 2110197 w 9776408"/>
                <a:gd name="connsiteY121" fmla="*/ 86390 h 7994737"/>
                <a:gd name="connsiteX122" fmla="*/ 2163360 w 9776408"/>
                <a:gd name="connsiteY122" fmla="*/ 22594 h 7994737"/>
                <a:gd name="connsiteX123" fmla="*/ 2227155 w 9776408"/>
                <a:gd name="connsiteY123" fmla="*/ 22594 h 7994737"/>
                <a:gd name="connsiteX124" fmla="*/ 2344113 w 9776408"/>
                <a:gd name="connsiteY124" fmla="*/ 11962 h 7994737"/>
                <a:gd name="connsiteX125" fmla="*/ 2971434 w 9776408"/>
                <a:gd name="connsiteY125" fmla="*/ 1329 h 7994737"/>
                <a:gd name="connsiteX126" fmla="*/ 3896467 w 9776408"/>
                <a:gd name="connsiteY126" fmla="*/ 11962 h 7994737"/>
                <a:gd name="connsiteX127" fmla="*/ 4353667 w 9776408"/>
                <a:gd name="connsiteY127" fmla="*/ 11962 h 7994737"/>
                <a:gd name="connsiteX128" fmla="*/ 4566318 w 9776408"/>
                <a:gd name="connsiteY128" fmla="*/ 1329 h 7994737"/>
                <a:gd name="connsiteX129" fmla="*/ 4672643 w 9776408"/>
                <a:gd name="connsiteY129" fmla="*/ 1329 h 7994737"/>
                <a:gd name="connsiteX130" fmla="*/ 4725806 w 9776408"/>
                <a:gd name="connsiteY130" fmla="*/ 11962 h 7994737"/>
                <a:gd name="connsiteX131" fmla="*/ 4810867 w 9776408"/>
                <a:gd name="connsiteY131" fmla="*/ 97022 h 7994737"/>
                <a:gd name="connsiteX132" fmla="*/ 4970355 w 9776408"/>
                <a:gd name="connsiteY132" fmla="*/ 203348 h 7994737"/>
                <a:gd name="connsiteX133" fmla="*/ 4991620 w 9776408"/>
                <a:gd name="connsiteY133" fmla="*/ 320306 h 7994737"/>
                <a:gd name="connsiteX134" fmla="*/ 4938457 w 9776408"/>
                <a:gd name="connsiteY134" fmla="*/ 405366 h 7994737"/>
                <a:gd name="connsiteX135" fmla="*/ 4906560 w 9776408"/>
                <a:gd name="connsiteY135" fmla="*/ 469162 h 7994737"/>
                <a:gd name="connsiteX136" fmla="*/ 4842764 w 9776408"/>
                <a:gd name="connsiteY136" fmla="*/ 543590 h 7994737"/>
                <a:gd name="connsiteX137" fmla="*/ 4895927 w 9776408"/>
                <a:gd name="connsiteY137" fmla="*/ 671180 h 7994737"/>
                <a:gd name="connsiteX138" fmla="*/ 5023518 w 9776408"/>
                <a:gd name="connsiteY138" fmla="*/ 671180 h 7994737"/>
                <a:gd name="connsiteX139" fmla="*/ 4949090 w 9776408"/>
                <a:gd name="connsiteY139" fmla="*/ 809404 h 7994737"/>
                <a:gd name="connsiteX140" fmla="*/ 5097946 w 9776408"/>
                <a:gd name="connsiteY140" fmla="*/ 777506 h 7994737"/>
                <a:gd name="connsiteX141" fmla="*/ 5353127 w 9776408"/>
                <a:gd name="connsiteY141" fmla="*/ 671180 h 7994737"/>
                <a:gd name="connsiteX142" fmla="*/ 5576411 w 9776408"/>
                <a:gd name="connsiteY142" fmla="*/ 660548 h 7994737"/>
                <a:gd name="connsiteX143" fmla="*/ 5778429 w 9776408"/>
                <a:gd name="connsiteY143" fmla="*/ 543590 h 7994737"/>
                <a:gd name="connsiteX144" fmla="*/ 6012346 w 9776408"/>
                <a:gd name="connsiteY144" fmla="*/ 575487 h 7994737"/>
                <a:gd name="connsiteX145" fmla="*/ 6352588 w 9776408"/>
                <a:gd name="connsiteY145" fmla="*/ 490427 h 7994737"/>
                <a:gd name="connsiteX146" fmla="*/ 6575871 w 9776408"/>
                <a:gd name="connsiteY146" fmla="*/ 394734 h 7994737"/>
                <a:gd name="connsiteX147" fmla="*/ 6639667 w 9776408"/>
                <a:gd name="connsiteY147" fmla="*/ 394734 h 7994737"/>
                <a:gd name="connsiteX148" fmla="*/ 6735360 w 9776408"/>
                <a:gd name="connsiteY148" fmla="*/ 267143 h 7994737"/>
                <a:gd name="connsiteX149" fmla="*/ 6852318 w 9776408"/>
                <a:gd name="connsiteY149" fmla="*/ 320306 h 7994737"/>
                <a:gd name="connsiteX150" fmla="*/ 6979909 w 9776408"/>
                <a:gd name="connsiteY150" fmla="*/ 245878 h 7994737"/>
                <a:gd name="connsiteX151" fmla="*/ 7064969 w 9776408"/>
                <a:gd name="connsiteY151" fmla="*/ 192715 h 7994737"/>
                <a:gd name="connsiteX152" fmla="*/ 7107499 w 9776408"/>
                <a:gd name="connsiteY152" fmla="*/ 256511 h 7994737"/>
                <a:gd name="connsiteX153" fmla="*/ 7341415 w 9776408"/>
                <a:gd name="connsiteY153" fmla="*/ 203348 h 7994737"/>
                <a:gd name="connsiteX154" fmla="*/ 7554067 w 9776408"/>
                <a:gd name="connsiteY154" fmla="*/ 203348 h 7994737"/>
                <a:gd name="connsiteX155" fmla="*/ 7745453 w 9776408"/>
                <a:gd name="connsiteY155" fmla="*/ 118287 h 7994737"/>
                <a:gd name="connsiteX156" fmla="*/ 7851778 w 9776408"/>
                <a:gd name="connsiteY156" fmla="*/ 224613 h 7994737"/>
                <a:gd name="connsiteX157" fmla="*/ 8032532 w 9776408"/>
                <a:gd name="connsiteY157" fmla="*/ 118287 h 7994737"/>
                <a:gd name="connsiteX158" fmla="*/ 8298346 w 9776408"/>
                <a:gd name="connsiteY158" fmla="*/ 107655 h 7994737"/>
                <a:gd name="connsiteX159" fmla="*/ 8457834 w 9776408"/>
                <a:gd name="connsiteY159" fmla="*/ 75757 h 7994737"/>
                <a:gd name="connsiteX160" fmla="*/ 8606690 w 9776408"/>
                <a:gd name="connsiteY160" fmla="*/ 22594 h 7994737"/>
                <a:gd name="connsiteX161" fmla="*/ 8670485 w 9776408"/>
                <a:gd name="connsiteY161" fmla="*/ 128920 h 7994737"/>
                <a:gd name="connsiteX162" fmla="*/ 8713015 w 9776408"/>
                <a:gd name="connsiteY162" fmla="*/ 288408 h 7994737"/>
                <a:gd name="connsiteX163" fmla="*/ 8936299 w 9776408"/>
                <a:gd name="connsiteY163" fmla="*/ 479794 h 7994737"/>
                <a:gd name="connsiteX164" fmla="*/ 9117053 w 9776408"/>
                <a:gd name="connsiteY164" fmla="*/ 554222 h 7994737"/>
                <a:gd name="connsiteX165" fmla="*/ 9319071 w 9776408"/>
                <a:gd name="connsiteY165" fmla="*/ 543590 h 7994737"/>
                <a:gd name="connsiteX166" fmla="*/ 9499825 w 9776408"/>
                <a:gd name="connsiteY166" fmla="*/ 618018 h 7994737"/>
                <a:gd name="connsiteX167" fmla="*/ 9584885 w 9776408"/>
                <a:gd name="connsiteY167" fmla="*/ 724343 h 7994737"/>
                <a:gd name="connsiteX168" fmla="*/ 9776271 w 9776408"/>
                <a:gd name="connsiteY168" fmla="*/ 830669 h 7994737"/>
                <a:gd name="connsiteX169" fmla="*/ 9552988 w 9776408"/>
                <a:gd name="connsiteY169" fmla="*/ 926362 h 7994737"/>
                <a:gd name="connsiteX170" fmla="*/ 9287174 w 9776408"/>
                <a:gd name="connsiteY170" fmla="*/ 873199 h 7994737"/>
                <a:gd name="connsiteX171" fmla="*/ 8925667 w 9776408"/>
                <a:gd name="connsiteY171" fmla="*/ 873199 h 7994737"/>
                <a:gd name="connsiteX172" fmla="*/ 8521629 w 9776408"/>
                <a:gd name="connsiteY172" fmla="*/ 851934 h 7994737"/>
                <a:gd name="connsiteX173" fmla="*/ 8362141 w 9776408"/>
                <a:gd name="connsiteY173" fmla="*/ 968892 h 7994737"/>
                <a:gd name="connsiteX174" fmla="*/ 8287713 w 9776408"/>
                <a:gd name="connsiteY174" fmla="*/ 1139013 h 7994737"/>
                <a:gd name="connsiteX175" fmla="*/ 8234550 w 9776408"/>
                <a:gd name="connsiteY175" fmla="*/ 1362297 h 7994737"/>
                <a:gd name="connsiteX176" fmla="*/ 8085695 w 9776408"/>
                <a:gd name="connsiteY176" fmla="*/ 1479255 h 7994737"/>
                <a:gd name="connsiteX177" fmla="*/ 7756085 w 9776408"/>
                <a:gd name="connsiteY177" fmla="*/ 1500520 h 7994737"/>
                <a:gd name="connsiteX178" fmla="*/ 7266988 w 9776408"/>
                <a:gd name="connsiteY178" fmla="*/ 1362297 h 7994737"/>
                <a:gd name="connsiteX179" fmla="*/ 7022439 w 9776408"/>
                <a:gd name="connsiteY179" fmla="*/ 1298501 h 7994737"/>
                <a:gd name="connsiteX180" fmla="*/ 6831053 w 9776408"/>
                <a:gd name="connsiteY180" fmla="*/ 1224073 h 7994737"/>
                <a:gd name="connsiteX181" fmla="*/ 6618402 w 9776408"/>
                <a:gd name="connsiteY181" fmla="*/ 1287869 h 7994737"/>
                <a:gd name="connsiteX182" fmla="*/ 6416383 w 9776408"/>
                <a:gd name="connsiteY182" fmla="*/ 1309134 h 7994737"/>
                <a:gd name="connsiteX183" fmla="*/ 6214364 w 9776408"/>
                <a:gd name="connsiteY183" fmla="*/ 1309134 h 7994737"/>
                <a:gd name="connsiteX184" fmla="*/ 6097406 w 9776408"/>
                <a:gd name="connsiteY184" fmla="*/ 1245339 h 7994737"/>
                <a:gd name="connsiteX185" fmla="*/ 5971381 w 9776408"/>
                <a:gd name="connsiteY185" fmla="*/ 1358448 h 7994737"/>
                <a:gd name="connsiteX186" fmla="*/ 5769428 w 9776408"/>
                <a:gd name="connsiteY186" fmla="*/ 1358448 h 7994737"/>
                <a:gd name="connsiteX187" fmla="*/ 5589914 w 9776408"/>
                <a:gd name="connsiteY187" fmla="*/ 1481864 h 7994737"/>
                <a:gd name="connsiteX188" fmla="*/ 5475108 w 9776408"/>
                <a:gd name="connsiteY188" fmla="*/ 1573774 h 7994737"/>
                <a:gd name="connsiteX0" fmla="*/ 5488338 w 9794661"/>
                <a:gd name="connsiteY0" fmla="*/ 1574948 h 7994737"/>
                <a:gd name="connsiteX1" fmla="*/ 5350115 w 9794661"/>
                <a:gd name="connsiteY1" fmla="*/ 1596213 h 7994737"/>
                <a:gd name="connsiteX2" fmla="*/ 5233157 w 9794661"/>
                <a:gd name="connsiteY2" fmla="*/ 1691906 h 7994737"/>
                <a:gd name="connsiteX3" fmla="*/ 5169362 w 9794661"/>
                <a:gd name="connsiteY3" fmla="*/ 1808864 h 7994737"/>
                <a:gd name="connsiteX4" fmla="*/ 5201259 w 9794661"/>
                <a:gd name="connsiteY4" fmla="*/ 1947087 h 7994737"/>
                <a:gd name="connsiteX5" fmla="*/ 5126831 w 9794661"/>
                <a:gd name="connsiteY5" fmla="*/ 2074678 h 7994737"/>
                <a:gd name="connsiteX6" fmla="*/ 5222524 w 9794661"/>
                <a:gd name="connsiteY6" fmla="*/ 2255432 h 7994737"/>
                <a:gd name="connsiteX7" fmla="*/ 5254422 w 9794661"/>
                <a:gd name="connsiteY7" fmla="*/ 2319227 h 7994737"/>
                <a:gd name="connsiteX8" fmla="*/ 5148096 w 9794661"/>
                <a:gd name="connsiteY8" fmla="*/ 2446818 h 7994737"/>
                <a:gd name="connsiteX9" fmla="*/ 5190627 w 9794661"/>
                <a:gd name="connsiteY9" fmla="*/ 2585041 h 7994737"/>
                <a:gd name="connsiteX10" fmla="*/ 5265055 w 9794661"/>
                <a:gd name="connsiteY10" fmla="*/ 2733897 h 7994737"/>
                <a:gd name="connsiteX11" fmla="*/ 5435175 w 9794661"/>
                <a:gd name="connsiteY11" fmla="*/ 2957180 h 7994737"/>
                <a:gd name="connsiteX12" fmla="*/ 5467073 w 9794661"/>
                <a:gd name="connsiteY12" fmla="*/ 2967813 h 7994737"/>
                <a:gd name="connsiteX13" fmla="*/ 5669092 w 9794661"/>
                <a:gd name="connsiteY13" fmla="*/ 2904018 h 7994737"/>
                <a:gd name="connsiteX14" fmla="*/ 5796682 w 9794661"/>
                <a:gd name="connsiteY14" fmla="*/ 2999711 h 7994737"/>
                <a:gd name="connsiteX15" fmla="*/ 5711622 w 9794661"/>
                <a:gd name="connsiteY15" fmla="*/ 3148566 h 7994737"/>
                <a:gd name="connsiteX16" fmla="*/ 5658459 w 9794661"/>
                <a:gd name="connsiteY16" fmla="*/ 3393115 h 7994737"/>
                <a:gd name="connsiteX17" fmla="*/ 5552134 w 9794661"/>
                <a:gd name="connsiteY17" fmla="*/ 3743990 h 7994737"/>
                <a:gd name="connsiteX18" fmla="*/ 5530868 w 9794661"/>
                <a:gd name="connsiteY18" fmla="*/ 3860948 h 7994737"/>
                <a:gd name="connsiteX19" fmla="*/ 5573399 w 9794661"/>
                <a:gd name="connsiteY19" fmla="*/ 4190557 h 7994737"/>
                <a:gd name="connsiteX20" fmla="*/ 5509603 w 9794661"/>
                <a:gd name="connsiteY20" fmla="*/ 4435106 h 7994737"/>
                <a:gd name="connsiteX21" fmla="*/ 5360748 w 9794661"/>
                <a:gd name="connsiteY21" fmla="*/ 4594594 h 7994737"/>
                <a:gd name="connsiteX22" fmla="*/ 5094934 w 9794661"/>
                <a:gd name="connsiteY22" fmla="*/ 4732818 h 7994737"/>
                <a:gd name="connsiteX23" fmla="*/ 4914180 w 9794661"/>
                <a:gd name="connsiteY23" fmla="*/ 4669022 h 7994737"/>
                <a:gd name="connsiteX24" fmla="*/ 4765324 w 9794661"/>
                <a:gd name="connsiteY24" fmla="*/ 4594594 h 7994737"/>
                <a:gd name="connsiteX25" fmla="*/ 4690896 w 9794661"/>
                <a:gd name="connsiteY25" fmla="*/ 4318148 h 7994737"/>
                <a:gd name="connsiteX26" fmla="*/ 4616468 w 9794661"/>
                <a:gd name="connsiteY26" fmla="*/ 4137394 h 7994737"/>
                <a:gd name="connsiteX27" fmla="*/ 4446348 w 9794661"/>
                <a:gd name="connsiteY27" fmla="*/ 3956641 h 7994737"/>
                <a:gd name="connsiteX28" fmla="*/ 4393185 w 9794661"/>
                <a:gd name="connsiteY28" fmla="*/ 3807785 h 7994737"/>
                <a:gd name="connsiteX29" fmla="*/ 4329389 w 9794661"/>
                <a:gd name="connsiteY29" fmla="*/ 3637664 h 7994737"/>
                <a:gd name="connsiteX30" fmla="*/ 4116738 w 9794661"/>
                <a:gd name="connsiteY30" fmla="*/ 3722725 h 7994737"/>
                <a:gd name="connsiteX31" fmla="*/ 3829659 w 9794661"/>
                <a:gd name="connsiteY31" fmla="*/ 3743990 h 7994737"/>
                <a:gd name="connsiteX32" fmla="*/ 3595743 w 9794661"/>
                <a:gd name="connsiteY32" fmla="*/ 3935376 h 7994737"/>
                <a:gd name="connsiteX33" fmla="*/ 3425622 w 9794661"/>
                <a:gd name="connsiteY33" fmla="*/ 4073599 h 7994737"/>
                <a:gd name="connsiteX34" fmla="*/ 3351194 w 9794661"/>
                <a:gd name="connsiteY34" fmla="*/ 4339413 h 7994737"/>
                <a:gd name="connsiteX35" fmla="*/ 3127910 w 9794661"/>
                <a:gd name="connsiteY35" fmla="*/ 4594594 h 7994737"/>
                <a:gd name="connsiteX36" fmla="*/ 2979055 w 9794661"/>
                <a:gd name="connsiteY36" fmla="*/ 4977366 h 7994737"/>
                <a:gd name="connsiteX37" fmla="*/ 2893994 w 9794661"/>
                <a:gd name="connsiteY37" fmla="*/ 5370771 h 7994737"/>
                <a:gd name="connsiteX38" fmla="*/ 2915259 w 9794661"/>
                <a:gd name="connsiteY38" fmla="*/ 5774808 h 7994737"/>
                <a:gd name="connsiteX39" fmla="*/ 2872729 w 9794661"/>
                <a:gd name="connsiteY39" fmla="*/ 5934297 h 7994737"/>
                <a:gd name="connsiteX40" fmla="*/ 2915259 w 9794661"/>
                <a:gd name="connsiteY40" fmla="*/ 6189478 h 7994737"/>
                <a:gd name="connsiteX41" fmla="*/ 2947157 w 9794661"/>
                <a:gd name="connsiteY41" fmla="*/ 6487190 h 7994737"/>
                <a:gd name="connsiteX42" fmla="*/ 2872729 w 9794661"/>
                <a:gd name="connsiteY42" fmla="*/ 6710473 h 7994737"/>
                <a:gd name="connsiteX43" fmla="*/ 2638813 w 9794661"/>
                <a:gd name="connsiteY43" fmla="*/ 6976287 h 7994737"/>
                <a:gd name="connsiteX44" fmla="*/ 2681343 w 9794661"/>
                <a:gd name="connsiteY44" fmla="*/ 6774269 h 7994737"/>
                <a:gd name="connsiteX45" fmla="*/ 2819566 w 9794661"/>
                <a:gd name="connsiteY45" fmla="*/ 6561618 h 7994737"/>
                <a:gd name="connsiteX46" fmla="*/ 2702608 w 9794661"/>
                <a:gd name="connsiteY46" fmla="*/ 6625413 h 7994737"/>
                <a:gd name="connsiteX47" fmla="*/ 2575017 w 9794661"/>
                <a:gd name="connsiteY47" fmla="*/ 6784901 h 7994737"/>
                <a:gd name="connsiteX48" fmla="*/ 2447427 w 9794661"/>
                <a:gd name="connsiteY48" fmla="*/ 6859329 h 7994737"/>
                <a:gd name="connsiteX49" fmla="*/ 2277306 w 9794661"/>
                <a:gd name="connsiteY49" fmla="*/ 6955022 h 7994737"/>
                <a:gd name="connsiteX50" fmla="*/ 2170980 w 9794661"/>
                <a:gd name="connsiteY50" fmla="*/ 7018818 h 7994737"/>
                <a:gd name="connsiteX51" fmla="*/ 1990227 w 9794661"/>
                <a:gd name="connsiteY51" fmla="*/ 7114511 h 7994737"/>
                <a:gd name="connsiteX52" fmla="*/ 1947696 w 9794661"/>
                <a:gd name="connsiteY52" fmla="*/ 7295264 h 7994737"/>
                <a:gd name="connsiteX53" fmla="*/ 2096552 w 9794661"/>
                <a:gd name="connsiteY53" fmla="*/ 7401590 h 7994737"/>
                <a:gd name="connsiteX54" fmla="*/ 1915799 w 9794661"/>
                <a:gd name="connsiteY54" fmla="*/ 7497283 h 7994737"/>
                <a:gd name="connsiteX55" fmla="*/ 1724413 w 9794661"/>
                <a:gd name="connsiteY55" fmla="*/ 7678036 h 7994737"/>
                <a:gd name="connsiteX56" fmla="*/ 1426701 w 9794661"/>
                <a:gd name="connsiteY56" fmla="*/ 7848157 h 7994737"/>
                <a:gd name="connsiteX57" fmla="*/ 1139622 w 9794661"/>
                <a:gd name="connsiteY57" fmla="*/ 7986380 h 7994737"/>
                <a:gd name="connsiteX58" fmla="*/ 937603 w 9794661"/>
                <a:gd name="connsiteY58" fmla="*/ 7965115 h 7994737"/>
                <a:gd name="connsiteX59" fmla="*/ 1086459 w 9794661"/>
                <a:gd name="connsiteY59" fmla="*/ 7848157 h 7994737"/>
                <a:gd name="connsiteX60" fmla="*/ 1362906 w 9794661"/>
                <a:gd name="connsiteY60" fmla="*/ 7763097 h 7994737"/>
                <a:gd name="connsiteX61" fmla="*/ 1596822 w 9794661"/>
                <a:gd name="connsiteY61" fmla="*/ 7646139 h 7994737"/>
                <a:gd name="connsiteX62" fmla="*/ 1681882 w 9794661"/>
                <a:gd name="connsiteY62" fmla="*/ 7561078 h 7994737"/>
                <a:gd name="connsiteX63" fmla="*/ 1618087 w 9794661"/>
                <a:gd name="connsiteY63" fmla="*/ 7561078 h 7994737"/>
                <a:gd name="connsiteX64" fmla="*/ 1405436 w 9794661"/>
                <a:gd name="connsiteY64" fmla="*/ 7656771 h 7994737"/>
                <a:gd name="connsiteX65" fmla="*/ 1150255 w 9794661"/>
                <a:gd name="connsiteY65" fmla="*/ 7752464 h 7994737"/>
                <a:gd name="connsiteX66" fmla="*/ 820645 w 9794661"/>
                <a:gd name="connsiteY66" fmla="*/ 7816259 h 7994737"/>
                <a:gd name="connsiteX67" fmla="*/ 565464 w 9794661"/>
                <a:gd name="connsiteY67" fmla="*/ 7731199 h 7994737"/>
                <a:gd name="connsiteX68" fmla="*/ 491036 w 9794661"/>
                <a:gd name="connsiteY68" fmla="*/ 7614241 h 7994737"/>
                <a:gd name="connsiteX69" fmla="*/ 522934 w 9794661"/>
                <a:gd name="connsiteY69" fmla="*/ 7390957 h 7994737"/>
                <a:gd name="connsiteX70" fmla="*/ 554831 w 9794661"/>
                <a:gd name="connsiteY70" fmla="*/ 7284632 h 7994737"/>
                <a:gd name="connsiteX71" fmla="*/ 427241 w 9794661"/>
                <a:gd name="connsiteY71" fmla="*/ 7199571 h 7994737"/>
                <a:gd name="connsiteX72" fmla="*/ 352813 w 9794661"/>
                <a:gd name="connsiteY72" fmla="*/ 7146408 h 7994737"/>
                <a:gd name="connsiteX73" fmla="*/ 278385 w 9794661"/>
                <a:gd name="connsiteY73" fmla="*/ 7103878 h 7994737"/>
                <a:gd name="connsiteX74" fmla="*/ 135203 w 9794661"/>
                <a:gd name="connsiteY74" fmla="*/ 7066086 h 7994737"/>
                <a:gd name="connsiteX75" fmla="*/ 20338 w 9794661"/>
                <a:gd name="connsiteY75" fmla="*/ 7036832 h 7994737"/>
                <a:gd name="connsiteX76" fmla="*/ 22653 w 9794661"/>
                <a:gd name="connsiteY76" fmla="*/ 6596545 h 7994737"/>
                <a:gd name="connsiteX77" fmla="*/ 246487 w 9794661"/>
                <a:gd name="connsiteY77" fmla="*/ 5966194 h 7994737"/>
                <a:gd name="connsiteX78" fmla="*/ 214589 w 9794661"/>
                <a:gd name="connsiteY78" fmla="*/ 3584501 h 7994737"/>
                <a:gd name="connsiteX79" fmla="*/ 203957 w 9794661"/>
                <a:gd name="connsiteY79" fmla="*/ 2999711 h 7994737"/>
                <a:gd name="connsiteX80" fmla="*/ 225222 w 9794661"/>
                <a:gd name="connsiteY80" fmla="*/ 2574408 h 7994737"/>
                <a:gd name="connsiteX81" fmla="*/ 225222 w 9794661"/>
                <a:gd name="connsiteY81" fmla="*/ 2478715 h 7994737"/>
                <a:gd name="connsiteX82" fmla="*/ 225222 w 9794661"/>
                <a:gd name="connsiteY82" fmla="*/ 2393655 h 7994737"/>
                <a:gd name="connsiteX83" fmla="*/ 289017 w 9794661"/>
                <a:gd name="connsiteY83" fmla="*/ 2319227 h 7994737"/>
                <a:gd name="connsiteX84" fmla="*/ 405975 w 9794661"/>
                <a:gd name="connsiteY84" fmla="*/ 2223534 h 7994737"/>
                <a:gd name="connsiteX85" fmla="*/ 363445 w 9794661"/>
                <a:gd name="connsiteY85" fmla="*/ 2117208 h 7994737"/>
                <a:gd name="connsiteX86" fmla="*/ 278385 w 9794661"/>
                <a:gd name="connsiteY86" fmla="*/ 2053413 h 7994737"/>
                <a:gd name="connsiteX87" fmla="*/ 278385 w 9794661"/>
                <a:gd name="connsiteY87" fmla="*/ 1925822 h 7994737"/>
                <a:gd name="connsiteX88" fmla="*/ 405975 w 9794661"/>
                <a:gd name="connsiteY88" fmla="*/ 1883292 h 7994737"/>
                <a:gd name="connsiteX89" fmla="*/ 544199 w 9794661"/>
                <a:gd name="connsiteY89" fmla="*/ 1830129 h 7994737"/>
                <a:gd name="connsiteX90" fmla="*/ 650524 w 9794661"/>
                <a:gd name="connsiteY90" fmla="*/ 1606846 h 7994737"/>
                <a:gd name="connsiteX91" fmla="*/ 703687 w 9794661"/>
                <a:gd name="connsiteY91" fmla="*/ 1394194 h 7994737"/>
                <a:gd name="connsiteX92" fmla="*/ 841910 w 9794661"/>
                <a:gd name="connsiteY92" fmla="*/ 1351664 h 7994737"/>
                <a:gd name="connsiteX93" fmla="*/ 820645 w 9794661"/>
                <a:gd name="connsiteY93" fmla="*/ 1479255 h 7994737"/>
                <a:gd name="connsiteX94" fmla="*/ 746217 w 9794661"/>
                <a:gd name="connsiteY94" fmla="*/ 1606846 h 7994737"/>
                <a:gd name="connsiteX95" fmla="*/ 852543 w 9794661"/>
                <a:gd name="connsiteY95" fmla="*/ 1745069 h 7994737"/>
                <a:gd name="connsiteX96" fmla="*/ 1033296 w 9794661"/>
                <a:gd name="connsiteY96" fmla="*/ 1574948 h 7994737"/>
                <a:gd name="connsiteX97" fmla="*/ 1256580 w 9794661"/>
                <a:gd name="connsiteY97" fmla="*/ 1468622 h 7994737"/>
                <a:gd name="connsiteX98" fmla="*/ 1341641 w 9794661"/>
                <a:gd name="connsiteY98" fmla="*/ 1351664 h 7994737"/>
                <a:gd name="connsiteX99" fmla="*/ 1203417 w 9794661"/>
                <a:gd name="connsiteY99" fmla="*/ 1160278 h 7994737"/>
                <a:gd name="connsiteX100" fmla="*/ 1033296 w 9794661"/>
                <a:gd name="connsiteY100" fmla="*/ 1139013 h 7994737"/>
                <a:gd name="connsiteX101" fmla="*/ 778115 w 9794661"/>
                <a:gd name="connsiteY101" fmla="*/ 1075218 h 7994737"/>
                <a:gd name="connsiteX102" fmla="*/ 554831 w 9794661"/>
                <a:gd name="connsiteY102" fmla="*/ 979525 h 7994737"/>
                <a:gd name="connsiteX103" fmla="*/ 384710 w 9794661"/>
                <a:gd name="connsiteY103" fmla="*/ 958259 h 7994737"/>
                <a:gd name="connsiteX104" fmla="*/ 310282 w 9794661"/>
                <a:gd name="connsiteY104" fmla="*/ 979525 h 7994737"/>
                <a:gd name="connsiteX105" fmla="*/ 246487 w 9794661"/>
                <a:gd name="connsiteY105" fmla="*/ 958259 h 7994737"/>
                <a:gd name="connsiteX106" fmla="*/ 246487 w 9794661"/>
                <a:gd name="connsiteY106" fmla="*/ 862566 h 7994737"/>
                <a:gd name="connsiteX107" fmla="*/ 246487 w 9794661"/>
                <a:gd name="connsiteY107" fmla="*/ 777506 h 7994737"/>
                <a:gd name="connsiteX108" fmla="*/ 331548 w 9794661"/>
                <a:gd name="connsiteY108" fmla="*/ 756241 h 7994737"/>
                <a:gd name="connsiteX109" fmla="*/ 437873 w 9794661"/>
                <a:gd name="connsiteY109" fmla="*/ 851934 h 7994737"/>
                <a:gd name="connsiteX110" fmla="*/ 501668 w 9794661"/>
                <a:gd name="connsiteY110" fmla="*/ 788139 h 7994737"/>
                <a:gd name="connsiteX111" fmla="*/ 661157 w 9794661"/>
                <a:gd name="connsiteY111" fmla="*/ 862566 h 7994737"/>
                <a:gd name="connsiteX112" fmla="*/ 767482 w 9794661"/>
                <a:gd name="connsiteY112" fmla="*/ 883832 h 7994737"/>
                <a:gd name="connsiteX113" fmla="*/ 831278 w 9794661"/>
                <a:gd name="connsiteY113" fmla="*/ 788139 h 7994737"/>
                <a:gd name="connsiteX114" fmla="*/ 1001399 w 9794661"/>
                <a:gd name="connsiteY114" fmla="*/ 926362 h 7994737"/>
                <a:gd name="connsiteX115" fmla="*/ 1235315 w 9794661"/>
                <a:gd name="connsiteY115" fmla="*/ 1053952 h 7994737"/>
                <a:gd name="connsiteX116" fmla="*/ 1416068 w 9794661"/>
                <a:gd name="connsiteY116" fmla="*/ 990157 h 7994737"/>
                <a:gd name="connsiteX117" fmla="*/ 1586189 w 9794661"/>
                <a:gd name="connsiteY117" fmla="*/ 777506 h 7994737"/>
                <a:gd name="connsiteX118" fmla="*/ 1820106 w 9794661"/>
                <a:gd name="connsiteY118" fmla="*/ 596752 h 7994737"/>
                <a:gd name="connsiteX119" fmla="*/ 1990227 w 9794661"/>
                <a:gd name="connsiteY119" fmla="*/ 426632 h 7994737"/>
                <a:gd name="connsiteX120" fmla="*/ 2075287 w 9794661"/>
                <a:gd name="connsiteY120" fmla="*/ 224613 h 7994737"/>
                <a:gd name="connsiteX121" fmla="*/ 2128450 w 9794661"/>
                <a:gd name="connsiteY121" fmla="*/ 86390 h 7994737"/>
                <a:gd name="connsiteX122" fmla="*/ 2181613 w 9794661"/>
                <a:gd name="connsiteY122" fmla="*/ 22594 h 7994737"/>
                <a:gd name="connsiteX123" fmla="*/ 2245408 w 9794661"/>
                <a:gd name="connsiteY123" fmla="*/ 22594 h 7994737"/>
                <a:gd name="connsiteX124" fmla="*/ 2362366 w 9794661"/>
                <a:gd name="connsiteY124" fmla="*/ 11962 h 7994737"/>
                <a:gd name="connsiteX125" fmla="*/ 2989687 w 9794661"/>
                <a:gd name="connsiteY125" fmla="*/ 1329 h 7994737"/>
                <a:gd name="connsiteX126" fmla="*/ 3914720 w 9794661"/>
                <a:gd name="connsiteY126" fmla="*/ 11962 h 7994737"/>
                <a:gd name="connsiteX127" fmla="*/ 4371920 w 9794661"/>
                <a:gd name="connsiteY127" fmla="*/ 11962 h 7994737"/>
                <a:gd name="connsiteX128" fmla="*/ 4584571 w 9794661"/>
                <a:gd name="connsiteY128" fmla="*/ 1329 h 7994737"/>
                <a:gd name="connsiteX129" fmla="*/ 4690896 w 9794661"/>
                <a:gd name="connsiteY129" fmla="*/ 1329 h 7994737"/>
                <a:gd name="connsiteX130" fmla="*/ 4744059 w 9794661"/>
                <a:gd name="connsiteY130" fmla="*/ 11962 h 7994737"/>
                <a:gd name="connsiteX131" fmla="*/ 4829120 w 9794661"/>
                <a:gd name="connsiteY131" fmla="*/ 97022 h 7994737"/>
                <a:gd name="connsiteX132" fmla="*/ 4988608 w 9794661"/>
                <a:gd name="connsiteY132" fmla="*/ 203348 h 7994737"/>
                <a:gd name="connsiteX133" fmla="*/ 5009873 w 9794661"/>
                <a:gd name="connsiteY133" fmla="*/ 320306 h 7994737"/>
                <a:gd name="connsiteX134" fmla="*/ 4956710 w 9794661"/>
                <a:gd name="connsiteY134" fmla="*/ 405366 h 7994737"/>
                <a:gd name="connsiteX135" fmla="*/ 4924813 w 9794661"/>
                <a:gd name="connsiteY135" fmla="*/ 469162 h 7994737"/>
                <a:gd name="connsiteX136" fmla="*/ 4861017 w 9794661"/>
                <a:gd name="connsiteY136" fmla="*/ 543590 h 7994737"/>
                <a:gd name="connsiteX137" fmla="*/ 4914180 w 9794661"/>
                <a:gd name="connsiteY137" fmla="*/ 671180 h 7994737"/>
                <a:gd name="connsiteX138" fmla="*/ 5041771 w 9794661"/>
                <a:gd name="connsiteY138" fmla="*/ 671180 h 7994737"/>
                <a:gd name="connsiteX139" fmla="*/ 4967343 w 9794661"/>
                <a:gd name="connsiteY139" fmla="*/ 809404 h 7994737"/>
                <a:gd name="connsiteX140" fmla="*/ 5116199 w 9794661"/>
                <a:gd name="connsiteY140" fmla="*/ 777506 h 7994737"/>
                <a:gd name="connsiteX141" fmla="*/ 5371380 w 9794661"/>
                <a:gd name="connsiteY141" fmla="*/ 671180 h 7994737"/>
                <a:gd name="connsiteX142" fmla="*/ 5594664 w 9794661"/>
                <a:gd name="connsiteY142" fmla="*/ 660548 h 7994737"/>
                <a:gd name="connsiteX143" fmla="*/ 5796682 w 9794661"/>
                <a:gd name="connsiteY143" fmla="*/ 543590 h 7994737"/>
                <a:gd name="connsiteX144" fmla="*/ 6030599 w 9794661"/>
                <a:gd name="connsiteY144" fmla="*/ 575487 h 7994737"/>
                <a:gd name="connsiteX145" fmla="*/ 6370841 w 9794661"/>
                <a:gd name="connsiteY145" fmla="*/ 490427 h 7994737"/>
                <a:gd name="connsiteX146" fmla="*/ 6594124 w 9794661"/>
                <a:gd name="connsiteY146" fmla="*/ 394734 h 7994737"/>
                <a:gd name="connsiteX147" fmla="*/ 6657920 w 9794661"/>
                <a:gd name="connsiteY147" fmla="*/ 394734 h 7994737"/>
                <a:gd name="connsiteX148" fmla="*/ 6753613 w 9794661"/>
                <a:gd name="connsiteY148" fmla="*/ 267143 h 7994737"/>
                <a:gd name="connsiteX149" fmla="*/ 6870571 w 9794661"/>
                <a:gd name="connsiteY149" fmla="*/ 320306 h 7994737"/>
                <a:gd name="connsiteX150" fmla="*/ 6998162 w 9794661"/>
                <a:gd name="connsiteY150" fmla="*/ 245878 h 7994737"/>
                <a:gd name="connsiteX151" fmla="*/ 7083222 w 9794661"/>
                <a:gd name="connsiteY151" fmla="*/ 192715 h 7994737"/>
                <a:gd name="connsiteX152" fmla="*/ 7125752 w 9794661"/>
                <a:gd name="connsiteY152" fmla="*/ 256511 h 7994737"/>
                <a:gd name="connsiteX153" fmla="*/ 7359668 w 9794661"/>
                <a:gd name="connsiteY153" fmla="*/ 203348 h 7994737"/>
                <a:gd name="connsiteX154" fmla="*/ 7572320 w 9794661"/>
                <a:gd name="connsiteY154" fmla="*/ 203348 h 7994737"/>
                <a:gd name="connsiteX155" fmla="*/ 7763706 w 9794661"/>
                <a:gd name="connsiteY155" fmla="*/ 118287 h 7994737"/>
                <a:gd name="connsiteX156" fmla="*/ 7870031 w 9794661"/>
                <a:gd name="connsiteY156" fmla="*/ 224613 h 7994737"/>
                <a:gd name="connsiteX157" fmla="*/ 8050785 w 9794661"/>
                <a:gd name="connsiteY157" fmla="*/ 118287 h 7994737"/>
                <a:gd name="connsiteX158" fmla="*/ 8316599 w 9794661"/>
                <a:gd name="connsiteY158" fmla="*/ 107655 h 7994737"/>
                <a:gd name="connsiteX159" fmla="*/ 8476087 w 9794661"/>
                <a:gd name="connsiteY159" fmla="*/ 75757 h 7994737"/>
                <a:gd name="connsiteX160" fmla="*/ 8624943 w 9794661"/>
                <a:gd name="connsiteY160" fmla="*/ 22594 h 7994737"/>
                <a:gd name="connsiteX161" fmla="*/ 8688738 w 9794661"/>
                <a:gd name="connsiteY161" fmla="*/ 128920 h 7994737"/>
                <a:gd name="connsiteX162" fmla="*/ 8731268 w 9794661"/>
                <a:gd name="connsiteY162" fmla="*/ 288408 h 7994737"/>
                <a:gd name="connsiteX163" fmla="*/ 8954552 w 9794661"/>
                <a:gd name="connsiteY163" fmla="*/ 479794 h 7994737"/>
                <a:gd name="connsiteX164" fmla="*/ 9135306 w 9794661"/>
                <a:gd name="connsiteY164" fmla="*/ 554222 h 7994737"/>
                <a:gd name="connsiteX165" fmla="*/ 9337324 w 9794661"/>
                <a:gd name="connsiteY165" fmla="*/ 543590 h 7994737"/>
                <a:gd name="connsiteX166" fmla="*/ 9518078 w 9794661"/>
                <a:gd name="connsiteY166" fmla="*/ 618018 h 7994737"/>
                <a:gd name="connsiteX167" fmla="*/ 9603138 w 9794661"/>
                <a:gd name="connsiteY167" fmla="*/ 724343 h 7994737"/>
                <a:gd name="connsiteX168" fmla="*/ 9794524 w 9794661"/>
                <a:gd name="connsiteY168" fmla="*/ 830669 h 7994737"/>
                <a:gd name="connsiteX169" fmla="*/ 9571241 w 9794661"/>
                <a:gd name="connsiteY169" fmla="*/ 926362 h 7994737"/>
                <a:gd name="connsiteX170" fmla="*/ 9305427 w 9794661"/>
                <a:gd name="connsiteY170" fmla="*/ 873199 h 7994737"/>
                <a:gd name="connsiteX171" fmla="*/ 8943920 w 9794661"/>
                <a:gd name="connsiteY171" fmla="*/ 873199 h 7994737"/>
                <a:gd name="connsiteX172" fmla="*/ 8539882 w 9794661"/>
                <a:gd name="connsiteY172" fmla="*/ 851934 h 7994737"/>
                <a:gd name="connsiteX173" fmla="*/ 8380394 w 9794661"/>
                <a:gd name="connsiteY173" fmla="*/ 968892 h 7994737"/>
                <a:gd name="connsiteX174" fmla="*/ 8305966 w 9794661"/>
                <a:gd name="connsiteY174" fmla="*/ 1139013 h 7994737"/>
                <a:gd name="connsiteX175" fmla="*/ 8252803 w 9794661"/>
                <a:gd name="connsiteY175" fmla="*/ 1362297 h 7994737"/>
                <a:gd name="connsiteX176" fmla="*/ 8103948 w 9794661"/>
                <a:gd name="connsiteY176" fmla="*/ 1479255 h 7994737"/>
                <a:gd name="connsiteX177" fmla="*/ 7774338 w 9794661"/>
                <a:gd name="connsiteY177" fmla="*/ 1500520 h 7994737"/>
                <a:gd name="connsiteX178" fmla="*/ 7285241 w 9794661"/>
                <a:gd name="connsiteY178" fmla="*/ 1362297 h 7994737"/>
                <a:gd name="connsiteX179" fmla="*/ 7040692 w 9794661"/>
                <a:gd name="connsiteY179" fmla="*/ 1298501 h 7994737"/>
                <a:gd name="connsiteX180" fmla="*/ 6849306 w 9794661"/>
                <a:gd name="connsiteY180" fmla="*/ 1224073 h 7994737"/>
                <a:gd name="connsiteX181" fmla="*/ 6636655 w 9794661"/>
                <a:gd name="connsiteY181" fmla="*/ 1287869 h 7994737"/>
                <a:gd name="connsiteX182" fmla="*/ 6434636 w 9794661"/>
                <a:gd name="connsiteY182" fmla="*/ 1309134 h 7994737"/>
                <a:gd name="connsiteX183" fmla="*/ 6232617 w 9794661"/>
                <a:gd name="connsiteY183" fmla="*/ 1309134 h 7994737"/>
                <a:gd name="connsiteX184" fmla="*/ 6115659 w 9794661"/>
                <a:gd name="connsiteY184" fmla="*/ 1245339 h 7994737"/>
                <a:gd name="connsiteX185" fmla="*/ 5989634 w 9794661"/>
                <a:gd name="connsiteY185" fmla="*/ 1358448 h 7994737"/>
                <a:gd name="connsiteX186" fmla="*/ 5787681 w 9794661"/>
                <a:gd name="connsiteY186" fmla="*/ 1358448 h 7994737"/>
                <a:gd name="connsiteX187" fmla="*/ 5608167 w 9794661"/>
                <a:gd name="connsiteY187" fmla="*/ 1481864 h 7994737"/>
                <a:gd name="connsiteX188" fmla="*/ 5493361 w 9794661"/>
                <a:gd name="connsiteY188" fmla="*/ 1573774 h 7994737"/>
                <a:gd name="connsiteX0" fmla="*/ 5477964 w 9784287"/>
                <a:gd name="connsiteY0" fmla="*/ 1574948 h 7994737"/>
                <a:gd name="connsiteX1" fmla="*/ 5339741 w 9784287"/>
                <a:gd name="connsiteY1" fmla="*/ 1596213 h 7994737"/>
                <a:gd name="connsiteX2" fmla="*/ 5222783 w 9784287"/>
                <a:gd name="connsiteY2" fmla="*/ 1691906 h 7994737"/>
                <a:gd name="connsiteX3" fmla="*/ 5158988 w 9784287"/>
                <a:gd name="connsiteY3" fmla="*/ 1808864 h 7994737"/>
                <a:gd name="connsiteX4" fmla="*/ 5190885 w 9784287"/>
                <a:gd name="connsiteY4" fmla="*/ 1947087 h 7994737"/>
                <a:gd name="connsiteX5" fmla="*/ 5116457 w 9784287"/>
                <a:gd name="connsiteY5" fmla="*/ 2074678 h 7994737"/>
                <a:gd name="connsiteX6" fmla="*/ 5212150 w 9784287"/>
                <a:gd name="connsiteY6" fmla="*/ 2255432 h 7994737"/>
                <a:gd name="connsiteX7" fmla="*/ 5244048 w 9784287"/>
                <a:gd name="connsiteY7" fmla="*/ 2319227 h 7994737"/>
                <a:gd name="connsiteX8" fmla="*/ 5137722 w 9784287"/>
                <a:gd name="connsiteY8" fmla="*/ 2446818 h 7994737"/>
                <a:gd name="connsiteX9" fmla="*/ 5180253 w 9784287"/>
                <a:gd name="connsiteY9" fmla="*/ 2585041 h 7994737"/>
                <a:gd name="connsiteX10" fmla="*/ 5254681 w 9784287"/>
                <a:gd name="connsiteY10" fmla="*/ 2733897 h 7994737"/>
                <a:gd name="connsiteX11" fmla="*/ 5424801 w 9784287"/>
                <a:gd name="connsiteY11" fmla="*/ 2957180 h 7994737"/>
                <a:gd name="connsiteX12" fmla="*/ 5456699 w 9784287"/>
                <a:gd name="connsiteY12" fmla="*/ 2967813 h 7994737"/>
                <a:gd name="connsiteX13" fmla="*/ 5658718 w 9784287"/>
                <a:gd name="connsiteY13" fmla="*/ 2904018 h 7994737"/>
                <a:gd name="connsiteX14" fmla="*/ 5786308 w 9784287"/>
                <a:gd name="connsiteY14" fmla="*/ 2999711 h 7994737"/>
                <a:gd name="connsiteX15" fmla="*/ 5701248 w 9784287"/>
                <a:gd name="connsiteY15" fmla="*/ 3148566 h 7994737"/>
                <a:gd name="connsiteX16" fmla="*/ 5648085 w 9784287"/>
                <a:gd name="connsiteY16" fmla="*/ 3393115 h 7994737"/>
                <a:gd name="connsiteX17" fmla="*/ 5541760 w 9784287"/>
                <a:gd name="connsiteY17" fmla="*/ 3743990 h 7994737"/>
                <a:gd name="connsiteX18" fmla="*/ 5520494 w 9784287"/>
                <a:gd name="connsiteY18" fmla="*/ 3860948 h 7994737"/>
                <a:gd name="connsiteX19" fmla="*/ 5563025 w 9784287"/>
                <a:gd name="connsiteY19" fmla="*/ 4190557 h 7994737"/>
                <a:gd name="connsiteX20" fmla="*/ 5499229 w 9784287"/>
                <a:gd name="connsiteY20" fmla="*/ 4435106 h 7994737"/>
                <a:gd name="connsiteX21" fmla="*/ 5350374 w 9784287"/>
                <a:gd name="connsiteY21" fmla="*/ 4594594 h 7994737"/>
                <a:gd name="connsiteX22" fmla="*/ 5084560 w 9784287"/>
                <a:gd name="connsiteY22" fmla="*/ 4732818 h 7994737"/>
                <a:gd name="connsiteX23" fmla="*/ 4903806 w 9784287"/>
                <a:gd name="connsiteY23" fmla="*/ 4669022 h 7994737"/>
                <a:gd name="connsiteX24" fmla="*/ 4754950 w 9784287"/>
                <a:gd name="connsiteY24" fmla="*/ 4594594 h 7994737"/>
                <a:gd name="connsiteX25" fmla="*/ 4680522 w 9784287"/>
                <a:gd name="connsiteY25" fmla="*/ 4318148 h 7994737"/>
                <a:gd name="connsiteX26" fmla="*/ 4606094 w 9784287"/>
                <a:gd name="connsiteY26" fmla="*/ 4137394 h 7994737"/>
                <a:gd name="connsiteX27" fmla="*/ 4435974 w 9784287"/>
                <a:gd name="connsiteY27" fmla="*/ 3956641 h 7994737"/>
                <a:gd name="connsiteX28" fmla="*/ 4382811 w 9784287"/>
                <a:gd name="connsiteY28" fmla="*/ 3807785 h 7994737"/>
                <a:gd name="connsiteX29" fmla="*/ 4319015 w 9784287"/>
                <a:gd name="connsiteY29" fmla="*/ 3637664 h 7994737"/>
                <a:gd name="connsiteX30" fmla="*/ 4106364 w 9784287"/>
                <a:gd name="connsiteY30" fmla="*/ 3722725 h 7994737"/>
                <a:gd name="connsiteX31" fmla="*/ 3819285 w 9784287"/>
                <a:gd name="connsiteY31" fmla="*/ 3743990 h 7994737"/>
                <a:gd name="connsiteX32" fmla="*/ 3585369 w 9784287"/>
                <a:gd name="connsiteY32" fmla="*/ 3935376 h 7994737"/>
                <a:gd name="connsiteX33" fmla="*/ 3415248 w 9784287"/>
                <a:gd name="connsiteY33" fmla="*/ 4073599 h 7994737"/>
                <a:gd name="connsiteX34" fmla="*/ 3340820 w 9784287"/>
                <a:gd name="connsiteY34" fmla="*/ 4339413 h 7994737"/>
                <a:gd name="connsiteX35" fmla="*/ 3117536 w 9784287"/>
                <a:gd name="connsiteY35" fmla="*/ 4594594 h 7994737"/>
                <a:gd name="connsiteX36" fmla="*/ 2968681 w 9784287"/>
                <a:gd name="connsiteY36" fmla="*/ 4977366 h 7994737"/>
                <a:gd name="connsiteX37" fmla="*/ 2883620 w 9784287"/>
                <a:gd name="connsiteY37" fmla="*/ 5370771 h 7994737"/>
                <a:gd name="connsiteX38" fmla="*/ 2904885 w 9784287"/>
                <a:gd name="connsiteY38" fmla="*/ 5774808 h 7994737"/>
                <a:gd name="connsiteX39" fmla="*/ 2862355 w 9784287"/>
                <a:gd name="connsiteY39" fmla="*/ 5934297 h 7994737"/>
                <a:gd name="connsiteX40" fmla="*/ 2904885 w 9784287"/>
                <a:gd name="connsiteY40" fmla="*/ 6189478 h 7994737"/>
                <a:gd name="connsiteX41" fmla="*/ 2936783 w 9784287"/>
                <a:gd name="connsiteY41" fmla="*/ 6487190 h 7994737"/>
                <a:gd name="connsiteX42" fmla="*/ 2862355 w 9784287"/>
                <a:gd name="connsiteY42" fmla="*/ 6710473 h 7994737"/>
                <a:gd name="connsiteX43" fmla="*/ 2628439 w 9784287"/>
                <a:gd name="connsiteY43" fmla="*/ 6976287 h 7994737"/>
                <a:gd name="connsiteX44" fmla="*/ 2670969 w 9784287"/>
                <a:gd name="connsiteY44" fmla="*/ 6774269 h 7994737"/>
                <a:gd name="connsiteX45" fmla="*/ 2809192 w 9784287"/>
                <a:gd name="connsiteY45" fmla="*/ 6561618 h 7994737"/>
                <a:gd name="connsiteX46" fmla="*/ 2692234 w 9784287"/>
                <a:gd name="connsiteY46" fmla="*/ 6625413 h 7994737"/>
                <a:gd name="connsiteX47" fmla="*/ 2564643 w 9784287"/>
                <a:gd name="connsiteY47" fmla="*/ 6784901 h 7994737"/>
                <a:gd name="connsiteX48" fmla="*/ 2437053 w 9784287"/>
                <a:gd name="connsiteY48" fmla="*/ 6859329 h 7994737"/>
                <a:gd name="connsiteX49" fmla="*/ 2266932 w 9784287"/>
                <a:gd name="connsiteY49" fmla="*/ 6955022 h 7994737"/>
                <a:gd name="connsiteX50" fmla="*/ 2160606 w 9784287"/>
                <a:gd name="connsiteY50" fmla="*/ 7018818 h 7994737"/>
                <a:gd name="connsiteX51" fmla="*/ 1979853 w 9784287"/>
                <a:gd name="connsiteY51" fmla="*/ 7114511 h 7994737"/>
                <a:gd name="connsiteX52" fmla="*/ 1937322 w 9784287"/>
                <a:gd name="connsiteY52" fmla="*/ 7295264 h 7994737"/>
                <a:gd name="connsiteX53" fmla="*/ 2086178 w 9784287"/>
                <a:gd name="connsiteY53" fmla="*/ 7401590 h 7994737"/>
                <a:gd name="connsiteX54" fmla="*/ 1905425 w 9784287"/>
                <a:gd name="connsiteY54" fmla="*/ 7497283 h 7994737"/>
                <a:gd name="connsiteX55" fmla="*/ 1714039 w 9784287"/>
                <a:gd name="connsiteY55" fmla="*/ 7678036 h 7994737"/>
                <a:gd name="connsiteX56" fmla="*/ 1416327 w 9784287"/>
                <a:gd name="connsiteY56" fmla="*/ 7848157 h 7994737"/>
                <a:gd name="connsiteX57" fmla="*/ 1129248 w 9784287"/>
                <a:gd name="connsiteY57" fmla="*/ 7986380 h 7994737"/>
                <a:gd name="connsiteX58" fmla="*/ 927229 w 9784287"/>
                <a:gd name="connsiteY58" fmla="*/ 7965115 h 7994737"/>
                <a:gd name="connsiteX59" fmla="*/ 1076085 w 9784287"/>
                <a:gd name="connsiteY59" fmla="*/ 7848157 h 7994737"/>
                <a:gd name="connsiteX60" fmla="*/ 1352532 w 9784287"/>
                <a:gd name="connsiteY60" fmla="*/ 7763097 h 7994737"/>
                <a:gd name="connsiteX61" fmla="*/ 1586448 w 9784287"/>
                <a:gd name="connsiteY61" fmla="*/ 7646139 h 7994737"/>
                <a:gd name="connsiteX62" fmla="*/ 1671508 w 9784287"/>
                <a:gd name="connsiteY62" fmla="*/ 7561078 h 7994737"/>
                <a:gd name="connsiteX63" fmla="*/ 1607713 w 9784287"/>
                <a:gd name="connsiteY63" fmla="*/ 7561078 h 7994737"/>
                <a:gd name="connsiteX64" fmla="*/ 1395062 w 9784287"/>
                <a:gd name="connsiteY64" fmla="*/ 7656771 h 7994737"/>
                <a:gd name="connsiteX65" fmla="*/ 1139881 w 9784287"/>
                <a:gd name="connsiteY65" fmla="*/ 7752464 h 7994737"/>
                <a:gd name="connsiteX66" fmla="*/ 810271 w 9784287"/>
                <a:gd name="connsiteY66" fmla="*/ 7816259 h 7994737"/>
                <a:gd name="connsiteX67" fmla="*/ 555090 w 9784287"/>
                <a:gd name="connsiteY67" fmla="*/ 7731199 h 7994737"/>
                <a:gd name="connsiteX68" fmla="*/ 480662 w 9784287"/>
                <a:gd name="connsiteY68" fmla="*/ 7614241 h 7994737"/>
                <a:gd name="connsiteX69" fmla="*/ 512560 w 9784287"/>
                <a:gd name="connsiteY69" fmla="*/ 7390957 h 7994737"/>
                <a:gd name="connsiteX70" fmla="*/ 544457 w 9784287"/>
                <a:gd name="connsiteY70" fmla="*/ 7284632 h 7994737"/>
                <a:gd name="connsiteX71" fmla="*/ 416867 w 9784287"/>
                <a:gd name="connsiteY71" fmla="*/ 7199571 h 7994737"/>
                <a:gd name="connsiteX72" fmla="*/ 342439 w 9784287"/>
                <a:gd name="connsiteY72" fmla="*/ 7146408 h 7994737"/>
                <a:gd name="connsiteX73" fmla="*/ 268011 w 9784287"/>
                <a:gd name="connsiteY73" fmla="*/ 7103878 h 7994737"/>
                <a:gd name="connsiteX74" fmla="*/ 124829 w 9784287"/>
                <a:gd name="connsiteY74" fmla="*/ 7066086 h 7994737"/>
                <a:gd name="connsiteX75" fmla="*/ 9964 w 9784287"/>
                <a:gd name="connsiteY75" fmla="*/ 7036832 h 7994737"/>
                <a:gd name="connsiteX76" fmla="*/ 12279 w 9784287"/>
                <a:gd name="connsiteY76" fmla="*/ 6596545 h 7994737"/>
                <a:gd name="connsiteX77" fmla="*/ 236113 w 9784287"/>
                <a:gd name="connsiteY77" fmla="*/ 5966194 h 7994737"/>
                <a:gd name="connsiteX78" fmla="*/ 204215 w 9784287"/>
                <a:gd name="connsiteY78" fmla="*/ 3584501 h 7994737"/>
                <a:gd name="connsiteX79" fmla="*/ 193583 w 9784287"/>
                <a:gd name="connsiteY79" fmla="*/ 2999711 h 7994737"/>
                <a:gd name="connsiteX80" fmla="*/ 214848 w 9784287"/>
                <a:gd name="connsiteY80" fmla="*/ 2574408 h 7994737"/>
                <a:gd name="connsiteX81" fmla="*/ 214848 w 9784287"/>
                <a:gd name="connsiteY81" fmla="*/ 2478715 h 7994737"/>
                <a:gd name="connsiteX82" fmla="*/ 214848 w 9784287"/>
                <a:gd name="connsiteY82" fmla="*/ 2393655 h 7994737"/>
                <a:gd name="connsiteX83" fmla="*/ 278643 w 9784287"/>
                <a:gd name="connsiteY83" fmla="*/ 2319227 h 7994737"/>
                <a:gd name="connsiteX84" fmla="*/ 395601 w 9784287"/>
                <a:gd name="connsiteY84" fmla="*/ 2223534 h 7994737"/>
                <a:gd name="connsiteX85" fmla="*/ 353071 w 9784287"/>
                <a:gd name="connsiteY85" fmla="*/ 2117208 h 7994737"/>
                <a:gd name="connsiteX86" fmla="*/ 268011 w 9784287"/>
                <a:gd name="connsiteY86" fmla="*/ 2053413 h 7994737"/>
                <a:gd name="connsiteX87" fmla="*/ 268011 w 9784287"/>
                <a:gd name="connsiteY87" fmla="*/ 1925822 h 7994737"/>
                <a:gd name="connsiteX88" fmla="*/ 395601 w 9784287"/>
                <a:gd name="connsiteY88" fmla="*/ 1883292 h 7994737"/>
                <a:gd name="connsiteX89" fmla="*/ 533825 w 9784287"/>
                <a:gd name="connsiteY89" fmla="*/ 1830129 h 7994737"/>
                <a:gd name="connsiteX90" fmla="*/ 640150 w 9784287"/>
                <a:gd name="connsiteY90" fmla="*/ 1606846 h 7994737"/>
                <a:gd name="connsiteX91" fmla="*/ 693313 w 9784287"/>
                <a:gd name="connsiteY91" fmla="*/ 1394194 h 7994737"/>
                <a:gd name="connsiteX92" fmla="*/ 831536 w 9784287"/>
                <a:gd name="connsiteY92" fmla="*/ 1351664 h 7994737"/>
                <a:gd name="connsiteX93" fmla="*/ 810271 w 9784287"/>
                <a:gd name="connsiteY93" fmla="*/ 1479255 h 7994737"/>
                <a:gd name="connsiteX94" fmla="*/ 735843 w 9784287"/>
                <a:gd name="connsiteY94" fmla="*/ 1606846 h 7994737"/>
                <a:gd name="connsiteX95" fmla="*/ 842169 w 9784287"/>
                <a:gd name="connsiteY95" fmla="*/ 1745069 h 7994737"/>
                <a:gd name="connsiteX96" fmla="*/ 1022922 w 9784287"/>
                <a:gd name="connsiteY96" fmla="*/ 1574948 h 7994737"/>
                <a:gd name="connsiteX97" fmla="*/ 1246206 w 9784287"/>
                <a:gd name="connsiteY97" fmla="*/ 1468622 h 7994737"/>
                <a:gd name="connsiteX98" fmla="*/ 1331267 w 9784287"/>
                <a:gd name="connsiteY98" fmla="*/ 1351664 h 7994737"/>
                <a:gd name="connsiteX99" fmla="*/ 1193043 w 9784287"/>
                <a:gd name="connsiteY99" fmla="*/ 1160278 h 7994737"/>
                <a:gd name="connsiteX100" fmla="*/ 1022922 w 9784287"/>
                <a:gd name="connsiteY100" fmla="*/ 1139013 h 7994737"/>
                <a:gd name="connsiteX101" fmla="*/ 767741 w 9784287"/>
                <a:gd name="connsiteY101" fmla="*/ 1075218 h 7994737"/>
                <a:gd name="connsiteX102" fmla="*/ 544457 w 9784287"/>
                <a:gd name="connsiteY102" fmla="*/ 979525 h 7994737"/>
                <a:gd name="connsiteX103" fmla="*/ 374336 w 9784287"/>
                <a:gd name="connsiteY103" fmla="*/ 958259 h 7994737"/>
                <a:gd name="connsiteX104" fmla="*/ 299908 w 9784287"/>
                <a:gd name="connsiteY104" fmla="*/ 979525 h 7994737"/>
                <a:gd name="connsiteX105" fmla="*/ 236113 w 9784287"/>
                <a:gd name="connsiteY105" fmla="*/ 958259 h 7994737"/>
                <a:gd name="connsiteX106" fmla="*/ 236113 w 9784287"/>
                <a:gd name="connsiteY106" fmla="*/ 862566 h 7994737"/>
                <a:gd name="connsiteX107" fmla="*/ 236113 w 9784287"/>
                <a:gd name="connsiteY107" fmla="*/ 777506 h 7994737"/>
                <a:gd name="connsiteX108" fmla="*/ 321174 w 9784287"/>
                <a:gd name="connsiteY108" fmla="*/ 756241 h 7994737"/>
                <a:gd name="connsiteX109" fmla="*/ 427499 w 9784287"/>
                <a:gd name="connsiteY109" fmla="*/ 851934 h 7994737"/>
                <a:gd name="connsiteX110" fmla="*/ 491294 w 9784287"/>
                <a:gd name="connsiteY110" fmla="*/ 788139 h 7994737"/>
                <a:gd name="connsiteX111" fmla="*/ 650783 w 9784287"/>
                <a:gd name="connsiteY111" fmla="*/ 862566 h 7994737"/>
                <a:gd name="connsiteX112" fmla="*/ 757108 w 9784287"/>
                <a:gd name="connsiteY112" fmla="*/ 883832 h 7994737"/>
                <a:gd name="connsiteX113" fmla="*/ 820904 w 9784287"/>
                <a:gd name="connsiteY113" fmla="*/ 788139 h 7994737"/>
                <a:gd name="connsiteX114" fmla="*/ 991025 w 9784287"/>
                <a:gd name="connsiteY114" fmla="*/ 926362 h 7994737"/>
                <a:gd name="connsiteX115" fmla="*/ 1224941 w 9784287"/>
                <a:gd name="connsiteY115" fmla="*/ 1053952 h 7994737"/>
                <a:gd name="connsiteX116" fmla="*/ 1405694 w 9784287"/>
                <a:gd name="connsiteY116" fmla="*/ 990157 h 7994737"/>
                <a:gd name="connsiteX117" fmla="*/ 1575815 w 9784287"/>
                <a:gd name="connsiteY117" fmla="*/ 777506 h 7994737"/>
                <a:gd name="connsiteX118" fmla="*/ 1809732 w 9784287"/>
                <a:gd name="connsiteY118" fmla="*/ 596752 h 7994737"/>
                <a:gd name="connsiteX119" fmla="*/ 1979853 w 9784287"/>
                <a:gd name="connsiteY119" fmla="*/ 426632 h 7994737"/>
                <a:gd name="connsiteX120" fmla="*/ 2064913 w 9784287"/>
                <a:gd name="connsiteY120" fmla="*/ 224613 h 7994737"/>
                <a:gd name="connsiteX121" fmla="*/ 2118076 w 9784287"/>
                <a:gd name="connsiteY121" fmla="*/ 86390 h 7994737"/>
                <a:gd name="connsiteX122" fmla="*/ 2171239 w 9784287"/>
                <a:gd name="connsiteY122" fmla="*/ 22594 h 7994737"/>
                <a:gd name="connsiteX123" fmla="*/ 2235034 w 9784287"/>
                <a:gd name="connsiteY123" fmla="*/ 22594 h 7994737"/>
                <a:gd name="connsiteX124" fmla="*/ 2351992 w 9784287"/>
                <a:gd name="connsiteY124" fmla="*/ 11962 h 7994737"/>
                <a:gd name="connsiteX125" fmla="*/ 2979313 w 9784287"/>
                <a:gd name="connsiteY125" fmla="*/ 1329 h 7994737"/>
                <a:gd name="connsiteX126" fmla="*/ 3904346 w 9784287"/>
                <a:gd name="connsiteY126" fmla="*/ 11962 h 7994737"/>
                <a:gd name="connsiteX127" fmla="*/ 4361546 w 9784287"/>
                <a:gd name="connsiteY127" fmla="*/ 11962 h 7994737"/>
                <a:gd name="connsiteX128" fmla="*/ 4574197 w 9784287"/>
                <a:gd name="connsiteY128" fmla="*/ 1329 h 7994737"/>
                <a:gd name="connsiteX129" fmla="*/ 4680522 w 9784287"/>
                <a:gd name="connsiteY129" fmla="*/ 1329 h 7994737"/>
                <a:gd name="connsiteX130" fmla="*/ 4733685 w 9784287"/>
                <a:gd name="connsiteY130" fmla="*/ 11962 h 7994737"/>
                <a:gd name="connsiteX131" fmla="*/ 4818746 w 9784287"/>
                <a:gd name="connsiteY131" fmla="*/ 97022 h 7994737"/>
                <a:gd name="connsiteX132" fmla="*/ 4978234 w 9784287"/>
                <a:gd name="connsiteY132" fmla="*/ 203348 h 7994737"/>
                <a:gd name="connsiteX133" fmla="*/ 4999499 w 9784287"/>
                <a:gd name="connsiteY133" fmla="*/ 320306 h 7994737"/>
                <a:gd name="connsiteX134" fmla="*/ 4946336 w 9784287"/>
                <a:gd name="connsiteY134" fmla="*/ 405366 h 7994737"/>
                <a:gd name="connsiteX135" fmla="*/ 4914439 w 9784287"/>
                <a:gd name="connsiteY135" fmla="*/ 469162 h 7994737"/>
                <a:gd name="connsiteX136" fmla="*/ 4850643 w 9784287"/>
                <a:gd name="connsiteY136" fmla="*/ 543590 h 7994737"/>
                <a:gd name="connsiteX137" fmla="*/ 4903806 w 9784287"/>
                <a:gd name="connsiteY137" fmla="*/ 671180 h 7994737"/>
                <a:gd name="connsiteX138" fmla="*/ 5031397 w 9784287"/>
                <a:gd name="connsiteY138" fmla="*/ 671180 h 7994737"/>
                <a:gd name="connsiteX139" fmla="*/ 4956969 w 9784287"/>
                <a:gd name="connsiteY139" fmla="*/ 809404 h 7994737"/>
                <a:gd name="connsiteX140" fmla="*/ 5105825 w 9784287"/>
                <a:gd name="connsiteY140" fmla="*/ 777506 h 7994737"/>
                <a:gd name="connsiteX141" fmla="*/ 5361006 w 9784287"/>
                <a:gd name="connsiteY141" fmla="*/ 671180 h 7994737"/>
                <a:gd name="connsiteX142" fmla="*/ 5584290 w 9784287"/>
                <a:gd name="connsiteY142" fmla="*/ 660548 h 7994737"/>
                <a:gd name="connsiteX143" fmla="*/ 5786308 w 9784287"/>
                <a:gd name="connsiteY143" fmla="*/ 543590 h 7994737"/>
                <a:gd name="connsiteX144" fmla="*/ 6020225 w 9784287"/>
                <a:gd name="connsiteY144" fmla="*/ 575487 h 7994737"/>
                <a:gd name="connsiteX145" fmla="*/ 6360467 w 9784287"/>
                <a:gd name="connsiteY145" fmla="*/ 490427 h 7994737"/>
                <a:gd name="connsiteX146" fmla="*/ 6583750 w 9784287"/>
                <a:gd name="connsiteY146" fmla="*/ 394734 h 7994737"/>
                <a:gd name="connsiteX147" fmla="*/ 6647546 w 9784287"/>
                <a:gd name="connsiteY147" fmla="*/ 394734 h 7994737"/>
                <a:gd name="connsiteX148" fmla="*/ 6743239 w 9784287"/>
                <a:gd name="connsiteY148" fmla="*/ 267143 h 7994737"/>
                <a:gd name="connsiteX149" fmla="*/ 6860197 w 9784287"/>
                <a:gd name="connsiteY149" fmla="*/ 320306 h 7994737"/>
                <a:gd name="connsiteX150" fmla="*/ 6987788 w 9784287"/>
                <a:gd name="connsiteY150" fmla="*/ 245878 h 7994737"/>
                <a:gd name="connsiteX151" fmla="*/ 7072848 w 9784287"/>
                <a:gd name="connsiteY151" fmla="*/ 192715 h 7994737"/>
                <a:gd name="connsiteX152" fmla="*/ 7115378 w 9784287"/>
                <a:gd name="connsiteY152" fmla="*/ 256511 h 7994737"/>
                <a:gd name="connsiteX153" fmla="*/ 7349294 w 9784287"/>
                <a:gd name="connsiteY153" fmla="*/ 203348 h 7994737"/>
                <a:gd name="connsiteX154" fmla="*/ 7561946 w 9784287"/>
                <a:gd name="connsiteY154" fmla="*/ 203348 h 7994737"/>
                <a:gd name="connsiteX155" fmla="*/ 7753332 w 9784287"/>
                <a:gd name="connsiteY155" fmla="*/ 118287 h 7994737"/>
                <a:gd name="connsiteX156" fmla="*/ 7859657 w 9784287"/>
                <a:gd name="connsiteY156" fmla="*/ 224613 h 7994737"/>
                <a:gd name="connsiteX157" fmla="*/ 8040411 w 9784287"/>
                <a:gd name="connsiteY157" fmla="*/ 118287 h 7994737"/>
                <a:gd name="connsiteX158" fmla="*/ 8306225 w 9784287"/>
                <a:gd name="connsiteY158" fmla="*/ 107655 h 7994737"/>
                <a:gd name="connsiteX159" fmla="*/ 8465713 w 9784287"/>
                <a:gd name="connsiteY159" fmla="*/ 75757 h 7994737"/>
                <a:gd name="connsiteX160" fmla="*/ 8614569 w 9784287"/>
                <a:gd name="connsiteY160" fmla="*/ 22594 h 7994737"/>
                <a:gd name="connsiteX161" fmla="*/ 8678364 w 9784287"/>
                <a:gd name="connsiteY161" fmla="*/ 128920 h 7994737"/>
                <a:gd name="connsiteX162" fmla="*/ 8720894 w 9784287"/>
                <a:gd name="connsiteY162" fmla="*/ 288408 h 7994737"/>
                <a:gd name="connsiteX163" fmla="*/ 8944178 w 9784287"/>
                <a:gd name="connsiteY163" fmla="*/ 479794 h 7994737"/>
                <a:gd name="connsiteX164" fmla="*/ 9124932 w 9784287"/>
                <a:gd name="connsiteY164" fmla="*/ 554222 h 7994737"/>
                <a:gd name="connsiteX165" fmla="*/ 9326950 w 9784287"/>
                <a:gd name="connsiteY165" fmla="*/ 543590 h 7994737"/>
                <a:gd name="connsiteX166" fmla="*/ 9507704 w 9784287"/>
                <a:gd name="connsiteY166" fmla="*/ 618018 h 7994737"/>
                <a:gd name="connsiteX167" fmla="*/ 9592764 w 9784287"/>
                <a:gd name="connsiteY167" fmla="*/ 724343 h 7994737"/>
                <a:gd name="connsiteX168" fmla="*/ 9784150 w 9784287"/>
                <a:gd name="connsiteY168" fmla="*/ 830669 h 7994737"/>
                <a:gd name="connsiteX169" fmla="*/ 9560867 w 9784287"/>
                <a:gd name="connsiteY169" fmla="*/ 926362 h 7994737"/>
                <a:gd name="connsiteX170" fmla="*/ 9295053 w 9784287"/>
                <a:gd name="connsiteY170" fmla="*/ 873199 h 7994737"/>
                <a:gd name="connsiteX171" fmla="*/ 8933546 w 9784287"/>
                <a:gd name="connsiteY171" fmla="*/ 873199 h 7994737"/>
                <a:gd name="connsiteX172" fmla="*/ 8529508 w 9784287"/>
                <a:gd name="connsiteY172" fmla="*/ 851934 h 7994737"/>
                <a:gd name="connsiteX173" fmla="*/ 8370020 w 9784287"/>
                <a:gd name="connsiteY173" fmla="*/ 968892 h 7994737"/>
                <a:gd name="connsiteX174" fmla="*/ 8295592 w 9784287"/>
                <a:gd name="connsiteY174" fmla="*/ 1139013 h 7994737"/>
                <a:gd name="connsiteX175" fmla="*/ 8242429 w 9784287"/>
                <a:gd name="connsiteY175" fmla="*/ 1362297 h 7994737"/>
                <a:gd name="connsiteX176" fmla="*/ 8093574 w 9784287"/>
                <a:gd name="connsiteY176" fmla="*/ 1479255 h 7994737"/>
                <a:gd name="connsiteX177" fmla="*/ 7763964 w 9784287"/>
                <a:gd name="connsiteY177" fmla="*/ 1500520 h 7994737"/>
                <a:gd name="connsiteX178" fmla="*/ 7274867 w 9784287"/>
                <a:gd name="connsiteY178" fmla="*/ 1362297 h 7994737"/>
                <a:gd name="connsiteX179" fmla="*/ 7030318 w 9784287"/>
                <a:gd name="connsiteY179" fmla="*/ 1298501 h 7994737"/>
                <a:gd name="connsiteX180" fmla="*/ 6838932 w 9784287"/>
                <a:gd name="connsiteY180" fmla="*/ 1224073 h 7994737"/>
                <a:gd name="connsiteX181" fmla="*/ 6626281 w 9784287"/>
                <a:gd name="connsiteY181" fmla="*/ 1287869 h 7994737"/>
                <a:gd name="connsiteX182" fmla="*/ 6424262 w 9784287"/>
                <a:gd name="connsiteY182" fmla="*/ 1309134 h 7994737"/>
                <a:gd name="connsiteX183" fmla="*/ 6222243 w 9784287"/>
                <a:gd name="connsiteY183" fmla="*/ 1309134 h 7994737"/>
                <a:gd name="connsiteX184" fmla="*/ 6105285 w 9784287"/>
                <a:gd name="connsiteY184" fmla="*/ 1245339 h 7994737"/>
                <a:gd name="connsiteX185" fmla="*/ 5979260 w 9784287"/>
                <a:gd name="connsiteY185" fmla="*/ 1358448 h 7994737"/>
                <a:gd name="connsiteX186" fmla="*/ 5777307 w 9784287"/>
                <a:gd name="connsiteY186" fmla="*/ 1358448 h 7994737"/>
                <a:gd name="connsiteX187" fmla="*/ 5597793 w 9784287"/>
                <a:gd name="connsiteY187" fmla="*/ 1481864 h 7994737"/>
                <a:gd name="connsiteX188" fmla="*/ 5482987 w 9784287"/>
                <a:gd name="connsiteY188" fmla="*/ 1573774 h 7994737"/>
                <a:gd name="connsiteX0" fmla="*/ 5482119 w 9788442"/>
                <a:gd name="connsiteY0" fmla="*/ 1574948 h 7994737"/>
                <a:gd name="connsiteX1" fmla="*/ 5343896 w 9788442"/>
                <a:gd name="connsiteY1" fmla="*/ 1596213 h 7994737"/>
                <a:gd name="connsiteX2" fmla="*/ 5226938 w 9788442"/>
                <a:gd name="connsiteY2" fmla="*/ 1691906 h 7994737"/>
                <a:gd name="connsiteX3" fmla="*/ 5163143 w 9788442"/>
                <a:gd name="connsiteY3" fmla="*/ 1808864 h 7994737"/>
                <a:gd name="connsiteX4" fmla="*/ 5195040 w 9788442"/>
                <a:gd name="connsiteY4" fmla="*/ 1947087 h 7994737"/>
                <a:gd name="connsiteX5" fmla="*/ 5120612 w 9788442"/>
                <a:gd name="connsiteY5" fmla="*/ 2074678 h 7994737"/>
                <a:gd name="connsiteX6" fmla="*/ 5216305 w 9788442"/>
                <a:gd name="connsiteY6" fmla="*/ 2255432 h 7994737"/>
                <a:gd name="connsiteX7" fmla="*/ 5248203 w 9788442"/>
                <a:gd name="connsiteY7" fmla="*/ 2319227 h 7994737"/>
                <a:gd name="connsiteX8" fmla="*/ 5141877 w 9788442"/>
                <a:gd name="connsiteY8" fmla="*/ 2446818 h 7994737"/>
                <a:gd name="connsiteX9" fmla="*/ 5184408 w 9788442"/>
                <a:gd name="connsiteY9" fmla="*/ 2585041 h 7994737"/>
                <a:gd name="connsiteX10" fmla="*/ 5258836 w 9788442"/>
                <a:gd name="connsiteY10" fmla="*/ 2733897 h 7994737"/>
                <a:gd name="connsiteX11" fmla="*/ 5428956 w 9788442"/>
                <a:gd name="connsiteY11" fmla="*/ 2957180 h 7994737"/>
                <a:gd name="connsiteX12" fmla="*/ 5460854 w 9788442"/>
                <a:gd name="connsiteY12" fmla="*/ 2967813 h 7994737"/>
                <a:gd name="connsiteX13" fmla="*/ 5662873 w 9788442"/>
                <a:gd name="connsiteY13" fmla="*/ 2904018 h 7994737"/>
                <a:gd name="connsiteX14" fmla="*/ 5790463 w 9788442"/>
                <a:gd name="connsiteY14" fmla="*/ 2999711 h 7994737"/>
                <a:gd name="connsiteX15" fmla="*/ 5705403 w 9788442"/>
                <a:gd name="connsiteY15" fmla="*/ 3148566 h 7994737"/>
                <a:gd name="connsiteX16" fmla="*/ 5652240 w 9788442"/>
                <a:gd name="connsiteY16" fmla="*/ 3393115 h 7994737"/>
                <a:gd name="connsiteX17" fmla="*/ 5545915 w 9788442"/>
                <a:gd name="connsiteY17" fmla="*/ 3743990 h 7994737"/>
                <a:gd name="connsiteX18" fmla="*/ 5524649 w 9788442"/>
                <a:gd name="connsiteY18" fmla="*/ 3860948 h 7994737"/>
                <a:gd name="connsiteX19" fmla="*/ 5567180 w 9788442"/>
                <a:gd name="connsiteY19" fmla="*/ 4190557 h 7994737"/>
                <a:gd name="connsiteX20" fmla="*/ 5503384 w 9788442"/>
                <a:gd name="connsiteY20" fmla="*/ 4435106 h 7994737"/>
                <a:gd name="connsiteX21" fmla="*/ 5354529 w 9788442"/>
                <a:gd name="connsiteY21" fmla="*/ 4594594 h 7994737"/>
                <a:gd name="connsiteX22" fmla="*/ 5088715 w 9788442"/>
                <a:gd name="connsiteY22" fmla="*/ 4732818 h 7994737"/>
                <a:gd name="connsiteX23" fmla="*/ 4907961 w 9788442"/>
                <a:gd name="connsiteY23" fmla="*/ 4669022 h 7994737"/>
                <a:gd name="connsiteX24" fmla="*/ 4759105 w 9788442"/>
                <a:gd name="connsiteY24" fmla="*/ 4594594 h 7994737"/>
                <a:gd name="connsiteX25" fmla="*/ 4684677 w 9788442"/>
                <a:gd name="connsiteY25" fmla="*/ 4318148 h 7994737"/>
                <a:gd name="connsiteX26" fmla="*/ 4610249 w 9788442"/>
                <a:gd name="connsiteY26" fmla="*/ 4137394 h 7994737"/>
                <a:gd name="connsiteX27" fmla="*/ 4440129 w 9788442"/>
                <a:gd name="connsiteY27" fmla="*/ 3956641 h 7994737"/>
                <a:gd name="connsiteX28" fmla="*/ 4386966 w 9788442"/>
                <a:gd name="connsiteY28" fmla="*/ 3807785 h 7994737"/>
                <a:gd name="connsiteX29" fmla="*/ 4323170 w 9788442"/>
                <a:gd name="connsiteY29" fmla="*/ 3637664 h 7994737"/>
                <a:gd name="connsiteX30" fmla="*/ 4110519 w 9788442"/>
                <a:gd name="connsiteY30" fmla="*/ 3722725 h 7994737"/>
                <a:gd name="connsiteX31" fmla="*/ 3823440 w 9788442"/>
                <a:gd name="connsiteY31" fmla="*/ 3743990 h 7994737"/>
                <a:gd name="connsiteX32" fmla="*/ 3589524 w 9788442"/>
                <a:gd name="connsiteY32" fmla="*/ 3935376 h 7994737"/>
                <a:gd name="connsiteX33" fmla="*/ 3419403 w 9788442"/>
                <a:gd name="connsiteY33" fmla="*/ 4073599 h 7994737"/>
                <a:gd name="connsiteX34" fmla="*/ 3344975 w 9788442"/>
                <a:gd name="connsiteY34" fmla="*/ 4339413 h 7994737"/>
                <a:gd name="connsiteX35" fmla="*/ 3121691 w 9788442"/>
                <a:gd name="connsiteY35" fmla="*/ 4594594 h 7994737"/>
                <a:gd name="connsiteX36" fmla="*/ 2972836 w 9788442"/>
                <a:gd name="connsiteY36" fmla="*/ 4977366 h 7994737"/>
                <a:gd name="connsiteX37" fmla="*/ 2887775 w 9788442"/>
                <a:gd name="connsiteY37" fmla="*/ 5370771 h 7994737"/>
                <a:gd name="connsiteX38" fmla="*/ 2909040 w 9788442"/>
                <a:gd name="connsiteY38" fmla="*/ 5774808 h 7994737"/>
                <a:gd name="connsiteX39" fmla="*/ 2866510 w 9788442"/>
                <a:gd name="connsiteY39" fmla="*/ 5934297 h 7994737"/>
                <a:gd name="connsiteX40" fmla="*/ 2909040 w 9788442"/>
                <a:gd name="connsiteY40" fmla="*/ 6189478 h 7994737"/>
                <a:gd name="connsiteX41" fmla="*/ 2940938 w 9788442"/>
                <a:gd name="connsiteY41" fmla="*/ 6487190 h 7994737"/>
                <a:gd name="connsiteX42" fmla="*/ 2866510 w 9788442"/>
                <a:gd name="connsiteY42" fmla="*/ 6710473 h 7994737"/>
                <a:gd name="connsiteX43" fmla="*/ 2632594 w 9788442"/>
                <a:gd name="connsiteY43" fmla="*/ 6976287 h 7994737"/>
                <a:gd name="connsiteX44" fmla="*/ 2675124 w 9788442"/>
                <a:gd name="connsiteY44" fmla="*/ 6774269 h 7994737"/>
                <a:gd name="connsiteX45" fmla="*/ 2813347 w 9788442"/>
                <a:gd name="connsiteY45" fmla="*/ 6561618 h 7994737"/>
                <a:gd name="connsiteX46" fmla="*/ 2696389 w 9788442"/>
                <a:gd name="connsiteY46" fmla="*/ 6625413 h 7994737"/>
                <a:gd name="connsiteX47" fmla="*/ 2568798 w 9788442"/>
                <a:gd name="connsiteY47" fmla="*/ 6784901 h 7994737"/>
                <a:gd name="connsiteX48" fmla="*/ 2441208 w 9788442"/>
                <a:gd name="connsiteY48" fmla="*/ 6859329 h 7994737"/>
                <a:gd name="connsiteX49" fmla="*/ 2271087 w 9788442"/>
                <a:gd name="connsiteY49" fmla="*/ 6955022 h 7994737"/>
                <a:gd name="connsiteX50" fmla="*/ 2164761 w 9788442"/>
                <a:gd name="connsiteY50" fmla="*/ 7018818 h 7994737"/>
                <a:gd name="connsiteX51" fmla="*/ 1984008 w 9788442"/>
                <a:gd name="connsiteY51" fmla="*/ 7114511 h 7994737"/>
                <a:gd name="connsiteX52" fmla="*/ 1941477 w 9788442"/>
                <a:gd name="connsiteY52" fmla="*/ 7295264 h 7994737"/>
                <a:gd name="connsiteX53" fmla="*/ 2090333 w 9788442"/>
                <a:gd name="connsiteY53" fmla="*/ 7401590 h 7994737"/>
                <a:gd name="connsiteX54" fmla="*/ 1909580 w 9788442"/>
                <a:gd name="connsiteY54" fmla="*/ 7497283 h 7994737"/>
                <a:gd name="connsiteX55" fmla="*/ 1718194 w 9788442"/>
                <a:gd name="connsiteY55" fmla="*/ 7678036 h 7994737"/>
                <a:gd name="connsiteX56" fmla="*/ 1420482 w 9788442"/>
                <a:gd name="connsiteY56" fmla="*/ 7848157 h 7994737"/>
                <a:gd name="connsiteX57" fmla="*/ 1133403 w 9788442"/>
                <a:gd name="connsiteY57" fmla="*/ 7986380 h 7994737"/>
                <a:gd name="connsiteX58" fmla="*/ 931384 w 9788442"/>
                <a:gd name="connsiteY58" fmla="*/ 7965115 h 7994737"/>
                <a:gd name="connsiteX59" fmla="*/ 1080240 w 9788442"/>
                <a:gd name="connsiteY59" fmla="*/ 7848157 h 7994737"/>
                <a:gd name="connsiteX60" fmla="*/ 1356687 w 9788442"/>
                <a:gd name="connsiteY60" fmla="*/ 7763097 h 7994737"/>
                <a:gd name="connsiteX61" fmla="*/ 1590603 w 9788442"/>
                <a:gd name="connsiteY61" fmla="*/ 7646139 h 7994737"/>
                <a:gd name="connsiteX62" fmla="*/ 1675663 w 9788442"/>
                <a:gd name="connsiteY62" fmla="*/ 7561078 h 7994737"/>
                <a:gd name="connsiteX63" fmla="*/ 1611868 w 9788442"/>
                <a:gd name="connsiteY63" fmla="*/ 7561078 h 7994737"/>
                <a:gd name="connsiteX64" fmla="*/ 1399217 w 9788442"/>
                <a:gd name="connsiteY64" fmla="*/ 7656771 h 7994737"/>
                <a:gd name="connsiteX65" fmla="*/ 1144036 w 9788442"/>
                <a:gd name="connsiteY65" fmla="*/ 7752464 h 7994737"/>
                <a:gd name="connsiteX66" fmla="*/ 814426 w 9788442"/>
                <a:gd name="connsiteY66" fmla="*/ 7816259 h 7994737"/>
                <a:gd name="connsiteX67" fmla="*/ 559245 w 9788442"/>
                <a:gd name="connsiteY67" fmla="*/ 7731199 h 7994737"/>
                <a:gd name="connsiteX68" fmla="*/ 484817 w 9788442"/>
                <a:gd name="connsiteY68" fmla="*/ 7614241 h 7994737"/>
                <a:gd name="connsiteX69" fmla="*/ 516715 w 9788442"/>
                <a:gd name="connsiteY69" fmla="*/ 7390957 h 7994737"/>
                <a:gd name="connsiteX70" fmla="*/ 548612 w 9788442"/>
                <a:gd name="connsiteY70" fmla="*/ 7284632 h 7994737"/>
                <a:gd name="connsiteX71" fmla="*/ 421022 w 9788442"/>
                <a:gd name="connsiteY71" fmla="*/ 7199571 h 7994737"/>
                <a:gd name="connsiteX72" fmla="*/ 346594 w 9788442"/>
                <a:gd name="connsiteY72" fmla="*/ 7146408 h 7994737"/>
                <a:gd name="connsiteX73" fmla="*/ 272166 w 9788442"/>
                <a:gd name="connsiteY73" fmla="*/ 7103878 h 7994737"/>
                <a:gd name="connsiteX74" fmla="*/ 128984 w 9788442"/>
                <a:gd name="connsiteY74" fmla="*/ 7066086 h 7994737"/>
                <a:gd name="connsiteX75" fmla="*/ 14119 w 9788442"/>
                <a:gd name="connsiteY75" fmla="*/ 7036832 h 7994737"/>
                <a:gd name="connsiteX76" fmla="*/ 16434 w 9788442"/>
                <a:gd name="connsiteY76" fmla="*/ 6596545 h 7994737"/>
                <a:gd name="connsiteX77" fmla="*/ 240268 w 9788442"/>
                <a:gd name="connsiteY77" fmla="*/ 5966194 h 7994737"/>
                <a:gd name="connsiteX78" fmla="*/ 208370 w 9788442"/>
                <a:gd name="connsiteY78" fmla="*/ 3584501 h 7994737"/>
                <a:gd name="connsiteX79" fmla="*/ 197738 w 9788442"/>
                <a:gd name="connsiteY79" fmla="*/ 2999711 h 7994737"/>
                <a:gd name="connsiteX80" fmla="*/ 219003 w 9788442"/>
                <a:gd name="connsiteY80" fmla="*/ 2574408 h 7994737"/>
                <a:gd name="connsiteX81" fmla="*/ 219003 w 9788442"/>
                <a:gd name="connsiteY81" fmla="*/ 2478715 h 7994737"/>
                <a:gd name="connsiteX82" fmla="*/ 219003 w 9788442"/>
                <a:gd name="connsiteY82" fmla="*/ 2393655 h 7994737"/>
                <a:gd name="connsiteX83" fmla="*/ 282798 w 9788442"/>
                <a:gd name="connsiteY83" fmla="*/ 2319227 h 7994737"/>
                <a:gd name="connsiteX84" fmla="*/ 399756 w 9788442"/>
                <a:gd name="connsiteY84" fmla="*/ 2223534 h 7994737"/>
                <a:gd name="connsiteX85" fmla="*/ 357226 w 9788442"/>
                <a:gd name="connsiteY85" fmla="*/ 2117208 h 7994737"/>
                <a:gd name="connsiteX86" fmla="*/ 272166 w 9788442"/>
                <a:gd name="connsiteY86" fmla="*/ 2053413 h 7994737"/>
                <a:gd name="connsiteX87" fmla="*/ 272166 w 9788442"/>
                <a:gd name="connsiteY87" fmla="*/ 1925822 h 7994737"/>
                <a:gd name="connsiteX88" fmla="*/ 399756 w 9788442"/>
                <a:gd name="connsiteY88" fmla="*/ 1883292 h 7994737"/>
                <a:gd name="connsiteX89" fmla="*/ 537980 w 9788442"/>
                <a:gd name="connsiteY89" fmla="*/ 1830129 h 7994737"/>
                <a:gd name="connsiteX90" fmla="*/ 644305 w 9788442"/>
                <a:gd name="connsiteY90" fmla="*/ 1606846 h 7994737"/>
                <a:gd name="connsiteX91" fmla="*/ 697468 w 9788442"/>
                <a:gd name="connsiteY91" fmla="*/ 1394194 h 7994737"/>
                <a:gd name="connsiteX92" fmla="*/ 835691 w 9788442"/>
                <a:gd name="connsiteY92" fmla="*/ 1351664 h 7994737"/>
                <a:gd name="connsiteX93" fmla="*/ 814426 w 9788442"/>
                <a:gd name="connsiteY93" fmla="*/ 1479255 h 7994737"/>
                <a:gd name="connsiteX94" fmla="*/ 739998 w 9788442"/>
                <a:gd name="connsiteY94" fmla="*/ 1606846 h 7994737"/>
                <a:gd name="connsiteX95" fmla="*/ 846324 w 9788442"/>
                <a:gd name="connsiteY95" fmla="*/ 1745069 h 7994737"/>
                <a:gd name="connsiteX96" fmla="*/ 1027077 w 9788442"/>
                <a:gd name="connsiteY96" fmla="*/ 1574948 h 7994737"/>
                <a:gd name="connsiteX97" fmla="*/ 1250361 w 9788442"/>
                <a:gd name="connsiteY97" fmla="*/ 1468622 h 7994737"/>
                <a:gd name="connsiteX98" fmla="*/ 1335422 w 9788442"/>
                <a:gd name="connsiteY98" fmla="*/ 1351664 h 7994737"/>
                <a:gd name="connsiteX99" fmla="*/ 1197198 w 9788442"/>
                <a:gd name="connsiteY99" fmla="*/ 1160278 h 7994737"/>
                <a:gd name="connsiteX100" fmla="*/ 1027077 w 9788442"/>
                <a:gd name="connsiteY100" fmla="*/ 1139013 h 7994737"/>
                <a:gd name="connsiteX101" fmla="*/ 771896 w 9788442"/>
                <a:gd name="connsiteY101" fmla="*/ 1075218 h 7994737"/>
                <a:gd name="connsiteX102" fmla="*/ 548612 w 9788442"/>
                <a:gd name="connsiteY102" fmla="*/ 979525 h 7994737"/>
                <a:gd name="connsiteX103" fmla="*/ 378491 w 9788442"/>
                <a:gd name="connsiteY103" fmla="*/ 958259 h 7994737"/>
                <a:gd name="connsiteX104" fmla="*/ 304063 w 9788442"/>
                <a:gd name="connsiteY104" fmla="*/ 979525 h 7994737"/>
                <a:gd name="connsiteX105" fmla="*/ 240268 w 9788442"/>
                <a:gd name="connsiteY105" fmla="*/ 958259 h 7994737"/>
                <a:gd name="connsiteX106" fmla="*/ 240268 w 9788442"/>
                <a:gd name="connsiteY106" fmla="*/ 862566 h 7994737"/>
                <a:gd name="connsiteX107" fmla="*/ 240268 w 9788442"/>
                <a:gd name="connsiteY107" fmla="*/ 777506 h 7994737"/>
                <a:gd name="connsiteX108" fmla="*/ 325329 w 9788442"/>
                <a:gd name="connsiteY108" fmla="*/ 756241 h 7994737"/>
                <a:gd name="connsiteX109" fmla="*/ 431654 w 9788442"/>
                <a:gd name="connsiteY109" fmla="*/ 851934 h 7994737"/>
                <a:gd name="connsiteX110" fmla="*/ 495449 w 9788442"/>
                <a:gd name="connsiteY110" fmla="*/ 788139 h 7994737"/>
                <a:gd name="connsiteX111" fmla="*/ 654938 w 9788442"/>
                <a:gd name="connsiteY111" fmla="*/ 862566 h 7994737"/>
                <a:gd name="connsiteX112" fmla="*/ 761263 w 9788442"/>
                <a:gd name="connsiteY112" fmla="*/ 883832 h 7994737"/>
                <a:gd name="connsiteX113" fmla="*/ 825059 w 9788442"/>
                <a:gd name="connsiteY113" fmla="*/ 788139 h 7994737"/>
                <a:gd name="connsiteX114" fmla="*/ 995180 w 9788442"/>
                <a:gd name="connsiteY114" fmla="*/ 926362 h 7994737"/>
                <a:gd name="connsiteX115" fmla="*/ 1229096 w 9788442"/>
                <a:gd name="connsiteY115" fmla="*/ 1053952 h 7994737"/>
                <a:gd name="connsiteX116" fmla="*/ 1409849 w 9788442"/>
                <a:gd name="connsiteY116" fmla="*/ 990157 h 7994737"/>
                <a:gd name="connsiteX117" fmla="*/ 1579970 w 9788442"/>
                <a:gd name="connsiteY117" fmla="*/ 777506 h 7994737"/>
                <a:gd name="connsiteX118" fmla="*/ 1813887 w 9788442"/>
                <a:gd name="connsiteY118" fmla="*/ 596752 h 7994737"/>
                <a:gd name="connsiteX119" fmla="*/ 1984008 w 9788442"/>
                <a:gd name="connsiteY119" fmla="*/ 426632 h 7994737"/>
                <a:gd name="connsiteX120" fmla="*/ 2069068 w 9788442"/>
                <a:gd name="connsiteY120" fmla="*/ 224613 h 7994737"/>
                <a:gd name="connsiteX121" fmla="*/ 2122231 w 9788442"/>
                <a:gd name="connsiteY121" fmla="*/ 86390 h 7994737"/>
                <a:gd name="connsiteX122" fmla="*/ 2175394 w 9788442"/>
                <a:gd name="connsiteY122" fmla="*/ 22594 h 7994737"/>
                <a:gd name="connsiteX123" fmla="*/ 2239189 w 9788442"/>
                <a:gd name="connsiteY123" fmla="*/ 22594 h 7994737"/>
                <a:gd name="connsiteX124" fmla="*/ 2356147 w 9788442"/>
                <a:gd name="connsiteY124" fmla="*/ 11962 h 7994737"/>
                <a:gd name="connsiteX125" fmla="*/ 2983468 w 9788442"/>
                <a:gd name="connsiteY125" fmla="*/ 1329 h 7994737"/>
                <a:gd name="connsiteX126" fmla="*/ 3908501 w 9788442"/>
                <a:gd name="connsiteY126" fmla="*/ 11962 h 7994737"/>
                <a:gd name="connsiteX127" fmla="*/ 4365701 w 9788442"/>
                <a:gd name="connsiteY127" fmla="*/ 11962 h 7994737"/>
                <a:gd name="connsiteX128" fmla="*/ 4578352 w 9788442"/>
                <a:gd name="connsiteY128" fmla="*/ 1329 h 7994737"/>
                <a:gd name="connsiteX129" fmla="*/ 4684677 w 9788442"/>
                <a:gd name="connsiteY129" fmla="*/ 1329 h 7994737"/>
                <a:gd name="connsiteX130" fmla="*/ 4737840 w 9788442"/>
                <a:gd name="connsiteY130" fmla="*/ 11962 h 7994737"/>
                <a:gd name="connsiteX131" fmla="*/ 4822901 w 9788442"/>
                <a:gd name="connsiteY131" fmla="*/ 97022 h 7994737"/>
                <a:gd name="connsiteX132" fmla="*/ 4982389 w 9788442"/>
                <a:gd name="connsiteY132" fmla="*/ 203348 h 7994737"/>
                <a:gd name="connsiteX133" fmla="*/ 5003654 w 9788442"/>
                <a:gd name="connsiteY133" fmla="*/ 320306 h 7994737"/>
                <a:gd name="connsiteX134" fmla="*/ 4950491 w 9788442"/>
                <a:gd name="connsiteY134" fmla="*/ 405366 h 7994737"/>
                <a:gd name="connsiteX135" fmla="*/ 4918594 w 9788442"/>
                <a:gd name="connsiteY135" fmla="*/ 469162 h 7994737"/>
                <a:gd name="connsiteX136" fmla="*/ 4854798 w 9788442"/>
                <a:gd name="connsiteY136" fmla="*/ 543590 h 7994737"/>
                <a:gd name="connsiteX137" fmla="*/ 4907961 w 9788442"/>
                <a:gd name="connsiteY137" fmla="*/ 671180 h 7994737"/>
                <a:gd name="connsiteX138" fmla="*/ 5035552 w 9788442"/>
                <a:gd name="connsiteY138" fmla="*/ 671180 h 7994737"/>
                <a:gd name="connsiteX139" fmla="*/ 4961124 w 9788442"/>
                <a:gd name="connsiteY139" fmla="*/ 809404 h 7994737"/>
                <a:gd name="connsiteX140" fmla="*/ 5109980 w 9788442"/>
                <a:gd name="connsiteY140" fmla="*/ 777506 h 7994737"/>
                <a:gd name="connsiteX141" fmla="*/ 5365161 w 9788442"/>
                <a:gd name="connsiteY141" fmla="*/ 671180 h 7994737"/>
                <a:gd name="connsiteX142" fmla="*/ 5588445 w 9788442"/>
                <a:gd name="connsiteY142" fmla="*/ 660548 h 7994737"/>
                <a:gd name="connsiteX143" fmla="*/ 5790463 w 9788442"/>
                <a:gd name="connsiteY143" fmla="*/ 543590 h 7994737"/>
                <a:gd name="connsiteX144" fmla="*/ 6024380 w 9788442"/>
                <a:gd name="connsiteY144" fmla="*/ 575487 h 7994737"/>
                <a:gd name="connsiteX145" fmla="*/ 6364622 w 9788442"/>
                <a:gd name="connsiteY145" fmla="*/ 490427 h 7994737"/>
                <a:gd name="connsiteX146" fmla="*/ 6587905 w 9788442"/>
                <a:gd name="connsiteY146" fmla="*/ 394734 h 7994737"/>
                <a:gd name="connsiteX147" fmla="*/ 6651701 w 9788442"/>
                <a:gd name="connsiteY147" fmla="*/ 394734 h 7994737"/>
                <a:gd name="connsiteX148" fmla="*/ 6747394 w 9788442"/>
                <a:gd name="connsiteY148" fmla="*/ 267143 h 7994737"/>
                <a:gd name="connsiteX149" fmla="*/ 6864352 w 9788442"/>
                <a:gd name="connsiteY149" fmla="*/ 320306 h 7994737"/>
                <a:gd name="connsiteX150" fmla="*/ 6991943 w 9788442"/>
                <a:gd name="connsiteY150" fmla="*/ 245878 h 7994737"/>
                <a:gd name="connsiteX151" fmla="*/ 7077003 w 9788442"/>
                <a:gd name="connsiteY151" fmla="*/ 192715 h 7994737"/>
                <a:gd name="connsiteX152" fmla="*/ 7119533 w 9788442"/>
                <a:gd name="connsiteY152" fmla="*/ 256511 h 7994737"/>
                <a:gd name="connsiteX153" fmla="*/ 7353449 w 9788442"/>
                <a:gd name="connsiteY153" fmla="*/ 203348 h 7994737"/>
                <a:gd name="connsiteX154" fmla="*/ 7566101 w 9788442"/>
                <a:gd name="connsiteY154" fmla="*/ 203348 h 7994737"/>
                <a:gd name="connsiteX155" fmla="*/ 7757487 w 9788442"/>
                <a:gd name="connsiteY155" fmla="*/ 118287 h 7994737"/>
                <a:gd name="connsiteX156" fmla="*/ 7863812 w 9788442"/>
                <a:gd name="connsiteY156" fmla="*/ 224613 h 7994737"/>
                <a:gd name="connsiteX157" fmla="*/ 8044566 w 9788442"/>
                <a:gd name="connsiteY157" fmla="*/ 118287 h 7994737"/>
                <a:gd name="connsiteX158" fmla="*/ 8310380 w 9788442"/>
                <a:gd name="connsiteY158" fmla="*/ 107655 h 7994737"/>
                <a:gd name="connsiteX159" fmla="*/ 8469868 w 9788442"/>
                <a:gd name="connsiteY159" fmla="*/ 75757 h 7994737"/>
                <a:gd name="connsiteX160" fmla="*/ 8618724 w 9788442"/>
                <a:gd name="connsiteY160" fmla="*/ 22594 h 7994737"/>
                <a:gd name="connsiteX161" fmla="*/ 8682519 w 9788442"/>
                <a:gd name="connsiteY161" fmla="*/ 128920 h 7994737"/>
                <a:gd name="connsiteX162" fmla="*/ 8725049 w 9788442"/>
                <a:gd name="connsiteY162" fmla="*/ 288408 h 7994737"/>
                <a:gd name="connsiteX163" fmla="*/ 8948333 w 9788442"/>
                <a:gd name="connsiteY163" fmla="*/ 479794 h 7994737"/>
                <a:gd name="connsiteX164" fmla="*/ 9129087 w 9788442"/>
                <a:gd name="connsiteY164" fmla="*/ 554222 h 7994737"/>
                <a:gd name="connsiteX165" fmla="*/ 9331105 w 9788442"/>
                <a:gd name="connsiteY165" fmla="*/ 543590 h 7994737"/>
                <a:gd name="connsiteX166" fmla="*/ 9511859 w 9788442"/>
                <a:gd name="connsiteY166" fmla="*/ 618018 h 7994737"/>
                <a:gd name="connsiteX167" fmla="*/ 9596919 w 9788442"/>
                <a:gd name="connsiteY167" fmla="*/ 724343 h 7994737"/>
                <a:gd name="connsiteX168" fmla="*/ 9788305 w 9788442"/>
                <a:gd name="connsiteY168" fmla="*/ 830669 h 7994737"/>
                <a:gd name="connsiteX169" fmla="*/ 9565022 w 9788442"/>
                <a:gd name="connsiteY169" fmla="*/ 926362 h 7994737"/>
                <a:gd name="connsiteX170" fmla="*/ 9299208 w 9788442"/>
                <a:gd name="connsiteY170" fmla="*/ 873199 h 7994737"/>
                <a:gd name="connsiteX171" fmla="*/ 8937701 w 9788442"/>
                <a:gd name="connsiteY171" fmla="*/ 873199 h 7994737"/>
                <a:gd name="connsiteX172" fmla="*/ 8533663 w 9788442"/>
                <a:gd name="connsiteY172" fmla="*/ 851934 h 7994737"/>
                <a:gd name="connsiteX173" fmla="*/ 8374175 w 9788442"/>
                <a:gd name="connsiteY173" fmla="*/ 968892 h 7994737"/>
                <a:gd name="connsiteX174" fmla="*/ 8299747 w 9788442"/>
                <a:gd name="connsiteY174" fmla="*/ 1139013 h 7994737"/>
                <a:gd name="connsiteX175" fmla="*/ 8246584 w 9788442"/>
                <a:gd name="connsiteY175" fmla="*/ 1362297 h 7994737"/>
                <a:gd name="connsiteX176" fmla="*/ 8097729 w 9788442"/>
                <a:gd name="connsiteY176" fmla="*/ 1479255 h 7994737"/>
                <a:gd name="connsiteX177" fmla="*/ 7768119 w 9788442"/>
                <a:gd name="connsiteY177" fmla="*/ 1500520 h 7994737"/>
                <a:gd name="connsiteX178" fmla="*/ 7279022 w 9788442"/>
                <a:gd name="connsiteY178" fmla="*/ 1362297 h 7994737"/>
                <a:gd name="connsiteX179" fmla="*/ 7034473 w 9788442"/>
                <a:gd name="connsiteY179" fmla="*/ 1298501 h 7994737"/>
                <a:gd name="connsiteX180" fmla="*/ 6843087 w 9788442"/>
                <a:gd name="connsiteY180" fmla="*/ 1224073 h 7994737"/>
                <a:gd name="connsiteX181" fmla="*/ 6630436 w 9788442"/>
                <a:gd name="connsiteY181" fmla="*/ 1287869 h 7994737"/>
                <a:gd name="connsiteX182" fmla="*/ 6428417 w 9788442"/>
                <a:gd name="connsiteY182" fmla="*/ 1309134 h 7994737"/>
                <a:gd name="connsiteX183" fmla="*/ 6226398 w 9788442"/>
                <a:gd name="connsiteY183" fmla="*/ 1309134 h 7994737"/>
                <a:gd name="connsiteX184" fmla="*/ 6109440 w 9788442"/>
                <a:gd name="connsiteY184" fmla="*/ 1245339 h 7994737"/>
                <a:gd name="connsiteX185" fmla="*/ 5983415 w 9788442"/>
                <a:gd name="connsiteY185" fmla="*/ 1358448 h 7994737"/>
                <a:gd name="connsiteX186" fmla="*/ 5781462 w 9788442"/>
                <a:gd name="connsiteY186" fmla="*/ 1358448 h 7994737"/>
                <a:gd name="connsiteX187" fmla="*/ 5601948 w 9788442"/>
                <a:gd name="connsiteY187" fmla="*/ 1481864 h 7994737"/>
                <a:gd name="connsiteX188" fmla="*/ 5487142 w 9788442"/>
                <a:gd name="connsiteY188" fmla="*/ 1573774 h 7994737"/>
                <a:gd name="connsiteX0" fmla="*/ 5500179 w 9806502"/>
                <a:gd name="connsiteY0" fmla="*/ 1574948 h 7994737"/>
                <a:gd name="connsiteX1" fmla="*/ 5361956 w 9806502"/>
                <a:gd name="connsiteY1" fmla="*/ 1596213 h 7994737"/>
                <a:gd name="connsiteX2" fmla="*/ 5244998 w 9806502"/>
                <a:gd name="connsiteY2" fmla="*/ 1691906 h 7994737"/>
                <a:gd name="connsiteX3" fmla="*/ 5181203 w 9806502"/>
                <a:gd name="connsiteY3" fmla="*/ 1808864 h 7994737"/>
                <a:gd name="connsiteX4" fmla="*/ 5213100 w 9806502"/>
                <a:gd name="connsiteY4" fmla="*/ 1947087 h 7994737"/>
                <a:gd name="connsiteX5" fmla="*/ 5138672 w 9806502"/>
                <a:gd name="connsiteY5" fmla="*/ 2074678 h 7994737"/>
                <a:gd name="connsiteX6" fmla="*/ 5234365 w 9806502"/>
                <a:gd name="connsiteY6" fmla="*/ 2255432 h 7994737"/>
                <a:gd name="connsiteX7" fmla="*/ 5266263 w 9806502"/>
                <a:gd name="connsiteY7" fmla="*/ 2319227 h 7994737"/>
                <a:gd name="connsiteX8" fmla="*/ 5159937 w 9806502"/>
                <a:gd name="connsiteY8" fmla="*/ 2446818 h 7994737"/>
                <a:gd name="connsiteX9" fmla="*/ 5202468 w 9806502"/>
                <a:gd name="connsiteY9" fmla="*/ 2585041 h 7994737"/>
                <a:gd name="connsiteX10" fmla="*/ 5276896 w 9806502"/>
                <a:gd name="connsiteY10" fmla="*/ 2733897 h 7994737"/>
                <a:gd name="connsiteX11" fmla="*/ 5447016 w 9806502"/>
                <a:gd name="connsiteY11" fmla="*/ 2957180 h 7994737"/>
                <a:gd name="connsiteX12" fmla="*/ 5478914 w 9806502"/>
                <a:gd name="connsiteY12" fmla="*/ 2967813 h 7994737"/>
                <a:gd name="connsiteX13" fmla="*/ 5680933 w 9806502"/>
                <a:gd name="connsiteY13" fmla="*/ 2904018 h 7994737"/>
                <a:gd name="connsiteX14" fmla="*/ 5808523 w 9806502"/>
                <a:gd name="connsiteY14" fmla="*/ 2999711 h 7994737"/>
                <a:gd name="connsiteX15" fmla="*/ 5723463 w 9806502"/>
                <a:gd name="connsiteY15" fmla="*/ 3148566 h 7994737"/>
                <a:gd name="connsiteX16" fmla="*/ 5670300 w 9806502"/>
                <a:gd name="connsiteY16" fmla="*/ 3393115 h 7994737"/>
                <a:gd name="connsiteX17" fmla="*/ 5563975 w 9806502"/>
                <a:gd name="connsiteY17" fmla="*/ 3743990 h 7994737"/>
                <a:gd name="connsiteX18" fmla="*/ 5542709 w 9806502"/>
                <a:gd name="connsiteY18" fmla="*/ 3860948 h 7994737"/>
                <a:gd name="connsiteX19" fmla="*/ 5585240 w 9806502"/>
                <a:gd name="connsiteY19" fmla="*/ 4190557 h 7994737"/>
                <a:gd name="connsiteX20" fmla="*/ 5521444 w 9806502"/>
                <a:gd name="connsiteY20" fmla="*/ 4435106 h 7994737"/>
                <a:gd name="connsiteX21" fmla="*/ 5372589 w 9806502"/>
                <a:gd name="connsiteY21" fmla="*/ 4594594 h 7994737"/>
                <a:gd name="connsiteX22" fmla="*/ 5106775 w 9806502"/>
                <a:gd name="connsiteY22" fmla="*/ 4732818 h 7994737"/>
                <a:gd name="connsiteX23" fmla="*/ 4926021 w 9806502"/>
                <a:gd name="connsiteY23" fmla="*/ 4669022 h 7994737"/>
                <a:gd name="connsiteX24" fmla="*/ 4777165 w 9806502"/>
                <a:gd name="connsiteY24" fmla="*/ 4594594 h 7994737"/>
                <a:gd name="connsiteX25" fmla="*/ 4702737 w 9806502"/>
                <a:gd name="connsiteY25" fmla="*/ 4318148 h 7994737"/>
                <a:gd name="connsiteX26" fmla="*/ 4628309 w 9806502"/>
                <a:gd name="connsiteY26" fmla="*/ 4137394 h 7994737"/>
                <a:gd name="connsiteX27" fmla="*/ 4458189 w 9806502"/>
                <a:gd name="connsiteY27" fmla="*/ 3956641 h 7994737"/>
                <a:gd name="connsiteX28" fmla="*/ 4405026 w 9806502"/>
                <a:gd name="connsiteY28" fmla="*/ 3807785 h 7994737"/>
                <a:gd name="connsiteX29" fmla="*/ 4341230 w 9806502"/>
                <a:gd name="connsiteY29" fmla="*/ 3637664 h 7994737"/>
                <a:gd name="connsiteX30" fmla="*/ 4128579 w 9806502"/>
                <a:gd name="connsiteY30" fmla="*/ 3722725 h 7994737"/>
                <a:gd name="connsiteX31" fmla="*/ 3841500 w 9806502"/>
                <a:gd name="connsiteY31" fmla="*/ 3743990 h 7994737"/>
                <a:gd name="connsiteX32" fmla="*/ 3607584 w 9806502"/>
                <a:gd name="connsiteY32" fmla="*/ 3935376 h 7994737"/>
                <a:gd name="connsiteX33" fmla="*/ 3437463 w 9806502"/>
                <a:gd name="connsiteY33" fmla="*/ 4073599 h 7994737"/>
                <a:gd name="connsiteX34" fmla="*/ 3363035 w 9806502"/>
                <a:gd name="connsiteY34" fmla="*/ 4339413 h 7994737"/>
                <a:gd name="connsiteX35" fmla="*/ 3139751 w 9806502"/>
                <a:gd name="connsiteY35" fmla="*/ 4594594 h 7994737"/>
                <a:gd name="connsiteX36" fmla="*/ 2990896 w 9806502"/>
                <a:gd name="connsiteY36" fmla="*/ 4977366 h 7994737"/>
                <a:gd name="connsiteX37" fmla="*/ 2905835 w 9806502"/>
                <a:gd name="connsiteY37" fmla="*/ 5370771 h 7994737"/>
                <a:gd name="connsiteX38" fmla="*/ 2927100 w 9806502"/>
                <a:gd name="connsiteY38" fmla="*/ 5774808 h 7994737"/>
                <a:gd name="connsiteX39" fmla="*/ 2884570 w 9806502"/>
                <a:gd name="connsiteY39" fmla="*/ 5934297 h 7994737"/>
                <a:gd name="connsiteX40" fmla="*/ 2927100 w 9806502"/>
                <a:gd name="connsiteY40" fmla="*/ 6189478 h 7994737"/>
                <a:gd name="connsiteX41" fmla="*/ 2958998 w 9806502"/>
                <a:gd name="connsiteY41" fmla="*/ 6487190 h 7994737"/>
                <a:gd name="connsiteX42" fmla="*/ 2884570 w 9806502"/>
                <a:gd name="connsiteY42" fmla="*/ 6710473 h 7994737"/>
                <a:gd name="connsiteX43" fmla="*/ 2650654 w 9806502"/>
                <a:gd name="connsiteY43" fmla="*/ 6976287 h 7994737"/>
                <a:gd name="connsiteX44" fmla="*/ 2693184 w 9806502"/>
                <a:gd name="connsiteY44" fmla="*/ 6774269 h 7994737"/>
                <a:gd name="connsiteX45" fmla="*/ 2831407 w 9806502"/>
                <a:gd name="connsiteY45" fmla="*/ 6561618 h 7994737"/>
                <a:gd name="connsiteX46" fmla="*/ 2714449 w 9806502"/>
                <a:gd name="connsiteY46" fmla="*/ 6625413 h 7994737"/>
                <a:gd name="connsiteX47" fmla="*/ 2586858 w 9806502"/>
                <a:gd name="connsiteY47" fmla="*/ 6784901 h 7994737"/>
                <a:gd name="connsiteX48" fmla="*/ 2459268 w 9806502"/>
                <a:gd name="connsiteY48" fmla="*/ 6859329 h 7994737"/>
                <a:gd name="connsiteX49" fmla="*/ 2289147 w 9806502"/>
                <a:gd name="connsiteY49" fmla="*/ 6955022 h 7994737"/>
                <a:gd name="connsiteX50" fmla="*/ 2182821 w 9806502"/>
                <a:gd name="connsiteY50" fmla="*/ 7018818 h 7994737"/>
                <a:gd name="connsiteX51" fmla="*/ 2002068 w 9806502"/>
                <a:gd name="connsiteY51" fmla="*/ 7114511 h 7994737"/>
                <a:gd name="connsiteX52" fmla="*/ 1959537 w 9806502"/>
                <a:gd name="connsiteY52" fmla="*/ 7295264 h 7994737"/>
                <a:gd name="connsiteX53" fmla="*/ 2108393 w 9806502"/>
                <a:gd name="connsiteY53" fmla="*/ 7401590 h 7994737"/>
                <a:gd name="connsiteX54" fmla="*/ 1927640 w 9806502"/>
                <a:gd name="connsiteY54" fmla="*/ 7497283 h 7994737"/>
                <a:gd name="connsiteX55" fmla="*/ 1736254 w 9806502"/>
                <a:gd name="connsiteY55" fmla="*/ 7678036 h 7994737"/>
                <a:gd name="connsiteX56" fmla="*/ 1438542 w 9806502"/>
                <a:gd name="connsiteY56" fmla="*/ 7848157 h 7994737"/>
                <a:gd name="connsiteX57" fmla="*/ 1151463 w 9806502"/>
                <a:gd name="connsiteY57" fmla="*/ 7986380 h 7994737"/>
                <a:gd name="connsiteX58" fmla="*/ 949444 w 9806502"/>
                <a:gd name="connsiteY58" fmla="*/ 7965115 h 7994737"/>
                <a:gd name="connsiteX59" fmla="*/ 1098300 w 9806502"/>
                <a:gd name="connsiteY59" fmla="*/ 7848157 h 7994737"/>
                <a:gd name="connsiteX60" fmla="*/ 1374747 w 9806502"/>
                <a:gd name="connsiteY60" fmla="*/ 7763097 h 7994737"/>
                <a:gd name="connsiteX61" fmla="*/ 1608663 w 9806502"/>
                <a:gd name="connsiteY61" fmla="*/ 7646139 h 7994737"/>
                <a:gd name="connsiteX62" fmla="*/ 1693723 w 9806502"/>
                <a:gd name="connsiteY62" fmla="*/ 7561078 h 7994737"/>
                <a:gd name="connsiteX63" fmla="*/ 1629928 w 9806502"/>
                <a:gd name="connsiteY63" fmla="*/ 7561078 h 7994737"/>
                <a:gd name="connsiteX64" fmla="*/ 1417277 w 9806502"/>
                <a:gd name="connsiteY64" fmla="*/ 7656771 h 7994737"/>
                <a:gd name="connsiteX65" fmla="*/ 1162096 w 9806502"/>
                <a:gd name="connsiteY65" fmla="*/ 7752464 h 7994737"/>
                <a:gd name="connsiteX66" fmla="*/ 832486 w 9806502"/>
                <a:gd name="connsiteY66" fmla="*/ 7816259 h 7994737"/>
                <a:gd name="connsiteX67" fmla="*/ 577305 w 9806502"/>
                <a:gd name="connsiteY67" fmla="*/ 7731199 h 7994737"/>
                <a:gd name="connsiteX68" fmla="*/ 502877 w 9806502"/>
                <a:gd name="connsiteY68" fmla="*/ 7614241 h 7994737"/>
                <a:gd name="connsiteX69" fmla="*/ 534775 w 9806502"/>
                <a:gd name="connsiteY69" fmla="*/ 7390957 h 7994737"/>
                <a:gd name="connsiteX70" fmla="*/ 566672 w 9806502"/>
                <a:gd name="connsiteY70" fmla="*/ 7284632 h 7994737"/>
                <a:gd name="connsiteX71" fmla="*/ 439082 w 9806502"/>
                <a:gd name="connsiteY71" fmla="*/ 7199571 h 7994737"/>
                <a:gd name="connsiteX72" fmla="*/ 364654 w 9806502"/>
                <a:gd name="connsiteY72" fmla="*/ 7146408 h 7994737"/>
                <a:gd name="connsiteX73" fmla="*/ 290226 w 9806502"/>
                <a:gd name="connsiteY73" fmla="*/ 7103878 h 7994737"/>
                <a:gd name="connsiteX74" fmla="*/ 147044 w 9806502"/>
                <a:gd name="connsiteY74" fmla="*/ 7066086 h 7994737"/>
                <a:gd name="connsiteX75" fmla="*/ 17966 w 9806502"/>
                <a:gd name="connsiteY75" fmla="*/ 6942075 h 7994737"/>
                <a:gd name="connsiteX76" fmla="*/ 34494 w 9806502"/>
                <a:gd name="connsiteY76" fmla="*/ 6596545 h 7994737"/>
                <a:gd name="connsiteX77" fmla="*/ 258328 w 9806502"/>
                <a:gd name="connsiteY77" fmla="*/ 5966194 h 7994737"/>
                <a:gd name="connsiteX78" fmla="*/ 226430 w 9806502"/>
                <a:gd name="connsiteY78" fmla="*/ 3584501 h 7994737"/>
                <a:gd name="connsiteX79" fmla="*/ 215798 w 9806502"/>
                <a:gd name="connsiteY79" fmla="*/ 2999711 h 7994737"/>
                <a:gd name="connsiteX80" fmla="*/ 237063 w 9806502"/>
                <a:gd name="connsiteY80" fmla="*/ 2574408 h 7994737"/>
                <a:gd name="connsiteX81" fmla="*/ 237063 w 9806502"/>
                <a:gd name="connsiteY81" fmla="*/ 2478715 h 7994737"/>
                <a:gd name="connsiteX82" fmla="*/ 237063 w 9806502"/>
                <a:gd name="connsiteY82" fmla="*/ 2393655 h 7994737"/>
                <a:gd name="connsiteX83" fmla="*/ 300858 w 9806502"/>
                <a:gd name="connsiteY83" fmla="*/ 2319227 h 7994737"/>
                <a:gd name="connsiteX84" fmla="*/ 417816 w 9806502"/>
                <a:gd name="connsiteY84" fmla="*/ 2223534 h 7994737"/>
                <a:gd name="connsiteX85" fmla="*/ 375286 w 9806502"/>
                <a:gd name="connsiteY85" fmla="*/ 2117208 h 7994737"/>
                <a:gd name="connsiteX86" fmla="*/ 290226 w 9806502"/>
                <a:gd name="connsiteY86" fmla="*/ 2053413 h 7994737"/>
                <a:gd name="connsiteX87" fmla="*/ 290226 w 9806502"/>
                <a:gd name="connsiteY87" fmla="*/ 1925822 h 7994737"/>
                <a:gd name="connsiteX88" fmla="*/ 417816 w 9806502"/>
                <a:gd name="connsiteY88" fmla="*/ 1883292 h 7994737"/>
                <a:gd name="connsiteX89" fmla="*/ 556040 w 9806502"/>
                <a:gd name="connsiteY89" fmla="*/ 1830129 h 7994737"/>
                <a:gd name="connsiteX90" fmla="*/ 662365 w 9806502"/>
                <a:gd name="connsiteY90" fmla="*/ 1606846 h 7994737"/>
                <a:gd name="connsiteX91" fmla="*/ 715528 w 9806502"/>
                <a:gd name="connsiteY91" fmla="*/ 1394194 h 7994737"/>
                <a:gd name="connsiteX92" fmla="*/ 853751 w 9806502"/>
                <a:gd name="connsiteY92" fmla="*/ 1351664 h 7994737"/>
                <a:gd name="connsiteX93" fmla="*/ 832486 w 9806502"/>
                <a:gd name="connsiteY93" fmla="*/ 1479255 h 7994737"/>
                <a:gd name="connsiteX94" fmla="*/ 758058 w 9806502"/>
                <a:gd name="connsiteY94" fmla="*/ 1606846 h 7994737"/>
                <a:gd name="connsiteX95" fmla="*/ 864384 w 9806502"/>
                <a:gd name="connsiteY95" fmla="*/ 1745069 h 7994737"/>
                <a:gd name="connsiteX96" fmla="*/ 1045137 w 9806502"/>
                <a:gd name="connsiteY96" fmla="*/ 1574948 h 7994737"/>
                <a:gd name="connsiteX97" fmla="*/ 1268421 w 9806502"/>
                <a:gd name="connsiteY97" fmla="*/ 1468622 h 7994737"/>
                <a:gd name="connsiteX98" fmla="*/ 1353482 w 9806502"/>
                <a:gd name="connsiteY98" fmla="*/ 1351664 h 7994737"/>
                <a:gd name="connsiteX99" fmla="*/ 1215258 w 9806502"/>
                <a:gd name="connsiteY99" fmla="*/ 1160278 h 7994737"/>
                <a:gd name="connsiteX100" fmla="*/ 1045137 w 9806502"/>
                <a:gd name="connsiteY100" fmla="*/ 1139013 h 7994737"/>
                <a:gd name="connsiteX101" fmla="*/ 789956 w 9806502"/>
                <a:gd name="connsiteY101" fmla="*/ 1075218 h 7994737"/>
                <a:gd name="connsiteX102" fmla="*/ 566672 w 9806502"/>
                <a:gd name="connsiteY102" fmla="*/ 979525 h 7994737"/>
                <a:gd name="connsiteX103" fmla="*/ 396551 w 9806502"/>
                <a:gd name="connsiteY103" fmla="*/ 958259 h 7994737"/>
                <a:gd name="connsiteX104" fmla="*/ 322123 w 9806502"/>
                <a:gd name="connsiteY104" fmla="*/ 979525 h 7994737"/>
                <a:gd name="connsiteX105" fmla="*/ 258328 w 9806502"/>
                <a:gd name="connsiteY105" fmla="*/ 958259 h 7994737"/>
                <a:gd name="connsiteX106" fmla="*/ 258328 w 9806502"/>
                <a:gd name="connsiteY106" fmla="*/ 862566 h 7994737"/>
                <a:gd name="connsiteX107" fmla="*/ 258328 w 9806502"/>
                <a:gd name="connsiteY107" fmla="*/ 777506 h 7994737"/>
                <a:gd name="connsiteX108" fmla="*/ 343389 w 9806502"/>
                <a:gd name="connsiteY108" fmla="*/ 756241 h 7994737"/>
                <a:gd name="connsiteX109" fmla="*/ 449714 w 9806502"/>
                <a:gd name="connsiteY109" fmla="*/ 851934 h 7994737"/>
                <a:gd name="connsiteX110" fmla="*/ 513509 w 9806502"/>
                <a:gd name="connsiteY110" fmla="*/ 788139 h 7994737"/>
                <a:gd name="connsiteX111" fmla="*/ 672998 w 9806502"/>
                <a:gd name="connsiteY111" fmla="*/ 862566 h 7994737"/>
                <a:gd name="connsiteX112" fmla="*/ 779323 w 9806502"/>
                <a:gd name="connsiteY112" fmla="*/ 883832 h 7994737"/>
                <a:gd name="connsiteX113" fmla="*/ 843119 w 9806502"/>
                <a:gd name="connsiteY113" fmla="*/ 788139 h 7994737"/>
                <a:gd name="connsiteX114" fmla="*/ 1013240 w 9806502"/>
                <a:gd name="connsiteY114" fmla="*/ 926362 h 7994737"/>
                <a:gd name="connsiteX115" fmla="*/ 1247156 w 9806502"/>
                <a:gd name="connsiteY115" fmla="*/ 1053952 h 7994737"/>
                <a:gd name="connsiteX116" fmla="*/ 1427909 w 9806502"/>
                <a:gd name="connsiteY116" fmla="*/ 990157 h 7994737"/>
                <a:gd name="connsiteX117" fmla="*/ 1598030 w 9806502"/>
                <a:gd name="connsiteY117" fmla="*/ 777506 h 7994737"/>
                <a:gd name="connsiteX118" fmla="*/ 1831947 w 9806502"/>
                <a:gd name="connsiteY118" fmla="*/ 596752 h 7994737"/>
                <a:gd name="connsiteX119" fmla="*/ 2002068 w 9806502"/>
                <a:gd name="connsiteY119" fmla="*/ 426632 h 7994737"/>
                <a:gd name="connsiteX120" fmla="*/ 2087128 w 9806502"/>
                <a:gd name="connsiteY120" fmla="*/ 224613 h 7994737"/>
                <a:gd name="connsiteX121" fmla="*/ 2140291 w 9806502"/>
                <a:gd name="connsiteY121" fmla="*/ 86390 h 7994737"/>
                <a:gd name="connsiteX122" fmla="*/ 2193454 w 9806502"/>
                <a:gd name="connsiteY122" fmla="*/ 22594 h 7994737"/>
                <a:gd name="connsiteX123" fmla="*/ 2257249 w 9806502"/>
                <a:gd name="connsiteY123" fmla="*/ 22594 h 7994737"/>
                <a:gd name="connsiteX124" fmla="*/ 2374207 w 9806502"/>
                <a:gd name="connsiteY124" fmla="*/ 11962 h 7994737"/>
                <a:gd name="connsiteX125" fmla="*/ 3001528 w 9806502"/>
                <a:gd name="connsiteY125" fmla="*/ 1329 h 7994737"/>
                <a:gd name="connsiteX126" fmla="*/ 3926561 w 9806502"/>
                <a:gd name="connsiteY126" fmla="*/ 11962 h 7994737"/>
                <a:gd name="connsiteX127" fmla="*/ 4383761 w 9806502"/>
                <a:gd name="connsiteY127" fmla="*/ 11962 h 7994737"/>
                <a:gd name="connsiteX128" fmla="*/ 4596412 w 9806502"/>
                <a:gd name="connsiteY128" fmla="*/ 1329 h 7994737"/>
                <a:gd name="connsiteX129" fmla="*/ 4702737 w 9806502"/>
                <a:gd name="connsiteY129" fmla="*/ 1329 h 7994737"/>
                <a:gd name="connsiteX130" fmla="*/ 4755900 w 9806502"/>
                <a:gd name="connsiteY130" fmla="*/ 11962 h 7994737"/>
                <a:gd name="connsiteX131" fmla="*/ 4840961 w 9806502"/>
                <a:gd name="connsiteY131" fmla="*/ 97022 h 7994737"/>
                <a:gd name="connsiteX132" fmla="*/ 5000449 w 9806502"/>
                <a:gd name="connsiteY132" fmla="*/ 203348 h 7994737"/>
                <a:gd name="connsiteX133" fmla="*/ 5021714 w 9806502"/>
                <a:gd name="connsiteY133" fmla="*/ 320306 h 7994737"/>
                <a:gd name="connsiteX134" fmla="*/ 4968551 w 9806502"/>
                <a:gd name="connsiteY134" fmla="*/ 405366 h 7994737"/>
                <a:gd name="connsiteX135" fmla="*/ 4936654 w 9806502"/>
                <a:gd name="connsiteY135" fmla="*/ 469162 h 7994737"/>
                <a:gd name="connsiteX136" fmla="*/ 4872858 w 9806502"/>
                <a:gd name="connsiteY136" fmla="*/ 543590 h 7994737"/>
                <a:gd name="connsiteX137" fmla="*/ 4926021 w 9806502"/>
                <a:gd name="connsiteY137" fmla="*/ 671180 h 7994737"/>
                <a:gd name="connsiteX138" fmla="*/ 5053612 w 9806502"/>
                <a:gd name="connsiteY138" fmla="*/ 671180 h 7994737"/>
                <a:gd name="connsiteX139" fmla="*/ 4979184 w 9806502"/>
                <a:gd name="connsiteY139" fmla="*/ 809404 h 7994737"/>
                <a:gd name="connsiteX140" fmla="*/ 5128040 w 9806502"/>
                <a:gd name="connsiteY140" fmla="*/ 777506 h 7994737"/>
                <a:gd name="connsiteX141" fmla="*/ 5383221 w 9806502"/>
                <a:gd name="connsiteY141" fmla="*/ 671180 h 7994737"/>
                <a:gd name="connsiteX142" fmla="*/ 5606505 w 9806502"/>
                <a:gd name="connsiteY142" fmla="*/ 660548 h 7994737"/>
                <a:gd name="connsiteX143" fmla="*/ 5808523 w 9806502"/>
                <a:gd name="connsiteY143" fmla="*/ 543590 h 7994737"/>
                <a:gd name="connsiteX144" fmla="*/ 6042440 w 9806502"/>
                <a:gd name="connsiteY144" fmla="*/ 575487 h 7994737"/>
                <a:gd name="connsiteX145" fmla="*/ 6382682 w 9806502"/>
                <a:gd name="connsiteY145" fmla="*/ 490427 h 7994737"/>
                <a:gd name="connsiteX146" fmla="*/ 6605965 w 9806502"/>
                <a:gd name="connsiteY146" fmla="*/ 394734 h 7994737"/>
                <a:gd name="connsiteX147" fmla="*/ 6669761 w 9806502"/>
                <a:gd name="connsiteY147" fmla="*/ 394734 h 7994737"/>
                <a:gd name="connsiteX148" fmla="*/ 6765454 w 9806502"/>
                <a:gd name="connsiteY148" fmla="*/ 267143 h 7994737"/>
                <a:gd name="connsiteX149" fmla="*/ 6882412 w 9806502"/>
                <a:gd name="connsiteY149" fmla="*/ 320306 h 7994737"/>
                <a:gd name="connsiteX150" fmla="*/ 7010003 w 9806502"/>
                <a:gd name="connsiteY150" fmla="*/ 245878 h 7994737"/>
                <a:gd name="connsiteX151" fmla="*/ 7095063 w 9806502"/>
                <a:gd name="connsiteY151" fmla="*/ 192715 h 7994737"/>
                <a:gd name="connsiteX152" fmla="*/ 7137593 w 9806502"/>
                <a:gd name="connsiteY152" fmla="*/ 256511 h 7994737"/>
                <a:gd name="connsiteX153" fmla="*/ 7371509 w 9806502"/>
                <a:gd name="connsiteY153" fmla="*/ 203348 h 7994737"/>
                <a:gd name="connsiteX154" fmla="*/ 7584161 w 9806502"/>
                <a:gd name="connsiteY154" fmla="*/ 203348 h 7994737"/>
                <a:gd name="connsiteX155" fmla="*/ 7775547 w 9806502"/>
                <a:gd name="connsiteY155" fmla="*/ 118287 h 7994737"/>
                <a:gd name="connsiteX156" fmla="*/ 7881872 w 9806502"/>
                <a:gd name="connsiteY156" fmla="*/ 224613 h 7994737"/>
                <a:gd name="connsiteX157" fmla="*/ 8062626 w 9806502"/>
                <a:gd name="connsiteY157" fmla="*/ 118287 h 7994737"/>
                <a:gd name="connsiteX158" fmla="*/ 8328440 w 9806502"/>
                <a:gd name="connsiteY158" fmla="*/ 107655 h 7994737"/>
                <a:gd name="connsiteX159" fmla="*/ 8487928 w 9806502"/>
                <a:gd name="connsiteY159" fmla="*/ 75757 h 7994737"/>
                <a:gd name="connsiteX160" fmla="*/ 8636784 w 9806502"/>
                <a:gd name="connsiteY160" fmla="*/ 22594 h 7994737"/>
                <a:gd name="connsiteX161" fmla="*/ 8700579 w 9806502"/>
                <a:gd name="connsiteY161" fmla="*/ 128920 h 7994737"/>
                <a:gd name="connsiteX162" fmla="*/ 8743109 w 9806502"/>
                <a:gd name="connsiteY162" fmla="*/ 288408 h 7994737"/>
                <a:gd name="connsiteX163" fmla="*/ 8966393 w 9806502"/>
                <a:gd name="connsiteY163" fmla="*/ 479794 h 7994737"/>
                <a:gd name="connsiteX164" fmla="*/ 9147147 w 9806502"/>
                <a:gd name="connsiteY164" fmla="*/ 554222 h 7994737"/>
                <a:gd name="connsiteX165" fmla="*/ 9349165 w 9806502"/>
                <a:gd name="connsiteY165" fmla="*/ 543590 h 7994737"/>
                <a:gd name="connsiteX166" fmla="*/ 9529919 w 9806502"/>
                <a:gd name="connsiteY166" fmla="*/ 618018 h 7994737"/>
                <a:gd name="connsiteX167" fmla="*/ 9614979 w 9806502"/>
                <a:gd name="connsiteY167" fmla="*/ 724343 h 7994737"/>
                <a:gd name="connsiteX168" fmla="*/ 9806365 w 9806502"/>
                <a:gd name="connsiteY168" fmla="*/ 830669 h 7994737"/>
                <a:gd name="connsiteX169" fmla="*/ 9583082 w 9806502"/>
                <a:gd name="connsiteY169" fmla="*/ 926362 h 7994737"/>
                <a:gd name="connsiteX170" fmla="*/ 9317268 w 9806502"/>
                <a:gd name="connsiteY170" fmla="*/ 873199 h 7994737"/>
                <a:gd name="connsiteX171" fmla="*/ 8955761 w 9806502"/>
                <a:gd name="connsiteY171" fmla="*/ 873199 h 7994737"/>
                <a:gd name="connsiteX172" fmla="*/ 8551723 w 9806502"/>
                <a:gd name="connsiteY172" fmla="*/ 851934 h 7994737"/>
                <a:gd name="connsiteX173" fmla="*/ 8392235 w 9806502"/>
                <a:gd name="connsiteY173" fmla="*/ 968892 h 7994737"/>
                <a:gd name="connsiteX174" fmla="*/ 8317807 w 9806502"/>
                <a:gd name="connsiteY174" fmla="*/ 1139013 h 7994737"/>
                <a:gd name="connsiteX175" fmla="*/ 8264644 w 9806502"/>
                <a:gd name="connsiteY175" fmla="*/ 1362297 h 7994737"/>
                <a:gd name="connsiteX176" fmla="*/ 8115789 w 9806502"/>
                <a:gd name="connsiteY176" fmla="*/ 1479255 h 7994737"/>
                <a:gd name="connsiteX177" fmla="*/ 7786179 w 9806502"/>
                <a:gd name="connsiteY177" fmla="*/ 1500520 h 7994737"/>
                <a:gd name="connsiteX178" fmla="*/ 7297082 w 9806502"/>
                <a:gd name="connsiteY178" fmla="*/ 1362297 h 7994737"/>
                <a:gd name="connsiteX179" fmla="*/ 7052533 w 9806502"/>
                <a:gd name="connsiteY179" fmla="*/ 1298501 h 7994737"/>
                <a:gd name="connsiteX180" fmla="*/ 6861147 w 9806502"/>
                <a:gd name="connsiteY180" fmla="*/ 1224073 h 7994737"/>
                <a:gd name="connsiteX181" fmla="*/ 6648496 w 9806502"/>
                <a:gd name="connsiteY181" fmla="*/ 1287869 h 7994737"/>
                <a:gd name="connsiteX182" fmla="*/ 6446477 w 9806502"/>
                <a:gd name="connsiteY182" fmla="*/ 1309134 h 7994737"/>
                <a:gd name="connsiteX183" fmla="*/ 6244458 w 9806502"/>
                <a:gd name="connsiteY183" fmla="*/ 1309134 h 7994737"/>
                <a:gd name="connsiteX184" fmla="*/ 6127500 w 9806502"/>
                <a:gd name="connsiteY184" fmla="*/ 1245339 h 7994737"/>
                <a:gd name="connsiteX185" fmla="*/ 6001475 w 9806502"/>
                <a:gd name="connsiteY185" fmla="*/ 1358448 h 7994737"/>
                <a:gd name="connsiteX186" fmla="*/ 5799522 w 9806502"/>
                <a:gd name="connsiteY186" fmla="*/ 1358448 h 7994737"/>
                <a:gd name="connsiteX187" fmla="*/ 5620008 w 9806502"/>
                <a:gd name="connsiteY187" fmla="*/ 1481864 h 7994737"/>
                <a:gd name="connsiteX188" fmla="*/ 5505202 w 9806502"/>
                <a:gd name="connsiteY188" fmla="*/ 1573774 h 7994737"/>
                <a:gd name="connsiteX0" fmla="*/ 5490689 w 9797012"/>
                <a:gd name="connsiteY0" fmla="*/ 1574948 h 7994737"/>
                <a:gd name="connsiteX1" fmla="*/ 5352466 w 9797012"/>
                <a:gd name="connsiteY1" fmla="*/ 1596213 h 7994737"/>
                <a:gd name="connsiteX2" fmla="*/ 5235508 w 9797012"/>
                <a:gd name="connsiteY2" fmla="*/ 1691906 h 7994737"/>
                <a:gd name="connsiteX3" fmla="*/ 5171713 w 9797012"/>
                <a:gd name="connsiteY3" fmla="*/ 1808864 h 7994737"/>
                <a:gd name="connsiteX4" fmla="*/ 5203610 w 9797012"/>
                <a:gd name="connsiteY4" fmla="*/ 1947087 h 7994737"/>
                <a:gd name="connsiteX5" fmla="*/ 5129182 w 9797012"/>
                <a:gd name="connsiteY5" fmla="*/ 2074678 h 7994737"/>
                <a:gd name="connsiteX6" fmla="*/ 5224875 w 9797012"/>
                <a:gd name="connsiteY6" fmla="*/ 2255432 h 7994737"/>
                <a:gd name="connsiteX7" fmla="*/ 5256773 w 9797012"/>
                <a:gd name="connsiteY7" fmla="*/ 2319227 h 7994737"/>
                <a:gd name="connsiteX8" fmla="*/ 5150447 w 9797012"/>
                <a:gd name="connsiteY8" fmla="*/ 2446818 h 7994737"/>
                <a:gd name="connsiteX9" fmla="*/ 5192978 w 9797012"/>
                <a:gd name="connsiteY9" fmla="*/ 2585041 h 7994737"/>
                <a:gd name="connsiteX10" fmla="*/ 5267406 w 9797012"/>
                <a:gd name="connsiteY10" fmla="*/ 2733897 h 7994737"/>
                <a:gd name="connsiteX11" fmla="*/ 5437526 w 9797012"/>
                <a:gd name="connsiteY11" fmla="*/ 2957180 h 7994737"/>
                <a:gd name="connsiteX12" fmla="*/ 5469424 w 9797012"/>
                <a:gd name="connsiteY12" fmla="*/ 2967813 h 7994737"/>
                <a:gd name="connsiteX13" fmla="*/ 5671443 w 9797012"/>
                <a:gd name="connsiteY13" fmla="*/ 2904018 h 7994737"/>
                <a:gd name="connsiteX14" fmla="*/ 5799033 w 9797012"/>
                <a:gd name="connsiteY14" fmla="*/ 2999711 h 7994737"/>
                <a:gd name="connsiteX15" fmla="*/ 5713973 w 9797012"/>
                <a:gd name="connsiteY15" fmla="*/ 3148566 h 7994737"/>
                <a:gd name="connsiteX16" fmla="*/ 5660810 w 9797012"/>
                <a:gd name="connsiteY16" fmla="*/ 3393115 h 7994737"/>
                <a:gd name="connsiteX17" fmla="*/ 5554485 w 9797012"/>
                <a:gd name="connsiteY17" fmla="*/ 3743990 h 7994737"/>
                <a:gd name="connsiteX18" fmla="*/ 5533219 w 9797012"/>
                <a:gd name="connsiteY18" fmla="*/ 3860948 h 7994737"/>
                <a:gd name="connsiteX19" fmla="*/ 5575750 w 9797012"/>
                <a:gd name="connsiteY19" fmla="*/ 4190557 h 7994737"/>
                <a:gd name="connsiteX20" fmla="*/ 5511954 w 9797012"/>
                <a:gd name="connsiteY20" fmla="*/ 4435106 h 7994737"/>
                <a:gd name="connsiteX21" fmla="*/ 5363099 w 9797012"/>
                <a:gd name="connsiteY21" fmla="*/ 4594594 h 7994737"/>
                <a:gd name="connsiteX22" fmla="*/ 5097285 w 9797012"/>
                <a:gd name="connsiteY22" fmla="*/ 4732818 h 7994737"/>
                <a:gd name="connsiteX23" fmla="*/ 4916531 w 9797012"/>
                <a:gd name="connsiteY23" fmla="*/ 4669022 h 7994737"/>
                <a:gd name="connsiteX24" fmla="*/ 4767675 w 9797012"/>
                <a:gd name="connsiteY24" fmla="*/ 4594594 h 7994737"/>
                <a:gd name="connsiteX25" fmla="*/ 4693247 w 9797012"/>
                <a:gd name="connsiteY25" fmla="*/ 4318148 h 7994737"/>
                <a:gd name="connsiteX26" fmla="*/ 4618819 w 9797012"/>
                <a:gd name="connsiteY26" fmla="*/ 4137394 h 7994737"/>
                <a:gd name="connsiteX27" fmla="*/ 4448699 w 9797012"/>
                <a:gd name="connsiteY27" fmla="*/ 3956641 h 7994737"/>
                <a:gd name="connsiteX28" fmla="*/ 4395536 w 9797012"/>
                <a:gd name="connsiteY28" fmla="*/ 3807785 h 7994737"/>
                <a:gd name="connsiteX29" fmla="*/ 4331740 w 9797012"/>
                <a:gd name="connsiteY29" fmla="*/ 3637664 h 7994737"/>
                <a:gd name="connsiteX30" fmla="*/ 4119089 w 9797012"/>
                <a:gd name="connsiteY30" fmla="*/ 3722725 h 7994737"/>
                <a:gd name="connsiteX31" fmla="*/ 3832010 w 9797012"/>
                <a:gd name="connsiteY31" fmla="*/ 3743990 h 7994737"/>
                <a:gd name="connsiteX32" fmla="*/ 3598094 w 9797012"/>
                <a:gd name="connsiteY32" fmla="*/ 3935376 h 7994737"/>
                <a:gd name="connsiteX33" fmla="*/ 3427973 w 9797012"/>
                <a:gd name="connsiteY33" fmla="*/ 4073599 h 7994737"/>
                <a:gd name="connsiteX34" fmla="*/ 3353545 w 9797012"/>
                <a:gd name="connsiteY34" fmla="*/ 4339413 h 7994737"/>
                <a:gd name="connsiteX35" fmla="*/ 3130261 w 9797012"/>
                <a:gd name="connsiteY35" fmla="*/ 4594594 h 7994737"/>
                <a:gd name="connsiteX36" fmla="*/ 2981406 w 9797012"/>
                <a:gd name="connsiteY36" fmla="*/ 4977366 h 7994737"/>
                <a:gd name="connsiteX37" fmla="*/ 2896345 w 9797012"/>
                <a:gd name="connsiteY37" fmla="*/ 5370771 h 7994737"/>
                <a:gd name="connsiteX38" fmla="*/ 2917610 w 9797012"/>
                <a:gd name="connsiteY38" fmla="*/ 5774808 h 7994737"/>
                <a:gd name="connsiteX39" fmla="*/ 2875080 w 9797012"/>
                <a:gd name="connsiteY39" fmla="*/ 5934297 h 7994737"/>
                <a:gd name="connsiteX40" fmla="*/ 2917610 w 9797012"/>
                <a:gd name="connsiteY40" fmla="*/ 6189478 h 7994737"/>
                <a:gd name="connsiteX41" fmla="*/ 2949508 w 9797012"/>
                <a:gd name="connsiteY41" fmla="*/ 6487190 h 7994737"/>
                <a:gd name="connsiteX42" fmla="*/ 2875080 w 9797012"/>
                <a:gd name="connsiteY42" fmla="*/ 6710473 h 7994737"/>
                <a:gd name="connsiteX43" fmla="*/ 2641164 w 9797012"/>
                <a:gd name="connsiteY43" fmla="*/ 6976287 h 7994737"/>
                <a:gd name="connsiteX44" fmla="*/ 2683694 w 9797012"/>
                <a:gd name="connsiteY44" fmla="*/ 6774269 h 7994737"/>
                <a:gd name="connsiteX45" fmla="*/ 2821917 w 9797012"/>
                <a:gd name="connsiteY45" fmla="*/ 6561618 h 7994737"/>
                <a:gd name="connsiteX46" fmla="*/ 2704959 w 9797012"/>
                <a:gd name="connsiteY46" fmla="*/ 6625413 h 7994737"/>
                <a:gd name="connsiteX47" fmla="*/ 2577368 w 9797012"/>
                <a:gd name="connsiteY47" fmla="*/ 6784901 h 7994737"/>
                <a:gd name="connsiteX48" fmla="*/ 2449778 w 9797012"/>
                <a:gd name="connsiteY48" fmla="*/ 6859329 h 7994737"/>
                <a:gd name="connsiteX49" fmla="*/ 2279657 w 9797012"/>
                <a:gd name="connsiteY49" fmla="*/ 6955022 h 7994737"/>
                <a:gd name="connsiteX50" fmla="*/ 2173331 w 9797012"/>
                <a:gd name="connsiteY50" fmla="*/ 7018818 h 7994737"/>
                <a:gd name="connsiteX51" fmla="*/ 1992578 w 9797012"/>
                <a:gd name="connsiteY51" fmla="*/ 7114511 h 7994737"/>
                <a:gd name="connsiteX52" fmla="*/ 1950047 w 9797012"/>
                <a:gd name="connsiteY52" fmla="*/ 7295264 h 7994737"/>
                <a:gd name="connsiteX53" fmla="*/ 2098903 w 9797012"/>
                <a:gd name="connsiteY53" fmla="*/ 7401590 h 7994737"/>
                <a:gd name="connsiteX54" fmla="*/ 1918150 w 9797012"/>
                <a:gd name="connsiteY54" fmla="*/ 7497283 h 7994737"/>
                <a:gd name="connsiteX55" fmla="*/ 1726764 w 9797012"/>
                <a:gd name="connsiteY55" fmla="*/ 7678036 h 7994737"/>
                <a:gd name="connsiteX56" fmla="*/ 1429052 w 9797012"/>
                <a:gd name="connsiteY56" fmla="*/ 7848157 h 7994737"/>
                <a:gd name="connsiteX57" fmla="*/ 1141973 w 9797012"/>
                <a:gd name="connsiteY57" fmla="*/ 7986380 h 7994737"/>
                <a:gd name="connsiteX58" fmla="*/ 939954 w 9797012"/>
                <a:gd name="connsiteY58" fmla="*/ 7965115 h 7994737"/>
                <a:gd name="connsiteX59" fmla="*/ 1088810 w 9797012"/>
                <a:gd name="connsiteY59" fmla="*/ 7848157 h 7994737"/>
                <a:gd name="connsiteX60" fmla="*/ 1365257 w 9797012"/>
                <a:gd name="connsiteY60" fmla="*/ 7763097 h 7994737"/>
                <a:gd name="connsiteX61" fmla="*/ 1599173 w 9797012"/>
                <a:gd name="connsiteY61" fmla="*/ 7646139 h 7994737"/>
                <a:gd name="connsiteX62" fmla="*/ 1684233 w 9797012"/>
                <a:gd name="connsiteY62" fmla="*/ 7561078 h 7994737"/>
                <a:gd name="connsiteX63" fmla="*/ 1620438 w 9797012"/>
                <a:gd name="connsiteY63" fmla="*/ 7561078 h 7994737"/>
                <a:gd name="connsiteX64" fmla="*/ 1407787 w 9797012"/>
                <a:gd name="connsiteY64" fmla="*/ 7656771 h 7994737"/>
                <a:gd name="connsiteX65" fmla="*/ 1152606 w 9797012"/>
                <a:gd name="connsiteY65" fmla="*/ 7752464 h 7994737"/>
                <a:gd name="connsiteX66" fmla="*/ 822996 w 9797012"/>
                <a:gd name="connsiteY66" fmla="*/ 7816259 h 7994737"/>
                <a:gd name="connsiteX67" fmla="*/ 567815 w 9797012"/>
                <a:gd name="connsiteY67" fmla="*/ 7731199 h 7994737"/>
                <a:gd name="connsiteX68" fmla="*/ 493387 w 9797012"/>
                <a:gd name="connsiteY68" fmla="*/ 7614241 h 7994737"/>
                <a:gd name="connsiteX69" fmla="*/ 525285 w 9797012"/>
                <a:gd name="connsiteY69" fmla="*/ 7390957 h 7994737"/>
                <a:gd name="connsiteX70" fmla="*/ 557182 w 9797012"/>
                <a:gd name="connsiteY70" fmla="*/ 7284632 h 7994737"/>
                <a:gd name="connsiteX71" fmla="*/ 429592 w 9797012"/>
                <a:gd name="connsiteY71" fmla="*/ 7199571 h 7994737"/>
                <a:gd name="connsiteX72" fmla="*/ 355164 w 9797012"/>
                <a:gd name="connsiteY72" fmla="*/ 7146408 h 7994737"/>
                <a:gd name="connsiteX73" fmla="*/ 280736 w 9797012"/>
                <a:gd name="connsiteY73" fmla="*/ 7103878 h 7994737"/>
                <a:gd name="connsiteX74" fmla="*/ 137554 w 9797012"/>
                <a:gd name="connsiteY74" fmla="*/ 7066086 h 7994737"/>
                <a:gd name="connsiteX75" fmla="*/ 8476 w 9797012"/>
                <a:gd name="connsiteY75" fmla="*/ 6942075 h 7994737"/>
                <a:gd name="connsiteX76" fmla="*/ 25004 w 9797012"/>
                <a:gd name="connsiteY76" fmla="*/ 6596545 h 7994737"/>
                <a:gd name="connsiteX77" fmla="*/ 248838 w 9797012"/>
                <a:gd name="connsiteY77" fmla="*/ 5966194 h 7994737"/>
                <a:gd name="connsiteX78" fmla="*/ 216940 w 9797012"/>
                <a:gd name="connsiteY78" fmla="*/ 3584501 h 7994737"/>
                <a:gd name="connsiteX79" fmla="*/ 206308 w 9797012"/>
                <a:gd name="connsiteY79" fmla="*/ 2999711 h 7994737"/>
                <a:gd name="connsiteX80" fmla="*/ 227573 w 9797012"/>
                <a:gd name="connsiteY80" fmla="*/ 2574408 h 7994737"/>
                <a:gd name="connsiteX81" fmla="*/ 227573 w 9797012"/>
                <a:gd name="connsiteY81" fmla="*/ 2478715 h 7994737"/>
                <a:gd name="connsiteX82" fmla="*/ 227573 w 9797012"/>
                <a:gd name="connsiteY82" fmla="*/ 2393655 h 7994737"/>
                <a:gd name="connsiteX83" fmla="*/ 291368 w 9797012"/>
                <a:gd name="connsiteY83" fmla="*/ 2319227 h 7994737"/>
                <a:gd name="connsiteX84" fmla="*/ 408326 w 9797012"/>
                <a:gd name="connsiteY84" fmla="*/ 2223534 h 7994737"/>
                <a:gd name="connsiteX85" fmla="*/ 365796 w 9797012"/>
                <a:gd name="connsiteY85" fmla="*/ 2117208 h 7994737"/>
                <a:gd name="connsiteX86" fmla="*/ 280736 w 9797012"/>
                <a:gd name="connsiteY86" fmla="*/ 2053413 h 7994737"/>
                <a:gd name="connsiteX87" fmla="*/ 280736 w 9797012"/>
                <a:gd name="connsiteY87" fmla="*/ 1925822 h 7994737"/>
                <a:gd name="connsiteX88" fmla="*/ 408326 w 9797012"/>
                <a:gd name="connsiteY88" fmla="*/ 1883292 h 7994737"/>
                <a:gd name="connsiteX89" fmla="*/ 546550 w 9797012"/>
                <a:gd name="connsiteY89" fmla="*/ 1830129 h 7994737"/>
                <a:gd name="connsiteX90" fmla="*/ 652875 w 9797012"/>
                <a:gd name="connsiteY90" fmla="*/ 1606846 h 7994737"/>
                <a:gd name="connsiteX91" fmla="*/ 706038 w 9797012"/>
                <a:gd name="connsiteY91" fmla="*/ 1394194 h 7994737"/>
                <a:gd name="connsiteX92" fmla="*/ 844261 w 9797012"/>
                <a:gd name="connsiteY92" fmla="*/ 1351664 h 7994737"/>
                <a:gd name="connsiteX93" fmla="*/ 822996 w 9797012"/>
                <a:gd name="connsiteY93" fmla="*/ 1479255 h 7994737"/>
                <a:gd name="connsiteX94" fmla="*/ 748568 w 9797012"/>
                <a:gd name="connsiteY94" fmla="*/ 1606846 h 7994737"/>
                <a:gd name="connsiteX95" fmla="*/ 854894 w 9797012"/>
                <a:gd name="connsiteY95" fmla="*/ 1745069 h 7994737"/>
                <a:gd name="connsiteX96" fmla="*/ 1035647 w 9797012"/>
                <a:gd name="connsiteY96" fmla="*/ 1574948 h 7994737"/>
                <a:gd name="connsiteX97" fmla="*/ 1258931 w 9797012"/>
                <a:gd name="connsiteY97" fmla="*/ 1468622 h 7994737"/>
                <a:gd name="connsiteX98" fmla="*/ 1343992 w 9797012"/>
                <a:gd name="connsiteY98" fmla="*/ 1351664 h 7994737"/>
                <a:gd name="connsiteX99" fmla="*/ 1205768 w 9797012"/>
                <a:gd name="connsiteY99" fmla="*/ 1160278 h 7994737"/>
                <a:gd name="connsiteX100" fmla="*/ 1035647 w 9797012"/>
                <a:gd name="connsiteY100" fmla="*/ 1139013 h 7994737"/>
                <a:gd name="connsiteX101" fmla="*/ 780466 w 9797012"/>
                <a:gd name="connsiteY101" fmla="*/ 1075218 h 7994737"/>
                <a:gd name="connsiteX102" fmla="*/ 557182 w 9797012"/>
                <a:gd name="connsiteY102" fmla="*/ 979525 h 7994737"/>
                <a:gd name="connsiteX103" fmla="*/ 387061 w 9797012"/>
                <a:gd name="connsiteY103" fmla="*/ 958259 h 7994737"/>
                <a:gd name="connsiteX104" fmla="*/ 312633 w 9797012"/>
                <a:gd name="connsiteY104" fmla="*/ 979525 h 7994737"/>
                <a:gd name="connsiteX105" fmla="*/ 248838 w 9797012"/>
                <a:gd name="connsiteY105" fmla="*/ 958259 h 7994737"/>
                <a:gd name="connsiteX106" fmla="*/ 248838 w 9797012"/>
                <a:gd name="connsiteY106" fmla="*/ 862566 h 7994737"/>
                <a:gd name="connsiteX107" fmla="*/ 248838 w 9797012"/>
                <a:gd name="connsiteY107" fmla="*/ 777506 h 7994737"/>
                <a:gd name="connsiteX108" fmla="*/ 333899 w 9797012"/>
                <a:gd name="connsiteY108" fmla="*/ 756241 h 7994737"/>
                <a:gd name="connsiteX109" fmla="*/ 440224 w 9797012"/>
                <a:gd name="connsiteY109" fmla="*/ 851934 h 7994737"/>
                <a:gd name="connsiteX110" fmla="*/ 504019 w 9797012"/>
                <a:gd name="connsiteY110" fmla="*/ 788139 h 7994737"/>
                <a:gd name="connsiteX111" fmla="*/ 663508 w 9797012"/>
                <a:gd name="connsiteY111" fmla="*/ 862566 h 7994737"/>
                <a:gd name="connsiteX112" fmla="*/ 769833 w 9797012"/>
                <a:gd name="connsiteY112" fmla="*/ 883832 h 7994737"/>
                <a:gd name="connsiteX113" fmla="*/ 833629 w 9797012"/>
                <a:gd name="connsiteY113" fmla="*/ 788139 h 7994737"/>
                <a:gd name="connsiteX114" fmla="*/ 1003750 w 9797012"/>
                <a:gd name="connsiteY114" fmla="*/ 926362 h 7994737"/>
                <a:gd name="connsiteX115" fmla="*/ 1237666 w 9797012"/>
                <a:gd name="connsiteY115" fmla="*/ 1053952 h 7994737"/>
                <a:gd name="connsiteX116" fmla="*/ 1418419 w 9797012"/>
                <a:gd name="connsiteY116" fmla="*/ 990157 h 7994737"/>
                <a:gd name="connsiteX117" fmla="*/ 1588540 w 9797012"/>
                <a:gd name="connsiteY117" fmla="*/ 777506 h 7994737"/>
                <a:gd name="connsiteX118" fmla="*/ 1822457 w 9797012"/>
                <a:gd name="connsiteY118" fmla="*/ 596752 h 7994737"/>
                <a:gd name="connsiteX119" fmla="*/ 1992578 w 9797012"/>
                <a:gd name="connsiteY119" fmla="*/ 426632 h 7994737"/>
                <a:gd name="connsiteX120" fmla="*/ 2077638 w 9797012"/>
                <a:gd name="connsiteY120" fmla="*/ 224613 h 7994737"/>
                <a:gd name="connsiteX121" fmla="*/ 2130801 w 9797012"/>
                <a:gd name="connsiteY121" fmla="*/ 86390 h 7994737"/>
                <a:gd name="connsiteX122" fmla="*/ 2183964 w 9797012"/>
                <a:gd name="connsiteY122" fmla="*/ 22594 h 7994737"/>
                <a:gd name="connsiteX123" fmla="*/ 2247759 w 9797012"/>
                <a:gd name="connsiteY123" fmla="*/ 22594 h 7994737"/>
                <a:gd name="connsiteX124" fmla="*/ 2364717 w 9797012"/>
                <a:gd name="connsiteY124" fmla="*/ 11962 h 7994737"/>
                <a:gd name="connsiteX125" fmla="*/ 2992038 w 9797012"/>
                <a:gd name="connsiteY125" fmla="*/ 1329 h 7994737"/>
                <a:gd name="connsiteX126" fmla="*/ 3917071 w 9797012"/>
                <a:gd name="connsiteY126" fmla="*/ 11962 h 7994737"/>
                <a:gd name="connsiteX127" fmla="*/ 4374271 w 9797012"/>
                <a:gd name="connsiteY127" fmla="*/ 11962 h 7994737"/>
                <a:gd name="connsiteX128" fmla="*/ 4586922 w 9797012"/>
                <a:gd name="connsiteY128" fmla="*/ 1329 h 7994737"/>
                <a:gd name="connsiteX129" fmla="*/ 4693247 w 9797012"/>
                <a:gd name="connsiteY129" fmla="*/ 1329 h 7994737"/>
                <a:gd name="connsiteX130" fmla="*/ 4746410 w 9797012"/>
                <a:gd name="connsiteY130" fmla="*/ 11962 h 7994737"/>
                <a:gd name="connsiteX131" fmla="*/ 4831471 w 9797012"/>
                <a:gd name="connsiteY131" fmla="*/ 97022 h 7994737"/>
                <a:gd name="connsiteX132" fmla="*/ 4990959 w 9797012"/>
                <a:gd name="connsiteY132" fmla="*/ 203348 h 7994737"/>
                <a:gd name="connsiteX133" fmla="*/ 5012224 w 9797012"/>
                <a:gd name="connsiteY133" fmla="*/ 320306 h 7994737"/>
                <a:gd name="connsiteX134" fmla="*/ 4959061 w 9797012"/>
                <a:gd name="connsiteY134" fmla="*/ 405366 h 7994737"/>
                <a:gd name="connsiteX135" fmla="*/ 4927164 w 9797012"/>
                <a:gd name="connsiteY135" fmla="*/ 469162 h 7994737"/>
                <a:gd name="connsiteX136" fmla="*/ 4863368 w 9797012"/>
                <a:gd name="connsiteY136" fmla="*/ 543590 h 7994737"/>
                <a:gd name="connsiteX137" fmla="*/ 4916531 w 9797012"/>
                <a:gd name="connsiteY137" fmla="*/ 671180 h 7994737"/>
                <a:gd name="connsiteX138" fmla="*/ 5044122 w 9797012"/>
                <a:gd name="connsiteY138" fmla="*/ 671180 h 7994737"/>
                <a:gd name="connsiteX139" fmla="*/ 4969694 w 9797012"/>
                <a:gd name="connsiteY139" fmla="*/ 809404 h 7994737"/>
                <a:gd name="connsiteX140" fmla="*/ 5118550 w 9797012"/>
                <a:gd name="connsiteY140" fmla="*/ 777506 h 7994737"/>
                <a:gd name="connsiteX141" fmla="*/ 5373731 w 9797012"/>
                <a:gd name="connsiteY141" fmla="*/ 671180 h 7994737"/>
                <a:gd name="connsiteX142" fmla="*/ 5597015 w 9797012"/>
                <a:gd name="connsiteY142" fmla="*/ 660548 h 7994737"/>
                <a:gd name="connsiteX143" fmla="*/ 5799033 w 9797012"/>
                <a:gd name="connsiteY143" fmla="*/ 543590 h 7994737"/>
                <a:gd name="connsiteX144" fmla="*/ 6032950 w 9797012"/>
                <a:gd name="connsiteY144" fmla="*/ 575487 h 7994737"/>
                <a:gd name="connsiteX145" fmla="*/ 6373192 w 9797012"/>
                <a:gd name="connsiteY145" fmla="*/ 490427 h 7994737"/>
                <a:gd name="connsiteX146" fmla="*/ 6596475 w 9797012"/>
                <a:gd name="connsiteY146" fmla="*/ 394734 h 7994737"/>
                <a:gd name="connsiteX147" fmla="*/ 6660271 w 9797012"/>
                <a:gd name="connsiteY147" fmla="*/ 394734 h 7994737"/>
                <a:gd name="connsiteX148" fmla="*/ 6755964 w 9797012"/>
                <a:gd name="connsiteY148" fmla="*/ 267143 h 7994737"/>
                <a:gd name="connsiteX149" fmla="*/ 6872922 w 9797012"/>
                <a:gd name="connsiteY149" fmla="*/ 320306 h 7994737"/>
                <a:gd name="connsiteX150" fmla="*/ 7000513 w 9797012"/>
                <a:gd name="connsiteY150" fmla="*/ 245878 h 7994737"/>
                <a:gd name="connsiteX151" fmla="*/ 7085573 w 9797012"/>
                <a:gd name="connsiteY151" fmla="*/ 192715 h 7994737"/>
                <a:gd name="connsiteX152" fmla="*/ 7128103 w 9797012"/>
                <a:gd name="connsiteY152" fmla="*/ 256511 h 7994737"/>
                <a:gd name="connsiteX153" fmla="*/ 7362019 w 9797012"/>
                <a:gd name="connsiteY153" fmla="*/ 203348 h 7994737"/>
                <a:gd name="connsiteX154" fmla="*/ 7574671 w 9797012"/>
                <a:gd name="connsiteY154" fmla="*/ 203348 h 7994737"/>
                <a:gd name="connsiteX155" fmla="*/ 7766057 w 9797012"/>
                <a:gd name="connsiteY155" fmla="*/ 118287 h 7994737"/>
                <a:gd name="connsiteX156" fmla="*/ 7872382 w 9797012"/>
                <a:gd name="connsiteY156" fmla="*/ 224613 h 7994737"/>
                <a:gd name="connsiteX157" fmla="*/ 8053136 w 9797012"/>
                <a:gd name="connsiteY157" fmla="*/ 118287 h 7994737"/>
                <a:gd name="connsiteX158" fmla="*/ 8318950 w 9797012"/>
                <a:gd name="connsiteY158" fmla="*/ 107655 h 7994737"/>
                <a:gd name="connsiteX159" fmla="*/ 8478438 w 9797012"/>
                <a:gd name="connsiteY159" fmla="*/ 75757 h 7994737"/>
                <a:gd name="connsiteX160" fmla="*/ 8627294 w 9797012"/>
                <a:gd name="connsiteY160" fmla="*/ 22594 h 7994737"/>
                <a:gd name="connsiteX161" fmla="*/ 8691089 w 9797012"/>
                <a:gd name="connsiteY161" fmla="*/ 128920 h 7994737"/>
                <a:gd name="connsiteX162" fmla="*/ 8733619 w 9797012"/>
                <a:gd name="connsiteY162" fmla="*/ 288408 h 7994737"/>
                <a:gd name="connsiteX163" fmla="*/ 8956903 w 9797012"/>
                <a:gd name="connsiteY163" fmla="*/ 479794 h 7994737"/>
                <a:gd name="connsiteX164" fmla="*/ 9137657 w 9797012"/>
                <a:gd name="connsiteY164" fmla="*/ 554222 h 7994737"/>
                <a:gd name="connsiteX165" fmla="*/ 9339675 w 9797012"/>
                <a:gd name="connsiteY165" fmla="*/ 543590 h 7994737"/>
                <a:gd name="connsiteX166" fmla="*/ 9520429 w 9797012"/>
                <a:gd name="connsiteY166" fmla="*/ 618018 h 7994737"/>
                <a:gd name="connsiteX167" fmla="*/ 9605489 w 9797012"/>
                <a:gd name="connsiteY167" fmla="*/ 724343 h 7994737"/>
                <a:gd name="connsiteX168" fmla="*/ 9796875 w 9797012"/>
                <a:gd name="connsiteY168" fmla="*/ 830669 h 7994737"/>
                <a:gd name="connsiteX169" fmla="*/ 9573592 w 9797012"/>
                <a:gd name="connsiteY169" fmla="*/ 926362 h 7994737"/>
                <a:gd name="connsiteX170" fmla="*/ 9307778 w 9797012"/>
                <a:gd name="connsiteY170" fmla="*/ 873199 h 7994737"/>
                <a:gd name="connsiteX171" fmla="*/ 8946271 w 9797012"/>
                <a:gd name="connsiteY171" fmla="*/ 873199 h 7994737"/>
                <a:gd name="connsiteX172" fmla="*/ 8542233 w 9797012"/>
                <a:gd name="connsiteY172" fmla="*/ 851934 h 7994737"/>
                <a:gd name="connsiteX173" fmla="*/ 8382745 w 9797012"/>
                <a:gd name="connsiteY173" fmla="*/ 968892 h 7994737"/>
                <a:gd name="connsiteX174" fmla="*/ 8308317 w 9797012"/>
                <a:gd name="connsiteY174" fmla="*/ 1139013 h 7994737"/>
                <a:gd name="connsiteX175" fmla="*/ 8255154 w 9797012"/>
                <a:gd name="connsiteY175" fmla="*/ 1362297 h 7994737"/>
                <a:gd name="connsiteX176" fmla="*/ 8106299 w 9797012"/>
                <a:gd name="connsiteY176" fmla="*/ 1479255 h 7994737"/>
                <a:gd name="connsiteX177" fmla="*/ 7776689 w 9797012"/>
                <a:gd name="connsiteY177" fmla="*/ 1500520 h 7994737"/>
                <a:gd name="connsiteX178" fmla="*/ 7287592 w 9797012"/>
                <a:gd name="connsiteY178" fmla="*/ 1362297 h 7994737"/>
                <a:gd name="connsiteX179" fmla="*/ 7043043 w 9797012"/>
                <a:gd name="connsiteY179" fmla="*/ 1298501 h 7994737"/>
                <a:gd name="connsiteX180" fmla="*/ 6851657 w 9797012"/>
                <a:gd name="connsiteY180" fmla="*/ 1224073 h 7994737"/>
                <a:gd name="connsiteX181" fmla="*/ 6639006 w 9797012"/>
                <a:gd name="connsiteY181" fmla="*/ 1287869 h 7994737"/>
                <a:gd name="connsiteX182" fmla="*/ 6436987 w 9797012"/>
                <a:gd name="connsiteY182" fmla="*/ 1309134 h 7994737"/>
                <a:gd name="connsiteX183" fmla="*/ 6234968 w 9797012"/>
                <a:gd name="connsiteY183" fmla="*/ 1309134 h 7994737"/>
                <a:gd name="connsiteX184" fmla="*/ 6118010 w 9797012"/>
                <a:gd name="connsiteY184" fmla="*/ 1245339 h 7994737"/>
                <a:gd name="connsiteX185" fmla="*/ 5991985 w 9797012"/>
                <a:gd name="connsiteY185" fmla="*/ 1358448 h 7994737"/>
                <a:gd name="connsiteX186" fmla="*/ 5790032 w 9797012"/>
                <a:gd name="connsiteY186" fmla="*/ 1358448 h 7994737"/>
                <a:gd name="connsiteX187" fmla="*/ 5610518 w 9797012"/>
                <a:gd name="connsiteY187" fmla="*/ 1481864 h 7994737"/>
                <a:gd name="connsiteX188" fmla="*/ 5495712 w 9797012"/>
                <a:gd name="connsiteY188" fmla="*/ 1573774 h 7994737"/>
                <a:gd name="connsiteX0" fmla="*/ 5482916 w 9789239"/>
                <a:gd name="connsiteY0" fmla="*/ 1574948 h 7994737"/>
                <a:gd name="connsiteX1" fmla="*/ 5344693 w 9789239"/>
                <a:gd name="connsiteY1" fmla="*/ 1596213 h 7994737"/>
                <a:gd name="connsiteX2" fmla="*/ 5227735 w 9789239"/>
                <a:gd name="connsiteY2" fmla="*/ 1691906 h 7994737"/>
                <a:gd name="connsiteX3" fmla="*/ 5163940 w 9789239"/>
                <a:gd name="connsiteY3" fmla="*/ 1808864 h 7994737"/>
                <a:gd name="connsiteX4" fmla="*/ 5195837 w 9789239"/>
                <a:gd name="connsiteY4" fmla="*/ 1947087 h 7994737"/>
                <a:gd name="connsiteX5" fmla="*/ 5121409 w 9789239"/>
                <a:gd name="connsiteY5" fmla="*/ 2074678 h 7994737"/>
                <a:gd name="connsiteX6" fmla="*/ 5217102 w 9789239"/>
                <a:gd name="connsiteY6" fmla="*/ 2255432 h 7994737"/>
                <a:gd name="connsiteX7" fmla="*/ 5249000 w 9789239"/>
                <a:gd name="connsiteY7" fmla="*/ 2319227 h 7994737"/>
                <a:gd name="connsiteX8" fmla="*/ 5142674 w 9789239"/>
                <a:gd name="connsiteY8" fmla="*/ 2446818 h 7994737"/>
                <a:gd name="connsiteX9" fmla="*/ 5185205 w 9789239"/>
                <a:gd name="connsiteY9" fmla="*/ 2585041 h 7994737"/>
                <a:gd name="connsiteX10" fmla="*/ 5259633 w 9789239"/>
                <a:gd name="connsiteY10" fmla="*/ 2733897 h 7994737"/>
                <a:gd name="connsiteX11" fmla="*/ 5429753 w 9789239"/>
                <a:gd name="connsiteY11" fmla="*/ 2957180 h 7994737"/>
                <a:gd name="connsiteX12" fmla="*/ 5461651 w 9789239"/>
                <a:gd name="connsiteY12" fmla="*/ 2967813 h 7994737"/>
                <a:gd name="connsiteX13" fmla="*/ 5663670 w 9789239"/>
                <a:gd name="connsiteY13" fmla="*/ 2904018 h 7994737"/>
                <a:gd name="connsiteX14" fmla="*/ 5791260 w 9789239"/>
                <a:gd name="connsiteY14" fmla="*/ 2999711 h 7994737"/>
                <a:gd name="connsiteX15" fmla="*/ 5706200 w 9789239"/>
                <a:gd name="connsiteY15" fmla="*/ 3148566 h 7994737"/>
                <a:gd name="connsiteX16" fmla="*/ 5653037 w 9789239"/>
                <a:gd name="connsiteY16" fmla="*/ 3393115 h 7994737"/>
                <a:gd name="connsiteX17" fmla="*/ 5546712 w 9789239"/>
                <a:gd name="connsiteY17" fmla="*/ 3743990 h 7994737"/>
                <a:gd name="connsiteX18" fmla="*/ 5525446 w 9789239"/>
                <a:gd name="connsiteY18" fmla="*/ 3860948 h 7994737"/>
                <a:gd name="connsiteX19" fmla="*/ 5567977 w 9789239"/>
                <a:gd name="connsiteY19" fmla="*/ 4190557 h 7994737"/>
                <a:gd name="connsiteX20" fmla="*/ 5504181 w 9789239"/>
                <a:gd name="connsiteY20" fmla="*/ 4435106 h 7994737"/>
                <a:gd name="connsiteX21" fmla="*/ 5355326 w 9789239"/>
                <a:gd name="connsiteY21" fmla="*/ 4594594 h 7994737"/>
                <a:gd name="connsiteX22" fmla="*/ 5089512 w 9789239"/>
                <a:gd name="connsiteY22" fmla="*/ 4732818 h 7994737"/>
                <a:gd name="connsiteX23" fmla="*/ 4908758 w 9789239"/>
                <a:gd name="connsiteY23" fmla="*/ 4669022 h 7994737"/>
                <a:gd name="connsiteX24" fmla="*/ 4759902 w 9789239"/>
                <a:gd name="connsiteY24" fmla="*/ 4594594 h 7994737"/>
                <a:gd name="connsiteX25" fmla="*/ 4685474 w 9789239"/>
                <a:gd name="connsiteY25" fmla="*/ 4318148 h 7994737"/>
                <a:gd name="connsiteX26" fmla="*/ 4611046 w 9789239"/>
                <a:gd name="connsiteY26" fmla="*/ 4137394 h 7994737"/>
                <a:gd name="connsiteX27" fmla="*/ 4440926 w 9789239"/>
                <a:gd name="connsiteY27" fmla="*/ 3956641 h 7994737"/>
                <a:gd name="connsiteX28" fmla="*/ 4387763 w 9789239"/>
                <a:gd name="connsiteY28" fmla="*/ 3807785 h 7994737"/>
                <a:gd name="connsiteX29" fmla="*/ 4323967 w 9789239"/>
                <a:gd name="connsiteY29" fmla="*/ 3637664 h 7994737"/>
                <a:gd name="connsiteX30" fmla="*/ 4111316 w 9789239"/>
                <a:gd name="connsiteY30" fmla="*/ 3722725 h 7994737"/>
                <a:gd name="connsiteX31" fmla="*/ 3824237 w 9789239"/>
                <a:gd name="connsiteY31" fmla="*/ 3743990 h 7994737"/>
                <a:gd name="connsiteX32" fmla="*/ 3590321 w 9789239"/>
                <a:gd name="connsiteY32" fmla="*/ 3935376 h 7994737"/>
                <a:gd name="connsiteX33" fmla="*/ 3420200 w 9789239"/>
                <a:gd name="connsiteY33" fmla="*/ 4073599 h 7994737"/>
                <a:gd name="connsiteX34" fmla="*/ 3345772 w 9789239"/>
                <a:gd name="connsiteY34" fmla="*/ 4339413 h 7994737"/>
                <a:gd name="connsiteX35" fmla="*/ 3122488 w 9789239"/>
                <a:gd name="connsiteY35" fmla="*/ 4594594 h 7994737"/>
                <a:gd name="connsiteX36" fmla="*/ 2973633 w 9789239"/>
                <a:gd name="connsiteY36" fmla="*/ 4977366 h 7994737"/>
                <a:gd name="connsiteX37" fmla="*/ 2888572 w 9789239"/>
                <a:gd name="connsiteY37" fmla="*/ 5370771 h 7994737"/>
                <a:gd name="connsiteX38" fmla="*/ 2909837 w 9789239"/>
                <a:gd name="connsiteY38" fmla="*/ 5774808 h 7994737"/>
                <a:gd name="connsiteX39" fmla="*/ 2867307 w 9789239"/>
                <a:gd name="connsiteY39" fmla="*/ 5934297 h 7994737"/>
                <a:gd name="connsiteX40" fmla="*/ 2909837 w 9789239"/>
                <a:gd name="connsiteY40" fmla="*/ 6189478 h 7994737"/>
                <a:gd name="connsiteX41" fmla="*/ 2941735 w 9789239"/>
                <a:gd name="connsiteY41" fmla="*/ 6487190 h 7994737"/>
                <a:gd name="connsiteX42" fmla="*/ 2867307 w 9789239"/>
                <a:gd name="connsiteY42" fmla="*/ 6710473 h 7994737"/>
                <a:gd name="connsiteX43" fmla="*/ 2633391 w 9789239"/>
                <a:gd name="connsiteY43" fmla="*/ 6976287 h 7994737"/>
                <a:gd name="connsiteX44" fmla="*/ 2675921 w 9789239"/>
                <a:gd name="connsiteY44" fmla="*/ 6774269 h 7994737"/>
                <a:gd name="connsiteX45" fmla="*/ 2814144 w 9789239"/>
                <a:gd name="connsiteY45" fmla="*/ 6561618 h 7994737"/>
                <a:gd name="connsiteX46" fmla="*/ 2697186 w 9789239"/>
                <a:gd name="connsiteY46" fmla="*/ 6625413 h 7994737"/>
                <a:gd name="connsiteX47" fmla="*/ 2569595 w 9789239"/>
                <a:gd name="connsiteY47" fmla="*/ 6784901 h 7994737"/>
                <a:gd name="connsiteX48" fmla="*/ 2442005 w 9789239"/>
                <a:gd name="connsiteY48" fmla="*/ 6859329 h 7994737"/>
                <a:gd name="connsiteX49" fmla="*/ 2271884 w 9789239"/>
                <a:gd name="connsiteY49" fmla="*/ 6955022 h 7994737"/>
                <a:gd name="connsiteX50" fmla="*/ 2165558 w 9789239"/>
                <a:gd name="connsiteY50" fmla="*/ 7018818 h 7994737"/>
                <a:gd name="connsiteX51" fmla="*/ 1984805 w 9789239"/>
                <a:gd name="connsiteY51" fmla="*/ 7114511 h 7994737"/>
                <a:gd name="connsiteX52" fmla="*/ 1942274 w 9789239"/>
                <a:gd name="connsiteY52" fmla="*/ 7295264 h 7994737"/>
                <a:gd name="connsiteX53" fmla="*/ 2091130 w 9789239"/>
                <a:gd name="connsiteY53" fmla="*/ 7401590 h 7994737"/>
                <a:gd name="connsiteX54" fmla="*/ 1910377 w 9789239"/>
                <a:gd name="connsiteY54" fmla="*/ 7497283 h 7994737"/>
                <a:gd name="connsiteX55" fmla="*/ 1718991 w 9789239"/>
                <a:gd name="connsiteY55" fmla="*/ 7678036 h 7994737"/>
                <a:gd name="connsiteX56" fmla="*/ 1421279 w 9789239"/>
                <a:gd name="connsiteY56" fmla="*/ 7848157 h 7994737"/>
                <a:gd name="connsiteX57" fmla="*/ 1134200 w 9789239"/>
                <a:gd name="connsiteY57" fmla="*/ 7986380 h 7994737"/>
                <a:gd name="connsiteX58" fmla="*/ 932181 w 9789239"/>
                <a:gd name="connsiteY58" fmla="*/ 7965115 h 7994737"/>
                <a:gd name="connsiteX59" fmla="*/ 1081037 w 9789239"/>
                <a:gd name="connsiteY59" fmla="*/ 7848157 h 7994737"/>
                <a:gd name="connsiteX60" fmla="*/ 1357484 w 9789239"/>
                <a:gd name="connsiteY60" fmla="*/ 7763097 h 7994737"/>
                <a:gd name="connsiteX61" fmla="*/ 1591400 w 9789239"/>
                <a:gd name="connsiteY61" fmla="*/ 7646139 h 7994737"/>
                <a:gd name="connsiteX62" fmla="*/ 1676460 w 9789239"/>
                <a:gd name="connsiteY62" fmla="*/ 7561078 h 7994737"/>
                <a:gd name="connsiteX63" fmla="*/ 1612665 w 9789239"/>
                <a:gd name="connsiteY63" fmla="*/ 7561078 h 7994737"/>
                <a:gd name="connsiteX64" fmla="*/ 1400014 w 9789239"/>
                <a:gd name="connsiteY64" fmla="*/ 7656771 h 7994737"/>
                <a:gd name="connsiteX65" fmla="*/ 1144833 w 9789239"/>
                <a:gd name="connsiteY65" fmla="*/ 7752464 h 7994737"/>
                <a:gd name="connsiteX66" fmla="*/ 815223 w 9789239"/>
                <a:gd name="connsiteY66" fmla="*/ 7816259 h 7994737"/>
                <a:gd name="connsiteX67" fmla="*/ 560042 w 9789239"/>
                <a:gd name="connsiteY67" fmla="*/ 7731199 h 7994737"/>
                <a:gd name="connsiteX68" fmla="*/ 485614 w 9789239"/>
                <a:gd name="connsiteY68" fmla="*/ 7614241 h 7994737"/>
                <a:gd name="connsiteX69" fmla="*/ 517512 w 9789239"/>
                <a:gd name="connsiteY69" fmla="*/ 7390957 h 7994737"/>
                <a:gd name="connsiteX70" fmla="*/ 549409 w 9789239"/>
                <a:gd name="connsiteY70" fmla="*/ 7284632 h 7994737"/>
                <a:gd name="connsiteX71" fmla="*/ 421819 w 9789239"/>
                <a:gd name="connsiteY71" fmla="*/ 7199571 h 7994737"/>
                <a:gd name="connsiteX72" fmla="*/ 347391 w 9789239"/>
                <a:gd name="connsiteY72" fmla="*/ 7146408 h 7994737"/>
                <a:gd name="connsiteX73" fmla="*/ 272963 w 9789239"/>
                <a:gd name="connsiteY73" fmla="*/ 7103878 h 7994737"/>
                <a:gd name="connsiteX74" fmla="*/ 129781 w 9789239"/>
                <a:gd name="connsiteY74" fmla="*/ 7066086 h 7994737"/>
                <a:gd name="connsiteX75" fmla="*/ 703 w 9789239"/>
                <a:gd name="connsiteY75" fmla="*/ 6942075 h 7994737"/>
                <a:gd name="connsiteX76" fmla="*/ 17231 w 9789239"/>
                <a:gd name="connsiteY76" fmla="*/ 6596545 h 7994737"/>
                <a:gd name="connsiteX77" fmla="*/ 241065 w 9789239"/>
                <a:gd name="connsiteY77" fmla="*/ 5966194 h 7994737"/>
                <a:gd name="connsiteX78" fmla="*/ 209167 w 9789239"/>
                <a:gd name="connsiteY78" fmla="*/ 3584501 h 7994737"/>
                <a:gd name="connsiteX79" fmla="*/ 198535 w 9789239"/>
                <a:gd name="connsiteY79" fmla="*/ 2999711 h 7994737"/>
                <a:gd name="connsiteX80" fmla="*/ 219800 w 9789239"/>
                <a:gd name="connsiteY80" fmla="*/ 2574408 h 7994737"/>
                <a:gd name="connsiteX81" fmla="*/ 219800 w 9789239"/>
                <a:gd name="connsiteY81" fmla="*/ 2478715 h 7994737"/>
                <a:gd name="connsiteX82" fmla="*/ 219800 w 9789239"/>
                <a:gd name="connsiteY82" fmla="*/ 2393655 h 7994737"/>
                <a:gd name="connsiteX83" fmla="*/ 283595 w 9789239"/>
                <a:gd name="connsiteY83" fmla="*/ 2319227 h 7994737"/>
                <a:gd name="connsiteX84" fmla="*/ 400553 w 9789239"/>
                <a:gd name="connsiteY84" fmla="*/ 2223534 h 7994737"/>
                <a:gd name="connsiteX85" fmla="*/ 358023 w 9789239"/>
                <a:gd name="connsiteY85" fmla="*/ 2117208 h 7994737"/>
                <a:gd name="connsiteX86" fmla="*/ 272963 w 9789239"/>
                <a:gd name="connsiteY86" fmla="*/ 2053413 h 7994737"/>
                <a:gd name="connsiteX87" fmla="*/ 272963 w 9789239"/>
                <a:gd name="connsiteY87" fmla="*/ 1925822 h 7994737"/>
                <a:gd name="connsiteX88" fmla="*/ 400553 w 9789239"/>
                <a:gd name="connsiteY88" fmla="*/ 1883292 h 7994737"/>
                <a:gd name="connsiteX89" fmla="*/ 538777 w 9789239"/>
                <a:gd name="connsiteY89" fmla="*/ 1830129 h 7994737"/>
                <a:gd name="connsiteX90" fmla="*/ 645102 w 9789239"/>
                <a:gd name="connsiteY90" fmla="*/ 1606846 h 7994737"/>
                <a:gd name="connsiteX91" fmla="*/ 698265 w 9789239"/>
                <a:gd name="connsiteY91" fmla="*/ 1394194 h 7994737"/>
                <a:gd name="connsiteX92" fmla="*/ 836488 w 9789239"/>
                <a:gd name="connsiteY92" fmla="*/ 1351664 h 7994737"/>
                <a:gd name="connsiteX93" fmla="*/ 815223 w 9789239"/>
                <a:gd name="connsiteY93" fmla="*/ 1479255 h 7994737"/>
                <a:gd name="connsiteX94" fmla="*/ 740795 w 9789239"/>
                <a:gd name="connsiteY94" fmla="*/ 1606846 h 7994737"/>
                <a:gd name="connsiteX95" fmla="*/ 847121 w 9789239"/>
                <a:gd name="connsiteY95" fmla="*/ 1745069 h 7994737"/>
                <a:gd name="connsiteX96" fmla="*/ 1027874 w 9789239"/>
                <a:gd name="connsiteY96" fmla="*/ 1574948 h 7994737"/>
                <a:gd name="connsiteX97" fmla="*/ 1251158 w 9789239"/>
                <a:gd name="connsiteY97" fmla="*/ 1468622 h 7994737"/>
                <a:gd name="connsiteX98" fmla="*/ 1336219 w 9789239"/>
                <a:gd name="connsiteY98" fmla="*/ 1351664 h 7994737"/>
                <a:gd name="connsiteX99" fmla="*/ 1197995 w 9789239"/>
                <a:gd name="connsiteY99" fmla="*/ 1160278 h 7994737"/>
                <a:gd name="connsiteX100" fmla="*/ 1027874 w 9789239"/>
                <a:gd name="connsiteY100" fmla="*/ 1139013 h 7994737"/>
                <a:gd name="connsiteX101" fmla="*/ 772693 w 9789239"/>
                <a:gd name="connsiteY101" fmla="*/ 1075218 h 7994737"/>
                <a:gd name="connsiteX102" fmla="*/ 549409 w 9789239"/>
                <a:gd name="connsiteY102" fmla="*/ 979525 h 7994737"/>
                <a:gd name="connsiteX103" fmla="*/ 379288 w 9789239"/>
                <a:gd name="connsiteY103" fmla="*/ 958259 h 7994737"/>
                <a:gd name="connsiteX104" fmla="*/ 304860 w 9789239"/>
                <a:gd name="connsiteY104" fmla="*/ 979525 h 7994737"/>
                <a:gd name="connsiteX105" fmla="*/ 241065 w 9789239"/>
                <a:gd name="connsiteY105" fmla="*/ 958259 h 7994737"/>
                <a:gd name="connsiteX106" fmla="*/ 241065 w 9789239"/>
                <a:gd name="connsiteY106" fmla="*/ 862566 h 7994737"/>
                <a:gd name="connsiteX107" fmla="*/ 241065 w 9789239"/>
                <a:gd name="connsiteY107" fmla="*/ 777506 h 7994737"/>
                <a:gd name="connsiteX108" fmla="*/ 326126 w 9789239"/>
                <a:gd name="connsiteY108" fmla="*/ 756241 h 7994737"/>
                <a:gd name="connsiteX109" fmla="*/ 432451 w 9789239"/>
                <a:gd name="connsiteY109" fmla="*/ 851934 h 7994737"/>
                <a:gd name="connsiteX110" fmla="*/ 496246 w 9789239"/>
                <a:gd name="connsiteY110" fmla="*/ 788139 h 7994737"/>
                <a:gd name="connsiteX111" fmla="*/ 655735 w 9789239"/>
                <a:gd name="connsiteY111" fmla="*/ 862566 h 7994737"/>
                <a:gd name="connsiteX112" fmla="*/ 762060 w 9789239"/>
                <a:gd name="connsiteY112" fmla="*/ 883832 h 7994737"/>
                <a:gd name="connsiteX113" fmla="*/ 825856 w 9789239"/>
                <a:gd name="connsiteY113" fmla="*/ 788139 h 7994737"/>
                <a:gd name="connsiteX114" fmla="*/ 995977 w 9789239"/>
                <a:gd name="connsiteY114" fmla="*/ 926362 h 7994737"/>
                <a:gd name="connsiteX115" fmla="*/ 1229893 w 9789239"/>
                <a:gd name="connsiteY115" fmla="*/ 1053952 h 7994737"/>
                <a:gd name="connsiteX116" fmla="*/ 1410646 w 9789239"/>
                <a:gd name="connsiteY116" fmla="*/ 990157 h 7994737"/>
                <a:gd name="connsiteX117" fmla="*/ 1580767 w 9789239"/>
                <a:gd name="connsiteY117" fmla="*/ 777506 h 7994737"/>
                <a:gd name="connsiteX118" fmla="*/ 1814684 w 9789239"/>
                <a:gd name="connsiteY118" fmla="*/ 596752 h 7994737"/>
                <a:gd name="connsiteX119" fmla="*/ 1984805 w 9789239"/>
                <a:gd name="connsiteY119" fmla="*/ 426632 h 7994737"/>
                <a:gd name="connsiteX120" fmla="*/ 2069865 w 9789239"/>
                <a:gd name="connsiteY120" fmla="*/ 224613 h 7994737"/>
                <a:gd name="connsiteX121" fmla="*/ 2123028 w 9789239"/>
                <a:gd name="connsiteY121" fmla="*/ 86390 h 7994737"/>
                <a:gd name="connsiteX122" fmla="*/ 2176191 w 9789239"/>
                <a:gd name="connsiteY122" fmla="*/ 22594 h 7994737"/>
                <a:gd name="connsiteX123" fmla="*/ 2239986 w 9789239"/>
                <a:gd name="connsiteY123" fmla="*/ 22594 h 7994737"/>
                <a:gd name="connsiteX124" fmla="*/ 2356944 w 9789239"/>
                <a:gd name="connsiteY124" fmla="*/ 11962 h 7994737"/>
                <a:gd name="connsiteX125" fmla="*/ 2984265 w 9789239"/>
                <a:gd name="connsiteY125" fmla="*/ 1329 h 7994737"/>
                <a:gd name="connsiteX126" fmla="*/ 3909298 w 9789239"/>
                <a:gd name="connsiteY126" fmla="*/ 11962 h 7994737"/>
                <a:gd name="connsiteX127" fmla="*/ 4366498 w 9789239"/>
                <a:gd name="connsiteY127" fmla="*/ 11962 h 7994737"/>
                <a:gd name="connsiteX128" fmla="*/ 4579149 w 9789239"/>
                <a:gd name="connsiteY128" fmla="*/ 1329 h 7994737"/>
                <a:gd name="connsiteX129" fmla="*/ 4685474 w 9789239"/>
                <a:gd name="connsiteY129" fmla="*/ 1329 h 7994737"/>
                <a:gd name="connsiteX130" fmla="*/ 4738637 w 9789239"/>
                <a:gd name="connsiteY130" fmla="*/ 11962 h 7994737"/>
                <a:gd name="connsiteX131" fmla="*/ 4823698 w 9789239"/>
                <a:gd name="connsiteY131" fmla="*/ 97022 h 7994737"/>
                <a:gd name="connsiteX132" fmla="*/ 4983186 w 9789239"/>
                <a:gd name="connsiteY132" fmla="*/ 203348 h 7994737"/>
                <a:gd name="connsiteX133" fmla="*/ 5004451 w 9789239"/>
                <a:gd name="connsiteY133" fmla="*/ 320306 h 7994737"/>
                <a:gd name="connsiteX134" fmla="*/ 4951288 w 9789239"/>
                <a:gd name="connsiteY134" fmla="*/ 405366 h 7994737"/>
                <a:gd name="connsiteX135" fmla="*/ 4919391 w 9789239"/>
                <a:gd name="connsiteY135" fmla="*/ 469162 h 7994737"/>
                <a:gd name="connsiteX136" fmla="*/ 4855595 w 9789239"/>
                <a:gd name="connsiteY136" fmla="*/ 543590 h 7994737"/>
                <a:gd name="connsiteX137" fmla="*/ 4908758 w 9789239"/>
                <a:gd name="connsiteY137" fmla="*/ 671180 h 7994737"/>
                <a:gd name="connsiteX138" fmla="*/ 5036349 w 9789239"/>
                <a:gd name="connsiteY138" fmla="*/ 671180 h 7994737"/>
                <a:gd name="connsiteX139" fmla="*/ 4961921 w 9789239"/>
                <a:gd name="connsiteY139" fmla="*/ 809404 h 7994737"/>
                <a:gd name="connsiteX140" fmla="*/ 5110777 w 9789239"/>
                <a:gd name="connsiteY140" fmla="*/ 777506 h 7994737"/>
                <a:gd name="connsiteX141" fmla="*/ 5365958 w 9789239"/>
                <a:gd name="connsiteY141" fmla="*/ 671180 h 7994737"/>
                <a:gd name="connsiteX142" fmla="*/ 5589242 w 9789239"/>
                <a:gd name="connsiteY142" fmla="*/ 660548 h 7994737"/>
                <a:gd name="connsiteX143" fmla="*/ 5791260 w 9789239"/>
                <a:gd name="connsiteY143" fmla="*/ 543590 h 7994737"/>
                <a:gd name="connsiteX144" fmla="*/ 6025177 w 9789239"/>
                <a:gd name="connsiteY144" fmla="*/ 575487 h 7994737"/>
                <a:gd name="connsiteX145" fmla="*/ 6365419 w 9789239"/>
                <a:gd name="connsiteY145" fmla="*/ 490427 h 7994737"/>
                <a:gd name="connsiteX146" fmla="*/ 6588702 w 9789239"/>
                <a:gd name="connsiteY146" fmla="*/ 394734 h 7994737"/>
                <a:gd name="connsiteX147" fmla="*/ 6652498 w 9789239"/>
                <a:gd name="connsiteY147" fmla="*/ 394734 h 7994737"/>
                <a:gd name="connsiteX148" fmla="*/ 6748191 w 9789239"/>
                <a:gd name="connsiteY148" fmla="*/ 267143 h 7994737"/>
                <a:gd name="connsiteX149" fmla="*/ 6865149 w 9789239"/>
                <a:gd name="connsiteY149" fmla="*/ 320306 h 7994737"/>
                <a:gd name="connsiteX150" fmla="*/ 6992740 w 9789239"/>
                <a:gd name="connsiteY150" fmla="*/ 245878 h 7994737"/>
                <a:gd name="connsiteX151" fmla="*/ 7077800 w 9789239"/>
                <a:gd name="connsiteY151" fmla="*/ 192715 h 7994737"/>
                <a:gd name="connsiteX152" fmla="*/ 7120330 w 9789239"/>
                <a:gd name="connsiteY152" fmla="*/ 256511 h 7994737"/>
                <a:gd name="connsiteX153" fmla="*/ 7354246 w 9789239"/>
                <a:gd name="connsiteY153" fmla="*/ 203348 h 7994737"/>
                <a:gd name="connsiteX154" fmla="*/ 7566898 w 9789239"/>
                <a:gd name="connsiteY154" fmla="*/ 203348 h 7994737"/>
                <a:gd name="connsiteX155" fmla="*/ 7758284 w 9789239"/>
                <a:gd name="connsiteY155" fmla="*/ 118287 h 7994737"/>
                <a:gd name="connsiteX156" fmla="*/ 7864609 w 9789239"/>
                <a:gd name="connsiteY156" fmla="*/ 224613 h 7994737"/>
                <a:gd name="connsiteX157" fmla="*/ 8045363 w 9789239"/>
                <a:gd name="connsiteY157" fmla="*/ 118287 h 7994737"/>
                <a:gd name="connsiteX158" fmla="*/ 8311177 w 9789239"/>
                <a:gd name="connsiteY158" fmla="*/ 107655 h 7994737"/>
                <a:gd name="connsiteX159" fmla="*/ 8470665 w 9789239"/>
                <a:gd name="connsiteY159" fmla="*/ 75757 h 7994737"/>
                <a:gd name="connsiteX160" fmla="*/ 8619521 w 9789239"/>
                <a:gd name="connsiteY160" fmla="*/ 22594 h 7994737"/>
                <a:gd name="connsiteX161" fmla="*/ 8683316 w 9789239"/>
                <a:gd name="connsiteY161" fmla="*/ 128920 h 7994737"/>
                <a:gd name="connsiteX162" fmla="*/ 8725846 w 9789239"/>
                <a:gd name="connsiteY162" fmla="*/ 288408 h 7994737"/>
                <a:gd name="connsiteX163" fmla="*/ 8949130 w 9789239"/>
                <a:gd name="connsiteY163" fmla="*/ 479794 h 7994737"/>
                <a:gd name="connsiteX164" fmla="*/ 9129884 w 9789239"/>
                <a:gd name="connsiteY164" fmla="*/ 554222 h 7994737"/>
                <a:gd name="connsiteX165" fmla="*/ 9331902 w 9789239"/>
                <a:gd name="connsiteY165" fmla="*/ 543590 h 7994737"/>
                <a:gd name="connsiteX166" fmla="*/ 9512656 w 9789239"/>
                <a:gd name="connsiteY166" fmla="*/ 618018 h 7994737"/>
                <a:gd name="connsiteX167" fmla="*/ 9597716 w 9789239"/>
                <a:gd name="connsiteY167" fmla="*/ 724343 h 7994737"/>
                <a:gd name="connsiteX168" fmla="*/ 9789102 w 9789239"/>
                <a:gd name="connsiteY168" fmla="*/ 830669 h 7994737"/>
                <a:gd name="connsiteX169" fmla="*/ 9565819 w 9789239"/>
                <a:gd name="connsiteY169" fmla="*/ 926362 h 7994737"/>
                <a:gd name="connsiteX170" fmla="*/ 9300005 w 9789239"/>
                <a:gd name="connsiteY170" fmla="*/ 873199 h 7994737"/>
                <a:gd name="connsiteX171" fmla="*/ 8938498 w 9789239"/>
                <a:gd name="connsiteY171" fmla="*/ 873199 h 7994737"/>
                <a:gd name="connsiteX172" fmla="*/ 8534460 w 9789239"/>
                <a:gd name="connsiteY172" fmla="*/ 851934 h 7994737"/>
                <a:gd name="connsiteX173" fmla="*/ 8374972 w 9789239"/>
                <a:gd name="connsiteY173" fmla="*/ 968892 h 7994737"/>
                <a:gd name="connsiteX174" fmla="*/ 8300544 w 9789239"/>
                <a:gd name="connsiteY174" fmla="*/ 1139013 h 7994737"/>
                <a:gd name="connsiteX175" fmla="*/ 8247381 w 9789239"/>
                <a:gd name="connsiteY175" fmla="*/ 1362297 h 7994737"/>
                <a:gd name="connsiteX176" fmla="*/ 8098526 w 9789239"/>
                <a:gd name="connsiteY176" fmla="*/ 1479255 h 7994737"/>
                <a:gd name="connsiteX177" fmla="*/ 7768916 w 9789239"/>
                <a:gd name="connsiteY177" fmla="*/ 1500520 h 7994737"/>
                <a:gd name="connsiteX178" fmla="*/ 7279819 w 9789239"/>
                <a:gd name="connsiteY178" fmla="*/ 1362297 h 7994737"/>
                <a:gd name="connsiteX179" fmla="*/ 7035270 w 9789239"/>
                <a:gd name="connsiteY179" fmla="*/ 1298501 h 7994737"/>
                <a:gd name="connsiteX180" fmla="*/ 6843884 w 9789239"/>
                <a:gd name="connsiteY180" fmla="*/ 1224073 h 7994737"/>
                <a:gd name="connsiteX181" fmla="*/ 6631233 w 9789239"/>
                <a:gd name="connsiteY181" fmla="*/ 1287869 h 7994737"/>
                <a:gd name="connsiteX182" fmla="*/ 6429214 w 9789239"/>
                <a:gd name="connsiteY182" fmla="*/ 1309134 h 7994737"/>
                <a:gd name="connsiteX183" fmla="*/ 6227195 w 9789239"/>
                <a:gd name="connsiteY183" fmla="*/ 1309134 h 7994737"/>
                <a:gd name="connsiteX184" fmla="*/ 6110237 w 9789239"/>
                <a:gd name="connsiteY184" fmla="*/ 1245339 h 7994737"/>
                <a:gd name="connsiteX185" fmla="*/ 5984212 w 9789239"/>
                <a:gd name="connsiteY185" fmla="*/ 1358448 h 7994737"/>
                <a:gd name="connsiteX186" fmla="*/ 5782259 w 9789239"/>
                <a:gd name="connsiteY186" fmla="*/ 1358448 h 7994737"/>
                <a:gd name="connsiteX187" fmla="*/ 5602745 w 9789239"/>
                <a:gd name="connsiteY187" fmla="*/ 1481864 h 7994737"/>
                <a:gd name="connsiteX188" fmla="*/ 5487939 w 9789239"/>
                <a:gd name="connsiteY188" fmla="*/ 1573774 h 7994737"/>
                <a:gd name="connsiteX0" fmla="*/ 5482274 w 9788597"/>
                <a:gd name="connsiteY0" fmla="*/ 1574948 h 7994737"/>
                <a:gd name="connsiteX1" fmla="*/ 5344051 w 9788597"/>
                <a:gd name="connsiteY1" fmla="*/ 1596213 h 7994737"/>
                <a:gd name="connsiteX2" fmla="*/ 5227093 w 9788597"/>
                <a:gd name="connsiteY2" fmla="*/ 1691906 h 7994737"/>
                <a:gd name="connsiteX3" fmla="*/ 5163298 w 9788597"/>
                <a:gd name="connsiteY3" fmla="*/ 1808864 h 7994737"/>
                <a:gd name="connsiteX4" fmla="*/ 5195195 w 9788597"/>
                <a:gd name="connsiteY4" fmla="*/ 1947087 h 7994737"/>
                <a:gd name="connsiteX5" fmla="*/ 5120767 w 9788597"/>
                <a:gd name="connsiteY5" fmla="*/ 2074678 h 7994737"/>
                <a:gd name="connsiteX6" fmla="*/ 5216460 w 9788597"/>
                <a:gd name="connsiteY6" fmla="*/ 2255432 h 7994737"/>
                <a:gd name="connsiteX7" fmla="*/ 5248358 w 9788597"/>
                <a:gd name="connsiteY7" fmla="*/ 2319227 h 7994737"/>
                <a:gd name="connsiteX8" fmla="*/ 5142032 w 9788597"/>
                <a:gd name="connsiteY8" fmla="*/ 2446818 h 7994737"/>
                <a:gd name="connsiteX9" fmla="*/ 5184563 w 9788597"/>
                <a:gd name="connsiteY9" fmla="*/ 2585041 h 7994737"/>
                <a:gd name="connsiteX10" fmla="*/ 5258991 w 9788597"/>
                <a:gd name="connsiteY10" fmla="*/ 2733897 h 7994737"/>
                <a:gd name="connsiteX11" fmla="*/ 5429111 w 9788597"/>
                <a:gd name="connsiteY11" fmla="*/ 2957180 h 7994737"/>
                <a:gd name="connsiteX12" fmla="*/ 5461009 w 9788597"/>
                <a:gd name="connsiteY12" fmla="*/ 2967813 h 7994737"/>
                <a:gd name="connsiteX13" fmla="*/ 5663028 w 9788597"/>
                <a:gd name="connsiteY13" fmla="*/ 2904018 h 7994737"/>
                <a:gd name="connsiteX14" fmla="*/ 5790618 w 9788597"/>
                <a:gd name="connsiteY14" fmla="*/ 2999711 h 7994737"/>
                <a:gd name="connsiteX15" fmla="*/ 5705558 w 9788597"/>
                <a:gd name="connsiteY15" fmla="*/ 3148566 h 7994737"/>
                <a:gd name="connsiteX16" fmla="*/ 5652395 w 9788597"/>
                <a:gd name="connsiteY16" fmla="*/ 3393115 h 7994737"/>
                <a:gd name="connsiteX17" fmla="*/ 5546070 w 9788597"/>
                <a:gd name="connsiteY17" fmla="*/ 3743990 h 7994737"/>
                <a:gd name="connsiteX18" fmla="*/ 5524804 w 9788597"/>
                <a:gd name="connsiteY18" fmla="*/ 3860948 h 7994737"/>
                <a:gd name="connsiteX19" fmla="*/ 5567335 w 9788597"/>
                <a:gd name="connsiteY19" fmla="*/ 4190557 h 7994737"/>
                <a:gd name="connsiteX20" fmla="*/ 5503539 w 9788597"/>
                <a:gd name="connsiteY20" fmla="*/ 4435106 h 7994737"/>
                <a:gd name="connsiteX21" fmla="*/ 5354684 w 9788597"/>
                <a:gd name="connsiteY21" fmla="*/ 4594594 h 7994737"/>
                <a:gd name="connsiteX22" fmla="*/ 5088870 w 9788597"/>
                <a:gd name="connsiteY22" fmla="*/ 4732818 h 7994737"/>
                <a:gd name="connsiteX23" fmla="*/ 4908116 w 9788597"/>
                <a:gd name="connsiteY23" fmla="*/ 4669022 h 7994737"/>
                <a:gd name="connsiteX24" fmla="*/ 4759260 w 9788597"/>
                <a:gd name="connsiteY24" fmla="*/ 4594594 h 7994737"/>
                <a:gd name="connsiteX25" fmla="*/ 4684832 w 9788597"/>
                <a:gd name="connsiteY25" fmla="*/ 4318148 h 7994737"/>
                <a:gd name="connsiteX26" fmla="*/ 4610404 w 9788597"/>
                <a:gd name="connsiteY26" fmla="*/ 4137394 h 7994737"/>
                <a:gd name="connsiteX27" fmla="*/ 4440284 w 9788597"/>
                <a:gd name="connsiteY27" fmla="*/ 3956641 h 7994737"/>
                <a:gd name="connsiteX28" fmla="*/ 4387121 w 9788597"/>
                <a:gd name="connsiteY28" fmla="*/ 3807785 h 7994737"/>
                <a:gd name="connsiteX29" fmla="*/ 4323325 w 9788597"/>
                <a:gd name="connsiteY29" fmla="*/ 3637664 h 7994737"/>
                <a:gd name="connsiteX30" fmla="*/ 4110674 w 9788597"/>
                <a:gd name="connsiteY30" fmla="*/ 3722725 h 7994737"/>
                <a:gd name="connsiteX31" fmla="*/ 3823595 w 9788597"/>
                <a:gd name="connsiteY31" fmla="*/ 3743990 h 7994737"/>
                <a:gd name="connsiteX32" fmla="*/ 3589679 w 9788597"/>
                <a:gd name="connsiteY32" fmla="*/ 3935376 h 7994737"/>
                <a:gd name="connsiteX33" fmla="*/ 3419558 w 9788597"/>
                <a:gd name="connsiteY33" fmla="*/ 4073599 h 7994737"/>
                <a:gd name="connsiteX34" fmla="*/ 3345130 w 9788597"/>
                <a:gd name="connsiteY34" fmla="*/ 4339413 h 7994737"/>
                <a:gd name="connsiteX35" fmla="*/ 3121846 w 9788597"/>
                <a:gd name="connsiteY35" fmla="*/ 4594594 h 7994737"/>
                <a:gd name="connsiteX36" fmla="*/ 2972991 w 9788597"/>
                <a:gd name="connsiteY36" fmla="*/ 4977366 h 7994737"/>
                <a:gd name="connsiteX37" fmla="*/ 2887930 w 9788597"/>
                <a:gd name="connsiteY37" fmla="*/ 5370771 h 7994737"/>
                <a:gd name="connsiteX38" fmla="*/ 2909195 w 9788597"/>
                <a:gd name="connsiteY38" fmla="*/ 5774808 h 7994737"/>
                <a:gd name="connsiteX39" fmla="*/ 2866665 w 9788597"/>
                <a:gd name="connsiteY39" fmla="*/ 5934297 h 7994737"/>
                <a:gd name="connsiteX40" fmla="*/ 2909195 w 9788597"/>
                <a:gd name="connsiteY40" fmla="*/ 6189478 h 7994737"/>
                <a:gd name="connsiteX41" fmla="*/ 2941093 w 9788597"/>
                <a:gd name="connsiteY41" fmla="*/ 6487190 h 7994737"/>
                <a:gd name="connsiteX42" fmla="*/ 2866665 w 9788597"/>
                <a:gd name="connsiteY42" fmla="*/ 6710473 h 7994737"/>
                <a:gd name="connsiteX43" fmla="*/ 2632749 w 9788597"/>
                <a:gd name="connsiteY43" fmla="*/ 6976287 h 7994737"/>
                <a:gd name="connsiteX44" fmla="*/ 2675279 w 9788597"/>
                <a:gd name="connsiteY44" fmla="*/ 6774269 h 7994737"/>
                <a:gd name="connsiteX45" fmla="*/ 2813502 w 9788597"/>
                <a:gd name="connsiteY45" fmla="*/ 6561618 h 7994737"/>
                <a:gd name="connsiteX46" fmla="*/ 2696544 w 9788597"/>
                <a:gd name="connsiteY46" fmla="*/ 6625413 h 7994737"/>
                <a:gd name="connsiteX47" fmla="*/ 2568953 w 9788597"/>
                <a:gd name="connsiteY47" fmla="*/ 6784901 h 7994737"/>
                <a:gd name="connsiteX48" fmla="*/ 2441363 w 9788597"/>
                <a:gd name="connsiteY48" fmla="*/ 6859329 h 7994737"/>
                <a:gd name="connsiteX49" fmla="*/ 2271242 w 9788597"/>
                <a:gd name="connsiteY49" fmla="*/ 6955022 h 7994737"/>
                <a:gd name="connsiteX50" fmla="*/ 2164916 w 9788597"/>
                <a:gd name="connsiteY50" fmla="*/ 7018818 h 7994737"/>
                <a:gd name="connsiteX51" fmla="*/ 1984163 w 9788597"/>
                <a:gd name="connsiteY51" fmla="*/ 7114511 h 7994737"/>
                <a:gd name="connsiteX52" fmla="*/ 1941632 w 9788597"/>
                <a:gd name="connsiteY52" fmla="*/ 7295264 h 7994737"/>
                <a:gd name="connsiteX53" fmla="*/ 2090488 w 9788597"/>
                <a:gd name="connsiteY53" fmla="*/ 7401590 h 7994737"/>
                <a:gd name="connsiteX54" fmla="*/ 1909735 w 9788597"/>
                <a:gd name="connsiteY54" fmla="*/ 7497283 h 7994737"/>
                <a:gd name="connsiteX55" fmla="*/ 1718349 w 9788597"/>
                <a:gd name="connsiteY55" fmla="*/ 7678036 h 7994737"/>
                <a:gd name="connsiteX56" fmla="*/ 1420637 w 9788597"/>
                <a:gd name="connsiteY56" fmla="*/ 7848157 h 7994737"/>
                <a:gd name="connsiteX57" fmla="*/ 1133558 w 9788597"/>
                <a:gd name="connsiteY57" fmla="*/ 7986380 h 7994737"/>
                <a:gd name="connsiteX58" fmla="*/ 931539 w 9788597"/>
                <a:gd name="connsiteY58" fmla="*/ 7965115 h 7994737"/>
                <a:gd name="connsiteX59" fmla="*/ 1080395 w 9788597"/>
                <a:gd name="connsiteY59" fmla="*/ 7848157 h 7994737"/>
                <a:gd name="connsiteX60" fmla="*/ 1356842 w 9788597"/>
                <a:gd name="connsiteY60" fmla="*/ 7763097 h 7994737"/>
                <a:gd name="connsiteX61" fmla="*/ 1590758 w 9788597"/>
                <a:gd name="connsiteY61" fmla="*/ 7646139 h 7994737"/>
                <a:gd name="connsiteX62" fmla="*/ 1675818 w 9788597"/>
                <a:gd name="connsiteY62" fmla="*/ 7561078 h 7994737"/>
                <a:gd name="connsiteX63" fmla="*/ 1612023 w 9788597"/>
                <a:gd name="connsiteY63" fmla="*/ 7561078 h 7994737"/>
                <a:gd name="connsiteX64" fmla="*/ 1399372 w 9788597"/>
                <a:gd name="connsiteY64" fmla="*/ 7656771 h 7994737"/>
                <a:gd name="connsiteX65" fmla="*/ 1144191 w 9788597"/>
                <a:gd name="connsiteY65" fmla="*/ 7752464 h 7994737"/>
                <a:gd name="connsiteX66" fmla="*/ 814581 w 9788597"/>
                <a:gd name="connsiteY66" fmla="*/ 7816259 h 7994737"/>
                <a:gd name="connsiteX67" fmla="*/ 559400 w 9788597"/>
                <a:gd name="connsiteY67" fmla="*/ 7731199 h 7994737"/>
                <a:gd name="connsiteX68" fmla="*/ 484972 w 9788597"/>
                <a:gd name="connsiteY68" fmla="*/ 7614241 h 7994737"/>
                <a:gd name="connsiteX69" fmla="*/ 516870 w 9788597"/>
                <a:gd name="connsiteY69" fmla="*/ 7390957 h 7994737"/>
                <a:gd name="connsiteX70" fmla="*/ 548767 w 9788597"/>
                <a:gd name="connsiteY70" fmla="*/ 7284632 h 7994737"/>
                <a:gd name="connsiteX71" fmla="*/ 421177 w 9788597"/>
                <a:gd name="connsiteY71" fmla="*/ 7199571 h 7994737"/>
                <a:gd name="connsiteX72" fmla="*/ 346749 w 9788597"/>
                <a:gd name="connsiteY72" fmla="*/ 7146408 h 7994737"/>
                <a:gd name="connsiteX73" fmla="*/ 272321 w 9788597"/>
                <a:gd name="connsiteY73" fmla="*/ 7103878 h 7994737"/>
                <a:gd name="connsiteX74" fmla="*/ 129139 w 9788597"/>
                <a:gd name="connsiteY74" fmla="*/ 7066086 h 7994737"/>
                <a:gd name="connsiteX75" fmla="*/ 23476 w 9788597"/>
                <a:gd name="connsiteY75" fmla="*/ 7058428 h 7994737"/>
                <a:gd name="connsiteX76" fmla="*/ 61 w 9788597"/>
                <a:gd name="connsiteY76" fmla="*/ 6942075 h 7994737"/>
                <a:gd name="connsiteX77" fmla="*/ 16589 w 9788597"/>
                <a:gd name="connsiteY77" fmla="*/ 6596545 h 7994737"/>
                <a:gd name="connsiteX78" fmla="*/ 240423 w 9788597"/>
                <a:gd name="connsiteY78" fmla="*/ 5966194 h 7994737"/>
                <a:gd name="connsiteX79" fmla="*/ 208525 w 9788597"/>
                <a:gd name="connsiteY79" fmla="*/ 3584501 h 7994737"/>
                <a:gd name="connsiteX80" fmla="*/ 197893 w 9788597"/>
                <a:gd name="connsiteY80" fmla="*/ 2999711 h 7994737"/>
                <a:gd name="connsiteX81" fmla="*/ 219158 w 9788597"/>
                <a:gd name="connsiteY81" fmla="*/ 2574408 h 7994737"/>
                <a:gd name="connsiteX82" fmla="*/ 219158 w 9788597"/>
                <a:gd name="connsiteY82" fmla="*/ 2478715 h 7994737"/>
                <a:gd name="connsiteX83" fmla="*/ 219158 w 9788597"/>
                <a:gd name="connsiteY83" fmla="*/ 2393655 h 7994737"/>
                <a:gd name="connsiteX84" fmla="*/ 282953 w 9788597"/>
                <a:gd name="connsiteY84" fmla="*/ 2319227 h 7994737"/>
                <a:gd name="connsiteX85" fmla="*/ 399911 w 9788597"/>
                <a:gd name="connsiteY85" fmla="*/ 2223534 h 7994737"/>
                <a:gd name="connsiteX86" fmla="*/ 357381 w 9788597"/>
                <a:gd name="connsiteY86" fmla="*/ 2117208 h 7994737"/>
                <a:gd name="connsiteX87" fmla="*/ 272321 w 9788597"/>
                <a:gd name="connsiteY87" fmla="*/ 2053413 h 7994737"/>
                <a:gd name="connsiteX88" fmla="*/ 272321 w 9788597"/>
                <a:gd name="connsiteY88" fmla="*/ 1925822 h 7994737"/>
                <a:gd name="connsiteX89" fmla="*/ 399911 w 9788597"/>
                <a:gd name="connsiteY89" fmla="*/ 1883292 h 7994737"/>
                <a:gd name="connsiteX90" fmla="*/ 538135 w 9788597"/>
                <a:gd name="connsiteY90" fmla="*/ 1830129 h 7994737"/>
                <a:gd name="connsiteX91" fmla="*/ 644460 w 9788597"/>
                <a:gd name="connsiteY91" fmla="*/ 1606846 h 7994737"/>
                <a:gd name="connsiteX92" fmla="*/ 697623 w 9788597"/>
                <a:gd name="connsiteY92" fmla="*/ 1394194 h 7994737"/>
                <a:gd name="connsiteX93" fmla="*/ 835846 w 9788597"/>
                <a:gd name="connsiteY93" fmla="*/ 1351664 h 7994737"/>
                <a:gd name="connsiteX94" fmla="*/ 814581 w 9788597"/>
                <a:gd name="connsiteY94" fmla="*/ 1479255 h 7994737"/>
                <a:gd name="connsiteX95" fmla="*/ 740153 w 9788597"/>
                <a:gd name="connsiteY95" fmla="*/ 1606846 h 7994737"/>
                <a:gd name="connsiteX96" fmla="*/ 846479 w 9788597"/>
                <a:gd name="connsiteY96" fmla="*/ 1745069 h 7994737"/>
                <a:gd name="connsiteX97" fmla="*/ 1027232 w 9788597"/>
                <a:gd name="connsiteY97" fmla="*/ 1574948 h 7994737"/>
                <a:gd name="connsiteX98" fmla="*/ 1250516 w 9788597"/>
                <a:gd name="connsiteY98" fmla="*/ 1468622 h 7994737"/>
                <a:gd name="connsiteX99" fmla="*/ 1335577 w 9788597"/>
                <a:gd name="connsiteY99" fmla="*/ 1351664 h 7994737"/>
                <a:gd name="connsiteX100" fmla="*/ 1197353 w 9788597"/>
                <a:gd name="connsiteY100" fmla="*/ 1160278 h 7994737"/>
                <a:gd name="connsiteX101" fmla="*/ 1027232 w 9788597"/>
                <a:gd name="connsiteY101" fmla="*/ 1139013 h 7994737"/>
                <a:gd name="connsiteX102" fmla="*/ 772051 w 9788597"/>
                <a:gd name="connsiteY102" fmla="*/ 1075218 h 7994737"/>
                <a:gd name="connsiteX103" fmla="*/ 548767 w 9788597"/>
                <a:gd name="connsiteY103" fmla="*/ 979525 h 7994737"/>
                <a:gd name="connsiteX104" fmla="*/ 378646 w 9788597"/>
                <a:gd name="connsiteY104" fmla="*/ 958259 h 7994737"/>
                <a:gd name="connsiteX105" fmla="*/ 304218 w 9788597"/>
                <a:gd name="connsiteY105" fmla="*/ 979525 h 7994737"/>
                <a:gd name="connsiteX106" fmla="*/ 240423 w 9788597"/>
                <a:gd name="connsiteY106" fmla="*/ 958259 h 7994737"/>
                <a:gd name="connsiteX107" fmla="*/ 240423 w 9788597"/>
                <a:gd name="connsiteY107" fmla="*/ 862566 h 7994737"/>
                <a:gd name="connsiteX108" fmla="*/ 240423 w 9788597"/>
                <a:gd name="connsiteY108" fmla="*/ 777506 h 7994737"/>
                <a:gd name="connsiteX109" fmla="*/ 325484 w 9788597"/>
                <a:gd name="connsiteY109" fmla="*/ 756241 h 7994737"/>
                <a:gd name="connsiteX110" fmla="*/ 431809 w 9788597"/>
                <a:gd name="connsiteY110" fmla="*/ 851934 h 7994737"/>
                <a:gd name="connsiteX111" fmla="*/ 495604 w 9788597"/>
                <a:gd name="connsiteY111" fmla="*/ 788139 h 7994737"/>
                <a:gd name="connsiteX112" fmla="*/ 655093 w 9788597"/>
                <a:gd name="connsiteY112" fmla="*/ 862566 h 7994737"/>
                <a:gd name="connsiteX113" fmla="*/ 761418 w 9788597"/>
                <a:gd name="connsiteY113" fmla="*/ 883832 h 7994737"/>
                <a:gd name="connsiteX114" fmla="*/ 825214 w 9788597"/>
                <a:gd name="connsiteY114" fmla="*/ 788139 h 7994737"/>
                <a:gd name="connsiteX115" fmla="*/ 995335 w 9788597"/>
                <a:gd name="connsiteY115" fmla="*/ 926362 h 7994737"/>
                <a:gd name="connsiteX116" fmla="*/ 1229251 w 9788597"/>
                <a:gd name="connsiteY116" fmla="*/ 1053952 h 7994737"/>
                <a:gd name="connsiteX117" fmla="*/ 1410004 w 9788597"/>
                <a:gd name="connsiteY117" fmla="*/ 990157 h 7994737"/>
                <a:gd name="connsiteX118" fmla="*/ 1580125 w 9788597"/>
                <a:gd name="connsiteY118" fmla="*/ 777506 h 7994737"/>
                <a:gd name="connsiteX119" fmla="*/ 1814042 w 9788597"/>
                <a:gd name="connsiteY119" fmla="*/ 596752 h 7994737"/>
                <a:gd name="connsiteX120" fmla="*/ 1984163 w 9788597"/>
                <a:gd name="connsiteY120" fmla="*/ 426632 h 7994737"/>
                <a:gd name="connsiteX121" fmla="*/ 2069223 w 9788597"/>
                <a:gd name="connsiteY121" fmla="*/ 224613 h 7994737"/>
                <a:gd name="connsiteX122" fmla="*/ 2122386 w 9788597"/>
                <a:gd name="connsiteY122" fmla="*/ 86390 h 7994737"/>
                <a:gd name="connsiteX123" fmla="*/ 2175549 w 9788597"/>
                <a:gd name="connsiteY123" fmla="*/ 22594 h 7994737"/>
                <a:gd name="connsiteX124" fmla="*/ 2239344 w 9788597"/>
                <a:gd name="connsiteY124" fmla="*/ 22594 h 7994737"/>
                <a:gd name="connsiteX125" fmla="*/ 2356302 w 9788597"/>
                <a:gd name="connsiteY125" fmla="*/ 11962 h 7994737"/>
                <a:gd name="connsiteX126" fmla="*/ 2983623 w 9788597"/>
                <a:gd name="connsiteY126" fmla="*/ 1329 h 7994737"/>
                <a:gd name="connsiteX127" fmla="*/ 3908656 w 9788597"/>
                <a:gd name="connsiteY127" fmla="*/ 11962 h 7994737"/>
                <a:gd name="connsiteX128" fmla="*/ 4365856 w 9788597"/>
                <a:gd name="connsiteY128" fmla="*/ 11962 h 7994737"/>
                <a:gd name="connsiteX129" fmla="*/ 4578507 w 9788597"/>
                <a:gd name="connsiteY129" fmla="*/ 1329 h 7994737"/>
                <a:gd name="connsiteX130" fmla="*/ 4684832 w 9788597"/>
                <a:gd name="connsiteY130" fmla="*/ 1329 h 7994737"/>
                <a:gd name="connsiteX131" fmla="*/ 4737995 w 9788597"/>
                <a:gd name="connsiteY131" fmla="*/ 11962 h 7994737"/>
                <a:gd name="connsiteX132" fmla="*/ 4823056 w 9788597"/>
                <a:gd name="connsiteY132" fmla="*/ 97022 h 7994737"/>
                <a:gd name="connsiteX133" fmla="*/ 4982544 w 9788597"/>
                <a:gd name="connsiteY133" fmla="*/ 203348 h 7994737"/>
                <a:gd name="connsiteX134" fmla="*/ 5003809 w 9788597"/>
                <a:gd name="connsiteY134" fmla="*/ 320306 h 7994737"/>
                <a:gd name="connsiteX135" fmla="*/ 4950646 w 9788597"/>
                <a:gd name="connsiteY135" fmla="*/ 405366 h 7994737"/>
                <a:gd name="connsiteX136" fmla="*/ 4918749 w 9788597"/>
                <a:gd name="connsiteY136" fmla="*/ 469162 h 7994737"/>
                <a:gd name="connsiteX137" fmla="*/ 4854953 w 9788597"/>
                <a:gd name="connsiteY137" fmla="*/ 543590 h 7994737"/>
                <a:gd name="connsiteX138" fmla="*/ 4908116 w 9788597"/>
                <a:gd name="connsiteY138" fmla="*/ 671180 h 7994737"/>
                <a:gd name="connsiteX139" fmla="*/ 5035707 w 9788597"/>
                <a:gd name="connsiteY139" fmla="*/ 671180 h 7994737"/>
                <a:gd name="connsiteX140" fmla="*/ 4961279 w 9788597"/>
                <a:gd name="connsiteY140" fmla="*/ 809404 h 7994737"/>
                <a:gd name="connsiteX141" fmla="*/ 5110135 w 9788597"/>
                <a:gd name="connsiteY141" fmla="*/ 777506 h 7994737"/>
                <a:gd name="connsiteX142" fmla="*/ 5365316 w 9788597"/>
                <a:gd name="connsiteY142" fmla="*/ 671180 h 7994737"/>
                <a:gd name="connsiteX143" fmla="*/ 5588600 w 9788597"/>
                <a:gd name="connsiteY143" fmla="*/ 660548 h 7994737"/>
                <a:gd name="connsiteX144" fmla="*/ 5790618 w 9788597"/>
                <a:gd name="connsiteY144" fmla="*/ 543590 h 7994737"/>
                <a:gd name="connsiteX145" fmla="*/ 6024535 w 9788597"/>
                <a:gd name="connsiteY145" fmla="*/ 575487 h 7994737"/>
                <a:gd name="connsiteX146" fmla="*/ 6364777 w 9788597"/>
                <a:gd name="connsiteY146" fmla="*/ 490427 h 7994737"/>
                <a:gd name="connsiteX147" fmla="*/ 6588060 w 9788597"/>
                <a:gd name="connsiteY147" fmla="*/ 394734 h 7994737"/>
                <a:gd name="connsiteX148" fmla="*/ 6651856 w 9788597"/>
                <a:gd name="connsiteY148" fmla="*/ 394734 h 7994737"/>
                <a:gd name="connsiteX149" fmla="*/ 6747549 w 9788597"/>
                <a:gd name="connsiteY149" fmla="*/ 267143 h 7994737"/>
                <a:gd name="connsiteX150" fmla="*/ 6864507 w 9788597"/>
                <a:gd name="connsiteY150" fmla="*/ 320306 h 7994737"/>
                <a:gd name="connsiteX151" fmla="*/ 6992098 w 9788597"/>
                <a:gd name="connsiteY151" fmla="*/ 245878 h 7994737"/>
                <a:gd name="connsiteX152" fmla="*/ 7077158 w 9788597"/>
                <a:gd name="connsiteY152" fmla="*/ 192715 h 7994737"/>
                <a:gd name="connsiteX153" fmla="*/ 7119688 w 9788597"/>
                <a:gd name="connsiteY153" fmla="*/ 256511 h 7994737"/>
                <a:gd name="connsiteX154" fmla="*/ 7353604 w 9788597"/>
                <a:gd name="connsiteY154" fmla="*/ 203348 h 7994737"/>
                <a:gd name="connsiteX155" fmla="*/ 7566256 w 9788597"/>
                <a:gd name="connsiteY155" fmla="*/ 203348 h 7994737"/>
                <a:gd name="connsiteX156" fmla="*/ 7757642 w 9788597"/>
                <a:gd name="connsiteY156" fmla="*/ 118287 h 7994737"/>
                <a:gd name="connsiteX157" fmla="*/ 7863967 w 9788597"/>
                <a:gd name="connsiteY157" fmla="*/ 224613 h 7994737"/>
                <a:gd name="connsiteX158" fmla="*/ 8044721 w 9788597"/>
                <a:gd name="connsiteY158" fmla="*/ 118287 h 7994737"/>
                <a:gd name="connsiteX159" fmla="*/ 8310535 w 9788597"/>
                <a:gd name="connsiteY159" fmla="*/ 107655 h 7994737"/>
                <a:gd name="connsiteX160" fmla="*/ 8470023 w 9788597"/>
                <a:gd name="connsiteY160" fmla="*/ 75757 h 7994737"/>
                <a:gd name="connsiteX161" fmla="*/ 8618879 w 9788597"/>
                <a:gd name="connsiteY161" fmla="*/ 22594 h 7994737"/>
                <a:gd name="connsiteX162" fmla="*/ 8682674 w 9788597"/>
                <a:gd name="connsiteY162" fmla="*/ 128920 h 7994737"/>
                <a:gd name="connsiteX163" fmla="*/ 8725204 w 9788597"/>
                <a:gd name="connsiteY163" fmla="*/ 288408 h 7994737"/>
                <a:gd name="connsiteX164" fmla="*/ 8948488 w 9788597"/>
                <a:gd name="connsiteY164" fmla="*/ 479794 h 7994737"/>
                <a:gd name="connsiteX165" fmla="*/ 9129242 w 9788597"/>
                <a:gd name="connsiteY165" fmla="*/ 554222 h 7994737"/>
                <a:gd name="connsiteX166" fmla="*/ 9331260 w 9788597"/>
                <a:gd name="connsiteY166" fmla="*/ 543590 h 7994737"/>
                <a:gd name="connsiteX167" fmla="*/ 9512014 w 9788597"/>
                <a:gd name="connsiteY167" fmla="*/ 618018 h 7994737"/>
                <a:gd name="connsiteX168" fmla="*/ 9597074 w 9788597"/>
                <a:gd name="connsiteY168" fmla="*/ 724343 h 7994737"/>
                <a:gd name="connsiteX169" fmla="*/ 9788460 w 9788597"/>
                <a:gd name="connsiteY169" fmla="*/ 830669 h 7994737"/>
                <a:gd name="connsiteX170" fmla="*/ 9565177 w 9788597"/>
                <a:gd name="connsiteY170" fmla="*/ 926362 h 7994737"/>
                <a:gd name="connsiteX171" fmla="*/ 9299363 w 9788597"/>
                <a:gd name="connsiteY171" fmla="*/ 873199 h 7994737"/>
                <a:gd name="connsiteX172" fmla="*/ 8937856 w 9788597"/>
                <a:gd name="connsiteY172" fmla="*/ 873199 h 7994737"/>
                <a:gd name="connsiteX173" fmla="*/ 8533818 w 9788597"/>
                <a:gd name="connsiteY173" fmla="*/ 851934 h 7994737"/>
                <a:gd name="connsiteX174" fmla="*/ 8374330 w 9788597"/>
                <a:gd name="connsiteY174" fmla="*/ 968892 h 7994737"/>
                <a:gd name="connsiteX175" fmla="*/ 8299902 w 9788597"/>
                <a:gd name="connsiteY175" fmla="*/ 1139013 h 7994737"/>
                <a:gd name="connsiteX176" fmla="*/ 8246739 w 9788597"/>
                <a:gd name="connsiteY176" fmla="*/ 1362297 h 7994737"/>
                <a:gd name="connsiteX177" fmla="*/ 8097884 w 9788597"/>
                <a:gd name="connsiteY177" fmla="*/ 1479255 h 7994737"/>
                <a:gd name="connsiteX178" fmla="*/ 7768274 w 9788597"/>
                <a:gd name="connsiteY178" fmla="*/ 1500520 h 7994737"/>
                <a:gd name="connsiteX179" fmla="*/ 7279177 w 9788597"/>
                <a:gd name="connsiteY179" fmla="*/ 1362297 h 7994737"/>
                <a:gd name="connsiteX180" fmla="*/ 7034628 w 9788597"/>
                <a:gd name="connsiteY180" fmla="*/ 1298501 h 7994737"/>
                <a:gd name="connsiteX181" fmla="*/ 6843242 w 9788597"/>
                <a:gd name="connsiteY181" fmla="*/ 1224073 h 7994737"/>
                <a:gd name="connsiteX182" fmla="*/ 6630591 w 9788597"/>
                <a:gd name="connsiteY182" fmla="*/ 1287869 h 7994737"/>
                <a:gd name="connsiteX183" fmla="*/ 6428572 w 9788597"/>
                <a:gd name="connsiteY183" fmla="*/ 1309134 h 7994737"/>
                <a:gd name="connsiteX184" fmla="*/ 6226553 w 9788597"/>
                <a:gd name="connsiteY184" fmla="*/ 1309134 h 7994737"/>
                <a:gd name="connsiteX185" fmla="*/ 6109595 w 9788597"/>
                <a:gd name="connsiteY185" fmla="*/ 1245339 h 7994737"/>
                <a:gd name="connsiteX186" fmla="*/ 5983570 w 9788597"/>
                <a:gd name="connsiteY186" fmla="*/ 1358448 h 7994737"/>
                <a:gd name="connsiteX187" fmla="*/ 5781617 w 9788597"/>
                <a:gd name="connsiteY187" fmla="*/ 1358448 h 7994737"/>
                <a:gd name="connsiteX188" fmla="*/ 5602103 w 9788597"/>
                <a:gd name="connsiteY188" fmla="*/ 1481864 h 7994737"/>
                <a:gd name="connsiteX189" fmla="*/ 5487297 w 9788597"/>
                <a:gd name="connsiteY189" fmla="*/ 1573774 h 7994737"/>
                <a:gd name="connsiteX0" fmla="*/ 5490130 w 9796453"/>
                <a:gd name="connsiteY0" fmla="*/ 1574948 h 7994737"/>
                <a:gd name="connsiteX1" fmla="*/ 5351907 w 9796453"/>
                <a:gd name="connsiteY1" fmla="*/ 1596213 h 7994737"/>
                <a:gd name="connsiteX2" fmla="*/ 5234949 w 9796453"/>
                <a:gd name="connsiteY2" fmla="*/ 1691906 h 7994737"/>
                <a:gd name="connsiteX3" fmla="*/ 5171154 w 9796453"/>
                <a:gd name="connsiteY3" fmla="*/ 1808864 h 7994737"/>
                <a:gd name="connsiteX4" fmla="*/ 5203051 w 9796453"/>
                <a:gd name="connsiteY4" fmla="*/ 1947087 h 7994737"/>
                <a:gd name="connsiteX5" fmla="*/ 5128623 w 9796453"/>
                <a:gd name="connsiteY5" fmla="*/ 2074678 h 7994737"/>
                <a:gd name="connsiteX6" fmla="*/ 5224316 w 9796453"/>
                <a:gd name="connsiteY6" fmla="*/ 2255432 h 7994737"/>
                <a:gd name="connsiteX7" fmla="*/ 5256214 w 9796453"/>
                <a:gd name="connsiteY7" fmla="*/ 2319227 h 7994737"/>
                <a:gd name="connsiteX8" fmla="*/ 5149888 w 9796453"/>
                <a:gd name="connsiteY8" fmla="*/ 2446818 h 7994737"/>
                <a:gd name="connsiteX9" fmla="*/ 5192419 w 9796453"/>
                <a:gd name="connsiteY9" fmla="*/ 2585041 h 7994737"/>
                <a:gd name="connsiteX10" fmla="*/ 5266847 w 9796453"/>
                <a:gd name="connsiteY10" fmla="*/ 2733897 h 7994737"/>
                <a:gd name="connsiteX11" fmla="*/ 5436967 w 9796453"/>
                <a:gd name="connsiteY11" fmla="*/ 2957180 h 7994737"/>
                <a:gd name="connsiteX12" fmla="*/ 5468865 w 9796453"/>
                <a:gd name="connsiteY12" fmla="*/ 2967813 h 7994737"/>
                <a:gd name="connsiteX13" fmla="*/ 5670884 w 9796453"/>
                <a:gd name="connsiteY13" fmla="*/ 2904018 h 7994737"/>
                <a:gd name="connsiteX14" fmla="*/ 5798474 w 9796453"/>
                <a:gd name="connsiteY14" fmla="*/ 2999711 h 7994737"/>
                <a:gd name="connsiteX15" fmla="*/ 5713414 w 9796453"/>
                <a:gd name="connsiteY15" fmla="*/ 3148566 h 7994737"/>
                <a:gd name="connsiteX16" fmla="*/ 5660251 w 9796453"/>
                <a:gd name="connsiteY16" fmla="*/ 3393115 h 7994737"/>
                <a:gd name="connsiteX17" fmla="*/ 5553926 w 9796453"/>
                <a:gd name="connsiteY17" fmla="*/ 3743990 h 7994737"/>
                <a:gd name="connsiteX18" fmla="*/ 5532660 w 9796453"/>
                <a:gd name="connsiteY18" fmla="*/ 3860948 h 7994737"/>
                <a:gd name="connsiteX19" fmla="*/ 5575191 w 9796453"/>
                <a:gd name="connsiteY19" fmla="*/ 4190557 h 7994737"/>
                <a:gd name="connsiteX20" fmla="*/ 5511395 w 9796453"/>
                <a:gd name="connsiteY20" fmla="*/ 4435106 h 7994737"/>
                <a:gd name="connsiteX21" fmla="*/ 5362540 w 9796453"/>
                <a:gd name="connsiteY21" fmla="*/ 4594594 h 7994737"/>
                <a:gd name="connsiteX22" fmla="*/ 5096726 w 9796453"/>
                <a:gd name="connsiteY22" fmla="*/ 4732818 h 7994737"/>
                <a:gd name="connsiteX23" fmla="*/ 4915972 w 9796453"/>
                <a:gd name="connsiteY23" fmla="*/ 4669022 h 7994737"/>
                <a:gd name="connsiteX24" fmla="*/ 4767116 w 9796453"/>
                <a:gd name="connsiteY24" fmla="*/ 4594594 h 7994737"/>
                <a:gd name="connsiteX25" fmla="*/ 4692688 w 9796453"/>
                <a:gd name="connsiteY25" fmla="*/ 4318148 h 7994737"/>
                <a:gd name="connsiteX26" fmla="*/ 4618260 w 9796453"/>
                <a:gd name="connsiteY26" fmla="*/ 4137394 h 7994737"/>
                <a:gd name="connsiteX27" fmla="*/ 4448140 w 9796453"/>
                <a:gd name="connsiteY27" fmla="*/ 3956641 h 7994737"/>
                <a:gd name="connsiteX28" fmla="*/ 4394977 w 9796453"/>
                <a:gd name="connsiteY28" fmla="*/ 3807785 h 7994737"/>
                <a:gd name="connsiteX29" fmla="*/ 4331181 w 9796453"/>
                <a:gd name="connsiteY29" fmla="*/ 3637664 h 7994737"/>
                <a:gd name="connsiteX30" fmla="*/ 4118530 w 9796453"/>
                <a:gd name="connsiteY30" fmla="*/ 3722725 h 7994737"/>
                <a:gd name="connsiteX31" fmla="*/ 3831451 w 9796453"/>
                <a:gd name="connsiteY31" fmla="*/ 3743990 h 7994737"/>
                <a:gd name="connsiteX32" fmla="*/ 3597535 w 9796453"/>
                <a:gd name="connsiteY32" fmla="*/ 3935376 h 7994737"/>
                <a:gd name="connsiteX33" fmla="*/ 3427414 w 9796453"/>
                <a:gd name="connsiteY33" fmla="*/ 4073599 h 7994737"/>
                <a:gd name="connsiteX34" fmla="*/ 3352986 w 9796453"/>
                <a:gd name="connsiteY34" fmla="*/ 4339413 h 7994737"/>
                <a:gd name="connsiteX35" fmla="*/ 3129702 w 9796453"/>
                <a:gd name="connsiteY35" fmla="*/ 4594594 h 7994737"/>
                <a:gd name="connsiteX36" fmla="*/ 2980847 w 9796453"/>
                <a:gd name="connsiteY36" fmla="*/ 4977366 h 7994737"/>
                <a:gd name="connsiteX37" fmla="*/ 2895786 w 9796453"/>
                <a:gd name="connsiteY37" fmla="*/ 5370771 h 7994737"/>
                <a:gd name="connsiteX38" fmla="*/ 2917051 w 9796453"/>
                <a:gd name="connsiteY38" fmla="*/ 5774808 h 7994737"/>
                <a:gd name="connsiteX39" fmla="*/ 2874521 w 9796453"/>
                <a:gd name="connsiteY39" fmla="*/ 5934297 h 7994737"/>
                <a:gd name="connsiteX40" fmla="*/ 2917051 w 9796453"/>
                <a:gd name="connsiteY40" fmla="*/ 6189478 h 7994737"/>
                <a:gd name="connsiteX41" fmla="*/ 2948949 w 9796453"/>
                <a:gd name="connsiteY41" fmla="*/ 6487190 h 7994737"/>
                <a:gd name="connsiteX42" fmla="*/ 2874521 w 9796453"/>
                <a:gd name="connsiteY42" fmla="*/ 6710473 h 7994737"/>
                <a:gd name="connsiteX43" fmla="*/ 2640605 w 9796453"/>
                <a:gd name="connsiteY43" fmla="*/ 6976287 h 7994737"/>
                <a:gd name="connsiteX44" fmla="*/ 2683135 w 9796453"/>
                <a:gd name="connsiteY44" fmla="*/ 6774269 h 7994737"/>
                <a:gd name="connsiteX45" fmla="*/ 2821358 w 9796453"/>
                <a:gd name="connsiteY45" fmla="*/ 6561618 h 7994737"/>
                <a:gd name="connsiteX46" fmla="*/ 2704400 w 9796453"/>
                <a:gd name="connsiteY46" fmla="*/ 6625413 h 7994737"/>
                <a:gd name="connsiteX47" fmla="*/ 2576809 w 9796453"/>
                <a:gd name="connsiteY47" fmla="*/ 6784901 h 7994737"/>
                <a:gd name="connsiteX48" fmla="*/ 2449219 w 9796453"/>
                <a:gd name="connsiteY48" fmla="*/ 6859329 h 7994737"/>
                <a:gd name="connsiteX49" fmla="*/ 2279098 w 9796453"/>
                <a:gd name="connsiteY49" fmla="*/ 6955022 h 7994737"/>
                <a:gd name="connsiteX50" fmla="*/ 2172772 w 9796453"/>
                <a:gd name="connsiteY50" fmla="*/ 7018818 h 7994737"/>
                <a:gd name="connsiteX51" fmla="*/ 1992019 w 9796453"/>
                <a:gd name="connsiteY51" fmla="*/ 7114511 h 7994737"/>
                <a:gd name="connsiteX52" fmla="*/ 1949488 w 9796453"/>
                <a:gd name="connsiteY52" fmla="*/ 7295264 h 7994737"/>
                <a:gd name="connsiteX53" fmla="*/ 2098344 w 9796453"/>
                <a:gd name="connsiteY53" fmla="*/ 7401590 h 7994737"/>
                <a:gd name="connsiteX54" fmla="*/ 1917591 w 9796453"/>
                <a:gd name="connsiteY54" fmla="*/ 7497283 h 7994737"/>
                <a:gd name="connsiteX55" fmla="*/ 1726205 w 9796453"/>
                <a:gd name="connsiteY55" fmla="*/ 7678036 h 7994737"/>
                <a:gd name="connsiteX56" fmla="*/ 1428493 w 9796453"/>
                <a:gd name="connsiteY56" fmla="*/ 7848157 h 7994737"/>
                <a:gd name="connsiteX57" fmla="*/ 1141414 w 9796453"/>
                <a:gd name="connsiteY57" fmla="*/ 7986380 h 7994737"/>
                <a:gd name="connsiteX58" fmla="*/ 939395 w 9796453"/>
                <a:gd name="connsiteY58" fmla="*/ 7965115 h 7994737"/>
                <a:gd name="connsiteX59" fmla="*/ 1088251 w 9796453"/>
                <a:gd name="connsiteY59" fmla="*/ 7848157 h 7994737"/>
                <a:gd name="connsiteX60" fmla="*/ 1364698 w 9796453"/>
                <a:gd name="connsiteY60" fmla="*/ 7763097 h 7994737"/>
                <a:gd name="connsiteX61" fmla="*/ 1598614 w 9796453"/>
                <a:gd name="connsiteY61" fmla="*/ 7646139 h 7994737"/>
                <a:gd name="connsiteX62" fmla="*/ 1683674 w 9796453"/>
                <a:gd name="connsiteY62" fmla="*/ 7561078 h 7994737"/>
                <a:gd name="connsiteX63" fmla="*/ 1619879 w 9796453"/>
                <a:gd name="connsiteY63" fmla="*/ 7561078 h 7994737"/>
                <a:gd name="connsiteX64" fmla="*/ 1407228 w 9796453"/>
                <a:gd name="connsiteY64" fmla="*/ 7656771 h 7994737"/>
                <a:gd name="connsiteX65" fmla="*/ 1152047 w 9796453"/>
                <a:gd name="connsiteY65" fmla="*/ 7752464 h 7994737"/>
                <a:gd name="connsiteX66" fmla="*/ 822437 w 9796453"/>
                <a:gd name="connsiteY66" fmla="*/ 7816259 h 7994737"/>
                <a:gd name="connsiteX67" fmla="*/ 567256 w 9796453"/>
                <a:gd name="connsiteY67" fmla="*/ 7731199 h 7994737"/>
                <a:gd name="connsiteX68" fmla="*/ 492828 w 9796453"/>
                <a:gd name="connsiteY68" fmla="*/ 7614241 h 7994737"/>
                <a:gd name="connsiteX69" fmla="*/ 524726 w 9796453"/>
                <a:gd name="connsiteY69" fmla="*/ 7390957 h 7994737"/>
                <a:gd name="connsiteX70" fmla="*/ 556623 w 9796453"/>
                <a:gd name="connsiteY70" fmla="*/ 7284632 h 7994737"/>
                <a:gd name="connsiteX71" fmla="*/ 429033 w 9796453"/>
                <a:gd name="connsiteY71" fmla="*/ 7199571 h 7994737"/>
                <a:gd name="connsiteX72" fmla="*/ 354605 w 9796453"/>
                <a:gd name="connsiteY72" fmla="*/ 7146408 h 7994737"/>
                <a:gd name="connsiteX73" fmla="*/ 280177 w 9796453"/>
                <a:gd name="connsiteY73" fmla="*/ 7103878 h 7994737"/>
                <a:gd name="connsiteX74" fmla="*/ 136995 w 9796453"/>
                <a:gd name="connsiteY74" fmla="*/ 7066086 h 7994737"/>
                <a:gd name="connsiteX75" fmla="*/ 31332 w 9796453"/>
                <a:gd name="connsiteY75" fmla="*/ 7058428 h 7994737"/>
                <a:gd name="connsiteX76" fmla="*/ 7917 w 9796453"/>
                <a:gd name="connsiteY76" fmla="*/ 6942075 h 7994737"/>
                <a:gd name="connsiteX77" fmla="*/ 24445 w 9796453"/>
                <a:gd name="connsiteY77" fmla="*/ 6596545 h 7994737"/>
                <a:gd name="connsiteX78" fmla="*/ 11387 w 9796453"/>
                <a:gd name="connsiteY78" fmla="*/ 5748254 h 7994737"/>
                <a:gd name="connsiteX79" fmla="*/ 216381 w 9796453"/>
                <a:gd name="connsiteY79" fmla="*/ 3584501 h 7994737"/>
                <a:gd name="connsiteX80" fmla="*/ 205749 w 9796453"/>
                <a:gd name="connsiteY80" fmla="*/ 2999711 h 7994737"/>
                <a:gd name="connsiteX81" fmla="*/ 227014 w 9796453"/>
                <a:gd name="connsiteY81" fmla="*/ 2574408 h 7994737"/>
                <a:gd name="connsiteX82" fmla="*/ 227014 w 9796453"/>
                <a:gd name="connsiteY82" fmla="*/ 2478715 h 7994737"/>
                <a:gd name="connsiteX83" fmla="*/ 227014 w 9796453"/>
                <a:gd name="connsiteY83" fmla="*/ 2393655 h 7994737"/>
                <a:gd name="connsiteX84" fmla="*/ 290809 w 9796453"/>
                <a:gd name="connsiteY84" fmla="*/ 2319227 h 7994737"/>
                <a:gd name="connsiteX85" fmla="*/ 407767 w 9796453"/>
                <a:gd name="connsiteY85" fmla="*/ 2223534 h 7994737"/>
                <a:gd name="connsiteX86" fmla="*/ 365237 w 9796453"/>
                <a:gd name="connsiteY86" fmla="*/ 2117208 h 7994737"/>
                <a:gd name="connsiteX87" fmla="*/ 280177 w 9796453"/>
                <a:gd name="connsiteY87" fmla="*/ 2053413 h 7994737"/>
                <a:gd name="connsiteX88" fmla="*/ 280177 w 9796453"/>
                <a:gd name="connsiteY88" fmla="*/ 1925822 h 7994737"/>
                <a:gd name="connsiteX89" fmla="*/ 407767 w 9796453"/>
                <a:gd name="connsiteY89" fmla="*/ 1883292 h 7994737"/>
                <a:gd name="connsiteX90" fmla="*/ 545991 w 9796453"/>
                <a:gd name="connsiteY90" fmla="*/ 1830129 h 7994737"/>
                <a:gd name="connsiteX91" fmla="*/ 652316 w 9796453"/>
                <a:gd name="connsiteY91" fmla="*/ 1606846 h 7994737"/>
                <a:gd name="connsiteX92" fmla="*/ 705479 w 9796453"/>
                <a:gd name="connsiteY92" fmla="*/ 1394194 h 7994737"/>
                <a:gd name="connsiteX93" fmla="*/ 843702 w 9796453"/>
                <a:gd name="connsiteY93" fmla="*/ 1351664 h 7994737"/>
                <a:gd name="connsiteX94" fmla="*/ 822437 w 9796453"/>
                <a:gd name="connsiteY94" fmla="*/ 1479255 h 7994737"/>
                <a:gd name="connsiteX95" fmla="*/ 748009 w 9796453"/>
                <a:gd name="connsiteY95" fmla="*/ 1606846 h 7994737"/>
                <a:gd name="connsiteX96" fmla="*/ 854335 w 9796453"/>
                <a:gd name="connsiteY96" fmla="*/ 1745069 h 7994737"/>
                <a:gd name="connsiteX97" fmla="*/ 1035088 w 9796453"/>
                <a:gd name="connsiteY97" fmla="*/ 1574948 h 7994737"/>
                <a:gd name="connsiteX98" fmla="*/ 1258372 w 9796453"/>
                <a:gd name="connsiteY98" fmla="*/ 1468622 h 7994737"/>
                <a:gd name="connsiteX99" fmla="*/ 1343433 w 9796453"/>
                <a:gd name="connsiteY99" fmla="*/ 1351664 h 7994737"/>
                <a:gd name="connsiteX100" fmla="*/ 1205209 w 9796453"/>
                <a:gd name="connsiteY100" fmla="*/ 1160278 h 7994737"/>
                <a:gd name="connsiteX101" fmla="*/ 1035088 w 9796453"/>
                <a:gd name="connsiteY101" fmla="*/ 1139013 h 7994737"/>
                <a:gd name="connsiteX102" fmla="*/ 779907 w 9796453"/>
                <a:gd name="connsiteY102" fmla="*/ 1075218 h 7994737"/>
                <a:gd name="connsiteX103" fmla="*/ 556623 w 9796453"/>
                <a:gd name="connsiteY103" fmla="*/ 979525 h 7994737"/>
                <a:gd name="connsiteX104" fmla="*/ 386502 w 9796453"/>
                <a:gd name="connsiteY104" fmla="*/ 958259 h 7994737"/>
                <a:gd name="connsiteX105" fmla="*/ 312074 w 9796453"/>
                <a:gd name="connsiteY105" fmla="*/ 979525 h 7994737"/>
                <a:gd name="connsiteX106" fmla="*/ 248279 w 9796453"/>
                <a:gd name="connsiteY106" fmla="*/ 958259 h 7994737"/>
                <a:gd name="connsiteX107" fmla="*/ 248279 w 9796453"/>
                <a:gd name="connsiteY107" fmla="*/ 862566 h 7994737"/>
                <a:gd name="connsiteX108" fmla="*/ 248279 w 9796453"/>
                <a:gd name="connsiteY108" fmla="*/ 777506 h 7994737"/>
                <a:gd name="connsiteX109" fmla="*/ 333340 w 9796453"/>
                <a:gd name="connsiteY109" fmla="*/ 756241 h 7994737"/>
                <a:gd name="connsiteX110" fmla="*/ 439665 w 9796453"/>
                <a:gd name="connsiteY110" fmla="*/ 851934 h 7994737"/>
                <a:gd name="connsiteX111" fmla="*/ 503460 w 9796453"/>
                <a:gd name="connsiteY111" fmla="*/ 788139 h 7994737"/>
                <a:gd name="connsiteX112" fmla="*/ 662949 w 9796453"/>
                <a:gd name="connsiteY112" fmla="*/ 862566 h 7994737"/>
                <a:gd name="connsiteX113" fmla="*/ 769274 w 9796453"/>
                <a:gd name="connsiteY113" fmla="*/ 883832 h 7994737"/>
                <a:gd name="connsiteX114" fmla="*/ 833070 w 9796453"/>
                <a:gd name="connsiteY114" fmla="*/ 788139 h 7994737"/>
                <a:gd name="connsiteX115" fmla="*/ 1003191 w 9796453"/>
                <a:gd name="connsiteY115" fmla="*/ 926362 h 7994737"/>
                <a:gd name="connsiteX116" fmla="*/ 1237107 w 9796453"/>
                <a:gd name="connsiteY116" fmla="*/ 1053952 h 7994737"/>
                <a:gd name="connsiteX117" fmla="*/ 1417860 w 9796453"/>
                <a:gd name="connsiteY117" fmla="*/ 990157 h 7994737"/>
                <a:gd name="connsiteX118" fmla="*/ 1587981 w 9796453"/>
                <a:gd name="connsiteY118" fmla="*/ 777506 h 7994737"/>
                <a:gd name="connsiteX119" fmla="*/ 1821898 w 9796453"/>
                <a:gd name="connsiteY119" fmla="*/ 596752 h 7994737"/>
                <a:gd name="connsiteX120" fmla="*/ 1992019 w 9796453"/>
                <a:gd name="connsiteY120" fmla="*/ 426632 h 7994737"/>
                <a:gd name="connsiteX121" fmla="*/ 2077079 w 9796453"/>
                <a:gd name="connsiteY121" fmla="*/ 224613 h 7994737"/>
                <a:gd name="connsiteX122" fmla="*/ 2130242 w 9796453"/>
                <a:gd name="connsiteY122" fmla="*/ 86390 h 7994737"/>
                <a:gd name="connsiteX123" fmla="*/ 2183405 w 9796453"/>
                <a:gd name="connsiteY123" fmla="*/ 22594 h 7994737"/>
                <a:gd name="connsiteX124" fmla="*/ 2247200 w 9796453"/>
                <a:gd name="connsiteY124" fmla="*/ 22594 h 7994737"/>
                <a:gd name="connsiteX125" fmla="*/ 2364158 w 9796453"/>
                <a:gd name="connsiteY125" fmla="*/ 11962 h 7994737"/>
                <a:gd name="connsiteX126" fmla="*/ 2991479 w 9796453"/>
                <a:gd name="connsiteY126" fmla="*/ 1329 h 7994737"/>
                <a:gd name="connsiteX127" fmla="*/ 3916512 w 9796453"/>
                <a:gd name="connsiteY127" fmla="*/ 11962 h 7994737"/>
                <a:gd name="connsiteX128" fmla="*/ 4373712 w 9796453"/>
                <a:gd name="connsiteY128" fmla="*/ 11962 h 7994737"/>
                <a:gd name="connsiteX129" fmla="*/ 4586363 w 9796453"/>
                <a:gd name="connsiteY129" fmla="*/ 1329 h 7994737"/>
                <a:gd name="connsiteX130" fmla="*/ 4692688 w 9796453"/>
                <a:gd name="connsiteY130" fmla="*/ 1329 h 7994737"/>
                <a:gd name="connsiteX131" fmla="*/ 4745851 w 9796453"/>
                <a:gd name="connsiteY131" fmla="*/ 11962 h 7994737"/>
                <a:gd name="connsiteX132" fmla="*/ 4830912 w 9796453"/>
                <a:gd name="connsiteY132" fmla="*/ 97022 h 7994737"/>
                <a:gd name="connsiteX133" fmla="*/ 4990400 w 9796453"/>
                <a:gd name="connsiteY133" fmla="*/ 203348 h 7994737"/>
                <a:gd name="connsiteX134" fmla="*/ 5011665 w 9796453"/>
                <a:gd name="connsiteY134" fmla="*/ 320306 h 7994737"/>
                <a:gd name="connsiteX135" fmla="*/ 4958502 w 9796453"/>
                <a:gd name="connsiteY135" fmla="*/ 405366 h 7994737"/>
                <a:gd name="connsiteX136" fmla="*/ 4926605 w 9796453"/>
                <a:gd name="connsiteY136" fmla="*/ 469162 h 7994737"/>
                <a:gd name="connsiteX137" fmla="*/ 4862809 w 9796453"/>
                <a:gd name="connsiteY137" fmla="*/ 543590 h 7994737"/>
                <a:gd name="connsiteX138" fmla="*/ 4915972 w 9796453"/>
                <a:gd name="connsiteY138" fmla="*/ 671180 h 7994737"/>
                <a:gd name="connsiteX139" fmla="*/ 5043563 w 9796453"/>
                <a:gd name="connsiteY139" fmla="*/ 671180 h 7994737"/>
                <a:gd name="connsiteX140" fmla="*/ 4969135 w 9796453"/>
                <a:gd name="connsiteY140" fmla="*/ 809404 h 7994737"/>
                <a:gd name="connsiteX141" fmla="*/ 5117991 w 9796453"/>
                <a:gd name="connsiteY141" fmla="*/ 777506 h 7994737"/>
                <a:gd name="connsiteX142" fmla="*/ 5373172 w 9796453"/>
                <a:gd name="connsiteY142" fmla="*/ 671180 h 7994737"/>
                <a:gd name="connsiteX143" fmla="*/ 5596456 w 9796453"/>
                <a:gd name="connsiteY143" fmla="*/ 660548 h 7994737"/>
                <a:gd name="connsiteX144" fmla="*/ 5798474 w 9796453"/>
                <a:gd name="connsiteY144" fmla="*/ 543590 h 7994737"/>
                <a:gd name="connsiteX145" fmla="*/ 6032391 w 9796453"/>
                <a:gd name="connsiteY145" fmla="*/ 575487 h 7994737"/>
                <a:gd name="connsiteX146" fmla="*/ 6372633 w 9796453"/>
                <a:gd name="connsiteY146" fmla="*/ 490427 h 7994737"/>
                <a:gd name="connsiteX147" fmla="*/ 6595916 w 9796453"/>
                <a:gd name="connsiteY147" fmla="*/ 394734 h 7994737"/>
                <a:gd name="connsiteX148" fmla="*/ 6659712 w 9796453"/>
                <a:gd name="connsiteY148" fmla="*/ 394734 h 7994737"/>
                <a:gd name="connsiteX149" fmla="*/ 6755405 w 9796453"/>
                <a:gd name="connsiteY149" fmla="*/ 267143 h 7994737"/>
                <a:gd name="connsiteX150" fmla="*/ 6872363 w 9796453"/>
                <a:gd name="connsiteY150" fmla="*/ 320306 h 7994737"/>
                <a:gd name="connsiteX151" fmla="*/ 6999954 w 9796453"/>
                <a:gd name="connsiteY151" fmla="*/ 245878 h 7994737"/>
                <a:gd name="connsiteX152" fmla="*/ 7085014 w 9796453"/>
                <a:gd name="connsiteY152" fmla="*/ 192715 h 7994737"/>
                <a:gd name="connsiteX153" fmla="*/ 7127544 w 9796453"/>
                <a:gd name="connsiteY153" fmla="*/ 256511 h 7994737"/>
                <a:gd name="connsiteX154" fmla="*/ 7361460 w 9796453"/>
                <a:gd name="connsiteY154" fmla="*/ 203348 h 7994737"/>
                <a:gd name="connsiteX155" fmla="*/ 7574112 w 9796453"/>
                <a:gd name="connsiteY155" fmla="*/ 203348 h 7994737"/>
                <a:gd name="connsiteX156" fmla="*/ 7765498 w 9796453"/>
                <a:gd name="connsiteY156" fmla="*/ 118287 h 7994737"/>
                <a:gd name="connsiteX157" fmla="*/ 7871823 w 9796453"/>
                <a:gd name="connsiteY157" fmla="*/ 224613 h 7994737"/>
                <a:gd name="connsiteX158" fmla="*/ 8052577 w 9796453"/>
                <a:gd name="connsiteY158" fmla="*/ 118287 h 7994737"/>
                <a:gd name="connsiteX159" fmla="*/ 8318391 w 9796453"/>
                <a:gd name="connsiteY159" fmla="*/ 107655 h 7994737"/>
                <a:gd name="connsiteX160" fmla="*/ 8477879 w 9796453"/>
                <a:gd name="connsiteY160" fmla="*/ 75757 h 7994737"/>
                <a:gd name="connsiteX161" fmla="*/ 8626735 w 9796453"/>
                <a:gd name="connsiteY161" fmla="*/ 22594 h 7994737"/>
                <a:gd name="connsiteX162" fmla="*/ 8690530 w 9796453"/>
                <a:gd name="connsiteY162" fmla="*/ 128920 h 7994737"/>
                <a:gd name="connsiteX163" fmla="*/ 8733060 w 9796453"/>
                <a:gd name="connsiteY163" fmla="*/ 288408 h 7994737"/>
                <a:gd name="connsiteX164" fmla="*/ 8956344 w 9796453"/>
                <a:gd name="connsiteY164" fmla="*/ 479794 h 7994737"/>
                <a:gd name="connsiteX165" fmla="*/ 9137098 w 9796453"/>
                <a:gd name="connsiteY165" fmla="*/ 554222 h 7994737"/>
                <a:gd name="connsiteX166" fmla="*/ 9339116 w 9796453"/>
                <a:gd name="connsiteY166" fmla="*/ 543590 h 7994737"/>
                <a:gd name="connsiteX167" fmla="*/ 9519870 w 9796453"/>
                <a:gd name="connsiteY167" fmla="*/ 618018 h 7994737"/>
                <a:gd name="connsiteX168" fmla="*/ 9604930 w 9796453"/>
                <a:gd name="connsiteY168" fmla="*/ 724343 h 7994737"/>
                <a:gd name="connsiteX169" fmla="*/ 9796316 w 9796453"/>
                <a:gd name="connsiteY169" fmla="*/ 830669 h 7994737"/>
                <a:gd name="connsiteX170" fmla="*/ 9573033 w 9796453"/>
                <a:gd name="connsiteY170" fmla="*/ 926362 h 7994737"/>
                <a:gd name="connsiteX171" fmla="*/ 9307219 w 9796453"/>
                <a:gd name="connsiteY171" fmla="*/ 873199 h 7994737"/>
                <a:gd name="connsiteX172" fmla="*/ 8945712 w 9796453"/>
                <a:gd name="connsiteY172" fmla="*/ 873199 h 7994737"/>
                <a:gd name="connsiteX173" fmla="*/ 8541674 w 9796453"/>
                <a:gd name="connsiteY173" fmla="*/ 851934 h 7994737"/>
                <a:gd name="connsiteX174" fmla="*/ 8382186 w 9796453"/>
                <a:gd name="connsiteY174" fmla="*/ 968892 h 7994737"/>
                <a:gd name="connsiteX175" fmla="*/ 8307758 w 9796453"/>
                <a:gd name="connsiteY175" fmla="*/ 1139013 h 7994737"/>
                <a:gd name="connsiteX176" fmla="*/ 8254595 w 9796453"/>
                <a:gd name="connsiteY176" fmla="*/ 1362297 h 7994737"/>
                <a:gd name="connsiteX177" fmla="*/ 8105740 w 9796453"/>
                <a:gd name="connsiteY177" fmla="*/ 1479255 h 7994737"/>
                <a:gd name="connsiteX178" fmla="*/ 7776130 w 9796453"/>
                <a:gd name="connsiteY178" fmla="*/ 1500520 h 7994737"/>
                <a:gd name="connsiteX179" fmla="*/ 7287033 w 9796453"/>
                <a:gd name="connsiteY179" fmla="*/ 1362297 h 7994737"/>
                <a:gd name="connsiteX180" fmla="*/ 7042484 w 9796453"/>
                <a:gd name="connsiteY180" fmla="*/ 1298501 h 7994737"/>
                <a:gd name="connsiteX181" fmla="*/ 6851098 w 9796453"/>
                <a:gd name="connsiteY181" fmla="*/ 1224073 h 7994737"/>
                <a:gd name="connsiteX182" fmla="*/ 6638447 w 9796453"/>
                <a:gd name="connsiteY182" fmla="*/ 1287869 h 7994737"/>
                <a:gd name="connsiteX183" fmla="*/ 6436428 w 9796453"/>
                <a:gd name="connsiteY183" fmla="*/ 1309134 h 7994737"/>
                <a:gd name="connsiteX184" fmla="*/ 6234409 w 9796453"/>
                <a:gd name="connsiteY184" fmla="*/ 1309134 h 7994737"/>
                <a:gd name="connsiteX185" fmla="*/ 6117451 w 9796453"/>
                <a:gd name="connsiteY185" fmla="*/ 1245339 h 7994737"/>
                <a:gd name="connsiteX186" fmla="*/ 5991426 w 9796453"/>
                <a:gd name="connsiteY186" fmla="*/ 1358448 h 7994737"/>
                <a:gd name="connsiteX187" fmla="*/ 5789473 w 9796453"/>
                <a:gd name="connsiteY187" fmla="*/ 1358448 h 7994737"/>
                <a:gd name="connsiteX188" fmla="*/ 5609959 w 9796453"/>
                <a:gd name="connsiteY188" fmla="*/ 1481864 h 7994737"/>
                <a:gd name="connsiteX189" fmla="*/ 5495153 w 9796453"/>
                <a:gd name="connsiteY189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208520 w 9788592"/>
                <a:gd name="connsiteY79" fmla="*/ 3584501 h 7994737"/>
                <a:gd name="connsiteX80" fmla="*/ 197888 w 9788592"/>
                <a:gd name="connsiteY80" fmla="*/ 2999711 h 7994737"/>
                <a:gd name="connsiteX81" fmla="*/ 219153 w 9788592"/>
                <a:gd name="connsiteY81" fmla="*/ 2574408 h 7994737"/>
                <a:gd name="connsiteX82" fmla="*/ 219153 w 9788592"/>
                <a:gd name="connsiteY82" fmla="*/ 2478715 h 7994737"/>
                <a:gd name="connsiteX83" fmla="*/ 219153 w 9788592"/>
                <a:gd name="connsiteY83" fmla="*/ 2393655 h 7994737"/>
                <a:gd name="connsiteX84" fmla="*/ 282948 w 9788592"/>
                <a:gd name="connsiteY84" fmla="*/ 2319227 h 7994737"/>
                <a:gd name="connsiteX85" fmla="*/ 399906 w 9788592"/>
                <a:gd name="connsiteY85" fmla="*/ 2223534 h 7994737"/>
                <a:gd name="connsiteX86" fmla="*/ 357376 w 9788592"/>
                <a:gd name="connsiteY86" fmla="*/ 2117208 h 7994737"/>
                <a:gd name="connsiteX87" fmla="*/ 272316 w 9788592"/>
                <a:gd name="connsiteY87" fmla="*/ 2053413 h 7994737"/>
                <a:gd name="connsiteX88" fmla="*/ 272316 w 9788592"/>
                <a:gd name="connsiteY88" fmla="*/ 1925822 h 7994737"/>
                <a:gd name="connsiteX89" fmla="*/ 399906 w 9788592"/>
                <a:gd name="connsiteY89" fmla="*/ 1883292 h 7994737"/>
                <a:gd name="connsiteX90" fmla="*/ 538130 w 9788592"/>
                <a:gd name="connsiteY90" fmla="*/ 1830129 h 7994737"/>
                <a:gd name="connsiteX91" fmla="*/ 644455 w 9788592"/>
                <a:gd name="connsiteY91" fmla="*/ 1606846 h 7994737"/>
                <a:gd name="connsiteX92" fmla="*/ 697618 w 9788592"/>
                <a:gd name="connsiteY92" fmla="*/ 1394194 h 7994737"/>
                <a:gd name="connsiteX93" fmla="*/ 835841 w 9788592"/>
                <a:gd name="connsiteY93" fmla="*/ 1351664 h 7994737"/>
                <a:gd name="connsiteX94" fmla="*/ 814576 w 9788592"/>
                <a:gd name="connsiteY94" fmla="*/ 1479255 h 7994737"/>
                <a:gd name="connsiteX95" fmla="*/ 740148 w 9788592"/>
                <a:gd name="connsiteY95" fmla="*/ 1606846 h 7994737"/>
                <a:gd name="connsiteX96" fmla="*/ 846474 w 9788592"/>
                <a:gd name="connsiteY96" fmla="*/ 1745069 h 7994737"/>
                <a:gd name="connsiteX97" fmla="*/ 1027227 w 9788592"/>
                <a:gd name="connsiteY97" fmla="*/ 1574948 h 7994737"/>
                <a:gd name="connsiteX98" fmla="*/ 1250511 w 9788592"/>
                <a:gd name="connsiteY98" fmla="*/ 1468622 h 7994737"/>
                <a:gd name="connsiteX99" fmla="*/ 1335572 w 9788592"/>
                <a:gd name="connsiteY99" fmla="*/ 1351664 h 7994737"/>
                <a:gd name="connsiteX100" fmla="*/ 1197348 w 9788592"/>
                <a:gd name="connsiteY100" fmla="*/ 1160278 h 7994737"/>
                <a:gd name="connsiteX101" fmla="*/ 1027227 w 9788592"/>
                <a:gd name="connsiteY101" fmla="*/ 1139013 h 7994737"/>
                <a:gd name="connsiteX102" fmla="*/ 772046 w 9788592"/>
                <a:gd name="connsiteY102" fmla="*/ 1075218 h 7994737"/>
                <a:gd name="connsiteX103" fmla="*/ 548762 w 9788592"/>
                <a:gd name="connsiteY103" fmla="*/ 979525 h 7994737"/>
                <a:gd name="connsiteX104" fmla="*/ 378641 w 9788592"/>
                <a:gd name="connsiteY104" fmla="*/ 958259 h 7994737"/>
                <a:gd name="connsiteX105" fmla="*/ 304213 w 9788592"/>
                <a:gd name="connsiteY105" fmla="*/ 979525 h 7994737"/>
                <a:gd name="connsiteX106" fmla="*/ 240418 w 9788592"/>
                <a:gd name="connsiteY106" fmla="*/ 958259 h 7994737"/>
                <a:gd name="connsiteX107" fmla="*/ 240418 w 9788592"/>
                <a:gd name="connsiteY107" fmla="*/ 862566 h 7994737"/>
                <a:gd name="connsiteX108" fmla="*/ 240418 w 9788592"/>
                <a:gd name="connsiteY108" fmla="*/ 777506 h 7994737"/>
                <a:gd name="connsiteX109" fmla="*/ 325479 w 9788592"/>
                <a:gd name="connsiteY109" fmla="*/ 756241 h 7994737"/>
                <a:gd name="connsiteX110" fmla="*/ 431804 w 9788592"/>
                <a:gd name="connsiteY110" fmla="*/ 851934 h 7994737"/>
                <a:gd name="connsiteX111" fmla="*/ 495599 w 9788592"/>
                <a:gd name="connsiteY111" fmla="*/ 788139 h 7994737"/>
                <a:gd name="connsiteX112" fmla="*/ 655088 w 9788592"/>
                <a:gd name="connsiteY112" fmla="*/ 862566 h 7994737"/>
                <a:gd name="connsiteX113" fmla="*/ 761413 w 9788592"/>
                <a:gd name="connsiteY113" fmla="*/ 883832 h 7994737"/>
                <a:gd name="connsiteX114" fmla="*/ 825209 w 9788592"/>
                <a:gd name="connsiteY114" fmla="*/ 788139 h 7994737"/>
                <a:gd name="connsiteX115" fmla="*/ 995330 w 9788592"/>
                <a:gd name="connsiteY115" fmla="*/ 926362 h 7994737"/>
                <a:gd name="connsiteX116" fmla="*/ 1229246 w 9788592"/>
                <a:gd name="connsiteY116" fmla="*/ 1053952 h 7994737"/>
                <a:gd name="connsiteX117" fmla="*/ 1409999 w 9788592"/>
                <a:gd name="connsiteY117" fmla="*/ 990157 h 7994737"/>
                <a:gd name="connsiteX118" fmla="*/ 1580120 w 9788592"/>
                <a:gd name="connsiteY118" fmla="*/ 777506 h 7994737"/>
                <a:gd name="connsiteX119" fmla="*/ 1814037 w 9788592"/>
                <a:gd name="connsiteY119" fmla="*/ 596752 h 7994737"/>
                <a:gd name="connsiteX120" fmla="*/ 1984158 w 9788592"/>
                <a:gd name="connsiteY120" fmla="*/ 426632 h 7994737"/>
                <a:gd name="connsiteX121" fmla="*/ 2069218 w 9788592"/>
                <a:gd name="connsiteY121" fmla="*/ 224613 h 7994737"/>
                <a:gd name="connsiteX122" fmla="*/ 2122381 w 9788592"/>
                <a:gd name="connsiteY122" fmla="*/ 86390 h 7994737"/>
                <a:gd name="connsiteX123" fmla="*/ 2175544 w 9788592"/>
                <a:gd name="connsiteY123" fmla="*/ 22594 h 7994737"/>
                <a:gd name="connsiteX124" fmla="*/ 2239339 w 9788592"/>
                <a:gd name="connsiteY124" fmla="*/ 22594 h 7994737"/>
                <a:gd name="connsiteX125" fmla="*/ 2356297 w 9788592"/>
                <a:gd name="connsiteY125" fmla="*/ 11962 h 7994737"/>
                <a:gd name="connsiteX126" fmla="*/ 2983618 w 9788592"/>
                <a:gd name="connsiteY126" fmla="*/ 1329 h 7994737"/>
                <a:gd name="connsiteX127" fmla="*/ 3908651 w 9788592"/>
                <a:gd name="connsiteY127" fmla="*/ 11962 h 7994737"/>
                <a:gd name="connsiteX128" fmla="*/ 4365851 w 9788592"/>
                <a:gd name="connsiteY128" fmla="*/ 11962 h 7994737"/>
                <a:gd name="connsiteX129" fmla="*/ 4578502 w 9788592"/>
                <a:gd name="connsiteY129" fmla="*/ 1329 h 7994737"/>
                <a:gd name="connsiteX130" fmla="*/ 4684827 w 9788592"/>
                <a:gd name="connsiteY130" fmla="*/ 1329 h 7994737"/>
                <a:gd name="connsiteX131" fmla="*/ 4737990 w 9788592"/>
                <a:gd name="connsiteY131" fmla="*/ 11962 h 7994737"/>
                <a:gd name="connsiteX132" fmla="*/ 4823051 w 9788592"/>
                <a:gd name="connsiteY132" fmla="*/ 97022 h 7994737"/>
                <a:gd name="connsiteX133" fmla="*/ 4982539 w 9788592"/>
                <a:gd name="connsiteY133" fmla="*/ 203348 h 7994737"/>
                <a:gd name="connsiteX134" fmla="*/ 5003804 w 9788592"/>
                <a:gd name="connsiteY134" fmla="*/ 320306 h 7994737"/>
                <a:gd name="connsiteX135" fmla="*/ 4950641 w 9788592"/>
                <a:gd name="connsiteY135" fmla="*/ 405366 h 7994737"/>
                <a:gd name="connsiteX136" fmla="*/ 4918744 w 9788592"/>
                <a:gd name="connsiteY136" fmla="*/ 469162 h 7994737"/>
                <a:gd name="connsiteX137" fmla="*/ 4854948 w 9788592"/>
                <a:gd name="connsiteY137" fmla="*/ 543590 h 7994737"/>
                <a:gd name="connsiteX138" fmla="*/ 4908111 w 9788592"/>
                <a:gd name="connsiteY138" fmla="*/ 671180 h 7994737"/>
                <a:gd name="connsiteX139" fmla="*/ 5035702 w 9788592"/>
                <a:gd name="connsiteY139" fmla="*/ 671180 h 7994737"/>
                <a:gd name="connsiteX140" fmla="*/ 4961274 w 9788592"/>
                <a:gd name="connsiteY140" fmla="*/ 809404 h 7994737"/>
                <a:gd name="connsiteX141" fmla="*/ 5110130 w 9788592"/>
                <a:gd name="connsiteY141" fmla="*/ 777506 h 7994737"/>
                <a:gd name="connsiteX142" fmla="*/ 5365311 w 9788592"/>
                <a:gd name="connsiteY142" fmla="*/ 671180 h 7994737"/>
                <a:gd name="connsiteX143" fmla="*/ 5588595 w 9788592"/>
                <a:gd name="connsiteY143" fmla="*/ 660548 h 7994737"/>
                <a:gd name="connsiteX144" fmla="*/ 5790613 w 9788592"/>
                <a:gd name="connsiteY144" fmla="*/ 543590 h 7994737"/>
                <a:gd name="connsiteX145" fmla="*/ 6024530 w 9788592"/>
                <a:gd name="connsiteY145" fmla="*/ 575487 h 7994737"/>
                <a:gd name="connsiteX146" fmla="*/ 6364772 w 9788592"/>
                <a:gd name="connsiteY146" fmla="*/ 490427 h 7994737"/>
                <a:gd name="connsiteX147" fmla="*/ 6588055 w 9788592"/>
                <a:gd name="connsiteY147" fmla="*/ 394734 h 7994737"/>
                <a:gd name="connsiteX148" fmla="*/ 6651851 w 9788592"/>
                <a:gd name="connsiteY148" fmla="*/ 394734 h 7994737"/>
                <a:gd name="connsiteX149" fmla="*/ 6747544 w 9788592"/>
                <a:gd name="connsiteY149" fmla="*/ 267143 h 7994737"/>
                <a:gd name="connsiteX150" fmla="*/ 6864502 w 9788592"/>
                <a:gd name="connsiteY150" fmla="*/ 320306 h 7994737"/>
                <a:gd name="connsiteX151" fmla="*/ 6992093 w 9788592"/>
                <a:gd name="connsiteY151" fmla="*/ 245878 h 7994737"/>
                <a:gd name="connsiteX152" fmla="*/ 7077153 w 9788592"/>
                <a:gd name="connsiteY152" fmla="*/ 192715 h 7994737"/>
                <a:gd name="connsiteX153" fmla="*/ 7119683 w 9788592"/>
                <a:gd name="connsiteY153" fmla="*/ 256511 h 7994737"/>
                <a:gd name="connsiteX154" fmla="*/ 7353599 w 9788592"/>
                <a:gd name="connsiteY154" fmla="*/ 203348 h 7994737"/>
                <a:gd name="connsiteX155" fmla="*/ 7566251 w 9788592"/>
                <a:gd name="connsiteY155" fmla="*/ 203348 h 7994737"/>
                <a:gd name="connsiteX156" fmla="*/ 7757637 w 9788592"/>
                <a:gd name="connsiteY156" fmla="*/ 118287 h 7994737"/>
                <a:gd name="connsiteX157" fmla="*/ 7863962 w 9788592"/>
                <a:gd name="connsiteY157" fmla="*/ 224613 h 7994737"/>
                <a:gd name="connsiteX158" fmla="*/ 8044716 w 9788592"/>
                <a:gd name="connsiteY158" fmla="*/ 118287 h 7994737"/>
                <a:gd name="connsiteX159" fmla="*/ 8310530 w 9788592"/>
                <a:gd name="connsiteY159" fmla="*/ 107655 h 7994737"/>
                <a:gd name="connsiteX160" fmla="*/ 8470018 w 9788592"/>
                <a:gd name="connsiteY160" fmla="*/ 75757 h 7994737"/>
                <a:gd name="connsiteX161" fmla="*/ 8618874 w 9788592"/>
                <a:gd name="connsiteY161" fmla="*/ 22594 h 7994737"/>
                <a:gd name="connsiteX162" fmla="*/ 8682669 w 9788592"/>
                <a:gd name="connsiteY162" fmla="*/ 128920 h 7994737"/>
                <a:gd name="connsiteX163" fmla="*/ 8725199 w 9788592"/>
                <a:gd name="connsiteY163" fmla="*/ 288408 h 7994737"/>
                <a:gd name="connsiteX164" fmla="*/ 8948483 w 9788592"/>
                <a:gd name="connsiteY164" fmla="*/ 479794 h 7994737"/>
                <a:gd name="connsiteX165" fmla="*/ 9129237 w 9788592"/>
                <a:gd name="connsiteY165" fmla="*/ 554222 h 7994737"/>
                <a:gd name="connsiteX166" fmla="*/ 9331255 w 9788592"/>
                <a:gd name="connsiteY166" fmla="*/ 543590 h 7994737"/>
                <a:gd name="connsiteX167" fmla="*/ 9512009 w 9788592"/>
                <a:gd name="connsiteY167" fmla="*/ 618018 h 7994737"/>
                <a:gd name="connsiteX168" fmla="*/ 9597069 w 9788592"/>
                <a:gd name="connsiteY168" fmla="*/ 724343 h 7994737"/>
                <a:gd name="connsiteX169" fmla="*/ 9788455 w 9788592"/>
                <a:gd name="connsiteY169" fmla="*/ 830669 h 7994737"/>
                <a:gd name="connsiteX170" fmla="*/ 9565172 w 9788592"/>
                <a:gd name="connsiteY170" fmla="*/ 926362 h 7994737"/>
                <a:gd name="connsiteX171" fmla="*/ 9299358 w 9788592"/>
                <a:gd name="connsiteY171" fmla="*/ 873199 h 7994737"/>
                <a:gd name="connsiteX172" fmla="*/ 8937851 w 9788592"/>
                <a:gd name="connsiteY172" fmla="*/ 873199 h 7994737"/>
                <a:gd name="connsiteX173" fmla="*/ 8533813 w 9788592"/>
                <a:gd name="connsiteY173" fmla="*/ 851934 h 7994737"/>
                <a:gd name="connsiteX174" fmla="*/ 8374325 w 9788592"/>
                <a:gd name="connsiteY174" fmla="*/ 968892 h 7994737"/>
                <a:gd name="connsiteX175" fmla="*/ 8299897 w 9788592"/>
                <a:gd name="connsiteY175" fmla="*/ 1139013 h 7994737"/>
                <a:gd name="connsiteX176" fmla="*/ 8246734 w 9788592"/>
                <a:gd name="connsiteY176" fmla="*/ 1362297 h 7994737"/>
                <a:gd name="connsiteX177" fmla="*/ 8097879 w 9788592"/>
                <a:gd name="connsiteY177" fmla="*/ 1479255 h 7994737"/>
                <a:gd name="connsiteX178" fmla="*/ 7768269 w 9788592"/>
                <a:gd name="connsiteY178" fmla="*/ 1500520 h 7994737"/>
                <a:gd name="connsiteX179" fmla="*/ 7279172 w 9788592"/>
                <a:gd name="connsiteY179" fmla="*/ 1362297 h 7994737"/>
                <a:gd name="connsiteX180" fmla="*/ 7034623 w 9788592"/>
                <a:gd name="connsiteY180" fmla="*/ 1298501 h 7994737"/>
                <a:gd name="connsiteX181" fmla="*/ 6843237 w 9788592"/>
                <a:gd name="connsiteY181" fmla="*/ 1224073 h 7994737"/>
                <a:gd name="connsiteX182" fmla="*/ 6630586 w 9788592"/>
                <a:gd name="connsiteY182" fmla="*/ 1287869 h 7994737"/>
                <a:gd name="connsiteX183" fmla="*/ 6428567 w 9788592"/>
                <a:gd name="connsiteY183" fmla="*/ 1309134 h 7994737"/>
                <a:gd name="connsiteX184" fmla="*/ 6226548 w 9788592"/>
                <a:gd name="connsiteY184" fmla="*/ 1309134 h 7994737"/>
                <a:gd name="connsiteX185" fmla="*/ 6109590 w 9788592"/>
                <a:gd name="connsiteY185" fmla="*/ 1245339 h 7994737"/>
                <a:gd name="connsiteX186" fmla="*/ 5983565 w 9788592"/>
                <a:gd name="connsiteY186" fmla="*/ 1358448 h 7994737"/>
                <a:gd name="connsiteX187" fmla="*/ 5781612 w 9788592"/>
                <a:gd name="connsiteY187" fmla="*/ 1358448 h 7994737"/>
                <a:gd name="connsiteX188" fmla="*/ 5602098 w 9788592"/>
                <a:gd name="connsiteY188" fmla="*/ 1481864 h 7994737"/>
                <a:gd name="connsiteX189" fmla="*/ 5487292 w 9788592"/>
                <a:gd name="connsiteY189" fmla="*/ 1573774 h 7994737"/>
                <a:gd name="connsiteX0" fmla="*/ 5486878 w 9793201"/>
                <a:gd name="connsiteY0" fmla="*/ 1574948 h 7994737"/>
                <a:gd name="connsiteX1" fmla="*/ 5348655 w 9793201"/>
                <a:gd name="connsiteY1" fmla="*/ 1596213 h 7994737"/>
                <a:gd name="connsiteX2" fmla="*/ 5231697 w 9793201"/>
                <a:gd name="connsiteY2" fmla="*/ 1691906 h 7994737"/>
                <a:gd name="connsiteX3" fmla="*/ 5167902 w 9793201"/>
                <a:gd name="connsiteY3" fmla="*/ 1808864 h 7994737"/>
                <a:gd name="connsiteX4" fmla="*/ 5199799 w 9793201"/>
                <a:gd name="connsiteY4" fmla="*/ 1947087 h 7994737"/>
                <a:gd name="connsiteX5" fmla="*/ 5125371 w 9793201"/>
                <a:gd name="connsiteY5" fmla="*/ 2074678 h 7994737"/>
                <a:gd name="connsiteX6" fmla="*/ 5221064 w 9793201"/>
                <a:gd name="connsiteY6" fmla="*/ 2255432 h 7994737"/>
                <a:gd name="connsiteX7" fmla="*/ 5252962 w 9793201"/>
                <a:gd name="connsiteY7" fmla="*/ 2319227 h 7994737"/>
                <a:gd name="connsiteX8" fmla="*/ 5146636 w 9793201"/>
                <a:gd name="connsiteY8" fmla="*/ 2446818 h 7994737"/>
                <a:gd name="connsiteX9" fmla="*/ 5189167 w 9793201"/>
                <a:gd name="connsiteY9" fmla="*/ 2585041 h 7994737"/>
                <a:gd name="connsiteX10" fmla="*/ 5263595 w 9793201"/>
                <a:gd name="connsiteY10" fmla="*/ 2733897 h 7994737"/>
                <a:gd name="connsiteX11" fmla="*/ 5433715 w 9793201"/>
                <a:gd name="connsiteY11" fmla="*/ 2957180 h 7994737"/>
                <a:gd name="connsiteX12" fmla="*/ 5465613 w 9793201"/>
                <a:gd name="connsiteY12" fmla="*/ 2967813 h 7994737"/>
                <a:gd name="connsiteX13" fmla="*/ 5667632 w 9793201"/>
                <a:gd name="connsiteY13" fmla="*/ 2904018 h 7994737"/>
                <a:gd name="connsiteX14" fmla="*/ 5795222 w 9793201"/>
                <a:gd name="connsiteY14" fmla="*/ 2999711 h 7994737"/>
                <a:gd name="connsiteX15" fmla="*/ 5710162 w 9793201"/>
                <a:gd name="connsiteY15" fmla="*/ 3148566 h 7994737"/>
                <a:gd name="connsiteX16" fmla="*/ 5656999 w 9793201"/>
                <a:gd name="connsiteY16" fmla="*/ 3393115 h 7994737"/>
                <a:gd name="connsiteX17" fmla="*/ 5550674 w 9793201"/>
                <a:gd name="connsiteY17" fmla="*/ 3743990 h 7994737"/>
                <a:gd name="connsiteX18" fmla="*/ 5529408 w 9793201"/>
                <a:gd name="connsiteY18" fmla="*/ 3860948 h 7994737"/>
                <a:gd name="connsiteX19" fmla="*/ 5571939 w 9793201"/>
                <a:gd name="connsiteY19" fmla="*/ 4190557 h 7994737"/>
                <a:gd name="connsiteX20" fmla="*/ 5508143 w 9793201"/>
                <a:gd name="connsiteY20" fmla="*/ 4435106 h 7994737"/>
                <a:gd name="connsiteX21" fmla="*/ 5359288 w 9793201"/>
                <a:gd name="connsiteY21" fmla="*/ 4594594 h 7994737"/>
                <a:gd name="connsiteX22" fmla="*/ 5093474 w 9793201"/>
                <a:gd name="connsiteY22" fmla="*/ 4732818 h 7994737"/>
                <a:gd name="connsiteX23" fmla="*/ 4912720 w 9793201"/>
                <a:gd name="connsiteY23" fmla="*/ 4669022 h 7994737"/>
                <a:gd name="connsiteX24" fmla="*/ 4763864 w 9793201"/>
                <a:gd name="connsiteY24" fmla="*/ 4594594 h 7994737"/>
                <a:gd name="connsiteX25" fmla="*/ 4689436 w 9793201"/>
                <a:gd name="connsiteY25" fmla="*/ 4318148 h 7994737"/>
                <a:gd name="connsiteX26" fmla="*/ 4615008 w 9793201"/>
                <a:gd name="connsiteY26" fmla="*/ 4137394 h 7994737"/>
                <a:gd name="connsiteX27" fmla="*/ 4444888 w 9793201"/>
                <a:gd name="connsiteY27" fmla="*/ 3956641 h 7994737"/>
                <a:gd name="connsiteX28" fmla="*/ 4391725 w 9793201"/>
                <a:gd name="connsiteY28" fmla="*/ 3807785 h 7994737"/>
                <a:gd name="connsiteX29" fmla="*/ 4327929 w 9793201"/>
                <a:gd name="connsiteY29" fmla="*/ 3637664 h 7994737"/>
                <a:gd name="connsiteX30" fmla="*/ 4115278 w 9793201"/>
                <a:gd name="connsiteY30" fmla="*/ 3722725 h 7994737"/>
                <a:gd name="connsiteX31" fmla="*/ 3828199 w 9793201"/>
                <a:gd name="connsiteY31" fmla="*/ 3743990 h 7994737"/>
                <a:gd name="connsiteX32" fmla="*/ 3594283 w 9793201"/>
                <a:gd name="connsiteY32" fmla="*/ 3935376 h 7994737"/>
                <a:gd name="connsiteX33" fmla="*/ 3424162 w 9793201"/>
                <a:gd name="connsiteY33" fmla="*/ 4073599 h 7994737"/>
                <a:gd name="connsiteX34" fmla="*/ 3349734 w 9793201"/>
                <a:gd name="connsiteY34" fmla="*/ 4339413 h 7994737"/>
                <a:gd name="connsiteX35" fmla="*/ 3126450 w 9793201"/>
                <a:gd name="connsiteY35" fmla="*/ 4594594 h 7994737"/>
                <a:gd name="connsiteX36" fmla="*/ 2977595 w 9793201"/>
                <a:gd name="connsiteY36" fmla="*/ 4977366 h 7994737"/>
                <a:gd name="connsiteX37" fmla="*/ 2892534 w 9793201"/>
                <a:gd name="connsiteY37" fmla="*/ 5370771 h 7994737"/>
                <a:gd name="connsiteX38" fmla="*/ 2913799 w 9793201"/>
                <a:gd name="connsiteY38" fmla="*/ 5774808 h 7994737"/>
                <a:gd name="connsiteX39" fmla="*/ 2871269 w 9793201"/>
                <a:gd name="connsiteY39" fmla="*/ 5934297 h 7994737"/>
                <a:gd name="connsiteX40" fmla="*/ 2913799 w 9793201"/>
                <a:gd name="connsiteY40" fmla="*/ 6189478 h 7994737"/>
                <a:gd name="connsiteX41" fmla="*/ 2945697 w 9793201"/>
                <a:gd name="connsiteY41" fmla="*/ 6487190 h 7994737"/>
                <a:gd name="connsiteX42" fmla="*/ 2871269 w 9793201"/>
                <a:gd name="connsiteY42" fmla="*/ 6710473 h 7994737"/>
                <a:gd name="connsiteX43" fmla="*/ 2637353 w 9793201"/>
                <a:gd name="connsiteY43" fmla="*/ 6976287 h 7994737"/>
                <a:gd name="connsiteX44" fmla="*/ 2679883 w 9793201"/>
                <a:gd name="connsiteY44" fmla="*/ 6774269 h 7994737"/>
                <a:gd name="connsiteX45" fmla="*/ 2818106 w 9793201"/>
                <a:gd name="connsiteY45" fmla="*/ 6561618 h 7994737"/>
                <a:gd name="connsiteX46" fmla="*/ 2701148 w 9793201"/>
                <a:gd name="connsiteY46" fmla="*/ 6625413 h 7994737"/>
                <a:gd name="connsiteX47" fmla="*/ 2573557 w 9793201"/>
                <a:gd name="connsiteY47" fmla="*/ 6784901 h 7994737"/>
                <a:gd name="connsiteX48" fmla="*/ 2445967 w 9793201"/>
                <a:gd name="connsiteY48" fmla="*/ 6859329 h 7994737"/>
                <a:gd name="connsiteX49" fmla="*/ 2275846 w 9793201"/>
                <a:gd name="connsiteY49" fmla="*/ 6955022 h 7994737"/>
                <a:gd name="connsiteX50" fmla="*/ 2169520 w 9793201"/>
                <a:gd name="connsiteY50" fmla="*/ 7018818 h 7994737"/>
                <a:gd name="connsiteX51" fmla="*/ 1988767 w 9793201"/>
                <a:gd name="connsiteY51" fmla="*/ 7114511 h 7994737"/>
                <a:gd name="connsiteX52" fmla="*/ 1946236 w 9793201"/>
                <a:gd name="connsiteY52" fmla="*/ 7295264 h 7994737"/>
                <a:gd name="connsiteX53" fmla="*/ 2095092 w 9793201"/>
                <a:gd name="connsiteY53" fmla="*/ 7401590 h 7994737"/>
                <a:gd name="connsiteX54" fmla="*/ 1914339 w 9793201"/>
                <a:gd name="connsiteY54" fmla="*/ 7497283 h 7994737"/>
                <a:gd name="connsiteX55" fmla="*/ 1722953 w 9793201"/>
                <a:gd name="connsiteY55" fmla="*/ 7678036 h 7994737"/>
                <a:gd name="connsiteX56" fmla="*/ 1425241 w 9793201"/>
                <a:gd name="connsiteY56" fmla="*/ 7848157 h 7994737"/>
                <a:gd name="connsiteX57" fmla="*/ 1138162 w 9793201"/>
                <a:gd name="connsiteY57" fmla="*/ 7986380 h 7994737"/>
                <a:gd name="connsiteX58" fmla="*/ 936143 w 9793201"/>
                <a:gd name="connsiteY58" fmla="*/ 7965115 h 7994737"/>
                <a:gd name="connsiteX59" fmla="*/ 1084999 w 9793201"/>
                <a:gd name="connsiteY59" fmla="*/ 7848157 h 7994737"/>
                <a:gd name="connsiteX60" fmla="*/ 1361446 w 9793201"/>
                <a:gd name="connsiteY60" fmla="*/ 7763097 h 7994737"/>
                <a:gd name="connsiteX61" fmla="*/ 1595362 w 9793201"/>
                <a:gd name="connsiteY61" fmla="*/ 7646139 h 7994737"/>
                <a:gd name="connsiteX62" fmla="*/ 1680422 w 9793201"/>
                <a:gd name="connsiteY62" fmla="*/ 7561078 h 7994737"/>
                <a:gd name="connsiteX63" fmla="*/ 1616627 w 9793201"/>
                <a:gd name="connsiteY63" fmla="*/ 7561078 h 7994737"/>
                <a:gd name="connsiteX64" fmla="*/ 1403976 w 9793201"/>
                <a:gd name="connsiteY64" fmla="*/ 7656771 h 7994737"/>
                <a:gd name="connsiteX65" fmla="*/ 1148795 w 9793201"/>
                <a:gd name="connsiteY65" fmla="*/ 7752464 h 7994737"/>
                <a:gd name="connsiteX66" fmla="*/ 819185 w 9793201"/>
                <a:gd name="connsiteY66" fmla="*/ 7816259 h 7994737"/>
                <a:gd name="connsiteX67" fmla="*/ 564004 w 9793201"/>
                <a:gd name="connsiteY67" fmla="*/ 7731199 h 7994737"/>
                <a:gd name="connsiteX68" fmla="*/ 489576 w 9793201"/>
                <a:gd name="connsiteY68" fmla="*/ 7614241 h 7994737"/>
                <a:gd name="connsiteX69" fmla="*/ 521474 w 9793201"/>
                <a:gd name="connsiteY69" fmla="*/ 7390957 h 7994737"/>
                <a:gd name="connsiteX70" fmla="*/ 553371 w 9793201"/>
                <a:gd name="connsiteY70" fmla="*/ 7284632 h 7994737"/>
                <a:gd name="connsiteX71" fmla="*/ 425781 w 9793201"/>
                <a:gd name="connsiteY71" fmla="*/ 7199571 h 7994737"/>
                <a:gd name="connsiteX72" fmla="*/ 351353 w 9793201"/>
                <a:gd name="connsiteY72" fmla="*/ 7146408 h 7994737"/>
                <a:gd name="connsiteX73" fmla="*/ 276925 w 9793201"/>
                <a:gd name="connsiteY73" fmla="*/ 7103878 h 7994737"/>
                <a:gd name="connsiteX74" fmla="*/ 133743 w 9793201"/>
                <a:gd name="connsiteY74" fmla="*/ 7066086 h 7994737"/>
                <a:gd name="connsiteX75" fmla="*/ 28080 w 9793201"/>
                <a:gd name="connsiteY75" fmla="*/ 7058428 h 7994737"/>
                <a:gd name="connsiteX76" fmla="*/ 4665 w 9793201"/>
                <a:gd name="connsiteY76" fmla="*/ 6942075 h 7994737"/>
                <a:gd name="connsiteX77" fmla="*/ 21193 w 9793201"/>
                <a:gd name="connsiteY77" fmla="*/ 6596545 h 7994737"/>
                <a:gd name="connsiteX78" fmla="*/ 8135 w 9793201"/>
                <a:gd name="connsiteY78" fmla="*/ 5748254 h 7994737"/>
                <a:gd name="connsiteX79" fmla="*/ 18603 w 9793201"/>
                <a:gd name="connsiteY79" fmla="*/ 4139929 h 7994737"/>
                <a:gd name="connsiteX80" fmla="*/ 213129 w 9793201"/>
                <a:gd name="connsiteY80" fmla="*/ 3584501 h 7994737"/>
                <a:gd name="connsiteX81" fmla="*/ 202497 w 9793201"/>
                <a:gd name="connsiteY81" fmla="*/ 2999711 h 7994737"/>
                <a:gd name="connsiteX82" fmla="*/ 223762 w 9793201"/>
                <a:gd name="connsiteY82" fmla="*/ 2574408 h 7994737"/>
                <a:gd name="connsiteX83" fmla="*/ 223762 w 9793201"/>
                <a:gd name="connsiteY83" fmla="*/ 2478715 h 7994737"/>
                <a:gd name="connsiteX84" fmla="*/ 223762 w 9793201"/>
                <a:gd name="connsiteY84" fmla="*/ 2393655 h 7994737"/>
                <a:gd name="connsiteX85" fmla="*/ 287557 w 9793201"/>
                <a:gd name="connsiteY85" fmla="*/ 2319227 h 7994737"/>
                <a:gd name="connsiteX86" fmla="*/ 404515 w 9793201"/>
                <a:gd name="connsiteY86" fmla="*/ 2223534 h 7994737"/>
                <a:gd name="connsiteX87" fmla="*/ 361985 w 9793201"/>
                <a:gd name="connsiteY87" fmla="*/ 2117208 h 7994737"/>
                <a:gd name="connsiteX88" fmla="*/ 276925 w 9793201"/>
                <a:gd name="connsiteY88" fmla="*/ 2053413 h 7994737"/>
                <a:gd name="connsiteX89" fmla="*/ 276925 w 9793201"/>
                <a:gd name="connsiteY89" fmla="*/ 1925822 h 7994737"/>
                <a:gd name="connsiteX90" fmla="*/ 404515 w 9793201"/>
                <a:gd name="connsiteY90" fmla="*/ 1883292 h 7994737"/>
                <a:gd name="connsiteX91" fmla="*/ 542739 w 9793201"/>
                <a:gd name="connsiteY91" fmla="*/ 1830129 h 7994737"/>
                <a:gd name="connsiteX92" fmla="*/ 649064 w 9793201"/>
                <a:gd name="connsiteY92" fmla="*/ 1606846 h 7994737"/>
                <a:gd name="connsiteX93" fmla="*/ 702227 w 9793201"/>
                <a:gd name="connsiteY93" fmla="*/ 1394194 h 7994737"/>
                <a:gd name="connsiteX94" fmla="*/ 840450 w 9793201"/>
                <a:gd name="connsiteY94" fmla="*/ 1351664 h 7994737"/>
                <a:gd name="connsiteX95" fmla="*/ 819185 w 9793201"/>
                <a:gd name="connsiteY95" fmla="*/ 1479255 h 7994737"/>
                <a:gd name="connsiteX96" fmla="*/ 744757 w 9793201"/>
                <a:gd name="connsiteY96" fmla="*/ 1606846 h 7994737"/>
                <a:gd name="connsiteX97" fmla="*/ 851083 w 9793201"/>
                <a:gd name="connsiteY97" fmla="*/ 1745069 h 7994737"/>
                <a:gd name="connsiteX98" fmla="*/ 1031836 w 9793201"/>
                <a:gd name="connsiteY98" fmla="*/ 1574948 h 7994737"/>
                <a:gd name="connsiteX99" fmla="*/ 1255120 w 9793201"/>
                <a:gd name="connsiteY99" fmla="*/ 1468622 h 7994737"/>
                <a:gd name="connsiteX100" fmla="*/ 1340181 w 9793201"/>
                <a:gd name="connsiteY100" fmla="*/ 1351664 h 7994737"/>
                <a:gd name="connsiteX101" fmla="*/ 1201957 w 9793201"/>
                <a:gd name="connsiteY101" fmla="*/ 1160278 h 7994737"/>
                <a:gd name="connsiteX102" fmla="*/ 1031836 w 9793201"/>
                <a:gd name="connsiteY102" fmla="*/ 1139013 h 7994737"/>
                <a:gd name="connsiteX103" fmla="*/ 776655 w 9793201"/>
                <a:gd name="connsiteY103" fmla="*/ 1075218 h 7994737"/>
                <a:gd name="connsiteX104" fmla="*/ 553371 w 9793201"/>
                <a:gd name="connsiteY104" fmla="*/ 979525 h 7994737"/>
                <a:gd name="connsiteX105" fmla="*/ 383250 w 9793201"/>
                <a:gd name="connsiteY105" fmla="*/ 958259 h 7994737"/>
                <a:gd name="connsiteX106" fmla="*/ 308822 w 9793201"/>
                <a:gd name="connsiteY106" fmla="*/ 979525 h 7994737"/>
                <a:gd name="connsiteX107" fmla="*/ 245027 w 9793201"/>
                <a:gd name="connsiteY107" fmla="*/ 958259 h 7994737"/>
                <a:gd name="connsiteX108" fmla="*/ 245027 w 9793201"/>
                <a:gd name="connsiteY108" fmla="*/ 862566 h 7994737"/>
                <a:gd name="connsiteX109" fmla="*/ 245027 w 9793201"/>
                <a:gd name="connsiteY109" fmla="*/ 777506 h 7994737"/>
                <a:gd name="connsiteX110" fmla="*/ 330088 w 9793201"/>
                <a:gd name="connsiteY110" fmla="*/ 756241 h 7994737"/>
                <a:gd name="connsiteX111" fmla="*/ 436413 w 9793201"/>
                <a:gd name="connsiteY111" fmla="*/ 851934 h 7994737"/>
                <a:gd name="connsiteX112" fmla="*/ 500208 w 9793201"/>
                <a:gd name="connsiteY112" fmla="*/ 788139 h 7994737"/>
                <a:gd name="connsiteX113" fmla="*/ 659697 w 9793201"/>
                <a:gd name="connsiteY113" fmla="*/ 862566 h 7994737"/>
                <a:gd name="connsiteX114" fmla="*/ 766022 w 9793201"/>
                <a:gd name="connsiteY114" fmla="*/ 883832 h 7994737"/>
                <a:gd name="connsiteX115" fmla="*/ 829818 w 9793201"/>
                <a:gd name="connsiteY115" fmla="*/ 788139 h 7994737"/>
                <a:gd name="connsiteX116" fmla="*/ 999939 w 9793201"/>
                <a:gd name="connsiteY116" fmla="*/ 926362 h 7994737"/>
                <a:gd name="connsiteX117" fmla="*/ 1233855 w 9793201"/>
                <a:gd name="connsiteY117" fmla="*/ 1053952 h 7994737"/>
                <a:gd name="connsiteX118" fmla="*/ 1414608 w 9793201"/>
                <a:gd name="connsiteY118" fmla="*/ 990157 h 7994737"/>
                <a:gd name="connsiteX119" fmla="*/ 1584729 w 9793201"/>
                <a:gd name="connsiteY119" fmla="*/ 777506 h 7994737"/>
                <a:gd name="connsiteX120" fmla="*/ 1818646 w 9793201"/>
                <a:gd name="connsiteY120" fmla="*/ 596752 h 7994737"/>
                <a:gd name="connsiteX121" fmla="*/ 1988767 w 9793201"/>
                <a:gd name="connsiteY121" fmla="*/ 426632 h 7994737"/>
                <a:gd name="connsiteX122" fmla="*/ 2073827 w 9793201"/>
                <a:gd name="connsiteY122" fmla="*/ 224613 h 7994737"/>
                <a:gd name="connsiteX123" fmla="*/ 2126990 w 9793201"/>
                <a:gd name="connsiteY123" fmla="*/ 86390 h 7994737"/>
                <a:gd name="connsiteX124" fmla="*/ 2180153 w 9793201"/>
                <a:gd name="connsiteY124" fmla="*/ 22594 h 7994737"/>
                <a:gd name="connsiteX125" fmla="*/ 2243948 w 9793201"/>
                <a:gd name="connsiteY125" fmla="*/ 22594 h 7994737"/>
                <a:gd name="connsiteX126" fmla="*/ 2360906 w 9793201"/>
                <a:gd name="connsiteY126" fmla="*/ 11962 h 7994737"/>
                <a:gd name="connsiteX127" fmla="*/ 2988227 w 9793201"/>
                <a:gd name="connsiteY127" fmla="*/ 1329 h 7994737"/>
                <a:gd name="connsiteX128" fmla="*/ 3913260 w 9793201"/>
                <a:gd name="connsiteY128" fmla="*/ 11962 h 7994737"/>
                <a:gd name="connsiteX129" fmla="*/ 4370460 w 9793201"/>
                <a:gd name="connsiteY129" fmla="*/ 11962 h 7994737"/>
                <a:gd name="connsiteX130" fmla="*/ 4583111 w 9793201"/>
                <a:gd name="connsiteY130" fmla="*/ 1329 h 7994737"/>
                <a:gd name="connsiteX131" fmla="*/ 4689436 w 9793201"/>
                <a:gd name="connsiteY131" fmla="*/ 1329 h 7994737"/>
                <a:gd name="connsiteX132" fmla="*/ 4742599 w 9793201"/>
                <a:gd name="connsiteY132" fmla="*/ 11962 h 7994737"/>
                <a:gd name="connsiteX133" fmla="*/ 4827660 w 9793201"/>
                <a:gd name="connsiteY133" fmla="*/ 97022 h 7994737"/>
                <a:gd name="connsiteX134" fmla="*/ 4987148 w 9793201"/>
                <a:gd name="connsiteY134" fmla="*/ 203348 h 7994737"/>
                <a:gd name="connsiteX135" fmla="*/ 5008413 w 9793201"/>
                <a:gd name="connsiteY135" fmla="*/ 320306 h 7994737"/>
                <a:gd name="connsiteX136" fmla="*/ 4955250 w 9793201"/>
                <a:gd name="connsiteY136" fmla="*/ 405366 h 7994737"/>
                <a:gd name="connsiteX137" fmla="*/ 4923353 w 9793201"/>
                <a:gd name="connsiteY137" fmla="*/ 469162 h 7994737"/>
                <a:gd name="connsiteX138" fmla="*/ 4859557 w 9793201"/>
                <a:gd name="connsiteY138" fmla="*/ 543590 h 7994737"/>
                <a:gd name="connsiteX139" fmla="*/ 4912720 w 9793201"/>
                <a:gd name="connsiteY139" fmla="*/ 671180 h 7994737"/>
                <a:gd name="connsiteX140" fmla="*/ 5040311 w 9793201"/>
                <a:gd name="connsiteY140" fmla="*/ 671180 h 7994737"/>
                <a:gd name="connsiteX141" fmla="*/ 4965883 w 9793201"/>
                <a:gd name="connsiteY141" fmla="*/ 809404 h 7994737"/>
                <a:gd name="connsiteX142" fmla="*/ 5114739 w 9793201"/>
                <a:gd name="connsiteY142" fmla="*/ 777506 h 7994737"/>
                <a:gd name="connsiteX143" fmla="*/ 5369920 w 9793201"/>
                <a:gd name="connsiteY143" fmla="*/ 671180 h 7994737"/>
                <a:gd name="connsiteX144" fmla="*/ 5593204 w 9793201"/>
                <a:gd name="connsiteY144" fmla="*/ 660548 h 7994737"/>
                <a:gd name="connsiteX145" fmla="*/ 5795222 w 9793201"/>
                <a:gd name="connsiteY145" fmla="*/ 543590 h 7994737"/>
                <a:gd name="connsiteX146" fmla="*/ 6029139 w 9793201"/>
                <a:gd name="connsiteY146" fmla="*/ 575487 h 7994737"/>
                <a:gd name="connsiteX147" fmla="*/ 6369381 w 9793201"/>
                <a:gd name="connsiteY147" fmla="*/ 490427 h 7994737"/>
                <a:gd name="connsiteX148" fmla="*/ 6592664 w 9793201"/>
                <a:gd name="connsiteY148" fmla="*/ 394734 h 7994737"/>
                <a:gd name="connsiteX149" fmla="*/ 6656460 w 9793201"/>
                <a:gd name="connsiteY149" fmla="*/ 394734 h 7994737"/>
                <a:gd name="connsiteX150" fmla="*/ 6752153 w 9793201"/>
                <a:gd name="connsiteY150" fmla="*/ 267143 h 7994737"/>
                <a:gd name="connsiteX151" fmla="*/ 6869111 w 9793201"/>
                <a:gd name="connsiteY151" fmla="*/ 320306 h 7994737"/>
                <a:gd name="connsiteX152" fmla="*/ 6996702 w 9793201"/>
                <a:gd name="connsiteY152" fmla="*/ 245878 h 7994737"/>
                <a:gd name="connsiteX153" fmla="*/ 7081762 w 9793201"/>
                <a:gd name="connsiteY153" fmla="*/ 192715 h 7994737"/>
                <a:gd name="connsiteX154" fmla="*/ 7124292 w 9793201"/>
                <a:gd name="connsiteY154" fmla="*/ 256511 h 7994737"/>
                <a:gd name="connsiteX155" fmla="*/ 7358208 w 9793201"/>
                <a:gd name="connsiteY155" fmla="*/ 203348 h 7994737"/>
                <a:gd name="connsiteX156" fmla="*/ 7570860 w 9793201"/>
                <a:gd name="connsiteY156" fmla="*/ 203348 h 7994737"/>
                <a:gd name="connsiteX157" fmla="*/ 7762246 w 9793201"/>
                <a:gd name="connsiteY157" fmla="*/ 118287 h 7994737"/>
                <a:gd name="connsiteX158" fmla="*/ 7868571 w 9793201"/>
                <a:gd name="connsiteY158" fmla="*/ 224613 h 7994737"/>
                <a:gd name="connsiteX159" fmla="*/ 8049325 w 9793201"/>
                <a:gd name="connsiteY159" fmla="*/ 118287 h 7994737"/>
                <a:gd name="connsiteX160" fmla="*/ 8315139 w 9793201"/>
                <a:gd name="connsiteY160" fmla="*/ 107655 h 7994737"/>
                <a:gd name="connsiteX161" fmla="*/ 8474627 w 9793201"/>
                <a:gd name="connsiteY161" fmla="*/ 75757 h 7994737"/>
                <a:gd name="connsiteX162" fmla="*/ 8623483 w 9793201"/>
                <a:gd name="connsiteY162" fmla="*/ 22594 h 7994737"/>
                <a:gd name="connsiteX163" fmla="*/ 8687278 w 9793201"/>
                <a:gd name="connsiteY163" fmla="*/ 128920 h 7994737"/>
                <a:gd name="connsiteX164" fmla="*/ 8729808 w 9793201"/>
                <a:gd name="connsiteY164" fmla="*/ 288408 h 7994737"/>
                <a:gd name="connsiteX165" fmla="*/ 8953092 w 9793201"/>
                <a:gd name="connsiteY165" fmla="*/ 479794 h 7994737"/>
                <a:gd name="connsiteX166" fmla="*/ 9133846 w 9793201"/>
                <a:gd name="connsiteY166" fmla="*/ 554222 h 7994737"/>
                <a:gd name="connsiteX167" fmla="*/ 9335864 w 9793201"/>
                <a:gd name="connsiteY167" fmla="*/ 543590 h 7994737"/>
                <a:gd name="connsiteX168" fmla="*/ 9516618 w 9793201"/>
                <a:gd name="connsiteY168" fmla="*/ 618018 h 7994737"/>
                <a:gd name="connsiteX169" fmla="*/ 9601678 w 9793201"/>
                <a:gd name="connsiteY169" fmla="*/ 724343 h 7994737"/>
                <a:gd name="connsiteX170" fmla="*/ 9793064 w 9793201"/>
                <a:gd name="connsiteY170" fmla="*/ 830669 h 7994737"/>
                <a:gd name="connsiteX171" fmla="*/ 9569781 w 9793201"/>
                <a:gd name="connsiteY171" fmla="*/ 926362 h 7994737"/>
                <a:gd name="connsiteX172" fmla="*/ 9303967 w 9793201"/>
                <a:gd name="connsiteY172" fmla="*/ 873199 h 7994737"/>
                <a:gd name="connsiteX173" fmla="*/ 8942460 w 9793201"/>
                <a:gd name="connsiteY173" fmla="*/ 873199 h 7994737"/>
                <a:gd name="connsiteX174" fmla="*/ 8538422 w 9793201"/>
                <a:gd name="connsiteY174" fmla="*/ 851934 h 7994737"/>
                <a:gd name="connsiteX175" fmla="*/ 8378934 w 9793201"/>
                <a:gd name="connsiteY175" fmla="*/ 968892 h 7994737"/>
                <a:gd name="connsiteX176" fmla="*/ 8304506 w 9793201"/>
                <a:gd name="connsiteY176" fmla="*/ 1139013 h 7994737"/>
                <a:gd name="connsiteX177" fmla="*/ 8251343 w 9793201"/>
                <a:gd name="connsiteY177" fmla="*/ 1362297 h 7994737"/>
                <a:gd name="connsiteX178" fmla="*/ 8102488 w 9793201"/>
                <a:gd name="connsiteY178" fmla="*/ 1479255 h 7994737"/>
                <a:gd name="connsiteX179" fmla="*/ 7772878 w 9793201"/>
                <a:gd name="connsiteY179" fmla="*/ 1500520 h 7994737"/>
                <a:gd name="connsiteX180" fmla="*/ 7283781 w 9793201"/>
                <a:gd name="connsiteY180" fmla="*/ 1362297 h 7994737"/>
                <a:gd name="connsiteX181" fmla="*/ 7039232 w 9793201"/>
                <a:gd name="connsiteY181" fmla="*/ 1298501 h 7994737"/>
                <a:gd name="connsiteX182" fmla="*/ 6847846 w 9793201"/>
                <a:gd name="connsiteY182" fmla="*/ 1224073 h 7994737"/>
                <a:gd name="connsiteX183" fmla="*/ 6635195 w 9793201"/>
                <a:gd name="connsiteY183" fmla="*/ 1287869 h 7994737"/>
                <a:gd name="connsiteX184" fmla="*/ 6433176 w 9793201"/>
                <a:gd name="connsiteY184" fmla="*/ 1309134 h 7994737"/>
                <a:gd name="connsiteX185" fmla="*/ 6231157 w 9793201"/>
                <a:gd name="connsiteY185" fmla="*/ 1309134 h 7994737"/>
                <a:gd name="connsiteX186" fmla="*/ 6114199 w 9793201"/>
                <a:gd name="connsiteY186" fmla="*/ 1245339 h 7994737"/>
                <a:gd name="connsiteX187" fmla="*/ 5988174 w 9793201"/>
                <a:gd name="connsiteY187" fmla="*/ 1358448 h 7994737"/>
                <a:gd name="connsiteX188" fmla="*/ 5786221 w 9793201"/>
                <a:gd name="connsiteY188" fmla="*/ 1358448 h 7994737"/>
                <a:gd name="connsiteX189" fmla="*/ 5606707 w 9793201"/>
                <a:gd name="connsiteY189" fmla="*/ 1481864 h 7994737"/>
                <a:gd name="connsiteX190" fmla="*/ 5491901 w 9793201"/>
                <a:gd name="connsiteY190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08520 w 9788592"/>
                <a:gd name="connsiteY80" fmla="*/ 3584501 h 7994737"/>
                <a:gd name="connsiteX81" fmla="*/ 197888 w 9788592"/>
                <a:gd name="connsiteY81" fmla="*/ 2999711 h 7994737"/>
                <a:gd name="connsiteX82" fmla="*/ 219153 w 9788592"/>
                <a:gd name="connsiteY82" fmla="*/ 2574408 h 7994737"/>
                <a:gd name="connsiteX83" fmla="*/ 219153 w 9788592"/>
                <a:gd name="connsiteY83" fmla="*/ 2478715 h 7994737"/>
                <a:gd name="connsiteX84" fmla="*/ 219153 w 9788592"/>
                <a:gd name="connsiteY84" fmla="*/ 2393655 h 7994737"/>
                <a:gd name="connsiteX85" fmla="*/ 282948 w 9788592"/>
                <a:gd name="connsiteY85" fmla="*/ 2319227 h 7994737"/>
                <a:gd name="connsiteX86" fmla="*/ 399906 w 9788592"/>
                <a:gd name="connsiteY86" fmla="*/ 2223534 h 7994737"/>
                <a:gd name="connsiteX87" fmla="*/ 357376 w 9788592"/>
                <a:gd name="connsiteY87" fmla="*/ 2117208 h 7994737"/>
                <a:gd name="connsiteX88" fmla="*/ 272316 w 9788592"/>
                <a:gd name="connsiteY88" fmla="*/ 2053413 h 7994737"/>
                <a:gd name="connsiteX89" fmla="*/ 272316 w 9788592"/>
                <a:gd name="connsiteY89" fmla="*/ 1925822 h 7994737"/>
                <a:gd name="connsiteX90" fmla="*/ 399906 w 9788592"/>
                <a:gd name="connsiteY90" fmla="*/ 1883292 h 7994737"/>
                <a:gd name="connsiteX91" fmla="*/ 538130 w 9788592"/>
                <a:gd name="connsiteY91" fmla="*/ 1830129 h 7994737"/>
                <a:gd name="connsiteX92" fmla="*/ 644455 w 9788592"/>
                <a:gd name="connsiteY92" fmla="*/ 1606846 h 7994737"/>
                <a:gd name="connsiteX93" fmla="*/ 697618 w 9788592"/>
                <a:gd name="connsiteY93" fmla="*/ 1394194 h 7994737"/>
                <a:gd name="connsiteX94" fmla="*/ 835841 w 9788592"/>
                <a:gd name="connsiteY94" fmla="*/ 1351664 h 7994737"/>
                <a:gd name="connsiteX95" fmla="*/ 814576 w 9788592"/>
                <a:gd name="connsiteY95" fmla="*/ 1479255 h 7994737"/>
                <a:gd name="connsiteX96" fmla="*/ 740148 w 9788592"/>
                <a:gd name="connsiteY96" fmla="*/ 1606846 h 7994737"/>
                <a:gd name="connsiteX97" fmla="*/ 846474 w 9788592"/>
                <a:gd name="connsiteY97" fmla="*/ 1745069 h 7994737"/>
                <a:gd name="connsiteX98" fmla="*/ 1027227 w 9788592"/>
                <a:gd name="connsiteY98" fmla="*/ 1574948 h 7994737"/>
                <a:gd name="connsiteX99" fmla="*/ 1250511 w 9788592"/>
                <a:gd name="connsiteY99" fmla="*/ 1468622 h 7994737"/>
                <a:gd name="connsiteX100" fmla="*/ 1335572 w 9788592"/>
                <a:gd name="connsiteY100" fmla="*/ 1351664 h 7994737"/>
                <a:gd name="connsiteX101" fmla="*/ 1197348 w 9788592"/>
                <a:gd name="connsiteY101" fmla="*/ 1160278 h 7994737"/>
                <a:gd name="connsiteX102" fmla="*/ 1027227 w 9788592"/>
                <a:gd name="connsiteY102" fmla="*/ 1139013 h 7994737"/>
                <a:gd name="connsiteX103" fmla="*/ 772046 w 9788592"/>
                <a:gd name="connsiteY103" fmla="*/ 1075218 h 7994737"/>
                <a:gd name="connsiteX104" fmla="*/ 548762 w 9788592"/>
                <a:gd name="connsiteY104" fmla="*/ 979525 h 7994737"/>
                <a:gd name="connsiteX105" fmla="*/ 378641 w 9788592"/>
                <a:gd name="connsiteY105" fmla="*/ 958259 h 7994737"/>
                <a:gd name="connsiteX106" fmla="*/ 304213 w 9788592"/>
                <a:gd name="connsiteY106" fmla="*/ 979525 h 7994737"/>
                <a:gd name="connsiteX107" fmla="*/ 240418 w 9788592"/>
                <a:gd name="connsiteY107" fmla="*/ 958259 h 7994737"/>
                <a:gd name="connsiteX108" fmla="*/ 240418 w 9788592"/>
                <a:gd name="connsiteY108" fmla="*/ 862566 h 7994737"/>
                <a:gd name="connsiteX109" fmla="*/ 240418 w 9788592"/>
                <a:gd name="connsiteY109" fmla="*/ 777506 h 7994737"/>
                <a:gd name="connsiteX110" fmla="*/ 325479 w 9788592"/>
                <a:gd name="connsiteY110" fmla="*/ 756241 h 7994737"/>
                <a:gd name="connsiteX111" fmla="*/ 431804 w 9788592"/>
                <a:gd name="connsiteY111" fmla="*/ 851934 h 7994737"/>
                <a:gd name="connsiteX112" fmla="*/ 495599 w 9788592"/>
                <a:gd name="connsiteY112" fmla="*/ 788139 h 7994737"/>
                <a:gd name="connsiteX113" fmla="*/ 655088 w 9788592"/>
                <a:gd name="connsiteY113" fmla="*/ 862566 h 7994737"/>
                <a:gd name="connsiteX114" fmla="*/ 761413 w 9788592"/>
                <a:gd name="connsiteY114" fmla="*/ 883832 h 7994737"/>
                <a:gd name="connsiteX115" fmla="*/ 825209 w 9788592"/>
                <a:gd name="connsiteY115" fmla="*/ 788139 h 7994737"/>
                <a:gd name="connsiteX116" fmla="*/ 995330 w 9788592"/>
                <a:gd name="connsiteY116" fmla="*/ 926362 h 7994737"/>
                <a:gd name="connsiteX117" fmla="*/ 1229246 w 9788592"/>
                <a:gd name="connsiteY117" fmla="*/ 1053952 h 7994737"/>
                <a:gd name="connsiteX118" fmla="*/ 1409999 w 9788592"/>
                <a:gd name="connsiteY118" fmla="*/ 990157 h 7994737"/>
                <a:gd name="connsiteX119" fmla="*/ 1580120 w 9788592"/>
                <a:gd name="connsiteY119" fmla="*/ 777506 h 7994737"/>
                <a:gd name="connsiteX120" fmla="*/ 1814037 w 9788592"/>
                <a:gd name="connsiteY120" fmla="*/ 596752 h 7994737"/>
                <a:gd name="connsiteX121" fmla="*/ 1984158 w 9788592"/>
                <a:gd name="connsiteY121" fmla="*/ 426632 h 7994737"/>
                <a:gd name="connsiteX122" fmla="*/ 2069218 w 9788592"/>
                <a:gd name="connsiteY122" fmla="*/ 224613 h 7994737"/>
                <a:gd name="connsiteX123" fmla="*/ 2122381 w 9788592"/>
                <a:gd name="connsiteY123" fmla="*/ 86390 h 7994737"/>
                <a:gd name="connsiteX124" fmla="*/ 2175544 w 9788592"/>
                <a:gd name="connsiteY124" fmla="*/ 22594 h 7994737"/>
                <a:gd name="connsiteX125" fmla="*/ 2239339 w 9788592"/>
                <a:gd name="connsiteY125" fmla="*/ 22594 h 7994737"/>
                <a:gd name="connsiteX126" fmla="*/ 2356297 w 9788592"/>
                <a:gd name="connsiteY126" fmla="*/ 11962 h 7994737"/>
                <a:gd name="connsiteX127" fmla="*/ 2983618 w 9788592"/>
                <a:gd name="connsiteY127" fmla="*/ 1329 h 7994737"/>
                <a:gd name="connsiteX128" fmla="*/ 3908651 w 9788592"/>
                <a:gd name="connsiteY128" fmla="*/ 11962 h 7994737"/>
                <a:gd name="connsiteX129" fmla="*/ 4365851 w 9788592"/>
                <a:gd name="connsiteY129" fmla="*/ 11962 h 7994737"/>
                <a:gd name="connsiteX130" fmla="*/ 4578502 w 9788592"/>
                <a:gd name="connsiteY130" fmla="*/ 1329 h 7994737"/>
                <a:gd name="connsiteX131" fmla="*/ 4684827 w 9788592"/>
                <a:gd name="connsiteY131" fmla="*/ 1329 h 7994737"/>
                <a:gd name="connsiteX132" fmla="*/ 4737990 w 9788592"/>
                <a:gd name="connsiteY132" fmla="*/ 11962 h 7994737"/>
                <a:gd name="connsiteX133" fmla="*/ 4823051 w 9788592"/>
                <a:gd name="connsiteY133" fmla="*/ 97022 h 7994737"/>
                <a:gd name="connsiteX134" fmla="*/ 4982539 w 9788592"/>
                <a:gd name="connsiteY134" fmla="*/ 203348 h 7994737"/>
                <a:gd name="connsiteX135" fmla="*/ 5003804 w 9788592"/>
                <a:gd name="connsiteY135" fmla="*/ 320306 h 7994737"/>
                <a:gd name="connsiteX136" fmla="*/ 4950641 w 9788592"/>
                <a:gd name="connsiteY136" fmla="*/ 405366 h 7994737"/>
                <a:gd name="connsiteX137" fmla="*/ 4918744 w 9788592"/>
                <a:gd name="connsiteY137" fmla="*/ 469162 h 7994737"/>
                <a:gd name="connsiteX138" fmla="*/ 4854948 w 9788592"/>
                <a:gd name="connsiteY138" fmla="*/ 543590 h 7994737"/>
                <a:gd name="connsiteX139" fmla="*/ 4908111 w 9788592"/>
                <a:gd name="connsiteY139" fmla="*/ 671180 h 7994737"/>
                <a:gd name="connsiteX140" fmla="*/ 5035702 w 9788592"/>
                <a:gd name="connsiteY140" fmla="*/ 671180 h 7994737"/>
                <a:gd name="connsiteX141" fmla="*/ 4961274 w 9788592"/>
                <a:gd name="connsiteY141" fmla="*/ 809404 h 7994737"/>
                <a:gd name="connsiteX142" fmla="*/ 5110130 w 9788592"/>
                <a:gd name="connsiteY142" fmla="*/ 777506 h 7994737"/>
                <a:gd name="connsiteX143" fmla="*/ 5365311 w 9788592"/>
                <a:gd name="connsiteY143" fmla="*/ 671180 h 7994737"/>
                <a:gd name="connsiteX144" fmla="*/ 5588595 w 9788592"/>
                <a:gd name="connsiteY144" fmla="*/ 660548 h 7994737"/>
                <a:gd name="connsiteX145" fmla="*/ 5790613 w 9788592"/>
                <a:gd name="connsiteY145" fmla="*/ 543590 h 7994737"/>
                <a:gd name="connsiteX146" fmla="*/ 6024530 w 9788592"/>
                <a:gd name="connsiteY146" fmla="*/ 575487 h 7994737"/>
                <a:gd name="connsiteX147" fmla="*/ 6364772 w 9788592"/>
                <a:gd name="connsiteY147" fmla="*/ 490427 h 7994737"/>
                <a:gd name="connsiteX148" fmla="*/ 6588055 w 9788592"/>
                <a:gd name="connsiteY148" fmla="*/ 394734 h 7994737"/>
                <a:gd name="connsiteX149" fmla="*/ 6651851 w 9788592"/>
                <a:gd name="connsiteY149" fmla="*/ 394734 h 7994737"/>
                <a:gd name="connsiteX150" fmla="*/ 6747544 w 9788592"/>
                <a:gd name="connsiteY150" fmla="*/ 267143 h 7994737"/>
                <a:gd name="connsiteX151" fmla="*/ 6864502 w 9788592"/>
                <a:gd name="connsiteY151" fmla="*/ 320306 h 7994737"/>
                <a:gd name="connsiteX152" fmla="*/ 6992093 w 9788592"/>
                <a:gd name="connsiteY152" fmla="*/ 245878 h 7994737"/>
                <a:gd name="connsiteX153" fmla="*/ 7077153 w 9788592"/>
                <a:gd name="connsiteY153" fmla="*/ 192715 h 7994737"/>
                <a:gd name="connsiteX154" fmla="*/ 7119683 w 9788592"/>
                <a:gd name="connsiteY154" fmla="*/ 256511 h 7994737"/>
                <a:gd name="connsiteX155" fmla="*/ 7353599 w 9788592"/>
                <a:gd name="connsiteY155" fmla="*/ 203348 h 7994737"/>
                <a:gd name="connsiteX156" fmla="*/ 7566251 w 9788592"/>
                <a:gd name="connsiteY156" fmla="*/ 203348 h 7994737"/>
                <a:gd name="connsiteX157" fmla="*/ 7757637 w 9788592"/>
                <a:gd name="connsiteY157" fmla="*/ 118287 h 7994737"/>
                <a:gd name="connsiteX158" fmla="*/ 7863962 w 9788592"/>
                <a:gd name="connsiteY158" fmla="*/ 224613 h 7994737"/>
                <a:gd name="connsiteX159" fmla="*/ 8044716 w 9788592"/>
                <a:gd name="connsiteY159" fmla="*/ 118287 h 7994737"/>
                <a:gd name="connsiteX160" fmla="*/ 8310530 w 9788592"/>
                <a:gd name="connsiteY160" fmla="*/ 107655 h 7994737"/>
                <a:gd name="connsiteX161" fmla="*/ 8470018 w 9788592"/>
                <a:gd name="connsiteY161" fmla="*/ 75757 h 7994737"/>
                <a:gd name="connsiteX162" fmla="*/ 8618874 w 9788592"/>
                <a:gd name="connsiteY162" fmla="*/ 22594 h 7994737"/>
                <a:gd name="connsiteX163" fmla="*/ 8682669 w 9788592"/>
                <a:gd name="connsiteY163" fmla="*/ 128920 h 7994737"/>
                <a:gd name="connsiteX164" fmla="*/ 8725199 w 9788592"/>
                <a:gd name="connsiteY164" fmla="*/ 288408 h 7994737"/>
                <a:gd name="connsiteX165" fmla="*/ 8948483 w 9788592"/>
                <a:gd name="connsiteY165" fmla="*/ 479794 h 7994737"/>
                <a:gd name="connsiteX166" fmla="*/ 9129237 w 9788592"/>
                <a:gd name="connsiteY166" fmla="*/ 554222 h 7994737"/>
                <a:gd name="connsiteX167" fmla="*/ 9331255 w 9788592"/>
                <a:gd name="connsiteY167" fmla="*/ 543590 h 7994737"/>
                <a:gd name="connsiteX168" fmla="*/ 9512009 w 9788592"/>
                <a:gd name="connsiteY168" fmla="*/ 618018 h 7994737"/>
                <a:gd name="connsiteX169" fmla="*/ 9597069 w 9788592"/>
                <a:gd name="connsiteY169" fmla="*/ 724343 h 7994737"/>
                <a:gd name="connsiteX170" fmla="*/ 9788455 w 9788592"/>
                <a:gd name="connsiteY170" fmla="*/ 830669 h 7994737"/>
                <a:gd name="connsiteX171" fmla="*/ 9565172 w 9788592"/>
                <a:gd name="connsiteY171" fmla="*/ 926362 h 7994737"/>
                <a:gd name="connsiteX172" fmla="*/ 9299358 w 9788592"/>
                <a:gd name="connsiteY172" fmla="*/ 873199 h 7994737"/>
                <a:gd name="connsiteX173" fmla="*/ 8937851 w 9788592"/>
                <a:gd name="connsiteY173" fmla="*/ 873199 h 7994737"/>
                <a:gd name="connsiteX174" fmla="*/ 8533813 w 9788592"/>
                <a:gd name="connsiteY174" fmla="*/ 851934 h 7994737"/>
                <a:gd name="connsiteX175" fmla="*/ 8374325 w 9788592"/>
                <a:gd name="connsiteY175" fmla="*/ 968892 h 7994737"/>
                <a:gd name="connsiteX176" fmla="*/ 8299897 w 9788592"/>
                <a:gd name="connsiteY176" fmla="*/ 1139013 h 7994737"/>
                <a:gd name="connsiteX177" fmla="*/ 8246734 w 9788592"/>
                <a:gd name="connsiteY177" fmla="*/ 1362297 h 7994737"/>
                <a:gd name="connsiteX178" fmla="*/ 8097879 w 9788592"/>
                <a:gd name="connsiteY178" fmla="*/ 1479255 h 7994737"/>
                <a:gd name="connsiteX179" fmla="*/ 7768269 w 9788592"/>
                <a:gd name="connsiteY179" fmla="*/ 1500520 h 7994737"/>
                <a:gd name="connsiteX180" fmla="*/ 7279172 w 9788592"/>
                <a:gd name="connsiteY180" fmla="*/ 1362297 h 7994737"/>
                <a:gd name="connsiteX181" fmla="*/ 7034623 w 9788592"/>
                <a:gd name="connsiteY181" fmla="*/ 1298501 h 7994737"/>
                <a:gd name="connsiteX182" fmla="*/ 6843237 w 9788592"/>
                <a:gd name="connsiteY182" fmla="*/ 1224073 h 7994737"/>
                <a:gd name="connsiteX183" fmla="*/ 6630586 w 9788592"/>
                <a:gd name="connsiteY183" fmla="*/ 1287869 h 7994737"/>
                <a:gd name="connsiteX184" fmla="*/ 6428567 w 9788592"/>
                <a:gd name="connsiteY184" fmla="*/ 1309134 h 7994737"/>
                <a:gd name="connsiteX185" fmla="*/ 6226548 w 9788592"/>
                <a:gd name="connsiteY185" fmla="*/ 1309134 h 7994737"/>
                <a:gd name="connsiteX186" fmla="*/ 6109590 w 9788592"/>
                <a:gd name="connsiteY186" fmla="*/ 1245339 h 7994737"/>
                <a:gd name="connsiteX187" fmla="*/ 5983565 w 9788592"/>
                <a:gd name="connsiteY187" fmla="*/ 1358448 h 7994737"/>
                <a:gd name="connsiteX188" fmla="*/ 5781612 w 9788592"/>
                <a:gd name="connsiteY188" fmla="*/ 1358448 h 7994737"/>
                <a:gd name="connsiteX189" fmla="*/ 5602098 w 9788592"/>
                <a:gd name="connsiteY189" fmla="*/ 1481864 h 7994737"/>
                <a:gd name="connsiteX190" fmla="*/ 5487292 w 9788592"/>
                <a:gd name="connsiteY190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08520 w 9788592"/>
                <a:gd name="connsiteY80" fmla="*/ 3584501 h 7994737"/>
                <a:gd name="connsiteX81" fmla="*/ 197888 w 9788592"/>
                <a:gd name="connsiteY81" fmla="*/ 2999711 h 7994737"/>
                <a:gd name="connsiteX82" fmla="*/ 219153 w 9788592"/>
                <a:gd name="connsiteY82" fmla="*/ 2574408 h 7994737"/>
                <a:gd name="connsiteX83" fmla="*/ 219153 w 9788592"/>
                <a:gd name="connsiteY83" fmla="*/ 2478715 h 7994737"/>
                <a:gd name="connsiteX84" fmla="*/ 219153 w 9788592"/>
                <a:gd name="connsiteY84" fmla="*/ 2393655 h 7994737"/>
                <a:gd name="connsiteX85" fmla="*/ 282948 w 9788592"/>
                <a:gd name="connsiteY85" fmla="*/ 2319227 h 7994737"/>
                <a:gd name="connsiteX86" fmla="*/ 399906 w 9788592"/>
                <a:gd name="connsiteY86" fmla="*/ 2223534 h 7994737"/>
                <a:gd name="connsiteX87" fmla="*/ 357376 w 9788592"/>
                <a:gd name="connsiteY87" fmla="*/ 2117208 h 7994737"/>
                <a:gd name="connsiteX88" fmla="*/ 272316 w 9788592"/>
                <a:gd name="connsiteY88" fmla="*/ 2053413 h 7994737"/>
                <a:gd name="connsiteX89" fmla="*/ 272316 w 9788592"/>
                <a:gd name="connsiteY89" fmla="*/ 1925822 h 7994737"/>
                <a:gd name="connsiteX90" fmla="*/ 399906 w 9788592"/>
                <a:gd name="connsiteY90" fmla="*/ 1883292 h 7994737"/>
                <a:gd name="connsiteX91" fmla="*/ 538130 w 9788592"/>
                <a:gd name="connsiteY91" fmla="*/ 1830129 h 7994737"/>
                <a:gd name="connsiteX92" fmla="*/ 644455 w 9788592"/>
                <a:gd name="connsiteY92" fmla="*/ 1606846 h 7994737"/>
                <a:gd name="connsiteX93" fmla="*/ 697618 w 9788592"/>
                <a:gd name="connsiteY93" fmla="*/ 1394194 h 7994737"/>
                <a:gd name="connsiteX94" fmla="*/ 835841 w 9788592"/>
                <a:gd name="connsiteY94" fmla="*/ 1351664 h 7994737"/>
                <a:gd name="connsiteX95" fmla="*/ 814576 w 9788592"/>
                <a:gd name="connsiteY95" fmla="*/ 1479255 h 7994737"/>
                <a:gd name="connsiteX96" fmla="*/ 740148 w 9788592"/>
                <a:gd name="connsiteY96" fmla="*/ 1606846 h 7994737"/>
                <a:gd name="connsiteX97" fmla="*/ 846474 w 9788592"/>
                <a:gd name="connsiteY97" fmla="*/ 1745069 h 7994737"/>
                <a:gd name="connsiteX98" fmla="*/ 1027227 w 9788592"/>
                <a:gd name="connsiteY98" fmla="*/ 1574948 h 7994737"/>
                <a:gd name="connsiteX99" fmla="*/ 1250511 w 9788592"/>
                <a:gd name="connsiteY99" fmla="*/ 1468622 h 7994737"/>
                <a:gd name="connsiteX100" fmla="*/ 1335572 w 9788592"/>
                <a:gd name="connsiteY100" fmla="*/ 1351664 h 7994737"/>
                <a:gd name="connsiteX101" fmla="*/ 1197348 w 9788592"/>
                <a:gd name="connsiteY101" fmla="*/ 1160278 h 7994737"/>
                <a:gd name="connsiteX102" fmla="*/ 1027227 w 9788592"/>
                <a:gd name="connsiteY102" fmla="*/ 1139013 h 7994737"/>
                <a:gd name="connsiteX103" fmla="*/ 772046 w 9788592"/>
                <a:gd name="connsiteY103" fmla="*/ 1075218 h 7994737"/>
                <a:gd name="connsiteX104" fmla="*/ 548762 w 9788592"/>
                <a:gd name="connsiteY104" fmla="*/ 979525 h 7994737"/>
                <a:gd name="connsiteX105" fmla="*/ 378641 w 9788592"/>
                <a:gd name="connsiteY105" fmla="*/ 958259 h 7994737"/>
                <a:gd name="connsiteX106" fmla="*/ 304213 w 9788592"/>
                <a:gd name="connsiteY106" fmla="*/ 979525 h 7994737"/>
                <a:gd name="connsiteX107" fmla="*/ 240418 w 9788592"/>
                <a:gd name="connsiteY107" fmla="*/ 958259 h 7994737"/>
                <a:gd name="connsiteX108" fmla="*/ 240418 w 9788592"/>
                <a:gd name="connsiteY108" fmla="*/ 862566 h 7994737"/>
                <a:gd name="connsiteX109" fmla="*/ 240418 w 9788592"/>
                <a:gd name="connsiteY109" fmla="*/ 777506 h 7994737"/>
                <a:gd name="connsiteX110" fmla="*/ 325479 w 9788592"/>
                <a:gd name="connsiteY110" fmla="*/ 756241 h 7994737"/>
                <a:gd name="connsiteX111" fmla="*/ 431804 w 9788592"/>
                <a:gd name="connsiteY111" fmla="*/ 851934 h 7994737"/>
                <a:gd name="connsiteX112" fmla="*/ 495599 w 9788592"/>
                <a:gd name="connsiteY112" fmla="*/ 788139 h 7994737"/>
                <a:gd name="connsiteX113" fmla="*/ 655088 w 9788592"/>
                <a:gd name="connsiteY113" fmla="*/ 862566 h 7994737"/>
                <a:gd name="connsiteX114" fmla="*/ 761413 w 9788592"/>
                <a:gd name="connsiteY114" fmla="*/ 883832 h 7994737"/>
                <a:gd name="connsiteX115" fmla="*/ 825209 w 9788592"/>
                <a:gd name="connsiteY115" fmla="*/ 788139 h 7994737"/>
                <a:gd name="connsiteX116" fmla="*/ 995330 w 9788592"/>
                <a:gd name="connsiteY116" fmla="*/ 926362 h 7994737"/>
                <a:gd name="connsiteX117" fmla="*/ 1229246 w 9788592"/>
                <a:gd name="connsiteY117" fmla="*/ 1053952 h 7994737"/>
                <a:gd name="connsiteX118" fmla="*/ 1409999 w 9788592"/>
                <a:gd name="connsiteY118" fmla="*/ 990157 h 7994737"/>
                <a:gd name="connsiteX119" fmla="*/ 1580120 w 9788592"/>
                <a:gd name="connsiteY119" fmla="*/ 777506 h 7994737"/>
                <a:gd name="connsiteX120" fmla="*/ 1814037 w 9788592"/>
                <a:gd name="connsiteY120" fmla="*/ 596752 h 7994737"/>
                <a:gd name="connsiteX121" fmla="*/ 1984158 w 9788592"/>
                <a:gd name="connsiteY121" fmla="*/ 426632 h 7994737"/>
                <a:gd name="connsiteX122" fmla="*/ 2069218 w 9788592"/>
                <a:gd name="connsiteY122" fmla="*/ 224613 h 7994737"/>
                <a:gd name="connsiteX123" fmla="*/ 2122381 w 9788592"/>
                <a:gd name="connsiteY123" fmla="*/ 86390 h 7994737"/>
                <a:gd name="connsiteX124" fmla="*/ 2175544 w 9788592"/>
                <a:gd name="connsiteY124" fmla="*/ 22594 h 7994737"/>
                <a:gd name="connsiteX125" fmla="*/ 2239339 w 9788592"/>
                <a:gd name="connsiteY125" fmla="*/ 22594 h 7994737"/>
                <a:gd name="connsiteX126" fmla="*/ 2356297 w 9788592"/>
                <a:gd name="connsiteY126" fmla="*/ 11962 h 7994737"/>
                <a:gd name="connsiteX127" fmla="*/ 2983618 w 9788592"/>
                <a:gd name="connsiteY127" fmla="*/ 1329 h 7994737"/>
                <a:gd name="connsiteX128" fmla="*/ 3908651 w 9788592"/>
                <a:gd name="connsiteY128" fmla="*/ 11962 h 7994737"/>
                <a:gd name="connsiteX129" fmla="*/ 4365851 w 9788592"/>
                <a:gd name="connsiteY129" fmla="*/ 11962 h 7994737"/>
                <a:gd name="connsiteX130" fmla="*/ 4578502 w 9788592"/>
                <a:gd name="connsiteY130" fmla="*/ 1329 h 7994737"/>
                <a:gd name="connsiteX131" fmla="*/ 4684827 w 9788592"/>
                <a:gd name="connsiteY131" fmla="*/ 1329 h 7994737"/>
                <a:gd name="connsiteX132" fmla="*/ 4737990 w 9788592"/>
                <a:gd name="connsiteY132" fmla="*/ 11962 h 7994737"/>
                <a:gd name="connsiteX133" fmla="*/ 4823051 w 9788592"/>
                <a:gd name="connsiteY133" fmla="*/ 97022 h 7994737"/>
                <a:gd name="connsiteX134" fmla="*/ 4982539 w 9788592"/>
                <a:gd name="connsiteY134" fmla="*/ 203348 h 7994737"/>
                <a:gd name="connsiteX135" fmla="*/ 5003804 w 9788592"/>
                <a:gd name="connsiteY135" fmla="*/ 320306 h 7994737"/>
                <a:gd name="connsiteX136" fmla="*/ 4950641 w 9788592"/>
                <a:gd name="connsiteY136" fmla="*/ 405366 h 7994737"/>
                <a:gd name="connsiteX137" fmla="*/ 4918744 w 9788592"/>
                <a:gd name="connsiteY137" fmla="*/ 469162 h 7994737"/>
                <a:gd name="connsiteX138" fmla="*/ 4854948 w 9788592"/>
                <a:gd name="connsiteY138" fmla="*/ 543590 h 7994737"/>
                <a:gd name="connsiteX139" fmla="*/ 4908111 w 9788592"/>
                <a:gd name="connsiteY139" fmla="*/ 671180 h 7994737"/>
                <a:gd name="connsiteX140" fmla="*/ 5035702 w 9788592"/>
                <a:gd name="connsiteY140" fmla="*/ 671180 h 7994737"/>
                <a:gd name="connsiteX141" fmla="*/ 4961274 w 9788592"/>
                <a:gd name="connsiteY141" fmla="*/ 809404 h 7994737"/>
                <a:gd name="connsiteX142" fmla="*/ 5110130 w 9788592"/>
                <a:gd name="connsiteY142" fmla="*/ 777506 h 7994737"/>
                <a:gd name="connsiteX143" fmla="*/ 5365311 w 9788592"/>
                <a:gd name="connsiteY143" fmla="*/ 671180 h 7994737"/>
                <a:gd name="connsiteX144" fmla="*/ 5588595 w 9788592"/>
                <a:gd name="connsiteY144" fmla="*/ 660548 h 7994737"/>
                <a:gd name="connsiteX145" fmla="*/ 5790613 w 9788592"/>
                <a:gd name="connsiteY145" fmla="*/ 543590 h 7994737"/>
                <a:gd name="connsiteX146" fmla="*/ 6024530 w 9788592"/>
                <a:gd name="connsiteY146" fmla="*/ 575487 h 7994737"/>
                <a:gd name="connsiteX147" fmla="*/ 6364772 w 9788592"/>
                <a:gd name="connsiteY147" fmla="*/ 490427 h 7994737"/>
                <a:gd name="connsiteX148" fmla="*/ 6588055 w 9788592"/>
                <a:gd name="connsiteY148" fmla="*/ 394734 h 7994737"/>
                <a:gd name="connsiteX149" fmla="*/ 6651851 w 9788592"/>
                <a:gd name="connsiteY149" fmla="*/ 394734 h 7994737"/>
                <a:gd name="connsiteX150" fmla="*/ 6747544 w 9788592"/>
                <a:gd name="connsiteY150" fmla="*/ 267143 h 7994737"/>
                <a:gd name="connsiteX151" fmla="*/ 6864502 w 9788592"/>
                <a:gd name="connsiteY151" fmla="*/ 320306 h 7994737"/>
                <a:gd name="connsiteX152" fmla="*/ 6992093 w 9788592"/>
                <a:gd name="connsiteY152" fmla="*/ 245878 h 7994737"/>
                <a:gd name="connsiteX153" fmla="*/ 7077153 w 9788592"/>
                <a:gd name="connsiteY153" fmla="*/ 192715 h 7994737"/>
                <a:gd name="connsiteX154" fmla="*/ 7119683 w 9788592"/>
                <a:gd name="connsiteY154" fmla="*/ 256511 h 7994737"/>
                <a:gd name="connsiteX155" fmla="*/ 7353599 w 9788592"/>
                <a:gd name="connsiteY155" fmla="*/ 203348 h 7994737"/>
                <a:gd name="connsiteX156" fmla="*/ 7566251 w 9788592"/>
                <a:gd name="connsiteY156" fmla="*/ 203348 h 7994737"/>
                <a:gd name="connsiteX157" fmla="*/ 7757637 w 9788592"/>
                <a:gd name="connsiteY157" fmla="*/ 118287 h 7994737"/>
                <a:gd name="connsiteX158" fmla="*/ 7863962 w 9788592"/>
                <a:gd name="connsiteY158" fmla="*/ 224613 h 7994737"/>
                <a:gd name="connsiteX159" fmla="*/ 8044716 w 9788592"/>
                <a:gd name="connsiteY159" fmla="*/ 118287 h 7994737"/>
                <a:gd name="connsiteX160" fmla="*/ 8310530 w 9788592"/>
                <a:gd name="connsiteY160" fmla="*/ 107655 h 7994737"/>
                <a:gd name="connsiteX161" fmla="*/ 8470018 w 9788592"/>
                <a:gd name="connsiteY161" fmla="*/ 75757 h 7994737"/>
                <a:gd name="connsiteX162" fmla="*/ 8618874 w 9788592"/>
                <a:gd name="connsiteY162" fmla="*/ 22594 h 7994737"/>
                <a:gd name="connsiteX163" fmla="*/ 8682669 w 9788592"/>
                <a:gd name="connsiteY163" fmla="*/ 128920 h 7994737"/>
                <a:gd name="connsiteX164" fmla="*/ 8725199 w 9788592"/>
                <a:gd name="connsiteY164" fmla="*/ 288408 h 7994737"/>
                <a:gd name="connsiteX165" fmla="*/ 8948483 w 9788592"/>
                <a:gd name="connsiteY165" fmla="*/ 479794 h 7994737"/>
                <a:gd name="connsiteX166" fmla="*/ 9129237 w 9788592"/>
                <a:gd name="connsiteY166" fmla="*/ 554222 h 7994737"/>
                <a:gd name="connsiteX167" fmla="*/ 9331255 w 9788592"/>
                <a:gd name="connsiteY167" fmla="*/ 543590 h 7994737"/>
                <a:gd name="connsiteX168" fmla="*/ 9512009 w 9788592"/>
                <a:gd name="connsiteY168" fmla="*/ 618018 h 7994737"/>
                <a:gd name="connsiteX169" fmla="*/ 9597069 w 9788592"/>
                <a:gd name="connsiteY169" fmla="*/ 724343 h 7994737"/>
                <a:gd name="connsiteX170" fmla="*/ 9788455 w 9788592"/>
                <a:gd name="connsiteY170" fmla="*/ 830669 h 7994737"/>
                <a:gd name="connsiteX171" fmla="*/ 9565172 w 9788592"/>
                <a:gd name="connsiteY171" fmla="*/ 926362 h 7994737"/>
                <a:gd name="connsiteX172" fmla="*/ 9299358 w 9788592"/>
                <a:gd name="connsiteY172" fmla="*/ 873199 h 7994737"/>
                <a:gd name="connsiteX173" fmla="*/ 8937851 w 9788592"/>
                <a:gd name="connsiteY173" fmla="*/ 873199 h 7994737"/>
                <a:gd name="connsiteX174" fmla="*/ 8533813 w 9788592"/>
                <a:gd name="connsiteY174" fmla="*/ 851934 h 7994737"/>
                <a:gd name="connsiteX175" fmla="*/ 8374325 w 9788592"/>
                <a:gd name="connsiteY175" fmla="*/ 968892 h 7994737"/>
                <a:gd name="connsiteX176" fmla="*/ 8299897 w 9788592"/>
                <a:gd name="connsiteY176" fmla="*/ 1139013 h 7994737"/>
                <a:gd name="connsiteX177" fmla="*/ 8246734 w 9788592"/>
                <a:gd name="connsiteY177" fmla="*/ 1362297 h 7994737"/>
                <a:gd name="connsiteX178" fmla="*/ 8097879 w 9788592"/>
                <a:gd name="connsiteY178" fmla="*/ 1479255 h 7994737"/>
                <a:gd name="connsiteX179" fmla="*/ 7768269 w 9788592"/>
                <a:gd name="connsiteY179" fmla="*/ 1500520 h 7994737"/>
                <a:gd name="connsiteX180" fmla="*/ 7279172 w 9788592"/>
                <a:gd name="connsiteY180" fmla="*/ 1362297 h 7994737"/>
                <a:gd name="connsiteX181" fmla="*/ 7034623 w 9788592"/>
                <a:gd name="connsiteY181" fmla="*/ 1298501 h 7994737"/>
                <a:gd name="connsiteX182" fmla="*/ 6843237 w 9788592"/>
                <a:gd name="connsiteY182" fmla="*/ 1224073 h 7994737"/>
                <a:gd name="connsiteX183" fmla="*/ 6630586 w 9788592"/>
                <a:gd name="connsiteY183" fmla="*/ 1287869 h 7994737"/>
                <a:gd name="connsiteX184" fmla="*/ 6428567 w 9788592"/>
                <a:gd name="connsiteY184" fmla="*/ 1309134 h 7994737"/>
                <a:gd name="connsiteX185" fmla="*/ 6226548 w 9788592"/>
                <a:gd name="connsiteY185" fmla="*/ 1309134 h 7994737"/>
                <a:gd name="connsiteX186" fmla="*/ 6109590 w 9788592"/>
                <a:gd name="connsiteY186" fmla="*/ 1245339 h 7994737"/>
                <a:gd name="connsiteX187" fmla="*/ 5983565 w 9788592"/>
                <a:gd name="connsiteY187" fmla="*/ 1358448 h 7994737"/>
                <a:gd name="connsiteX188" fmla="*/ 5781612 w 9788592"/>
                <a:gd name="connsiteY188" fmla="*/ 1358448 h 7994737"/>
                <a:gd name="connsiteX189" fmla="*/ 5602098 w 9788592"/>
                <a:gd name="connsiteY189" fmla="*/ 1481864 h 7994737"/>
                <a:gd name="connsiteX190" fmla="*/ 5487292 w 9788592"/>
                <a:gd name="connsiteY190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197888 w 9788592"/>
                <a:gd name="connsiteY81" fmla="*/ 2999711 h 7994737"/>
                <a:gd name="connsiteX82" fmla="*/ 219153 w 9788592"/>
                <a:gd name="connsiteY82" fmla="*/ 2574408 h 7994737"/>
                <a:gd name="connsiteX83" fmla="*/ 219153 w 9788592"/>
                <a:gd name="connsiteY83" fmla="*/ 2478715 h 7994737"/>
                <a:gd name="connsiteX84" fmla="*/ 219153 w 9788592"/>
                <a:gd name="connsiteY84" fmla="*/ 2393655 h 7994737"/>
                <a:gd name="connsiteX85" fmla="*/ 282948 w 9788592"/>
                <a:gd name="connsiteY85" fmla="*/ 2319227 h 7994737"/>
                <a:gd name="connsiteX86" fmla="*/ 399906 w 9788592"/>
                <a:gd name="connsiteY86" fmla="*/ 2223534 h 7994737"/>
                <a:gd name="connsiteX87" fmla="*/ 357376 w 9788592"/>
                <a:gd name="connsiteY87" fmla="*/ 2117208 h 7994737"/>
                <a:gd name="connsiteX88" fmla="*/ 272316 w 9788592"/>
                <a:gd name="connsiteY88" fmla="*/ 2053413 h 7994737"/>
                <a:gd name="connsiteX89" fmla="*/ 272316 w 9788592"/>
                <a:gd name="connsiteY89" fmla="*/ 1925822 h 7994737"/>
                <a:gd name="connsiteX90" fmla="*/ 399906 w 9788592"/>
                <a:gd name="connsiteY90" fmla="*/ 1883292 h 7994737"/>
                <a:gd name="connsiteX91" fmla="*/ 538130 w 9788592"/>
                <a:gd name="connsiteY91" fmla="*/ 1830129 h 7994737"/>
                <a:gd name="connsiteX92" fmla="*/ 644455 w 9788592"/>
                <a:gd name="connsiteY92" fmla="*/ 1606846 h 7994737"/>
                <a:gd name="connsiteX93" fmla="*/ 697618 w 9788592"/>
                <a:gd name="connsiteY93" fmla="*/ 1394194 h 7994737"/>
                <a:gd name="connsiteX94" fmla="*/ 835841 w 9788592"/>
                <a:gd name="connsiteY94" fmla="*/ 1351664 h 7994737"/>
                <a:gd name="connsiteX95" fmla="*/ 814576 w 9788592"/>
                <a:gd name="connsiteY95" fmla="*/ 1479255 h 7994737"/>
                <a:gd name="connsiteX96" fmla="*/ 740148 w 9788592"/>
                <a:gd name="connsiteY96" fmla="*/ 1606846 h 7994737"/>
                <a:gd name="connsiteX97" fmla="*/ 846474 w 9788592"/>
                <a:gd name="connsiteY97" fmla="*/ 1745069 h 7994737"/>
                <a:gd name="connsiteX98" fmla="*/ 1027227 w 9788592"/>
                <a:gd name="connsiteY98" fmla="*/ 1574948 h 7994737"/>
                <a:gd name="connsiteX99" fmla="*/ 1250511 w 9788592"/>
                <a:gd name="connsiteY99" fmla="*/ 1468622 h 7994737"/>
                <a:gd name="connsiteX100" fmla="*/ 1335572 w 9788592"/>
                <a:gd name="connsiteY100" fmla="*/ 1351664 h 7994737"/>
                <a:gd name="connsiteX101" fmla="*/ 1197348 w 9788592"/>
                <a:gd name="connsiteY101" fmla="*/ 1160278 h 7994737"/>
                <a:gd name="connsiteX102" fmla="*/ 1027227 w 9788592"/>
                <a:gd name="connsiteY102" fmla="*/ 1139013 h 7994737"/>
                <a:gd name="connsiteX103" fmla="*/ 772046 w 9788592"/>
                <a:gd name="connsiteY103" fmla="*/ 1075218 h 7994737"/>
                <a:gd name="connsiteX104" fmla="*/ 548762 w 9788592"/>
                <a:gd name="connsiteY104" fmla="*/ 979525 h 7994737"/>
                <a:gd name="connsiteX105" fmla="*/ 378641 w 9788592"/>
                <a:gd name="connsiteY105" fmla="*/ 958259 h 7994737"/>
                <a:gd name="connsiteX106" fmla="*/ 304213 w 9788592"/>
                <a:gd name="connsiteY106" fmla="*/ 979525 h 7994737"/>
                <a:gd name="connsiteX107" fmla="*/ 240418 w 9788592"/>
                <a:gd name="connsiteY107" fmla="*/ 958259 h 7994737"/>
                <a:gd name="connsiteX108" fmla="*/ 240418 w 9788592"/>
                <a:gd name="connsiteY108" fmla="*/ 862566 h 7994737"/>
                <a:gd name="connsiteX109" fmla="*/ 240418 w 9788592"/>
                <a:gd name="connsiteY109" fmla="*/ 777506 h 7994737"/>
                <a:gd name="connsiteX110" fmla="*/ 325479 w 9788592"/>
                <a:gd name="connsiteY110" fmla="*/ 756241 h 7994737"/>
                <a:gd name="connsiteX111" fmla="*/ 431804 w 9788592"/>
                <a:gd name="connsiteY111" fmla="*/ 851934 h 7994737"/>
                <a:gd name="connsiteX112" fmla="*/ 495599 w 9788592"/>
                <a:gd name="connsiteY112" fmla="*/ 788139 h 7994737"/>
                <a:gd name="connsiteX113" fmla="*/ 655088 w 9788592"/>
                <a:gd name="connsiteY113" fmla="*/ 862566 h 7994737"/>
                <a:gd name="connsiteX114" fmla="*/ 761413 w 9788592"/>
                <a:gd name="connsiteY114" fmla="*/ 883832 h 7994737"/>
                <a:gd name="connsiteX115" fmla="*/ 825209 w 9788592"/>
                <a:gd name="connsiteY115" fmla="*/ 788139 h 7994737"/>
                <a:gd name="connsiteX116" fmla="*/ 995330 w 9788592"/>
                <a:gd name="connsiteY116" fmla="*/ 926362 h 7994737"/>
                <a:gd name="connsiteX117" fmla="*/ 1229246 w 9788592"/>
                <a:gd name="connsiteY117" fmla="*/ 1053952 h 7994737"/>
                <a:gd name="connsiteX118" fmla="*/ 1409999 w 9788592"/>
                <a:gd name="connsiteY118" fmla="*/ 990157 h 7994737"/>
                <a:gd name="connsiteX119" fmla="*/ 1580120 w 9788592"/>
                <a:gd name="connsiteY119" fmla="*/ 777506 h 7994737"/>
                <a:gd name="connsiteX120" fmla="*/ 1814037 w 9788592"/>
                <a:gd name="connsiteY120" fmla="*/ 596752 h 7994737"/>
                <a:gd name="connsiteX121" fmla="*/ 1984158 w 9788592"/>
                <a:gd name="connsiteY121" fmla="*/ 426632 h 7994737"/>
                <a:gd name="connsiteX122" fmla="*/ 2069218 w 9788592"/>
                <a:gd name="connsiteY122" fmla="*/ 224613 h 7994737"/>
                <a:gd name="connsiteX123" fmla="*/ 2122381 w 9788592"/>
                <a:gd name="connsiteY123" fmla="*/ 86390 h 7994737"/>
                <a:gd name="connsiteX124" fmla="*/ 2175544 w 9788592"/>
                <a:gd name="connsiteY124" fmla="*/ 22594 h 7994737"/>
                <a:gd name="connsiteX125" fmla="*/ 2239339 w 9788592"/>
                <a:gd name="connsiteY125" fmla="*/ 22594 h 7994737"/>
                <a:gd name="connsiteX126" fmla="*/ 2356297 w 9788592"/>
                <a:gd name="connsiteY126" fmla="*/ 11962 h 7994737"/>
                <a:gd name="connsiteX127" fmla="*/ 2983618 w 9788592"/>
                <a:gd name="connsiteY127" fmla="*/ 1329 h 7994737"/>
                <a:gd name="connsiteX128" fmla="*/ 3908651 w 9788592"/>
                <a:gd name="connsiteY128" fmla="*/ 11962 h 7994737"/>
                <a:gd name="connsiteX129" fmla="*/ 4365851 w 9788592"/>
                <a:gd name="connsiteY129" fmla="*/ 11962 h 7994737"/>
                <a:gd name="connsiteX130" fmla="*/ 4578502 w 9788592"/>
                <a:gd name="connsiteY130" fmla="*/ 1329 h 7994737"/>
                <a:gd name="connsiteX131" fmla="*/ 4684827 w 9788592"/>
                <a:gd name="connsiteY131" fmla="*/ 1329 h 7994737"/>
                <a:gd name="connsiteX132" fmla="*/ 4737990 w 9788592"/>
                <a:gd name="connsiteY132" fmla="*/ 11962 h 7994737"/>
                <a:gd name="connsiteX133" fmla="*/ 4823051 w 9788592"/>
                <a:gd name="connsiteY133" fmla="*/ 97022 h 7994737"/>
                <a:gd name="connsiteX134" fmla="*/ 4982539 w 9788592"/>
                <a:gd name="connsiteY134" fmla="*/ 203348 h 7994737"/>
                <a:gd name="connsiteX135" fmla="*/ 5003804 w 9788592"/>
                <a:gd name="connsiteY135" fmla="*/ 320306 h 7994737"/>
                <a:gd name="connsiteX136" fmla="*/ 4950641 w 9788592"/>
                <a:gd name="connsiteY136" fmla="*/ 405366 h 7994737"/>
                <a:gd name="connsiteX137" fmla="*/ 4918744 w 9788592"/>
                <a:gd name="connsiteY137" fmla="*/ 469162 h 7994737"/>
                <a:gd name="connsiteX138" fmla="*/ 4854948 w 9788592"/>
                <a:gd name="connsiteY138" fmla="*/ 543590 h 7994737"/>
                <a:gd name="connsiteX139" fmla="*/ 4908111 w 9788592"/>
                <a:gd name="connsiteY139" fmla="*/ 671180 h 7994737"/>
                <a:gd name="connsiteX140" fmla="*/ 5035702 w 9788592"/>
                <a:gd name="connsiteY140" fmla="*/ 671180 h 7994737"/>
                <a:gd name="connsiteX141" fmla="*/ 4961274 w 9788592"/>
                <a:gd name="connsiteY141" fmla="*/ 809404 h 7994737"/>
                <a:gd name="connsiteX142" fmla="*/ 5110130 w 9788592"/>
                <a:gd name="connsiteY142" fmla="*/ 777506 h 7994737"/>
                <a:gd name="connsiteX143" fmla="*/ 5365311 w 9788592"/>
                <a:gd name="connsiteY143" fmla="*/ 671180 h 7994737"/>
                <a:gd name="connsiteX144" fmla="*/ 5588595 w 9788592"/>
                <a:gd name="connsiteY144" fmla="*/ 660548 h 7994737"/>
                <a:gd name="connsiteX145" fmla="*/ 5790613 w 9788592"/>
                <a:gd name="connsiteY145" fmla="*/ 543590 h 7994737"/>
                <a:gd name="connsiteX146" fmla="*/ 6024530 w 9788592"/>
                <a:gd name="connsiteY146" fmla="*/ 575487 h 7994737"/>
                <a:gd name="connsiteX147" fmla="*/ 6364772 w 9788592"/>
                <a:gd name="connsiteY147" fmla="*/ 490427 h 7994737"/>
                <a:gd name="connsiteX148" fmla="*/ 6588055 w 9788592"/>
                <a:gd name="connsiteY148" fmla="*/ 394734 h 7994737"/>
                <a:gd name="connsiteX149" fmla="*/ 6651851 w 9788592"/>
                <a:gd name="connsiteY149" fmla="*/ 394734 h 7994737"/>
                <a:gd name="connsiteX150" fmla="*/ 6747544 w 9788592"/>
                <a:gd name="connsiteY150" fmla="*/ 267143 h 7994737"/>
                <a:gd name="connsiteX151" fmla="*/ 6864502 w 9788592"/>
                <a:gd name="connsiteY151" fmla="*/ 320306 h 7994737"/>
                <a:gd name="connsiteX152" fmla="*/ 6992093 w 9788592"/>
                <a:gd name="connsiteY152" fmla="*/ 245878 h 7994737"/>
                <a:gd name="connsiteX153" fmla="*/ 7077153 w 9788592"/>
                <a:gd name="connsiteY153" fmla="*/ 192715 h 7994737"/>
                <a:gd name="connsiteX154" fmla="*/ 7119683 w 9788592"/>
                <a:gd name="connsiteY154" fmla="*/ 256511 h 7994737"/>
                <a:gd name="connsiteX155" fmla="*/ 7353599 w 9788592"/>
                <a:gd name="connsiteY155" fmla="*/ 203348 h 7994737"/>
                <a:gd name="connsiteX156" fmla="*/ 7566251 w 9788592"/>
                <a:gd name="connsiteY156" fmla="*/ 203348 h 7994737"/>
                <a:gd name="connsiteX157" fmla="*/ 7757637 w 9788592"/>
                <a:gd name="connsiteY157" fmla="*/ 118287 h 7994737"/>
                <a:gd name="connsiteX158" fmla="*/ 7863962 w 9788592"/>
                <a:gd name="connsiteY158" fmla="*/ 224613 h 7994737"/>
                <a:gd name="connsiteX159" fmla="*/ 8044716 w 9788592"/>
                <a:gd name="connsiteY159" fmla="*/ 118287 h 7994737"/>
                <a:gd name="connsiteX160" fmla="*/ 8310530 w 9788592"/>
                <a:gd name="connsiteY160" fmla="*/ 107655 h 7994737"/>
                <a:gd name="connsiteX161" fmla="*/ 8470018 w 9788592"/>
                <a:gd name="connsiteY161" fmla="*/ 75757 h 7994737"/>
                <a:gd name="connsiteX162" fmla="*/ 8618874 w 9788592"/>
                <a:gd name="connsiteY162" fmla="*/ 22594 h 7994737"/>
                <a:gd name="connsiteX163" fmla="*/ 8682669 w 9788592"/>
                <a:gd name="connsiteY163" fmla="*/ 128920 h 7994737"/>
                <a:gd name="connsiteX164" fmla="*/ 8725199 w 9788592"/>
                <a:gd name="connsiteY164" fmla="*/ 288408 h 7994737"/>
                <a:gd name="connsiteX165" fmla="*/ 8948483 w 9788592"/>
                <a:gd name="connsiteY165" fmla="*/ 479794 h 7994737"/>
                <a:gd name="connsiteX166" fmla="*/ 9129237 w 9788592"/>
                <a:gd name="connsiteY166" fmla="*/ 554222 h 7994737"/>
                <a:gd name="connsiteX167" fmla="*/ 9331255 w 9788592"/>
                <a:gd name="connsiteY167" fmla="*/ 543590 h 7994737"/>
                <a:gd name="connsiteX168" fmla="*/ 9512009 w 9788592"/>
                <a:gd name="connsiteY168" fmla="*/ 618018 h 7994737"/>
                <a:gd name="connsiteX169" fmla="*/ 9597069 w 9788592"/>
                <a:gd name="connsiteY169" fmla="*/ 724343 h 7994737"/>
                <a:gd name="connsiteX170" fmla="*/ 9788455 w 9788592"/>
                <a:gd name="connsiteY170" fmla="*/ 830669 h 7994737"/>
                <a:gd name="connsiteX171" fmla="*/ 9565172 w 9788592"/>
                <a:gd name="connsiteY171" fmla="*/ 926362 h 7994737"/>
                <a:gd name="connsiteX172" fmla="*/ 9299358 w 9788592"/>
                <a:gd name="connsiteY172" fmla="*/ 873199 h 7994737"/>
                <a:gd name="connsiteX173" fmla="*/ 8937851 w 9788592"/>
                <a:gd name="connsiteY173" fmla="*/ 873199 h 7994737"/>
                <a:gd name="connsiteX174" fmla="*/ 8533813 w 9788592"/>
                <a:gd name="connsiteY174" fmla="*/ 851934 h 7994737"/>
                <a:gd name="connsiteX175" fmla="*/ 8374325 w 9788592"/>
                <a:gd name="connsiteY175" fmla="*/ 968892 h 7994737"/>
                <a:gd name="connsiteX176" fmla="*/ 8299897 w 9788592"/>
                <a:gd name="connsiteY176" fmla="*/ 1139013 h 7994737"/>
                <a:gd name="connsiteX177" fmla="*/ 8246734 w 9788592"/>
                <a:gd name="connsiteY177" fmla="*/ 1362297 h 7994737"/>
                <a:gd name="connsiteX178" fmla="*/ 8097879 w 9788592"/>
                <a:gd name="connsiteY178" fmla="*/ 1479255 h 7994737"/>
                <a:gd name="connsiteX179" fmla="*/ 7768269 w 9788592"/>
                <a:gd name="connsiteY179" fmla="*/ 1500520 h 7994737"/>
                <a:gd name="connsiteX180" fmla="*/ 7279172 w 9788592"/>
                <a:gd name="connsiteY180" fmla="*/ 1362297 h 7994737"/>
                <a:gd name="connsiteX181" fmla="*/ 7034623 w 9788592"/>
                <a:gd name="connsiteY181" fmla="*/ 1298501 h 7994737"/>
                <a:gd name="connsiteX182" fmla="*/ 6843237 w 9788592"/>
                <a:gd name="connsiteY182" fmla="*/ 1224073 h 7994737"/>
                <a:gd name="connsiteX183" fmla="*/ 6630586 w 9788592"/>
                <a:gd name="connsiteY183" fmla="*/ 1287869 h 7994737"/>
                <a:gd name="connsiteX184" fmla="*/ 6428567 w 9788592"/>
                <a:gd name="connsiteY184" fmla="*/ 1309134 h 7994737"/>
                <a:gd name="connsiteX185" fmla="*/ 6226548 w 9788592"/>
                <a:gd name="connsiteY185" fmla="*/ 1309134 h 7994737"/>
                <a:gd name="connsiteX186" fmla="*/ 6109590 w 9788592"/>
                <a:gd name="connsiteY186" fmla="*/ 1245339 h 7994737"/>
                <a:gd name="connsiteX187" fmla="*/ 5983565 w 9788592"/>
                <a:gd name="connsiteY187" fmla="*/ 1358448 h 7994737"/>
                <a:gd name="connsiteX188" fmla="*/ 5781612 w 9788592"/>
                <a:gd name="connsiteY188" fmla="*/ 1358448 h 7994737"/>
                <a:gd name="connsiteX189" fmla="*/ 5602098 w 9788592"/>
                <a:gd name="connsiteY189" fmla="*/ 1481864 h 7994737"/>
                <a:gd name="connsiteX190" fmla="*/ 5487292 w 9788592"/>
                <a:gd name="connsiteY190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197888 w 9788592"/>
                <a:gd name="connsiteY81" fmla="*/ 2999711 h 7994737"/>
                <a:gd name="connsiteX82" fmla="*/ 219153 w 9788592"/>
                <a:gd name="connsiteY82" fmla="*/ 2574408 h 7994737"/>
                <a:gd name="connsiteX83" fmla="*/ 219153 w 9788592"/>
                <a:gd name="connsiteY83" fmla="*/ 2478715 h 7994737"/>
                <a:gd name="connsiteX84" fmla="*/ 219153 w 9788592"/>
                <a:gd name="connsiteY84" fmla="*/ 2393655 h 7994737"/>
                <a:gd name="connsiteX85" fmla="*/ 282948 w 9788592"/>
                <a:gd name="connsiteY85" fmla="*/ 2319227 h 7994737"/>
                <a:gd name="connsiteX86" fmla="*/ 399906 w 9788592"/>
                <a:gd name="connsiteY86" fmla="*/ 2223534 h 7994737"/>
                <a:gd name="connsiteX87" fmla="*/ 357376 w 9788592"/>
                <a:gd name="connsiteY87" fmla="*/ 2117208 h 7994737"/>
                <a:gd name="connsiteX88" fmla="*/ 272316 w 9788592"/>
                <a:gd name="connsiteY88" fmla="*/ 2053413 h 7994737"/>
                <a:gd name="connsiteX89" fmla="*/ 272316 w 9788592"/>
                <a:gd name="connsiteY89" fmla="*/ 1925822 h 7994737"/>
                <a:gd name="connsiteX90" fmla="*/ 399906 w 9788592"/>
                <a:gd name="connsiteY90" fmla="*/ 1883292 h 7994737"/>
                <a:gd name="connsiteX91" fmla="*/ 538130 w 9788592"/>
                <a:gd name="connsiteY91" fmla="*/ 1830129 h 7994737"/>
                <a:gd name="connsiteX92" fmla="*/ 644455 w 9788592"/>
                <a:gd name="connsiteY92" fmla="*/ 1606846 h 7994737"/>
                <a:gd name="connsiteX93" fmla="*/ 697618 w 9788592"/>
                <a:gd name="connsiteY93" fmla="*/ 1394194 h 7994737"/>
                <a:gd name="connsiteX94" fmla="*/ 835841 w 9788592"/>
                <a:gd name="connsiteY94" fmla="*/ 1351664 h 7994737"/>
                <a:gd name="connsiteX95" fmla="*/ 814576 w 9788592"/>
                <a:gd name="connsiteY95" fmla="*/ 1479255 h 7994737"/>
                <a:gd name="connsiteX96" fmla="*/ 740148 w 9788592"/>
                <a:gd name="connsiteY96" fmla="*/ 1606846 h 7994737"/>
                <a:gd name="connsiteX97" fmla="*/ 846474 w 9788592"/>
                <a:gd name="connsiteY97" fmla="*/ 1745069 h 7994737"/>
                <a:gd name="connsiteX98" fmla="*/ 1027227 w 9788592"/>
                <a:gd name="connsiteY98" fmla="*/ 1574948 h 7994737"/>
                <a:gd name="connsiteX99" fmla="*/ 1250511 w 9788592"/>
                <a:gd name="connsiteY99" fmla="*/ 1468622 h 7994737"/>
                <a:gd name="connsiteX100" fmla="*/ 1335572 w 9788592"/>
                <a:gd name="connsiteY100" fmla="*/ 1351664 h 7994737"/>
                <a:gd name="connsiteX101" fmla="*/ 1197348 w 9788592"/>
                <a:gd name="connsiteY101" fmla="*/ 1160278 h 7994737"/>
                <a:gd name="connsiteX102" fmla="*/ 1027227 w 9788592"/>
                <a:gd name="connsiteY102" fmla="*/ 1139013 h 7994737"/>
                <a:gd name="connsiteX103" fmla="*/ 772046 w 9788592"/>
                <a:gd name="connsiteY103" fmla="*/ 1075218 h 7994737"/>
                <a:gd name="connsiteX104" fmla="*/ 548762 w 9788592"/>
                <a:gd name="connsiteY104" fmla="*/ 979525 h 7994737"/>
                <a:gd name="connsiteX105" fmla="*/ 378641 w 9788592"/>
                <a:gd name="connsiteY105" fmla="*/ 958259 h 7994737"/>
                <a:gd name="connsiteX106" fmla="*/ 304213 w 9788592"/>
                <a:gd name="connsiteY106" fmla="*/ 979525 h 7994737"/>
                <a:gd name="connsiteX107" fmla="*/ 240418 w 9788592"/>
                <a:gd name="connsiteY107" fmla="*/ 958259 h 7994737"/>
                <a:gd name="connsiteX108" fmla="*/ 240418 w 9788592"/>
                <a:gd name="connsiteY108" fmla="*/ 862566 h 7994737"/>
                <a:gd name="connsiteX109" fmla="*/ 240418 w 9788592"/>
                <a:gd name="connsiteY109" fmla="*/ 777506 h 7994737"/>
                <a:gd name="connsiteX110" fmla="*/ 325479 w 9788592"/>
                <a:gd name="connsiteY110" fmla="*/ 756241 h 7994737"/>
                <a:gd name="connsiteX111" fmla="*/ 431804 w 9788592"/>
                <a:gd name="connsiteY111" fmla="*/ 851934 h 7994737"/>
                <a:gd name="connsiteX112" fmla="*/ 495599 w 9788592"/>
                <a:gd name="connsiteY112" fmla="*/ 788139 h 7994737"/>
                <a:gd name="connsiteX113" fmla="*/ 655088 w 9788592"/>
                <a:gd name="connsiteY113" fmla="*/ 862566 h 7994737"/>
                <a:gd name="connsiteX114" fmla="*/ 761413 w 9788592"/>
                <a:gd name="connsiteY114" fmla="*/ 883832 h 7994737"/>
                <a:gd name="connsiteX115" fmla="*/ 825209 w 9788592"/>
                <a:gd name="connsiteY115" fmla="*/ 788139 h 7994737"/>
                <a:gd name="connsiteX116" fmla="*/ 995330 w 9788592"/>
                <a:gd name="connsiteY116" fmla="*/ 926362 h 7994737"/>
                <a:gd name="connsiteX117" fmla="*/ 1229246 w 9788592"/>
                <a:gd name="connsiteY117" fmla="*/ 1053952 h 7994737"/>
                <a:gd name="connsiteX118" fmla="*/ 1409999 w 9788592"/>
                <a:gd name="connsiteY118" fmla="*/ 990157 h 7994737"/>
                <a:gd name="connsiteX119" fmla="*/ 1580120 w 9788592"/>
                <a:gd name="connsiteY119" fmla="*/ 777506 h 7994737"/>
                <a:gd name="connsiteX120" fmla="*/ 1814037 w 9788592"/>
                <a:gd name="connsiteY120" fmla="*/ 596752 h 7994737"/>
                <a:gd name="connsiteX121" fmla="*/ 1984158 w 9788592"/>
                <a:gd name="connsiteY121" fmla="*/ 426632 h 7994737"/>
                <a:gd name="connsiteX122" fmla="*/ 2069218 w 9788592"/>
                <a:gd name="connsiteY122" fmla="*/ 224613 h 7994737"/>
                <a:gd name="connsiteX123" fmla="*/ 2122381 w 9788592"/>
                <a:gd name="connsiteY123" fmla="*/ 86390 h 7994737"/>
                <a:gd name="connsiteX124" fmla="*/ 2175544 w 9788592"/>
                <a:gd name="connsiteY124" fmla="*/ 22594 h 7994737"/>
                <a:gd name="connsiteX125" fmla="*/ 2239339 w 9788592"/>
                <a:gd name="connsiteY125" fmla="*/ 22594 h 7994737"/>
                <a:gd name="connsiteX126" fmla="*/ 2356297 w 9788592"/>
                <a:gd name="connsiteY126" fmla="*/ 11962 h 7994737"/>
                <a:gd name="connsiteX127" fmla="*/ 2983618 w 9788592"/>
                <a:gd name="connsiteY127" fmla="*/ 1329 h 7994737"/>
                <a:gd name="connsiteX128" fmla="*/ 3908651 w 9788592"/>
                <a:gd name="connsiteY128" fmla="*/ 11962 h 7994737"/>
                <a:gd name="connsiteX129" fmla="*/ 4365851 w 9788592"/>
                <a:gd name="connsiteY129" fmla="*/ 11962 h 7994737"/>
                <a:gd name="connsiteX130" fmla="*/ 4578502 w 9788592"/>
                <a:gd name="connsiteY130" fmla="*/ 1329 h 7994737"/>
                <a:gd name="connsiteX131" fmla="*/ 4684827 w 9788592"/>
                <a:gd name="connsiteY131" fmla="*/ 1329 h 7994737"/>
                <a:gd name="connsiteX132" fmla="*/ 4737990 w 9788592"/>
                <a:gd name="connsiteY132" fmla="*/ 11962 h 7994737"/>
                <a:gd name="connsiteX133" fmla="*/ 4823051 w 9788592"/>
                <a:gd name="connsiteY133" fmla="*/ 97022 h 7994737"/>
                <a:gd name="connsiteX134" fmla="*/ 4982539 w 9788592"/>
                <a:gd name="connsiteY134" fmla="*/ 203348 h 7994737"/>
                <a:gd name="connsiteX135" fmla="*/ 5003804 w 9788592"/>
                <a:gd name="connsiteY135" fmla="*/ 320306 h 7994737"/>
                <a:gd name="connsiteX136" fmla="*/ 4950641 w 9788592"/>
                <a:gd name="connsiteY136" fmla="*/ 405366 h 7994737"/>
                <a:gd name="connsiteX137" fmla="*/ 4918744 w 9788592"/>
                <a:gd name="connsiteY137" fmla="*/ 469162 h 7994737"/>
                <a:gd name="connsiteX138" fmla="*/ 4854948 w 9788592"/>
                <a:gd name="connsiteY138" fmla="*/ 543590 h 7994737"/>
                <a:gd name="connsiteX139" fmla="*/ 4908111 w 9788592"/>
                <a:gd name="connsiteY139" fmla="*/ 671180 h 7994737"/>
                <a:gd name="connsiteX140" fmla="*/ 5035702 w 9788592"/>
                <a:gd name="connsiteY140" fmla="*/ 671180 h 7994737"/>
                <a:gd name="connsiteX141" fmla="*/ 4961274 w 9788592"/>
                <a:gd name="connsiteY141" fmla="*/ 809404 h 7994737"/>
                <a:gd name="connsiteX142" fmla="*/ 5110130 w 9788592"/>
                <a:gd name="connsiteY142" fmla="*/ 777506 h 7994737"/>
                <a:gd name="connsiteX143" fmla="*/ 5365311 w 9788592"/>
                <a:gd name="connsiteY143" fmla="*/ 671180 h 7994737"/>
                <a:gd name="connsiteX144" fmla="*/ 5588595 w 9788592"/>
                <a:gd name="connsiteY144" fmla="*/ 660548 h 7994737"/>
                <a:gd name="connsiteX145" fmla="*/ 5790613 w 9788592"/>
                <a:gd name="connsiteY145" fmla="*/ 543590 h 7994737"/>
                <a:gd name="connsiteX146" fmla="*/ 6024530 w 9788592"/>
                <a:gd name="connsiteY146" fmla="*/ 575487 h 7994737"/>
                <a:gd name="connsiteX147" fmla="*/ 6364772 w 9788592"/>
                <a:gd name="connsiteY147" fmla="*/ 490427 h 7994737"/>
                <a:gd name="connsiteX148" fmla="*/ 6588055 w 9788592"/>
                <a:gd name="connsiteY148" fmla="*/ 394734 h 7994737"/>
                <a:gd name="connsiteX149" fmla="*/ 6651851 w 9788592"/>
                <a:gd name="connsiteY149" fmla="*/ 394734 h 7994737"/>
                <a:gd name="connsiteX150" fmla="*/ 6747544 w 9788592"/>
                <a:gd name="connsiteY150" fmla="*/ 267143 h 7994737"/>
                <a:gd name="connsiteX151" fmla="*/ 6864502 w 9788592"/>
                <a:gd name="connsiteY151" fmla="*/ 320306 h 7994737"/>
                <a:gd name="connsiteX152" fmla="*/ 6992093 w 9788592"/>
                <a:gd name="connsiteY152" fmla="*/ 245878 h 7994737"/>
                <a:gd name="connsiteX153" fmla="*/ 7077153 w 9788592"/>
                <a:gd name="connsiteY153" fmla="*/ 192715 h 7994737"/>
                <a:gd name="connsiteX154" fmla="*/ 7119683 w 9788592"/>
                <a:gd name="connsiteY154" fmla="*/ 256511 h 7994737"/>
                <a:gd name="connsiteX155" fmla="*/ 7353599 w 9788592"/>
                <a:gd name="connsiteY155" fmla="*/ 203348 h 7994737"/>
                <a:gd name="connsiteX156" fmla="*/ 7566251 w 9788592"/>
                <a:gd name="connsiteY156" fmla="*/ 203348 h 7994737"/>
                <a:gd name="connsiteX157" fmla="*/ 7757637 w 9788592"/>
                <a:gd name="connsiteY157" fmla="*/ 118287 h 7994737"/>
                <a:gd name="connsiteX158" fmla="*/ 7863962 w 9788592"/>
                <a:gd name="connsiteY158" fmla="*/ 224613 h 7994737"/>
                <a:gd name="connsiteX159" fmla="*/ 8044716 w 9788592"/>
                <a:gd name="connsiteY159" fmla="*/ 118287 h 7994737"/>
                <a:gd name="connsiteX160" fmla="*/ 8310530 w 9788592"/>
                <a:gd name="connsiteY160" fmla="*/ 107655 h 7994737"/>
                <a:gd name="connsiteX161" fmla="*/ 8470018 w 9788592"/>
                <a:gd name="connsiteY161" fmla="*/ 75757 h 7994737"/>
                <a:gd name="connsiteX162" fmla="*/ 8618874 w 9788592"/>
                <a:gd name="connsiteY162" fmla="*/ 22594 h 7994737"/>
                <a:gd name="connsiteX163" fmla="*/ 8682669 w 9788592"/>
                <a:gd name="connsiteY163" fmla="*/ 128920 h 7994737"/>
                <a:gd name="connsiteX164" fmla="*/ 8725199 w 9788592"/>
                <a:gd name="connsiteY164" fmla="*/ 288408 h 7994737"/>
                <a:gd name="connsiteX165" fmla="*/ 8948483 w 9788592"/>
                <a:gd name="connsiteY165" fmla="*/ 479794 h 7994737"/>
                <a:gd name="connsiteX166" fmla="*/ 9129237 w 9788592"/>
                <a:gd name="connsiteY166" fmla="*/ 554222 h 7994737"/>
                <a:gd name="connsiteX167" fmla="*/ 9331255 w 9788592"/>
                <a:gd name="connsiteY167" fmla="*/ 543590 h 7994737"/>
                <a:gd name="connsiteX168" fmla="*/ 9512009 w 9788592"/>
                <a:gd name="connsiteY168" fmla="*/ 618018 h 7994737"/>
                <a:gd name="connsiteX169" fmla="*/ 9597069 w 9788592"/>
                <a:gd name="connsiteY169" fmla="*/ 724343 h 7994737"/>
                <a:gd name="connsiteX170" fmla="*/ 9788455 w 9788592"/>
                <a:gd name="connsiteY170" fmla="*/ 830669 h 7994737"/>
                <a:gd name="connsiteX171" fmla="*/ 9565172 w 9788592"/>
                <a:gd name="connsiteY171" fmla="*/ 926362 h 7994737"/>
                <a:gd name="connsiteX172" fmla="*/ 9299358 w 9788592"/>
                <a:gd name="connsiteY172" fmla="*/ 873199 h 7994737"/>
                <a:gd name="connsiteX173" fmla="*/ 8937851 w 9788592"/>
                <a:gd name="connsiteY173" fmla="*/ 873199 h 7994737"/>
                <a:gd name="connsiteX174" fmla="*/ 8533813 w 9788592"/>
                <a:gd name="connsiteY174" fmla="*/ 851934 h 7994737"/>
                <a:gd name="connsiteX175" fmla="*/ 8374325 w 9788592"/>
                <a:gd name="connsiteY175" fmla="*/ 968892 h 7994737"/>
                <a:gd name="connsiteX176" fmla="*/ 8299897 w 9788592"/>
                <a:gd name="connsiteY176" fmla="*/ 1139013 h 7994737"/>
                <a:gd name="connsiteX177" fmla="*/ 8246734 w 9788592"/>
                <a:gd name="connsiteY177" fmla="*/ 1362297 h 7994737"/>
                <a:gd name="connsiteX178" fmla="*/ 8097879 w 9788592"/>
                <a:gd name="connsiteY178" fmla="*/ 1479255 h 7994737"/>
                <a:gd name="connsiteX179" fmla="*/ 7768269 w 9788592"/>
                <a:gd name="connsiteY179" fmla="*/ 1500520 h 7994737"/>
                <a:gd name="connsiteX180" fmla="*/ 7279172 w 9788592"/>
                <a:gd name="connsiteY180" fmla="*/ 1362297 h 7994737"/>
                <a:gd name="connsiteX181" fmla="*/ 7034623 w 9788592"/>
                <a:gd name="connsiteY181" fmla="*/ 1298501 h 7994737"/>
                <a:gd name="connsiteX182" fmla="*/ 6843237 w 9788592"/>
                <a:gd name="connsiteY182" fmla="*/ 1224073 h 7994737"/>
                <a:gd name="connsiteX183" fmla="*/ 6630586 w 9788592"/>
                <a:gd name="connsiteY183" fmla="*/ 1287869 h 7994737"/>
                <a:gd name="connsiteX184" fmla="*/ 6428567 w 9788592"/>
                <a:gd name="connsiteY184" fmla="*/ 1309134 h 7994737"/>
                <a:gd name="connsiteX185" fmla="*/ 6226548 w 9788592"/>
                <a:gd name="connsiteY185" fmla="*/ 1309134 h 7994737"/>
                <a:gd name="connsiteX186" fmla="*/ 6109590 w 9788592"/>
                <a:gd name="connsiteY186" fmla="*/ 1245339 h 7994737"/>
                <a:gd name="connsiteX187" fmla="*/ 5983565 w 9788592"/>
                <a:gd name="connsiteY187" fmla="*/ 1358448 h 7994737"/>
                <a:gd name="connsiteX188" fmla="*/ 5781612 w 9788592"/>
                <a:gd name="connsiteY188" fmla="*/ 1358448 h 7994737"/>
                <a:gd name="connsiteX189" fmla="*/ 5602098 w 9788592"/>
                <a:gd name="connsiteY189" fmla="*/ 1481864 h 7994737"/>
                <a:gd name="connsiteX190" fmla="*/ 5487292 w 9788592"/>
                <a:gd name="connsiteY190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146653 w 9788592"/>
                <a:gd name="connsiteY81" fmla="*/ 3178150 h 7994737"/>
                <a:gd name="connsiteX82" fmla="*/ 197888 w 9788592"/>
                <a:gd name="connsiteY82" fmla="*/ 2999711 h 7994737"/>
                <a:gd name="connsiteX83" fmla="*/ 219153 w 9788592"/>
                <a:gd name="connsiteY83" fmla="*/ 2574408 h 7994737"/>
                <a:gd name="connsiteX84" fmla="*/ 219153 w 9788592"/>
                <a:gd name="connsiteY84" fmla="*/ 2478715 h 7994737"/>
                <a:gd name="connsiteX85" fmla="*/ 219153 w 9788592"/>
                <a:gd name="connsiteY85" fmla="*/ 2393655 h 7994737"/>
                <a:gd name="connsiteX86" fmla="*/ 282948 w 9788592"/>
                <a:gd name="connsiteY86" fmla="*/ 2319227 h 7994737"/>
                <a:gd name="connsiteX87" fmla="*/ 399906 w 9788592"/>
                <a:gd name="connsiteY87" fmla="*/ 2223534 h 7994737"/>
                <a:gd name="connsiteX88" fmla="*/ 357376 w 9788592"/>
                <a:gd name="connsiteY88" fmla="*/ 2117208 h 7994737"/>
                <a:gd name="connsiteX89" fmla="*/ 272316 w 9788592"/>
                <a:gd name="connsiteY89" fmla="*/ 2053413 h 7994737"/>
                <a:gd name="connsiteX90" fmla="*/ 272316 w 9788592"/>
                <a:gd name="connsiteY90" fmla="*/ 1925822 h 7994737"/>
                <a:gd name="connsiteX91" fmla="*/ 399906 w 9788592"/>
                <a:gd name="connsiteY91" fmla="*/ 1883292 h 7994737"/>
                <a:gd name="connsiteX92" fmla="*/ 538130 w 9788592"/>
                <a:gd name="connsiteY92" fmla="*/ 1830129 h 7994737"/>
                <a:gd name="connsiteX93" fmla="*/ 644455 w 9788592"/>
                <a:gd name="connsiteY93" fmla="*/ 1606846 h 7994737"/>
                <a:gd name="connsiteX94" fmla="*/ 697618 w 9788592"/>
                <a:gd name="connsiteY94" fmla="*/ 1394194 h 7994737"/>
                <a:gd name="connsiteX95" fmla="*/ 835841 w 9788592"/>
                <a:gd name="connsiteY95" fmla="*/ 1351664 h 7994737"/>
                <a:gd name="connsiteX96" fmla="*/ 814576 w 9788592"/>
                <a:gd name="connsiteY96" fmla="*/ 1479255 h 7994737"/>
                <a:gd name="connsiteX97" fmla="*/ 740148 w 9788592"/>
                <a:gd name="connsiteY97" fmla="*/ 1606846 h 7994737"/>
                <a:gd name="connsiteX98" fmla="*/ 846474 w 9788592"/>
                <a:gd name="connsiteY98" fmla="*/ 1745069 h 7994737"/>
                <a:gd name="connsiteX99" fmla="*/ 1027227 w 9788592"/>
                <a:gd name="connsiteY99" fmla="*/ 1574948 h 7994737"/>
                <a:gd name="connsiteX100" fmla="*/ 1250511 w 9788592"/>
                <a:gd name="connsiteY100" fmla="*/ 1468622 h 7994737"/>
                <a:gd name="connsiteX101" fmla="*/ 1335572 w 9788592"/>
                <a:gd name="connsiteY101" fmla="*/ 1351664 h 7994737"/>
                <a:gd name="connsiteX102" fmla="*/ 1197348 w 9788592"/>
                <a:gd name="connsiteY102" fmla="*/ 1160278 h 7994737"/>
                <a:gd name="connsiteX103" fmla="*/ 1027227 w 9788592"/>
                <a:gd name="connsiteY103" fmla="*/ 1139013 h 7994737"/>
                <a:gd name="connsiteX104" fmla="*/ 772046 w 9788592"/>
                <a:gd name="connsiteY104" fmla="*/ 1075218 h 7994737"/>
                <a:gd name="connsiteX105" fmla="*/ 548762 w 9788592"/>
                <a:gd name="connsiteY105" fmla="*/ 979525 h 7994737"/>
                <a:gd name="connsiteX106" fmla="*/ 378641 w 9788592"/>
                <a:gd name="connsiteY106" fmla="*/ 958259 h 7994737"/>
                <a:gd name="connsiteX107" fmla="*/ 304213 w 9788592"/>
                <a:gd name="connsiteY107" fmla="*/ 979525 h 7994737"/>
                <a:gd name="connsiteX108" fmla="*/ 240418 w 9788592"/>
                <a:gd name="connsiteY108" fmla="*/ 958259 h 7994737"/>
                <a:gd name="connsiteX109" fmla="*/ 240418 w 9788592"/>
                <a:gd name="connsiteY109" fmla="*/ 862566 h 7994737"/>
                <a:gd name="connsiteX110" fmla="*/ 240418 w 9788592"/>
                <a:gd name="connsiteY110" fmla="*/ 777506 h 7994737"/>
                <a:gd name="connsiteX111" fmla="*/ 325479 w 9788592"/>
                <a:gd name="connsiteY111" fmla="*/ 756241 h 7994737"/>
                <a:gd name="connsiteX112" fmla="*/ 431804 w 9788592"/>
                <a:gd name="connsiteY112" fmla="*/ 851934 h 7994737"/>
                <a:gd name="connsiteX113" fmla="*/ 495599 w 9788592"/>
                <a:gd name="connsiteY113" fmla="*/ 788139 h 7994737"/>
                <a:gd name="connsiteX114" fmla="*/ 655088 w 9788592"/>
                <a:gd name="connsiteY114" fmla="*/ 862566 h 7994737"/>
                <a:gd name="connsiteX115" fmla="*/ 761413 w 9788592"/>
                <a:gd name="connsiteY115" fmla="*/ 883832 h 7994737"/>
                <a:gd name="connsiteX116" fmla="*/ 825209 w 9788592"/>
                <a:gd name="connsiteY116" fmla="*/ 788139 h 7994737"/>
                <a:gd name="connsiteX117" fmla="*/ 995330 w 9788592"/>
                <a:gd name="connsiteY117" fmla="*/ 926362 h 7994737"/>
                <a:gd name="connsiteX118" fmla="*/ 1229246 w 9788592"/>
                <a:gd name="connsiteY118" fmla="*/ 1053952 h 7994737"/>
                <a:gd name="connsiteX119" fmla="*/ 1409999 w 9788592"/>
                <a:gd name="connsiteY119" fmla="*/ 990157 h 7994737"/>
                <a:gd name="connsiteX120" fmla="*/ 1580120 w 9788592"/>
                <a:gd name="connsiteY120" fmla="*/ 777506 h 7994737"/>
                <a:gd name="connsiteX121" fmla="*/ 1814037 w 9788592"/>
                <a:gd name="connsiteY121" fmla="*/ 596752 h 7994737"/>
                <a:gd name="connsiteX122" fmla="*/ 1984158 w 9788592"/>
                <a:gd name="connsiteY122" fmla="*/ 426632 h 7994737"/>
                <a:gd name="connsiteX123" fmla="*/ 2069218 w 9788592"/>
                <a:gd name="connsiteY123" fmla="*/ 224613 h 7994737"/>
                <a:gd name="connsiteX124" fmla="*/ 2122381 w 9788592"/>
                <a:gd name="connsiteY124" fmla="*/ 86390 h 7994737"/>
                <a:gd name="connsiteX125" fmla="*/ 2175544 w 9788592"/>
                <a:gd name="connsiteY125" fmla="*/ 22594 h 7994737"/>
                <a:gd name="connsiteX126" fmla="*/ 2239339 w 9788592"/>
                <a:gd name="connsiteY126" fmla="*/ 22594 h 7994737"/>
                <a:gd name="connsiteX127" fmla="*/ 2356297 w 9788592"/>
                <a:gd name="connsiteY127" fmla="*/ 11962 h 7994737"/>
                <a:gd name="connsiteX128" fmla="*/ 2983618 w 9788592"/>
                <a:gd name="connsiteY128" fmla="*/ 1329 h 7994737"/>
                <a:gd name="connsiteX129" fmla="*/ 3908651 w 9788592"/>
                <a:gd name="connsiteY129" fmla="*/ 11962 h 7994737"/>
                <a:gd name="connsiteX130" fmla="*/ 4365851 w 9788592"/>
                <a:gd name="connsiteY130" fmla="*/ 11962 h 7994737"/>
                <a:gd name="connsiteX131" fmla="*/ 4578502 w 9788592"/>
                <a:gd name="connsiteY131" fmla="*/ 1329 h 7994737"/>
                <a:gd name="connsiteX132" fmla="*/ 4684827 w 9788592"/>
                <a:gd name="connsiteY132" fmla="*/ 1329 h 7994737"/>
                <a:gd name="connsiteX133" fmla="*/ 4737990 w 9788592"/>
                <a:gd name="connsiteY133" fmla="*/ 11962 h 7994737"/>
                <a:gd name="connsiteX134" fmla="*/ 4823051 w 9788592"/>
                <a:gd name="connsiteY134" fmla="*/ 97022 h 7994737"/>
                <a:gd name="connsiteX135" fmla="*/ 4982539 w 9788592"/>
                <a:gd name="connsiteY135" fmla="*/ 203348 h 7994737"/>
                <a:gd name="connsiteX136" fmla="*/ 5003804 w 9788592"/>
                <a:gd name="connsiteY136" fmla="*/ 320306 h 7994737"/>
                <a:gd name="connsiteX137" fmla="*/ 4950641 w 9788592"/>
                <a:gd name="connsiteY137" fmla="*/ 405366 h 7994737"/>
                <a:gd name="connsiteX138" fmla="*/ 4918744 w 9788592"/>
                <a:gd name="connsiteY138" fmla="*/ 469162 h 7994737"/>
                <a:gd name="connsiteX139" fmla="*/ 4854948 w 9788592"/>
                <a:gd name="connsiteY139" fmla="*/ 543590 h 7994737"/>
                <a:gd name="connsiteX140" fmla="*/ 4908111 w 9788592"/>
                <a:gd name="connsiteY140" fmla="*/ 671180 h 7994737"/>
                <a:gd name="connsiteX141" fmla="*/ 5035702 w 9788592"/>
                <a:gd name="connsiteY141" fmla="*/ 671180 h 7994737"/>
                <a:gd name="connsiteX142" fmla="*/ 4961274 w 9788592"/>
                <a:gd name="connsiteY142" fmla="*/ 809404 h 7994737"/>
                <a:gd name="connsiteX143" fmla="*/ 5110130 w 9788592"/>
                <a:gd name="connsiteY143" fmla="*/ 777506 h 7994737"/>
                <a:gd name="connsiteX144" fmla="*/ 5365311 w 9788592"/>
                <a:gd name="connsiteY144" fmla="*/ 671180 h 7994737"/>
                <a:gd name="connsiteX145" fmla="*/ 5588595 w 9788592"/>
                <a:gd name="connsiteY145" fmla="*/ 660548 h 7994737"/>
                <a:gd name="connsiteX146" fmla="*/ 5790613 w 9788592"/>
                <a:gd name="connsiteY146" fmla="*/ 543590 h 7994737"/>
                <a:gd name="connsiteX147" fmla="*/ 6024530 w 9788592"/>
                <a:gd name="connsiteY147" fmla="*/ 575487 h 7994737"/>
                <a:gd name="connsiteX148" fmla="*/ 6364772 w 9788592"/>
                <a:gd name="connsiteY148" fmla="*/ 490427 h 7994737"/>
                <a:gd name="connsiteX149" fmla="*/ 6588055 w 9788592"/>
                <a:gd name="connsiteY149" fmla="*/ 394734 h 7994737"/>
                <a:gd name="connsiteX150" fmla="*/ 6651851 w 9788592"/>
                <a:gd name="connsiteY150" fmla="*/ 394734 h 7994737"/>
                <a:gd name="connsiteX151" fmla="*/ 6747544 w 9788592"/>
                <a:gd name="connsiteY151" fmla="*/ 267143 h 7994737"/>
                <a:gd name="connsiteX152" fmla="*/ 6864502 w 9788592"/>
                <a:gd name="connsiteY152" fmla="*/ 320306 h 7994737"/>
                <a:gd name="connsiteX153" fmla="*/ 6992093 w 9788592"/>
                <a:gd name="connsiteY153" fmla="*/ 245878 h 7994737"/>
                <a:gd name="connsiteX154" fmla="*/ 7077153 w 9788592"/>
                <a:gd name="connsiteY154" fmla="*/ 192715 h 7994737"/>
                <a:gd name="connsiteX155" fmla="*/ 7119683 w 9788592"/>
                <a:gd name="connsiteY155" fmla="*/ 256511 h 7994737"/>
                <a:gd name="connsiteX156" fmla="*/ 7353599 w 9788592"/>
                <a:gd name="connsiteY156" fmla="*/ 203348 h 7994737"/>
                <a:gd name="connsiteX157" fmla="*/ 7566251 w 9788592"/>
                <a:gd name="connsiteY157" fmla="*/ 203348 h 7994737"/>
                <a:gd name="connsiteX158" fmla="*/ 7757637 w 9788592"/>
                <a:gd name="connsiteY158" fmla="*/ 118287 h 7994737"/>
                <a:gd name="connsiteX159" fmla="*/ 7863962 w 9788592"/>
                <a:gd name="connsiteY159" fmla="*/ 224613 h 7994737"/>
                <a:gd name="connsiteX160" fmla="*/ 8044716 w 9788592"/>
                <a:gd name="connsiteY160" fmla="*/ 118287 h 7994737"/>
                <a:gd name="connsiteX161" fmla="*/ 8310530 w 9788592"/>
                <a:gd name="connsiteY161" fmla="*/ 107655 h 7994737"/>
                <a:gd name="connsiteX162" fmla="*/ 8470018 w 9788592"/>
                <a:gd name="connsiteY162" fmla="*/ 75757 h 7994737"/>
                <a:gd name="connsiteX163" fmla="*/ 8618874 w 9788592"/>
                <a:gd name="connsiteY163" fmla="*/ 22594 h 7994737"/>
                <a:gd name="connsiteX164" fmla="*/ 8682669 w 9788592"/>
                <a:gd name="connsiteY164" fmla="*/ 128920 h 7994737"/>
                <a:gd name="connsiteX165" fmla="*/ 8725199 w 9788592"/>
                <a:gd name="connsiteY165" fmla="*/ 288408 h 7994737"/>
                <a:gd name="connsiteX166" fmla="*/ 8948483 w 9788592"/>
                <a:gd name="connsiteY166" fmla="*/ 479794 h 7994737"/>
                <a:gd name="connsiteX167" fmla="*/ 9129237 w 9788592"/>
                <a:gd name="connsiteY167" fmla="*/ 554222 h 7994737"/>
                <a:gd name="connsiteX168" fmla="*/ 9331255 w 9788592"/>
                <a:gd name="connsiteY168" fmla="*/ 543590 h 7994737"/>
                <a:gd name="connsiteX169" fmla="*/ 9512009 w 9788592"/>
                <a:gd name="connsiteY169" fmla="*/ 618018 h 7994737"/>
                <a:gd name="connsiteX170" fmla="*/ 9597069 w 9788592"/>
                <a:gd name="connsiteY170" fmla="*/ 724343 h 7994737"/>
                <a:gd name="connsiteX171" fmla="*/ 9788455 w 9788592"/>
                <a:gd name="connsiteY171" fmla="*/ 830669 h 7994737"/>
                <a:gd name="connsiteX172" fmla="*/ 9565172 w 9788592"/>
                <a:gd name="connsiteY172" fmla="*/ 926362 h 7994737"/>
                <a:gd name="connsiteX173" fmla="*/ 9299358 w 9788592"/>
                <a:gd name="connsiteY173" fmla="*/ 873199 h 7994737"/>
                <a:gd name="connsiteX174" fmla="*/ 8937851 w 9788592"/>
                <a:gd name="connsiteY174" fmla="*/ 873199 h 7994737"/>
                <a:gd name="connsiteX175" fmla="*/ 8533813 w 9788592"/>
                <a:gd name="connsiteY175" fmla="*/ 851934 h 7994737"/>
                <a:gd name="connsiteX176" fmla="*/ 8374325 w 9788592"/>
                <a:gd name="connsiteY176" fmla="*/ 968892 h 7994737"/>
                <a:gd name="connsiteX177" fmla="*/ 8299897 w 9788592"/>
                <a:gd name="connsiteY177" fmla="*/ 1139013 h 7994737"/>
                <a:gd name="connsiteX178" fmla="*/ 8246734 w 9788592"/>
                <a:gd name="connsiteY178" fmla="*/ 1362297 h 7994737"/>
                <a:gd name="connsiteX179" fmla="*/ 8097879 w 9788592"/>
                <a:gd name="connsiteY179" fmla="*/ 1479255 h 7994737"/>
                <a:gd name="connsiteX180" fmla="*/ 7768269 w 9788592"/>
                <a:gd name="connsiteY180" fmla="*/ 1500520 h 7994737"/>
                <a:gd name="connsiteX181" fmla="*/ 7279172 w 9788592"/>
                <a:gd name="connsiteY181" fmla="*/ 1362297 h 7994737"/>
                <a:gd name="connsiteX182" fmla="*/ 7034623 w 9788592"/>
                <a:gd name="connsiteY182" fmla="*/ 1298501 h 7994737"/>
                <a:gd name="connsiteX183" fmla="*/ 6843237 w 9788592"/>
                <a:gd name="connsiteY183" fmla="*/ 1224073 h 7994737"/>
                <a:gd name="connsiteX184" fmla="*/ 6630586 w 9788592"/>
                <a:gd name="connsiteY184" fmla="*/ 1287869 h 7994737"/>
                <a:gd name="connsiteX185" fmla="*/ 6428567 w 9788592"/>
                <a:gd name="connsiteY185" fmla="*/ 1309134 h 7994737"/>
                <a:gd name="connsiteX186" fmla="*/ 6226548 w 9788592"/>
                <a:gd name="connsiteY186" fmla="*/ 1309134 h 7994737"/>
                <a:gd name="connsiteX187" fmla="*/ 6109590 w 9788592"/>
                <a:gd name="connsiteY187" fmla="*/ 1245339 h 7994737"/>
                <a:gd name="connsiteX188" fmla="*/ 5983565 w 9788592"/>
                <a:gd name="connsiteY188" fmla="*/ 1358448 h 7994737"/>
                <a:gd name="connsiteX189" fmla="*/ 5781612 w 9788592"/>
                <a:gd name="connsiteY189" fmla="*/ 1358448 h 7994737"/>
                <a:gd name="connsiteX190" fmla="*/ 5602098 w 9788592"/>
                <a:gd name="connsiteY190" fmla="*/ 1481864 h 7994737"/>
                <a:gd name="connsiteX191" fmla="*/ 5487292 w 9788592"/>
                <a:gd name="connsiteY191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197888 w 9788592"/>
                <a:gd name="connsiteY83" fmla="*/ 2999711 h 7994737"/>
                <a:gd name="connsiteX84" fmla="*/ 219153 w 9788592"/>
                <a:gd name="connsiteY84" fmla="*/ 2574408 h 7994737"/>
                <a:gd name="connsiteX85" fmla="*/ 219153 w 9788592"/>
                <a:gd name="connsiteY85" fmla="*/ 2478715 h 7994737"/>
                <a:gd name="connsiteX86" fmla="*/ 219153 w 9788592"/>
                <a:gd name="connsiteY86" fmla="*/ 2393655 h 7994737"/>
                <a:gd name="connsiteX87" fmla="*/ 282948 w 9788592"/>
                <a:gd name="connsiteY87" fmla="*/ 2319227 h 7994737"/>
                <a:gd name="connsiteX88" fmla="*/ 399906 w 9788592"/>
                <a:gd name="connsiteY88" fmla="*/ 2223534 h 7994737"/>
                <a:gd name="connsiteX89" fmla="*/ 357376 w 9788592"/>
                <a:gd name="connsiteY89" fmla="*/ 2117208 h 7994737"/>
                <a:gd name="connsiteX90" fmla="*/ 272316 w 9788592"/>
                <a:gd name="connsiteY90" fmla="*/ 2053413 h 7994737"/>
                <a:gd name="connsiteX91" fmla="*/ 272316 w 9788592"/>
                <a:gd name="connsiteY91" fmla="*/ 1925822 h 7994737"/>
                <a:gd name="connsiteX92" fmla="*/ 399906 w 9788592"/>
                <a:gd name="connsiteY92" fmla="*/ 1883292 h 7994737"/>
                <a:gd name="connsiteX93" fmla="*/ 538130 w 9788592"/>
                <a:gd name="connsiteY93" fmla="*/ 1830129 h 7994737"/>
                <a:gd name="connsiteX94" fmla="*/ 644455 w 9788592"/>
                <a:gd name="connsiteY94" fmla="*/ 1606846 h 7994737"/>
                <a:gd name="connsiteX95" fmla="*/ 697618 w 9788592"/>
                <a:gd name="connsiteY95" fmla="*/ 1394194 h 7994737"/>
                <a:gd name="connsiteX96" fmla="*/ 835841 w 9788592"/>
                <a:gd name="connsiteY96" fmla="*/ 1351664 h 7994737"/>
                <a:gd name="connsiteX97" fmla="*/ 814576 w 9788592"/>
                <a:gd name="connsiteY97" fmla="*/ 1479255 h 7994737"/>
                <a:gd name="connsiteX98" fmla="*/ 740148 w 9788592"/>
                <a:gd name="connsiteY98" fmla="*/ 1606846 h 7994737"/>
                <a:gd name="connsiteX99" fmla="*/ 846474 w 9788592"/>
                <a:gd name="connsiteY99" fmla="*/ 1745069 h 7994737"/>
                <a:gd name="connsiteX100" fmla="*/ 1027227 w 9788592"/>
                <a:gd name="connsiteY100" fmla="*/ 1574948 h 7994737"/>
                <a:gd name="connsiteX101" fmla="*/ 1250511 w 9788592"/>
                <a:gd name="connsiteY101" fmla="*/ 1468622 h 7994737"/>
                <a:gd name="connsiteX102" fmla="*/ 1335572 w 9788592"/>
                <a:gd name="connsiteY102" fmla="*/ 1351664 h 7994737"/>
                <a:gd name="connsiteX103" fmla="*/ 1197348 w 9788592"/>
                <a:gd name="connsiteY103" fmla="*/ 1160278 h 7994737"/>
                <a:gd name="connsiteX104" fmla="*/ 1027227 w 9788592"/>
                <a:gd name="connsiteY104" fmla="*/ 1139013 h 7994737"/>
                <a:gd name="connsiteX105" fmla="*/ 772046 w 9788592"/>
                <a:gd name="connsiteY105" fmla="*/ 1075218 h 7994737"/>
                <a:gd name="connsiteX106" fmla="*/ 548762 w 9788592"/>
                <a:gd name="connsiteY106" fmla="*/ 979525 h 7994737"/>
                <a:gd name="connsiteX107" fmla="*/ 378641 w 9788592"/>
                <a:gd name="connsiteY107" fmla="*/ 958259 h 7994737"/>
                <a:gd name="connsiteX108" fmla="*/ 304213 w 9788592"/>
                <a:gd name="connsiteY108" fmla="*/ 979525 h 7994737"/>
                <a:gd name="connsiteX109" fmla="*/ 240418 w 9788592"/>
                <a:gd name="connsiteY109" fmla="*/ 958259 h 7994737"/>
                <a:gd name="connsiteX110" fmla="*/ 240418 w 9788592"/>
                <a:gd name="connsiteY110" fmla="*/ 862566 h 7994737"/>
                <a:gd name="connsiteX111" fmla="*/ 240418 w 9788592"/>
                <a:gd name="connsiteY111" fmla="*/ 777506 h 7994737"/>
                <a:gd name="connsiteX112" fmla="*/ 325479 w 9788592"/>
                <a:gd name="connsiteY112" fmla="*/ 756241 h 7994737"/>
                <a:gd name="connsiteX113" fmla="*/ 431804 w 9788592"/>
                <a:gd name="connsiteY113" fmla="*/ 851934 h 7994737"/>
                <a:gd name="connsiteX114" fmla="*/ 495599 w 9788592"/>
                <a:gd name="connsiteY114" fmla="*/ 788139 h 7994737"/>
                <a:gd name="connsiteX115" fmla="*/ 655088 w 9788592"/>
                <a:gd name="connsiteY115" fmla="*/ 862566 h 7994737"/>
                <a:gd name="connsiteX116" fmla="*/ 761413 w 9788592"/>
                <a:gd name="connsiteY116" fmla="*/ 883832 h 7994737"/>
                <a:gd name="connsiteX117" fmla="*/ 825209 w 9788592"/>
                <a:gd name="connsiteY117" fmla="*/ 788139 h 7994737"/>
                <a:gd name="connsiteX118" fmla="*/ 995330 w 9788592"/>
                <a:gd name="connsiteY118" fmla="*/ 926362 h 7994737"/>
                <a:gd name="connsiteX119" fmla="*/ 1229246 w 9788592"/>
                <a:gd name="connsiteY119" fmla="*/ 1053952 h 7994737"/>
                <a:gd name="connsiteX120" fmla="*/ 1409999 w 9788592"/>
                <a:gd name="connsiteY120" fmla="*/ 990157 h 7994737"/>
                <a:gd name="connsiteX121" fmla="*/ 1580120 w 9788592"/>
                <a:gd name="connsiteY121" fmla="*/ 777506 h 7994737"/>
                <a:gd name="connsiteX122" fmla="*/ 1814037 w 9788592"/>
                <a:gd name="connsiteY122" fmla="*/ 596752 h 7994737"/>
                <a:gd name="connsiteX123" fmla="*/ 1984158 w 9788592"/>
                <a:gd name="connsiteY123" fmla="*/ 426632 h 7994737"/>
                <a:gd name="connsiteX124" fmla="*/ 2069218 w 9788592"/>
                <a:gd name="connsiteY124" fmla="*/ 224613 h 7994737"/>
                <a:gd name="connsiteX125" fmla="*/ 2122381 w 9788592"/>
                <a:gd name="connsiteY125" fmla="*/ 86390 h 7994737"/>
                <a:gd name="connsiteX126" fmla="*/ 2175544 w 9788592"/>
                <a:gd name="connsiteY126" fmla="*/ 22594 h 7994737"/>
                <a:gd name="connsiteX127" fmla="*/ 2239339 w 9788592"/>
                <a:gd name="connsiteY127" fmla="*/ 22594 h 7994737"/>
                <a:gd name="connsiteX128" fmla="*/ 2356297 w 9788592"/>
                <a:gd name="connsiteY128" fmla="*/ 11962 h 7994737"/>
                <a:gd name="connsiteX129" fmla="*/ 2983618 w 9788592"/>
                <a:gd name="connsiteY129" fmla="*/ 1329 h 7994737"/>
                <a:gd name="connsiteX130" fmla="*/ 3908651 w 9788592"/>
                <a:gd name="connsiteY130" fmla="*/ 11962 h 7994737"/>
                <a:gd name="connsiteX131" fmla="*/ 4365851 w 9788592"/>
                <a:gd name="connsiteY131" fmla="*/ 11962 h 7994737"/>
                <a:gd name="connsiteX132" fmla="*/ 4578502 w 9788592"/>
                <a:gd name="connsiteY132" fmla="*/ 1329 h 7994737"/>
                <a:gd name="connsiteX133" fmla="*/ 4684827 w 9788592"/>
                <a:gd name="connsiteY133" fmla="*/ 1329 h 7994737"/>
                <a:gd name="connsiteX134" fmla="*/ 4737990 w 9788592"/>
                <a:gd name="connsiteY134" fmla="*/ 11962 h 7994737"/>
                <a:gd name="connsiteX135" fmla="*/ 4823051 w 9788592"/>
                <a:gd name="connsiteY135" fmla="*/ 97022 h 7994737"/>
                <a:gd name="connsiteX136" fmla="*/ 4982539 w 9788592"/>
                <a:gd name="connsiteY136" fmla="*/ 203348 h 7994737"/>
                <a:gd name="connsiteX137" fmla="*/ 5003804 w 9788592"/>
                <a:gd name="connsiteY137" fmla="*/ 320306 h 7994737"/>
                <a:gd name="connsiteX138" fmla="*/ 4950641 w 9788592"/>
                <a:gd name="connsiteY138" fmla="*/ 405366 h 7994737"/>
                <a:gd name="connsiteX139" fmla="*/ 4918744 w 9788592"/>
                <a:gd name="connsiteY139" fmla="*/ 469162 h 7994737"/>
                <a:gd name="connsiteX140" fmla="*/ 4854948 w 9788592"/>
                <a:gd name="connsiteY140" fmla="*/ 543590 h 7994737"/>
                <a:gd name="connsiteX141" fmla="*/ 4908111 w 9788592"/>
                <a:gd name="connsiteY141" fmla="*/ 671180 h 7994737"/>
                <a:gd name="connsiteX142" fmla="*/ 5035702 w 9788592"/>
                <a:gd name="connsiteY142" fmla="*/ 671180 h 7994737"/>
                <a:gd name="connsiteX143" fmla="*/ 4961274 w 9788592"/>
                <a:gd name="connsiteY143" fmla="*/ 809404 h 7994737"/>
                <a:gd name="connsiteX144" fmla="*/ 5110130 w 9788592"/>
                <a:gd name="connsiteY144" fmla="*/ 777506 h 7994737"/>
                <a:gd name="connsiteX145" fmla="*/ 5365311 w 9788592"/>
                <a:gd name="connsiteY145" fmla="*/ 671180 h 7994737"/>
                <a:gd name="connsiteX146" fmla="*/ 5588595 w 9788592"/>
                <a:gd name="connsiteY146" fmla="*/ 660548 h 7994737"/>
                <a:gd name="connsiteX147" fmla="*/ 5790613 w 9788592"/>
                <a:gd name="connsiteY147" fmla="*/ 543590 h 7994737"/>
                <a:gd name="connsiteX148" fmla="*/ 6024530 w 9788592"/>
                <a:gd name="connsiteY148" fmla="*/ 575487 h 7994737"/>
                <a:gd name="connsiteX149" fmla="*/ 6364772 w 9788592"/>
                <a:gd name="connsiteY149" fmla="*/ 490427 h 7994737"/>
                <a:gd name="connsiteX150" fmla="*/ 6588055 w 9788592"/>
                <a:gd name="connsiteY150" fmla="*/ 394734 h 7994737"/>
                <a:gd name="connsiteX151" fmla="*/ 6651851 w 9788592"/>
                <a:gd name="connsiteY151" fmla="*/ 394734 h 7994737"/>
                <a:gd name="connsiteX152" fmla="*/ 6747544 w 9788592"/>
                <a:gd name="connsiteY152" fmla="*/ 267143 h 7994737"/>
                <a:gd name="connsiteX153" fmla="*/ 6864502 w 9788592"/>
                <a:gd name="connsiteY153" fmla="*/ 320306 h 7994737"/>
                <a:gd name="connsiteX154" fmla="*/ 6992093 w 9788592"/>
                <a:gd name="connsiteY154" fmla="*/ 245878 h 7994737"/>
                <a:gd name="connsiteX155" fmla="*/ 7077153 w 9788592"/>
                <a:gd name="connsiteY155" fmla="*/ 192715 h 7994737"/>
                <a:gd name="connsiteX156" fmla="*/ 7119683 w 9788592"/>
                <a:gd name="connsiteY156" fmla="*/ 256511 h 7994737"/>
                <a:gd name="connsiteX157" fmla="*/ 7353599 w 9788592"/>
                <a:gd name="connsiteY157" fmla="*/ 203348 h 7994737"/>
                <a:gd name="connsiteX158" fmla="*/ 7566251 w 9788592"/>
                <a:gd name="connsiteY158" fmla="*/ 203348 h 7994737"/>
                <a:gd name="connsiteX159" fmla="*/ 7757637 w 9788592"/>
                <a:gd name="connsiteY159" fmla="*/ 118287 h 7994737"/>
                <a:gd name="connsiteX160" fmla="*/ 7863962 w 9788592"/>
                <a:gd name="connsiteY160" fmla="*/ 224613 h 7994737"/>
                <a:gd name="connsiteX161" fmla="*/ 8044716 w 9788592"/>
                <a:gd name="connsiteY161" fmla="*/ 118287 h 7994737"/>
                <a:gd name="connsiteX162" fmla="*/ 8310530 w 9788592"/>
                <a:gd name="connsiteY162" fmla="*/ 107655 h 7994737"/>
                <a:gd name="connsiteX163" fmla="*/ 8470018 w 9788592"/>
                <a:gd name="connsiteY163" fmla="*/ 75757 h 7994737"/>
                <a:gd name="connsiteX164" fmla="*/ 8618874 w 9788592"/>
                <a:gd name="connsiteY164" fmla="*/ 22594 h 7994737"/>
                <a:gd name="connsiteX165" fmla="*/ 8682669 w 9788592"/>
                <a:gd name="connsiteY165" fmla="*/ 128920 h 7994737"/>
                <a:gd name="connsiteX166" fmla="*/ 8725199 w 9788592"/>
                <a:gd name="connsiteY166" fmla="*/ 288408 h 7994737"/>
                <a:gd name="connsiteX167" fmla="*/ 8948483 w 9788592"/>
                <a:gd name="connsiteY167" fmla="*/ 479794 h 7994737"/>
                <a:gd name="connsiteX168" fmla="*/ 9129237 w 9788592"/>
                <a:gd name="connsiteY168" fmla="*/ 554222 h 7994737"/>
                <a:gd name="connsiteX169" fmla="*/ 9331255 w 9788592"/>
                <a:gd name="connsiteY169" fmla="*/ 543590 h 7994737"/>
                <a:gd name="connsiteX170" fmla="*/ 9512009 w 9788592"/>
                <a:gd name="connsiteY170" fmla="*/ 618018 h 7994737"/>
                <a:gd name="connsiteX171" fmla="*/ 9597069 w 9788592"/>
                <a:gd name="connsiteY171" fmla="*/ 724343 h 7994737"/>
                <a:gd name="connsiteX172" fmla="*/ 9788455 w 9788592"/>
                <a:gd name="connsiteY172" fmla="*/ 830669 h 7994737"/>
                <a:gd name="connsiteX173" fmla="*/ 9565172 w 9788592"/>
                <a:gd name="connsiteY173" fmla="*/ 926362 h 7994737"/>
                <a:gd name="connsiteX174" fmla="*/ 9299358 w 9788592"/>
                <a:gd name="connsiteY174" fmla="*/ 873199 h 7994737"/>
                <a:gd name="connsiteX175" fmla="*/ 8937851 w 9788592"/>
                <a:gd name="connsiteY175" fmla="*/ 873199 h 7994737"/>
                <a:gd name="connsiteX176" fmla="*/ 8533813 w 9788592"/>
                <a:gd name="connsiteY176" fmla="*/ 851934 h 7994737"/>
                <a:gd name="connsiteX177" fmla="*/ 8374325 w 9788592"/>
                <a:gd name="connsiteY177" fmla="*/ 968892 h 7994737"/>
                <a:gd name="connsiteX178" fmla="*/ 8299897 w 9788592"/>
                <a:gd name="connsiteY178" fmla="*/ 1139013 h 7994737"/>
                <a:gd name="connsiteX179" fmla="*/ 8246734 w 9788592"/>
                <a:gd name="connsiteY179" fmla="*/ 1362297 h 7994737"/>
                <a:gd name="connsiteX180" fmla="*/ 8097879 w 9788592"/>
                <a:gd name="connsiteY180" fmla="*/ 1479255 h 7994737"/>
                <a:gd name="connsiteX181" fmla="*/ 7768269 w 9788592"/>
                <a:gd name="connsiteY181" fmla="*/ 1500520 h 7994737"/>
                <a:gd name="connsiteX182" fmla="*/ 7279172 w 9788592"/>
                <a:gd name="connsiteY182" fmla="*/ 1362297 h 7994737"/>
                <a:gd name="connsiteX183" fmla="*/ 7034623 w 9788592"/>
                <a:gd name="connsiteY183" fmla="*/ 1298501 h 7994737"/>
                <a:gd name="connsiteX184" fmla="*/ 6843237 w 9788592"/>
                <a:gd name="connsiteY184" fmla="*/ 1224073 h 7994737"/>
                <a:gd name="connsiteX185" fmla="*/ 6630586 w 9788592"/>
                <a:gd name="connsiteY185" fmla="*/ 1287869 h 7994737"/>
                <a:gd name="connsiteX186" fmla="*/ 6428567 w 9788592"/>
                <a:gd name="connsiteY186" fmla="*/ 1309134 h 7994737"/>
                <a:gd name="connsiteX187" fmla="*/ 6226548 w 9788592"/>
                <a:gd name="connsiteY187" fmla="*/ 1309134 h 7994737"/>
                <a:gd name="connsiteX188" fmla="*/ 6109590 w 9788592"/>
                <a:gd name="connsiteY188" fmla="*/ 1245339 h 7994737"/>
                <a:gd name="connsiteX189" fmla="*/ 5983565 w 9788592"/>
                <a:gd name="connsiteY189" fmla="*/ 1358448 h 7994737"/>
                <a:gd name="connsiteX190" fmla="*/ 5781612 w 9788592"/>
                <a:gd name="connsiteY190" fmla="*/ 1358448 h 7994737"/>
                <a:gd name="connsiteX191" fmla="*/ 5602098 w 9788592"/>
                <a:gd name="connsiteY191" fmla="*/ 1481864 h 7994737"/>
                <a:gd name="connsiteX192" fmla="*/ 5487292 w 9788592"/>
                <a:gd name="connsiteY192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9153 w 9788592"/>
                <a:gd name="connsiteY84" fmla="*/ 2574408 h 7994737"/>
                <a:gd name="connsiteX85" fmla="*/ 219153 w 9788592"/>
                <a:gd name="connsiteY85" fmla="*/ 2478715 h 7994737"/>
                <a:gd name="connsiteX86" fmla="*/ 219153 w 9788592"/>
                <a:gd name="connsiteY86" fmla="*/ 2393655 h 7994737"/>
                <a:gd name="connsiteX87" fmla="*/ 282948 w 9788592"/>
                <a:gd name="connsiteY87" fmla="*/ 2319227 h 7994737"/>
                <a:gd name="connsiteX88" fmla="*/ 399906 w 9788592"/>
                <a:gd name="connsiteY88" fmla="*/ 2223534 h 7994737"/>
                <a:gd name="connsiteX89" fmla="*/ 357376 w 9788592"/>
                <a:gd name="connsiteY89" fmla="*/ 2117208 h 7994737"/>
                <a:gd name="connsiteX90" fmla="*/ 272316 w 9788592"/>
                <a:gd name="connsiteY90" fmla="*/ 2053413 h 7994737"/>
                <a:gd name="connsiteX91" fmla="*/ 272316 w 9788592"/>
                <a:gd name="connsiteY91" fmla="*/ 1925822 h 7994737"/>
                <a:gd name="connsiteX92" fmla="*/ 399906 w 9788592"/>
                <a:gd name="connsiteY92" fmla="*/ 1883292 h 7994737"/>
                <a:gd name="connsiteX93" fmla="*/ 538130 w 9788592"/>
                <a:gd name="connsiteY93" fmla="*/ 1830129 h 7994737"/>
                <a:gd name="connsiteX94" fmla="*/ 644455 w 9788592"/>
                <a:gd name="connsiteY94" fmla="*/ 1606846 h 7994737"/>
                <a:gd name="connsiteX95" fmla="*/ 697618 w 9788592"/>
                <a:gd name="connsiteY95" fmla="*/ 1394194 h 7994737"/>
                <a:gd name="connsiteX96" fmla="*/ 835841 w 9788592"/>
                <a:gd name="connsiteY96" fmla="*/ 1351664 h 7994737"/>
                <a:gd name="connsiteX97" fmla="*/ 814576 w 9788592"/>
                <a:gd name="connsiteY97" fmla="*/ 1479255 h 7994737"/>
                <a:gd name="connsiteX98" fmla="*/ 740148 w 9788592"/>
                <a:gd name="connsiteY98" fmla="*/ 1606846 h 7994737"/>
                <a:gd name="connsiteX99" fmla="*/ 846474 w 9788592"/>
                <a:gd name="connsiteY99" fmla="*/ 1745069 h 7994737"/>
                <a:gd name="connsiteX100" fmla="*/ 1027227 w 9788592"/>
                <a:gd name="connsiteY100" fmla="*/ 1574948 h 7994737"/>
                <a:gd name="connsiteX101" fmla="*/ 1250511 w 9788592"/>
                <a:gd name="connsiteY101" fmla="*/ 1468622 h 7994737"/>
                <a:gd name="connsiteX102" fmla="*/ 1335572 w 9788592"/>
                <a:gd name="connsiteY102" fmla="*/ 1351664 h 7994737"/>
                <a:gd name="connsiteX103" fmla="*/ 1197348 w 9788592"/>
                <a:gd name="connsiteY103" fmla="*/ 1160278 h 7994737"/>
                <a:gd name="connsiteX104" fmla="*/ 1027227 w 9788592"/>
                <a:gd name="connsiteY104" fmla="*/ 1139013 h 7994737"/>
                <a:gd name="connsiteX105" fmla="*/ 772046 w 9788592"/>
                <a:gd name="connsiteY105" fmla="*/ 1075218 h 7994737"/>
                <a:gd name="connsiteX106" fmla="*/ 548762 w 9788592"/>
                <a:gd name="connsiteY106" fmla="*/ 979525 h 7994737"/>
                <a:gd name="connsiteX107" fmla="*/ 378641 w 9788592"/>
                <a:gd name="connsiteY107" fmla="*/ 958259 h 7994737"/>
                <a:gd name="connsiteX108" fmla="*/ 304213 w 9788592"/>
                <a:gd name="connsiteY108" fmla="*/ 979525 h 7994737"/>
                <a:gd name="connsiteX109" fmla="*/ 240418 w 9788592"/>
                <a:gd name="connsiteY109" fmla="*/ 958259 h 7994737"/>
                <a:gd name="connsiteX110" fmla="*/ 240418 w 9788592"/>
                <a:gd name="connsiteY110" fmla="*/ 862566 h 7994737"/>
                <a:gd name="connsiteX111" fmla="*/ 240418 w 9788592"/>
                <a:gd name="connsiteY111" fmla="*/ 777506 h 7994737"/>
                <a:gd name="connsiteX112" fmla="*/ 325479 w 9788592"/>
                <a:gd name="connsiteY112" fmla="*/ 756241 h 7994737"/>
                <a:gd name="connsiteX113" fmla="*/ 431804 w 9788592"/>
                <a:gd name="connsiteY113" fmla="*/ 851934 h 7994737"/>
                <a:gd name="connsiteX114" fmla="*/ 495599 w 9788592"/>
                <a:gd name="connsiteY114" fmla="*/ 788139 h 7994737"/>
                <a:gd name="connsiteX115" fmla="*/ 655088 w 9788592"/>
                <a:gd name="connsiteY115" fmla="*/ 862566 h 7994737"/>
                <a:gd name="connsiteX116" fmla="*/ 761413 w 9788592"/>
                <a:gd name="connsiteY116" fmla="*/ 883832 h 7994737"/>
                <a:gd name="connsiteX117" fmla="*/ 825209 w 9788592"/>
                <a:gd name="connsiteY117" fmla="*/ 788139 h 7994737"/>
                <a:gd name="connsiteX118" fmla="*/ 995330 w 9788592"/>
                <a:gd name="connsiteY118" fmla="*/ 926362 h 7994737"/>
                <a:gd name="connsiteX119" fmla="*/ 1229246 w 9788592"/>
                <a:gd name="connsiteY119" fmla="*/ 1053952 h 7994737"/>
                <a:gd name="connsiteX120" fmla="*/ 1409999 w 9788592"/>
                <a:gd name="connsiteY120" fmla="*/ 990157 h 7994737"/>
                <a:gd name="connsiteX121" fmla="*/ 1580120 w 9788592"/>
                <a:gd name="connsiteY121" fmla="*/ 777506 h 7994737"/>
                <a:gd name="connsiteX122" fmla="*/ 1814037 w 9788592"/>
                <a:gd name="connsiteY122" fmla="*/ 596752 h 7994737"/>
                <a:gd name="connsiteX123" fmla="*/ 1984158 w 9788592"/>
                <a:gd name="connsiteY123" fmla="*/ 426632 h 7994737"/>
                <a:gd name="connsiteX124" fmla="*/ 2069218 w 9788592"/>
                <a:gd name="connsiteY124" fmla="*/ 224613 h 7994737"/>
                <a:gd name="connsiteX125" fmla="*/ 2122381 w 9788592"/>
                <a:gd name="connsiteY125" fmla="*/ 86390 h 7994737"/>
                <a:gd name="connsiteX126" fmla="*/ 2175544 w 9788592"/>
                <a:gd name="connsiteY126" fmla="*/ 22594 h 7994737"/>
                <a:gd name="connsiteX127" fmla="*/ 2239339 w 9788592"/>
                <a:gd name="connsiteY127" fmla="*/ 22594 h 7994737"/>
                <a:gd name="connsiteX128" fmla="*/ 2356297 w 9788592"/>
                <a:gd name="connsiteY128" fmla="*/ 11962 h 7994737"/>
                <a:gd name="connsiteX129" fmla="*/ 2983618 w 9788592"/>
                <a:gd name="connsiteY129" fmla="*/ 1329 h 7994737"/>
                <a:gd name="connsiteX130" fmla="*/ 3908651 w 9788592"/>
                <a:gd name="connsiteY130" fmla="*/ 11962 h 7994737"/>
                <a:gd name="connsiteX131" fmla="*/ 4365851 w 9788592"/>
                <a:gd name="connsiteY131" fmla="*/ 11962 h 7994737"/>
                <a:gd name="connsiteX132" fmla="*/ 4578502 w 9788592"/>
                <a:gd name="connsiteY132" fmla="*/ 1329 h 7994737"/>
                <a:gd name="connsiteX133" fmla="*/ 4684827 w 9788592"/>
                <a:gd name="connsiteY133" fmla="*/ 1329 h 7994737"/>
                <a:gd name="connsiteX134" fmla="*/ 4737990 w 9788592"/>
                <a:gd name="connsiteY134" fmla="*/ 11962 h 7994737"/>
                <a:gd name="connsiteX135" fmla="*/ 4823051 w 9788592"/>
                <a:gd name="connsiteY135" fmla="*/ 97022 h 7994737"/>
                <a:gd name="connsiteX136" fmla="*/ 4982539 w 9788592"/>
                <a:gd name="connsiteY136" fmla="*/ 203348 h 7994737"/>
                <a:gd name="connsiteX137" fmla="*/ 5003804 w 9788592"/>
                <a:gd name="connsiteY137" fmla="*/ 320306 h 7994737"/>
                <a:gd name="connsiteX138" fmla="*/ 4950641 w 9788592"/>
                <a:gd name="connsiteY138" fmla="*/ 405366 h 7994737"/>
                <a:gd name="connsiteX139" fmla="*/ 4918744 w 9788592"/>
                <a:gd name="connsiteY139" fmla="*/ 469162 h 7994737"/>
                <a:gd name="connsiteX140" fmla="*/ 4854948 w 9788592"/>
                <a:gd name="connsiteY140" fmla="*/ 543590 h 7994737"/>
                <a:gd name="connsiteX141" fmla="*/ 4908111 w 9788592"/>
                <a:gd name="connsiteY141" fmla="*/ 671180 h 7994737"/>
                <a:gd name="connsiteX142" fmla="*/ 5035702 w 9788592"/>
                <a:gd name="connsiteY142" fmla="*/ 671180 h 7994737"/>
                <a:gd name="connsiteX143" fmla="*/ 4961274 w 9788592"/>
                <a:gd name="connsiteY143" fmla="*/ 809404 h 7994737"/>
                <a:gd name="connsiteX144" fmla="*/ 5110130 w 9788592"/>
                <a:gd name="connsiteY144" fmla="*/ 777506 h 7994737"/>
                <a:gd name="connsiteX145" fmla="*/ 5365311 w 9788592"/>
                <a:gd name="connsiteY145" fmla="*/ 671180 h 7994737"/>
                <a:gd name="connsiteX146" fmla="*/ 5588595 w 9788592"/>
                <a:gd name="connsiteY146" fmla="*/ 660548 h 7994737"/>
                <a:gd name="connsiteX147" fmla="*/ 5790613 w 9788592"/>
                <a:gd name="connsiteY147" fmla="*/ 543590 h 7994737"/>
                <a:gd name="connsiteX148" fmla="*/ 6024530 w 9788592"/>
                <a:gd name="connsiteY148" fmla="*/ 575487 h 7994737"/>
                <a:gd name="connsiteX149" fmla="*/ 6364772 w 9788592"/>
                <a:gd name="connsiteY149" fmla="*/ 490427 h 7994737"/>
                <a:gd name="connsiteX150" fmla="*/ 6588055 w 9788592"/>
                <a:gd name="connsiteY150" fmla="*/ 394734 h 7994737"/>
                <a:gd name="connsiteX151" fmla="*/ 6651851 w 9788592"/>
                <a:gd name="connsiteY151" fmla="*/ 394734 h 7994737"/>
                <a:gd name="connsiteX152" fmla="*/ 6747544 w 9788592"/>
                <a:gd name="connsiteY152" fmla="*/ 267143 h 7994737"/>
                <a:gd name="connsiteX153" fmla="*/ 6864502 w 9788592"/>
                <a:gd name="connsiteY153" fmla="*/ 320306 h 7994737"/>
                <a:gd name="connsiteX154" fmla="*/ 6992093 w 9788592"/>
                <a:gd name="connsiteY154" fmla="*/ 245878 h 7994737"/>
                <a:gd name="connsiteX155" fmla="*/ 7077153 w 9788592"/>
                <a:gd name="connsiteY155" fmla="*/ 192715 h 7994737"/>
                <a:gd name="connsiteX156" fmla="*/ 7119683 w 9788592"/>
                <a:gd name="connsiteY156" fmla="*/ 256511 h 7994737"/>
                <a:gd name="connsiteX157" fmla="*/ 7353599 w 9788592"/>
                <a:gd name="connsiteY157" fmla="*/ 203348 h 7994737"/>
                <a:gd name="connsiteX158" fmla="*/ 7566251 w 9788592"/>
                <a:gd name="connsiteY158" fmla="*/ 203348 h 7994737"/>
                <a:gd name="connsiteX159" fmla="*/ 7757637 w 9788592"/>
                <a:gd name="connsiteY159" fmla="*/ 118287 h 7994737"/>
                <a:gd name="connsiteX160" fmla="*/ 7863962 w 9788592"/>
                <a:gd name="connsiteY160" fmla="*/ 224613 h 7994737"/>
                <a:gd name="connsiteX161" fmla="*/ 8044716 w 9788592"/>
                <a:gd name="connsiteY161" fmla="*/ 118287 h 7994737"/>
                <a:gd name="connsiteX162" fmla="*/ 8310530 w 9788592"/>
                <a:gd name="connsiteY162" fmla="*/ 107655 h 7994737"/>
                <a:gd name="connsiteX163" fmla="*/ 8470018 w 9788592"/>
                <a:gd name="connsiteY163" fmla="*/ 75757 h 7994737"/>
                <a:gd name="connsiteX164" fmla="*/ 8618874 w 9788592"/>
                <a:gd name="connsiteY164" fmla="*/ 22594 h 7994737"/>
                <a:gd name="connsiteX165" fmla="*/ 8682669 w 9788592"/>
                <a:gd name="connsiteY165" fmla="*/ 128920 h 7994737"/>
                <a:gd name="connsiteX166" fmla="*/ 8725199 w 9788592"/>
                <a:gd name="connsiteY166" fmla="*/ 288408 h 7994737"/>
                <a:gd name="connsiteX167" fmla="*/ 8948483 w 9788592"/>
                <a:gd name="connsiteY167" fmla="*/ 479794 h 7994737"/>
                <a:gd name="connsiteX168" fmla="*/ 9129237 w 9788592"/>
                <a:gd name="connsiteY168" fmla="*/ 554222 h 7994737"/>
                <a:gd name="connsiteX169" fmla="*/ 9331255 w 9788592"/>
                <a:gd name="connsiteY169" fmla="*/ 543590 h 7994737"/>
                <a:gd name="connsiteX170" fmla="*/ 9512009 w 9788592"/>
                <a:gd name="connsiteY170" fmla="*/ 618018 h 7994737"/>
                <a:gd name="connsiteX171" fmla="*/ 9597069 w 9788592"/>
                <a:gd name="connsiteY171" fmla="*/ 724343 h 7994737"/>
                <a:gd name="connsiteX172" fmla="*/ 9788455 w 9788592"/>
                <a:gd name="connsiteY172" fmla="*/ 830669 h 7994737"/>
                <a:gd name="connsiteX173" fmla="*/ 9565172 w 9788592"/>
                <a:gd name="connsiteY173" fmla="*/ 926362 h 7994737"/>
                <a:gd name="connsiteX174" fmla="*/ 9299358 w 9788592"/>
                <a:gd name="connsiteY174" fmla="*/ 873199 h 7994737"/>
                <a:gd name="connsiteX175" fmla="*/ 8937851 w 9788592"/>
                <a:gd name="connsiteY175" fmla="*/ 873199 h 7994737"/>
                <a:gd name="connsiteX176" fmla="*/ 8533813 w 9788592"/>
                <a:gd name="connsiteY176" fmla="*/ 851934 h 7994737"/>
                <a:gd name="connsiteX177" fmla="*/ 8374325 w 9788592"/>
                <a:gd name="connsiteY177" fmla="*/ 968892 h 7994737"/>
                <a:gd name="connsiteX178" fmla="*/ 8299897 w 9788592"/>
                <a:gd name="connsiteY178" fmla="*/ 1139013 h 7994737"/>
                <a:gd name="connsiteX179" fmla="*/ 8246734 w 9788592"/>
                <a:gd name="connsiteY179" fmla="*/ 1362297 h 7994737"/>
                <a:gd name="connsiteX180" fmla="*/ 8097879 w 9788592"/>
                <a:gd name="connsiteY180" fmla="*/ 1479255 h 7994737"/>
                <a:gd name="connsiteX181" fmla="*/ 7768269 w 9788592"/>
                <a:gd name="connsiteY181" fmla="*/ 1500520 h 7994737"/>
                <a:gd name="connsiteX182" fmla="*/ 7279172 w 9788592"/>
                <a:gd name="connsiteY182" fmla="*/ 1362297 h 7994737"/>
                <a:gd name="connsiteX183" fmla="*/ 7034623 w 9788592"/>
                <a:gd name="connsiteY183" fmla="*/ 1298501 h 7994737"/>
                <a:gd name="connsiteX184" fmla="*/ 6843237 w 9788592"/>
                <a:gd name="connsiteY184" fmla="*/ 1224073 h 7994737"/>
                <a:gd name="connsiteX185" fmla="*/ 6630586 w 9788592"/>
                <a:gd name="connsiteY185" fmla="*/ 1287869 h 7994737"/>
                <a:gd name="connsiteX186" fmla="*/ 6428567 w 9788592"/>
                <a:gd name="connsiteY186" fmla="*/ 1309134 h 7994737"/>
                <a:gd name="connsiteX187" fmla="*/ 6226548 w 9788592"/>
                <a:gd name="connsiteY187" fmla="*/ 1309134 h 7994737"/>
                <a:gd name="connsiteX188" fmla="*/ 6109590 w 9788592"/>
                <a:gd name="connsiteY188" fmla="*/ 1245339 h 7994737"/>
                <a:gd name="connsiteX189" fmla="*/ 5983565 w 9788592"/>
                <a:gd name="connsiteY189" fmla="*/ 1358448 h 7994737"/>
                <a:gd name="connsiteX190" fmla="*/ 5781612 w 9788592"/>
                <a:gd name="connsiteY190" fmla="*/ 1358448 h 7994737"/>
                <a:gd name="connsiteX191" fmla="*/ 5602098 w 9788592"/>
                <a:gd name="connsiteY191" fmla="*/ 1481864 h 7994737"/>
                <a:gd name="connsiteX192" fmla="*/ 5487292 w 9788592"/>
                <a:gd name="connsiteY192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219153 w 9788592"/>
                <a:gd name="connsiteY87" fmla="*/ 2393655 h 7994737"/>
                <a:gd name="connsiteX88" fmla="*/ 282948 w 9788592"/>
                <a:gd name="connsiteY88" fmla="*/ 2319227 h 7994737"/>
                <a:gd name="connsiteX89" fmla="*/ 399906 w 9788592"/>
                <a:gd name="connsiteY89" fmla="*/ 2223534 h 7994737"/>
                <a:gd name="connsiteX90" fmla="*/ 357376 w 9788592"/>
                <a:gd name="connsiteY90" fmla="*/ 2117208 h 7994737"/>
                <a:gd name="connsiteX91" fmla="*/ 272316 w 9788592"/>
                <a:gd name="connsiteY91" fmla="*/ 2053413 h 7994737"/>
                <a:gd name="connsiteX92" fmla="*/ 272316 w 9788592"/>
                <a:gd name="connsiteY92" fmla="*/ 1925822 h 7994737"/>
                <a:gd name="connsiteX93" fmla="*/ 399906 w 9788592"/>
                <a:gd name="connsiteY93" fmla="*/ 1883292 h 7994737"/>
                <a:gd name="connsiteX94" fmla="*/ 538130 w 9788592"/>
                <a:gd name="connsiteY94" fmla="*/ 1830129 h 7994737"/>
                <a:gd name="connsiteX95" fmla="*/ 644455 w 9788592"/>
                <a:gd name="connsiteY95" fmla="*/ 1606846 h 7994737"/>
                <a:gd name="connsiteX96" fmla="*/ 697618 w 9788592"/>
                <a:gd name="connsiteY96" fmla="*/ 1394194 h 7994737"/>
                <a:gd name="connsiteX97" fmla="*/ 835841 w 9788592"/>
                <a:gd name="connsiteY97" fmla="*/ 1351664 h 7994737"/>
                <a:gd name="connsiteX98" fmla="*/ 814576 w 9788592"/>
                <a:gd name="connsiteY98" fmla="*/ 1479255 h 7994737"/>
                <a:gd name="connsiteX99" fmla="*/ 740148 w 9788592"/>
                <a:gd name="connsiteY99" fmla="*/ 1606846 h 7994737"/>
                <a:gd name="connsiteX100" fmla="*/ 846474 w 9788592"/>
                <a:gd name="connsiteY100" fmla="*/ 1745069 h 7994737"/>
                <a:gd name="connsiteX101" fmla="*/ 1027227 w 9788592"/>
                <a:gd name="connsiteY101" fmla="*/ 1574948 h 7994737"/>
                <a:gd name="connsiteX102" fmla="*/ 1250511 w 9788592"/>
                <a:gd name="connsiteY102" fmla="*/ 1468622 h 7994737"/>
                <a:gd name="connsiteX103" fmla="*/ 1335572 w 9788592"/>
                <a:gd name="connsiteY103" fmla="*/ 1351664 h 7994737"/>
                <a:gd name="connsiteX104" fmla="*/ 1197348 w 9788592"/>
                <a:gd name="connsiteY104" fmla="*/ 1160278 h 7994737"/>
                <a:gd name="connsiteX105" fmla="*/ 1027227 w 9788592"/>
                <a:gd name="connsiteY105" fmla="*/ 1139013 h 7994737"/>
                <a:gd name="connsiteX106" fmla="*/ 772046 w 9788592"/>
                <a:gd name="connsiteY106" fmla="*/ 1075218 h 7994737"/>
                <a:gd name="connsiteX107" fmla="*/ 548762 w 9788592"/>
                <a:gd name="connsiteY107" fmla="*/ 979525 h 7994737"/>
                <a:gd name="connsiteX108" fmla="*/ 378641 w 9788592"/>
                <a:gd name="connsiteY108" fmla="*/ 958259 h 7994737"/>
                <a:gd name="connsiteX109" fmla="*/ 304213 w 9788592"/>
                <a:gd name="connsiteY109" fmla="*/ 979525 h 7994737"/>
                <a:gd name="connsiteX110" fmla="*/ 240418 w 9788592"/>
                <a:gd name="connsiteY110" fmla="*/ 958259 h 7994737"/>
                <a:gd name="connsiteX111" fmla="*/ 240418 w 9788592"/>
                <a:gd name="connsiteY111" fmla="*/ 862566 h 7994737"/>
                <a:gd name="connsiteX112" fmla="*/ 240418 w 9788592"/>
                <a:gd name="connsiteY112" fmla="*/ 777506 h 7994737"/>
                <a:gd name="connsiteX113" fmla="*/ 325479 w 9788592"/>
                <a:gd name="connsiteY113" fmla="*/ 756241 h 7994737"/>
                <a:gd name="connsiteX114" fmla="*/ 431804 w 9788592"/>
                <a:gd name="connsiteY114" fmla="*/ 851934 h 7994737"/>
                <a:gd name="connsiteX115" fmla="*/ 495599 w 9788592"/>
                <a:gd name="connsiteY115" fmla="*/ 788139 h 7994737"/>
                <a:gd name="connsiteX116" fmla="*/ 655088 w 9788592"/>
                <a:gd name="connsiteY116" fmla="*/ 862566 h 7994737"/>
                <a:gd name="connsiteX117" fmla="*/ 761413 w 9788592"/>
                <a:gd name="connsiteY117" fmla="*/ 883832 h 7994737"/>
                <a:gd name="connsiteX118" fmla="*/ 825209 w 9788592"/>
                <a:gd name="connsiteY118" fmla="*/ 788139 h 7994737"/>
                <a:gd name="connsiteX119" fmla="*/ 995330 w 9788592"/>
                <a:gd name="connsiteY119" fmla="*/ 926362 h 7994737"/>
                <a:gd name="connsiteX120" fmla="*/ 1229246 w 9788592"/>
                <a:gd name="connsiteY120" fmla="*/ 1053952 h 7994737"/>
                <a:gd name="connsiteX121" fmla="*/ 1409999 w 9788592"/>
                <a:gd name="connsiteY121" fmla="*/ 990157 h 7994737"/>
                <a:gd name="connsiteX122" fmla="*/ 1580120 w 9788592"/>
                <a:gd name="connsiteY122" fmla="*/ 777506 h 7994737"/>
                <a:gd name="connsiteX123" fmla="*/ 1814037 w 9788592"/>
                <a:gd name="connsiteY123" fmla="*/ 596752 h 7994737"/>
                <a:gd name="connsiteX124" fmla="*/ 1984158 w 9788592"/>
                <a:gd name="connsiteY124" fmla="*/ 426632 h 7994737"/>
                <a:gd name="connsiteX125" fmla="*/ 2069218 w 9788592"/>
                <a:gd name="connsiteY125" fmla="*/ 224613 h 7994737"/>
                <a:gd name="connsiteX126" fmla="*/ 2122381 w 9788592"/>
                <a:gd name="connsiteY126" fmla="*/ 86390 h 7994737"/>
                <a:gd name="connsiteX127" fmla="*/ 2175544 w 9788592"/>
                <a:gd name="connsiteY127" fmla="*/ 22594 h 7994737"/>
                <a:gd name="connsiteX128" fmla="*/ 2239339 w 9788592"/>
                <a:gd name="connsiteY128" fmla="*/ 22594 h 7994737"/>
                <a:gd name="connsiteX129" fmla="*/ 2356297 w 9788592"/>
                <a:gd name="connsiteY129" fmla="*/ 11962 h 7994737"/>
                <a:gd name="connsiteX130" fmla="*/ 2983618 w 9788592"/>
                <a:gd name="connsiteY130" fmla="*/ 1329 h 7994737"/>
                <a:gd name="connsiteX131" fmla="*/ 3908651 w 9788592"/>
                <a:gd name="connsiteY131" fmla="*/ 11962 h 7994737"/>
                <a:gd name="connsiteX132" fmla="*/ 4365851 w 9788592"/>
                <a:gd name="connsiteY132" fmla="*/ 11962 h 7994737"/>
                <a:gd name="connsiteX133" fmla="*/ 4578502 w 9788592"/>
                <a:gd name="connsiteY133" fmla="*/ 1329 h 7994737"/>
                <a:gd name="connsiteX134" fmla="*/ 4684827 w 9788592"/>
                <a:gd name="connsiteY134" fmla="*/ 1329 h 7994737"/>
                <a:gd name="connsiteX135" fmla="*/ 4737990 w 9788592"/>
                <a:gd name="connsiteY135" fmla="*/ 11962 h 7994737"/>
                <a:gd name="connsiteX136" fmla="*/ 4823051 w 9788592"/>
                <a:gd name="connsiteY136" fmla="*/ 97022 h 7994737"/>
                <a:gd name="connsiteX137" fmla="*/ 4982539 w 9788592"/>
                <a:gd name="connsiteY137" fmla="*/ 203348 h 7994737"/>
                <a:gd name="connsiteX138" fmla="*/ 5003804 w 9788592"/>
                <a:gd name="connsiteY138" fmla="*/ 320306 h 7994737"/>
                <a:gd name="connsiteX139" fmla="*/ 4950641 w 9788592"/>
                <a:gd name="connsiteY139" fmla="*/ 405366 h 7994737"/>
                <a:gd name="connsiteX140" fmla="*/ 4918744 w 9788592"/>
                <a:gd name="connsiteY140" fmla="*/ 469162 h 7994737"/>
                <a:gd name="connsiteX141" fmla="*/ 4854948 w 9788592"/>
                <a:gd name="connsiteY141" fmla="*/ 543590 h 7994737"/>
                <a:gd name="connsiteX142" fmla="*/ 4908111 w 9788592"/>
                <a:gd name="connsiteY142" fmla="*/ 671180 h 7994737"/>
                <a:gd name="connsiteX143" fmla="*/ 5035702 w 9788592"/>
                <a:gd name="connsiteY143" fmla="*/ 671180 h 7994737"/>
                <a:gd name="connsiteX144" fmla="*/ 4961274 w 9788592"/>
                <a:gd name="connsiteY144" fmla="*/ 809404 h 7994737"/>
                <a:gd name="connsiteX145" fmla="*/ 5110130 w 9788592"/>
                <a:gd name="connsiteY145" fmla="*/ 777506 h 7994737"/>
                <a:gd name="connsiteX146" fmla="*/ 5365311 w 9788592"/>
                <a:gd name="connsiteY146" fmla="*/ 671180 h 7994737"/>
                <a:gd name="connsiteX147" fmla="*/ 5588595 w 9788592"/>
                <a:gd name="connsiteY147" fmla="*/ 660548 h 7994737"/>
                <a:gd name="connsiteX148" fmla="*/ 5790613 w 9788592"/>
                <a:gd name="connsiteY148" fmla="*/ 543590 h 7994737"/>
                <a:gd name="connsiteX149" fmla="*/ 6024530 w 9788592"/>
                <a:gd name="connsiteY149" fmla="*/ 575487 h 7994737"/>
                <a:gd name="connsiteX150" fmla="*/ 6364772 w 9788592"/>
                <a:gd name="connsiteY150" fmla="*/ 490427 h 7994737"/>
                <a:gd name="connsiteX151" fmla="*/ 6588055 w 9788592"/>
                <a:gd name="connsiteY151" fmla="*/ 394734 h 7994737"/>
                <a:gd name="connsiteX152" fmla="*/ 6651851 w 9788592"/>
                <a:gd name="connsiteY152" fmla="*/ 394734 h 7994737"/>
                <a:gd name="connsiteX153" fmla="*/ 6747544 w 9788592"/>
                <a:gd name="connsiteY153" fmla="*/ 267143 h 7994737"/>
                <a:gd name="connsiteX154" fmla="*/ 6864502 w 9788592"/>
                <a:gd name="connsiteY154" fmla="*/ 320306 h 7994737"/>
                <a:gd name="connsiteX155" fmla="*/ 6992093 w 9788592"/>
                <a:gd name="connsiteY155" fmla="*/ 245878 h 7994737"/>
                <a:gd name="connsiteX156" fmla="*/ 7077153 w 9788592"/>
                <a:gd name="connsiteY156" fmla="*/ 192715 h 7994737"/>
                <a:gd name="connsiteX157" fmla="*/ 7119683 w 9788592"/>
                <a:gd name="connsiteY157" fmla="*/ 256511 h 7994737"/>
                <a:gd name="connsiteX158" fmla="*/ 7353599 w 9788592"/>
                <a:gd name="connsiteY158" fmla="*/ 203348 h 7994737"/>
                <a:gd name="connsiteX159" fmla="*/ 7566251 w 9788592"/>
                <a:gd name="connsiteY159" fmla="*/ 203348 h 7994737"/>
                <a:gd name="connsiteX160" fmla="*/ 7757637 w 9788592"/>
                <a:gd name="connsiteY160" fmla="*/ 118287 h 7994737"/>
                <a:gd name="connsiteX161" fmla="*/ 7863962 w 9788592"/>
                <a:gd name="connsiteY161" fmla="*/ 224613 h 7994737"/>
                <a:gd name="connsiteX162" fmla="*/ 8044716 w 9788592"/>
                <a:gd name="connsiteY162" fmla="*/ 118287 h 7994737"/>
                <a:gd name="connsiteX163" fmla="*/ 8310530 w 9788592"/>
                <a:gd name="connsiteY163" fmla="*/ 107655 h 7994737"/>
                <a:gd name="connsiteX164" fmla="*/ 8470018 w 9788592"/>
                <a:gd name="connsiteY164" fmla="*/ 75757 h 7994737"/>
                <a:gd name="connsiteX165" fmla="*/ 8618874 w 9788592"/>
                <a:gd name="connsiteY165" fmla="*/ 22594 h 7994737"/>
                <a:gd name="connsiteX166" fmla="*/ 8682669 w 9788592"/>
                <a:gd name="connsiteY166" fmla="*/ 128920 h 7994737"/>
                <a:gd name="connsiteX167" fmla="*/ 8725199 w 9788592"/>
                <a:gd name="connsiteY167" fmla="*/ 288408 h 7994737"/>
                <a:gd name="connsiteX168" fmla="*/ 8948483 w 9788592"/>
                <a:gd name="connsiteY168" fmla="*/ 479794 h 7994737"/>
                <a:gd name="connsiteX169" fmla="*/ 9129237 w 9788592"/>
                <a:gd name="connsiteY169" fmla="*/ 554222 h 7994737"/>
                <a:gd name="connsiteX170" fmla="*/ 9331255 w 9788592"/>
                <a:gd name="connsiteY170" fmla="*/ 543590 h 7994737"/>
                <a:gd name="connsiteX171" fmla="*/ 9512009 w 9788592"/>
                <a:gd name="connsiteY171" fmla="*/ 618018 h 7994737"/>
                <a:gd name="connsiteX172" fmla="*/ 9597069 w 9788592"/>
                <a:gd name="connsiteY172" fmla="*/ 724343 h 7994737"/>
                <a:gd name="connsiteX173" fmla="*/ 9788455 w 9788592"/>
                <a:gd name="connsiteY173" fmla="*/ 830669 h 7994737"/>
                <a:gd name="connsiteX174" fmla="*/ 9565172 w 9788592"/>
                <a:gd name="connsiteY174" fmla="*/ 926362 h 7994737"/>
                <a:gd name="connsiteX175" fmla="*/ 9299358 w 9788592"/>
                <a:gd name="connsiteY175" fmla="*/ 873199 h 7994737"/>
                <a:gd name="connsiteX176" fmla="*/ 8937851 w 9788592"/>
                <a:gd name="connsiteY176" fmla="*/ 873199 h 7994737"/>
                <a:gd name="connsiteX177" fmla="*/ 8533813 w 9788592"/>
                <a:gd name="connsiteY177" fmla="*/ 851934 h 7994737"/>
                <a:gd name="connsiteX178" fmla="*/ 8374325 w 9788592"/>
                <a:gd name="connsiteY178" fmla="*/ 968892 h 7994737"/>
                <a:gd name="connsiteX179" fmla="*/ 8299897 w 9788592"/>
                <a:gd name="connsiteY179" fmla="*/ 1139013 h 7994737"/>
                <a:gd name="connsiteX180" fmla="*/ 8246734 w 9788592"/>
                <a:gd name="connsiteY180" fmla="*/ 1362297 h 7994737"/>
                <a:gd name="connsiteX181" fmla="*/ 8097879 w 9788592"/>
                <a:gd name="connsiteY181" fmla="*/ 1479255 h 7994737"/>
                <a:gd name="connsiteX182" fmla="*/ 7768269 w 9788592"/>
                <a:gd name="connsiteY182" fmla="*/ 1500520 h 7994737"/>
                <a:gd name="connsiteX183" fmla="*/ 7279172 w 9788592"/>
                <a:gd name="connsiteY183" fmla="*/ 1362297 h 7994737"/>
                <a:gd name="connsiteX184" fmla="*/ 7034623 w 9788592"/>
                <a:gd name="connsiteY184" fmla="*/ 1298501 h 7994737"/>
                <a:gd name="connsiteX185" fmla="*/ 6843237 w 9788592"/>
                <a:gd name="connsiteY185" fmla="*/ 1224073 h 7994737"/>
                <a:gd name="connsiteX186" fmla="*/ 6630586 w 9788592"/>
                <a:gd name="connsiteY186" fmla="*/ 1287869 h 7994737"/>
                <a:gd name="connsiteX187" fmla="*/ 6428567 w 9788592"/>
                <a:gd name="connsiteY187" fmla="*/ 1309134 h 7994737"/>
                <a:gd name="connsiteX188" fmla="*/ 6226548 w 9788592"/>
                <a:gd name="connsiteY188" fmla="*/ 1309134 h 7994737"/>
                <a:gd name="connsiteX189" fmla="*/ 6109590 w 9788592"/>
                <a:gd name="connsiteY189" fmla="*/ 1245339 h 7994737"/>
                <a:gd name="connsiteX190" fmla="*/ 5983565 w 9788592"/>
                <a:gd name="connsiteY190" fmla="*/ 1358448 h 7994737"/>
                <a:gd name="connsiteX191" fmla="*/ 5781612 w 9788592"/>
                <a:gd name="connsiteY191" fmla="*/ 1358448 h 7994737"/>
                <a:gd name="connsiteX192" fmla="*/ 5602098 w 9788592"/>
                <a:gd name="connsiteY192" fmla="*/ 1481864 h 7994737"/>
                <a:gd name="connsiteX193" fmla="*/ 5487292 w 9788592"/>
                <a:gd name="connsiteY193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282948 w 9788592"/>
                <a:gd name="connsiteY88" fmla="*/ 2319227 h 7994737"/>
                <a:gd name="connsiteX89" fmla="*/ 399906 w 9788592"/>
                <a:gd name="connsiteY89" fmla="*/ 2223534 h 7994737"/>
                <a:gd name="connsiteX90" fmla="*/ 357376 w 9788592"/>
                <a:gd name="connsiteY90" fmla="*/ 2117208 h 7994737"/>
                <a:gd name="connsiteX91" fmla="*/ 272316 w 9788592"/>
                <a:gd name="connsiteY91" fmla="*/ 2053413 h 7994737"/>
                <a:gd name="connsiteX92" fmla="*/ 272316 w 9788592"/>
                <a:gd name="connsiteY92" fmla="*/ 1925822 h 7994737"/>
                <a:gd name="connsiteX93" fmla="*/ 399906 w 9788592"/>
                <a:gd name="connsiteY93" fmla="*/ 1883292 h 7994737"/>
                <a:gd name="connsiteX94" fmla="*/ 538130 w 9788592"/>
                <a:gd name="connsiteY94" fmla="*/ 1830129 h 7994737"/>
                <a:gd name="connsiteX95" fmla="*/ 644455 w 9788592"/>
                <a:gd name="connsiteY95" fmla="*/ 1606846 h 7994737"/>
                <a:gd name="connsiteX96" fmla="*/ 697618 w 9788592"/>
                <a:gd name="connsiteY96" fmla="*/ 1394194 h 7994737"/>
                <a:gd name="connsiteX97" fmla="*/ 835841 w 9788592"/>
                <a:gd name="connsiteY97" fmla="*/ 1351664 h 7994737"/>
                <a:gd name="connsiteX98" fmla="*/ 814576 w 9788592"/>
                <a:gd name="connsiteY98" fmla="*/ 1479255 h 7994737"/>
                <a:gd name="connsiteX99" fmla="*/ 740148 w 9788592"/>
                <a:gd name="connsiteY99" fmla="*/ 1606846 h 7994737"/>
                <a:gd name="connsiteX100" fmla="*/ 846474 w 9788592"/>
                <a:gd name="connsiteY100" fmla="*/ 1745069 h 7994737"/>
                <a:gd name="connsiteX101" fmla="*/ 1027227 w 9788592"/>
                <a:gd name="connsiteY101" fmla="*/ 1574948 h 7994737"/>
                <a:gd name="connsiteX102" fmla="*/ 1250511 w 9788592"/>
                <a:gd name="connsiteY102" fmla="*/ 1468622 h 7994737"/>
                <a:gd name="connsiteX103" fmla="*/ 1335572 w 9788592"/>
                <a:gd name="connsiteY103" fmla="*/ 1351664 h 7994737"/>
                <a:gd name="connsiteX104" fmla="*/ 1197348 w 9788592"/>
                <a:gd name="connsiteY104" fmla="*/ 1160278 h 7994737"/>
                <a:gd name="connsiteX105" fmla="*/ 1027227 w 9788592"/>
                <a:gd name="connsiteY105" fmla="*/ 1139013 h 7994737"/>
                <a:gd name="connsiteX106" fmla="*/ 772046 w 9788592"/>
                <a:gd name="connsiteY106" fmla="*/ 1075218 h 7994737"/>
                <a:gd name="connsiteX107" fmla="*/ 548762 w 9788592"/>
                <a:gd name="connsiteY107" fmla="*/ 979525 h 7994737"/>
                <a:gd name="connsiteX108" fmla="*/ 378641 w 9788592"/>
                <a:gd name="connsiteY108" fmla="*/ 958259 h 7994737"/>
                <a:gd name="connsiteX109" fmla="*/ 304213 w 9788592"/>
                <a:gd name="connsiteY109" fmla="*/ 979525 h 7994737"/>
                <a:gd name="connsiteX110" fmla="*/ 240418 w 9788592"/>
                <a:gd name="connsiteY110" fmla="*/ 958259 h 7994737"/>
                <a:gd name="connsiteX111" fmla="*/ 240418 w 9788592"/>
                <a:gd name="connsiteY111" fmla="*/ 862566 h 7994737"/>
                <a:gd name="connsiteX112" fmla="*/ 240418 w 9788592"/>
                <a:gd name="connsiteY112" fmla="*/ 777506 h 7994737"/>
                <a:gd name="connsiteX113" fmla="*/ 325479 w 9788592"/>
                <a:gd name="connsiteY113" fmla="*/ 756241 h 7994737"/>
                <a:gd name="connsiteX114" fmla="*/ 431804 w 9788592"/>
                <a:gd name="connsiteY114" fmla="*/ 851934 h 7994737"/>
                <a:gd name="connsiteX115" fmla="*/ 495599 w 9788592"/>
                <a:gd name="connsiteY115" fmla="*/ 788139 h 7994737"/>
                <a:gd name="connsiteX116" fmla="*/ 655088 w 9788592"/>
                <a:gd name="connsiteY116" fmla="*/ 862566 h 7994737"/>
                <a:gd name="connsiteX117" fmla="*/ 761413 w 9788592"/>
                <a:gd name="connsiteY117" fmla="*/ 883832 h 7994737"/>
                <a:gd name="connsiteX118" fmla="*/ 825209 w 9788592"/>
                <a:gd name="connsiteY118" fmla="*/ 788139 h 7994737"/>
                <a:gd name="connsiteX119" fmla="*/ 995330 w 9788592"/>
                <a:gd name="connsiteY119" fmla="*/ 926362 h 7994737"/>
                <a:gd name="connsiteX120" fmla="*/ 1229246 w 9788592"/>
                <a:gd name="connsiteY120" fmla="*/ 1053952 h 7994737"/>
                <a:gd name="connsiteX121" fmla="*/ 1409999 w 9788592"/>
                <a:gd name="connsiteY121" fmla="*/ 990157 h 7994737"/>
                <a:gd name="connsiteX122" fmla="*/ 1580120 w 9788592"/>
                <a:gd name="connsiteY122" fmla="*/ 777506 h 7994737"/>
                <a:gd name="connsiteX123" fmla="*/ 1814037 w 9788592"/>
                <a:gd name="connsiteY123" fmla="*/ 596752 h 7994737"/>
                <a:gd name="connsiteX124" fmla="*/ 1984158 w 9788592"/>
                <a:gd name="connsiteY124" fmla="*/ 426632 h 7994737"/>
                <a:gd name="connsiteX125" fmla="*/ 2069218 w 9788592"/>
                <a:gd name="connsiteY125" fmla="*/ 224613 h 7994737"/>
                <a:gd name="connsiteX126" fmla="*/ 2122381 w 9788592"/>
                <a:gd name="connsiteY126" fmla="*/ 86390 h 7994737"/>
                <a:gd name="connsiteX127" fmla="*/ 2175544 w 9788592"/>
                <a:gd name="connsiteY127" fmla="*/ 22594 h 7994737"/>
                <a:gd name="connsiteX128" fmla="*/ 2239339 w 9788592"/>
                <a:gd name="connsiteY128" fmla="*/ 22594 h 7994737"/>
                <a:gd name="connsiteX129" fmla="*/ 2356297 w 9788592"/>
                <a:gd name="connsiteY129" fmla="*/ 11962 h 7994737"/>
                <a:gd name="connsiteX130" fmla="*/ 2983618 w 9788592"/>
                <a:gd name="connsiteY130" fmla="*/ 1329 h 7994737"/>
                <a:gd name="connsiteX131" fmla="*/ 3908651 w 9788592"/>
                <a:gd name="connsiteY131" fmla="*/ 11962 h 7994737"/>
                <a:gd name="connsiteX132" fmla="*/ 4365851 w 9788592"/>
                <a:gd name="connsiteY132" fmla="*/ 11962 h 7994737"/>
                <a:gd name="connsiteX133" fmla="*/ 4578502 w 9788592"/>
                <a:gd name="connsiteY133" fmla="*/ 1329 h 7994737"/>
                <a:gd name="connsiteX134" fmla="*/ 4684827 w 9788592"/>
                <a:gd name="connsiteY134" fmla="*/ 1329 h 7994737"/>
                <a:gd name="connsiteX135" fmla="*/ 4737990 w 9788592"/>
                <a:gd name="connsiteY135" fmla="*/ 11962 h 7994737"/>
                <a:gd name="connsiteX136" fmla="*/ 4823051 w 9788592"/>
                <a:gd name="connsiteY136" fmla="*/ 97022 h 7994737"/>
                <a:gd name="connsiteX137" fmla="*/ 4982539 w 9788592"/>
                <a:gd name="connsiteY137" fmla="*/ 203348 h 7994737"/>
                <a:gd name="connsiteX138" fmla="*/ 5003804 w 9788592"/>
                <a:gd name="connsiteY138" fmla="*/ 320306 h 7994737"/>
                <a:gd name="connsiteX139" fmla="*/ 4950641 w 9788592"/>
                <a:gd name="connsiteY139" fmla="*/ 405366 h 7994737"/>
                <a:gd name="connsiteX140" fmla="*/ 4918744 w 9788592"/>
                <a:gd name="connsiteY140" fmla="*/ 469162 h 7994737"/>
                <a:gd name="connsiteX141" fmla="*/ 4854948 w 9788592"/>
                <a:gd name="connsiteY141" fmla="*/ 543590 h 7994737"/>
                <a:gd name="connsiteX142" fmla="*/ 4908111 w 9788592"/>
                <a:gd name="connsiteY142" fmla="*/ 671180 h 7994737"/>
                <a:gd name="connsiteX143" fmla="*/ 5035702 w 9788592"/>
                <a:gd name="connsiteY143" fmla="*/ 671180 h 7994737"/>
                <a:gd name="connsiteX144" fmla="*/ 4961274 w 9788592"/>
                <a:gd name="connsiteY144" fmla="*/ 809404 h 7994737"/>
                <a:gd name="connsiteX145" fmla="*/ 5110130 w 9788592"/>
                <a:gd name="connsiteY145" fmla="*/ 777506 h 7994737"/>
                <a:gd name="connsiteX146" fmla="*/ 5365311 w 9788592"/>
                <a:gd name="connsiteY146" fmla="*/ 671180 h 7994737"/>
                <a:gd name="connsiteX147" fmla="*/ 5588595 w 9788592"/>
                <a:gd name="connsiteY147" fmla="*/ 660548 h 7994737"/>
                <a:gd name="connsiteX148" fmla="*/ 5790613 w 9788592"/>
                <a:gd name="connsiteY148" fmla="*/ 543590 h 7994737"/>
                <a:gd name="connsiteX149" fmla="*/ 6024530 w 9788592"/>
                <a:gd name="connsiteY149" fmla="*/ 575487 h 7994737"/>
                <a:gd name="connsiteX150" fmla="*/ 6364772 w 9788592"/>
                <a:gd name="connsiteY150" fmla="*/ 490427 h 7994737"/>
                <a:gd name="connsiteX151" fmla="*/ 6588055 w 9788592"/>
                <a:gd name="connsiteY151" fmla="*/ 394734 h 7994737"/>
                <a:gd name="connsiteX152" fmla="*/ 6651851 w 9788592"/>
                <a:gd name="connsiteY152" fmla="*/ 394734 h 7994737"/>
                <a:gd name="connsiteX153" fmla="*/ 6747544 w 9788592"/>
                <a:gd name="connsiteY153" fmla="*/ 267143 h 7994737"/>
                <a:gd name="connsiteX154" fmla="*/ 6864502 w 9788592"/>
                <a:gd name="connsiteY154" fmla="*/ 320306 h 7994737"/>
                <a:gd name="connsiteX155" fmla="*/ 6992093 w 9788592"/>
                <a:gd name="connsiteY155" fmla="*/ 245878 h 7994737"/>
                <a:gd name="connsiteX156" fmla="*/ 7077153 w 9788592"/>
                <a:gd name="connsiteY156" fmla="*/ 192715 h 7994737"/>
                <a:gd name="connsiteX157" fmla="*/ 7119683 w 9788592"/>
                <a:gd name="connsiteY157" fmla="*/ 256511 h 7994737"/>
                <a:gd name="connsiteX158" fmla="*/ 7353599 w 9788592"/>
                <a:gd name="connsiteY158" fmla="*/ 203348 h 7994737"/>
                <a:gd name="connsiteX159" fmla="*/ 7566251 w 9788592"/>
                <a:gd name="connsiteY159" fmla="*/ 203348 h 7994737"/>
                <a:gd name="connsiteX160" fmla="*/ 7757637 w 9788592"/>
                <a:gd name="connsiteY160" fmla="*/ 118287 h 7994737"/>
                <a:gd name="connsiteX161" fmla="*/ 7863962 w 9788592"/>
                <a:gd name="connsiteY161" fmla="*/ 224613 h 7994737"/>
                <a:gd name="connsiteX162" fmla="*/ 8044716 w 9788592"/>
                <a:gd name="connsiteY162" fmla="*/ 118287 h 7994737"/>
                <a:gd name="connsiteX163" fmla="*/ 8310530 w 9788592"/>
                <a:gd name="connsiteY163" fmla="*/ 107655 h 7994737"/>
                <a:gd name="connsiteX164" fmla="*/ 8470018 w 9788592"/>
                <a:gd name="connsiteY164" fmla="*/ 75757 h 7994737"/>
                <a:gd name="connsiteX165" fmla="*/ 8618874 w 9788592"/>
                <a:gd name="connsiteY165" fmla="*/ 22594 h 7994737"/>
                <a:gd name="connsiteX166" fmla="*/ 8682669 w 9788592"/>
                <a:gd name="connsiteY166" fmla="*/ 128920 h 7994737"/>
                <a:gd name="connsiteX167" fmla="*/ 8725199 w 9788592"/>
                <a:gd name="connsiteY167" fmla="*/ 288408 h 7994737"/>
                <a:gd name="connsiteX168" fmla="*/ 8948483 w 9788592"/>
                <a:gd name="connsiteY168" fmla="*/ 479794 h 7994737"/>
                <a:gd name="connsiteX169" fmla="*/ 9129237 w 9788592"/>
                <a:gd name="connsiteY169" fmla="*/ 554222 h 7994737"/>
                <a:gd name="connsiteX170" fmla="*/ 9331255 w 9788592"/>
                <a:gd name="connsiteY170" fmla="*/ 543590 h 7994737"/>
                <a:gd name="connsiteX171" fmla="*/ 9512009 w 9788592"/>
                <a:gd name="connsiteY171" fmla="*/ 618018 h 7994737"/>
                <a:gd name="connsiteX172" fmla="*/ 9597069 w 9788592"/>
                <a:gd name="connsiteY172" fmla="*/ 724343 h 7994737"/>
                <a:gd name="connsiteX173" fmla="*/ 9788455 w 9788592"/>
                <a:gd name="connsiteY173" fmla="*/ 830669 h 7994737"/>
                <a:gd name="connsiteX174" fmla="*/ 9565172 w 9788592"/>
                <a:gd name="connsiteY174" fmla="*/ 926362 h 7994737"/>
                <a:gd name="connsiteX175" fmla="*/ 9299358 w 9788592"/>
                <a:gd name="connsiteY175" fmla="*/ 873199 h 7994737"/>
                <a:gd name="connsiteX176" fmla="*/ 8937851 w 9788592"/>
                <a:gd name="connsiteY176" fmla="*/ 873199 h 7994737"/>
                <a:gd name="connsiteX177" fmla="*/ 8533813 w 9788592"/>
                <a:gd name="connsiteY177" fmla="*/ 851934 h 7994737"/>
                <a:gd name="connsiteX178" fmla="*/ 8374325 w 9788592"/>
                <a:gd name="connsiteY178" fmla="*/ 968892 h 7994737"/>
                <a:gd name="connsiteX179" fmla="*/ 8299897 w 9788592"/>
                <a:gd name="connsiteY179" fmla="*/ 1139013 h 7994737"/>
                <a:gd name="connsiteX180" fmla="*/ 8246734 w 9788592"/>
                <a:gd name="connsiteY180" fmla="*/ 1362297 h 7994737"/>
                <a:gd name="connsiteX181" fmla="*/ 8097879 w 9788592"/>
                <a:gd name="connsiteY181" fmla="*/ 1479255 h 7994737"/>
                <a:gd name="connsiteX182" fmla="*/ 7768269 w 9788592"/>
                <a:gd name="connsiteY182" fmla="*/ 1500520 h 7994737"/>
                <a:gd name="connsiteX183" fmla="*/ 7279172 w 9788592"/>
                <a:gd name="connsiteY183" fmla="*/ 1362297 h 7994737"/>
                <a:gd name="connsiteX184" fmla="*/ 7034623 w 9788592"/>
                <a:gd name="connsiteY184" fmla="*/ 1298501 h 7994737"/>
                <a:gd name="connsiteX185" fmla="*/ 6843237 w 9788592"/>
                <a:gd name="connsiteY185" fmla="*/ 1224073 h 7994737"/>
                <a:gd name="connsiteX186" fmla="*/ 6630586 w 9788592"/>
                <a:gd name="connsiteY186" fmla="*/ 1287869 h 7994737"/>
                <a:gd name="connsiteX187" fmla="*/ 6428567 w 9788592"/>
                <a:gd name="connsiteY187" fmla="*/ 1309134 h 7994737"/>
                <a:gd name="connsiteX188" fmla="*/ 6226548 w 9788592"/>
                <a:gd name="connsiteY188" fmla="*/ 1309134 h 7994737"/>
                <a:gd name="connsiteX189" fmla="*/ 6109590 w 9788592"/>
                <a:gd name="connsiteY189" fmla="*/ 1245339 h 7994737"/>
                <a:gd name="connsiteX190" fmla="*/ 5983565 w 9788592"/>
                <a:gd name="connsiteY190" fmla="*/ 1358448 h 7994737"/>
                <a:gd name="connsiteX191" fmla="*/ 5781612 w 9788592"/>
                <a:gd name="connsiteY191" fmla="*/ 1358448 h 7994737"/>
                <a:gd name="connsiteX192" fmla="*/ 5602098 w 9788592"/>
                <a:gd name="connsiteY192" fmla="*/ 1481864 h 7994737"/>
                <a:gd name="connsiteX193" fmla="*/ 5487292 w 9788592"/>
                <a:gd name="connsiteY193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72316 w 9788592"/>
                <a:gd name="connsiteY92" fmla="*/ 2053413 h 7994737"/>
                <a:gd name="connsiteX93" fmla="*/ 272316 w 9788592"/>
                <a:gd name="connsiteY93" fmla="*/ 1925822 h 7994737"/>
                <a:gd name="connsiteX94" fmla="*/ 399906 w 9788592"/>
                <a:gd name="connsiteY94" fmla="*/ 1883292 h 7994737"/>
                <a:gd name="connsiteX95" fmla="*/ 538130 w 9788592"/>
                <a:gd name="connsiteY95" fmla="*/ 1830129 h 7994737"/>
                <a:gd name="connsiteX96" fmla="*/ 644455 w 9788592"/>
                <a:gd name="connsiteY96" fmla="*/ 1606846 h 7994737"/>
                <a:gd name="connsiteX97" fmla="*/ 697618 w 9788592"/>
                <a:gd name="connsiteY97" fmla="*/ 1394194 h 7994737"/>
                <a:gd name="connsiteX98" fmla="*/ 835841 w 9788592"/>
                <a:gd name="connsiteY98" fmla="*/ 1351664 h 7994737"/>
                <a:gd name="connsiteX99" fmla="*/ 814576 w 9788592"/>
                <a:gd name="connsiteY99" fmla="*/ 1479255 h 7994737"/>
                <a:gd name="connsiteX100" fmla="*/ 740148 w 9788592"/>
                <a:gd name="connsiteY100" fmla="*/ 1606846 h 7994737"/>
                <a:gd name="connsiteX101" fmla="*/ 846474 w 9788592"/>
                <a:gd name="connsiteY101" fmla="*/ 1745069 h 7994737"/>
                <a:gd name="connsiteX102" fmla="*/ 1027227 w 9788592"/>
                <a:gd name="connsiteY102" fmla="*/ 1574948 h 7994737"/>
                <a:gd name="connsiteX103" fmla="*/ 1250511 w 9788592"/>
                <a:gd name="connsiteY103" fmla="*/ 1468622 h 7994737"/>
                <a:gd name="connsiteX104" fmla="*/ 1335572 w 9788592"/>
                <a:gd name="connsiteY104" fmla="*/ 1351664 h 7994737"/>
                <a:gd name="connsiteX105" fmla="*/ 1197348 w 9788592"/>
                <a:gd name="connsiteY105" fmla="*/ 1160278 h 7994737"/>
                <a:gd name="connsiteX106" fmla="*/ 1027227 w 9788592"/>
                <a:gd name="connsiteY106" fmla="*/ 1139013 h 7994737"/>
                <a:gd name="connsiteX107" fmla="*/ 772046 w 9788592"/>
                <a:gd name="connsiteY107" fmla="*/ 1075218 h 7994737"/>
                <a:gd name="connsiteX108" fmla="*/ 548762 w 9788592"/>
                <a:gd name="connsiteY108" fmla="*/ 979525 h 7994737"/>
                <a:gd name="connsiteX109" fmla="*/ 378641 w 9788592"/>
                <a:gd name="connsiteY109" fmla="*/ 958259 h 7994737"/>
                <a:gd name="connsiteX110" fmla="*/ 304213 w 9788592"/>
                <a:gd name="connsiteY110" fmla="*/ 979525 h 7994737"/>
                <a:gd name="connsiteX111" fmla="*/ 240418 w 9788592"/>
                <a:gd name="connsiteY111" fmla="*/ 958259 h 7994737"/>
                <a:gd name="connsiteX112" fmla="*/ 240418 w 9788592"/>
                <a:gd name="connsiteY112" fmla="*/ 862566 h 7994737"/>
                <a:gd name="connsiteX113" fmla="*/ 240418 w 9788592"/>
                <a:gd name="connsiteY113" fmla="*/ 777506 h 7994737"/>
                <a:gd name="connsiteX114" fmla="*/ 325479 w 9788592"/>
                <a:gd name="connsiteY114" fmla="*/ 756241 h 7994737"/>
                <a:gd name="connsiteX115" fmla="*/ 431804 w 9788592"/>
                <a:gd name="connsiteY115" fmla="*/ 851934 h 7994737"/>
                <a:gd name="connsiteX116" fmla="*/ 495599 w 9788592"/>
                <a:gd name="connsiteY116" fmla="*/ 788139 h 7994737"/>
                <a:gd name="connsiteX117" fmla="*/ 655088 w 9788592"/>
                <a:gd name="connsiteY117" fmla="*/ 862566 h 7994737"/>
                <a:gd name="connsiteX118" fmla="*/ 761413 w 9788592"/>
                <a:gd name="connsiteY118" fmla="*/ 883832 h 7994737"/>
                <a:gd name="connsiteX119" fmla="*/ 825209 w 9788592"/>
                <a:gd name="connsiteY119" fmla="*/ 788139 h 7994737"/>
                <a:gd name="connsiteX120" fmla="*/ 995330 w 9788592"/>
                <a:gd name="connsiteY120" fmla="*/ 926362 h 7994737"/>
                <a:gd name="connsiteX121" fmla="*/ 1229246 w 9788592"/>
                <a:gd name="connsiteY121" fmla="*/ 1053952 h 7994737"/>
                <a:gd name="connsiteX122" fmla="*/ 1409999 w 9788592"/>
                <a:gd name="connsiteY122" fmla="*/ 990157 h 7994737"/>
                <a:gd name="connsiteX123" fmla="*/ 1580120 w 9788592"/>
                <a:gd name="connsiteY123" fmla="*/ 777506 h 7994737"/>
                <a:gd name="connsiteX124" fmla="*/ 1814037 w 9788592"/>
                <a:gd name="connsiteY124" fmla="*/ 596752 h 7994737"/>
                <a:gd name="connsiteX125" fmla="*/ 1984158 w 9788592"/>
                <a:gd name="connsiteY125" fmla="*/ 426632 h 7994737"/>
                <a:gd name="connsiteX126" fmla="*/ 2069218 w 9788592"/>
                <a:gd name="connsiteY126" fmla="*/ 224613 h 7994737"/>
                <a:gd name="connsiteX127" fmla="*/ 2122381 w 9788592"/>
                <a:gd name="connsiteY127" fmla="*/ 86390 h 7994737"/>
                <a:gd name="connsiteX128" fmla="*/ 2175544 w 9788592"/>
                <a:gd name="connsiteY128" fmla="*/ 22594 h 7994737"/>
                <a:gd name="connsiteX129" fmla="*/ 2239339 w 9788592"/>
                <a:gd name="connsiteY129" fmla="*/ 22594 h 7994737"/>
                <a:gd name="connsiteX130" fmla="*/ 2356297 w 9788592"/>
                <a:gd name="connsiteY130" fmla="*/ 11962 h 7994737"/>
                <a:gd name="connsiteX131" fmla="*/ 2983618 w 9788592"/>
                <a:gd name="connsiteY131" fmla="*/ 1329 h 7994737"/>
                <a:gd name="connsiteX132" fmla="*/ 3908651 w 9788592"/>
                <a:gd name="connsiteY132" fmla="*/ 11962 h 7994737"/>
                <a:gd name="connsiteX133" fmla="*/ 4365851 w 9788592"/>
                <a:gd name="connsiteY133" fmla="*/ 11962 h 7994737"/>
                <a:gd name="connsiteX134" fmla="*/ 4578502 w 9788592"/>
                <a:gd name="connsiteY134" fmla="*/ 1329 h 7994737"/>
                <a:gd name="connsiteX135" fmla="*/ 4684827 w 9788592"/>
                <a:gd name="connsiteY135" fmla="*/ 1329 h 7994737"/>
                <a:gd name="connsiteX136" fmla="*/ 4737990 w 9788592"/>
                <a:gd name="connsiteY136" fmla="*/ 11962 h 7994737"/>
                <a:gd name="connsiteX137" fmla="*/ 4823051 w 9788592"/>
                <a:gd name="connsiteY137" fmla="*/ 97022 h 7994737"/>
                <a:gd name="connsiteX138" fmla="*/ 4982539 w 9788592"/>
                <a:gd name="connsiteY138" fmla="*/ 203348 h 7994737"/>
                <a:gd name="connsiteX139" fmla="*/ 5003804 w 9788592"/>
                <a:gd name="connsiteY139" fmla="*/ 320306 h 7994737"/>
                <a:gd name="connsiteX140" fmla="*/ 4950641 w 9788592"/>
                <a:gd name="connsiteY140" fmla="*/ 405366 h 7994737"/>
                <a:gd name="connsiteX141" fmla="*/ 4918744 w 9788592"/>
                <a:gd name="connsiteY141" fmla="*/ 469162 h 7994737"/>
                <a:gd name="connsiteX142" fmla="*/ 4854948 w 9788592"/>
                <a:gd name="connsiteY142" fmla="*/ 543590 h 7994737"/>
                <a:gd name="connsiteX143" fmla="*/ 4908111 w 9788592"/>
                <a:gd name="connsiteY143" fmla="*/ 671180 h 7994737"/>
                <a:gd name="connsiteX144" fmla="*/ 5035702 w 9788592"/>
                <a:gd name="connsiteY144" fmla="*/ 671180 h 7994737"/>
                <a:gd name="connsiteX145" fmla="*/ 4961274 w 9788592"/>
                <a:gd name="connsiteY145" fmla="*/ 809404 h 7994737"/>
                <a:gd name="connsiteX146" fmla="*/ 5110130 w 9788592"/>
                <a:gd name="connsiteY146" fmla="*/ 777506 h 7994737"/>
                <a:gd name="connsiteX147" fmla="*/ 5365311 w 9788592"/>
                <a:gd name="connsiteY147" fmla="*/ 671180 h 7994737"/>
                <a:gd name="connsiteX148" fmla="*/ 5588595 w 9788592"/>
                <a:gd name="connsiteY148" fmla="*/ 660548 h 7994737"/>
                <a:gd name="connsiteX149" fmla="*/ 5790613 w 9788592"/>
                <a:gd name="connsiteY149" fmla="*/ 543590 h 7994737"/>
                <a:gd name="connsiteX150" fmla="*/ 6024530 w 9788592"/>
                <a:gd name="connsiteY150" fmla="*/ 575487 h 7994737"/>
                <a:gd name="connsiteX151" fmla="*/ 6364772 w 9788592"/>
                <a:gd name="connsiteY151" fmla="*/ 490427 h 7994737"/>
                <a:gd name="connsiteX152" fmla="*/ 6588055 w 9788592"/>
                <a:gd name="connsiteY152" fmla="*/ 394734 h 7994737"/>
                <a:gd name="connsiteX153" fmla="*/ 6651851 w 9788592"/>
                <a:gd name="connsiteY153" fmla="*/ 394734 h 7994737"/>
                <a:gd name="connsiteX154" fmla="*/ 6747544 w 9788592"/>
                <a:gd name="connsiteY154" fmla="*/ 267143 h 7994737"/>
                <a:gd name="connsiteX155" fmla="*/ 6864502 w 9788592"/>
                <a:gd name="connsiteY155" fmla="*/ 320306 h 7994737"/>
                <a:gd name="connsiteX156" fmla="*/ 6992093 w 9788592"/>
                <a:gd name="connsiteY156" fmla="*/ 245878 h 7994737"/>
                <a:gd name="connsiteX157" fmla="*/ 7077153 w 9788592"/>
                <a:gd name="connsiteY157" fmla="*/ 192715 h 7994737"/>
                <a:gd name="connsiteX158" fmla="*/ 7119683 w 9788592"/>
                <a:gd name="connsiteY158" fmla="*/ 256511 h 7994737"/>
                <a:gd name="connsiteX159" fmla="*/ 7353599 w 9788592"/>
                <a:gd name="connsiteY159" fmla="*/ 203348 h 7994737"/>
                <a:gd name="connsiteX160" fmla="*/ 7566251 w 9788592"/>
                <a:gd name="connsiteY160" fmla="*/ 203348 h 7994737"/>
                <a:gd name="connsiteX161" fmla="*/ 7757637 w 9788592"/>
                <a:gd name="connsiteY161" fmla="*/ 118287 h 7994737"/>
                <a:gd name="connsiteX162" fmla="*/ 7863962 w 9788592"/>
                <a:gd name="connsiteY162" fmla="*/ 224613 h 7994737"/>
                <a:gd name="connsiteX163" fmla="*/ 8044716 w 9788592"/>
                <a:gd name="connsiteY163" fmla="*/ 118287 h 7994737"/>
                <a:gd name="connsiteX164" fmla="*/ 8310530 w 9788592"/>
                <a:gd name="connsiteY164" fmla="*/ 107655 h 7994737"/>
                <a:gd name="connsiteX165" fmla="*/ 8470018 w 9788592"/>
                <a:gd name="connsiteY165" fmla="*/ 75757 h 7994737"/>
                <a:gd name="connsiteX166" fmla="*/ 8618874 w 9788592"/>
                <a:gd name="connsiteY166" fmla="*/ 22594 h 7994737"/>
                <a:gd name="connsiteX167" fmla="*/ 8682669 w 9788592"/>
                <a:gd name="connsiteY167" fmla="*/ 128920 h 7994737"/>
                <a:gd name="connsiteX168" fmla="*/ 8725199 w 9788592"/>
                <a:gd name="connsiteY168" fmla="*/ 288408 h 7994737"/>
                <a:gd name="connsiteX169" fmla="*/ 8948483 w 9788592"/>
                <a:gd name="connsiteY169" fmla="*/ 479794 h 7994737"/>
                <a:gd name="connsiteX170" fmla="*/ 9129237 w 9788592"/>
                <a:gd name="connsiteY170" fmla="*/ 554222 h 7994737"/>
                <a:gd name="connsiteX171" fmla="*/ 9331255 w 9788592"/>
                <a:gd name="connsiteY171" fmla="*/ 543590 h 7994737"/>
                <a:gd name="connsiteX172" fmla="*/ 9512009 w 9788592"/>
                <a:gd name="connsiteY172" fmla="*/ 618018 h 7994737"/>
                <a:gd name="connsiteX173" fmla="*/ 9597069 w 9788592"/>
                <a:gd name="connsiteY173" fmla="*/ 724343 h 7994737"/>
                <a:gd name="connsiteX174" fmla="*/ 9788455 w 9788592"/>
                <a:gd name="connsiteY174" fmla="*/ 830669 h 7994737"/>
                <a:gd name="connsiteX175" fmla="*/ 9565172 w 9788592"/>
                <a:gd name="connsiteY175" fmla="*/ 926362 h 7994737"/>
                <a:gd name="connsiteX176" fmla="*/ 9299358 w 9788592"/>
                <a:gd name="connsiteY176" fmla="*/ 873199 h 7994737"/>
                <a:gd name="connsiteX177" fmla="*/ 8937851 w 9788592"/>
                <a:gd name="connsiteY177" fmla="*/ 873199 h 7994737"/>
                <a:gd name="connsiteX178" fmla="*/ 8533813 w 9788592"/>
                <a:gd name="connsiteY178" fmla="*/ 851934 h 7994737"/>
                <a:gd name="connsiteX179" fmla="*/ 8374325 w 9788592"/>
                <a:gd name="connsiteY179" fmla="*/ 968892 h 7994737"/>
                <a:gd name="connsiteX180" fmla="*/ 8299897 w 9788592"/>
                <a:gd name="connsiteY180" fmla="*/ 1139013 h 7994737"/>
                <a:gd name="connsiteX181" fmla="*/ 8246734 w 9788592"/>
                <a:gd name="connsiteY181" fmla="*/ 1362297 h 7994737"/>
                <a:gd name="connsiteX182" fmla="*/ 8097879 w 9788592"/>
                <a:gd name="connsiteY182" fmla="*/ 1479255 h 7994737"/>
                <a:gd name="connsiteX183" fmla="*/ 7768269 w 9788592"/>
                <a:gd name="connsiteY183" fmla="*/ 1500520 h 7994737"/>
                <a:gd name="connsiteX184" fmla="*/ 7279172 w 9788592"/>
                <a:gd name="connsiteY184" fmla="*/ 1362297 h 7994737"/>
                <a:gd name="connsiteX185" fmla="*/ 7034623 w 9788592"/>
                <a:gd name="connsiteY185" fmla="*/ 1298501 h 7994737"/>
                <a:gd name="connsiteX186" fmla="*/ 6843237 w 9788592"/>
                <a:gd name="connsiteY186" fmla="*/ 1224073 h 7994737"/>
                <a:gd name="connsiteX187" fmla="*/ 6630586 w 9788592"/>
                <a:gd name="connsiteY187" fmla="*/ 1287869 h 7994737"/>
                <a:gd name="connsiteX188" fmla="*/ 6428567 w 9788592"/>
                <a:gd name="connsiteY188" fmla="*/ 1309134 h 7994737"/>
                <a:gd name="connsiteX189" fmla="*/ 6226548 w 9788592"/>
                <a:gd name="connsiteY189" fmla="*/ 1309134 h 7994737"/>
                <a:gd name="connsiteX190" fmla="*/ 6109590 w 9788592"/>
                <a:gd name="connsiteY190" fmla="*/ 1245339 h 7994737"/>
                <a:gd name="connsiteX191" fmla="*/ 5983565 w 9788592"/>
                <a:gd name="connsiteY191" fmla="*/ 1358448 h 7994737"/>
                <a:gd name="connsiteX192" fmla="*/ 5781612 w 9788592"/>
                <a:gd name="connsiteY192" fmla="*/ 1358448 h 7994737"/>
                <a:gd name="connsiteX193" fmla="*/ 5602098 w 9788592"/>
                <a:gd name="connsiteY193" fmla="*/ 1481864 h 7994737"/>
                <a:gd name="connsiteX194" fmla="*/ 5487292 w 9788592"/>
                <a:gd name="connsiteY194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29676 w 9788592"/>
                <a:gd name="connsiteY92" fmla="*/ 2029724 h 7994737"/>
                <a:gd name="connsiteX93" fmla="*/ 272316 w 9788592"/>
                <a:gd name="connsiteY93" fmla="*/ 1925822 h 7994737"/>
                <a:gd name="connsiteX94" fmla="*/ 399906 w 9788592"/>
                <a:gd name="connsiteY94" fmla="*/ 1883292 h 7994737"/>
                <a:gd name="connsiteX95" fmla="*/ 538130 w 9788592"/>
                <a:gd name="connsiteY95" fmla="*/ 1830129 h 7994737"/>
                <a:gd name="connsiteX96" fmla="*/ 644455 w 9788592"/>
                <a:gd name="connsiteY96" fmla="*/ 1606846 h 7994737"/>
                <a:gd name="connsiteX97" fmla="*/ 697618 w 9788592"/>
                <a:gd name="connsiteY97" fmla="*/ 1394194 h 7994737"/>
                <a:gd name="connsiteX98" fmla="*/ 835841 w 9788592"/>
                <a:gd name="connsiteY98" fmla="*/ 1351664 h 7994737"/>
                <a:gd name="connsiteX99" fmla="*/ 814576 w 9788592"/>
                <a:gd name="connsiteY99" fmla="*/ 1479255 h 7994737"/>
                <a:gd name="connsiteX100" fmla="*/ 740148 w 9788592"/>
                <a:gd name="connsiteY100" fmla="*/ 1606846 h 7994737"/>
                <a:gd name="connsiteX101" fmla="*/ 846474 w 9788592"/>
                <a:gd name="connsiteY101" fmla="*/ 1745069 h 7994737"/>
                <a:gd name="connsiteX102" fmla="*/ 1027227 w 9788592"/>
                <a:gd name="connsiteY102" fmla="*/ 1574948 h 7994737"/>
                <a:gd name="connsiteX103" fmla="*/ 1250511 w 9788592"/>
                <a:gd name="connsiteY103" fmla="*/ 1468622 h 7994737"/>
                <a:gd name="connsiteX104" fmla="*/ 1335572 w 9788592"/>
                <a:gd name="connsiteY104" fmla="*/ 1351664 h 7994737"/>
                <a:gd name="connsiteX105" fmla="*/ 1197348 w 9788592"/>
                <a:gd name="connsiteY105" fmla="*/ 1160278 h 7994737"/>
                <a:gd name="connsiteX106" fmla="*/ 1027227 w 9788592"/>
                <a:gd name="connsiteY106" fmla="*/ 1139013 h 7994737"/>
                <a:gd name="connsiteX107" fmla="*/ 772046 w 9788592"/>
                <a:gd name="connsiteY107" fmla="*/ 1075218 h 7994737"/>
                <a:gd name="connsiteX108" fmla="*/ 548762 w 9788592"/>
                <a:gd name="connsiteY108" fmla="*/ 979525 h 7994737"/>
                <a:gd name="connsiteX109" fmla="*/ 378641 w 9788592"/>
                <a:gd name="connsiteY109" fmla="*/ 958259 h 7994737"/>
                <a:gd name="connsiteX110" fmla="*/ 304213 w 9788592"/>
                <a:gd name="connsiteY110" fmla="*/ 979525 h 7994737"/>
                <a:gd name="connsiteX111" fmla="*/ 240418 w 9788592"/>
                <a:gd name="connsiteY111" fmla="*/ 958259 h 7994737"/>
                <a:gd name="connsiteX112" fmla="*/ 240418 w 9788592"/>
                <a:gd name="connsiteY112" fmla="*/ 862566 h 7994737"/>
                <a:gd name="connsiteX113" fmla="*/ 240418 w 9788592"/>
                <a:gd name="connsiteY113" fmla="*/ 777506 h 7994737"/>
                <a:gd name="connsiteX114" fmla="*/ 325479 w 9788592"/>
                <a:gd name="connsiteY114" fmla="*/ 756241 h 7994737"/>
                <a:gd name="connsiteX115" fmla="*/ 431804 w 9788592"/>
                <a:gd name="connsiteY115" fmla="*/ 851934 h 7994737"/>
                <a:gd name="connsiteX116" fmla="*/ 495599 w 9788592"/>
                <a:gd name="connsiteY116" fmla="*/ 788139 h 7994737"/>
                <a:gd name="connsiteX117" fmla="*/ 655088 w 9788592"/>
                <a:gd name="connsiteY117" fmla="*/ 862566 h 7994737"/>
                <a:gd name="connsiteX118" fmla="*/ 761413 w 9788592"/>
                <a:gd name="connsiteY118" fmla="*/ 883832 h 7994737"/>
                <a:gd name="connsiteX119" fmla="*/ 825209 w 9788592"/>
                <a:gd name="connsiteY119" fmla="*/ 788139 h 7994737"/>
                <a:gd name="connsiteX120" fmla="*/ 995330 w 9788592"/>
                <a:gd name="connsiteY120" fmla="*/ 926362 h 7994737"/>
                <a:gd name="connsiteX121" fmla="*/ 1229246 w 9788592"/>
                <a:gd name="connsiteY121" fmla="*/ 1053952 h 7994737"/>
                <a:gd name="connsiteX122" fmla="*/ 1409999 w 9788592"/>
                <a:gd name="connsiteY122" fmla="*/ 990157 h 7994737"/>
                <a:gd name="connsiteX123" fmla="*/ 1580120 w 9788592"/>
                <a:gd name="connsiteY123" fmla="*/ 777506 h 7994737"/>
                <a:gd name="connsiteX124" fmla="*/ 1814037 w 9788592"/>
                <a:gd name="connsiteY124" fmla="*/ 596752 h 7994737"/>
                <a:gd name="connsiteX125" fmla="*/ 1984158 w 9788592"/>
                <a:gd name="connsiteY125" fmla="*/ 426632 h 7994737"/>
                <a:gd name="connsiteX126" fmla="*/ 2069218 w 9788592"/>
                <a:gd name="connsiteY126" fmla="*/ 224613 h 7994737"/>
                <a:gd name="connsiteX127" fmla="*/ 2122381 w 9788592"/>
                <a:gd name="connsiteY127" fmla="*/ 86390 h 7994737"/>
                <a:gd name="connsiteX128" fmla="*/ 2175544 w 9788592"/>
                <a:gd name="connsiteY128" fmla="*/ 22594 h 7994737"/>
                <a:gd name="connsiteX129" fmla="*/ 2239339 w 9788592"/>
                <a:gd name="connsiteY129" fmla="*/ 22594 h 7994737"/>
                <a:gd name="connsiteX130" fmla="*/ 2356297 w 9788592"/>
                <a:gd name="connsiteY130" fmla="*/ 11962 h 7994737"/>
                <a:gd name="connsiteX131" fmla="*/ 2983618 w 9788592"/>
                <a:gd name="connsiteY131" fmla="*/ 1329 h 7994737"/>
                <a:gd name="connsiteX132" fmla="*/ 3908651 w 9788592"/>
                <a:gd name="connsiteY132" fmla="*/ 11962 h 7994737"/>
                <a:gd name="connsiteX133" fmla="*/ 4365851 w 9788592"/>
                <a:gd name="connsiteY133" fmla="*/ 11962 h 7994737"/>
                <a:gd name="connsiteX134" fmla="*/ 4578502 w 9788592"/>
                <a:gd name="connsiteY134" fmla="*/ 1329 h 7994737"/>
                <a:gd name="connsiteX135" fmla="*/ 4684827 w 9788592"/>
                <a:gd name="connsiteY135" fmla="*/ 1329 h 7994737"/>
                <a:gd name="connsiteX136" fmla="*/ 4737990 w 9788592"/>
                <a:gd name="connsiteY136" fmla="*/ 11962 h 7994737"/>
                <a:gd name="connsiteX137" fmla="*/ 4823051 w 9788592"/>
                <a:gd name="connsiteY137" fmla="*/ 97022 h 7994737"/>
                <a:gd name="connsiteX138" fmla="*/ 4982539 w 9788592"/>
                <a:gd name="connsiteY138" fmla="*/ 203348 h 7994737"/>
                <a:gd name="connsiteX139" fmla="*/ 5003804 w 9788592"/>
                <a:gd name="connsiteY139" fmla="*/ 320306 h 7994737"/>
                <a:gd name="connsiteX140" fmla="*/ 4950641 w 9788592"/>
                <a:gd name="connsiteY140" fmla="*/ 405366 h 7994737"/>
                <a:gd name="connsiteX141" fmla="*/ 4918744 w 9788592"/>
                <a:gd name="connsiteY141" fmla="*/ 469162 h 7994737"/>
                <a:gd name="connsiteX142" fmla="*/ 4854948 w 9788592"/>
                <a:gd name="connsiteY142" fmla="*/ 543590 h 7994737"/>
                <a:gd name="connsiteX143" fmla="*/ 4908111 w 9788592"/>
                <a:gd name="connsiteY143" fmla="*/ 671180 h 7994737"/>
                <a:gd name="connsiteX144" fmla="*/ 5035702 w 9788592"/>
                <a:gd name="connsiteY144" fmla="*/ 671180 h 7994737"/>
                <a:gd name="connsiteX145" fmla="*/ 4961274 w 9788592"/>
                <a:gd name="connsiteY145" fmla="*/ 809404 h 7994737"/>
                <a:gd name="connsiteX146" fmla="*/ 5110130 w 9788592"/>
                <a:gd name="connsiteY146" fmla="*/ 777506 h 7994737"/>
                <a:gd name="connsiteX147" fmla="*/ 5365311 w 9788592"/>
                <a:gd name="connsiteY147" fmla="*/ 671180 h 7994737"/>
                <a:gd name="connsiteX148" fmla="*/ 5588595 w 9788592"/>
                <a:gd name="connsiteY148" fmla="*/ 660548 h 7994737"/>
                <a:gd name="connsiteX149" fmla="*/ 5790613 w 9788592"/>
                <a:gd name="connsiteY149" fmla="*/ 543590 h 7994737"/>
                <a:gd name="connsiteX150" fmla="*/ 6024530 w 9788592"/>
                <a:gd name="connsiteY150" fmla="*/ 575487 h 7994737"/>
                <a:gd name="connsiteX151" fmla="*/ 6364772 w 9788592"/>
                <a:gd name="connsiteY151" fmla="*/ 490427 h 7994737"/>
                <a:gd name="connsiteX152" fmla="*/ 6588055 w 9788592"/>
                <a:gd name="connsiteY152" fmla="*/ 394734 h 7994737"/>
                <a:gd name="connsiteX153" fmla="*/ 6651851 w 9788592"/>
                <a:gd name="connsiteY153" fmla="*/ 394734 h 7994737"/>
                <a:gd name="connsiteX154" fmla="*/ 6747544 w 9788592"/>
                <a:gd name="connsiteY154" fmla="*/ 267143 h 7994737"/>
                <a:gd name="connsiteX155" fmla="*/ 6864502 w 9788592"/>
                <a:gd name="connsiteY155" fmla="*/ 320306 h 7994737"/>
                <a:gd name="connsiteX156" fmla="*/ 6992093 w 9788592"/>
                <a:gd name="connsiteY156" fmla="*/ 245878 h 7994737"/>
                <a:gd name="connsiteX157" fmla="*/ 7077153 w 9788592"/>
                <a:gd name="connsiteY157" fmla="*/ 192715 h 7994737"/>
                <a:gd name="connsiteX158" fmla="*/ 7119683 w 9788592"/>
                <a:gd name="connsiteY158" fmla="*/ 256511 h 7994737"/>
                <a:gd name="connsiteX159" fmla="*/ 7353599 w 9788592"/>
                <a:gd name="connsiteY159" fmla="*/ 203348 h 7994737"/>
                <a:gd name="connsiteX160" fmla="*/ 7566251 w 9788592"/>
                <a:gd name="connsiteY160" fmla="*/ 203348 h 7994737"/>
                <a:gd name="connsiteX161" fmla="*/ 7757637 w 9788592"/>
                <a:gd name="connsiteY161" fmla="*/ 118287 h 7994737"/>
                <a:gd name="connsiteX162" fmla="*/ 7863962 w 9788592"/>
                <a:gd name="connsiteY162" fmla="*/ 224613 h 7994737"/>
                <a:gd name="connsiteX163" fmla="*/ 8044716 w 9788592"/>
                <a:gd name="connsiteY163" fmla="*/ 118287 h 7994737"/>
                <a:gd name="connsiteX164" fmla="*/ 8310530 w 9788592"/>
                <a:gd name="connsiteY164" fmla="*/ 107655 h 7994737"/>
                <a:gd name="connsiteX165" fmla="*/ 8470018 w 9788592"/>
                <a:gd name="connsiteY165" fmla="*/ 75757 h 7994737"/>
                <a:gd name="connsiteX166" fmla="*/ 8618874 w 9788592"/>
                <a:gd name="connsiteY166" fmla="*/ 22594 h 7994737"/>
                <a:gd name="connsiteX167" fmla="*/ 8682669 w 9788592"/>
                <a:gd name="connsiteY167" fmla="*/ 128920 h 7994737"/>
                <a:gd name="connsiteX168" fmla="*/ 8725199 w 9788592"/>
                <a:gd name="connsiteY168" fmla="*/ 288408 h 7994737"/>
                <a:gd name="connsiteX169" fmla="*/ 8948483 w 9788592"/>
                <a:gd name="connsiteY169" fmla="*/ 479794 h 7994737"/>
                <a:gd name="connsiteX170" fmla="*/ 9129237 w 9788592"/>
                <a:gd name="connsiteY170" fmla="*/ 554222 h 7994737"/>
                <a:gd name="connsiteX171" fmla="*/ 9331255 w 9788592"/>
                <a:gd name="connsiteY171" fmla="*/ 543590 h 7994737"/>
                <a:gd name="connsiteX172" fmla="*/ 9512009 w 9788592"/>
                <a:gd name="connsiteY172" fmla="*/ 618018 h 7994737"/>
                <a:gd name="connsiteX173" fmla="*/ 9597069 w 9788592"/>
                <a:gd name="connsiteY173" fmla="*/ 724343 h 7994737"/>
                <a:gd name="connsiteX174" fmla="*/ 9788455 w 9788592"/>
                <a:gd name="connsiteY174" fmla="*/ 830669 h 7994737"/>
                <a:gd name="connsiteX175" fmla="*/ 9565172 w 9788592"/>
                <a:gd name="connsiteY175" fmla="*/ 926362 h 7994737"/>
                <a:gd name="connsiteX176" fmla="*/ 9299358 w 9788592"/>
                <a:gd name="connsiteY176" fmla="*/ 873199 h 7994737"/>
                <a:gd name="connsiteX177" fmla="*/ 8937851 w 9788592"/>
                <a:gd name="connsiteY177" fmla="*/ 873199 h 7994737"/>
                <a:gd name="connsiteX178" fmla="*/ 8533813 w 9788592"/>
                <a:gd name="connsiteY178" fmla="*/ 851934 h 7994737"/>
                <a:gd name="connsiteX179" fmla="*/ 8374325 w 9788592"/>
                <a:gd name="connsiteY179" fmla="*/ 968892 h 7994737"/>
                <a:gd name="connsiteX180" fmla="*/ 8299897 w 9788592"/>
                <a:gd name="connsiteY180" fmla="*/ 1139013 h 7994737"/>
                <a:gd name="connsiteX181" fmla="*/ 8246734 w 9788592"/>
                <a:gd name="connsiteY181" fmla="*/ 1362297 h 7994737"/>
                <a:gd name="connsiteX182" fmla="*/ 8097879 w 9788592"/>
                <a:gd name="connsiteY182" fmla="*/ 1479255 h 7994737"/>
                <a:gd name="connsiteX183" fmla="*/ 7768269 w 9788592"/>
                <a:gd name="connsiteY183" fmla="*/ 1500520 h 7994737"/>
                <a:gd name="connsiteX184" fmla="*/ 7279172 w 9788592"/>
                <a:gd name="connsiteY184" fmla="*/ 1362297 h 7994737"/>
                <a:gd name="connsiteX185" fmla="*/ 7034623 w 9788592"/>
                <a:gd name="connsiteY185" fmla="*/ 1298501 h 7994737"/>
                <a:gd name="connsiteX186" fmla="*/ 6843237 w 9788592"/>
                <a:gd name="connsiteY186" fmla="*/ 1224073 h 7994737"/>
                <a:gd name="connsiteX187" fmla="*/ 6630586 w 9788592"/>
                <a:gd name="connsiteY187" fmla="*/ 1287869 h 7994737"/>
                <a:gd name="connsiteX188" fmla="*/ 6428567 w 9788592"/>
                <a:gd name="connsiteY188" fmla="*/ 1309134 h 7994737"/>
                <a:gd name="connsiteX189" fmla="*/ 6226548 w 9788592"/>
                <a:gd name="connsiteY189" fmla="*/ 1309134 h 7994737"/>
                <a:gd name="connsiteX190" fmla="*/ 6109590 w 9788592"/>
                <a:gd name="connsiteY190" fmla="*/ 1245339 h 7994737"/>
                <a:gd name="connsiteX191" fmla="*/ 5983565 w 9788592"/>
                <a:gd name="connsiteY191" fmla="*/ 1358448 h 7994737"/>
                <a:gd name="connsiteX192" fmla="*/ 5781612 w 9788592"/>
                <a:gd name="connsiteY192" fmla="*/ 1358448 h 7994737"/>
                <a:gd name="connsiteX193" fmla="*/ 5602098 w 9788592"/>
                <a:gd name="connsiteY193" fmla="*/ 1481864 h 7994737"/>
                <a:gd name="connsiteX194" fmla="*/ 5487292 w 9788592"/>
                <a:gd name="connsiteY194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29676 w 9788592"/>
                <a:gd name="connsiteY92" fmla="*/ 2029724 h 7994737"/>
                <a:gd name="connsiteX93" fmla="*/ 99275 w 9788592"/>
                <a:gd name="connsiteY93" fmla="*/ 1941578 h 7994737"/>
                <a:gd name="connsiteX94" fmla="*/ 272316 w 9788592"/>
                <a:gd name="connsiteY94" fmla="*/ 1925822 h 7994737"/>
                <a:gd name="connsiteX95" fmla="*/ 399906 w 9788592"/>
                <a:gd name="connsiteY95" fmla="*/ 1883292 h 7994737"/>
                <a:gd name="connsiteX96" fmla="*/ 538130 w 9788592"/>
                <a:gd name="connsiteY96" fmla="*/ 1830129 h 7994737"/>
                <a:gd name="connsiteX97" fmla="*/ 644455 w 9788592"/>
                <a:gd name="connsiteY97" fmla="*/ 1606846 h 7994737"/>
                <a:gd name="connsiteX98" fmla="*/ 697618 w 9788592"/>
                <a:gd name="connsiteY98" fmla="*/ 1394194 h 7994737"/>
                <a:gd name="connsiteX99" fmla="*/ 835841 w 9788592"/>
                <a:gd name="connsiteY99" fmla="*/ 1351664 h 7994737"/>
                <a:gd name="connsiteX100" fmla="*/ 814576 w 9788592"/>
                <a:gd name="connsiteY100" fmla="*/ 1479255 h 7994737"/>
                <a:gd name="connsiteX101" fmla="*/ 740148 w 9788592"/>
                <a:gd name="connsiteY101" fmla="*/ 1606846 h 7994737"/>
                <a:gd name="connsiteX102" fmla="*/ 846474 w 9788592"/>
                <a:gd name="connsiteY102" fmla="*/ 1745069 h 7994737"/>
                <a:gd name="connsiteX103" fmla="*/ 1027227 w 9788592"/>
                <a:gd name="connsiteY103" fmla="*/ 1574948 h 7994737"/>
                <a:gd name="connsiteX104" fmla="*/ 1250511 w 9788592"/>
                <a:gd name="connsiteY104" fmla="*/ 1468622 h 7994737"/>
                <a:gd name="connsiteX105" fmla="*/ 1335572 w 9788592"/>
                <a:gd name="connsiteY105" fmla="*/ 1351664 h 7994737"/>
                <a:gd name="connsiteX106" fmla="*/ 1197348 w 9788592"/>
                <a:gd name="connsiteY106" fmla="*/ 1160278 h 7994737"/>
                <a:gd name="connsiteX107" fmla="*/ 1027227 w 9788592"/>
                <a:gd name="connsiteY107" fmla="*/ 1139013 h 7994737"/>
                <a:gd name="connsiteX108" fmla="*/ 772046 w 9788592"/>
                <a:gd name="connsiteY108" fmla="*/ 1075218 h 7994737"/>
                <a:gd name="connsiteX109" fmla="*/ 548762 w 9788592"/>
                <a:gd name="connsiteY109" fmla="*/ 979525 h 7994737"/>
                <a:gd name="connsiteX110" fmla="*/ 378641 w 9788592"/>
                <a:gd name="connsiteY110" fmla="*/ 958259 h 7994737"/>
                <a:gd name="connsiteX111" fmla="*/ 304213 w 9788592"/>
                <a:gd name="connsiteY111" fmla="*/ 979525 h 7994737"/>
                <a:gd name="connsiteX112" fmla="*/ 240418 w 9788592"/>
                <a:gd name="connsiteY112" fmla="*/ 958259 h 7994737"/>
                <a:gd name="connsiteX113" fmla="*/ 240418 w 9788592"/>
                <a:gd name="connsiteY113" fmla="*/ 862566 h 7994737"/>
                <a:gd name="connsiteX114" fmla="*/ 240418 w 9788592"/>
                <a:gd name="connsiteY114" fmla="*/ 777506 h 7994737"/>
                <a:gd name="connsiteX115" fmla="*/ 325479 w 9788592"/>
                <a:gd name="connsiteY115" fmla="*/ 756241 h 7994737"/>
                <a:gd name="connsiteX116" fmla="*/ 431804 w 9788592"/>
                <a:gd name="connsiteY116" fmla="*/ 851934 h 7994737"/>
                <a:gd name="connsiteX117" fmla="*/ 495599 w 9788592"/>
                <a:gd name="connsiteY117" fmla="*/ 788139 h 7994737"/>
                <a:gd name="connsiteX118" fmla="*/ 655088 w 9788592"/>
                <a:gd name="connsiteY118" fmla="*/ 862566 h 7994737"/>
                <a:gd name="connsiteX119" fmla="*/ 761413 w 9788592"/>
                <a:gd name="connsiteY119" fmla="*/ 883832 h 7994737"/>
                <a:gd name="connsiteX120" fmla="*/ 825209 w 9788592"/>
                <a:gd name="connsiteY120" fmla="*/ 788139 h 7994737"/>
                <a:gd name="connsiteX121" fmla="*/ 995330 w 9788592"/>
                <a:gd name="connsiteY121" fmla="*/ 926362 h 7994737"/>
                <a:gd name="connsiteX122" fmla="*/ 1229246 w 9788592"/>
                <a:gd name="connsiteY122" fmla="*/ 1053952 h 7994737"/>
                <a:gd name="connsiteX123" fmla="*/ 1409999 w 9788592"/>
                <a:gd name="connsiteY123" fmla="*/ 990157 h 7994737"/>
                <a:gd name="connsiteX124" fmla="*/ 1580120 w 9788592"/>
                <a:gd name="connsiteY124" fmla="*/ 777506 h 7994737"/>
                <a:gd name="connsiteX125" fmla="*/ 1814037 w 9788592"/>
                <a:gd name="connsiteY125" fmla="*/ 596752 h 7994737"/>
                <a:gd name="connsiteX126" fmla="*/ 1984158 w 9788592"/>
                <a:gd name="connsiteY126" fmla="*/ 426632 h 7994737"/>
                <a:gd name="connsiteX127" fmla="*/ 2069218 w 9788592"/>
                <a:gd name="connsiteY127" fmla="*/ 224613 h 7994737"/>
                <a:gd name="connsiteX128" fmla="*/ 2122381 w 9788592"/>
                <a:gd name="connsiteY128" fmla="*/ 86390 h 7994737"/>
                <a:gd name="connsiteX129" fmla="*/ 2175544 w 9788592"/>
                <a:gd name="connsiteY129" fmla="*/ 22594 h 7994737"/>
                <a:gd name="connsiteX130" fmla="*/ 2239339 w 9788592"/>
                <a:gd name="connsiteY130" fmla="*/ 22594 h 7994737"/>
                <a:gd name="connsiteX131" fmla="*/ 2356297 w 9788592"/>
                <a:gd name="connsiteY131" fmla="*/ 11962 h 7994737"/>
                <a:gd name="connsiteX132" fmla="*/ 2983618 w 9788592"/>
                <a:gd name="connsiteY132" fmla="*/ 1329 h 7994737"/>
                <a:gd name="connsiteX133" fmla="*/ 3908651 w 9788592"/>
                <a:gd name="connsiteY133" fmla="*/ 11962 h 7994737"/>
                <a:gd name="connsiteX134" fmla="*/ 4365851 w 9788592"/>
                <a:gd name="connsiteY134" fmla="*/ 11962 h 7994737"/>
                <a:gd name="connsiteX135" fmla="*/ 4578502 w 9788592"/>
                <a:gd name="connsiteY135" fmla="*/ 1329 h 7994737"/>
                <a:gd name="connsiteX136" fmla="*/ 4684827 w 9788592"/>
                <a:gd name="connsiteY136" fmla="*/ 1329 h 7994737"/>
                <a:gd name="connsiteX137" fmla="*/ 4737990 w 9788592"/>
                <a:gd name="connsiteY137" fmla="*/ 11962 h 7994737"/>
                <a:gd name="connsiteX138" fmla="*/ 4823051 w 9788592"/>
                <a:gd name="connsiteY138" fmla="*/ 97022 h 7994737"/>
                <a:gd name="connsiteX139" fmla="*/ 4982539 w 9788592"/>
                <a:gd name="connsiteY139" fmla="*/ 203348 h 7994737"/>
                <a:gd name="connsiteX140" fmla="*/ 5003804 w 9788592"/>
                <a:gd name="connsiteY140" fmla="*/ 320306 h 7994737"/>
                <a:gd name="connsiteX141" fmla="*/ 4950641 w 9788592"/>
                <a:gd name="connsiteY141" fmla="*/ 405366 h 7994737"/>
                <a:gd name="connsiteX142" fmla="*/ 4918744 w 9788592"/>
                <a:gd name="connsiteY142" fmla="*/ 469162 h 7994737"/>
                <a:gd name="connsiteX143" fmla="*/ 4854948 w 9788592"/>
                <a:gd name="connsiteY143" fmla="*/ 543590 h 7994737"/>
                <a:gd name="connsiteX144" fmla="*/ 4908111 w 9788592"/>
                <a:gd name="connsiteY144" fmla="*/ 671180 h 7994737"/>
                <a:gd name="connsiteX145" fmla="*/ 5035702 w 9788592"/>
                <a:gd name="connsiteY145" fmla="*/ 671180 h 7994737"/>
                <a:gd name="connsiteX146" fmla="*/ 4961274 w 9788592"/>
                <a:gd name="connsiteY146" fmla="*/ 809404 h 7994737"/>
                <a:gd name="connsiteX147" fmla="*/ 5110130 w 9788592"/>
                <a:gd name="connsiteY147" fmla="*/ 777506 h 7994737"/>
                <a:gd name="connsiteX148" fmla="*/ 5365311 w 9788592"/>
                <a:gd name="connsiteY148" fmla="*/ 671180 h 7994737"/>
                <a:gd name="connsiteX149" fmla="*/ 5588595 w 9788592"/>
                <a:gd name="connsiteY149" fmla="*/ 660548 h 7994737"/>
                <a:gd name="connsiteX150" fmla="*/ 5790613 w 9788592"/>
                <a:gd name="connsiteY150" fmla="*/ 543590 h 7994737"/>
                <a:gd name="connsiteX151" fmla="*/ 6024530 w 9788592"/>
                <a:gd name="connsiteY151" fmla="*/ 575487 h 7994737"/>
                <a:gd name="connsiteX152" fmla="*/ 6364772 w 9788592"/>
                <a:gd name="connsiteY152" fmla="*/ 490427 h 7994737"/>
                <a:gd name="connsiteX153" fmla="*/ 6588055 w 9788592"/>
                <a:gd name="connsiteY153" fmla="*/ 394734 h 7994737"/>
                <a:gd name="connsiteX154" fmla="*/ 6651851 w 9788592"/>
                <a:gd name="connsiteY154" fmla="*/ 394734 h 7994737"/>
                <a:gd name="connsiteX155" fmla="*/ 6747544 w 9788592"/>
                <a:gd name="connsiteY155" fmla="*/ 267143 h 7994737"/>
                <a:gd name="connsiteX156" fmla="*/ 6864502 w 9788592"/>
                <a:gd name="connsiteY156" fmla="*/ 320306 h 7994737"/>
                <a:gd name="connsiteX157" fmla="*/ 6992093 w 9788592"/>
                <a:gd name="connsiteY157" fmla="*/ 245878 h 7994737"/>
                <a:gd name="connsiteX158" fmla="*/ 7077153 w 9788592"/>
                <a:gd name="connsiteY158" fmla="*/ 192715 h 7994737"/>
                <a:gd name="connsiteX159" fmla="*/ 7119683 w 9788592"/>
                <a:gd name="connsiteY159" fmla="*/ 256511 h 7994737"/>
                <a:gd name="connsiteX160" fmla="*/ 7353599 w 9788592"/>
                <a:gd name="connsiteY160" fmla="*/ 203348 h 7994737"/>
                <a:gd name="connsiteX161" fmla="*/ 7566251 w 9788592"/>
                <a:gd name="connsiteY161" fmla="*/ 203348 h 7994737"/>
                <a:gd name="connsiteX162" fmla="*/ 7757637 w 9788592"/>
                <a:gd name="connsiteY162" fmla="*/ 118287 h 7994737"/>
                <a:gd name="connsiteX163" fmla="*/ 7863962 w 9788592"/>
                <a:gd name="connsiteY163" fmla="*/ 224613 h 7994737"/>
                <a:gd name="connsiteX164" fmla="*/ 8044716 w 9788592"/>
                <a:gd name="connsiteY164" fmla="*/ 118287 h 7994737"/>
                <a:gd name="connsiteX165" fmla="*/ 8310530 w 9788592"/>
                <a:gd name="connsiteY165" fmla="*/ 107655 h 7994737"/>
                <a:gd name="connsiteX166" fmla="*/ 8470018 w 9788592"/>
                <a:gd name="connsiteY166" fmla="*/ 75757 h 7994737"/>
                <a:gd name="connsiteX167" fmla="*/ 8618874 w 9788592"/>
                <a:gd name="connsiteY167" fmla="*/ 22594 h 7994737"/>
                <a:gd name="connsiteX168" fmla="*/ 8682669 w 9788592"/>
                <a:gd name="connsiteY168" fmla="*/ 128920 h 7994737"/>
                <a:gd name="connsiteX169" fmla="*/ 8725199 w 9788592"/>
                <a:gd name="connsiteY169" fmla="*/ 288408 h 7994737"/>
                <a:gd name="connsiteX170" fmla="*/ 8948483 w 9788592"/>
                <a:gd name="connsiteY170" fmla="*/ 479794 h 7994737"/>
                <a:gd name="connsiteX171" fmla="*/ 9129237 w 9788592"/>
                <a:gd name="connsiteY171" fmla="*/ 554222 h 7994737"/>
                <a:gd name="connsiteX172" fmla="*/ 9331255 w 9788592"/>
                <a:gd name="connsiteY172" fmla="*/ 543590 h 7994737"/>
                <a:gd name="connsiteX173" fmla="*/ 9512009 w 9788592"/>
                <a:gd name="connsiteY173" fmla="*/ 618018 h 7994737"/>
                <a:gd name="connsiteX174" fmla="*/ 9597069 w 9788592"/>
                <a:gd name="connsiteY174" fmla="*/ 724343 h 7994737"/>
                <a:gd name="connsiteX175" fmla="*/ 9788455 w 9788592"/>
                <a:gd name="connsiteY175" fmla="*/ 830669 h 7994737"/>
                <a:gd name="connsiteX176" fmla="*/ 9565172 w 9788592"/>
                <a:gd name="connsiteY176" fmla="*/ 926362 h 7994737"/>
                <a:gd name="connsiteX177" fmla="*/ 9299358 w 9788592"/>
                <a:gd name="connsiteY177" fmla="*/ 873199 h 7994737"/>
                <a:gd name="connsiteX178" fmla="*/ 8937851 w 9788592"/>
                <a:gd name="connsiteY178" fmla="*/ 873199 h 7994737"/>
                <a:gd name="connsiteX179" fmla="*/ 8533813 w 9788592"/>
                <a:gd name="connsiteY179" fmla="*/ 851934 h 7994737"/>
                <a:gd name="connsiteX180" fmla="*/ 8374325 w 9788592"/>
                <a:gd name="connsiteY180" fmla="*/ 968892 h 7994737"/>
                <a:gd name="connsiteX181" fmla="*/ 8299897 w 9788592"/>
                <a:gd name="connsiteY181" fmla="*/ 1139013 h 7994737"/>
                <a:gd name="connsiteX182" fmla="*/ 8246734 w 9788592"/>
                <a:gd name="connsiteY182" fmla="*/ 1362297 h 7994737"/>
                <a:gd name="connsiteX183" fmla="*/ 8097879 w 9788592"/>
                <a:gd name="connsiteY183" fmla="*/ 1479255 h 7994737"/>
                <a:gd name="connsiteX184" fmla="*/ 7768269 w 9788592"/>
                <a:gd name="connsiteY184" fmla="*/ 1500520 h 7994737"/>
                <a:gd name="connsiteX185" fmla="*/ 7279172 w 9788592"/>
                <a:gd name="connsiteY185" fmla="*/ 1362297 h 7994737"/>
                <a:gd name="connsiteX186" fmla="*/ 7034623 w 9788592"/>
                <a:gd name="connsiteY186" fmla="*/ 1298501 h 7994737"/>
                <a:gd name="connsiteX187" fmla="*/ 6843237 w 9788592"/>
                <a:gd name="connsiteY187" fmla="*/ 1224073 h 7994737"/>
                <a:gd name="connsiteX188" fmla="*/ 6630586 w 9788592"/>
                <a:gd name="connsiteY188" fmla="*/ 1287869 h 7994737"/>
                <a:gd name="connsiteX189" fmla="*/ 6428567 w 9788592"/>
                <a:gd name="connsiteY189" fmla="*/ 1309134 h 7994737"/>
                <a:gd name="connsiteX190" fmla="*/ 6226548 w 9788592"/>
                <a:gd name="connsiteY190" fmla="*/ 1309134 h 7994737"/>
                <a:gd name="connsiteX191" fmla="*/ 6109590 w 9788592"/>
                <a:gd name="connsiteY191" fmla="*/ 1245339 h 7994737"/>
                <a:gd name="connsiteX192" fmla="*/ 5983565 w 9788592"/>
                <a:gd name="connsiteY192" fmla="*/ 1358448 h 7994737"/>
                <a:gd name="connsiteX193" fmla="*/ 5781612 w 9788592"/>
                <a:gd name="connsiteY193" fmla="*/ 1358448 h 7994737"/>
                <a:gd name="connsiteX194" fmla="*/ 5602098 w 9788592"/>
                <a:gd name="connsiteY194" fmla="*/ 1481864 h 7994737"/>
                <a:gd name="connsiteX195" fmla="*/ 5487292 w 9788592"/>
                <a:gd name="connsiteY195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29676 w 9788592"/>
                <a:gd name="connsiteY92" fmla="*/ 2029724 h 7994737"/>
                <a:gd name="connsiteX93" fmla="*/ 61372 w 9788592"/>
                <a:gd name="connsiteY93" fmla="*/ 2007908 h 7994737"/>
                <a:gd name="connsiteX94" fmla="*/ 99275 w 9788592"/>
                <a:gd name="connsiteY94" fmla="*/ 1941578 h 7994737"/>
                <a:gd name="connsiteX95" fmla="*/ 272316 w 9788592"/>
                <a:gd name="connsiteY95" fmla="*/ 1925822 h 7994737"/>
                <a:gd name="connsiteX96" fmla="*/ 399906 w 9788592"/>
                <a:gd name="connsiteY96" fmla="*/ 1883292 h 7994737"/>
                <a:gd name="connsiteX97" fmla="*/ 538130 w 9788592"/>
                <a:gd name="connsiteY97" fmla="*/ 1830129 h 7994737"/>
                <a:gd name="connsiteX98" fmla="*/ 644455 w 9788592"/>
                <a:gd name="connsiteY98" fmla="*/ 1606846 h 7994737"/>
                <a:gd name="connsiteX99" fmla="*/ 697618 w 9788592"/>
                <a:gd name="connsiteY99" fmla="*/ 1394194 h 7994737"/>
                <a:gd name="connsiteX100" fmla="*/ 835841 w 9788592"/>
                <a:gd name="connsiteY100" fmla="*/ 1351664 h 7994737"/>
                <a:gd name="connsiteX101" fmla="*/ 814576 w 9788592"/>
                <a:gd name="connsiteY101" fmla="*/ 1479255 h 7994737"/>
                <a:gd name="connsiteX102" fmla="*/ 740148 w 9788592"/>
                <a:gd name="connsiteY102" fmla="*/ 1606846 h 7994737"/>
                <a:gd name="connsiteX103" fmla="*/ 846474 w 9788592"/>
                <a:gd name="connsiteY103" fmla="*/ 1745069 h 7994737"/>
                <a:gd name="connsiteX104" fmla="*/ 1027227 w 9788592"/>
                <a:gd name="connsiteY104" fmla="*/ 1574948 h 7994737"/>
                <a:gd name="connsiteX105" fmla="*/ 1250511 w 9788592"/>
                <a:gd name="connsiteY105" fmla="*/ 1468622 h 7994737"/>
                <a:gd name="connsiteX106" fmla="*/ 1335572 w 9788592"/>
                <a:gd name="connsiteY106" fmla="*/ 1351664 h 7994737"/>
                <a:gd name="connsiteX107" fmla="*/ 1197348 w 9788592"/>
                <a:gd name="connsiteY107" fmla="*/ 1160278 h 7994737"/>
                <a:gd name="connsiteX108" fmla="*/ 1027227 w 9788592"/>
                <a:gd name="connsiteY108" fmla="*/ 1139013 h 7994737"/>
                <a:gd name="connsiteX109" fmla="*/ 772046 w 9788592"/>
                <a:gd name="connsiteY109" fmla="*/ 1075218 h 7994737"/>
                <a:gd name="connsiteX110" fmla="*/ 548762 w 9788592"/>
                <a:gd name="connsiteY110" fmla="*/ 979525 h 7994737"/>
                <a:gd name="connsiteX111" fmla="*/ 378641 w 9788592"/>
                <a:gd name="connsiteY111" fmla="*/ 958259 h 7994737"/>
                <a:gd name="connsiteX112" fmla="*/ 304213 w 9788592"/>
                <a:gd name="connsiteY112" fmla="*/ 979525 h 7994737"/>
                <a:gd name="connsiteX113" fmla="*/ 240418 w 9788592"/>
                <a:gd name="connsiteY113" fmla="*/ 958259 h 7994737"/>
                <a:gd name="connsiteX114" fmla="*/ 240418 w 9788592"/>
                <a:gd name="connsiteY114" fmla="*/ 862566 h 7994737"/>
                <a:gd name="connsiteX115" fmla="*/ 240418 w 9788592"/>
                <a:gd name="connsiteY115" fmla="*/ 777506 h 7994737"/>
                <a:gd name="connsiteX116" fmla="*/ 325479 w 9788592"/>
                <a:gd name="connsiteY116" fmla="*/ 756241 h 7994737"/>
                <a:gd name="connsiteX117" fmla="*/ 431804 w 9788592"/>
                <a:gd name="connsiteY117" fmla="*/ 851934 h 7994737"/>
                <a:gd name="connsiteX118" fmla="*/ 495599 w 9788592"/>
                <a:gd name="connsiteY118" fmla="*/ 788139 h 7994737"/>
                <a:gd name="connsiteX119" fmla="*/ 655088 w 9788592"/>
                <a:gd name="connsiteY119" fmla="*/ 862566 h 7994737"/>
                <a:gd name="connsiteX120" fmla="*/ 761413 w 9788592"/>
                <a:gd name="connsiteY120" fmla="*/ 883832 h 7994737"/>
                <a:gd name="connsiteX121" fmla="*/ 825209 w 9788592"/>
                <a:gd name="connsiteY121" fmla="*/ 788139 h 7994737"/>
                <a:gd name="connsiteX122" fmla="*/ 995330 w 9788592"/>
                <a:gd name="connsiteY122" fmla="*/ 926362 h 7994737"/>
                <a:gd name="connsiteX123" fmla="*/ 1229246 w 9788592"/>
                <a:gd name="connsiteY123" fmla="*/ 1053952 h 7994737"/>
                <a:gd name="connsiteX124" fmla="*/ 1409999 w 9788592"/>
                <a:gd name="connsiteY124" fmla="*/ 990157 h 7994737"/>
                <a:gd name="connsiteX125" fmla="*/ 1580120 w 9788592"/>
                <a:gd name="connsiteY125" fmla="*/ 777506 h 7994737"/>
                <a:gd name="connsiteX126" fmla="*/ 1814037 w 9788592"/>
                <a:gd name="connsiteY126" fmla="*/ 596752 h 7994737"/>
                <a:gd name="connsiteX127" fmla="*/ 1984158 w 9788592"/>
                <a:gd name="connsiteY127" fmla="*/ 426632 h 7994737"/>
                <a:gd name="connsiteX128" fmla="*/ 2069218 w 9788592"/>
                <a:gd name="connsiteY128" fmla="*/ 224613 h 7994737"/>
                <a:gd name="connsiteX129" fmla="*/ 2122381 w 9788592"/>
                <a:gd name="connsiteY129" fmla="*/ 86390 h 7994737"/>
                <a:gd name="connsiteX130" fmla="*/ 2175544 w 9788592"/>
                <a:gd name="connsiteY130" fmla="*/ 22594 h 7994737"/>
                <a:gd name="connsiteX131" fmla="*/ 2239339 w 9788592"/>
                <a:gd name="connsiteY131" fmla="*/ 22594 h 7994737"/>
                <a:gd name="connsiteX132" fmla="*/ 2356297 w 9788592"/>
                <a:gd name="connsiteY132" fmla="*/ 11962 h 7994737"/>
                <a:gd name="connsiteX133" fmla="*/ 2983618 w 9788592"/>
                <a:gd name="connsiteY133" fmla="*/ 1329 h 7994737"/>
                <a:gd name="connsiteX134" fmla="*/ 3908651 w 9788592"/>
                <a:gd name="connsiteY134" fmla="*/ 11962 h 7994737"/>
                <a:gd name="connsiteX135" fmla="*/ 4365851 w 9788592"/>
                <a:gd name="connsiteY135" fmla="*/ 11962 h 7994737"/>
                <a:gd name="connsiteX136" fmla="*/ 4578502 w 9788592"/>
                <a:gd name="connsiteY136" fmla="*/ 1329 h 7994737"/>
                <a:gd name="connsiteX137" fmla="*/ 4684827 w 9788592"/>
                <a:gd name="connsiteY137" fmla="*/ 1329 h 7994737"/>
                <a:gd name="connsiteX138" fmla="*/ 4737990 w 9788592"/>
                <a:gd name="connsiteY138" fmla="*/ 11962 h 7994737"/>
                <a:gd name="connsiteX139" fmla="*/ 4823051 w 9788592"/>
                <a:gd name="connsiteY139" fmla="*/ 97022 h 7994737"/>
                <a:gd name="connsiteX140" fmla="*/ 4982539 w 9788592"/>
                <a:gd name="connsiteY140" fmla="*/ 203348 h 7994737"/>
                <a:gd name="connsiteX141" fmla="*/ 5003804 w 9788592"/>
                <a:gd name="connsiteY141" fmla="*/ 320306 h 7994737"/>
                <a:gd name="connsiteX142" fmla="*/ 4950641 w 9788592"/>
                <a:gd name="connsiteY142" fmla="*/ 405366 h 7994737"/>
                <a:gd name="connsiteX143" fmla="*/ 4918744 w 9788592"/>
                <a:gd name="connsiteY143" fmla="*/ 469162 h 7994737"/>
                <a:gd name="connsiteX144" fmla="*/ 4854948 w 9788592"/>
                <a:gd name="connsiteY144" fmla="*/ 543590 h 7994737"/>
                <a:gd name="connsiteX145" fmla="*/ 4908111 w 9788592"/>
                <a:gd name="connsiteY145" fmla="*/ 671180 h 7994737"/>
                <a:gd name="connsiteX146" fmla="*/ 5035702 w 9788592"/>
                <a:gd name="connsiteY146" fmla="*/ 671180 h 7994737"/>
                <a:gd name="connsiteX147" fmla="*/ 4961274 w 9788592"/>
                <a:gd name="connsiteY147" fmla="*/ 809404 h 7994737"/>
                <a:gd name="connsiteX148" fmla="*/ 5110130 w 9788592"/>
                <a:gd name="connsiteY148" fmla="*/ 777506 h 7994737"/>
                <a:gd name="connsiteX149" fmla="*/ 5365311 w 9788592"/>
                <a:gd name="connsiteY149" fmla="*/ 671180 h 7994737"/>
                <a:gd name="connsiteX150" fmla="*/ 5588595 w 9788592"/>
                <a:gd name="connsiteY150" fmla="*/ 660548 h 7994737"/>
                <a:gd name="connsiteX151" fmla="*/ 5790613 w 9788592"/>
                <a:gd name="connsiteY151" fmla="*/ 543590 h 7994737"/>
                <a:gd name="connsiteX152" fmla="*/ 6024530 w 9788592"/>
                <a:gd name="connsiteY152" fmla="*/ 575487 h 7994737"/>
                <a:gd name="connsiteX153" fmla="*/ 6364772 w 9788592"/>
                <a:gd name="connsiteY153" fmla="*/ 490427 h 7994737"/>
                <a:gd name="connsiteX154" fmla="*/ 6588055 w 9788592"/>
                <a:gd name="connsiteY154" fmla="*/ 394734 h 7994737"/>
                <a:gd name="connsiteX155" fmla="*/ 6651851 w 9788592"/>
                <a:gd name="connsiteY155" fmla="*/ 394734 h 7994737"/>
                <a:gd name="connsiteX156" fmla="*/ 6747544 w 9788592"/>
                <a:gd name="connsiteY156" fmla="*/ 267143 h 7994737"/>
                <a:gd name="connsiteX157" fmla="*/ 6864502 w 9788592"/>
                <a:gd name="connsiteY157" fmla="*/ 320306 h 7994737"/>
                <a:gd name="connsiteX158" fmla="*/ 6992093 w 9788592"/>
                <a:gd name="connsiteY158" fmla="*/ 245878 h 7994737"/>
                <a:gd name="connsiteX159" fmla="*/ 7077153 w 9788592"/>
                <a:gd name="connsiteY159" fmla="*/ 192715 h 7994737"/>
                <a:gd name="connsiteX160" fmla="*/ 7119683 w 9788592"/>
                <a:gd name="connsiteY160" fmla="*/ 256511 h 7994737"/>
                <a:gd name="connsiteX161" fmla="*/ 7353599 w 9788592"/>
                <a:gd name="connsiteY161" fmla="*/ 203348 h 7994737"/>
                <a:gd name="connsiteX162" fmla="*/ 7566251 w 9788592"/>
                <a:gd name="connsiteY162" fmla="*/ 203348 h 7994737"/>
                <a:gd name="connsiteX163" fmla="*/ 7757637 w 9788592"/>
                <a:gd name="connsiteY163" fmla="*/ 118287 h 7994737"/>
                <a:gd name="connsiteX164" fmla="*/ 7863962 w 9788592"/>
                <a:gd name="connsiteY164" fmla="*/ 224613 h 7994737"/>
                <a:gd name="connsiteX165" fmla="*/ 8044716 w 9788592"/>
                <a:gd name="connsiteY165" fmla="*/ 118287 h 7994737"/>
                <a:gd name="connsiteX166" fmla="*/ 8310530 w 9788592"/>
                <a:gd name="connsiteY166" fmla="*/ 107655 h 7994737"/>
                <a:gd name="connsiteX167" fmla="*/ 8470018 w 9788592"/>
                <a:gd name="connsiteY167" fmla="*/ 75757 h 7994737"/>
                <a:gd name="connsiteX168" fmla="*/ 8618874 w 9788592"/>
                <a:gd name="connsiteY168" fmla="*/ 22594 h 7994737"/>
                <a:gd name="connsiteX169" fmla="*/ 8682669 w 9788592"/>
                <a:gd name="connsiteY169" fmla="*/ 128920 h 7994737"/>
                <a:gd name="connsiteX170" fmla="*/ 8725199 w 9788592"/>
                <a:gd name="connsiteY170" fmla="*/ 288408 h 7994737"/>
                <a:gd name="connsiteX171" fmla="*/ 8948483 w 9788592"/>
                <a:gd name="connsiteY171" fmla="*/ 479794 h 7994737"/>
                <a:gd name="connsiteX172" fmla="*/ 9129237 w 9788592"/>
                <a:gd name="connsiteY172" fmla="*/ 554222 h 7994737"/>
                <a:gd name="connsiteX173" fmla="*/ 9331255 w 9788592"/>
                <a:gd name="connsiteY173" fmla="*/ 543590 h 7994737"/>
                <a:gd name="connsiteX174" fmla="*/ 9512009 w 9788592"/>
                <a:gd name="connsiteY174" fmla="*/ 618018 h 7994737"/>
                <a:gd name="connsiteX175" fmla="*/ 9597069 w 9788592"/>
                <a:gd name="connsiteY175" fmla="*/ 724343 h 7994737"/>
                <a:gd name="connsiteX176" fmla="*/ 9788455 w 9788592"/>
                <a:gd name="connsiteY176" fmla="*/ 830669 h 7994737"/>
                <a:gd name="connsiteX177" fmla="*/ 9565172 w 9788592"/>
                <a:gd name="connsiteY177" fmla="*/ 926362 h 7994737"/>
                <a:gd name="connsiteX178" fmla="*/ 9299358 w 9788592"/>
                <a:gd name="connsiteY178" fmla="*/ 873199 h 7994737"/>
                <a:gd name="connsiteX179" fmla="*/ 8937851 w 9788592"/>
                <a:gd name="connsiteY179" fmla="*/ 873199 h 7994737"/>
                <a:gd name="connsiteX180" fmla="*/ 8533813 w 9788592"/>
                <a:gd name="connsiteY180" fmla="*/ 851934 h 7994737"/>
                <a:gd name="connsiteX181" fmla="*/ 8374325 w 9788592"/>
                <a:gd name="connsiteY181" fmla="*/ 968892 h 7994737"/>
                <a:gd name="connsiteX182" fmla="*/ 8299897 w 9788592"/>
                <a:gd name="connsiteY182" fmla="*/ 1139013 h 7994737"/>
                <a:gd name="connsiteX183" fmla="*/ 8246734 w 9788592"/>
                <a:gd name="connsiteY183" fmla="*/ 1362297 h 7994737"/>
                <a:gd name="connsiteX184" fmla="*/ 8097879 w 9788592"/>
                <a:gd name="connsiteY184" fmla="*/ 1479255 h 7994737"/>
                <a:gd name="connsiteX185" fmla="*/ 7768269 w 9788592"/>
                <a:gd name="connsiteY185" fmla="*/ 1500520 h 7994737"/>
                <a:gd name="connsiteX186" fmla="*/ 7279172 w 9788592"/>
                <a:gd name="connsiteY186" fmla="*/ 1362297 h 7994737"/>
                <a:gd name="connsiteX187" fmla="*/ 7034623 w 9788592"/>
                <a:gd name="connsiteY187" fmla="*/ 1298501 h 7994737"/>
                <a:gd name="connsiteX188" fmla="*/ 6843237 w 9788592"/>
                <a:gd name="connsiteY188" fmla="*/ 1224073 h 7994737"/>
                <a:gd name="connsiteX189" fmla="*/ 6630586 w 9788592"/>
                <a:gd name="connsiteY189" fmla="*/ 1287869 h 7994737"/>
                <a:gd name="connsiteX190" fmla="*/ 6428567 w 9788592"/>
                <a:gd name="connsiteY190" fmla="*/ 1309134 h 7994737"/>
                <a:gd name="connsiteX191" fmla="*/ 6226548 w 9788592"/>
                <a:gd name="connsiteY191" fmla="*/ 1309134 h 7994737"/>
                <a:gd name="connsiteX192" fmla="*/ 6109590 w 9788592"/>
                <a:gd name="connsiteY192" fmla="*/ 1245339 h 7994737"/>
                <a:gd name="connsiteX193" fmla="*/ 5983565 w 9788592"/>
                <a:gd name="connsiteY193" fmla="*/ 1358448 h 7994737"/>
                <a:gd name="connsiteX194" fmla="*/ 5781612 w 9788592"/>
                <a:gd name="connsiteY194" fmla="*/ 1358448 h 7994737"/>
                <a:gd name="connsiteX195" fmla="*/ 5602098 w 9788592"/>
                <a:gd name="connsiteY195" fmla="*/ 1481864 h 7994737"/>
                <a:gd name="connsiteX196" fmla="*/ 5487292 w 9788592"/>
                <a:gd name="connsiteY196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29676 w 9788592"/>
                <a:gd name="connsiteY92" fmla="*/ 2029724 h 7994737"/>
                <a:gd name="connsiteX93" fmla="*/ 61372 w 9788592"/>
                <a:gd name="connsiteY93" fmla="*/ 2007908 h 7994737"/>
                <a:gd name="connsiteX94" fmla="*/ 80324 w 9788592"/>
                <a:gd name="connsiteY94" fmla="*/ 1932102 h 7994737"/>
                <a:gd name="connsiteX95" fmla="*/ 272316 w 9788592"/>
                <a:gd name="connsiteY95" fmla="*/ 1925822 h 7994737"/>
                <a:gd name="connsiteX96" fmla="*/ 399906 w 9788592"/>
                <a:gd name="connsiteY96" fmla="*/ 1883292 h 7994737"/>
                <a:gd name="connsiteX97" fmla="*/ 538130 w 9788592"/>
                <a:gd name="connsiteY97" fmla="*/ 1830129 h 7994737"/>
                <a:gd name="connsiteX98" fmla="*/ 644455 w 9788592"/>
                <a:gd name="connsiteY98" fmla="*/ 1606846 h 7994737"/>
                <a:gd name="connsiteX99" fmla="*/ 697618 w 9788592"/>
                <a:gd name="connsiteY99" fmla="*/ 1394194 h 7994737"/>
                <a:gd name="connsiteX100" fmla="*/ 835841 w 9788592"/>
                <a:gd name="connsiteY100" fmla="*/ 1351664 h 7994737"/>
                <a:gd name="connsiteX101" fmla="*/ 814576 w 9788592"/>
                <a:gd name="connsiteY101" fmla="*/ 1479255 h 7994737"/>
                <a:gd name="connsiteX102" fmla="*/ 740148 w 9788592"/>
                <a:gd name="connsiteY102" fmla="*/ 1606846 h 7994737"/>
                <a:gd name="connsiteX103" fmla="*/ 846474 w 9788592"/>
                <a:gd name="connsiteY103" fmla="*/ 1745069 h 7994737"/>
                <a:gd name="connsiteX104" fmla="*/ 1027227 w 9788592"/>
                <a:gd name="connsiteY104" fmla="*/ 1574948 h 7994737"/>
                <a:gd name="connsiteX105" fmla="*/ 1250511 w 9788592"/>
                <a:gd name="connsiteY105" fmla="*/ 1468622 h 7994737"/>
                <a:gd name="connsiteX106" fmla="*/ 1335572 w 9788592"/>
                <a:gd name="connsiteY106" fmla="*/ 1351664 h 7994737"/>
                <a:gd name="connsiteX107" fmla="*/ 1197348 w 9788592"/>
                <a:gd name="connsiteY107" fmla="*/ 1160278 h 7994737"/>
                <a:gd name="connsiteX108" fmla="*/ 1027227 w 9788592"/>
                <a:gd name="connsiteY108" fmla="*/ 1139013 h 7994737"/>
                <a:gd name="connsiteX109" fmla="*/ 772046 w 9788592"/>
                <a:gd name="connsiteY109" fmla="*/ 1075218 h 7994737"/>
                <a:gd name="connsiteX110" fmla="*/ 548762 w 9788592"/>
                <a:gd name="connsiteY110" fmla="*/ 979525 h 7994737"/>
                <a:gd name="connsiteX111" fmla="*/ 378641 w 9788592"/>
                <a:gd name="connsiteY111" fmla="*/ 958259 h 7994737"/>
                <a:gd name="connsiteX112" fmla="*/ 304213 w 9788592"/>
                <a:gd name="connsiteY112" fmla="*/ 979525 h 7994737"/>
                <a:gd name="connsiteX113" fmla="*/ 240418 w 9788592"/>
                <a:gd name="connsiteY113" fmla="*/ 958259 h 7994737"/>
                <a:gd name="connsiteX114" fmla="*/ 240418 w 9788592"/>
                <a:gd name="connsiteY114" fmla="*/ 862566 h 7994737"/>
                <a:gd name="connsiteX115" fmla="*/ 240418 w 9788592"/>
                <a:gd name="connsiteY115" fmla="*/ 777506 h 7994737"/>
                <a:gd name="connsiteX116" fmla="*/ 325479 w 9788592"/>
                <a:gd name="connsiteY116" fmla="*/ 756241 h 7994737"/>
                <a:gd name="connsiteX117" fmla="*/ 431804 w 9788592"/>
                <a:gd name="connsiteY117" fmla="*/ 851934 h 7994737"/>
                <a:gd name="connsiteX118" fmla="*/ 495599 w 9788592"/>
                <a:gd name="connsiteY118" fmla="*/ 788139 h 7994737"/>
                <a:gd name="connsiteX119" fmla="*/ 655088 w 9788592"/>
                <a:gd name="connsiteY119" fmla="*/ 862566 h 7994737"/>
                <a:gd name="connsiteX120" fmla="*/ 761413 w 9788592"/>
                <a:gd name="connsiteY120" fmla="*/ 883832 h 7994737"/>
                <a:gd name="connsiteX121" fmla="*/ 825209 w 9788592"/>
                <a:gd name="connsiteY121" fmla="*/ 788139 h 7994737"/>
                <a:gd name="connsiteX122" fmla="*/ 995330 w 9788592"/>
                <a:gd name="connsiteY122" fmla="*/ 926362 h 7994737"/>
                <a:gd name="connsiteX123" fmla="*/ 1229246 w 9788592"/>
                <a:gd name="connsiteY123" fmla="*/ 1053952 h 7994737"/>
                <a:gd name="connsiteX124" fmla="*/ 1409999 w 9788592"/>
                <a:gd name="connsiteY124" fmla="*/ 990157 h 7994737"/>
                <a:gd name="connsiteX125" fmla="*/ 1580120 w 9788592"/>
                <a:gd name="connsiteY125" fmla="*/ 777506 h 7994737"/>
                <a:gd name="connsiteX126" fmla="*/ 1814037 w 9788592"/>
                <a:gd name="connsiteY126" fmla="*/ 596752 h 7994737"/>
                <a:gd name="connsiteX127" fmla="*/ 1984158 w 9788592"/>
                <a:gd name="connsiteY127" fmla="*/ 426632 h 7994737"/>
                <a:gd name="connsiteX128" fmla="*/ 2069218 w 9788592"/>
                <a:gd name="connsiteY128" fmla="*/ 224613 h 7994737"/>
                <a:gd name="connsiteX129" fmla="*/ 2122381 w 9788592"/>
                <a:gd name="connsiteY129" fmla="*/ 86390 h 7994737"/>
                <a:gd name="connsiteX130" fmla="*/ 2175544 w 9788592"/>
                <a:gd name="connsiteY130" fmla="*/ 22594 h 7994737"/>
                <a:gd name="connsiteX131" fmla="*/ 2239339 w 9788592"/>
                <a:gd name="connsiteY131" fmla="*/ 22594 h 7994737"/>
                <a:gd name="connsiteX132" fmla="*/ 2356297 w 9788592"/>
                <a:gd name="connsiteY132" fmla="*/ 11962 h 7994737"/>
                <a:gd name="connsiteX133" fmla="*/ 2983618 w 9788592"/>
                <a:gd name="connsiteY133" fmla="*/ 1329 h 7994737"/>
                <a:gd name="connsiteX134" fmla="*/ 3908651 w 9788592"/>
                <a:gd name="connsiteY134" fmla="*/ 11962 h 7994737"/>
                <a:gd name="connsiteX135" fmla="*/ 4365851 w 9788592"/>
                <a:gd name="connsiteY135" fmla="*/ 11962 h 7994737"/>
                <a:gd name="connsiteX136" fmla="*/ 4578502 w 9788592"/>
                <a:gd name="connsiteY136" fmla="*/ 1329 h 7994737"/>
                <a:gd name="connsiteX137" fmla="*/ 4684827 w 9788592"/>
                <a:gd name="connsiteY137" fmla="*/ 1329 h 7994737"/>
                <a:gd name="connsiteX138" fmla="*/ 4737990 w 9788592"/>
                <a:gd name="connsiteY138" fmla="*/ 11962 h 7994737"/>
                <a:gd name="connsiteX139" fmla="*/ 4823051 w 9788592"/>
                <a:gd name="connsiteY139" fmla="*/ 97022 h 7994737"/>
                <a:gd name="connsiteX140" fmla="*/ 4982539 w 9788592"/>
                <a:gd name="connsiteY140" fmla="*/ 203348 h 7994737"/>
                <a:gd name="connsiteX141" fmla="*/ 5003804 w 9788592"/>
                <a:gd name="connsiteY141" fmla="*/ 320306 h 7994737"/>
                <a:gd name="connsiteX142" fmla="*/ 4950641 w 9788592"/>
                <a:gd name="connsiteY142" fmla="*/ 405366 h 7994737"/>
                <a:gd name="connsiteX143" fmla="*/ 4918744 w 9788592"/>
                <a:gd name="connsiteY143" fmla="*/ 469162 h 7994737"/>
                <a:gd name="connsiteX144" fmla="*/ 4854948 w 9788592"/>
                <a:gd name="connsiteY144" fmla="*/ 543590 h 7994737"/>
                <a:gd name="connsiteX145" fmla="*/ 4908111 w 9788592"/>
                <a:gd name="connsiteY145" fmla="*/ 671180 h 7994737"/>
                <a:gd name="connsiteX146" fmla="*/ 5035702 w 9788592"/>
                <a:gd name="connsiteY146" fmla="*/ 671180 h 7994737"/>
                <a:gd name="connsiteX147" fmla="*/ 4961274 w 9788592"/>
                <a:gd name="connsiteY147" fmla="*/ 809404 h 7994737"/>
                <a:gd name="connsiteX148" fmla="*/ 5110130 w 9788592"/>
                <a:gd name="connsiteY148" fmla="*/ 777506 h 7994737"/>
                <a:gd name="connsiteX149" fmla="*/ 5365311 w 9788592"/>
                <a:gd name="connsiteY149" fmla="*/ 671180 h 7994737"/>
                <a:gd name="connsiteX150" fmla="*/ 5588595 w 9788592"/>
                <a:gd name="connsiteY150" fmla="*/ 660548 h 7994737"/>
                <a:gd name="connsiteX151" fmla="*/ 5790613 w 9788592"/>
                <a:gd name="connsiteY151" fmla="*/ 543590 h 7994737"/>
                <a:gd name="connsiteX152" fmla="*/ 6024530 w 9788592"/>
                <a:gd name="connsiteY152" fmla="*/ 575487 h 7994737"/>
                <a:gd name="connsiteX153" fmla="*/ 6364772 w 9788592"/>
                <a:gd name="connsiteY153" fmla="*/ 490427 h 7994737"/>
                <a:gd name="connsiteX154" fmla="*/ 6588055 w 9788592"/>
                <a:gd name="connsiteY154" fmla="*/ 394734 h 7994737"/>
                <a:gd name="connsiteX155" fmla="*/ 6651851 w 9788592"/>
                <a:gd name="connsiteY155" fmla="*/ 394734 h 7994737"/>
                <a:gd name="connsiteX156" fmla="*/ 6747544 w 9788592"/>
                <a:gd name="connsiteY156" fmla="*/ 267143 h 7994737"/>
                <a:gd name="connsiteX157" fmla="*/ 6864502 w 9788592"/>
                <a:gd name="connsiteY157" fmla="*/ 320306 h 7994737"/>
                <a:gd name="connsiteX158" fmla="*/ 6992093 w 9788592"/>
                <a:gd name="connsiteY158" fmla="*/ 245878 h 7994737"/>
                <a:gd name="connsiteX159" fmla="*/ 7077153 w 9788592"/>
                <a:gd name="connsiteY159" fmla="*/ 192715 h 7994737"/>
                <a:gd name="connsiteX160" fmla="*/ 7119683 w 9788592"/>
                <a:gd name="connsiteY160" fmla="*/ 256511 h 7994737"/>
                <a:gd name="connsiteX161" fmla="*/ 7353599 w 9788592"/>
                <a:gd name="connsiteY161" fmla="*/ 203348 h 7994737"/>
                <a:gd name="connsiteX162" fmla="*/ 7566251 w 9788592"/>
                <a:gd name="connsiteY162" fmla="*/ 203348 h 7994737"/>
                <a:gd name="connsiteX163" fmla="*/ 7757637 w 9788592"/>
                <a:gd name="connsiteY163" fmla="*/ 118287 h 7994737"/>
                <a:gd name="connsiteX164" fmla="*/ 7863962 w 9788592"/>
                <a:gd name="connsiteY164" fmla="*/ 224613 h 7994737"/>
                <a:gd name="connsiteX165" fmla="*/ 8044716 w 9788592"/>
                <a:gd name="connsiteY165" fmla="*/ 118287 h 7994737"/>
                <a:gd name="connsiteX166" fmla="*/ 8310530 w 9788592"/>
                <a:gd name="connsiteY166" fmla="*/ 107655 h 7994737"/>
                <a:gd name="connsiteX167" fmla="*/ 8470018 w 9788592"/>
                <a:gd name="connsiteY167" fmla="*/ 75757 h 7994737"/>
                <a:gd name="connsiteX168" fmla="*/ 8618874 w 9788592"/>
                <a:gd name="connsiteY168" fmla="*/ 22594 h 7994737"/>
                <a:gd name="connsiteX169" fmla="*/ 8682669 w 9788592"/>
                <a:gd name="connsiteY169" fmla="*/ 128920 h 7994737"/>
                <a:gd name="connsiteX170" fmla="*/ 8725199 w 9788592"/>
                <a:gd name="connsiteY170" fmla="*/ 288408 h 7994737"/>
                <a:gd name="connsiteX171" fmla="*/ 8948483 w 9788592"/>
                <a:gd name="connsiteY171" fmla="*/ 479794 h 7994737"/>
                <a:gd name="connsiteX172" fmla="*/ 9129237 w 9788592"/>
                <a:gd name="connsiteY172" fmla="*/ 554222 h 7994737"/>
                <a:gd name="connsiteX173" fmla="*/ 9331255 w 9788592"/>
                <a:gd name="connsiteY173" fmla="*/ 543590 h 7994737"/>
                <a:gd name="connsiteX174" fmla="*/ 9512009 w 9788592"/>
                <a:gd name="connsiteY174" fmla="*/ 618018 h 7994737"/>
                <a:gd name="connsiteX175" fmla="*/ 9597069 w 9788592"/>
                <a:gd name="connsiteY175" fmla="*/ 724343 h 7994737"/>
                <a:gd name="connsiteX176" fmla="*/ 9788455 w 9788592"/>
                <a:gd name="connsiteY176" fmla="*/ 830669 h 7994737"/>
                <a:gd name="connsiteX177" fmla="*/ 9565172 w 9788592"/>
                <a:gd name="connsiteY177" fmla="*/ 926362 h 7994737"/>
                <a:gd name="connsiteX178" fmla="*/ 9299358 w 9788592"/>
                <a:gd name="connsiteY178" fmla="*/ 873199 h 7994737"/>
                <a:gd name="connsiteX179" fmla="*/ 8937851 w 9788592"/>
                <a:gd name="connsiteY179" fmla="*/ 873199 h 7994737"/>
                <a:gd name="connsiteX180" fmla="*/ 8533813 w 9788592"/>
                <a:gd name="connsiteY180" fmla="*/ 851934 h 7994737"/>
                <a:gd name="connsiteX181" fmla="*/ 8374325 w 9788592"/>
                <a:gd name="connsiteY181" fmla="*/ 968892 h 7994737"/>
                <a:gd name="connsiteX182" fmla="*/ 8299897 w 9788592"/>
                <a:gd name="connsiteY182" fmla="*/ 1139013 h 7994737"/>
                <a:gd name="connsiteX183" fmla="*/ 8246734 w 9788592"/>
                <a:gd name="connsiteY183" fmla="*/ 1362297 h 7994737"/>
                <a:gd name="connsiteX184" fmla="*/ 8097879 w 9788592"/>
                <a:gd name="connsiteY184" fmla="*/ 1479255 h 7994737"/>
                <a:gd name="connsiteX185" fmla="*/ 7768269 w 9788592"/>
                <a:gd name="connsiteY185" fmla="*/ 1500520 h 7994737"/>
                <a:gd name="connsiteX186" fmla="*/ 7279172 w 9788592"/>
                <a:gd name="connsiteY186" fmla="*/ 1362297 h 7994737"/>
                <a:gd name="connsiteX187" fmla="*/ 7034623 w 9788592"/>
                <a:gd name="connsiteY187" fmla="*/ 1298501 h 7994737"/>
                <a:gd name="connsiteX188" fmla="*/ 6843237 w 9788592"/>
                <a:gd name="connsiteY188" fmla="*/ 1224073 h 7994737"/>
                <a:gd name="connsiteX189" fmla="*/ 6630586 w 9788592"/>
                <a:gd name="connsiteY189" fmla="*/ 1287869 h 7994737"/>
                <a:gd name="connsiteX190" fmla="*/ 6428567 w 9788592"/>
                <a:gd name="connsiteY190" fmla="*/ 1309134 h 7994737"/>
                <a:gd name="connsiteX191" fmla="*/ 6226548 w 9788592"/>
                <a:gd name="connsiteY191" fmla="*/ 1309134 h 7994737"/>
                <a:gd name="connsiteX192" fmla="*/ 6109590 w 9788592"/>
                <a:gd name="connsiteY192" fmla="*/ 1245339 h 7994737"/>
                <a:gd name="connsiteX193" fmla="*/ 5983565 w 9788592"/>
                <a:gd name="connsiteY193" fmla="*/ 1358448 h 7994737"/>
                <a:gd name="connsiteX194" fmla="*/ 5781612 w 9788592"/>
                <a:gd name="connsiteY194" fmla="*/ 1358448 h 7994737"/>
                <a:gd name="connsiteX195" fmla="*/ 5602098 w 9788592"/>
                <a:gd name="connsiteY195" fmla="*/ 1481864 h 7994737"/>
                <a:gd name="connsiteX196" fmla="*/ 5487292 w 9788592"/>
                <a:gd name="connsiteY196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29676 w 9788592"/>
                <a:gd name="connsiteY92" fmla="*/ 2029724 h 7994737"/>
                <a:gd name="connsiteX93" fmla="*/ 61372 w 9788592"/>
                <a:gd name="connsiteY93" fmla="*/ 2007908 h 7994737"/>
                <a:gd name="connsiteX94" fmla="*/ 80324 w 9788592"/>
                <a:gd name="connsiteY94" fmla="*/ 1932102 h 7994737"/>
                <a:gd name="connsiteX95" fmla="*/ 272316 w 9788592"/>
                <a:gd name="connsiteY95" fmla="*/ 1925822 h 7994737"/>
                <a:gd name="connsiteX96" fmla="*/ 399906 w 9788592"/>
                <a:gd name="connsiteY96" fmla="*/ 1883292 h 7994737"/>
                <a:gd name="connsiteX97" fmla="*/ 538130 w 9788592"/>
                <a:gd name="connsiteY97" fmla="*/ 1830129 h 7994737"/>
                <a:gd name="connsiteX98" fmla="*/ 644455 w 9788592"/>
                <a:gd name="connsiteY98" fmla="*/ 1606846 h 7994737"/>
                <a:gd name="connsiteX99" fmla="*/ 697618 w 9788592"/>
                <a:gd name="connsiteY99" fmla="*/ 1394194 h 7994737"/>
                <a:gd name="connsiteX100" fmla="*/ 835841 w 9788592"/>
                <a:gd name="connsiteY100" fmla="*/ 1351664 h 7994737"/>
                <a:gd name="connsiteX101" fmla="*/ 814576 w 9788592"/>
                <a:gd name="connsiteY101" fmla="*/ 1479255 h 7994737"/>
                <a:gd name="connsiteX102" fmla="*/ 740148 w 9788592"/>
                <a:gd name="connsiteY102" fmla="*/ 1606846 h 7994737"/>
                <a:gd name="connsiteX103" fmla="*/ 846474 w 9788592"/>
                <a:gd name="connsiteY103" fmla="*/ 1745069 h 7994737"/>
                <a:gd name="connsiteX104" fmla="*/ 1027227 w 9788592"/>
                <a:gd name="connsiteY104" fmla="*/ 1574948 h 7994737"/>
                <a:gd name="connsiteX105" fmla="*/ 1250511 w 9788592"/>
                <a:gd name="connsiteY105" fmla="*/ 1468622 h 7994737"/>
                <a:gd name="connsiteX106" fmla="*/ 1335572 w 9788592"/>
                <a:gd name="connsiteY106" fmla="*/ 1351664 h 7994737"/>
                <a:gd name="connsiteX107" fmla="*/ 1197348 w 9788592"/>
                <a:gd name="connsiteY107" fmla="*/ 1160278 h 7994737"/>
                <a:gd name="connsiteX108" fmla="*/ 1027227 w 9788592"/>
                <a:gd name="connsiteY108" fmla="*/ 1139013 h 7994737"/>
                <a:gd name="connsiteX109" fmla="*/ 772046 w 9788592"/>
                <a:gd name="connsiteY109" fmla="*/ 1075218 h 7994737"/>
                <a:gd name="connsiteX110" fmla="*/ 548762 w 9788592"/>
                <a:gd name="connsiteY110" fmla="*/ 979525 h 7994737"/>
                <a:gd name="connsiteX111" fmla="*/ 378641 w 9788592"/>
                <a:gd name="connsiteY111" fmla="*/ 958259 h 7994737"/>
                <a:gd name="connsiteX112" fmla="*/ 304213 w 9788592"/>
                <a:gd name="connsiteY112" fmla="*/ 979525 h 7994737"/>
                <a:gd name="connsiteX113" fmla="*/ 117235 w 9788592"/>
                <a:gd name="connsiteY113" fmla="*/ 948783 h 7994737"/>
                <a:gd name="connsiteX114" fmla="*/ 240418 w 9788592"/>
                <a:gd name="connsiteY114" fmla="*/ 862566 h 7994737"/>
                <a:gd name="connsiteX115" fmla="*/ 240418 w 9788592"/>
                <a:gd name="connsiteY115" fmla="*/ 777506 h 7994737"/>
                <a:gd name="connsiteX116" fmla="*/ 325479 w 9788592"/>
                <a:gd name="connsiteY116" fmla="*/ 756241 h 7994737"/>
                <a:gd name="connsiteX117" fmla="*/ 431804 w 9788592"/>
                <a:gd name="connsiteY117" fmla="*/ 851934 h 7994737"/>
                <a:gd name="connsiteX118" fmla="*/ 495599 w 9788592"/>
                <a:gd name="connsiteY118" fmla="*/ 788139 h 7994737"/>
                <a:gd name="connsiteX119" fmla="*/ 655088 w 9788592"/>
                <a:gd name="connsiteY119" fmla="*/ 862566 h 7994737"/>
                <a:gd name="connsiteX120" fmla="*/ 761413 w 9788592"/>
                <a:gd name="connsiteY120" fmla="*/ 883832 h 7994737"/>
                <a:gd name="connsiteX121" fmla="*/ 825209 w 9788592"/>
                <a:gd name="connsiteY121" fmla="*/ 788139 h 7994737"/>
                <a:gd name="connsiteX122" fmla="*/ 995330 w 9788592"/>
                <a:gd name="connsiteY122" fmla="*/ 926362 h 7994737"/>
                <a:gd name="connsiteX123" fmla="*/ 1229246 w 9788592"/>
                <a:gd name="connsiteY123" fmla="*/ 1053952 h 7994737"/>
                <a:gd name="connsiteX124" fmla="*/ 1409999 w 9788592"/>
                <a:gd name="connsiteY124" fmla="*/ 990157 h 7994737"/>
                <a:gd name="connsiteX125" fmla="*/ 1580120 w 9788592"/>
                <a:gd name="connsiteY125" fmla="*/ 777506 h 7994737"/>
                <a:gd name="connsiteX126" fmla="*/ 1814037 w 9788592"/>
                <a:gd name="connsiteY126" fmla="*/ 596752 h 7994737"/>
                <a:gd name="connsiteX127" fmla="*/ 1984158 w 9788592"/>
                <a:gd name="connsiteY127" fmla="*/ 426632 h 7994737"/>
                <a:gd name="connsiteX128" fmla="*/ 2069218 w 9788592"/>
                <a:gd name="connsiteY128" fmla="*/ 224613 h 7994737"/>
                <a:gd name="connsiteX129" fmla="*/ 2122381 w 9788592"/>
                <a:gd name="connsiteY129" fmla="*/ 86390 h 7994737"/>
                <a:gd name="connsiteX130" fmla="*/ 2175544 w 9788592"/>
                <a:gd name="connsiteY130" fmla="*/ 22594 h 7994737"/>
                <a:gd name="connsiteX131" fmla="*/ 2239339 w 9788592"/>
                <a:gd name="connsiteY131" fmla="*/ 22594 h 7994737"/>
                <a:gd name="connsiteX132" fmla="*/ 2356297 w 9788592"/>
                <a:gd name="connsiteY132" fmla="*/ 11962 h 7994737"/>
                <a:gd name="connsiteX133" fmla="*/ 2983618 w 9788592"/>
                <a:gd name="connsiteY133" fmla="*/ 1329 h 7994737"/>
                <a:gd name="connsiteX134" fmla="*/ 3908651 w 9788592"/>
                <a:gd name="connsiteY134" fmla="*/ 11962 h 7994737"/>
                <a:gd name="connsiteX135" fmla="*/ 4365851 w 9788592"/>
                <a:gd name="connsiteY135" fmla="*/ 11962 h 7994737"/>
                <a:gd name="connsiteX136" fmla="*/ 4578502 w 9788592"/>
                <a:gd name="connsiteY136" fmla="*/ 1329 h 7994737"/>
                <a:gd name="connsiteX137" fmla="*/ 4684827 w 9788592"/>
                <a:gd name="connsiteY137" fmla="*/ 1329 h 7994737"/>
                <a:gd name="connsiteX138" fmla="*/ 4737990 w 9788592"/>
                <a:gd name="connsiteY138" fmla="*/ 11962 h 7994737"/>
                <a:gd name="connsiteX139" fmla="*/ 4823051 w 9788592"/>
                <a:gd name="connsiteY139" fmla="*/ 97022 h 7994737"/>
                <a:gd name="connsiteX140" fmla="*/ 4982539 w 9788592"/>
                <a:gd name="connsiteY140" fmla="*/ 203348 h 7994737"/>
                <a:gd name="connsiteX141" fmla="*/ 5003804 w 9788592"/>
                <a:gd name="connsiteY141" fmla="*/ 320306 h 7994737"/>
                <a:gd name="connsiteX142" fmla="*/ 4950641 w 9788592"/>
                <a:gd name="connsiteY142" fmla="*/ 405366 h 7994737"/>
                <a:gd name="connsiteX143" fmla="*/ 4918744 w 9788592"/>
                <a:gd name="connsiteY143" fmla="*/ 469162 h 7994737"/>
                <a:gd name="connsiteX144" fmla="*/ 4854948 w 9788592"/>
                <a:gd name="connsiteY144" fmla="*/ 543590 h 7994737"/>
                <a:gd name="connsiteX145" fmla="*/ 4908111 w 9788592"/>
                <a:gd name="connsiteY145" fmla="*/ 671180 h 7994737"/>
                <a:gd name="connsiteX146" fmla="*/ 5035702 w 9788592"/>
                <a:gd name="connsiteY146" fmla="*/ 671180 h 7994737"/>
                <a:gd name="connsiteX147" fmla="*/ 4961274 w 9788592"/>
                <a:gd name="connsiteY147" fmla="*/ 809404 h 7994737"/>
                <a:gd name="connsiteX148" fmla="*/ 5110130 w 9788592"/>
                <a:gd name="connsiteY148" fmla="*/ 777506 h 7994737"/>
                <a:gd name="connsiteX149" fmla="*/ 5365311 w 9788592"/>
                <a:gd name="connsiteY149" fmla="*/ 671180 h 7994737"/>
                <a:gd name="connsiteX150" fmla="*/ 5588595 w 9788592"/>
                <a:gd name="connsiteY150" fmla="*/ 660548 h 7994737"/>
                <a:gd name="connsiteX151" fmla="*/ 5790613 w 9788592"/>
                <a:gd name="connsiteY151" fmla="*/ 543590 h 7994737"/>
                <a:gd name="connsiteX152" fmla="*/ 6024530 w 9788592"/>
                <a:gd name="connsiteY152" fmla="*/ 575487 h 7994737"/>
                <a:gd name="connsiteX153" fmla="*/ 6364772 w 9788592"/>
                <a:gd name="connsiteY153" fmla="*/ 490427 h 7994737"/>
                <a:gd name="connsiteX154" fmla="*/ 6588055 w 9788592"/>
                <a:gd name="connsiteY154" fmla="*/ 394734 h 7994737"/>
                <a:gd name="connsiteX155" fmla="*/ 6651851 w 9788592"/>
                <a:gd name="connsiteY155" fmla="*/ 394734 h 7994737"/>
                <a:gd name="connsiteX156" fmla="*/ 6747544 w 9788592"/>
                <a:gd name="connsiteY156" fmla="*/ 267143 h 7994737"/>
                <a:gd name="connsiteX157" fmla="*/ 6864502 w 9788592"/>
                <a:gd name="connsiteY157" fmla="*/ 320306 h 7994737"/>
                <a:gd name="connsiteX158" fmla="*/ 6992093 w 9788592"/>
                <a:gd name="connsiteY158" fmla="*/ 245878 h 7994737"/>
                <a:gd name="connsiteX159" fmla="*/ 7077153 w 9788592"/>
                <a:gd name="connsiteY159" fmla="*/ 192715 h 7994737"/>
                <a:gd name="connsiteX160" fmla="*/ 7119683 w 9788592"/>
                <a:gd name="connsiteY160" fmla="*/ 256511 h 7994737"/>
                <a:gd name="connsiteX161" fmla="*/ 7353599 w 9788592"/>
                <a:gd name="connsiteY161" fmla="*/ 203348 h 7994737"/>
                <a:gd name="connsiteX162" fmla="*/ 7566251 w 9788592"/>
                <a:gd name="connsiteY162" fmla="*/ 203348 h 7994737"/>
                <a:gd name="connsiteX163" fmla="*/ 7757637 w 9788592"/>
                <a:gd name="connsiteY163" fmla="*/ 118287 h 7994737"/>
                <a:gd name="connsiteX164" fmla="*/ 7863962 w 9788592"/>
                <a:gd name="connsiteY164" fmla="*/ 224613 h 7994737"/>
                <a:gd name="connsiteX165" fmla="*/ 8044716 w 9788592"/>
                <a:gd name="connsiteY165" fmla="*/ 118287 h 7994737"/>
                <a:gd name="connsiteX166" fmla="*/ 8310530 w 9788592"/>
                <a:gd name="connsiteY166" fmla="*/ 107655 h 7994737"/>
                <a:gd name="connsiteX167" fmla="*/ 8470018 w 9788592"/>
                <a:gd name="connsiteY167" fmla="*/ 75757 h 7994737"/>
                <a:gd name="connsiteX168" fmla="*/ 8618874 w 9788592"/>
                <a:gd name="connsiteY168" fmla="*/ 22594 h 7994737"/>
                <a:gd name="connsiteX169" fmla="*/ 8682669 w 9788592"/>
                <a:gd name="connsiteY169" fmla="*/ 128920 h 7994737"/>
                <a:gd name="connsiteX170" fmla="*/ 8725199 w 9788592"/>
                <a:gd name="connsiteY170" fmla="*/ 288408 h 7994737"/>
                <a:gd name="connsiteX171" fmla="*/ 8948483 w 9788592"/>
                <a:gd name="connsiteY171" fmla="*/ 479794 h 7994737"/>
                <a:gd name="connsiteX172" fmla="*/ 9129237 w 9788592"/>
                <a:gd name="connsiteY172" fmla="*/ 554222 h 7994737"/>
                <a:gd name="connsiteX173" fmla="*/ 9331255 w 9788592"/>
                <a:gd name="connsiteY173" fmla="*/ 543590 h 7994737"/>
                <a:gd name="connsiteX174" fmla="*/ 9512009 w 9788592"/>
                <a:gd name="connsiteY174" fmla="*/ 618018 h 7994737"/>
                <a:gd name="connsiteX175" fmla="*/ 9597069 w 9788592"/>
                <a:gd name="connsiteY175" fmla="*/ 724343 h 7994737"/>
                <a:gd name="connsiteX176" fmla="*/ 9788455 w 9788592"/>
                <a:gd name="connsiteY176" fmla="*/ 830669 h 7994737"/>
                <a:gd name="connsiteX177" fmla="*/ 9565172 w 9788592"/>
                <a:gd name="connsiteY177" fmla="*/ 926362 h 7994737"/>
                <a:gd name="connsiteX178" fmla="*/ 9299358 w 9788592"/>
                <a:gd name="connsiteY178" fmla="*/ 873199 h 7994737"/>
                <a:gd name="connsiteX179" fmla="*/ 8937851 w 9788592"/>
                <a:gd name="connsiteY179" fmla="*/ 873199 h 7994737"/>
                <a:gd name="connsiteX180" fmla="*/ 8533813 w 9788592"/>
                <a:gd name="connsiteY180" fmla="*/ 851934 h 7994737"/>
                <a:gd name="connsiteX181" fmla="*/ 8374325 w 9788592"/>
                <a:gd name="connsiteY181" fmla="*/ 968892 h 7994737"/>
                <a:gd name="connsiteX182" fmla="*/ 8299897 w 9788592"/>
                <a:gd name="connsiteY182" fmla="*/ 1139013 h 7994737"/>
                <a:gd name="connsiteX183" fmla="*/ 8246734 w 9788592"/>
                <a:gd name="connsiteY183" fmla="*/ 1362297 h 7994737"/>
                <a:gd name="connsiteX184" fmla="*/ 8097879 w 9788592"/>
                <a:gd name="connsiteY184" fmla="*/ 1479255 h 7994737"/>
                <a:gd name="connsiteX185" fmla="*/ 7768269 w 9788592"/>
                <a:gd name="connsiteY185" fmla="*/ 1500520 h 7994737"/>
                <a:gd name="connsiteX186" fmla="*/ 7279172 w 9788592"/>
                <a:gd name="connsiteY186" fmla="*/ 1362297 h 7994737"/>
                <a:gd name="connsiteX187" fmla="*/ 7034623 w 9788592"/>
                <a:gd name="connsiteY187" fmla="*/ 1298501 h 7994737"/>
                <a:gd name="connsiteX188" fmla="*/ 6843237 w 9788592"/>
                <a:gd name="connsiteY188" fmla="*/ 1224073 h 7994737"/>
                <a:gd name="connsiteX189" fmla="*/ 6630586 w 9788592"/>
                <a:gd name="connsiteY189" fmla="*/ 1287869 h 7994737"/>
                <a:gd name="connsiteX190" fmla="*/ 6428567 w 9788592"/>
                <a:gd name="connsiteY190" fmla="*/ 1309134 h 7994737"/>
                <a:gd name="connsiteX191" fmla="*/ 6226548 w 9788592"/>
                <a:gd name="connsiteY191" fmla="*/ 1309134 h 7994737"/>
                <a:gd name="connsiteX192" fmla="*/ 6109590 w 9788592"/>
                <a:gd name="connsiteY192" fmla="*/ 1245339 h 7994737"/>
                <a:gd name="connsiteX193" fmla="*/ 5983565 w 9788592"/>
                <a:gd name="connsiteY193" fmla="*/ 1358448 h 7994737"/>
                <a:gd name="connsiteX194" fmla="*/ 5781612 w 9788592"/>
                <a:gd name="connsiteY194" fmla="*/ 1358448 h 7994737"/>
                <a:gd name="connsiteX195" fmla="*/ 5602098 w 9788592"/>
                <a:gd name="connsiteY195" fmla="*/ 1481864 h 7994737"/>
                <a:gd name="connsiteX196" fmla="*/ 5487292 w 9788592"/>
                <a:gd name="connsiteY196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29676 w 9788592"/>
                <a:gd name="connsiteY92" fmla="*/ 2029724 h 7994737"/>
                <a:gd name="connsiteX93" fmla="*/ 61372 w 9788592"/>
                <a:gd name="connsiteY93" fmla="*/ 2007908 h 7994737"/>
                <a:gd name="connsiteX94" fmla="*/ 80324 w 9788592"/>
                <a:gd name="connsiteY94" fmla="*/ 1932102 h 7994737"/>
                <a:gd name="connsiteX95" fmla="*/ 272316 w 9788592"/>
                <a:gd name="connsiteY95" fmla="*/ 1925822 h 7994737"/>
                <a:gd name="connsiteX96" fmla="*/ 399906 w 9788592"/>
                <a:gd name="connsiteY96" fmla="*/ 1883292 h 7994737"/>
                <a:gd name="connsiteX97" fmla="*/ 538130 w 9788592"/>
                <a:gd name="connsiteY97" fmla="*/ 1830129 h 7994737"/>
                <a:gd name="connsiteX98" fmla="*/ 644455 w 9788592"/>
                <a:gd name="connsiteY98" fmla="*/ 1606846 h 7994737"/>
                <a:gd name="connsiteX99" fmla="*/ 697618 w 9788592"/>
                <a:gd name="connsiteY99" fmla="*/ 1394194 h 7994737"/>
                <a:gd name="connsiteX100" fmla="*/ 835841 w 9788592"/>
                <a:gd name="connsiteY100" fmla="*/ 1351664 h 7994737"/>
                <a:gd name="connsiteX101" fmla="*/ 814576 w 9788592"/>
                <a:gd name="connsiteY101" fmla="*/ 1479255 h 7994737"/>
                <a:gd name="connsiteX102" fmla="*/ 740148 w 9788592"/>
                <a:gd name="connsiteY102" fmla="*/ 1606846 h 7994737"/>
                <a:gd name="connsiteX103" fmla="*/ 846474 w 9788592"/>
                <a:gd name="connsiteY103" fmla="*/ 1745069 h 7994737"/>
                <a:gd name="connsiteX104" fmla="*/ 1027227 w 9788592"/>
                <a:gd name="connsiteY104" fmla="*/ 1574948 h 7994737"/>
                <a:gd name="connsiteX105" fmla="*/ 1250511 w 9788592"/>
                <a:gd name="connsiteY105" fmla="*/ 1468622 h 7994737"/>
                <a:gd name="connsiteX106" fmla="*/ 1335572 w 9788592"/>
                <a:gd name="connsiteY106" fmla="*/ 1351664 h 7994737"/>
                <a:gd name="connsiteX107" fmla="*/ 1197348 w 9788592"/>
                <a:gd name="connsiteY107" fmla="*/ 1160278 h 7994737"/>
                <a:gd name="connsiteX108" fmla="*/ 1027227 w 9788592"/>
                <a:gd name="connsiteY108" fmla="*/ 1139013 h 7994737"/>
                <a:gd name="connsiteX109" fmla="*/ 772046 w 9788592"/>
                <a:gd name="connsiteY109" fmla="*/ 1075218 h 7994737"/>
                <a:gd name="connsiteX110" fmla="*/ 548762 w 9788592"/>
                <a:gd name="connsiteY110" fmla="*/ 979525 h 7994737"/>
                <a:gd name="connsiteX111" fmla="*/ 378641 w 9788592"/>
                <a:gd name="connsiteY111" fmla="*/ 958259 h 7994737"/>
                <a:gd name="connsiteX112" fmla="*/ 266310 w 9788592"/>
                <a:gd name="connsiteY112" fmla="*/ 1007952 h 7994737"/>
                <a:gd name="connsiteX113" fmla="*/ 117235 w 9788592"/>
                <a:gd name="connsiteY113" fmla="*/ 948783 h 7994737"/>
                <a:gd name="connsiteX114" fmla="*/ 240418 w 9788592"/>
                <a:gd name="connsiteY114" fmla="*/ 862566 h 7994737"/>
                <a:gd name="connsiteX115" fmla="*/ 240418 w 9788592"/>
                <a:gd name="connsiteY115" fmla="*/ 777506 h 7994737"/>
                <a:gd name="connsiteX116" fmla="*/ 325479 w 9788592"/>
                <a:gd name="connsiteY116" fmla="*/ 756241 h 7994737"/>
                <a:gd name="connsiteX117" fmla="*/ 431804 w 9788592"/>
                <a:gd name="connsiteY117" fmla="*/ 851934 h 7994737"/>
                <a:gd name="connsiteX118" fmla="*/ 495599 w 9788592"/>
                <a:gd name="connsiteY118" fmla="*/ 788139 h 7994737"/>
                <a:gd name="connsiteX119" fmla="*/ 655088 w 9788592"/>
                <a:gd name="connsiteY119" fmla="*/ 862566 h 7994737"/>
                <a:gd name="connsiteX120" fmla="*/ 761413 w 9788592"/>
                <a:gd name="connsiteY120" fmla="*/ 883832 h 7994737"/>
                <a:gd name="connsiteX121" fmla="*/ 825209 w 9788592"/>
                <a:gd name="connsiteY121" fmla="*/ 788139 h 7994737"/>
                <a:gd name="connsiteX122" fmla="*/ 995330 w 9788592"/>
                <a:gd name="connsiteY122" fmla="*/ 926362 h 7994737"/>
                <a:gd name="connsiteX123" fmla="*/ 1229246 w 9788592"/>
                <a:gd name="connsiteY123" fmla="*/ 1053952 h 7994737"/>
                <a:gd name="connsiteX124" fmla="*/ 1409999 w 9788592"/>
                <a:gd name="connsiteY124" fmla="*/ 990157 h 7994737"/>
                <a:gd name="connsiteX125" fmla="*/ 1580120 w 9788592"/>
                <a:gd name="connsiteY125" fmla="*/ 777506 h 7994737"/>
                <a:gd name="connsiteX126" fmla="*/ 1814037 w 9788592"/>
                <a:gd name="connsiteY126" fmla="*/ 596752 h 7994737"/>
                <a:gd name="connsiteX127" fmla="*/ 1984158 w 9788592"/>
                <a:gd name="connsiteY127" fmla="*/ 426632 h 7994737"/>
                <a:gd name="connsiteX128" fmla="*/ 2069218 w 9788592"/>
                <a:gd name="connsiteY128" fmla="*/ 224613 h 7994737"/>
                <a:gd name="connsiteX129" fmla="*/ 2122381 w 9788592"/>
                <a:gd name="connsiteY129" fmla="*/ 86390 h 7994737"/>
                <a:gd name="connsiteX130" fmla="*/ 2175544 w 9788592"/>
                <a:gd name="connsiteY130" fmla="*/ 22594 h 7994737"/>
                <a:gd name="connsiteX131" fmla="*/ 2239339 w 9788592"/>
                <a:gd name="connsiteY131" fmla="*/ 22594 h 7994737"/>
                <a:gd name="connsiteX132" fmla="*/ 2356297 w 9788592"/>
                <a:gd name="connsiteY132" fmla="*/ 11962 h 7994737"/>
                <a:gd name="connsiteX133" fmla="*/ 2983618 w 9788592"/>
                <a:gd name="connsiteY133" fmla="*/ 1329 h 7994737"/>
                <a:gd name="connsiteX134" fmla="*/ 3908651 w 9788592"/>
                <a:gd name="connsiteY134" fmla="*/ 11962 h 7994737"/>
                <a:gd name="connsiteX135" fmla="*/ 4365851 w 9788592"/>
                <a:gd name="connsiteY135" fmla="*/ 11962 h 7994737"/>
                <a:gd name="connsiteX136" fmla="*/ 4578502 w 9788592"/>
                <a:gd name="connsiteY136" fmla="*/ 1329 h 7994737"/>
                <a:gd name="connsiteX137" fmla="*/ 4684827 w 9788592"/>
                <a:gd name="connsiteY137" fmla="*/ 1329 h 7994737"/>
                <a:gd name="connsiteX138" fmla="*/ 4737990 w 9788592"/>
                <a:gd name="connsiteY138" fmla="*/ 11962 h 7994737"/>
                <a:gd name="connsiteX139" fmla="*/ 4823051 w 9788592"/>
                <a:gd name="connsiteY139" fmla="*/ 97022 h 7994737"/>
                <a:gd name="connsiteX140" fmla="*/ 4982539 w 9788592"/>
                <a:gd name="connsiteY140" fmla="*/ 203348 h 7994737"/>
                <a:gd name="connsiteX141" fmla="*/ 5003804 w 9788592"/>
                <a:gd name="connsiteY141" fmla="*/ 320306 h 7994737"/>
                <a:gd name="connsiteX142" fmla="*/ 4950641 w 9788592"/>
                <a:gd name="connsiteY142" fmla="*/ 405366 h 7994737"/>
                <a:gd name="connsiteX143" fmla="*/ 4918744 w 9788592"/>
                <a:gd name="connsiteY143" fmla="*/ 469162 h 7994737"/>
                <a:gd name="connsiteX144" fmla="*/ 4854948 w 9788592"/>
                <a:gd name="connsiteY144" fmla="*/ 543590 h 7994737"/>
                <a:gd name="connsiteX145" fmla="*/ 4908111 w 9788592"/>
                <a:gd name="connsiteY145" fmla="*/ 671180 h 7994737"/>
                <a:gd name="connsiteX146" fmla="*/ 5035702 w 9788592"/>
                <a:gd name="connsiteY146" fmla="*/ 671180 h 7994737"/>
                <a:gd name="connsiteX147" fmla="*/ 4961274 w 9788592"/>
                <a:gd name="connsiteY147" fmla="*/ 809404 h 7994737"/>
                <a:gd name="connsiteX148" fmla="*/ 5110130 w 9788592"/>
                <a:gd name="connsiteY148" fmla="*/ 777506 h 7994737"/>
                <a:gd name="connsiteX149" fmla="*/ 5365311 w 9788592"/>
                <a:gd name="connsiteY149" fmla="*/ 671180 h 7994737"/>
                <a:gd name="connsiteX150" fmla="*/ 5588595 w 9788592"/>
                <a:gd name="connsiteY150" fmla="*/ 660548 h 7994737"/>
                <a:gd name="connsiteX151" fmla="*/ 5790613 w 9788592"/>
                <a:gd name="connsiteY151" fmla="*/ 543590 h 7994737"/>
                <a:gd name="connsiteX152" fmla="*/ 6024530 w 9788592"/>
                <a:gd name="connsiteY152" fmla="*/ 575487 h 7994737"/>
                <a:gd name="connsiteX153" fmla="*/ 6364772 w 9788592"/>
                <a:gd name="connsiteY153" fmla="*/ 490427 h 7994737"/>
                <a:gd name="connsiteX154" fmla="*/ 6588055 w 9788592"/>
                <a:gd name="connsiteY154" fmla="*/ 394734 h 7994737"/>
                <a:gd name="connsiteX155" fmla="*/ 6651851 w 9788592"/>
                <a:gd name="connsiteY155" fmla="*/ 394734 h 7994737"/>
                <a:gd name="connsiteX156" fmla="*/ 6747544 w 9788592"/>
                <a:gd name="connsiteY156" fmla="*/ 267143 h 7994737"/>
                <a:gd name="connsiteX157" fmla="*/ 6864502 w 9788592"/>
                <a:gd name="connsiteY157" fmla="*/ 320306 h 7994737"/>
                <a:gd name="connsiteX158" fmla="*/ 6992093 w 9788592"/>
                <a:gd name="connsiteY158" fmla="*/ 245878 h 7994737"/>
                <a:gd name="connsiteX159" fmla="*/ 7077153 w 9788592"/>
                <a:gd name="connsiteY159" fmla="*/ 192715 h 7994737"/>
                <a:gd name="connsiteX160" fmla="*/ 7119683 w 9788592"/>
                <a:gd name="connsiteY160" fmla="*/ 256511 h 7994737"/>
                <a:gd name="connsiteX161" fmla="*/ 7353599 w 9788592"/>
                <a:gd name="connsiteY161" fmla="*/ 203348 h 7994737"/>
                <a:gd name="connsiteX162" fmla="*/ 7566251 w 9788592"/>
                <a:gd name="connsiteY162" fmla="*/ 203348 h 7994737"/>
                <a:gd name="connsiteX163" fmla="*/ 7757637 w 9788592"/>
                <a:gd name="connsiteY163" fmla="*/ 118287 h 7994737"/>
                <a:gd name="connsiteX164" fmla="*/ 7863962 w 9788592"/>
                <a:gd name="connsiteY164" fmla="*/ 224613 h 7994737"/>
                <a:gd name="connsiteX165" fmla="*/ 8044716 w 9788592"/>
                <a:gd name="connsiteY165" fmla="*/ 118287 h 7994737"/>
                <a:gd name="connsiteX166" fmla="*/ 8310530 w 9788592"/>
                <a:gd name="connsiteY166" fmla="*/ 107655 h 7994737"/>
                <a:gd name="connsiteX167" fmla="*/ 8470018 w 9788592"/>
                <a:gd name="connsiteY167" fmla="*/ 75757 h 7994737"/>
                <a:gd name="connsiteX168" fmla="*/ 8618874 w 9788592"/>
                <a:gd name="connsiteY168" fmla="*/ 22594 h 7994737"/>
                <a:gd name="connsiteX169" fmla="*/ 8682669 w 9788592"/>
                <a:gd name="connsiteY169" fmla="*/ 128920 h 7994737"/>
                <a:gd name="connsiteX170" fmla="*/ 8725199 w 9788592"/>
                <a:gd name="connsiteY170" fmla="*/ 288408 h 7994737"/>
                <a:gd name="connsiteX171" fmla="*/ 8948483 w 9788592"/>
                <a:gd name="connsiteY171" fmla="*/ 479794 h 7994737"/>
                <a:gd name="connsiteX172" fmla="*/ 9129237 w 9788592"/>
                <a:gd name="connsiteY172" fmla="*/ 554222 h 7994737"/>
                <a:gd name="connsiteX173" fmla="*/ 9331255 w 9788592"/>
                <a:gd name="connsiteY173" fmla="*/ 543590 h 7994737"/>
                <a:gd name="connsiteX174" fmla="*/ 9512009 w 9788592"/>
                <a:gd name="connsiteY174" fmla="*/ 618018 h 7994737"/>
                <a:gd name="connsiteX175" fmla="*/ 9597069 w 9788592"/>
                <a:gd name="connsiteY175" fmla="*/ 724343 h 7994737"/>
                <a:gd name="connsiteX176" fmla="*/ 9788455 w 9788592"/>
                <a:gd name="connsiteY176" fmla="*/ 830669 h 7994737"/>
                <a:gd name="connsiteX177" fmla="*/ 9565172 w 9788592"/>
                <a:gd name="connsiteY177" fmla="*/ 926362 h 7994737"/>
                <a:gd name="connsiteX178" fmla="*/ 9299358 w 9788592"/>
                <a:gd name="connsiteY178" fmla="*/ 873199 h 7994737"/>
                <a:gd name="connsiteX179" fmla="*/ 8937851 w 9788592"/>
                <a:gd name="connsiteY179" fmla="*/ 873199 h 7994737"/>
                <a:gd name="connsiteX180" fmla="*/ 8533813 w 9788592"/>
                <a:gd name="connsiteY180" fmla="*/ 851934 h 7994737"/>
                <a:gd name="connsiteX181" fmla="*/ 8374325 w 9788592"/>
                <a:gd name="connsiteY181" fmla="*/ 968892 h 7994737"/>
                <a:gd name="connsiteX182" fmla="*/ 8299897 w 9788592"/>
                <a:gd name="connsiteY182" fmla="*/ 1139013 h 7994737"/>
                <a:gd name="connsiteX183" fmla="*/ 8246734 w 9788592"/>
                <a:gd name="connsiteY183" fmla="*/ 1362297 h 7994737"/>
                <a:gd name="connsiteX184" fmla="*/ 8097879 w 9788592"/>
                <a:gd name="connsiteY184" fmla="*/ 1479255 h 7994737"/>
                <a:gd name="connsiteX185" fmla="*/ 7768269 w 9788592"/>
                <a:gd name="connsiteY185" fmla="*/ 1500520 h 7994737"/>
                <a:gd name="connsiteX186" fmla="*/ 7279172 w 9788592"/>
                <a:gd name="connsiteY186" fmla="*/ 1362297 h 7994737"/>
                <a:gd name="connsiteX187" fmla="*/ 7034623 w 9788592"/>
                <a:gd name="connsiteY187" fmla="*/ 1298501 h 7994737"/>
                <a:gd name="connsiteX188" fmla="*/ 6843237 w 9788592"/>
                <a:gd name="connsiteY188" fmla="*/ 1224073 h 7994737"/>
                <a:gd name="connsiteX189" fmla="*/ 6630586 w 9788592"/>
                <a:gd name="connsiteY189" fmla="*/ 1287869 h 7994737"/>
                <a:gd name="connsiteX190" fmla="*/ 6428567 w 9788592"/>
                <a:gd name="connsiteY190" fmla="*/ 1309134 h 7994737"/>
                <a:gd name="connsiteX191" fmla="*/ 6226548 w 9788592"/>
                <a:gd name="connsiteY191" fmla="*/ 1309134 h 7994737"/>
                <a:gd name="connsiteX192" fmla="*/ 6109590 w 9788592"/>
                <a:gd name="connsiteY192" fmla="*/ 1245339 h 7994737"/>
                <a:gd name="connsiteX193" fmla="*/ 5983565 w 9788592"/>
                <a:gd name="connsiteY193" fmla="*/ 1358448 h 7994737"/>
                <a:gd name="connsiteX194" fmla="*/ 5781612 w 9788592"/>
                <a:gd name="connsiteY194" fmla="*/ 1358448 h 7994737"/>
                <a:gd name="connsiteX195" fmla="*/ 5602098 w 9788592"/>
                <a:gd name="connsiteY195" fmla="*/ 1481864 h 7994737"/>
                <a:gd name="connsiteX196" fmla="*/ 5487292 w 9788592"/>
                <a:gd name="connsiteY196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29676 w 9788592"/>
                <a:gd name="connsiteY92" fmla="*/ 2029724 h 7994737"/>
                <a:gd name="connsiteX93" fmla="*/ 61372 w 9788592"/>
                <a:gd name="connsiteY93" fmla="*/ 2007908 h 7994737"/>
                <a:gd name="connsiteX94" fmla="*/ 80324 w 9788592"/>
                <a:gd name="connsiteY94" fmla="*/ 1932102 h 7994737"/>
                <a:gd name="connsiteX95" fmla="*/ 272316 w 9788592"/>
                <a:gd name="connsiteY95" fmla="*/ 1925822 h 7994737"/>
                <a:gd name="connsiteX96" fmla="*/ 399906 w 9788592"/>
                <a:gd name="connsiteY96" fmla="*/ 1883292 h 7994737"/>
                <a:gd name="connsiteX97" fmla="*/ 538130 w 9788592"/>
                <a:gd name="connsiteY97" fmla="*/ 1830129 h 7994737"/>
                <a:gd name="connsiteX98" fmla="*/ 644455 w 9788592"/>
                <a:gd name="connsiteY98" fmla="*/ 1606846 h 7994737"/>
                <a:gd name="connsiteX99" fmla="*/ 697618 w 9788592"/>
                <a:gd name="connsiteY99" fmla="*/ 1394194 h 7994737"/>
                <a:gd name="connsiteX100" fmla="*/ 835841 w 9788592"/>
                <a:gd name="connsiteY100" fmla="*/ 1351664 h 7994737"/>
                <a:gd name="connsiteX101" fmla="*/ 814576 w 9788592"/>
                <a:gd name="connsiteY101" fmla="*/ 1479255 h 7994737"/>
                <a:gd name="connsiteX102" fmla="*/ 740148 w 9788592"/>
                <a:gd name="connsiteY102" fmla="*/ 1606846 h 7994737"/>
                <a:gd name="connsiteX103" fmla="*/ 846474 w 9788592"/>
                <a:gd name="connsiteY103" fmla="*/ 1745069 h 7994737"/>
                <a:gd name="connsiteX104" fmla="*/ 1027227 w 9788592"/>
                <a:gd name="connsiteY104" fmla="*/ 1574948 h 7994737"/>
                <a:gd name="connsiteX105" fmla="*/ 1250511 w 9788592"/>
                <a:gd name="connsiteY105" fmla="*/ 1468622 h 7994737"/>
                <a:gd name="connsiteX106" fmla="*/ 1335572 w 9788592"/>
                <a:gd name="connsiteY106" fmla="*/ 1351664 h 7994737"/>
                <a:gd name="connsiteX107" fmla="*/ 1197348 w 9788592"/>
                <a:gd name="connsiteY107" fmla="*/ 1160278 h 7994737"/>
                <a:gd name="connsiteX108" fmla="*/ 1027227 w 9788592"/>
                <a:gd name="connsiteY108" fmla="*/ 1139013 h 7994737"/>
                <a:gd name="connsiteX109" fmla="*/ 772046 w 9788592"/>
                <a:gd name="connsiteY109" fmla="*/ 1075218 h 7994737"/>
                <a:gd name="connsiteX110" fmla="*/ 548762 w 9788592"/>
                <a:gd name="connsiteY110" fmla="*/ 979525 h 7994737"/>
                <a:gd name="connsiteX111" fmla="*/ 378641 w 9788592"/>
                <a:gd name="connsiteY111" fmla="*/ 958259 h 7994737"/>
                <a:gd name="connsiteX112" fmla="*/ 266310 w 9788592"/>
                <a:gd name="connsiteY112" fmla="*/ 1007952 h 7994737"/>
                <a:gd name="connsiteX113" fmla="*/ 117235 w 9788592"/>
                <a:gd name="connsiteY113" fmla="*/ 948783 h 7994737"/>
                <a:gd name="connsiteX114" fmla="*/ 103021 w 9788592"/>
                <a:gd name="connsiteY114" fmla="*/ 753596 h 7994737"/>
                <a:gd name="connsiteX115" fmla="*/ 240418 w 9788592"/>
                <a:gd name="connsiteY115" fmla="*/ 777506 h 7994737"/>
                <a:gd name="connsiteX116" fmla="*/ 325479 w 9788592"/>
                <a:gd name="connsiteY116" fmla="*/ 756241 h 7994737"/>
                <a:gd name="connsiteX117" fmla="*/ 431804 w 9788592"/>
                <a:gd name="connsiteY117" fmla="*/ 851934 h 7994737"/>
                <a:gd name="connsiteX118" fmla="*/ 495599 w 9788592"/>
                <a:gd name="connsiteY118" fmla="*/ 788139 h 7994737"/>
                <a:gd name="connsiteX119" fmla="*/ 655088 w 9788592"/>
                <a:gd name="connsiteY119" fmla="*/ 862566 h 7994737"/>
                <a:gd name="connsiteX120" fmla="*/ 761413 w 9788592"/>
                <a:gd name="connsiteY120" fmla="*/ 883832 h 7994737"/>
                <a:gd name="connsiteX121" fmla="*/ 825209 w 9788592"/>
                <a:gd name="connsiteY121" fmla="*/ 788139 h 7994737"/>
                <a:gd name="connsiteX122" fmla="*/ 995330 w 9788592"/>
                <a:gd name="connsiteY122" fmla="*/ 926362 h 7994737"/>
                <a:gd name="connsiteX123" fmla="*/ 1229246 w 9788592"/>
                <a:gd name="connsiteY123" fmla="*/ 1053952 h 7994737"/>
                <a:gd name="connsiteX124" fmla="*/ 1409999 w 9788592"/>
                <a:gd name="connsiteY124" fmla="*/ 990157 h 7994737"/>
                <a:gd name="connsiteX125" fmla="*/ 1580120 w 9788592"/>
                <a:gd name="connsiteY125" fmla="*/ 777506 h 7994737"/>
                <a:gd name="connsiteX126" fmla="*/ 1814037 w 9788592"/>
                <a:gd name="connsiteY126" fmla="*/ 596752 h 7994737"/>
                <a:gd name="connsiteX127" fmla="*/ 1984158 w 9788592"/>
                <a:gd name="connsiteY127" fmla="*/ 426632 h 7994737"/>
                <a:gd name="connsiteX128" fmla="*/ 2069218 w 9788592"/>
                <a:gd name="connsiteY128" fmla="*/ 224613 h 7994737"/>
                <a:gd name="connsiteX129" fmla="*/ 2122381 w 9788592"/>
                <a:gd name="connsiteY129" fmla="*/ 86390 h 7994737"/>
                <a:gd name="connsiteX130" fmla="*/ 2175544 w 9788592"/>
                <a:gd name="connsiteY130" fmla="*/ 22594 h 7994737"/>
                <a:gd name="connsiteX131" fmla="*/ 2239339 w 9788592"/>
                <a:gd name="connsiteY131" fmla="*/ 22594 h 7994737"/>
                <a:gd name="connsiteX132" fmla="*/ 2356297 w 9788592"/>
                <a:gd name="connsiteY132" fmla="*/ 11962 h 7994737"/>
                <a:gd name="connsiteX133" fmla="*/ 2983618 w 9788592"/>
                <a:gd name="connsiteY133" fmla="*/ 1329 h 7994737"/>
                <a:gd name="connsiteX134" fmla="*/ 3908651 w 9788592"/>
                <a:gd name="connsiteY134" fmla="*/ 11962 h 7994737"/>
                <a:gd name="connsiteX135" fmla="*/ 4365851 w 9788592"/>
                <a:gd name="connsiteY135" fmla="*/ 11962 h 7994737"/>
                <a:gd name="connsiteX136" fmla="*/ 4578502 w 9788592"/>
                <a:gd name="connsiteY136" fmla="*/ 1329 h 7994737"/>
                <a:gd name="connsiteX137" fmla="*/ 4684827 w 9788592"/>
                <a:gd name="connsiteY137" fmla="*/ 1329 h 7994737"/>
                <a:gd name="connsiteX138" fmla="*/ 4737990 w 9788592"/>
                <a:gd name="connsiteY138" fmla="*/ 11962 h 7994737"/>
                <a:gd name="connsiteX139" fmla="*/ 4823051 w 9788592"/>
                <a:gd name="connsiteY139" fmla="*/ 97022 h 7994737"/>
                <a:gd name="connsiteX140" fmla="*/ 4982539 w 9788592"/>
                <a:gd name="connsiteY140" fmla="*/ 203348 h 7994737"/>
                <a:gd name="connsiteX141" fmla="*/ 5003804 w 9788592"/>
                <a:gd name="connsiteY141" fmla="*/ 320306 h 7994737"/>
                <a:gd name="connsiteX142" fmla="*/ 4950641 w 9788592"/>
                <a:gd name="connsiteY142" fmla="*/ 405366 h 7994737"/>
                <a:gd name="connsiteX143" fmla="*/ 4918744 w 9788592"/>
                <a:gd name="connsiteY143" fmla="*/ 469162 h 7994737"/>
                <a:gd name="connsiteX144" fmla="*/ 4854948 w 9788592"/>
                <a:gd name="connsiteY144" fmla="*/ 543590 h 7994737"/>
                <a:gd name="connsiteX145" fmla="*/ 4908111 w 9788592"/>
                <a:gd name="connsiteY145" fmla="*/ 671180 h 7994737"/>
                <a:gd name="connsiteX146" fmla="*/ 5035702 w 9788592"/>
                <a:gd name="connsiteY146" fmla="*/ 671180 h 7994737"/>
                <a:gd name="connsiteX147" fmla="*/ 4961274 w 9788592"/>
                <a:gd name="connsiteY147" fmla="*/ 809404 h 7994737"/>
                <a:gd name="connsiteX148" fmla="*/ 5110130 w 9788592"/>
                <a:gd name="connsiteY148" fmla="*/ 777506 h 7994737"/>
                <a:gd name="connsiteX149" fmla="*/ 5365311 w 9788592"/>
                <a:gd name="connsiteY149" fmla="*/ 671180 h 7994737"/>
                <a:gd name="connsiteX150" fmla="*/ 5588595 w 9788592"/>
                <a:gd name="connsiteY150" fmla="*/ 660548 h 7994737"/>
                <a:gd name="connsiteX151" fmla="*/ 5790613 w 9788592"/>
                <a:gd name="connsiteY151" fmla="*/ 543590 h 7994737"/>
                <a:gd name="connsiteX152" fmla="*/ 6024530 w 9788592"/>
                <a:gd name="connsiteY152" fmla="*/ 575487 h 7994737"/>
                <a:gd name="connsiteX153" fmla="*/ 6364772 w 9788592"/>
                <a:gd name="connsiteY153" fmla="*/ 490427 h 7994737"/>
                <a:gd name="connsiteX154" fmla="*/ 6588055 w 9788592"/>
                <a:gd name="connsiteY154" fmla="*/ 394734 h 7994737"/>
                <a:gd name="connsiteX155" fmla="*/ 6651851 w 9788592"/>
                <a:gd name="connsiteY155" fmla="*/ 394734 h 7994737"/>
                <a:gd name="connsiteX156" fmla="*/ 6747544 w 9788592"/>
                <a:gd name="connsiteY156" fmla="*/ 267143 h 7994737"/>
                <a:gd name="connsiteX157" fmla="*/ 6864502 w 9788592"/>
                <a:gd name="connsiteY157" fmla="*/ 320306 h 7994737"/>
                <a:gd name="connsiteX158" fmla="*/ 6992093 w 9788592"/>
                <a:gd name="connsiteY158" fmla="*/ 245878 h 7994737"/>
                <a:gd name="connsiteX159" fmla="*/ 7077153 w 9788592"/>
                <a:gd name="connsiteY159" fmla="*/ 192715 h 7994737"/>
                <a:gd name="connsiteX160" fmla="*/ 7119683 w 9788592"/>
                <a:gd name="connsiteY160" fmla="*/ 256511 h 7994737"/>
                <a:gd name="connsiteX161" fmla="*/ 7353599 w 9788592"/>
                <a:gd name="connsiteY161" fmla="*/ 203348 h 7994737"/>
                <a:gd name="connsiteX162" fmla="*/ 7566251 w 9788592"/>
                <a:gd name="connsiteY162" fmla="*/ 203348 h 7994737"/>
                <a:gd name="connsiteX163" fmla="*/ 7757637 w 9788592"/>
                <a:gd name="connsiteY163" fmla="*/ 118287 h 7994737"/>
                <a:gd name="connsiteX164" fmla="*/ 7863962 w 9788592"/>
                <a:gd name="connsiteY164" fmla="*/ 224613 h 7994737"/>
                <a:gd name="connsiteX165" fmla="*/ 8044716 w 9788592"/>
                <a:gd name="connsiteY165" fmla="*/ 118287 h 7994737"/>
                <a:gd name="connsiteX166" fmla="*/ 8310530 w 9788592"/>
                <a:gd name="connsiteY166" fmla="*/ 107655 h 7994737"/>
                <a:gd name="connsiteX167" fmla="*/ 8470018 w 9788592"/>
                <a:gd name="connsiteY167" fmla="*/ 75757 h 7994737"/>
                <a:gd name="connsiteX168" fmla="*/ 8618874 w 9788592"/>
                <a:gd name="connsiteY168" fmla="*/ 22594 h 7994737"/>
                <a:gd name="connsiteX169" fmla="*/ 8682669 w 9788592"/>
                <a:gd name="connsiteY169" fmla="*/ 128920 h 7994737"/>
                <a:gd name="connsiteX170" fmla="*/ 8725199 w 9788592"/>
                <a:gd name="connsiteY170" fmla="*/ 288408 h 7994737"/>
                <a:gd name="connsiteX171" fmla="*/ 8948483 w 9788592"/>
                <a:gd name="connsiteY171" fmla="*/ 479794 h 7994737"/>
                <a:gd name="connsiteX172" fmla="*/ 9129237 w 9788592"/>
                <a:gd name="connsiteY172" fmla="*/ 554222 h 7994737"/>
                <a:gd name="connsiteX173" fmla="*/ 9331255 w 9788592"/>
                <a:gd name="connsiteY173" fmla="*/ 543590 h 7994737"/>
                <a:gd name="connsiteX174" fmla="*/ 9512009 w 9788592"/>
                <a:gd name="connsiteY174" fmla="*/ 618018 h 7994737"/>
                <a:gd name="connsiteX175" fmla="*/ 9597069 w 9788592"/>
                <a:gd name="connsiteY175" fmla="*/ 724343 h 7994737"/>
                <a:gd name="connsiteX176" fmla="*/ 9788455 w 9788592"/>
                <a:gd name="connsiteY176" fmla="*/ 830669 h 7994737"/>
                <a:gd name="connsiteX177" fmla="*/ 9565172 w 9788592"/>
                <a:gd name="connsiteY177" fmla="*/ 926362 h 7994737"/>
                <a:gd name="connsiteX178" fmla="*/ 9299358 w 9788592"/>
                <a:gd name="connsiteY178" fmla="*/ 873199 h 7994737"/>
                <a:gd name="connsiteX179" fmla="*/ 8937851 w 9788592"/>
                <a:gd name="connsiteY179" fmla="*/ 873199 h 7994737"/>
                <a:gd name="connsiteX180" fmla="*/ 8533813 w 9788592"/>
                <a:gd name="connsiteY180" fmla="*/ 851934 h 7994737"/>
                <a:gd name="connsiteX181" fmla="*/ 8374325 w 9788592"/>
                <a:gd name="connsiteY181" fmla="*/ 968892 h 7994737"/>
                <a:gd name="connsiteX182" fmla="*/ 8299897 w 9788592"/>
                <a:gd name="connsiteY182" fmla="*/ 1139013 h 7994737"/>
                <a:gd name="connsiteX183" fmla="*/ 8246734 w 9788592"/>
                <a:gd name="connsiteY183" fmla="*/ 1362297 h 7994737"/>
                <a:gd name="connsiteX184" fmla="*/ 8097879 w 9788592"/>
                <a:gd name="connsiteY184" fmla="*/ 1479255 h 7994737"/>
                <a:gd name="connsiteX185" fmla="*/ 7768269 w 9788592"/>
                <a:gd name="connsiteY185" fmla="*/ 1500520 h 7994737"/>
                <a:gd name="connsiteX186" fmla="*/ 7279172 w 9788592"/>
                <a:gd name="connsiteY186" fmla="*/ 1362297 h 7994737"/>
                <a:gd name="connsiteX187" fmla="*/ 7034623 w 9788592"/>
                <a:gd name="connsiteY187" fmla="*/ 1298501 h 7994737"/>
                <a:gd name="connsiteX188" fmla="*/ 6843237 w 9788592"/>
                <a:gd name="connsiteY188" fmla="*/ 1224073 h 7994737"/>
                <a:gd name="connsiteX189" fmla="*/ 6630586 w 9788592"/>
                <a:gd name="connsiteY189" fmla="*/ 1287869 h 7994737"/>
                <a:gd name="connsiteX190" fmla="*/ 6428567 w 9788592"/>
                <a:gd name="connsiteY190" fmla="*/ 1309134 h 7994737"/>
                <a:gd name="connsiteX191" fmla="*/ 6226548 w 9788592"/>
                <a:gd name="connsiteY191" fmla="*/ 1309134 h 7994737"/>
                <a:gd name="connsiteX192" fmla="*/ 6109590 w 9788592"/>
                <a:gd name="connsiteY192" fmla="*/ 1245339 h 7994737"/>
                <a:gd name="connsiteX193" fmla="*/ 5983565 w 9788592"/>
                <a:gd name="connsiteY193" fmla="*/ 1358448 h 7994737"/>
                <a:gd name="connsiteX194" fmla="*/ 5781612 w 9788592"/>
                <a:gd name="connsiteY194" fmla="*/ 1358448 h 7994737"/>
                <a:gd name="connsiteX195" fmla="*/ 5602098 w 9788592"/>
                <a:gd name="connsiteY195" fmla="*/ 1481864 h 7994737"/>
                <a:gd name="connsiteX196" fmla="*/ 5487292 w 9788592"/>
                <a:gd name="connsiteY196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29676 w 9788592"/>
                <a:gd name="connsiteY92" fmla="*/ 2029724 h 7994737"/>
                <a:gd name="connsiteX93" fmla="*/ 61372 w 9788592"/>
                <a:gd name="connsiteY93" fmla="*/ 2007908 h 7994737"/>
                <a:gd name="connsiteX94" fmla="*/ 80324 w 9788592"/>
                <a:gd name="connsiteY94" fmla="*/ 1932102 h 7994737"/>
                <a:gd name="connsiteX95" fmla="*/ 272316 w 9788592"/>
                <a:gd name="connsiteY95" fmla="*/ 1925822 h 7994737"/>
                <a:gd name="connsiteX96" fmla="*/ 399906 w 9788592"/>
                <a:gd name="connsiteY96" fmla="*/ 1883292 h 7994737"/>
                <a:gd name="connsiteX97" fmla="*/ 538130 w 9788592"/>
                <a:gd name="connsiteY97" fmla="*/ 1830129 h 7994737"/>
                <a:gd name="connsiteX98" fmla="*/ 644455 w 9788592"/>
                <a:gd name="connsiteY98" fmla="*/ 1606846 h 7994737"/>
                <a:gd name="connsiteX99" fmla="*/ 697618 w 9788592"/>
                <a:gd name="connsiteY99" fmla="*/ 1394194 h 7994737"/>
                <a:gd name="connsiteX100" fmla="*/ 835841 w 9788592"/>
                <a:gd name="connsiteY100" fmla="*/ 1351664 h 7994737"/>
                <a:gd name="connsiteX101" fmla="*/ 814576 w 9788592"/>
                <a:gd name="connsiteY101" fmla="*/ 1479255 h 7994737"/>
                <a:gd name="connsiteX102" fmla="*/ 740148 w 9788592"/>
                <a:gd name="connsiteY102" fmla="*/ 1606846 h 7994737"/>
                <a:gd name="connsiteX103" fmla="*/ 846474 w 9788592"/>
                <a:gd name="connsiteY103" fmla="*/ 1745069 h 7994737"/>
                <a:gd name="connsiteX104" fmla="*/ 1027227 w 9788592"/>
                <a:gd name="connsiteY104" fmla="*/ 1574948 h 7994737"/>
                <a:gd name="connsiteX105" fmla="*/ 1250511 w 9788592"/>
                <a:gd name="connsiteY105" fmla="*/ 1468622 h 7994737"/>
                <a:gd name="connsiteX106" fmla="*/ 1335572 w 9788592"/>
                <a:gd name="connsiteY106" fmla="*/ 1351664 h 7994737"/>
                <a:gd name="connsiteX107" fmla="*/ 1197348 w 9788592"/>
                <a:gd name="connsiteY107" fmla="*/ 1160278 h 7994737"/>
                <a:gd name="connsiteX108" fmla="*/ 1027227 w 9788592"/>
                <a:gd name="connsiteY108" fmla="*/ 1139013 h 7994737"/>
                <a:gd name="connsiteX109" fmla="*/ 772046 w 9788592"/>
                <a:gd name="connsiteY109" fmla="*/ 1075218 h 7994737"/>
                <a:gd name="connsiteX110" fmla="*/ 548762 w 9788592"/>
                <a:gd name="connsiteY110" fmla="*/ 979525 h 7994737"/>
                <a:gd name="connsiteX111" fmla="*/ 378641 w 9788592"/>
                <a:gd name="connsiteY111" fmla="*/ 958259 h 7994737"/>
                <a:gd name="connsiteX112" fmla="*/ 266310 w 9788592"/>
                <a:gd name="connsiteY112" fmla="*/ 1007952 h 7994737"/>
                <a:gd name="connsiteX113" fmla="*/ 117235 w 9788592"/>
                <a:gd name="connsiteY113" fmla="*/ 948783 h 7994737"/>
                <a:gd name="connsiteX114" fmla="*/ 37683 w 9788592"/>
                <a:gd name="connsiteY114" fmla="*/ 809238 h 7994737"/>
                <a:gd name="connsiteX115" fmla="*/ 103021 w 9788592"/>
                <a:gd name="connsiteY115" fmla="*/ 753596 h 7994737"/>
                <a:gd name="connsiteX116" fmla="*/ 240418 w 9788592"/>
                <a:gd name="connsiteY116" fmla="*/ 777506 h 7994737"/>
                <a:gd name="connsiteX117" fmla="*/ 325479 w 9788592"/>
                <a:gd name="connsiteY117" fmla="*/ 756241 h 7994737"/>
                <a:gd name="connsiteX118" fmla="*/ 431804 w 9788592"/>
                <a:gd name="connsiteY118" fmla="*/ 851934 h 7994737"/>
                <a:gd name="connsiteX119" fmla="*/ 495599 w 9788592"/>
                <a:gd name="connsiteY119" fmla="*/ 788139 h 7994737"/>
                <a:gd name="connsiteX120" fmla="*/ 655088 w 9788592"/>
                <a:gd name="connsiteY120" fmla="*/ 862566 h 7994737"/>
                <a:gd name="connsiteX121" fmla="*/ 761413 w 9788592"/>
                <a:gd name="connsiteY121" fmla="*/ 883832 h 7994737"/>
                <a:gd name="connsiteX122" fmla="*/ 825209 w 9788592"/>
                <a:gd name="connsiteY122" fmla="*/ 788139 h 7994737"/>
                <a:gd name="connsiteX123" fmla="*/ 995330 w 9788592"/>
                <a:gd name="connsiteY123" fmla="*/ 926362 h 7994737"/>
                <a:gd name="connsiteX124" fmla="*/ 1229246 w 9788592"/>
                <a:gd name="connsiteY124" fmla="*/ 1053952 h 7994737"/>
                <a:gd name="connsiteX125" fmla="*/ 1409999 w 9788592"/>
                <a:gd name="connsiteY125" fmla="*/ 990157 h 7994737"/>
                <a:gd name="connsiteX126" fmla="*/ 1580120 w 9788592"/>
                <a:gd name="connsiteY126" fmla="*/ 777506 h 7994737"/>
                <a:gd name="connsiteX127" fmla="*/ 1814037 w 9788592"/>
                <a:gd name="connsiteY127" fmla="*/ 596752 h 7994737"/>
                <a:gd name="connsiteX128" fmla="*/ 1984158 w 9788592"/>
                <a:gd name="connsiteY128" fmla="*/ 426632 h 7994737"/>
                <a:gd name="connsiteX129" fmla="*/ 2069218 w 9788592"/>
                <a:gd name="connsiteY129" fmla="*/ 224613 h 7994737"/>
                <a:gd name="connsiteX130" fmla="*/ 2122381 w 9788592"/>
                <a:gd name="connsiteY130" fmla="*/ 86390 h 7994737"/>
                <a:gd name="connsiteX131" fmla="*/ 2175544 w 9788592"/>
                <a:gd name="connsiteY131" fmla="*/ 22594 h 7994737"/>
                <a:gd name="connsiteX132" fmla="*/ 2239339 w 9788592"/>
                <a:gd name="connsiteY132" fmla="*/ 22594 h 7994737"/>
                <a:gd name="connsiteX133" fmla="*/ 2356297 w 9788592"/>
                <a:gd name="connsiteY133" fmla="*/ 11962 h 7994737"/>
                <a:gd name="connsiteX134" fmla="*/ 2983618 w 9788592"/>
                <a:gd name="connsiteY134" fmla="*/ 1329 h 7994737"/>
                <a:gd name="connsiteX135" fmla="*/ 3908651 w 9788592"/>
                <a:gd name="connsiteY135" fmla="*/ 11962 h 7994737"/>
                <a:gd name="connsiteX136" fmla="*/ 4365851 w 9788592"/>
                <a:gd name="connsiteY136" fmla="*/ 11962 h 7994737"/>
                <a:gd name="connsiteX137" fmla="*/ 4578502 w 9788592"/>
                <a:gd name="connsiteY137" fmla="*/ 1329 h 7994737"/>
                <a:gd name="connsiteX138" fmla="*/ 4684827 w 9788592"/>
                <a:gd name="connsiteY138" fmla="*/ 1329 h 7994737"/>
                <a:gd name="connsiteX139" fmla="*/ 4737990 w 9788592"/>
                <a:gd name="connsiteY139" fmla="*/ 11962 h 7994737"/>
                <a:gd name="connsiteX140" fmla="*/ 4823051 w 9788592"/>
                <a:gd name="connsiteY140" fmla="*/ 97022 h 7994737"/>
                <a:gd name="connsiteX141" fmla="*/ 4982539 w 9788592"/>
                <a:gd name="connsiteY141" fmla="*/ 203348 h 7994737"/>
                <a:gd name="connsiteX142" fmla="*/ 5003804 w 9788592"/>
                <a:gd name="connsiteY142" fmla="*/ 320306 h 7994737"/>
                <a:gd name="connsiteX143" fmla="*/ 4950641 w 9788592"/>
                <a:gd name="connsiteY143" fmla="*/ 405366 h 7994737"/>
                <a:gd name="connsiteX144" fmla="*/ 4918744 w 9788592"/>
                <a:gd name="connsiteY144" fmla="*/ 469162 h 7994737"/>
                <a:gd name="connsiteX145" fmla="*/ 4854948 w 9788592"/>
                <a:gd name="connsiteY145" fmla="*/ 543590 h 7994737"/>
                <a:gd name="connsiteX146" fmla="*/ 4908111 w 9788592"/>
                <a:gd name="connsiteY146" fmla="*/ 671180 h 7994737"/>
                <a:gd name="connsiteX147" fmla="*/ 5035702 w 9788592"/>
                <a:gd name="connsiteY147" fmla="*/ 671180 h 7994737"/>
                <a:gd name="connsiteX148" fmla="*/ 4961274 w 9788592"/>
                <a:gd name="connsiteY148" fmla="*/ 809404 h 7994737"/>
                <a:gd name="connsiteX149" fmla="*/ 5110130 w 9788592"/>
                <a:gd name="connsiteY149" fmla="*/ 777506 h 7994737"/>
                <a:gd name="connsiteX150" fmla="*/ 5365311 w 9788592"/>
                <a:gd name="connsiteY150" fmla="*/ 671180 h 7994737"/>
                <a:gd name="connsiteX151" fmla="*/ 5588595 w 9788592"/>
                <a:gd name="connsiteY151" fmla="*/ 660548 h 7994737"/>
                <a:gd name="connsiteX152" fmla="*/ 5790613 w 9788592"/>
                <a:gd name="connsiteY152" fmla="*/ 543590 h 7994737"/>
                <a:gd name="connsiteX153" fmla="*/ 6024530 w 9788592"/>
                <a:gd name="connsiteY153" fmla="*/ 575487 h 7994737"/>
                <a:gd name="connsiteX154" fmla="*/ 6364772 w 9788592"/>
                <a:gd name="connsiteY154" fmla="*/ 490427 h 7994737"/>
                <a:gd name="connsiteX155" fmla="*/ 6588055 w 9788592"/>
                <a:gd name="connsiteY155" fmla="*/ 394734 h 7994737"/>
                <a:gd name="connsiteX156" fmla="*/ 6651851 w 9788592"/>
                <a:gd name="connsiteY156" fmla="*/ 394734 h 7994737"/>
                <a:gd name="connsiteX157" fmla="*/ 6747544 w 9788592"/>
                <a:gd name="connsiteY157" fmla="*/ 267143 h 7994737"/>
                <a:gd name="connsiteX158" fmla="*/ 6864502 w 9788592"/>
                <a:gd name="connsiteY158" fmla="*/ 320306 h 7994737"/>
                <a:gd name="connsiteX159" fmla="*/ 6992093 w 9788592"/>
                <a:gd name="connsiteY159" fmla="*/ 245878 h 7994737"/>
                <a:gd name="connsiteX160" fmla="*/ 7077153 w 9788592"/>
                <a:gd name="connsiteY160" fmla="*/ 192715 h 7994737"/>
                <a:gd name="connsiteX161" fmla="*/ 7119683 w 9788592"/>
                <a:gd name="connsiteY161" fmla="*/ 256511 h 7994737"/>
                <a:gd name="connsiteX162" fmla="*/ 7353599 w 9788592"/>
                <a:gd name="connsiteY162" fmla="*/ 203348 h 7994737"/>
                <a:gd name="connsiteX163" fmla="*/ 7566251 w 9788592"/>
                <a:gd name="connsiteY163" fmla="*/ 203348 h 7994737"/>
                <a:gd name="connsiteX164" fmla="*/ 7757637 w 9788592"/>
                <a:gd name="connsiteY164" fmla="*/ 118287 h 7994737"/>
                <a:gd name="connsiteX165" fmla="*/ 7863962 w 9788592"/>
                <a:gd name="connsiteY165" fmla="*/ 224613 h 7994737"/>
                <a:gd name="connsiteX166" fmla="*/ 8044716 w 9788592"/>
                <a:gd name="connsiteY166" fmla="*/ 118287 h 7994737"/>
                <a:gd name="connsiteX167" fmla="*/ 8310530 w 9788592"/>
                <a:gd name="connsiteY167" fmla="*/ 107655 h 7994737"/>
                <a:gd name="connsiteX168" fmla="*/ 8470018 w 9788592"/>
                <a:gd name="connsiteY168" fmla="*/ 75757 h 7994737"/>
                <a:gd name="connsiteX169" fmla="*/ 8618874 w 9788592"/>
                <a:gd name="connsiteY169" fmla="*/ 22594 h 7994737"/>
                <a:gd name="connsiteX170" fmla="*/ 8682669 w 9788592"/>
                <a:gd name="connsiteY170" fmla="*/ 128920 h 7994737"/>
                <a:gd name="connsiteX171" fmla="*/ 8725199 w 9788592"/>
                <a:gd name="connsiteY171" fmla="*/ 288408 h 7994737"/>
                <a:gd name="connsiteX172" fmla="*/ 8948483 w 9788592"/>
                <a:gd name="connsiteY172" fmla="*/ 479794 h 7994737"/>
                <a:gd name="connsiteX173" fmla="*/ 9129237 w 9788592"/>
                <a:gd name="connsiteY173" fmla="*/ 554222 h 7994737"/>
                <a:gd name="connsiteX174" fmla="*/ 9331255 w 9788592"/>
                <a:gd name="connsiteY174" fmla="*/ 543590 h 7994737"/>
                <a:gd name="connsiteX175" fmla="*/ 9512009 w 9788592"/>
                <a:gd name="connsiteY175" fmla="*/ 618018 h 7994737"/>
                <a:gd name="connsiteX176" fmla="*/ 9597069 w 9788592"/>
                <a:gd name="connsiteY176" fmla="*/ 724343 h 7994737"/>
                <a:gd name="connsiteX177" fmla="*/ 9788455 w 9788592"/>
                <a:gd name="connsiteY177" fmla="*/ 830669 h 7994737"/>
                <a:gd name="connsiteX178" fmla="*/ 9565172 w 9788592"/>
                <a:gd name="connsiteY178" fmla="*/ 926362 h 7994737"/>
                <a:gd name="connsiteX179" fmla="*/ 9299358 w 9788592"/>
                <a:gd name="connsiteY179" fmla="*/ 873199 h 7994737"/>
                <a:gd name="connsiteX180" fmla="*/ 8937851 w 9788592"/>
                <a:gd name="connsiteY180" fmla="*/ 873199 h 7994737"/>
                <a:gd name="connsiteX181" fmla="*/ 8533813 w 9788592"/>
                <a:gd name="connsiteY181" fmla="*/ 851934 h 7994737"/>
                <a:gd name="connsiteX182" fmla="*/ 8374325 w 9788592"/>
                <a:gd name="connsiteY182" fmla="*/ 968892 h 7994737"/>
                <a:gd name="connsiteX183" fmla="*/ 8299897 w 9788592"/>
                <a:gd name="connsiteY183" fmla="*/ 1139013 h 7994737"/>
                <a:gd name="connsiteX184" fmla="*/ 8246734 w 9788592"/>
                <a:gd name="connsiteY184" fmla="*/ 1362297 h 7994737"/>
                <a:gd name="connsiteX185" fmla="*/ 8097879 w 9788592"/>
                <a:gd name="connsiteY185" fmla="*/ 1479255 h 7994737"/>
                <a:gd name="connsiteX186" fmla="*/ 7768269 w 9788592"/>
                <a:gd name="connsiteY186" fmla="*/ 1500520 h 7994737"/>
                <a:gd name="connsiteX187" fmla="*/ 7279172 w 9788592"/>
                <a:gd name="connsiteY187" fmla="*/ 1362297 h 7994737"/>
                <a:gd name="connsiteX188" fmla="*/ 7034623 w 9788592"/>
                <a:gd name="connsiteY188" fmla="*/ 1298501 h 7994737"/>
                <a:gd name="connsiteX189" fmla="*/ 6843237 w 9788592"/>
                <a:gd name="connsiteY189" fmla="*/ 1224073 h 7994737"/>
                <a:gd name="connsiteX190" fmla="*/ 6630586 w 9788592"/>
                <a:gd name="connsiteY190" fmla="*/ 1287869 h 7994737"/>
                <a:gd name="connsiteX191" fmla="*/ 6428567 w 9788592"/>
                <a:gd name="connsiteY191" fmla="*/ 1309134 h 7994737"/>
                <a:gd name="connsiteX192" fmla="*/ 6226548 w 9788592"/>
                <a:gd name="connsiteY192" fmla="*/ 1309134 h 7994737"/>
                <a:gd name="connsiteX193" fmla="*/ 6109590 w 9788592"/>
                <a:gd name="connsiteY193" fmla="*/ 1245339 h 7994737"/>
                <a:gd name="connsiteX194" fmla="*/ 5983565 w 9788592"/>
                <a:gd name="connsiteY194" fmla="*/ 1358448 h 7994737"/>
                <a:gd name="connsiteX195" fmla="*/ 5781612 w 9788592"/>
                <a:gd name="connsiteY195" fmla="*/ 1358448 h 7994737"/>
                <a:gd name="connsiteX196" fmla="*/ 5602098 w 9788592"/>
                <a:gd name="connsiteY196" fmla="*/ 1481864 h 7994737"/>
                <a:gd name="connsiteX197" fmla="*/ 5487292 w 9788592"/>
                <a:gd name="connsiteY197" fmla="*/ 1573774 h 7994737"/>
                <a:gd name="connsiteX0" fmla="*/ 5482269 w 9788592"/>
                <a:gd name="connsiteY0" fmla="*/ 1574948 h 7994737"/>
                <a:gd name="connsiteX1" fmla="*/ 5344046 w 9788592"/>
                <a:gd name="connsiteY1" fmla="*/ 1596213 h 7994737"/>
                <a:gd name="connsiteX2" fmla="*/ 5227088 w 9788592"/>
                <a:gd name="connsiteY2" fmla="*/ 1691906 h 7994737"/>
                <a:gd name="connsiteX3" fmla="*/ 5163293 w 9788592"/>
                <a:gd name="connsiteY3" fmla="*/ 1808864 h 7994737"/>
                <a:gd name="connsiteX4" fmla="*/ 5195190 w 9788592"/>
                <a:gd name="connsiteY4" fmla="*/ 1947087 h 7994737"/>
                <a:gd name="connsiteX5" fmla="*/ 5120762 w 9788592"/>
                <a:gd name="connsiteY5" fmla="*/ 2074678 h 7994737"/>
                <a:gd name="connsiteX6" fmla="*/ 5216455 w 9788592"/>
                <a:gd name="connsiteY6" fmla="*/ 2255432 h 7994737"/>
                <a:gd name="connsiteX7" fmla="*/ 5248353 w 9788592"/>
                <a:gd name="connsiteY7" fmla="*/ 2319227 h 7994737"/>
                <a:gd name="connsiteX8" fmla="*/ 5142027 w 9788592"/>
                <a:gd name="connsiteY8" fmla="*/ 2446818 h 7994737"/>
                <a:gd name="connsiteX9" fmla="*/ 5184558 w 9788592"/>
                <a:gd name="connsiteY9" fmla="*/ 2585041 h 7994737"/>
                <a:gd name="connsiteX10" fmla="*/ 5258986 w 9788592"/>
                <a:gd name="connsiteY10" fmla="*/ 2733897 h 7994737"/>
                <a:gd name="connsiteX11" fmla="*/ 5429106 w 9788592"/>
                <a:gd name="connsiteY11" fmla="*/ 2957180 h 7994737"/>
                <a:gd name="connsiteX12" fmla="*/ 5461004 w 9788592"/>
                <a:gd name="connsiteY12" fmla="*/ 2967813 h 7994737"/>
                <a:gd name="connsiteX13" fmla="*/ 5663023 w 9788592"/>
                <a:gd name="connsiteY13" fmla="*/ 2904018 h 7994737"/>
                <a:gd name="connsiteX14" fmla="*/ 5790613 w 9788592"/>
                <a:gd name="connsiteY14" fmla="*/ 2999711 h 7994737"/>
                <a:gd name="connsiteX15" fmla="*/ 5705553 w 9788592"/>
                <a:gd name="connsiteY15" fmla="*/ 3148566 h 7994737"/>
                <a:gd name="connsiteX16" fmla="*/ 5652390 w 9788592"/>
                <a:gd name="connsiteY16" fmla="*/ 3393115 h 7994737"/>
                <a:gd name="connsiteX17" fmla="*/ 5546065 w 9788592"/>
                <a:gd name="connsiteY17" fmla="*/ 3743990 h 7994737"/>
                <a:gd name="connsiteX18" fmla="*/ 5524799 w 9788592"/>
                <a:gd name="connsiteY18" fmla="*/ 3860948 h 7994737"/>
                <a:gd name="connsiteX19" fmla="*/ 5567330 w 9788592"/>
                <a:gd name="connsiteY19" fmla="*/ 4190557 h 7994737"/>
                <a:gd name="connsiteX20" fmla="*/ 5503534 w 9788592"/>
                <a:gd name="connsiteY20" fmla="*/ 4435106 h 7994737"/>
                <a:gd name="connsiteX21" fmla="*/ 5354679 w 9788592"/>
                <a:gd name="connsiteY21" fmla="*/ 4594594 h 7994737"/>
                <a:gd name="connsiteX22" fmla="*/ 5088865 w 9788592"/>
                <a:gd name="connsiteY22" fmla="*/ 4732818 h 7994737"/>
                <a:gd name="connsiteX23" fmla="*/ 4908111 w 9788592"/>
                <a:gd name="connsiteY23" fmla="*/ 4669022 h 7994737"/>
                <a:gd name="connsiteX24" fmla="*/ 4759255 w 9788592"/>
                <a:gd name="connsiteY24" fmla="*/ 4594594 h 7994737"/>
                <a:gd name="connsiteX25" fmla="*/ 4684827 w 9788592"/>
                <a:gd name="connsiteY25" fmla="*/ 4318148 h 7994737"/>
                <a:gd name="connsiteX26" fmla="*/ 4610399 w 9788592"/>
                <a:gd name="connsiteY26" fmla="*/ 4137394 h 7994737"/>
                <a:gd name="connsiteX27" fmla="*/ 4440279 w 9788592"/>
                <a:gd name="connsiteY27" fmla="*/ 3956641 h 7994737"/>
                <a:gd name="connsiteX28" fmla="*/ 4387116 w 9788592"/>
                <a:gd name="connsiteY28" fmla="*/ 3807785 h 7994737"/>
                <a:gd name="connsiteX29" fmla="*/ 4323320 w 9788592"/>
                <a:gd name="connsiteY29" fmla="*/ 3637664 h 7994737"/>
                <a:gd name="connsiteX30" fmla="*/ 4110669 w 9788592"/>
                <a:gd name="connsiteY30" fmla="*/ 3722725 h 7994737"/>
                <a:gd name="connsiteX31" fmla="*/ 3823590 w 9788592"/>
                <a:gd name="connsiteY31" fmla="*/ 3743990 h 7994737"/>
                <a:gd name="connsiteX32" fmla="*/ 3589674 w 9788592"/>
                <a:gd name="connsiteY32" fmla="*/ 3935376 h 7994737"/>
                <a:gd name="connsiteX33" fmla="*/ 3419553 w 9788592"/>
                <a:gd name="connsiteY33" fmla="*/ 4073599 h 7994737"/>
                <a:gd name="connsiteX34" fmla="*/ 3345125 w 9788592"/>
                <a:gd name="connsiteY34" fmla="*/ 4339413 h 7994737"/>
                <a:gd name="connsiteX35" fmla="*/ 3121841 w 9788592"/>
                <a:gd name="connsiteY35" fmla="*/ 4594594 h 7994737"/>
                <a:gd name="connsiteX36" fmla="*/ 2972986 w 9788592"/>
                <a:gd name="connsiteY36" fmla="*/ 4977366 h 7994737"/>
                <a:gd name="connsiteX37" fmla="*/ 2887925 w 9788592"/>
                <a:gd name="connsiteY37" fmla="*/ 5370771 h 7994737"/>
                <a:gd name="connsiteX38" fmla="*/ 2909190 w 9788592"/>
                <a:gd name="connsiteY38" fmla="*/ 5774808 h 7994737"/>
                <a:gd name="connsiteX39" fmla="*/ 2866660 w 9788592"/>
                <a:gd name="connsiteY39" fmla="*/ 5934297 h 7994737"/>
                <a:gd name="connsiteX40" fmla="*/ 2909190 w 9788592"/>
                <a:gd name="connsiteY40" fmla="*/ 6189478 h 7994737"/>
                <a:gd name="connsiteX41" fmla="*/ 2941088 w 9788592"/>
                <a:gd name="connsiteY41" fmla="*/ 6487190 h 7994737"/>
                <a:gd name="connsiteX42" fmla="*/ 2866660 w 9788592"/>
                <a:gd name="connsiteY42" fmla="*/ 6710473 h 7994737"/>
                <a:gd name="connsiteX43" fmla="*/ 2632744 w 9788592"/>
                <a:gd name="connsiteY43" fmla="*/ 6976287 h 7994737"/>
                <a:gd name="connsiteX44" fmla="*/ 2675274 w 9788592"/>
                <a:gd name="connsiteY44" fmla="*/ 6774269 h 7994737"/>
                <a:gd name="connsiteX45" fmla="*/ 2813497 w 9788592"/>
                <a:gd name="connsiteY45" fmla="*/ 6561618 h 7994737"/>
                <a:gd name="connsiteX46" fmla="*/ 2696539 w 9788592"/>
                <a:gd name="connsiteY46" fmla="*/ 6625413 h 7994737"/>
                <a:gd name="connsiteX47" fmla="*/ 2568948 w 9788592"/>
                <a:gd name="connsiteY47" fmla="*/ 6784901 h 7994737"/>
                <a:gd name="connsiteX48" fmla="*/ 2441358 w 9788592"/>
                <a:gd name="connsiteY48" fmla="*/ 6859329 h 7994737"/>
                <a:gd name="connsiteX49" fmla="*/ 2271237 w 9788592"/>
                <a:gd name="connsiteY49" fmla="*/ 6955022 h 7994737"/>
                <a:gd name="connsiteX50" fmla="*/ 2164911 w 9788592"/>
                <a:gd name="connsiteY50" fmla="*/ 7018818 h 7994737"/>
                <a:gd name="connsiteX51" fmla="*/ 1984158 w 9788592"/>
                <a:gd name="connsiteY51" fmla="*/ 7114511 h 7994737"/>
                <a:gd name="connsiteX52" fmla="*/ 1941627 w 9788592"/>
                <a:gd name="connsiteY52" fmla="*/ 7295264 h 7994737"/>
                <a:gd name="connsiteX53" fmla="*/ 2090483 w 9788592"/>
                <a:gd name="connsiteY53" fmla="*/ 7401590 h 7994737"/>
                <a:gd name="connsiteX54" fmla="*/ 1909730 w 9788592"/>
                <a:gd name="connsiteY54" fmla="*/ 7497283 h 7994737"/>
                <a:gd name="connsiteX55" fmla="*/ 1718344 w 9788592"/>
                <a:gd name="connsiteY55" fmla="*/ 7678036 h 7994737"/>
                <a:gd name="connsiteX56" fmla="*/ 1420632 w 9788592"/>
                <a:gd name="connsiteY56" fmla="*/ 7848157 h 7994737"/>
                <a:gd name="connsiteX57" fmla="*/ 1133553 w 9788592"/>
                <a:gd name="connsiteY57" fmla="*/ 7986380 h 7994737"/>
                <a:gd name="connsiteX58" fmla="*/ 931534 w 9788592"/>
                <a:gd name="connsiteY58" fmla="*/ 7965115 h 7994737"/>
                <a:gd name="connsiteX59" fmla="*/ 1080390 w 9788592"/>
                <a:gd name="connsiteY59" fmla="*/ 7848157 h 7994737"/>
                <a:gd name="connsiteX60" fmla="*/ 1356837 w 9788592"/>
                <a:gd name="connsiteY60" fmla="*/ 7763097 h 7994737"/>
                <a:gd name="connsiteX61" fmla="*/ 1590753 w 9788592"/>
                <a:gd name="connsiteY61" fmla="*/ 7646139 h 7994737"/>
                <a:gd name="connsiteX62" fmla="*/ 1675813 w 9788592"/>
                <a:gd name="connsiteY62" fmla="*/ 7561078 h 7994737"/>
                <a:gd name="connsiteX63" fmla="*/ 1612018 w 9788592"/>
                <a:gd name="connsiteY63" fmla="*/ 7561078 h 7994737"/>
                <a:gd name="connsiteX64" fmla="*/ 1399367 w 9788592"/>
                <a:gd name="connsiteY64" fmla="*/ 7656771 h 7994737"/>
                <a:gd name="connsiteX65" fmla="*/ 1144186 w 9788592"/>
                <a:gd name="connsiteY65" fmla="*/ 7752464 h 7994737"/>
                <a:gd name="connsiteX66" fmla="*/ 814576 w 9788592"/>
                <a:gd name="connsiteY66" fmla="*/ 7816259 h 7994737"/>
                <a:gd name="connsiteX67" fmla="*/ 559395 w 9788592"/>
                <a:gd name="connsiteY67" fmla="*/ 7731199 h 7994737"/>
                <a:gd name="connsiteX68" fmla="*/ 484967 w 9788592"/>
                <a:gd name="connsiteY68" fmla="*/ 7614241 h 7994737"/>
                <a:gd name="connsiteX69" fmla="*/ 516865 w 9788592"/>
                <a:gd name="connsiteY69" fmla="*/ 7390957 h 7994737"/>
                <a:gd name="connsiteX70" fmla="*/ 548762 w 9788592"/>
                <a:gd name="connsiteY70" fmla="*/ 7284632 h 7994737"/>
                <a:gd name="connsiteX71" fmla="*/ 421172 w 9788592"/>
                <a:gd name="connsiteY71" fmla="*/ 7199571 h 7994737"/>
                <a:gd name="connsiteX72" fmla="*/ 346744 w 9788592"/>
                <a:gd name="connsiteY72" fmla="*/ 7146408 h 7994737"/>
                <a:gd name="connsiteX73" fmla="*/ 272316 w 9788592"/>
                <a:gd name="connsiteY73" fmla="*/ 7103878 h 7994737"/>
                <a:gd name="connsiteX74" fmla="*/ 129134 w 9788592"/>
                <a:gd name="connsiteY74" fmla="*/ 7066086 h 7994737"/>
                <a:gd name="connsiteX75" fmla="*/ 23471 w 9788592"/>
                <a:gd name="connsiteY75" fmla="*/ 7058428 h 7994737"/>
                <a:gd name="connsiteX76" fmla="*/ 56 w 9788592"/>
                <a:gd name="connsiteY76" fmla="*/ 6942075 h 7994737"/>
                <a:gd name="connsiteX77" fmla="*/ 16584 w 9788592"/>
                <a:gd name="connsiteY77" fmla="*/ 6596545 h 7994737"/>
                <a:gd name="connsiteX78" fmla="*/ 3526 w 9788592"/>
                <a:gd name="connsiteY78" fmla="*/ 5748254 h 7994737"/>
                <a:gd name="connsiteX79" fmla="*/ 13994 w 9788592"/>
                <a:gd name="connsiteY79" fmla="*/ 4139929 h 7994737"/>
                <a:gd name="connsiteX80" fmla="*/ 28483 w 9788592"/>
                <a:gd name="connsiteY80" fmla="*/ 3442366 h 7994737"/>
                <a:gd name="connsiteX81" fmla="*/ 47159 w 9788592"/>
                <a:gd name="connsiteY81" fmla="*/ 3287120 h 7994737"/>
                <a:gd name="connsiteX82" fmla="*/ 146653 w 9788592"/>
                <a:gd name="connsiteY82" fmla="*/ 3178150 h 7994737"/>
                <a:gd name="connsiteX83" fmla="*/ 84181 w 9788592"/>
                <a:gd name="connsiteY83" fmla="*/ 2862314 h 7994737"/>
                <a:gd name="connsiteX84" fmla="*/ 212983 w 9788592"/>
                <a:gd name="connsiteY84" fmla="*/ 2794387 h 7994737"/>
                <a:gd name="connsiteX85" fmla="*/ 219153 w 9788592"/>
                <a:gd name="connsiteY85" fmla="*/ 2574408 h 7994737"/>
                <a:gd name="connsiteX86" fmla="*/ 219153 w 9788592"/>
                <a:gd name="connsiteY86" fmla="*/ 2478715 h 7994737"/>
                <a:gd name="connsiteX87" fmla="*/ 110183 w 9788592"/>
                <a:gd name="connsiteY87" fmla="*/ 2365228 h 7994737"/>
                <a:gd name="connsiteX88" fmla="*/ 56635 w 9788592"/>
                <a:gd name="connsiteY88" fmla="*/ 2306391 h 7994737"/>
                <a:gd name="connsiteX89" fmla="*/ 282948 w 9788592"/>
                <a:gd name="connsiteY89" fmla="*/ 2319227 h 7994737"/>
                <a:gd name="connsiteX90" fmla="*/ 399906 w 9788592"/>
                <a:gd name="connsiteY90" fmla="*/ 2223534 h 7994737"/>
                <a:gd name="connsiteX91" fmla="*/ 357376 w 9788592"/>
                <a:gd name="connsiteY91" fmla="*/ 2117208 h 7994737"/>
                <a:gd name="connsiteX92" fmla="*/ 229676 w 9788592"/>
                <a:gd name="connsiteY92" fmla="*/ 2029724 h 7994737"/>
                <a:gd name="connsiteX93" fmla="*/ 61372 w 9788592"/>
                <a:gd name="connsiteY93" fmla="*/ 2007908 h 7994737"/>
                <a:gd name="connsiteX94" fmla="*/ 80324 w 9788592"/>
                <a:gd name="connsiteY94" fmla="*/ 1932102 h 7994737"/>
                <a:gd name="connsiteX95" fmla="*/ 272316 w 9788592"/>
                <a:gd name="connsiteY95" fmla="*/ 1925822 h 7994737"/>
                <a:gd name="connsiteX96" fmla="*/ 399906 w 9788592"/>
                <a:gd name="connsiteY96" fmla="*/ 1883292 h 7994737"/>
                <a:gd name="connsiteX97" fmla="*/ 538130 w 9788592"/>
                <a:gd name="connsiteY97" fmla="*/ 1830129 h 7994737"/>
                <a:gd name="connsiteX98" fmla="*/ 644455 w 9788592"/>
                <a:gd name="connsiteY98" fmla="*/ 1606846 h 7994737"/>
                <a:gd name="connsiteX99" fmla="*/ 697618 w 9788592"/>
                <a:gd name="connsiteY99" fmla="*/ 1394194 h 7994737"/>
                <a:gd name="connsiteX100" fmla="*/ 835841 w 9788592"/>
                <a:gd name="connsiteY100" fmla="*/ 1351664 h 7994737"/>
                <a:gd name="connsiteX101" fmla="*/ 814576 w 9788592"/>
                <a:gd name="connsiteY101" fmla="*/ 1479255 h 7994737"/>
                <a:gd name="connsiteX102" fmla="*/ 740148 w 9788592"/>
                <a:gd name="connsiteY102" fmla="*/ 1606846 h 7994737"/>
                <a:gd name="connsiteX103" fmla="*/ 846474 w 9788592"/>
                <a:gd name="connsiteY103" fmla="*/ 1745069 h 7994737"/>
                <a:gd name="connsiteX104" fmla="*/ 1027227 w 9788592"/>
                <a:gd name="connsiteY104" fmla="*/ 1574948 h 7994737"/>
                <a:gd name="connsiteX105" fmla="*/ 1250511 w 9788592"/>
                <a:gd name="connsiteY105" fmla="*/ 1468622 h 7994737"/>
                <a:gd name="connsiteX106" fmla="*/ 1335572 w 9788592"/>
                <a:gd name="connsiteY106" fmla="*/ 1351664 h 7994737"/>
                <a:gd name="connsiteX107" fmla="*/ 1197348 w 9788592"/>
                <a:gd name="connsiteY107" fmla="*/ 1160278 h 7994737"/>
                <a:gd name="connsiteX108" fmla="*/ 1027227 w 9788592"/>
                <a:gd name="connsiteY108" fmla="*/ 1139013 h 7994737"/>
                <a:gd name="connsiteX109" fmla="*/ 772046 w 9788592"/>
                <a:gd name="connsiteY109" fmla="*/ 1075218 h 7994737"/>
                <a:gd name="connsiteX110" fmla="*/ 548762 w 9788592"/>
                <a:gd name="connsiteY110" fmla="*/ 979525 h 7994737"/>
                <a:gd name="connsiteX111" fmla="*/ 378641 w 9788592"/>
                <a:gd name="connsiteY111" fmla="*/ 958259 h 7994737"/>
                <a:gd name="connsiteX112" fmla="*/ 266310 w 9788592"/>
                <a:gd name="connsiteY112" fmla="*/ 1007952 h 7994737"/>
                <a:gd name="connsiteX113" fmla="*/ 117235 w 9788592"/>
                <a:gd name="connsiteY113" fmla="*/ 948783 h 7994737"/>
                <a:gd name="connsiteX114" fmla="*/ 37683 w 9788592"/>
                <a:gd name="connsiteY114" fmla="*/ 809238 h 7994737"/>
                <a:gd name="connsiteX115" fmla="*/ 103021 w 9788592"/>
                <a:gd name="connsiteY115" fmla="*/ 753596 h 7994737"/>
                <a:gd name="connsiteX116" fmla="*/ 240418 w 9788592"/>
                <a:gd name="connsiteY116" fmla="*/ 777506 h 7994737"/>
                <a:gd name="connsiteX117" fmla="*/ 325479 w 9788592"/>
                <a:gd name="connsiteY117" fmla="*/ 756241 h 7994737"/>
                <a:gd name="connsiteX118" fmla="*/ 431804 w 9788592"/>
                <a:gd name="connsiteY118" fmla="*/ 851934 h 7994737"/>
                <a:gd name="connsiteX119" fmla="*/ 495599 w 9788592"/>
                <a:gd name="connsiteY119" fmla="*/ 788139 h 7994737"/>
                <a:gd name="connsiteX120" fmla="*/ 655088 w 9788592"/>
                <a:gd name="connsiteY120" fmla="*/ 862566 h 7994737"/>
                <a:gd name="connsiteX121" fmla="*/ 761413 w 9788592"/>
                <a:gd name="connsiteY121" fmla="*/ 883832 h 7994737"/>
                <a:gd name="connsiteX122" fmla="*/ 825209 w 9788592"/>
                <a:gd name="connsiteY122" fmla="*/ 788139 h 7994737"/>
                <a:gd name="connsiteX123" fmla="*/ 995330 w 9788592"/>
                <a:gd name="connsiteY123" fmla="*/ 926362 h 7994737"/>
                <a:gd name="connsiteX124" fmla="*/ 1229246 w 9788592"/>
                <a:gd name="connsiteY124" fmla="*/ 1053952 h 7994737"/>
                <a:gd name="connsiteX125" fmla="*/ 1409999 w 9788592"/>
                <a:gd name="connsiteY125" fmla="*/ 990157 h 7994737"/>
                <a:gd name="connsiteX126" fmla="*/ 1580120 w 9788592"/>
                <a:gd name="connsiteY126" fmla="*/ 777506 h 7994737"/>
                <a:gd name="connsiteX127" fmla="*/ 1814037 w 9788592"/>
                <a:gd name="connsiteY127" fmla="*/ 596752 h 7994737"/>
                <a:gd name="connsiteX128" fmla="*/ 1984158 w 9788592"/>
                <a:gd name="connsiteY128" fmla="*/ 426632 h 7994737"/>
                <a:gd name="connsiteX129" fmla="*/ 2069218 w 9788592"/>
                <a:gd name="connsiteY129" fmla="*/ 224613 h 7994737"/>
                <a:gd name="connsiteX130" fmla="*/ 2122381 w 9788592"/>
                <a:gd name="connsiteY130" fmla="*/ 86390 h 7994737"/>
                <a:gd name="connsiteX131" fmla="*/ 2175544 w 9788592"/>
                <a:gd name="connsiteY131" fmla="*/ 22594 h 7994737"/>
                <a:gd name="connsiteX132" fmla="*/ 2239339 w 9788592"/>
                <a:gd name="connsiteY132" fmla="*/ 22594 h 7994737"/>
                <a:gd name="connsiteX133" fmla="*/ 2356297 w 9788592"/>
                <a:gd name="connsiteY133" fmla="*/ 11962 h 7994737"/>
                <a:gd name="connsiteX134" fmla="*/ 2983618 w 9788592"/>
                <a:gd name="connsiteY134" fmla="*/ 1329 h 7994737"/>
                <a:gd name="connsiteX135" fmla="*/ 3908651 w 9788592"/>
                <a:gd name="connsiteY135" fmla="*/ 11962 h 7994737"/>
                <a:gd name="connsiteX136" fmla="*/ 4365851 w 9788592"/>
                <a:gd name="connsiteY136" fmla="*/ 11962 h 7994737"/>
                <a:gd name="connsiteX137" fmla="*/ 4578502 w 9788592"/>
                <a:gd name="connsiteY137" fmla="*/ 1329 h 7994737"/>
                <a:gd name="connsiteX138" fmla="*/ 4684827 w 9788592"/>
                <a:gd name="connsiteY138" fmla="*/ 1329 h 7994737"/>
                <a:gd name="connsiteX139" fmla="*/ 4737990 w 9788592"/>
                <a:gd name="connsiteY139" fmla="*/ 11962 h 7994737"/>
                <a:gd name="connsiteX140" fmla="*/ 4823051 w 9788592"/>
                <a:gd name="connsiteY140" fmla="*/ 97022 h 7994737"/>
                <a:gd name="connsiteX141" fmla="*/ 4982539 w 9788592"/>
                <a:gd name="connsiteY141" fmla="*/ 203348 h 7994737"/>
                <a:gd name="connsiteX142" fmla="*/ 5003804 w 9788592"/>
                <a:gd name="connsiteY142" fmla="*/ 320306 h 7994737"/>
                <a:gd name="connsiteX143" fmla="*/ 4950641 w 9788592"/>
                <a:gd name="connsiteY143" fmla="*/ 405366 h 7994737"/>
                <a:gd name="connsiteX144" fmla="*/ 4918744 w 9788592"/>
                <a:gd name="connsiteY144" fmla="*/ 469162 h 7994737"/>
                <a:gd name="connsiteX145" fmla="*/ 4854948 w 9788592"/>
                <a:gd name="connsiteY145" fmla="*/ 543590 h 7994737"/>
                <a:gd name="connsiteX146" fmla="*/ 4908111 w 9788592"/>
                <a:gd name="connsiteY146" fmla="*/ 671180 h 7994737"/>
                <a:gd name="connsiteX147" fmla="*/ 5035702 w 9788592"/>
                <a:gd name="connsiteY147" fmla="*/ 671180 h 7994737"/>
                <a:gd name="connsiteX148" fmla="*/ 4961274 w 9788592"/>
                <a:gd name="connsiteY148" fmla="*/ 809404 h 7994737"/>
                <a:gd name="connsiteX149" fmla="*/ 5110130 w 9788592"/>
                <a:gd name="connsiteY149" fmla="*/ 777506 h 7994737"/>
                <a:gd name="connsiteX150" fmla="*/ 5365311 w 9788592"/>
                <a:gd name="connsiteY150" fmla="*/ 671180 h 7994737"/>
                <a:gd name="connsiteX151" fmla="*/ 5588595 w 9788592"/>
                <a:gd name="connsiteY151" fmla="*/ 660548 h 7994737"/>
                <a:gd name="connsiteX152" fmla="*/ 5790613 w 9788592"/>
                <a:gd name="connsiteY152" fmla="*/ 543590 h 7994737"/>
                <a:gd name="connsiteX153" fmla="*/ 6024530 w 9788592"/>
                <a:gd name="connsiteY153" fmla="*/ 575487 h 7994737"/>
                <a:gd name="connsiteX154" fmla="*/ 6364772 w 9788592"/>
                <a:gd name="connsiteY154" fmla="*/ 490427 h 7994737"/>
                <a:gd name="connsiteX155" fmla="*/ 6588055 w 9788592"/>
                <a:gd name="connsiteY155" fmla="*/ 394734 h 7994737"/>
                <a:gd name="connsiteX156" fmla="*/ 6651851 w 9788592"/>
                <a:gd name="connsiteY156" fmla="*/ 394734 h 7994737"/>
                <a:gd name="connsiteX157" fmla="*/ 6747544 w 9788592"/>
                <a:gd name="connsiteY157" fmla="*/ 267143 h 7994737"/>
                <a:gd name="connsiteX158" fmla="*/ 6864502 w 9788592"/>
                <a:gd name="connsiteY158" fmla="*/ 320306 h 7994737"/>
                <a:gd name="connsiteX159" fmla="*/ 6992093 w 9788592"/>
                <a:gd name="connsiteY159" fmla="*/ 245878 h 7994737"/>
                <a:gd name="connsiteX160" fmla="*/ 7077153 w 9788592"/>
                <a:gd name="connsiteY160" fmla="*/ 192715 h 7994737"/>
                <a:gd name="connsiteX161" fmla="*/ 7119683 w 9788592"/>
                <a:gd name="connsiteY161" fmla="*/ 256511 h 7994737"/>
                <a:gd name="connsiteX162" fmla="*/ 7353599 w 9788592"/>
                <a:gd name="connsiteY162" fmla="*/ 203348 h 7994737"/>
                <a:gd name="connsiteX163" fmla="*/ 7566251 w 9788592"/>
                <a:gd name="connsiteY163" fmla="*/ 203348 h 7994737"/>
                <a:gd name="connsiteX164" fmla="*/ 7757637 w 9788592"/>
                <a:gd name="connsiteY164" fmla="*/ 118287 h 7994737"/>
                <a:gd name="connsiteX165" fmla="*/ 7863962 w 9788592"/>
                <a:gd name="connsiteY165" fmla="*/ 224613 h 7994737"/>
                <a:gd name="connsiteX166" fmla="*/ 8044716 w 9788592"/>
                <a:gd name="connsiteY166" fmla="*/ 118287 h 7994737"/>
                <a:gd name="connsiteX167" fmla="*/ 8310530 w 9788592"/>
                <a:gd name="connsiteY167" fmla="*/ 107655 h 7994737"/>
                <a:gd name="connsiteX168" fmla="*/ 8470018 w 9788592"/>
                <a:gd name="connsiteY168" fmla="*/ 75757 h 7994737"/>
                <a:gd name="connsiteX169" fmla="*/ 8618874 w 9788592"/>
                <a:gd name="connsiteY169" fmla="*/ 22594 h 7994737"/>
                <a:gd name="connsiteX170" fmla="*/ 8682669 w 9788592"/>
                <a:gd name="connsiteY170" fmla="*/ 128920 h 7994737"/>
                <a:gd name="connsiteX171" fmla="*/ 8725199 w 9788592"/>
                <a:gd name="connsiteY171" fmla="*/ 288408 h 7994737"/>
                <a:gd name="connsiteX172" fmla="*/ 8948483 w 9788592"/>
                <a:gd name="connsiteY172" fmla="*/ 479794 h 7994737"/>
                <a:gd name="connsiteX173" fmla="*/ 9129237 w 9788592"/>
                <a:gd name="connsiteY173" fmla="*/ 554222 h 7994737"/>
                <a:gd name="connsiteX174" fmla="*/ 9331255 w 9788592"/>
                <a:gd name="connsiteY174" fmla="*/ 543590 h 7994737"/>
                <a:gd name="connsiteX175" fmla="*/ 9512009 w 9788592"/>
                <a:gd name="connsiteY175" fmla="*/ 618018 h 7994737"/>
                <a:gd name="connsiteX176" fmla="*/ 9597069 w 9788592"/>
                <a:gd name="connsiteY176" fmla="*/ 724343 h 7994737"/>
                <a:gd name="connsiteX177" fmla="*/ 9788455 w 9788592"/>
                <a:gd name="connsiteY177" fmla="*/ 830669 h 7994737"/>
                <a:gd name="connsiteX178" fmla="*/ 9565172 w 9788592"/>
                <a:gd name="connsiteY178" fmla="*/ 926362 h 7994737"/>
                <a:gd name="connsiteX179" fmla="*/ 9299358 w 9788592"/>
                <a:gd name="connsiteY179" fmla="*/ 873199 h 7994737"/>
                <a:gd name="connsiteX180" fmla="*/ 8937851 w 9788592"/>
                <a:gd name="connsiteY180" fmla="*/ 873199 h 7994737"/>
                <a:gd name="connsiteX181" fmla="*/ 8533813 w 9788592"/>
                <a:gd name="connsiteY181" fmla="*/ 851934 h 7994737"/>
                <a:gd name="connsiteX182" fmla="*/ 8374325 w 9788592"/>
                <a:gd name="connsiteY182" fmla="*/ 968892 h 7994737"/>
                <a:gd name="connsiteX183" fmla="*/ 8299897 w 9788592"/>
                <a:gd name="connsiteY183" fmla="*/ 1139013 h 7994737"/>
                <a:gd name="connsiteX184" fmla="*/ 8246734 w 9788592"/>
                <a:gd name="connsiteY184" fmla="*/ 1362297 h 7994737"/>
                <a:gd name="connsiteX185" fmla="*/ 8097879 w 9788592"/>
                <a:gd name="connsiteY185" fmla="*/ 1479255 h 7994737"/>
                <a:gd name="connsiteX186" fmla="*/ 7768269 w 9788592"/>
                <a:gd name="connsiteY186" fmla="*/ 1500520 h 7994737"/>
                <a:gd name="connsiteX187" fmla="*/ 7279172 w 9788592"/>
                <a:gd name="connsiteY187" fmla="*/ 1362297 h 7994737"/>
                <a:gd name="connsiteX188" fmla="*/ 7034623 w 9788592"/>
                <a:gd name="connsiteY188" fmla="*/ 1298501 h 7994737"/>
                <a:gd name="connsiteX189" fmla="*/ 6843237 w 9788592"/>
                <a:gd name="connsiteY189" fmla="*/ 1224073 h 7994737"/>
                <a:gd name="connsiteX190" fmla="*/ 6630586 w 9788592"/>
                <a:gd name="connsiteY190" fmla="*/ 1287869 h 7994737"/>
                <a:gd name="connsiteX191" fmla="*/ 6428567 w 9788592"/>
                <a:gd name="connsiteY191" fmla="*/ 1309134 h 7994737"/>
                <a:gd name="connsiteX192" fmla="*/ 6226548 w 9788592"/>
                <a:gd name="connsiteY192" fmla="*/ 1309134 h 7994737"/>
                <a:gd name="connsiteX193" fmla="*/ 6109590 w 9788592"/>
                <a:gd name="connsiteY193" fmla="*/ 1245339 h 7994737"/>
                <a:gd name="connsiteX194" fmla="*/ 5983565 w 9788592"/>
                <a:gd name="connsiteY194" fmla="*/ 1358448 h 7994737"/>
                <a:gd name="connsiteX195" fmla="*/ 5781612 w 9788592"/>
                <a:gd name="connsiteY195" fmla="*/ 1358448 h 7994737"/>
                <a:gd name="connsiteX196" fmla="*/ 5602098 w 9788592"/>
                <a:gd name="connsiteY196" fmla="*/ 1481864 h 7994737"/>
                <a:gd name="connsiteX197" fmla="*/ 5487292 w 9788592"/>
                <a:gd name="connsiteY197" fmla="*/ 1573774 h 79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9788592" h="7994737">
                  <a:moveTo>
                    <a:pt x="5482269" y="1574948"/>
                  </a:moveTo>
                  <a:cubicBezTo>
                    <a:pt x="5434422" y="1575834"/>
                    <a:pt x="5386576" y="1576720"/>
                    <a:pt x="5344046" y="1596213"/>
                  </a:cubicBezTo>
                  <a:cubicBezTo>
                    <a:pt x="5301516" y="1615706"/>
                    <a:pt x="5257213" y="1656464"/>
                    <a:pt x="5227088" y="1691906"/>
                  </a:cubicBezTo>
                  <a:cubicBezTo>
                    <a:pt x="5196962" y="1727348"/>
                    <a:pt x="5168609" y="1766334"/>
                    <a:pt x="5163293" y="1808864"/>
                  </a:cubicBezTo>
                  <a:cubicBezTo>
                    <a:pt x="5157977" y="1851394"/>
                    <a:pt x="5202278" y="1902785"/>
                    <a:pt x="5195190" y="1947087"/>
                  </a:cubicBezTo>
                  <a:cubicBezTo>
                    <a:pt x="5188102" y="1991389"/>
                    <a:pt x="5117218" y="2023287"/>
                    <a:pt x="5120762" y="2074678"/>
                  </a:cubicBezTo>
                  <a:cubicBezTo>
                    <a:pt x="5124306" y="2126069"/>
                    <a:pt x="5195190" y="2214674"/>
                    <a:pt x="5216455" y="2255432"/>
                  </a:cubicBezTo>
                  <a:cubicBezTo>
                    <a:pt x="5237720" y="2296190"/>
                    <a:pt x="5260758" y="2287329"/>
                    <a:pt x="5248353" y="2319227"/>
                  </a:cubicBezTo>
                  <a:cubicBezTo>
                    <a:pt x="5235948" y="2351125"/>
                    <a:pt x="5152659" y="2402516"/>
                    <a:pt x="5142027" y="2446818"/>
                  </a:cubicBezTo>
                  <a:cubicBezTo>
                    <a:pt x="5131395" y="2491120"/>
                    <a:pt x="5165065" y="2537195"/>
                    <a:pt x="5184558" y="2585041"/>
                  </a:cubicBezTo>
                  <a:cubicBezTo>
                    <a:pt x="5204051" y="2632887"/>
                    <a:pt x="5218228" y="2671874"/>
                    <a:pt x="5258986" y="2733897"/>
                  </a:cubicBezTo>
                  <a:cubicBezTo>
                    <a:pt x="5299744" y="2795920"/>
                    <a:pt x="5395436" y="2918194"/>
                    <a:pt x="5429106" y="2957180"/>
                  </a:cubicBezTo>
                  <a:cubicBezTo>
                    <a:pt x="5462776" y="2996166"/>
                    <a:pt x="5422018" y="2976673"/>
                    <a:pt x="5461004" y="2967813"/>
                  </a:cubicBezTo>
                  <a:cubicBezTo>
                    <a:pt x="5499990" y="2958953"/>
                    <a:pt x="5608088" y="2898702"/>
                    <a:pt x="5663023" y="2904018"/>
                  </a:cubicBezTo>
                  <a:cubicBezTo>
                    <a:pt x="5717958" y="2909334"/>
                    <a:pt x="5783525" y="2958953"/>
                    <a:pt x="5790613" y="2999711"/>
                  </a:cubicBezTo>
                  <a:cubicBezTo>
                    <a:pt x="5797701" y="3040469"/>
                    <a:pt x="5728590" y="3082999"/>
                    <a:pt x="5705553" y="3148566"/>
                  </a:cubicBezTo>
                  <a:cubicBezTo>
                    <a:pt x="5682516" y="3214133"/>
                    <a:pt x="5678971" y="3293878"/>
                    <a:pt x="5652390" y="3393115"/>
                  </a:cubicBezTo>
                  <a:cubicBezTo>
                    <a:pt x="5625809" y="3492352"/>
                    <a:pt x="5567330" y="3666018"/>
                    <a:pt x="5546065" y="3743990"/>
                  </a:cubicBezTo>
                  <a:cubicBezTo>
                    <a:pt x="5524800" y="3821962"/>
                    <a:pt x="5521255" y="3786520"/>
                    <a:pt x="5524799" y="3860948"/>
                  </a:cubicBezTo>
                  <a:cubicBezTo>
                    <a:pt x="5528343" y="3935376"/>
                    <a:pt x="5570874" y="4094864"/>
                    <a:pt x="5567330" y="4190557"/>
                  </a:cubicBezTo>
                  <a:cubicBezTo>
                    <a:pt x="5563786" y="4286250"/>
                    <a:pt x="5538976" y="4367767"/>
                    <a:pt x="5503534" y="4435106"/>
                  </a:cubicBezTo>
                  <a:cubicBezTo>
                    <a:pt x="5468092" y="4502445"/>
                    <a:pt x="5423790" y="4544975"/>
                    <a:pt x="5354679" y="4594594"/>
                  </a:cubicBezTo>
                  <a:cubicBezTo>
                    <a:pt x="5285567" y="4644213"/>
                    <a:pt x="5163293" y="4720413"/>
                    <a:pt x="5088865" y="4732818"/>
                  </a:cubicBezTo>
                  <a:cubicBezTo>
                    <a:pt x="5014437" y="4745223"/>
                    <a:pt x="4963046" y="4692059"/>
                    <a:pt x="4908111" y="4669022"/>
                  </a:cubicBezTo>
                  <a:cubicBezTo>
                    <a:pt x="4853176" y="4645985"/>
                    <a:pt x="4796469" y="4653073"/>
                    <a:pt x="4759255" y="4594594"/>
                  </a:cubicBezTo>
                  <a:cubicBezTo>
                    <a:pt x="4722041" y="4536115"/>
                    <a:pt x="4709636" y="4394348"/>
                    <a:pt x="4684827" y="4318148"/>
                  </a:cubicBezTo>
                  <a:cubicBezTo>
                    <a:pt x="4660018" y="4241948"/>
                    <a:pt x="4651157" y="4197645"/>
                    <a:pt x="4610399" y="4137394"/>
                  </a:cubicBezTo>
                  <a:cubicBezTo>
                    <a:pt x="4569641" y="4077143"/>
                    <a:pt x="4477493" y="4011576"/>
                    <a:pt x="4440279" y="3956641"/>
                  </a:cubicBezTo>
                  <a:cubicBezTo>
                    <a:pt x="4403065" y="3901706"/>
                    <a:pt x="4406609" y="3860948"/>
                    <a:pt x="4387116" y="3807785"/>
                  </a:cubicBezTo>
                  <a:cubicBezTo>
                    <a:pt x="4367623" y="3754622"/>
                    <a:pt x="4369394" y="3651841"/>
                    <a:pt x="4323320" y="3637664"/>
                  </a:cubicBezTo>
                  <a:cubicBezTo>
                    <a:pt x="4277246" y="3623487"/>
                    <a:pt x="4193957" y="3705004"/>
                    <a:pt x="4110669" y="3722725"/>
                  </a:cubicBezTo>
                  <a:cubicBezTo>
                    <a:pt x="4027381" y="3740446"/>
                    <a:pt x="3910422" y="3708548"/>
                    <a:pt x="3823590" y="3743990"/>
                  </a:cubicBezTo>
                  <a:cubicBezTo>
                    <a:pt x="3736758" y="3779432"/>
                    <a:pt x="3589674" y="3935376"/>
                    <a:pt x="3589674" y="3935376"/>
                  </a:cubicBezTo>
                  <a:cubicBezTo>
                    <a:pt x="3522335" y="3990311"/>
                    <a:pt x="3460311" y="4006260"/>
                    <a:pt x="3419553" y="4073599"/>
                  </a:cubicBezTo>
                  <a:cubicBezTo>
                    <a:pt x="3378795" y="4140939"/>
                    <a:pt x="3394744" y="4252581"/>
                    <a:pt x="3345125" y="4339413"/>
                  </a:cubicBezTo>
                  <a:cubicBezTo>
                    <a:pt x="3295506" y="4426246"/>
                    <a:pt x="3183864" y="4488269"/>
                    <a:pt x="3121841" y="4594594"/>
                  </a:cubicBezTo>
                  <a:cubicBezTo>
                    <a:pt x="3059818" y="4700920"/>
                    <a:pt x="3011972" y="4848003"/>
                    <a:pt x="2972986" y="4977366"/>
                  </a:cubicBezTo>
                  <a:cubicBezTo>
                    <a:pt x="2934000" y="5106729"/>
                    <a:pt x="2898558" y="5237864"/>
                    <a:pt x="2887925" y="5370771"/>
                  </a:cubicBezTo>
                  <a:cubicBezTo>
                    <a:pt x="2877292" y="5503678"/>
                    <a:pt x="2912734" y="5680887"/>
                    <a:pt x="2909190" y="5774808"/>
                  </a:cubicBezTo>
                  <a:cubicBezTo>
                    <a:pt x="2905646" y="5868729"/>
                    <a:pt x="2866660" y="5865185"/>
                    <a:pt x="2866660" y="5934297"/>
                  </a:cubicBezTo>
                  <a:cubicBezTo>
                    <a:pt x="2866660" y="6003409"/>
                    <a:pt x="2896785" y="6097329"/>
                    <a:pt x="2909190" y="6189478"/>
                  </a:cubicBezTo>
                  <a:cubicBezTo>
                    <a:pt x="2921595" y="6281627"/>
                    <a:pt x="2948176" y="6400358"/>
                    <a:pt x="2941088" y="6487190"/>
                  </a:cubicBezTo>
                  <a:cubicBezTo>
                    <a:pt x="2934000" y="6574023"/>
                    <a:pt x="2918051" y="6628957"/>
                    <a:pt x="2866660" y="6710473"/>
                  </a:cubicBezTo>
                  <a:cubicBezTo>
                    <a:pt x="2815269" y="6791989"/>
                    <a:pt x="2664642" y="6965654"/>
                    <a:pt x="2632744" y="6976287"/>
                  </a:cubicBezTo>
                  <a:cubicBezTo>
                    <a:pt x="2600846" y="6986920"/>
                    <a:pt x="2645149" y="6843380"/>
                    <a:pt x="2675274" y="6774269"/>
                  </a:cubicBezTo>
                  <a:cubicBezTo>
                    <a:pt x="2705399" y="6705158"/>
                    <a:pt x="2809953" y="6586427"/>
                    <a:pt x="2813497" y="6561618"/>
                  </a:cubicBezTo>
                  <a:cubicBezTo>
                    <a:pt x="2817041" y="6536809"/>
                    <a:pt x="2737297" y="6588199"/>
                    <a:pt x="2696539" y="6625413"/>
                  </a:cubicBezTo>
                  <a:cubicBezTo>
                    <a:pt x="2655781" y="6662627"/>
                    <a:pt x="2611478" y="6745915"/>
                    <a:pt x="2568948" y="6784901"/>
                  </a:cubicBezTo>
                  <a:cubicBezTo>
                    <a:pt x="2526418" y="6823887"/>
                    <a:pt x="2441358" y="6859329"/>
                    <a:pt x="2441358" y="6859329"/>
                  </a:cubicBezTo>
                  <a:lnTo>
                    <a:pt x="2271237" y="6955022"/>
                  </a:lnTo>
                  <a:cubicBezTo>
                    <a:pt x="2225162" y="6981604"/>
                    <a:pt x="2212758" y="6992236"/>
                    <a:pt x="2164911" y="7018818"/>
                  </a:cubicBezTo>
                  <a:cubicBezTo>
                    <a:pt x="2117064" y="7045400"/>
                    <a:pt x="2021372" y="7068437"/>
                    <a:pt x="1984158" y="7114511"/>
                  </a:cubicBezTo>
                  <a:cubicBezTo>
                    <a:pt x="1946944" y="7160585"/>
                    <a:pt x="1923906" y="7247418"/>
                    <a:pt x="1941627" y="7295264"/>
                  </a:cubicBezTo>
                  <a:cubicBezTo>
                    <a:pt x="1959348" y="7343110"/>
                    <a:pt x="2095799" y="7367920"/>
                    <a:pt x="2090483" y="7401590"/>
                  </a:cubicBezTo>
                  <a:cubicBezTo>
                    <a:pt x="2085167" y="7435260"/>
                    <a:pt x="1971753" y="7451209"/>
                    <a:pt x="1909730" y="7497283"/>
                  </a:cubicBezTo>
                  <a:cubicBezTo>
                    <a:pt x="1847707" y="7543357"/>
                    <a:pt x="1799860" y="7619557"/>
                    <a:pt x="1718344" y="7678036"/>
                  </a:cubicBezTo>
                  <a:cubicBezTo>
                    <a:pt x="1636828" y="7736515"/>
                    <a:pt x="1518097" y="7796766"/>
                    <a:pt x="1420632" y="7848157"/>
                  </a:cubicBezTo>
                  <a:cubicBezTo>
                    <a:pt x="1323167" y="7899548"/>
                    <a:pt x="1215069" y="7966887"/>
                    <a:pt x="1133553" y="7986380"/>
                  </a:cubicBezTo>
                  <a:cubicBezTo>
                    <a:pt x="1052037" y="8005873"/>
                    <a:pt x="940394" y="7988152"/>
                    <a:pt x="931534" y="7965115"/>
                  </a:cubicBezTo>
                  <a:cubicBezTo>
                    <a:pt x="922674" y="7942078"/>
                    <a:pt x="1009506" y="7881827"/>
                    <a:pt x="1080390" y="7848157"/>
                  </a:cubicBezTo>
                  <a:cubicBezTo>
                    <a:pt x="1151274" y="7814487"/>
                    <a:pt x="1271776" y="7796767"/>
                    <a:pt x="1356837" y="7763097"/>
                  </a:cubicBezTo>
                  <a:cubicBezTo>
                    <a:pt x="1441898" y="7729427"/>
                    <a:pt x="1537590" y="7679809"/>
                    <a:pt x="1590753" y="7646139"/>
                  </a:cubicBezTo>
                  <a:cubicBezTo>
                    <a:pt x="1643916" y="7612469"/>
                    <a:pt x="1672269" y="7575255"/>
                    <a:pt x="1675813" y="7561078"/>
                  </a:cubicBezTo>
                  <a:cubicBezTo>
                    <a:pt x="1679357" y="7546901"/>
                    <a:pt x="1658092" y="7545129"/>
                    <a:pt x="1612018" y="7561078"/>
                  </a:cubicBezTo>
                  <a:cubicBezTo>
                    <a:pt x="1565944" y="7577027"/>
                    <a:pt x="1477339" y="7624873"/>
                    <a:pt x="1399367" y="7656771"/>
                  </a:cubicBezTo>
                  <a:cubicBezTo>
                    <a:pt x="1321395" y="7688669"/>
                    <a:pt x="1241651" y="7725883"/>
                    <a:pt x="1144186" y="7752464"/>
                  </a:cubicBezTo>
                  <a:cubicBezTo>
                    <a:pt x="1046721" y="7779045"/>
                    <a:pt x="912041" y="7819803"/>
                    <a:pt x="814576" y="7816259"/>
                  </a:cubicBezTo>
                  <a:cubicBezTo>
                    <a:pt x="717111" y="7812715"/>
                    <a:pt x="614330" y="7764869"/>
                    <a:pt x="559395" y="7731199"/>
                  </a:cubicBezTo>
                  <a:cubicBezTo>
                    <a:pt x="504460" y="7697529"/>
                    <a:pt x="492055" y="7670948"/>
                    <a:pt x="484967" y="7614241"/>
                  </a:cubicBezTo>
                  <a:cubicBezTo>
                    <a:pt x="477879" y="7557534"/>
                    <a:pt x="506233" y="7445892"/>
                    <a:pt x="516865" y="7390957"/>
                  </a:cubicBezTo>
                  <a:cubicBezTo>
                    <a:pt x="527497" y="7336022"/>
                    <a:pt x="564711" y="7316530"/>
                    <a:pt x="548762" y="7284632"/>
                  </a:cubicBezTo>
                  <a:cubicBezTo>
                    <a:pt x="532813" y="7252734"/>
                    <a:pt x="454842" y="7222608"/>
                    <a:pt x="421172" y="7199571"/>
                  </a:cubicBezTo>
                  <a:cubicBezTo>
                    <a:pt x="387502" y="7176534"/>
                    <a:pt x="371553" y="7162357"/>
                    <a:pt x="346744" y="7146408"/>
                  </a:cubicBezTo>
                  <a:cubicBezTo>
                    <a:pt x="321935" y="7130459"/>
                    <a:pt x="308584" y="7117265"/>
                    <a:pt x="272316" y="7103878"/>
                  </a:cubicBezTo>
                  <a:cubicBezTo>
                    <a:pt x="236048" y="7090491"/>
                    <a:pt x="170608" y="7073661"/>
                    <a:pt x="129134" y="7066086"/>
                  </a:cubicBezTo>
                  <a:cubicBezTo>
                    <a:pt x="87660" y="7058511"/>
                    <a:pt x="44984" y="7079096"/>
                    <a:pt x="23471" y="7058428"/>
                  </a:cubicBezTo>
                  <a:cubicBezTo>
                    <a:pt x="1958" y="7037760"/>
                    <a:pt x="1204" y="7019055"/>
                    <a:pt x="56" y="6942075"/>
                  </a:cubicBezTo>
                  <a:cubicBezTo>
                    <a:pt x="-1092" y="6865095"/>
                    <a:pt x="16006" y="6795515"/>
                    <a:pt x="16584" y="6596545"/>
                  </a:cubicBezTo>
                  <a:cubicBezTo>
                    <a:pt x="17162" y="6397575"/>
                    <a:pt x="3958" y="6157690"/>
                    <a:pt x="3526" y="5748254"/>
                  </a:cubicBezTo>
                  <a:cubicBezTo>
                    <a:pt x="3094" y="5338818"/>
                    <a:pt x="17731" y="4514767"/>
                    <a:pt x="13994" y="4139929"/>
                  </a:cubicBezTo>
                  <a:cubicBezTo>
                    <a:pt x="14995" y="3769828"/>
                    <a:pt x="22956" y="3584501"/>
                    <a:pt x="28483" y="3442366"/>
                  </a:cubicBezTo>
                  <a:cubicBezTo>
                    <a:pt x="34010" y="3300231"/>
                    <a:pt x="27464" y="3331156"/>
                    <a:pt x="47159" y="3287120"/>
                  </a:cubicBezTo>
                  <a:cubicBezTo>
                    <a:pt x="66854" y="3243084"/>
                    <a:pt x="125480" y="3230789"/>
                    <a:pt x="146653" y="3178150"/>
                  </a:cubicBezTo>
                  <a:cubicBezTo>
                    <a:pt x="167826" y="3125511"/>
                    <a:pt x="73126" y="2926275"/>
                    <a:pt x="84181" y="2862314"/>
                  </a:cubicBezTo>
                  <a:cubicBezTo>
                    <a:pt x="95236" y="2798354"/>
                    <a:pt x="190488" y="2842371"/>
                    <a:pt x="212983" y="2794387"/>
                  </a:cubicBezTo>
                  <a:cubicBezTo>
                    <a:pt x="235478" y="2746403"/>
                    <a:pt x="218125" y="2627020"/>
                    <a:pt x="219153" y="2574408"/>
                  </a:cubicBezTo>
                  <a:cubicBezTo>
                    <a:pt x="220181" y="2521796"/>
                    <a:pt x="237315" y="2513578"/>
                    <a:pt x="219153" y="2478715"/>
                  </a:cubicBezTo>
                  <a:cubicBezTo>
                    <a:pt x="200991" y="2443852"/>
                    <a:pt x="137269" y="2393949"/>
                    <a:pt x="110183" y="2365228"/>
                  </a:cubicBezTo>
                  <a:cubicBezTo>
                    <a:pt x="83097" y="2336507"/>
                    <a:pt x="27841" y="2314058"/>
                    <a:pt x="56635" y="2306391"/>
                  </a:cubicBezTo>
                  <a:cubicBezTo>
                    <a:pt x="85429" y="2298724"/>
                    <a:pt x="225736" y="2333037"/>
                    <a:pt x="282948" y="2319227"/>
                  </a:cubicBezTo>
                  <a:cubicBezTo>
                    <a:pt x="340160" y="2305417"/>
                    <a:pt x="387501" y="2257204"/>
                    <a:pt x="399906" y="2223534"/>
                  </a:cubicBezTo>
                  <a:cubicBezTo>
                    <a:pt x="412311" y="2189864"/>
                    <a:pt x="385748" y="2149510"/>
                    <a:pt x="357376" y="2117208"/>
                  </a:cubicBezTo>
                  <a:cubicBezTo>
                    <a:pt x="329004" y="2084906"/>
                    <a:pt x="279010" y="2047941"/>
                    <a:pt x="229676" y="2029724"/>
                  </a:cubicBezTo>
                  <a:cubicBezTo>
                    <a:pt x="180342" y="2011507"/>
                    <a:pt x="83105" y="2022599"/>
                    <a:pt x="61372" y="2007908"/>
                  </a:cubicBezTo>
                  <a:cubicBezTo>
                    <a:pt x="39639" y="1993217"/>
                    <a:pt x="57801" y="1941045"/>
                    <a:pt x="80324" y="1932102"/>
                  </a:cubicBezTo>
                  <a:cubicBezTo>
                    <a:pt x="102847" y="1923159"/>
                    <a:pt x="219052" y="1933957"/>
                    <a:pt x="272316" y="1925822"/>
                  </a:cubicBezTo>
                  <a:cubicBezTo>
                    <a:pt x="325580" y="1917687"/>
                    <a:pt x="355604" y="1899241"/>
                    <a:pt x="399906" y="1883292"/>
                  </a:cubicBezTo>
                  <a:cubicBezTo>
                    <a:pt x="444208" y="1867343"/>
                    <a:pt x="497372" y="1876203"/>
                    <a:pt x="538130" y="1830129"/>
                  </a:cubicBezTo>
                  <a:cubicBezTo>
                    <a:pt x="578888" y="1784055"/>
                    <a:pt x="617874" y="1679502"/>
                    <a:pt x="644455" y="1606846"/>
                  </a:cubicBezTo>
                  <a:cubicBezTo>
                    <a:pt x="671036" y="1534190"/>
                    <a:pt x="665720" y="1436724"/>
                    <a:pt x="697618" y="1394194"/>
                  </a:cubicBezTo>
                  <a:cubicBezTo>
                    <a:pt x="729516" y="1351664"/>
                    <a:pt x="816348" y="1337487"/>
                    <a:pt x="835841" y="1351664"/>
                  </a:cubicBezTo>
                  <a:cubicBezTo>
                    <a:pt x="855334" y="1365841"/>
                    <a:pt x="830525" y="1436725"/>
                    <a:pt x="814576" y="1479255"/>
                  </a:cubicBezTo>
                  <a:cubicBezTo>
                    <a:pt x="798627" y="1521785"/>
                    <a:pt x="734832" y="1562544"/>
                    <a:pt x="740148" y="1606846"/>
                  </a:cubicBezTo>
                  <a:cubicBezTo>
                    <a:pt x="745464" y="1651148"/>
                    <a:pt x="798628" y="1750385"/>
                    <a:pt x="846474" y="1745069"/>
                  </a:cubicBezTo>
                  <a:cubicBezTo>
                    <a:pt x="894320" y="1739753"/>
                    <a:pt x="959887" y="1621023"/>
                    <a:pt x="1027227" y="1574948"/>
                  </a:cubicBezTo>
                  <a:cubicBezTo>
                    <a:pt x="1094567" y="1528873"/>
                    <a:pt x="1199120" y="1505836"/>
                    <a:pt x="1250511" y="1468622"/>
                  </a:cubicBezTo>
                  <a:cubicBezTo>
                    <a:pt x="1301902" y="1431408"/>
                    <a:pt x="1344432" y="1403055"/>
                    <a:pt x="1335572" y="1351664"/>
                  </a:cubicBezTo>
                  <a:cubicBezTo>
                    <a:pt x="1326712" y="1300273"/>
                    <a:pt x="1248739" y="1195720"/>
                    <a:pt x="1197348" y="1160278"/>
                  </a:cubicBezTo>
                  <a:cubicBezTo>
                    <a:pt x="1145957" y="1124836"/>
                    <a:pt x="1098111" y="1153190"/>
                    <a:pt x="1027227" y="1139013"/>
                  </a:cubicBezTo>
                  <a:cubicBezTo>
                    <a:pt x="956343" y="1124836"/>
                    <a:pt x="851790" y="1101799"/>
                    <a:pt x="772046" y="1075218"/>
                  </a:cubicBezTo>
                  <a:cubicBezTo>
                    <a:pt x="692302" y="1048637"/>
                    <a:pt x="614329" y="999018"/>
                    <a:pt x="548762" y="979525"/>
                  </a:cubicBezTo>
                  <a:cubicBezTo>
                    <a:pt x="483194" y="960032"/>
                    <a:pt x="425716" y="953521"/>
                    <a:pt x="378641" y="958259"/>
                  </a:cubicBezTo>
                  <a:cubicBezTo>
                    <a:pt x="331566" y="962997"/>
                    <a:pt x="309878" y="1009531"/>
                    <a:pt x="266310" y="1007952"/>
                  </a:cubicBezTo>
                  <a:cubicBezTo>
                    <a:pt x="222742" y="1006373"/>
                    <a:pt x="155339" y="981902"/>
                    <a:pt x="117235" y="948783"/>
                  </a:cubicBezTo>
                  <a:cubicBezTo>
                    <a:pt x="79131" y="915664"/>
                    <a:pt x="11625" y="851245"/>
                    <a:pt x="37683" y="809238"/>
                  </a:cubicBezTo>
                  <a:cubicBezTo>
                    <a:pt x="35314" y="776707"/>
                    <a:pt x="69232" y="758885"/>
                    <a:pt x="103021" y="753596"/>
                  </a:cubicBezTo>
                  <a:cubicBezTo>
                    <a:pt x="136810" y="748307"/>
                    <a:pt x="203342" y="777065"/>
                    <a:pt x="240418" y="777506"/>
                  </a:cubicBezTo>
                  <a:cubicBezTo>
                    <a:pt x="277494" y="777947"/>
                    <a:pt x="293581" y="743836"/>
                    <a:pt x="325479" y="756241"/>
                  </a:cubicBezTo>
                  <a:cubicBezTo>
                    <a:pt x="357377" y="768646"/>
                    <a:pt x="403451" y="846618"/>
                    <a:pt x="431804" y="851934"/>
                  </a:cubicBezTo>
                  <a:cubicBezTo>
                    <a:pt x="460157" y="857250"/>
                    <a:pt x="458385" y="786367"/>
                    <a:pt x="495599" y="788139"/>
                  </a:cubicBezTo>
                  <a:cubicBezTo>
                    <a:pt x="532813" y="789911"/>
                    <a:pt x="610786" y="846617"/>
                    <a:pt x="655088" y="862566"/>
                  </a:cubicBezTo>
                  <a:cubicBezTo>
                    <a:pt x="699390" y="878515"/>
                    <a:pt x="733059" y="896237"/>
                    <a:pt x="761413" y="883832"/>
                  </a:cubicBezTo>
                  <a:cubicBezTo>
                    <a:pt x="789767" y="871427"/>
                    <a:pt x="786223" y="781051"/>
                    <a:pt x="825209" y="788139"/>
                  </a:cubicBezTo>
                  <a:cubicBezTo>
                    <a:pt x="864195" y="795227"/>
                    <a:pt x="927990" y="882060"/>
                    <a:pt x="995330" y="926362"/>
                  </a:cubicBezTo>
                  <a:cubicBezTo>
                    <a:pt x="1062669" y="970664"/>
                    <a:pt x="1160135" y="1043320"/>
                    <a:pt x="1229246" y="1053952"/>
                  </a:cubicBezTo>
                  <a:cubicBezTo>
                    <a:pt x="1298357" y="1064584"/>
                    <a:pt x="1351520" y="1036231"/>
                    <a:pt x="1409999" y="990157"/>
                  </a:cubicBezTo>
                  <a:cubicBezTo>
                    <a:pt x="1468478" y="944083"/>
                    <a:pt x="1512780" y="843073"/>
                    <a:pt x="1580120" y="777506"/>
                  </a:cubicBezTo>
                  <a:cubicBezTo>
                    <a:pt x="1647460" y="711939"/>
                    <a:pt x="1746697" y="655231"/>
                    <a:pt x="1814037" y="596752"/>
                  </a:cubicBezTo>
                  <a:cubicBezTo>
                    <a:pt x="1881377" y="538273"/>
                    <a:pt x="1941628" y="488655"/>
                    <a:pt x="1984158" y="426632"/>
                  </a:cubicBezTo>
                  <a:cubicBezTo>
                    <a:pt x="2026688" y="364609"/>
                    <a:pt x="2046181" y="281320"/>
                    <a:pt x="2069218" y="224613"/>
                  </a:cubicBezTo>
                  <a:cubicBezTo>
                    <a:pt x="2092255" y="167906"/>
                    <a:pt x="2104660" y="120060"/>
                    <a:pt x="2122381" y="86390"/>
                  </a:cubicBezTo>
                  <a:cubicBezTo>
                    <a:pt x="2140102" y="52720"/>
                    <a:pt x="2156051" y="33227"/>
                    <a:pt x="2175544" y="22594"/>
                  </a:cubicBezTo>
                  <a:cubicBezTo>
                    <a:pt x="2195037" y="11961"/>
                    <a:pt x="2209213" y="24366"/>
                    <a:pt x="2239339" y="22594"/>
                  </a:cubicBezTo>
                  <a:cubicBezTo>
                    <a:pt x="2269464" y="20822"/>
                    <a:pt x="2232250" y="15506"/>
                    <a:pt x="2356297" y="11962"/>
                  </a:cubicBezTo>
                  <a:cubicBezTo>
                    <a:pt x="2480343" y="8418"/>
                    <a:pt x="2724892" y="1329"/>
                    <a:pt x="2983618" y="1329"/>
                  </a:cubicBezTo>
                  <a:cubicBezTo>
                    <a:pt x="3242344" y="1329"/>
                    <a:pt x="3908651" y="11962"/>
                    <a:pt x="3908651" y="11962"/>
                  </a:cubicBezTo>
                  <a:lnTo>
                    <a:pt x="4365851" y="11962"/>
                  </a:lnTo>
                  <a:cubicBezTo>
                    <a:pt x="4477493" y="10190"/>
                    <a:pt x="4525339" y="3101"/>
                    <a:pt x="4578502" y="1329"/>
                  </a:cubicBezTo>
                  <a:cubicBezTo>
                    <a:pt x="4631665" y="-443"/>
                    <a:pt x="4658246" y="-443"/>
                    <a:pt x="4684827" y="1329"/>
                  </a:cubicBezTo>
                  <a:cubicBezTo>
                    <a:pt x="4711408" y="3101"/>
                    <a:pt x="4714953" y="-3987"/>
                    <a:pt x="4737990" y="11962"/>
                  </a:cubicBezTo>
                  <a:cubicBezTo>
                    <a:pt x="4761027" y="27911"/>
                    <a:pt x="4782293" y="65124"/>
                    <a:pt x="4823051" y="97022"/>
                  </a:cubicBezTo>
                  <a:cubicBezTo>
                    <a:pt x="4863809" y="128920"/>
                    <a:pt x="4952414" y="166134"/>
                    <a:pt x="4982539" y="203348"/>
                  </a:cubicBezTo>
                  <a:cubicBezTo>
                    <a:pt x="5012664" y="240562"/>
                    <a:pt x="5009120" y="286636"/>
                    <a:pt x="5003804" y="320306"/>
                  </a:cubicBezTo>
                  <a:cubicBezTo>
                    <a:pt x="4998488" y="353976"/>
                    <a:pt x="4964818" y="380557"/>
                    <a:pt x="4950641" y="405366"/>
                  </a:cubicBezTo>
                  <a:cubicBezTo>
                    <a:pt x="4936464" y="430175"/>
                    <a:pt x="4934693" y="446125"/>
                    <a:pt x="4918744" y="469162"/>
                  </a:cubicBezTo>
                  <a:cubicBezTo>
                    <a:pt x="4902795" y="492199"/>
                    <a:pt x="4856720" y="509920"/>
                    <a:pt x="4854948" y="543590"/>
                  </a:cubicBezTo>
                  <a:cubicBezTo>
                    <a:pt x="4853176" y="577260"/>
                    <a:pt x="4877985" y="649915"/>
                    <a:pt x="4908111" y="671180"/>
                  </a:cubicBezTo>
                  <a:cubicBezTo>
                    <a:pt x="4938237" y="692445"/>
                    <a:pt x="5026842" y="648143"/>
                    <a:pt x="5035702" y="671180"/>
                  </a:cubicBezTo>
                  <a:cubicBezTo>
                    <a:pt x="5044562" y="694217"/>
                    <a:pt x="4948869" y="791683"/>
                    <a:pt x="4961274" y="809404"/>
                  </a:cubicBezTo>
                  <a:cubicBezTo>
                    <a:pt x="4973679" y="827125"/>
                    <a:pt x="5042791" y="800543"/>
                    <a:pt x="5110130" y="777506"/>
                  </a:cubicBezTo>
                  <a:cubicBezTo>
                    <a:pt x="5177469" y="754469"/>
                    <a:pt x="5285567" y="690673"/>
                    <a:pt x="5365311" y="671180"/>
                  </a:cubicBezTo>
                  <a:cubicBezTo>
                    <a:pt x="5445055" y="651687"/>
                    <a:pt x="5517711" y="681813"/>
                    <a:pt x="5588595" y="660548"/>
                  </a:cubicBezTo>
                  <a:cubicBezTo>
                    <a:pt x="5659479" y="639283"/>
                    <a:pt x="5717957" y="557767"/>
                    <a:pt x="5790613" y="543590"/>
                  </a:cubicBezTo>
                  <a:cubicBezTo>
                    <a:pt x="5863269" y="529413"/>
                    <a:pt x="5928837" y="584347"/>
                    <a:pt x="6024530" y="575487"/>
                  </a:cubicBezTo>
                  <a:cubicBezTo>
                    <a:pt x="6120223" y="566627"/>
                    <a:pt x="6270851" y="520552"/>
                    <a:pt x="6364772" y="490427"/>
                  </a:cubicBezTo>
                  <a:cubicBezTo>
                    <a:pt x="6458693" y="460302"/>
                    <a:pt x="6540209" y="410683"/>
                    <a:pt x="6588055" y="394734"/>
                  </a:cubicBezTo>
                  <a:cubicBezTo>
                    <a:pt x="6635901" y="378785"/>
                    <a:pt x="6625270" y="415999"/>
                    <a:pt x="6651851" y="394734"/>
                  </a:cubicBezTo>
                  <a:cubicBezTo>
                    <a:pt x="6678433" y="373469"/>
                    <a:pt x="6712102" y="279548"/>
                    <a:pt x="6747544" y="267143"/>
                  </a:cubicBezTo>
                  <a:cubicBezTo>
                    <a:pt x="6782986" y="254738"/>
                    <a:pt x="6823744" y="323850"/>
                    <a:pt x="6864502" y="320306"/>
                  </a:cubicBezTo>
                  <a:cubicBezTo>
                    <a:pt x="6905260" y="316762"/>
                    <a:pt x="6956651" y="267143"/>
                    <a:pt x="6992093" y="245878"/>
                  </a:cubicBezTo>
                  <a:cubicBezTo>
                    <a:pt x="7027535" y="224613"/>
                    <a:pt x="7055888" y="190943"/>
                    <a:pt x="7077153" y="192715"/>
                  </a:cubicBezTo>
                  <a:cubicBezTo>
                    <a:pt x="7098418" y="194487"/>
                    <a:pt x="7073609" y="254739"/>
                    <a:pt x="7119683" y="256511"/>
                  </a:cubicBezTo>
                  <a:cubicBezTo>
                    <a:pt x="7165757" y="258283"/>
                    <a:pt x="7279171" y="212208"/>
                    <a:pt x="7353599" y="203348"/>
                  </a:cubicBezTo>
                  <a:cubicBezTo>
                    <a:pt x="7428027" y="194487"/>
                    <a:pt x="7498911" y="217525"/>
                    <a:pt x="7566251" y="203348"/>
                  </a:cubicBezTo>
                  <a:cubicBezTo>
                    <a:pt x="7633591" y="189171"/>
                    <a:pt x="7708019" y="114743"/>
                    <a:pt x="7757637" y="118287"/>
                  </a:cubicBezTo>
                  <a:cubicBezTo>
                    <a:pt x="7807255" y="121831"/>
                    <a:pt x="7816116" y="224613"/>
                    <a:pt x="7863962" y="224613"/>
                  </a:cubicBezTo>
                  <a:cubicBezTo>
                    <a:pt x="7911808" y="224613"/>
                    <a:pt x="7970288" y="137780"/>
                    <a:pt x="8044716" y="118287"/>
                  </a:cubicBezTo>
                  <a:cubicBezTo>
                    <a:pt x="8119144" y="98794"/>
                    <a:pt x="8239646" y="114743"/>
                    <a:pt x="8310530" y="107655"/>
                  </a:cubicBezTo>
                  <a:cubicBezTo>
                    <a:pt x="8381414" y="100567"/>
                    <a:pt x="8418627" y="89934"/>
                    <a:pt x="8470018" y="75757"/>
                  </a:cubicBezTo>
                  <a:cubicBezTo>
                    <a:pt x="8521409" y="61580"/>
                    <a:pt x="8583432" y="13734"/>
                    <a:pt x="8618874" y="22594"/>
                  </a:cubicBezTo>
                  <a:cubicBezTo>
                    <a:pt x="8654316" y="31454"/>
                    <a:pt x="8664948" y="84618"/>
                    <a:pt x="8682669" y="128920"/>
                  </a:cubicBezTo>
                  <a:cubicBezTo>
                    <a:pt x="8700390" y="173222"/>
                    <a:pt x="8680897" y="229929"/>
                    <a:pt x="8725199" y="288408"/>
                  </a:cubicBezTo>
                  <a:cubicBezTo>
                    <a:pt x="8769501" y="346887"/>
                    <a:pt x="8881143" y="435492"/>
                    <a:pt x="8948483" y="479794"/>
                  </a:cubicBezTo>
                  <a:cubicBezTo>
                    <a:pt x="9015823" y="524096"/>
                    <a:pt x="9065442" y="543589"/>
                    <a:pt x="9129237" y="554222"/>
                  </a:cubicBezTo>
                  <a:cubicBezTo>
                    <a:pt x="9193032" y="564855"/>
                    <a:pt x="9267460" y="532957"/>
                    <a:pt x="9331255" y="543590"/>
                  </a:cubicBezTo>
                  <a:cubicBezTo>
                    <a:pt x="9395050" y="554223"/>
                    <a:pt x="9467707" y="587893"/>
                    <a:pt x="9512009" y="618018"/>
                  </a:cubicBezTo>
                  <a:cubicBezTo>
                    <a:pt x="9556311" y="648143"/>
                    <a:pt x="9550995" y="688901"/>
                    <a:pt x="9597069" y="724343"/>
                  </a:cubicBezTo>
                  <a:cubicBezTo>
                    <a:pt x="9643143" y="759785"/>
                    <a:pt x="9793771" y="796999"/>
                    <a:pt x="9788455" y="830669"/>
                  </a:cubicBezTo>
                  <a:cubicBezTo>
                    <a:pt x="9783139" y="864339"/>
                    <a:pt x="9646688" y="919274"/>
                    <a:pt x="9565172" y="926362"/>
                  </a:cubicBezTo>
                  <a:cubicBezTo>
                    <a:pt x="9483656" y="933450"/>
                    <a:pt x="9403912" y="882059"/>
                    <a:pt x="9299358" y="873199"/>
                  </a:cubicBezTo>
                  <a:cubicBezTo>
                    <a:pt x="9194805" y="864338"/>
                    <a:pt x="9065442" y="876743"/>
                    <a:pt x="8937851" y="873199"/>
                  </a:cubicBezTo>
                  <a:cubicBezTo>
                    <a:pt x="8810260" y="869655"/>
                    <a:pt x="8627734" y="835985"/>
                    <a:pt x="8533813" y="851934"/>
                  </a:cubicBezTo>
                  <a:cubicBezTo>
                    <a:pt x="8439892" y="867883"/>
                    <a:pt x="8413311" y="921046"/>
                    <a:pt x="8374325" y="968892"/>
                  </a:cubicBezTo>
                  <a:cubicBezTo>
                    <a:pt x="8335339" y="1016738"/>
                    <a:pt x="8321162" y="1073445"/>
                    <a:pt x="8299897" y="1139013"/>
                  </a:cubicBezTo>
                  <a:cubicBezTo>
                    <a:pt x="8278632" y="1204580"/>
                    <a:pt x="8280404" y="1305590"/>
                    <a:pt x="8246734" y="1362297"/>
                  </a:cubicBezTo>
                  <a:cubicBezTo>
                    <a:pt x="8213064" y="1419004"/>
                    <a:pt x="8177623" y="1456218"/>
                    <a:pt x="8097879" y="1479255"/>
                  </a:cubicBezTo>
                  <a:cubicBezTo>
                    <a:pt x="8018135" y="1502292"/>
                    <a:pt x="7904720" y="1520013"/>
                    <a:pt x="7768269" y="1500520"/>
                  </a:cubicBezTo>
                  <a:cubicBezTo>
                    <a:pt x="7631818" y="1481027"/>
                    <a:pt x="7401446" y="1395967"/>
                    <a:pt x="7279172" y="1362297"/>
                  </a:cubicBezTo>
                  <a:cubicBezTo>
                    <a:pt x="7156898" y="1328627"/>
                    <a:pt x="7107279" y="1321538"/>
                    <a:pt x="7034623" y="1298501"/>
                  </a:cubicBezTo>
                  <a:cubicBezTo>
                    <a:pt x="6961967" y="1275464"/>
                    <a:pt x="6910576" y="1225845"/>
                    <a:pt x="6843237" y="1224073"/>
                  </a:cubicBezTo>
                  <a:cubicBezTo>
                    <a:pt x="6775898" y="1222301"/>
                    <a:pt x="6699698" y="1273692"/>
                    <a:pt x="6630586" y="1287869"/>
                  </a:cubicBezTo>
                  <a:cubicBezTo>
                    <a:pt x="6561474" y="1302046"/>
                    <a:pt x="6495907" y="1305590"/>
                    <a:pt x="6428567" y="1309134"/>
                  </a:cubicBezTo>
                  <a:cubicBezTo>
                    <a:pt x="6361227" y="1312678"/>
                    <a:pt x="6279711" y="1319766"/>
                    <a:pt x="6226548" y="1309134"/>
                  </a:cubicBezTo>
                  <a:cubicBezTo>
                    <a:pt x="6173385" y="1298501"/>
                    <a:pt x="6150087" y="1237120"/>
                    <a:pt x="6109590" y="1245339"/>
                  </a:cubicBezTo>
                  <a:cubicBezTo>
                    <a:pt x="6069093" y="1253558"/>
                    <a:pt x="6038228" y="1339597"/>
                    <a:pt x="5983565" y="1358448"/>
                  </a:cubicBezTo>
                  <a:cubicBezTo>
                    <a:pt x="5928902" y="1377300"/>
                    <a:pt x="5847060" y="1334139"/>
                    <a:pt x="5781612" y="1358448"/>
                  </a:cubicBezTo>
                  <a:cubicBezTo>
                    <a:pt x="5716164" y="1382757"/>
                    <a:pt x="5650216" y="1442237"/>
                    <a:pt x="5602098" y="1481864"/>
                  </a:cubicBezTo>
                  <a:cubicBezTo>
                    <a:pt x="5553980" y="1521491"/>
                    <a:pt x="5503621" y="1558456"/>
                    <a:pt x="5487292" y="1573774"/>
                  </a:cubicBezTo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91351" y="21192085"/>
              <a:ext cx="10022016" cy="5743817"/>
            </a:xfrm>
            <a:custGeom>
              <a:avLst/>
              <a:gdLst>
                <a:gd name="connsiteX0" fmla="*/ 72935 w 10022016"/>
                <a:gd name="connsiteY0" fmla="*/ 5166148 h 5743817"/>
                <a:gd name="connsiteX1" fmla="*/ 112123 w 10022016"/>
                <a:gd name="connsiteY1" fmla="*/ 4722011 h 5743817"/>
                <a:gd name="connsiteX2" fmla="*/ 177438 w 10022016"/>
                <a:gd name="connsiteY2" fmla="*/ 4304000 h 5743817"/>
                <a:gd name="connsiteX3" fmla="*/ 451758 w 10022016"/>
                <a:gd name="connsiteY3" fmla="*/ 4016617 h 5743817"/>
                <a:gd name="connsiteX4" fmla="*/ 477883 w 10022016"/>
                <a:gd name="connsiteY4" fmla="*/ 3899051 h 5743817"/>
                <a:gd name="connsiteX5" fmla="*/ 308066 w 10022016"/>
                <a:gd name="connsiteY5" fmla="*/ 3990491 h 5743817"/>
                <a:gd name="connsiteX6" fmla="*/ 308066 w 10022016"/>
                <a:gd name="connsiteY6" fmla="*/ 3846800 h 5743817"/>
                <a:gd name="connsiteX7" fmla="*/ 464820 w 10022016"/>
                <a:gd name="connsiteY7" fmla="*/ 3494102 h 5743817"/>
                <a:gd name="connsiteX8" fmla="*/ 530135 w 10022016"/>
                <a:gd name="connsiteY8" fmla="*/ 3611668 h 5743817"/>
                <a:gd name="connsiteX9" fmla="*/ 543198 w 10022016"/>
                <a:gd name="connsiteY9" fmla="*/ 3716171 h 5743817"/>
                <a:gd name="connsiteX10" fmla="*/ 935083 w 10022016"/>
                <a:gd name="connsiteY10" fmla="*/ 3663920 h 5743817"/>
                <a:gd name="connsiteX11" fmla="*/ 1183278 w 10022016"/>
                <a:gd name="connsiteY11" fmla="*/ 3441851 h 5743817"/>
                <a:gd name="connsiteX12" fmla="*/ 1170215 w 10022016"/>
                <a:gd name="connsiteY12" fmla="*/ 3115280 h 5743817"/>
                <a:gd name="connsiteX13" fmla="*/ 1274718 w 10022016"/>
                <a:gd name="connsiteY13" fmla="*/ 2945462 h 5743817"/>
                <a:gd name="connsiteX14" fmla="*/ 1248592 w 10022016"/>
                <a:gd name="connsiteY14" fmla="*/ 2671142 h 5743817"/>
                <a:gd name="connsiteX15" fmla="*/ 1418409 w 10022016"/>
                <a:gd name="connsiteY15" fmla="*/ 2527451 h 5743817"/>
                <a:gd name="connsiteX16" fmla="*/ 1627415 w 10022016"/>
                <a:gd name="connsiteY16" fmla="*/ 2344571 h 5743817"/>
                <a:gd name="connsiteX17" fmla="*/ 1849483 w 10022016"/>
                <a:gd name="connsiteY17" fmla="*/ 2122502 h 5743817"/>
                <a:gd name="connsiteX18" fmla="*/ 1940923 w 10022016"/>
                <a:gd name="connsiteY18" fmla="*/ 2018000 h 5743817"/>
                <a:gd name="connsiteX19" fmla="*/ 1862546 w 10022016"/>
                <a:gd name="connsiteY19" fmla="*/ 1808994 h 5743817"/>
                <a:gd name="connsiteX20" fmla="*/ 1823358 w 10022016"/>
                <a:gd name="connsiteY20" fmla="*/ 1704491 h 5743817"/>
                <a:gd name="connsiteX21" fmla="*/ 1849483 w 10022016"/>
                <a:gd name="connsiteY21" fmla="*/ 1678365 h 5743817"/>
                <a:gd name="connsiteX22" fmla="*/ 2006238 w 10022016"/>
                <a:gd name="connsiteY22" fmla="*/ 1782868 h 5743817"/>
                <a:gd name="connsiteX23" fmla="*/ 2123803 w 10022016"/>
                <a:gd name="connsiteY23" fmla="*/ 1691428 h 5743817"/>
                <a:gd name="connsiteX24" fmla="*/ 2228306 w 10022016"/>
                <a:gd name="connsiteY24" fmla="*/ 1364857 h 5743817"/>
                <a:gd name="connsiteX25" fmla="*/ 2476500 w 10022016"/>
                <a:gd name="connsiteY25" fmla="*/ 1195040 h 5743817"/>
                <a:gd name="connsiteX26" fmla="*/ 2724695 w 10022016"/>
                <a:gd name="connsiteY26" fmla="*/ 1208102 h 5743817"/>
                <a:gd name="connsiteX27" fmla="*/ 3038203 w 10022016"/>
                <a:gd name="connsiteY27" fmla="*/ 1208102 h 5743817"/>
                <a:gd name="connsiteX28" fmla="*/ 3338649 w 10022016"/>
                <a:gd name="connsiteY28" fmla="*/ 1221165 h 5743817"/>
                <a:gd name="connsiteX29" fmla="*/ 3560718 w 10022016"/>
                <a:gd name="connsiteY29" fmla="*/ 1234228 h 5743817"/>
                <a:gd name="connsiteX30" fmla="*/ 3652158 w 10022016"/>
                <a:gd name="connsiteY30" fmla="*/ 1338731 h 5743817"/>
                <a:gd name="connsiteX31" fmla="*/ 3495403 w 10022016"/>
                <a:gd name="connsiteY31" fmla="*/ 1377920 h 5743817"/>
                <a:gd name="connsiteX32" fmla="*/ 3312523 w 10022016"/>
                <a:gd name="connsiteY32" fmla="*/ 1312605 h 5743817"/>
                <a:gd name="connsiteX33" fmla="*/ 3155769 w 10022016"/>
                <a:gd name="connsiteY33" fmla="*/ 1338731 h 5743817"/>
                <a:gd name="connsiteX34" fmla="*/ 3234146 w 10022016"/>
                <a:gd name="connsiteY34" fmla="*/ 1430171 h 5743817"/>
                <a:gd name="connsiteX35" fmla="*/ 3338649 w 10022016"/>
                <a:gd name="connsiteY35" fmla="*/ 1508548 h 5743817"/>
                <a:gd name="connsiteX36" fmla="*/ 3181895 w 10022016"/>
                <a:gd name="connsiteY36" fmla="*/ 1599988 h 5743817"/>
                <a:gd name="connsiteX37" fmla="*/ 3417026 w 10022016"/>
                <a:gd name="connsiteY37" fmla="*/ 1665302 h 5743817"/>
                <a:gd name="connsiteX38" fmla="*/ 3586843 w 10022016"/>
                <a:gd name="connsiteY38" fmla="*/ 1835120 h 5743817"/>
                <a:gd name="connsiteX39" fmla="*/ 3730535 w 10022016"/>
                <a:gd name="connsiteY39" fmla="*/ 1913497 h 5743817"/>
                <a:gd name="connsiteX40" fmla="*/ 4030980 w 10022016"/>
                <a:gd name="connsiteY40" fmla="*/ 1913497 h 5743817"/>
                <a:gd name="connsiteX41" fmla="*/ 4305300 w 10022016"/>
                <a:gd name="connsiteY41" fmla="*/ 1926560 h 5743817"/>
                <a:gd name="connsiteX42" fmla="*/ 4396740 w 10022016"/>
                <a:gd name="connsiteY42" fmla="*/ 1848182 h 5743817"/>
                <a:gd name="connsiteX43" fmla="*/ 4475118 w 10022016"/>
                <a:gd name="connsiteY43" fmla="*/ 1848182 h 5743817"/>
                <a:gd name="connsiteX44" fmla="*/ 4540432 w 10022016"/>
                <a:gd name="connsiteY44" fmla="*/ 1822057 h 5743817"/>
                <a:gd name="connsiteX45" fmla="*/ 4657998 w 10022016"/>
                <a:gd name="connsiteY45" fmla="*/ 1887371 h 5743817"/>
                <a:gd name="connsiteX46" fmla="*/ 4801689 w 10022016"/>
                <a:gd name="connsiteY46" fmla="*/ 1913497 h 5743817"/>
                <a:gd name="connsiteX47" fmla="*/ 4880066 w 10022016"/>
                <a:gd name="connsiteY47" fmla="*/ 1900434 h 5743817"/>
                <a:gd name="connsiteX48" fmla="*/ 5049883 w 10022016"/>
                <a:gd name="connsiteY48" fmla="*/ 1978811 h 5743817"/>
                <a:gd name="connsiteX49" fmla="*/ 4971506 w 10022016"/>
                <a:gd name="connsiteY49" fmla="*/ 2122502 h 5743817"/>
                <a:gd name="connsiteX50" fmla="*/ 4801689 w 10022016"/>
                <a:gd name="connsiteY50" fmla="*/ 2213942 h 5743817"/>
                <a:gd name="connsiteX51" fmla="*/ 4631872 w 10022016"/>
                <a:gd name="connsiteY51" fmla="*/ 2305382 h 5743817"/>
                <a:gd name="connsiteX52" fmla="*/ 4501243 w 10022016"/>
                <a:gd name="connsiteY52" fmla="*/ 2357634 h 5743817"/>
                <a:gd name="connsiteX53" fmla="*/ 4344489 w 10022016"/>
                <a:gd name="connsiteY53" fmla="*/ 2462137 h 5743817"/>
                <a:gd name="connsiteX54" fmla="*/ 4148546 w 10022016"/>
                <a:gd name="connsiteY54" fmla="*/ 2592765 h 5743817"/>
                <a:gd name="connsiteX55" fmla="*/ 3926478 w 10022016"/>
                <a:gd name="connsiteY55" fmla="*/ 2736457 h 5743817"/>
                <a:gd name="connsiteX56" fmla="*/ 3861163 w 10022016"/>
                <a:gd name="connsiteY56" fmla="*/ 2880148 h 5743817"/>
                <a:gd name="connsiteX57" fmla="*/ 4017918 w 10022016"/>
                <a:gd name="connsiteY57" fmla="*/ 2932400 h 5743817"/>
                <a:gd name="connsiteX58" fmla="*/ 4305300 w 10022016"/>
                <a:gd name="connsiteY58" fmla="*/ 2945462 h 5743817"/>
                <a:gd name="connsiteX59" fmla="*/ 4488180 w 10022016"/>
                <a:gd name="connsiteY59" fmla="*/ 3141405 h 5743817"/>
                <a:gd name="connsiteX60" fmla="*/ 4762500 w 10022016"/>
                <a:gd name="connsiteY60" fmla="*/ 3298160 h 5743817"/>
                <a:gd name="connsiteX61" fmla="*/ 4788626 w 10022016"/>
                <a:gd name="connsiteY61" fmla="*/ 3350411 h 5743817"/>
                <a:gd name="connsiteX62" fmla="*/ 4867003 w 10022016"/>
                <a:gd name="connsiteY62" fmla="*/ 3533291 h 5743817"/>
                <a:gd name="connsiteX63" fmla="*/ 4853940 w 10022016"/>
                <a:gd name="connsiteY63" fmla="*/ 3820674 h 5743817"/>
                <a:gd name="connsiteX64" fmla="*/ 4762500 w 10022016"/>
                <a:gd name="connsiteY64" fmla="*/ 3977428 h 5743817"/>
                <a:gd name="connsiteX65" fmla="*/ 4958443 w 10022016"/>
                <a:gd name="connsiteY65" fmla="*/ 4108057 h 5743817"/>
                <a:gd name="connsiteX66" fmla="*/ 5219700 w 10022016"/>
                <a:gd name="connsiteY66" fmla="*/ 4264811 h 5743817"/>
                <a:gd name="connsiteX67" fmla="*/ 5507083 w 10022016"/>
                <a:gd name="connsiteY67" fmla="*/ 4160308 h 5743817"/>
                <a:gd name="connsiteX68" fmla="*/ 5742215 w 10022016"/>
                <a:gd name="connsiteY68" fmla="*/ 3820674 h 5743817"/>
                <a:gd name="connsiteX69" fmla="*/ 6029598 w 10022016"/>
                <a:gd name="connsiteY69" fmla="*/ 3624731 h 5743817"/>
                <a:gd name="connsiteX70" fmla="*/ 6421483 w 10022016"/>
                <a:gd name="connsiteY70" fmla="*/ 3559417 h 5743817"/>
                <a:gd name="connsiteX71" fmla="*/ 6578238 w 10022016"/>
                <a:gd name="connsiteY71" fmla="*/ 3467977 h 5743817"/>
                <a:gd name="connsiteX72" fmla="*/ 6630489 w 10022016"/>
                <a:gd name="connsiteY72" fmla="*/ 3258971 h 5743817"/>
                <a:gd name="connsiteX73" fmla="*/ 6878683 w 10022016"/>
                <a:gd name="connsiteY73" fmla="*/ 3141405 h 5743817"/>
                <a:gd name="connsiteX74" fmla="*/ 7022375 w 10022016"/>
                <a:gd name="connsiteY74" fmla="*/ 3232845 h 5743817"/>
                <a:gd name="connsiteX75" fmla="*/ 7335883 w 10022016"/>
                <a:gd name="connsiteY75" fmla="*/ 3206720 h 5743817"/>
                <a:gd name="connsiteX76" fmla="*/ 7571015 w 10022016"/>
                <a:gd name="connsiteY76" fmla="*/ 3141405 h 5743817"/>
                <a:gd name="connsiteX77" fmla="*/ 7597140 w 10022016"/>
                <a:gd name="connsiteY77" fmla="*/ 2893211 h 5743817"/>
                <a:gd name="connsiteX78" fmla="*/ 7649392 w 10022016"/>
                <a:gd name="connsiteY78" fmla="*/ 2749520 h 5743817"/>
                <a:gd name="connsiteX79" fmla="*/ 7688580 w 10022016"/>
                <a:gd name="connsiteY79" fmla="*/ 2631954 h 5743817"/>
                <a:gd name="connsiteX80" fmla="*/ 7427323 w 10022016"/>
                <a:gd name="connsiteY80" fmla="*/ 2553577 h 5743817"/>
                <a:gd name="connsiteX81" fmla="*/ 7244443 w 10022016"/>
                <a:gd name="connsiteY81" fmla="*/ 2684205 h 5743817"/>
                <a:gd name="connsiteX82" fmla="*/ 7100752 w 10022016"/>
                <a:gd name="connsiteY82" fmla="*/ 2697268 h 5743817"/>
                <a:gd name="connsiteX83" fmla="*/ 6957060 w 10022016"/>
                <a:gd name="connsiteY83" fmla="*/ 2723394 h 5743817"/>
                <a:gd name="connsiteX84" fmla="*/ 6839495 w 10022016"/>
                <a:gd name="connsiteY84" fmla="*/ 2775645 h 5743817"/>
                <a:gd name="connsiteX85" fmla="*/ 6617426 w 10022016"/>
                <a:gd name="connsiteY85" fmla="*/ 2605828 h 5743817"/>
                <a:gd name="connsiteX86" fmla="*/ 6343106 w 10022016"/>
                <a:gd name="connsiteY86" fmla="*/ 2253131 h 5743817"/>
                <a:gd name="connsiteX87" fmla="*/ 6134100 w 10022016"/>
                <a:gd name="connsiteY87" fmla="*/ 1848182 h 5743817"/>
                <a:gd name="connsiteX88" fmla="*/ 6042660 w 10022016"/>
                <a:gd name="connsiteY88" fmla="*/ 1887371 h 5743817"/>
                <a:gd name="connsiteX89" fmla="*/ 6147163 w 10022016"/>
                <a:gd name="connsiteY89" fmla="*/ 2135565 h 5743817"/>
                <a:gd name="connsiteX90" fmla="*/ 6316980 w 10022016"/>
                <a:gd name="connsiteY90" fmla="*/ 2409885 h 5743817"/>
                <a:gd name="connsiteX91" fmla="*/ 6499860 w 10022016"/>
                <a:gd name="connsiteY91" fmla="*/ 2618891 h 5743817"/>
                <a:gd name="connsiteX92" fmla="*/ 6565175 w 10022016"/>
                <a:gd name="connsiteY92" fmla="*/ 2775645 h 5743817"/>
                <a:gd name="connsiteX93" fmla="*/ 6395358 w 10022016"/>
                <a:gd name="connsiteY93" fmla="*/ 2814834 h 5743817"/>
                <a:gd name="connsiteX94" fmla="*/ 6330043 w 10022016"/>
                <a:gd name="connsiteY94" fmla="*/ 2684205 h 5743817"/>
                <a:gd name="connsiteX95" fmla="*/ 6186352 w 10022016"/>
                <a:gd name="connsiteY95" fmla="*/ 2527451 h 5743817"/>
                <a:gd name="connsiteX96" fmla="*/ 6134100 w 10022016"/>
                <a:gd name="connsiteY96" fmla="*/ 2344571 h 5743817"/>
                <a:gd name="connsiteX97" fmla="*/ 6107975 w 10022016"/>
                <a:gd name="connsiteY97" fmla="*/ 2200880 h 5743817"/>
                <a:gd name="connsiteX98" fmla="*/ 5912032 w 10022016"/>
                <a:gd name="connsiteY98" fmla="*/ 2122502 h 5743817"/>
                <a:gd name="connsiteX99" fmla="*/ 5755278 w 10022016"/>
                <a:gd name="connsiteY99" fmla="*/ 2057188 h 5743817"/>
                <a:gd name="connsiteX100" fmla="*/ 5585460 w 10022016"/>
                <a:gd name="connsiteY100" fmla="*/ 1939622 h 5743817"/>
                <a:gd name="connsiteX101" fmla="*/ 5480958 w 10022016"/>
                <a:gd name="connsiteY101" fmla="*/ 1900434 h 5743817"/>
                <a:gd name="connsiteX102" fmla="*/ 5350329 w 10022016"/>
                <a:gd name="connsiteY102" fmla="*/ 1861245 h 5743817"/>
                <a:gd name="connsiteX103" fmla="*/ 5258889 w 10022016"/>
                <a:gd name="connsiteY103" fmla="*/ 1952685 h 5743817"/>
                <a:gd name="connsiteX104" fmla="*/ 5128260 w 10022016"/>
                <a:gd name="connsiteY104" fmla="*/ 1913497 h 5743817"/>
                <a:gd name="connsiteX105" fmla="*/ 5089072 w 10022016"/>
                <a:gd name="connsiteY105" fmla="*/ 1717554 h 5743817"/>
                <a:gd name="connsiteX106" fmla="*/ 5298078 w 10022016"/>
                <a:gd name="connsiteY106" fmla="*/ 1730617 h 5743817"/>
                <a:gd name="connsiteX107" fmla="*/ 5428706 w 10022016"/>
                <a:gd name="connsiteY107" fmla="*/ 1691428 h 5743817"/>
                <a:gd name="connsiteX108" fmla="*/ 5611586 w 10022016"/>
                <a:gd name="connsiteY108" fmla="*/ 1756742 h 5743817"/>
                <a:gd name="connsiteX109" fmla="*/ 5716089 w 10022016"/>
                <a:gd name="connsiteY109" fmla="*/ 1756742 h 5743817"/>
                <a:gd name="connsiteX110" fmla="*/ 5755278 w 10022016"/>
                <a:gd name="connsiteY110" fmla="*/ 1861245 h 5743817"/>
                <a:gd name="connsiteX111" fmla="*/ 5846718 w 10022016"/>
                <a:gd name="connsiteY111" fmla="*/ 1808994 h 5743817"/>
                <a:gd name="connsiteX112" fmla="*/ 5964283 w 10022016"/>
                <a:gd name="connsiteY112" fmla="*/ 1678365 h 5743817"/>
                <a:gd name="connsiteX113" fmla="*/ 6173289 w 10022016"/>
                <a:gd name="connsiteY113" fmla="*/ 1599988 h 5743817"/>
                <a:gd name="connsiteX114" fmla="*/ 6343106 w 10022016"/>
                <a:gd name="connsiteY114" fmla="*/ 1456297 h 5743817"/>
                <a:gd name="connsiteX115" fmla="*/ 6447609 w 10022016"/>
                <a:gd name="connsiteY115" fmla="*/ 1351794 h 5743817"/>
                <a:gd name="connsiteX116" fmla="*/ 6486798 w 10022016"/>
                <a:gd name="connsiteY116" fmla="*/ 1443234 h 5743817"/>
                <a:gd name="connsiteX117" fmla="*/ 6369232 w 10022016"/>
                <a:gd name="connsiteY117" fmla="*/ 1652240 h 5743817"/>
                <a:gd name="connsiteX118" fmla="*/ 6264729 w 10022016"/>
                <a:gd name="connsiteY118" fmla="*/ 1769805 h 5743817"/>
                <a:gd name="connsiteX119" fmla="*/ 6460672 w 10022016"/>
                <a:gd name="connsiteY119" fmla="*/ 1678365 h 5743817"/>
                <a:gd name="connsiteX120" fmla="*/ 6669678 w 10022016"/>
                <a:gd name="connsiteY120" fmla="*/ 1312605 h 5743817"/>
                <a:gd name="connsiteX121" fmla="*/ 6904809 w 10022016"/>
                <a:gd name="connsiteY121" fmla="*/ 1064411 h 5743817"/>
                <a:gd name="connsiteX122" fmla="*/ 7231380 w 10022016"/>
                <a:gd name="connsiteY122" fmla="*/ 999097 h 5743817"/>
                <a:gd name="connsiteX123" fmla="*/ 7518763 w 10022016"/>
                <a:gd name="connsiteY123" fmla="*/ 920720 h 5743817"/>
                <a:gd name="connsiteX124" fmla="*/ 7793083 w 10022016"/>
                <a:gd name="connsiteY124" fmla="*/ 803154 h 5743817"/>
                <a:gd name="connsiteX125" fmla="*/ 7962900 w 10022016"/>
                <a:gd name="connsiteY125" fmla="*/ 737840 h 5743817"/>
                <a:gd name="connsiteX126" fmla="*/ 8198032 w 10022016"/>
                <a:gd name="connsiteY126" fmla="*/ 581085 h 5743817"/>
                <a:gd name="connsiteX127" fmla="*/ 8276409 w 10022016"/>
                <a:gd name="connsiteY127" fmla="*/ 568022 h 5743817"/>
                <a:gd name="connsiteX128" fmla="*/ 8433163 w 10022016"/>
                <a:gd name="connsiteY128" fmla="*/ 359017 h 5743817"/>
                <a:gd name="connsiteX129" fmla="*/ 8642169 w 10022016"/>
                <a:gd name="connsiteY129" fmla="*/ 359017 h 5743817"/>
                <a:gd name="connsiteX130" fmla="*/ 8877300 w 10022016"/>
                <a:gd name="connsiteY130" fmla="*/ 293702 h 5743817"/>
                <a:gd name="connsiteX131" fmla="*/ 9034055 w 10022016"/>
                <a:gd name="connsiteY131" fmla="*/ 306765 h 5743817"/>
                <a:gd name="connsiteX132" fmla="*/ 9229998 w 10022016"/>
                <a:gd name="connsiteY132" fmla="*/ 228388 h 5743817"/>
                <a:gd name="connsiteX133" fmla="*/ 9373689 w 10022016"/>
                <a:gd name="connsiteY133" fmla="*/ 215325 h 5743817"/>
                <a:gd name="connsiteX134" fmla="*/ 9713323 w 10022016"/>
                <a:gd name="connsiteY134" fmla="*/ 110822 h 5743817"/>
                <a:gd name="connsiteX135" fmla="*/ 9870078 w 10022016"/>
                <a:gd name="connsiteY135" fmla="*/ 19382 h 5743817"/>
                <a:gd name="connsiteX136" fmla="*/ 9948455 w 10022016"/>
                <a:gd name="connsiteY136" fmla="*/ 6320 h 5743817"/>
                <a:gd name="connsiteX137" fmla="*/ 10000706 w 10022016"/>
                <a:gd name="connsiteY137" fmla="*/ 6320 h 5743817"/>
                <a:gd name="connsiteX138" fmla="*/ 10000706 w 10022016"/>
                <a:gd name="connsiteY138" fmla="*/ 84697 h 5743817"/>
                <a:gd name="connsiteX139" fmla="*/ 10000706 w 10022016"/>
                <a:gd name="connsiteY139" fmla="*/ 202262 h 5743817"/>
                <a:gd name="connsiteX140" fmla="*/ 9974580 w 10022016"/>
                <a:gd name="connsiteY140" fmla="*/ 280640 h 5743817"/>
                <a:gd name="connsiteX141" fmla="*/ 9739449 w 10022016"/>
                <a:gd name="connsiteY141" fmla="*/ 385142 h 5743817"/>
                <a:gd name="connsiteX142" fmla="*/ 9569632 w 10022016"/>
                <a:gd name="connsiteY142" fmla="*/ 476582 h 5743817"/>
                <a:gd name="connsiteX143" fmla="*/ 9334500 w 10022016"/>
                <a:gd name="connsiteY143" fmla="*/ 581085 h 5743817"/>
                <a:gd name="connsiteX144" fmla="*/ 9256123 w 10022016"/>
                <a:gd name="connsiteY144" fmla="*/ 672525 h 5743817"/>
                <a:gd name="connsiteX145" fmla="*/ 9439003 w 10022016"/>
                <a:gd name="connsiteY145" fmla="*/ 777028 h 5743817"/>
                <a:gd name="connsiteX146" fmla="*/ 9243060 w 10022016"/>
                <a:gd name="connsiteY146" fmla="*/ 790091 h 5743817"/>
                <a:gd name="connsiteX147" fmla="*/ 9138558 w 10022016"/>
                <a:gd name="connsiteY147" fmla="*/ 750902 h 5743817"/>
                <a:gd name="connsiteX148" fmla="*/ 9007929 w 10022016"/>
                <a:gd name="connsiteY148" fmla="*/ 868468 h 5743817"/>
                <a:gd name="connsiteX149" fmla="*/ 8798923 w 10022016"/>
                <a:gd name="connsiteY149" fmla="*/ 881531 h 5743817"/>
                <a:gd name="connsiteX150" fmla="*/ 8563792 w 10022016"/>
                <a:gd name="connsiteY150" fmla="*/ 868468 h 5743817"/>
                <a:gd name="connsiteX151" fmla="*/ 8798923 w 10022016"/>
                <a:gd name="connsiteY151" fmla="*/ 1208102 h 5743817"/>
                <a:gd name="connsiteX152" fmla="*/ 9125495 w 10022016"/>
                <a:gd name="connsiteY152" fmla="*/ 1286480 h 5743817"/>
                <a:gd name="connsiteX153" fmla="*/ 9216935 w 10022016"/>
                <a:gd name="connsiteY153" fmla="*/ 1364857 h 5743817"/>
                <a:gd name="connsiteX154" fmla="*/ 9373689 w 10022016"/>
                <a:gd name="connsiteY154" fmla="*/ 1430171 h 5743817"/>
                <a:gd name="connsiteX155" fmla="*/ 9465129 w 10022016"/>
                <a:gd name="connsiteY155" fmla="*/ 1652240 h 5743817"/>
                <a:gd name="connsiteX156" fmla="*/ 9229998 w 10022016"/>
                <a:gd name="connsiteY156" fmla="*/ 1560800 h 5743817"/>
                <a:gd name="connsiteX157" fmla="*/ 9190809 w 10022016"/>
                <a:gd name="connsiteY157" fmla="*/ 1626114 h 5743817"/>
                <a:gd name="connsiteX158" fmla="*/ 9203872 w 10022016"/>
                <a:gd name="connsiteY158" fmla="*/ 2018000 h 5743817"/>
                <a:gd name="connsiteX159" fmla="*/ 9086306 w 10022016"/>
                <a:gd name="connsiteY159" fmla="*/ 1965748 h 5743817"/>
                <a:gd name="connsiteX160" fmla="*/ 9099369 w 10022016"/>
                <a:gd name="connsiteY160" fmla="*/ 1769805 h 5743817"/>
                <a:gd name="connsiteX161" fmla="*/ 9020992 w 10022016"/>
                <a:gd name="connsiteY161" fmla="*/ 1691428 h 5743817"/>
                <a:gd name="connsiteX162" fmla="*/ 8955678 w 10022016"/>
                <a:gd name="connsiteY162" fmla="*/ 1874308 h 5743817"/>
                <a:gd name="connsiteX163" fmla="*/ 8838112 w 10022016"/>
                <a:gd name="connsiteY163" fmla="*/ 2070251 h 5743817"/>
                <a:gd name="connsiteX164" fmla="*/ 8668295 w 10022016"/>
                <a:gd name="connsiteY164" fmla="*/ 2331508 h 5743817"/>
                <a:gd name="connsiteX165" fmla="*/ 8642169 w 10022016"/>
                <a:gd name="connsiteY165" fmla="*/ 2514388 h 5743817"/>
                <a:gd name="connsiteX166" fmla="*/ 8602980 w 10022016"/>
                <a:gd name="connsiteY166" fmla="*/ 2684205 h 5743817"/>
                <a:gd name="connsiteX167" fmla="*/ 8498478 w 10022016"/>
                <a:gd name="connsiteY167" fmla="*/ 2814834 h 5743817"/>
                <a:gd name="connsiteX168" fmla="*/ 8341723 w 10022016"/>
                <a:gd name="connsiteY168" fmla="*/ 2710331 h 5743817"/>
                <a:gd name="connsiteX169" fmla="*/ 8145780 w 10022016"/>
                <a:gd name="connsiteY169" fmla="*/ 2645017 h 5743817"/>
                <a:gd name="connsiteX170" fmla="*/ 7989026 w 10022016"/>
                <a:gd name="connsiteY170" fmla="*/ 2645017 h 5743817"/>
                <a:gd name="connsiteX171" fmla="*/ 7975963 w 10022016"/>
                <a:gd name="connsiteY171" fmla="*/ 2736457 h 5743817"/>
                <a:gd name="connsiteX172" fmla="*/ 8106592 w 10022016"/>
                <a:gd name="connsiteY172" fmla="*/ 2775645 h 5743817"/>
                <a:gd name="connsiteX173" fmla="*/ 8041278 w 10022016"/>
                <a:gd name="connsiteY173" fmla="*/ 2854022 h 5743817"/>
                <a:gd name="connsiteX174" fmla="*/ 7845335 w 10022016"/>
                <a:gd name="connsiteY174" fmla="*/ 2919337 h 5743817"/>
                <a:gd name="connsiteX175" fmla="*/ 7793083 w 10022016"/>
                <a:gd name="connsiteY175" fmla="*/ 3076091 h 5743817"/>
                <a:gd name="connsiteX176" fmla="*/ 8054340 w 10022016"/>
                <a:gd name="connsiteY176" fmla="*/ 3089154 h 5743817"/>
                <a:gd name="connsiteX177" fmla="*/ 8145780 w 10022016"/>
                <a:gd name="connsiteY177" fmla="*/ 3063028 h 5743817"/>
                <a:gd name="connsiteX178" fmla="*/ 8289472 w 10022016"/>
                <a:gd name="connsiteY178" fmla="*/ 2984651 h 5743817"/>
                <a:gd name="connsiteX179" fmla="*/ 8302535 w 10022016"/>
                <a:gd name="connsiteY179" fmla="*/ 3076091 h 5743817"/>
                <a:gd name="connsiteX180" fmla="*/ 8433163 w 10022016"/>
                <a:gd name="connsiteY180" fmla="*/ 3206720 h 5743817"/>
                <a:gd name="connsiteX181" fmla="*/ 8576855 w 10022016"/>
                <a:gd name="connsiteY181" fmla="*/ 3507165 h 5743817"/>
                <a:gd name="connsiteX182" fmla="*/ 8759735 w 10022016"/>
                <a:gd name="connsiteY182" fmla="*/ 3637794 h 5743817"/>
                <a:gd name="connsiteX183" fmla="*/ 8994866 w 10022016"/>
                <a:gd name="connsiteY183" fmla="*/ 3585542 h 5743817"/>
                <a:gd name="connsiteX184" fmla="*/ 9138558 w 10022016"/>
                <a:gd name="connsiteY184" fmla="*/ 3768422 h 5743817"/>
                <a:gd name="connsiteX185" fmla="*/ 9360626 w 10022016"/>
                <a:gd name="connsiteY185" fmla="*/ 3938240 h 5743817"/>
                <a:gd name="connsiteX186" fmla="*/ 9582695 w 10022016"/>
                <a:gd name="connsiteY186" fmla="*/ 3938240 h 5743817"/>
                <a:gd name="connsiteX187" fmla="*/ 9909266 w 10022016"/>
                <a:gd name="connsiteY187" fmla="*/ 4108057 h 5743817"/>
                <a:gd name="connsiteX188" fmla="*/ 9974580 w 10022016"/>
                <a:gd name="connsiteY188" fmla="*/ 4173371 h 5743817"/>
                <a:gd name="connsiteX189" fmla="*/ 10013769 w 10022016"/>
                <a:gd name="connsiteY189" fmla="*/ 4317062 h 5743817"/>
                <a:gd name="connsiteX190" fmla="*/ 10000706 w 10022016"/>
                <a:gd name="connsiteY190" fmla="*/ 4904891 h 5743817"/>
                <a:gd name="connsiteX191" fmla="*/ 10000706 w 10022016"/>
                <a:gd name="connsiteY191" fmla="*/ 5401280 h 5743817"/>
                <a:gd name="connsiteX192" fmla="*/ 10013769 w 10022016"/>
                <a:gd name="connsiteY192" fmla="*/ 5649474 h 5743817"/>
                <a:gd name="connsiteX193" fmla="*/ 10013769 w 10022016"/>
                <a:gd name="connsiteY193" fmla="*/ 5701725 h 5743817"/>
                <a:gd name="connsiteX194" fmla="*/ 9909266 w 10022016"/>
                <a:gd name="connsiteY194" fmla="*/ 5701725 h 5743817"/>
                <a:gd name="connsiteX195" fmla="*/ 9478192 w 10022016"/>
                <a:gd name="connsiteY195" fmla="*/ 5701725 h 5743817"/>
                <a:gd name="connsiteX196" fmla="*/ 7636329 w 10022016"/>
                <a:gd name="connsiteY196" fmla="*/ 5740914 h 5743817"/>
                <a:gd name="connsiteX197" fmla="*/ 6917872 w 10022016"/>
                <a:gd name="connsiteY197" fmla="*/ 5740914 h 5743817"/>
                <a:gd name="connsiteX198" fmla="*/ 4213860 w 10022016"/>
                <a:gd name="connsiteY198" fmla="*/ 5701725 h 5743817"/>
                <a:gd name="connsiteX199" fmla="*/ 1901735 w 10022016"/>
                <a:gd name="connsiteY199" fmla="*/ 5714788 h 5743817"/>
                <a:gd name="connsiteX200" fmla="*/ 778329 w 10022016"/>
                <a:gd name="connsiteY200" fmla="*/ 5727851 h 5743817"/>
                <a:gd name="connsiteX201" fmla="*/ 229689 w 10022016"/>
                <a:gd name="connsiteY201" fmla="*/ 5727851 h 5743817"/>
                <a:gd name="connsiteX202" fmla="*/ 20683 w 10022016"/>
                <a:gd name="connsiteY202" fmla="*/ 5727851 h 5743817"/>
                <a:gd name="connsiteX203" fmla="*/ 7620 w 10022016"/>
                <a:gd name="connsiteY203" fmla="*/ 5675600 h 5743817"/>
                <a:gd name="connsiteX204" fmla="*/ 20683 w 10022016"/>
                <a:gd name="connsiteY204" fmla="*/ 5544971 h 5743817"/>
                <a:gd name="connsiteX205" fmla="*/ 85998 w 10022016"/>
                <a:gd name="connsiteY205" fmla="*/ 5257588 h 5743817"/>
                <a:gd name="connsiteX206" fmla="*/ 72935 w 10022016"/>
                <a:gd name="connsiteY206" fmla="*/ 5166148 h 574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</a:cxnLst>
              <a:rect l="l" t="t" r="r" b="b"/>
              <a:pathLst>
                <a:path w="10022016" h="5743817">
                  <a:moveTo>
                    <a:pt x="72935" y="5166148"/>
                  </a:moveTo>
                  <a:cubicBezTo>
                    <a:pt x="77289" y="5076885"/>
                    <a:pt x="94706" y="4865702"/>
                    <a:pt x="112123" y="4722011"/>
                  </a:cubicBezTo>
                  <a:cubicBezTo>
                    <a:pt x="129540" y="4578320"/>
                    <a:pt x="120832" y="4421566"/>
                    <a:pt x="177438" y="4304000"/>
                  </a:cubicBezTo>
                  <a:cubicBezTo>
                    <a:pt x="234044" y="4186434"/>
                    <a:pt x="401684" y="4084108"/>
                    <a:pt x="451758" y="4016617"/>
                  </a:cubicBezTo>
                  <a:cubicBezTo>
                    <a:pt x="501832" y="3949125"/>
                    <a:pt x="501832" y="3903405"/>
                    <a:pt x="477883" y="3899051"/>
                  </a:cubicBezTo>
                  <a:cubicBezTo>
                    <a:pt x="453934" y="3894697"/>
                    <a:pt x="336369" y="3999199"/>
                    <a:pt x="308066" y="3990491"/>
                  </a:cubicBezTo>
                  <a:cubicBezTo>
                    <a:pt x="279763" y="3981783"/>
                    <a:pt x="281940" y="3929531"/>
                    <a:pt x="308066" y="3846800"/>
                  </a:cubicBezTo>
                  <a:cubicBezTo>
                    <a:pt x="334192" y="3764069"/>
                    <a:pt x="427808" y="3533291"/>
                    <a:pt x="464820" y="3494102"/>
                  </a:cubicBezTo>
                  <a:cubicBezTo>
                    <a:pt x="501832" y="3454913"/>
                    <a:pt x="517072" y="3574657"/>
                    <a:pt x="530135" y="3611668"/>
                  </a:cubicBezTo>
                  <a:cubicBezTo>
                    <a:pt x="543198" y="3648679"/>
                    <a:pt x="475707" y="3707462"/>
                    <a:pt x="543198" y="3716171"/>
                  </a:cubicBezTo>
                  <a:cubicBezTo>
                    <a:pt x="610689" y="3724880"/>
                    <a:pt x="828403" y="3709640"/>
                    <a:pt x="935083" y="3663920"/>
                  </a:cubicBezTo>
                  <a:cubicBezTo>
                    <a:pt x="1041763" y="3618200"/>
                    <a:pt x="1144089" y="3533291"/>
                    <a:pt x="1183278" y="3441851"/>
                  </a:cubicBezTo>
                  <a:cubicBezTo>
                    <a:pt x="1222467" y="3350411"/>
                    <a:pt x="1154975" y="3198011"/>
                    <a:pt x="1170215" y="3115280"/>
                  </a:cubicBezTo>
                  <a:cubicBezTo>
                    <a:pt x="1185455" y="3032549"/>
                    <a:pt x="1261655" y="3019485"/>
                    <a:pt x="1274718" y="2945462"/>
                  </a:cubicBezTo>
                  <a:cubicBezTo>
                    <a:pt x="1287781" y="2871439"/>
                    <a:pt x="1224644" y="2740810"/>
                    <a:pt x="1248592" y="2671142"/>
                  </a:cubicBezTo>
                  <a:cubicBezTo>
                    <a:pt x="1272540" y="2601474"/>
                    <a:pt x="1355272" y="2581879"/>
                    <a:pt x="1418409" y="2527451"/>
                  </a:cubicBezTo>
                  <a:cubicBezTo>
                    <a:pt x="1481546" y="2473023"/>
                    <a:pt x="1555569" y="2412062"/>
                    <a:pt x="1627415" y="2344571"/>
                  </a:cubicBezTo>
                  <a:cubicBezTo>
                    <a:pt x="1699261" y="2277080"/>
                    <a:pt x="1797232" y="2176931"/>
                    <a:pt x="1849483" y="2122502"/>
                  </a:cubicBezTo>
                  <a:cubicBezTo>
                    <a:pt x="1901734" y="2068073"/>
                    <a:pt x="1938746" y="2070251"/>
                    <a:pt x="1940923" y="2018000"/>
                  </a:cubicBezTo>
                  <a:cubicBezTo>
                    <a:pt x="1943100" y="1965749"/>
                    <a:pt x="1862546" y="1808994"/>
                    <a:pt x="1862546" y="1808994"/>
                  </a:cubicBezTo>
                  <a:cubicBezTo>
                    <a:pt x="1842952" y="1756743"/>
                    <a:pt x="1825535" y="1726262"/>
                    <a:pt x="1823358" y="1704491"/>
                  </a:cubicBezTo>
                  <a:cubicBezTo>
                    <a:pt x="1821181" y="1682720"/>
                    <a:pt x="1819003" y="1665302"/>
                    <a:pt x="1849483" y="1678365"/>
                  </a:cubicBezTo>
                  <a:cubicBezTo>
                    <a:pt x="1879963" y="1691428"/>
                    <a:pt x="1960518" y="1780691"/>
                    <a:pt x="2006238" y="1782868"/>
                  </a:cubicBezTo>
                  <a:cubicBezTo>
                    <a:pt x="2051958" y="1785045"/>
                    <a:pt x="2086792" y="1761096"/>
                    <a:pt x="2123803" y="1691428"/>
                  </a:cubicBezTo>
                  <a:cubicBezTo>
                    <a:pt x="2160814" y="1621759"/>
                    <a:pt x="2169523" y="1447588"/>
                    <a:pt x="2228306" y="1364857"/>
                  </a:cubicBezTo>
                  <a:cubicBezTo>
                    <a:pt x="2287089" y="1282126"/>
                    <a:pt x="2393769" y="1221166"/>
                    <a:pt x="2476500" y="1195040"/>
                  </a:cubicBezTo>
                  <a:cubicBezTo>
                    <a:pt x="2559231" y="1168914"/>
                    <a:pt x="2631078" y="1205925"/>
                    <a:pt x="2724695" y="1208102"/>
                  </a:cubicBezTo>
                  <a:cubicBezTo>
                    <a:pt x="2818312" y="1210279"/>
                    <a:pt x="2935877" y="1205925"/>
                    <a:pt x="3038203" y="1208102"/>
                  </a:cubicBezTo>
                  <a:cubicBezTo>
                    <a:pt x="3140529" y="1210279"/>
                    <a:pt x="3338649" y="1221165"/>
                    <a:pt x="3338649" y="1221165"/>
                  </a:cubicBezTo>
                  <a:cubicBezTo>
                    <a:pt x="3425735" y="1225519"/>
                    <a:pt x="3508467" y="1214634"/>
                    <a:pt x="3560718" y="1234228"/>
                  </a:cubicBezTo>
                  <a:cubicBezTo>
                    <a:pt x="3612969" y="1253822"/>
                    <a:pt x="3663044" y="1314782"/>
                    <a:pt x="3652158" y="1338731"/>
                  </a:cubicBezTo>
                  <a:cubicBezTo>
                    <a:pt x="3641272" y="1362680"/>
                    <a:pt x="3552009" y="1382274"/>
                    <a:pt x="3495403" y="1377920"/>
                  </a:cubicBezTo>
                  <a:cubicBezTo>
                    <a:pt x="3438797" y="1373566"/>
                    <a:pt x="3369129" y="1319136"/>
                    <a:pt x="3312523" y="1312605"/>
                  </a:cubicBezTo>
                  <a:cubicBezTo>
                    <a:pt x="3255917" y="1306074"/>
                    <a:pt x="3168832" y="1319137"/>
                    <a:pt x="3155769" y="1338731"/>
                  </a:cubicBezTo>
                  <a:cubicBezTo>
                    <a:pt x="3142706" y="1358325"/>
                    <a:pt x="3203666" y="1401868"/>
                    <a:pt x="3234146" y="1430171"/>
                  </a:cubicBezTo>
                  <a:cubicBezTo>
                    <a:pt x="3264626" y="1458474"/>
                    <a:pt x="3347357" y="1480245"/>
                    <a:pt x="3338649" y="1508548"/>
                  </a:cubicBezTo>
                  <a:cubicBezTo>
                    <a:pt x="3329941" y="1536851"/>
                    <a:pt x="3168832" y="1573862"/>
                    <a:pt x="3181895" y="1599988"/>
                  </a:cubicBezTo>
                  <a:cubicBezTo>
                    <a:pt x="3194958" y="1626114"/>
                    <a:pt x="3349535" y="1626113"/>
                    <a:pt x="3417026" y="1665302"/>
                  </a:cubicBezTo>
                  <a:cubicBezTo>
                    <a:pt x="3484517" y="1704491"/>
                    <a:pt x="3534592" y="1793754"/>
                    <a:pt x="3586843" y="1835120"/>
                  </a:cubicBezTo>
                  <a:cubicBezTo>
                    <a:pt x="3639094" y="1876486"/>
                    <a:pt x="3656512" y="1900434"/>
                    <a:pt x="3730535" y="1913497"/>
                  </a:cubicBezTo>
                  <a:cubicBezTo>
                    <a:pt x="3804558" y="1926560"/>
                    <a:pt x="3935186" y="1911320"/>
                    <a:pt x="4030980" y="1913497"/>
                  </a:cubicBezTo>
                  <a:cubicBezTo>
                    <a:pt x="4126774" y="1915674"/>
                    <a:pt x="4244340" y="1937446"/>
                    <a:pt x="4305300" y="1926560"/>
                  </a:cubicBezTo>
                  <a:cubicBezTo>
                    <a:pt x="4366260" y="1915674"/>
                    <a:pt x="4368437" y="1861245"/>
                    <a:pt x="4396740" y="1848182"/>
                  </a:cubicBezTo>
                  <a:cubicBezTo>
                    <a:pt x="4425043" y="1835119"/>
                    <a:pt x="4451169" y="1852536"/>
                    <a:pt x="4475118" y="1848182"/>
                  </a:cubicBezTo>
                  <a:cubicBezTo>
                    <a:pt x="4499067" y="1843828"/>
                    <a:pt x="4509952" y="1815526"/>
                    <a:pt x="4540432" y="1822057"/>
                  </a:cubicBezTo>
                  <a:cubicBezTo>
                    <a:pt x="4570912" y="1828588"/>
                    <a:pt x="4614455" y="1872131"/>
                    <a:pt x="4657998" y="1887371"/>
                  </a:cubicBezTo>
                  <a:cubicBezTo>
                    <a:pt x="4701541" y="1902611"/>
                    <a:pt x="4764678" y="1911320"/>
                    <a:pt x="4801689" y="1913497"/>
                  </a:cubicBezTo>
                  <a:cubicBezTo>
                    <a:pt x="4838700" y="1915674"/>
                    <a:pt x="4838700" y="1889548"/>
                    <a:pt x="4880066" y="1900434"/>
                  </a:cubicBezTo>
                  <a:cubicBezTo>
                    <a:pt x="4921432" y="1911320"/>
                    <a:pt x="5034643" y="1941800"/>
                    <a:pt x="5049883" y="1978811"/>
                  </a:cubicBezTo>
                  <a:cubicBezTo>
                    <a:pt x="5065123" y="2015822"/>
                    <a:pt x="5012872" y="2083313"/>
                    <a:pt x="4971506" y="2122502"/>
                  </a:cubicBezTo>
                  <a:cubicBezTo>
                    <a:pt x="4930140" y="2161690"/>
                    <a:pt x="4801689" y="2213942"/>
                    <a:pt x="4801689" y="2213942"/>
                  </a:cubicBezTo>
                  <a:cubicBezTo>
                    <a:pt x="4745083" y="2244422"/>
                    <a:pt x="4681946" y="2281433"/>
                    <a:pt x="4631872" y="2305382"/>
                  </a:cubicBezTo>
                  <a:cubicBezTo>
                    <a:pt x="4581798" y="2329331"/>
                    <a:pt x="4549140" y="2331508"/>
                    <a:pt x="4501243" y="2357634"/>
                  </a:cubicBezTo>
                  <a:cubicBezTo>
                    <a:pt x="4453346" y="2383760"/>
                    <a:pt x="4344489" y="2462137"/>
                    <a:pt x="4344489" y="2462137"/>
                  </a:cubicBezTo>
                  <a:lnTo>
                    <a:pt x="4148546" y="2592765"/>
                  </a:lnTo>
                  <a:cubicBezTo>
                    <a:pt x="4078878" y="2638485"/>
                    <a:pt x="3974375" y="2688560"/>
                    <a:pt x="3926478" y="2736457"/>
                  </a:cubicBezTo>
                  <a:cubicBezTo>
                    <a:pt x="3878581" y="2784354"/>
                    <a:pt x="3845923" y="2847491"/>
                    <a:pt x="3861163" y="2880148"/>
                  </a:cubicBezTo>
                  <a:cubicBezTo>
                    <a:pt x="3876403" y="2912805"/>
                    <a:pt x="3943895" y="2921514"/>
                    <a:pt x="4017918" y="2932400"/>
                  </a:cubicBezTo>
                  <a:cubicBezTo>
                    <a:pt x="4091941" y="2943286"/>
                    <a:pt x="4226923" y="2910628"/>
                    <a:pt x="4305300" y="2945462"/>
                  </a:cubicBezTo>
                  <a:cubicBezTo>
                    <a:pt x="4383677" y="2980296"/>
                    <a:pt x="4411980" y="3082622"/>
                    <a:pt x="4488180" y="3141405"/>
                  </a:cubicBezTo>
                  <a:cubicBezTo>
                    <a:pt x="4564380" y="3200188"/>
                    <a:pt x="4712426" y="3263326"/>
                    <a:pt x="4762500" y="3298160"/>
                  </a:cubicBezTo>
                  <a:cubicBezTo>
                    <a:pt x="4812574" y="3332994"/>
                    <a:pt x="4771209" y="3311223"/>
                    <a:pt x="4788626" y="3350411"/>
                  </a:cubicBezTo>
                  <a:cubicBezTo>
                    <a:pt x="4806043" y="3389599"/>
                    <a:pt x="4856117" y="3454914"/>
                    <a:pt x="4867003" y="3533291"/>
                  </a:cubicBezTo>
                  <a:cubicBezTo>
                    <a:pt x="4877889" y="3611668"/>
                    <a:pt x="4871357" y="3746651"/>
                    <a:pt x="4853940" y="3820674"/>
                  </a:cubicBezTo>
                  <a:cubicBezTo>
                    <a:pt x="4836523" y="3894697"/>
                    <a:pt x="4745083" y="3929531"/>
                    <a:pt x="4762500" y="3977428"/>
                  </a:cubicBezTo>
                  <a:cubicBezTo>
                    <a:pt x="4779917" y="4025325"/>
                    <a:pt x="4882243" y="4060160"/>
                    <a:pt x="4958443" y="4108057"/>
                  </a:cubicBezTo>
                  <a:cubicBezTo>
                    <a:pt x="5034643" y="4155954"/>
                    <a:pt x="5128260" y="4256103"/>
                    <a:pt x="5219700" y="4264811"/>
                  </a:cubicBezTo>
                  <a:cubicBezTo>
                    <a:pt x="5311140" y="4273519"/>
                    <a:pt x="5419997" y="4234331"/>
                    <a:pt x="5507083" y="4160308"/>
                  </a:cubicBezTo>
                  <a:cubicBezTo>
                    <a:pt x="5594169" y="4086285"/>
                    <a:pt x="5655129" y="3909937"/>
                    <a:pt x="5742215" y="3820674"/>
                  </a:cubicBezTo>
                  <a:cubicBezTo>
                    <a:pt x="5829301" y="3731411"/>
                    <a:pt x="5916387" y="3668274"/>
                    <a:pt x="6029598" y="3624731"/>
                  </a:cubicBezTo>
                  <a:cubicBezTo>
                    <a:pt x="6142809" y="3581188"/>
                    <a:pt x="6330043" y="3585543"/>
                    <a:pt x="6421483" y="3559417"/>
                  </a:cubicBezTo>
                  <a:cubicBezTo>
                    <a:pt x="6512923" y="3533291"/>
                    <a:pt x="6543404" y="3518051"/>
                    <a:pt x="6578238" y="3467977"/>
                  </a:cubicBezTo>
                  <a:cubicBezTo>
                    <a:pt x="6613072" y="3417903"/>
                    <a:pt x="6580415" y="3313400"/>
                    <a:pt x="6630489" y="3258971"/>
                  </a:cubicBezTo>
                  <a:cubicBezTo>
                    <a:pt x="6680563" y="3204542"/>
                    <a:pt x="6813369" y="3145759"/>
                    <a:pt x="6878683" y="3141405"/>
                  </a:cubicBezTo>
                  <a:cubicBezTo>
                    <a:pt x="6943997" y="3137051"/>
                    <a:pt x="6946175" y="3221959"/>
                    <a:pt x="7022375" y="3232845"/>
                  </a:cubicBezTo>
                  <a:cubicBezTo>
                    <a:pt x="7098575" y="3243731"/>
                    <a:pt x="7244443" y="3221960"/>
                    <a:pt x="7335883" y="3206720"/>
                  </a:cubicBezTo>
                  <a:cubicBezTo>
                    <a:pt x="7427323" y="3191480"/>
                    <a:pt x="7527472" y="3193656"/>
                    <a:pt x="7571015" y="3141405"/>
                  </a:cubicBezTo>
                  <a:cubicBezTo>
                    <a:pt x="7614558" y="3089154"/>
                    <a:pt x="7584077" y="2958525"/>
                    <a:pt x="7597140" y="2893211"/>
                  </a:cubicBezTo>
                  <a:cubicBezTo>
                    <a:pt x="7610203" y="2827897"/>
                    <a:pt x="7634152" y="2793063"/>
                    <a:pt x="7649392" y="2749520"/>
                  </a:cubicBezTo>
                  <a:cubicBezTo>
                    <a:pt x="7664632" y="2705977"/>
                    <a:pt x="7725591" y="2664611"/>
                    <a:pt x="7688580" y="2631954"/>
                  </a:cubicBezTo>
                  <a:cubicBezTo>
                    <a:pt x="7651569" y="2599297"/>
                    <a:pt x="7501346" y="2544869"/>
                    <a:pt x="7427323" y="2553577"/>
                  </a:cubicBezTo>
                  <a:cubicBezTo>
                    <a:pt x="7353300" y="2562285"/>
                    <a:pt x="7298872" y="2660256"/>
                    <a:pt x="7244443" y="2684205"/>
                  </a:cubicBezTo>
                  <a:cubicBezTo>
                    <a:pt x="7190015" y="2708153"/>
                    <a:pt x="7148649" y="2690737"/>
                    <a:pt x="7100752" y="2697268"/>
                  </a:cubicBezTo>
                  <a:cubicBezTo>
                    <a:pt x="7052855" y="2703799"/>
                    <a:pt x="7000603" y="2710331"/>
                    <a:pt x="6957060" y="2723394"/>
                  </a:cubicBezTo>
                  <a:cubicBezTo>
                    <a:pt x="6913517" y="2736457"/>
                    <a:pt x="6896101" y="2795239"/>
                    <a:pt x="6839495" y="2775645"/>
                  </a:cubicBezTo>
                  <a:cubicBezTo>
                    <a:pt x="6782889" y="2756051"/>
                    <a:pt x="6700157" y="2692914"/>
                    <a:pt x="6617426" y="2605828"/>
                  </a:cubicBezTo>
                  <a:cubicBezTo>
                    <a:pt x="6534695" y="2518742"/>
                    <a:pt x="6423660" y="2379405"/>
                    <a:pt x="6343106" y="2253131"/>
                  </a:cubicBezTo>
                  <a:cubicBezTo>
                    <a:pt x="6262552" y="2126857"/>
                    <a:pt x="6184174" y="1909142"/>
                    <a:pt x="6134100" y="1848182"/>
                  </a:cubicBezTo>
                  <a:cubicBezTo>
                    <a:pt x="6084026" y="1787222"/>
                    <a:pt x="6040483" y="1839474"/>
                    <a:pt x="6042660" y="1887371"/>
                  </a:cubicBezTo>
                  <a:cubicBezTo>
                    <a:pt x="6044837" y="1935268"/>
                    <a:pt x="6101443" y="2048479"/>
                    <a:pt x="6147163" y="2135565"/>
                  </a:cubicBezTo>
                  <a:cubicBezTo>
                    <a:pt x="6192883" y="2222651"/>
                    <a:pt x="6258197" y="2329331"/>
                    <a:pt x="6316980" y="2409885"/>
                  </a:cubicBezTo>
                  <a:cubicBezTo>
                    <a:pt x="6375763" y="2490439"/>
                    <a:pt x="6458494" y="2557931"/>
                    <a:pt x="6499860" y="2618891"/>
                  </a:cubicBezTo>
                  <a:cubicBezTo>
                    <a:pt x="6541226" y="2679851"/>
                    <a:pt x="6582592" y="2742988"/>
                    <a:pt x="6565175" y="2775645"/>
                  </a:cubicBezTo>
                  <a:cubicBezTo>
                    <a:pt x="6547758" y="2808302"/>
                    <a:pt x="6434547" y="2830074"/>
                    <a:pt x="6395358" y="2814834"/>
                  </a:cubicBezTo>
                  <a:cubicBezTo>
                    <a:pt x="6356169" y="2799594"/>
                    <a:pt x="6364877" y="2732102"/>
                    <a:pt x="6330043" y="2684205"/>
                  </a:cubicBezTo>
                  <a:cubicBezTo>
                    <a:pt x="6295209" y="2636308"/>
                    <a:pt x="6219009" y="2584057"/>
                    <a:pt x="6186352" y="2527451"/>
                  </a:cubicBezTo>
                  <a:cubicBezTo>
                    <a:pt x="6153695" y="2470845"/>
                    <a:pt x="6147163" y="2398999"/>
                    <a:pt x="6134100" y="2344571"/>
                  </a:cubicBezTo>
                  <a:cubicBezTo>
                    <a:pt x="6121037" y="2290143"/>
                    <a:pt x="6144986" y="2237891"/>
                    <a:pt x="6107975" y="2200880"/>
                  </a:cubicBezTo>
                  <a:cubicBezTo>
                    <a:pt x="6070964" y="2163869"/>
                    <a:pt x="5912032" y="2122502"/>
                    <a:pt x="5912032" y="2122502"/>
                  </a:cubicBezTo>
                  <a:cubicBezTo>
                    <a:pt x="5853249" y="2098553"/>
                    <a:pt x="5809707" y="2087668"/>
                    <a:pt x="5755278" y="2057188"/>
                  </a:cubicBezTo>
                  <a:cubicBezTo>
                    <a:pt x="5700849" y="2026708"/>
                    <a:pt x="5631180" y="1965748"/>
                    <a:pt x="5585460" y="1939622"/>
                  </a:cubicBezTo>
                  <a:cubicBezTo>
                    <a:pt x="5539740" y="1913496"/>
                    <a:pt x="5520146" y="1913497"/>
                    <a:pt x="5480958" y="1900434"/>
                  </a:cubicBezTo>
                  <a:cubicBezTo>
                    <a:pt x="5441770" y="1887371"/>
                    <a:pt x="5387340" y="1852537"/>
                    <a:pt x="5350329" y="1861245"/>
                  </a:cubicBezTo>
                  <a:cubicBezTo>
                    <a:pt x="5313318" y="1869953"/>
                    <a:pt x="5295901" y="1943976"/>
                    <a:pt x="5258889" y="1952685"/>
                  </a:cubicBezTo>
                  <a:cubicBezTo>
                    <a:pt x="5221878" y="1961394"/>
                    <a:pt x="5156563" y="1952685"/>
                    <a:pt x="5128260" y="1913497"/>
                  </a:cubicBezTo>
                  <a:cubicBezTo>
                    <a:pt x="5099957" y="1874308"/>
                    <a:pt x="5060769" y="1748034"/>
                    <a:pt x="5089072" y="1717554"/>
                  </a:cubicBezTo>
                  <a:cubicBezTo>
                    <a:pt x="5117375" y="1687074"/>
                    <a:pt x="5241472" y="1734971"/>
                    <a:pt x="5298078" y="1730617"/>
                  </a:cubicBezTo>
                  <a:cubicBezTo>
                    <a:pt x="5354684" y="1726263"/>
                    <a:pt x="5376455" y="1687074"/>
                    <a:pt x="5428706" y="1691428"/>
                  </a:cubicBezTo>
                  <a:cubicBezTo>
                    <a:pt x="5480957" y="1695782"/>
                    <a:pt x="5563689" y="1745856"/>
                    <a:pt x="5611586" y="1756742"/>
                  </a:cubicBezTo>
                  <a:cubicBezTo>
                    <a:pt x="5659483" y="1767628"/>
                    <a:pt x="5692140" y="1739325"/>
                    <a:pt x="5716089" y="1756742"/>
                  </a:cubicBezTo>
                  <a:cubicBezTo>
                    <a:pt x="5740038" y="1774159"/>
                    <a:pt x="5733506" y="1852536"/>
                    <a:pt x="5755278" y="1861245"/>
                  </a:cubicBezTo>
                  <a:cubicBezTo>
                    <a:pt x="5777050" y="1869954"/>
                    <a:pt x="5811884" y="1839474"/>
                    <a:pt x="5846718" y="1808994"/>
                  </a:cubicBezTo>
                  <a:cubicBezTo>
                    <a:pt x="5881552" y="1778514"/>
                    <a:pt x="5909855" y="1713199"/>
                    <a:pt x="5964283" y="1678365"/>
                  </a:cubicBezTo>
                  <a:cubicBezTo>
                    <a:pt x="6018711" y="1643531"/>
                    <a:pt x="6110152" y="1636999"/>
                    <a:pt x="6173289" y="1599988"/>
                  </a:cubicBezTo>
                  <a:cubicBezTo>
                    <a:pt x="6236426" y="1562977"/>
                    <a:pt x="6297386" y="1497663"/>
                    <a:pt x="6343106" y="1456297"/>
                  </a:cubicBezTo>
                  <a:cubicBezTo>
                    <a:pt x="6388826" y="1414931"/>
                    <a:pt x="6423660" y="1353971"/>
                    <a:pt x="6447609" y="1351794"/>
                  </a:cubicBezTo>
                  <a:cubicBezTo>
                    <a:pt x="6471558" y="1349617"/>
                    <a:pt x="6499861" y="1393160"/>
                    <a:pt x="6486798" y="1443234"/>
                  </a:cubicBezTo>
                  <a:cubicBezTo>
                    <a:pt x="6473735" y="1493308"/>
                    <a:pt x="6406243" y="1597812"/>
                    <a:pt x="6369232" y="1652240"/>
                  </a:cubicBezTo>
                  <a:cubicBezTo>
                    <a:pt x="6332221" y="1706668"/>
                    <a:pt x="6249489" y="1765451"/>
                    <a:pt x="6264729" y="1769805"/>
                  </a:cubicBezTo>
                  <a:cubicBezTo>
                    <a:pt x="6279969" y="1774159"/>
                    <a:pt x="6393180" y="1754565"/>
                    <a:pt x="6460672" y="1678365"/>
                  </a:cubicBezTo>
                  <a:cubicBezTo>
                    <a:pt x="6528164" y="1602165"/>
                    <a:pt x="6595655" y="1414931"/>
                    <a:pt x="6669678" y="1312605"/>
                  </a:cubicBezTo>
                  <a:cubicBezTo>
                    <a:pt x="6743701" y="1210279"/>
                    <a:pt x="6811192" y="1116662"/>
                    <a:pt x="6904809" y="1064411"/>
                  </a:cubicBezTo>
                  <a:cubicBezTo>
                    <a:pt x="6998426" y="1012160"/>
                    <a:pt x="7129054" y="1023045"/>
                    <a:pt x="7231380" y="999097"/>
                  </a:cubicBezTo>
                  <a:cubicBezTo>
                    <a:pt x="7333706" y="975149"/>
                    <a:pt x="7425146" y="953377"/>
                    <a:pt x="7518763" y="920720"/>
                  </a:cubicBezTo>
                  <a:cubicBezTo>
                    <a:pt x="7612380" y="888063"/>
                    <a:pt x="7719060" y="833634"/>
                    <a:pt x="7793083" y="803154"/>
                  </a:cubicBezTo>
                  <a:cubicBezTo>
                    <a:pt x="7867106" y="772674"/>
                    <a:pt x="7895409" y="774851"/>
                    <a:pt x="7962900" y="737840"/>
                  </a:cubicBezTo>
                  <a:cubicBezTo>
                    <a:pt x="8030391" y="700829"/>
                    <a:pt x="8145781" y="609388"/>
                    <a:pt x="8198032" y="581085"/>
                  </a:cubicBezTo>
                  <a:cubicBezTo>
                    <a:pt x="8250284" y="552782"/>
                    <a:pt x="8237221" y="605033"/>
                    <a:pt x="8276409" y="568022"/>
                  </a:cubicBezTo>
                  <a:cubicBezTo>
                    <a:pt x="8315598" y="531011"/>
                    <a:pt x="8372203" y="393851"/>
                    <a:pt x="8433163" y="359017"/>
                  </a:cubicBezTo>
                  <a:cubicBezTo>
                    <a:pt x="8494123" y="324183"/>
                    <a:pt x="8568146" y="369903"/>
                    <a:pt x="8642169" y="359017"/>
                  </a:cubicBezTo>
                  <a:cubicBezTo>
                    <a:pt x="8716192" y="348131"/>
                    <a:pt x="8811986" y="302411"/>
                    <a:pt x="8877300" y="293702"/>
                  </a:cubicBezTo>
                  <a:cubicBezTo>
                    <a:pt x="8942614" y="284993"/>
                    <a:pt x="8975272" y="317651"/>
                    <a:pt x="9034055" y="306765"/>
                  </a:cubicBezTo>
                  <a:cubicBezTo>
                    <a:pt x="9092838" y="295879"/>
                    <a:pt x="9173392" y="243628"/>
                    <a:pt x="9229998" y="228388"/>
                  </a:cubicBezTo>
                  <a:cubicBezTo>
                    <a:pt x="9286604" y="213148"/>
                    <a:pt x="9293135" y="234919"/>
                    <a:pt x="9373689" y="215325"/>
                  </a:cubicBezTo>
                  <a:cubicBezTo>
                    <a:pt x="9454243" y="195731"/>
                    <a:pt x="9630592" y="143479"/>
                    <a:pt x="9713323" y="110822"/>
                  </a:cubicBezTo>
                  <a:cubicBezTo>
                    <a:pt x="9796055" y="78165"/>
                    <a:pt x="9830889" y="36799"/>
                    <a:pt x="9870078" y="19382"/>
                  </a:cubicBezTo>
                  <a:cubicBezTo>
                    <a:pt x="9909267" y="1965"/>
                    <a:pt x="9926684" y="8497"/>
                    <a:pt x="9948455" y="6320"/>
                  </a:cubicBezTo>
                  <a:cubicBezTo>
                    <a:pt x="9970226" y="4143"/>
                    <a:pt x="9991998" y="-6743"/>
                    <a:pt x="10000706" y="6320"/>
                  </a:cubicBezTo>
                  <a:cubicBezTo>
                    <a:pt x="10009414" y="19383"/>
                    <a:pt x="10000706" y="84697"/>
                    <a:pt x="10000706" y="84697"/>
                  </a:cubicBezTo>
                  <a:cubicBezTo>
                    <a:pt x="10000706" y="117354"/>
                    <a:pt x="10005060" y="169605"/>
                    <a:pt x="10000706" y="202262"/>
                  </a:cubicBezTo>
                  <a:cubicBezTo>
                    <a:pt x="9996352" y="234919"/>
                    <a:pt x="10018123" y="250160"/>
                    <a:pt x="9974580" y="280640"/>
                  </a:cubicBezTo>
                  <a:cubicBezTo>
                    <a:pt x="9931037" y="311120"/>
                    <a:pt x="9806940" y="352485"/>
                    <a:pt x="9739449" y="385142"/>
                  </a:cubicBezTo>
                  <a:cubicBezTo>
                    <a:pt x="9671958" y="417799"/>
                    <a:pt x="9637123" y="443925"/>
                    <a:pt x="9569632" y="476582"/>
                  </a:cubicBezTo>
                  <a:cubicBezTo>
                    <a:pt x="9502141" y="509239"/>
                    <a:pt x="9386751" y="548428"/>
                    <a:pt x="9334500" y="581085"/>
                  </a:cubicBezTo>
                  <a:cubicBezTo>
                    <a:pt x="9282249" y="613742"/>
                    <a:pt x="9238706" y="639868"/>
                    <a:pt x="9256123" y="672525"/>
                  </a:cubicBezTo>
                  <a:cubicBezTo>
                    <a:pt x="9273540" y="705182"/>
                    <a:pt x="9441180" y="757434"/>
                    <a:pt x="9439003" y="777028"/>
                  </a:cubicBezTo>
                  <a:cubicBezTo>
                    <a:pt x="9436826" y="796622"/>
                    <a:pt x="9293134" y="794445"/>
                    <a:pt x="9243060" y="790091"/>
                  </a:cubicBezTo>
                  <a:cubicBezTo>
                    <a:pt x="9192986" y="785737"/>
                    <a:pt x="9177746" y="737839"/>
                    <a:pt x="9138558" y="750902"/>
                  </a:cubicBezTo>
                  <a:cubicBezTo>
                    <a:pt x="9099370" y="763965"/>
                    <a:pt x="9064535" y="846697"/>
                    <a:pt x="9007929" y="868468"/>
                  </a:cubicBezTo>
                  <a:cubicBezTo>
                    <a:pt x="8951323" y="890239"/>
                    <a:pt x="8872946" y="881531"/>
                    <a:pt x="8798923" y="881531"/>
                  </a:cubicBezTo>
                  <a:cubicBezTo>
                    <a:pt x="8724900" y="881531"/>
                    <a:pt x="8563792" y="814040"/>
                    <a:pt x="8563792" y="868468"/>
                  </a:cubicBezTo>
                  <a:cubicBezTo>
                    <a:pt x="8563792" y="922896"/>
                    <a:pt x="8705306" y="1138433"/>
                    <a:pt x="8798923" y="1208102"/>
                  </a:cubicBezTo>
                  <a:cubicBezTo>
                    <a:pt x="8892540" y="1277771"/>
                    <a:pt x="9055826" y="1260354"/>
                    <a:pt x="9125495" y="1286480"/>
                  </a:cubicBezTo>
                  <a:cubicBezTo>
                    <a:pt x="9195164" y="1312606"/>
                    <a:pt x="9175569" y="1340908"/>
                    <a:pt x="9216935" y="1364857"/>
                  </a:cubicBezTo>
                  <a:cubicBezTo>
                    <a:pt x="9258301" y="1388805"/>
                    <a:pt x="9332323" y="1382274"/>
                    <a:pt x="9373689" y="1430171"/>
                  </a:cubicBezTo>
                  <a:cubicBezTo>
                    <a:pt x="9415055" y="1478068"/>
                    <a:pt x="9489077" y="1630469"/>
                    <a:pt x="9465129" y="1652240"/>
                  </a:cubicBezTo>
                  <a:cubicBezTo>
                    <a:pt x="9441181" y="1674011"/>
                    <a:pt x="9275718" y="1565154"/>
                    <a:pt x="9229998" y="1560800"/>
                  </a:cubicBezTo>
                  <a:cubicBezTo>
                    <a:pt x="9184278" y="1556446"/>
                    <a:pt x="9195163" y="1549914"/>
                    <a:pt x="9190809" y="1626114"/>
                  </a:cubicBezTo>
                  <a:cubicBezTo>
                    <a:pt x="9186455" y="1702314"/>
                    <a:pt x="9221289" y="1961394"/>
                    <a:pt x="9203872" y="2018000"/>
                  </a:cubicBezTo>
                  <a:cubicBezTo>
                    <a:pt x="9186455" y="2074606"/>
                    <a:pt x="9103723" y="2007114"/>
                    <a:pt x="9086306" y="1965748"/>
                  </a:cubicBezTo>
                  <a:cubicBezTo>
                    <a:pt x="9068889" y="1924382"/>
                    <a:pt x="9110255" y="1815525"/>
                    <a:pt x="9099369" y="1769805"/>
                  </a:cubicBezTo>
                  <a:cubicBezTo>
                    <a:pt x="9088483" y="1724085"/>
                    <a:pt x="9044940" y="1674011"/>
                    <a:pt x="9020992" y="1691428"/>
                  </a:cubicBezTo>
                  <a:cubicBezTo>
                    <a:pt x="8997044" y="1708845"/>
                    <a:pt x="8986158" y="1811171"/>
                    <a:pt x="8955678" y="1874308"/>
                  </a:cubicBezTo>
                  <a:cubicBezTo>
                    <a:pt x="8925198" y="1937445"/>
                    <a:pt x="8886009" y="1994051"/>
                    <a:pt x="8838112" y="2070251"/>
                  </a:cubicBezTo>
                  <a:cubicBezTo>
                    <a:pt x="8790215" y="2146451"/>
                    <a:pt x="8700952" y="2257485"/>
                    <a:pt x="8668295" y="2331508"/>
                  </a:cubicBezTo>
                  <a:cubicBezTo>
                    <a:pt x="8635638" y="2405531"/>
                    <a:pt x="8653055" y="2455605"/>
                    <a:pt x="8642169" y="2514388"/>
                  </a:cubicBezTo>
                  <a:cubicBezTo>
                    <a:pt x="8631283" y="2573171"/>
                    <a:pt x="8626928" y="2634131"/>
                    <a:pt x="8602980" y="2684205"/>
                  </a:cubicBezTo>
                  <a:cubicBezTo>
                    <a:pt x="8579032" y="2734279"/>
                    <a:pt x="8542021" y="2810480"/>
                    <a:pt x="8498478" y="2814834"/>
                  </a:cubicBezTo>
                  <a:cubicBezTo>
                    <a:pt x="8454935" y="2819188"/>
                    <a:pt x="8400506" y="2738634"/>
                    <a:pt x="8341723" y="2710331"/>
                  </a:cubicBezTo>
                  <a:cubicBezTo>
                    <a:pt x="8282940" y="2682028"/>
                    <a:pt x="8204563" y="2655903"/>
                    <a:pt x="8145780" y="2645017"/>
                  </a:cubicBezTo>
                  <a:cubicBezTo>
                    <a:pt x="8086997" y="2634131"/>
                    <a:pt x="8017329" y="2629777"/>
                    <a:pt x="7989026" y="2645017"/>
                  </a:cubicBezTo>
                  <a:cubicBezTo>
                    <a:pt x="7960723" y="2660257"/>
                    <a:pt x="7956369" y="2714686"/>
                    <a:pt x="7975963" y="2736457"/>
                  </a:cubicBezTo>
                  <a:cubicBezTo>
                    <a:pt x="7995557" y="2758228"/>
                    <a:pt x="8095706" y="2756051"/>
                    <a:pt x="8106592" y="2775645"/>
                  </a:cubicBezTo>
                  <a:cubicBezTo>
                    <a:pt x="8117478" y="2795239"/>
                    <a:pt x="8084821" y="2830073"/>
                    <a:pt x="8041278" y="2854022"/>
                  </a:cubicBezTo>
                  <a:cubicBezTo>
                    <a:pt x="7997735" y="2877971"/>
                    <a:pt x="7886701" y="2882325"/>
                    <a:pt x="7845335" y="2919337"/>
                  </a:cubicBezTo>
                  <a:cubicBezTo>
                    <a:pt x="7803969" y="2956349"/>
                    <a:pt x="7758249" y="3047788"/>
                    <a:pt x="7793083" y="3076091"/>
                  </a:cubicBezTo>
                  <a:cubicBezTo>
                    <a:pt x="7827917" y="3104394"/>
                    <a:pt x="7995557" y="3091331"/>
                    <a:pt x="8054340" y="3089154"/>
                  </a:cubicBezTo>
                  <a:cubicBezTo>
                    <a:pt x="8113123" y="3086977"/>
                    <a:pt x="8106591" y="3080445"/>
                    <a:pt x="8145780" y="3063028"/>
                  </a:cubicBezTo>
                  <a:cubicBezTo>
                    <a:pt x="8184969" y="3045611"/>
                    <a:pt x="8263346" y="2982474"/>
                    <a:pt x="8289472" y="2984651"/>
                  </a:cubicBezTo>
                  <a:cubicBezTo>
                    <a:pt x="8315598" y="2986828"/>
                    <a:pt x="8278587" y="3039079"/>
                    <a:pt x="8302535" y="3076091"/>
                  </a:cubicBezTo>
                  <a:cubicBezTo>
                    <a:pt x="8326484" y="3113102"/>
                    <a:pt x="8387443" y="3134874"/>
                    <a:pt x="8433163" y="3206720"/>
                  </a:cubicBezTo>
                  <a:cubicBezTo>
                    <a:pt x="8478883" y="3278566"/>
                    <a:pt x="8522426" y="3435319"/>
                    <a:pt x="8576855" y="3507165"/>
                  </a:cubicBezTo>
                  <a:cubicBezTo>
                    <a:pt x="8631284" y="3579011"/>
                    <a:pt x="8690067" y="3624731"/>
                    <a:pt x="8759735" y="3637794"/>
                  </a:cubicBezTo>
                  <a:cubicBezTo>
                    <a:pt x="8829404" y="3650857"/>
                    <a:pt x="8931729" y="3563771"/>
                    <a:pt x="8994866" y="3585542"/>
                  </a:cubicBezTo>
                  <a:cubicBezTo>
                    <a:pt x="9058003" y="3607313"/>
                    <a:pt x="9077598" y="3709639"/>
                    <a:pt x="9138558" y="3768422"/>
                  </a:cubicBezTo>
                  <a:cubicBezTo>
                    <a:pt x="9199518" y="3827205"/>
                    <a:pt x="9286603" y="3909937"/>
                    <a:pt x="9360626" y="3938240"/>
                  </a:cubicBezTo>
                  <a:cubicBezTo>
                    <a:pt x="9434649" y="3966543"/>
                    <a:pt x="9491255" y="3909937"/>
                    <a:pt x="9582695" y="3938240"/>
                  </a:cubicBezTo>
                  <a:cubicBezTo>
                    <a:pt x="9674135" y="3966543"/>
                    <a:pt x="9843952" y="4068869"/>
                    <a:pt x="9909266" y="4108057"/>
                  </a:cubicBezTo>
                  <a:cubicBezTo>
                    <a:pt x="9974580" y="4147245"/>
                    <a:pt x="9957163" y="4138537"/>
                    <a:pt x="9974580" y="4173371"/>
                  </a:cubicBezTo>
                  <a:cubicBezTo>
                    <a:pt x="9991997" y="4208205"/>
                    <a:pt x="10009415" y="4195142"/>
                    <a:pt x="10013769" y="4317062"/>
                  </a:cubicBezTo>
                  <a:cubicBezTo>
                    <a:pt x="10018123" y="4438982"/>
                    <a:pt x="10002883" y="4724188"/>
                    <a:pt x="10000706" y="4904891"/>
                  </a:cubicBezTo>
                  <a:cubicBezTo>
                    <a:pt x="9998529" y="5085594"/>
                    <a:pt x="9998529" y="5277183"/>
                    <a:pt x="10000706" y="5401280"/>
                  </a:cubicBezTo>
                  <a:cubicBezTo>
                    <a:pt x="10002883" y="5525377"/>
                    <a:pt x="10011592" y="5599400"/>
                    <a:pt x="10013769" y="5649474"/>
                  </a:cubicBezTo>
                  <a:cubicBezTo>
                    <a:pt x="10015946" y="5699548"/>
                    <a:pt x="10031186" y="5693017"/>
                    <a:pt x="10013769" y="5701725"/>
                  </a:cubicBezTo>
                  <a:cubicBezTo>
                    <a:pt x="9996352" y="5710433"/>
                    <a:pt x="9909266" y="5701725"/>
                    <a:pt x="9909266" y="5701725"/>
                  </a:cubicBezTo>
                  <a:lnTo>
                    <a:pt x="9478192" y="5701725"/>
                  </a:lnTo>
                  <a:lnTo>
                    <a:pt x="7636329" y="5740914"/>
                  </a:lnTo>
                  <a:cubicBezTo>
                    <a:pt x="7209609" y="5747446"/>
                    <a:pt x="6917872" y="5740914"/>
                    <a:pt x="6917872" y="5740914"/>
                  </a:cubicBezTo>
                  <a:lnTo>
                    <a:pt x="4213860" y="5701725"/>
                  </a:lnTo>
                  <a:lnTo>
                    <a:pt x="1901735" y="5714788"/>
                  </a:lnTo>
                  <a:lnTo>
                    <a:pt x="778329" y="5727851"/>
                  </a:lnTo>
                  <a:lnTo>
                    <a:pt x="229689" y="5727851"/>
                  </a:lnTo>
                  <a:cubicBezTo>
                    <a:pt x="103415" y="5727851"/>
                    <a:pt x="57694" y="5736559"/>
                    <a:pt x="20683" y="5727851"/>
                  </a:cubicBezTo>
                  <a:cubicBezTo>
                    <a:pt x="-16328" y="5719143"/>
                    <a:pt x="7620" y="5706080"/>
                    <a:pt x="7620" y="5675600"/>
                  </a:cubicBezTo>
                  <a:cubicBezTo>
                    <a:pt x="7620" y="5645120"/>
                    <a:pt x="7620" y="5614640"/>
                    <a:pt x="20683" y="5544971"/>
                  </a:cubicBezTo>
                  <a:cubicBezTo>
                    <a:pt x="33746" y="5475302"/>
                    <a:pt x="77289" y="5325079"/>
                    <a:pt x="85998" y="5257588"/>
                  </a:cubicBezTo>
                  <a:cubicBezTo>
                    <a:pt x="94707" y="5190097"/>
                    <a:pt x="68581" y="5255411"/>
                    <a:pt x="72935" y="5166148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03245" y="6421386"/>
              <a:ext cx="690273" cy="1049943"/>
            </a:xfrm>
            <a:custGeom>
              <a:avLst/>
              <a:gdLst>
                <a:gd name="connsiteX0" fmla="*/ 256482 w 690273"/>
                <a:gd name="connsiteY0" fmla="*/ 90926 h 1049943"/>
                <a:gd name="connsiteX1" fmla="*/ 33457 w 690273"/>
                <a:gd name="connsiteY1" fmla="*/ 447765 h 1049943"/>
                <a:gd name="connsiteX2" fmla="*/ 11155 w 690273"/>
                <a:gd name="connsiteY2" fmla="*/ 748848 h 1049943"/>
                <a:gd name="connsiteX3" fmla="*/ 133818 w 690273"/>
                <a:gd name="connsiteY3" fmla="*/ 1049931 h 1049943"/>
                <a:gd name="connsiteX4" fmla="*/ 345692 w 690273"/>
                <a:gd name="connsiteY4" fmla="*/ 737697 h 1049943"/>
                <a:gd name="connsiteX5" fmla="*/ 345692 w 690273"/>
                <a:gd name="connsiteY5" fmla="*/ 615034 h 1049943"/>
                <a:gd name="connsiteX6" fmla="*/ 613321 w 690273"/>
                <a:gd name="connsiteY6" fmla="*/ 458916 h 1049943"/>
                <a:gd name="connsiteX7" fmla="*/ 579867 w 690273"/>
                <a:gd name="connsiteY7" fmla="*/ 302799 h 1049943"/>
                <a:gd name="connsiteX8" fmla="*/ 680228 w 690273"/>
                <a:gd name="connsiteY8" fmla="*/ 113229 h 1049943"/>
                <a:gd name="connsiteX9" fmla="*/ 669077 w 690273"/>
                <a:gd name="connsiteY9" fmla="*/ 1716 h 1049943"/>
                <a:gd name="connsiteX10" fmla="*/ 524111 w 690273"/>
                <a:gd name="connsiteY10" fmla="*/ 46321 h 1049943"/>
                <a:gd name="connsiteX11" fmla="*/ 412599 w 690273"/>
                <a:gd name="connsiteY11" fmla="*/ 57473 h 1049943"/>
                <a:gd name="connsiteX12" fmla="*/ 256482 w 690273"/>
                <a:gd name="connsiteY12" fmla="*/ 90926 h 1049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0273" h="1049943">
                  <a:moveTo>
                    <a:pt x="256482" y="90926"/>
                  </a:moveTo>
                  <a:cubicBezTo>
                    <a:pt x="193292" y="155975"/>
                    <a:pt x="74345" y="338111"/>
                    <a:pt x="33457" y="447765"/>
                  </a:cubicBezTo>
                  <a:cubicBezTo>
                    <a:pt x="-7431" y="557419"/>
                    <a:pt x="-5572" y="648487"/>
                    <a:pt x="11155" y="748848"/>
                  </a:cubicBezTo>
                  <a:cubicBezTo>
                    <a:pt x="27882" y="849209"/>
                    <a:pt x="78062" y="1051790"/>
                    <a:pt x="133818" y="1049931"/>
                  </a:cubicBezTo>
                  <a:cubicBezTo>
                    <a:pt x="189574" y="1048073"/>
                    <a:pt x="310380" y="810180"/>
                    <a:pt x="345692" y="737697"/>
                  </a:cubicBezTo>
                  <a:cubicBezTo>
                    <a:pt x="381004" y="665214"/>
                    <a:pt x="301087" y="661497"/>
                    <a:pt x="345692" y="615034"/>
                  </a:cubicBezTo>
                  <a:cubicBezTo>
                    <a:pt x="390297" y="568571"/>
                    <a:pt x="574292" y="510955"/>
                    <a:pt x="613321" y="458916"/>
                  </a:cubicBezTo>
                  <a:cubicBezTo>
                    <a:pt x="652350" y="406877"/>
                    <a:pt x="568716" y="360414"/>
                    <a:pt x="579867" y="302799"/>
                  </a:cubicBezTo>
                  <a:cubicBezTo>
                    <a:pt x="591018" y="245184"/>
                    <a:pt x="665360" y="163410"/>
                    <a:pt x="680228" y="113229"/>
                  </a:cubicBezTo>
                  <a:cubicBezTo>
                    <a:pt x="695096" y="63048"/>
                    <a:pt x="695096" y="12867"/>
                    <a:pt x="669077" y="1716"/>
                  </a:cubicBezTo>
                  <a:cubicBezTo>
                    <a:pt x="643058" y="-9435"/>
                    <a:pt x="566857" y="37028"/>
                    <a:pt x="524111" y="46321"/>
                  </a:cubicBezTo>
                  <a:cubicBezTo>
                    <a:pt x="481365" y="55614"/>
                    <a:pt x="449770" y="50039"/>
                    <a:pt x="412599" y="57473"/>
                  </a:cubicBezTo>
                  <a:cubicBezTo>
                    <a:pt x="375428" y="64907"/>
                    <a:pt x="319672" y="25877"/>
                    <a:pt x="256482" y="9092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70787" y="5005317"/>
              <a:ext cx="682141" cy="520762"/>
            </a:xfrm>
            <a:custGeom>
              <a:avLst/>
              <a:gdLst>
                <a:gd name="connsiteX0" fmla="*/ 256608 w 682141"/>
                <a:gd name="connsiteY0" fmla="*/ 90790 h 520762"/>
                <a:gd name="connsiteX1" fmla="*/ 130 w 682141"/>
                <a:gd name="connsiteY1" fmla="*/ 191151 h 520762"/>
                <a:gd name="connsiteX2" fmla="*/ 223154 w 682141"/>
                <a:gd name="connsiteY2" fmla="*/ 313815 h 520762"/>
                <a:gd name="connsiteX3" fmla="*/ 323515 w 682141"/>
                <a:gd name="connsiteY3" fmla="*/ 514537 h 520762"/>
                <a:gd name="connsiteX4" fmla="*/ 490784 w 682141"/>
                <a:gd name="connsiteY4" fmla="*/ 458781 h 520762"/>
                <a:gd name="connsiteX5" fmla="*/ 680354 w 682141"/>
                <a:gd name="connsiteY5" fmla="*/ 347268 h 520762"/>
                <a:gd name="connsiteX6" fmla="*/ 579993 w 682141"/>
                <a:gd name="connsiteY6" fmla="*/ 168849 h 520762"/>
                <a:gd name="connsiteX7" fmla="*/ 479633 w 682141"/>
                <a:gd name="connsiteY7" fmla="*/ 1581 h 520762"/>
                <a:gd name="connsiteX8" fmla="*/ 256608 w 682141"/>
                <a:gd name="connsiteY8" fmla="*/ 90790 h 52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141" h="520762">
                  <a:moveTo>
                    <a:pt x="256608" y="90790"/>
                  </a:moveTo>
                  <a:cubicBezTo>
                    <a:pt x="176691" y="122385"/>
                    <a:pt x="5706" y="153980"/>
                    <a:pt x="130" y="191151"/>
                  </a:cubicBezTo>
                  <a:cubicBezTo>
                    <a:pt x="-5446" y="228322"/>
                    <a:pt x="169257" y="259917"/>
                    <a:pt x="223154" y="313815"/>
                  </a:cubicBezTo>
                  <a:cubicBezTo>
                    <a:pt x="277051" y="367713"/>
                    <a:pt x="278910" y="490376"/>
                    <a:pt x="323515" y="514537"/>
                  </a:cubicBezTo>
                  <a:cubicBezTo>
                    <a:pt x="368120" y="538698"/>
                    <a:pt x="431311" y="486659"/>
                    <a:pt x="490784" y="458781"/>
                  </a:cubicBezTo>
                  <a:cubicBezTo>
                    <a:pt x="550257" y="430903"/>
                    <a:pt x="665486" y="395590"/>
                    <a:pt x="680354" y="347268"/>
                  </a:cubicBezTo>
                  <a:cubicBezTo>
                    <a:pt x="695222" y="298946"/>
                    <a:pt x="613446" y="226463"/>
                    <a:pt x="579993" y="168849"/>
                  </a:cubicBezTo>
                  <a:cubicBezTo>
                    <a:pt x="546540" y="111235"/>
                    <a:pt x="526096" y="14591"/>
                    <a:pt x="479633" y="1581"/>
                  </a:cubicBezTo>
                  <a:cubicBezTo>
                    <a:pt x="433170" y="-11429"/>
                    <a:pt x="336525" y="59195"/>
                    <a:pt x="256608" y="9079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23596" y="5670311"/>
              <a:ext cx="989814" cy="953967"/>
            </a:xfrm>
            <a:custGeom>
              <a:avLst/>
              <a:gdLst>
                <a:gd name="connsiteX0" fmla="*/ 225019 w 989814"/>
                <a:gd name="connsiteY0" fmla="*/ 117172 h 953967"/>
                <a:gd name="connsiteX1" fmla="*/ 80053 w 989814"/>
                <a:gd name="connsiteY1" fmla="*/ 161777 h 953967"/>
                <a:gd name="connsiteX2" fmla="*/ 113506 w 989814"/>
                <a:gd name="connsiteY2" fmla="*/ 262138 h 953967"/>
                <a:gd name="connsiteX3" fmla="*/ 1994 w 989814"/>
                <a:gd name="connsiteY3" fmla="*/ 395952 h 953967"/>
                <a:gd name="connsiteX4" fmla="*/ 225019 w 989814"/>
                <a:gd name="connsiteY4" fmla="*/ 529767 h 953967"/>
                <a:gd name="connsiteX5" fmla="*/ 180414 w 989814"/>
                <a:gd name="connsiteY5" fmla="*/ 685884 h 953967"/>
                <a:gd name="connsiteX6" fmla="*/ 113506 w 989814"/>
                <a:gd name="connsiteY6" fmla="*/ 830850 h 953967"/>
                <a:gd name="connsiteX7" fmla="*/ 169263 w 989814"/>
                <a:gd name="connsiteY7" fmla="*/ 953513 h 953967"/>
                <a:gd name="connsiteX8" fmla="*/ 247321 w 989814"/>
                <a:gd name="connsiteY8" fmla="*/ 786245 h 953967"/>
                <a:gd name="connsiteX9" fmla="*/ 358833 w 989814"/>
                <a:gd name="connsiteY9" fmla="*/ 540918 h 953967"/>
                <a:gd name="connsiteX10" fmla="*/ 526102 w 989814"/>
                <a:gd name="connsiteY10" fmla="*/ 518616 h 953967"/>
                <a:gd name="connsiteX11" fmla="*/ 749126 w 989814"/>
                <a:gd name="connsiteY11" fmla="*/ 407104 h 953967"/>
                <a:gd name="connsiteX12" fmla="*/ 927545 w 989814"/>
                <a:gd name="connsiteY12" fmla="*/ 306743 h 953967"/>
                <a:gd name="connsiteX13" fmla="*/ 983302 w 989814"/>
                <a:gd name="connsiteY13" fmla="*/ 239835 h 953967"/>
                <a:gd name="connsiteX14" fmla="*/ 793731 w 989814"/>
                <a:gd name="connsiteY14" fmla="*/ 39113 h 953967"/>
                <a:gd name="connsiteX15" fmla="*/ 671067 w 989814"/>
                <a:gd name="connsiteY15" fmla="*/ 5660 h 953967"/>
                <a:gd name="connsiteX16" fmla="*/ 537253 w 989814"/>
                <a:gd name="connsiteY16" fmla="*/ 5660 h 953967"/>
                <a:gd name="connsiteX17" fmla="*/ 470345 w 989814"/>
                <a:gd name="connsiteY17" fmla="*/ 61416 h 953967"/>
                <a:gd name="connsiteX18" fmla="*/ 336531 w 989814"/>
                <a:gd name="connsiteY18" fmla="*/ 61416 h 953967"/>
                <a:gd name="connsiteX19" fmla="*/ 225019 w 989814"/>
                <a:gd name="connsiteY19" fmla="*/ 117172 h 95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89814" h="953967">
                  <a:moveTo>
                    <a:pt x="225019" y="117172"/>
                  </a:moveTo>
                  <a:cubicBezTo>
                    <a:pt x="182273" y="133899"/>
                    <a:pt x="98638" y="137616"/>
                    <a:pt x="80053" y="161777"/>
                  </a:cubicBezTo>
                  <a:cubicBezTo>
                    <a:pt x="61468" y="185938"/>
                    <a:pt x="126516" y="223109"/>
                    <a:pt x="113506" y="262138"/>
                  </a:cubicBezTo>
                  <a:cubicBezTo>
                    <a:pt x="100496" y="301167"/>
                    <a:pt x="-16591" y="351347"/>
                    <a:pt x="1994" y="395952"/>
                  </a:cubicBezTo>
                  <a:cubicBezTo>
                    <a:pt x="20579" y="440557"/>
                    <a:pt x="195282" y="481445"/>
                    <a:pt x="225019" y="529767"/>
                  </a:cubicBezTo>
                  <a:cubicBezTo>
                    <a:pt x="254756" y="578089"/>
                    <a:pt x="198999" y="635704"/>
                    <a:pt x="180414" y="685884"/>
                  </a:cubicBezTo>
                  <a:cubicBezTo>
                    <a:pt x="161829" y="736064"/>
                    <a:pt x="115364" y="786245"/>
                    <a:pt x="113506" y="830850"/>
                  </a:cubicBezTo>
                  <a:cubicBezTo>
                    <a:pt x="111648" y="875455"/>
                    <a:pt x="146961" y="960947"/>
                    <a:pt x="169263" y="953513"/>
                  </a:cubicBezTo>
                  <a:cubicBezTo>
                    <a:pt x="191565" y="946079"/>
                    <a:pt x="215726" y="855011"/>
                    <a:pt x="247321" y="786245"/>
                  </a:cubicBezTo>
                  <a:cubicBezTo>
                    <a:pt x="278916" y="717479"/>
                    <a:pt x="312370" y="585523"/>
                    <a:pt x="358833" y="540918"/>
                  </a:cubicBezTo>
                  <a:cubicBezTo>
                    <a:pt x="405296" y="496313"/>
                    <a:pt x="461053" y="540918"/>
                    <a:pt x="526102" y="518616"/>
                  </a:cubicBezTo>
                  <a:cubicBezTo>
                    <a:pt x="591151" y="496314"/>
                    <a:pt x="682219" y="442416"/>
                    <a:pt x="749126" y="407104"/>
                  </a:cubicBezTo>
                  <a:cubicBezTo>
                    <a:pt x="816033" y="371792"/>
                    <a:pt x="888516" y="334621"/>
                    <a:pt x="927545" y="306743"/>
                  </a:cubicBezTo>
                  <a:cubicBezTo>
                    <a:pt x="966574" y="278865"/>
                    <a:pt x="1005604" y="284440"/>
                    <a:pt x="983302" y="239835"/>
                  </a:cubicBezTo>
                  <a:cubicBezTo>
                    <a:pt x="961000" y="195230"/>
                    <a:pt x="845770" y="78142"/>
                    <a:pt x="793731" y="39113"/>
                  </a:cubicBezTo>
                  <a:cubicBezTo>
                    <a:pt x="741692" y="84"/>
                    <a:pt x="713813" y="11235"/>
                    <a:pt x="671067" y="5660"/>
                  </a:cubicBezTo>
                  <a:cubicBezTo>
                    <a:pt x="628321" y="85"/>
                    <a:pt x="570707" y="-3633"/>
                    <a:pt x="537253" y="5660"/>
                  </a:cubicBezTo>
                  <a:cubicBezTo>
                    <a:pt x="503799" y="14953"/>
                    <a:pt x="503799" y="52123"/>
                    <a:pt x="470345" y="61416"/>
                  </a:cubicBezTo>
                  <a:cubicBezTo>
                    <a:pt x="436891" y="70709"/>
                    <a:pt x="375560" y="57699"/>
                    <a:pt x="336531" y="61416"/>
                  </a:cubicBezTo>
                  <a:cubicBezTo>
                    <a:pt x="297502" y="65133"/>
                    <a:pt x="267765" y="100445"/>
                    <a:pt x="225019" y="11717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311654" y="3242527"/>
              <a:ext cx="1274608" cy="858279"/>
            </a:xfrm>
            <a:custGeom>
              <a:avLst/>
              <a:gdLst>
                <a:gd name="connsiteX0" fmla="*/ 137039 w 1274608"/>
                <a:gd name="connsiteY0" fmla="*/ 437375 h 858279"/>
                <a:gd name="connsiteX1" fmla="*/ 125887 w 1274608"/>
                <a:gd name="connsiteY1" fmla="*/ 626946 h 858279"/>
                <a:gd name="connsiteX2" fmla="*/ 237400 w 1274608"/>
                <a:gd name="connsiteY2" fmla="*/ 849971 h 858279"/>
                <a:gd name="connsiteX3" fmla="*/ 438122 w 1274608"/>
                <a:gd name="connsiteY3" fmla="*/ 794214 h 858279"/>
                <a:gd name="connsiteX4" fmla="*/ 538483 w 1274608"/>
                <a:gd name="connsiteY4" fmla="*/ 638097 h 858279"/>
                <a:gd name="connsiteX5" fmla="*/ 627692 w 1274608"/>
                <a:gd name="connsiteY5" fmla="*/ 548888 h 858279"/>
                <a:gd name="connsiteX6" fmla="*/ 783809 w 1274608"/>
                <a:gd name="connsiteY6" fmla="*/ 515434 h 858279"/>
                <a:gd name="connsiteX7" fmla="*/ 973380 w 1274608"/>
                <a:gd name="connsiteY7" fmla="*/ 626946 h 858279"/>
                <a:gd name="connsiteX8" fmla="*/ 1174102 w 1274608"/>
                <a:gd name="connsiteY8" fmla="*/ 537736 h 858279"/>
                <a:gd name="connsiteX9" fmla="*/ 1274463 w 1274608"/>
                <a:gd name="connsiteY9" fmla="*/ 415073 h 858279"/>
                <a:gd name="connsiteX10" fmla="*/ 1196405 w 1274608"/>
                <a:gd name="connsiteY10" fmla="*/ 247805 h 858279"/>
                <a:gd name="connsiteX11" fmla="*/ 1196405 w 1274608"/>
                <a:gd name="connsiteY11" fmla="*/ 102839 h 858279"/>
                <a:gd name="connsiteX12" fmla="*/ 1162951 w 1274608"/>
                <a:gd name="connsiteY12" fmla="*/ 24780 h 858279"/>
                <a:gd name="connsiteX13" fmla="*/ 1107195 w 1274608"/>
                <a:gd name="connsiteY13" fmla="*/ 13629 h 858279"/>
                <a:gd name="connsiteX14" fmla="*/ 995683 w 1274608"/>
                <a:gd name="connsiteY14" fmla="*/ 13629 h 858279"/>
                <a:gd name="connsiteX15" fmla="*/ 683448 w 1274608"/>
                <a:gd name="connsiteY15" fmla="*/ 2478 h 858279"/>
                <a:gd name="connsiteX16" fmla="*/ 326609 w 1274608"/>
                <a:gd name="connsiteY16" fmla="*/ 2478 h 858279"/>
                <a:gd name="connsiteX17" fmla="*/ 114736 w 1274608"/>
                <a:gd name="connsiteY17" fmla="*/ 2478 h 858279"/>
                <a:gd name="connsiteX18" fmla="*/ 47829 w 1274608"/>
                <a:gd name="connsiteY18" fmla="*/ 2478 h 858279"/>
                <a:gd name="connsiteX19" fmla="*/ 14375 w 1274608"/>
                <a:gd name="connsiteY19" fmla="*/ 35932 h 858279"/>
                <a:gd name="connsiteX20" fmla="*/ 3224 w 1274608"/>
                <a:gd name="connsiteY20" fmla="*/ 102839 h 858279"/>
                <a:gd name="connsiteX21" fmla="*/ 70131 w 1274608"/>
                <a:gd name="connsiteY21" fmla="*/ 270107 h 858279"/>
                <a:gd name="connsiteX22" fmla="*/ 137039 w 1274608"/>
                <a:gd name="connsiteY22" fmla="*/ 437375 h 85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4608" h="858279">
                  <a:moveTo>
                    <a:pt x="137039" y="437375"/>
                  </a:moveTo>
                  <a:cubicBezTo>
                    <a:pt x="146332" y="496848"/>
                    <a:pt x="109160" y="558180"/>
                    <a:pt x="125887" y="626946"/>
                  </a:cubicBezTo>
                  <a:cubicBezTo>
                    <a:pt x="142614" y="695712"/>
                    <a:pt x="185361" y="822093"/>
                    <a:pt x="237400" y="849971"/>
                  </a:cubicBezTo>
                  <a:cubicBezTo>
                    <a:pt x="289439" y="877849"/>
                    <a:pt x="387942" y="829526"/>
                    <a:pt x="438122" y="794214"/>
                  </a:cubicBezTo>
                  <a:cubicBezTo>
                    <a:pt x="488302" y="758902"/>
                    <a:pt x="506888" y="678985"/>
                    <a:pt x="538483" y="638097"/>
                  </a:cubicBezTo>
                  <a:cubicBezTo>
                    <a:pt x="570078" y="597209"/>
                    <a:pt x="586804" y="569332"/>
                    <a:pt x="627692" y="548888"/>
                  </a:cubicBezTo>
                  <a:cubicBezTo>
                    <a:pt x="668580" y="528444"/>
                    <a:pt x="726194" y="502424"/>
                    <a:pt x="783809" y="515434"/>
                  </a:cubicBezTo>
                  <a:cubicBezTo>
                    <a:pt x="841424" y="528444"/>
                    <a:pt x="908331" y="623229"/>
                    <a:pt x="973380" y="626946"/>
                  </a:cubicBezTo>
                  <a:cubicBezTo>
                    <a:pt x="1038429" y="630663"/>
                    <a:pt x="1123922" y="573048"/>
                    <a:pt x="1174102" y="537736"/>
                  </a:cubicBezTo>
                  <a:cubicBezTo>
                    <a:pt x="1224283" y="502424"/>
                    <a:pt x="1270746" y="463395"/>
                    <a:pt x="1274463" y="415073"/>
                  </a:cubicBezTo>
                  <a:cubicBezTo>
                    <a:pt x="1278180" y="366751"/>
                    <a:pt x="1209415" y="299844"/>
                    <a:pt x="1196405" y="247805"/>
                  </a:cubicBezTo>
                  <a:cubicBezTo>
                    <a:pt x="1183395" y="195766"/>
                    <a:pt x="1201981" y="140010"/>
                    <a:pt x="1196405" y="102839"/>
                  </a:cubicBezTo>
                  <a:cubicBezTo>
                    <a:pt x="1190829" y="65668"/>
                    <a:pt x="1177819" y="39648"/>
                    <a:pt x="1162951" y="24780"/>
                  </a:cubicBezTo>
                  <a:cubicBezTo>
                    <a:pt x="1148083" y="9912"/>
                    <a:pt x="1135073" y="15488"/>
                    <a:pt x="1107195" y="13629"/>
                  </a:cubicBezTo>
                  <a:cubicBezTo>
                    <a:pt x="1079317" y="11770"/>
                    <a:pt x="995683" y="13629"/>
                    <a:pt x="995683" y="13629"/>
                  </a:cubicBezTo>
                  <a:cubicBezTo>
                    <a:pt x="925059" y="11771"/>
                    <a:pt x="794960" y="4336"/>
                    <a:pt x="683448" y="2478"/>
                  </a:cubicBezTo>
                  <a:cubicBezTo>
                    <a:pt x="571936" y="620"/>
                    <a:pt x="326609" y="2478"/>
                    <a:pt x="326609" y="2478"/>
                  </a:cubicBezTo>
                  <a:lnTo>
                    <a:pt x="114736" y="2478"/>
                  </a:lnTo>
                  <a:cubicBezTo>
                    <a:pt x="68273" y="2478"/>
                    <a:pt x="64556" y="-3098"/>
                    <a:pt x="47829" y="2478"/>
                  </a:cubicBezTo>
                  <a:cubicBezTo>
                    <a:pt x="31102" y="8054"/>
                    <a:pt x="21809" y="19205"/>
                    <a:pt x="14375" y="35932"/>
                  </a:cubicBezTo>
                  <a:cubicBezTo>
                    <a:pt x="6941" y="52659"/>
                    <a:pt x="-6069" y="63810"/>
                    <a:pt x="3224" y="102839"/>
                  </a:cubicBezTo>
                  <a:cubicBezTo>
                    <a:pt x="12517" y="141868"/>
                    <a:pt x="49687" y="219926"/>
                    <a:pt x="70131" y="270107"/>
                  </a:cubicBezTo>
                  <a:cubicBezTo>
                    <a:pt x="90575" y="320287"/>
                    <a:pt x="127746" y="377902"/>
                    <a:pt x="137039" y="437375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660888" y="5360156"/>
              <a:ext cx="802951" cy="1610269"/>
            </a:xfrm>
            <a:custGeom>
              <a:avLst/>
              <a:gdLst>
                <a:gd name="connsiteX0" fmla="*/ 0 w 802951"/>
                <a:gd name="connsiteY0" fmla="*/ 182000 h 1610269"/>
                <a:gd name="connsiteX1" fmla="*/ 100361 w 802951"/>
                <a:gd name="connsiteY1" fmla="*/ 393873 h 1610269"/>
                <a:gd name="connsiteX2" fmla="*/ 178419 w 802951"/>
                <a:gd name="connsiteY2" fmla="*/ 605746 h 1610269"/>
                <a:gd name="connsiteX3" fmla="*/ 256478 w 802951"/>
                <a:gd name="connsiteY3" fmla="*/ 895678 h 1610269"/>
                <a:gd name="connsiteX4" fmla="*/ 312234 w 802951"/>
                <a:gd name="connsiteY4" fmla="*/ 1062946 h 1610269"/>
                <a:gd name="connsiteX5" fmla="*/ 390292 w 802951"/>
                <a:gd name="connsiteY5" fmla="*/ 1308273 h 1610269"/>
                <a:gd name="connsiteX6" fmla="*/ 557561 w 802951"/>
                <a:gd name="connsiteY6" fmla="*/ 1486693 h 1610269"/>
                <a:gd name="connsiteX7" fmla="*/ 724829 w 802951"/>
                <a:gd name="connsiteY7" fmla="*/ 1609356 h 1610269"/>
                <a:gd name="connsiteX8" fmla="*/ 802888 w 802951"/>
                <a:gd name="connsiteY8" fmla="*/ 1531298 h 1610269"/>
                <a:gd name="connsiteX9" fmla="*/ 713678 w 802951"/>
                <a:gd name="connsiteY9" fmla="*/ 1330576 h 1610269"/>
                <a:gd name="connsiteX10" fmla="*/ 602166 w 802951"/>
                <a:gd name="connsiteY10" fmla="*/ 1185610 h 1610269"/>
                <a:gd name="connsiteX11" fmla="*/ 512956 w 802951"/>
                <a:gd name="connsiteY11" fmla="*/ 1129854 h 1610269"/>
                <a:gd name="connsiteX12" fmla="*/ 423746 w 802951"/>
                <a:gd name="connsiteY12" fmla="*/ 1007190 h 1610269"/>
                <a:gd name="connsiteX13" fmla="*/ 501805 w 802951"/>
                <a:gd name="connsiteY13" fmla="*/ 895678 h 1610269"/>
                <a:gd name="connsiteX14" fmla="*/ 591014 w 802951"/>
                <a:gd name="connsiteY14" fmla="*/ 739561 h 1610269"/>
                <a:gd name="connsiteX15" fmla="*/ 568712 w 802951"/>
                <a:gd name="connsiteY15" fmla="*/ 538839 h 1610269"/>
                <a:gd name="connsiteX16" fmla="*/ 591014 w 802951"/>
                <a:gd name="connsiteY16" fmla="*/ 315815 h 1610269"/>
                <a:gd name="connsiteX17" fmla="*/ 501805 w 802951"/>
                <a:gd name="connsiteY17" fmla="*/ 126244 h 1610269"/>
                <a:gd name="connsiteX18" fmla="*/ 334536 w 802951"/>
                <a:gd name="connsiteY18" fmla="*/ 3581 h 1610269"/>
                <a:gd name="connsiteX19" fmla="*/ 100361 w 802951"/>
                <a:gd name="connsiteY19" fmla="*/ 48185 h 1610269"/>
                <a:gd name="connsiteX20" fmla="*/ 0 w 802951"/>
                <a:gd name="connsiteY20" fmla="*/ 182000 h 161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2951" h="1610269">
                  <a:moveTo>
                    <a:pt x="0" y="182000"/>
                  </a:moveTo>
                  <a:cubicBezTo>
                    <a:pt x="0" y="239615"/>
                    <a:pt x="70625" y="323249"/>
                    <a:pt x="100361" y="393873"/>
                  </a:cubicBezTo>
                  <a:cubicBezTo>
                    <a:pt x="130097" y="464497"/>
                    <a:pt x="152399" y="522112"/>
                    <a:pt x="178419" y="605746"/>
                  </a:cubicBezTo>
                  <a:cubicBezTo>
                    <a:pt x="204439" y="689380"/>
                    <a:pt x="234176" y="819478"/>
                    <a:pt x="256478" y="895678"/>
                  </a:cubicBezTo>
                  <a:cubicBezTo>
                    <a:pt x="278780" y="971878"/>
                    <a:pt x="289932" y="994180"/>
                    <a:pt x="312234" y="1062946"/>
                  </a:cubicBezTo>
                  <a:cubicBezTo>
                    <a:pt x="334536" y="1131712"/>
                    <a:pt x="349404" y="1237649"/>
                    <a:pt x="390292" y="1308273"/>
                  </a:cubicBezTo>
                  <a:cubicBezTo>
                    <a:pt x="431180" y="1378897"/>
                    <a:pt x="501805" y="1436513"/>
                    <a:pt x="557561" y="1486693"/>
                  </a:cubicBezTo>
                  <a:cubicBezTo>
                    <a:pt x="613317" y="1536873"/>
                    <a:pt x="683941" y="1601922"/>
                    <a:pt x="724829" y="1609356"/>
                  </a:cubicBezTo>
                  <a:cubicBezTo>
                    <a:pt x="765717" y="1616790"/>
                    <a:pt x="804746" y="1577761"/>
                    <a:pt x="802888" y="1531298"/>
                  </a:cubicBezTo>
                  <a:cubicBezTo>
                    <a:pt x="801030" y="1484835"/>
                    <a:pt x="747132" y="1388191"/>
                    <a:pt x="713678" y="1330576"/>
                  </a:cubicBezTo>
                  <a:cubicBezTo>
                    <a:pt x="680224" y="1272961"/>
                    <a:pt x="635620" y="1219064"/>
                    <a:pt x="602166" y="1185610"/>
                  </a:cubicBezTo>
                  <a:cubicBezTo>
                    <a:pt x="568712" y="1152156"/>
                    <a:pt x="542693" y="1159591"/>
                    <a:pt x="512956" y="1129854"/>
                  </a:cubicBezTo>
                  <a:cubicBezTo>
                    <a:pt x="483219" y="1100117"/>
                    <a:pt x="425604" y="1046219"/>
                    <a:pt x="423746" y="1007190"/>
                  </a:cubicBezTo>
                  <a:cubicBezTo>
                    <a:pt x="421888" y="968161"/>
                    <a:pt x="473927" y="940283"/>
                    <a:pt x="501805" y="895678"/>
                  </a:cubicBezTo>
                  <a:cubicBezTo>
                    <a:pt x="529683" y="851073"/>
                    <a:pt x="579863" y="799034"/>
                    <a:pt x="591014" y="739561"/>
                  </a:cubicBezTo>
                  <a:cubicBezTo>
                    <a:pt x="602165" y="680088"/>
                    <a:pt x="568712" y="609463"/>
                    <a:pt x="568712" y="538839"/>
                  </a:cubicBezTo>
                  <a:cubicBezTo>
                    <a:pt x="568712" y="468215"/>
                    <a:pt x="602165" y="384581"/>
                    <a:pt x="591014" y="315815"/>
                  </a:cubicBezTo>
                  <a:cubicBezTo>
                    <a:pt x="579863" y="247049"/>
                    <a:pt x="544551" y="178283"/>
                    <a:pt x="501805" y="126244"/>
                  </a:cubicBezTo>
                  <a:cubicBezTo>
                    <a:pt x="459059" y="74205"/>
                    <a:pt x="401443" y="16591"/>
                    <a:pt x="334536" y="3581"/>
                  </a:cubicBezTo>
                  <a:cubicBezTo>
                    <a:pt x="267629" y="-9429"/>
                    <a:pt x="152400" y="14731"/>
                    <a:pt x="100361" y="48185"/>
                  </a:cubicBezTo>
                  <a:cubicBezTo>
                    <a:pt x="48322" y="81639"/>
                    <a:pt x="0" y="124385"/>
                    <a:pt x="0" y="18200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420815" y="6188886"/>
              <a:ext cx="588280" cy="502754"/>
            </a:xfrm>
            <a:custGeom>
              <a:avLst/>
              <a:gdLst>
                <a:gd name="connsiteX0" fmla="*/ 139390 w 588280"/>
                <a:gd name="connsiteY0" fmla="*/ 78099 h 502754"/>
                <a:gd name="connsiteX1" fmla="*/ 5575 w 588280"/>
                <a:gd name="connsiteY1" fmla="*/ 211914 h 502754"/>
                <a:gd name="connsiteX2" fmla="*/ 50180 w 588280"/>
                <a:gd name="connsiteY2" fmla="*/ 390334 h 502754"/>
                <a:gd name="connsiteX3" fmla="*/ 273205 w 588280"/>
                <a:gd name="connsiteY3" fmla="*/ 501846 h 502754"/>
                <a:gd name="connsiteX4" fmla="*/ 407019 w 588280"/>
                <a:gd name="connsiteY4" fmla="*/ 446090 h 502754"/>
                <a:gd name="connsiteX5" fmla="*/ 518531 w 588280"/>
                <a:gd name="connsiteY5" fmla="*/ 401485 h 502754"/>
                <a:gd name="connsiteX6" fmla="*/ 585439 w 588280"/>
                <a:gd name="connsiteY6" fmla="*/ 368031 h 502754"/>
                <a:gd name="connsiteX7" fmla="*/ 551985 w 588280"/>
                <a:gd name="connsiteY7" fmla="*/ 267670 h 502754"/>
                <a:gd name="connsiteX8" fmla="*/ 585439 w 588280"/>
                <a:gd name="connsiteY8" fmla="*/ 111553 h 502754"/>
                <a:gd name="connsiteX9" fmla="*/ 462775 w 588280"/>
                <a:gd name="connsiteY9" fmla="*/ 78099 h 502754"/>
                <a:gd name="connsiteX10" fmla="*/ 373565 w 588280"/>
                <a:gd name="connsiteY10" fmla="*/ 41 h 502754"/>
                <a:gd name="connsiteX11" fmla="*/ 139390 w 588280"/>
                <a:gd name="connsiteY11" fmla="*/ 78099 h 502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8280" h="502754">
                  <a:moveTo>
                    <a:pt x="139390" y="78099"/>
                  </a:moveTo>
                  <a:cubicBezTo>
                    <a:pt x="78058" y="113411"/>
                    <a:pt x="20443" y="159875"/>
                    <a:pt x="5575" y="211914"/>
                  </a:cubicBezTo>
                  <a:cubicBezTo>
                    <a:pt x="-9293" y="263953"/>
                    <a:pt x="5575" y="342012"/>
                    <a:pt x="50180" y="390334"/>
                  </a:cubicBezTo>
                  <a:cubicBezTo>
                    <a:pt x="94785" y="438656"/>
                    <a:pt x="213732" y="492553"/>
                    <a:pt x="273205" y="501846"/>
                  </a:cubicBezTo>
                  <a:cubicBezTo>
                    <a:pt x="332678" y="511139"/>
                    <a:pt x="407019" y="446090"/>
                    <a:pt x="407019" y="446090"/>
                  </a:cubicBezTo>
                  <a:cubicBezTo>
                    <a:pt x="447907" y="429363"/>
                    <a:pt x="488794" y="414495"/>
                    <a:pt x="518531" y="401485"/>
                  </a:cubicBezTo>
                  <a:cubicBezTo>
                    <a:pt x="548268" y="388475"/>
                    <a:pt x="579863" y="390334"/>
                    <a:pt x="585439" y="368031"/>
                  </a:cubicBezTo>
                  <a:cubicBezTo>
                    <a:pt x="591015" y="345729"/>
                    <a:pt x="551985" y="310416"/>
                    <a:pt x="551985" y="267670"/>
                  </a:cubicBezTo>
                  <a:cubicBezTo>
                    <a:pt x="551985" y="224924"/>
                    <a:pt x="600307" y="143148"/>
                    <a:pt x="585439" y="111553"/>
                  </a:cubicBezTo>
                  <a:cubicBezTo>
                    <a:pt x="570571" y="79958"/>
                    <a:pt x="498087" y="96684"/>
                    <a:pt x="462775" y="78099"/>
                  </a:cubicBezTo>
                  <a:cubicBezTo>
                    <a:pt x="427463" y="59514"/>
                    <a:pt x="421887" y="-1818"/>
                    <a:pt x="373565" y="41"/>
                  </a:cubicBezTo>
                  <a:cubicBezTo>
                    <a:pt x="325243" y="1900"/>
                    <a:pt x="200722" y="42787"/>
                    <a:pt x="139390" y="78099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298741" y="8183159"/>
              <a:ext cx="778326" cy="559397"/>
            </a:xfrm>
            <a:custGeom>
              <a:avLst/>
              <a:gdLst>
                <a:gd name="connsiteX0" fmla="*/ 666196 w 778326"/>
                <a:gd name="connsiteY0" fmla="*/ 79895 h 559397"/>
                <a:gd name="connsiteX1" fmla="*/ 532381 w 778326"/>
                <a:gd name="connsiteY1" fmla="*/ 46441 h 559397"/>
                <a:gd name="connsiteX2" fmla="*/ 353961 w 778326"/>
                <a:gd name="connsiteY2" fmla="*/ 1836 h 559397"/>
                <a:gd name="connsiteX3" fmla="*/ 398566 w 778326"/>
                <a:gd name="connsiteY3" fmla="*/ 113348 h 559397"/>
                <a:gd name="connsiteX4" fmla="*/ 409718 w 778326"/>
                <a:gd name="connsiteY4" fmla="*/ 224861 h 559397"/>
                <a:gd name="connsiteX5" fmla="*/ 353961 w 778326"/>
                <a:gd name="connsiteY5" fmla="*/ 269465 h 559397"/>
                <a:gd name="connsiteX6" fmla="*/ 208996 w 778326"/>
                <a:gd name="connsiteY6" fmla="*/ 213709 h 559397"/>
                <a:gd name="connsiteX7" fmla="*/ 208996 w 778326"/>
                <a:gd name="connsiteY7" fmla="*/ 325221 h 559397"/>
                <a:gd name="connsiteX8" fmla="*/ 108635 w 778326"/>
                <a:gd name="connsiteY8" fmla="*/ 403280 h 559397"/>
                <a:gd name="connsiteX9" fmla="*/ 19425 w 778326"/>
                <a:gd name="connsiteY9" fmla="*/ 314070 h 559397"/>
                <a:gd name="connsiteX10" fmla="*/ 8274 w 778326"/>
                <a:gd name="connsiteY10" fmla="*/ 503641 h 559397"/>
                <a:gd name="connsiteX11" fmla="*/ 119786 w 778326"/>
                <a:gd name="connsiteY11" fmla="*/ 559397 h 559397"/>
                <a:gd name="connsiteX12" fmla="*/ 287054 w 778326"/>
                <a:gd name="connsiteY12" fmla="*/ 503641 h 559397"/>
                <a:gd name="connsiteX13" fmla="*/ 432020 w 778326"/>
                <a:gd name="connsiteY13" fmla="*/ 369826 h 559397"/>
                <a:gd name="connsiteX14" fmla="*/ 565835 w 778326"/>
                <a:gd name="connsiteY14" fmla="*/ 280617 h 559397"/>
                <a:gd name="connsiteX15" fmla="*/ 688498 w 778326"/>
                <a:gd name="connsiteY15" fmla="*/ 280617 h 559397"/>
                <a:gd name="connsiteX16" fmla="*/ 777708 w 778326"/>
                <a:gd name="connsiteY16" fmla="*/ 146802 h 559397"/>
                <a:gd name="connsiteX17" fmla="*/ 666196 w 778326"/>
                <a:gd name="connsiteY17" fmla="*/ 79895 h 55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326" h="559397">
                  <a:moveTo>
                    <a:pt x="666196" y="79895"/>
                  </a:moveTo>
                  <a:cubicBezTo>
                    <a:pt x="625308" y="63168"/>
                    <a:pt x="532381" y="46441"/>
                    <a:pt x="532381" y="46441"/>
                  </a:cubicBezTo>
                  <a:cubicBezTo>
                    <a:pt x="480342" y="33431"/>
                    <a:pt x="376263" y="-9315"/>
                    <a:pt x="353961" y="1836"/>
                  </a:cubicBezTo>
                  <a:cubicBezTo>
                    <a:pt x="331658" y="12987"/>
                    <a:pt x="389273" y="76177"/>
                    <a:pt x="398566" y="113348"/>
                  </a:cubicBezTo>
                  <a:cubicBezTo>
                    <a:pt x="407859" y="150519"/>
                    <a:pt x="417152" y="198842"/>
                    <a:pt x="409718" y="224861"/>
                  </a:cubicBezTo>
                  <a:cubicBezTo>
                    <a:pt x="402284" y="250881"/>
                    <a:pt x="387415" y="271324"/>
                    <a:pt x="353961" y="269465"/>
                  </a:cubicBezTo>
                  <a:cubicBezTo>
                    <a:pt x="320507" y="267606"/>
                    <a:pt x="233157" y="204416"/>
                    <a:pt x="208996" y="213709"/>
                  </a:cubicBezTo>
                  <a:cubicBezTo>
                    <a:pt x="184835" y="223002"/>
                    <a:pt x="225723" y="293626"/>
                    <a:pt x="208996" y="325221"/>
                  </a:cubicBezTo>
                  <a:cubicBezTo>
                    <a:pt x="192269" y="356816"/>
                    <a:pt x="140230" y="405138"/>
                    <a:pt x="108635" y="403280"/>
                  </a:cubicBezTo>
                  <a:cubicBezTo>
                    <a:pt x="77040" y="401422"/>
                    <a:pt x="36152" y="297343"/>
                    <a:pt x="19425" y="314070"/>
                  </a:cubicBezTo>
                  <a:cubicBezTo>
                    <a:pt x="2698" y="330797"/>
                    <a:pt x="-8453" y="462753"/>
                    <a:pt x="8274" y="503641"/>
                  </a:cubicBezTo>
                  <a:cubicBezTo>
                    <a:pt x="25001" y="544529"/>
                    <a:pt x="73323" y="559397"/>
                    <a:pt x="119786" y="559397"/>
                  </a:cubicBezTo>
                  <a:cubicBezTo>
                    <a:pt x="166249" y="559397"/>
                    <a:pt x="235015" y="535236"/>
                    <a:pt x="287054" y="503641"/>
                  </a:cubicBezTo>
                  <a:cubicBezTo>
                    <a:pt x="339093" y="472046"/>
                    <a:pt x="385557" y="406997"/>
                    <a:pt x="432020" y="369826"/>
                  </a:cubicBezTo>
                  <a:cubicBezTo>
                    <a:pt x="478483" y="332655"/>
                    <a:pt x="523089" y="295485"/>
                    <a:pt x="565835" y="280617"/>
                  </a:cubicBezTo>
                  <a:cubicBezTo>
                    <a:pt x="608581" y="265749"/>
                    <a:pt x="653186" y="302919"/>
                    <a:pt x="688498" y="280617"/>
                  </a:cubicBezTo>
                  <a:cubicBezTo>
                    <a:pt x="723810" y="258315"/>
                    <a:pt x="785142" y="176539"/>
                    <a:pt x="777708" y="146802"/>
                  </a:cubicBezTo>
                  <a:cubicBezTo>
                    <a:pt x="770274" y="117065"/>
                    <a:pt x="707084" y="96622"/>
                    <a:pt x="666196" y="79895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016530" y="3964447"/>
              <a:ext cx="589426" cy="464101"/>
            </a:xfrm>
            <a:custGeom>
              <a:avLst/>
              <a:gdLst>
                <a:gd name="connsiteX0" fmla="*/ 197343 w 589426"/>
                <a:gd name="connsiteY0" fmla="*/ 49992 h 464101"/>
                <a:gd name="connsiteX1" fmla="*/ 7772 w 589426"/>
                <a:gd name="connsiteY1" fmla="*/ 5387 h 464101"/>
                <a:gd name="connsiteX2" fmla="*/ 63529 w 589426"/>
                <a:gd name="connsiteY2" fmla="*/ 172655 h 464101"/>
                <a:gd name="connsiteX3" fmla="*/ 308855 w 589426"/>
                <a:gd name="connsiteY3" fmla="*/ 351075 h 464101"/>
                <a:gd name="connsiteX4" fmla="*/ 509577 w 589426"/>
                <a:gd name="connsiteY4" fmla="*/ 462587 h 464101"/>
                <a:gd name="connsiteX5" fmla="*/ 587636 w 589426"/>
                <a:gd name="connsiteY5" fmla="*/ 406831 h 464101"/>
                <a:gd name="connsiteX6" fmla="*/ 442670 w 589426"/>
                <a:gd name="connsiteY6" fmla="*/ 284168 h 464101"/>
                <a:gd name="connsiteX7" fmla="*/ 275402 w 589426"/>
                <a:gd name="connsiteY7" fmla="*/ 139202 h 464101"/>
                <a:gd name="connsiteX8" fmla="*/ 197343 w 589426"/>
                <a:gd name="connsiteY8" fmla="*/ 49992 h 46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426" h="464101">
                  <a:moveTo>
                    <a:pt x="197343" y="49992"/>
                  </a:moveTo>
                  <a:cubicBezTo>
                    <a:pt x="152738" y="27690"/>
                    <a:pt x="30074" y="-15057"/>
                    <a:pt x="7772" y="5387"/>
                  </a:cubicBezTo>
                  <a:cubicBezTo>
                    <a:pt x="-14530" y="25831"/>
                    <a:pt x="13349" y="115040"/>
                    <a:pt x="63529" y="172655"/>
                  </a:cubicBezTo>
                  <a:cubicBezTo>
                    <a:pt x="113709" y="230270"/>
                    <a:pt x="234514" y="302753"/>
                    <a:pt x="308855" y="351075"/>
                  </a:cubicBezTo>
                  <a:cubicBezTo>
                    <a:pt x="383196" y="399397"/>
                    <a:pt x="463114" y="453294"/>
                    <a:pt x="509577" y="462587"/>
                  </a:cubicBezTo>
                  <a:cubicBezTo>
                    <a:pt x="556040" y="471880"/>
                    <a:pt x="598787" y="436567"/>
                    <a:pt x="587636" y="406831"/>
                  </a:cubicBezTo>
                  <a:cubicBezTo>
                    <a:pt x="576485" y="377095"/>
                    <a:pt x="442670" y="284168"/>
                    <a:pt x="442670" y="284168"/>
                  </a:cubicBezTo>
                  <a:lnTo>
                    <a:pt x="275402" y="139202"/>
                  </a:lnTo>
                  <a:cubicBezTo>
                    <a:pt x="230797" y="100173"/>
                    <a:pt x="241948" y="72294"/>
                    <a:pt x="197343" y="49992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07361" y="6425502"/>
              <a:ext cx="690273" cy="1049943"/>
            </a:xfrm>
            <a:custGeom>
              <a:avLst/>
              <a:gdLst>
                <a:gd name="connsiteX0" fmla="*/ 256482 w 690273"/>
                <a:gd name="connsiteY0" fmla="*/ 90926 h 1049943"/>
                <a:gd name="connsiteX1" fmla="*/ 33457 w 690273"/>
                <a:gd name="connsiteY1" fmla="*/ 447765 h 1049943"/>
                <a:gd name="connsiteX2" fmla="*/ 11155 w 690273"/>
                <a:gd name="connsiteY2" fmla="*/ 748848 h 1049943"/>
                <a:gd name="connsiteX3" fmla="*/ 133818 w 690273"/>
                <a:gd name="connsiteY3" fmla="*/ 1049931 h 1049943"/>
                <a:gd name="connsiteX4" fmla="*/ 345692 w 690273"/>
                <a:gd name="connsiteY4" fmla="*/ 737697 h 1049943"/>
                <a:gd name="connsiteX5" fmla="*/ 345692 w 690273"/>
                <a:gd name="connsiteY5" fmla="*/ 615034 h 1049943"/>
                <a:gd name="connsiteX6" fmla="*/ 613321 w 690273"/>
                <a:gd name="connsiteY6" fmla="*/ 458916 h 1049943"/>
                <a:gd name="connsiteX7" fmla="*/ 579867 w 690273"/>
                <a:gd name="connsiteY7" fmla="*/ 302799 h 1049943"/>
                <a:gd name="connsiteX8" fmla="*/ 680228 w 690273"/>
                <a:gd name="connsiteY8" fmla="*/ 113229 h 1049943"/>
                <a:gd name="connsiteX9" fmla="*/ 669077 w 690273"/>
                <a:gd name="connsiteY9" fmla="*/ 1716 h 1049943"/>
                <a:gd name="connsiteX10" fmla="*/ 524111 w 690273"/>
                <a:gd name="connsiteY10" fmla="*/ 46321 h 1049943"/>
                <a:gd name="connsiteX11" fmla="*/ 412599 w 690273"/>
                <a:gd name="connsiteY11" fmla="*/ 57473 h 1049943"/>
                <a:gd name="connsiteX12" fmla="*/ 256482 w 690273"/>
                <a:gd name="connsiteY12" fmla="*/ 90926 h 1049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0273" h="1049943">
                  <a:moveTo>
                    <a:pt x="256482" y="90926"/>
                  </a:moveTo>
                  <a:cubicBezTo>
                    <a:pt x="193292" y="155975"/>
                    <a:pt x="74345" y="338111"/>
                    <a:pt x="33457" y="447765"/>
                  </a:cubicBezTo>
                  <a:cubicBezTo>
                    <a:pt x="-7431" y="557419"/>
                    <a:pt x="-5572" y="648487"/>
                    <a:pt x="11155" y="748848"/>
                  </a:cubicBezTo>
                  <a:cubicBezTo>
                    <a:pt x="27882" y="849209"/>
                    <a:pt x="78062" y="1051790"/>
                    <a:pt x="133818" y="1049931"/>
                  </a:cubicBezTo>
                  <a:cubicBezTo>
                    <a:pt x="189574" y="1048073"/>
                    <a:pt x="310380" y="810180"/>
                    <a:pt x="345692" y="737697"/>
                  </a:cubicBezTo>
                  <a:cubicBezTo>
                    <a:pt x="381004" y="665214"/>
                    <a:pt x="301087" y="661497"/>
                    <a:pt x="345692" y="615034"/>
                  </a:cubicBezTo>
                  <a:cubicBezTo>
                    <a:pt x="390297" y="568571"/>
                    <a:pt x="574292" y="510955"/>
                    <a:pt x="613321" y="458916"/>
                  </a:cubicBezTo>
                  <a:cubicBezTo>
                    <a:pt x="652350" y="406877"/>
                    <a:pt x="568716" y="360414"/>
                    <a:pt x="579867" y="302799"/>
                  </a:cubicBezTo>
                  <a:cubicBezTo>
                    <a:pt x="591018" y="245184"/>
                    <a:pt x="665360" y="163410"/>
                    <a:pt x="680228" y="113229"/>
                  </a:cubicBezTo>
                  <a:cubicBezTo>
                    <a:pt x="695096" y="63048"/>
                    <a:pt x="695096" y="12867"/>
                    <a:pt x="669077" y="1716"/>
                  </a:cubicBezTo>
                  <a:cubicBezTo>
                    <a:pt x="643058" y="-9435"/>
                    <a:pt x="566857" y="37028"/>
                    <a:pt x="524111" y="46321"/>
                  </a:cubicBezTo>
                  <a:cubicBezTo>
                    <a:pt x="481365" y="55614"/>
                    <a:pt x="449770" y="50039"/>
                    <a:pt x="412599" y="57473"/>
                  </a:cubicBezTo>
                  <a:cubicBezTo>
                    <a:pt x="375428" y="64907"/>
                    <a:pt x="319672" y="25877"/>
                    <a:pt x="256482" y="90926"/>
                  </a:cubicBezTo>
                  <a:close/>
                </a:path>
              </a:pathLst>
            </a:custGeom>
            <a:solidFill>
              <a:srgbClr val="FFFFCC">
                <a:alpha val="50196"/>
              </a:srgbClr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70784" y="5009433"/>
              <a:ext cx="682141" cy="520762"/>
            </a:xfrm>
            <a:custGeom>
              <a:avLst/>
              <a:gdLst>
                <a:gd name="connsiteX0" fmla="*/ 256608 w 682141"/>
                <a:gd name="connsiteY0" fmla="*/ 90790 h 520762"/>
                <a:gd name="connsiteX1" fmla="*/ 130 w 682141"/>
                <a:gd name="connsiteY1" fmla="*/ 191151 h 520762"/>
                <a:gd name="connsiteX2" fmla="*/ 223154 w 682141"/>
                <a:gd name="connsiteY2" fmla="*/ 313815 h 520762"/>
                <a:gd name="connsiteX3" fmla="*/ 323515 w 682141"/>
                <a:gd name="connsiteY3" fmla="*/ 514537 h 520762"/>
                <a:gd name="connsiteX4" fmla="*/ 490784 w 682141"/>
                <a:gd name="connsiteY4" fmla="*/ 458781 h 520762"/>
                <a:gd name="connsiteX5" fmla="*/ 680354 w 682141"/>
                <a:gd name="connsiteY5" fmla="*/ 347268 h 520762"/>
                <a:gd name="connsiteX6" fmla="*/ 579993 w 682141"/>
                <a:gd name="connsiteY6" fmla="*/ 168849 h 520762"/>
                <a:gd name="connsiteX7" fmla="*/ 479633 w 682141"/>
                <a:gd name="connsiteY7" fmla="*/ 1581 h 520762"/>
                <a:gd name="connsiteX8" fmla="*/ 256608 w 682141"/>
                <a:gd name="connsiteY8" fmla="*/ 90790 h 52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141" h="520762">
                  <a:moveTo>
                    <a:pt x="256608" y="90790"/>
                  </a:moveTo>
                  <a:cubicBezTo>
                    <a:pt x="176691" y="122385"/>
                    <a:pt x="5706" y="153980"/>
                    <a:pt x="130" y="191151"/>
                  </a:cubicBezTo>
                  <a:cubicBezTo>
                    <a:pt x="-5446" y="228322"/>
                    <a:pt x="169257" y="259917"/>
                    <a:pt x="223154" y="313815"/>
                  </a:cubicBezTo>
                  <a:cubicBezTo>
                    <a:pt x="277051" y="367713"/>
                    <a:pt x="278910" y="490376"/>
                    <a:pt x="323515" y="514537"/>
                  </a:cubicBezTo>
                  <a:cubicBezTo>
                    <a:pt x="368120" y="538698"/>
                    <a:pt x="431311" y="486659"/>
                    <a:pt x="490784" y="458781"/>
                  </a:cubicBezTo>
                  <a:cubicBezTo>
                    <a:pt x="550257" y="430903"/>
                    <a:pt x="665486" y="395590"/>
                    <a:pt x="680354" y="347268"/>
                  </a:cubicBezTo>
                  <a:cubicBezTo>
                    <a:pt x="695222" y="298946"/>
                    <a:pt x="613446" y="226463"/>
                    <a:pt x="579993" y="168849"/>
                  </a:cubicBezTo>
                  <a:cubicBezTo>
                    <a:pt x="546540" y="111235"/>
                    <a:pt x="526096" y="14591"/>
                    <a:pt x="479633" y="1581"/>
                  </a:cubicBezTo>
                  <a:cubicBezTo>
                    <a:pt x="433170" y="-11429"/>
                    <a:pt x="336525" y="59195"/>
                    <a:pt x="256608" y="90790"/>
                  </a:cubicBezTo>
                  <a:close/>
                </a:path>
              </a:pathLst>
            </a:custGeom>
            <a:solidFill>
              <a:srgbClr val="FFFFCC">
                <a:alpha val="50196"/>
              </a:srgbClr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23593" y="5674427"/>
              <a:ext cx="989814" cy="953967"/>
            </a:xfrm>
            <a:custGeom>
              <a:avLst/>
              <a:gdLst>
                <a:gd name="connsiteX0" fmla="*/ 225019 w 989814"/>
                <a:gd name="connsiteY0" fmla="*/ 117172 h 953967"/>
                <a:gd name="connsiteX1" fmla="*/ 80053 w 989814"/>
                <a:gd name="connsiteY1" fmla="*/ 161777 h 953967"/>
                <a:gd name="connsiteX2" fmla="*/ 113506 w 989814"/>
                <a:gd name="connsiteY2" fmla="*/ 262138 h 953967"/>
                <a:gd name="connsiteX3" fmla="*/ 1994 w 989814"/>
                <a:gd name="connsiteY3" fmla="*/ 395952 h 953967"/>
                <a:gd name="connsiteX4" fmla="*/ 225019 w 989814"/>
                <a:gd name="connsiteY4" fmla="*/ 529767 h 953967"/>
                <a:gd name="connsiteX5" fmla="*/ 180414 w 989814"/>
                <a:gd name="connsiteY5" fmla="*/ 685884 h 953967"/>
                <a:gd name="connsiteX6" fmla="*/ 113506 w 989814"/>
                <a:gd name="connsiteY6" fmla="*/ 830850 h 953967"/>
                <a:gd name="connsiteX7" fmla="*/ 169263 w 989814"/>
                <a:gd name="connsiteY7" fmla="*/ 953513 h 953967"/>
                <a:gd name="connsiteX8" fmla="*/ 247321 w 989814"/>
                <a:gd name="connsiteY8" fmla="*/ 786245 h 953967"/>
                <a:gd name="connsiteX9" fmla="*/ 358833 w 989814"/>
                <a:gd name="connsiteY9" fmla="*/ 540918 h 953967"/>
                <a:gd name="connsiteX10" fmla="*/ 526102 w 989814"/>
                <a:gd name="connsiteY10" fmla="*/ 518616 h 953967"/>
                <a:gd name="connsiteX11" fmla="*/ 749126 w 989814"/>
                <a:gd name="connsiteY11" fmla="*/ 407104 h 953967"/>
                <a:gd name="connsiteX12" fmla="*/ 927545 w 989814"/>
                <a:gd name="connsiteY12" fmla="*/ 306743 h 953967"/>
                <a:gd name="connsiteX13" fmla="*/ 983302 w 989814"/>
                <a:gd name="connsiteY13" fmla="*/ 239835 h 953967"/>
                <a:gd name="connsiteX14" fmla="*/ 793731 w 989814"/>
                <a:gd name="connsiteY14" fmla="*/ 39113 h 953967"/>
                <a:gd name="connsiteX15" fmla="*/ 671067 w 989814"/>
                <a:gd name="connsiteY15" fmla="*/ 5660 h 953967"/>
                <a:gd name="connsiteX16" fmla="*/ 537253 w 989814"/>
                <a:gd name="connsiteY16" fmla="*/ 5660 h 953967"/>
                <a:gd name="connsiteX17" fmla="*/ 470345 w 989814"/>
                <a:gd name="connsiteY17" fmla="*/ 61416 h 953967"/>
                <a:gd name="connsiteX18" fmla="*/ 336531 w 989814"/>
                <a:gd name="connsiteY18" fmla="*/ 61416 h 953967"/>
                <a:gd name="connsiteX19" fmla="*/ 225019 w 989814"/>
                <a:gd name="connsiteY19" fmla="*/ 117172 h 95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89814" h="953967">
                  <a:moveTo>
                    <a:pt x="225019" y="117172"/>
                  </a:moveTo>
                  <a:cubicBezTo>
                    <a:pt x="182273" y="133899"/>
                    <a:pt x="98638" y="137616"/>
                    <a:pt x="80053" y="161777"/>
                  </a:cubicBezTo>
                  <a:cubicBezTo>
                    <a:pt x="61468" y="185938"/>
                    <a:pt x="126516" y="223109"/>
                    <a:pt x="113506" y="262138"/>
                  </a:cubicBezTo>
                  <a:cubicBezTo>
                    <a:pt x="100496" y="301167"/>
                    <a:pt x="-16591" y="351347"/>
                    <a:pt x="1994" y="395952"/>
                  </a:cubicBezTo>
                  <a:cubicBezTo>
                    <a:pt x="20579" y="440557"/>
                    <a:pt x="195282" y="481445"/>
                    <a:pt x="225019" y="529767"/>
                  </a:cubicBezTo>
                  <a:cubicBezTo>
                    <a:pt x="254756" y="578089"/>
                    <a:pt x="198999" y="635704"/>
                    <a:pt x="180414" y="685884"/>
                  </a:cubicBezTo>
                  <a:cubicBezTo>
                    <a:pt x="161829" y="736064"/>
                    <a:pt x="115364" y="786245"/>
                    <a:pt x="113506" y="830850"/>
                  </a:cubicBezTo>
                  <a:cubicBezTo>
                    <a:pt x="111648" y="875455"/>
                    <a:pt x="146961" y="960947"/>
                    <a:pt x="169263" y="953513"/>
                  </a:cubicBezTo>
                  <a:cubicBezTo>
                    <a:pt x="191565" y="946079"/>
                    <a:pt x="215726" y="855011"/>
                    <a:pt x="247321" y="786245"/>
                  </a:cubicBezTo>
                  <a:cubicBezTo>
                    <a:pt x="278916" y="717479"/>
                    <a:pt x="312370" y="585523"/>
                    <a:pt x="358833" y="540918"/>
                  </a:cubicBezTo>
                  <a:cubicBezTo>
                    <a:pt x="405296" y="496313"/>
                    <a:pt x="461053" y="540918"/>
                    <a:pt x="526102" y="518616"/>
                  </a:cubicBezTo>
                  <a:cubicBezTo>
                    <a:pt x="591151" y="496314"/>
                    <a:pt x="682219" y="442416"/>
                    <a:pt x="749126" y="407104"/>
                  </a:cubicBezTo>
                  <a:cubicBezTo>
                    <a:pt x="816033" y="371792"/>
                    <a:pt x="888516" y="334621"/>
                    <a:pt x="927545" y="306743"/>
                  </a:cubicBezTo>
                  <a:cubicBezTo>
                    <a:pt x="966574" y="278865"/>
                    <a:pt x="1005604" y="284440"/>
                    <a:pt x="983302" y="239835"/>
                  </a:cubicBezTo>
                  <a:cubicBezTo>
                    <a:pt x="961000" y="195230"/>
                    <a:pt x="845770" y="78142"/>
                    <a:pt x="793731" y="39113"/>
                  </a:cubicBezTo>
                  <a:cubicBezTo>
                    <a:pt x="741692" y="84"/>
                    <a:pt x="713813" y="11235"/>
                    <a:pt x="671067" y="5660"/>
                  </a:cubicBezTo>
                  <a:cubicBezTo>
                    <a:pt x="628321" y="85"/>
                    <a:pt x="570707" y="-3633"/>
                    <a:pt x="537253" y="5660"/>
                  </a:cubicBezTo>
                  <a:cubicBezTo>
                    <a:pt x="503799" y="14953"/>
                    <a:pt x="503799" y="52123"/>
                    <a:pt x="470345" y="61416"/>
                  </a:cubicBezTo>
                  <a:cubicBezTo>
                    <a:pt x="436891" y="70709"/>
                    <a:pt x="375560" y="57699"/>
                    <a:pt x="336531" y="61416"/>
                  </a:cubicBezTo>
                  <a:cubicBezTo>
                    <a:pt x="297502" y="65133"/>
                    <a:pt x="267765" y="100445"/>
                    <a:pt x="225019" y="117172"/>
                  </a:cubicBezTo>
                  <a:close/>
                </a:path>
              </a:pathLst>
            </a:custGeom>
            <a:solidFill>
              <a:srgbClr val="FFFFCC">
                <a:alpha val="50196"/>
              </a:srgbClr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5242" y="23683216"/>
              <a:ext cx="9029557" cy="2580383"/>
            </a:xfrm>
            <a:custGeom>
              <a:avLst/>
              <a:gdLst>
                <a:gd name="connsiteX0" fmla="*/ 8813800 w 8813800"/>
                <a:gd name="connsiteY0" fmla="*/ 838200 h 2374900"/>
                <a:gd name="connsiteX1" fmla="*/ 8521700 w 8813800"/>
                <a:gd name="connsiteY1" fmla="*/ 635000 h 2374900"/>
                <a:gd name="connsiteX2" fmla="*/ 8293100 w 8813800"/>
                <a:gd name="connsiteY2" fmla="*/ 419100 h 2374900"/>
                <a:gd name="connsiteX3" fmla="*/ 8089900 w 8813800"/>
                <a:gd name="connsiteY3" fmla="*/ 330200 h 2374900"/>
                <a:gd name="connsiteX4" fmla="*/ 7848600 w 8813800"/>
                <a:gd name="connsiteY4" fmla="*/ 330200 h 2374900"/>
                <a:gd name="connsiteX5" fmla="*/ 7607300 w 8813800"/>
                <a:gd name="connsiteY5" fmla="*/ 101600 h 2374900"/>
                <a:gd name="connsiteX6" fmla="*/ 7416800 w 8813800"/>
                <a:gd name="connsiteY6" fmla="*/ 139700 h 2374900"/>
                <a:gd name="connsiteX7" fmla="*/ 7391400 w 8813800"/>
                <a:gd name="connsiteY7" fmla="*/ 241300 h 2374900"/>
                <a:gd name="connsiteX8" fmla="*/ 7480300 w 8813800"/>
                <a:gd name="connsiteY8" fmla="*/ 393700 h 2374900"/>
                <a:gd name="connsiteX9" fmla="*/ 7480300 w 8813800"/>
                <a:gd name="connsiteY9" fmla="*/ 723900 h 2374900"/>
                <a:gd name="connsiteX10" fmla="*/ 7366000 w 8813800"/>
                <a:gd name="connsiteY10" fmla="*/ 889000 h 2374900"/>
                <a:gd name="connsiteX11" fmla="*/ 7264400 w 8813800"/>
                <a:gd name="connsiteY11" fmla="*/ 965200 h 2374900"/>
                <a:gd name="connsiteX12" fmla="*/ 7315200 w 8813800"/>
                <a:gd name="connsiteY12" fmla="*/ 1130300 h 2374900"/>
                <a:gd name="connsiteX13" fmla="*/ 7378700 w 8813800"/>
                <a:gd name="connsiteY13" fmla="*/ 1422400 h 2374900"/>
                <a:gd name="connsiteX14" fmla="*/ 7340600 w 8813800"/>
                <a:gd name="connsiteY14" fmla="*/ 1574800 h 2374900"/>
                <a:gd name="connsiteX15" fmla="*/ 6921500 w 8813800"/>
                <a:gd name="connsiteY15" fmla="*/ 1803400 h 2374900"/>
                <a:gd name="connsiteX16" fmla="*/ 6527800 w 8813800"/>
                <a:gd name="connsiteY16" fmla="*/ 1905000 h 2374900"/>
                <a:gd name="connsiteX17" fmla="*/ 6286500 w 8813800"/>
                <a:gd name="connsiteY17" fmla="*/ 1892300 h 2374900"/>
                <a:gd name="connsiteX18" fmla="*/ 5956300 w 8813800"/>
                <a:gd name="connsiteY18" fmla="*/ 1943100 h 2374900"/>
                <a:gd name="connsiteX19" fmla="*/ 5664200 w 8813800"/>
                <a:gd name="connsiteY19" fmla="*/ 2019300 h 2374900"/>
                <a:gd name="connsiteX20" fmla="*/ 5372100 w 8813800"/>
                <a:gd name="connsiteY20" fmla="*/ 2032000 h 2374900"/>
                <a:gd name="connsiteX21" fmla="*/ 5143500 w 8813800"/>
                <a:gd name="connsiteY21" fmla="*/ 2222500 h 2374900"/>
                <a:gd name="connsiteX22" fmla="*/ 4813300 w 8813800"/>
                <a:gd name="connsiteY22" fmla="*/ 2374900 h 2374900"/>
                <a:gd name="connsiteX23" fmla="*/ 4267200 w 8813800"/>
                <a:gd name="connsiteY23" fmla="*/ 2222500 h 2374900"/>
                <a:gd name="connsiteX24" fmla="*/ 3822700 w 8813800"/>
                <a:gd name="connsiteY24" fmla="*/ 2197100 h 2374900"/>
                <a:gd name="connsiteX25" fmla="*/ 3441700 w 8813800"/>
                <a:gd name="connsiteY25" fmla="*/ 2108200 h 2374900"/>
                <a:gd name="connsiteX26" fmla="*/ 3111500 w 8813800"/>
                <a:gd name="connsiteY26" fmla="*/ 1993900 h 2374900"/>
                <a:gd name="connsiteX27" fmla="*/ 2832100 w 8813800"/>
                <a:gd name="connsiteY27" fmla="*/ 1879600 h 2374900"/>
                <a:gd name="connsiteX28" fmla="*/ 2463800 w 8813800"/>
                <a:gd name="connsiteY28" fmla="*/ 1828800 h 2374900"/>
                <a:gd name="connsiteX29" fmla="*/ 2298700 w 8813800"/>
                <a:gd name="connsiteY29" fmla="*/ 1816100 h 2374900"/>
                <a:gd name="connsiteX30" fmla="*/ 2324100 w 8813800"/>
                <a:gd name="connsiteY30" fmla="*/ 1638300 h 2374900"/>
                <a:gd name="connsiteX31" fmla="*/ 2286000 w 8813800"/>
                <a:gd name="connsiteY31" fmla="*/ 1511300 h 2374900"/>
                <a:gd name="connsiteX32" fmla="*/ 2082800 w 8813800"/>
                <a:gd name="connsiteY32" fmla="*/ 1270000 h 2374900"/>
                <a:gd name="connsiteX33" fmla="*/ 1930400 w 8813800"/>
                <a:gd name="connsiteY33" fmla="*/ 1054100 h 2374900"/>
                <a:gd name="connsiteX34" fmla="*/ 1955800 w 8813800"/>
                <a:gd name="connsiteY34" fmla="*/ 939800 h 2374900"/>
                <a:gd name="connsiteX35" fmla="*/ 2120900 w 8813800"/>
                <a:gd name="connsiteY35" fmla="*/ 787400 h 2374900"/>
                <a:gd name="connsiteX36" fmla="*/ 1879600 w 8813800"/>
                <a:gd name="connsiteY36" fmla="*/ 647700 h 2374900"/>
                <a:gd name="connsiteX37" fmla="*/ 1739900 w 8813800"/>
                <a:gd name="connsiteY37" fmla="*/ 812800 h 2374900"/>
                <a:gd name="connsiteX38" fmla="*/ 1574800 w 8813800"/>
                <a:gd name="connsiteY38" fmla="*/ 774700 h 2374900"/>
                <a:gd name="connsiteX39" fmla="*/ 1422400 w 8813800"/>
                <a:gd name="connsiteY39" fmla="*/ 571500 h 2374900"/>
                <a:gd name="connsiteX40" fmla="*/ 1206500 w 8813800"/>
                <a:gd name="connsiteY40" fmla="*/ 431800 h 2374900"/>
                <a:gd name="connsiteX41" fmla="*/ 1016000 w 8813800"/>
                <a:gd name="connsiteY41" fmla="*/ 495300 h 2374900"/>
                <a:gd name="connsiteX42" fmla="*/ 762000 w 8813800"/>
                <a:gd name="connsiteY42" fmla="*/ 584200 h 2374900"/>
                <a:gd name="connsiteX43" fmla="*/ 533400 w 8813800"/>
                <a:gd name="connsiteY43" fmla="*/ 584200 h 2374900"/>
                <a:gd name="connsiteX44" fmla="*/ 330200 w 8813800"/>
                <a:gd name="connsiteY44" fmla="*/ 393700 h 2374900"/>
                <a:gd name="connsiteX45" fmla="*/ 101600 w 8813800"/>
                <a:gd name="connsiteY45" fmla="*/ 241300 h 2374900"/>
                <a:gd name="connsiteX46" fmla="*/ 0 w 8813800"/>
                <a:gd name="connsiteY46" fmla="*/ 0 h 2374900"/>
                <a:gd name="connsiteX0" fmla="*/ 8813800 w 8813800"/>
                <a:gd name="connsiteY0" fmla="*/ 838200 h 2374900"/>
                <a:gd name="connsiteX1" fmla="*/ 8521700 w 8813800"/>
                <a:gd name="connsiteY1" fmla="*/ 635000 h 2374900"/>
                <a:gd name="connsiteX2" fmla="*/ 8293100 w 8813800"/>
                <a:gd name="connsiteY2" fmla="*/ 419100 h 2374900"/>
                <a:gd name="connsiteX3" fmla="*/ 8089900 w 8813800"/>
                <a:gd name="connsiteY3" fmla="*/ 330200 h 2374900"/>
                <a:gd name="connsiteX4" fmla="*/ 7861300 w 8813800"/>
                <a:gd name="connsiteY4" fmla="*/ 254000 h 2374900"/>
                <a:gd name="connsiteX5" fmla="*/ 7607300 w 8813800"/>
                <a:gd name="connsiteY5" fmla="*/ 101600 h 2374900"/>
                <a:gd name="connsiteX6" fmla="*/ 7416800 w 8813800"/>
                <a:gd name="connsiteY6" fmla="*/ 139700 h 2374900"/>
                <a:gd name="connsiteX7" fmla="*/ 7391400 w 8813800"/>
                <a:gd name="connsiteY7" fmla="*/ 241300 h 2374900"/>
                <a:gd name="connsiteX8" fmla="*/ 7480300 w 8813800"/>
                <a:gd name="connsiteY8" fmla="*/ 393700 h 2374900"/>
                <a:gd name="connsiteX9" fmla="*/ 7480300 w 8813800"/>
                <a:gd name="connsiteY9" fmla="*/ 723900 h 2374900"/>
                <a:gd name="connsiteX10" fmla="*/ 7366000 w 8813800"/>
                <a:gd name="connsiteY10" fmla="*/ 889000 h 2374900"/>
                <a:gd name="connsiteX11" fmla="*/ 7264400 w 8813800"/>
                <a:gd name="connsiteY11" fmla="*/ 965200 h 2374900"/>
                <a:gd name="connsiteX12" fmla="*/ 7315200 w 8813800"/>
                <a:gd name="connsiteY12" fmla="*/ 1130300 h 2374900"/>
                <a:gd name="connsiteX13" fmla="*/ 7378700 w 8813800"/>
                <a:gd name="connsiteY13" fmla="*/ 1422400 h 2374900"/>
                <a:gd name="connsiteX14" fmla="*/ 7340600 w 8813800"/>
                <a:gd name="connsiteY14" fmla="*/ 1574800 h 2374900"/>
                <a:gd name="connsiteX15" fmla="*/ 6921500 w 8813800"/>
                <a:gd name="connsiteY15" fmla="*/ 1803400 h 2374900"/>
                <a:gd name="connsiteX16" fmla="*/ 6527800 w 8813800"/>
                <a:gd name="connsiteY16" fmla="*/ 1905000 h 2374900"/>
                <a:gd name="connsiteX17" fmla="*/ 6286500 w 8813800"/>
                <a:gd name="connsiteY17" fmla="*/ 1892300 h 2374900"/>
                <a:gd name="connsiteX18" fmla="*/ 5956300 w 8813800"/>
                <a:gd name="connsiteY18" fmla="*/ 1943100 h 2374900"/>
                <a:gd name="connsiteX19" fmla="*/ 5664200 w 8813800"/>
                <a:gd name="connsiteY19" fmla="*/ 2019300 h 2374900"/>
                <a:gd name="connsiteX20" fmla="*/ 5372100 w 8813800"/>
                <a:gd name="connsiteY20" fmla="*/ 2032000 h 2374900"/>
                <a:gd name="connsiteX21" fmla="*/ 5143500 w 8813800"/>
                <a:gd name="connsiteY21" fmla="*/ 2222500 h 2374900"/>
                <a:gd name="connsiteX22" fmla="*/ 4813300 w 8813800"/>
                <a:gd name="connsiteY22" fmla="*/ 2374900 h 2374900"/>
                <a:gd name="connsiteX23" fmla="*/ 4267200 w 8813800"/>
                <a:gd name="connsiteY23" fmla="*/ 2222500 h 2374900"/>
                <a:gd name="connsiteX24" fmla="*/ 3822700 w 8813800"/>
                <a:gd name="connsiteY24" fmla="*/ 2197100 h 2374900"/>
                <a:gd name="connsiteX25" fmla="*/ 3441700 w 8813800"/>
                <a:gd name="connsiteY25" fmla="*/ 2108200 h 2374900"/>
                <a:gd name="connsiteX26" fmla="*/ 3111500 w 8813800"/>
                <a:gd name="connsiteY26" fmla="*/ 1993900 h 2374900"/>
                <a:gd name="connsiteX27" fmla="*/ 2832100 w 8813800"/>
                <a:gd name="connsiteY27" fmla="*/ 1879600 h 2374900"/>
                <a:gd name="connsiteX28" fmla="*/ 2463800 w 8813800"/>
                <a:gd name="connsiteY28" fmla="*/ 1828800 h 2374900"/>
                <a:gd name="connsiteX29" fmla="*/ 2298700 w 8813800"/>
                <a:gd name="connsiteY29" fmla="*/ 1816100 h 2374900"/>
                <a:gd name="connsiteX30" fmla="*/ 2324100 w 8813800"/>
                <a:gd name="connsiteY30" fmla="*/ 1638300 h 2374900"/>
                <a:gd name="connsiteX31" fmla="*/ 2286000 w 8813800"/>
                <a:gd name="connsiteY31" fmla="*/ 1511300 h 2374900"/>
                <a:gd name="connsiteX32" fmla="*/ 2082800 w 8813800"/>
                <a:gd name="connsiteY32" fmla="*/ 1270000 h 2374900"/>
                <a:gd name="connsiteX33" fmla="*/ 1930400 w 8813800"/>
                <a:gd name="connsiteY33" fmla="*/ 1054100 h 2374900"/>
                <a:gd name="connsiteX34" fmla="*/ 1955800 w 8813800"/>
                <a:gd name="connsiteY34" fmla="*/ 939800 h 2374900"/>
                <a:gd name="connsiteX35" fmla="*/ 2120900 w 8813800"/>
                <a:gd name="connsiteY35" fmla="*/ 787400 h 2374900"/>
                <a:gd name="connsiteX36" fmla="*/ 1879600 w 8813800"/>
                <a:gd name="connsiteY36" fmla="*/ 647700 h 2374900"/>
                <a:gd name="connsiteX37" fmla="*/ 1739900 w 8813800"/>
                <a:gd name="connsiteY37" fmla="*/ 812800 h 2374900"/>
                <a:gd name="connsiteX38" fmla="*/ 1574800 w 8813800"/>
                <a:gd name="connsiteY38" fmla="*/ 774700 h 2374900"/>
                <a:gd name="connsiteX39" fmla="*/ 1422400 w 8813800"/>
                <a:gd name="connsiteY39" fmla="*/ 571500 h 2374900"/>
                <a:gd name="connsiteX40" fmla="*/ 1206500 w 8813800"/>
                <a:gd name="connsiteY40" fmla="*/ 431800 h 2374900"/>
                <a:gd name="connsiteX41" fmla="*/ 1016000 w 8813800"/>
                <a:gd name="connsiteY41" fmla="*/ 495300 h 2374900"/>
                <a:gd name="connsiteX42" fmla="*/ 762000 w 8813800"/>
                <a:gd name="connsiteY42" fmla="*/ 584200 h 2374900"/>
                <a:gd name="connsiteX43" fmla="*/ 533400 w 8813800"/>
                <a:gd name="connsiteY43" fmla="*/ 584200 h 2374900"/>
                <a:gd name="connsiteX44" fmla="*/ 330200 w 8813800"/>
                <a:gd name="connsiteY44" fmla="*/ 393700 h 2374900"/>
                <a:gd name="connsiteX45" fmla="*/ 101600 w 8813800"/>
                <a:gd name="connsiteY45" fmla="*/ 241300 h 2374900"/>
                <a:gd name="connsiteX46" fmla="*/ 0 w 8813800"/>
                <a:gd name="connsiteY46" fmla="*/ 0 h 2374900"/>
                <a:gd name="connsiteX0" fmla="*/ 9029557 w 9029557"/>
                <a:gd name="connsiteY0" fmla="*/ 1043683 h 2580383"/>
                <a:gd name="connsiteX1" fmla="*/ 8737457 w 9029557"/>
                <a:gd name="connsiteY1" fmla="*/ 840483 h 2580383"/>
                <a:gd name="connsiteX2" fmla="*/ 8508857 w 9029557"/>
                <a:gd name="connsiteY2" fmla="*/ 624583 h 2580383"/>
                <a:gd name="connsiteX3" fmla="*/ 8305657 w 9029557"/>
                <a:gd name="connsiteY3" fmla="*/ 535683 h 2580383"/>
                <a:gd name="connsiteX4" fmla="*/ 8077057 w 9029557"/>
                <a:gd name="connsiteY4" fmla="*/ 459483 h 2580383"/>
                <a:gd name="connsiteX5" fmla="*/ 7823057 w 9029557"/>
                <a:gd name="connsiteY5" fmla="*/ 307083 h 2580383"/>
                <a:gd name="connsiteX6" fmla="*/ 7632557 w 9029557"/>
                <a:gd name="connsiteY6" fmla="*/ 345183 h 2580383"/>
                <a:gd name="connsiteX7" fmla="*/ 7607157 w 9029557"/>
                <a:gd name="connsiteY7" fmla="*/ 446783 h 2580383"/>
                <a:gd name="connsiteX8" fmla="*/ 7696057 w 9029557"/>
                <a:gd name="connsiteY8" fmla="*/ 599183 h 2580383"/>
                <a:gd name="connsiteX9" fmla="*/ 7696057 w 9029557"/>
                <a:gd name="connsiteY9" fmla="*/ 929383 h 2580383"/>
                <a:gd name="connsiteX10" fmla="*/ 7581757 w 9029557"/>
                <a:gd name="connsiteY10" fmla="*/ 1094483 h 2580383"/>
                <a:gd name="connsiteX11" fmla="*/ 7480157 w 9029557"/>
                <a:gd name="connsiteY11" fmla="*/ 1170683 h 2580383"/>
                <a:gd name="connsiteX12" fmla="*/ 7530957 w 9029557"/>
                <a:gd name="connsiteY12" fmla="*/ 1335783 h 2580383"/>
                <a:gd name="connsiteX13" fmla="*/ 7594457 w 9029557"/>
                <a:gd name="connsiteY13" fmla="*/ 1627883 h 2580383"/>
                <a:gd name="connsiteX14" fmla="*/ 7556357 w 9029557"/>
                <a:gd name="connsiteY14" fmla="*/ 1780283 h 2580383"/>
                <a:gd name="connsiteX15" fmla="*/ 7137257 w 9029557"/>
                <a:gd name="connsiteY15" fmla="*/ 2008883 h 2580383"/>
                <a:gd name="connsiteX16" fmla="*/ 6743557 w 9029557"/>
                <a:gd name="connsiteY16" fmla="*/ 2110483 h 2580383"/>
                <a:gd name="connsiteX17" fmla="*/ 6502257 w 9029557"/>
                <a:gd name="connsiteY17" fmla="*/ 2097783 h 2580383"/>
                <a:gd name="connsiteX18" fmla="*/ 6172057 w 9029557"/>
                <a:gd name="connsiteY18" fmla="*/ 2148583 h 2580383"/>
                <a:gd name="connsiteX19" fmla="*/ 5879957 w 9029557"/>
                <a:gd name="connsiteY19" fmla="*/ 2224783 h 2580383"/>
                <a:gd name="connsiteX20" fmla="*/ 5587857 w 9029557"/>
                <a:gd name="connsiteY20" fmla="*/ 2237483 h 2580383"/>
                <a:gd name="connsiteX21" fmla="*/ 5359257 w 9029557"/>
                <a:gd name="connsiteY21" fmla="*/ 2427983 h 2580383"/>
                <a:gd name="connsiteX22" fmla="*/ 5029057 w 9029557"/>
                <a:gd name="connsiteY22" fmla="*/ 2580383 h 2580383"/>
                <a:gd name="connsiteX23" fmla="*/ 4482957 w 9029557"/>
                <a:gd name="connsiteY23" fmla="*/ 2427983 h 2580383"/>
                <a:gd name="connsiteX24" fmla="*/ 4038457 w 9029557"/>
                <a:gd name="connsiteY24" fmla="*/ 2402583 h 2580383"/>
                <a:gd name="connsiteX25" fmla="*/ 3657457 w 9029557"/>
                <a:gd name="connsiteY25" fmla="*/ 2313683 h 2580383"/>
                <a:gd name="connsiteX26" fmla="*/ 3327257 w 9029557"/>
                <a:gd name="connsiteY26" fmla="*/ 2199383 h 2580383"/>
                <a:gd name="connsiteX27" fmla="*/ 3047857 w 9029557"/>
                <a:gd name="connsiteY27" fmla="*/ 2085083 h 2580383"/>
                <a:gd name="connsiteX28" fmla="*/ 2679557 w 9029557"/>
                <a:gd name="connsiteY28" fmla="*/ 2034283 h 2580383"/>
                <a:gd name="connsiteX29" fmla="*/ 2514457 w 9029557"/>
                <a:gd name="connsiteY29" fmla="*/ 2021583 h 2580383"/>
                <a:gd name="connsiteX30" fmla="*/ 2539857 w 9029557"/>
                <a:gd name="connsiteY30" fmla="*/ 1843783 h 2580383"/>
                <a:gd name="connsiteX31" fmla="*/ 2501757 w 9029557"/>
                <a:gd name="connsiteY31" fmla="*/ 1716783 h 2580383"/>
                <a:gd name="connsiteX32" fmla="*/ 2298557 w 9029557"/>
                <a:gd name="connsiteY32" fmla="*/ 1475483 h 2580383"/>
                <a:gd name="connsiteX33" fmla="*/ 2146157 w 9029557"/>
                <a:gd name="connsiteY33" fmla="*/ 1259583 h 2580383"/>
                <a:gd name="connsiteX34" fmla="*/ 2171557 w 9029557"/>
                <a:gd name="connsiteY34" fmla="*/ 1145283 h 2580383"/>
                <a:gd name="connsiteX35" fmla="*/ 2336657 w 9029557"/>
                <a:gd name="connsiteY35" fmla="*/ 992883 h 2580383"/>
                <a:gd name="connsiteX36" fmla="*/ 2095357 w 9029557"/>
                <a:gd name="connsiteY36" fmla="*/ 853183 h 2580383"/>
                <a:gd name="connsiteX37" fmla="*/ 1955657 w 9029557"/>
                <a:gd name="connsiteY37" fmla="*/ 1018283 h 2580383"/>
                <a:gd name="connsiteX38" fmla="*/ 1790557 w 9029557"/>
                <a:gd name="connsiteY38" fmla="*/ 980183 h 2580383"/>
                <a:gd name="connsiteX39" fmla="*/ 1638157 w 9029557"/>
                <a:gd name="connsiteY39" fmla="*/ 776983 h 2580383"/>
                <a:gd name="connsiteX40" fmla="*/ 1422257 w 9029557"/>
                <a:gd name="connsiteY40" fmla="*/ 637283 h 2580383"/>
                <a:gd name="connsiteX41" fmla="*/ 1231757 w 9029557"/>
                <a:gd name="connsiteY41" fmla="*/ 700783 h 2580383"/>
                <a:gd name="connsiteX42" fmla="*/ 977757 w 9029557"/>
                <a:gd name="connsiteY42" fmla="*/ 789683 h 2580383"/>
                <a:gd name="connsiteX43" fmla="*/ 749157 w 9029557"/>
                <a:gd name="connsiteY43" fmla="*/ 789683 h 2580383"/>
                <a:gd name="connsiteX44" fmla="*/ 545957 w 9029557"/>
                <a:gd name="connsiteY44" fmla="*/ 599183 h 2580383"/>
                <a:gd name="connsiteX45" fmla="*/ 317357 w 9029557"/>
                <a:gd name="connsiteY45" fmla="*/ 446783 h 2580383"/>
                <a:gd name="connsiteX46" fmla="*/ 0 w 9029557"/>
                <a:gd name="connsiteY46" fmla="*/ 0 h 2580383"/>
                <a:gd name="connsiteX0" fmla="*/ 9029557 w 9029557"/>
                <a:gd name="connsiteY0" fmla="*/ 1043683 h 2580383"/>
                <a:gd name="connsiteX1" fmla="*/ 8737457 w 9029557"/>
                <a:gd name="connsiteY1" fmla="*/ 840483 h 2580383"/>
                <a:gd name="connsiteX2" fmla="*/ 8508857 w 9029557"/>
                <a:gd name="connsiteY2" fmla="*/ 624583 h 2580383"/>
                <a:gd name="connsiteX3" fmla="*/ 8305657 w 9029557"/>
                <a:gd name="connsiteY3" fmla="*/ 535683 h 2580383"/>
                <a:gd name="connsiteX4" fmla="*/ 8077057 w 9029557"/>
                <a:gd name="connsiteY4" fmla="*/ 459483 h 2580383"/>
                <a:gd name="connsiteX5" fmla="*/ 7823057 w 9029557"/>
                <a:gd name="connsiteY5" fmla="*/ 307083 h 2580383"/>
                <a:gd name="connsiteX6" fmla="*/ 7632557 w 9029557"/>
                <a:gd name="connsiteY6" fmla="*/ 345183 h 2580383"/>
                <a:gd name="connsiteX7" fmla="*/ 7607157 w 9029557"/>
                <a:gd name="connsiteY7" fmla="*/ 446783 h 2580383"/>
                <a:gd name="connsiteX8" fmla="*/ 7696057 w 9029557"/>
                <a:gd name="connsiteY8" fmla="*/ 599183 h 2580383"/>
                <a:gd name="connsiteX9" fmla="*/ 7696057 w 9029557"/>
                <a:gd name="connsiteY9" fmla="*/ 929383 h 2580383"/>
                <a:gd name="connsiteX10" fmla="*/ 7581757 w 9029557"/>
                <a:gd name="connsiteY10" fmla="*/ 1094483 h 2580383"/>
                <a:gd name="connsiteX11" fmla="*/ 7480157 w 9029557"/>
                <a:gd name="connsiteY11" fmla="*/ 1170683 h 2580383"/>
                <a:gd name="connsiteX12" fmla="*/ 7530957 w 9029557"/>
                <a:gd name="connsiteY12" fmla="*/ 1335783 h 2580383"/>
                <a:gd name="connsiteX13" fmla="*/ 7594457 w 9029557"/>
                <a:gd name="connsiteY13" fmla="*/ 1627883 h 2580383"/>
                <a:gd name="connsiteX14" fmla="*/ 7556357 w 9029557"/>
                <a:gd name="connsiteY14" fmla="*/ 1780283 h 2580383"/>
                <a:gd name="connsiteX15" fmla="*/ 7137257 w 9029557"/>
                <a:gd name="connsiteY15" fmla="*/ 2008883 h 2580383"/>
                <a:gd name="connsiteX16" fmla="*/ 6743557 w 9029557"/>
                <a:gd name="connsiteY16" fmla="*/ 2110483 h 2580383"/>
                <a:gd name="connsiteX17" fmla="*/ 6502257 w 9029557"/>
                <a:gd name="connsiteY17" fmla="*/ 2097783 h 2580383"/>
                <a:gd name="connsiteX18" fmla="*/ 6172057 w 9029557"/>
                <a:gd name="connsiteY18" fmla="*/ 2148583 h 2580383"/>
                <a:gd name="connsiteX19" fmla="*/ 5879957 w 9029557"/>
                <a:gd name="connsiteY19" fmla="*/ 2224783 h 2580383"/>
                <a:gd name="connsiteX20" fmla="*/ 5587857 w 9029557"/>
                <a:gd name="connsiteY20" fmla="*/ 2237483 h 2580383"/>
                <a:gd name="connsiteX21" fmla="*/ 5359257 w 9029557"/>
                <a:gd name="connsiteY21" fmla="*/ 2427983 h 2580383"/>
                <a:gd name="connsiteX22" fmla="*/ 5029057 w 9029557"/>
                <a:gd name="connsiteY22" fmla="*/ 2580383 h 2580383"/>
                <a:gd name="connsiteX23" fmla="*/ 4482957 w 9029557"/>
                <a:gd name="connsiteY23" fmla="*/ 2427983 h 2580383"/>
                <a:gd name="connsiteX24" fmla="*/ 4038457 w 9029557"/>
                <a:gd name="connsiteY24" fmla="*/ 2402583 h 2580383"/>
                <a:gd name="connsiteX25" fmla="*/ 3657457 w 9029557"/>
                <a:gd name="connsiteY25" fmla="*/ 2313683 h 2580383"/>
                <a:gd name="connsiteX26" fmla="*/ 3327257 w 9029557"/>
                <a:gd name="connsiteY26" fmla="*/ 2199383 h 2580383"/>
                <a:gd name="connsiteX27" fmla="*/ 3047857 w 9029557"/>
                <a:gd name="connsiteY27" fmla="*/ 2085083 h 2580383"/>
                <a:gd name="connsiteX28" fmla="*/ 2679557 w 9029557"/>
                <a:gd name="connsiteY28" fmla="*/ 2034283 h 2580383"/>
                <a:gd name="connsiteX29" fmla="*/ 2514457 w 9029557"/>
                <a:gd name="connsiteY29" fmla="*/ 2021583 h 2580383"/>
                <a:gd name="connsiteX30" fmla="*/ 2539857 w 9029557"/>
                <a:gd name="connsiteY30" fmla="*/ 1843783 h 2580383"/>
                <a:gd name="connsiteX31" fmla="*/ 2501757 w 9029557"/>
                <a:gd name="connsiteY31" fmla="*/ 1716783 h 2580383"/>
                <a:gd name="connsiteX32" fmla="*/ 2298557 w 9029557"/>
                <a:gd name="connsiteY32" fmla="*/ 1475483 h 2580383"/>
                <a:gd name="connsiteX33" fmla="*/ 2146157 w 9029557"/>
                <a:gd name="connsiteY33" fmla="*/ 1259583 h 2580383"/>
                <a:gd name="connsiteX34" fmla="*/ 2171557 w 9029557"/>
                <a:gd name="connsiteY34" fmla="*/ 1145283 h 2580383"/>
                <a:gd name="connsiteX35" fmla="*/ 2336657 w 9029557"/>
                <a:gd name="connsiteY35" fmla="*/ 992883 h 2580383"/>
                <a:gd name="connsiteX36" fmla="*/ 2095357 w 9029557"/>
                <a:gd name="connsiteY36" fmla="*/ 853183 h 2580383"/>
                <a:gd name="connsiteX37" fmla="*/ 1955657 w 9029557"/>
                <a:gd name="connsiteY37" fmla="*/ 1018283 h 2580383"/>
                <a:gd name="connsiteX38" fmla="*/ 1790557 w 9029557"/>
                <a:gd name="connsiteY38" fmla="*/ 980183 h 2580383"/>
                <a:gd name="connsiteX39" fmla="*/ 1638157 w 9029557"/>
                <a:gd name="connsiteY39" fmla="*/ 776983 h 2580383"/>
                <a:gd name="connsiteX40" fmla="*/ 1422257 w 9029557"/>
                <a:gd name="connsiteY40" fmla="*/ 637283 h 2580383"/>
                <a:gd name="connsiteX41" fmla="*/ 1231757 w 9029557"/>
                <a:gd name="connsiteY41" fmla="*/ 700783 h 2580383"/>
                <a:gd name="connsiteX42" fmla="*/ 977757 w 9029557"/>
                <a:gd name="connsiteY42" fmla="*/ 789683 h 2580383"/>
                <a:gd name="connsiteX43" fmla="*/ 749157 w 9029557"/>
                <a:gd name="connsiteY43" fmla="*/ 789683 h 2580383"/>
                <a:gd name="connsiteX44" fmla="*/ 545957 w 9029557"/>
                <a:gd name="connsiteY44" fmla="*/ 599183 h 2580383"/>
                <a:gd name="connsiteX45" fmla="*/ 317357 w 9029557"/>
                <a:gd name="connsiteY45" fmla="*/ 446783 h 2580383"/>
                <a:gd name="connsiteX46" fmla="*/ 184079 w 9029557"/>
                <a:gd name="connsiteY46" fmla="*/ 142555 h 2580383"/>
                <a:gd name="connsiteX47" fmla="*/ 0 w 9029557"/>
                <a:gd name="connsiteY47" fmla="*/ 0 h 258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029557" h="2580383">
                  <a:moveTo>
                    <a:pt x="9029557" y="1043683"/>
                  </a:moveTo>
                  <a:cubicBezTo>
                    <a:pt x="8926898" y="977008"/>
                    <a:pt x="8824240" y="910333"/>
                    <a:pt x="8737457" y="840483"/>
                  </a:cubicBezTo>
                  <a:cubicBezTo>
                    <a:pt x="8650674" y="770633"/>
                    <a:pt x="8580824" y="675383"/>
                    <a:pt x="8508857" y="624583"/>
                  </a:cubicBezTo>
                  <a:cubicBezTo>
                    <a:pt x="8436890" y="573783"/>
                    <a:pt x="8377624" y="563200"/>
                    <a:pt x="8305657" y="535683"/>
                  </a:cubicBezTo>
                  <a:cubicBezTo>
                    <a:pt x="8233690" y="508166"/>
                    <a:pt x="8157490" y="497583"/>
                    <a:pt x="8077057" y="459483"/>
                  </a:cubicBezTo>
                  <a:cubicBezTo>
                    <a:pt x="7996624" y="421383"/>
                    <a:pt x="7897140" y="326133"/>
                    <a:pt x="7823057" y="307083"/>
                  </a:cubicBezTo>
                  <a:cubicBezTo>
                    <a:pt x="7748974" y="288033"/>
                    <a:pt x="7668540" y="321900"/>
                    <a:pt x="7632557" y="345183"/>
                  </a:cubicBezTo>
                  <a:cubicBezTo>
                    <a:pt x="7596574" y="368466"/>
                    <a:pt x="7596574" y="404450"/>
                    <a:pt x="7607157" y="446783"/>
                  </a:cubicBezTo>
                  <a:cubicBezTo>
                    <a:pt x="7617740" y="489116"/>
                    <a:pt x="7681240" y="518750"/>
                    <a:pt x="7696057" y="599183"/>
                  </a:cubicBezTo>
                  <a:cubicBezTo>
                    <a:pt x="7710874" y="679616"/>
                    <a:pt x="7715107" y="846833"/>
                    <a:pt x="7696057" y="929383"/>
                  </a:cubicBezTo>
                  <a:cubicBezTo>
                    <a:pt x="7677007" y="1011933"/>
                    <a:pt x="7617740" y="1054266"/>
                    <a:pt x="7581757" y="1094483"/>
                  </a:cubicBezTo>
                  <a:cubicBezTo>
                    <a:pt x="7545774" y="1134700"/>
                    <a:pt x="7488624" y="1130467"/>
                    <a:pt x="7480157" y="1170683"/>
                  </a:cubicBezTo>
                  <a:cubicBezTo>
                    <a:pt x="7471690" y="1210899"/>
                    <a:pt x="7511907" y="1259583"/>
                    <a:pt x="7530957" y="1335783"/>
                  </a:cubicBezTo>
                  <a:cubicBezTo>
                    <a:pt x="7550007" y="1411983"/>
                    <a:pt x="7590224" y="1553800"/>
                    <a:pt x="7594457" y="1627883"/>
                  </a:cubicBezTo>
                  <a:cubicBezTo>
                    <a:pt x="7598690" y="1701966"/>
                    <a:pt x="7632557" y="1716783"/>
                    <a:pt x="7556357" y="1780283"/>
                  </a:cubicBezTo>
                  <a:cubicBezTo>
                    <a:pt x="7480157" y="1843783"/>
                    <a:pt x="7272724" y="1953850"/>
                    <a:pt x="7137257" y="2008883"/>
                  </a:cubicBezTo>
                  <a:cubicBezTo>
                    <a:pt x="7001790" y="2063916"/>
                    <a:pt x="6849390" y="2095666"/>
                    <a:pt x="6743557" y="2110483"/>
                  </a:cubicBezTo>
                  <a:cubicBezTo>
                    <a:pt x="6637724" y="2125300"/>
                    <a:pt x="6597507" y="2091433"/>
                    <a:pt x="6502257" y="2097783"/>
                  </a:cubicBezTo>
                  <a:cubicBezTo>
                    <a:pt x="6407007" y="2104133"/>
                    <a:pt x="6275774" y="2127416"/>
                    <a:pt x="6172057" y="2148583"/>
                  </a:cubicBezTo>
                  <a:cubicBezTo>
                    <a:pt x="6068340" y="2169750"/>
                    <a:pt x="5977324" y="2209966"/>
                    <a:pt x="5879957" y="2224783"/>
                  </a:cubicBezTo>
                  <a:cubicBezTo>
                    <a:pt x="5782590" y="2239600"/>
                    <a:pt x="5674640" y="2203616"/>
                    <a:pt x="5587857" y="2237483"/>
                  </a:cubicBezTo>
                  <a:cubicBezTo>
                    <a:pt x="5501074" y="2271350"/>
                    <a:pt x="5452390" y="2370833"/>
                    <a:pt x="5359257" y="2427983"/>
                  </a:cubicBezTo>
                  <a:cubicBezTo>
                    <a:pt x="5266124" y="2485133"/>
                    <a:pt x="5175107" y="2580383"/>
                    <a:pt x="5029057" y="2580383"/>
                  </a:cubicBezTo>
                  <a:cubicBezTo>
                    <a:pt x="4883007" y="2580383"/>
                    <a:pt x="4648057" y="2457616"/>
                    <a:pt x="4482957" y="2427983"/>
                  </a:cubicBezTo>
                  <a:cubicBezTo>
                    <a:pt x="4317857" y="2398350"/>
                    <a:pt x="4176040" y="2421633"/>
                    <a:pt x="4038457" y="2402583"/>
                  </a:cubicBezTo>
                  <a:cubicBezTo>
                    <a:pt x="3900874" y="2383533"/>
                    <a:pt x="3775990" y="2347550"/>
                    <a:pt x="3657457" y="2313683"/>
                  </a:cubicBezTo>
                  <a:cubicBezTo>
                    <a:pt x="3538924" y="2279816"/>
                    <a:pt x="3428857" y="2237483"/>
                    <a:pt x="3327257" y="2199383"/>
                  </a:cubicBezTo>
                  <a:cubicBezTo>
                    <a:pt x="3225657" y="2161283"/>
                    <a:pt x="3155807" y="2112600"/>
                    <a:pt x="3047857" y="2085083"/>
                  </a:cubicBezTo>
                  <a:cubicBezTo>
                    <a:pt x="2939907" y="2057566"/>
                    <a:pt x="2768457" y="2044866"/>
                    <a:pt x="2679557" y="2034283"/>
                  </a:cubicBezTo>
                  <a:cubicBezTo>
                    <a:pt x="2590657" y="2023700"/>
                    <a:pt x="2537740" y="2053333"/>
                    <a:pt x="2514457" y="2021583"/>
                  </a:cubicBezTo>
                  <a:cubicBezTo>
                    <a:pt x="2491174" y="1989833"/>
                    <a:pt x="2541974" y="1894583"/>
                    <a:pt x="2539857" y="1843783"/>
                  </a:cubicBezTo>
                  <a:cubicBezTo>
                    <a:pt x="2537740" y="1792983"/>
                    <a:pt x="2541974" y="1778166"/>
                    <a:pt x="2501757" y="1716783"/>
                  </a:cubicBezTo>
                  <a:cubicBezTo>
                    <a:pt x="2461540" y="1655400"/>
                    <a:pt x="2357824" y="1551683"/>
                    <a:pt x="2298557" y="1475483"/>
                  </a:cubicBezTo>
                  <a:cubicBezTo>
                    <a:pt x="2239290" y="1399283"/>
                    <a:pt x="2167324" y="1314616"/>
                    <a:pt x="2146157" y="1259583"/>
                  </a:cubicBezTo>
                  <a:cubicBezTo>
                    <a:pt x="2124990" y="1204550"/>
                    <a:pt x="2139807" y="1189733"/>
                    <a:pt x="2171557" y="1145283"/>
                  </a:cubicBezTo>
                  <a:cubicBezTo>
                    <a:pt x="2203307" y="1100833"/>
                    <a:pt x="2349357" y="1041566"/>
                    <a:pt x="2336657" y="992883"/>
                  </a:cubicBezTo>
                  <a:cubicBezTo>
                    <a:pt x="2323957" y="944200"/>
                    <a:pt x="2158857" y="848950"/>
                    <a:pt x="2095357" y="853183"/>
                  </a:cubicBezTo>
                  <a:cubicBezTo>
                    <a:pt x="2031857" y="857416"/>
                    <a:pt x="2006457" y="997116"/>
                    <a:pt x="1955657" y="1018283"/>
                  </a:cubicBezTo>
                  <a:cubicBezTo>
                    <a:pt x="1904857" y="1039450"/>
                    <a:pt x="1843474" y="1020400"/>
                    <a:pt x="1790557" y="980183"/>
                  </a:cubicBezTo>
                  <a:cubicBezTo>
                    <a:pt x="1737640" y="939966"/>
                    <a:pt x="1699540" y="834133"/>
                    <a:pt x="1638157" y="776983"/>
                  </a:cubicBezTo>
                  <a:cubicBezTo>
                    <a:pt x="1576774" y="719833"/>
                    <a:pt x="1489990" y="649983"/>
                    <a:pt x="1422257" y="637283"/>
                  </a:cubicBezTo>
                  <a:cubicBezTo>
                    <a:pt x="1354524" y="624583"/>
                    <a:pt x="1231757" y="700783"/>
                    <a:pt x="1231757" y="700783"/>
                  </a:cubicBezTo>
                  <a:cubicBezTo>
                    <a:pt x="1157674" y="726183"/>
                    <a:pt x="1058190" y="774866"/>
                    <a:pt x="977757" y="789683"/>
                  </a:cubicBezTo>
                  <a:cubicBezTo>
                    <a:pt x="897324" y="804500"/>
                    <a:pt x="821124" y="821433"/>
                    <a:pt x="749157" y="789683"/>
                  </a:cubicBezTo>
                  <a:cubicBezTo>
                    <a:pt x="677190" y="757933"/>
                    <a:pt x="617924" y="656333"/>
                    <a:pt x="545957" y="599183"/>
                  </a:cubicBezTo>
                  <a:cubicBezTo>
                    <a:pt x="473990" y="542033"/>
                    <a:pt x="377670" y="522888"/>
                    <a:pt x="317357" y="446783"/>
                  </a:cubicBezTo>
                  <a:cubicBezTo>
                    <a:pt x="257044" y="370678"/>
                    <a:pt x="236972" y="217019"/>
                    <a:pt x="184079" y="142555"/>
                  </a:cubicBezTo>
                  <a:cubicBezTo>
                    <a:pt x="131186" y="68091"/>
                    <a:pt x="20406" y="35746"/>
                    <a:pt x="0" y="0"/>
                  </a:cubicBezTo>
                </a:path>
              </a:pathLst>
            </a:cu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597900" y="24257000"/>
              <a:ext cx="660400" cy="101600"/>
            </a:xfrm>
            <a:custGeom>
              <a:avLst/>
              <a:gdLst>
                <a:gd name="connsiteX0" fmla="*/ 660400 w 660400"/>
                <a:gd name="connsiteY0" fmla="*/ 101600 h 101600"/>
                <a:gd name="connsiteX1" fmla="*/ 393700 w 660400"/>
                <a:gd name="connsiteY1" fmla="*/ 25400 h 101600"/>
                <a:gd name="connsiteX2" fmla="*/ 0 w 660400"/>
                <a:gd name="connsiteY2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0400" h="101600">
                  <a:moveTo>
                    <a:pt x="660400" y="101600"/>
                  </a:moveTo>
                  <a:cubicBezTo>
                    <a:pt x="582083" y="71966"/>
                    <a:pt x="503767" y="42333"/>
                    <a:pt x="393700" y="25400"/>
                  </a:cubicBezTo>
                  <a:cubicBezTo>
                    <a:pt x="283633" y="8467"/>
                    <a:pt x="141816" y="4233"/>
                    <a:pt x="0" y="0"/>
                  </a:cubicBezTo>
                </a:path>
              </a:pathLst>
            </a:cu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85851" y="24117300"/>
              <a:ext cx="173849" cy="749300"/>
            </a:xfrm>
            <a:custGeom>
              <a:avLst/>
              <a:gdLst>
                <a:gd name="connsiteX0" fmla="*/ 173849 w 173849"/>
                <a:gd name="connsiteY0" fmla="*/ 0 h 749300"/>
                <a:gd name="connsiteX1" fmla="*/ 84949 w 173849"/>
                <a:gd name="connsiteY1" fmla="*/ 152400 h 749300"/>
                <a:gd name="connsiteX2" fmla="*/ 8749 w 173849"/>
                <a:gd name="connsiteY2" fmla="*/ 431800 h 749300"/>
                <a:gd name="connsiteX3" fmla="*/ 8749 w 173849"/>
                <a:gd name="connsiteY3" fmla="*/ 635000 h 749300"/>
                <a:gd name="connsiteX4" fmla="*/ 72249 w 173849"/>
                <a:gd name="connsiteY4" fmla="*/ 74930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49" h="749300">
                  <a:moveTo>
                    <a:pt x="173849" y="0"/>
                  </a:moveTo>
                  <a:cubicBezTo>
                    <a:pt x="143157" y="40216"/>
                    <a:pt x="112466" y="80433"/>
                    <a:pt x="84949" y="152400"/>
                  </a:cubicBezTo>
                  <a:cubicBezTo>
                    <a:pt x="57432" y="224367"/>
                    <a:pt x="21449" y="351367"/>
                    <a:pt x="8749" y="431800"/>
                  </a:cubicBezTo>
                  <a:cubicBezTo>
                    <a:pt x="-3951" y="512233"/>
                    <a:pt x="-1834" y="582083"/>
                    <a:pt x="8749" y="635000"/>
                  </a:cubicBezTo>
                  <a:cubicBezTo>
                    <a:pt x="19332" y="687917"/>
                    <a:pt x="45790" y="718608"/>
                    <a:pt x="72249" y="749300"/>
                  </a:cubicBezTo>
                </a:path>
              </a:pathLst>
            </a:cu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40300" y="19517505"/>
              <a:ext cx="3111500" cy="4460095"/>
            </a:xfrm>
            <a:custGeom>
              <a:avLst/>
              <a:gdLst>
                <a:gd name="connsiteX0" fmla="*/ 3111500 w 3111500"/>
                <a:gd name="connsiteY0" fmla="*/ 4460095 h 4460095"/>
                <a:gd name="connsiteX1" fmla="*/ 2971800 w 3111500"/>
                <a:gd name="connsiteY1" fmla="*/ 4079095 h 4460095"/>
                <a:gd name="connsiteX2" fmla="*/ 2908300 w 3111500"/>
                <a:gd name="connsiteY2" fmla="*/ 3558395 h 4460095"/>
                <a:gd name="connsiteX3" fmla="*/ 3035300 w 3111500"/>
                <a:gd name="connsiteY3" fmla="*/ 3164695 h 4460095"/>
                <a:gd name="connsiteX4" fmla="*/ 3035300 w 3111500"/>
                <a:gd name="connsiteY4" fmla="*/ 2707495 h 4460095"/>
                <a:gd name="connsiteX5" fmla="*/ 2921000 w 3111500"/>
                <a:gd name="connsiteY5" fmla="*/ 2377295 h 4460095"/>
                <a:gd name="connsiteX6" fmla="*/ 2717800 w 3111500"/>
                <a:gd name="connsiteY6" fmla="*/ 2072495 h 4460095"/>
                <a:gd name="connsiteX7" fmla="*/ 2438400 w 3111500"/>
                <a:gd name="connsiteY7" fmla="*/ 1602595 h 4460095"/>
                <a:gd name="connsiteX8" fmla="*/ 2146300 w 3111500"/>
                <a:gd name="connsiteY8" fmla="*/ 1043795 h 4460095"/>
                <a:gd name="connsiteX9" fmla="*/ 2032000 w 3111500"/>
                <a:gd name="connsiteY9" fmla="*/ 738995 h 4460095"/>
                <a:gd name="connsiteX10" fmla="*/ 1651000 w 3111500"/>
                <a:gd name="connsiteY10" fmla="*/ 561195 h 4460095"/>
                <a:gd name="connsiteX11" fmla="*/ 1270000 w 3111500"/>
                <a:gd name="connsiteY11" fmla="*/ 548495 h 4460095"/>
                <a:gd name="connsiteX12" fmla="*/ 876300 w 3111500"/>
                <a:gd name="connsiteY12" fmla="*/ 218295 h 4460095"/>
                <a:gd name="connsiteX13" fmla="*/ 533400 w 3111500"/>
                <a:gd name="connsiteY13" fmla="*/ 65895 h 4460095"/>
                <a:gd name="connsiteX14" fmla="*/ 279400 w 3111500"/>
                <a:gd name="connsiteY14" fmla="*/ 2395 h 4460095"/>
                <a:gd name="connsiteX15" fmla="*/ 0 w 3111500"/>
                <a:gd name="connsiteY15" fmla="*/ 142095 h 446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11500" h="4460095">
                  <a:moveTo>
                    <a:pt x="3111500" y="4460095"/>
                  </a:moveTo>
                  <a:cubicBezTo>
                    <a:pt x="3058583" y="4344736"/>
                    <a:pt x="3005667" y="4229378"/>
                    <a:pt x="2971800" y="4079095"/>
                  </a:cubicBezTo>
                  <a:cubicBezTo>
                    <a:pt x="2937933" y="3928812"/>
                    <a:pt x="2897717" y="3710795"/>
                    <a:pt x="2908300" y="3558395"/>
                  </a:cubicBezTo>
                  <a:cubicBezTo>
                    <a:pt x="2918883" y="3405995"/>
                    <a:pt x="3014133" y="3306512"/>
                    <a:pt x="3035300" y="3164695"/>
                  </a:cubicBezTo>
                  <a:cubicBezTo>
                    <a:pt x="3056467" y="3022878"/>
                    <a:pt x="3054350" y="2838728"/>
                    <a:pt x="3035300" y="2707495"/>
                  </a:cubicBezTo>
                  <a:cubicBezTo>
                    <a:pt x="3016250" y="2576262"/>
                    <a:pt x="2973917" y="2483128"/>
                    <a:pt x="2921000" y="2377295"/>
                  </a:cubicBezTo>
                  <a:cubicBezTo>
                    <a:pt x="2868083" y="2271462"/>
                    <a:pt x="2798233" y="2201612"/>
                    <a:pt x="2717800" y="2072495"/>
                  </a:cubicBezTo>
                  <a:cubicBezTo>
                    <a:pt x="2637367" y="1943378"/>
                    <a:pt x="2533650" y="1774045"/>
                    <a:pt x="2438400" y="1602595"/>
                  </a:cubicBezTo>
                  <a:cubicBezTo>
                    <a:pt x="2343150" y="1431145"/>
                    <a:pt x="2214033" y="1187728"/>
                    <a:pt x="2146300" y="1043795"/>
                  </a:cubicBezTo>
                  <a:cubicBezTo>
                    <a:pt x="2078567" y="899862"/>
                    <a:pt x="2114550" y="819428"/>
                    <a:pt x="2032000" y="738995"/>
                  </a:cubicBezTo>
                  <a:cubicBezTo>
                    <a:pt x="1949450" y="658562"/>
                    <a:pt x="1778000" y="592945"/>
                    <a:pt x="1651000" y="561195"/>
                  </a:cubicBezTo>
                  <a:cubicBezTo>
                    <a:pt x="1524000" y="529445"/>
                    <a:pt x="1399117" y="605645"/>
                    <a:pt x="1270000" y="548495"/>
                  </a:cubicBezTo>
                  <a:cubicBezTo>
                    <a:pt x="1140883" y="491345"/>
                    <a:pt x="999067" y="298728"/>
                    <a:pt x="876300" y="218295"/>
                  </a:cubicBezTo>
                  <a:cubicBezTo>
                    <a:pt x="753533" y="137862"/>
                    <a:pt x="632883" y="101878"/>
                    <a:pt x="533400" y="65895"/>
                  </a:cubicBezTo>
                  <a:cubicBezTo>
                    <a:pt x="433917" y="29912"/>
                    <a:pt x="368300" y="-10305"/>
                    <a:pt x="279400" y="2395"/>
                  </a:cubicBezTo>
                  <a:cubicBezTo>
                    <a:pt x="190500" y="15095"/>
                    <a:pt x="95250" y="78595"/>
                    <a:pt x="0" y="14209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40200" y="18046700"/>
              <a:ext cx="5765800" cy="4826000"/>
            </a:xfrm>
            <a:custGeom>
              <a:avLst/>
              <a:gdLst>
                <a:gd name="connsiteX0" fmla="*/ 5765800 w 5765800"/>
                <a:gd name="connsiteY0" fmla="*/ 4826000 h 4826000"/>
                <a:gd name="connsiteX1" fmla="*/ 5664200 w 5765800"/>
                <a:gd name="connsiteY1" fmla="*/ 4648200 h 4826000"/>
                <a:gd name="connsiteX2" fmla="*/ 5448300 w 5765800"/>
                <a:gd name="connsiteY2" fmla="*/ 4330700 h 4826000"/>
                <a:gd name="connsiteX3" fmla="*/ 5270500 w 5765800"/>
                <a:gd name="connsiteY3" fmla="*/ 4127500 h 4826000"/>
                <a:gd name="connsiteX4" fmla="*/ 5041900 w 5765800"/>
                <a:gd name="connsiteY4" fmla="*/ 4013200 h 4826000"/>
                <a:gd name="connsiteX5" fmla="*/ 5016500 w 5765800"/>
                <a:gd name="connsiteY5" fmla="*/ 3822700 h 4826000"/>
                <a:gd name="connsiteX6" fmla="*/ 4991100 w 5765800"/>
                <a:gd name="connsiteY6" fmla="*/ 3657600 h 4826000"/>
                <a:gd name="connsiteX7" fmla="*/ 4775200 w 5765800"/>
                <a:gd name="connsiteY7" fmla="*/ 3619500 h 4826000"/>
                <a:gd name="connsiteX8" fmla="*/ 4737100 w 5765800"/>
                <a:gd name="connsiteY8" fmla="*/ 3492500 h 4826000"/>
                <a:gd name="connsiteX9" fmla="*/ 4775200 w 5765800"/>
                <a:gd name="connsiteY9" fmla="*/ 3263900 h 4826000"/>
                <a:gd name="connsiteX10" fmla="*/ 4686300 w 5765800"/>
                <a:gd name="connsiteY10" fmla="*/ 2959100 h 4826000"/>
                <a:gd name="connsiteX11" fmla="*/ 4597400 w 5765800"/>
                <a:gd name="connsiteY11" fmla="*/ 2628900 h 4826000"/>
                <a:gd name="connsiteX12" fmla="*/ 4457700 w 5765800"/>
                <a:gd name="connsiteY12" fmla="*/ 2489200 h 4826000"/>
                <a:gd name="connsiteX13" fmla="*/ 4241800 w 5765800"/>
                <a:gd name="connsiteY13" fmla="*/ 2413000 h 4826000"/>
                <a:gd name="connsiteX14" fmla="*/ 4152900 w 5765800"/>
                <a:gd name="connsiteY14" fmla="*/ 2273300 h 4826000"/>
                <a:gd name="connsiteX15" fmla="*/ 3886200 w 5765800"/>
                <a:gd name="connsiteY15" fmla="*/ 2171700 h 4826000"/>
                <a:gd name="connsiteX16" fmla="*/ 3606800 w 5765800"/>
                <a:gd name="connsiteY16" fmla="*/ 1943100 h 4826000"/>
                <a:gd name="connsiteX17" fmla="*/ 3378200 w 5765800"/>
                <a:gd name="connsiteY17" fmla="*/ 1803400 h 4826000"/>
                <a:gd name="connsiteX18" fmla="*/ 3162300 w 5765800"/>
                <a:gd name="connsiteY18" fmla="*/ 1638300 h 4826000"/>
                <a:gd name="connsiteX19" fmla="*/ 3022600 w 5765800"/>
                <a:gd name="connsiteY19" fmla="*/ 1651000 h 4826000"/>
                <a:gd name="connsiteX20" fmla="*/ 2743200 w 5765800"/>
                <a:gd name="connsiteY20" fmla="*/ 1574800 h 4826000"/>
                <a:gd name="connsiteX21" fmla="*/ 2616200 w 5765800"/>
                <a:gd name="connsiteY21" fmla="*/ 1600200 h 4826000"/>
                <a:gd name="connsiteX22" fmla="*/ 2590800 w 5765800"/>
                <a:gd name="connsiteY22" fmla="*/ 1727200 h 4826000"/>
                <a:gd name="connsiteX23" fmla="*/ 2374900 w 5765800"/>
                <a:gd name="connsiteY23" fmla="*/ 1612900 h 4826000"/>
                <a:gd name="connsiteX24" fmla="*/ 1879600 w 5765800"/>
                <a:gd name="connsiteY24" fmla="*/ 1524000 h 4826000"/>
                <a:gd name="connsiteX25" fmla="*/ 1600200 w 5765800"/>
                <a:gd name="connsiteY25" fmla="*/ 1308100 h 4826000"/>
                <a:gd name="connsiteX26" fmla="*/ 1409700 w 5765800"/>
                <a:gd name="connsiteY26" fmla="*/ 1244600 h 4826000"/>
                <a:gd name="connsiteX27" fmla="*/ 1231900 w 5765800"/>
                <a:gd name="connsiteY27" fmla="*/ 1066800 h 4826000"/>
                <a:gd name="connsiteX28" fmla="*/ 1092200 w 5765800"/>
                <a:gd name="connsiteY28" fmla="*/ 876300 h 4826000"/>
                <a:gd name="connsiteX29" fmla="*/ 698500 w 5765800"/>
                <a:gd name="connsiteY29" fmla="*/ 508000 h 4826000"/>
                <a:gd name="connsiteX30" fmla="*/ 355600 w 5765800"/>
                <a:gd name="connsiteY30" fmla="*/ 190500 h 4826000"/>
                <a:gd name="connsiteX31" fmla="*/ 152400 w 5765800"/>
                <a:gd name="connsiteY31" fmla="*/ 127000 h 4826000"/>
                <a:gd name="connsiteX32" fmla="*/ 0 w 5765800"/>
                <a:gd name="connsiteY32" fmla="*/ 0 h 482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765800" h="4826000">
                  <a:moveTo>
                    <a:pt x="5765800" y="4826000"/>
                  </a:moveTo>
                  <a:cubicBezTo>
                    <a:pt x="5741458" y="4778375"/>
                    <a:pt x="5717117" y="4730750"/>
                    <a:pt x="5664200" y="4648200"/>
                  </a:cubicBezTo>
                  <a:cubicBezTo>
                    <a:pt x="5611283" y="4565650"/>
                    <a:pt x="5513917" y="4417483"/>
                    <a:pt x="5448300" y="4330700"/>
                  </a:cubicBezTo>
                  <a:cubicBezTo>
                    <a:pt x="5382683" y="4243917"/>
                    <a:pt x="5338233" y="4180417"/>
                    <a:pt x="5270500" y="4127500"/>
                  </a:cubicBezTo>
                  <a:cubicBezTo>
                    <a:pt x="5202767" y="4074583"/>
                    <a:pt x="5084233" y="4064000"/>
                    <a:pt x="5041900" y="4013200"/>
                  </a:cubicBezTo>
                  <a:cubicBezTo>
                    <a:pt x="4999567" y="3962400"/>
                    <a:pt x="5024967" y="3881967"/>
                    <a:pt x="5016500" y="3822700"/>
                  </a:cubicBezTo>
                  <a:cubicBezTo>
                    <a:pt x="5008033" y="3763433"/>
                    <a:pt x="5031317" y="3691467"/>
                    <a:pt x="4991100" y="3657600"/>
                  </a:cubicBezTo>
                  <a:cubicBezTo>
                    <a:pt x="4950883" y="3623733"/>
                    <a:pt x="4817533" y="3647017"/>
                    <a:pt x="4775200" y="3619500"/>
                  </a:cubicBezTo>
                  <a:cubicBezTo>
                    <a:pt x="4732867" y="3591983"/>
                    <a:pt x="4737100" y="3551767"/>
                    <a:pt x="4737100" y="3492500"/>
                  </a:cubicBezTo>
                  <a:cubicBezTo>
                    <a:pt x="4737100" y="3433233"/>
                    <a:pt x="4783667" y="3352800"/>
                    <a:pt x="4775200" y="3263900"/>
                  </a:cubicBezTo>
                  <a:cubicBezTo>
                    <a:pt x="4766733" y="3175000"/>
                    <a:pt x="4715933" y="3064933"/>
                    <a:pt x="4686300" y="2959100"/>
                  </a:cubicBezTo>
                  <a:cubicBezTo>
                    <a:pt x="4656667" y="2853267"/>
                    <a:pt x="4635500" y="2707217"/>
                    <a:pt x="4597400" y="2628900"/>
                  </a:cubicBezTo>
                  <a:cubicBezTo>
                    <a:pt x="4559300" y="2550583"/>
                    <a:pt x="4516967" y="2525183"/>
                    <a:pt x="4457700" y="2489200"/>
                  </a:cubicBezTo>
                  <a:cubicBezTo>
                    <a:pt x="4398433" y="2453217"/>
                    <a:pt x="4292600" y="2448983"/>
                    <a:pt x="4241800" y="2413000"/>
                  </a:cubicBezTo>
                  <a:cubicBezTo>
                    <a:pt x="4191000" y="2377017"/>
                    <a:pt x="4212167" y="2313517"/>
                    <a:pt x="4152900" y="2273300"/>
                  </a:cubicBezTo>
                  <a:cubicBezTo>
                    <a:pt x="4093633" y="2233083"/>
                    <a:pt x="3977217" y="2226733"/>
                    <a:pt x="3886200" y="2171700"/>
                  </a:cubicBezTo>
                  <a:cubicBezTo>
                    <a:pt x="3795183" y="2116667"/>
                    <a:pt x="3691467" y="2004483"/>
                    <a:pt x="3606800" y="1943100"/>
                  </a:cubicBezTo>
                  <a:cubicBezTo>
                    <a:pt x="3522133" y="1881717"/>
                    <a:pt x="3452283" y="1854200"/>
                    <a:pt x="3378200" y="1803400"/>
                  </a:cubicBezTo>
                  <a:cubicBezTo>
                    <a:pt x="3304117" y="1752600"/>
                    <a:pt x="3221567" y="1663700"/>
                    <a:pt x="3162300" y="1638300"/>
                  </a:cubicBezTo>
                  <a:cubicBezTo>
                    <a:pt x="3103033" y="1612900"/>
                    <a:pt x="3092450" y="1661583"/>
                    <a:pt x="3022600" y="1651000"/>
                  </a:cubicBezTo>
                  <a:cubicBezTo>
                    <a:pt x="2952750" y="1640417"/>
                    <a:pt x="2810933" y="1583267"/>
                    <a:pt x="2743200" y="1574800"/>
                  </a:cubicBezTo>
                  <a:cubicBezTo>
                    <a:pt x="2675467" y="1566333"/>
                    <a:pt x="2641600" y="1574800"/>
                    <a:pt x="2616200" y="1600200"/>
                  </a:cubicBezTo>
                  <a:cubicBezTo>
                    <a:pt x="2590800" y="1625600"/>
                    <a:pt x="2631017" y="1725083"/>
                    <a:pt x="2590800" y="1727200"/>
                  </a:cubicBezTo>
                  <a:cubicBezTo>
                    <a:pt x="2550583" y="1729317"/>
                    <a:pt x="2493433" y="1646767"/>
                    <a:pt x="2374900" y="1612900"/>
                  </a:cubicBezTo>
                  <a:cubicBezTo>
                    <a:pt x="2256367" y="1579033"/>
                    <a:pt x="2008717" y="1574800"/>
                    <a:pt x="1879600" y="1524000"/>
                  </a:cubicBezTo>
                  <a:cubicBezTo>
                    <a:pt x="1750483" y="1473200"/>
                    <a:pt x="1678517" y="1354667"/>
                    <a:pt x="1600200" y="1308100"/>
                  </a:cubicBezTo>
                  <a:cubicBezTo>
                    <a:pt x="1521883" y="1261533"/>
                    <a:pt x="1471083" y="1284817"/>
                    <a:pt x="1409700" y="1244600"/>
                  </a:cubicBezTo>
                  <a:cubicBezTo>
                    <a:pt x="1348317" y="1204383"/>
                    <a:pt x="1284817" y="1128183"/>
                    <a:pt x="1231900" y="1066800"/>
                  </a:cubicBezTo>
                  <a:cubicBezTo>
                    <a:pt x="1178983" y="1005417"/>
                    <a:pt x="1181100" y="969433"/>
                    <a:pt x="1092200" y="876300"/>
                  </a:cubicBezTo>
                  <a:cubicBezTo>
                    <a:pt x="1003300" y="783167"/>
                    <a:pt x="698500" y="508000"/>
                    <a:pt x="698500" y="508000"/>
                  </a:cubicBezTo>
                  <a:cubicBezTo>
                    <a:pt x="575733" y="393700"/>
                    <a:pt x="446617" y="254000"/>
                    <a:pt x="355600" y="190500"/>
                  </a:cubicBezTo>
                  <a:cubicBezTo>
                    <a:pt x="264583" y="127000"/>
                    <a:pt x="211667" y="158750"/>
                    <a:pt x="152400" y="127000"/>
                  </a:cubicBezTo>
                  <a:cubicBezTo>
                    <a:pt x="93133" y="95250"/>
                    <a:pt x="46566" y="47625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21600" y="18427700"/>
              <a:ext cx="3842473" cy="3975100"/>
            </a:xfrm>
            <a:custGeom>
              <a:avLst/>
              <a:gdLst>
                <a:gd name="connsiteX0" fmla="*/ 3771900 w 3842473"/>
                <a:gd name="connsiteY0" fmla="*/ 3975100 h 3975100"/>
                <a:gd name="connsiteX1" fmla="*/ 3733800 w 3842473"/>
                <a:gd name="connsiteY1" fmla="*/ 3771900 h 3975100"/>
                <a:gd name="connsiteX2" fmla="*/ 3835400 w 3842473"/>
                <a:gd name="connsiteY2" fmla="*/ 3619500 h 3975100"/>
                <a:gd name="connsiteX3" fmla="*/ 3810000 w 3842473"/>
                <a:gd name="connsiteY3" fmla="*/ 3429000 h 3975100"/>
                <a:gd name="connsiteX4" fmla="*/ 3619500 w 3842473"/>
                <a:gd name="connsiteY4" fmla="*/ 3340100 h 3975100"/>
                <a:gd name="connsiteX5" fmla="*/ 3543300 w 3842473"/>
                <a:gd name="connsiteY5" fmla="*/ 3149600 h 3975100"/>
                <a:gd name="connsiteX6" fmla="*/ 3390900 w 3842473"/>
                <a:gd name="connsiteY6" fmla="*/ 2959100 h 3975100"/>
                <a:gd name="connsiteX7" fmla="*/ 3263900 w 3842473"/>
                <a:gd name="connsiteY7" fmla="*/ 2806700 h 3975100"/>
                <a:gd name="connsiteX8" fmla="*/ 3200400 w 3842473"/>
                <a:gd name="connsiteY8" fmla="*/ 2717800 h 3975100"/>
                <a:gd name="connsiteX9" fmla="*/ 3073400 w 3842473"/>
                <a:gd name="connsiteY9" fmla="*/ 2667000 h 3975100"/>
                <a:gd name="connsiteX10" fmla="*/ 3009900 w 3842473"/>
                <a:gd name="connsiteY10" fmla="*/ 2438400 h 3975100"/>
                <a:gd name="connsiteX11" fmla="*/ 2946400 w 3842473"/>
                <a:gd name="connsiteY11" fmla="*/ 2209800 h 3975100"/>
                <a:gd name="connsiteX12" fmla="*/ 2641600 w 3842473"/>
                <a:gd name="connsiteY12" fmla="*/ 2006600 h 3975100"/>
                <a:gd name="connsiteX13" fmla="*/ 2425700 w 3842473"/>
                <a:gd name="connsiteY13" fmla="*/ 1866900 h 3975100"/>
                <a:gd name="connsiteX14" fmla="*/ 2006600 w 3842473"/>
                <a:gd name="connsiteY14" fmla="*/ 1841500 h 3975100"/>
                <a:gd name="connsiteX15" fmla="*/ 1841500 w 3842473"/>
                <a:gd name="connsiteY15" fmla="*/ 1574800 h 3975100"/>
                <a:gd name="connsiteX16" fmla="*/ 1600200 w 3842473"/>
                <a:gd name="connsiteY16" fmla="*/ 1371600 h 3975100"/>
                <a:gd name="connsiteX17" fmla="*/ 1397000 w 3842473"/>
                <a:gd name="connsiteY17" fmla="*/ 1384300 h 3975100"/>
                <a:gd name="connsiteX18" fmla="*/ 1231900 w 3842473"/>
                <a:gd name="connsiteY18" fmla="*/ 1054100 h 3975100"/>
                <a:gd name="connsiteX19" fmla="*/ 1130300 w 3842473"/>
                <a:gd name="connsiteY19" fmla="*/ 863600 h 3975100"/>
                <a:gd name="connsiteX20" fmla="*/ 914400 w 3842473"/>
                <a:gd name="connsiteY20" fmla="*/ 876300 h 3975100"/>
                <a:gd name="connsiteX21" fmla="*/ 749300 w 3842473"/>
                <a:gd name="connsiteY21" fmla="*/ 863600 h 3975100"/>
                <a:gd name="connsiteX22" fmla="*/ 673100 w 3842473"/>
                <a:gd name="connsiteY22" fmla="*/ 546100 h 3975100"/>
                <a:gd name="connsiteX23" fmla="*/ 381000 w 3842473"/>
                <a:gd name="connsiteY23" fmla="*/ 609600 h 3975100"/>
                <a:gd name="connsiteX24" fmla="*/ 508000 w 3842473"/>
                <a:gd name="connsiteY24" fmla="*/ 381000 h 3975100"/>
                <a:gd name="connsiteX25" fmla="*/ 520700 w 3842473"/>
                <a:gd name="connsiteY25" fmla="*/ 190500 h 3975100"/>
                <a:gd name="connsiteX26" fmla="*/ 355600 w 3842473"/>
                <a:gd name="connsiteY26" fmla="*/ 76200 h 3975100"/>
                <a:gd name="connsiteX27" fmla="*/ 0 w 3842473"/>
                <a:gd name="connsiteY27" fmla="*/ 0 h 39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842473" h="3975100">
                  <a:moveTo>
                    <a:pt x="3771900" y="3975100"/>
                  </a:moveTo>
                  <a:cubicBezTo>
                    <a:pt x="3747558" y="3903133"/>
                    <a:pt x="3723217" y="3831167"/>
                    <a:pt x="3733800" y="3771900"/>
                  </a:cubicBezTo>
                  <a:cubicBezTo>
                    <a:pt x="3744383" y="3712633"/>
                    <a:pt x="3822700" y="3676650"/>
                    <a:pt x="3835400" y="3619500"/>
                  </a:cubicBezTo>
                  <a:cubicBezTo>
                    <a:pt x="3848100" y="3562350"/>
                    <a:pt x="3845983" y="3475567"/>
                    <a:pt x="3810000" y="3429000"/>
                  </a:cubicBezTo>
                  <a:cubicBezTo>
                    <a:pt x="3774017" y="3382433"/>
                    <a:pt x="3663950" y="3386667"/>
                    <a:pt x="3619500" y="3340100"/>
                  </a:cubicBezTo>
                  <a:cubicBezTo>
                    <a:pt x="3575050" y="3293533"/>
                    <a:pt x="3581400" y="3213100"/>
                    <a:pt x="3543300" y="3149600"/>
                  </a:cubicBezTo>
                  <a:cubicBezTo>
                    <a:pt x="3505200" y="3086100"/>
                    <a:pt x="3437467" y="3016250"/>
                    <a:pt x="3390900" y="2959100"/>
                  </a:cubicBezTo>
                  <a:cubicBezTo>
                    <a:pt x="3344333" y="2901950"/>
                    <a:pt x="3295650" y="2846917"/>
                    <a:pt x="3263900" y="2806700"/>
                  </a:cubicBezTo>
                  <a:cubicBezTo>
                    <a:pt x="3232150" y="2766483"/>
                    <a:pt x="3232150" y="2741083"/>
                    <a:pt x="3200400" y="2717800"/>
                  </a:cubicBezTo>
                  <a:cubicBezTo>
                    <a:pt x="3168650" y="2694517"/>
                    <a:pt x="3105150" y="2713567"/>
                    <a:pt x="3073400" y="2667000"/>
                  </a:cubicBezTo>
                  <a:cubicBezTo>
                    <a:pt x="3041650" y="2620433"/>
                    <a:pt x="3009900" y="2438400"/>
                    <a:pt x="3009900" y="2438400"/>
                  </a:cubicBezTo>
                  <a:cubicBezTo>
                    <a:pt x="2988733" y="2362200"/>
                    <a:pt x="3007783" y="2281767"/>
                    <a:pt x="2946400" y="2209800"/>
                  </a:cubicBezTo>
                  <a:cubicBezTo>
                    <a:pt x="2885017" y="2137833"/>
                    <a:pt x="2728383" y="2063750"/>
                    <a:pt x="2641600" y="2006600"/>
                  </a:cubicBezTo>
                  <a:cubicBezTo>
                    <a:pt x="2554817" y="1949450"/>
                    <a:pt x="2531533" y="1894417"/>
                    <a:pt x="2425700" y="1866900"/>
                  </a:cubicBezTo>
                  <a:cubicBezTo>
                    <a:pt x="2319867" y="1839383"/>
                    <a:pt x="2103967" y="1890183"/>
                    <a:pt x="2006600" y="1841500"/>
                  </a:cubicBezTo>
                  <a:cubicBezTo>
                    <a:pt x="1909233" y="1792817"/>
                    <a:pt x="1909233" y="1653117"/>
                    <a:pt x="1841500" y="1574800"/>
                  </a:cubicBezTo>
                  <a:cubicBezTo>
                    <a:pt x="1773767" y="1496483"/>
                    <a:pt x="1674283" y="1403350"/>
                    <a:pt x="1600200" y="1371600"/>
                  </a:cubicBezTo>
                  <a:cubicBezTo>
                    <a:pt x="1526117" y="1339850"/>
                    <a:pt x="1458383" y="1437217"/>
                    <a:pt x="1397000" y="1384300"/>
                  </a:cubicBezTo>
                  <a:cubicBezTo>
                    <a:pt x="1335617" y="1331383"/>
                    <a:pt x="1276350" y="1140883"/>
                    <a:pt x="1231900" y="1054100"/>
                  </a:cubicBezTo>
                  <a:cubicBezTo>
                    <a:pt x="1187450" y="967317"/>
                    <a:pt x="1183217" y="893233"/>
                    <a:pt x="1130300" y="863600"/>
                  </a:cubicBezTo>
                  <a:cubicBezTo>
                    <a:pt x="1077383" y="833967"/>
                    <a:pt x="977900" y="876300"/>
                    <a:pt x="914400" y="876300"/>
                  </a:cubicBezTo>
                  <a:cubicBezTo>
                    <a:pt x="850900" y="876300"/>
                    <a:pt x="789517" y="918633"/>
                    <a:pt x="749300" y="863600"/>
                  </a:cubicBezTo>
                  <a:cubicBezTo>
                    <a:pt x="709083" y="808567"/>
                    <a:pt x="734483" y="588433"/>
                    <a:pt x="673100" y="546100"/>
                  </a:cubicBezTo>
                  <a:cubicBezTo>
                    <a:pt x="611717" y="503767"/>
                    <a:pt x="408517" y="637117"/>
                    <a:pt x="381000" y="609600"/>
                  </a:cubicBezTo>
                  <a:cubicBezTo>
                    <a:pt x="353483" y="582083"/>
                    <a:pt x="484717" y="450850"/>
                    <a:pt x="508000" y="381000"/>
                  </a:cubicBezTo>
                  <a:cubicBezTo>
                    <a:pt x="531283" y="311150"/>
                    <a:pt x="546100" y="241300"/>
                    <a:pt x="520700" y="190500"/>
                  </a:cubicBezTo>
                  <a:cubicBezTo>
                    <a:pt x="495300" y="139700"/>
                    <a:pt x="442383" y="107950"/>
                    <a:pt x="355600" y="76200"/>
                  </a:cubicBezTo>
                  <a:cubicBezTo>
                    <a:pt x="268817" y="44450"/>
                    <a:pt x="134408" y="22225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383000" y="24116432"/>
              <a:ext cx="1689100" cy="165968"/>
            </a:xfrm>
            <a:custGeom>
              <a:avLst/>
              <a:gdLst>
                <a:gd name="connsiteX0" fmla="*/ 0 w 1689100"/>
                <a:gd name="connsiteY0" fmla="*/ 115168 h 165968"/>
                <a:gd name="connsiteX1" fmla="*/ 317500 w 1689100"/>
                <a:gd name="connsiteY1" fmla="*/ 89768 h 165968"/>
                <a:gd name="connsiteX2" fmla="*/ 647700 w 1689100"/>
                <a:gd name="connsiteY2" fmla="*/ 89768 h 165968"/>
                <a:gd name="connsiteX3" fmla="*/ 1041400 w 1689100"/>
                <a:gd name="connsiteY3" fmla="*/ 868 h 165968"/>
                <a:gd name="connsiteX4" fmla="*/ 1308100 w 1689100"/>
                <a:gd name="connsiteY4" fmla="*/ 51668 h 165968"/>
                <a:gd name="connsiteX5" fmla="*/ 1689100 w 1689100"/>
                <a:gd name="connsiteY5" fmla="*/ 165968 h 165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9100" h="165968">
                  <a:moveTo>
                    <a:pt x="0" y="115168"/>
                  </a:moveTo>
                  <a:cubicBezTo>
                    <a:pt x="104775" y="104584"/>
                    <a:pt x="209550" y="94001"/>
                    <a:pt x="317500" y="89768"/>
                  </a:cubicBezTo>
                  <a:cubicBezTo>
                    <a:pt x="425450" y="85535"/>
                    <a:pt x="527050" y="104585"/>
                    <a:pt x="647700" y="89768"/>
                  </a:cubicBezTo>
                  <a:cubicBezTo>
                    <a:pt x="768350" y="74951"/>
                    <a:pt x="931333" y="7218"/>
                    <a:pt x="1041400" y="868"/>
                  </a:cubicBezTo>
                  <a:cubicBezTo>
                    <a:pt x="1151467" y="-5482"/>
                    <a:pt x="1200150" y="24151"/>
                    <a:pt x="1308100" y="51668"/>
                  </a:cubicBezTo>
                  <a:cubicBezTo>
                    <a:pt x="1416050" y="79185"/>
                    <a:pt x="1552575" y="122576"/>
                    <a:pt x="1689100" y="165968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373600" y="19837400"/>
              <a:ext cx="369416" cy="1574800"/>
            </a:xfrm>
            <a:custGeom>
              <a:avLst/>
              <a:gdLst>
                <a:gd name="connsiteX0" fmla="*/ 50800 w 369416"/>
                <a:gd name="connsiteY0" fmla="*/ 1574800 h 1574800"/>
                <a:gd name="connsiteX1" fmla="*/ 101600 w 369416"/>
                <a:gd name="connsiteY1" fmla="*/ 1473200 h 1574800"/>
                <a:gd name="connsiteX2" fmla="*/ 254000 w 369416"/>
                <a:gd name="connsiteY2" fmla="*/ 1384300 h 1574800"/>
                <a:gd name="connsiteX3" fmla="*/ 292100 w 369416"/>
                <a:gd name="connsiteY3" fmla="*/ 1104900 h 1574800"/>
                <a:gd name="connsiteX4" fmla="*/ 279400 w 369416"/>
                <a:gd name="connsiteY4" fmla="*/ 914400 h 1574800"/>
                <a:gd name="connsiteX5" fmla="*/ 368300 w 369416"/>
                <a:gd name="connsiteY5" fmla="*/ 711200 h 1574800"/>
                <a:gd name="connsiteX6" fmla="*/ 330200 w 369416"/>
                <a:gd name="connsiteY6" fmla="*/ 520700 h 1574800"/>
                <a:gd name="connsiteX7" fmla="*/ 342900 w 369416"/>
                <a:gd name="connsiteY7" fmla="*/ 330200 h 1574800"/>
                <a:gd name="connsiteX8" fmla="*/ 152400 w 369416"/>
                <a:gd name="connsiteY8" fmla="*/ 88900 h 1574800"/>
                <a:gd name="connsiteX9" fmla="*/ 0 w 369416"/>
                <a:gd name="connsiteY9" fmla="*/ 0 h 157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9416" h="1574800">
                  <a:moveTo>
                    <a:pt x="50800" y="1574800"/>
                  </a:moveTo>
                  <a:cubicBezTo>
                    <a:pt x="59266" y="1539875"/>
                    <a:pt x="67733" y="1504950"/>
                    <a:pt x="101600" y="1473200"/>
                  </a:cubicBezTo>
                  <a:cubicBezTo>
                    <a:pt x="135467" y="1441450"/>
                    <a:pt x="222250" y="1445683"/>
                    <a:pt x="254000" y="1384300"/>
                  </a:cubicBezTo>
                  <a:cubicBezTo>
                    <a:pt x="285750" y="1322917"/>
                    <a:pt x="287867" y="1183217"/>
                    <a:pt x="292100" y="1104900"/>
                  </a:cubicBezTo>
                  <a:cubicBezTo>
                    <a:pt x="296333" y="1026583"/>
                    <a:pt x="266700" y="980017"/>
                    <a:pt x="279400" y="914400"/>
                  </a:cubicBezTo>
                  <a:cubicBezTo>
                    <a:pt x="292100" y="848783"/>
                    <a:pt x="359833" y="776817"/>
                    <a:pt x="368300" y="711200"/>
                  </a:cubicBezTo>
                  <a:cubicBezTo>
                    <a:pt x="376767" y="645583"/>
                    <a:pt x="334433" y="584200"/>
                    <a:pt x="330200" y="520700"/>
                  </a:cubicBezTo>
                  <a:cubicBezTo>
                    <a:pt x="325967" y="457200"/>
                    <a:pt x="372533" y="402167"/>
                    <a:pt x="342900" y="330200"/>
                  </a:cubicBezTo>
                  <a:cubicBezTo>
                    <a:pt x="313267" y="258233"/>
                    <a:pt x="209550" y="143933"/>
                    <a:pt x="152400" y="88900"/>
                  </a:cubicBezTo>
                  <a:cubicBezTo>
                    <a:pt x="95250" y="33867"/>
                    <a:pt x="47625" y="16933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138191" y="17081500"/>
              <a:ext cx="4173998" cy="5422900"/>
            </a:xfrm>
            <a:custGeom>
              <a:avLst/>
              <a:gdLst>
                <a:gd name="connsiteX0" fmla="*/ 1609309 w 4173998"/>
                <a:gd name="connsiteY0" fmla="*/ 5422900 h 5422900"/>
                <a:gd name="connsiteX1" fmla="*/ 1952209 w 4173998"/>
                <a:gd name="connsiteY1" fmla="*/ 5321300 h 5422900"/>
                <a:gd name="connsiteX2" fmla="*/ 2371309 w 4173998"/>
                <a:gd name="connsiteY2" fmla="*/ 5194300 h 5422900"/>
                <a:gd name="connsiteX3" fmla="*/ 2790409 w 4173998"/>
                <a:gd name="connsiteY3" fmla="*/ 4914900 h 5422900"/>
                <a:gd name="connsiteX4" fmla="*/ 2955509 w 4173998"/>
                <a:gd name="connsiteY4" fmla="*/ 4559300 h 5422900"/>
                <a:gd name="connsiteX5" fmla="*/ 3120609 w 4173998"/>
                <a:gd name="connsiteY5" fmla="*/ 4406900 h 5422900"/>
                <a:gd name="connsiteX6" fmla="*/ 3247609 w 4173998"/>
                <a:gd name="connsiteY6" fmla="*/ 4165600 h 5422900"/>
                <a:gd name="connsiteX7" fmla="*/ 3501609 w 4173998"/>
                <a:gd name="connsiteY7" fmla="*/ 4025900 h 5422900"/>
                <a:gd name="connsiteX8" fmla="*/ 3641309 w 4173998"/>
                <a:gd name="connsiteY8" fmla="*/ 3962400 h 5422900"/>
                <a:gd name="connsiteX9" fmla="*/ 3857209 w 4173998"/>
                <a:gd name="connsiteY9" fmla="*/ 3962400 h 5422900"/>
                <a:gd name="connsiteX10" fmla="*/ 4162009 w 4173998"/>
                <a:gd name="connsiteY10" fmla="*/ 3810000 h 5422900"/>
                <a:gd name="connsiteX11" fmla="*/ 4111209 w 4173998"/>
                <a:gd name="connsiteY11" fmla="*/ 3594100 h 5422900"/>
                <a:gd name="connsiteX12" fmla="*/ 4098509 w 4173998"/>
                <a:gd name="connsiteY12" fmla="*/ 3416300 h 5422900"/>
                <a:gd name="connsiteX13" fmla="*/ 4098509 w 4173998"/>
                <a:gd name="connsiteY13" fmla="*/ 3111500 h 5422900"/>
                <a:gd name="connsiteX14" fmla="*/ 4162009 w 4173998"/>
                <a:gd name="connsiteY14" fmla="*/ 2946400 h 5422900"/>
                <a:gd name="connsiteX15" fmla="*/ 4098509 w 4173998"/>
                <a:gd name="connsiteY15" fmla="*/ 2667000 h 5422900"/>
                <a:gd name="connsiteX16" fmla="*/ 3755609 w 4173998"/>
                <a:gd name="connsiteY16" fmla="*/ 2628900 h 5422900"/>
                <a:gd name="connsiteX17" fmla="*/ 3438109 w 4173998"/>
                <a:gd name="connsiteY17" fmla="*/ 2425700 h 5422900"/>
                <a:gd name="connsiteX18" fmla="*/ 3171409 w 4173998"/>
                <a:gd name="connsiteY18" fmla="*/ 2260600 h 5422900"/>
                <a:gd name="connsiteX19" fmla="*/ 2739609 w 4173998"/>
                <a:gd name="connsiteY19" fmla="*/ 2006600 h 5422900"/>
                <a:gd name="connsiteX20" fmla="*/ 2472909 w 4173998"/>
                <a:gd name="connsiteY20" fmla="*/ 1943100 h 5422900"/>
                <a:gd name="connsiteX21" fmla="*/ 2180809 w 4173998"/>
                <a:gd name="connsiteY21" fmla="*/ 1752600 h 5422900"/>
                <a:gd name="connsiteX22" fmla="*/ 1837909 w 4173998"/>
                <a:gd name="connsiteY22" fmla="*/ 1625600 h 5422900"/>
                <a:gd name="connsiteX23" fmla="*/ 1622009 w 4173998"/>
                <a:gd name="connsiteY23" fmla="*/ 1498600 h 5422900"/>
                <a:gd name="connsiteX24" fmla="*/ 923509 w 4173998"/>
                <a:gd name="connsiteY24" fmla="*/ 1066800 h 5422900"/>
                <a:gd name="connsiteX25" fmla="*/ 796509 w 4173998"/>
                <a:gd name="connsiteY25" fmla="*/ 838200 h 5422900"/>
                <a:gd name="connsiteX26" fmla="*/ 517109 w 4173998"/>
                <a:gd name="connsiteY26" fmla="*/ 723900 h 5422900"/>
                <a:gd name="connsiteX27" fmla="*/ 288509 w 4173998"/>
                <a:gd name="connsiteY27" fmla="*/ 520700 h 5422900"/>
                <a:gd name="connsiteX28" fmla="*/ 34509 w 4173998"/>
                <a:gd name="connsiteY28" fmla="*/ 215900 h 5422900"/>
                <a:gd name="connsiteX29" fmla="*/ 9109 w 4173998"/>
                <a:gd name="connsiteY29" fmla="*/ 0 h 54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173998" h="5422900">
                  <a:moveTo>
                    <a:pt x="1609309" y="5422900"/>
                  </a:moveTo>
                  <a:lnTo>
                    <a:pt x="1952209" y="5321300"/>
                  </a:lnTo>
                  <a:cubicBezTo>
                    <a:pt x="2079209" y="5283200"/>
                    <a:pt x="2231609" y="5262033"/>
                    <a:pt x="2371309" y="5194300"/>
                  </a:cubicBezTo>
                  <a:cubicBezTo>
                    <a:pt x="2511009" y="5126567"/>
                    <a:pt x="2693042" y="5020733"/>
                    <a:pt x="2790409" y="4914900"/>
                  </a:cubicBezTo>
                  <a:cubicBezTo>
                    <a:pt x="2887776" y="4809067"/>
                    <a:pt x="2900476" y="4643966"/>
                    <a:pt x="2955509" y="4559300"/>
                  </a:cubicBezTo>
                  <a:cubicBezTo>
                    <a:pt x="3010542" y="4474634"/>
                    <a:pt x="3071926" y="4472517"/>
                    <a:pt x="3120609" y="4406900"/>
                  </a:cubicBezTo>
                  <a:cubicBezTo>
                    <a:pt x="3169292" y="4341283"/>
                    <a:pt x="3184109" y="4229100"/>
                    <a:pt x="3247609" y="4165600"/>
                  </a:cubicBezTo>
                  <a:cubicBezTo>
                    <a:pt x="3311109" y="4102100"/>
                    <a:pt x="3435992" y="4059767"/>
                    <a:pt x="3501609" y="4025900"/>
                  </a:cubicBezTo>
                  <a:cubicBezTo>
                    <a:pt x="3567226" y="3992033"/>
                    <a:pt x="3582042" y="3972983"/>
                    <a:pt x="3641309" y="3962400"/>
                  </a:cubicBezTo>
                  <a:cubicBezTo>
                    <a:pt x="3700576" y="3951817"/>
                    <a:pt x="3770426" y="3987800"/>
                    <a:pt x="3857209" y="3962400"/>
                  </a:cubicBezTo>
                  <a:cubicBezTo>
                    <a:pt x="3943992" y="3937000"/>
                    <a:pt x="4119676" y="3871383"/>
                    <a:pt x="4162009" y="3810000"/>
                  </a:cubicBezTo>
                  <a:cubicBezTo>
                    <a:pt x="4204342" y="3748617"/>
                    <a:pt x="4121792" y="3659717"/>
                    <a:pt x="4111209" y="3594100"/>
                  </a:cubicBezTo>
                  <a:cubicBezTo>
                    <a:pt x="4100626" y="3528483"/>
                    <a:pt x="4100626" y="3496733"/>
                    <a:pt x="4098509" y="3416300"/>
                  </a:cubicBezTo>
                  <a:cubicBezTo>
                    <a:pt x="4096392" y="3335867"/>
                    <a:pt x="4087926" y="3189817"/>
                    <a:pt x="4098509" y="3111500"/>
                  </a:cubicBezTo>
                  <a:cubicBezTo>
                    <a:pt x="4109092" y="3033183"/>
                    <a:pt x="4162009" y="3020483"/>
                    <a:pt x="4162009" y="2946400"/>
                  </a:cubicBezTo>
                  <a:cubicBezTo>
                    <a:pt x="4162009" y="2872317"/>
                    <a:pt x="4166242" y="2719917"/>
                    <a:pt x="4098509" y="2667000"/>
                  </a:cubicBezTo>
                  <a:cubicBezTo>
                    <a:pt x="4030776" y="2614083"/>
                    <a:pt x="3865676" y="2669117"/>
                    <a:pt x="3755609" y="2628900"/>
                  </a:cubicBezTo>
                  <a:cubicBezTo>
                    <a:pt x="3645542" y="2588683"/>
                    <a:pt x="3535476" y="2487083"/>
                    <a:pt x="3438109" y="2425700"/>
                  </a:cubicBezTo>
                  <a:cubicBezTo>
                    <a:pt x="3340742" y="2364317"/>
                    <a:pt x="3287826" y="2330450"/>
                    <a:pt x="3171409" y="2260600"/>
                  </a:cubicBezTo>
                  <a:cubicBezTo>
                    <a:pt x="3054992" y="2190750"/>
                    <a:pt x="2856025" y="2059517"/>
                    <a:pt x="2739609" y="2006600"/>
                  </a:cubicBezTo>
                  <a:cubicBezTo>
                    <a:pt x="2623193" y="1953683"/>
                    <a:pt x="2566042" y="1985433"/>
                    <a:pt x="2472909" y="1943100"/>
                  </a:cubicBezTo>
                  <a:cubicBezTo>
                    <a:pt x="2379776" y="1900767"/>
                    <a:pt x="2286642" y="1805517"/>
                    <a:pt x="2180809" y="1752600"/>
                  </a:cubicBezTo>
                  <a:cubicBezTo>
                    <a:pt x="2074976" y="1699683"/>
                    <a:pt x="1931042" y="1667933"/>
                    <a:pt x="1837909" y="1625600"/>
                  </a:cubicBezTo>
                  <a:cubicBezTo>
                    <a:pt x="1744776" y="1583267"/>
                    <a:pt x="1622009" y="1498600"/>
                    <a:pt x="1622009" y="1498600"/>
                  </a:cubicBezTo>
                  <a:cubicBezTo>
                    <a:pt x="1469609" y="1405467"/>
                    <a:pt x="1061092" y="1176867"/>
                    <a:pt x="923509" y="1066800"/>
                  </a:cubicBezTo>
                  <a:cubicBezTo>
                    <a:pt x="785926" y="956733"/>
                    <a:pt x="864242" y="895350"/>
                    <a:pt x="796509" y="838200"/>
                  </a:cubicBezTo>
                  <a:cubicBezTo>
                    <a:pt x="728776" y="781050"/>
                    <a:pt x="601776" y="776817"/>
                    <a:pt x="517109" y="723900"/>
                  </a:cubicBezTo>
                  <a:cubicBezTo>
                    <a:pt x="432442" y="670983"/>
                    <a:pt x="368942" y="605367"/>
                    <a:pt x="288509" y="520700"/>
                  </a:cubicBezTo>
                  <a:cubicBezTo>
                    <a:pt x="208076" y="436033"/>
                    <a:pt x="81076" y="302683"/>
                    <a:pt x="34509" y="215900"/>
                  </a:cubicBezTo>
                  <a:cubicBezTo>
                    <a:pt x="-12058" y="129117"/>
                    <a:pt x="-1475" y="64558"/>
                    <a:pt x="910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121900" y="11734800"/>
              <a:ext cx="3149653" cy="5334000"/>
            </a:xfrm>
            <a:custGeom>
              <a:avLst/>
              <a:gdLst>
                <a:gd name="connsiteX0" fmla="*/ 0 w 3149653"/>
                <a:gd name="connsiteY0" fmla="*/ 5334000 h 5334000"/>
                <a:gd name="connsiteX1" fmla="*/ 88900 w 3149653"/>
                <a:gd name="connsiteY1" fmla="*/ 5232400 h 5334000"/>
                <a:gd name="connsiteX2" fmla="*/ 228600 w 3149653"/>
                <a:gd name="connsiteY2" fmla="*/ 5003800 h 5334000"/>
                <a:gd name="connsiteX3" fmla="*/ 241300 w 3149653"/>
                <a:gd name="connsiteY3" fmla="*/ 4864100 h 5334000"/>
                <a:gd name="connsiteX4" fmla="*/ 406400 w 3149653"/>
                <a:gd name="connsiteY4" fmla="*/ 4495800 h 5334000"/>
                <a:gd name="connsiteX5" fmla="*/ 571500 w 3149653"/>
                <a:gd name="connsiteY5" fmla="*/ 4292600 h 5334000"/>
                <a:gd name="connsiteX6" fmla="*/ 774700 w 3149653"/>
                <a:gd name="connsiteY6" fmla="*/ 4000500 h 5334000"/>
                <a:gd name="connsiteX7" fmla="*/ 1003300 w 3149653"/>
                <a:gd name="connsiteY7" fmla="*/ 4051300 h 5334000"/>
                <a:gd name="connsiteX8" fmla="*/ 1282700 w 3149653"/>
                <a:gd name="connsiteY8" fmla="*/ 4127500 h 5334000"/>
                <a:gd name="connsiteX9" fmla="*/ 1676400 w 3149653"/>
                <a:gd name="connsiteY9" fmla="*/ 4013200 h 5334000"/>
                <a:gd name="connsiteX10" fmla="*/ 2019300 w 3149653"/>
                <a:gd name="connsiteY10" fmla="*/ 3784600 h 5334000"/>
                <a:gd name="connsiteX11" fmla="*/ 2133600 w 3149653"/>
                <a:gd name="connsiteY11" fmla="*/ 3721100 h 5334000"/>
                <a:gd name="connsiteX12" fmla="*/ 2197100 w 3149653"/>
                <a:gd name="connsiteY12" fmla="*/ 3416300 h 5334000"/>
                <a:gd name="connsiteX13" fmla="*/ 2362200 w 3149653"/>
                <a:gd name="connsiteY13" fmla="*/ 3289300 h 5334000"/>
                <a:gd name="connsiteX14" fmla="*/ 2324100 w 3149653"/>
                <a:gd name="connsiteY14" fmla="*/ 3035300 h 5334000"/>
                <a:gd name="connsiteX15" fmla="*/ 2489200 w 3149653"/>
                <a:gd name="connsiteY15" fmla="*/ 2717800 h 5334000"/>
                <a:gd name="connsiteX16" fmla="*/ 2768600 w 3149653"/>
                <a:gd name="connsiteY16" fmla="*/ 2514600 h 5334000"/>
                <a:gd name="connsiteX17" fmla="*/ 2806700 w 3149653"/>
                <a:gd name="connsiteY17" fmla="*/ 2311400 h 5334000"/>
                <a:gd name="connsiteX18" fmla="*/ 2819400 w 3149653"/>
                <a:gd name="connsiteY18" fmla="*/ 2070100 h 5334000"/>
                <a:gd name="connsiteX19" fmla="*/ 3035300 w 3149653"/>
                <a:gd name="connsiteY19" fmla="*/ 1778000 h 5334000"/>
                <a:gd name="connsiteX20" fmla="*/ 3149600 w 3149653"/>
                <a:gd name="connsiteY20" fmla="*/ 1536700 h 5334000"/>
                <a:gd name="connsiteX21" fmla="*/ 3022600 w 3149653"/>
                <a:gd name="connsiteY21" fmla="*/ 1358900 h 5334000"/>
                <a:gd name="connsiteX22" fmla="*/ 2654300 w 3149653"/>
                <a:gd name="connsiteY22" fmla="*/ 1066800 h 5334000"/>
                <a:gd name="connsiteX23" fmla="*/ 2578100 w 3149653"/>
                <a:gd name="connsiteY23" fmla="*/ 800100 h 5334000"/>
                <a:gd name="connsiteX24" fmla="*/ 2578100 w 3149653"/>
                <a:gd name="connsiteY24" fmla="*/ 571500 h 5334000"/>
                <a:gd name="connsiteX25" fmla="*/ 2362200 w 3149653"/>
                <a:gd name="connsiteY25" fmla="*/ 330200 h 5334000"/>
                <a:gd name="connsiteX26" fmla="*/ 2197100 w 3149653"/>
                <a:gd name="connsiteY26" fmla="*/ 152400 h 5334000"/>
                <a:gd name="connsiteX27" fmla="*/ 2146300 w 3149653"/>
                <a:gd name="connsiteY27" fmla="*/ 0 h 533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149653" h="5334000">
                  <a:moveTo>
                    <a:pt x="0" y="5334000"/>
                  </a:moveTo>
                  <a:cubicBezTo>
                    <a:pt x="25400" y="5310716"/>
                    <a:pt x="50800" y="5287433"/>
                    <a:pt x="88900" y="5232400"/>
                  </a:cubicBezTo>
                  <a:cubicBezTo>
                    <a:pt x="127000" y="5177367"/>
                    <a:pt x="203200" y="5065183"/>
                    <a:pt x="228600" y="5003800"/>
                  </a:cubicBezTo>
                  <a:cubicBezTo>
                    <a:pt x="254000" y="4942417"/>
                    <a:pt x="211667" y="4948767"/>
                    <a:pt x="241300" y="4864100"/>
                  </a:cubicBezTo>
                  <a:cubicBezTo>
                    <a:pt x="270933" y="4779433"/>
                    <a:pt x="351367" y="4591050"/>
                    <a:pt x="406400" y="4495800"/>
                  </a:cubicBezTo>
                  <a:cubicBezTo>
                    <a:pt x="461433" y="4400550"/>
                    <a:pt x="510117" y="4375150"/>
                    <a:pt x="571500" y="4292600"/>
                  </a:cubicBezTo>
                  <a:cubicBezTo>
                    <a:pt x="632883" y="4210050"/>
                    <a:pt x="702733" y="4040717"/>
                    <a:pt x="774700" y="4000500"/>
                  </a:cubicBezTo>
                  <a:cubicBezTo>
                    <a:pt x="846667" y="3960283"/>
                    <a:pt x="918633" y="4030133"/>
                    <a:pt x="1003300" y="4051300"/>
                  </a:cubicBezTo>
                  <a:cubicBezTo>
                    <a:pt x="1087967" y="4072467"/>
                    <a:pt x="1170517" y="4133850"/>
                    <a:pt x="1282700" y="4127500"/>
                  </a:cubicBezTo>
                  <a:cubicBezTo>
                    <a:pt x="1394883" y="4121150"/>
                    <a:pt x="1553633" y="4070350"/>
                    <a:pt x="1676400" y="4013200"/>
                  </a:cubicBezTo>
                  <a:cubicBezTo>
                    <a:pt x="1799167" y="3956050"/>
                    <a:pt x="1943100" y="3833283"/>
                    <a:pt x="2019300" y="3784600"/>
                  </a:cubicBezTo>
                  <a:cubicBezTo>
                    <a:pt x="2095500" y="3735917"/>
                    <a:pt x="2103967" y="3782483"/>
                    <a:pt x="2133600" y="3721100"/>
                  </a:cubicBezTo>
                  <a:cubicBezTo>
                    <a:pt x="2163233" y="3659717"/>
                    <a:pt x="2159000" y="3488267"/>
                    <a:pt x="2197100" y="3416300"/>
                  </a:cubicBezTo>
                  <a:cubicBezTo>
                    <a:pt x="2235200" y="3344333"/>
                    <a:pt x="2341033" y="3352800"/>
                    <a:pt x="2362200" y="3289300"/>
                  </a:cubicBezTo>
                  <a:cubicBezTo>
                    <a:pt x="2383367" y="3225800"/>
                    <a:pt x="2302933" y="3130550"/>
                    <a:pt x="2324100" y="3035300"/>
                  </a:cubicBezTo>
                  <a:cubicBezTo>
                    <a:pt x="2345267" y="2940050"/>
                    <a:pt x="2415117" y="2804583"/>
                    <a:pt x="2489200" y="2717800"/>
                  </a:cubicBezTo>
                  <a:cubicBezTo>
                    <a:pt x="2563283" y="2631017"/>
                    <a:pt x="2715683" y="2582333"/>
                    <a:pt x="2768600" y="2514600"/>
                  </a:cubicBezTo>
                  <a:cubicBezTo>
                    <a:pt x="2821517" y="2446867"/>
                    <a:pt x="2798233" y="2385483"/>
                    <a:pt x="2806700" y="2311400"/>
                  </a:cubicBezTo>
                  <a:cubicBezTo>
                    <a:pt x="2815167" y="2237317"/>
                    <a:pt x="2781300" y="2159000"/>
                    <a:pt x="2819400" y="2070100"/>
                  </a:cubicBezTo>
                  <a:cubicBezTo>
                    <a:pt x="2857500" y="1981200"/>
                    <a:pt x="2980267" y="1866900"/>
                    <a:pt x="3035300" y="1778000"/>
                  </a:cubicBezTo>
                  <a:cubicBezTo>
                    <a:pt x="3090333" y="1689100"/>
                    <a:pt x="3151717" y="1606550"/>
                    <a:pt x="3149600" y="1536700"/>
                  </a:cubicBezTo>
                  <a:cubicBezTo>
                    <a:pt x="3147483" y="1466850"/>
                    <a:pt x="3105150" y="1437217"/>
                    <a:pt x="3022600" y="1358900"/>
                  </a:cubicBezTo>
                  <a:cubicBezTo>
                    <a:pt x="2940050" y="1280583"/>
                    <a:pt x="2728383" y="1159933"/>
                    <a:pt x="2654300" y="1066800"/>
                  </a:cubicBezTo>
                  <a:cubicBezTo>
                    <a:pt x="2580217" y="973667"/>
                    <a:pt x="2590800" y="882650"/>
                    <a:pt x="2578100" y="800100"/>
                  </a:cubicBezTo>
                  <a:cubicBezTo>
                    <a:pt x="2565400" y="717550"/>
                    <a:pt x="2614083" y="649817"/>
                    <a:pt x="2578100" y="571500"/>
                  </a:cubicBezTo>
                  <a:cubicBezTo>
                    <a:pt x="2542117" y="493183"/>
                    <a:pt x="2425700" y="400050"/>
                    <a:pt x="2362200" y="330200"/>
                  </a:cubicBezTo>
                  <a:cubicBezTo>
                    <a:pt x="2298700" y="260350"/>
                    <a:pt x="2233083" y="207433"/>
                    <a:pt x="2197100" y="152400"/>
                  </a:cubicBezTo>
                  <a:cubicBezTo>
                    <a:pt x="2161117" y="97367"/>
                    <a:pt x="2153708" y="48683"/>
                    <a:pt x="214630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243300" y="18719800"/>
              <a:ext cx="1828800" cy="482600"/>
            </a:xfrm>
            <a:custGeom>
              <a:avLst/>
              <a:gdLst>
                <a:gd name="connsiteX0" fmla="*/ 1828800 w 1828800"/>
                <a:gd name="connsiteY0" fmla="*/ 482600 h 482600"/>
                <a:gd name="connsiteX1" fmla="*/ 1689100 w 1828800"/>
                <a:gd name="connsiteY1" fmla="*/ 368300 h 482600"/>
                <a:gd name="connsiteX2" fmla="*/ 1549400 w 1828800"/>
                <a:gd name="connsiteY2" fmla="*/ 444500 h 482600"/>
                <a:gd name="connsiteX3" fmla="*/ 1358900 w 1828800"/>
                <a:gd name="connsiteY3" fmla="*/ 330200 h 482600"/>
                <a:gd name="connsiteX4" fmla="*/ 1130300 w 1828800"/>
                <a:gd name="connsiteY4" fmla="*/ 317500 h 482600"/>
                <a:gd name="connsiteX5" fmla="*/ 838200 w 1828800"/>
                <a:gd name="connsiteY5" fmla="*/ 101600 h 482600"/>
                <a:gd name="connsiteX6" fmla="*/ 622300 w 1828800"/>
                <a:gd name="connsiteY6" fmla="*/ 215900 h 482600"/>
                <a:gd name="connsiteX7" fmla="*/ 342900 w 1828800"/>
                <a:gd name="connsiteY7" fmla="*/ 228600 h 482600"/>
                <a:gd name="connsiteX8" fmla="*/ 203200 w 1828800"/>
                <a:gd name="connsiteY8" fmla="*/ 139700 h 482600"/>
                <a:gd name="connsiteX9" fmla="*/ 0 w 1828800"/>
                <a:gd name="connsiteY9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8800" h="482600">
                  <a:moveTo>
                    <a:pt x="1828800" y="482600"/>
                  </a:moveTo>
                  <a:cubicBezTo>
                    <a:pt x="1782233" y="428625"/>
                    <a:pt x="1735667" y="374650"/>
                    <a:pt x="1689100" y="368300"/>
                  </a:cubicBezTo>
                  <a:cubicBezTo>
                    <a:pt x="1642533" y="361950"/>
                    <a:pt x="1604433" y="450850"/>
                    <a:pt x="1549400" y="444500"/>
                  </a:cubicBezTo>
                  <a:cubicBezTo>
                    <a:pt x="1494367" y="438150"/>
                    <a:pt x="1428750" y="351367"/>
                    <a:pt x="1358900" y="330200"/>
                  </a:cubicBezTo>
                  <a:cubicBezTo>
                    <a:pt x="1289050" y="309033"/>
                    <a:pt x="1217083" y="355600"/>
                    <a:pt x="1130300" y="317500"/>
                  </a:cubicBezTo>
                  <a:cubicBezTo>
                    <a:pt x="1043517" y="279400"/>
                    <a:pt x="922867" y="118533"/>
                    <a:pt x="838200" y="101600"/>
                  </a:cubicBezTo>
                  <a:cubicBezTo>
                    <a:pt x="753533" y="84667"/>
                    <a:pt x="704850" y="194733"/>
                    <a:pt x="622300" y="215900"/>
                  </a:cubicBezTo>
                  <a:cubicBezTo>
                    <a:pt x="539750" y="237067"/>
                    <a:pt x="412750" y="241300"/>
                    <a:pt x="342900" y="228600"/>
                  </a:cubicBezTo>
                  <a:cubicBezTo>
                    <a:pt x="273050" y="215900"/>
                    <a:pt x="260350" y="177800"/>
                    <a:pt x="203200" y="139700"/>
                  </a:cubicBezTo>
                  <a:cubicBezTo>
                    <a:pt x="146050" y="101600"/>
                    <a:pt x="73025" y="50800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065500" y="15341600"/>
              <a:ext cx="622600" cy="3378200"/>
            </a:xfrm>
            <a:custGeom>
              <a:avLst/>
              <a:gdLst>
                <a:gd name="connsiteX0" fmla="*/ 190500 w 622600"/>
                <a:gd name="connsiteY0" fmla="*/ 3378200 h 3378200"/>
                <a:gd name="connsiteX1" fmla="*/ 292100 w 622600"/>
                <a:gd name="connsiteY1" fmla="*/ 3225800 h 3378200"/>
                <a:gd name="connsiteX2" fmla="*/ 292100 w 622600"/>
                <a:gd name="connsiteY2" fmla="*/ 3035300 h 3378200"/>
                <a:gd name="connsiteX3" fmla="*/ 330200 w 622600"/>
                <a:gd name="connsiteY3" fmla="*/ 2921000 h 3378200"/>
                <a:gd name="connsiteX4" fmla="*/ 317500 w 622600"/>
                <a:gd name="connsiteY4" fmla="*/ 2705100 h 3378200"/>
                <a:gd name="connsiteX5" fmla="*/ 254000 w 622600"/>
                <a:gd name="connsiteY5" fmla="*/ 2501900 h 3378200"/>
                <a:gd name="connsiteX6" fmla="*/ 419100 w 622600"/>
                <a:gd name="connsiteY6" fmla="*/ 2298700 h 3378200"/>
                <a:gd name="connsiteX7" fmla="*/ 596900 w 622600"/>
                <a:gd name="connsiteY7" fmla="*/ 2095500 h 3378200"/>
                <a:gd name="connsiteX8" fmla="*/ 609600 w 622600"/>
                <a:gd name="connsiteY8" fmla="*/ 1816100 h 3378200"/>
                <a:gd name="connsiteX9" fmla="*/ 482600 w 622600"/>
                <a:gd name="connsiteY9" fmla="*/ 1600200 h 3378200"/>
                <a:gd name="connsiteX10" fmla="*/ 482600 w 622600"/>
                <a:gd name="connsiteY10" fmla="*/ 1257300 h 3378200"/>
                <a:gd name="connsiteX11" fmla="*/ 533400 w 622600"/>
                <a:gd name="connsiteY11" fmla="*/ 1130300 h 3378200"/>
                <a:gd name="connsiteX12" fmla="*/ 444500 w 622600"/>
                <a:gd name="connsiteY12" fmla="*/ 901700 h 3378200"/>
                <a:gd name="connsiteX13" fmla="*/ 495300 w 622600"/>
                <a:gd name="connsiteY13" fmla="*/ 660400 h 3378200"/>
                <a:gd name="connsiteX14" fmla="*/ 533400 w 622600"/>
                <a:gd name="connsiteY14" fmla="*/ 393700 h 3378200"/>
                <a:gd name="connsiteX15" fmla="*/ 406400 w 622600"/>
                <a:gd name="connsiteY15" fmla="*/ 228600 h 3378200"/>
                <a:gd name="connsiteX16" fmla="*/ 215900 w 622600"/>
                <a:gd name="connsiteY16" fmla="*/ 127000 h 3378200"/>
                <a:gd name="connsiteX17" fmla="*/ 0 w 622600"/>
                <a:gd name="connsiteY17" fmla="*/ 0 h 33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2600" h="3378200">
                  <a:moveTo>
                    <a:pt x="190500" y="3378200"/>
                  </a:moveTo>
                  <a:cubicBezTo>
                    <a:pt x="232833" y="3330575"/>
                    <a:pt x="275167" y="3282950"/>
                    <a:pt x="292100" y="3225800"/>
                  </a:cubicBezTo>
                  <a:cubicBezTo>
                    <a:pt x="309033" y="3168650"/>
                    <a:pt x="285750" y="3086100"/>
                    <a:pt x="292100" y="3035300"/>
                  </a:cubicBezTo>
                  <a:cubicBezTo>
                    <a:pt x="298450" y="2984500"/>
                    <a:pt x="325967" y="2976033"/>
                    <a:pt x="330200" y="2921000"/>
                  </a:cubicBezTo>
                  <a:cubicBezTo>
                    <a:pt x="334433" y="2865967"/>
                    <a:pt x="330200" y="2774950"/>
                    <a:pt x="317500" y="2705100"/>
                  </a:cubicBezTo>
                  <a:cubicBezTo>
                    <a:pt x="304800" y="2635250"/>
                    <a:pt x="237067" y="2569633"/>
                    <a:pt x="254000" y="2501900"/>
                  </a:cubicBezTo>
                  <a:cubicBezTo>
                    <a:pt x="270933" y="2434167"/>
                    <a:pt x="361950" y="2366433"/>
                    <a:pt x="419100" y="2298700"/>
                  </a:cubicBezTo>
                  <a:cubicBezTo>
                    <a:pt x="476250" y="2230967"/>
                    <a:pt x="565150" y="2175933"/>
                    <a:pt x="596900" y="2095500"/>
                  </a:cubicBezTo>
                  <a:cubicBezTo>
                    <a:pt x="628650" y="2015067"/>
                    <a:pt x="628650" y="1898650"/>
                    <a:pt x="609600" y="1816100"/>
                  </a:cubicBezTo>
                  <a:cubicBezTo>
                    <a:pt x="590550" y="1733550"/>
                    <a:pt x="503767" y="1693333"/>
                    <a:pt x="482600" y="1600200"/>
                  </a:cubicBezTo>
                  <a:cubicBezTo>
                    <a:pt x="461433" y="1507067"/>
                    <a:pt x="474133" y="1335617"/>
                    <a:pt x="482600" y="1257300"/>
                  </a:cubicBezTo>
                  <a:cubicBezTo>
                    <a:pt x="491067" y="1178983"/>
                    <a:pt x="539750" y="1189567"/>
                    <a:pt x="533400" y="1130300"/>
                  </a:cubicBezTo>
                  <a:cubicBezTo>
                    <a:pt x="527050" y="1071033"/>
                    <a:pt x="450850" y="980017"/>
                    <a:pt x="444500" y="901700"/>
                  </a:cubicBezTo>
                  <a:cubicBezTo>
                    <a:pt x="438150" y="823383"/>
                    <a:pt x="480483" y="745067"/>
                    <a:pt x="495300" y="660400"/>
                  </a:cubicBezTo>
                  <a:cubicBezTo>
                    <a:pt x="510117" y="575733"/>
                    <a:pt x="548217" y="465667"/>
                    <a:pt x="533400" y="393700"/>
                  </a:cubicBezTo>
                  <a:cubicBezTo>
                    <a:pt x="518583" y="321733"/>
                    <a:pt x="459317" y="273050"/>
                    <a:pt x="406400" y="228600"/>
                  </a:cubicBezTo>
                  <a:cubicBezTo>
                    <a:pt x="353483" y="184150"/>
                    <a:pt x="283633" y="165100"/>
                    <a:pt x="215900" y="127000"/>
                  </a:cubicBezTo>
                  <a:cubicBezTo>
                    <a:pt x="148167" y="88900"/>
                    <a:pt x="74083" y="44450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345192" y="16230600"/>
              <a:ext cx="910808" cy="2489200"/>
            </a:xfrm>
            <a:custGeom>
              <a:avLst/>
              <a:gdLst>
                <a:gd name="connsiteX0" fmla="*/ 910808 w 910808"/>
                <a:gd name="connsiteY0" fmla="*/ 1612900 h 1612900"/>
                <a:gd name="connsiteX1" fmla="*/ 821908 w 910808"/>
                <a:gd name="connsiteY1" fmla="*/ 1574800 h 1612900"/>
                <a:gd name="connsiteX2" fmla="*/ 707608 w 910808"/>
                <a:gd name="connsiteY2" fmla="*/ 1574800 h 1612900"/>
                <a:gd name="connsiteX3" fmla="*/ 517108 w 910808"/>
                <a:gd name="connsiteY3" fmla="*/ 1511300 h 1612900"/>
                <a:gd name="connsiteX4" fmla="*/ 631408 w 910808"/>
                <a:gd name="connsiteY4" fmla="*/ 1409700 h 1612900"/>
                <a:gd name="connsiteX5" fmla="*/ 567908 w 910808"/>
                <a:gd name="connsiteY5" fmla="*/ 1257300 h 1612900"/>
                <a:gd name="connsiteX6" fmla="*/ 352008 w 910808"/>
                <a:gd name="connsiteY6" fmla="*/ 1219200 h 1612900"/>
                <a:gd name="connsiteX7" fmla="*/ 98008 w 910808"/>
                <a:gd name="connsiteY7" fmla="*/ 1079500 h 1612900"/>
                <a:gd name="connsiteX8" fmla="*/ 9108 w 910808"/>
                <a:gd name="connsiteY8" fmla="*/ 1041400 h 1612900"/>
                <a:gd name="connsiteX9" fmla="*/ 34508 w 910808"/>
                <a:gd name="connsiteY9" fmla="*/ 863600 h 1612900"/>
                <a:gd name="connsiteX10" fmla="*/ 288508 w 910808"/>
                <a:gd name="connsiteY10" fmla="*/ 698500 h 1612900"/>
                <a:gd name="connsiteX11" fmla="*/ 453608 w 910808"/>
                <a:gd name="connsiteY11" fmla="*/ 673100 h 1612900"/>
                <a:gd name="connsiteX12" fmla="*/ 390108 w 910808"/>
                <a:gd name="connsiteY12" fmla="*/ 558800 h 1612900"/>
                <a:gd name="connsiteX13" fmla="*/ 377408 w 910808"/>
                <a:gd name="connsiteY13" fmla="*/ 406400 h 1612900"/>
                <a:gd name="connsiteX14" fmla="*/ 288508 w 910808"/>
                <a:gd name="connsiteY14" fmla="*/ 215900 h 1612900"/>
                <a:gd name="connsiteX15" fmla="*/ 275808 w 910808"/>
                <a:gd name="connsiteY15" fmla="*/ 0 h 1612900"/>
                <a:gd name="connsiteX0" fmla="*/ 910808 w 910808"/>
                <a:gd name="connsiteY0" fmla="*/ 2489200 h 2489200"/>
                <a:gd name="connsiteX1" fmla="*/ 821908 w 910808"/>
                <a:gd name="connsiteY1" fmla="*/ 2451100 h 2489200"/>
                <a:gd name="connsiteX2" fmla="*/ 707608 w 910808"/>
                <a:gd name="connsiteY2" fmla="*/ 2451100 h 2489200"/>
                <a:gd name="connsiteX3" fmla="*/ 517108 w 910808"/>
                <a:gd name="connsiteY3" fmla="*/ 2387600 h 2489200"/>
                <a:gd name="connsiteX4" fmla="*/ 631408 w 910808"/>
                <a:gd name="connsiteY4" fmla="*/ 2286000 h 2489200"/>
                <a:gd name="connsiteX5" fmla="*/ 567908 w 910808"/>
                <a:gd name="connsiteY5" fmla="*/ 2133600 h 2489200"/>
                <a:gd name="connsiteX6" fmla="*/ 352008 w 910808"/>
                <a:gd name="connsiteY6" fmla="*/ 2095500 h 2489200"/>
                <a:gd name="connsiteX7" fmla="*/ 98008 w 910808"/>
                <a:gd name="connsiteY7" fmla="*/ 1955800 h 2489200"/>
                <a:gd name="connsiteX8" fmla="*/ 9108 w 910808"/>
                <a:gd name="connsiteY8" fmla="*/ 1917700 h 2489200"/>
                <a:gd name="connsiteX9" fmla="*/ 34508 w 910808"/>
                <a:gd name="connsiteY9" fmla="*/ 1739900 h 2489200"/>
                <a:gd name="connsiteX10" fmla="*/ 288508 w 910808"/>
                <a:gd name="connsiteY10" fmla="*/ 1574800 h 2489200"/>
                <a:gd name="connsiteX11" fmla="*/ 453608 w 910808"/>
                <a:gd name="connsiteY11" fmla="*/ 1549400 h 2489200"/>
                <a:gd name="connsiteX12" fmla="*/ 390108 w 910808"/>
                <a:gd name="connsiteY12" fmla="*/ 1435100 h 2489200"/>
                <a:gd name="connsiteX13" fmla="*/ 377408 w 910808"/>
                <a:gd name="connsiteY13" fmla="*/ 1282700 h 2489200"/>
                <a:gd name="connsiteX14" fmla="*/ 288508 w 910808"/>
                <a:gd name="connsiteY14" fmla="*/ 1092200 h 2489200"/>
                <a:gd name="connsiteX15" fmla="*/ 326608 w 910808"/>
                <a:gd name="connsiteY15" fmla="*/ 0 h 2489200"/>
                <a:gd name="connsiteX0" fmla="*/ 910808 w 910808"/>
                <a:gd name="connsiteY0" fmla="*/ 2489200 h 2489200"/>
                <a:gd name="connsiteX1" fmla="*/ 821908 w 910808"/>
                <a:gd name="connsiteY1" fmla="*/ 2451100 h 2489200"/>
                <a:gd name="connsiteX2" fmla="*/ 707608 w 910808"/>
                <a:gd name="connsiteY2" fmla="*/ 2451100 h 2489200"/>
                <a:gd name="connsiteX3" fmla="*/ 517108 w 910808"/>
                <a:gd name="connsiteY3" fmla="*/ 2387600 h 2489200"/>
                <a:gd name="connsiteX4" fmla="*/ 631408 w 910808"/>
                <a:gd name="connsiteY4" fmla="*/ 2286000 h 2489200"/>
                <a:gd name="connsiteX5" fmla="*/ 567908 w 910808"/>
                <a:gd name="connsiteY5" fmla="*/ 2133600 h 2489200"/>
                <a:gd name="connsiteX6" fmla="*/ 352008 w 910808"/>
                <a:gd name="connsiteY6" fmla="*/ 2095500 h 2489200"/>
                <a:gd name="connsiteX7" fmla="*/ 98008 w 910808"/>
                <a:gd name="connsiteY7" fmla="*/ 1955800 h 2489200"/>
                <a:gd name="connsiteX8" fmla="*/ 9108 w 910808"/>
                <a:gd name="connsiteY8" fmla="*/ 1917700 h 2489200"/>
                <a:gd name="connsiteX9" fmla="*/ 34508 w 910808"/>
                <a:gd name="connsiteY9" fmla="*/ 1739900 h 2489200"/>
                <a:gd name="connsiteX10" fmla="*/ 288508 w 910808"/>
                <a:gd name="connsiteY10" fmla="*/ 1574800 h 2489200"/>
                <a:gd name="connsiteX11" fmla="*/ 453608 w 910808"/>
                <a:gd name="connsiteY11" fmla="*/ 1549400 h 2489200"/>
                <a:gd name="connsiteX12" fmla="*/ 390108 w 910808"/>
                <a:gd name="connsiteY12" fmla="*/ 1435100 h 2489200"/>
                <a:gd name="connsiteX13" fmla="*/ 377408 w 910808"/>
                <a:gd name="connsiteY13" fmla="*/ 1282700 h 2489200"/>
                <a:gd name="connsiteX14" fmla="*/ 288508 w 910808"/>
                <a:gd name="connsiteY14" fmla="*/ 1092200 h 2489200"/>
                <a:gd name="connsiteX15" fmla="*/ 174208 w 910808"/>
                <a:gd name="connsiteY15" fmla="*/ 520700 h 2489200"/>
                <a:gd name="connsiteX16" fmla="*/ 326608 w 910808"/>
                <a:gd name="connsiteY16" fmla="*/ 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10808" h="2489200">
                  <a:moveTo>
                    <a:pt x="910808" y="2489200"/>
                  </a:moveTo>
                  <a:cubicBezTo>
                    <a:pt x="883291" y="2473325"/>
                    <a:pt x="855775" y="2457450"/>
                    <a:pt x="821908" y="2451100"/>
                  </a:cubicBezTo>
                  <a:cubicBezTo>
                    <a:pt x="788041" y="2444750"/>
                    <a:pt x="758408" y="2461683"/>
                    <a:pt x="707608" y="2451100"/>
                  </a:cubicBezTo>
                  <a:cubicBezTo>
                    <a:pt x="656808" y="2440517"/>
                    <a:pt x="529808" y="2415117"/>
                    <a:pt x="517108" y="2387600"/>
                  </a:cubicBezTo>
                  <a:cubicBezTo>
                    <a:pt x="504408" y="2360083"/>
                    <a:pt x="622941" y="2328333"/>
                    <a:pt x="631408" y="2286000"/>
                  </a:cubicBezTo>
                  <a:cubicBezTo>
                    <a:pt x="639875" y="2243667"/>
                    <a:pt x="614475" y="2165350"/>
                    <a:pt x="567908" y="2133600"/>
                  </a:cubicBezTo>
                  <a:cubicBezTo>
                    <a:pt x="521341" y="2101850"/>
                    <a:pt x="430325" y="2125133"/>
                    <a:pt x="352008" y="2095500"/>
                  </a:cubicBezTo>
                  <a:cubicBezTo>
                    <a:pt x="273691" y="2065867"/>
                    <a:pt x="155158" y="1985433"/>
                    <a:pt x="98008" y="1955800"/>
                  </a:cubicBezTo>
                  <a:cubicBezTo>
                    <a:pt x="40858" y="1926167"/>
                    <a:pt x="19691" y="1953683"/>
                    <a:pt x="9108" y="1917700"/>
                  </a:cubicBezTo>
                  <a:cubicBezTo>
                    <a:pt x="-1475" y="1881717"/>
                    <a:pt x="-12059" y="1797050"/>
                    <a:pt x="34508" y="1739900"/>
                  </a:cubicBezTo>
                  <a:cubicBezTo>
                    <a:pt x="81075" y="1682750"/>
                    <a:pt x="218658" y="1606550"/>
                    <a:pt x="288508" y="1574800"/>
                  </a:cubicBezTo>
                  <a:cubicBezTo>
                    <a:pt x="358358" y="1543050"/>
                    <a:pt x="436675" y="1572683"/>
                    <a:pt x="453608" y="1549400"/>
                  </a:cubicBezTo>
                  <a:cubicBezTo>
                    <a:pt x="470541" y="1526117"/>
                    <a:pt x="402808" y="1479550"/>
                    <a:pt x="390108" y="1435100"/>
                  </a:cubicBezTo>
                  <a:cubicBezTo>
                    <a:pt x="377408" y="1390650"/>
                    <a:pt x="394341" y="1339850"/>
                    <a:pt x="377408" y="1282700"/>
                  </a:cubicBezTo>
                  <a:cubicBezTo>
                    <a:pt x="360475" y="1225550"/>
                    <a:pt x="322375" y="1219200"/>
                    <a:pt x="288508" y="1092200"/>
                  </a:cubicBezTo>
                  <a:cubicBezTo>
                    <a:pt x="254641" y="965200"/>
                    <a:pt x="167858" y="702733"/>
                    <a:pt x="174208" y="520700"/>
                  </a:cubicBezTo>
                  <a:cubicBezTo>
                    <a:pt x="180558" y="338667"/>
                    <a:pt x="326608" y="88900"/>
                    <a:pt x="326608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598900" y="12242800"/>
              <a:ext cx="1473200" cy="4089400"/>
            </a:xfrm>
            <a:custGeom>
              <a:avLst/>
              <a:gdLst>
                <a:gd name="connsiteX0" fmla="*/ 1473200 w 1473200"/>
                <a:gd name="connsiteY0" fmla="*/ 4089400 h 4089400"/>
                <a:gd name="connsiteX1" fmla="*/ 1422400 w 1473200"/>
                <a:gd name="connsiteY1" fmla="*/ 3886200 h 4089400"/>
                <a:gd name="connsiteX2" fmla="*/ 1333500 w 1473200"/>
                <a:gd name="connsiteY2" fmla="*/ 3771900 h 4089400"/>
                <a:gd name="connsiteX3" fmla="*/ 1143000 w 1473200"/>
                <a:gd name="connsiteY3" fmla="*/ 3759200 h 4089400"/>
                <a:gd name="connsiteX4" fmla="*/ 901700 w 1473200"/>
                <a:gd name="connsiteY4" fmla="*/ 3708400 h 4089400"/>
                <a:gd name="connsiteX5" fmla="*/ 927100 w 1473200"/>
                <a:gd name="connsiteY5" fmla="*/ 3492500 h 4089400"/>
                <a:gd name="connsiteX6" fmla="*/ 723900 w 1473200"/>
                <a:gd name="connsiteY6" fmla="*/ 3111500 h 4089400"/>
                <a:gd name="connsiteX7" fmla="*/ 736600 w 1473200"/>
                <a:gd name="connsiteY7" fmla="*/ 2679700 h 4089400"/>
                <a:gd name="connsiteX8" fmla="*/ 749300 w 1473200"/>
                <a:gd name="connsiteY8" fmla="*/ 2413000 h 4089400"/>
                <a:gd name="connsiteX9" fmla="*/ 609600 w 1473200"/>
                <a:gd name="connsiteY9" fmla="*/ 2044700 h 4089400"/>
                <a:gd name="connsiteX10" fmla="*/ 469900 w 1473200"/>
                <a:gd name="connsiteY10" fmla="*/ 1905000 h 4089400"/>
                <a:gd name="connsiteX11" fmla="*/ 495300 w 1473200"/>
                <a:gd name="connsiteY11" fmla="*/ 1651000 h 4089400"/>
                <a:gd name="connsiteX12" fmla="*/ 444500 w 1473200"/>
                <a:gd name="connsiteY12" fmla="*/ 1397000 h 4089400"/>
                <a:gd name="connsiteX13" fmla="*/ 558800 w 1473200"/>
                <a:gd name="connsiteY13" fmla="*/ 1168400 h 4089400"/>
                <a:gd name="connsiteX14" fmla="*/ 571500 w 1473200"/>
                <a:gd name="connsiteY14" fmla="*/ 762000 h 4089400"/>
                <a:gd name="connsiteX15" fmla="*/ 495300 w 1473200"/>
                <a:gd name="connsiteY15" fmla="*/ 431800 h 4089400"/>
                <a:gd name="connsiteX16" fmla="*/ 292100 w 1473200"/>
                <a:gd name="connsiteY16" fmla="*/ 266700 h 4089400"/>
                <a:gd name="connsiteX17" fmla="*/ 0 w 1473200"/>
                <a:gd name="connsiteY17" fmla="*/ 0 h 408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73200" h="4089400">
                  <a:moveTo>
                    <a:pt x="1473200" y="4089400"/>
                  </a:moveTo>
                  <a:cubicBezTo>
                    <a:pt x="1459441" y="4014258"/>
                    <a:pt x="1445683" y="3939117"/>
                    <a:pt x="1422400" y="3886200"/>
                  </a:cubicBezTo>
                  <a:cubicBezTo>
                    <a:pt x="1399117" y="3833283"/>
                    <a:pt x="1380067" y="3793067"/>
                    <a:pt x="1333500" y="3771900"/>
                  </a:cubicBezTo>
                  <a:cubicBezTo>
                    <a:pt x="1286933" y="3750733"/>
                    <a:pt x="1214967" y="3769783"/>
                    <a:pt x="1143000" y="3759200"/>
                  </a:cubicBezTo>
                  <a:cubicBezTo>
                    <a:pt x="1071033" y="3748617"/>
                    <a:pt x="937683" y="3752850"/>
                    <a:pt x="901700" y="3708400"/>
                  </a:cubicBezTo>
                  <a:cubicBezTo>
                    <a:pt x="865717" y="3663950"/>
                    <a:pt x="956733" y="3591983"/>
                    <a:pt x="927100" y="3492500"/>
                  </a:cubicBezTo>
                  <a:cubicBezTo>
                    <a:pt x="897467" y="3393017"/>
                    <a:pt x="755650" y="3246967"/>
                    <a:pt x="723900" y="3111500"/>
                  </a:cubicBezTo>
                  <a:cubicBezTo>
                    <a:pt x="692150" y="2976033"/>
                    <a:pt x="732367" y="2796117"/>
                    <a:pt x="736600" y="2679700"/>
                  </a:cubicBezTo>
                  <a:cubicBezTo>
                    <a:pt x="740833" y="2563283"/>
                    <a:pt x="770467" y="2518833"/>
                    <a:pt x="749300" y="2413000"/>
                  </a:cubicBezTo>
                  <a:cubicBezTo>
                    <a:pt x="728133" y="2307167"/>
                    <a:pt x="656167" y="2129367"/>
                    <a:pt x="609600" y="2044700"/>
                  </a:cubicBezTo>
                  <a:cubicBezTo>
                    <a:pt x="563033" y="1960033"/>
                    <a:pt x="488950" y="1970617"/>
                    <a:pt x="469900" y="1905000"/>
                  </a:cubicBezTo>
                  <a:cubicBezTo>
                    <a:pt x="450850" y="1839383"/>
                    <a:pt x="499533" y="1735667"/>
                    <a:pt x="495300" y="1651000"/>
                  </a:cubicBezTo>
                  <a:cubicBezTo>
                    <a:pt x="491067" y="1566333"/>
                    <a:pt x="433917" y="1477433"/>
                    <a:pt x="444500" y="1397000"/>
                  </a:cubicBezTo>
                  <a:cubicBezTo>
                    <a:pt x="455083" y="1316567"/>
                    <a:pt x="537633" y="1274233"/>
                    <a:pt x="558800" y="1168400"/>
                  </a:cubicBezTo>
                  <a:cubicBezTo>
                    <a:pt x="579967" y="1062567"/>
                    <a:pt x="582083" y="884767"/>
                    <a:pt x="571500" y="762000"/>
                  </a:cubicBezTo>
                  <a:cubicBezTo>
                    <a:pt x="560917" y="639233"/>
                    <a:pt x="541867" y="514350"/>
                    <a:pt x="495300" y="431800"/>
                  </a:cubicBezTo>
                  <a:cubicBezTo>
                    <a:pt x="448733" y="349250"/>
                    <a:pt x="374650" y="338667"/>
                    <a:pt x="292100" y="266700"/>
                  </a:cubicBezTo>
                  <a:cubicBezTo>
                    <a:pt x="209550" y="194733"/>
                    <a:pt x="104775" y="97366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16600" y="14732000"/>
              <a:ext cx="4322888" cy="2324100"/>
            </a:xfrm>
            <a:custGeom>
              <a:avLst/>
              <a:gdLst>
                <a:gd name="connsiteX0" fmla="*/ 4318000 w 4322888"/>
                <a:gd name="connsiteY0" fmla="*/ 2324100 h 2324100"/>
                <a:gd name="connsiteX1" fmla="*/ 4318000 w 4322888"/>
                <a:gd name="connsiteY1" fmla="*/ 2184400 h 2324100"/>
                <a:gd name="connsiteX2" fmla="*/ 4267200 w 4322888"/>
                <a:gd name="connsiteY2" fmla="*/ 2044700 h 2324100"/>
                <a:gd name="connsiteX3" fmla="*/ 4318000 w 4322888"/>
                <a:gd name="connsiteY3" fmla="*/ 1778000 h 2324100"/>
                <a:gd name="connsiteX4" fmla="*/ 4305300 w 4322888"/>
                <a:gd name="connsiteY4" fmla="*/ 1524000 h 2324100"/>
                <a:gd name="connsiteX5" fmla="*/ 4216400 w 4322888"/>
                <a:gd name="connsiteY5" fmla="*/ 1371600 h 2324100"/>
                <a:gd name="connsiteX6" fmla="*/ 3987800 w 4322888"/>
                <a:gd name="connsiteY6" fmla="*/ 1155700 h 2324100"/>
                <a:gd name="connsiteX7" fmla="*/ 3848100 w 4322888"/>
                <a:gd name="connsiteY7" fmla="*/ 965200 h 2324100"/>
                <a:gd name="connsiteX8" fmla="*/ 3733800 w 4322888"/>
                <a:gd name="connsiteY8" fmla="*/ 774700 h 2324100"/>
                <a:gd name="connsiteX9" fmla="*/ 3556000 w 4322888"/>
                <a:gd name="connsiteY9" fmla="*/ 508000 h 2324100"/>
                <a:gd name="connsiteX10" fmla="*/ 3429000 w 4322888"/>
                <a:gd name="connsiteY10" fmla="*/ 292100 h 2324100"/>
                <a:gd name="connsiteX11" fmla="*/ 3289300 w 4322888"/>
                <a:gd name="connsiteY11" fmla="*/ 165100 h 2324100"/>
                <a:gd name="connsiteX12" fmla="*/ 2921000 w 4322888"/>
                <a:gd name="connsiteY12" fmla="*/ 101600 h 2324100"/>
                <a:gd name="connsiteX13" fmla="*/ 2616200 w 4322888"/>
                <a:gd name="connsiteY13" fmla="*/ 127000 h 2324100"/>
                <a:gd name="connsiteX14" fmla="*/ 2247900 w 4322888"/>
                <a:gd name="connsiteY14" fmla="*/ 152400 h 2324100"/>
                <a:gd name="connsiteX15" fmla="*/ 1879600 w 4322888"/>
                <a:gd name="connsiteY15" fmla="*/ 88900 h 2324100"/>
                <a:gd name="connsiteX16" fmla="*/ 1727200 w 4322888"/>
                <a:gd name="connsiteY16" fmla="*/ 25400 h 2324100"/>
                <a:gd name="connsiteX17" fmla="*/ 1536700 w 4322888"/>
                <a:gd name="connsiteY17" fmla="*/ 12700 h 2324100"/>
                <a:gd name="connsiteX18" fmla="*/ 1346200 w 4322888"/>
                <a:gd name="connsiteY18" fmla="*/ 88900 h 2324100"/>
                <a:gd name="connsiteX19" fmla="*/ 1066800 w 4322888"/>
                <a:gd name="connsiteY19" fmla="*/ 50800 h 2324100"/>
                <a:gd name="connsiteX20" fmla="*/ 825500 w 4322888"/>
                <a:gd name="connsiteY20" fmla="*/ 50800 h 2324100"/>
                <a:gd name="connsiteX21" fmla="*/ 558800 w 4322888"/>
                <a:gd name="connsiteY21" fmla="*/ 76200 h 2324100"/>
                <a:gd name="connsiteX22" fmla="*/ 304800 w 4322888"/>
                <a:gd name="connsiteY22" fmla="*/ 114300 h 2324100"/>
                <a:gd name="connsiteX23" fmla="*/ 0 w 4322888"/>
                <a:gd name="connsiteY23" fmla="*/ 0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22888" h="2324100">
                  <a:moveTo>
                    <a:pt x="4318000" y="2324100"/>
                  </a:moveTo>
                  <a:cubicBezTo>
                    <a:pt x="4322233" y="2277533"/>
                    <a:pt x="4326467" y="2230967"/>
                    <a:pt x="4318000" y="2184400"/>
                  </a:cubicBezTo>
                  <a:cubicBezTo>
                    <a:pt x="4309533" y="2137833"/>
                    <a:pt x="4267200" y="2112433"/>
                    <a:pt x="4267200" y="2044700"/>
                  </a:cubicBezTo>
                  <a:cubicBezTo>
                    <a:pt x="4267200" y="1976967"/>
                    <a:pt x="4311650" y="1864783"/>
                    <a:pt x="4318000" y="1778000"/>
                  </a:cubicBezTo>
                  <a:cubicBezTo>
                    <a:pt x="4324350" y="1691217"/>
                    <a:pt x="4322233" y="1591733"/>
                    <a:pt x="4305300" y="1524000"/>
                  </a:cubicBezTo>
                  <a:cubicBezTo>
                    <a:pt x="4288367" y="1456267"/>
                    <a:pt x="4269317" y="1432983"/>
                    <a:pt x="4216400" y="1371600"/>
                  </a:cubicBezTo>
                  <a:cubicBezTo>
                    <a:pt x="4163483" y="1310217"/>
                    <a:pt x="4049183" y="1223433"/>
                    <a:pt x="3987800" y="1155700"/>
                  </a:cubicBezTo>
                  <a:cubicBezTo>
                    <a:pt x="3926417" y="1087967"/>
                    <a:pt x="3890433" y="1028700"/>
                    <a:pt x="3848100" y="965200"/>
                  </a:cubicBezTo>
                  <a:cubicBezTo>
                    <a:pt x="3805767" y="901700"/>
                    <a:pt x="3782483" y="850900"/>
                    <a:pt x="3733800" y="774700"/>
                  </a:cubicBezTo>
                  <a:cubicBezTo>
                    <a:pt x="3685117" y="698500"/>
                    <a:pt x="3606800" y="588433"/>
                    <a:pt x="3556000" y="508000"/>
                  </a:cubicBezTo>
                  <a:cubicBezTo>
                    <a:pt x="3505200" y="427567"/>
                    <a:pt x="3473450" y="349250"/>
                    <a:pt x="3429000" y="292100"/>
                  </a:cubicBezTo>
                  <a:cubicBezTo>
                    <a:pt x="3384550" y="234950"/>
                    <a:pt x="3373967" y="196850"/>
                    <a:pt x="3289300" y="165100"/>
                  </a:cubicBezTo>
                  <a:cubicBezTo>
                    <a:pt x="3204633" y="133350"/>
                    <a:pt x="3033183" y="107950"/>
                    <a:pt x="2921000" y="101600"/>
                  </a:cubicBezTo>
                  <a:cubicBezTo>
                    <a:pt x="2808817" y="95250"/>
                    <a:pt x="2616200" y="127000"/>
                    <a:pt x="2616200" y="127000"/>
                  </a:cubicBezTo>
                  <a:cubicBezTo>
                    <a:pt x="2504017" y="135467"/>
                    <a:pt x="2370667" y="158750"/>
                    <a:pt x="2247900" y="152400"/>
                  </a:cubicBezTo>
                  <a:cubicBezTo>
                    <a:pt x="2125133" y="146050"/>
                    <a:pt x="1966383" y="110067"/>
                    <a:pt x="1879600" y="88900"/>
                  </a:cubicBezTo>
                  <a:cubicBezTo>
                    <a:pt x="1792817" y="67733"/>
                    <a:pt x="1784350" y="38100"/>
                    <a:pt x="1727200" y="25400"/>
                  </a:cubicBezTo>
                  <a:cubicBezTo>
                    <a:pt x="1670050" y="12700"/>
                    <a:pt x="1600200" y="2117"/>
                    <a:pt x="1536700" y="12700"/>
                  </a:cubicBezTo>
                  <a:cubicBezTo>
                    <a:pt x="1473200" y="23283"/>
                    <a:pt x="1424517" y="82550"/>
                    <a:pt x="1346200" y="88900"/>
                  </a:cubicBezTo>
                  <a:cubicBezTo>
                    <a:pt x="1267883" y="95250"/>
                    <a:pt x="1153583" y="57150"/>
                    <a:pt x="1066800" y="50800"/>
                  </a:cubicBezTo>
                  <a:cubicBezTo>
                    <a:pt x="980017" y="44450"/>
                    <a:pt x="910167" y="46567"/>
                    <a:pt x="825500" y="50800"/>
                  </a:cubicBezTo>
                  <a:cubicBezTo>
                    <a:pt x="740833" y="55033"/>
                    <a:pt x="645583" y="65617"/>
                    <a:pt x="558800" y="76200"/>
                  </a:cubicBezTo>
                  <a:cubicBezTo>
                    <a:pt x="472017" y="86783"/>
                    <a:pt x="397933" y="127000"/>
                    <a:pt x="304800" y="114300"/>
                  </a:cubicBezTo>
                  <a:cubicBezTo>
                    <a:pt x="211667" y="101600"/>
                    <a:pt x="105833" y="50800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56600" y="11163300"/>
              <a:ext cx="2017162" cy="5067300"/>
            </a:xfrm>
            <a:custGeom>
              <a:avLst/>
              <a:gdLst>
                <a:gd name="connsiteX0" fmla="*/ 1727200 w 2017162"/>
                <a:gd name="connsiteY0" fmla="*/ 5067300 h 5067300"/>
                <a:gd name="connsiteX1" fmla="*/ 1828800 w 2017162"/>
                <a:gd name="connsiteY1" fmla="*/ 4965700 h 5067300"/>
                <a:gd name="connsiteX2" fmla="*/ 1854200 w 2017162"/>
                <a:gd name="connsiteY2" fmla="*/ 4838700 h 5067300"/>
                <a:gd name="connsiteX3" fmla="*/ 1866900 w 2017162"/>
                <a:gd name="connsiteY3" fmla="*/ 4686300 h 5067300"/>
                <a:gd name="connsiteX4" fmla="*/ 1892300 w 2017162"/>
                <a:gd name="connsiteY4" fmla="*/ 4508500 h 5067300"/>
                <a:gd name="connsiteX5" fmla="*/ 1790700 w 2017162"/>
                <a:gd name="connsiteY5" fmla="*/ 4394200 h 5067300"/>
                <a:gd name="connsiteX6" fmla="*/ 1955800 w 2017162"/>
                <a:gd name="connsiteY6" fmla="*/ 4114800 h 5067300"/>
                <a:gd name="connsiteX7" fmla="*/ 2006600 w 2017162"/>
                <a:gd name="connsiteY7" fmla="*/ 3835400 h 5067300"/>
                <a:gd name="connsiteX8" fmla="*/ 1765300 w 2017162"/>
                <a:gd name="connsiteY8" fmla="*/ 3479800 h 5067300"/>
                <a:gd name="connsiteX9" fmla="*/ 1689100 w 2017162"/>
                <a:gd name="connsiteY9" fmla="*/ 3238500 h 5067300"/>
                <a:gd name="connsiteX10" fmla="*/ 1384300 w 2017162"/>
                <a:gd name="connsiteY10" fmla="*/ 3060700 h 5067300"/>
                <a:gd name="connsiteX11" fmla="*/ 952500 w 2017162"/>
                <a:gd name="connsiteY11" fmla="*/ 2755900 h 5067300"/>
                <a:gd name="connsiteX12" fmla="*/ 787400 w 2017162"/>
                <a:gd name="connsiteY12" fmla="*/ 2387600 h 5067300"/>
                <a:gd name="connsiteX13" fmla="*/ 571500 w 2017162"/>
                <a:gd name="connsiteY13" fmla="*/ 1803400 h 5067300"/>
                <a:gd name="connsiteX14" fmla="*/ 647700 w 2017162"/>
                <a:gd name="connsiteY14" fmla="*/ 1409700 h 5067300"/>
                <a:gd name="connsiteX15" fmla="*/ 520700 w 2017162"/>
                <a:gd name="connsiteY15" fmla="*/ 1079500 h 5067300"/>
                <a:gd name="connsiteX16" fmla="*/ 215900 w 2017162"/>
                <a:gd name="connsiteY16" fmla="*/ 635000 h 5067300"/>
                <a:gd name="connsiteX17" fmla="*/ 88900 w 2017162"/>
                <a:gd name="connsiteY17" fmla="*/ 279400 h 5067300"/>
                <a:gd name="connsiteX18" fmla="*/ 0 w 2017162"/>
                <a:gd name="connsiteY18" fmla="*/ 0 h 506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7162" h="5067300">
                  <a:moveTo>
                    <a:pt x="1727200" y="5067300"/>
                  </a:moveTo>
                  <a:cubicBezTo>
                    <a:pt x="1767416" y="5035550"/>
                    <a:pt x="1807633" y="5003800"/>
                    <a:pt x="1828800" y="4965700"/>
                  </a:cubicBezTo>
                  <a:cubicBezTo>
                    <a:pt x="1849967" y="4927600"/>
                    <a:pt x="1847850" y="4885267"/>
                    <a:pt x="1854200" y="4838700"/>
                  </a:cubicBezTo>
                  <a:cubicBezTo>
                    <a:pt x="1860550" y="4792133"/>
                    <a:pt x="1860550" y="4741333"/>
                    <a:pt x="1866900" y="4686300"/>
                  </a:cubicBezTo>
                  <a:cubicBezTo>
                    <a:pt x="1873250" y="4631267"/>
                    <a:pt x="1905000" y="4557183"/>
                    <a:pt x="1892300" y="4508500"/>
                  </a:cubicBezTo>
                  <a:cubicBezTo>
                    <a:pt x="1879600" y="4459817"/>
                    <a:pt x="1780117" y="4459817"/>
                    <a:pt x="1790700" y="4394200"/>
                  </a:cubicBezTo>
                  <a:cubicBezTo>
                    <a:pt x="1801283" y="4328583"/>
                    <a:pt x="1919817" y="4207933"/>
                    <a:pt x="1955800" y="4114800"/>
                  </a:cubicBezTo>
                  <a:cubicBezTo>
                    <a:pt x="1991783" y="4021667"/>
                    <a:pt x="2038350" y="3941233"/>
                    <a:pt x="2006600" y="3835400"/>
                  </a:cubicBezTo>
                  <a:cubicBezTo>
                    <a:pt x="1974850" y="3729567"/>
                    <a:pt x="1818217" y="3579283"/>
                    <a:pt x="1765300" y="3479800"/>
                  </a:cubicBezTo>
                  <a:cubicBezTo>
                    <a:pt x="1712383" y="3380317"/>
                    <a:pt x="1752600" y="3308350"/>
                    <a:pt x="1689100" y="3238500"/>
                  </a:cubicBezTo>
                  <a:cubicBezTo>
                    <a:pt x="1625600" y="3168650"/>
                    <a:pt x="1507067" y="3141133"/>
                    <a:pt x="1384300" y="3060700"/>
                  </a:cubicBezTo>
                  <a:cubicBezTo>
                    <a:pt x="1261533" y="2980267"/>
                    <a:pt x="1051983" y="2868083"/>
                    <a:pt x="952500" y="2755900"/>
                  </a:cubicBezTo>
                  <a:cubicBezTo>
                    <a:pt x="853017" y="2643717"/>
                    <a:pt x="850900" y="2546350"/>
                    <a:pt x="787400" y="2387600"/>
                  </a:cubicBezTo>
                  <a:cubicBezTo>
                    <a:pt x="723900" y="2228850"/>
                    <a:pt x="594783" y="1966383"/>
                    <a:pt x="571500" y="1803400"/>
                  </a:cubicBezTo>
                  <a:cubicBezTo>
                    <a:pt x="548217" y="1640417"/>
                    <a:pt x="656167" y="1530350"/>
                    <a:pt x="647700" y="1409700"/>
                  </a:cubicBezTo>
                  <a:cubicBezTo>
                    <a:pt x="639233" y="1289050"/>
                    <a:pt x="592667" y="1208617"/>
                    <a:pt x="520700" y="1079500"/>
                  </a:cubicBezTo>
                  <a:cubicBezTo>
                    <a:pt x="448733" y="950383"/>
                    <a:pt x="287867" y="768350"/>
                    <a:pt x="215900" y="635000"/>
                  </a:cubicBezTo>
                  <a:cubicBezTo>
                    <a:pt x="143933" y="501650"/>
                    <a:pt x="124883" y="385233"/>
                    <a:pt x="88900" y="279400"/>
                  </a:cubicBezTo>
                  <a:cubicBezTo>
                    <a:pt x="52917" y="173567"/>
                    <a:pt x="26458" y="86783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67400" y="14370290"/>
              <a:ext cx="787400" cy="425210"/>
            </a:xfrm>
            <a:custGeom>
              <a:avLst/>
              <a:gdLst>
                <a:gd name="connsiteX0" fmla="*/ 787400 w 787400"/>
                <a:gd name="connsiteY0" fmla="*/ 425210 h 425210"/>
                <a:gd name="connsiteX1" fmla="*/ 698500 w 787400"/>
                <a:gd name="connsiteY1" fmla="*/ 298210 h 425210"/>
                <a:gd name="connsiteX2" fmla="*/ 558800 w 787400"/>
                <a:gd name="connsiteY2" fmla="*/ 209310 h 425210"/>
                <a:gd name="connsiteX3" fmla="*/ 444500 w 787400"/>
                <a:gd name="connsiteY3" fmla="*/ 107710 h 425210"/>
                <a:gd name="connsiteX4" fmla="*/ 368300 w 787400"/>
                <a:gd name="connsiteY4" fmla="*/ 69610 h 425210"/>
                <a:gd name="connsiteX5" fmla="*/ 254000 w 787400"/>
                <a:gd name="connsiteY5" fmla="*/ 6110 h 425210"/>
                <a:gd name="connsiteX6" fmla="*/ 0 w 787400"/>
                <a:gd name="connsiteY6" fmla="*/ 6110 h 42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400" h="425210">
                  <a:moveTo>
                    <a:pt x="787400" y="425210"/>
                  </a:moveTo>
                  <a:cubicBezTo>
                    <a:pt x="762000" y="379701"/>
                    <a:pt x="736600" y="334193"/>
                    <a:pt x="698500" y="298210"/>
                  </a:cubicBezTo>
                  <a:cubicBezTo>
                    <a:pt x="660400" y="262227"/>
                    <a:pt x="601133" y="241060"/>
                    <a:pt x="558800" y="209310"/>
                  </a:cubicBezTo>
                  <a:cubicBezTo>
                    <a:pt x="516467" y="177560"/>
                    <a:pt x="476250" y="130993"/>
                    <a:pt x="444500" y="107710"/>
                  </a:cubicBezTo>
                  <a:cubicBezTo>
                    <a:pt x="412750" y="84427"/>
                    <a:pt x="400050" y="86543"/>
                    <a:pt x="368300" y="69610"/>
                  </a:cubicBezTo>
                  <a:cubicBezTo>
                    <a:pt x="336550" y="52677"/>
                    <a:pt x="315383" y="16693"/>
                    <a:pt x="254000" y="6110"/>
                  </a:cubicBezTo>
                  <a:cubicBezTo>
                    <a:pt x="192617" y="-4473"/>
                    <a:pt x="96308" y="818"/>
                    <a:pt x="0" y="611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21500" y="14135100"/>
              <a:ext cx="406400" cy="622300"/>
            </a:xfrm>
            <a:custGeom>
              <a:avLst/>
              <a:gdLst>
                <a:gd name="connsiteX0" fmla="*/ 406400 w 406400"/>
                <a:gd name="connsiteY0" fmla="*/ 622300 h 622300"/>
                <a:gd name="connsiteX1" fmla="*/ 317500 w 406400"/>
                <a:gd name="connsiteY1" fmla="*/ 381000 h 622300"/>
                <a:gd name="connsiteX2" fmla="*/ 241300 w 406400"/>
                <a:gd name="connsiteY2" fmla="*/ 342900 h 622300"/>
                <a:gd name="connsiteX3" fmla="*/ 228600 w 406400"/>
                <a:gd name="connsiteY3" fmla="*/ 203200 h 622300"/>
                <a:gd name="connsiteX4" fmla="*/ 0 w 406400"/>
                <a:gd name="connsiteY4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622300">
                  <a:moveTo>
                    <a:pt x="406400" y="622300"/>
                  </a:moveTo>
                  <a:cubicBezTo>
                    <a:pt x="375708" y="524933"/>
                    <a:pt x="345017" y="427567"/>
                    <a:pt x="317500" y="381000"/>
                  </a:cubicBezTo>
                  <a:cubicBezTo>
                    <a:pt x="289983" y="334433"/>
                    <a:pt x="256117" y="372533"/>
                    <a:pt x="241300" y="342900"/>
                  </a:cubicBezTo>
                  <a:cubicBezTo>
                    <a:pt x="226483" y="313267"/>
                    <a:pt x="268817" y="260350"/>
                    <a:pt x="228600" y="203200"/>
                  </a:cubicBezTo>
                  <a:cubicBezTo>
                    <a:pt x="188383" y="146050"/>
                    <a:pt x="94191" y="73025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21500" y="13500100"/>
              <a:ext cx="597267" cy="1231900"/>
            </a:xfrm>
            <a:custGeom>
              <a:avLst/>
              <a:gdLst>
                <a:gd name="connsiteX0" fmla="*/ 584200 w 597267"/>
                <a:gd name="connsiteY0" fmla="*/ 1231900 h 1231900"/>
                <a:gd name="connsiteX1" fmla="*/ 596900 w 597267"/>
                <a:gd name="connsiteY1" fmla="*/ 1028700 h 1231900"/>
                <a:gd name="connsiteX2" fmla="*/ 571500 w 597267"/>
                <a:gd name="connsiteY2" fmla="*/ 787400 h 1231900"/>
                <a:gd name="connsiteX3" fmla="*/ 457200 w 597267"/>
                <a:gd name="connsiteY3" fmla="*/ 571500 h 1231900"/>
                <a:gd name="connsiteX4" fmla="*/ 203200 w 597267"/>
                <a:gd name="connsiteY4" fmla="*/ 279400 h 1231900"/>
                <a:gd name="connsiteX5" fmla="*/ 63500 w 597267"/>
                <a:gd name="connsiteY5" fmla="*/ 177800 h 1231900"/>
                <a:gd name="connsiteX6" fmla="*/ 0 w 597267"/>
                <a:gd name="connsiteY6" fmla="*/ 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67" h="1231900">
                  <a:moveTo>
                    <a:pt x="584200" y="1231900"/>
                  </a:moveTo>
                  <a:cubicBezTo>
                    <a:pt x="591608" y="1167341"/>
                    <a:pt x="599017" y="1102783"/>
                    <a:pt x="596900" y="1028700"/>
                  </a:cubicBezTo>
                  <a:cubicBezTo>
                    <a:pt x="594783" y="954617"/>
                    <a:pt x="594783" y="863600"/>
                    <a:pt x="571500" y="787400"/>
                  </a:cubicBezTo>
                  <a:cubicBezTo>
                    <a:pt x="548217" y="711200"/>
                    <a:pt x="518583" y="656167"/>
                    <a:pt x="457200" y="571500"/>
                  </a:cubicBezTo>
                  <a:cubicBezTo>
                    <a:pt x="395817" y="486833"/>
                    <a:pt x="268817" y="345017"/>
                    <a:pt x="203200" y="279400"/>
                  </a:cubicBezTo>
                  <a:cubicBezTo>
                    <a:pt x="137583" y="213783"/>
                    <a:pt x="97367" y="224366"/>
                    <a:pt x="63500" y="177800"/>
                  </a:cubicBezTo>
                  <a:cubicBezTo>
                    <a:pt x="29633" y="131234"/>
                    <a:pt x="14816" y="65617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816913" y="10861608"/>
              <a:ext cx="4977104" cy="3540192"/>
            </a:xfrm>
            <a:custGeom>
              <a:avLst/>
              <a:gdLst>
                <a:gd name="connsiteX0" fmla="*/ 101789 w 1663889"/>
                <a:gd name="connsiteY0" fmla="*/ 3124200 h 3124200"/>
                <a:gd name="connsiteX1" fmla="*/ 114489 w 1663889"/>
                <a:gd name="connsiteY1" fmla="*/ 2882900 h 3124200"/>
                <a:gd name="connsiteX2" fmla="*/ 189 w 1663889"/>
                <a:gd name="connsiteY2" fmla="*/ 2705100 h 3124200"/>
                <a:gd name="connsiteX3" fmla="*/ 89089 w 1663889"/>
                <a:gd name="connsiteY3" fmla="*/ 2438400 h 3124200"/>
                <a:gd name="connsiteX4" fmla="*/ 152589 w 1663889"/>
                <a:gd name="connsiteY4" fmla="*/ 2019300 h 3124200"/>
                <a:gd name="connsiteX5" fmla="*/ 89089 w 1663889"/>
                <a:gd name="connsiteY5" fmla="*/ 1778000 h 3124200"/>
                <a:gd name="connsiteX6" fmla="*/ 89089 w 1663889"/>
                <a:gd name="connsiteY6" fmla="*/ 1384300 h 3124200"/>
                <a:gd name="connsiteX7" fmla="*/ 241489 w 1663889"/>
                <a:gd name="connsiteY7" fmla="*/ 1092200 h 3124200"/>
                <a:gd name="connsiteX8" fmla="*/ 139889 w 1663889"/>
                <a:gd name="connsiteY8" fmla="*/ 952500 h 3124200"/>
                <a:gd name="connsiteX9" fmla="*/ 177989 w 1663889"/>
                <a:gd name="connsiteY9" fmla="*/ 622300 h 3124200"/>
                <a:gd name="connsiteX10" fmla="*/ 254189 w 1663889"/>
                <a:gd name="connsiteY10" fmla="*/ 469900 h 3124200"/>
                <a:gd name="connsiteX11" fmla="*/ 279589 w 1663889"/>
                <a:gd name="connsiteY11" fmla="*/ 355600 h 3124200"/>
                <a:gd name="connsiteX12" fmla="*/ 495489 w 1663889"/>
                <a:gd name="connsiteY12" fmla="*/ 254000 h 3124200"/>
                <a:gd name="connsiteX13" fmla="*/ 787589 w 1663889"/>
                <a:gd name="connsiteY13" fmla="*/ 165100 h 3124200"/>
                <a:gd name="connsiteX14" fmla="*/ 1092389 w 1663889"/>
                <a:gd name="connsiteY14" fmla="*/ 139700 h 3124200"/>
                <a:gd name="connsiteX15" fmla="*/ 1333689 w 1663889"/>
                <a:gd name="connsiteY15" fmla="*/ 88900 h 3124200"/>
                <a:gd name="connsiteX16" fmla="*/ 1562289 w 1663889"/>
                <a:gd name="connsiteY16" fmla="*/ 38100 h 3124200"/>
                <a:gd name="connsiteX17" fmla="*/ 1663889 w 1663889"/>
                <a:gd name="connsiteY17" fmla="*/ 0 h 3124200"/>
                <a:gd name="connsiteX0" fmla="*/ 101789 w 4826189"/>
                <a:gd name="connsiteY0" fmla="*/ 3156775 h 3156775"/>
                <a:gd name="connsiteX1" fmla="*/ 114489 w 4826189"/>
                <a:gd name="connsiteY1" fmla="*/ 2915475 h 3156775"/>
                <a:gd name="connsiteX2" fmla="*/ 189 w 4826189"/>
                <a:gd name="connsiteY2" fmla="*/ 2737675 h 3156775"/>
                <a:gd name="connsiteX3" fmla="*/ 89089 w 4826189"/>
                <a:gd name="connsiteY3" fmla="*/ 2470975 h 3156775"/>
                <a:gd name="connsiteX4" fmla="*/ 152589 w 4826189"/>
                <a:gd name="connsiteY4" fmla="*/ 2051875 h 3156775"/>
                <a:gd name="connsiteX5" fmla="*/ 89089 w 4826189"/>
                <a:gd name="connsiteY5" fmla="*/ 1810575 h 3156775"/>
                <a:gd name="connsiteX6" fmla="*/ 89089 w 4826189"/>
                <a:gd name="connsiteY6" fmla="*/ 1416875 h 3156775"/>
                <a:gd name="connsiteX7" fmla="*/ 241489 w 4826189"/>
                <a:gd name="connsiteY7" fmla="*/ 1124775 h 3156775"/>
                <a:gd name="connsiteX8" fmla="*/ 139889 w 4826189"/>
                <a:gd name="connsiteY8" fmla="*/ 985075 h 3156775"/>
                <a:gd name="connsiteX9" fmla="*/ 177989 w 4826189"/>
                <a:gd name="connsiteY9" fmla="*/ 654875 h 3156775"/>
                <a:gd name="connsiteX10" fmla="*/ 254189 w 4826189"/>
                <a:gd name="connsiteY10" fmla="*/ 502475 h 3156775"/>
                <a:gd name="connsiteX11" fmla="*/ 279589 w 4826189"/>
                <a:gd name="connsiteY11" fmla="*/ 388175 h 3156775"/>
                <a:gd name="connsiteX12" fmla="*/ 495489 w 4826189"/>
                <a:gd name="connsiteY12" fmla="*/ 286575 h 3156775"/>
                <a:gd name="connsiteX13" fmla="*/ 787589 w 4826189"/>
                <a:gd name="connsiteY13" fmla="*/ 197675 h 3156775"/>
                <a:gd name="connsiteX14" fmla="*/ 1092389 w 4826189"/>
                <a:gd name="connsiteY14" fmla="*/ 172275 h 3156775"/>
                <a:gd name="connsiteX15" fmla="*/ 1333689 w 4826189"/>
                <a:gd name="connsiteY15" fmla="*/ 121475 h 3156775"/>
                <a:gd name="connsiteX16" fmla="*/ 1562289 w 4826189"/>
                <a:gd name="connsiteY16" fmla="*/ 70675 h 3156775"/>
                <a:gd name="connsiteX17" fmla="*/ 4826189 w 4826189"/>
                <a:gd name="connsiteY17" fmla="*/ 1188275 h 3156775"/>
                <a:gd name="connsiteX0" fmla="*/ 101789 w 4826189"/>
                <a:gd name="connsiteY0" fmla="*/ 3496723 h 3496723"/>
                <a:gd name="connsiteX1" fmla="*/ 114489 w 4826189"/>
                <a:gd name="connsiteY1" fmla="*/ 3255423 h 3496723"/>
                <a:gd name="connsiteX2" fmla="*/ 189 w 4826189"/>
                <a:gd name="connsiteY2" fmla="*/ 3077623 h 3496723"/>
                <a:gd name="connsiteX3" fmla="*/ 89089 w 4826189"/>
                <a:gd name="connsiteY3" fmla="*/ 2810923 h 3496723"/>
                <a:gd name="connsiteX4" fmla="*/ 152589 w 4826189"/>
                <a:gd name="connsiteY4" fmla="*/ 2391823 h 3496723"/>
                <a:gd name="connsiteX5" fmla="*/ 89089 w 4826189"/>
                <a:gd name="connsiteY5" fmla="*/ 2150523 h 3496723"/>
                <a:gd name="connsiteX6" fmla="*/ 89089 w 4826189"/>
                <a:gd name="connsiteY6" fmla="*/ 1756823 h 3496723"/>
                <a:gd name="connsiteX7" fmla="*/ 241489 w 4826189"/>
                <a:gd name="connsiteY7" fmla="*/ 1464723 h 3496723"/>
                <a:gd name="connsiteX8" fmla="*/ 139889 w 4826189"/>
                <a:gd name="connsiteY8" fmla="*/ 1325023 h 3496723"/>
                <a:gd name="connsiteX9" fmla="*/ 177989 w 4826189"/>
                <a:gd name="connsiteY9" fmla="*/ 994823 h 3496723"/>
                <a:gd name="connsiteX10" fmla="*/ 254189 w 4826189"/>
                <a:gd name="connsiteY10" fmla="*/ 842423 h 3496723"/>
                <a:gd name="connsiteX11" fmla="*/ 279589 w 4826189"/>
                <a:gd name="connsiteY11" fmla="*/ 728123 h 3496723"/>
                <a:gd name="connsiteX12" fmla="*/ 495489 w 4826189"/>
                <a:gd name="connsiteY12" fmla="*/ 626523 h 3496723"/>
                <a:gd name="connsiteX13" fmla="*/ 787589 w 4826189"/>
                <a:gd name="connsiteY13" fmla="*/ 537623 h 3496723"/>
                <a:gd name="connsiteX14" fmla="*/ 1092389 w 4826189"/>
                <a:gd name="connsiteY14" fmla="*/ 512223 h 3496723"/>
                <a:gd name="connsiteX15" fmla="*/ 1333689 w 4826189"/>
                <a:gd name="connsiteY15" fmla="*/ 461423 h 3496723"/>
                <a:gd name="connsiteX16" fmla="*/ 1562289 w 4826189"/>
                <a:gd name="connsiteY16" fmla="*/ 410623 h 3496723"/>
                <a:gd name="connsiteX17" fmla="*/ 3721289 w 4826189"/>
                <a:gd name="connsiteY17" fmla="*/ 42324 h 3496723"/>
                <a:gd name="connsiteX18" fmla="*/ 4826189 w 4826189"/>
                <a:gd name="connsiteY18" fmla="*/ 1528223 h 3496723"/>
                <a:gd name="connsiteX0" fmla="*/ 101789 w 4876345"/>
                <a:gd name="connsiteY0" fmla="*/ 3471958 h 3471958"/>
                <a:gd name="connsiteX1" fmla="*/ 114489 w 4876345"/>
                <a:gd name="connsiteY1" fmla="*/ 3230658 h 3471958"/>
                <a:gd name="connsiteX2" fmla="*/ 189 w 4876345"/>
                <a:gd name="connsiteY2" fmla="*/ 3052858 h 3471958"/>
                <a:gd name="connsiteX3" fmla="*/ 89089 w 4876345"/>
                <a:gd name="connsiteY3" fmla="*/ 2786158 h 3471958"/>
                <a:gd name="connsiteX4" fmla="*/ 152589 w 4876345"/>
                <a:gd name="connsiteY4" fmla="*/ 2367058 h 3471958"/>
                <a:gd name="connsiteX5" fmla="*/ 89089 w 4876345"/>
                <a:gd name="connsiteY5" fmla="*/ 2125758 h 3471958"/>
                <a:gd name="connsiteX6" fmla="*/ 89089 w 4876345"/>
                <a:gd name="connsiteY6" fmla="*/ 1732058 h 3471958"/>
                <a:gd name="connsiteX7" fmla="*/ 241489 w 4876345"/>
                <a:gd name="connsiteY7" fmla="*/ 1439958 h 3471958"/>
                <a:gd name="connsiteX8" fmla="*/ 139889 w 4876345"/>
                <a:gd name="connsiteY8" fmla="*/ 1300258 h 3471958"/>
                <a:gd name="connsiteX9" fmla="*/ 177989 w 4876345"/>
                <a:gd name="connsiteY9" fmla="*/ 970058 h 3471958"/>
                <a:gd name="connsiteX10" fmla="*/ 254189 w 4876345"/>
                <a:gd name="connsiteY10" fmla="*/ 817658 h 3471958"/>
                <a:gd name="connsiteX11" fmla="*/ 279589 w 4876345"/>
                <a:gd name="connsiteY11" fmla="*/ 703358 h 3471958"/>
                <a:gd name="connsiteX12" fmla="*/ 495489 w 4876345"/>
                <a:gd name="connsiteY12" fmla="*/ 601758 h 3471958"/>
                <a:gd name="connsiteX13" fmla="*/ 787589 w 4876345"/>
                <a:gd name="connsiteY13" fmla="*/ 512858 h 3471958"/>
                <a:gd name="connsiteX14" fmla="*/ 1092389 w 4876345"/>
                <a:gd name="connsiteY14" fmla="*/ 487458 h 3471958"/>
                <a:gd name="connsiteX15" fmla="*/ 1333689 w 4876345"/>
                <a:gd name="connsiteY15" fmla="*/ 436658 h 3471958"/>
                <a:gd name="connsiteX16" fmla="*/ 1562289 w 4876345"/>
                <a:gd name="connsiteY16" fmla="*/ 385858 h 3471958"/>
                <a:gd name="connsiteX17" fmla="*/ 3721289 w 4876345"/>
                <a:gd name="connsiteY17" fmla="*/ 17559 h 3471958"/>
                <a:gd name="connsiteX18" fmla="*/ 4800789 w 4876345"/>
                <a:gd name="connsiteY18" fmla="*/ 627159 h 3471958"/>
                <a:gd name="connsiteX19" fmla="*/ 4826189 w 4876345"/>
                <a:gd name="connsiteY19" fmla="*/ 1503458 h 3471958"/>
                <a:gd name="connsiteX0" fmla="*/ 101789 w 4894582"/>
                <a:gd name="connsiteY0" fmla="*/ 3471958 h 3535458"/>
                <a:gd name="connsiteX1" fmla="*/ 114489 w 4894582"/>
                <a:gd name="connsiteY1" fmla="*/ 3230658 h 3535458"/>
                <a:gd name="connsiteX2" fmla="*/ 189 w 4894582"/>
                <a:gd name="connsiteY2" fmla="*/ 3052858 h 3535458"/>
                <a:gd name="connsiteX3" fmla="*/ 89089 w 4894582"/>
                <a:gd name="connsiteY3" fmla="*/ 2786158 h 3535458"/>
                <a:gd name="connsiteX4" fmla="*/ 152589 w 4894582"/>
                <a:gd name="connsiteY4" fmla="*/ 2367058 h 3535458"/>
                <a:gd name="connsiteX5" fmla="*/ 89089 w 4894582"/>
                <a:gd name="connsiteY5" fmla="*/ 2125758 h 3535458"/>
                <a:gd name="connsiteX6" fmla="*/ 89089 w 4894582"/>
                <a:gd name="connsiteY6" fmla="*/ 1732058 h 3535458"/>
                <a:gd name="connsiteX7" fmla="*/ 241489 w 4894582"/>
                <a:gd name="connsiteY7" fmla="*/ 1439958 h 3535458"/>
                <a:gd name="connsiteX8" fmla="*/ 139889 w 4894582"/>
                <a:gd name="connsiteY8" fmla="*/ 1300258 h 3535458"/>
                <a:gd name="connsiteX9" fmla="*/ 177989 w 4894582"/>
                <a:gd name="connsiteY9" fmla="*/ 970058 h 3535458"/>
                <a:gd name="connsiteX10" fmla="*/ 254189 w 4894582"/>
                <a:gd name="connsiteY10" fmla="*/ 817658 h 3535458"/>
                <a:gd name="connsiteX11" fmla="*/ 279589 w 4894582"/>
                <a:gd name="connsiteY11" fmla="*/ 703358 h 3535458"/>
                <a:gd name="connsiteX12" fmla="*/ 495489 w 4894582"/>
                <a:gd name="connsiteY12" fmla="*/ 601758 h 3535458"/>
                <a:gd name="connsiteX13" fmla="*/ 787589 w 4894582"/>
                <a:gd name="connsiteY13" fmla="*/ 512858 h 3535458"/>
                <a:gd name="connsiteX14" fmla="*/ 1092389 w 4894582"/>
                <a:gd name="connsiteY14" fmla="*/ 487458 h 3535458"/>
                <a:gd name="connsiteX15" fmla="*/ 1333689 w 4894582"/>
                <a:gd name="connsiteY15" fmla="*/ 436658 h 3535458"/>
                <a:gd name="connsiteX16" fmla="*/ 1562289 w 4894582"/>
                <a:gd name="connsiteY16" fmla="*/ 385858 h 3535458"/>
                <a:gd name="connsiteX17" fmla="*/ 3721289 w 4894582"/>
                <a:gd name="connsiteY17" fmla="*/ 17559 h 3535458"/>
                <a:gd name="connsiteX18" fmla="*/ 4800789 w 4894582"/>
                <a:gd name="connsiteY18" fmla="*/ 627159 h 3535458"/>
                <a:gd name="connsiteX19" fmla="*/ 4889689 w 4894582"/>
                <a:gd name="connsiteY19" fmla="*/ 3535458 h 3535458"/>
                <a:gd name="connsiteX0" fmla="*/ 101789 w 4894582"/>
                <a:gd name="connsiteY0" fmla="*/ 3485204 h 3548704"/>
                <a:gd name="connsiteX1" fmla="*/ 114489 w 4894582"/>
                <a:gd name="connsiteY1" fmla="*/ 3243904 h 3548704"/>
                <a:gd name="connsiteX2" fmla="*/ 189 w 4894582"/>
                <a:gd name="connsiteY2" fmla="*/ 3066104 h 3548704"/>
                <a:gd name="connsiteX3" fmla="*/ 89089 w 4894582"/>
                <a:gd name="connsiteY3" fmla="*/ 2799404 h 3548704"/>
                <a:gd name="connsiteX4" fmla="*/ 152589 w 4894582"/>
                <a:gd name="connsiteY4" fmla="*/ 2380304 h 3548704"/>
                <a:gd name="connsiteX5" fmla="*/ 89089 w 4894582"/>
                <a:gd name="connsiteY5" fmla="*/ 2139004 h 3548704"/>
                <a:gd name="connsiteX6" fmla="*/ 89089 w 4894582"/>
                <a:gd name="connsiteY6" fmla="*/ 1745304 h 3548704"/>
                <a:gd name="connsiteX7" fmla="*/ 241489 w 4894582"/>
                <a:gd name="connsiteY7" fmla="*/ 1453204 h 3548704"/>
                <a:gd name="connsiteX8" fmla="*/ 139889 w 4894582"/>
                <a:gd name="connsiteY8" fmla="*/ 1313504 h 3548704"/>
                <a:gd name="connsiteX9" fmla="*/ 177989 w 4894582"/>
                <a:gd name="connsiteY9" fmla="*/ 983304 h 3548704"/>
                <a:gd name="connsiteX10" fmla="*/ 254189 w 4894582"/>
                <a:gd name="connsiteY10" fmla="*/ 830904 h 3548704"/>
                <a:gd name="connsiteX11" fmla="*/ 279589 w 4894582"/>
                <a:gd name="connsiteY11" fmla="*/ 716604 h 3548704"/>
                <a:gd name="connsiteX12" fmla="*/ 495489 w 4894582"/>
                <a:gd name="connsiteY12" fmla="*/ 615004 h 3548704"/>
                <a:gd name="connsiteX13" fmla="*/ 787589 w 4894582"/>
                <a:gd name="connsiteY13" fmla="*/ 526104 h 3548704"/>
                <a:gd name="connsiteX14" fmla="*/ 1092389 w 4894582"/>
                <a:gd name="connsiteY14" fmla="*/ 500704 h 3548704"/>
                <a:gd name="connsiteX15" fmla="*/ 1333689 w 4894582"/>
                <a:gd name="connsiteY15" fmla="*/ 449904 h 3548704"/>
                <a:gd name="connsiteX16" fmla="*/ 1562289 w 4894582"/>
                <a:gd name="connsiteY16" fmla="*/ 399104 h 3548704"/>
                <a:gd name="connsiteX17" fmla="*/ 2107159 w 4894582"/>
                <a:gd name="connsiteY17" fmla="*/ 75459 h 3548704"/>
                <a:gd name="connsiteX18" fmla="*/ 3721289 w 4894582"/>
                <a:gd name="connsiteY18" fmla="*/ 30805 h 3548704"/>
                <a:gd name="connsiteX19" fmla="*/ 4800789 w 4894582"/>
                <a:gd name="connsiteY19" fmla="*/ 640405 h 3548704"/>
                <a:gd name="connsiteX20" fmla="*/ 4889689 w 4894582"/>
                <a:gd name="connsiteY20" fmla="*/ 3548704 h 3548704"/>
                <a:gd name="connsiteX0" fmla="*/ 101789 w 4894582"/>
                <a:gd name="connsiteY0" fmla="*/ 3464119 h 3527619"/>
                <a:gd name="connsiteX1" fmla="*/ 114489 w 4894582"/>
                <a:gd name="connsiteY1" fmla="*/ 3222819 h 3527619"/>
                <a:gd name="connsiteX2" fmla="*/ 189 w 4894582"/>
                <a:gd name="connsiteY2" fmla="*/ 3045019 h 3527619"/>
                <a:gd name="connsiteX3" fmla="*/ 89089 w 4894582"/>
                <a:gd name="connsiteY3" fmla="*/ 2778319 h 3527619"/>
                <a:gd name="connsiteX4" fmla="*/ 152589 w 4894582"/>
                <a:gd name="connsiteY4" fmla="*/ 2359219 h 3527619"/>
                <a:gd name="connsiteX5" fmla="*/ 89089 w 4894582"/>
                <a:gd name="connsiteY5" fmla="*/ 2117919 h 3527619"/>
                <a:gd name="connsiteX6" fmla="*/ 89089 w 4894582"/>
                <a:gd name="connsiteY6" fmla="*/ 1724219 h 3527619"/>
                <a:gd name="connsiteX7" fmla="*/ 241489 w 4894582"/>
                <a:gd name="connsiteY7" fmla="*/ 1432119 h 3527619"/>
                <a:gd name="connsiteX8" fmla="*/ 139889 w 4894582"/>
                <a:gd name="connsiteY8" fmla="*/ 1292419 h 3527619"/>
                <a:gd name="connsiteX9" fmla="*/ 177989 w 4894582"/>
                <a:gd name="connsiteY9" fmla="*/ 962219 h 3527619"/>
                <a:gd name="connsiteX10" fmla="*/ 254189 w 4894582"/>
                <a:gd name="connsiteY10" fmla="*/ 809819 h 3527619"/>
                <a:gd name="connsiteX11" fmla="*/ 279589 w 4894582"/>
                <a:gd name="connsiteY11" fmla="*/ 695519 h 3527619"/>
                <a:gd name="connsiteX12" fmla="*/ 495489 w 4894582"/>
                <a:gd name="connsiteY12" fmla="*/ 593919 h 3527619"/>
                <a:gd name="connsiteX13" fmla="*/ 787589 w 4894582"/>
                <a:gd name="connsiteY13" fmla="*/ 505019 h 3527619"/>
                <a:gd name="connsiteX14" fmla="*/ 1092389 w 4894582"/>
                <a:gd name="connsiteY14" fmla="*/ 479619 h 3527619"/>
                <a:gd name="connsiteX15" fmla="*/ 1333689 w 4894582"/>
                <a:gd name="connsiteY15" fmla="*/ 428819 h 3527619"/>
                <a:gd name="connsiteX16" fmla="*/ 1562289 w 4894582"/>
                <a:gd name="connsiteY16" fmla="*/ 378019 h 3527619"/>
                <a:gd name="connsiteX17" fmla="*/ 2107159 w 4894582"/>
                <a:gd name="connsiteY17" fmla="*/ 54374 h 3527619"/>
                <a:gd name="connsiteX18" fmla="*/ 3721289 w 4894582"/>
                <a:gd name="connsiteY18" fmla="*/ 9720 h 3527619"/>
                <a:gd name="connsiteX19" fmla="*/ 4002327 w 4894582"/>
                <a:gd name="connsiteY19" fmla="*/ 319845 h 3527619"/>
                <a:gd name="connsiteX20" fmla="*/ 4800789 w 4894582"/>
                <a:gd name="connsiteY20" fmla="*/ 619320 h 3527619"/>
                <a:gd name="connsiteX21" fmla="*/ 4889689 w 4894582"/>
                <a:gd name="connsiteY21" fmla="*/ 3527619 h 3527619"/>
                <a:gd name="connsiteX0" fmla="*/ 101789 w 4977217"/>
                <a:gd name="connsiteY0" fmla="*/ 3464119 h 3527619"/>
                <a:gd name="connsiteX1" fmla="*/ 114489 w 4977217"/>
                <a:gd name="connsiteY1" fmla="*/ 3222819 h 3527619"/>
                <a:gd name="connsiteX2" fmla="*/ 189 w 4977217"/>
                <a:gd name="connsiteY2" fmla="*/ 3045019 h 3527619"/>
                <a:gd name="connsiteX3" fmla="*/ 89089 w 4977217"/>
                <a:gd name="connsiteY3" fmla="*/ 2778319 h 3527619"/>
                <a:gd name="connsiteX4" fmla="*/ 152589 w 4977217"/>
                <a:gd name="connsiteY4" fmla="*/ 2359219 h 3527619"/>
                <a:gd name="connsiteX5" fmla="*/ 89089 w 4977217"/>
                <a:gd name="connsiteY5" fmla="*/ 2117919 h 3527619"/>
                <a:gd name="connsiteX6" fmla="*/ 89089 w 4977217"/>
                <a:gd name="connsiteY6" fmla="*/ 1724219 h 3527619"/>
                <a:gd name="connsiteX7" fmla="*/ 241489 w 4977217"/>
                <a:gd name="connsiteY7" fmla="*/ 1432119 h 3527619"/>
                <a:gd name="connsiteX8" fmla="*/ 139889 w 4977217"/>
                <a:gd name="connsiteY8" fmla="*/ 1292419 h 3527619"/>
                <a:gd name="connsiteX9" fmla="*/ 177989 w 4977217"/>
                <a:gd name="connsiteY9" fmla="*/ 962219 h 3527619"/>
                <a:gd name="connsiteX10" fmla="*/ 254189 w 4977217"/>
                <a:gd name="connsiteY10" fmla="*/ 809819 h 3527619"/>
                <a:gd name="connsiteX11" fmla="*/ 279589 w 4977217"/>
                <a:gd name="connsiteY11" fmla="*/ 695519 h 3527619"/>
                <a:gd name="connsiteX12" fmla="*/ 495489 w 4977217"/>
                <a:gd name="connsiteY12" fmla="*/ 593919 h 3527619"/>
                <a:gd name="connsiteX13" fmla="*/ 787589 w 4977217"/>
                <a:gd name="connsiteY13" fmla="*/ 505019 h 3527619"/>
                <a:gd name="connsiteX14" fmla="*/ 1092389 w 4977217"/>
                <a:gd name="connsiteY14" fmla="*/ 479619 h 3527619"/>
                <a:gd name="connsiteX15" fmla="*/ 1333689 w 4977217"/>
                <a:gd name="connsiteY15" fmla="*/ 428819 h 3527619"/>
                <a:gd name="connsiteX16" fmla="*/ 1562289 w 4977217"/>
                <a:gd name="connsiteY16" fmla="*/ 378019 h 3527619"/>
                <a:gd name="connsiteX17" fmla="*/ 2107159 w 4977217"/>
                <a:gd name="connsiteY17" fmla="*/ 54374 h 3527619"/>
                <a:gd name="connsiteX18" fmla="*/ 3721289 w 4977217"/>
                <a:gd name="connsiteY18" fmla="*/ 9720 h 3527619"/>
                <a:gd name="connsiteX19" fmla="*/ 4002327 w 4977217"/>
                <a:gd name="connsiteY19" fmla="*/ 319845 h 3527619"/>
                <a:gd name="connsiteX20" fmla="*/ 4800789 w 4977217"/>
                <a:gd name="connsiteY20" fmla="*/ 619320 h 3527619"/>
                <a:gd name="connsiteX21" fmla="*/ 4975720 w 4977217"/>
                <a:gd name="connsiteY21" fmla="*/ 2259258 h 3527619"/>
                <a:gd name="connsiteX22" fmla="*/ 4889689 w 4977217"/>
                <a:gd name="connsiteY22" fmla="*/ 3527619 h 3527619"/>
                <a:gd name="connsiteX0" fmla="*/ 101789 w 4976925"/>
                <a:gd name="connsiteY0" fmla="*/ 3464119 h 3527619"/>
                <a:gd name="connsiteX1" fmla="*/ 114489 w 4976925"/>
                <a:gd name="connsiteY1" fmla="*/ 3222819 h 3527619"/>
                <a:gd name="connsiteX2" fmla="*/ 189 w 4976925"/>
                <a:gd name="connsiteY2" fmla="*/ 3045019 h 3527619"/>
                <a:gd name="connsiteX3" fmla="*/ 89089 w 4976925"/>
                <a:gd name="connsiteY3" fmla="*/ 2778319 h 3527619"/>
                <a:gd name="connsiteX4" fmla="*/ 152589 w 4976925"/>
                <a:gd name="connsiteY4" fmla="*/ 2359219 h 3527619"/>
                <a:gd name="connsiteX5" fmla="*/ 89089 w 4976925"/>
                <a:gd name="connsiteY5" fmla="*/ 2117919 h 3527619"/>
                <a:gd name="connsiteX6" fmla="*/ 89089 w 4976925"/>
                <a:gd name="connsiteY6" fmla="*/ 1724219 h 3527619"/>
                <a:gd name="connsiteX7" fmla="*/ 241489 w 4976925"/>
                <a:gd name="connsiteY7" fmla="*/ 1432119 h 3527619"/>
                <a:gd name="connsiteX8" fmla="*/ 139889 w 4976925"/>
                <a:gd name="connsiteY8" fmla="*/ 1292419 h 3527619"/>
                <a:gd name="connsiteX9" fmla="*/ 177989 w 4976925"/>
                <a:gd name="connsiteY9" fmla="*/ 962219 h 3527619"/>
                <a:gd name="connsiteX10" fmla="*/ 254189 w 4976925"/>
                <a:gd name="connsiteY10" fmla="*/ 809819 h 3527619"/>
                <a:gd name="connsiteX11" fmla="*/ 279589 w 4976925"/>
                <a:gd name="connsiteY11" fmla="*/ 695519 h 3527619"/>
                <a:gd name="connsiteX12" fmla="*/ 495489 w 4976925"/>
                <a:gd name="connsiteY12" fmla="*/ 593919 h 3527619"/>
                <a:gd name="connsiteX13" fmla="*/ 787589 w 4976925"/>
                <a:gd name="connsiteY13" fmla="*/ 505019 h 3527619"/>
                <a:gd name="connsiteX14" fmla="*/ 1092389 w 4976925"/>
                <a:gd name="connsiteY14" fmla="*/ 479619 h 3527619"/>
                <a:gd name="connsiteX15" fmla="*/ 1333689 w 4976925"/>
                <a:gd name="connsiteY15" fmla="*/ 428819 h 3527619"/>
                <a:gd name="connsiteX16" fmla="*/ 1562289 w 4976925"/>
                <a:gd name="connsiteY16" fmla="*/ 378019 h 3527619"/>
                <a:gd name="connsiteX17" fmla="*/ 2107159 w 4976925"/>
                <a:gd name="connsiteY17" fmla="*/ 54374 h 3527619"/>
                <a:gd name="connsiteX18" fmla="*/ 3721289 w 4976925"/>
                <a:gd name="connsiteY18" fmla="*/ 9720 h 3527619"/>
                <a:gd name="connsiteX19" fmla="*/ 4002327 w 4976925"/>
                <a:gd name="connsiteY19" fmla="*/ 319845 h 3527619"/>
                <a:gd name="connsiteX20" fmla="*/ 4800789 w 4976925"/>
                <a:gd name="connsiteY20" fmla="*/ 619320 h 3527619"/>
                <a:gd name="connsiteX21" fmla="*/ 4975720 w 4976925"/>
                <a:gd name="connsiteY21" fmla="*/ 2259258 h 3527619"/>
                <a:gd name="connsiteX22" fmla="*/ 4702875 w 4976925"/>
                <a:gd name="connsiteY22" fmla="*/ 2804948 h 3527619"/>
                <a:gd name="connsiteX23" fmla="*/ 4889689 w 4976925"/>
                <a:gd name="connsiteY23" fmla="*/ 3527619 h 3527619"/>
                <a:gd name="connsiteX0" fmla="*/ 101789 w 4982470"/>
                <a:gd name="connsiteY0" fmla="*/ 3464119 h 3527619"/>
                <a:gd name="connsiteX1" fmla="*/ 114489 w 4982470"/>
                <a:gd name="connsiteY1" fmla="*/ 3222819 h 3527619"/>
                <a:gd name="connsiteX2" fmla="*/ 189 w 4982470"/>
                <a:gd name="connsiteY2" fmla="*/ 3045019 h 3527619"/>
                <a:gd name="connsiteX3" fmla="*/ 89089 w 4982470"/>
                <a:gd name="connsiteY3" fmla="*/ 2778319 h 3527619"/>
                <a:gd name="connsiteX4" fmla="*/ 152589 w 4982470"/>
                <a:gd name="connsiteY4" fmla="*/ 2359219 h 3527619"/>
                <a:gd name="connsiteX5" fmla="*/ 89089 w 4982470"/>
                <a:gd name="connsiteY5" fmla="*/ 2117919 h 3527619"/>
                <a:gd name="connsiteX6" fmla="*/ 89089 w 4982470"/>
                <a:gd name="connsiteY6" fmla="*/ 1724219 h 3527619"/>
                <a:gd name="connsiteX7" fmla="*/ 241489 w 4982470"/>
                <a:gd name="connsiteY7" fmla="*/ 1432119 h 3527619"/>
                <a:gd name="connsiteX8" fmla="*/ 139889 w 4982470"/>
                <a:gd name="connsiteY8" fmla="*/ 1292419 h 3527619"/>
                <a:gd name="connsiteX9" fmla="*/ 177989 w 4982470"/>
                <a:gd name="connsiteY9" fmla="*/ 962219 h 3527619"/>
                <a:gd name="connsiteX10" fmla="*/ 254189 w 4982470"/>
                <a:gd name="connsiteY10" fmla="*/ 809819 h 3527619"/>
                <a:gd name="connsiteX11" fmla="*/ 279589 w 4982470"/>
                <a:gd name="connsiteY11" fmla="*/ 695519 h 3527619"/>
                <a:gd name="connsiteX12" fmla="*/ 495489 w 4982470"/>
                <a:gd name="connsiteY12" fmla="*/ 593919 h 3527619"/>
                <a:gd name="connsiteX13" fmla="*/ 787589 w 4982470"/>
                <a:gd name="connsiteY13" fmla="*/ 505019 h 3527619"/>
                <a:gd name="connsiteX14" fmla="*/ 1092389 w 4982470"/>
                <a:gd name="connsiteY14" fmla="*/ 479619 h 3527619"/>
                <a:gd name="connsiteX15" fmla="*/ 1333689 w 4982470"/>
                <a:gd name="connsiteY15" fmla="*/ 428819 h 3527619"/>
                <a:gd name="connsiteX16" fmla="*/ 1562289 w 4982470"/>
                <a:gd name="connsiteY16" fmla="*/ 378019 h 3527619"/>
                <a:gd name="connsiteX17" fmla="*/ 2107159 w 4982470"/>
                <a:gd name="connsiteY17" fmla="*/ 54374 h 3527619"/>
                <a:gd name="connsiteX18" fmla="*/ 3721289 w 4982470"/>
                <a:gd name="connsiteY18" fmla="*/ 9720 h 3527619"/>
                <a:gd name="connsiteX19" fmla="*/ 4002327 w 4982470"/>
                <a:gd name="connsiteY19" fmla="*/ 319845 h 3527619"/>
                <a:gd name="connsiteX20" fmla="*/ 4800789 w 4982470"/>
                <a:gd name="connsiteY20" fmla="*/ 619320 h 3527619"/>
                <a:gd name="connsiteX21" fmla="*/ 4850359 w 4982470"/>
                <a:gd name="connsiteY21" fmla="*/ 1499716 h 3527619"/>
                <a:gd name="connsiteX22" fmla="*/ 4975720 w 4982470"/>
                <a:gd name="connsiteY22" fmla="*/ 2259258 h 3527619"/>
                <a:gd name="connsiteX23" fmla="*/ 4702875 w 4982470"/>
                <a:gd name="connsiteY23" fmla="*/ 2804948 h 3527619"/>
                <a:gd name="connsiteX24" fmla="*/ 4889689 w 4982470"/>
                <a:gd name="connsiteY24" fmla="*/ 3527619 h 3527619"/>
                <a:gd name="connsiteX0" fmla="*/ 101789 w 4982070"/>
                <a:gd name="connsiteY0" fmla="*/ 3464119 h 3527619"/>
                <a:gd name="connsiteX1" fmla="*/ 114489 w 4982070"/>
                <a:gd name="connsiteY1" fmla="*/ 3222819 h 3527619"/>
                <a:gd name="connsiteX2" fmla="*/ 189 w 4982070"/>
                <a:gd name="connsiteY2" fmla="*/ 3045019 h 3527619"/>
                <a:gd name="connsiteX3" fmla="*/ 89089 w 4982070"/>
                <a:gd name="connsiteY3" fmla="*/ 2778319 h 3527619"/>
                <a:gd name="connsiteX4" fmla="*/ 152589 w 4982070"/>
                <a:gd name="connsiteY4" fmla="*/ 2359219 h 3527619"/>
                <a:gd name="connsiteX5" fmla="*/ 89089 w 4982070"/>
                <a:gd name="connsiteY5" fmla="*/ 2117919 h 3527619"/>
                <a:gd name="connsiteX6" fmla="*/ 89089 w 4982070"/>
                <a:gd name="connsiteY6" fmla="*/ 1724219 h 3527619"/>
                <a:gd name="connsiteX7" fmla="*/ 241489 w 4982070"/>
                <a:gd name="connsiteY7" fmla="*/ 1432119 h 3527619"/>
                <a:gd name="connsiteX8" fmla="*/ 139889 w 4982070"/>
                <a:gd name="connsiteY8" fmla="*/ 1292419 h 3527619"/>
                <a:gd name="connsiteX9" fmla="*/ 177989 w 4982070"/>
                <a:gd name="connsiteY9" fmla="*/ 962219 h 3527619"/>
                <a:gd name="connsiteX10" fmla="*/ 254189 w 4982070"/>
                <a:gd name="connsiteY10" fmla="*/ 809819 h 3527619"/>
                <a:gd name="connsiteX11" fmla="*/ 279589 w 4982070"/>
                <a:gd name="connsiteY11" fmla="*/ 695519 h 3527619"/>
                <a:gd name="connsiteX12" fmla="*/ 495489 w 4982070"/>
                <a:gd name="connsiteY12" fmla="*/ 593919 h 3527619"/>
                <a:gd name="connsiteX13" fmla="*/ 787589 w 4982070"/>
                <a:gd name="connsiteY13" fmla="*/ 505019 h 3527619"/>
                <a:gd name="connsiteX14" fmla="*/ 1092389 w 4982070"/>
                <a:gd name="connsiteY14" fmla="*/ 479619 h 3527619"/>
                <a:gd name="connsiteX15" fmla="*/ 1333689 w 4982070"/>
                <a:gd name="connsiteY15" fmla="*/ 428819 h 3527619"/>
                <a:gd name="connsiteX16" fmla="*/ 1562289 w 4982070"/>
                <a:gd name="connsiteY16" fmla="*/ 378019 h 3527619"/>
                <a:gd name="connsiteX17" fmla="*/ 2107159 w 4982070"/>
                <a:gd name="connsiteY17" fmla="*/ 54374 h 3527619"/>
                <a:gd name="connsiteX18" fmla="*/ 3721289 w 4982070"/>
                <a:gd name="connsiteY18" fmla="*/ 9720 h 3527619"/>
                <a:gd name="connsiteX19" fmla="*/ 4002327 w 4982070"/>
                <a:gd name="connsiteY19" fmla="*/ 319845 h 3527619"/>
                <a:gd name="connsiteX20" fmla="*/ 4800789 w 4982070"/>
                <a:gd name="connsiteY20" fmla="*/ 619320 h 3527619"/>
                <a:gd name="connsiteX21" fmla="*/ 4909352 w 4982070"/>
                <a:gd name="connsiteY21" fmla="*/ 1167877 h 3527619"/>
                <a:gd name="connsiteX22" fmla="*/ 4850359 w 4982070"/>
                <a:gd name="connsiteY22" fmla="*/ 1499716 h 3527619"/>
                <a:gd name="connsiteX23" fmla="*/ 4975720 w 4982070"/>
                <a:gd name="connsiteY23" fmla="*/ 2259258 h 3527619"/>
                <a:gd name="connsiteX24" fmla="*/ 4702875 w 4982070"/>
                <a:gd name="connsiteY24" fmla="*/ 2804948 h 3527619"/>
                <a:gd name="connsiteX25" fmla="*/ 4889689 w 4982070"/>
                <a:gd name="connsiteY25" fmla="*/ 3527619 h 3527619"/>
                <a:gd name="connsiteX0" fmla="*/ 101789 w 4976368"/>
                <a:gd name="connsiteY0" fmla="*/ 3464119 h 3527619"/>
                <a:gd name="connsiteX1" fmla="*/ 114489 w 4976368"/>
                <a:gd name="connsiteY1" fmla="*/ 3222819 h 3527619"/>
                <a:gd name="connsiteX2" fmla="*/ 189 w 4976368"/>
                <a:gd name="connsiteY2" fmla="*/ 3045019 h 3527619"/>
                <a:gd name="connsiteX3" fmla="*/ 89089 w 4976368"/>
                <a:gd name="connsiteY3" fmla="*/ 2778319 h 3527619"/>
                <a:gd name="connsiteX4" fmla="*/ 152589 w 4976368"/>
                <a:gd name="connsiteY4" fmla="*/ 2359219 h 3527619"/>
                <a:gd name="connsiteX5" fmla="*/ 89089 w 4976368"/>
                <a:gd name="connsiteY5" fmla="*/ 2117919 h 3527619"/>
                <a:gd name="connsiteX6" fmla="*/ 89089 w 4976368"/>
                <a:gd name="connsiteY6" fmla="*/ 1724219 h 3527619"/>
                <a:gd name="connsiteX7" fmla="*/ 241489 w 4976368"/>
                <a:gd name="connsiteY7" fmla="*/ 1432119 h 3527619"/>
                <a:gd name="connsiteX8" fmla="*/ 139889 w 4976368"/>
                <a:gd name="connsiteY8" fmla="*/ 1292419 h 3527619"/>
                <a:gd name="connsiteX9" fmla="*/ 177989 w 4976368"/>
                <a:gd name="connsiteY9" fmla="*/ 962219 h 3527619"/>
                <a:gd name="connsiteX10" fmla="*/ 254189 w 4976368"/>
                <a:gd name="connsiteY10" fmla="*/ 809819 h 3527619"/>
                <a:gd name="connsiteX11" fmla="*/ 279589 w 4976368"/>
                <a:gd name="connsiteY11" fmla="*/ 695519 h 3527619"/>
                <a:gd name="connsiteX12" fmla="*/ 495489 w 4976368"/>
                <a:gd name="connsiteY12" fmla="*/ 593919 h 3527619"/>
                <a:gd name="connsiteX13" fmla="*/ 787589 w 4976368"/>
                <a:gd name="connsiteY13" fmla="*/ 505019 h 3527619"/>
                <a:gd name="connsiteX14" fmla="*/ 1092389 w 4976368"/>
                <a:gd name="connsiteY14" fmla="*/ 479619 h 3527619"/>
                <a:gd name="connsiteX15" fmla="*/ 1333689 w 4976368"/>
                <a:gd name="connsiteY15" fmla="*/ 428819 h 3527619"/>
                <a:gd name="connsiteX16" fmla="*/ 1562289 w 4976368"/>
                <a:gd name="connsiteY16" fmla="*/ 378019 h 3527619"/>
                <a:gd name="connsiteX17" fmla="*/ 2107159 w 4976368"/>
                <a:gd name="connsiteY17" fmla="*/ 54374 h 3527619"/>
                <a:gd name="connsiteX18" fmla="*/ 3721289 w 4976368"/>
                <a:gd name="connsiteY18" fmla="*/ 9720 h 3527619"/>
                <a:gd name="connsiteX19" fmla="*/ 4002327 w 4976368"/>
                <a:gd name="connsiteY19" fmla="*/ 319845 h 3527619"/>
                <a:gd name="connsiteX20" fmla="*/ 4800789 w 4976368"/>
                <a:gd name="connsiteY20" fmla="*/ 619320 h 3527619"/>
                <a:gd name="connsiteX21" fmla="*/ 4909352 w 4976368"/>
                <a:gd name="connsiteY21" fmla="*/ 1167877 h 3527619"/>
                <a:gd name="connsiteX22" fmla="*/ 4850359 w 4976368"/>
                <a:gd name="connsiteY22" fmla="*/ 1499716 h 3527619"/>
                <a:gd name="connsiteX23" fmla="*/ 4975720 w 4976368"/>
                <a:gd name="connsiteY23" fmla="*/ 2259258 h 3527619"/>
                <a:gd name="connsiteX24" fmla="*/ 4938848 w 4976368"/>
                <a:gd name="connsiteY24" fmla="*/ 2583722 h 3527619"/>
                <a:gd name="connsiteX25" fmla="*/ 4702875 w 4976368"/>
                <a:gd name="connsiteY25" fmla="*/ 2804948 h 3527619"/>
                <a:gd name="connsiteX26" fmla="*/ 4889689 w 4976368"/>
                <a:gd name="connsiteY26" fmla="*/ 3527619 h 3527619"/>
                <a:gd name="connsiteX0" fmla="*/ 101789 w 4977104"/>
                <a:gd name="connsiteY0" fmla="*/ 3464119 h 3527619"/>
                <a:gd name="connsiteX1" fmla="*/ 114489 w 4977104"/>
                <a:gd name="connsiteY1" fmla="*/ 3222819 h 3527619"/>
                <a:gd name="connsiteX2" fmla="*/ 189 w 4977104"/>
                <a:gd name="connsiteY2" fmla="*/ 3045019 h 3527619"/>
                <a:gd name="connsiteX3" fmla="*/ 89089 w 4977104"/>
                <a:gd name="connsiteY3" fmla="*/ 2778319 h 3527619"/>
                <a:gd name="connsiteX4" fmla="*/ 152589 w 4977104"/>
                <a:gd name="connsiteY4" fmla="*/ 2359219 h 3527619"/>
                <a:gd name="connsiteX5" fmla="*/ 89089 w 4977104"/>
                <a:gd name="connsiteY5" fmla="*/ 2117919 h 3527619"/>
                <a:gd name="connsiteX6" fmla="*/ 89089 w 4977104"/>
                <a:gd name="connsiteY6" fmla="*/ 1724219 h 3527619"/>
                <a:gd name="connsiteX7" fmla="*/ 241489 w 4977104"/>
                <a:gd name="connsiteY7" fmla="*/ 1432119 h 3527619"/>
                <a:gd name="connsiteX8" fmla="*/ 139889 w 4977104"/>
                <a:gd name="connsiteY8" fmla="*/ 1292419 h 3527619"/>
                <a:gd name="connsiteX9" fmla="*/ 177989 w 4977104"/>
                <a:gd name="connsiteY9" fmla="*/ 962219 h 3527619"/>
                <a:gd name="connsiteX10" fmla="*/ 254189 w 4977104"/>
                <a:gd name="connsiteY10" fmla="*/ 809819 h 3527619"/>
                <a:gd name="connsiteX11" fmla="*/ 279589 w 4977104"/>
                <a:gd name="connsiteY11" fmla="*/ 695519 h 3527619"/>
                <a:gd name="connsiteX12" fmla="*/ 495489 w 4977104"/>
                <a:gd name="connsiteY12" fmla="*/ 593919 h 3527619"/>
                <a:gd name="connsiteX13" fmla="*/ 787589 w 4977104"/>
                <a:gd name="connsiteY13" fmla="*/ 505019 h 3527619"/>
                <a:gd name="connsiteX14" fmla="*/ 1092389 w 4977104"/>
                <a:gd name="connsiteY14" fmla="*/ 479619 h 3527619"/>
                <a:gd name="connsiteX15" fmla="*/ 1333689 w 4977104"/>
                <a:gd name="connsiteY15" fmla="*/ 428819 h 3527619"/>
                <a:gd name="connsiteX16" fmla="*/ 1562289 w 4977104"/>
                <a:gd name="connsiteY16" fmla="*/ 378019 h 3527619"/>
                <a:gd name="connsiteX17" fmla="*/ 2107159 w 4977104"/>
                <a:gd name="connsiteY17" fmla="*/ 54374 h 3527619"/>
                <a:gd name="connsiteX18" fmla="*/ 3721289 w 4977104"/>
                <a:gd name="connsiteY18" fmla="*/ 9720 h 3527619"/>
                <a:gd name="connsiteX19" fmla="*/ 4002327 w 4977104"/>
                <a:gd name="connsiteY19" fmla="*/ 319845 h 3527619"/>
                <a:gd name="connsiteX20" fmla="*/ 4800789 w 4977104"/>
                <a:gd name="connsiteY20" fmla="*/ 619320 h 3527619"/>
                <a:gd name="connsiteX21" fmla="*/ 4909352 w 4977104"/>
                <a:gd name="connsiteY21" fmla="*/ 1167877 h 3527619"/>
                <a:gd name="connsiteX22" fmla="*/ 4850359 w 4977104"/>
                <a:gd name="connsiteY22" fmla="*/ 1499716 h 3527619"/>
                <a:gd name="connsiteX23" fmla="*/ 4960971 w 4977104"/>
                <a:gd name="connsiteY23" fmla="*/ 1920045 h 3527619"/>
                <a:gd name="connsiteX24" fmla="*/ 4975720 w 4977104"/>
                <a:gd name="connsiteY24" fmla="*/ 2259258 h 3527619"/>
                <a:gd name="connsiteX25" fmla="*/ 4938848 w 4977104"/>
                <a:gd name="connsiteY25" fmla="*/ 2583722 h 3527619"/>
                <a:gd name="connsiteX26" fmla="*/ 4702875 w 4977104"/>
                <a:gd name="connsiteY26" fmla="*/ 2804948 h 3527619"/>
                <a:gd name="connsiteX27" fmla="*/ 4889689 w 4977104"/>
                <a:gd name="connsiteY27" fmla="*/ 3527619 h 3527619"/>
                <a:gd name="connsiteX0" fmla="*/ 101789 w 4977104"/>
                <a:gd name="connsiteY0" fmla="*/ 3464119 h 3527619"/>
                <a:gd name="connsiteX1" fmla="*/ 114489 w 4977104"/>
                <a:gd name="connsiteY1" fmla="*/ 3222819 h 3527619"/>
                <a:gd name="connsiteX2" fmla="*/ 189 w 4977104"/>
                <a:gd name="connsiteY2" fmla="*/ 3045019 h 3527619"/>
                <a:gd name="connsiteX3" fmla="*/ 89089 w 4977104"/>
                <a:gd name="connsiteY3" fmla="*/ 2778319 h 3527619"/>
                <a:gd name="connsiteX4" fmla="*/ 152589 w 4977104"/>
                <a:gd name="connsiteY4" fmla="*/ 2359219 h 3527619"/>
                <a:gd name="connsiteX5" fmla="*/ 89089 w 4977104"/>
                <a:gd name="connsiteY5" fmla="*/ 2117919 h 3527619"/>
                <a:gd name="connsiteX6" fmla="*/ 89089 w 4977104"/>
                <a:gd name="connsiteY6" fmla="*/ 1724219 h 3527619"/>
                <a:gd name="connsiteX7" fmla="*/ 241489 w 4977104"/>
                <a:gd name="connsiteY7" fmla="*/ 1432119 h 3527619"/>
                <a:gd name="connsiteX8" fmla="*/ 139889 w 4977104"/>
                <a:gd name="connsiteY8" fmla="*/ 1292419 h 3527619"/>
                <a:gd name="connsiteX9" fmla="*/ 177989 w 4977104"/>
                <a:gd name="connsiteY9" fmla="*/ 962219 h 3527619"/>
                <a:gd name="connsiteX10" fmla="*/ 254189 w 4977104"/>
                <a:gd name="connsiteY10" fmla="*/ 809819 h 3527619"/>
                <a:gd name="connsiteX11" fmla="*/ 279589 w 4977104"/>
                <a:gd name="connsiteY11" fmla="*/ 695519 h 3527619"/>
                <a:gd name="connsiteX12" fmla="*/ 495489 w 4977104"/>
                <a:gd name="connsiteY12" fmla="*/ 593919 h 3527619"/>
                <a:gd name="connsiteX13" fmla="*/ 787589 w 4977104"/>
                <a:gd name="connsiteY13" fmla="*/ 505019 h 3527619"/>
                <a:gd name="connsiteX14" fmla="*/ 1092389 w 4977104"/>
                <a:gd name="connsiteY14" fmla="*/ 479619 h 3527619"/>
                <a:gd name="connsiteX15" fmla="*/ 1333689 w 4977104"/>
                <a:gd name="connsiteY15" fmla="*/ 428819 h 3527619"/>
                <a:gd name="connsiteX16" fmla="*/ 1562289 w 4977104"/>
                <a:gd name="connsiteY16" fmla="*/ 378019 h 3527619"/>
                <a:gd name="connsiteX17" fmla="*/ 2107159 w 4977104"/>
                <a:gd name="connsiteY17" fmla="*/ 54374 h 3527619"/>
                <a:gd name="connsiteX18" fmla="*/ 3721289 w 4977104"/>
                <a:gd name="connsiteY18" fmla="*/ 9720 h 3527619"/>
                <a:gd name="connsiteX19" fmla="*/ 4002327 w 4977104"/>
                <a:gd name="connsiteY19" fmla="*/ 319845 h 3527619"/>
                <a:gd name="connsiteX20" fmla="*/ 4800789 w 4977104"/>
                <a:gd name="connsiteY20" fmla="*/ 619320 h 3527619"/>
                <a:gd name="connsiteX21" fmla="*/ 4909352 w 4977104"/>
                <a:gd name="connsiteY21" fmla="*/ 1167877 h 3527619"/>
                <a:gd name="connsiteX22" fmla="*/ 4850359 w 4977104"/>
                <a:gd name="connsiteY22" fmla="*/ 1499716 h 3527619"/>
                <a:gd name="connsiteX23" fmla="*/ 4960971 w 4977104"/>
                <a:gd name="connsiteY23" fmla="*/ 1920045 h 3527619"/>
                <a:gd name="connsiteX24" fmla="*/ 4975720 w 4977104"/>
                <a:gd name="connsiteY24" fmla="*/ 2259258 h 3527619"/>
                <a:gd name="connsiteX25" fmla="*/ 4938848 w 4977104"/>
                <a:gd name="connsiteY25" fmla="*/ 2583722 h 3527619"/>
                <a:gd name="connsiteX26" fmla="*/ 4702875 w 4977104"/>
                <a:gd name="connsiteY26" fmla="*/ 2804948 h 3527619"/>
                <a:gd name="connsiteX27" fmla="*/ 4724997 w 4977104"/>
                <a:gd name="connsiteY27" fmla="*/ 3055671 h 3527619"/>
                <a:gd name="connsiteX28" fmla="*/ 4889689 w 4977104"/>
                <a:gd name="connsiteY28" fmla="*/ 3527619 h 3527619"/>
                <a:gd name="connsiteX0" fmla="*/ 101789 w 4977104"/>
                <a:gd name="connsiteY0" fmla="*/ 3464119 h 3527619"/>
                <a:gd name="connsiteX1" fmla="*/ 114489 w 4977104"/>
                <a:gd name="connsiteY1" fmla="*/ 3222819 h 3527619"/>
                <a:gd name="connsiteX2" fmla="*/ 189 w 4977104"/>
                <a:gd name="connsiteY2" fmla="*/ 3045019 h 3527619"/>
                <a:gd name="connsiteX3" fmla="*/ 89089 w 4977104"/>
                <a:gd name="connsiteY3" fmla="*/ 2778319 h 3527619"/>
                <a:gd name="connsiteX4" fmla="*/ 152589 w 4977104"/>
                <a:gd name="connsiteY4" fmla="*/ 2359219 h 3527619"/>
                <a:gd name="connsiteX5" fmla="*/ 89089 w 4977104"/>
                <a:gd name="connsiteY5" fmla="*/ 2117919 h 3527619"/>
                <a:gd name="connsiteX6" fmla="*/ 89089 w 4977104"/>
                <a:gd name="connsiteY6" fmla="*/ 1724219 h 3527619"/>
                <a:gd name="connsiteX7" fmla="*/ 241489 w 4977104"/>
                <a:gd name="connsiteY7" fmla="*/ 1432119 h 3527619"/>
                <a:gd name="connsiteX8" fmla="*/ 139889 w 4977104"/>
                <a:gd name="connsiteY8" fmla="*/ 1292419 h 3527619"/>
                <a:gd name="connsiteX9" fmla="*/ 177989 w 4977104"/>
                <a:gd name="connsiteY9" fmla="*/ 962219 h 3527619"/>
                <a:gd name="connsiteX10" fmla="*/ 254189 w 4977104"/>
                <a:gd name="connsiteY10" fmla="*/ 809819 h 3527619"/>
                <a:gd name="connsiteX11" fmla="*/ 279589 w 4977104"/>
                <a:gd name="connsiteY11" fmla="*/ 695519 h 3527619"/>
                <a:gd name="connsiteX12" fmla="*/ 495489 w 4977104"/>
                <a:gd name="connsiteY12" fmla="*/ 593919 h 3527619"/>
                <a:gd name="connsiteX13" fmla="*/ 787589 w 4977104"/>
                <a:gd name="connsiteY13" fmla="*/ 505019 h 3527619"/>
                <a:gd name="connsiteX14" fmla="*/ 1092389 w 4977104"/>
                <a:gd name="connsiteY14" fmla="*/ 479619 h 3527619"/>
                <a:gd name="connsiteX15" fmla="*/ 1333689 w 4977104"/>
                <a:gd name="connsiteY15" fmla="*/ 428819 h 3527619"/>
                <a:gd name="connsiteX16" fmla="*/ 1562289 w 4977104"/>
                <a:gd name="connsiteY16" fmla="*/ 378019 h 3527619"/>
                <a:gd name="connsiteX17" fmla="*/ 2107159 w 4977104"/>
                <a:gd name="connsiteY17" fmla="*/ 54374 h 3527619"/>
                <a:gd name="connsiteX18" fmla="*/ 3721289 w 4977104"/>
                <a:gd name="connsiteY18" fmla="*/ 9720 h 3527619"/>
                <a:gd name="connsiteX19" fmla="*/ 4002327 w 4977104"/>
                <a:gd name="connsiteY19" fmla="*/ 319845 h 3527619"/>
                <a:gd name="connsiteX20" fmla="*/ 4800789 w 4977104"/>
                <a:gd name="connsiteY20" fmla="*/ 619320 h 3527619"/>
                <a:gd name="connsiteX21" fmla="*/ 4909352 w 4977104"/>
                <a:gd name="connsiteY21" fmla="*/ 1167877 h 3527619"/>
                <a:gd name="connsiteX22" fmla="*/ 4850359 w 4977104"/>
                <a:gd name="connsiteY22" fmla="*/ 1499716 h 3527619"/>
                <a:gd name="connsiteX23" fmla="*/ 4960971 w 4977104"/>
                <a:gd name="connsiteY23" fmla="*/ 1920045 h 3527619"/>
                <a:gd name="connsiteX24" fmla="*/ 4975720 w 4977104"/>
                <a:gd name="connsiteY24" fmla="*/ 2259258 h 3527619"/>
                <a:gd name="connsiteX25" fmla="*/ 4938848 w 4977104"/>
                <a:gd name="connsiteY25" fmla="*/ 2583722 h 3527619"/>
                <a:gd name="connsiteX26" fmla="*/ 4702875 w 4977104"/>
                <a:gd name="connsiteY26" fmla="*/ 2804948 h 3527619"/>
                <a:gd name="connsiteX27" fmla="*/ 4724997 w 4977104"/>
                <a:gd name="connsiteY27" fmla="*/ 3055671 h 3527619"/>
                <a:gd name="connsiteX28" fmla="*/ 4835610 w 4977104"/>
                <a:gd name="connsiteY28" fmla="*/ 3313767 h 3527619"/>
                <a:gd name="connsiteX29" fmla="*/ 4889689 w 4977104"/>
                <a:gd name="connsiteY29" fmla="*/ 3527619 h 3527619"/>
                <a:gd name="connsiteX0" fmla="*/ 101789 w 4977104"/>
                <a:gd name="connsiteY0" fmla="*/ 3464119 h 3527619"/>
                <a:gd name="connsiteX1" fmla="*/ 114489 w 4977104"/>
                <a:gd name="connsiteY1" fmla="*/ 3222819 h 3527619"/>
                <a:gd name="connsiteX2" fmla="*/ 189 w 4977104"/>
                <a:gd name="connsiteY2" fmla="*/ 3045019 h 3527619"/>
                <a:gd name="connsiteX3" fmla="*/ 89089 w 4977104"/>
                <a:gd name="connsiteY3" fmla="*/ 2778319 h 3527619"/>
                <a:gd name="connsiteX4" fmla="*/ 152589 w 4977104"/>
                <a:gd name="connsiteY4" fmla="*/ 2359219 h 3527619"/>
                <a:gd name="connsiteX5" fmla="*/ 89089 w 4977104"/>
                <a:gd name="connsiteY5" fmla="*/ 2117919 h 3527619"/>
                <a:gd name="connsiteX6" fmla="*/ 89089 w 4977104"/>
                <a:gd name="connsiteY6" fmla="*/ 1724219 h 3527619"/>
                <a:gd name="connsiteX7" fmla="*/ 241489 w 4977104"/>
                <a:gd name="connsiteY7" fmla="*/ 1432119 h 3527619"/>
                <a:gd name="connsiteX8" fmla="*/ 139889 w 4977104"/>
                <a:gd name="connsiteY8" fmla="*/ 1292419 h 3527619"/>
                <a:gd name="connsiteX9" fmla="*/ 177989 w 4977104"/>
                <a:gd name="connsiteY9" fmla="*/ 962219 h 3527619"/>
                <a:gd name="connsiteX10" fmla="*/ 254189 w 4977104"/>
                <a:gd name="connsiteY10" fmla="*/ 809819 h 3527619"/>
                <a:gd name="connsiteX11" fmla="*/ 279589 w 4977104"/>
                <a:gd name="connsiteY11" fmla="*/ 695519 h 3527619"/>
                <a:gd name="connsiteX12" fmla="*/ 495489 w 4977104"/>
                <a:gd name="connsiteY12" fmla="*/ 593919 h 3527619"/>
                <a:gd name="connsiteX13" fmla="*/ 787589 w 4977104"/>
                <a:gd name="connsiteY13" fmla="*/ 505019 h 3527619"/>
                <a:gd name="connsiteX14" fmla="*/ 1092389 w 4977104"/>
                <a:gd name="connsiteY14" fmla="*/ 479619 h 3527619"/>
                <a:gd name="connsiteX15" fmla="*/ 1333689 w 4977104"/>
                <a:gd name="connsiteY15" fmla="*/ 428819 h 3527619"/>
                <a:gd name="connsiteX16" fmla="*/ 1562289 w 4977104"/>
                <a:gd name="connsiteY16" fmla="*/ 378019 h 3527619"/>
                <a:gd name="connsiteX17" fmla="*/ 2107159 w 4977104"/>
                <a:gd name="connsiteY17" fmla="*/ 54374 h 3527619"/>
                <a:gd name="connsiteX18" fmla="*/ 3721289 w 4977104"/>
                <a:gd name="connsiteY18" fmla="*/ 9720 h 3527619"/>
                <a:gd name="connsiteX19" fmla="*/ 4002327 w 4977104"/>
                <a:gd name="connsiteY19" fmla="*/ 319845 h 3527619"/>
                <a:gd name="connsiteX20" fmla="*/ 4800789 w 4977104"/>
                <a:gd name="connsiteY20" fmla="*/ 619320 h 3527619"/>
                <a:gd name="connsiteX21" fmla="*/ 4798739 w 4977104"/>
                <a:gd name="connsiteY21" fmla="*/ 843413 h 3527619"/>
                <a:gd name="connsiteX22" fmla="*/ 4909352 w 4977104"/>
                <a:gd name="connsiteY22" fmla="*/ 1167877 h 3527619"/>
                <a:gd name="connsiteX23" fmla="*/ 4850359 w 4977104"/>
                <a:gd name="connsiteY23" fmla="*/ 1499716 h 3527619"/>
                <a:gd name="connsiteX24" fmla="*/ 4960971 w 4977104"/>
                <a:gd name="connsiteY24" fmla="*/ 1920045 h 3527619"/>
                <a:gd name="connsiteX25" fmla="*/ 4975720 w 4977104"/>
                <a:gd name="connsiteY25" fmla="*/ 2259258 h 3527619"/>
                <a:gd name="connsiteX26" fmla="*/ 4938848 w 4977104"/>
                <a:gd name="connsiteY26" fmla="*/ 2583722 h 3527619"/>
                <a:gd name="connsiteX27" fmla="*/ 4702875 w 4977104"/>
                <a:gd name="connsiteY27" fmla="*/ 2804948 h 3527619"/>
                <a:gd name="connsiteX28" fmla="*/ 4724997 w 4977104"/>
                <a:gd name="connsiteY28" fmla="*/ 3055671 h 3527619"/>
                <a:gd name="connsiteX29" fmla="*/ 4835610 w 4977104"/>
                <a:gd name="connsiteY29" fmla="*/ 3313767 h 3527619"/>
                <a:gd name="connsiteX30" fmla="*/ 4889689 w 4977104"/>
                <a:gd name="connsiteY30" fmla="*/ 3527619 h 3527619"/>
                <a:gd name="connsiteX0" fmla="*/ 101789 w 4977104"/>
                <a:gd name="connsiteY0" fmla="*/ 3464119 h 3527619"/>
                <a:gd name="connsiteX1" fmla="*/ 114489 w 4977104"/>
                <a:gd name="connsiteY1" fmla="*/ 3222819 h 3527619"/>
                <a:gd name="connsiteX2" fmla="*/ 189 w 4977104"/>
                <a:gd name="connsiteY2" fmla="*/ 3045019 h 3527619"/>
                <a:gd name="connsiteX3" fmla="*/ 89089 w 4977104"/>
                <a:gd name="connsiteY3" fmla="*/ 2778319 h 3527619"/>
                <a:gd name="connsiteX4" fmla="*/ 152589 w 4977104"/>
                <a:gd name="connsiteY4" fmla="*/ 2359219 h 3527619"/>
                <a:gd name="connsiteX5" fmla="*/ 89089 w 4977104"/>
                <a:gd name="connsiteY5" fmla="*/ 2117919 h 3527619"/>
                <a:gd name="connsiteX6" fmla="*/ 89089 w 4977104"/>
                <a:gd name="connsiteY6" fmla="*/ 1724219 h 3527619"/>
                <a:gd name="connsiteX7" fmla="*/ 241489 w 4977104"/>
                <a:gd name="connsiteY7" fmla="*/ 1432119 h 3527619"/>
                <a:gd name="connsiteX8" fmla="*/ 139889 w 4977104"/>
                <a:gd name="connsiteY8" fmla="*/ 1292419 h 3527619"/>
                <a:gd name="connsiteX9" fmla="*/ 177989 w 4977104"/>
                <a:gd name="connsiteY9" fmla="*/ 962219 h 3527619"/>
                <a:gd name="connsiteX10" fmla="*/ 254189 w 4977104"/>
                <a:gd name="connsiteY10" fmla="*/ 809819 h 3527619"/>
                <a:gd name="connsiteX11" fmla="*/ 279589 w 4977104"/>
                <a:gd name="connsiteY11" fmla="*/ 695519 h 3527619"/>
                <a:gd name="connsiteX12" fmla="*/ 495489 w 4977104"/>
                <a:gd name="connsiteY12" fmla="*/ 593919 h 3527619"/>
                <a:gd name="connsiteX13" fmla="*/ 787589 w 4977104"/>
                <a:gd name="connsiteY13" fmla="*/ 505019 h 3527619"/>
                <a:gd name="connsiteX14" fmla="*/ 1092389 w 4977104"/>
                <a:gd name="connsiteY14" fmla="*/ 479619 h 3527619"/>
                <a:gd name="connsiteX15" fmla="*/ 1333689 w 4977104"/>
                <a:gd name="connsiteY15" fmla="*/ 428819 h 3527619"/>
                <a:gd name="connsiteX16" fmla="*/ 1562289 w 4977104"/>
                <a:gd name="connsiteY16" fmla="*/ 378019 h 3527619"/>
                <a:gd name="connsiteX17" fmla="*/ 2107159 w 4977104"/>
                <a:gd name="connsiteY17" fmla="*/ 54374 h 3527619"/>
                <a:gd name="connsiteX18" fmla="*/ 3721289 w 4977104"/>
                <a:gd name="connsiteY18" fmla="*/ 9720 h 3527619"/>
                <a:gd name="connsiteX19" fmla="*/ 4002327 w 4977104"/>
                <a:gd name="connsiteY19" fmla="*/ 319845 h 3527619"/>
                <a:gd name="connsiteX20" fmla="*/ 4385784 w 4977104"/>
                <a:gd name="connsiteY20" fmla="*/ 400961 h 3527619"/>
                <a:gd name="connsiteX21" fmla="*/ 4800789 w 4977104"/>
                <a:gd name="connsiteY21" fmla="*/ 619320 h 3527619"/>
                <a:gd name="connsiteX22" fmla="*/ 4798739 w 4977104"/>
                <a:gd name="connsiteY22" fmla="*/ 843413 h 3527619"/>
                <a:gd name="connsiteX23" fmla="*/ 4909352 w 4977104"/>
                <a:gd name="connsiteY23" fmla="*/ 1167877 h 3527619"/>
                <a:gd name="connsiteX24" fmla="*/ 4850359 w 4977104"/>
                <a:gd name="connsiteY24" fmla="*/ 1499716 h 3527619"/>
                <a:gd name="connsiteX25" fmla="*/ 4960971 w 4977104"/>
                <a:gd name="connsiteY25" fmla="*/ 1920045 h 3527619"/>
                <a:gd name="connsiteX26" fmla="*/ 4975720 w 4977104"/>
                <a:gd name="connsiteY26" fmla="*/ 2259258 h 3527619"/>
                <a:gd name="connsiteX27" fmla="*/ 4938848 w 4977104"/>
                <a:gd name="connsiteY27" fmla="*/ 2583722 h 3527619"/>
                <a:gd name="connsiteX28" fmla="*/ 4702875 w 4977104"/>
                <a:gd name="connsiteY28" fmla="*/ 2804948 h 3527619"/>
                <a:gd name="connsiteX29" fmla="*/ 4724997 w 4977104"/>
                <a:gd name="connsiteY29" fmla="*/ 3055671 h 3527619"/>
                <a:gd name="connsiteX30" fmla="*/ 4835610 w 4977104"/>
                <a:gd name="connsiteY30" fmla="*/ 3313767 h 3527619"/>
                <a:gd name="connsiteX31" fmla="*/ 4889689 w 4977104"/>
                <a:gd name="connsiteY31" fmla="*/ 3527619 h 3527619"/>
                <a:gd name="connsiteX0" fmla="*/ 101789 w 4977104"/>
                <a:gd name="connsiteY0" fmla="*/ 3464119 h 3527619"/>
                <a:gd name="connsiteX1" fmla="*/ 114489 w 4977104"/>
                <a:gd name="connsiteY1" fmla="*/ 3222819 h 3527619"/>
                <a:gd name="connsiteX2" fmla="*/ 189 w 4977104"/>
                <a:gd name="connsiteY2" fmla="*/ 3045019 h 3527619"/>
                <a:gd name="connsiteX3" fmla="*/ 89089 w 4977104"/>
                <a:gd name="connsiteY3" fmla="*/ 2778319 h 3527619"/>
                <a:gd name="connsiteX4" fmla="*/ 152589 w 4977104"/>
                <a:gd name="connsiteY4" fmla="*/ 2359219 h 3527619"/>
                <a:gd name="connsiteX5" fmla="*/ 89089 w 4977104"/>
                <a:gd name="connsiteY5" fmla="*/ 2117919 h 3527619"/>
                <a:gd name="connsiteX6" fmla="*/ 89089 w 4977104"/>
                <a:gd name="connsiteY6" fmla="*/ 1724219 h 3527619"/>
                <a:gd name="connsiteX7" fmla="*/ 241489 w 4977104"/>
                <a:gd name="connsiteY7" fmla="*/ 1432119 h 3527619"/>
                <a:gd name="connsiteX8" fmla="*/ 139889 w 4977104"/>
                <a:gd name="connsiteY8" fmla="*/ 1292419 h 3527619"/>
                <a:gd name="connsiteX9" fmla="*/ 177989 w 4977104"/>
                <a:gd name="connsiteY9" fmla="*/ 962219 h 3527619"/>
                <a:gd name="connsiteX10" fmla="*/ 254189 w 4977104"/>
                <a:gd name="connsiteY10" fmla="*/ 809819 h 3527619"/>
                <a:gd name="connsiteX11" fmla="*/ 279589 w 4977104"/>
                <a:gd name="connsiteY11" fmla="*/ 695519 h 3527619"/>
                <a:gd name="connsiteX12" fmla="*/ 495489 w 4977104"/>
                <a:gd name="connsiteY12" fmla="*/ 593919 h 3527619"/>
                <a:gd name="connsiteX13" fmla="*/ 787589 w 4977104"/>
                <a:gd name="connsiteY13" fmla="*/ 505019 h 3527619"/>
                <a:gd name="connsiteX14" fmla="*/ 1092389 w 4977104"/>
                <a:gd name="connsiteY14" fmla="*/ 479619 h 3527619"/>
                <a:gd name="connsiteX15" fmla="*/ 1333689 w 4977104"/>
                <a:gd name="connsiteY15" fmla="*/ 428819 h 3527619"/>
                <a:gd name="connsiteX16" fmla="*/ 1562289 w 4977104"/>
                <a:gd name="connsiteY16" fmla="*/ 378019 h 3527619"/>
                <a:gd name="connsiteX17" fmla="*/ 2107159 w 4977104"/>
                <a:gd name="connsiteY17" fmla="*/ 54374 h 3527619"/>
                <a:gd name="connsiteX18" fmla="*/ 3721289 w 4977104"/>
                <a:gd name="connsiteY18" fmla="*/ 9720 h 3527619"/>
                <a:gd name="connsiteX19" fmla="*/ 4002327 w 4977104"/>
                <a:gd name="connsiteY19" fmla="*/ 319845 h 3527619"/>
                <a:gd name="connsiteX20" fmla="*/ 4385784 w 4977104"/>
                <a:gd name="connsiteY20" fmla="*/ 400961 h 3527619"/>
                <a:gd name="connsiteX21" fmla="*/ 4800789 w 4977104"/>
                <a:gd name="connsiteY21" fmla="*/ 597197 h 3527619"/>
                <a:gd name="connsiteX22" fmla="*/ 4798739 w 4977104"/>
                <a:gd name="connsiteY22" fmla="*/ 843413 h 3527619"/>
                <a:gd name="connsiteX23" fmla="*/ 4909352 w 4977104"/>
                <a:gd name="connsiteY23" fmla="*/ 1167877 h 3527619"/>
                <a:gd name="connsiteX24" fmla="*/ 4850359 w 4977104"/>
                <a:gd name="connsiteY24" fmla="*/ 1499716 h 3527619"/>
                <a:gd name="connsiteX25" fmla="*/ 4960971 w 4977104"/>
                <a:gd name="connsiteY25" fmla="*/ 1920045 h 3527619"/>
                <a:gd name="connsiteX26" fmla="*/ 4975720 w 4977104"/>
                <a:gd name="connsiteY26" fmla="*/ 2259258 h 3527619"/>
                <a:gd name="connsiteX27" fmla="*/ 4938848 w 4977104"/>
                <a:gd name="connsiteY27" fmla="*/ 2583722 h 3527619"/>
                <a:gd name="connsiteX28" fmla="*/ 4702875 w 4977104"/>
                <a:gd name="connsiteY28" fmla="*/ 2804948 h 3527619"/>
                <a:gd name="connsiteX29" fmla="*/ 4724997 w 4977104"/>
                <a:gd name="connsiteY29" fmla="*/ 3055671 h 3527619"/>
                <a:gd name="connsiteX30" fmla="*/ 4835610 w 4977104"/>
                <a:gd name="connsiteY30" fmla="*/ 3313767 h 3527619"/>
                <a:gd name="connsiteX31" fmla="*/ 4889689 w 4977104"/>
                <a:gd name="connsiteY31" fmla="*/ 3527619 h 3527619"/>
                <a:gd name="connsiteX0" fmla="*/ 101789 w 4977104"/>
                <a:gd name="connsiteY0" fmla="*/ 3464119 h 3527619"/>
                <a:gd name="connsiteX1" fmla="*/ 114489 w 4977104"/>
                <a:gd name="connsiteY1" fmla="*/ 3222819 h 3527619"/>
                <a:gd name="connsiteX2" fmla="*/ 189 w 4977104"/>
                <a:gd name="connsiteY2" fmla="*/ 3045019 h 3527619"/>
                <a:gd name="connsiteX3" fmla="*/ 89089 w 4977104"/>
                <a:gd name="connsiteY3" fmla="*/ 2778319 h 3527619"/>
                <a:gd name="connsiteX4" fmla="*/ 152589 w 4977104"/>
                <a:gd name="connsiteY4" fmla="*/ 2359219 h 3527619"/>
                <a:gd name="connsiteX5" fmla="*/ 89089 w 4977104"/>
                <a:gd name="connsiteY5" fmla="*/ 2117919 h 3527619"/>
                <a:gd name="connsiteX6" fmla="*/ 89089 w 4977104"/>
                <a:gd name="connsiteY6" fmla="*/ 1724219 h 3527619"/>
                <a:gd name="connsiteX7" fmla="*/ 241489 w 4977104"/>
                <a:gd name="connsiteY7" fmla="*/ 1432119 h 3527619"/>
                <a:gd name="connsiteX8" fmla="*/ 139889 w 4977104"/>
                <a:gd name="connsiteY8" fmla="*/ 1292419 h 3527619"/>
                <a:gd name="connsiteX9" fmla="*/ 177989 w 4977104"/>
                <a:gd name="connsiteY9" fmla="*/ 962219 h 3527619"/>
                <a:gd name="connsiteX10" fmla="*/ 254189 w 4977104"/>
                <a:gd name="connsiteY10" fmla="*/ 809819 h 3527619"/>
                <a:gd name="connsiteX11" fmla="*/ 279589 w 4977104"/>
                <a:gd name="connsiteY11" fmla="*/ 695519 h 3527619"/>
                <a:gd name="connsiteX12" fmla="*/ 495489 w 4977104"/>
                <a:gd name="connsiteY12" fmla="*/ 593919 h 3527619"/>
                <a:gd name="connsiteX13" fmla="*/ 787589 w 4977104"/>
                <a:gd name="connsiteY13" fmla="*/ 505019 h 3527619"/>
                <a:gd name="connsiteX14" fmla="*/ 1092389 w 4977104"/>
                <a:gd name="connsiteY14" fmla="*/ 479619 h 3527619"/>
                <a:gd name="connsiteX15" fmla="*/ 1333689 w 4977104"/>
                <a:gd name="connsiteY15" fmla="*/ 428819 h 3527619"/>
                <a:gd name="connsiteX16" fmla="*/ 1562289 w 4977104"/>
                <a:gd name="connsiteY16" fmla="*/ 378019 h 3527619"/>
                <a:gd name="connsiteX17" fmla="*/ 2107159 w 4977104"/>
                <a:gd name="connsiteY17" fmla="*/ 54374 h 3527619"/>
                <a:gd name="connsiteX18" fmla="*/ 3721289 w 4977104"/>
                <a:gd name="connsiteY18" fmla="*/ 9720 h 3527619"/>
                <a:gd name="connsiteX19" fmla="*/ 4002327 w 4977104"/>
                <a:gd name="connsiteY19" fmla="*/ 319845 h 3527619"/>
                <a:gd name="connsiteX20" fmla="*/ 4385784 w 4977104"/>
                <a:gd name="connsiteY20" fmla="*/ 400961 h 3527619"/>
                <a:gd name="connsiteX21" fmla="*/ 4800789 w 4977104"/>
                <a:gd name="connsiteY21" fmla="*/ 597197 h 3527619"/>
                <a:gd name="connsiteX22" fmla="*/ 4798739 w 4977104"/>
                <a:gd name="connsiteY22" fmla="*/ 843413 h 3527619"/>
                <a:gd name="connsiteX23" fmla="*/ 4909352 w 4977104"/>
                <a:gd name="connsiteY23" fmla="*/ 1167877 h 3527619"/>
                <a:gd name="connsiteX24" fmla="*/ 4850359 w 4977104"/>
                <a:gd name="connsiteY24" fmla="*/ 1499716 h 3527619"/>
                <a:gd name="connsiteX25" fmla="*/ 4960971 w 4977104"/>
                <a:gd name="connsiteY25" fmla="*/ 1920045 h 3527619"/>
                <a:gd name="connsiteX26" fmla="*/ 4975720 w 4977104"/>
                <a:gd name="connsiteY26" fmla="*/ 2259258 h 3527619"/>
                <a:gd name="connsiteX27" fmla="*/ 4938848 w 4977104"/>
                <a:gd name="connsiteY27" fmla="*/ 2583722 h 3527619"/>
                <a:gd name="connsiteX28" fmla="*/ 4702875 w 4977104"/>
                <a:gd name="connsiteY28" fmla="*/ 2804948 h 3527619"/>
                <a:gd name="connsiteX29" fmla="*/ 4724997 w 4977104"/>
                <a:gd name="connsiteY29" fmla="*/ 3055671 h 3527619"/>
                <a:gd name="connsiteX30" fmla="*/ 4835610 w 4977104"/>
                <a:gd name="connsiteY30" fmla="*/ 3313767 h 3527619"/>
                <a:gd name="connsiteX31" fmla="*/ 4889689 w 4977104"/>
                <a:gd name="connsiteY31" fmla="*/ 3527619 h 3527619"/>
                <a:gd name="connsiteX0" fmla="*/ 101789 w 4977104"/>
                <a:gd name="connsiteY0" fmla="*/ 3475757 h 3539257"/>
                <a:gd name="connsiteX1" fmla="*/ 114489 w 4977104"/>
                <a:gd name="connsiteY1" fmla="*/ 3234457 h 3539257"/>
                <a:gd name="connsiteX2" fmla="*/ 189 w 4977104"/>
                <a:gd name="connsiteY2" fmla="*/ 3056657 h 3539257"/>
                <a:gd name="connsiteX3" fmla="*/ 89089 w 4977104"/>
                <a:gd name="connsiteY3" fmla="*/ 2789957 h 3539257"/>
                <a:gd name="connsiteX4" fmla="*/ 152589 w 4977104"/>
                <a:gd name="connsiteY4" fmla="*/ 2370857 h 3539257"/>
                <a:gd name="connsiteX5" fmla="*/ 89089 w 4977104"/>
                <a:gd name="connsiteY5" fmla="*/ 2129557 h 3539257"/>
                <a:gd name="connsiteX6" fmla="*/ 89089 w 4977104"/>
                <a:gd name="connsiteY6" fmla="*/ 1735857 h 3539257"/>
                <a:gd name="connsiteX7" fmla="*/ 241489 w 4977104"/>
                <a:gd name="connsiteY7" fmla="*/ 1443757 h 3539257"/>
                <a:gd name="connsiteX8" fmla="*/ 139889 w 4977104"/>
                <a:gd name="connsiteY8" fmla="*/ 1304057 h 3539257"/>
                <a:gd name="connsiteX9" fmla="*/ 177989 w 4977104"/>
                <a:gd name="connsiteY9" fmla="*/ 973857 h 3539257"/>
                <a:gd name="connsiteX10" fmla="*/ 254189 w 4977104"/>
                <a:gd name="connsiteY10" fmla="*/ 821457 h 3539257"/>
                <a:gd name="connsiteX11" fmla="*/ 279589 w 4977104"/>
                <a:gd name="connsiteY11" fmla="*/ 707157 h 3539257"/>
                <a:gd name="connsiteX12" fmla="*/ 495489 w 4977104"/>
                <a:gd name="connsiteY12" fmla="*/ 605557 h 3539257"/>
                <a:gd name="connsiteX13" fmla="*/ 787589 w 4977104"/>
                <a:gd name="connsiteY13" fmla="*/ 516657 h 3539257"/>
                <a:gd name="connsiteX14" fmla="*/ 1092389 w 4977104"/>
                <a:gd name="connsiteY14" fmla="*/ 491257 h 3539257"/>
                <a:gd name="connsiteX15" fmla="*/ 1333689 w 4977104"/>
                <a:gd name="connsiteY15" fmla="*/ 440457 h 3539257"/>
                <a:gd name="connsiteX16" fmla="*/ 1562289 w 4977104"/>
                <a:gd name="connsiteY16" fmla="*/ 389657 h 3539257"/>
                <a:gd name="connsiteX17" fmla="*/ 2107159 w 4977104"/>
                <a:gd name="connsiteY17" fmla="*/ 66012 h 3539257"/>
                <a:gd name="connsiteX18" fmla="*/ 3684418 w 4977104"/>
                <a:gd name="connsiteY18" fmla="*/ 6609 h 3539257"/>
                <a:gd name="connsiteX19" fmla="*/ 4002327 w 4977104"/>
                <a:gd name="connsiteY19" fmla="*/ 331483 h 3539257"/>
                <a:gd name="connsiteX20" fmla="*/ 4385784 w 4977104"/>
                <a:gd name="connsiteY20" fmla="*/ 412599 h 3539257"/>
                <a:gd name="connsiteX21" fmla="*/ 4800789 w 4977104"/>
                <a:gd name="connsiteY21" fmla="*/ 608835 h 3539257"/>
                <a:gd name="connsiteX22" fmla="*/ 4798739 w 4977104"/>
                <a:gd name="connsiteY22" fmla="*/ 855051 h 3539257"/>
                <a:gd name="connsiteX23" fmla="*/ 4909352 w 4977104"/>
                <a:gd name="connsiteY23" fmla="*/ 1179515 h 3539257"/>
                <a:gd name="connsiteX24" fmla="*/ 4850359 w 4977104"/>
                <a:gd name="connsiteY24" fmla="*/ 1511354 h 3539257"/>
                <a:gd name="connsiteX25" fmla="*/ 4960971 w 4977104"/>
                <a:gd name="connsiteY25" fmla="*/ 1931683 h 3539257"/>
                <a:gd name="connsiteX26" fmla="*/ 4975720 w 4977104"/>
                <a:gd name="connsiteY26" fmla="*/ 2270896 h 3539257"/>
                <a:gd name="connsiteX27" fmla="*/ 4938848 w 4977104"/>
                <a:gd name="connsiteY27" fmla="*/ 2595360 h 3539257"/>
                <a:gd name="connsiteX28" fmla="*/ 4702875 w 4977104"/>
                <a:gd name="connsiteY28" fmla="*/ 2816586 h 3539257"/>
                <a:gd name="connsiteX29" fmla="*/ 4724997 w 4977104"/>
                <a:gd name="connsiteY29" fmla="*/ 3067309 h 3539257"/>
                <a:gd name="connsiteX30" fmla="*/ 4835610 w 4977104"/>
                <a:gd name="connsiteY30" fmla="*/ 3325405 h 3539257"/>
                <a:gd name="connsiteX31" fmla="*/ 4889689 w 4977104"/>
                <a:gd name="connsiteY31" fmla="*/ 3539257 h 3539257"/>
                <a:gd name="connsiteX0" fmla="*/ 101789 w 4977104"/>
                <a:gd name="connsiteY0" fmla="*/ 3476171 h 3539671"/>
                <a:gd name="connsiteX1" fmla="*/ 114489 w 4977104"/>
                <a:gd name="connsiteY1" fmla="*/ 3234871 h 3539671"/>
                <a:gd name="connsiteX2" fmla="*/ 189 w 4977104"/>
                <a:gd name="connsiteY2" fmla="*/ 3057071 h 3539671"/>
                <a:gd name="connsiteX3" fmla="*/ 89089 w 4977104"/>
                <a:gd name="connsiteY3" fmla="*/ 2790371 h 3539671"/>
                <a:gd name="connsiteX4" fmla="*/ 152589 w 4977104"/>
                <a:gd name="connsiteY4" fmla="*/ 2371271 h 3539671"/>
                <a:gd name="connsiteX5" fmla="*/ 89089 w 4977104"/>
                <a:gd name="connsiteY5" fmla="*/ 2129971 h 3539671"/>
                <a:gd name="connsiteX6" fmla="*/ 89089 w 4977104"/>
                <a:gd name="connsiteY6" fmla="*/ 1736271 h 3539671"/>
                <a:gd name="connsiteX7" fmla="*/ 241489 w 4977104"/>
                <a:gd name="connsiteY7" fmla="*/ 1444171 h 3539671"/>
                <a:gd name="connsiteX8" fmla="*/ 139889 w 4977104"/>
                <a:gd name="connsiteY8" fmla="*/ 1304471 h 3539671"/>
                <a:gd name="connsiteX9" fmla="*/ 177989 w 4977104"/>
                <a:gd name="connsiteY9" fmla="*/ 974271 h 3539671"/>
                <a:gd name="connsiteX10" fmla="*/ 254189 w 4977104"/>
                <a:gd name="connsiteY10" fmla="*/ 821871 h 3539671"/>
                <a:gd name="connsiteX11" fmla="*/ 279589 w 4977104"/>
                <a:gd name="connsiteY11" fmla="*/ 707571 h 3539671"/>
                <a:gd name="connsiteX12" fmla="*/ 495489 w 4977104"/>
                <a:gd name="connsiteY12" fmla="*/ 605971 h 3539671"/>
                <a:gd name="connsiteX13" fmla="*/ 787589 w 4977104"/>
                <a:gd name="connsiteY13" fmla="*/ 517071 h 3539671"/>
                <a:gd name="connsiteX14" fmla="*/ 1092389 w 4977104"/>
                <a:gd name="connsiteY14" fmla="*/ 491671 h 3539671"/>
                <a:gd name="connsiteX15" fmla="*/ 1333689 w 4977104"/>
                <a:gd name="connsiteY15" fmla="*/ 440871 h 3539671"/>
                <a:gd name="connsiteX16" fmla="*/ 1562289 w 4977104"/>
                <a:gd name="connsiteY16" fmla="*/ 390071 h 3539671"/>
                <a:gd name="connsiteX17" fmla="*/ 2107159 w 4977104"/>
                <a:gd name="connsiteY17" fmla="*/ 66426 h 3539671"/>
                <a:gd name="connsiteX18" fmla="*/ 3419764 w 4977104"/>
                <a:gd name="connsiteY18" fmla="*/ 250781 h 3539671"/>
                <a:gd name="connsiteX19" fmla="*/ 3684418 w 4977104"/>
                <a:gd name="connsiteY19" fmla="*/ 7023 h 3539671"/>
                <a:gd name="connsiteX20" fmla="*/ 4002327 w 4977104"/>
                <a:gd name="connsiteY20" fmla="*/ 331897 h 3539671"/>
                <a:gd name="connsiteX21" fmla="*/ 4385784 w 4977104"/>
                <a:gd name="connsiteY21" fmla="*/ 413013 h 3539671"/>
                <a:gd name="connsiteX22" fmla="*/ 4800789 w 4977104"/>
                <a:gd name="connsiteY22" fmla="*/ 609249 h 3539671"/>
                <a:gd name="connsiteX23" fmla="*/ 4798739 w 4977104"/>
                <a:gd name="connsiteY23" fmla="*/ 855465 h 3539671"/>
                <a:gd name="connsiteX24" fmla="*/ 4909352 w 4977104"/>
                <a:gd name="connsiteY24" fmla="*/ 1179929 h 3539671"/>
                <a:gd name="connsiteX25" fmla="*/ 4850359 w 4977104"/>
                <a:gd name="connsiteY25" fmla="*/ 1511768 h 3539671"/>
                <a:gd name="connsiteX26" fmla="*/ 4960971 w 4977104"/>
                <a:gd name="connsiteY26" fmla="*/ 1932097 h 3539671"/>
                <a:gd name="connsiteX27" fmla="*/ 4975720 w 4977104"/>
                <a:gd name="connsiteY27" fmla="*/ 2271310 h 3539671"/>
                <a:gd name="connsiteX28" fmla="*/ 4938848 w 4977104"/>
                <a:gd name="connsiteY28" fmla="*/ 2595774 h 3539671"/>
                <a:gd name="connsiteX29" fmla="*/ 4702875 w 4977104"/>
                <a:gd name="connsiteY29" fmla="*/ 2817000 h 3539671"/>
                <a:gd name="connsiteX30" fmla="*/ 4724997 w 4977104"/>
                <a:gd name="connsiteY30" fmla="*/ 3067723 h 3539671"/>
                <a:gd name="connsiteX31" fmla="*/ 4835610 w 4977104"/>
                <a:gd name="connsiteY31" fmla="*/ 3325819 h 3539671"/>
                <a:gd name="connsiteX32" fmla="*/ 4889689 w 4977104"/>
                <a:gd name="connsiteY32" fmla="*/ 3539671 h 3539671"/>
                <a:gd name="connsiteX0" fmla="*/ 101789 w 4977104"/>
                <a:gd name="connsiteY0" fmla="*/ 3476197 h 3539697"/>
                <a:gd name="connsiteX1" fmla="*/ 114489 w 4977104"/>
                <a:gd name="connsiteY1" fmla="*/ 3234897 h 3539697"/>
                <a:gd name="connsiteX2" fmla="*/ 189 w 4977104"/>
                <a:gd name="connsiteY2" fmla="*/ 3057097 h 3539697"/>
                <a:gd name="connsiteX3" fmla="*/ 89089 w 4977104"/>
                <a:gd name="connsiteY3" fmla="*/ 2790397 h 3539697"/>
                <a:gd name="connsiteX4" fmla="*/ 152589 w 4977104"/>
                <a:gd name="connsiteY4" fmla="*/ 2371297 h 3539697"/>
                <a:gd name="connsiteX5" fmla="*/ 89089 w 4977104"/>
                <a:gd name="connsiteY5" fmla="*/ 2129997 h 3539697"/>
                <a:gd name="connsiteX6" fmla="*/ 89089 w 4977104"/>
                <a:gd name="connsiteY6" fmla="*/ 1736297 h 3539697"/>
                <a:gd name="connsiteX7" fmla="*/ 241489 w 4977104"/>
                <a:gd name="connsiteY7" fmla="*/ 1444197 h 3539697"/>
                <a:gd name="connsiteX8" fmla="*/ 139889 w 4977104"/>
                <a:gd name="connsiteY8" fmla="*/ 1304497 h 3539697"/>
                <a:gd name="connsiteX9" fmla="*/ 177989 w 4977104"/>
                <a:gd name="connsiteY9" fmla="*/ 974297 h 3539697"/>
                <a:gd name="connsiteX10" fmla="*/ 254189 w 4977104"/>
                <a:gd name="connsiteY10" fmla="*/ 821897 h 3539697"/>
                <a:gd name="connsiteX11" fmla="*/ 279589 w 4977104"/>
                <a:gd name="connsiteY11" fmla="*/ 707597 h 3539697"/>
                <a:gd name="connsiteX12" fmla="*/ 495489 w 4977104"/>
                <a:gd name="connsiteY12" fmla="*/ 605997 h 3539697"/>
                <a:gd name="connsiteX13" fmla="*/ 787589 w 4977104"/>
                <a:gd name="connsiteY13" fmla="*/ 517097 h 3539697"/>
                <a:gd name="connsiteX14" fmla="*/ 1092389 w 4977104"/>
                <a:gd name="connsiteY14" fmla="*/ 491697 h 3539697"/>
                <a:gd name="connsiteX15" fmla="*/ 1333689 w 4977104"/>
                <a:gd name="connsiteY15" fmla="*/ 440897 h 3539697"/>
                <a:gd name="connsiteX16" fmla="*/ 1562289 w 4977104"/>
                <a:gd name="connsiteY16" fmla="*/ 390097 h 3539697"/>
                <a:gd name="connsiteX17" fmla="*/ 2107159 w 4977104"/>
                <a:gd name="connsiteY17" fmla="*/ 66452 h 3539697"/>
                <a:gd name="connsiteX18" fmla="*/ 2461119 w 4977104"/>
                <a:gd name="connsiteY18" fmla="*/ 118071 h 3539697"/>
                <a:gd name="connsiteX19" fmla="*/ 3419764 w 4977104"/>
                <a:gd name="connsiteY19" fmla="*/ 250807 h 3539697"/>
                <a:gd name="connsiteX20" fmla="*/ 3684418 w 4977104"/>
                <a:gd name="connsiteY20" fmla="*/ 7049 h 3539697"/>
                <a:gd name="connsiteX21" fmla="*/ 4002327 w 4977104"/>
                <a:gd name="connsiteY21" fmla="*/ 331923 h 3539697"/>
                <a:gd name="connsiteX22" fmla="*/ 4385784 w 4977104"/>
                <a:gd name="connsiteY22" fmla="*/ 413039 h 3539697"/>
                <a:gd name="connsiteX23" fmla="*/ 4800789 w 4977104"/>
                <a:gd name="connsiteY23" fmla="*/ 609275 h 3539697"/>
                <a:gd name="connsiteX24" fmla="*/ 4798739 w 4977104"/>
                <a:gd name="connsiteY24" fmla="*/ 855491 h 3539697"/>
                <a:gd name="connsiteX25" fmla="*/ 4909352 w 4977104"/>
                <a:gd name="connsiteY25" fmla="*/ 1179955 h 3539697"/>
                <a:gd name="connsiteX26" fmla="*/ 4850359 w 4977104"/>
                <a:gd name="connsiteY26" fmla="*/ 1511794 h 3539697"/>
                <a:gd name="connsiteX27" fmla="*/ 4960971 w 4977104"/>
                <a:gd name="connsiteY27" fmla="*/ 1932123 h 3539697"/>
                <a:gd name="connsiteX28" fmla="*/ 4975720 w 4977104"/>
                <a:gd name="connsiteY28" fmla="*/ 2271336 h 3539697"/>
                <a:gd name="connsiteX29" fmla="*/ 4938848 w 4977104"/>
                <a:gd name="connsiteY29" fmla="*/ 2595800 h 3539697"/>
                <a:gd name="connsiteX30" fmla="*/ 4702875 w 4977104"/>
                <a:gd name="connsiteY30" fmla="*/ 2817026 h 3539697"/>
                <a:gd name="connsiteX31" fmla="*/ 4724997 w 4977104"/>
                <a:gd name="connsiteY31" fmla="*/ 3067749 h 3539697"/>
                <a:gd name="connsiteX32" fmla="*/ 4835610 w 4977104"/>
                <a:gd name="connsiteY32" fmla="*/ 3325845 h 3539697"/>
                <a:gd name="connsiteX33" fmla="*/ 4889689 w 4977104"/>
                <a:gd name="connsiteY33" fmla="*/ 3539697 h 3539697"/>
                <a:gd name="connsiteX0" fmla="*/ 101789 w 4977104"/>
                <a:gd name="connsiteY0" fmla="*/ 3476692 h 3540192"/>
                <a:gd name="connsiteX1" fmla="*/ 114489 w 4977104"/>
                <a:gd name="connsiteY1" fmla="*/ 3235392 h 3540192"/>
                <a:gd name="connsiteX2" fmla="*/ 189 w 4977104"/>
                <a:gd name="connsiteY2" fmla="*/ 3057592 h 3540192"/>
                <a:gd name="connsiteX3" fmla="*/ 89089 w 4977104"/>
                <a:gd name="connsiteY3" fmla="*/ 2790892 h 3540192"/>
                <a:gd name="connsiteX4" fmla="*/ 152589 w 4977104"/>
                <a:gd name="connsiteY4" fmla="*/ 2371792 h 3540192"/>
                <a:gd name="connsiteX5" fmla="*/ 89089 w 4977104"/>
                <a:gd name="connsiteY5" fmla="*/ 2130492 h 3540192"/>
                <a:gd name="connsiteX6" fmla="*/ 89089 w 4977104"/>
                <a:gd name="connsiteY6" fmla="*/ 1736792 h 3540192"/>
                <a:gd name="connsiteX7" fmla="*/ 241489 w 4977104"/>
                <a:gd name="connsiteY7" fmla="*/ 1444692 h 3540192"/>
                <a:gd name="connsiteX8" fmla="*/ 139889 w 4977104"/>
                <a:gd name="connsiteY8" fmla="*/ 1304992 h 3540192"/>
                <a:gd name="connsiteX9" fmla="*/ 177989 w 4977104"/>
                <a:gd name="connsiteY9" fmla="*/ 974792 h 3540192"/>
                <a:gd name="connsiteX10" fmla="*/ 254189 w 4977104"/>
                <a:gd name="connsiteY10" fmla="*/ 822392 h 3540192"/>
                <a:gd name="connsiteX11" fmla="*/ 279589 w 4977104"/>
                <a:gd name="connsiteY11" fmla="*/ 708092 h 3540192"/>
                <a:gd name="connsiteX12" fmla="*/ 495489 w 4977104"/>
                <a:gd name="connsiteY12" fmla="*/ 606492 h 3540192"/>
                <a:gd name="connsiteX13" fmla="*/ 787589 w 4977104"/>
                <a:gd name="connsiteY13" fmla="*/ 517592 h 3540192"/>
                <a:gd name="connsiteX14" fmla="*/ 1092389 w 4977104"/>
                <a:gd name="connsiteY14" fmla="*/ 492192 h 3540192"/>
                <a:gd name="connsiteX15" fmla="*/ 1333689 w 4977104"/>
                <a:gd name="connsiteY15" fmla="*/ 441392 h 3540192"/>
                <a:gd name="connsiteX16" fmla="*/ 1562289 w 4977104"/>
                <a:gd name="connsiteY16" fmla="*/ 390592 h 3540192"/>
                <a:gd name="connsiteX17" fmla="*/ 2107159 w 4977104"/>
                <a:gd name="connsiteY17" fmla="*/ 66947 h 3540192"/>
                <a:gd name="connsiteX18" fmla="*/ 2461119 w 4977104"/>
                <a:gd name="connsiteY18" fmla="*/ 118566 h 3540192"/>
                <a:gd name="connsiteX19" fmla="*/ 2992061 w 4977104"/>
                <a:gd name="connsiteY19" fmla="*/ 170186 h 3540192"/>
                <a:gd name="connsiteX20" fmla="*/ 3419764 w 4977104"/>
                <a:gd name="connsiteY20" fmla="*/ 251302 h 3540192"/>
                <a:gd name="connsiteX21" fmla="*/ 3684418 w 4977104"/>
                <a:gd name="connsiteY21" fmla="*/ 7544 h 3540192"/>
                <a:gd name="connsiteX22" fmla="*/ 4002327 w 4977104"/>
                <a:gd name="connsiteY22" fmla="*/ 332418 h 3540192"/>
                <a:gd name="connsiteX23" fmla="*/ 4385784 w 4977104"/>
                <a:gd name="connsiteY23" fmla="*/ 413534 h 3540192"/>
                <a:gd name="connsiteX24" fmla="*/ 4800789 w 4977104"/>
                <a:gd name="connsiteY24" fmla="*/ 609770 h 3540192"/>
                <a:gd name="connsiteX25" fmla="*/ 4798739 w 4977104"/>
                <a:gd name="connsiteY25" fmla="*/ 855986 h 3540192"/>
                <a:gd name="connsiteX26" fmla="*/ 4909352 w 4977104"/>
                <a:gd name="connsiteY26" fmla="*/ 1180450 h 3540192"/>
                <a:gd name="connsiteX27" fmla="*/ 4850359 w 4977104"/>
                <a:gd name="connsiteY27" fmla="*/ 1512289 h 3540192"/>
                <a:gd name="connsiteX28" fmla="*/ 4960971 w 4977104"/>
                <a:gd name="connsiteY28" fmla="*/ 1932618 h 3540192"/>
                <a:gd name="connsiteX29" fmla="*/ 4975720 w 4977104"/>
                <a:gd name="connsiteY29" fmla="*/ 2271831 h 3540192"/>
                <a:gd name="connsiteX30" fmla="*/ 4938848 w 4977104"/>
                <a:gd name="connsiteY30" fmla="*/ 2596295 h 3540192"/>
                <a:gd name="connsiteX31" fmla="*/ 4702875 w 4977104"/>
                <a:gd name="connsiteY31" fmla="*/ 2817521 h 3540192"/>
                <a:gd name="connsiteX32" fmla="*/ 4724997 w 4977104"/>
                <a:gd name="connsiteY32" fmla="*/ 3068244 h 3540192"/>
                <a:gd name="connsiteX33" fmla="*/ 4835610 w 4977104"/>
                <a:gd name="connsiteY33" fmla="*/ 3326340 h 3540192"/>
                <a:gd name="connsiteX34" fmla="*/ 4889689 w 4977104"/>
                <a:gd name="connsiteY34" fmla="*/ 3540192 h 3540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977104" h="3540192">
                  <a:moveTo>
                    <a:pt x="101789" y="3476692"/>
                  </a:moveTo>
                  <a:cubicBezTo>
                    <a:pt x="116605" y="3390967"/>
                    <a:pt x="131422" y="3305242"/>
                    <a:pt x="114489" y="3235392"/>
                  </a:cubicBezTo>
                  <a:cubicBezTo>
                    <a:pt x="97556" y="3165542"/>
                    <a:pt x="4422" y="3131675"/>
                    <a:pt x="189" y="3057592"/>
                  </a:cubicBezTo>
                  <a:cubicBezTo>
                    <a:pt x="-4044" y="2983509"/>
                    <a:pt x="63689" y="2905192"/>
                    <a:pt x="89089" y="2790892"/>
                  </a:cubicBezTo>
                  <a:cubicBezTo>
                    <a:pt x="114489" y="2676592"/>
                    <a:pt x="152589" y="2481859"/>
                    <a:pt x="152589" y="2371792"/>
                  </a:cubicBezTo>
                  <a:cubicBezTo>
                    <a:pt x="152589" y="2261725"/>
                    <a:pt x="99672" y="2236325"/>
                    <a:pt x="89089" y="2130492"/>
                  </a:cubicBezTo>
                  <a:cubicBezTo>
                    <a:pt x="78506" y="2024659"/>
                    <a:pt x="63689" y="1851092"/>
                    <a:pt x="89089" y="1736792"/>
                  </a:cubicBezTo>
                  <a:cubicBezTo>
                    <a:pt x="114489" y="1622492"/>
                    <a:pt x="233022" y="1516659"/>
                    <a:pt x="241489" y="1444692"/>
                  </a:cubicBezTo>
                  <a:cubicBezTo>
                    <a:pt x="249956" y="1372725"/>
                    <a:pt x="150472" y="1383309"/>
                    <a:pt x="139889" y="1304992"/>
                  </a:cubicBezTo>
                  <a:cubicBezTo>
                    <a:pt x="129306" y="1226675"/>
                    <a:pt x="158939" y="1055225"/>
                    <a:pt x="177989" y="974792"/>
                  </a:cubicBezTo>
                  <a:cubicBezTo>
                    <a:pt x="197039" y="894359"/>
                    <a:pt x="237256" y="866842"/>
                    <a:pt x="254189" y="822392"/>
                  </a:cubicBezTo>
                  <a:cubicBezTo>
                    <a:pt x="271122" y="777942"/>
                    <a:pt x="239372" y="744075"/>
                    <a:pt x="279589" y="708092"/>
                  </a:cubicBezTo>
                  <a:cubicBezTo>
                    <a:pt x="319806" y="672109"/>
                    <a:pt x="410822" y="638242"/>
                    <a:pt x="495489" y="606492"/>
                  </a:cubicBezTo>
                  <a:cubicBezTo>
                    <a:pt x="580156" y="574742"/>
                    <a:pt x="688106" y="536642"/>
                    <a:pt x="787589" y="517592"/>
                  </a:cubicBezTo>
                  <a:cubicBezTo>
                    <a:pt x="887072" y="498542"/>
                    <a:pt x="1001372" y="504892"/>
                    <a:pt x="1092389" y="492192"/>
                  </a:cubicBezTo>
                  <a:cubicBezTo>
                    <a:pt x="1183406" y="479492"/>
                    <a:pt x="1333689" y="441392"/>
                    <a:pt x="1333689" y="441392"/>
                  </a:cubicBezTo>
                  <a:cubicBezTo>
                    <a:pt x="1412006" y="424459"/>
                    <a:pt x="1433377" y="452999"/>
                    <a:pt x="1562289" y="390592"/>
                  </a:cubicBezTo>
                  <a:cubicBezTo>
                    <a:pt x="1691201" y="328185"/>
                    <a:pt x="1956125" y="119659"/>
                    <a:pt x="2107159" y="66947"/>
                  </a:cubicBezTo>
                  <a:cubicBezTo>
                    <a:pt x="2258193" y="14235"/>
                    <a:pt x="2318552" y="95214"/>
                    <a:pt x="2461119" y="118566"/>
                  </a:cubicBezTo>
                  <a:cubicBezTo>
                    <a:pt x="2603687" y="141918"/>
                    <a:pt x="2832287" y="148063"/>
                    <a:pt x="2992061" y="170186"/>
                  </a:cubicBezTo>
                  <a:cubicBezTo>
                    <a:pt x="3151835" y="192309"/>
                    <a:pt x="3299455" y="284554"/>
                    <a:pt x="3419764" y="251302"/>
                  </a:cubicBezTo>
                  <a:cubicBezTo>
                    <a:pt x="3540073" y="218050"/>
                    <a:pt x="3577492" y="-47763"/>
                    <a:pt x="3684418" y="7544"/>
                  </a:cubicBezTo>
                  <a:cubicBezTo>
                    <a:pt x="3791344" y="62851"/>
                    <a:pt x="3891578" y="256150"/>
                    <a:pt x="4002327" y="332418"/>
                  </a:cubicBezTo>
                  <a:cubicBezTo>
                    <a:pt x="4113076" y="408686"/>
                    <a:pt x="4252707" y="363622"/>
                    <a:pt x="4385784" y="413534"/>
                  </a:cubicBezTo>
                  <a:cubicBezTo>
                    <a:pt x="4518861" y="463446"/>
                    <a:pt x="4731963" y="547089"/>
                    <a:pt x="4800789" y="609770"/>
                  </a:cubicBezTo>
                  <a:cubicBezTo>
                    <a:pt x="4817995" y="694573"/>
                    <a:pt x="4780645" y="764560"/>
                    <a:pt x="4798739" y="855986"/>
                  </a:cubicBezTo>
                  <a:cubicBezTo>
                    <a:pt x="4816833" y="947412"/>
                    <a:pt x="4916726" y="1067379"/>
                    <a:pt x="4909352" y="1180450"/>
                  </a:cubicBezTo>
                  <a:cubicBezTo>
                    <a:pt x="4901978" y="1293521"/>
                    <a:pt x="4844214" y="1379554"/>
                    <a:pt x="4850359" y="1512289"/>
                  </a:cubicBezTo>
                  <a:cubicBezTo>
                    <a:pt x="4856504" y="1645024"/>
                    <a:pt x="4940078" y="1806028"/>
                    <a:pt x="4960971" y="1932618"/>
                  </a:cubicBezTo>
                  <a:cubicBezTo>
                    <a:pt x="4981864" y="2059208"/>
                    <a:pt x="4976949" y="2168592"/>
                    <a:pt x="4975720" y="2271831"/>
                  </a:cubicBezTo>
                  <a:cubicBezTo>
                    <a:pt x="4974491" y="2375070"/>
                    <a:pt x="4984322" y="2505347"/>
                    <a:pt x="4938848" y="2596295"/>
                  </a:cubicBezTo>
                  <a:cubicBezTo>
                    <a:pt x="4893374" y="2687243"/>
                    <a:pt x="4737288" y="2740092"/>
                    <a:pt x="4702875" y="2817521"/>
                  </a:cubicBezTo>
                  <a:cubicBezTo>
                    <a:pt x="4668462" y="2894950"/>
                    <a:pt x="4706562" y="2982212"/>
                    <a:pt x="4724997" y="3068244"/>
                  </a:cubicBezTo>
                  <a:cubicBezTo>
                    <a:pt x="4743432" y="3154276"/>
                    <a:pt x="4808161" y="3247682"/>
                    <a:pt x="4835610" y="3326340"/>
                  </a:cubicBezTo>
                  <a:cubicBezTo>
                    <a:pt x="4863059" y="3404998"/>
                    <a:pt x="4876989" y="3505779"/>
                    <a:pt x="4889689" y="3540192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95014" y="14843051"/>
              <a:ext cx="839972" cy="393405"/>
            </a:xfrm>
            <a:custGeom>
              <a:avLst/>
              <a:gdLst>
                <a:gd name="connsiteX0" fmla="*/ 839972 w 839972"/>
                <a:gd name="connsiteY0" fmla="*/ 0 h 393405"/>
                <a:gd name="connsiteX1" fmla="*/ 520995 w 839972"/>
                <a:gd name="connsiteY1" fmla="*/ 85061 h 393405"/>
                <a:gd name="connsiteX2" fmla="*/ 393405 w 839972"/>
                <a:gd name="connsiteY2" fmla="*/ 170121 h 393405"/>
                <a:gd name="connsiteX3" fmla="*/ 202019 w 839972"/>
                <a:gd name="connsiteY3" fmla="*/ 233916 h 393405"/>
                <a:gd name="connsiteX4" fmla="*/ 0 w 839972"/>
                <a:gd name="connsiteY4" fmla="*/ 393405 h 3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972" h="393405">
                  <a:moveTo>
                    <a:pt x="839972" y="0"/>
                  </a:moveTo>
                  <a:cubicBezTo>
                    <a:pt x="717697" y="28353"/>
                    <a:pt x="595423" y="56707"/>
                    <a:pt x="520995" y="85061"/>
                  </a:cubicBezTo>
                  <a:cubicBezTo>
                    <a:pt x="446567" y="113415"/>
                    <a:pt x="446568" y="145312"/>
                    <a:pt x="393405" y="170121"/>
                  </a:cubicBezTo>
                  <a:cubicBezTo>
                    <a:pt x="340242" y="194930"/>
                    <a:pt x="267587" y="196702"/>
                    <a:pt x="202019" y="233916"/>
                  </a:cubicBezTo>
                  <a:cubicBezTo>
                    <a:pt x="136451" y="271130"/>
                    <a:pt x="68225" y="332267"/>
                    <a:pt x="0" y="39340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30949" y="14789888"/>
              <a:ext cx="1180214" cy="2115879"/>
            </a:xfrm>
            <a:custGeom>
              <a:avLst/>
              <a:gdLst>
                <a:gd name="connsiteX0" fmla="*/ 1180214 w 1180214"/>
                <a:gd name="connsiteY0" fmla="*/ 0 h 2115879"/>
                <a:gd name="connsiteX1" fmla="*/ 1052623 w 1180214"/>
                <a:gd name="connsiteY1" fmla="*/ 63796 h 2115879"/>
                <a:gd name="connsiteX2" fmla="*/ 893135 w 1180214"/>
                <a:gd name="connsiteY2" fmla="*/ 191386 h 2115879"/>
                <a:gd name="connsiteX3" fmla="*/ 765544 w 1180214"/>
                <a:gd name="connsiteY3" fmla="*/ 361507 h 2115879"/>
                <a:gd name="connsiteX4" fmla="*/ 659218 w 1180214"/>
                <a:gd name="connsiteY4" fmla="*/ 627321 h 2115879"/>
                <a:gd name="connsiteX5" fmla="*/ 606056 w 1180214"/>
                <a:gd name="connsiteY5" fmla="*/ 871870 h 2115879"/>
                <a:gd name="connsiteX6" fmla="*/ 574158 w 1180214"/>
                <a:gd name="connsiteY6" fmla="*/ 1116419 h 2115879"/>
                <a:gd name="connsiteX7" fmla="*/ 340242 w 1180214"/>
                <a:gd name="connsiteY7" fmla="*/ 1392865 h 2115879"/>
                <a:gd name="connsiteX8" fmla="*/ 202018 w 1180214"/>
                <a:gd name="connsiteY8" fmla="*/ 1562986 h 2115879"/>
                <a:gd name="connsiteX9" fmla="*/ 42530 w 1180214"/>
                <a:gd name="connsiteY9" fmla="*/ 1733107 h 2115879"/>
                <a:gd name="connsiteX10" fmla="*/ 0 w 1180214"/>
                <a:gd name="connsiteY10" fmla="*/ 2115879 h 211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0214" h="2115879">
                  <a:moveTo>
                    <a:pt x="1180214" y="0"/>
                  </a:moveTo>
                  <a:cubicBezTo>
                    <a:pt x="1140341" y="15949"/>
                    <a:pt x="1100469" y="31898"/>
                    <a:pt x="1052623" y="63796"/>
                  </a:cubicBezTo>
                  <a:cubicBezTo>
                    <a:pt x="1004777" y="95694"/>
                    <a:pt x="940981" y="141768"/>
                    <a:pt x="893135" y="191386"/>
                  </a:cubicBezTo>
                  <a:cubicBezTo>
                    <a:pt x="845289" y="241004"/>
                    <a:pt x="804530" y="288851"/>
                    <a:pt x="765544" y="361507"/>
                  </a:cubicBezTo>
                  <a:cubicBezTo>
                    <a:pt x="726558" y="434163"/>
                    <a:pt x="685799" y="542260"/>
                    <a:pt x="659218" y="627321"/>
                  </a:cubicBezTo>
                  <a:cubicBezTo>
                    <a:pt x="632637" y="712382"/>
                    <a:pt x="620233" y="790354"/>
                    <a:pt x="606056" y="871870"/>
                  </a:cubicBezTo>
                  <a:cubicBezTo>
                    <a:pt x="591879" y="953386"/>
                    <a:pt x="618460" y="1029587"/>
                    <a:pt x="574158" y="1116419"/>
                  </a:cubicBezTo>
                  <a:cubicBezTo>
                    <a:pt x="529856" y="1203251"/>
                    <a:pt x="402265" y="1318437"/>
                    <a:pt x="340242" y="1392865"/>
                  </a:cubicBezTo>
                  <a:cubicBezTo>
                    <a:pt x="278219" y="1467293"/>
                    <a:pt x="251637" y="1506279"/>
                    <a:pt x="202018" y="1562986"/>
                  </a:cubicBezTo>
                  <a:cubicBezTo>
                    <a:pt x="152399" y="1619693"/>
                    <a:pt x="76200" y="1640958"/>
                    <a:pt x="42530" y="1733107"/>
                  </a:cubicBezTo>
                  <a:cubicBezTo>
                    <a:pt x="8860" y="1825256"/>
                    <a:pt x="4430" y="1970567"/>
                    <a:pt x="0" y="2115879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83572" y="14747358"/>
              <a:ext cx="712381" cy="999461"/>
            </a:xfrm>
            <a:custGeom>
              <a:avLst/>
              <a:gdLst>
                <a:gd name="connsiteX0" fmla="*/ 712381 w 712381"/>
                <a:gd name="connsiteY0" fmla="*/ 0 h 999461"/>
                <a:gd name="connsiteX1" fmla="*/ 616688 w 712381"/>
                <a:gd name="connsiteY1" fmla="*/ 138223 h 999461"/>
                <a:gd name="connsiteX2" fmla="*/ 329609 w 712381"/>
                <a:gd name="connsiteY2" fmla="*/ 318977 h 999461"/>
                <a:gd name="connsiteX3" fmla="*/ 265814 w 712381"/>
                <a:gd name="connsiteY3" fmla="*/ 520995 h 999461"/>
                <a:gd name="connsiteX4" fmla="*/ 180754 w 712381"/>
                <a:gd name="connsiteY4" fmla="*/ 691116 h 999461"/>
                <a:gd name="connsiteX5" fmla="*/ 0 w 712381"/>
                <a:gd name="connsiteY5" fmla="*/ 999461 h 99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2381" h="999461">
                  <a:moveTo>
                    <a:pt x="712381" y="0"/>
                  </a:moveTo>
                  <a:cubicBezTo>
                    <a:pt x="696432" y="42530"/>
                    <a:pt x="680483" y="85060"/>
                    <a:pt x="616688" y="138223"/>
                  </a:cubicBezTo>
                  <a:cubicBezTo>
                    <a:pt x="552893" y="191386"/>
                    <a:pt x="388088" y="255182"/>
                    <a:pt x="329609" y="318977"/>
                  </a:cubicBezTo>
                  <a:cubicBezTo>
                    <a:pt x="271130" y="382772"/>
                    <a:pt x="290623" y="458972"/>
                    <a:pt x="265814" y="520995"/>
                  </a:cubicBezTo>
                  <a:cubicBezTo>
                    <a:pt x="241005" y="583018"/>
                    <a:pt x="225056" y="611372"/>
                    <a:pt x="180754" y="691116"/>
                  </a:cubicBezTo>
                  <a:cubicBezTo>
                    <a:pt x="136452" y="770860"/>
                    <a:pt x="68226" y="885160"/>
                    <a:pt x="0" y="999461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68093" y="14853684"/>
              <a:ext cx="625495" cy="1010093"/>
            </a:xfrm>
            <a:custGeom>
              <a:avLst/>
              <a:gdLst>
                <a:gd name="connsiteX0" fmla="*/ 606056 w 625495"/>
                <a:gd name="connsiteY0" fmla="*/ 0 h 1010093"/>
                <a:gd name="connsiteX1" fmla="*/ 606056 w 625495"/>
                <a:gd name="connsiteY1" fmla="*/ 148856 h 1010093"/>
                <a:gd name="connsiteX2" fmla="*/ 404037 w 625495"/>
                <a:gd name="connsiteY2" fmla="*/ 318976 h 1010093"/>
                <a:gd name="connsiteX3" fmla="*/ 308344 w 625495"/>
                <a:gd name="connsiteY3" fmla="*/ 531628 h 1010093"/>
                <a:gd name="connsiteX4" fmla="*/ 191386 w 625495"/>
                <a:gd name="connsiteY4" fmla="*/ 669851 h 1010093"/>
                <a:gd name="connsiteX5" fmla="*/ 95693 w 625495"/>
                <a:gd name="connsiteY5" fmla="*/ 829339 h 1010093"/>
                <a:gd name="connsiteX6" fmla="*/ 0 w 625495"/>
                <a:gd name="connsiteY6" fmla="*/ 1010093 h 101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495" h="1010093">
                  <a:moveTo>
                    <a:pt x="606056" y="0"/>
                  </a:moveTo>
                  <a:cubicBezTo>
                    <a:pt x="622891" y="47846"/>
                    <a:pt x="639726" y="95693"/>
                    <a:pt x="606056" y="148856"/>
                  </a:cubicBezTo>
                  <a:cubicBezTo>
                    <a:pt x="572386" y="202019"/>
                    <a:pt x="453656" y="255181"/>
                    <a:pt x="404037" y="318976"/>
                  </a:cubicBezTo>
                  <a:cubicBezTo>
                    <a:pt x="354418" y="382771"/>
                    <a:pt x="343786" y="473149"/>
                    <a:pt x="308344" y="531628"/>
                  </a:cubicBezTo>
                  <a:cubicBezTo>
                    <a:pt x="272902" y="590107"/>
                    <a:pt x="226828" y="620233"/>
                    <a:pt x="191386" y="669851"/>
                  </a:cubicBezTo>
                  <a:cubicBezTo>
                    <a:pt x="155944" y="719469"/>
                    <a:pt x="127591" y="772632"/>
                    <a:pt x="95693" y="829339"/>
                  </a:cubicBezTo>
                  <a:cubicBezTo>
                    <a:pt x="63795" y="886046"/>
                    <a:pt x="31897" y="948069"/>
                    <a:pt x="0" y="1010093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5474" y="12985221"/>
              <a:ext cx="2693272" cy="4060400"/>
            </a:xfrm>
            <a:custGeom>
              <a:avLst/>
              <a:gdLst>
                <a:gd name="connsiteX0" fmla="*/ 0 w 2467240"/>
                <a:gd name="connsiteY0" fmla="*/ 0 h 3978207"/>
                <a:gd name="connsiteX1" fmla="*/ 255181 w 2467240"/>
                <a:gd name="connsiteY1" fmla="*/ 138223 h 3978207"/>
                <a:gd name="connsiteX2" fmla="*/ 499730 w 2467240"/>
                <a:gd name="connsiteY2" fmla="*/ 308344 h 3978207"/>
                <a:gd name="connsiteX3" fmla="*/ 691116 w 2467240"/>
                <a:gd name="connsiteY3" fmla="*/ 340242 h 3978207"/>
                <a:gd name="connsiteX4" fmla="*/ 925033 w 2467240"/>
                <a:gd name="connsiteY4" fmla="*/ 499730 h 3978207"/>
                <a:gd name="connsiteX5" fmla="*/ 1169581 w 2467240"/>
                <a:gd name="connsiteY5" fmla="*/ 616688 h 3978207"/>
                <a:gd name="connsiteX6" fmla="*/ 1584251 w 2467240"/>
                <a:gd name="connsiteY6" fmla="*/ 648586 h 3978207"/>
                <a:gd name="connsiteX7" fmla="*/ 1807535 w 2467240"/>
                <a:gd name="connsiteY7" fmla="*/ 850605 h 3978207"/>
                <a:gd name="connsiteX8" fmla="*/ 1913860 w 2467240"/>
                <a:gd name="connsiteY8" fmla="*/ 967563 h 3978207"/>
                <a:gd name="connsiteX9" fmla="*/ 2073349 w 2467240"/>
                <a:gd name="connsiteY9" fmla="*/ 1158949 h 3978207"/>
                <a:gd name="connsiteX10" fmla="*/ 2094614 w 2467240"/>
                <a:gd name="connsiteY10" fmla="*/ 1403498 h 3978207"/>
                <a:gd name="connsiteX11" fmla="*/ 2169042 w 2467240"/>
                <a:gd name="connsiteY11" fmla="*/ 1722474 h 3978207"/>
                <a:gd name="connsiteX12" fmla="*/ 2275367 w 2467240"/>
                <a:gd name="connsiteY12" fmla="*/ 1967023 h 3978207"/>
                <a:gd name="connsiteX13" fmla="*/ 2402958 w 2467240"/>
                <a:gd name="connsiteY13" fmla="*/ 2339163 h 3978207"/>
                <a:gd name="connsiteX14" fmla="*/ 2466753 w 2467240"/>
                <a:gd name="connsiteY14" fmla="*/ 2711302 h 3978207"/>
                <a:gd name="connsiteX15" fmla="*/ 2424223 w 2467240"/>
                <a:gd name="connsiteY15" fmla="*/ 3157870 h 3978207"/>
                <a:gd name="connsiteX16" fmla="*/ 2286000 w 2467240"/>
                <a:gd name="connsiteY16" fmla="*/ 3434316 h 3978207"/>
                <a:gd name="connsiteX17" fmla="*/ 1881963 w 2467240"/>
                <a:gd name="connsiteY17" fmla="*/ 3742660 h 3978207"/>
                <a:gd name="connsiteX18" fmla="*/ 1541721 w 2467240"/>
                <a:gd name="connsiteY18" fmla="*/ 3859619 h 3978207"/>
                <a:gd name="connsiteX19" fmla="*/ 1297172 w 2467240"/>
                <a:gd name="connsiteY19" fmla="*/ 3902149 h 3978207"/>
                <a:gd name="connsiteX20" fmla="*/ 914400 w 2467240"/>
                <a:gd name="connsiteY20" fmla="*/ 3976577 h 3978207"/>
                <a:gd name="connsiteX21" fmla="*/ 701749 w 2467240"/>
                <a:gd name="connsiteY21" fmla="*/ 3955312 h 3978207"/>
                <a:gd name="connsiteX22" fmla="*/ 318977 w 2467240"/>
                <a:gd name="connsiteY22" fmla="*/ 3965944 h 3978207"/>
                <a:gd name="connsiteX23" fmla="*/ 42530 w 2467240"/>
                <a:gd name="connsiteY23" fmla="*/ 3891516 h 3978207"/>
                <a:gd name="connsiteX0" fmla="*/ 162953 w 2630193"/>
                <a:gd name="connsiteY0" fmla="*/ 0 h 3978207"/>
                <a:gd name="connsiteX1" fmla="*/ 418134 w 2630193"/>
                <a:gd name="connsiteY1" fmla="*/ 138223 h 3978207"/>
                <a:gd name="connsiteX2" fmla="*/ 662683 w 2630193"/>
                <a:gd name="connsiteY2" fmla="*/ 308344 h 3978207"/>
                <a:gd name="connsiteX3" fmla="*/ 854069 w 2630193"/>
                <a:gd name="connsiteY3" fmla="*/ 340242 h 3978207"/>
                <a:gd name="connsiteX4" fmla="*/ 1087986 w 2630193"/>
                <a:gd name="connsiteY4" fmla="*/ 499730 h 3978207"/>
                <a:gd name="connsiteX5" fmla="*/ 1332534 w 2630193"/>
                <a:gd name="connsiteY5" fmla="*/ 616688 h 3978207"/>
                <a:gd name="connsiteX6" fmla="*/ 1747204 w 2630193"/>
                <a:gd name="connsiteY6" fmla="*/ 648586 h 3978207"/>
                <a:gd name="connsiteX7" fmla="*/ 1970488 w 2630193"/>
                <a:gd name="connsiteY7" fmla="*/ 850605 h 3978207"/>
                <a:gd name="connsiteX8" fmla="*/ 2076813 w 2630193"/>
                <a:gd name="connsiteY8" fmla="*/ 967563 h 3978207"/>
                <a:gd name="connsiteX9" fmla="*/ 2236302 w 2630193"/>
                <a:gd name="connsiteY9" fmla="*/ 1158949 h 3978207"/>
                <a:gd name="connsiteX10" fmla="*/ 2257567 w 2630193"/>
                <a:gd name="connsiteY10" fmla="*/ 1403498 h 3978207"/>
                <a:gd name="connsiteX11" fmla="*/ 2331995 w 2630193"/>
                <a:gd name="connsiteY11" fmla="*/ 1722474 h 3978207"/>
                <a:gd name="connsiteX12" fmla="*/ 2438320 w 2630193"/>
                <a:gd name="connsiteY12" fmla="*/ 1967023 h 3978207"/>
                <a:gd name="connsiteX13" fmla="*/ 2565911 w 2630193"/>
                <a:gd name="connsiteY13" fmla="*/ 2339163 h 3978207"/>
                <a:gd name="connsiteX14" fmla="*/ 2629706 w 2630193"/>
                <a:gd name="connsiteY14" fmla="*/ 2711302 h 3978207"/>
                <a:gd name="connsiteX15" fmla="*/ 2587176 w 2630193"/>
                <a:gd name="connsiteY15" fmla="*/ 3157870 h 3978207"/>
                <a:gd name="connsiteX16" fmla="*/ 2448953 w 2630193"/>
                <a:gd name="connsiteY16" fmla="*/ 3434316 h 3978207"/>
                <a:gd name="connsiteX17" fmla="*/ 2044916 w 2630193"/>
                <a:gd name="connsiteY17" fmla="*/ 3742660 h 3978207"/>
                <a:gd name="connsiteX18" fmla="*/ 1704674 w 2630193"/>
                <a:gd name="connsiteY18" fmla="*/ 3859619 h 3978207"/>
                <a:gd name="connsiteX19" fmla="*/ 1460125 w 2630193"/>
                <a:gd name="connsiteY19" fmla="*/ 3902149 h 3978207"/>
                <a:gd name="connsiteX20" fmla="*/ 1077353 w 2630193"/>
                <a:gd name="connsiteY20" fmla="*/ 3976577 h 3978207"/>
                <a:gd name="connsiteX21" fmla="*/ 864702 w 2630193"/>
                <a:gd name="connsiteY21" fmla="*/ 3955312 h 3978207"/>
                <a:gd name="connsiteX22" fmla="*/ 481930 w 2630193"/>
                <a:gd name="connsiteY22" fmla="*/ 3965944 h 3978207"/>
                <a:gd name="connsiteX23" fmla="*/ 0 w 2630193"/>
                <a:gd name="connsiteY23" fmla="*/ 3912064 h 3978207"/>
                <a:gd name="connsiteX0" fmla="*/ 162953 w 2630193"/>
                <a:gd name="connsiteY0" fmla="*/ 0 h 3978207"/>
                <a:gd name="connsiteX1" fmla="*/ 418134 w 2630193"/>
                <a:gd name="connsiteY1" fmla="*/ 138223 h 3978207"/>
                <a:gd name="connsiteX2" fmla="*/ 662683 w 2630193"/>
                <a:gd name="connsiteY2" fmla="*/ 308344 h 3978207"/>
                <a:gd name="connsiteX3" fmla="*/ 854069 w 2630193"/>
                <a:gd name="connsiteY3" fmla="*/ 340242 h 3978207"/>
                <a:gd name="connsiteX4" fmla="*/ 1087986 w 2630193"/>
                <a:gd name="connsiteY4" fmla="*/ 499730 h 3978207"/>
                <a:gd name="connsiteX5" fmla="*/ 1332534 w 2630193"/>
                <a:gd name="connsiteY5" fmla="*/ 616688 h 3978207"/>
                <a:gd name="connsiteX6" fmla="*/ 1747204 w 2630193"/>
                <a:gd name="connsiteY6" fmla="*/ 648586 h 3978207"/>
                <a:gd name="connsiteX7" fmla="*/ 1970488 w 2630193"/>
                <a:gd name="connsiteY7" fmla="*/ 850605 h 3978207"/>
                <a:gd name="connsiteX8" fmla="*/ 2076813 w 2630193"/>
                <a:gd name="connsiteY8" fmla="*/ 967563 h 3978207"/>
                <a:gd name="connsiteX9" fmla="*/ 2236302 w 2630193"/>
                <a:gd name="connsiteY9" fmla="*/ 1158949 h 3978207"/>
                <a:gd name="connsiteX10" fmla="*/ 2257567 w 2630193"/>
                <a:gd name="connsiteY10" fmla="*/ 1403498 h 3978207"/>
                <a:gd name="connsiteX11" fmla="*/ 2331995 w 2630193"/>
                <a:gd name="connsiteY11" fmla="*/ 1722474 h 3978207"/>
                <a:gd name="connsiteX12" fmla="*/ 2438320 w 2630193"/>
                <a:gd name="connsiteY12" fmla="*/ 1967023 h 3978207"/>
                <a:gd name="connsiteX13" fmla="*/ 2565911 w 2630193"/>
                <a:gd name="connsiteY13" fmla="*/ 2339163 h 3978207"/>
                <a:gd name="connsiteX14" fmla="*/ 2629706 w 2630193"/>
                <a:gd name="connsiteY14" fmla="*/ 2711302 h 3978207"/>
                <a:gd name="connsiteX15" fmla="*/ 2587176 w 2630193"/>
                <a:gd name="connsiteY15" fmla="*/ 3157870 h 3978207"/>
                <a:gd name="connsiteX16" fmla="*/ 2448953 w 2630193"/>
                <a:gd name="connsiteY16" fmla="*/ 3434316 h 3978207"/>
                <a:gd name="connsiteX17" fmla="*/ 2044916 w 2630193"/>
                <a:gd name="connsiteY17" fmla="*/ 3742660 h 3978207"/>
                <a:gd name="connsiteX18" fmla="*/ 1704674 w 2630193"/>
                <a:gd name="connsiteY18" fmla="*/ 3859619 h 3978207"/>
                <a:gd name="connsiteX19" fmla="*/ 1460125 w 2630193"/>
                <a:gd name="connsiteY19" fmla="*/ 3902149 h 3978207"/>
                <a:gd name="connsiteX20" fmla="*/ 1077353 w 2630193"/>
                <a:gd name="connsiteY20" fmla="*/ 3976577 h 3978207"/>
                <a:gd name="connsiteX21" fmla="*/ 864702 w 2630193"/>
                <a:gd name="connsiteY21" fmla="*/ 3955312 h 3978207"/>
                <a:gd name="connsiteX22" fmla="*/ 481930 w 2630193"/>
                <a:gd name="connsiteY22" fmla="*/ 3965944 h 3978207"/>
                <a:gd name="connsiteX23" fmla="*/ 212413 w 2630193"/>
                <a:gd name="connsiteY23" fmla="*/ 3905494 h 3978207"/>
                <a:gd name="connsiteX24" fmla="*/ 0 w 2630193"/>
                <a:gd name="connsiteY24" fmla="*/ 3912064 h 3978207"/>
                <a:gd name="connsiteX0" fmla="*/ 183501 w 2650741"/>
                <a:gd name="connsiteY0" fmla="*/ 0 h 3978207"/>
                <a:gd name="connsiteX1" fmla="*/ 438682 w 2650741"/>
                <a:gd name="connsiteY1" fmla="*/ 138223 h 3978207"/>
                <a:gd name="connsiteX2" fmla="*/ 683231 w 2650741"/>
                <a:gd name="connsiteY2" fmla="*/ 308344 h 3978207"/>
                <a:gd name="connsiteX3" fmla="*/ 874617 w 2650741"/>
                <a:gd name="connsiteY3" fmla="*/ 340242 h 3978207"/>
                <a:gd name="connsiteX4" fmla="*/ 1108534 w 2650741"/>
                <a:gd name="connsiteY4" fmla="*/ 499730 h 3978207"/>
                <a:gd name="connsiteX5" fmla="*/ 1353082 w 2650741"/>
                <a:gd name="connsiteY5" fmla="*/ 616688 h 3978207"/>
                <a:gd name="connsiteX6" fmla="*/ 1767752 w 2650741"/>
                <a:gd name="connsiteY6" fmla="*/ 648586 h 3978207"/>
                <a:gd name="connsiteX7" fmla="*/ 1991036 w 2650741"/>
                <a:gd name="connsiteY7" fmla="*/ 850605 h 3978207"/>
                <a:gd name="connsiteX8" fmla="*/ 2097361 w 2650741"/>
                <a:gd name="connsiteY8" fmla="*/ 967563 h 3978207"/>
                <a:gd name="connsiteX9" fmla="*/ 2256850 w 2650741"/>
                <a:gd name="connsiteY9" fmla="*/ 1158949 h 3978207"/>
                <a:gd name="connsiteX10" fmla="*/ 2278115 w 2650741"/>
                <a:gd name="connsiteY10" fmla="*/ 1403498 h 3978207"/>
                <a:gd name="connsiteX11" fmla="*/ 2352543 w 2650741"/>
                <a:gd name="connsiteY11" fmla="*/ 1722474 h 3978207"/>
                <a:gd name="connsiteX12" fmla="*/ 2458868 w 2650741"/>
                <a:gd name="connsiteY12" fmla="*/ 1967023 h 3978207"/>
                <a:gd name="connsiteX13" fmla="*/ 2586459 w 2650741"/>
                <a:gd name="connsiteY13" fmla="*/ 2339163 h 3978207"/>
                <a:gd name="connsiteX14" fmla="*/ 2650254 w 2650741"/>
                <a:gd name="connsiteY14" fmla="*/ 2711302 h 3978207"/>
                <a:gd name="connsiteX15" fmla="*/ 2607724 w 2650741"/>
                <a:gd name="connsiteY15" fmla="*/ 3157870 h 3978207"/>
                <a:gd name="connsiteX16" fmla="*/ 2469501 w 2650741"/>
                <a:gd name="connsiteY16" fmla="*/ 3434316 h 3978207"/>
                <a:gd name="connsiteX17" fmla="*/ 2065464 w 2650741"/>
                <a:gd name="connsiteY17" fmla="*/ 3742660 h 3978207"/>
                <a:gd name="connsiteX18" fmla="*/ 1725222 w 2650741"/>
                <a:gd name="connsiteY18" fmla="*/ 3859619 h 3978207"/>
                <a:gd name="connsiteX19" fmla="*/ 1480673 w 2650741"/>
                <a:gd name="connsiteY19" fmla="*/ 3902149 h 3978207"/>
                <a:gd name="connsiteX20" fmla="*/ 1097901 w 2650741"/>
                <a:gd name="connsiteY20" fmla="*/ 3976577 h 3978207"/>
                <a:gd name="connsiteX21" fmla="*/ 885250 w 2650741"/>
                <a:gd name="connsiteY21" fmla="*/ 3955312 h 3978207"/>
                <a:gd name="connsiteX22" fmla="*/ 502478 w 2650741"/>
                <a:gd name="connsiteY22" fmla="*/ 3965944 h 3978207"/>
                <a:gd name="connsiteX23" fmla="*/ 232961 w 2650741"/>
                <a:gd name="connsiteY23" fmla="*/ 3905494 h 3978207"/>
                <a:gd name="connsiteX24" fmla="*/ 0 w 2650741"/>
                <a:gd name="connsiteY24" fmla="*/ 3912064 h 3978207"/>
                <a:gd name="connsiteX0" fmla="*/ 0 w 2693272"/>
                <a:gd name="connsiteY0" fmla="*/ 0 h 4060400"/>
                <a:gd name="connsiteX1" fmla="*/ 481213 w 2693272"/>
                <a:gd name="connsiteY1" fmla="*/ 220416 h 4060400"/>
                <a:gd name="connsiteX2" fmla="*/ 725762 w 2693272"/>
                <a:gd name="connsiteY2" fmla="*/ 390537 h 4060400"/>
                <a:gd name="connsiteX3" fmla="*/ 917148 w 2693272"/>
                <a:gd name="connsiteY3" fmla="*/ 422435 h 4060400"/>
                <a:gd name="connsiteX4" fmla="*/ 1151065 w 2693272"/>
                <a:gd name="connsiteY4" fmla="*/ 581923 h 4060400"/>
                <a:gd name="connsiteX5" fmla="*/ 1395613 w 2693272"/>
                <a:gd name="connsiteY5" fmla="*/ 698881 h 4060400"/>
                <a:gd name="connsiteX6" fmla="*/ 1810283 w 2693272"/>
                <a:gd name="connsiteY6" fmla="*/ 730779 h 4060400"/>
                <a:gd name="connsiteX7" fmla="*/ 2033567 w 2693272"/>
                <a:gd name="connsiteY7" fmla="*/ 932798 h 4060400"/>
                <a:gd name="connsiteX8" fmla="*/ 2139892 w 2693272"/>
                <a:gd name="connsiteY8" fmla="*/ 1049756 h 4060400"/>
                <a:gd name="connsiteX9" fmla="*/ 2299381 w 2693272"/>
                <a:gd name="connsiteY9" fmla="*/ 1241142 h 4060400"/>
                <a:gd name="connsiteX10" fmla="*/ 2320646 w 2693272"/>
                <a:gd name="connsiteY10" fmla="*/ 1485691 h 4060400"/>
                <a:gd name="connsiteX11" fmla="*/ 2395074 w 2693272"/>
                <a:gd name="connsiteY11" fmla="*/ 1804667 h 4060400"/>
                <a:gd name="connsiteX12" fmla="*/ 2501399 w 2693272"/>
                <a:gd name="connsiteY12" fmla="*/ 2049216 h 4060400"/>
                <a:gd name="connsiteX13" fmla="*/ 2628990 w 2693272"/>
                <a:gd name="connsiteY13" fmla="*/ 2421356 h 4060400"/>
                <a:gd name="connsiteX14" fmla="*/ 2692785 w 2693272"/>
                <a:gd name="connsiteY14" fmla="*/ 2793495 h 4060400"/>
                <a:gd name="connsiteX15" fmla="*/ 2650255 w 2693272"/>
                <a:gd name="connsiteY15" fmla="*/ 3240063 h 4060400"/>
                <a:gd name="connsiteX16" fmla="*/ 2512032 w 2693272"/>
                <a:gd name="connsiteY16" fmla="*/ 3516509 h 4060400"/>
                <a:gd name="connsiteX17" fmla="*/ 2107995 w 2693272"/>
                <a:gd name="connsiteY17" fmla="*/ 3824853 h 4060400"/>
                <a:gd name="connsiteX18" fmla="*/ 1767753 w 2693272"/>
                <a:gd name="connsiteY18" fmla="*/ 3941812 h 4060400"/>
                <a:gd name="connsiteX19" fmla="*/ 1523204 w 2693272"/>
                <a:gd name="connsiteY19" fmla="*/ 3984342 h 4060400"/>
                <a:gd name="connsiteX20" fmla="*/ 1140432 w 2693272"/>
                <a:gd name="connsiteY20" fmla="*/ 4058770 h 4060400"/>
                <a:gd name="connsiteX21" fmla="*/ 927781 w 2693272"/>
                <a:gd name="connsiteY21" fmla="*/ 4037505 h 4060400"/>
                <a:gd name="connsiteX22" fmla="*/ 545009 w 2693272"/>
                <a:gd name="connsiteY22" fmla="*/ 4048137 h 4060400"/>
                <a:gd name="connsiteX23" fmla="*/ 275492 w 2693272"/>
                <a:gd name="connsiteY23" fmla="*/ 3987687 h 4060400"/>
                <a:gd name="connsiteX24" fmla="*/ 42531 w 2693272"/>
                <a:gd name="connsiteY24" fmla="*/ 3994257 h 40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93272" h="4060400">
                  <a:moveTo>
                    <a:pt x="0" y="0"/>
                  </a:moveTo>
                  <a:cubicBezTo>
                    <a:pt x="85946" y="43416"/>
                    <a:pt x="360253" y="155327"/>
                    <a:pt x="481213" y="220416"/>
                  </a:cubicBezTo>
                  <a:cubicBezTo>
                    <a:pt x="602173" y="285505"/>
                    <a:pt x="653106" y="356867"/>
                    <a:pt x="725762" y="390537"/>
                  </a:cubicBezTo>
                  <a:cubicBezTo>
                    <a:pt x="798418" y="424207"/>
                    <a:pt x="846264" y="390537"/>
                    <a:pt x="917148" y="422435"/>
                  </a:cubicBezTo>
                  <a:cubicBezTo>
                    <a:pt x="988032" y="454333"/>
                    <a:pt x="1071321" y="535849"/>
                    <a:pt x="1151065" y="581923"/>
                  </a:cubicBezTo>
                  <a:cubicBezTo>
                    <a:pt x="1230809" y="627997"/>
                    <a:pt x="1285743" y="674072"/>
                    <a:pt x="1395613" y="698881"/>
                  </a:cubicBezTo>
                  <a:cubicBezTo>
                    <a:pt x="1505483" y="723690"/>
                    <a:pt x="1703957" y="691793"/>
                    <a:pt x="1810283" y="730779"/>
                  </a:cubicBezTo>
                  <a:cubicBezTo>
                    <a:pt x="1916609" y="769765"/>
                    <a:pt x="1978632" y="879635"/>
                    <a:pt x="2033567" y="932798"/>
                  </a:cubicBezTo>
                  <a:cubicBezTo>
                    <a:pt x="2088502" y="985961"/>
                    <a:pt x="2095590" y="998365"/>
                    <a:pt x="2139892" y="1049756"/>
                  </a:cubicBezTo>
                  <a:cubicBezTo>
                    <a:pt x="2184194" y="1101147"/>
                    <a:pt x="2269255" y="1168486"/>
                    <a:pt x="2299381" y="1241142"/>
                  </a:cubicBezTo>
                  <a:cubicBezTo>
                    <a:pt x="2329507" y="1313798"/>
                    <a:pt x="2304697" y="1391770"/>
                    <a:pt x="2320646" y="1485691"/>
                  </a:cubicBezTo>
                  <a:cubicBezTo>
                    <a:pt x="2336595" y="1579612"/>
                    <a:pt x="2364949" y="1710746"/>
                    <a:pt x="2395074" y="1804667"/>
                  </a:cubicBezTo>
                  <a:cubicBezTo>
                    <a:pt x="2425199" y="1898588"/>
                    <a:pt x="2462413" y="1946435"/>
                    <a:pt x="2501399" y="2049216"/>
                  </a:cubicBezTo>
                  <a:cubicBezTo>
                    <a:pt x="2540385" y="2151997"/>
                    <a:pt x="2597092" y="2297310"/>
                    <a:pt x="2628990" y="2421356"/>
                  </a:cubicBezTo>
                  <a:cubicBezTo>
                    <a:pt x="2660888" y="2545402"/>
                    <a:pt x="2689241" y="2657044"/>
                    <a:pt x="2692785" y="2793495"/>
                  </a:cubicBezTo>
                  <a:cubicBezTo>
                    <a:pt x="2696329" y="2929946"/>
                    <a:pt x="2680380" y="3119561"/>
                    <a:pt x="2650255" y="3240063"/>
                  </a:cubicBezTo>
                  <a:cubicBezTo>
                    <a:pt x="2620130" y="3360565"/>
                    <a:pt x="2602409" y="3419044"/>
                    <a:pt x="2512032" y="3516509"/>
                  </a:cubicBezTo>
                  <a:cubicBezTo>
                    <a:pt x="2421655" y="3613974"/>
                    <a:pt x="2232041" y="3753969"/>
                    <a:pt x="2107995" y="3824853"/>
                  </a:cubicBezTo>
                  <a:cubicBezTo>
                    <a:pt x="1983949" y="3895737"/>
                    <a:pt x="1865218" y="3915230"/>
                    <a:pt x="1767753" y="3941812"/>
                  </a:cubicBezTo>
                  <a:cubicBezTo>
                    <a:pt x="1670288" y="3968394"/>
                    <a:pt x="1523204" y="3984342"/>
                    <a:pt x="1523204" y="3984342"/>
                  </a:cubicBezTo>
                  <a:cubicBezTo>
                    <a:pt x="1418651" y="4003835"/>
                    <a:pt x="1239669" y="4049910"/>
                    <a:pt x="1140432" y="4058770"/>
                  </a:cubicBezTo>
                  <a:cubicBezTo>
                    <a:pt x="1041195" y="4067630"/>
                    <a:pt x="927781" y="4037505"/>
                    <a:pt x="927781" y="4037505"/>
                  </a:cubicBezTo>
                  <a:cubicBezTo>
                    <a:pt x="828544" y="4035733"/>
                    <a:pt x="653724" y="4056440"/>
                    <a:pt x="545009" y="4048137"/>
                  </a:cubicBezTo>
                  <a:cubicBezTo>
                    <a:pt x="436294" y="4039834"/>
                    <a:pt x="355814" y="3996667"/>
                    <a:pt x="275492" y="3987687"/>
                  </a:cubicBezTo>
                  <a:cubicBezTo>
                    <a:pt x="195170" y="3978707"/>
                    <a:pt x="77933" y="4001724"/>
                    <a:pt x="42531" y="3994257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07265" y="13985006"/>
              <a:ext cx="2286000" cy="1687385"/>
            </a:xfrm>
            <a:custGeom>
              <a:avLst/>
              <a:gdLst>
                <a:gd name="connsiteX0" fmla="*/ 0 w 2286000"/>
                <a:gd name="connsiteY0" fmla="*/ 81868 h 1687385"/>
                <a:gd name="connsiteX1" fmla="*/ 255182 w 2286000"/>
                <a:gd name="connsiteY1" fmla="*/ 7441 h 1687385"/>
                <a:gd name="connsiteX2" fmla="*/ 489098 w 2286000"/>
                <a:gd name="connsiteY2" fmla="*/ 7441 h 1687385"/>
                <a:gd name="connsiteX3" fmla="*/ 723014 w 2286000"/>
                <a:gd name="connsiteY3" fmla="*/ 49971 h 1687385"/>
                <a:gd name="connsiteX4" fmla="*/ 999461 w 2286000"/>
                <a:gd name="connsiteY4" fmla="*/ 49971 h 1687385"/>
                <a:gd name="connsiteX5" fmla="*/ 1212112 w 2286000"/>
                <a:gd name="connsiteY5" fmla="*/ 103134 h 1687385"/>
                <a:gd name="connsiteX6" fmla="*/ 1477926 w 2286000"/>
                <a:gd name="connsiteY6" fmla="*/ 188194 h 1687385"/>
                <a:gd name="connsiteX7" fmla="*/ 1839433 w 2286000"/>
                <a:gd name="connsiteY7" fmla="*/ 326417 h 1687385"/>
                <a:gd name="connsiteX8" fmla="*/ 2041451 w 2286000"/>
                <a:gd name="connsiteY8" fmla="*/ 485906 h 1687385"/>
                <a:gd name="connsiteX9" fmla="*/ 2115879 w 2286000"/>
                <a:gd name="connsiteY9" fmla="*/ 709189 h 1687385"/>
                <a:gd name="connsiteX10" fmla="*/ 2126512 w 2286000"/>
                <a:gd name="connsiteY10" fmla="*/ 889943 h 1687385"/>
                <a:gd name="connsiteX11" fmla="*/ 2062716 w 2286000"/>
                <a:gd name="connsiteY11" fmla="*/ 1081329 h 1687385"/>
                <a:gd name="connsiteX12" fmla="*/ 2062716 w 2286000"/>
                <a:gd name="connsiteY12" fmla="*/ 1485366 h 1687385"/>
                <a:gd name="connsiteX13" fmla="*/ 2286000 w 2286000"/>
                <a:gd name="connsiteY13" fmla="*/ 1687385 h 168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6000" h="1687385">
                  <a:moveTo>
                    <a:pt x="0" y="81868"/>
                  </a:moveTo>
                  <a:cubicBezTo>
                    <a:pt x="86833" y="50856"/>
                    <a:pt x="173666" y="19845"/>
                    <a:pt x="255182" y="7441"/>
                  </a:cubicBezTo>
                  <a:cubicBezTo>
                    <a:pt x="336698" y="-4964"/>
                    <a:pt x="411126" y="353"/>
                    <a:pt x="489098" y="7441"/>
                  </a:cubicBezTo>
                  <a:cubicBezTo>
                    <a:pt x="567070" y="14529"/>
                    <a:pt x="637954" y="42883"/>
                    <a:pt x="723014" y="49971"/>
                  </a:cubicBezTo>
                  <a:cubicBezTo>
                    <a:pt x="808075" y="57059"/>
                    <a:pt x="917945" y="41111"/>
                    <a:pt x="999461" y="49971"/>
                  </a:cubicBezTo>
                  <a:cubicBezTo>
                    <a:pt x="1080977" y="58831"/>
                    <a:pt x="1132368" y="80097"/>
                    <a:pt x="1212112" y="103134"/>
                  </a:cubicBezTo>
                  <a:cubicBezTo>
                    <a:pt x="1291856" y="126171"/>
                    <a:pt x="1373373" y="150980"/>
                    <a:pt x="1477926" y="188194"/>
                  </a:cubicBezTo>
                  <a:cubicBezTo>
                    <a:pt x="1582479" y="225408"/>
                    <a:pt x="1745512" y="276798"/>
                    <a:pt x="1839433" y="326417"/>
                  </a:cubicBezTo>
                  <a:cubicBezTo>
                    <a:pt x="1933354" y="376036"/>
                    <a:pt x="1995377" y="422111"/>
                    <a:pt x="2041451" y="485906"/>
                  </a:cubicBezTo>
                  <a:cubicBezTo>
                    <a:pt x="2087525" y="549701"/>
                    <a:pt x="2101702" y="641850"/>
                    <a:pt x="2115879" y="709189"/>
                  </a:cubicBezTo>
                  <a:cubicBezTo>
                    <a:pt x="2130056" y="776529"/>
                    <a:pt x="2135372" y="827920"/>
                    <a:pt x="2126512" y="889943"/>
                  </a:cubicBezTo>
                  <a:cubicBezTo>
                    <a:pt x="2117652" y="951966"/>
                    <a:pt x="2073349" y="982092"/>
                    <a:pt x="2062716" y="1081329"/>
                  </a:cubicBezTo>
                  <a:cubicBezTo>
                    <a:pt x="2052083" y="1180566"/>
                    <a:pt x="2025502" y="1384357"/>
                    <a:pt x="2062716" y="1485366"/>
                  </a:cubicBezTo>
                  <a:cubicBezTo>
                    <a:pt x="2099930" y="1586375"/>
                    <a:pt x="2192965" y="1636880"/>
                    <a:pt x="2286000" y="168738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2140" y="11015330"/>
              <a:ext cx="435934" cy="1063256"/>
            </a:xfrm>
            <a:custGeom>
              <a:avLst/>
              <a:gdLst>
                <a:gd name="connsiteX0" fmla="*/ 435934 w 435934"/>
                <a:gd name="connsiteY0" fmla="*/ 0 h 1063256"/>
                <a:gd name="connsiteX1" fmla="*/ 404037 w 435934"/>
                <a:gd name="connsiteY1" fmla="*/ 191386 h 1063256"/>
                <a:gd name="connsiteX2" fmla="*/ 372139 w 435934"/>
                <a:gd name="connsiteY2" fmla="*/ 435935 h 1063256"/>
                <a:gd name="connsiteX3" fmla="*/ 287079 w 435934"/>
                <a:gd name="connsiteY3" fmla="*/ 669851 h 1063256"/>
                <a:gd name="connsiteX4" fmla="*/ 191386 w 435934"/>
                <a:gd name="connsiteY4" fmla="*/ 893135 h 1063256"/>
                <a:gd name="connsiteX5" fmla="*/ 0 w 435934"/>
                <a:gd name="connsiteY5" fmla="*/ 1063256 h 1063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934" h="1063256">
                  <a:moveTo>
                    <a:pt x="435934" y="0"/>
                  </a:moveTo>
                  <a:cubicBezTo>
                    <a:pt x="425301" y="59365"/>
                    <a:pt x="414669" y="118730"/>
                    <a:pt x="404037" y="191386"/>
                  </a:cubicBezTo>
                  <a:cubicBezTo>
                    <a:pt x="393405" y="264042"/>
                    <a:pt x="391632" y="356191"/>
                    <a:pt x="372139" y="435935"/>
                  </a:cubicBezTo>
                  <a:cubicBezTo>
                    <a:pt x="352646" y="515679"/>
                    <a:pt x="317204" y="593651"/>
                    <a:pt x="287079" y="669851"/>
                  </a:cubicBezTo>
                  <a:cubicBezTo>
                    <a:pt x="256953" y="746051"/>
                    <a:pt x="239232" y="827568"/>
                    <a:pt x="191386" y="893135"/>
                  </a:cubicBezTo>
                  <a:cubicBezTo>
                    <a:pt x="143540" y="958702"/>
                    <a:pt x="71770" y="1010979"/>
                    <a:pt x="0" y="1063256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62177" y="9867014"/>
              <a:ext cx="4369981" cy="3274828"/>
            </a:xfrm>
            <a:custGeom>
              <a:avLst/>
              <a:gdLst>
                <a:gd name="connsiteX0" fmla="*/ 0 w 4369981"/>
                <a:gd name="connsiteY0" fmla="*/ 0 h 3274828"/>
                <a:gd name="connsiteX1" fmla="*/ 148856 w 4369981"/>
                <a:gd name="connsiteY1" fmla="*/ 148856 h 3274828"/>
                <a:gd name="connsiteX2" fmla="*/ 318976 w 4369981"/>
                <a:gd name="connsiteY2" fmla="*/ 350874 h 3274828"/>
                <a:gd name="connsiteX3" fmla="*/ 542260 w 4369981"/>
                <a:gd name="connsiteY3" fmla="*/ 499730 h 3274828"/>
                <a:gd name="connsiteX4" fmla="*/ 850604 w 4369981"/>
                <a:gd name="connsiteY4" fmla="*/ 627321 h 3274828"/>
                <a:gd name="connsiteX5" fmla="*/ 1073888 w 4369981"/>
                <a:gd name="connsiteY5" fmla="*/ 659219 h 3274828"/>
                <a:gd name="connsiteX6" fmla="*/ 1477925 w 4369981"/>
                <a:gd name="connsiteY6" fmla="*/ 627321 h 3274828"/>
                <a:gd name="connsiteX7" fmla="*/ 1701209 w 4369981"/>
                <a:gd name="connsiteY7" fmla="*/ 754912 h 3274828"/>
                <a:gd name="connsiteX8" fmla="*/ 1956390 w 4369981"/>
                <a:gd name="connsiteY8" fmla="*/ 882502 h 3274828"/>
                <a:gd name="connsiteX9" fmla="*/ 2094614 w 4369981"/>
                <a:gd name="connsiteY9" fmla="*/ 914400 h 3274828"/>
                <a:gd name="connsiteX10" fmla="*/ 2190307 w 4369981"/>
                <a:gd name="connsiteY10" fmla="*/ 1052623 h 3274828"/>
                <a:gd name="connsiteX11" fmla="*/ 2115879 w 4369981"/>
                <a:gd name="connsiteY11" fmla="*/ 1222744 h 3274828"/>
                <a:gd name="connsiteX12" fmla="*/ 1956390 w 4369981"/>
                <a:gd name="connsiteY12" fmla="*/ 1424763 h 3274828"/>
                <a:gd name="connsiteX13" fmla="*/ 2041451 w 4369981"/>
                <a:gd name="connsiteY13" fmla="*/ 1509823 h 3274828"/>
                <a:gd name="connsiteX14" fmla="*/ 1998921 w 4369981"/>
                <a:gd name="connsiteY14" fmla="*/ 1722474 h 3274828"/>
                <a:gd name="connsiteX15" fmla="*/ 2009553 w 4369981"/>
                <a:gd name="connsiteY15" fmla="*/ 1988288 h 3274828"/>
                <a:gd name="connsiteX16" fmla="*/ 1945758 w 4369981"/>
                <a:gd name="connsiteY16" fmla="*/ 2158409 h 3274828"/>
                <a:gd name="connsiteX17" fmla="*/ 1796902 w 4369981"/>
                <a:gd name="connsiteY17" fmla="*/ 2275367 h 3274828"/>
                <a:gd name="connsiteX18" fmla="*/ 1765004 w 4369981"/>
                <a:gd name="connsiteY18" fmla="*/ 2466753 h 3274828"/>
                <a:gd name="connsiteX19" fmla="*/ 1807535 w 4369981"/>
                <a:gd name="connsiteY19" fmla="*/ 2636874 h 3274828"/>
                <a:gd name="connsiteX20" fmla="*/ 2041451 w 4369981"/>
                <a:gd name="connsiteY20" fmla="*/ 2806995 h 3274828"/>
                <a:gd name="connsiteX21" fmla="*/ 2317897 w 4369981"/>
                <a:gd name="connsiteY21" fmla="*/ 2913321 h 3274828"/>
                <a:gd name="connsiteX22" fmla="*/ 2519916 w 4369981"/>
                <a:gd name="connsiteY22" fmla="*/ 3019646 h 3274828"/>
                <a:gd name="connsiteX23" fmla="*/ 2700670 w 4369981"/>
                <a:gd name="connsiteY23" fmla="*/ 2902688 h 3274828"/>
                <a:gd name="connsiteX24" fmla="*/ 2966483 w 4369981"/>
                <a:gd name="connsiteY24" fmla="*/ 2796363 h 3274828"/>
                <a:gd name="connsiteX25" fmla="*/ 3072809 w 4369981"/>
                <a:gd name="connsiteY25" fmla="*/ 2647507 h 3274828"/>
                <a:gd name="connsiteX26" fmla="*/ 3285460 w 4369981"/>
                <a:gd name="connsiteY26" fmla="*/ 2488019 h 3274828"/>
                <a:gd name="connsiteX27" fmla="*/ 3561907 w 4369981"/>
                <a:gd name="connsiteY27" fmla="*/ 2573079 h 3274828"/>
                <a:gd name="connsiteX28" fmla="*/ 3721395 w 4369981"/>
                <a:gd name="connsiteY28" fmla="*/ 2764465 h 3274828"/>
                <a:gd name="connsiteX29" fmla="*/ 3955311 w 4369981"/>
                <a:gd name="connsiteY29" fmla="*/ 3072809 h 3274828"/>
                <a:gd name="connsiteX30" fmla="*/ 4221125 w 4369981"/>
                <a:gd name="connsiteY30" fmla="*/ 3147237 h 3274828"/>
                <a:gd name="connsiteX31" fmla="*/ 4369981 w 4369981"/>
                <a:gd name="connsiteY31" fmla="*/ 3274828 h 327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9981" h="3274828">
                  <a:moveTo>
                    <a:pt x="0" y="0"/>
                  </a:moveTo>
                  <a:cubicBezTo>
                    <a:pt x="47847" y="45188"/>
                    <a:pt x="95694" y="90377"/>
                    <a:pt x="148856" y="148856"/>
                  </a:cubicBezTo>
                  <a:cubicBezTo>
                    <a:pt x="202018" y="207335"/>
                    <a:pt x="253409" y="292395"/>
                    <a:pt x="318976" y="350874"/>
                  </a:cubicBezTo>
                  <a:cubicBezTo>
                    <a:pt x="384543" y="409353"/>
                    <a:pt x="453655" y="453656"/>
                    <a:pt x="542260" y="499730"/>
                  </a:cubicBezTo>
                  <a:cubicBezTo>
                    <a:pt x="630865" y="545805"/>
                    <a:pt x="761999" y="600740"/>
                    <a:pt x="850604" y="627321"/>
                  </a:cubicBezTo>
                  <a:cubicBezTo>
                    <a:pt x="939209" y="653902"/>
                    <a:pt x="969335" y="659219"/>
                    <a:pt x="1073888" y="659219"/>
                  </a:cubicBezTo>
                  <a:cubicBezTo>
                    <a:pt x="1178441" y="659219"/>
                    <a:pt x="1373372" y="611372"/>
                    <a:pt x="1477925" y="627321"/>
                  </a:cubicBezTo>
                  <a:cubicBezTo>
                    <a:pt x="1582479" y="643270"/>
                    <a:pt x="1621465" y="712382"/>
                    <a:pt x="1701209" y="754912"/>
                  </a:cubicBezTo>
                  <a:cubicBezTo>
                    <a:pt x="1780953" y="797442"/>
                    <a:pt x="1890823" y="855921"/>
                    <a:pt x="1956390" y="882502"/>
                  </a:cubicBezTo>
                  <a:cubicBezTo>
                    <a:pt x="2021957" y="909083"/>
                    <a:pt x="2055628" y="886046"/>
                    <a:pt x="2094614" y="914400"/>
                  </a:cubicBezTo>
                  <a:cubicBezTo>
                    <a:pt x="2133600" y="942754"/>
                    <a:pt x="2186763" y="1001232"/>
                    <a:pt x="2190307" y="1052623"/>
                  </a:cubicBezTo>
                  <a:cubicBezTo>
                    <a:pt x="2193851" y="1104014"/>
                    <a:pt x="2154865" y="1160721"/>
                    <a:pt x="2115879" y="1222744"/>
                  </a:cubicBezTo>
                  <a:cubicBezTo>
                    <a:pt x="2076893" y="1284767"/>
                    <a:pt x="1968795" y="1376917"/>
                    <a:pt x="1956390" y="1424763"/>
                  </a:cubicBezTo>
                  <a:cubicBezTo>
                    <a:pt x="1943985" y="1472610"/>
                    <a:pt x="2034363" y="1460205"/>
                    <a:pt x="2041451" y="1509823"/>
                  </a:cubicBezTo>
                  <a:cubicBezTo>
                    <a:pt x="2048540" y="1559442"/>
                    <a:pt x="2004237" y="1642730"/>
                    <a:pt x="1998921" y="1722474"/>
                  </a:cubicBezTo>
                  <a:cubicBezTo>
                    <a:pt x="1993605" y="1802218"/>
                    <a:pt x="2018413" y="1915632"/>
                    <a:pt x="2009553" y="1988288"/>
                  </a:cubicBezTo>
                  <a:cubicBezTo>
                    <a:pt x="2000693" y="2060944"/>
                    <a:pt x="1981200" y="2110563"/>
                    <a:pt x="1945758" y="2158409"/>
                  </a:cubicBezTo>
                  <a:cubicBezTo>
                    <a:pt x="1910316" y="2206256"/>
                    <a:pt x="1827028" y="2223976"/>
                    <a:pt x="1796902" y="2275367"/>
                  </a:cubicBezTo>
                  <a:cubicBezTo>
                    <a:pt x="1766776" y="2326758"/>
                    <a:pt x="1763232" y="2406502"/>
                    <a:pt x="1765004" y="2466753"/>
                  </a:cubicBezTo>
                  <a:cubicBezTo>
                    <a:pt x="1766776" y="2527004"/>
                    <a:pt x="1761461" y="2580167"/>
                    <a:pt x="1807535" y="2636874"/>
                  </a:cubicBezTo>
                  <a:cubicBezTo>
                    <a:pt x="1853610" y="2693581"/>
                    <a:pt x="1956391" y="2760921"/>
                    <a:pt x="2041451" y="2806995"/>
                  </a:cubicBezTo>
                  <a:cubicBezTo>
                    <a:pt x="2126511" y="2853069"/>
                    <a:pt x="2238153" y="2877879"/>
                    <a:pt x="2317897" y="2913321"/>
                  </a:cubicBezTo>
                  <a:cubicBezTo>
                    <a:pt x="2397641" y="2948763"/>
                    <a:pt x="2456121" y="3021418"/>
                    <a:pt x="2519916" y="3019646"/>
                  </a:cubicBezTo>
                  <a:cubicBezTo>
                    <a:pt x="2583711" y="3017874"/>
                    <a:pt x="2626242" y="2939902"/>
                    <a:pt x="2700670" y="2902688"/>
                  </a:cubicBezTo>
                  <a:cubicBezTo>
                    <a:pt x="2775098" y="2865474"/>
                    <a:pt x="2904460" y="2838893"/>
                    <a:pt x="2966483" y="2796363"/>
                  </a:cubicBezTo>
                  <a:cubicBezTo>
                    <a:pt x="3028506" y="2753833"/>
                    <a:pt x="3019646" y="2698898"/>
                    <a:pt x="3072809" y="2647507"/>
                  </a:cubicBezTo>
                  <a:cubicBezTo>
                    <a:pt x="3125972" y="2596116"/>
                    <a:pt x="3203944" y="2500424"/>
                    <a:pt x="3285460" y="2488019"/>
                  </a:cubicBezTo>
                  <a:cubicBezTo>
                    <a:pt x="3366976" y="2475614"/>
                    <a:pt x="3489251" y="2527005"/>
                    <a:pt x="3561907" y="2573079"/>
                  </a:cubicBezTo>
                  <a:cubicBezTo>
                    <a:pt x="3634563" y="2619153"/>
                    <a:pt x="3655828" y="2681177"/>
                    <a:pt x="3721395" y="2764465"/>
                  </a:cubicBezTo>
                  <a:cubicBezTo>
                    <a:pt x="3786962" y="2847753"/>
                    <a:pt x="3872023" y="3009014"/>
                    <a:pt x="3955311" y="3072809"/>
                  </a:cubicBezTo>
                  <a:cubicBezTo>
                    <a:pt x="4038599" y="3136604"/>
                    <a:pt x="4152013" y="3113567"/>
                    <a:pt x="4221125" y="3147237"/>
                  </a:cubicBezTo>
                  <a:cubicBezTo>
                    <a:pt x="4290237" y="3180907"/>
                    <a:pt x="4330109" y="3227867"/>
                    <a:pt x="4369981" y="3274828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322056" y="10234643"/>
              <a:ext cx="1153692" cy="1274936"/>
            </a:xfrm>
            <a:custGeom>
              <a:avLst/>
              <a:gdLst>
                <a:gd name="connsiteX0" fmla="*/ 297711 w 1153692"/>
                <a:gd name="connsiteY0" fmla="*/ 1248520 h 1274936"/>
                <a:gd name="connsiteX1" fmla="*/ 691116 w 1153692"/>
                <a:gd name="connsiteY1" fmla="*/ 1269785 h 1274936"/>
                <a:gd name="connsiteX2" fmla="*/ 935665 w 1153692"/>
                <a:gd name="connsiteY2" fmla="*/ 1163459 h 1274936"/>
                <a:gd name="connsiteX3" fmla="*/ 967563 w 1153692"/>
                <a:gd name="connsiteY3" fmla="*/ 1025236 h 1274936"/>
                <a:gd name="connsiteX4" fmla="*/ 1031358 w 1153692"/>
                <a:gd name="connsiteY4" fmla="*/ 844483 h 1274936"/>
                <a:gd name="connsiteX5" fmla="*/ 1116418 w 1153692"/>
                <a:gd name="connsiteY5" fmla="*/ 716892 h 1274936"/>
                <a:gd name="connsiteX6" fmla="*/ 1148316 w 1153692"/>
                <a:gd name="connsiteY6" fmla="*/ 536138 h 1274936"/>
                <a:gd name="connsiteX7" fmla="*/ 1010093 w 1153692"/>
                <a:gd name="connsiteY7" fmla="*/ 387283 h 1274936"/>
                <a:gd name="connsiteX8" fmla="*/ 797442 w 1153692"/>
                <a:gd name="connsiteY8" fmla="*/ 302222 h 1274936"/>
                <a:gd name="connsiteX9" fmla="*/ 542260 w 1153692"/>
                <a:gd name="connsiteY9" fmla="*/ 206529 h 1274936"/>
                <a:gd name="connsiteX10" fmla="*/ 361507 w 1153692"/>
                <a:gd name="connsiteY10" fmla="*/ 142734 h 1274936"/>
                <a:gd name="connsiteX11" fmla="*/ 276446 w 1153692"/>
                <a:gd name="connsiteY11" fmla="*/ 4510 h 1274936"/>
                <a:gd name="connsiteX12" fmla="*/ 0 w 1153692"/>
                <a:gd name="connsiteY12" fmla="*/ 47041 h 1274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3692" h="1274936">
                  <a:moveTo>
                    <a:pt x="297711" y="1248520"/>
                  </a:moveTo>
                  <a:cubicBezTo>
                    <a:pt x="441250" y="1266241"/>
                    <a:pt x="584790" y="1283962"/>
                    <a:pt x="691116" y="1269785"/>
                  </a:cubicBezTo>
                  <a:cubicBezTo>
                    <a:pt x="797442" y="1255608"/>
                    <a:pt x="889591" y="1204217"/>
                    <a:pt x="935665" y="1163459"/>
                  </a:cubicBezTo>
                  <a:cubicBezTo>
                    <a:pt x="981739" y="1122701"/>
                    <a:pt x="951614" y="1078399"/>
                    <a:pt x="967563" y="1025236"/>
                  </a:cubicBezTo>
                  <a:cubicBezTo>
                    <a:pt x="983512" y="972073"/>
                    <a:pt x="1006549" y="895874"/>
                    <a:pt x="1031358" y="844483"/>
                  </a:cubicBezTo>
                  <a:cubicBezTo>
                    <a:pt x="1056167" y="793092"/>
                    <a:pt x="1096925" y="768283"/>
                    <a:pt x="1116418" y="716892"/>
                  </a:cubicBezTo>
                  <a:cubicBezTo>
                    <a:pt x="1135911" y="665501"/>
                    <a:pt x="1166037" y="591073"/>
                    <a:pt x="1148316" y="536138"/>
                  </a:cubicBezTo>
                  <a:cubicBezTo>
                    <a:pt x="1130595" y="481203"/>
                    <a:pt x="1068572" y="426269"/>
                    <a:pt x="1010093" y="387283"/>
                  </a:cubicBezTo>
                  <a:cubicBezTo>
                    <a:pt x="951614" y="348297"/>
                    <a:pt x="875414" y="332348"/>
                    <a:pt x="797442" y="302222"/>
                  </a:cubicBezTo>
                  <a:cubicBezTo>
                    <a:pt x="719470" y="272096"/>
                    <a:pt x="614916" y="233110"/>
                    <a:pt x="542260" y="206529"/>
                  </a:cubicBezTo>
                  <a:cubicBezTo>
                    <a:pt x="469604" y="179948"/>
                    <a:pt x="405809" y="176404"/>
                    <a:pt x="361507" y="142734"/>
                  </a:cubicBezTo>
                  <a:cubicBezTo>
                    <a:pt x="317205" y="109064"/>
                    <a:pt x="336697" y="20459"/>
                    <a:pt x="276446" y="4510"/>
                  </a:cubicBezTo>
                  <a:cubicBezTo>
                    <a:pt x="216195" y="-11439"/>
                    <a:pt x="108097" y="17801"/>
                    <a:pt x="0" y="47041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567144" y="9675628"/>
              <a:ext cx="4550735" cy="1616240"/>
            </a:xfrm>
            <a:custGeom>
              <a:avLst/>
              <a:gdLst>
                <a:gd name="connsiteX0" fmla="*/ 4550735 w 4550735"/>
                <a:gd name="connsiteY0" fmla="*/ 1499191 h 1616240"/>
                <a:gd name="connsiteX1" fmla="*/ 4401879 w 4550735"/>
                <a:gd name="connsiteY1" fmla="*/ 1499191 h 1616240"/>
                <a:gd name="connsiteX2" fmla="*/ 4338084 w 4550735"/>
                <a:gd name="connsiteY2" fmla="*/ 1616149 h 1616240"/>
                <a:gd name="connsiteX3" fmla="*/ 4167963 w 4550735"/>
                <a:gd name="connsiteY3" fmla="*/ 1477925 h 1616240"/>
                <a:gd name="connsiteX4" fmla="*/ 3976577 w 4550735"/>
                <a:gd name="connsiteY4" fmla="*/ 1371600 h 1616240"/>
                <a:gd name="connsiteX5" fmla="*/ 3785191 w 4550735"/>
                <a:gd name="connsiteY5" fmla="*/ 1286539 h 1616240"/>
                <a:gd name="connsiteX6" fmla="*/ 3817089 w 4550735"/>
                <a:gd name="connsiteY6" fmla="*/ 1063256 h 1616240"/>
                <a:gd name="connsiteX7" fmla="*/ 3604437 w 4550735"/>
                <a:gd name="connsiteY7" fmla="*/ 1020725 h 1616240"/>
                <a:gd name="connsiteX8" fmla="*/ 3413051 w 4550735"/>
                <a:gd name="connsiteY8" fmla="*/ 903767 h 1616240"/>
                <a:gd name="connsiteX9" fmla="*/ 3264196 w 4550735"/>
                <a:gd name="connsiteY9" fmla="*/ 829339 h 1616240"/>
                <a:gd name="connsiteX10" fmla="*/ 3136605 w 4550735"/>
                <a:gd name="connsiteY10" fmla="*/ 818707 h 1616240"/>
                <a:gd name="connsiteX11" fmla="*/ 3019647 w 4550735"/>
                <a:gd name="connsiteY11" fmla="*/ 723014 h 1616240"/>
                <a:gd name="connsiteX12" fmla="*/ 2945219 w 4550735"/>
                <a:gd name="connsiteY12" fmla="*/ 542260 h 1616240"/>
                <a:gd name="connsiteX13" fmla="*/ 2785730 w 4550735"/>
                <a:gd name="connsiteY13" fmla="*/ 435935 h 1616240"/>
                <a:gd name="connsiteX14" fmla="*/ 2583712 w 4550735"/>
                <a:gd name="connsiteY14" fmla="*/ 308344 h 1616240"/>
                <a:gd name="connsiteX15" fmla="*/ 2360428 w 4550735"/>
                <a:gd name="connsiteY15" fmla="*/ 244549 h 1616240"/>
                <a:gd name="connsiteX16" fmla="*/ 2137144 w 4550735"/>
                <a:gd name="connsiteY16" fmla="*/ 180753 h 1616240"/>
                <a:gd name="connsiteX17" fmla="*/ 1977656 w 4550735"/>
                <a:gd name="connsiteY17" fmla="*/ 31898 h 1616240"/>
                <a:gd name="connsiteX18" fmla="*/ 1786270 w 4550735"/>
                <a:gd name="connsiteY18" fmla="*/ 0 h 1616240"/>
                <a:gd name="connsiteX19" fmla="*/ 1552354 w 4550735"/>
                <a:gd name="connsiteY19" fmla="*/ 31898 h 1616240"/>
                <a:gd name="connsiteX20" fmla="*/ 1286540 w 4550735"/>
                <a:gd name="connsiteY20" fmla="*/ 148856 h 1616240"/>
                <a:gd name="connsiteX21" fmla="*/ 1084521 w 4550735"/>
                <a:gd name="connsiteY21" fmla="*/ 276446 h 1616240"/>
                <a:gd name="connsiteX22" fmla="*/ 797442 w 4550735"/>
                <a:gd name="connsiteY22" fmla="*/ 297712 h 1616240"/>
                <a:gd name="connsiteX23" fmla="*/ 648586 w 4550735"/>
                <a:gd name="connsiteY23" fmla="*/ 382772 h 1616240"/>
                <a:gd name="connsiteX24" fmla="*/ 467833 w 4550735"/>
                <a:gd name="connsiteY24" fmla="*/ 350874 h 1616240"/>
                <a:gd name="connsiteX25" fmla="*/ 297712 w 4550735"/>
                <a:gd name="connsiteY25" fmla="*/ 180753 h 1616240"/>
                <a:gd name="connsiteX26" fmla="*/ 0 w 4550735"/>
                <a:gd name="connsiteY26" fmla="*/ 180753 h 161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550735" h="1616240">
                  <a:moveTo>
                    <a:pt x="4550735" y="1499191"/>
                  </a:moveTo>
                  <a:cubicBezTo>
                    <a:pt x="4494028" y="1489444"/>
                    <a:pt x="4437321" y="1479698"/>
                    <a:pt x="4401879" y="1499191"/>
                  </a:cubicBezTo>
                  <a:cubicBezTo>
                    <a:pt x="4366437" y="1518684"/>
                    <a:pt x="4377070" y="1619693"/>
                    <a:pt x="4338084" y="1616149"/>
                  </a:cubicBezTo>
                  <a:cubicBezTo>
                    <a:pt x="4299098" y="1612605"/>
                    <a:pt x="4228214" y="1518683"/>
                    <a:pt x="4167963" y="1477925"/>
                  </a:cubicBezTo>
                  <a:cubicBezTo>
                    <a:pt x="4107712" y="1437167"/>
                    <a:pt x="4040372" y="1403498"/>
                    <a:pt x="3976577" y="1371600"/>
                  </a:cubicBezTo>
                  <a:cubicBezTo>
                    <a:pt x="3912782" y="1339702"/>
                    <a:pt x="3811772" y="1337930"/>
                    <a:pt x="3785191" y="1286539"/>
                  </a:cubicBezTo>
                  <a:cubicBezTo>
                    <a:pt x="3758610" y="1235148"/>
                    <a:pt x="3847215" y="1107558"/>
                    <a:pt x="3817089" y="1063256"/>
                  </a:cubicBezTo>
                  <a:cubicBezTo>
                    <a:pt x="3786963" y="1018954"/>
                    <a:pt x="3671777" y="1047306"/>
                    <a:pt x="3604437" y="1020725"/>
                  </a:cubicBezTo>
                  <a:cubicBezTo>
                    <a:pt x="3537097" y="994144"/>
                    <a:pt x="3469758" y="935665"/>
                    <a:pt x="3413051" y="903767"/>
                  </a:cubicBezTo>
                  <a:cubicBezTo>
                    <a:pt x="3356344" y="871869"/>
                    <a:pt x="3310270" y="843516"/>
                    <a:pt x="3264196" y="829339"/>
                  </a:cubicBezTo>
                  <a:cubicBezTo>
                    <a:pt x="3218122" y="815162"/>
                    <a:pt x="3177363" y="836428"/>
                    <a:pt x="3136605" y="818707"/>
                  </a:cubicBezTo>
                  <a:cubicBezTo>
                    <a:pt x="3095847" y="800986"/>
                    <a:pt x="3051545" y="769088"/>
                    <a:pt x="3019647" y="723014"/>
                  </a:cubicBezTo>
                  <a:cubicBezTo>
                    <a:pt x="2987749" y="676939"/>
                    <a:pt x="2984205" y="590106"/>
                    <a:pt x="2945219" y="542260"/>
                  </a:cubicBezTo>
                  <a:cubicBezTo>
                    <a:pt x="2906233" y="494414"/>
                    <a:pt x="2845981" y="474921"/>
                    <a:pt x="2785730" y="435935"/>
                  </a:cubicBezTo>
                  <a:cubicBezTo>
                    <a:pt x="2725479" y="396949"/>
                    <a:pt x="2654596" y="340242"/>
                    <a:pt x="2583712" y="308344"/>
                  </a:cubicBezTo>
                  <a:cubicBezTo>
                    <a:pt x="2512828" y="276446"/>
                    <a:pt x="2360428" y="244549"/>
                    <a:pt x="2360428" y="244549"/>
                  </a:cubicBezTo>
                  <a:cubicBezTo>
                    <a:pt x="2286000" y="223284"/>
                    <a:pt x="2200939" y="216195"/>
                    <a:pt x="2137144" y="180753"/>
                  </a:cubicBezTo>
                  <a:cubicBezTo>
                    <a:pt x="2073349" y="145311"/>
                    <a:pt x="2036135" y="62023"/>
                    <a:pt x="1977656" y="31898"/>
                  </a:cubicBezTo>
                  <a:cubicBezTo>
                    <a:pt x="1919177" y="1773"/>
                    <a:pt x="1857154" y="0"/>
                    <a:pt x="1786270" y="0"/>
                  </a:cubicBezTo>
                  <a:cubicBezTo>
                    <a:pt x="1715386" y="0"/>
                    <a:pt x="1635642" y="7089"/>
                    <a:pt x="1552354" y="31898"/>
                  </a:cubicBezTo>
                  <a:cubicBezTo>
                    <a:pt x="1469066" y="56707"/>
                    <a:pt x="1364512" y="108098"/>
                    <a:pt x="1286540" y="148856"/>
                  </a:cubicBezTo>
                  <a:cubicBezTo>
                    <a:pt x="1208568" y="189614"/>
                    <a:pt x="1166037" y="251637"/>
                    <a:pt x="1084521" y="276446"/>
                  </a:cubicBezTo>
                  <a:cubicBezTo>
                    <a:pt x="1003005" y="301255"/>
                    <a:pt x="870098" y="279991"/>
                    <a:pt x="797442" y="297712"/>
                  </a:cubicBezTo>
                  <a:cubicBezTo>
                    <a:pt x="724786" y="315433"/>
                    <a:pt x="703521" y="373912"/>
                    <a:pt x="648586" y="382772"/>
                  </a:cubicBezTo>
                  <a:cubicBezTo>
                    <a:pt x="593651" y="391632"/>
                    <a:pt x="526312" y="384544"/>
                    <a:pt x="467833" y="350874"/>
                  </a:cubicBezTo>
                  <a:cubicBezTo>
                    <a:pt x="409354" y="317204"/>
                    <a:pt x="375684" y="209106"/>
                    <a:pt x="297712" y="180753"/>
                  </a:cubicBezTo>
                  <a:cubicBezTo>
                    <a:pt x="219740" y="152400"/>
                    <a:pt x="109870" y="166576"/>
                    <a:pt x="0" y="180753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831879" y="10473070"/>
              <a:ext cx="797442" cy="372139"/>
            </a:xfrm>
            <a:custGeom>
              <a:avLst/>
              <a:gdLst>
                <a:gd name="connsiteX0" fmla="*/ 797442 w 797442"/>
                <a:gd name="connsiteY0" fmla="*/ 0 h 372139"/>
                <a:gd name="connsiteX1" fmla="*/ 754912 w 797442"/>
                <a:gd name="connsiteY1" fmla="*/ 170121 h 372139"/>
                <a:gd name="connsiteX2" fmla="*/ 584791 w 797442"/>
                <a:gd name="connsiteY2" fmla="*/ 318977 h 372139"/>
                <a:gd name="connsiteX3" fmla="*/ 340242 w 797442"/>
                <a:gd name="connsiteY3" fmla="*/ 350874 h 372139"/>
                <a:gd name="connsiteX4" fmla="*/ 0 w 797442"/>
                <a:gd name="connsiteY4" fmla="*/ 372139 h 37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442" h="372139">
                  <a:moveTo>
                    <a:pt x="797442" y="0"/>
                  </a:moveTo>
                  <a:cubicBezTo>
                    <a:pt x="793898" y="58479"/>
                    <a:pt x="790354" y="116958"/>
                    <a:pt x="754912" y="170121"/>
                  </a:cubicBezTo>
                  <a:cubicBezTo>
                    <a:pt x="719470" y="223284"/>
                    <a:pt x="653903" y="288852"/>
                    <a:pt x="584791" y="318977"/>
                  </a:cubicBezTo>
                  <a:cubicBezTo>
                    <a:pt x="515679" y="349102"/>
                    <a:pt x="437707" y="342014"/>
                    <a:pt x="340242" y="350874"/>
                  </a:cubicBezTo>
                  <a:cubicBezTo>
                    <a:pt x="242777" y="359734"/>
                    <a:pt x="121388" y="365936"/>
                    <a:pt x="0" y="372139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356112" y="12025423"/>
              <a:ext cx="1084521" cy="2998382"/>
            </a:xfrm>
            <a:custGeom>
              <a:avLst/>
              <a:gdLst>
                <a:gd name="connsiteX0" fmla="*/ 0 w 1084521"/>
                <a:gd name="connsiteY0" fmla="*/ 2998382 h 2998382"/>
                <a:gd name="connsiteX1" fmla="*/ 127590 w 1084521"/>
                <a:gd name="connsiteY1" fmla="*/ 2838893 h 2998382"/>
                <a:gd name="connsiteX2" fmla="*/ 180753 w 1084521"/>
                <a:gd name="connsiteY2" fmla="*/ 2647507 h 2998382"/>
                <a:gd name="connsiteX3" fmla="*/ 255181 w 1084521"/>
                <a:gd name="connsiteY3" fmla="*/ 2509284 h 2998382"/>
                <a:gd name="connsiteX4" fmla="*/ 329609 w 1084521"/>
                <a:gd name="connsiteY4" fmla="*/ 2413591 h 2998382"/>
                <a:gd name="connsiteX5" fmla="*/ 276446 w 1084521"/>
                <a:gd name="connsiteY5" fmla="*/ 2200940 h 2998382"/>
                <a:gd name="connsiteX6" fmla="*/ 170121 w 1084521"/>
                <a:gd name="connsiteY6" fmla="*/ 1988289 h 2998382"/>
                <a:gd name="connsiteX7" fmla="*/ 106325 w 1084521"/>
                <a:gd name="connsiteY7" fmla="*/ 1733107 h 2998382"/>
                <a:gd name="connsiteX8" fmla="*/ 74428 w 1084521"/>
                <a:gd name="connsiteY8" fmla="*/ 1488558 h 2998382"/>
                <a:gd name="connsiteX9" fmla="*/ 170121 w 1084521"/>
                <a:gd name="connsiteY9" fmla="*/ 1297172 h 2998382"/>
                <a:gd name="connsiteX10" fmla="*/ 404037 w 1084521"/>
                <a:gd name="connsiteY10" fmla="*/ 914400 h 2998382"/>
                <a:gd name="connsiteX11" fmla="*/ 712381 w 1084521"/>
                <a:gd name="connsiteY11" fmla="*/ 754912 h 2998382"/>
                <a:gd name="connsiteX12" fmla="*/ 776176 w 1084521"/>
                <a:gd name="connsiteY12" fmla="*/ 499730 h 2998382"/>
                <a:gd name="connsiteX13" fmla="*/ 882502 w 1084521"/>
                <a:gd name="connsiteY13" fmla="*/ 255182 h 2998382"/>
                <a:gd name="connsiteX14" fmla="*/ 1084521 w 1084521"/>
                <a:gd name="connsiteY14" fmla="*/ 0 h 299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4521" h="2998382">
                  <a:moveTo>
                    <a:pt x="0" y="2998382"/>
                  </a:moveTo>
                  <a:cubicBezTo>
                    <a:pt x="48732" y="2947877"/>
                    <a:pt x="97465" y="2897372"/>
                    <a:pt x="127590" y="2838893"/>
                  </a:cubicBezTo>
                  <a:cubicBezTo>
                    <a:pt x="157715" y="2780414"/>
                    <a:pt x="159488" y="2702442"/>
                    <a:pt x="180753" y="2647507"/>
                  </a:cubicBezTo>
                  <a:cubicBezTo>
                    <a:pt x="202018" y="2592572"/>
                    <a:pt x="230372" y="2548270"/>
                    <a:pt x="255181" y="2509284"/>
                  </a:cubicBezTo>
                  <a:cubicBezTo>
                    <a:pt x="279990" y="2470298"/>
                    <a:pt x="326065" y="2464982"/>
                    <a:pt x="329609" y="2413591"/>
                  </a:cubicBezTo>
                  <a:cubicBezTo>
                    <a:pt x="333153" y="2362200"/>
                    <a:pt x="303027" y="2271824"/>
                    <a:pt x="276446" y="2200940"/>
                  </a:cubicBezTo>
                  <a:cubicBezTo>
                    <a:pt x="249865" y="2130056"/>
                    <a:pt x="198474" y="2066261"/>
                    <a:pt x="170121" y="1988289"/>
                  </a:cubicBezTo>
                  <a:cubicBezTo>
                    <a:pt x="141768" y="1910317"/>
                    <a:pt x="122274" y="1816395"/>
                    <a:pt x="106325" y="1733107"/>
                  </a:cubicBezTo>
                  <a:cubicBezTo>
                    <a:pt x="90376" y="1649819"/>
                    <a:pt x="63795" y="1561214"/>
                    <a:pt x="74428" y="1488558"/>
                  </a:cubicBezTo>
                  <a:cubicBezTo>
                    <a:pt x="85061" y="1415902"/>
                    <a:pt x="115186" y="1392865"/>
                    <a:pt x="170121" y="1297172"/>
                  </a:cubicBezTo>
                  <a:cubicBezTo>
                    <a:pt x="225056" y="1201479"/>
                    <a:pt x="313660" y="1004777"/>
                    <a:pt x="404037" y="914400"/>
                  </a:cubicBezTo>
                  <a:cubicBezTo>
                    <a:pt x="494414" y="824023"/>
                    <a:pt x="650358" y="824024"/>
                    <a:pt x="712381" y="754912"/>
                  </a:cubicBezTo>
                  <a:cubicBezTo>
                    <a:pt x="774404" y="685800"/>
                    <a:pt x="747823" y="583018"/>
                    <a:pt x="776176" y="499730"/>
                  </a:cubicBezTo>
                  <a:cubicBezTo>
                    <a:pt x="804530" y="416442"/>
                    <a:pt x="831111" y="338470"/>
                    <a:pt x="882502" y="255182"/>
                  </a:cubicBezTo>
                  <a:cubicBezTo>
                    <a:pt x="933893" y="171894"/>
                    <a:pt x="1009207" y="85947"/>
                    <a:pt x="1084521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087600" y="6466526"/>
              <a:ext cx="3009014" cy="1848134"/>
            </a:xfrm>
            <a:custGeom>
              <a:avLst/>
              <a:gdLst>
                <a:gd name="connsiteX0" fmla="*/ 3009014 w 3009014"/>
                <a:gd name="connsiteY0" fmla="*/ 465902 h 1848134"/>
                <a:gd name="connsiteX1" fmla="*/ 2849526 w 3009014"/>
                <a:gd name="connsiteY1" fmla="*/ 391474 h 1848134"/>
                <a:gd name="connsiteX2" fmla="*/ 2647507 w 3009014"/>
                <a:gd name="connsiteY2" fmla="*/ 168190 h 1848134"/>
                <a:gd name="connsiteX3" fmla="*/ 2402958 w 3009014"/>
                <a:gd name="connsiteY3" fmla="*/ 168190 h 1848134"/>
                <a:gd name="connsiteX4" fmla="*/ 2190307 w 3009014"/>
                <a:gd name="connsiteY4" fmla="*/ 359576 h 1848134"/>
                <a:gd name="connsiteX5" fmla="*/ 2052084 w 3009014"/>
                <a:gd name="connsiteY5" fmla="*/ 434004 h 1848134"/>
                <a:gd name="connsiteX6" fmla="*/ 1818167 w 3009014"/>
                <a:gd name="connsiteY6" fmla="*/ 306414 h 1848134"/>
                <a:gd name="connsiteX7" fmla="*/ 1562986 w 3009014"/>
                <a:gd name="connsiteY7" fmla="*/ 157558 h 1848134"/>
                <a:gd name="connsiteX8" fmla="*/ 1382233 w 3009014"/>
                <a:gd name="connsiteY8" fmla="*/ 29967 h 1848134"/>
                <a:gd name="connsiteX9" fmla="*/ 1127051 w 3009014"/>
                <a:gd name="connsiteY9" fmla="*/ 8702 h 1848134"/>
                <a:gd name="connsiteX10" fmla="*/ 829340 w 3009014"/>
                <a:gd name="connsiteY10" fmla="*/ 146925 h 1848134"/>
                <a:gd name="connsiteX11" fmla="*/ 744279 w 3009014"/>
                <a:gd name="connsiteY11" fmla="*/ 412739 h 1848134"/>
                <a:gd name="connsiteX12" fmla="*/ 744279 w 3009014"/>
                <a:gd name="connsiteY12" fmla="*/ 689186 h 1848134"/>
                <a:gd name="connsiteX13" fmla="*/ 627321 w 3009014"/>
                <a:gd name="connsiteY13" fmla="*/ 901837 h 1848134"/>
                <a:gd name="connsiteX14" fmla="*/ 446567 w 3009014"/>
                <a:gd name="connsiteY14" fmla="*/ 1093223 h 1848134"/>
                <a:gd name="connsiteX15" fmla="*/ 255181 w 3009014"/>
                <a:gd name="connsiteY15" fmla="*/ 1359037 h 1848134"/>
                <a:gd name="connsiteX16" fmla="*/ 191386 w 3009014"/>
                <a:gd name="connsiteY16" fmla="*/ 1614218 h 1848134"/>
                <a:gd name="connsiteX17" fmla="*/ 0 w 3009014"/>
                <a:gd name="connsiteY17" fmla="*/ 1848134 h 184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09014" h="1848134">
                  <a:moveTo>
                    <a:pt x="3009014" y="465902"/>
                  </a:moveTo>
                  <a:cubicBezTo>
                    <a:pt x="2959395" y="453497"/>
                    <a:pt x="2909777" y="441093"/>
                    <a:pt x="2849526" y="391474"/>
                  </a:cubicBezTo>
                  <a:cubicBezTo>
                    <a:pt x="2789275" y="341855"/>
                    <a:pt x="2721935" y="205404"/>
                    <a:pt x="2647507" y="168190"/>
                  </a:cubicBezTo>
                  <a:cubicBezTo>
                    <a:pt x="2573079" y="130976"/>
                    <a:pt x="2479158" y="136292"/>
                    <a:pt x="2402958" y="168190"/>
                  </a:cubicBezTo>
                  <a:cubicBezTo>
                    <a:pt x="2326758" y="200088"/>
                    <a:pt x="2248786" y="315274"/>
                    <a:pt x="2190307" y="359576"/>
                  </a:cubicBezTo>
                  <a:cubicBezTo>
                    <a:pt x="2131828" y="403878"/>
                    <a:pt x="2114107" y="442864"/>
                    <a:pt x="2052084" y="434004"/>
                  </a:cubicBezTo>
                  <a:cubicBezTo>
                    <a:pt x="1990061" y="425144"/>
                    <a:pt x="1899683" y="352488"/>
                    <a:pt x="1818167" y="306414"/>
                  </a:cubicBezTo>
                  <a:cubicBezTo>
                    <a:pt x="1736651" y="260340"/>
                    <a:pt x="1635642" y="203632"/>
                    <a:pt x="1562986" y="157558"/>
                  </a:cubicBezTo>
                  <a:cubicBezTo>
                    <a:pt x="1490330" y="111483"/>
                    <a:pt x="1454889" y="54776"/>
                    <a:pt x="1382233" y="29967"/>
                  </a:cubicBezTo>
                  <a:cubicBezTo>
                    <a:pt x="1309577" y="5158"/>
                    <a:pt x="1219200" y="-10791"/>
                    <a:pt x="1127051" y="8702"/>
                  </a:cubicBezTo>
                  <a:cubicBezTo>
                    <a:pt x="1034902" y="28195"/>
                    <a:pt x="893135" y="79586"/>
                    <a:pt x="829340" y="146925"/>
                  </a:cubicBezTo>
                  <a:cubicBezTo>
                    <a:pt x="765545" y="214264"/>
                    <a:pt x="758456" y="322362"/>
                    <a:pt x="744279" y="412739"/>
                  </a:cubicBezTo>
                  <a:cubicBezTo>
                    <a:pt x="730102" y="503116"/>
                    <a:pt x="763772" y="607670"/>
                    <a:pt x="744279" y="689186"/>
                  </a:cubicBezTo>
                  <a:cubicBezTo>
                    <a:pt x="724786" y="770702"/>
                    <a:pt x="676940" y="834498"/>
                    <a:pt x="627321" y="901837"/>
                  </a:cubicBezTo>
                  <a:cubicBezTo>
                    <a:pt x="577702" y="969176"/>
                    <a:pt x="508590" y="1017023"/>
                    <a:pt x="446567" y="1093223"/>
                  </a:cubicBezTo>
                  <a:cubicBezTo>
                    <a:pt x="384544" y="1169423"/>
                    <a:pt x="297711" y="1272205"/>
                    <a:pt x="255181" y="1359037"/>
                  </a:cubicBezTo>
                  <a:cubicBezTo>
                    <a:pt x="212651" y="1445869"/>
                    <a:pt x="233916" y="1532702"/>
                    <a:pt x="191386" y="1614218"/>
                  </a:cubicBezTo>
                  <a:cubicBezTo>
                    <a:pt x="148856" y="1695734"/>
                    <a:pt x="74428" y="1771934"/>
                    <a:pt x="0" y="1848134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661075" y="7799360"/>
              <a:ext cx="2852367" cy="1377246"/>
            </a:xfrm>
            <a:custGeom>
              <a:avLst/>
              <a:gdLst>
                <a:gd name="connsiteX0" fmla="*/ 2852367 w 2852367"/>
                <a:gd name="connsiteY0" fmla="*/ 610993 h 1377246"/>
                <a:gd name="connsiteX1" fmla="*/ 2724776 w 2852367"/>
                <a:gd name="connsiteY1" fmla="*/ 547198 h 1377246"/>
                <a:gd name="connsiteX2" fmla="*/ 2575920 w 2852367"/>
                <a:gd name="connsiteY2" fmla="*/ 472770 h 1377246"/>
                <a:gd name="connsiteX3" fmla="*/ 2405799 w 2852367"/>
                <a:gd name="connsiteY3" fmla="*/ 494035 h 1377246"/>
                <a:gd name="connsiteX4" fmla="*/ 2246311 w 2852367"/>
                <a:gd name="connsiteY4" fmla="*/ 653524 h 1377246"/>
                <a:gd name="connsiteX5" fmla="*/ 2150618 w 2852367"/>
                <a:gd name="connsiteY5" fmla="*/ 717319 h 1377246"/>
                <a:gd name="connsiteX6" fmla="*/ 2023027 w 2852367"/>
                <a:gd name="connsiteY6" fmla="*/ 813012 h 1377246"/>
                <a:gd name="connsiteX7" fmla="*/ 1937967 w 2852367"/>
                <a:gd name="connsiteY7" fmla="*/ 887440 h 1377246"/>
                <a:gd name="connsiteX8" fmla="*/ 1842274 w 2852367"/>
                <a:gd name="connsiteY8" fmla="*/ 887440 h 1377246"/>
                <a:gd name="connsiteX9" fmla="*/ 1821009 w 2852367"/>
                <a:gd name="connsiteY9" fmla="*/ 972500 h 1377246"/>
                <a:gd name="connsiteX10" fmla="*/ 1746581 w 2852367"/>
                <a:gd name="connsiteY10" fmla="*/ 1121356 h 1377246"/>
                <a:gd name="connsiteX11" fmla="*/ 1746581 w 2852367"/>
                <a:gd name="connsiteY11" fmla="*/ 1270212 h 1377246"/>
                <a:gd name="connsiteX12" fmla="*/ 1640255 w 2852367"/>
                <a:gd name="connsiteY12" fmla="*/ 1376538 h 1377246"/>
                <a:gd name="connsiteX13" fmla="*/ 1480767 w 2852367"/>
                <a:gd name="connsiteY13" fmla="*/ 1312742 h 1377246"/>
                <a:gd name="connsiteX14" fmla="*/ 1246851 w 2852367"/>
                <a:gd name="connsiteY14" fmla="*/ 1238314 h 1377246"/>
                <a:gd name="connsiteX15" fmla="*/ 1140525 w 2852367"/>
                <a:gd name="connsiteY15" fmla="*/ 1238314 h 1377246"/>
                <a:gd name="connsiteX16" fmla="*/ 1034199 w 2852367"/>
                <a:gd name="connsiteY16" fmla="*/ 1100091 h 1377246"/>
                <a:gd name="connsiteX17" fmla="*/ 1076730 w 2852367"/>
                <a:gd name="connsiteY17" fmla="*/ 940603 h 1377246"/>
                <a:gd name="connsiteX18" fmla="*/ 800283 w 2852367"/>
                <a:gd name="connsiteY18" fmla="*/ 727952 h 1377246"/>
                <a:gd name="connsiteX19" fmla="*/ 619530 w 2852367"/>
                <a:gd name="connsiteY19" fmla="*/ 642891 h 1377246"/>
                <a:gd name="connsiteX20" fmla="*/ 481306 w 2852367"/>
                <a:gd name="connsiteY20" fmla="*/ 568463 h 1377246"/>
                <a:gd name="connsiteX21" fmla="*/ 215492 w 2852367"/>
                <a:gd name="connsiteY21" fmla="*/ 515300 h 1377246"/>
                <a:gd name="connsiteX22" fmla="*/ 56004 w 2852367"/>
                <a:gd name="connsiteY22" fmla="*/ 355812 h 1377246"/>
                <a:gd name="connsiteX23" fmla="*/ 2841 w 2852367"/>
                <a:gd name="connsiteY23" fmla="*/ 153793 h 1377246"/>
                <a:gd name="connsiteX24" fmla="*/ 130432 w 2852367"/>
                <a:gd name="connsiteY24" fmla="*/ 4938 h 1377246"/>
                <a:gd name="connsiteX25" fmla="*/ 236758 w 2852367"/>
                <a:gd name="connsiteY25" fmla="*/ 47468 h 1377246"/>
                <a:gd name="connsiteX26" fmla="*/ 279288 w 2852367"/>
                <a:gd name="connsiteY26" fmla="*/ 164426 h 137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52367" h="1377246">
                  <a:moveTo>
                    <a:pt x="2852367" y="610993"/>
                  </a:moveTo>
                  <a:lnTo>
                    <a:pt x="2724776" y="547198"/>
                  </a:lnTo>
                  <a:cubicBezTo>
                    <a:pt x="2678702" y="524161"/>
                    <a:pt x="2629083" y="481630"/>
                    <a:pt x="2575920" y="472770"/>
                  </a:cubicBezTo>
                  <a:cubicBezTo>
                    <a:pt x="2522757" y="463910"/>
                    <a:pt x="2460734" y="463909"/>
                    <a:pt x="2405799" y="494035"/>
                  </a:cubicBezTo>
                  <a:cubicBezTo>
                    <a:pt x="2350864" y="524161"/>
                    <a:pt x="2288841" y="616310"/>
                    <a:pt x="2246311" y="653524"/>
                  </a:cubicBezTo>
                  <a:cubicBezTo>
                    <a:pt x="2203781" y="690738"/>
                    <a:pt x="2187832" y="690738"/>
                    <a:pt x="2150618" y="717319"/>
                  </a:cubicBezTo>
                  <a:cubicBezTo>
                    <a:pt x="2113404" y="743900"/>
                    <a:pt x="2058469" y="784658"/>
                    <a:pt x="2023027" y="813012"/>
                  </a:cubicBezTo>
                  <a:cubicBezTo>
                    <a:pt x="1987585" y="841366"/>
                    <a:pt x="1968092" y="875035"/>
                    <a:pt x="1937967" y="887440"/>
                  </a:cubicBezTo>
                  <a:cubicBezTo>
                    <a:pt x="1907842" y="899845"/>
                    <a:pt x="1861767" y="873263"/>
                    <a:pt x="1842274" y="887440"/>
                  </a:cubicBezTo>
                  <a:cubicBezTo>
                    <a:pt x="1822781" y="901617"/>
                    <a:pt x="1836958" y="933514"/>
                    <a:pt x="1821009" y="972500"/>
                  </a:cubicBezTo>
                  <a:cubicBezTo>
                    <a:pt x="1805060" y="1011486"/>
                    <a:pt x="1758986" y="1071737"/>
                    <a:pt x="1746581" y="1121356"/>
                  </a:cubicBezTo>
                  <a:cubicBezTo>
                    <a:pt x="1734176" y="1170975"/>
                    <a:pt x="1764302" y="1227682"/>
                    <a:pt x="1746581" y="1270212"/>
                  </a:cubicBezTo>
                  <a:cubicBezTo>
                    <a:pt x="1728860" y="1312742"/>
                    <a:pt x="1684557" y="1369450"/>
                    <a:pt x="1640255" y="1376538"/>
                  </a:cubicBezTo>
                  <a:cubicBezTo>
                    <a:pt x="1595953" y="1383626"/>
                    <a:pt x="1546334" y="1335779"/>
                    <a:pt x="1480767" y="1312742"/>
                  </a:cubicBezTo>
                  <a:cubicBezTo>
                    <a:pt x="1415200" y="1289705"/>
                    <a:pt x="1303558" y="1250719"/>
                    <a:pt x="1246851" y="1238314"/>
                  </a:cubicBezTo>
                  <a:cubicBezTo>
                    <a:pt x="1190144" y="1225909"/>
                    <a:pt x="1175967" y="1261351"/>
                    <a:pt x="1140525" y="1238314"/>
                  </a:cubicBezTo>
                  <a:cubicBezTo>
                    <a:pt x="1105083" y="1215277"/>
                    <a:pt x="1044831" y="1149710"/>
                    <a:pt x="1034199" y="1100091"/>
                  </a:cubicBezTo>
                  <a:cubicBezTo>
                    <a:pt x="1023566" y="1050473"/>
                    <a:pt x="1115716" y="1002626"/>
                    <a:pt x="1076730" y="940603"/>
                  </a:cubicBezTo>
                  <a:cubicBezTo>
                    <a:pt x="1037744" y="878580"/>
                    <a:pt x="876483" y="777571"/>
                    <a:pt x="800283" y="727952"/>
                  </a:cubicBezTo>
                  <a:cubicBezTo>
                    <a:pt x="724083" y="678333"/>
                    <a:pt x="672693" y="669473"/>
                    <a:pt x="619530" y="642891"/>
                  </a:cubicBezTo>
                  <a:cubicBezTo>
                    <a:pt x="566367" y="616310"/>
                    <a:pt x="548646" y="589728"/>
                    <a:pt x="481306" y="568463"/>
                  </a:cubicBezTo>
                  <a:cubicBezTo>
                    <a:pt x="413966" y="547198"/>
                    <a:pt x="286376" y="550742"/>
                    <a:pt x="215492" y="515300"/>
                  </a:cubicBezTo>
                  <a:cubicBezTo>
                    <a:pt x="144608" y="479858"/>
                    <a:pt x="91446" y="416063"/>
                    <a:pt x="56004" y="355812"/>
                  </a:cubicBezTo>
                  <a:cubicBezTo>
                    <a:pt x="20562" y="295561"/>
                    <a:pt x="-9564" y="212272"/>
                    <a:pt x="2841" y="153793"/>
                  </a:cubicBezTo>
                  <a:cubicBezTo>
                    <a:pt x="15246" y="95314"/>
                    <a:pt x="91446" y="22659"/>
                    <a:pt x="130432" y="4938"/>
                  </a:cubicBezTo>
                  <a:cubicBezTo>
                    <a:pt x="169418" y="-12783"/>
                    <a:pt x="211949" y="20887"/>
                    <a:pt x="236758" y="47468"/>
                  </a:cubicBezTo>
                  <a:cubicBezTo>
                    <a:pt x="261567" y="74049"/>
                    <a:pt x="270427" y="119237"/>
                    <a:pt x="279288" y="164426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01340" y="7899991"/>
              <a:ext cx="6081823" cy="2924356"/>
            </a:xfrm>
            <a:custGeom>
              <a:avLst/>
              <a:gdLst>
                <a:gd name="connsiteX0" fmla="*/ 0 w 6081823"/>
                <a:gd name="connsiteY0" fmla="*/ 0 h 2924356"/>
                <a:gd name="connsiteX1" fmla="*/ 127590 w 6081823"/>
                <a:gd name="connsiteY1" fmla="*/ 159488 h 2924356"/>
                <a:gd name="connsiteX2" fmla="*/ 265813 w 6081823"/>
                <a:gd name="connsiteY2" fmla="*/ 276446 h 2924356"/>
                <a:gd name="connsiteX3" fmla="*/ 510362 w 6081823"/>
                <a:gd name="connsiteY3" fmla="*/ 457200 h 2924356"/>
                <a:gd name="connsiteX4" fmla="*/ 616688 w 6081823"/>
                <a:gd name="connsiteY4" fmla="*/ 637953 h 2924356"/>
                <a:gd name="connsiteX5" fmla="*/ 946297 w 6081823"/>
                <a:gd name="connsiteY5" fmla="*/ 669851 h 2924356"/>
                <a:gd name="connsiteX6" fmla="*/ 1329069 w 6081823"/>
                <a:gd name="connsiteY6" fmla="*/ 808074 h 2924356"/>
                <a:gd name="connsiteX7" fmla="*/ 1499190 w 6081823"/>
                <a:gd name="connsiteY7" fmla="*/ 946297 h 2924356"/>
                <a:gd name="connsiteX8" fmla="*/ 1658679 w 6081823"/>
                <a:gd name="connsiteY8" fmla="*/ 1467293 h 2924356"/>
                <a:gd name="connsiteX9" fmla="*/ 1892595 w 6081823"/>
                <a:gd name="connsiteY9" fmla="*/ 1722474 h 2924356"/>
                <a:gd name="connsiteX10" fmla="*/ 2232837 w 6081823"/>
                <a:gd name="connsiteY10" fmla="*/ 1796902 h 2924356"/>
                <a:gd name="connsiteX11" fmla="*/ 2551813 w 6081823"/>
                <a:gd name="connsiteY11" fmla="*/ 1860697 h 2924356"/>
                <a:gd name="connsiteX12" fmla="*/ 2743200 w 6081823"/>
                <a:gd name="connsiteY12" fmla="*/ 1924493 h 2924356"/>
                <a:gd name="connsiteX13" fmla="*/ 2945218 w 6081823"/>
                <a:gd name="connsiteY13" fmla="*/ 2211572 h 2924356"/>
                <a:gd name="connsiteX14" fmla="*/ 3274827 w 6081823"/>
                <a:gd name="connsiteY14" fmla="*/ 2296632 h 2924356"/>
                <a:gd name="connsiteX15" fmla="*/ 3498111 w 6081823"/>
                <a:gd name="connsiteY15" fmla="*/ 2445488 h 2924356"/>
                <a:gd name="connsiteX16" fmla="*/ 3668232 w 6081823"/>
                <a:gd name="connsiteY16" fmla="*/ 2594344 h 2924356"/>
                <a:gd name="connsiteX17" fmla="*/ 3827720 w 6081823"/>
                <a:gd name="connsiteY17" fmla="*/ 2753832 h 2924356"/>
                <a:gd name="connsiteX18" fmla="*/ 4019107 w 6081823"/>
                <a:gd name="connsiteY18" fmla="*/ 2913321 h 2924356"/>
                <a:gd name="connsiteX19" fmla="*/ 4359348 w 6081823"/>
                <a:gd name="connsiteY19" fmla="*/ 2902688 h 2924356"/>
                <a:gd name="connsiteX20" fmla="*/ 4529469 w 6081823"/>
                <a:gd name="connsiteY20" fmla="*/ 2838893 h 2924356"/>
                <a:gd name="connsiteX21" fmla="*/ 4540102 w 6081823"/>
                <a:gd name="connsiteY21" fmla="*/ 2679404 h 2924356"/>
                <a:gd name="connsiteX22" fmla="*/ 4646427 w 6081823"/>
                <a:gd name="connsiteY22" fmla="*/ 2636874 h 2924356"/>
                <a:gd name="connsiteX23" fmla="*/ 4742120 w 6081823"/>
                <a:gd name="connsiteY23" fmla="*/ 2498651 h 2924356"/>
                <a:gd name="connsiteX24" fmla="*/ 5018567 w 6081823"/>
                <a:gd name="connsiteY24" fmla="*/ 2477386 h 2924356"/>
                <a:gd name="connsiteX25" fmla="*/ 5178055 w 6081823"/>
                <a:gd name="connsiteY25" fmla="*/ 2307265 h 2924356"/>
                <a:gd name="connsiteX26" fmla="*/ 5273748 w 6081823"/>
                <a:gd name="connsiteY26" fmla="*/ 2169042 h 2924356"/>
                <a:gd name="connsiteX27" fmla="*/ 5518297 w 6081823"/>
                <a:gd name="connsiteY27" fmla="*/ 2073349 h 2924356"/>
                <a:gd name="connsiteX28" fmla="*/ 5465134 w 6081823"/>
                <a:gd name="connsiteY28" fmla="*/ 1881962 h 2924356"/>
                <a:gd name="connsiteX29" fmla="*/ 5422604 w 6081823"/>
                <a:gd name="connsiteY29" fmla="*/ 1679944 h 2924356"/>
                <a:gd name="connsiteX30" fmla="*/ 5635255 w 6081823"/>
                <a:gd name="connsiteY30" fmla="*/ 1562986 h 2924356"/>
                <a:gd name="connsiteX31" fmla="*/ 5879804 w 6081823"/>
                <a:gd name="connsiteY31" fmla="*/ 1499190 h 2924356"/>
                <a:gd name="connsiteX32" fmla="*/ 5879804 w 6081823"/>
                <a:gd name="connsiteY32" fmla="*/ 1254642 h 2924356"/>
                <a:gd name="connsiteX33" fmla="*/ 5879804 w 6081823"/>
                <a:gd name="connsiteY33" fmla="*/ 999460 h 2924356"/>
                <a:gd name="connsiteX34" fmla="*/ 5954232 w 6081823"/>
                <a:gd name="connsiteY34" fmla="*/ 839972 h 2924356"/>
                <a:gd name="connsiteX35" fmla="*/ 6081823 w 6081823"/>
                <a:gd name="connsiteY35" fmla="*/ 520995 h 292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81823" h="2924356">
                  <a:moveTo>
                    <a:pt x="0" y="0"/>
                  </a:moveTo>
                  <a:cubicBezTo>
                    <a:pt x="41644" y="56707"/>
                    <a:pt x="83288" y="113414"/>
                    <a:pt x="127590" y="159488"/>
                  </a:cubicBezTo>
                  <a:cubicBezTo>
                    <a:pt x="171892" y="205562"/>
                    <a:pt x="202018" y="226827"/>
                    <a:pt x="265813" y="276446"/>
                  </a:cubicBezTo>
                  <a:cubicBezTo>
                    <a:pt x="329608" y="326065"/>
                    <a:pt x="451883" y="396949"/>
                    <a:pt x="510362" y="457200"/>
                  </a:cubicBezTo>
                  <a:cubicBezTo>
                    <a:pt x="568841" y="517451"/>
                    <a:pt x="544032" y="602511"/>
                    <a:pt x="616688" y="637953"/>
                  </a:cubicBezTo>
                  <a:cubicBezTo>
                    <a:pt x="689344" y="673395"/>
                    <a:pt x="827567" y="641498"/>
                    <a:pt x="946297" y="669851"/>
                  </a:cubicBezTo>
                  <a:cubicBezTo>
                    <a:pt x="1065027" y="698205"/>
                    <a:pt x="1236920" y="762000"/>
                    <a:pt x="1329069" y="808074"/>
                  </a:cubicBezTo>
                  <a:cubicBezTo>
                    <a:pt x="1421218" y="854148"/>
                    <a:pt x="1444255" y="836427"/>
                    <a:pt x="1499190" y="946297"/>
                  </a:cubicBezTo>
                  <a:cubicBezTo>
                    <a:pt x="1554125" y="1056167"/>
                    <a:pt x="1593112" y="1337930"/>
                    <a:pt x="1658679" y="1467293"/>
                  </a:cubicBezTo>
                  <a:cubicBezTo>
                    <a:pt x="1724247" y="1596656"/>
                    <a:pt x="1796902" y="1667539"/>
                    <a:pt x="1892595" y="1722474"/>
                  </a:cubicBezTo>
                  <a:cubicBezTo>
                    <a:pt x="1988288" y="1777409"/>
                    <a:pt x="2232837" y="1796902"/>
                    <a:pt x="2232837" y="1796902"/>
                  </a:cubicBezTo>
                  <a:cubicBezTo>
                    <a:pt x="2342707" y="1819939"/>
                    <a:pt x="2466753" y="1839432"/>
                    <a:pt x="2551813" y="1860697"/>
                  </a:cubicBezTo>
                  <a:cubicBezTo>
                    <a:pt x="2636873" y="1881962"/>
                    <a:pt x="2677633" y="1866014"/>
                    <a:pt x="2743200" y="1924493"/>
                  </a:cubicBezTo>
                  <a:cubicBezTo>
                    <a:pt x="2808767" y="1982972"/>
                    <a:pt x="2856614" y="2149549"/>
                    <a:pt x="2945218" y="2211572"/>
                  </a:cubicBezTo>
                  <a:cubicBezTo>
                    <a:pt x="3033822" y="2273595"/>
                    <a:pt x="3182678" y="2257646"/>
                    <a:pt x="3274827" y="2296632"/>
                  </a:cubicBezTo>
                  <a:cubicBezTo>
                    <a:pt x="3366976" y="2335618"/>
                    <a:pt x="3432544" y="2395869"/>
                    <a:pt x="3498111" y="2445488"/>
                  </a:cubicBezTo>
                  <a:cubicBezTo>
                    <a:pt x="3563678" y="2495107"/>
                    <a:pt x="3613297" y="2542953"/>
                    <a:pt x="3668232" y="2594344"/>
                  </a:cubicBezTo>
                  <a:cubicBezTo>
                    <a:pt x="3723167" y="2645735"/>
                    <a:pt x="3769241" y="2700669"/>
                    <a:pt x="3827720" y="2753832"/>
                  </a:cubicBezTo>
                  <a:cubicBezTo>
                    <a:pt x="3886199" y="2806995"/>
                    <a:pt x="3930502" y="2888512"/>
                    <a:pt x="4019107" y="2913321"/>
                  </a:cubicBezTo>
                  <a:cubicBezTo>
                    <a:pt x="4107712" y="2938130"/>
                    <a:pt x="4274288" y="2915093"/>
                    <a:pt x="4359348" y="2902688"/>
                  </a:cubicBezTo>
                  <a:cubicBezTo>
                    <a:pt x="4444408" y="2890283"/>
                    <a:pt x="4499343" y="2876107"/>
                    <a:pt x="4529469" y="2838893"/>
                  </a:cubicBezTo>
                  <a:cubicBezTo>
                    <a:pt x="4559595" y="2801679"/>
                    <a:pt x="4520609" y="2713074"/>
                    <a:pt x="4540102" y="2679404"/>
                  </a:cubicBezTo>
                  <a:cubicBezTo>
                    <a:pt x="4559595" y="2645734"/>
                    <a:pt x="4612757" y="2666999"/>
                    <a:pt x="4646427" y="2636874"/>
                  </a:cubicBezTo>
                  <a:cubicBezTo>
                    <a:pt x="4680097" y="2606749"/>
                    <a:pt x="4680097" y="2525232"/>
                    <a:pt x="4742120" y="2498651"/>
                  </a:cubicBezTo>
                  <a:cubicBezTo>
                    <a:pt x="4804143" y="2472070"/>
                    <a:pt x="4945911" y="2509284"/>
                    <a:pt x="5018567" y="2477386"/>
                  </a:cubicBezTo>
                  <a:cubicBezTo>
                    <a:pt x="5091223" y="2445488"/>
                    <a:pt x="5135525" y="2358656"/>
                    <a:pt x="5178055" y="2307265"/>
                  </a:cubicBezTo>
                  <a:cubicBezTo>
                    <a:pt x="5220585" y="2255874"/>
                    <a:pt x="5217041" y="2208028"/>
                    <a:pt x="5273748" y="2169042"/>
                  </a:cubicBezTo>
                  <a:cubicBezTo>
                    <a:pt x="5330455" y="2130056"/>
                    <a:pt x="5486399" y="2121196"/>
                    <a:pt x="5518297" y="2073349"/>
                  </a:cubicBezTo>
                  <a:cubicBezTo>
                    <a:pt x="5550195" y="2025502"/>
                    <a:pt x="5481083" y="1947530"/>
                    <a:pt x="5465134" y="1881962"/>
                  </a:cubicBezTo>
                  <a:cubicBezTo>
                    <a:pt x="5449185" y="1816395"/>
                    <a:pt x="5394251" y="1733107"/>
                    <a:pt x="5422604" y="1679944"/>
                  </a:cubicBezTo>
                  <a:cubicBezTo>
                    <a:pt x="5450958" y="1626781"/>
                    <a:pt x="5559055" y="1593112"/>
                    <a:pt x="5635255" y="1562986"/>
                  </a:cubicBezTo>
                  <a:cubicBezTo>
                    <a:pt x="5711455" y="1532860"/>
                    <a:pt x="5839046" y="1550581"/>
                    <a:pt x="5879804" y="1499190"/>
                  </a:cubicBezTo>
                  <a:cubicBezTo>
                    <a:pt x="5920562" y="1447799"/>
                    <a:pt x="5879804" y="1254642"/>
                    <a:pt x="5879804" y="1254642"/>
                  </a:cubicBezTo>
                  <a:cubicBezTo>
                    <a:pt x="5879804" y="1171354"/>
                    <a:pt x="5867399" y="1068572"/>
                    <a:pt x="5879804" y="999460"/>
                  </a:cubicBezTo>
                  <a:cubicBezTo>
                    <a:pt x="5892209" y="930348"/>
                    <a:pt x="5920562" y="919716"/>
                    <a:pt x="5954232" y="839972"/>
                  </a:cubicBezTo>
                  <a:cubicBezTo>
                    <a:pt x="5987902" y="760228"/>
                    <a:pt x="6034862" y="640611"/>
                    <a:pt x="6081823" y="52099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812177" y="3867197"/>
              <a:ext cx="513761" cy="2331584"/>
            </a:xfrm>
            <a:custGeom>
              <a:avLst/>
              <a:gdLst>
                <a:gd name="connsiteX0" fmla="*/ 500865 w 513761"/>
                <a:gd name="connsiteY0" fmla="*/ 0 h 2307265"/>
                <a:gd name="connsiteX1" fmla="*/ 479600 w 513761"/>
                <a:gd name="connsiteY1" fmla="*/ 191386 h 2307265"/>
                <a:gd name="connsiteX2" fmla="*/ 511497 w 513761"/>
                <a:gd name="connsiteY2" fmla="*/ 318977 h 2307265"/>
                <a:gd name="connsiteX3" fmla="*/ 405172 w 513761"/>
                <a:gd name="connsiteY3" fmla="*/ 510363 h 2307265"/>
                <a:gd name="connsiteX4" fmla="*/ 362642 w 513761"/>
                <a:gd name="connsiteY4" fmla="*/ 680484 h 2307265"/>
                <a:gd name="connsiteX5" fmla="*/ 288214 w 513761"/>
                <a:gd name="connsiteY5" fmla="*/ 956931 h 2307265"/>
                <a:gd name="connsiteX6" fmla="*/ 128725 w 513761"/>
                <a:gd name="connsiteY6" fmla="*/ 1244010 h 2307265"/>
                <a:gd name="connsiteX7" fmla="*/ 1135 w 513761"/>
                <a:gd name="connsiteY7" fmla="*/ 1541721 h 2307265"/>
                <a:gd name="connsiteX8" fmla="*/ 64930 w 513761"/>
                <a:gd name="connsiteY8" fmla="*/ 1967024 h 2307265"/>
                <a:gd name="connsiteX9" fmla="*/ 43665 w 513761"/>
                <a:gd name="connsiteY9" fmla="*/ 2137144 h 2307265"/>
                <a:gd name="connsiteX10" fmla="*/ 1135 w 513761"/>
                <a:gd name="connsiteY10" fmla="*/ 2307265 h 2307265"/>
                <a:gd name="connsiteX0" fmla="*/ 500865 w 513761"/>
                <a:gd name="connsiteY0" fmla="*/ 0 h 2331584"/>
                <a:gd name="connsiteX1" fmla="*/ 479600 w 513761"/>
                <a:gd name="connsiteY1" fmla="*/ 215705 h 2331584"/>
                <a:gd name="connsiteX2" fmla="*/ 511497 w 513761"/>
                <a:gd name="connsiteY2" fmla="*/ 343296 h 2331584"/>
                <a:gd name="connsiteX3" fmla="*/ 405172 w 513761"/>
                <a:gd name="connsiteY3" fmla="*/ 534682 h 2331584"/>
                <a:gd name="connsiteX4" fmla="*/ 362642 w 513761"/>
                <a:gd name="connsiteY4" fmla="*/ 704803 h 2331584"/>
                <a:gd name="connsiteX5" fmla="*/ 288214 w 513761"/>
                <a:gd name="connsiteY5" fmla="*/ 981250 h 2331584"/>
                <a:gd name="connsiteX6" fmla="*/ 128725 w 513761"/>
                <a:gd name="connsiteY6" fmla="*/ 1268329 h 2331584"/>
                <a:gd name="connsiteX7" fmla="*/ 1135 w 513761"/>
                <a:gd name="connsiteY7" fmla="*/ 1566040 h 2331584"/>
                <a:gd name="connsiteX8" fmla="*/ 64930 w 513761"/>
                <a:gd name="connsiteY8" fmla="*/ 1991343 h 2331584"/>
                <a:gd name="connsiteX9" fmla="*/ 43665 w 513761"/>
                <a:gd name="connsiteY9" fmla="*/ 2161463 h 2331584"/>
                <a:gd name="connsiteX10" fmla="*/ 1135 w 513761"/>
                <a:gd name="connsiteY10" fmla="*/ 2331584 h 2331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3761" h="2331584">
                  <a:moveTo>
                    <a:pt x="500865" y="0"/>
                  </a:moveTo>
                  <a:cubicBezTo>
                    <a:pt x="489346" y="69111"/>
                    <a:pt x="477828" y="158489"/>
                    <a:pt x="479600" y="215705"/>
                  </a:cubicBezTo>
                  <a:cubicBezTo>
                    <a:pt x="481372" y="272921"/>
                    <a:pt x="523902" y="290133"/>
                    <a:pt x="511497" y="343296"/>
                  </a:cubicBezTo>
                  <a:cubicBezTo>
                    <a:pt x="499092" y="396459"/>
                    <a:pt x="429981" y="474431"/>
                    <a:pt x="405172" y="534682"/>
                  </a:cubicBezTo>
                  <a:cubicBezTo>
                    <a:pt x="380363" y="594933"/>
                    <a:pt x="382135" y="630375"/>
                    <a:pt x="362642" y="704803"/>
                  </a:cubicBezTo>
                  <a:cubicBezTo>
                    <a:pt x="343149" y="779231"/>
                    <a:pt x="327200" y="887329"/>
                    <a:pt x="288214" y="981250"/>
                  </a:cubicBezTo>
                  <a:cubicBezTo>
                    <a:pt x="249228" y="1075171"/>
                    <a:pt x="176571" y="1170864"/>
                    <a:pt x="128725" y="1268329"/>
                  </a:cubicBezTo>
                  <a:cubicBezTo>
                    <a:pt x="80879" y="1365794"/>
                    <a:pt x="11767" y="1445538"/>
                    <a:pt x="1135" y="1566040"/>
                  </a:cubicBezTo>
                  <a:cubicBezTo>
                    <a:pt x="-9497" y="1686542"/>
                    <a:pt x="57842" y="1892106"/>
                    <a:pt x="64930" y="1991343"/>
                  </a:cubicBezTo>
                  <a:cubicBezTo>
                    <a:pt x="72018" y="2090580"/>
                    <a:pt x="54297" y="2104756"/>
                    <a:pt x="43665" y="2161463"/>
                  </a:cubicBezTo>
                  <a:cubicBezTo>
                    <a:pt x="33033" y="2218170"/>
                    <a:pt x="8223" y="2306775"/>
                    <a:pt x="1135" y="2331584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768084" y="3221665"/>
              <a:ext cx="364400" cy="754912"/>
            </a:xfrm>
            <a:custGeom>
              <a:avLst/>
              <a:gdLst>
                <a:gd name="connsiteX0" fmla="*/ 0 w 364400"/>
                <a:gd name="connsiteY0" fmla="*/ 0 h 754912"/>
                <a:gd name="connsiteX1" fmla="*/ 212651 w 364400"/>
                <a:gd name="connsiteY1" fmla="*/ 202019 h 754912"/>
                <a:gd name="connsiteX2" fmla="*/ 287079 w 364400"/>
                <a:gd name="connsiteY2" fmla="*/ 382772 h 754912"/>
                <a:gd name="connsiteX3" fmla="*/ 255181 w 364400"/>
                <a:gd name="connsiteY3" fmla="*/ 531628 h 754912"/>
                <a:gd name="connsiteX4" fmla="*/ 350874 w 364400"/>
                <a:gd name="connsiteY4" fmla="*/ 680484 h 754912"/>
                <a:gd name="connsiteX5" fmla="*/ 361507 w 364400"/>
                <a:gd name="connsiteY5" fmla="*/ 754912 h 75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400" h="754912">
                  <a:moveTo>
                    <a:pt x="0" y="0"/>
                  </a:moveTo>
                  <a:cubicBezTo>
                    <a:pt x="82402" y="69112"/>
                    <a:pt x="164805" y="138224"/>
                    <a:pt x="212651" y="202019"/>
                  </a:cubicBezTo>
                  <a:cubicBezTo>
                    <a:pt x="260497" y="265814"/>
                    <a:pt x="279991" y="327837"/>
                    <a:pt x="287079" y="382772"/>
                  </a:cubicBezTo>
                  <a:cubicBezTo>
                    <a:pt x="294167" y="437707"/>
                    <a:pt x="244549" y="482009"/>
                    <a:pt x="255181" y="531628"/>
                  </a:cubicBezTo>
                  <a:cubicBezTo>
                    <a:pt x="265813" y="581247"/>
                    <a:pt x="333153" y="643270"/>
                    <a:pt x="350874" y="680484"/>
                  </a:cubicBezTo>
                  <a:cubicBezTo>
                    <a:pt x="368595" y="717698"/>
                    <a:pt x="365051" y="736305"/>
                    <a:pt x="361507" y="754912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652744" y="4859079"/>
              <a:ext cx="3221665" cy="1796902"/>
            </a:xfrm>
            <a:custGeom>
              <a:avLst/>
              <a:gdLst>
                <a:gd name="connsiteX0" fmla="*/ 3221665 w 3221665"/>
                <a:gd name="connsiteY0" fmla="*/ 1796902 h 1796902"/>
                <a:gd name="connsiteX1" fmla="*/ 2977116 w 3221665"/>
                <a:gd name="connsiteY1" fmla="*/ 1584251 h 1796902"/>
                <a:gd name="connsiteX2" fmla="*/ 2668772 w 3221665"/>
                <a:gd name="connsiteY2" fmla="*/ 1244009 h 1796902"/>
                <a:gd name="connsiteX3" fmla="*/ 2488019 w 3221665"/>
                <a:gd name="connsiteY3" fmla="*/ 935665 h 1796902"/>
                <a:gd name="connsiteX4" fmla="*/ 2286000 w 3221665"/>
                <a:gd name="connsiteY4" fmla="*/ 765544 h 1796902"/>
                <a:gd name="connsiteX5" fmla="*/ 2169042 w 3221665"/>
                <a:gd name="connsiteY5" fmla="*/ 584791 h 1796902"/>
                <a:gd name="connsiteX6" fmla="*/ 1967023 w 3221665"/>
                <a:gd name="connsiteY6" fmla="*/ 531628 h 1796902"/>
                <a:gd name="connsiteX7" fmla="*/ 1818168 w 3221665"/>
                <a:gd name="connsiteY7" fmla="*/ 563526 h 1796902"/>
                <a:gd name="connsiteX8" fmla="*/ 1722475 w 3221665"/>
                <a:gd name="connsiteY8" fmla="*/ 435935 h 1796902"/>
                <a:gd name="connsiteX9" fmla="*/ 1382233 w 3221665"/>
                <a:gd name="connsiteY9" fmla="*/ 287079 h 1796902"/>
                <a:gd name="connsiteX10" fmla="*/ 1212112 w 3221665"/>
                <a:gd name="connsiteY10" fmla="*/ 372140 h 1796902"/>
                <a:gd name="connsiteX11" fmla="*/ 935665 w 3221665"/>
                <a:gd name="connsiteY11" fmla="*/ 297712 h 1796902"/>
                <a:gd name="connsiteX12" fmla="*/ 861237 w 3221665"/>
                <a:gd name="connsiteY12" fmla="*/ 276447 h 1796902"/>
                <a:gd name="connsiteX13" fmla="*/ 584791 w 3221665"/>
                <a:gd name="connsiteY13" fmla="*/ 276447 h 1796902"/>
                <a:gd name="connsiteX14" fmla="*/ 233916 w 3221665"/>
                <a:gd name="connsiteY14" fmla="*/ 148856 h 1796902"/>
                <a:gd name="connsiteX15" fmla="*/ 0 w 3221665"/>
                <a:gd name="connsiteY15" fmla="*/ 0 h 179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21665" h="1796902">
                  <a:moveTo>
                    <a:pt x="3221665" y="1796902"/>
                  </a:moveTo>
                  <a:cubicBezTo>
                    <a:pt x="3145465" y="1736651"/>
                    <a:pt x="3069265" y="1676400"/>
                    <a:pt x="2977116" y="1584251"/>
                  </a:cubicBezTo>
                  <a:cubicBezTo>
                    <a:pt x="2884967" y="1492102"/>
                    <a:pt x="2750288" y="1352107"/>
                    <a:pt x="2668772" y="1244009"/>
                  </a:cubicBezTo>
                  <a:cubicBezTo>
                    <a:pt x="2587256" y="1135911"/>
                    <a:pt x="2551814" y="1015409"/>
                    <a:pt x="2488019" y="935665"/>
                  </a:cubicBezTo>
                  <a:cubicBezTo>
                    <a:pt x="2424224" y="855921"/>
                    <a:pt x="2339163" y="824023"/>
                    <a:pt x="2286000" y="765544"/>
                  </a:cubicBezTo>
                  <a:cubicBezTo>
                    <a:pt x="2232837" y="707065"/>
                    <a:pt x="2222205" y="623777"/>
                    <a:pt x="2169042" y="584791"/>
                  </a:cubicBezTo>
                  <a:cubicBezTo>
                    <a:pt x="2115879" y="545805"/>
                    <a:pt x="2025502" y="535172"/>
                    <a:pt x="1967023" y="531628"/>
                  </a:cubicBezTo>
                  <a:cubicBezTo>
                    <a:pt x="1908544" y="528084"/>
                    <a:pt x="1858926" y="579475"/>
                    <a:pt x="1818168" y="563526"/>
                  </a:cubicBezTo>
                  <a:cubicBezTo>
                    <a:pt x="1777410" y="547577"/>
                    <a:pt x="1795131" y="482009"/>
                    <a:pt x="1722475" y="435935"/>
                  </a:cubicBezTo>
                  <a:cubicBezTo>
                    <a:pt x="1649819" y="389860"/>
                    <a:pt x="1467293" y="297711"/>
                    <a:pt x="1382233" y="287079"/>
                  </a:cubicBezTo>
                  <a:cubicBezTo>
                    <a:pt x="1297173" y="276447"/>
                    <a:pt x="1286540" y="370368"/>
                    <a:pt x="1212112" y="372140"/>
                  </a:cubicBezTo>
                  <a:cubicBezTo>
                    <a:pt x="1137684" y="373912"/>
                    <a:pt x="994144" y="313661"/>
                    <a:pt x="935665" y="297712"/>
                  </a:cubicBezTo>
                  <a:cubicBezTo>
                    <a:pt x="877186" y="281763"/>
                    <a:pt x="919716" y="279991"/>
                    <a:pt x="861237" y="276447"/>
                  </a:cubicBezTo>
                  <a:cubicBezTo>
                    <a:pt x="802758" y="272903"/>
                    <a:pt x="689344" y="297712"/>
                    <a:pt x="584791" y="276447"/>
                  </a:cubicBezTo>
                  <a:cubicBezTo>
                    <a:pt x="480238" y="255182"/>
                    <a:pt x="331381" y="194930"/>
                    <a:pt x="233916" y="148856"/>
                  </a:cubicBezTo>
                  <a:cubicBezTo>
                    <a:pt x="136451" y="102781"/>
                    <a:pt x="68225" y="51390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089219" y="4518837"/>
              <a:ext cx="1451521" cy="1011573"/>
            </a:xfrm>
            <a:custGeom>
              <a:avLst/>
              <a:gdLst>
                <a:gd name="connsiteX0" fmla="*/ 935665 w 1451521"/>
                <a:gd name="connsiteY0" fmla="*/ 0 h 1011573"/>
                <a:gd name="connsiteX1" fmla="*/ 1031358 w 1451521"/>
                <a:gd name="connsiteY1" fmla="*/ 297712 h 1011573"/>
                <a:gd name="connsiteX2" fmla="*/ 1169581 w 1451521"/>
                <a:gd name="connsiteY2" fmla="*/ 435935 h 1011573"/>
                <a:gd name="connsiteX3" fmla="*/ 1318437 w 1451521"/>
                <a:gd name="connsiteY3" fmla="*/ 510363 h 1011573"/>
                <a:gd name="connsiteX4" fmla="*/ 1446028 w 1451521"/>
                <a:gd name="connsiteY4" fmla="*/ 616689 h 1011573"/>
                <a:gd name="connsiteX5" fmla="*/ 1414130 w 1451521"/>
                <a:gd name="connsiteY5" fmla="*/ 712382 h 1011573"/>
                <a:gd name="connsiteX6" fmla="*/ 1286539 w 1451521"/>
                <a:gd name="connsiteY6" fmla="*/ 808075 h 1011573"/>
                <a:gd name="connsiteX7" fmla="*/ 1169581 w 1451521"/>
                <a:gd name="connsiteY7" fmla="*/ 850605 h 1011573"/>
                <a:gd name="connsiteX8" fmla="*/ 1073888 w 1451521"/>
                <a:gd name="connsiteY8" fmla="*/ 925033 h 1011573"/>
                <a:gd name="connsiteX9" fmla="*/ 839972 w 1451521"/>
                <a:gd name="connsiteY9" fmla="*/ 956930 h 1011573"/>
                <a:gd name="connsiteX10" fmla="*/ 680483 w 1451521"/>
                <a:gd name="connsiteY10" fmla="*/ 1010093 h 1011573"/>
                <a:gd name="connsiteX11" fmla="*/ 446567 w 1451521"/>
                <a:gd name="connsiteY11" fmla="*/ 893135 h 1011573"/>
                <a:gd name="connsiteX12" fmla="*/ 223283 w 1451521"/>
                <a:gd name="connsiteY12" fmla="*/ 818707 h 1011573"/>
                <a:gd name="connsiteX13" fmla="*/ 0 w 1451521"/>
                <a:gd name="connsiteY13" fmla="*/ 744279 h 101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51521" h="1011573">
                  <a:moveTo>
                    <a:pt x="935665" y="0"/>
                  </a:moveTo>
                  <a:cubicBezTo>
                    <a:pt x="964018" y="112528"/>
                    <a:pt x="992372" y="225056"/>
                    <a:pt x="1031358" y="297712"/>
                  </a:cubicBezTo>
                  <a:cubicBezTo>
                    <a:pt x="1070344" y="370368"/>
                    <a:pt x="1121735" y="400493"/>
                    <a:pt x="1169581" y="435935"/>
                  </a:cubicBezTo>
                  <a:cubicBezTo>
                    <a:pt x="1217428" y="471377"/>
                    <a:pt x="1272362" y="480237"/>
                    <a:pt x="1318437" y="510363"/>
                  </a:cubicBezTo>
                  <a:cubicBezTo>
                    <a:pt x="1364512" y="540489"/>
                    <a:pt x="1430079" y="583019"/>
                    <a:pt x="1446028" y="616689"/>
                  </a:cubicBezTo>
                  <a:cubicBezTo>
                    <a:pt x="1461977" y="650359"/>
                    <a:pt x="1440711" y="680484"/>
                    <a:pt x="1414130" y="712382"/>
                  </a:cubicBezTo>
                  <a:cubicBezTo>
                    <a:pt x="1387549" y="744280"/>
                    <a:pt x="1327297" y="785038"/>
                    <a:pt x="1286539" y="808075"/>
                  </a:cubicBezTo>
                  <a:cubicBezTo>
                    <a:pt x="1245781" y="831112"/>
                    <a:pt x="1205023" y="831112"/>
                    <a:pt x="1169581" y="850605"/>
                  </a:cubicBezTo>
                  <a:cubicBezTo>
                    <a:pt x="1134139" y="870098"/>
                    <a:pt x="1128823" y="907312"/>
                    <a:pt x="1073888" y="925033"/>
                  </a:cubicBezTo>
                  <a:cubicBezTo>
                    <a:pt x="1018953" y="942754"/>
                    <a:pt x="905539" y="942753"/>
                    <a:pt x="839972" y="956930"/>
                  </a:cubicBezTo>
                  <a:cubicBezTo>
                    <a:pt x="774405" y="971107"/>
                    <a:pt x="746050" y="1020725"/>
                    <a:pt x="680483" y="1010093"/>
                  </a:cubicBezTo>
                  <a:cubicBezTo>
                    <a:pt x="614916" y="999461"/>
                    <a:pt x="522767" y="925033"/>
                    <a:pt x="446567" y="893135"/>
                  </a:cubicBezTo>
                  <a:cubicBezTo>
                    <a:pt x="370367" y="861237"/>
                    <a:pt x="223283" y="818707"/>
                    <a:pt x="223283" y="818707"/>
                  </a:cubicBezTo>
                  <a:lnTo>
                    <a:pt x="0" y="744279"/>
                  </a:ln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684102" y="5371266"/>
              <a:ext cx="765545" cy="158266"/>
            </a:xfrm>
            <a:custGeom>
              <a:avLst/>
              <a:gdLst>
                <a:gd name="connsiteX0" fmla="*/ 765545 w 765545"/>
                <a:gd name="connsiteY0" fmla="*/ 51339 h 158266"/>
                <a:gd name="connsiteX1" fmla="*/ 542261 w 765545"/>
                <a:gd name="connsiteY1" fmla="*/ 157664 h 158266"/>
                <a:gd name="connsiteX2" fmla="*/ 329610 w 765545"/>
                <a:gd name="connsiteY2" fmla="*/ 8808 h 158266"/>
                <a:gd name="connsiteX3" fmla="*/ 0 w 765545"/>
                <a:gd name="connsiteY3" fmla="*/ 30074 h 15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5545" h="158266">
                  <a:moveTo>
                    <a:pt x="765545" y="51339"/>
                  </a:moveTo>
                  <a:cubicBezTo>
                    <a:pt x="690231" y="108046"/>
                    <a:pt x="614917" y="164753"/>
                    <a:pt x="542261" y="157664"/>
                  </a:cubicBezTo>
                  <a:cubicBezTo>
                    <a:pt x="469605" y="150575"/>
                    <a:pt x="419987" y="30073"/>
                    <a:pt x="329610" y="8808"/>
                  </a:cubicBezTo>
                  <a:cubicBezTo>
                    <a:pt x="239233" y="-12457"/>
                    <a:pt x="119616" y="8808"/>
                    <a:pt x="0" y="30074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977722" y="5539563"/>
              <a:ext cx="269906" cy="361507"/>
            </a:xfrm>
            <a:custGeom>
              <a:avLst/>
              <a:gdLst>
                <a:gd name="connsiteX0" fmla="*/ 269906 w 269906"/>
                <a:gd name="connsiteY0" fmla="*/ 0 h 361507"/>
                <a:gd name="connsiteX1" fmla="*/ 46622 w 269906"/>
                <a:gd name="connsiteY1" fmla="*/ 106325 h 361507"/>
                <a:gd name="connsiteX2" fmla="*/ 4092 w 269906"/>
                <a:gd name="connsiteY2" fmla="*/ 276446 h 361507"/>
                <a:gd name="connsiteX3" fmla="*/ 4092 w 269906"/>
                <a:gd name="connsiteY3" fmla="*/ 361507 h 36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906" h="361507">
                  <a:moveTo>
                    <a:pt x="269906" y="0"/>
                  </a:moveTo>
                  <a:cubicBezTo>
                    <a:pt x="180415" y="30125"/>
                    <a:pt x="90924" y="60251"/>
                    <a:pt x="46622" y="106325"/>
                  </a:cubicBezTo>
                  <a:cubicBezTo>
                    <a:pt x="2320" y="152399"/>
                    <a:pt x="11180" y="233916"/>
                    <a:pt x="4092" y="276446"/>
                  </a:cubicBezTo>
                  <a:cubicBezTo>
                    <a:pt x="-2996" y="318976"/>
                    <a:pt x="548" y="340241"/>
                    <a:pt x="4092" y="361507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960009" y="3221665"/>
              <a:ext cx="1350335" cy="3242930"/>
            </a:xfrm>
            <a:custGeom>
              <a:avLst/>
              <a:gdLst>
                <a:gd name="connsiteX0" fmla="*/ 0 w 1350335"/>
                <a:gd name="connsiteY0" fmla="*/ 0 h 3242930"/>
                <a:gd name="connsiteX1" fmla="*/ 202019 w 1350335"/>
                <a:gd name="connsiteY1" fmla="*/ 202019 h 3242930"/>
                <a:gd name="connsiteX2" fmla="*/ 223284 w 1350335"/>
                <a:gd name="connsiteY2" fmla="*/ 457200 h 3242930"/>
                <a:gd name="connsiteX3" fmla="*/ 372140 w 1350335"/>
                <a:gd name="connsiteY3" fmla="*/ 701749 h 3242930"/>
                <a:gd name="connsiteX4" fmla="*/ 606056 w 1350335"/>
                <a:gd name="connsiteY4" fmla="*/ 978195 h 3242930"/>
                <a:gd name="connsiteX5" fmla="*/ 712382 w 1350335"/>
                <a:gd name="connsiteY5" fmla="*/ 1307805 h 3242930"/>
                <a:gd name="connsiteX6" fmla="*/ 733647 w 1350335"/>
                <a:gd name="connsiteY6" fmla="*/ 1594884 h 3242930"/>
                <a:gd name="connsiteX7" fmla="*/ 659219 w 1350335"/>
                <a:gd name="connsiteY7" fmla="*/ 1924493 h 3242930"/>
                <a:gd name="connsiteX8" fmla="*/ 680484 w 1350335"/>
                <a:gd name="connsiteY8" fmla="*/ 2286000 h 3242930"/>
                <a:gd name="connsiteX9" fmla="*/ 754912 w 1350335"/>
                <a:gd name="connsiteY9" fmla="*/ 2509284 h 3242930"/>
                <a:gd name="connsiteX10" fmla="*/ 1116419 w 1350335"/>
                <a:gd name="connsiteY10" fmla="*/ 2892056 h 3242930"/>
                <a:gd name="connsiteX11" fmla="*/ 1201479 w 1350335"/>
                <a:gd name="connsiteY11" fmla="*/ 3104707 h 3242930"/>
                <a:gd name="connsiteX12" fmla="*/ 1350335 w 1350335"/>
                <a:gd name="connsiteY12" fmla="*/ 3242930 h 324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0335" h="3242930">
                  <a:moveTo>
                    <a:pt x="0" y="0"/>
                  </a:moveTo>
                  <a:cubicBezTo>
                    <a:pt x="82402" y="62909"/>
                    <a:pt x="164805" y="125819"/>
                    <a:pt x="202019" y="202019"/>
                  </a:cubicBezTo>
                  <a:cubicBezTo>
                    <a:pt x="239233" y="278219"/>
                    <a:pt x="194931" y="373912"/>
                    <a:pt x="223284" y="457200"/>
                  </a:cubicBezTo>
                  <a:cubicBezTo>
                    <a:pt x="251638" y="540488"/>
                    <a:pt x="308345" y="614917"/>
                    <a:pt x="372140" y="701749"/>
                  </a:cubicBezTo>
                  <a:cubicBezTo>
                    <a:pt x="435935" y="788581"/>
                    <a:pt x="549349" y="877186"/>
                    <a:pt x="606056" y="978195"/>
                  </a:cubicBezTo>
                  <a:cubicBezTo>
                    <a:pt x="662763" y="1079204"/>
                    <a:pt x="691117" y="1205024"/>
                    <a:pt x="712382" y="1307805"/>
                  </a:cubicBezTo>
                  <a:cubicBezTo>
                    <a:pt x="733647" y="1410586"/>
                    <a:pt x="742507" y="1492103"/>
                    <a:pt x="733647" y="1594884"/>
                  </a:cubicBezTo>
                  <a:cubicBezTo>
                    <a:pt x="724787" y="1697665"/>
                    <a:pt x="668080" y="1809307"/>
                    <a:pt x="659219" y="1924493"/>
                  </a:cubicBezTo>
                  <a:cubicBezTo>
                    <a:pt x="650359" y="2039679"/>
                    <a:pt x="664535" y="2188535"/>
                    <a:pt x="680484" y="2286000"/>
                  </a:cubicBezTo>
                  <a:cubicBezTo>
                    <a:pt x="696433" y="2383465"/>
                    <a:pt x="682256" y="2408275"/>
                    <a:pt x="754912" y="2509284"/>
                  </a:cubicBezTo>
                  <a:cubicBezTo>
                    <a:pt x="827568" y="2610293"/>
                    <a:pt x="1041991" y="2792819"/>
                    <a:pt x="1116419" y="2892056"/>
                  </a:cubicBezTo>
                  <a:cubicBezTo>
                    <a:pt x="1190847" y="2991293"/>
                    <a:pt x="1162493" y="3046228"/>
                    <a:pt x="1201479" y="3104707"/>
                  </a:cubicBezTo>
                  <a:cubicBezTo>
                    <a:pt x="1240465" y="3163186"/>
                    <a:pt x="1295400" y="3203058"/>
                    <a:pt x="1350335" y="324293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439014" y="4306186"/>
              <a:ext cx="1190846" cy="1212112"/>
            </a:xfrm>
            <a:custGeom>
              <a:avLst/>
              <a:gdLst>
                <a:gd name="connsiteX0" fmla="*/ 1190846 w 1190846"/>
                <a:gd name="connsiteY0" fmla="*/ 1212112 h 1212112"/>
                <a:gd name="connsiteX1" fmla="*/ 1020726 w 1190846"/>
                <a:gd name="connsiteY1" fmla="*/ 1020726 h 1212112"/>
                <a:gd name="connsiteX2" fmla="*/ 744279 w 1190846"/>
                <a:gd name="connsiteY2" fmla="*/ 797442 h 1212112"/>
                <a:gd name="connsiteX3" fmla="*/ 616688 w 1190846"/>
                <a:gd name="connsiteY3" fmla="*/ 648586 h 1212112"/>
                <a:gd name="connsiteX4" fmla="*/ 318977 w 1190846"/>
                <a:gd name="connsiteY4" fmla="*/ 414670 h 1212112"/>
                <a:gd name="connsiteX5" fmla="*/ 0 w 1190846"/>
                <a:gd name="connsiteY5" fmla="*/ 0 h 121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0846" h="1212112">
                  <a:moveTo>
                    <a:pt x="1190846" y="1212112"/>
                  </a:moveTo>
                  <a:cubicBezTo>
                    <a:pt x="1143000" y="1150975"/>
                    <a:pt x="1095154" y="1089838"/>
                    <a:pt x="1020726" y="1020726"/>
                  </a:cubicBezTo>
                  <a:cubicBezTo>
                    <a:pt x="946298" y="951614"/>
                    <a:pt x="811619" y="859465"/>
                    <a:pt x="744279" y="797442"/>
                  </a:cubicBezTo>
                  <a:cubicBezTo>
                    <a:pt x="676939" y="735419"/>
                    <a:pt x="687572" y="712381"/>
                    <a:pt x="616688" y="648586"/>
                  </a:cubicBezTo>
                  <a:cubicBezTo>
                    <a:pt x="545804" y="584791"/>
                    <a:pt x="421758" y="522768"/>
                    <a:pt x="318977" y="414670"/>
                  </a:cubicBezTo>
                  <a:cubicBezTo>
                    <a:pt x="216196" y="306572"/>
                    <a:pt x="108098" y="153286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1260982" y="449825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6280350" y="358877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5503602" y="789284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6091079" y="460887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8482776" y="484730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9520079" y="575187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15446472" y="953974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10636041" y="593868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14033086" y="811898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15652950" y="1165614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11498822" y="733240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9886331" y="1055738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11267763" y="1116453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12990867" y="1046152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7140672" y="944880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9623318" y="948321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8780202" y="1024029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3502737" y="1036811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5100478" y="1063850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2229460" y="1410191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2285996" y="1060409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6037003" y="1111782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>
              <a:off x="550602" y="1101458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>
              <a:off x="4844841" y="1231490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4210660" y="1305969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4510544" y="1449520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3424079" y="156209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7671616" y="1230998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8782661" y="1291958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9930577" y="1240093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10554926" y="1431576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9800300" y="1315556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13108855" y="1316047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14512410" y="1348740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14871287" y="1514413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17302313" y="1512693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10016610" y="1702209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12609867" y="1658456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15357983" y="1669271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15082681" y="1760465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6481913" y="167320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5159474" y="1584468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8394287" y="1729494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4426971" y="1768577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5884603" y="1818476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926687" y="1684757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9849461" y="1948016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8254177" y="1860755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16488694" y="2022004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14052752" y="1972351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14168281" y="1843056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12577914" y="2051255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16483778" y="2139499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17661191" y="2119343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11484075" y="218226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13516895" y="2089846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15559546" y="2387026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2917127" y="2288704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12872881" y="2506242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13364494" y="2524432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16931146" y="2461506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5835442" y="2512633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5766616" y="2438646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180870" y="3225520"/>
              <a:ext cx="17946356" cy="23683965"/>
            </a:xfrm>
            <a:prstGeom prst="rect">
              <a:avLst/>
            </a:prstGeom>
            <a:noFill/>
            <a:ln w="152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5534111" y="9305504"/>
            <a:ext cx="1805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Moscow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5309803" y="4905677"/>
            <a:ext cx="12327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Tallinn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4655419" y="3530066"/>
            <a:ext cx="1704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Helsinki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989797" y="4797392"/>
            <a:ext cx="22079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Stockholm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7266895" y="4794617"/>
            <a:ext cx="1133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Narva</a:t>
            </a:r>
            <a:endParaRPr lang="en-US" sz="3000" b="1" dirty="0"/>
          </a:p>
        </p:txBody>
      </p:sp>
      <p:sp>
        <p:nvSpPr>
          <p:cNvPr id="135" name="TextBox 134"/>
          <p:cNvSpPr txBox="1"/>
          <p:nvPr/>
        </p:nvSpPr>
        <p:spPr>
          <a:xfrm>
            <a:off x="4610802" y="7905717"/>
            <a:ext cx="8609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Riga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736646" y="7586573"/>
            <a:ext cx="18374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Demyansk</a:t>
            </a:r>
            <a:endParaRPr lang="en-US" sz="3000" b="1" dirty="0"/>
          </a:p>
        </p:txBody>
      </p:sp>
      <p:sp>
        <p:nvSpPr>
          <p:cNvPr id="138" name="TextBox 137"/>
          <p:cNvSpPr txBox="1"/>
          <p:nvPr/>
        </p:nvSpPr>
        <p:spPr>
          <a:xfrm>
            <a:off x="9127438" y="5969102"/>
            <a:ext cx="9186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Luga</a:t>
            </a:r>
            <a:endParaRPr lang="en-US" sz="3000" b="1" dirty="0"/>
          </a:p>
        </p:txBody>
      </p:sp>
      <p:sp>
        <p:nvSpPr>
          <p:cNvPr id="139" name="TextBox 138"/>
          <p:cNvSpPr txBox="1"/>
          <p:nvPr/>
        </p:nvSpPr>
        <p:spPr>
          <a:xfrm>
            <a:off x="6423015" y="9148011"/>
            <a:ext cx="12490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Dvinsk</a:t>
            </a:r>
            <a:endParaRPr lang="en-US" sz="3000" b="1" dirty="0"/>
          </a:p>
        </p:txBody>
      </p:sp>
      <p:sp>
        <p:nvSpPr>
          <p:cNvPr id="141" name="TextBox 140"/>
          <p:cNvSpPr txBox="1"/>
          <p:nvPr/>
        </p:nvSpPr>
        <p:spPr>
          <a:xfrm>
            <a:off x="12843327" y="8110367"/>
            <a:ext cx="12762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Kalinin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9161572" y="9295677"/>
            <a:ext cx="1097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Nevel</a:t>
            </a:r>
            <a:endParaRPr lang="en-US" sz="3000" b="1" dirty="0"/>
          </a:p>
        </p:txBody>
      </p:sp>
      <p:sp>
        <p:nvSpPr>
          <p:cNvPr id="140" name="TextBox 139"/>
          <p:cNvSpPr txBox="1"/>
          <p:nvPr/>
        </p:nvSpPr>
        <p:spPr>
          <a:xfrm>
            <a:off x="258220" y="10651348"/>
            <a:ext cx="12522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Danzig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639740" y="10288869"/>
            <a:ext cx="19613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Konigsberg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2921415" y="10760870"/>
            <a:ext cx="9460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Tilsit</a:t>
            </a:r>
            <a:endParaRPr lang="en-US" sz="3000" b="1" dirty="0"/>
          </a:p>
        </p:txBody>
      </p:sp>
      <p:sp>
        <p:nvSpPr>
          <p:cNvPr id="145" name="TextBox 144"/>
          <p:cNvSpPr txBox="1"/>
          <p:nvPr/>
        </p:nvSpPr>
        <p:spPr>
          <a:xfrm>
            <a:off x="5261468" y="10601850"/>
            <a:ext cx="13531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Kaunus</a:t>
            </a:r>
            <a:endParaRPr lang="en-US" sz="3000" b="1" dirty="0"/>
          </a:p>
        </p:txBody>
      </p:sp>
      <p:sp>
        <p:nvSpPr>
          <p:cNvPr id="146" name="TextBox 145"/>
          <p:cNvSpPr txBox="1"/>
          <p:nvPr/>
        </p:nvSpPr>
        <p:spPr>
          <a:xfrm>
            <a:off x="6130821" y="11041121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Vilna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4939977" y="12340014"/>
            <a:ext cx="13886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Grodno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6679461" y="12073855"/>
            <a:ext cx="11608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Minsk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9617448" y="10331785"/>
            <a:ext cx="13723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Vitebsk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7333772" y="10263097"/>
            <a:ext cx="1363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Polotsk</a:t>
            </a:r>
            <a:endParaRPr lang="en-US" sz="3000" b="1" dirty="0"/>
          </a:p>
        </p:txBody>
      </p:sp>
      <p:sp>
        <p:nvSpPr>
          <p:cNvPr id="152" name="TextBox 151"/>
          <p:cNvSpPr txBox="1"/>
          <p:nvPr/>
        </p:nvSpPr>
        <p:spPr>
          <a:xfrm>
            <a:off x="8583564" y="12751586"/>
            <a:ext cx="15905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Bobruisk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10078877" y="12385826"/>
            <a:ext cx="14748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Mogilev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9928271" y="13246440"/>
            <a:ext cx="170835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Rogachev</a:t>
            </a:r>
            <a:endParaRPr lang="en-US" sz="3000" b="1" dirty="0"/>
          </a:p>
        </p:txBody>
      </p:sp>
      <p:sp>
        <p:nvSpPr>
          <p:cNvPr id="156" name="TextBox 155"/>
          <p:cNvSpPr txBox="1"/>
          <p:nvPr/>
        </p:nvSpPr>
        <p:spPr>
          <a:xfrm>
            <a:off x="13057826" y="10400778"/>
            <a:ext cx="13500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Viazma</a:t>
            </a:r>
            <a:endParaRPr lang="en-US" sz="3000" b="1" dirty="0"/>
          </a:p>
        </p:txBody>
      </p:sp>
      <p:sp>
        <p:nvSpPr>
          <p:cNvPr id="157" name="TextBox 156"/>
          <p:cNvSpPr txBox="1"/>
          <p:nvPr/>
        </p:nvSpPr>
        <p:spPr>
          <a:xfrm>
            <a:off x="13250108" y="13371157"/>
            <a:ext cx="13660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Briansk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15439770" y="11485769"/>
            <a:ext cx="8461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Tula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14656255" y="13682122"/>
            <a:ext cx="8648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Orel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11462320" y="16766546"/>
            <a:ext cx="12963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Romny</a:t>
            </a:r>
            <a:endParaRPr lang="en-US" sz="3000" b="1" dirty="0"/>
          </a:p>
        </p:txBody>
      </p:sp>
      <p:sp>
        <p:nvSpPr>
          <p:cNvPr id="161" name="TextBox 160"/>
          <p:cNvSpPr txBox="1"/>
          <p:nvPr/>
        </p:nvSpPr>
        <p:spPr>
          <a:xfrm>
            <a:off x="14573779" y="14912079"/>
            <a:ext cx="10671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Kursk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16286038" y="14892357"/>
            <a:ext cx="16956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Voronezh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10161352" y="17137119"/>
            <a:ext cx="8640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Kiev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14303422" y="18442003"/>
            <a:ext cx="19814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Krasnograd</a:t>
            </a:r>
            <a:endParaRPr lang="en-US" sz="3000" b="1" dirty="0"/>
          </a:p>
        </p:txBody>
      </p:sp>
      <p:sp>
        <p:nvSpPr>
          <p:cNvPr id="166" name="TextBox 165"/>
          <p:cNvSpPr txBox="1"/>
          <p:nvPr/>
        </p:nvSpPr>
        <p:spPr>
          <a:xfrm>
            <a:off x="15528332" y="16894836"/>
            <a:ext cx="15990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Belgorad</a:t>
            </a:r>
            <a:endParaRPr lang="en-US" sz="3000" b="1" dirty="0"/>
          </a:p>
        </p:txBody>
      </p:sp>
      <p:sp>
        <p:nvSpPr>
          <p:cNvPr id="167" name="TextBox 166"/>
          <p:cNvSpPr txBox="1"/>
          <p:nvPr/>
        </p:nvSpPr>
        <p:spPr>
          <a:xfrm>
            <a:off x="13985695" y="17443713"/>
            <a:ext cx="16021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Khar’kov</a:t>
            </a:r>
            <a:endParaRPr lang="en-US" sz="3000" b="1" dirty="0"/>
          </a:p>
        </p:txBody>
      </p:sp>
      <p:sp>
        <p:nvSpPr>
          <p:cNvPr id="169" name="TextBox 168"/>
          <p:cNvSpPr txBox="1"/>
          <p:nvPr/>
        </p:nvSpPr>
        <p:spPr>
          <a:xfrm>
            <a:off x="7717917" y="18322252"/>
            <a:ext cx="15856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Vinnitsia</a:t>
            </a:r>
            <a:endParaRPr lang="en-US" sz="3000" b="1" dirty="0"/>
          </a:p>
        </p:txBody>
      </p:sp>
      <p:sp>
        <p:nvSpPr>
          <p:cNvPr id="170" name="TextBox 169"/>
          <p:cNvSpPr txBox="1"/>
          <p:nvPr/>
        </p:nvSpPr>
        <p:spPr>
          <a:xfrm>
            <a:off x="4947479" y="15688422"/>
            <a:ext cx="11669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Kowel</a:t>
            </a:r>
            <a:endParaRPr lang="en-US" sz="3000" b="1" dirty="0"/>
          </a:p>
        </p:txBody>
      </p:sp>
      <p:sp>
        <p:nvSpPr>
          <p:cNvPr id="171" name="TextBox 170"/>
          <p:cNvSpPr txBox="1"/>
          <p:nvPr/>
        </p:nvSpPr>
        <p:spPr>
          <a:xfrm>
            <a:off x="6272463" y="16561585"/>
            <a:ext cx="128804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Rowne</a:t>
            </a:r>
            <a:endParaRPr lang="en-US" sz="3000" b="1" dirty="0"/>
          </a:p>
        </p:txBody>
      </p:sp>
      <p:sp>
        <p:nvSpPr>
          <p:cNvPr id="172" name="TextBox 171"/>
          <p:cNvSpPr txBox="1"/>
          <p:nvPr/>
        </p:nvSpPr>
        <p:spPr>
          <a:xfrm>
            <a:off x="1505623" y="14309115"/>
            <a:ext cx="1724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Warsaw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2180347" y="15692837"/>
            <a:ext cx="11560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Lublin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4657117" y="14763736"/>
            <a:ext cx="10096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Brest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5089122" y="18379627"/>
            <a:ext cx="15934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Tarnopol</a:t>
            </a:r>
            <a:endParaRPr lang="en-US" sz="3000" b="1" dirty="0"/>
          </a:p>
        </p:txBody>
      </p:sp>
      <p:sp>
        <p:nvSpPr>
          <p:cNvPr id="176" name="TextBox 175"/>
          <p:cNvSpPr txBox="1"/>
          <p:nvPr/>
        </p:nvSpPr>
        <p:spPr>
          <a:xfrm>
            <a:off x="4262575" y="17391717"/>
            <a:ext cx="8994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Lvov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757376" y="16629716"/>
            <a:ext cx="13565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Cracow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10083300" y="19239621"/>
            <a:ext cx="11448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Uman</a:t>
            </a:r>
            <a:endParaRPr lang="en-US" sz="3000" b="1" dirty="0"/>
          </a:p>
        </p:txBody>
      </p:sp>
      <p:sp>
        <p:nvSpPr>
          <p:cNvPr id="180" name="TextBox 179"/>
          <p:cNvSpPr txBox="1"/>
          <p:nvPr/>
        </p:nvSpPr>
        <p:spPr>
          <a:xfrm>
            <a:off x="13572535" y="19416618"/>
            <a:ext cx="27608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Dnepropetrovsk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9675465" y="21987023"/>
            <a:ext cx="13420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Odessa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12118713" y="21014848"/>
            <a:ext cx="14209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Nikopol</a:t>
            </a:r>
          </a:p>
        </p:txBody>
      </p:sp>
      <p:sp>
        <p:nvSpPr>
          <p:cNvPr id="184" name="Oval 183"/>
          <p:cNvSpPr/>
          <p:nvPr/>
        </p:nvSpPr>
        <p:spPr>
          <a:xfrm>
            <a:off x="10173435" y="22661437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TextBox 184"/>
          <p:cNvSpPr txBox="1"/>
          <p:nvPr/>
        </p:nvSpPr>
        <p:spPr>
          <a:xfrm>
            <a:off x="11102459" y="20299772"/>
            <a:ext cx="17876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Krivoi Rog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16370874" y="20976748"/>
            <a:ext cx="16286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Taganrog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15239904" y="21738748"/>
            <a:ext cx="16562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Mariupol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16595463" y="20399232"/>
            <a:ext cx="12869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Stalino</a:t>
            </a:r>
            <a:endParaRPr lang="en-US" sz="3000" b="1" dirty="0"/>
          </a:p>
        </p:txBody>
      </p:sp>
      <p:sp>
        <p:nvSpPr>
          <p:cNvPr id="188" name="TextBox 187"/>
          <p:cNvSpPr txBox="1"/>
          <p:nvPr/>
        </p:nvSpPr>
        <p:spPr>
          <a:xfrm>
            <a:off x="12809526" y="22677211"/>
            <a:ext cx="14905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Perekop</a:t>
            </a:r>
            <a:endParaRPr lang="en-US" sz="3000" b="1" dirty="0"/>
          </a:p>
        </p:txBody>
      </p:sp>
      <p:sp>
        <p:nvSpPr>
          <p:cNvPr id="189" name="TextBox 188"/>
          <p:cNvSpPr txBox="1"/>
          <p:nvPr/>
        </p:nvSpPr>
        <p:spPr>
          <a:xfrm>
            <a:off x="14766662" y="23591612"/>
            <a:ext cx="1079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Kerch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15953778" y="24393716"/>
            <a:ext cx="21084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Novorossisk</a:t>
            </a:r>
            <a:endParaRPr lang="en-US" sz="3000" b="1" dirty="0"/>
          </a:p>
        </p:txBody>
      </p:sp>
      <p:sp>
        <p:nvSpPr>
          <p:cNvPr id="191" name="TextBox 190"/>
          <p:cNvSpPr txBox="1"/>
          <p:nvPr/>
        </p:nvSpPr>
        <p:spPr>
          <a:xfrm>
            <a:off x="11221358" y="24794769"/>
            <a:ext cx="19003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Sevastapol</a:t>
            </a:r>
            <a:endParaRPr lang="en-US" sz="3000" b="1" dirty="0"/>
          </a:p>
        </p:txBody>
      </p:sp>
      <p:sp>
        <p:nvSpPr>
          <p:cNvPr id="192" name="TextBox 191"/>
          <p:cNvSpPr txBox="1"/>
          <p:nvPr/>
        </p:nvSpPr>
        <p:spPr>
          <a:xfrm>
            <a:off x="13523399" y="25460516"/>
            <a:ext cx="9609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Yalta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4836600" y="24121001"/>
            <a:ext cx="12623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Ploesti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3753757" y="25091548"/>
            <a:ext cx="2091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Bucharest</a:t>
            </a:r>
          </a:p>
        </p:txBody>
      </p:sp>
      <p:sp>
        <p:nvSpPr>
          <p:cNvPr id="197" name="Freeform 196"/>
          <p:cNvSpPr/>
          <p:nvPr/>
        </p:nvSpPr>
        <p:spPr>
          <a:xfrm>
            <a:off x="2791075" y="9512327"/>
            <a:ext cx="6529387" cy="15111663"/>
          </a:xfrm>
          <a:custGeom>
            <a:avLst/>
            <a:gdLst>
              <a:gd name="connsiteX0" fmla="*/ 144744 w 4042976"/>
              <a:gd name="connsiteY0" fmla="*/ 0 h 11326698"/>
              <a:gd name="connsiteX1" fmla="*/ 465586 w 4042976"/>
              <a:gd name="connsiteY1" fmla="*/ 288758 h 11326698"/>
              <a:gd name="connsiteX2" fmla="*/ 706218 w 4042976"/>
              <a:gd name="connsiteY2" fmla="*/ 866273 h 11326698"/>
              <a:gd name="connsiteX3" fmla="*/ 1155397 w 4042976"/>
              <a:gd name="connsiteY3" fmla="*/ 1219200 h 11326698"/>
              <a:gd name="connsiteX4" fmla="*/ 1219565 w 4042976"/>
              <a:gd name="connsiteY4" fmla="*/ 1764631 h 11326698"/>
              <a:gd name="connsiteX5" fmla="*/ 1235607 w 4042976"/>
              <a:gd name="connsiteY5" fmla="*/ 2326105 h 11326698"/>
              <a:gd name="connsiteX6" fmla="*/ 1347902 w 4042976"/>
              <a:gd name="connsiteY6" fmla="*/ 2614863 h 11326698"/>
              <a:gd name="connsiteX7" fmla="*/ 722260 w 4042976"/>
              <a:gd name="connsiteY7" fmla="*/ 3112168 h 11326698"/>
              <a:gd name="connsiteX8" fmla="*/ 144744 w 4042976"/>
              <a:gd name="connsiteY8" fmla="*/ 3561347 h 11326698"/>
              <a:gd name="connsiteX9" fmla="*/ 337249 w 4042976"/>
              <a:gd name="connsiteY9" fmla="*/ 4251158 h 11326698"/>
              <a:gd name="connsiteX10" fmla="*/ 802471 w 4042976"/>
              <a:gd name="connsiteY10" fmla="*/ 4876800 h 11326698"/>
              <a:gd name="connsiteX11" fmla="*/ 1363944 w 4042976"/>
              <a:gd name="connsiteY11" fmla="*/ 5181600 h 11326698"/>
              <a:gd name="connsiteX12" fmla="*/ 1460197 w 4042976"/>
              <a:gd name="connsiteY12" fmla="*/ 5598694 h 11326698"/>
              <a:gd name="connsiteX13" fmla="*/ 1363944 w 4042976"/>
              <a:gd name="connsiteY13" fmla="*/ 6128084 h 11326698"/>
              <a:gd name="connsiteX14" fmla="*/ 1572492 w 4042976"/>
              <a:gd name="connsiteY14" fmla="*/ 6737684 h 11326698"/>
              <a:gd name="connsiteX15" fmla="*/ 1684786 w 4042976"/>
              <a:gd name="connsiteY15" fmla="*/ 7026442 h 11326698"/>
              <a:gd name="connsiteX16" fmla="*/ 1781039 w 4042976"/>
              <a:gd name="connsiteY16" fmla="*/ 7459579 h 11326698"/>
              <a:gd name="connsiteX17" fmla="*/ 1732913 w 4042976"/>
              <a:gd name="connsiteY17" fmla="*/ 7780421 h 11326698"/>
              <a:gd name="connsiteX18" fmla="*/ 1091228 w 4042976"/>
              <a:gd name="connsiteY18" fmla="*/ 7876673 h 11326698"/>
              <a:gd name="connsiteX19" fmla="*/ 770386 w 4042976"/>
              <a:gd name="connsiteY19" fmla="*/ 8021052 h 11326698"/>
              <a:gd name="connsiteX20" fmla="*/ 545797 w 4042976"/>
              <a:gd name="connsiteY20" fmla="*/ 8357937 h 11326698"/>
              <a:gd name="connsiteX21" fmla="*/ 208913 w 4042976"/>
              <a:gd name="connsiteY21" fmla="*/ 8357937 h 11326698"/>
              <a:gd name="connsiteX22" fmla="*/ 365 w 4042976"/>
              <a:gd name="connsiteY22" fmla="*/ 8630652 h 11326698"/>
              <a:gd name="connsiteX23" fmla="*/ 257039 w 4042976"/>
              <a:gd name="connsiteY23" fmla="*/ 9015663 h 11326698"/>
              <a:gd name="connsiteX24" fmla="*/ 545797 w 4042976"/>
              <a:gd name="connsiteY24" fmla="*/ 9657347 h 11326698"/>
              <a:gd name="connsiteX25" fmla="*/ 1123313 w 4042976"/>
              <a:gd name="connsiteY25" fmla="*/ 10074442 h 11326698"/>
              <a:gd name="connsiteX26" fmla="*/ 1588534 w 4042976"/>
              <a:gd name="connsiteY26" fmla="*/ 10459452 h 11326698"/>
              <a:gd name="connsiteX27" fmla="*/ 1973544 w 4042976"/>
              <a:gd name="connsiteY27" fmla="*/ 11149263 h 11326698"/>
              <a:gd name="connsiteX28" fmla="*/ 2246260 w 4042976"/>
              <a:gd name="connsiteY28" fmla="*/ 11325726 h 11326698"/>
              <a:gd name="connsiteX29" fmla="*/ 2743565 w 4042976"/>
              <a:gd name="connsiteY29" fmla="*/ 11101137 h 11326698"/>
              <a:gd name="connsiteX30" fmla="*/ 3417334 w 4042976"/>
              <a:gd name="connsiteY30" fmla="*/ 10812379 h 11326698"/>
              <a:gd name="connsiteX31" fmla="*/ 3786302 w 4042976"/>
              <a:gd name="connsiteY31" fmla="*/ 10780294 h 11326698"/>
              <a:gd name="connsiteX32" fmla="*/ 4042976 w 4042976"/>
              <a:gd name="connsiteY32" fmla="*/ 11117179 h 11326698"/>
              <a:gd name="connsiteX0" fmla="*/ 144744 w 6417207"/>
              <a:gd name="connsiteY0" fmla="*/ 0 h 15143747"/>
              <a:gd name="connsiteX1" fmla="*/ 465586 w 6417207"/>
              <a:gd name="connsiteY1" fmla="*/ 288758 h 15143747"/>
              <a:gd name="connsiteX2" fmla="*/ 706218 w 6417207"/>
              <a:gd name="connsiteY2" fmla="*/ 866273 h 15143747"/>
              <a:gd name="connsiteX3" fmla="*/ 1155397 w 6417207"/>
              <a:gd name="connsiteY3" fmla="*/ 1219200 h 15143747"/>
              <a:gd name="connsiteX4" fmla="*/ 1219565 w 6417207"/>
              <a:gd name="connsiteY4" fmla="*/ 1764631 h 15143747"/>
              <a:gd name="connsiteX5" fmla="*/ 1235607 w 6417207"/>
              <a:gd name="connsiteY5" fmla="*/ 2326105 h 15143747"/>
              <a:gd name="connsiteX6" fmla="*/ 1347902 w 6417207"/>
              <a:gd name="connsiteY6" fmla="*/ 2614863 h 15143747"/>
              <a:gd name="connsiteX7" fmla="*/ 722260 w 6417207"/>
              <a:gd name="connsiteY7" fmla="*/ 3112168 h 15143747"/>
              <a:gd name="connsiteX8" fmla="*/ 144744 w 6417207"/>
              <a:gd name="connsiteY8" fmla="*/ 3561347 h 15143747"/>
              <a:gd name="connsiteX9" fmla="*/ 337249 w 6417207"/>
              <a:gd name="connsiteY9" fmla="*/ 4251158 h 15143747"/>
              <a:gd name="connsiteX10" fmla="*/ 802471 w 6417207"/>
              <a:gd name="connsiteY10" fmla="*/ 4876800 h 15143747"/>
              <a:gd name="connsiteX11" fmla="*/ 1363944 w 6417207"/>
              <a:gd name="connsiteY11" fmla="*/ 5181600 h 15143747"/>
              <a:gd name="connsiteX12" fmla="*/ 1460197 w 6417207"/>
              <a:gd name="connsiteY12" fmla="*/ 5598694 h 15143747"/>
              <a:gd name="connsiteX13" fmla="*/ 1363944 w 6417207"/>
              <a:gd name="connsiteY13" fmla="*/ 6128084 h 15143747"/>
              <a:gd name="connsiteX14" fmla="*/ 1572492 w 6417207"/>
              <a:gd name="connsiteY14" fmla="*/ 6737684 h 15143747"/>
              <a:gd name="connsiteX15" fmla="*/ 1684786 w 6417207"/>
              <a:gd name="connsiteY15" fmla="*/ 7026442 h 15143747"/>
              <a:gd name="connsiteX16" fmla="*/ 1781039 w 6417207"/>
              <a:gd name="connsiteY16" fmla="*/ 7459579 h 15143747"/>
              <a:gd name="connsiteX17" fmla="*/ 1732913 w 6417207"/>
              <a:gd name="connsiteY17" fmla="*/ 7780421 h 15143747"/>
              <a:gd name="connsiteX18" fmla="*/ 1091228 w 6417207"/>
              <a:gd name="connsiteY18" fmla="*/ 7876673 h 15143747"/>
              <a:gd name="connsiteX19" fmla="*/ 770386 w 6417207"/>
              <a:gd name="connsiteY19" fmla="*/ 8021052 h 15143747"/>
              <a:gd name="connsiteX20" fmla="*/ 545797 w 6417207"/>
              <a:gd name="connsiteY20" fmla="*/ 8357937 h 15143747"/>
              <a:gd name="connsiteX21" fmla="*/ 208913 w 6417207"/>
              <a:gd name="connsiteY21" fmla="*/ 8357937 h 15143747"/>
              <a:gd name="connsiteX22" fmla="*/ 365 w 6417207"/>
              <a:gd name="connsiteY22" fmla="*/ 8630652 h 15143747"/>
              <a:gd name="connsiteX23" fmla="*/ 257039 w 6417207"/>
              <a:gd name="connsiteY23" fmla="*/ 9015663 h 15143747"/>
              <a:gd name="connsiteX24" fmla="*/ 545797 w 6417207"/>
              <a:gd name="connsiteY24" fmla="*/ 9657347 h 15143747"/>
              <a:gd name="connsiteX25" fmla="*/ 1123313 w 6417207"/>
              <a:gd name="connsiteY25" fmla="*/ 10074442 h 15143747"/>
              <a:gd name="connsiteX26" fmla="*/ 1588534 w 6417207"/>
              <a:gd name="connsiteY26" fmla="*/ 10459452 h 15143747"/>
              <a:gd name="connsiteX27" fmla="*/ 1973544 w 6417207"/>
              <a:gd name="connsiteY27" fmla="*/ 11149263 h 15143747"/>
              <a:gd name="connsiteX28" fmla="*/ 2246260 w 6417207"/>
              <a:gd name="connsiteY28" fmla="*/ 11325726 h 15143747"/>
              <a:gd name="connsiteX29" fmla="*/ 2743565 w 6417207"/>
              <a:gd name="connsiteY29" fmla="*/ 11101137 h 15143747"/>
              <a:gd name="connsiteX30" fmla="*/ 3417334 w 6417207"/>
              <a:gd name="connsiteY30" fmla="*/ 10812379 h 15143747"/>
              <a:gd name="connsiteX31" fmla="*/ 3786302 w 6417207"/>
              <a:gd name="connsiteY31" fmla="*/ 10780294 h 15143747"/>
              <a:gd name="connsiteX32" fmla="*/ 6417207 w 6417207"/>
              <a:gd name="connsiteY32" fmla="*/ 15143747 h 15143747"/>
              <a:gd name="connsiteX0" fmla="*/ 144744 w 6417207"/>
              <a:gd name="connsiteY0" fmla="*/ 0 h 15143747"/>
              <a:gd name="connsiteX1" fmla="*/ 465586 w 6417207"/>
              <a:gd name="connsiteY1" fmla="*/ 288758 h 15143747"/>
              <a:gd name="connsiteX2" fmla="*/ 706218 w 6417207"/>
              <a:gd name="connsiteY2" fmla="*/ 866273 h 15143747"/>
              <a:gd name="connsiteX3" fmla="*/ 1155397 w 6417207"/>
              <a:gd name="connsiteY3" fmla="*/ 1219200 h 15143747"/>
              <a:gd name="connsiteX4" fmla="*/ 1219565 w 6417207"/>
              <a:gd name="connsiteY4" fmla="*/ 1764631 h 15143747"/>
              <a:gd name="connsiteX5" fmla="*/ 1235607 w 6417207"/>
              <a:gd name="connsiteY5" fmla="*/ 2326105 h 15143747"/>
              <a:gd name="connsiteX6" fmla="*/ 1347902 w 6417207"/>
              <a:gd name="connsiteY6" fmla="*/ 2614863 h 15143747"/>
              <a:gd name="connsiteX7" fmla="*/ 722260 w 6417207"/>
              <a:gd name="connsiteY7" fmla="*/ 3112168 h 15143747"/>
              <a:gd name="connsiteX8" fmla="*/ 144744 w 6417207"/>
              <a:gd name="connsiteY8" fmla="*/ 3561347 h 15143747"/>
              <a:gd name="connsiteX9" fmla="*/ 337249 w 6417207"/>
              <a:gd name="connsiteY9" fmla="*/ 4251158 h 15143747"/>
              <a:gd name="connsiteX10" fmla="*/ 802471 w 6417207"/>
              <a:gd name="connsiteY10" fmla="*/ 4876800 h 15143747"/>
              <a:gd name="connsiteX11" fmla="*/ 1363944 w 6417207"/>
              <a:gd name="connsiteY11" fmla="*/ 5181600 h 15143747"/>
              <a:gd name="connsiteX12" fmla="*/ 1460197 w 6417207"/>
              <a:gd name="connsiteY12" fmla="*/ 5598694 h 15143747"/>
              <a:gd name="connsiteX13" fmla="*/ 1363944 w 6417207"/>
              <a:gd name="connsiteY13" fmla="*/ 6128084 h 15143747"/>
              <a:gd name="connsiteX14" fmla="*/ 1572492 w 6417207"/>
              <a:gd name="connsiteY14" fmla="*/ 6737684 h 15143747"/>
              <a:gd name="connsiteX15" fmla="*/ 1684786 w 6417207"/>
              <a:gd name="connsiteY15" fmla="*/ 7026442 h 15143747"/>
              <a:gd name="connsiteX16" fmla="*/ 1781039 w 6417207"/>
              <a:gd name="connsiteY16" fmla="*/ 7459579 h 15143747"/>
              <a:gd name="connsiteX17" fmla="*/ 1732913 w 6417207"/>
              <a:gd name="connsiteY17" fmla="*/ 7780421 h 15143747"/>
              <a:gd name="connsiteX18" fmla="*/ 1091228 w 6417207"/>
              <a:gd name="connsiteY18" fmla="*/ 7876673 h 15143747"/>
              <a:gd name="connsiteX19" fmla="*/ 770386 w 6417207"/>
              <a:gd name="connsiteY19" fmla="*/ 8021052 h 15143747"/>
              <a:gd name="connsiteX20" fmla="*/ 545797 w 6417207"/>
              <a:gd name="connsiteY20" fmla="*/ 8357937 h 15143747"/>
              <a:gd name="connsiteX21" fmla="*/ 208913 w 6417207"/>
              <a:gd name="connsiteY21" fmla="*/ 8357937 h 15143747"/>
              <a:gd name="connsiteX22" fmla="*/ 365 w 6417207"/>
              <a:gd name="connsiteY22" fmla="*/ 8630652 h 15143747"/>
              <a:gd name="connsiteX23" fmla="*/ 257039 w 6417207"/>
              <a:gd name="connsiteY23" fmla="*/ 9015663 h 15143747"/>
              <a:gd name="connsiteX24" fmla="*/ 545797 w 6417207"/>
              <a:gd name="connsiteY24" fmla="*/ 9657347 h 15143747"/>
              <a:gd name="connsiteX25" fmla="*/ 1123313 w 6417207"/>
              <a:gd name="connsiteY25" fmla="*/ 10074442 h 15143747"/>
              <a:gd name="connsiteX26" fmla="*/ 1588534 w 6417207"/>
              <a:gd name="connsiteY26" fmla="*/ 10459452 h 15143747"/>
              <a:gd name="connsiteX27" fmla="*/ 1973544 w 6417207"/>
              <a:gd name="connsiteY27" fmla="*/ 11149263 h 15143747"/>
              <a:gd name="connsiteX28" fmla="*/ 2246260 w 6417207"/>
              <a:gd name="connsiteY28" fmla="*/ 11325726 h 15143747"/>
              <a:gd name="connsiteX29" fmla="*/ 2743565 w 6417207"/>
              <a:gd name="connsiteY29" fmla="*/ 11101137 h 15143747"/>
              <a:gd name="connsiteX30" fmla="*/ 3417334 w 6417207"/>
              <a:gd name="connsiteY30" fmla="*/ 10812379 h 15143747"/>
              <a:gd name="connsiteX31" fmla="*/ 3786302 w 6417207"/>
              <a:gd name="connsiteY31" fmla="*/ 10780294 h 15143747"/>
              <a:gd name="connsiteX32" fmla="*/ 5037586 w 6417207"/>
              <a:gd name="connsiteY32" fmla="*/ 14630400 h 15143747"/>
              <a:gd name="connsiteX33" fmla="*/ 6417207 w 6417207"/>
              <a:gd name="connsiteY33" fmla="*/ 15143747 h 15143747"/>
              <a:gd name="connsiteX0" fmla="*/ 144744 w 6417207"/>
              <a:gd name="connsiteY0" fmla="*/ 0 h 15143747"/>
              <a:gd name="connsiteX1" fmla="*/ 465586 w 6417207"/>
              <a:gd name="connsiteY1" fmla="*/ 288758 h 15143747"/>
              <a:gd name="connsiteX2" fmla="*/ 706218 w 6417207"/>
              <a:gd name="connsiteY2" fmla="*/ 866273 h 15143747"/>
              <a:gd name="connsiteX3" fmla="*/ 1155397 w 6417207"/>
              <a:gd name="connsiteY3" fmla="*/ 1219200 h 15143747"/>
              <a:gd name="connsiteX4" fmla="*/ 1219565 w 6417207"/>
              <a:gd name="connsiteY4" fmla="*/ 1764631 h 15143747"/>
              <a:gd name="connsiteX5" fmla="*/ 1235607 w 6417207"/>
              <a:gd name="connsiteY5" fmla="*/ 2326105 h 15143747"/>
              <a:gd name="connsiteX6" fmla="*/ 1347902 w 6417207"/>
              <a:gd name="connsiteY6" fmla="*/ 2614863 h 15143747"/>
              <a:gd name="connsiteX7" fmla="*/ 722260 w 6417207"/>
              <a:gd name="connsiteY7" fmla="*/ 3112168 h 15143747"/>
              <a:gd name="connsiteX8" fmla="*/ 144744 w 6417207"/>
              <a:gd name="connsiteY8" fmla="*/ 3561347 h 15143747"/>
              <a:gd name="connsiteX9" fmla="*/ 337249 w 6417207"/>
              <a:gd name="connsiteY9" fmla="*/ 4251158 h 15143747"/>
              <a:gd name="connsiteX10" fmla="*/ 802471 w 6417207"/>
              <a:gd name="connsiteY10" fmla="*/ 4876800 h 15143747"/>
              <a:gd name="connsiteX11" fmla="*/ 1363944 w 6417207"/>
              <a:gd name="connsiteY11" fmla="*/ 5181600 h 15143747"/>
              <a:gd name="connsiteX12" fmla="*/ 1460197 w 6417207"/>
              <a:gd name="connsiteY12" fmla="*/ 5598694 h 15143747"/>
              <a:gd name="connsiteX13" fmla="*/ 1363944 w 6417207"/>
              <a:gd name="connsiteY13" fmla="*/ 6128084 h 15143747"/>
              <a:gd name="connsiteX14" fmla="*/ 1572492 w 6417207"/>
              <a:gd name="connsiteY14" fmla="*/ 6737684 h 15143747"/>
              <a:gd name="connsiteX15" fmla="*/ 1684786 w 6417207"/>
              <a:gd name="connsiteY15" fmla="*/ 7026442 h 15143747"/>
              <a:gd name="connsiteX16" fmla="*/ 1781039 w 6417207"/>
              <a:gd name="connsiteY16" fmla="*/ 7459579 h 15143747"/>
              <a:gd name="connsiteX17" fmla="*/ 1732913 w 6417207"/>
              <a:gd name="connsiteY17" fmla="*/ 7780421 h 15143747"/>
              <a:gd name="connsiteX18" fmla="*/ 1091228 w 6417207"/>
              <a:gd name="connsiteY18" fmla="*/ 7876673 h 15143747"/>
              <a:gd name="connsiteX19" fmla="*/ 770386 w 6417207"/>
              <a:gd name="connsiteY19" fmla="*/ 8021052 h 15143747"/>
              <a:gd name="connsiteX20" fmla="*/ 545797 w 6417207"/>
              <a:gd name="connsiteY20" fmla="*/ 8357937 h 15143747"/>
              <a:gd name="connsiteX21" fmla="*/ 208913 w 6417207"/>
              <a:gd name="connsiteY21" fmla="*/ 8357937 h 15143747"/>
              <a:gd name="connsiteX22" fmla="*/ 365 w 6417207"/>
              <a:gd name="connsiteY22" fmla="*/ 8630652 h 15143747"/>
              <a:gd name="connsiteX23" fmla="*/ 257039 w 6417207"/>
              <a:gd name="connsiteY23" fmla="*/ 9015663 h 15143747"/>
              <a:gd name="connsiteX24" fmla="*/ 545797 w 6417207"/>
              <a:gd name="connsiteY24" fmla="*/ 9657347 h 15143747"/>
              <a:gd name="connsiteX25" fmla="*/ 1123313 w 6417207"/>
              <a:gd name="connsiteY25" fmla="*/ 10074442 h 15143747"/>
              <a:gd name="connsiteX26" fmla="*/ 1588534 w 6417207"/>
              <a:gd name="connsiteY26" fmla="*/ 10459452 h 15143747"/>
              <a:gd name="connsiteX27" fmla="*/ 1973544 w 6417207"/>
              <a:gd name="connsiteY27" fmla="*/ 11149263 h 15143747"/>
              <a:gd name="connsiteX28" fmla="*/ 2246260 w 6417207"/>
              <a:gd name="connsiteY28" fmla="*/ 11325726 h 15143747"/>
              <a:gd name="connsiteX29" fmla="*/ 2743565 w 6417207"/>
              <a:gd name="connsiteY29" fmla="*/ 11101137 h 15143747"/>
              <a:gd name="connsiteX30" fmla="*/ 3417334 w 6417207"/>
              <a:gd name="connsiteY30" fmla="*/ 10812379 h 15143747"/>
              <a:gd name="connsiteX31" fmla="*/ 3786302 w 6417207"/>
              <a:gd name="connsiteY31" fmla="*/ 10780294 h 15143747"/>
              <a:gd name="connsiteX32" fmla="*/ 4957376 w 6417207"/>
              <a:gd name="connsiteY32" fmla="*/ 12785558 h 15143747"/>
              <a:gd name="connsiteX33" fmla="*/ 5037586 w 6417207"/>
              <a:gd name="connsiteY33" fmla="*/ 14630400 h 15143747"/>
              <a:gd name="connsiteX34" fmla="*/ 6417207 w 6417207"/>
              <a:gd name="connsiteY34" fmla="*/ 15143747 h 15143747"/>
              <a:gd name="connsiteX0" fmla="*/ 144744 w 6417207"/>
              <a:gd name="connsiteY0" fmla="*/ 0 h 15143747"/>
              <a:gd name="connsiteX1" fmla="*/ 465586 w 6417207"/>
              <a:gd name="connsiteY1" fmla="*/ 288758 h 15143747"/>
              <a:gd name="connsiteX2" fmla="*/ 706218 w 6417207"/>
              <a:gd name="connsiteY2" fmla="*/ 866273 h 15143747"/>
              <a:gd name="connsiteX3" fmla="*/ 1155397 w 6417207"/>
              <a:gd name="connsiteY3" fmla="*/ 1219200 h 15143747"/>
              <a:gd name="connsiteX4" fmla="*/ 1219565 w 6417207"/>
              <a:gd name="connsiteY4" fmla="*/ 1764631 h 15143747"/>
              <a:gd name="connsiteX5" fmla="*/ 1235607 w 6417207"/>
              <a:gd name="connsiteY5" fmla="*/ 2326105 h 15143747"/>
              <a:gd name="connsiteX6" fmla="*/ 1347902 w 6417207"/>
              <a:gd name="connsiteY6" fmla="*/ 2614863 h 15143747"/>
              <a:gd name="connsiteX7" fmla="*/ 722260 w 6417207"/>
              <a:gd name="connsiteY7" fmla="*/ 3112168 h 15143747"/>
              <a:gd name="connsiteX8" fmla="*/ 144744 w 6417207"/>
              <a:gd name="connsiteY8" fmla="*/ 3561347 h 15143747"/>
              <a:gd name="connsiteX9" fmla="*/ 337249 w 6417207"/>
              <a:gd name="connsiteY9" fmla="*/ 4251158 h 15143747"/>
              <a:gd name="connsiteX10" fmla="*/ 802471 w 6417207"/>
              <a:gd name="connsiteY10" fmla="*/ 4876800 h 15143747"/>
              <a:gd name="connsiteX11" fmla="*/ 1363944 w 6417207"/>
              <a:gd name="connsiteY11" fmla="*/ 5181600 h 15143747"/>
              <a:gd name="connsiteX12" fmla="*/ 1460197 w 6417207"/>
              <a:gd name="connsiteY12" fmla="*/ 5598694 h 15143747"/>
              <a:gd name="connsiteX13" fmla="*/ 1363944 w 6417207"/>
              <a:gd name="connsiteY13" fmla="*/ 6128084 h 15143747"/>
              <a:gd name="connsiteX14" fmla="*/ 1572492 w 6417207"/>
              <a:gd name="connsiteY14" fmla="*/ 6737684 h 15143747"/>
              <a:gd name="connsiteX15" fmla="*/ 1684786 w 6417207"/>
              <a:gd name="connsiteY15" fmla="*/ 7026442 h 15143747"/>
              <a:gd name="connsiteX16" fmla="*/ 1781039 w 6417207"/>
              <a:gd name="connsiteY16" fmla="*/ 7459579 h 15143747"/>
              <a:gd name="connsiteX17" fmla="*/ 1732913 w 6417207"/>
              <a:gd name="connsiteY17" fmla="*/ 7780421 h 15143747"/>
              <a:gd name="connsiteX18" fmla="*/ 1091228 w 6417207"/>
              <a:gd name="connsiteY18" fmla="*/ 7876673 h 15143747"/>
              <a:gd name="connsiteX19" fmla="*/ 770386 w 6417207"/>
              <a:gd name="connsiteY19" fmla="*/ 8021052 h 15143747"/>
              <a:gd name="connsiteX20" fmla="*/ 545797 w 6417207"/>
              <a:gd name="connsiteY20" fmla="*/ 8357937 h 15143747"/>
              <a:gd name="connsiteX21" fmla="*/ 208913 w 6417207"/>
              <a:gd name="connsiteY21" fmla="*/ 8357937 h 15143747"/>
              <a:gd name="connsiteX22" fmla="*/ 365 w 6417207"/>
              <a:gd name="connsiteY22" fmla="*/ 8630652 h 15143747"/>
              <a:gd name="connsiteX23" fmla="*/ 257039 w 6417207"/>
              <a:gd name="connsiteY23" fmla="*/ 9015663 h 15143747"/>
              <a:gd name="connsiteX24" fmla="*/ 545797 w 6417207"/>
              <a:gd name="connsiteY24" fmla="*/ 9657347 h 15143747"/>
              <a:gd name="connsiteX25" fmla="*/ 1123313 w 6417207"/>
              <a:gd name="connsiteY25" fmla="*/ 10074442 h 15143747"/>
              <a:gd name="connsiteX26" fmla="*/ 1588534 w 6417207"/>
              <a:gd name="connsiteY26" fmla="*/ 10459452 h 15143747"/>
              <a:gd name="connsiteX27" fmla="*/ 1973544 w 6417207"/>
              <a:gd name="connsiteY27" fmla="*/ 11149263 h 15143747"/>
              <a:gd name="connsiteX28" fmla="*/ 2246260 w 6417207"/>
              <a:gd name="connsiteY28" fmla="*/ 11325726 h 15143747"/>
              <a:gd name="connsiteX29" fmla="*/ 2743565 w 6417207"/>
              <a:gd name="connsiteY29" fmla="*/ 11101137 h 15143747"/>
              <a:gd name="connsiteX30" fmla="*/ 3417334 w 6417207"/>
              <a:gd name="connsiteY30" fmla="*/ 10812379 h 15143747"/>
              <a:gd name="connsiteX31" fmla="*/ 3786302 w 6417207"/>
              <a:gd name="connsiteY31" fmla="*/ 10780294 h 15143747"/>
              <a:gd name="connsiteX32" fmla="*/ 4267565 w 6417207"/>
              <a:gd name="connsiteY32" fmla="*/ 11582400 h 15143747"/>
              <a:gd name="connsiteX33" fmla="*/ 4957376 w 6417207"/>
              <a:gd name="connsiteY33" fmla="*/ 12785558 h 15143747"/>
              <a:gd name="connsiteX34" fmla="*/ 5037586 w 6417207"/>
              <a:gd name="connsiteY34" fmla="*/ 14630400 h 15143747"/>
              <a:gd name="connsiteX35" fmla="*/ 6417207 w 6417207"/>
              <a:gd name="connsiteY35" fmla="*/ 15143747 h 15143747"/>
              <a:gd name="connsiteX0" fmla="*/ 144744 w 6417207"/>
              <a:gd name="connsiteY0" fmla="*/ 0 h 15143747"/>
              <a:gd name="connsiteX1" fmla="*/ 465586 w 6417207"/>
              <a:gd name="connsiteY1" fmla="*/ 288758 h 15143747"/>
              <a:gd name="connsiteX2" fmla="*/ 706218 w 6417207"/>
              <a:gd name="connsiteY2" fmla="*/ 866273 h 15143747"/>
              <a:gd name="connsiteX3" fmla="*/ 1155397 w 6417207"/>
              <a:gd name="connsiteY3" fmla="*/ 1219200 h 15143747"/>
              <a:gd name="connsiteX4" fmla="*/ 1219565 w 6417207"/>
              <a:gd name="connsiteY4" fmla="*/ 1764631 h 15143747"/>
              <a:gd name="connsiteX5" fmla="*/ 1235607 w 6417207"/>
              <a:gd name="connsiteY5" fmla="*/ 2326105 h 15143747"/>
              <a:gd name="connsiteX6" fmla="*/ 1347902 w 6417207"/>
              <a:gd name="connsiteY6" fmla="*/ 2614863 h 15143747"/>
              <a:gd name="connsiteX7" fmla="*/ 722260 w 6417207"/>
              <a:gd name="connsiteY7" fmla="*/ 3112168 h 15143747"/>
              <a:gd name="connsiteX8" fmla="*/ 144744 w 6417207"/>
              <a:gd name="connsiteY8" fmla="*/ 3561347 h 15143747"/>
              <a:gd name="connsiteX9" fmla="*/ 337249 w 6417207"/>
              <a:gd name="connsiteY9" fmla="*/ 4251158 h 15143747"/>
              <a:gd name="connsiteX10" fmla="*/ 802471 w 6417207"/>
              <a:gd name="connsiteY10" fmla="*/ 4876800 h 15143747"/>
              <a:gd name="connsiteX11" fmla="*/ 1363944 w 6417207"/>
              <a:gd name="connsiteY11" fmla="*/ 5181600 h 15143747"/>
              <a:gd name="connsiteX12" fmla="*/ 1460197 w 6417207"/>
              <a:gd name="connsiteY12" fmla="*/ 5598694 h 15143747"/>
              <a:gd name="connsiteX13" fmla="*/ 1363944 w 6417207"/>
              <a:gd name="connsiteY13" fmla="*/ 6128084 h 15143747"/>
              <a:gd name="connsiteX14" fmla="*/ 1572492 w 6417207"/>
              <a:gd name="connsiteY14" fmla="*/ 6737684 h 15143747"/>
              <a:gd name="connsiteX15" fmla="*/ 1684786 w 6417207"/>
              <a:gd name="connsiteY15" fmla="*/ 7026442 h 15143747"/>
              <a:gd name="connsiteX16" fmla="*/ 1781039 w 6417207"/>
              <a:gd name="connsiteY16" fmla="*/ 7459579 h 15143747"/>
              <a:gd name="connsiteX17" fmla="*/ 1732913 w 6417207"/>
              <a:gd name="connsiteY17" fmla="*/ 7780421 h 15143747"/>
              <a:gd name="connsiteX18" fmla="*/ 1091228 w 6417207"/>
              <a:gd name="connsiteY18" fmla="*/ 7876673 h 15143747"/>
              <a:gd name="connsiteX19" fmla="*/ 770386 w 6417207"/>
              <a:gd name="connsiteY19" fmla="*/ 8021052 h 15143747"/>
              <a:gd name="connsiteX20" fmla="*/ 545797 w 6417207"/>
              <a:gd name="connsiteY20" fmla="*/ 8357937 h 15143747"/>
              <a:gd name="connsiteX21" fmla="*/ 208913 w 6417207"/>
              <a:gd name="connsiteY21" fmla="*/ 8357937 h 15143747"/>
              <a:gd name="connsiteX22" fmla="*/ 365 w 6417207"/>
              <a:gd name="connsiteY22" fmla="*/ 8630652 h 15143747"/>
              <a:gd name="connsiteX23" fmla="*/ 257039 w 6417207"/>
              <a:gd name="connsiteY23" fmla="*/ 9015663 h 15143747"/>
              <a:gd name="connsiteX24" fmla="*/ 545797 w 6417207"/>
              <a:gd name="connsiteY24" fmla="*/ 9657347 h 15143747"/>
              <a:gd name="connsiteX25" fmla="*/ 1123313 w 6417207"/>
              <a:gd name="connsiteY25" fmla="*/ 10074442 h 15143747"/>
              <a:gd name="connsiteX26" fmla="*/ 1588534 w 6417207"/>
              <a:gd name="connsiteY26" fmla="*/ 10459452 h 15143747"/>
              <a:gd name="connsiteX27" fmla="*/ 1973544 w 6417207"/>
              <a:gd name="connsiteY27" fmla="*/ 11149263 h 15143747"/>
              <a:gd name="connsiteX28" fmla="*/ 2246260 w 6417207"/>
              <a:gd name="connsiteY28" fmla="*/ 11325726 h 15143747"/>
              <a:gd name="connsiteX29" fmla="*/ 2743565 w 6417207"/>
              <a:gd name="connsiteY29" fmla="*/ 11101137 h 15143747"/>
              <a:gd name="connsiteX30" fmla="*/ 3417334 w 6417207"/>
              <a:gd name="connsiteY30" fmla="*/ 10812379 h 15143747"/>
              <a:gd name="connsiteX31" fmla="*/ 3786302 w 6417207"/>
              <a:gd name="connsiteY31" fmla="*/ 10780294 h 15143747"/>
              <a:gd name="connsiteX32" fmla="*/ 4267565 w 6417207"/>
              <a:gd name="connsiteY32" fmla="*/ 11582400 h 15143747"/>
              <a:gd name="connsiteX33" fmla="*/ 4652576 w 6417207"/>
              <a:gd name="connsiteY33" fmla="*/ 12304294 h 15143747"/>
              <a:gd name="connsiteX34" fmla="*/ 4957376 w 6417207"/>
              <a:gd name="connsiteY34" fmla="*/ 12785558 h 15143747"/>
              <a:gd name="connsiteX35" fmla="*/ 5037586 w 6417207"/>
              <a:gd name="connsiteY35" fmla="*/ 14630400 h 15143747"/>
              <a:gd name="connsiteX36" fmla="*/ 6417207 w 6417207"/>
              <a:gd name="connsiteY36" fmla="*/ 15143747 h 15143747"/>
              <a:gd name="connsiteX0" fmla="*/ 144744 w 6417207"/>
              <a:gd name="connsiteY0" fmla="*/ 0 h 15143747"/>
              <a:gd name="connsiteX1" fmla="*/ 465586 w 6417207"/>
              <a:gd name="connsiteY1" fmla="*/ 288758 h 15143747"/>
              <a:gd name="connsiteX2" fmla="*/ 706218 w 6417207"/>
              <a:gd name="connsiteY2" fmla="*/ 866273 h 15143747"/>
              <a:gd name="connsiteX3" fmla="*/ 1155397 w 6417207"/>
              <a:gd name="connsiteY3" fmla="*/ 1219200 h 15143747"/>
              <a:gd name="connsiteX4" fmla="*/ 1219565 w 6417207"/>
              <a:gd name="connsiteY4" fmla="*/ 1764631 h 15143747"/>
              <a:gd name="connsiteX5" fmla="*/ 1235607 w 6417207"/>
              <a:gd name="connsiteY5" fmla="*/ 2326105 h 15143747"/>
              <a:gd name="connsiteX6" fmla="*/ 1347902 w 6417207"/>
              <a:gd name="connsiteY6" fmla="*/ 2614863 h 15143747"/>
              <a:gd name="connsiteX7" fmla="*/ 722260 w 6417207"/>
              <a:gd name="connsiteY7" fmla="*/ 3112168 h 15143747"/>
              <a:gd name="connsiteX8" fmla="*/ 144744 w 6417207"/>
              <a:gd name="connsiteY8" fmla="*/ 3561347 h 15143747"/>
              <a:gd name="connsiteX9" fmla="*/ 337249 w 6417207"/>
              <a:gd name="connsiteY9" fmla="*/ 4251158 h 15143747"/>
              <a:gd name="connsiteX10" fmla="*/ 802471 w 6417207"/>
              <a:gd name="connsiteY10" fmla="*/ 4876800 h 15143747"/>
              <a:gd name="connsiteX11" fmla="*/ 1363944 w 6417207"/>
              <a:gd name="connsiteY11" fmla="*/ 5181600 h 15143747"/>
              <a:gd name="connsiteX12" fmla="*/ 1460197 w 6417207"/>
              <a:gd name="connsiteY12" fmla="*/ 5598694 h 15143747"/>
              <a:gd name="connsiteX13" fmla="*/ 1363944 w 6417207"/>
              <a:gd name="connsiteY13" fmla="*/ 6128084 h 15143747"/>
              <a:gd name="connsiteX14" fmla="*/ 1572492 w 6417207"/>
              <a:gd name="connsiteY14" fmla="*/ 6737684 h 15143747"/>
              <a:gd name="connsiteX15" fmla="*/ 1684786 w 6417207"/>
              <a:gd name="connsiteY15" fmla="*/ 7026442 h 15143747"/>
              <a:gd name="connsiteX16" fmla="*/ 1781039 w 6417207"/>
              <a:gd name="connsiteY16" fmla="*/ 7459579 h 15143747"/>
              <a:gd name="connsiteX17" fmla="*/ 1732913 w 6417207"/>
              <a:gd name="connsiteY17" fmla="*/ 7780421 h 15143747"/>
              <a:gd name="connsiteX18" fmla="*/ 1091228 w 6417207"/>
              <a:gd name="connsiteY18" fmla="*/ 7876673 h 15143747"/>
              <a:gd name="connsiteX19" fmla="*/ 770386 w 6417207"/>
              <a:gd name="connsiteY19" fmla="*/ 8021052 h 15143747"/>
              <a:gd name="connsiteX20" fmla="*/ 545797 w 6417207"/>
              <a:gd name="connsiteY20" fmla="*/ 8357937 h 15143747"/>
              <a:gd name="connsiteX21" fmla="*/ 208913 w 6417207"/>
              <a:gd name="connsiteY21" fmla="*/ 8357937 h 15143747"/>
              <a:gd name="connsiteX22" fmla="*/ 365 w 6417207"/>
              <a:gd name="connsiteY22" fmla="*/ 8630652 h 15143747"/>
              <a:gd name="connsiteX23" fmla="*/ 257039 w 6417207"/>
              <a:gd name="connsiteY23" fmla="*/ 9015663 h 15143747"/>
              <a:gd name="connsiteX24" fmla="*/ 545797 w 6417207"/>
              <a:gd name="connsiteY24" fmla="*/ 9657347 h 15143747"/>
              <a:gd name="connsiteX25" fmla="*/ 1123313 w 6417207"/>
              <a:gd name="connsiteY25" fmla="*/ 10074442 h 15143747"/>
              <a:gd name="connsiteX26" fmla="*/ 1588534 w 6417207"/>
              <a:gd name="connsiteY26" fmla="*/ 10459452 h 15143747"/>
              <a:gd name="connsiteX27" fmla="*/ 1973544 w 6417207"/>
              <a:gd name="connsiteY27" fmla="*/ 11149263 h 15143747"/>
              <a:gd name="connsiteX28" fmla="*/ 2246260 w 6417207"/>
              <a:gd name="connsiteY28" fmla="*/ 11325726 h 15143747"/>
              <a:gd name="connsiteX29" fmla="*/ 2743565 w 6417207"/>
              <a:gd name="connsiteY29" fmla="*/ 11101137 h 15143747"/>
              <a:gd name="connsiteX30" fmla="*/ 3417334 w 6417207"/>
              <a:gd name="connsiteY30" fmla="*/ 10812379 h 15143747"/>
              <a:gd name="connsiteX31" fmla="*/ 3786302 w 6417207"/>
              <a:gd name="connsiteY31" fmla="*/ 10780294 h 15143747"/>
              <a:gd name="connsiteX32" fmla="*/ 4267565 w 6417207"/>
              <a:gd name="connsiteY32" fmla="*/ 11582400 h 15143747"/>
              <a:gd name="connsiteX33" fmla="*/ 4652576 w 6417207"/>
              <a:gd name="connsiteY33" fmla="*/ 12304294 h 15143747"/>
              <a:gd name="connsiteX34" fmla="*/ 4957376 w 6417207"/>
              <a:gd name="connsiteY34" fmla="*/ 12785558 h 15143747"/>
              <a:gd name="connsiteX35" fmla="*/ 5021544 w 6417207"/>
              <a:gd name="connsiteY35" fmla="*/ 13379116 h 15143747"/>
              <a:gd name="connsiteX36" fmla="*/ 5037586 w 6417207"/>
              <a:gd name="connsiteY36" fmla="*/ 14630400 h 15143747"/>
              <a:gd name="connsiteX37" fmla="*/ 6417207 w 6417207"/>
              <a:gd name="connsiteY37" fmla="*/ 15143747 h 15143747"/>
              <a:gd name="connsiteX0" fmla="*/ 144744 w 6417207"/>
              <a:gd name="connsiteY0" fmla="*/ 0 h 15143747"/>
              <a:gd name="connsiteX1" fmla="*/ 465586 w 6417207"/>
              <a:gd name="connsiteY1" fmla="*/ 288758 h 15143747"/>
              <a:gd name="connsiteX2" fmla="*/ 706218 w 6417207"/>
              <a:gd name="connsiteY2" fmla="*/ 866273 h 15143747"/>
              <a:gd name="connsiteX3" fmla="*/ 1155397 w 6417207"/>
              <a:gd name="connsiteY3" fmla="*/ 1219200 h 15143747"/>
              <a:gd name="connsiteX4" fmla="*/ 1219565 w 6417207"/>
              <a:gd name="connsiteY4" fmla="*/ 1764631 h 15143747"/>
              <a:gd name="connsiteX5" fmla="*/ 1235607 w 6417207"/>
              <a:gd name="connsiteY5" fmla="*/ 2326105 h 15143747"/>
              <a:gd name="connsiteX6" fmla="*/ 1347902 w 6417207"/>
              <a:gd name="connsiteY6" fmla="*/ 2614863 h 15143747"/>
              <a:gd name="connsiteX7" fmla="*/ 722260 w 6417207"/>
              <a:gd name="connsiteY7" fmla="*/ 3112168 h 15143747"/>
              <a:gd name="connsiteX8" fmla="*/ 144744 w 6417207"/>
              <a:gd name="connsiteY8" fmla="*/ 3561347 h 15143747"/>
              <a:gd name="connsiteX9" fmla="*/ 337249 w 6417207"/>
              <a:gd name="connsiteY9" fmla="*/ 4251158 h 15143747"/>
              <a:gd name="connsiteX10" fmla="*/ 802471 w 6417207"/>
              <a:gd name="connsiteY10" fmla="*/ 4876800 h 15143747"/>
              <a:gd name="connsiteX11" fmla="*/ 1363944 w 6417207"/>
              <a:gd name="connsiteY11" fmla="*/ 5181600 h 15143747"/>
              <a:gd name="connsiteX12" fmla="*/ 1460197 w 6417207"/>
              <a:gd name="connsiteY12" fmla="*/ 5598694 h 15143747"/>
              <a:gd name="connsiteX13" fmla="*/ 1363944 w 6417207"/>
              <a:gd name="connsiteY13" fmla="*/ 6128084 h 15143747"/>
              <a:gd name="connsiteX14" fmla="*/ 1572492 w 6417207"/>
              <a:gd name="connsiteY14" fmla="*/ 6737684 h 15143747"/>
              <a:gd name="connsiteX15" fmla="*/ 1684786 w 6417207"/>
              <a:gd name="connsiteY15" fmla="*/ 7026442 h 15143747"/>
              <a:gd name="connsiteX16" fmla="*/ 1781039 w 6417207"/>
              <a:gd name="connsiteY16" fmla="*/ 7459579 h 15143747"/>
              <a:gd name="connsiteX17" fmla="*/ 1732913 w 6417207"/>
              <a:gd name="connsiteY17" fmla="*/ 7780421 h 15143747"/>
              <a:gd name="connsiteX18" fmla="*/ 1091228 w 6417207"/>
              <a:gd name="connsiteY18" fmla="*/ 7876673 h 15143747"/>
              <a:gd name="connsiteX19" fmla="*/ 770386 w 6417207"/>
              <a:gd name="connsiteY19" fmla="*/ 8021052 h 15143747"/>
              <a:gd name="connsiteX20" fmla="*/ 545797 w 6417207"/>
              <a:gd name="connsiteY20" fmla="*/ 8357937 h 15143747"/>
              <a:gd name="connsiteX21" fmla="*/ 208913 w 6417207"/>
              <a:gd name="connsiteY21" fmla="*/ 8357937 h 15143747"/>
              <a:gd name="connsiteX22" fmla="*/ 365 w 6417207"/>
              <a:gd name="connsiteY22" fmla="*/ 8630652 h 15143747"/>
              <a:gd name="connsiteX23" fmla="*/ 257039 w 6417207"/>
              <a:gd name="connsiteY23" fmla="*/ 9015663 h 15143747"/>
              <a:gd name="connsiteX24" fmla="*/ 545797 w 6417207"/>
              <a:gd name="connsiteY24" fmla="*/ 9657347 h 15143747"/>
              <a:gd name="connsiteX25" fmla="*/ 1123313 w 6417207"/>
              <a:gd name="connsiteY25" fmla="*/ 10074442 h 15143747"/>
              <a:gd name="connsiteX26" fmla="*/ 1588534 w 6417207"/>
              <a:gd name="connsiteY26" fmla="*/ 10459452 h 15143747"/>
              <a:gd name="connsiteX27" fmla="*/ 1973544 w 6417207"/>
              <a:gd name="connsiteY27" fmla="*/ 11149263 h 15143747"/>
              <a:gd name="connsiteX28" fmla="*/ 2246260 w 6417207"/>
              <a:gd name="connsiteY28" fmla="*/ 11325726 h 15143747"/>
              <a:gd name="connsiteX29" fmla="*/ 2743565 w 6417207"/>
              <a:gd name="connsiteY29" fmla="*/ 11101137 h 15143747"/>
              <a:gd name="connsiteX30" fmla="*/ 3417334 w 6417207"/>
              <a:gd name="connsiteY30" fmla="*/ 10812379 h 15143747"/>
              <a:gd name="connsiteX31" fmla="*/ 3786302 w 6417207"/>
              <a:gd name="connsiteY31" fmla="*/ 10780294 h 15143747"/>
              <a:gd name="connsiteX32" fmla="*/ 4267565 w 6417207"/>
              <a:gd name="connsiteY32" fmla="*/ 11582400 h 15143747"/>
              <a:gd name="connsiteX33" fmla="*/ 4652576 w 6417207"/>
              <a:gd name="connsiteY33" fmla="*/ 12304294 h 15143747"/>
              <a:gd name="connsiteX34" fmla="*/ 4957376 w 6417207"/>
              <a:gd name="connsiteY34" fmla="*/ 12785558 h 15143747"/>
              <a:gd name="connsiteX35" fmla="*/ 5021544 w 6417207"/>
              <a:gd name="connsiteY35" fmla="*/ 13379116 h 15143747"/>
              <a:gd name="connsiteX36" fmla="*/ 5037586 w 6417207"/>
              <a:gd name="connsiteY36" fmla="*/ 14630400 h 15143747"/>
              <a:gd name="connsiteX37" fmla="*/ 5743439 w 6417207"/>
              <a:gd name="connsiteY37" fmla="*/ 14967284 h 15143747"/>
              <a:gd name="connsiteX38" fmla="*/ 6417207 w 6417207"/>
              <a:gd name="connsiteY38" fmla="*/ 15143747 h 15143747"/>
              <a:gd name="connsiteX0" fmla="*/ 144744 w 6417207"/>
              <a:gd name="connsiteY0" fmla="*/ 0 h 15143747"/>
              <a:gd name="connsiteX1" fmla="*/ 465586 w 6417207"/>
              <a:gd name="connsiteY1" fmla="*/ 288758 h 15143747"/>
              <a:gd name="connsiteX2" fmla="*/ 706218 w 6417207"/>
              <a:gd name="connsiteY2" fmla="*/ 866273 h 15143747"/>
              <a:gd name="connsiteX3" fmla="*/ 1155397 w 6417207"/>
              <a:gd name="connsiteY3" fmla="*/ 1219200 h 15143747"/>
              <a:gd name="connsiteX4" fmla="*/ 1219565 w 6417207"/>
              <a:gd name="connsiteY4" fmla="*/ 1764631 h 15143747"/>
              <a:gd name="connsiteX5" fmla="*/ 1235607 w 6417207"/>
              <a:gd name="connsiteY5" fmla="*/ 2326105 h 15143747"/>
              <a:gd name="connsiteX6" fmla="*/ 1347902 w 6417207"/>
              <a:gd name="connsiteY6" fmla="*/ 2614863 h 15143747"/>
              <a:gd name="connsiteX7" fmla="*/ 722260 w 6417207"/>
              <a:gd name="connsiteY7" fmla="*/ 3112168 h 15143747"/>
              <a:gd name="connsiteX8" fmla="*/ 144744 w 6417207"/>
              <a:gd name="connsiteY8" fmla="*/ 3561347 h 15143747"/>
              <a:gd name="connsiteX9" fmla="*/ 337249 w 6417207"/>
              <a:gd name="connsiteY9" fmla="*/ 4251158 h 15143747"/>
              <a:gd name="connsiteX10" fmla="*/ 802471 w 6417207"/>
              <a:gd name="connsiteY10" fmla="*/ 4876800 h 15143747"/>
              <a:gd name="connsiteX11" fmla="*/ 1363944 w 6417207"/>
              <a:gd name="connsiteY11" fmla="*/ 5181600 h 15143747"/>
              <a:gd name="connsiteX12" fmla="*/ 1460197 w 6417207"/>
              <a:gd name="connsiteY12" fmla="*/ 5598694 h 15143747"/>
              <a:gd name="connsiteX13" fmla="*/ 1363944 w 6417207"/>
              <a:gd name="connsiteY13" fmla="*/ 6128084 h 15143747"/>
              <a:gd name="connsiteX14" fmla="*/ 1572492 w 6417207"/>
              <a:gd name="connsiteY14" fmla="*/ 6737684 h 15143747"/>
              <a:gd name="connsiteX15" fmla="*/ 1684786 w 6417207"/>
              <a:gd name="connsiteY15" fmla="*/ 7026442 h 15143747"/>
              <a:gd name="connsiteX16" fmla="*/ 1781039 w 6417207"/>
              <a:gd name="connsiteY16" fmla="*/ 7459579 h 15143747"/>
              <a:gd name="connsiteX17" fmla="*/ 1732913 w 6417207"/>
              <a:gd name="connsiteY17" fmla="*/ 7780421 h 15143747"/>
              <a:gd name="connsiteX18" fmla="*/ 1091228 w 6417207"/>
              <a:gd name="connsiteY18" fmla="*/ 7876673 h 15143747"/>
              <a:gd name="connsiteX19" fmla="*/ 770386 w 6417207"/>
              <a:gd name="connsiteY19" fmla="*/ 8021052 h 15143747"/>
              <a:gd name="connsiteX20" fmla="*/ 545797 w 6417207"/>
              <a:gd name="connsiteY20" fmla="*/ 8357937 h 15143747"/>
              <a:gd name="connsiteX21" fmla="*/ 208913 w 6417207"/>
              <a:gd name="connsiteY21" fmla="*/ 8357937 h 15143747"/>
              <a:gd name="connsiteX22" fmla="*/ 365 w 6417207"/>
              <a:gd name="connsiteY22" fmla="*/ 8630652 h 15143747"/>
              <a:gd name="connsiteX23" fmla="*/ 257039 w 6417207"/>
              <a:gd name="connsiteY23" fmla="*/ 9015663 h 15143747"/>
              <a:gd name="connsiteX24" fmla="*/ 545797 w 6417207"/>
              <a:gd name="connsiteY24" fmla="*/ 9657347 h 15143747"/>
              <a:gd name="connsiteX25" fmla="*/ 1123313 w 6417207"/>
              <a:gd name="connsiteY25" fmla="*/ 10074442 h 15143747"/>
              <a:gd name="connsiteX26" fmla="*/ 1588534 w 6417207"/>
              <a:gd name="connsiteY26" fmla="*/ 10459452 h 15143747"/>
              <a:gd name="connsiteX27" fmla="*/ 1973544 w 6417207"/>
              <a:gd name="connsiteY27" fmla="*/ 11149263 h 15143747"/>
              <a:gd name="connsiteX28" fmla="*/ 2246260 w 6417207"/>
              <a:gd name="connsiteY28" fmla="*/ 11325726 h 15143747"/>
              <a:gd name="connsiteX29" fmla="*/ 2743565 w 6417207"/>
              <a:gd name="connsiteY29" fmla="*/ 11101137 h 15143747"/>
              <a:gd name="connsiteX30" fmla="*/ 3417334 w 6417207"/>
              <a:gd name="connsiteY30" fmla="*/ 10812379 h 15143747"/>
              <a:gd name="connsiteX31" fmla="*/ 3786302 w 6417207"/>
              <a:gd name="connsiteY31" fmla="*/ 10780294 h 15143747"/>
              <a:gd name="connsiteX32" fmla="*/ 4267565 w 6417207"/>
              <a:gd name="connsiteY32" fmla="*/ 11582400 h 15143747"/>
              <a:gd name="connsiteX33" fmla="*/ 4652576 w 6417207"/>
              <a:gd name="connsiteY33" fmla="*/ 12304294 h 15143747"/>
              <a:gd name="connsiteX34" fmla="*/ 4957376 w 6417207"/>
              <a:gd name="connsiteY34" fmla="*/ 12785558 h 15143747"/>
              <a:gd name="connsiteX35" fmla="*/ 5021544 w 6417207"/>
              <a:gd name="connsiteY35" fmla="*/ 13379116 h 15143747"/>
              <a:gd name="connsiteX36" fmla="*/ 4925292 w 6417207"/>
              <a:gd name="connsiteY36" fmla="*/ 13972673 h 15143747"/>
              <a:gd name="connsiteX37" fmla="*/ 5037586 w 6417207"/>
              <a:gd name="connsiteY37" fmla="*/ 14630400 h 15143747"/>
              <a:gd name="connsiteX38" fmla="*/ 5743439 w 6417207"/>
              <a:gd name="connsiteY38" fmla="*/ 14967284 h 15143747"/>
              <a:gd name="connsiteX39" fmla="*/ 6417207 w 6417207"/>
              <a:gd name="connsiteY39" fmla="*/ 15143747 h 15143747"/>
              <a:gd name="connsiteX0" fmla="*/ 144744 w 6417207"/>
              <a:gd name="connsiteY0" fmla="*/ 0 h 15143747"/>
              <a:gd name="connsiteX1" fmla="*/ 465586 w 6417207"/>
              <a:gd name="connsiteY1" fmla="*/ 288758 h 15143747"/>
              <a:gd name="connsiteX2" fmla="*/ 706218 w 6417207"/>
              <a:gd name="connsiteY2" fmla="*/ 866273 h 15143747"/>
              <a:gd name="connsiteX3" fmla="*/ 1155397 w 6417207"/>
              <a:gd name="connsiteY3" fmla="*/ 1219200 h 15143747"/>
              <a:gd name="connsiteX4" fmla="*/ 1219565 w 6417207"/>
              <a:gd name="connsiteY4" fmla="*/ 1764631 h 15143747"/>
              <a:gd name="connsiteX5" fmla="*/ 1235607 w 6417207"/>
              <a:gd name="connsiteY5" fmla="*/ 2326105 h 15143747"/>
              <a:gd name="connsiteX6" fmla="*/ 1347902 w 6417207"/>
              <a:gd name="connsiteY6" fmla="*/ 2614863 h 15143747"/>
              <a:gd name="connsiteX7" fmla="*/ 722260 w 6417207"/>
              <a:gd name="connsiteY7" fmla="*/ 3112168 h 15143747"/>
              <a:gd name="connsiteX8" fmla="*/ 144744 w 6417207"/>
              <a:gd name="connsiteY8" fmla="*/ 3561347 h 15143747"/>
              <a:gd name="connsiteX9" fmla="*/ 337249 w 6417207"/>
              <a:gd name="connsiteY9" fmla="*/ 4251158 h 15143747"/>
              <a:gd name="connsiteX10" fmla="*/ 802471 w 6417207"/>
              <a:gd name="connsiteY10" fmla="*/ 4876800 h 15143747"/>
              <a:gd name="connsiteX11" fmla="*/ 1363944 w 6417207"/>
              <a:gd name="connsiteY11" fmla="*/ 5181600 h 15143747"/>
              <a:gd name="connsiteX12" fmla="*/ 1460197 w 6417207"/>
              <a:gd name="connsiteY12" fmla="*/ 5598694 h 15143747"/>
              <a:gd name="connsiteX13" fmla="*/ 1363944 w 6417207"/>
              <a:gd name="connsiteY13" fmla="*/ 6128084 h 15143747"/>
              <a:gd name="connsiteX14" fmla="*/ 1572492 w 6417207"/>
              <a:gd name="connsiteY14" fmla="*/ 6737684 h 15143747"/>
              <a:gd name="connsiteX15" fmla="*/ 1684786 w 6417207"/>
              <a:gd name="connsiteY15" fmla="*/ 7026442 h 15143747"/>
              <a:gd name="connsiteX16" fmla="*/ 1781039 w 6417207"/>
              <a:gd name="connsiteY16" fmla="*/ 7459579 h 15143747"/>
              <a:gd name="connsiteX17" fmla="*/ 1732913 w 6417207"/>
              <a:gd name="connsiteY17" fmla="*/ 7780421 h 15143747"/>
              <a:gd name="connsiteX18" fmla="*/ 1091228 w 6417207"/>
              <a:gd name="connsiteY18" fmla="*/ 7876673 h 15143747"/>
              <a:gd name="connsiteX19" fmla="*/ 770386 w 6417207"/>
              <a:gd name="connsiteY19" fmla="*/ 8021052 h 15143747"/>
              <a:gd name="connsiteX20" fmla="*/ 545797 w 6417207"/>
              <a:gd name="connsiteY20" fmla="*/ 8357937 h 15143747"/>
              <a:gd name="connsiteX21" fmla="*/ 208913 w 6417207"/>
              <a:gd name="connsiteY21" fmla="*/ 8357937 h 15143747"/>
              <a:gd name="connsiteX22" fmla="*/ 365 w 6417207"/>
              <a:gd name="connsiteY22" fmla="*/ 8630652 h 15143747"/>
              <a:gd name="connsiteX23" fmla="*/ 257039 w 6417207"/>
              <a:gd name="connsiteY23" fmla="*/ 9015663 h 15143747"/>
              <a:gd name="connsiteX24" fmla="*/ 545797 w 6417207"/>
              <a:gd name="connsiteY24" fmla="*/ 9657347 h 15143747"/>
              <a:gd name="connsiteX25" fmla="*/ 1123313 w 6417207"/>
              <a:gd name="connsiteY25" fmla="*/ 10074442 h 15143747"/>
              <a:gd name="connsiteX26" fmla="*/ 1588534 w 6417207"/>
              <a:gd name="connsiteY26" fmla="*/ 10459452 h 15143747"/>
              <a:gd name="connsiteX27" fmla="*/ 1973544 w 6417207"/>
              <a:gd name="connsiteY27" fmla="*/ 11149263 h 15143747"/>
              <a:gd name="connsiteX28" fmla="*/ 2246260 w 6417207"/>
              <a:gd name="connsiteY28" fmla="*/ 11325726 h 15143747"/>
              <a:gd name="connsiteX29" fmla="*/ 2743565 w 6417207"/>
              <a:gd name="connsiteY29" fmla="*/ 11101137 h 15143747"/>
              <a:gd name="connsiteX30" fmla="*/ 3417334 w 6417207"/>
              <a:gd name="connsiteY30" fmla="*/ 10812379 h 15143747"/>
              <a:gd name="connsiteX31" fmla="*/ 3786302 w 6417207"/>
              <a:gd name="connsiteY31" fmla="*/ 10780294 h 15143747"/>
              <a:gd name="connsiteX32" fmla="*/ 4267565 w 6417207"/>
              <a:gd name="connsiteY32" fmla="*/ 11582400 h 15143747"/>
              <a:gd name="connsiteX33" fmla="*/ 4652576 w 6417207"/>
              <a:gd name="connsiteY33" fmla="*/ 12304294 h 15143747"/>
              <a:gd name="connsiteX34" fmla="*/ 4957376 w 6417207"/>
              <a:gd name="connsiteY34" fmla="*/ 12785558 h 15143747"/>
              <a:gd name="connsiteX35" fmla="*/ 5021544 w 6417207"/>
              <a:gd name="connsiteY35" fmla="*/ 13379116 h 15143747"/>
              <a:gd name="connsiteX36" fmla="*/ 4925292 w 6417207"/>
              <a:gd name="connsiteY36" fmla="*/ 13972673 h 15143747"/>
              <a:gd name="connsiteX37" fmla="*/ 5037586 w 6417207"/>
              <a:gd name="connsiteY37" fmla="*/ 14630400 h 15143747"/>
              <a:gd name="connsiteX38" fmla="*/ 5743439 w 6417207"/>
              <a:gd name="connsiteY38" fmla="*/ 14967284 h 15143747"/>
              <a:gd name="connsiteX39" fmla="*/ 6096365 w 6417207"/>
              <a:gd name="connsiteY39" fmla="*/ 15015410 h 15143747"/>
              <a:gd name="connsiteX40" fmla="*/ 6417207 w 6417207"/>
              <a:gd name="connsiteY40" fmla="*/ 15143747 h 15143747"/>
              <a:gd name="connsiteX0" fmla="*/ 144744 w 6385122"/>
              <a:gd name="connsiteY0" fmla="*/ 0 h 15111663"/>
              <a:gd name="connsiteX1" fmla="*/ 465586 w 6385122"/>
              <a:gd name="connsiteY1" fmla="*/ 288758 h 15111663"/>
              <a:gd name="connsiteX2" fmla="*/ 706218 w 6385122"/>
              <a:gd name="connsiteY2" fmla="*/ 866273 h 15111663"/>
              <a:gd name="connsiteX3" fmla="*/ 1155397 w 6385122"/>
              <a:gd name="connsiteY3" fmla="*/ 1219200 h 15111663"/>
              <a:gd name="connsiteX4" fmla="*/ 1219565 w 6385122"/>
              <a:gd name="connsiteY4" fmla="*/ 1764631 h 15111663"/>
              <a:gd name="connsiteX5" fmla="*/ 1235607 w 6385122"/>
              <a:gd name="connsiteY5" fmla="*/ 2326105 h 15111663"/>
              <a:gd name="connsiteX6" fmla="*/ 1347902 w 6385122"/>
              <a:gd name="connsiteY6" fmla="*/ 2614863 h 15111663"/>
              <a:gd name="connsiteX7" fmla="*/ 722260 w 6385122"/>
              <a:gd name="connsiteY7" fmla="*/ 3112168 h 15111663"/>
              <a:gd name="connsiteX8" fmla="*/ 144744 w 6385122"/>
              <a:gd name="connsiteY8" fmla="*/ 3561347 h 15111663"/>
              <a:gd name="connsiteX9" fmla="*/ 337249 w 6385122"/>
              <a:gd name="connsiteY9" fmla="*/ 4251158 h 15111663"/>
              <a:gd name="connsiteX10" fmla="*/ 802471 w 6385122"/>
              <a:gd name="connsiteY10" fmla="*/ 4876800 h 15111663"/>
              <a:gd name="connsiteX11" fmla="*/ 1363944 w 6385122"/>
              <a:gd name="connsiteY11" fmla="*/ 5181600 h 15111663"/>
              <a:gd name="connsiteX12" fmla="*/ 1460197 w 6385122"/>
              <a:gd name="connsiteY12" fmla="*/ 5598694 h 15111663"/>
              <a:gd name="connsiteX13" fmla="*/ 1363944 w 6385122"/>
              <a:gd name="connsiteY13" fmla="*/ 6128084 h 15111663"/>
              <a:gd name="connsiteX14" fmla="*/ 1572492 w 6385122"/>
              <a:gd name="connsiteY14" fmla="*/ 6737684 h 15111663"/>
              <a:gd name="connsiteX15" fmla="*/ 1684786 w 6385122"/>
              <a:gd name="connsiteY15" fmla="*/ 7026442 h 15111663"/>
              <a:gd name="connsiteX16" fmla="*/ 1781039 w 6385122"/>
              <a:gd name="connsiteY16" fmla="*/ 7459579 h 15111663"/>
              <a:gd name="connsiteX17" fmla="*/ 1732913 w 6385122"/>
              <a:gd name="connsiteY17" fmla="*/ 7780421 h 15111663"/>
              <a:gd name="connsiteX18" fmla="*/ 1091228 w 6385122"/>
              <a:gd name="connsiteY18" fmla="*/ 7876673 h 15111663"/>
              <a:gd name="connsiteX19" fmla="*/ 770386 w 6385122"/>
              <a:gd name="connsiteY19" fmla="*/ 8021052 h 15111663"/>
              <a:gd name="connsiteX20" fmla="*/ 545797 w 6385122"/>
              <a:gd name="connsiteY20" fmla="*/ 8357937 h 15111663"/>
              <a:gd name="connsiteX21" fmla="*/ 208913 w 6385122"/>
              <a:gd name="connsiteY21" fmla="*/ 8357937 h 15111663"/>
              <a:gd name="connsiteX22" fmla="*/ 365 w 6385122"/>
              <a:gd name="connsiteY22" fmla="*/ 8630652 h 15111663"/>
              <a:gd name="connsiteX23" fmla="*/ 257039 w 6385122"/>
              <a:gd name="connsiteY23" fmla="*/ 9015663 h 15111663"/>
              <a:gd name="connsiteX24" fmla="*/ 545797 w 6385122"/>
              <a:gd name="connsiteY24" fmla="*/ 9657347 h 15111663"/>
              <a:gd name="connsiteX25" fmla="*/ 1123313 w 6385122"/>
              <a:gd name="connsiteY25" fmla="*/ 10074442 h 15111663"/>
              <a:gd name="connsiteX26" fmla="*/ 1588534 w 6385122"/>
              <a:gd name="connsiteY26" fmla="*/ 10459452 h 15111663"/>
              <a:gd name="connsiteX27" fmla="*/ 1973544 w 6385122"/>
              <a:gd name="connsiteY27" fmla="*/ 11149263 h 15111663"/>
              <a:gd name="connsiteX28" fmla="*/ 2246260 w 6385122"/>
              <a:gd name="connsiteY28" fmla="*/ 11325726 h 15111663"/>
              <a:gd name="connsiteX29" fmla="*/ 2743565 w 6385122"/>
              <a:gd name="connsiteY29" fmla="*/ 11101137 h 15111663"/>
              <a:gd name="connsiteX30" fmla="*/ 3417334 w 6385122"/>
              <a:gd name="connsiteY30" fmla="*/ 10812379 h 15111663"/>
              <a:gd name="connsiteX31" fmla="*/ 3786302 w 6385122"/>
              <a:gd name="connsiteY31" fmla="*/ 10780294 h 15111663"/>
              <a:gd name="connsiteX32" fmla="*/ 4267565 w 6385122"/>
              <a:gd name="connsiteY32" fmla="*/ 11582400 h 15111663"/>
              <a:gd name="connsiteX33" fmla="*/ 4652576 w 6385122"/>
              <a:gd name="connsiteY33" fmla="*/ 12304294 h 15111663"/>
              <a:gd name="connsiteX34" fmla="*/ 4957376 w 6385122"/>
              <a:gd name="connsiteY34" fmla="*/ 12785558 h 15111663"/>
              <a:gd name="connsiteX35" fmla="*/ 5021544 w 6385122"/>
              <a:gd name="connsiteY35" fmla="*/ 13379116 h 15111663"/>
              <a:gd name="connsiteX36" fmla="*/ 4925292 w 6385122"/>
              <a:gd name="connsiteY36" fmla="*/ 13972673 h 15111663"/>
              <a:gd name="connsiteX37" fmla="*/ 5037586 w 6385122"/>
              <a:gd name="connsiteY37" fmla="*/ 14630400 h 15111663"/>
              <a:gd name="connsiteX38" fmla="*/ 5743439 w 6385122"/>
              <a:gd name="connsiteY38" fmla="*/ 14967284 h 15111663"/>
              <a:gd name="connsiteX39" fmla="*/ 6096365 w 6385122"/>
              <a:gd name="connsiteY39" fmla="*/ 15015410 h 15111663"/>
              <a:gd name="connsiteX40" fmla="*/ 6385122 w 6385122"/>
              <a:gd name="connsiteY40" fmla="*/ 15111663 h 15111663"/>
              <a:gd name="connsiteX0" fmla="*/ 144744 w 6385122"/>
              <a:gd name="connsiteY0" fmla="*/ 0 h 15111663"/>
              <a:gd name="connsiteX1" fmla="*/ 465586 w 6385122"/>
              <a:gd name="connsiteY1" fmla="*/ 288758 h 15111663"/>
              <a:gd name="connsiteX2" fmla="*/ 706218 w 6385122"/>
              <a:gd name="connsiteY2" fmla="*/ 866273 h 15111663"/>
              <a:gd name="connsiteX3" fmla="*/ 1155397 w 6385122"/>
              <a:gd name="connsiteY3" fmla="*/ 1219200 h 15111663"/>
              <a:gd name="connsiteX4" fmla="*/ 1219565 w 6385122"/>
              <a:gd name="connsiteY4" fmla="*/ 1764631 h 15111663"/>
              <a:gd name="connsiteX5" fmla="*/ 1235607 w 6385122"/>
              <a:gd name="connsiteY5" fmla="*/ 2326105 h 15111663"/>
              <a:gd name="connsiteX6" fmla="*/ 1347902 w 6385122"/>
              <a:gd name="connsiteY6" fmla="*/ 2614863 h 15111663"/>
              <a:gd name="connsiteX7" fmla="*/ 722260 w 6385122"/>
              <a:gd name="connsiteY7" fmla="*/ 3112168 h 15111663"/>
              <a:gd name="connsiteX8" fmla="*/ 144744 w 6385122"/>
              <a:gd name="connsiteY8" fmla="*/ 3561347 h 15111663"/>
              <a:gd name="connsiteX9" fmla="*/ 337249 w 6385122"/>
              <a:gd name="connsiteY9" fmla="*/ 4251158 h 15111663"/>
              <a:gd name="connsiteX10" fmla="*/ 802471 w 6385122"/>
              <a:gd name="connsiteY10" fmla="*/ 4876800 h 15111663"/>
              <a:gd name="connsiteX11" fmla="*/ 1363944 w 6385122"/>
              <a:gd name="connsiteY11" fmla="*/ 5181600 h 15111663"/>
              <a:gd name="connsiteX12" fmla="*/ 1460197 w 6385122"/>
              <a:gd name="connsiteY12" fmla="*/ 5598694 h 15111663"/>
              <a:gd name="connsiteX13" fmla="*/ 1363944 w 6385122"/>
              <a:gd name="connsiteY13" fmla="*/ 6128084 h 15111663"/>
              <a:gd name="connsiteX14" fmla="*/ 1572492 w 6385122"/>
              <a:gd name="connsiteY14" fmla="*/ 6737684 h 15111663"/>
              <a:gd name="connsiteX15" fmla="*/ 1684786 w 6385122"/>
              <a:gd name="connsiteY15" fmla="*/ 7026442 h 15111663"/>
              <a:gd name="connsiteX16" fmla="*/ 1781039 w 6385122"/>
              <a:gd name="connsiteY16" fmla="*/ 7459579 h 15111663"/>
              <a:gd name="connsiteX17" fmla="*/ 1732913 w 6385122"/>
              <a:gd name="connsiteY17" fmla="*/ 7780421 h 15111663"/>
              <a:gd name="connsiteX18" fmla="*/ 1091228 w 6385122"/>
              <a:gd name="connsiteY18" fmla="*/ 7876673 h 15111663"/>
              <a:gd name="connsiteX19" fmla="*/ 770386 w 6385122"/>
              <a:gd name="connsiteY19" fmla="*/ 8021052 h 15111663"/>
              <a:gd name="connsiteX20" fmla="*/ 545797 w 6385122"/>
              <a:gd name="connsiteY20" fmla="*/ 8357937 h 15111663"/>
              <a:gd name="connsiteX21" fmla="*/ 208913 w 6385122"/>
              <a:gd name="connsiteY21" fmla="*/ 8357937 h 15111663"/>
              <a:gd name="connsiteX22" fmla="*/ 365 w 6385122"/>
              <a:gd name="connsiteY22" fmla="*/ 8630652 h 15111663"/>
              <a:gd name="connsiteX23" fmla="*/ 257039 w 6385122"/>
              <a:gd name="connsiteY23" fmla="*/ 9015663 h 15111663"/>
              <a:gd name="connsiteX24" fmla="*/ 545797 w 6385122"/>
              <a:gd name="connsiteY24" fmla="*/ 9657347 h 15111663"/>
              <a:gd name="connsiteX25" fmla="*/ 1123313 w 6385122"/>
              <a:gd name="connsiteY25" fmla="*/ 10074442 h 15111663"/>
              <a:gd name="connsiteX26" fmla="*/ 1588534 w 6385122"/>
              <a:gd name="connsiteY26" fmla="*/ 10459452 h 15111663"/>
              <a:gd name="connsiteX27" fmla="*/ 1973544 w 6385122"/>
              <a:gd name="connsiteY27" fmla="*/ 11149263 h 15111663"/>
              <a:gd name="connsiteX28" fmla="*/ 2246260 w 6385122"/>
              <a:gd name="connsiteY28" fmla="*/ 11325726 h 15111663"/>
              <a:gd name="connsiteX29" fmla="*/ 2647313 w 6385122"/>
              <a:gd name="connsiteY29" fmla="*/ 10491537 h 15111663"/>
              <a:gd name="connsiteX30" fmla="*/ 3417334 w 6385122"/>
              <a:gd name="connsiteY30" fmla="*/ 10812379 h 15111663"/>
              <a:gd name="connsiteX31" fmla="*/ 3786302 w 6385122"/>
              <a:gd name="connsiteY31" fmla="*/ 10780294 h 15111663"/>
              <a:gd name="connsiteX32" fmla="*/ 4267565 w 6385122"/>
              <a:gd name="connsiteY32" fmla="*/ 11582400 h 15111663"/>
              <a:gd name="connsiteX33" fmla="*/ 4652576 w 6385122"/>
              <a:gd name="connsiteY33" fmla="*/ 12304294 h 15111663"/>
              <a:gd name="connsiteX34" fmla="*/ 4957376 w 6385122"/>
              <a:gd name="connsiteY34" fmla="*/ 12785558 h 15111663"/>
              <a:gd name="connsiteX35" fmla="*/ 5021544 w 6385122"/>
              <a:gd name="connsiteY35" fmla="*/ 13379116 h 15111663"/>
              <a:gd name="connsiteX36" fmla="*/ 4925292 w 6385122"/>
              <a:gd name="connsiteY36" fmla="*/ 13972673 h 15111663"/>
              <a:gd name="connsiteX37" fmla="*/ 5037586 w 6385122"/>
              <a:gd name="connsiteY37" fmla="*/ 14630400 h 15111663"/>
              <a:gd name="connsiteX38" fmla="*/ 5743439 w 6385122"/>
              <a:gd name="connsiteY38" fmla="*/ 14967284 h 15111663"/>
              <a:gd name="connsiteX39" fmla="*/ 6096365 w 6385122"/>
              <a:gd name="connsiteY39" fmla="*/ 15015410 h 15111663"/>
              <a:gd name="connsiteX40" fmla="*/ 6385122 w 6385122"/>
              <a:gd name="connsiteY40" fmla="*/ 15111663 h 15111663"/>
              <a:gd name="connsiteX0" fmla="*/ 144744 w 6385122"/>
              <a:gd name="connsiteY0" fmla="*/ 0 h 15111663"/>
              <a:gd name="connsiteX1" fmla="*/ 465586 w 6385122"/>
              <a:gd name="connsiteY1" fmla="*/ 288758 h 15111663"/>
              <a:gd name="connsiteX2" fmla="*/ 706218 w 6385122"/>
              <a:gd name="connsiteY2" fmla="*/ 866273 h 15111663"/>
              <a:gd name="connsiteX3" fmla="*/ 1155397 w 6385122"/>
              <a:gd name="connsiteY3" fmla="*/ 1219200 h 15111663"/>
              <a:gd name="connsiteX4" fmla="*/ 1219565 w 6385122"/>
              <a:gd name="connsiteY4" fmla="*/ 1764631 h 15111663"/>
              <a:gd name="connsiteX5" fmla="*/ 1235607 w 6385122"/>
              <a:gd name="connsiteY5" fmla="*/ 2326105 h 15111663"/>
              <a:gd name="connsiteX6" fmla="*/ 1347902 w 6385122"/>
              <a:gd name="connsiteY6" fmla="*/ 2614863 h 15111663"/>
              <a:gd name="connsiteX7" fmla="*/ 722260 w 6385122"/>
              <a:gd name="connsiteY7" fmla="*/ 3112168 h 15111663"/>
              <a:gd name="connsiteX8" fmla="*/ 144744 w 6385122"/>
              <a:gd name="connsiteY8" fmla="*/ 3561347 h 15111663"/>
              <a:gd name="connsiteX9" fmla="*/ 337249 w 6385122"/>
              <a:gd name="connsiteY9" fmla="*/ 4251158 h 15111663"/>
              <a:gd name="connsiteX10" fmla="*/ 802471 w 6385122"/>
              <a:gd name="connsiteY10" fmla="*/ 4876800 h 15111663"/>
              <a:gd name="connsiteX11" fmla="*/ 1363944 w 6385122"/>
              <a:gd name="connsiteY11" fmla="*/ 5181600 h 15111663"/>
              <a:gd name="connsiteX12" fmla="*/ 1460197 w 6385122"/>
              <a:gd name="connsiteY12" fmla="*/ 5598694 h 15111663"/>
              <a:gd name="connsiteX13" fmla="*/ 1363944 w 6385122"/>
              <a:gd name="connsiteY13" fmla="*/ 6128084 h 15111663"/>
              <a:gd name="connsiteX14" fmla="*/ 1572492 w 6385122"/>
              <a:gd name="connsiteY14" fmla="*/ 6737684 h 15111663"/>
              <a:gd name="connsiteX15" fmla="*/ 1684786 w 6385122"/>
              <a:gd name="connsiteY15" fmla="*/ 7026442 h 15111663"/>
              <a:gd name="connsiteX16" fmla="*/ 1781039 w 6385122"/>
              <a:gd name="connsiteY16" fmla="*/ 7459579 h 15111663"/>
              <a:gd name="connsiteX17" fmla="*/ 1732913 w 6385122"/>
              <a:gd name="connsiteY17" fmla="*/ 7780421 h 15111663"/>
              <a:gd name="connsiteX18" fmla="*/ 1091228 w 6385122"/>
              <a:gd name="connsiteY18" fmla="*/ 7876673 h 15111663"/>
              <a:gd name="connsiteX19" fmla="*/ 770386 w 6385122"/>
              <a:gd name="connsiteY19" fmla="*/ 8021052 h 15111663"/>
              <a:gd name="connsiteX20" fmla="*/ 545797 w 6385122"/>
              <a:gd name="connsiteY20" fmla="*/ 8357937 h 15111663"/>
              <a:gd name="connsiteX21" fmla="*/ 208913 w 6385122"/>
              <a:gd name="connsiteY21" fmla="*/ 8357937 h 15111663"/>
              <a:gd name="connsiteX22" fmla="*/ 365 w 6385122"/>
              <a:gd name="connsiteY22" fmla="*/ 8630652 h 15111663"/>
              <a:gd name="connsiteX23" fmla="*/ 257039 w 6385122"/>
              <a:gd name="connsiteY23" fmla="*/ 9015663 h 15111663"/>
              <a:gd name="connsiteX24" fmla="*/ 545797 w 6385122"/>
              <a:gd name="connsiteY24" fmla="*/ 9657347 h 15111663"/>
              <a:gd name="connsiteX25" fmla="*/ 1123313 w 6385122"/>
              <a:gd name="connsiteY25" fmla="*/ 10074442 h 15111663"/>
              <a:gd name="connsiteX26" fmla="*/ 1588534 w 6385122"/>
              <a:gd name="connsiteY26" fmla="*/ 10459452 h 15111663"/>
              <a:gd name="connsiteX27" fmla="*/ 1973544 w 6385122"/>
              <a:gd name="connsiteY27" fmla="*/ 11149263 h 15111663"/>
              <a:gd name="connsiteX28" fmla="*/ 1925418 w 6385122"/>
              <a:gd name="connsiteY28" fmla="*/ 11117178 h 15111663"/>
              <a:gd name="connsiteX29" fmla="*/ 2647313 w 6385122"/>
              <a:gd name="connsiteY29" fmla="*/ 10491537 h 15111663"/>
              <a:gd name="connsiteX30" fmla="*/ 3417334 w 6385122"/>
              <a:gd name="connsiteY30" fmla="*/ 10812379 h 15111663"/>
              <a:gd name="connsiteX31" fmla="*/ 3786302 w 6385122"/>
              <a:gd name="connsiteY31" fmla="*/ 10780294 h 15111663"/>
              <a:gd name="connsiteX32" fmla="*/ 4267565 w 6385122"/>
              <a:gd name="connsiteY32" fmla="*/ 11582400 h 15111663"/>
              <a:gd name="connsiteX33" fmla="*/ 4652576 w 6385122"/>
              <a:gd name="connsiteY33" fmla="*/ 12304294 h 15111663"/>
              <a:gd name="connsiteX34" fmla="*/ 4957376 w 6385122"/>
              <a:gd name="connsiteY34" fmla="*/ 12785558 h 15111663"/>
              <a:gd name="connsiteX35" fmla="*/ 5021544 w 6385122"/>
              <a:gd name="connsiteY35" fmla="*/ 13379116 h 15111663"/>
              <a:gd name="connsiteX36" fmla="*/ 4925292 w 6385122"/>
              <a:gd name="connsiteY36" fmla="*/ 13972673 h 15111663"/>
              <a:gd name="connsiteX37" fmla="*/ 5037586 w 6385122"/>
              <a:gd name="connsiteY37" fmla="*/ 14630400 h 15111663"/>
              <a:gd name="connsiteX38" fmla="*/ 5743439 w 6385122"/>
              <a:gd name="connsiteY38" fmla="*/ 14967284 h 15111663"/>
              <a:gd name="connsiteX39" fmla="*/ 6096365 w 6385122"/>
              <a:gd name="connsiteY39" fmla="*/ 15015410 h 15111663"/>
              <a:gd name="connsiteX40" fmla="*/ 6385122 w 6385122"/>
              <a:gd name="connsiteY40" fmla="*/ 15111663 h 15111663"/>
              <a:gd name="connsiteX0" fmla="*/ 144744 w 6385122"/>
              <a:gd name="connsiteY0" fmla="*/ 0 h 15111663"/>
              <a:gd name="connsiteX1" fmla="*/ 465586 w 6385122"/>
              <a:gd name="connsiteY1" fmla="*/ 288758 h 15111663"/>
              <a:gd name="connsiteX2" fmla="*/ 706218 w 6385122"/>
              <a:gd name="connsiteY2" fmla="*/ 866273 h 15111663"/>
              <a:gd name="connsiteX3" fmla="*/ 1155397 w 6385122"/>
              <a:gd name="connsiteY3" fmla="*/ 1219200 h 15111663"/>
              <a:gd name="connsiteX4" fmla="*/ 1219565 w 6385122"/>
              <a:gd name="connsiteY4" fmla="*/ 1764631 h 15111663"/>
              <a:gd name="connsiteX5" fmla="*/ 1235607 w 6385122"/>
              <a:gd name="connsiteY5" fmla="*/ 2326105 h 15111663"/>
              <a:gd name="connsiteX6" fmla="*/ 1347902 w 6385122"/>
              <a:gd name="connsiteY6" fmla="*/ 2614863 h 15111663"/>
              <a:gd name="connsiteX7" fmla="*/ 722260 w 6385122"/>
              <a:gd name="connsiteY7" fmla="*/ 3112168 h 15111663"/>
              <a:gd name="connsiteX8" fmla="*/ 144744 w 6385122"/>
              <a:gd name="connsiteY8" fmla="*/ 3561347 h 15111663"/>
              <a:gd name="connsiteX9" fmla="*/ 337249 w 6385122"/>
              <a:gd name="connsiteY9" fmla="*/ 4251158 h 15111663"/>
              <a:gd name="connsiteX10" fmla="*/ 802471 w 6385122"/>
              <a:gd name="connsiteY10" fmla="*/ 4876800 h 15111663"/>
              <a:gd name="connsiteX11" fmla="*/ 1363944 w 6385122"/>
              <a:gd name="connsiteY11" fmla="*/ 5181600 h 15111663"/>
              <a:gd name="connsiteX12" fmla="*/ 1460197 w 6385122"/>
              <a:gd name="connsiteY12" fmla="*/ 5598694 h 15111663"/>
              <a:gd name="connsiteX13" fmla="*/ 1363944 w 6385122"/>
              <a:gd name="connsiteY13" fmla="*/ 6128084 h 15111663"/>
              <a:gd name="connsiteX14" fmla="*/ 1572492 w 6385122"/>
              <a:gd name="connsiteY14" fmla="*/ 6737684 h 15111663"/>
              <a:gd name="connsiteX15" fmla="*/ 1684786 w 6385122"/>
              <a:gd name="connsiteY15" fmla="*/ 7026442 h 15111663"/>
              <a:gd name="connsiteX16" fmla="*/ 1781039 w 6385122"/>
              <a:gd name="connsiteY16" fmla="*/ 7459579 h 15111663"/>
              <a:gd name="connsiteX17" fmla="*/ 1732913 w 6385122"/>
              <a:gd name="connsiteY17" fmla="*/ 7780421 h 15111663"/>
              <a:gd name="connsiteX18" fmla="*/ 1091228 w 6385122"/>
              <a:gd name="connsiteY18" fmla="*/ 7876673 h 15111663"/>
              <a:gd name="connsiteX19" fmla="*/ 770386 w 6385122"/>
              <a:gd name="connsiteY19" fmla="*/ 8021052 h 15111663"/>
              <a:gd name="connsiteX20" fmla="*/ 545797 w 6385122"/>
              <a:gd name="connsiteY20" fmla="*/ 8357937 h 15111663"/>
              <a:gd name="connsiteX21" fmla="*/ 208913 w 6385122"/>
              <a:gd name="connsiteY21" fmla="*/ 8357937 h 15111663"/>
              <a:gd name="connsiteX22" fmla="*/ 365 w 6385122"/>
              <a:gd name="connsiteY22" fmla="*/ 8630652 h 15111663"/>
              <a:gd name="connsiteX23" fmla="*/ 257039 w 6385122"/>
              <a:gd name="connsiteY23" fmla="*/ 9015663 h 15111663"/>
              <a:gd name="connsiteX24" fmla="*/ 545797 w 6385122"/>
              <a:gd name="connsiteY24" fmla="*/ 9657347 h 15111663"/>
              <a:gd name="connsiteX25" fmla="*/ 1123313 w 6385122"/>
              <a:gd name="connsiteY25" fmla="*/ 10074442 h 15111663"/>
              <a:gd name="connsiteX26" fmla="*/ 1588534 w 6385122"/>
              <a:gd name="connsiteY26" fmla="*/ 10459452 h 15111663"/>
              <a:gd name="connsiteX27" fmla="*/ 1973544 w 6385122"/>
              <a:gd name="connsiteY27" fmla="*/ 11149263 h 15111663"/>
              <a:gd name="connsiteX28" fmla="*/ 1925418 w 6385122"/>
              <a:gd name="connsiteY28" fmla="*/ 11117178 h 15111663"/>
              <a:gd name="connsiteX29" fmla="*/ 2695439 w 6385122"/>
              <a:gd name="connsiteY29" fmla="*/ 10651958 h 15111663"/>
              <a:gd name="connsiteX30" fmla="*/ 3417334 w 6385122"/>
              <a:gd name="connsiteY30" fmla="*/ 10812379 h 15111663"/>
              <a:gd name="connsiteX31" fmla="*/ 3786302 w 6385122"/>
              <a:gd name="connsiteY31" fmla="*/ 10780294 h 15111663"/>
              <a:gd name="connsiteX32" fmla="*/ 4267565 w 6385122"/>
              <a:gd name="connsiteY32" fmla="*/ 11582400 h 15111663"/>
              <a:gd name="connsiteX33" fmla="*/ 4652576 w 6385122"/>
              <a:gd name="connsiteY33" fmla="*/ 12304294 h 15111663"/>
              <a:gd name="connsiteX34" fmla="*/ 4957376 w 6385122"/>
              <a:gd name="connsiteY34" fmla="*/ 12785558 h 15111663"/>
              <a:gd name="connsiteX35" fmla="*/ 5021544 w 6385122"/>
              <a:gd name="connsiteY35" fmla="*/ 13379116 h 15111663"/>
              <a:gd name="connsiteX36" fmla="*/ 4925292 w 6385122"/>
              <a:gd name="connsiteY36" fmla="*/ 13972673 h 15111663"/>
              <a:gd name="connsiteX37" fmla="*/ 5037586 w 6385122"/>
              <a:gd name="connsiteY37" fmla="*/ 14630400 h 15111663"/>
              <a:gd name="connsiteX38" fmla="*/ 5743439 w 6385122"/>
              <a:gd name="connsiteY38" fmla="*/ 14967284 h 15111663"/>
              <a:gd name="connsiteX39" fmla="*/ 6096365 w 6385122"/>
              <a:gd name="connsiteY39" fmla="*/ 15015410 h 15111663"/>
              <a:gd name="connsiteX40" fmla="*/ 6385122 w 6385122"/>
              <a:gd name="connsiteY40" fmla="*/ 15111663 h 15111663"/>
              <a:gd name="connsiteX0" fmla="*/ 144744 w 6385122"/>
              <a:gd name="connsiteY0" fmla="*/ 0 h 15111663"/>
              <a:gd name="connsiteX1" fmla="*/ 465586 w 6385122"/>
              <a:gd name="connsiteY1" fmla="*/ 288758 h 15111663"/>
              <a:gd name="connsiteX2" fmla="*/ 706218 w 6385122"/>
              <a:gd name="connsiteY2" fmla="*/ 866273 h 15111663"/>
              <a:gd name="connsiteX3" fmla="*/ 1155397 w 6385122"/>
              <a:gd name="connsiteY3" fmla="*/ 1219200 h 15111663"/>
              <a:gd name="connsiteX4" fmla="*/ 1219565 w 6385122"/>
              <a:gd name="connsiteY4" fmla="*/ 1764631 h 15111663"/>
              <a:gd name="connsiteX5" fmla="*/ 1235607 w 6385122"/>
              <a:gd name="connsiteY5" fmla="*/ 2326105 h 15111663"/>
              <a:gd name="connsiteX6" fmla="*/ 1347902 w 6385122"/>
              <a:gd name="connsiteY6" fmla="*/ 2614863 h 15111663"/>
              <a:gd name="connsiteX7" fmla="*/ 722260 w 6385122"/>
              <a:gd name="connsiteY7" fmla="*/ 3112168 h 15111663"/>
              <a:gd name="connsiteX8" fmla="*/ 144744 w 6385122"/>
              <a:gd name="connsiteY8" fmla="*/ 3561347 h 15111663"/>
              <a:gd name="connsiteX9" fmla="*/ 337249 w 6385122"/>
              <a:gd name="connsiteY9" fmla="*/ 4251158 h 15111663"/>
              <a:gd name="connsiteX10" fmla="*/ 802471 w 6385122"/>
              <a:gd name="connsiteY10" fmla="*/ 4876800 h 15111663"/>
              <a:gd name="connsiteX11" fmla="*/ 1363944 w 6385122"/>
              <a:gd name="connsiteY11" fmla="*/ 5181600 h 15111663"/>
              <a:gd name="connsiteX12" fmla="*/ 1460197 w 6385122"/>
              <a:gd name="connsiteY12" fmla="*/ 5598694 h 15111663"/>
              <a:gd name="connsiteX13" fmla="*/ 1363944 w 6385122"/>
              <a:gd name="connsiteY13" fmla="*/ 6128084 h 15111663"/>
              <a:gd name="connsiteX14" fmla="*/ 1572492 w 6385122"/>
              <a:gd name="connsiteY14" fmla="*/ 6737684 h 15111663"/>
              <a:gd name="connsiteX15" fmla="*/ 1684786 w 6385122"/>
              <a:gd name="connsiteY15" fmla="*/ 7026442 h 15111663"/>
              <a:gd name="connsiteX16" fmla="*/ 1781039 w 6385122"/>
              <a:gd name="connsiteY16" fmla="*/ 7459579 h 15111663"/>
              <a:gd name="connsiteX17" fmla="*/ 1732913 w 6385122"/>
              <a:gd name="connsiteY17" fmla="*/ 7780421 h 15111663"/>
              <a:gd name="connsiteX18" fmla="*/ 1091228 w 6385122"/>
              <a:gd name="connsiteY18" fmla="*/ 7876673 h 15111663"/>
              <a:gd name="connsiteX19" fmla="*/ 770386 w 6385122"/>
              <a:gd name="connsiteY19" fmla="*/ 8021052 h 15111663"/>
              <a:gd name="connsiteX20" fmla="*/ 545797 w 6385122"/>
              <a:gd name="connsiteY20" fmla="*/ 8357937 h 15111663"/>
              <a:gd name="connsiteX21" fmla="*/ 208913 w 6385122"/>
              <a:gd name="connsiteY21" fmla="*/ 8357937 h 15111663"/>
              <a:gd name="connsiteX22" fmla="*/ 365 w 6385122"/>
              <a:gd name="connsiteY22" fmla="*/ 8630652 h 15111663"/>
              <a:gd name="connsiteX23" fmla="*/ 257039 w 6385122"/>
              <a:gd name="connsiteY23" fmla="*/ 9015663 h 15111663"/>
              <a:gd name="connsiteX24" fmla="*/ 545797 w 6385122"/>
              <a:gd name="connsiteY24" fmla="*/ 9657347 h 15111663"/>
              <a:gd name="connsiteX25" fmla="*/ 1123313 w 6385122"/>
              <a:gd name="connsiteY25" fmla="*/ 10074442 h 15111663"/>
              <a:gd name="connsiteX26" fmla="*/ 1171439 w 6385122"/>
              <a:gd name="connsiteY26" fmla="*/ 10908631 h 15111663"/>
              <a:gd name="connsiteX27" fmla="*/ 1973544 w 6385122"/>
              <a:gd name="connsiteY27" fmla="*/ 11149263 h 15111663"/>
              <a:gd name="connsiteX28" fmla="*/ 1925418 w 6385122"/>
              <a:gd name="connsiteY28" fmla="*/ 11117178 h 15111663"/>
              <a:gd name="connsiteX29" fmla="*/ 2695439 w 6385122"/>
              <a:gd name="connsiteY29" fmla="*/ 10651958 h 15111663"/>
              <a:gd name="connsiteX30" fmla="*/ 3417334 w 6385122"/>
              <a:gd name="connsiteY30" fmla="*/ 10812379 h 15111663"/>
              <a:gd name="connsiteX31" fmla="*/ 3786302 w 6385122"/>
              <a:gd name="connsiteY31" fmla="*/ 10780294 h 15111663"/>
              <a:gd name="connsiteX32" fmla="*/ 4267565 w 6385122"/>
              <a:gd name="connsiteY32" fmla="*/ 11582400 h 15111663"/>
              <a:gd name="connsiteX33" fmla="*/ 4652576 w 6385122"/>
              <a:gd name="connsiteY33" fmla="*/ 12304294 h 15111663"/>
              <a:gd name="connsiteX34" fmla="*/ 4957376 w 6385122"/>
              <a:gd name="connsiteY34" fmla="*/ 12785558 h 15111663"/>
              <a:gd name="connsiteX35" fmla="*/ 5021544 w 6385122"/>
              <a:gd name="connsiteY35" fmla="*/ 13379116 h 15111663"/>
              <a:gd name="connsiteX36" fmla="*/ 4925292 w 6385122"/>
              <a:gd name="connsiteY36" fmla="*/ 13972673 h 15111663"/>
              <a:gd name="connsiteX37" fmla="*/ 5037586 w 6385122"/>
              <a:gd name="connsiteY37" fmla="*/ 14630400 h 15111663"/>
              <a:gd name="connsiteX38" fmla="*/ 5743439 w 6385122"/>
              <a:gd name="connsiteY38" fmla="*/ 14967284 h 15111663"/>
              <a:gd name="connsiteX39" fmla="*/ 6096365 w 6385122"/>
              <a:gd name="connsiteY39" fmla="*/ 15015410 h 15111663"/>
              <a:gd name="connsiteX40" fmla="*/ 6385122 w 6385122"/>
              <a:gd name="connsiteY40" fmla="*/ 15111663 h 15111663"/>
              <a:gd name="connsiteX0" fmla="*/ 144744 w 6385122"/>
              <a:gd name="connsiteY0" fmla="*/ 0 h 15111663"/>
              <a:gd name="connsiteX1" fmla="*/ 465586 w 6385122"/>
              <a:gd name="connsiteY1" fmla="*/ 288758 h 15111663"/>
              <a:gd name="connsiteX2" fmla="*/ 706218 w 6385122"/>
              <a:gd name="connsiteY2" fmla="*/ 866273 h 15111663"/>
              <a:gd name="connsiteX3" fmla="*/ 1155397 w 6385122"/>
              <a:gd name="connsiteY3" fmla="*/ 1219200 h 15111663"/>
              <a:gd name="connsiteX4" fmla="*/ 1219565 w 6385122"/>
              <a:gd name="connsiteY4" fmla="*/ 1764631 h 15111663"/>
              <a:gd name="connsiteX5" fmla="*/ 1235607 w 6385122"/>
              <a:gd name="connsiteY5" fmla="*/ 2326105 h 15111663"/>
              <a:gd name="connsiteX6" fmla="*/ 1347902 w 6385122"/>
              <a:gd name="connsiteY6" fmla="*/ 2614863 h 15111663"/>
              <a:gd name="connsiteX7" fmla="*/ 722260 w 6385122"/>
              <a:gd name="connsiteY7" fmla="*/ 3112168 h 15111663"/>
              <a:gd name="connsiteX8" fmla="*/ 144744 w 6385122"/>
              <a:gd name="connsiteY8" fmla="*/ 3561347 h 15111663"/>
              <a:gd name="connsiteX9" fmla="*/ 337249 w 6385122"/>
              <a:gd name="connsiteY9" fmla="*/ 4251158 h 15111663"/>
              <a:gd name="connsiteX10" fmla="*/ 802471 w 6385122"/>
              <a:gd name="connsiteY10" fmla="*/ 4876800 h 15111663"/>
              <a:gd name="connsiteX11" fmla="*/ 1363944 w 6385122"/>
              <a:gd name="connsiteY11" fmla="*/ 5181600 h 15111663"/>
              <a:gd name="connsiteX12" fmla="*/ 1460197 w 6385122"/>
              <a:gd name="connsiteY12" fmla="*/ 5598694 h 15111663"/>
              <a:gd name="connsiteX13" fmla="*/ 1363944 w 6385122"/>
              <a:gd name="connsiteY13" fmla="*/ 6128084 h 15111663"/>
              <a:gd name="connsiteX14" fmla="*/ 1572492 w 6385122"/>
              <a:gd name="connsiteY14" fmla="*/ 6737684 h 15111663"/>
              <a:gd name="connsiteX15" fmla="*/ 1684786 w 6385122"/>
              <a:gd name="connsiteY15" fmla="*/ 7026442 h 15111663"/>
              <a:gd name="connsiteX16" fmla="*/ 1781039 w 6385122"/>
              <a:gd name="connsiteY16" fmla="*/ 7459579 h 15111663"/>
              <a:gd name="connsiteX17" fmla="*/ 1732913 w 6385122"/>
              <a:gd name="connsiteY17" fmla="*/ 7780421 h 15111663"/>
              <a:gd name="connsiteX18" fmla="*/ 1091228 w 6385122"/>
              <a:gd name="connsiteY18" fmla="*/ 7876673 h 15111663"/>
              <a:gd name="connsiteX19" fmla="*/ 770386 w 6385122"/>
              <a:gd name="connsiteY19" fmla="*/ 8021052 h 15111663"/>
              <a:gd name="connsiteX20" fmla="*/ 545797 w 6385122"/>
              <a:gd name="connsiteY20" fmla="*/ 8357937 h 15111663"/>
              <a:gd name="connsiteX21" fmla="*/ 208913 w 6385122"/>
              <a:gd name="connsiteY21" fmla="*/ 8357937 h 15111663"/>
              <a:gd name="connsiteX22" fmla="*/ 365 w 6385122"/>
              <a:gd name="connsiteY22" fmla="*/ 8630652 h 15111663"/>
              <a:gd name="connsiteX23" fmla="*/ 257039 w 6385122"/>
              <a:gd name="connsiteY23" fmla="*/ 9015663 h 15111663"/>
              <a:gd name="connsiteX24" fmla="*/ 545797 w 6385122"/>
              <a:gd name="connsiteY24" fmla="*/ 9657347 h 15111663"/>
              <a:gd name="connsiteX25" fmla="*/ 738302 w 6385122"/>
              <a:gd name="connsiteY25" fmla="*/ 10106526 h 15111663"/>
              <a:gd name="connsiteX26" fmla="*/ 1171439 w 6385122"/>
              <a:gd name="connsiteY26" fmla="*/ 10908631 h 15111663"/>
              <a:gd name="connsiteX27" fmla="*/ 1973544 w 6385122"/>
              <a:gd name="connsiteY27" fmla="*/ 11149263 h 15111663"/>
              <a:gd name="connsiteX28" fmla="*/ 1925418 w 6385122"/>
              <a:gd name="connsiteY28" fmla="*/ 11117178 h 15111663"/>
              <a:gd name="connsiteX29" fmla="*/ 2695439 w 6385122"/>
              <a:gd name="connsiteY29" fmla="*/ 10651958 h 15111663"/>
              <a:gd name="connsiteX30" fmla="*/ 3417334 w 6385122"/>
              <a:gd name="connsiteY30" fmla="*/ 10812379 h 15111663"/>
              <a:gd name="connsiteX31" fmla="*/ 3786302 w 6385122"/>
              <a:gd name="connsiteY31" fmla="*/ 10780294 h 15111663"/>
              <a:gd name="connsiteX32" fmla="*/ 4267565 w 6385122"/>
              <a:gd name="connsiteY32" fmla="*/ 11582400 h 15111663"/>
              <a:gd name="connsiteX33" fmla="*/ 4652576 w 6385122"/>
              <a:gd name="connsiteY33" fmla="*/ 12304294 h 15111663"/>
              <a:gd name="connsiteX34" fmla="*/ 4957376 w 6385122"/>
              <a:gd name="connsiteY34" fmla="*/ 12785558 h 15111663"/>
              <a:gd name="connsiteX35" fmla="*/ 5021544 w 6385122"/>
              <a:gd name="connsiteY35" fmla="*/ 13379116 h 15111663"/>
              <a:gd name="connsiteX36" fmla="*/ 4925292 w 6385122"/>
              <a:gd name="connsiteY36" fmla="*/ 13972673 h 15111663"/>
              <a:gd name="connsiteX37" fmla="*/ 5037586 w 6385122"/>
              <a:gd name="connsiteY37" fmla="*/ 14630400 h 15111663"/>
              <a:gd name="connsiteX38" fmla="*/ 5743439 w 6385122"/>
              <a:gd name="connsiteY38" fmla="*/ 14967284 h 15111663"/>
              <a:gd name="connsiteX39" fmla="*/ 6096365 w 6385122"/>
              <a:gd name="connsiteY39" fmla="*/ 15015410 h 15111663"/>
              <a:gd name="connsiteX40" fmla="*/ 6385122 w 6385122"/>
              <a:gd name="connsiteY40" fmla="*/ 15111663 h 15111663"/>
              <a:gd name="connsiteX0" fmla="*/ 144744 w 6385122"/>
              <a:gd name="connsiteY0" fmla="*/ 0 h 15111663"/>
              <a:gd name="connsiteX1" fmla="*/ 465586 w 6385122"/>
              <a:gd name="connsiteY1" fmla="*/ 288758 h 15111663"/>
              <a:gd name="connsiteX2" fmla="*/ 706218 w 6385122"/>
              <a:gd name="connsiteY2" fmla="*/ 866273 h 15111663"/>
              <a:gd name="connsiteX3" fmla="*/ 1155397 w 6385122"/>
              <a:gd name="connsiteY3" fmla="*/ 1219200 h 15111663"/>
              <a:gd name="connsiteX4" fmla="*/ 1219565 w 6385122"/>
              <a:gd name="connsiteY4" fmla="*/ 1764631 h 15111663"/>
              <a:gd name="connsiteX5" fmla="*/ 1235607 w 6385122"/>
              <a:gd name="connsiteY5" fmla="*/ 2326105 h 15111663"/>
              <a:gd name="connsiteX6" fmla="*/ 1347902 w 6385122"/>
              <a:gd name="connsiteY6" fmla="*/ 2614863 h 15111663"/>
              <a:gd name="connsiteX7" fmla="*/ 722260 w 6385122"/>
              <a:gd name="connsiteY7" fmla="*/ 3112168 h 15111663"/>
              <a:gd name="connsiteX8" fmla="*/ 144744 w 6385122"/>
              <a:gd name="connsiteY8" fmla="*/ 3561347 h 15111663"/>
              <a:gd name="connsiteX9" fmla="*/ 337249 w 6385122"/>
              <a:gd name="connsiteY9" fmla="*/ 4251158 h 15111663"/>
              <a:gd name="connsiteX10" fmla="*/ 802471 w 6385122"/>
              <a:gd name="connsiteY10" fmla="*/ 4876800 h 15111663"/>
              <a:gd name="connsiteX11" fmla="*/ 1363944 w 6385122"/>
              <a:gd name="connsiteY11" fmla="*/ 5181600 h 15111663"/>
              <a:gd name="connsiteX12" fmla="*/ 1460197 w 6385122"/>
              <a:gd name="connsiteY12" fmla="*/ 5598694 h 15111663"/>
              <a:gd name="connsiteX13" fmla="*/ 1363944 w 6385122"/>
              <a:gd name="connsiteY13" fmla="*/ 6128084 h 15111663"/>
              <a:gd name="connsiteX14" fmla="*/ 1572492 w 6385122"/>
              <a:gd name="connsiteY14" fmla="*/ 6737684 h 15111663"/>
              <a:gd name="connsiteX15" fmla="*/ 1684786 w 6385122"/>
              <a:gd name="connsiteY15" fmla="*/ 7026442 h 15111663"/>
              <a:gd name="connsiteX16" fmla="*/ 1781039 w 6385122"/>
              <a:gd name="connsiteY16" fmla="*/ 7459579 h 15111663"/>
              <a:gd name="connsiteX17" fmla="*/ 1732913 w 6385122"/>
              <a:gd name="connsiteY17" fmla="*/ 7780421 h 15111663"/>
              <a:gd name="connsiteX18" fmla="*/ 1091228 w 6385122"/>
              <a:gd name="connsiteY18" fmla="*/ 7876673 h 15111663"/>
              <a:gd name="connsiteX19" fmla="*/ 770386 w 6385122"/>
              <a:gd name="connsiteY19" fmla="*/ 8021052 h 15111663"/>
              <a:gd name="connsiteX20" fmla="*/ 545797 w 6385122"/>
              <a:gd name="connsiteY20" fmla="*/ 8357937 h 15111663"/>
              <a:gd name="connsiteX21" fmla="*/ 208913 w 6385122"/>
              <a:gd name="connsiteY21" fmla="*/ 8357937 h 15111663"/>
              <a:gd name="connsiteX22" fmla="*/ 365 w 6385122"/>
              <a:gd name="connsiteY22" fmla="*/ 8630652 h 15111663"/>
              <a:gd name="connsiteX23" fmla="*/ 257039 w 6385122"/>
              <a:gd name="connsiteY23" fmla="*/ 9015663 h 15111663"/>
              <a:gd name="connsiteX24" fmla="*/ 545797 w 6385122"/>
              <a:gd name="connsiteY24" fmla="*/ 9657347 h 15111663"/>
              <a:gd name="connsiteX25" fmla="*/ 738302 w 6385122"/>
              <a:gd name="connsiteY25" fmla="*/ 10106526 h 15111663"/>
              <a:gd name="connsiteX26" fmla="*/ 658092 w 6385122"/>
              <a:gd name="connsiteY26" fmla="*/ 10668000 h 15111663"/>
              <a:gd name="connsiteX27" fmla="*/ 1171439 w 6385122"/>
              <a:gd name="connsiteY27" fmla="*/ 10908631 h 15111663"/>
              <a:gd name="connsiteX28" fmla="*/ 1973544 w 6385122"/>
              <a:gd name="connsiteY28" fmla="*/ 11149263 h 15111663"/>
              <a:gd name="connsiteX29" fmla="*/ 1925418 w 6385122"/>
              <a:gd name="connsiteY29" fmla="*/ 11117178 h 15111663"/>
              <a:gd name="connsiteX30" fmla="*/ 2695439 w 6385122"/>
              <a:gd name="connsiteY30" fmla="*/ 10651958 h 15111663"/>
              <a:gd name="connsiteX31" fmla="*/ 3417334 w 6385122"/>
              <a:gd name="connsiteY31" fmla="*/ 10812379 h 15111663"/>
              <a:gd name="connsiteX32" fmla="*/ 3786302 w 6385122"/>
              <a:gd name="connsiteY32" fmla="*/ 10780294 h 15111663"/>
              <a:gd name="connsiteX33" fmla="*/ 4267565 w 6385122"/>
              <a:gd name="connsiteY33" fmla="*/ 11582400 h 15111663"/>
              <a:gd name="connsiteX34" fmla="*/ 4652576 w 6385122"/>
              <a:gd name="connsiteY34" fmla="*/ 12304294 h 15111663"/>
              <a:gd name="connsiteX35" fmla="*/ 4957376 w 6385122"/>
              <a:gd name="connsiteY35" fmla="*/ 12785558 h 15111663"/>
              <a:gd name="connsiteX36" fmla="*/ 5021544 w 6385122"/>
              <a:gd name="connsiteY36" fmla="*/ 13379116 h 15111663"/>
              <a:gd name="connsiteX37" fmla="*/ 4925292 w 6385122"/>
              <a:gd name="connsiteY37" fmla="*/ 13972673 h 15111663"/>
              <a:gd name="connsiteX38" fmla="*/ 5037586 w 6385122"/>
              <a:gd name="connsiteY38" fmla="*/ 14630400 h 15111663"/>
              <a:gd name="connsiteX39" fmla="*/ 5743439 w 6385122"/>
              <a:gd name="connsiteY39" fmla="*/ 14967284 h 15111663"/>
              <a:gd name="connsiteX40" fmla="*/ 6096365 w 6385122"/>
              <a:gd name="connsiteY40" fmla="*/ 15015410 h 15111663"/>
              <a:gd name="connsiteX41" fmla="*/ 6385122 w 6385122"/>
              <a:gd name="connsiteY41" fmla="*/ 15111663 h 15111663"/>
              <a:gd name="connsiteX0" fmla="*/ 243556 w 6483934"/>
              <a:gd name="connsiteY0" fmla="*/ 0 h 15111663"/>
              <a:gd name="connsiteX1" fmla="*/ 564398 w 6483934"/>
              <a:gd name="connsiteY1" fmla="*/ 288758 h 15111663"/>
              <a:gd name="connsiteX2" fmla="*/ 805030 w 6483934"/>
              <a:gd name="connsiteY2" fmla="*/ 866273 h 15111663"/>
              <a:gd name="connsiteX3" fmla="*/ 1254209 w 6483934"/>
              <a:gd name="connsiteY3" fmla="*/ 1219200 h 15111663"/>
              <a:gd name="connsiteX4" fmla="*/ 1318377 w 6483934"/>
              <a:gd name="connsiteY4" fmla="*/ 1764631 h 15111663"/>
              <a:gd name="connsiteX5" fmla="*/ 1334419 w 6483934"/>
              <a:gd name="connsiteY5" fmla="*/ 2326105 h 15111663"/>
              <a:gd name="connsiteX6" fmla="*/ 1446714 w 6483934"/>
              <a:gd name="connsiteY6" fmla="*/ 2614863 h 15111663"/>
              <a:gd name="connsiteX7" fmla="*/ 821072 w 6483934"/>
              <a:gd name="connsiteY7" fmla="*/ 3112168 h 15111663"/>
              <a:gd name="connsiteX8" fmla="*/ 243556 w 6483934"/>
              <a:gd name="connsiteY8" fmla="*/ 3561347 h 15111663"/>
              <a:gd name="connsiteX9" fmla="*/ 436061 w 6483934"/>
              <a:gd name="connsiteY9" fmla="*/ 4251158 h 15111663"/>
              <a:gd name="connsiteX10" fmla="*/ 901283 w 6483934"/>
              <a:gd name="connsiteY10" fmla="*/ 4876800 h 15111663"/>
              <a:gd name="connsiteX11" fmla="*/ 1462756 w 6483934"/>
              <a:gd name="connsiteY11" fmla="*/ 5181600 h 15111663"/>
              <a:gd name="connsiteX12" fmla="*/ 1559009 w 6483934"/>
              <a:gd name="connsiteY12" fmla="*/ 5598694 h 15111663"/>
              <a:gd name="connsiteX13" fmla="*/ 1462756 w 6483934"/>
              <a:gd name="connsiteY13" fmla="*/ 6128084 h 15111663"/>
              <a:gd name="connsiteX14" fmla="*/ 1671304 w 6483934"/>
              <a:gd name="connsiteY14" fmla="*/ 6737684 h 15111663"/>
              <a:gd name="connsiteX15" fmla="*/ 1783598 w 6483934"/>
              <a:gd name="connsiteY15" fmla="*/ 7026442 h 15111663"/>
              <a:gd name="connsiteX16" fmla="*/ 1879851 w 6483934"/>
              <a:gd name="connsiteY16" fmla="*/ 7459579 h 15111663"/>
              <a:gd name="connsiteX17" fmla="*/ 1831725 w 6483934"/>
              <a:gd name="connsiteY17" fmla="*/ 7780421 h 15111663"/>
              <a:gd name="connsiteX18" fmla="*/ 1190040 w 6483934"/>
              <a:gd name="connsiteY18" fmla="*/ 7876673 h 15111663"/>
              <a:gd name="connsiteX19" fmla="*/ 869198 w 6483934"/>
              <a:gd name="connsiteY19" fmla="*/ 8021052 h 15111663"/>
              <a:gd name="connsiteX20" fmla="*/ 644609 w 6483934"/>
              <a:gd name="connsiteY20" fmla="*/ 8357937 h 15111663"/>
              <a:gd name="connsiteX21" fmla="*/ 307725 w 6483934"/>
              <a:gd name="connsiteY21" fmla="*/ 8357937 h 15111663"/>
              <a:gd name="connsiteX22" fmla="*/ 99177 w 6483934"/>
              <a:gd name="connsiteY22" fmla="*/ 8630652 h 15111663"/>
              <a:gd name="connsiteX23" fmla="*/ 35009 w 6483934"/>
              <a:gd name="connsiteY23" fmla="*/ 9111915 h 15111663"/>
              <a:gd name="connsiteX24" fmla="*/ 644609 w 6483934"/>
              <a:gd name="connsiteY24" fmla="*/ 9657347 h 15111663"/>
              <a:gd name="connsiteX25" fmla="*/ 837114 w 6483934"/>
              <a:gd name="connsiteY25" fmla="*/ 10106526 h 15111663"/>
              <a:gd name="connsiteX26" fmla="*/ 756904 w 6483934"/>
              <a:gd name="connsiteY26" fmla="*/ 10668000 h 15111663"/>
              <a:gd name="connsiteX27" fmla="*/ 1270251 w 6483934"/>
              <a:gd name="connsiteY27" fmla="*/ 10908631 h 15111663"/>
              <a:gd name="connsiteX28" fmla="*/ 2072356 w 6483934"/>
              <a:gd name="connsiteY28" fmla="*/ 11149263 h 15111663"/>
              <a:gd name="connsiteX29" fmla="*/ 2024230 w 6483934"/>
              <a:gd name="connsiteY29" fmla="*/ 11117178 h 15111663"/>
              <a:gd name="connsiteX30" fmla="*/ 2794251 w 6483934"/>
              <a:gd name="connsiteY30" fmla="*/ 10651958 h 15111663"/>
              <a:gd name="connsiteX31" fmla="*/ 3516146 w 6483934"/>
              <a:gd name="connsiteY31" fmla="*/ 10812379 h 15111663"/>
              <a:gd name="connsiteX32" fmla="*/ 3885114 w 6483934"/>
              <a:gd name="connsiteY32" fmla="*/ 10780294 h 15111663"/>
              <a:gd name="connsiteX33" fmla="*/ 4366377 w 6483934"/>
              <a:gd name="connsiteY33" fmla="*/ 11582400 h 15111663"/>
              <a:gd name="connsiteX34" fmla="*/ 4751388 w 6483934"/>
              <a:gd name="connsiteY34" fmla="*/ 12304294 h 15111663"/>
              <a:gd name="connsiteX35" fmla="*/ 5056188 w 6483934"/>
              <a:gd name="connsiteY35" fmla="*/ 12785558 h 15111663"/>
              <a:gd name="connsiteX36" fmla="*/ 5120356 w 6483934"/>
              <a:gd name="connsiteY36" fmla="*/ 13379116 h 15111663"/>
              <a:gd name="connsiteX37" fmla="*/ 5024104 w 6483934"/>
              <a:gd name="connsiteY37" fmla="*/ 13972673 h 15111663"/>
              <a:gd name="connsiteX38" fmla="*/ 5136398 w 6483934"/>
              <a:gd name="connsiteY38" fmla="*/ 14630400 h 15111663"/>
              <a:gd name="connsiteX39" fmla="*/ 5842251 w 6483934"/>
              <a:gd name="connsiteY39" fmla="*/ 14967284 h 15111663"/>
              <a:gd name="connsiteX40" fmla="*/ 6195177 w 6483934"/>
              <a:gd name="connsiteY40" fmla="*/ 15015410 h 15111663"/>
              <a:gd name="connsiteX41" fmla="*/ 6483934 w 6483934"/>
              <a:gd name="connsiteY41" fmla="*/ 15111663 h 15111663"/>
              <a:gd name="connsiteX0" fmla="*/ 217563 w 6457941"/>
              <a:gd name="connsiteY0" fmla="*/ 0 h 15111663"/>
              <a:gd name="connsiteX1" fmla="*/ 538405 w 6457941"/>
              <a:gd name="connsiteY1" fmla="*/ 288758 h 15111663"/>
              <a:gd name="connsiteX2" fmla="*/ 779037 w 6457941"/>
              <a:gd name="connsiteY2" fmla="*/ 866273 h 15111663"/>
              <a:gd name="connsiteX3" fmla="*/ 1228216 w 6457941"/>
              <a:gd name="connsiteY3" fmla="*/ 1219200 h 15111663"/>
              <a:gd name="connsiteX4" fmla="*/ 1292384 w 6457941"/>
              <a:gd name="connsiteY4" fmla="*/ 1764631 h 15111663"/>
              <a:gd name="connsiteX5" fmla="*/ 1308426 w 6457941"/>
              <a:gd name="connsiteY5" fmla="*/ 2326105 h 15111663"/>
              <a:gd name="connsiteX6" fmla="*/ 1420721 w 6457941"/>
              <a:gd name="connsiteY6" fmla="*/ 2614863 h 15111663"/>
              <a:gd name="connsiteX7" fmla="*/ 795079 w 6457941"/>
              <a:gd name="connsiteY7" fmla="*/ 3112168 h 15111663"/>
              <a:gd name="connsiteX8" fmla="*/ 217563 w 6457941"/>
              <a:gd name="connsiteY8" fmla="*/ 3561347 h 15111663"/>
              <a:gd name="connsiteX9" fmla="*/ 410068 w 6457941"/>
              <a:gd name="connsiteY9" fmla="*/ 4251158 h 15111663"/>
              <a:gd name="connsiteX10" fmla="*/ 875290 w 6457941"/>
              <a:gd name="connsiteY10" fmla="*/ 4876800 h 15111663"/>
              <a:gd name="connsiteX11" fmla="*/ 1436763 w 6457941"/>
              <a:gd name="connsiteY11" fmla="*/ 5181600 h 15111663"/>
              <a:gd name="connsiteX12" fmla="*/ 1533016 w 6457941"/>
              <a:gd name="connsiteY12" fmla="*/ 5598694 h 15111663"/>
              <a:gd name="connsiteX13" fmla="*/ 1436763 w 6457941"/>
              <a:gd name="connsiteY13" fmla="*/ 6128084 h 15111663"/>
              <a:gd name="connsiteX14" fmla="*/ 1645311 w 6457941"/>
              <a:gd name="connsiteY14" fmla="*/ 6737684 h 15111663"/>
              <a:gd name="connsiteX15" fmla="*/ 1757605 w 6457941"/>
              <a:gd name="connsiteY15" fmla="*/ 7026442 h 15111663"/>
              <a:gd name="connsiteX16" fmla="*/ 1853858 w 6457941"/>
              <a:gd name="connsiteY16" fmla="*/ 7459579 h 15111663"/>
              <a:gd name="connsiteX17" fmla="*/ 1805732 w 6457941"/>
              <a:gd name="connsiteY17" fmla="*/ 7780421 h 15111663"/>
              <a:gd name="connsiteX18" fmla="*/ 1164047 w 6457941"/>
              <a:gd name="connsiteY18" fmla="*/ 7876673 h 15111663"/>
              <a:gd name="connsiteX19" fmla="*/ 843205 w 6457941"/>
              <a:gd name="connsiteY19" fmla="*/ 8021052 h 15111663"/>
              <a:gd name="connsiteX20" fmla="*/ 618616 w 6457941"/>
              <a:gd name="connsiteY20" fmla="*/ 8357937 h 15111663"/>
              <a:gd name="connsiteX21" fmla="*/ 281732 w 6457941"/>
              <a:gd name="connsiteY21" fmla="*/ 8357937 h 15111663"/>
              <a:gd name="connsiteX22" fmla="*/ 73184 w 6457941"/>
              <a:gd name="connsiteY22" fmla="*/ 8630652 h 15111663"/>
              <a:gd name="connsiteX23" fmla="*/ 9016 w 6457941"/>
              <a:gd name="connsiteY23" fmla="*/ 9111915 h 15111663"/>
              <a:gd name="connsiteX24" fmla="*/ 249647 w 6457941"/>
              <a:gd name="connsiteY24" fmla="*/ 9416716 h 15111663"/>
              <a:gd name="connsiteX25" fmla="*/ 618616 w 6457941"/>
              <a:gd name="connsiteY25" fmla="*/ 9657347 h 15111663"/>
              <a:gd name="connsiteX26" fmla="*/ 811121 w 6457941"/>
              <a:gd name="connsiteY26" fmla="*/ 10106526 h 15111663"/>
              <a:gd name="connsiteX27" fmla="*/ 730911 w 6457941"/>
              <a:gd name="connsiteY27" fmla="*/ 10668000 h 15111663"/>
              <a:gd name="connsiteX28" fmla="*/ 1244258 w 6457941"/>
              <a:gd name="connsiteY28" fmla="*/ 10908631 h 15111663"/>
              <a:gd name="connsiteX29" fmla="*/ 2046363 w 6457941"/>
              <a:gd name="connsiteY29" fmla="*/ 11149263 h 15111663"/>
              <a:gd name="connsiteX30" fmla="*/ 1998237 w 6457941"/>
              <a:gd name="connsiteY30" fmla="*/ 11117178 h 15111663"/>
              <a:gd name="connsiteX31" fmla="*/ 2768258 w 6457941"/>
              <a:gd name="connsiteY31" fmla="*/ 10651958 h 15111663"/>
              <a:gd name="connsiteX32" fmla="*/ 3490153 w 6457941"/>
              <a:gd name="connsiteY32" fmla="*/ 10812379 h 15111663"/>
              <a:gd name="connsiteX33" fmla="*/ 3859121 w 6457941"/>
              <a:gd name="connsiteY33" fmla="*/ 10780294 h 15111663"/>
              <a:gd name="connsiteX34" fmla="*/ 4340384 w 6457941"/>
              <a:gd name="connsiteY34" fmla="*/ 11582400 h 15111663"/>
              <a:gd name="connsiteX35" fmla="*/ 4725395 w 6457941"/>
              <a:gd name="connsiteY35" fmla="*/ 12304294 h 15111663"/>
              <a:gd name="connsiteX36" fmla="*/ 5030195 w 6457941"/>
              <a:gd name="connsiteY36" fmla="*/ 12785558 h 15111663"/>
              <a:gd name="connsiteX37" fmla="*/ 5094363 w 6457941"/>
              <a:gd name="connsiteY37" fmla="*/ 13379116 h 15111663"/>
              <a:gd name="connsiteX38" fmla="*/ 4998111 w 6457941"/>
              <a:gd name="connsiteY38" fmla="*/ 13972673 h 15111663"/>
              <a:gd name="connsiteX39" fmla="*/ 5110405 w 6457941"/>
              <a:gd name="connsiteY39" fmla="*/ 14630400 h 15111663"/>
              <a:gd name="connsiteX40" fmla="*/ 5816258 w 6457941"/>
              <a:gd name="connsiteY40" fmla="*/ 14967284 h 15111663"/>
              <a:gd name="connsiteX41" fmla="*/ 6169184 w 6457941"/>
              <a:gd name="connsiteY41" fmla="*/ 15015410 h 15111663"/>
              <a:gd name="connsiteX42" fmla="*/ 6457941 w 6457941"/>
              <a:gd name="connsiteY42" fmla="*/ 15111663 h 15111663"/>
              <a:gd name="connsiteX0" fmla="*/ 289009 w 6529387"/>
              <a:gd name="connsiteY0" fmla="*/ 0 h 15111663"/>
              <a:gd name="connsiteX1" fmla="*/ 609851 w 6529387"/>
              <a:gd name="connsiteY1" fmla="*/ 288758 h 15111663"/>
              <a:gd name="connsiteX2" fmla="*/ 850483 w 6529387"/>
              <a:gd name="connsiteY2" fmla="*/ 866273 h 15111663"/>
              <a:gd name="connsiteX3" fmla="*/ 1299662 w 6529387"/>
              <a:gd name="connsiteY3" fmla="*/ 1219200 h 15111663"/>
              <a:gd name="connsiteX4" fmla="*/ 1363830 w 6529387"/>
              <a:gd name="connsiteY4" fmla="*/ 1764631 h 15111663"/>
              <a:gd name="connsiteX5" fmla="*/ 1379872 w 6529387"/>
              <a:gd name="connsiteY5" fmla="*/ 2326105 h 15111663"/>
              <a:gd name="connsiteX6" fmla="*/ 1492167 w 6529387"/>
              <a:gd name="connsiteY6" fmla="*/ 2614863 h 15111663"/>
              <a:gd name="connsiteX7" fmla="*/ 866525 w 6529387"/>
              <a:gd name="connsiteY7" fmla="*/ 3112168 h 15111663"/>
              <a:gd name="connsiteX8" fmla="*/ 289009 w 6529387"/>
              <a:gd name="connsiteY8" fmla="*/ 3561347 h 15111663"/>
              <a:gd name="connsiteX9" fmla="*/ 481514 w 6529387"/>
              <a:gd name="connsiteY9" fmla="*/ 4251158 h 15111663"/>
              <a:gd name="connsiteX10" fmla="*/ 946736 w 6529387"/>
              <a:gd name="connsiteY10" fmla="*/ 4876800 h 15111663"/>
              <a:gd name="connsiteX11" fmla="*/ 1508209 w 6529387"/>
              <a:gd name="connsiteY11" fmla="*/ 5181600 h 15111663"/>
              <a:gd name="connsiteX12" fmla="*/ 1604462 w 6529387"/>
              <a:gd name="connsiteY12" fmla="*/ 5598694 h 15111663"/>
              <a:gd name="connsiteX13" fmla="*/ 1508209 w 6529387"/>
              <a:gd name="connsiteY13" fmla="*/ 6128084 h 15111663"/>
              <a:gd name="connsiteX14" fmla="*/ 1716757 w 6529387"/>
              <a:gd name="connsiteY14" fmla="*/ 6737684 h 15111663"/>
              <a:gd name="connsiteX15" fmla="*/ 1829051 w 6529387"/>
              <a:gd name="connsiteY15" fmla="*/ 7026442 h 15111663"/>
              <a:gd name="connsiteX16" fmla="*/ 1925304 w 6529387"/>
              <a:gd name="connsiteY16" fmla="*/ 7459579 h 15111663"/>
              <a:gd name="connsiteX17" fmla="*/ 1877178 w 6529387"/>
              <a:gd name="connsiteY17" fmla="*/ 7780421 h 15111663"/>
              <a:gd name="connsiteX18" fmla="*/ 1235493 w 6529387"/>
              <a:gd name="connsiteY18" fmla="*/ 7876673 h 15111663"/>
              <a:gd name="connsiteX19" fmla="*/ 914651 w 6529387"/>
              <a:gd name="connsiteY19" fmla="*/ 8021052 h 15111663"/>
              <a:gd name="connsiteX20" fmla="*/ 690062 w 6529387"/>
              <a:gd name="connsiteY20" fmla="*/ 8357937 h 15111663"/>
              <a:gd name="connsiteX21" fmla="*/ 353178 w 6529387"/>
              <a:gd name="connsiteY21" fmla="*/ 8357937 h 15111663"/>
              <a:gd name="connsiteX22" fmla="*/ 16293 w 6529387"/>
              <a:gd name="connsiteY22" fmla="*/ 8341894 h 15111663"/>
              <a:gd name="connsiteX23" fmla="*/ 80462 w 6529387"/>
              <a:gd name="connsiteY23" fmla="*/ 9111915 h 15111663"/>
              <a:gd name="connsiteX24" fmla="*/ 321093 w 6529387"/>
              <a:gd name="connsiteY24" fmla="*/ 9416716 h 15111663"/>
              <a:gd name="connsiteX25" fmla="*/ 690062 w 6529387"/>
              <a:gd name="connsiteY25" fmla="*/ 9657347 h 15111663"/>
              <a:gd name="connsiteX26" fmla="*/ 882567 w 6529387"/>
              <a:gd name="connsiteY26" fmla="*/ 10106526 h 15111663"/>
              <a:gd name="connsiteX27" fmla="*/ 802357 w 6529387"/>
              <a:gd name="connsiteY27" fmla="*/ 10668000 h 15111663"/>
              <a:gd name="connsiteX28" fmla="*/ 1315704 w 6529387"/>
              <a:gd name="connsiteY28" fmla="*/ 10908631 h 15111663"/>
              <a:gd name="connsiteX29" fmla="*/ 2117809 w 6529387"/>
              <a:gd name="connsiteY29" fmla="*/ 11149263 h 15111663"/>
              <a:gd name="connsiteX30" fmla="*/ 2069683 w 6529387"/>
              <a:gd name="connsiteY30" fmla="*/ 11117178 h 15111663"/>
              <a:gd name="connsiteX31" fmla="*/ 2839704 w 6529387"/>
              <a:gd name="connsiteY31" fmla="*/ 10651958 h 15111663"/>
              <a:gd name="connsiteX32" fmla="*/ 3561599 w 6529387"/>
              <a:gd name="connsiteY32" fmla="*/ 10812379 h 15111663"/>
              <a:gd name="connsiteX33" fmla="*/ 3930567 w 6529387"/>
              <a:gd name="connsiteY33" fmla="*/ 10780294 h 15111663"/>
              <a:gd name="connsiteX34" fmla="*/ 4411830 w 6529387"/>
              <a:gd name="connsiteY34" fmla="*/ 11582400 h 15111663"/>
              <a:gd name="connsiteX35" fmla="*/ 4796841 w 6529387"/>
              <a:gd name="connsiteY35" fmla="*/ 12304294 h 15111663"/>
              <a:gd name="connsiteX36" fmla="*/ 5101641 w 6529387"/>
              <a:gd name="connsiteY36" fmla="*/ 12785558 h 15111663"/>
              <a:gd name="connsiteX37" fmla="*/ 5165809 w 6529387"/>
              <a:gd name="connsiteY37" fmla="*/ 13379116 h 15111663"/>
              <a:gd name="connsiteX38" fmla="*/ 5069557 w 6529387"/>
              <a:gd name="connsiteY38" fmla="*/ 13972673 h 15111663"/>
              <a:gd name="connsiteX39" fmla="*/ 5181851 w 6529387"/>
              <a:gd name="connsiteY39" fmla="*/ 14630400 h 15111663"/>
              <a:gd name="connsiteX40" fmla="*/ 5887704 w 6529387"/>
              <a:gd name="connsiteY40" fmla="*/ 14967284 h 15111663"/>
              <a:gd name="connsiteX41" fmla="*/ 6240630 w 6529387"/>
              <a:gd name="connsiteY41" fmla="*/ 15015410 h 15111663"/>
              <a:gd name="connsiteX42" fmla="*/ 6529387 w 6529387"/>
              <a:gd name="connsiteY42" fmla="*/ 15111663 h 15111663"/>
              <a:gd name="connsiteX0" fmla="*/ 289009 w 6529387"/>
              <a:gd name="connsiteY0" fmla="*/ 0 h 15111663"/>
              <a:gd name="connsiteX1" fmla="*/ 609851 w 6529387"/>
              <a:gd name="connsiteY1" fmla="*/ 288758 h 15111663"/>
              <a:gd name="connsiteX2" fmla="*/ 850483 w 6529387"/>
              <a:gd name="connsiteY2" fmla="*/ 866273 h 15111663"/>
              <a:gd name="connsiteX3" fmla="*/ 1299662 w 6529387"/>
              <a:gd name="connsiteY3" fmla="*/ 1219200 h 15111663"/>
              <a:gd name="connsiteX4" fmla="*/ 1363830 w 6529387"/>
              <a:gd name="connsiteY4" fmla="*/ 1764631 h 15111663"/>
              <a:gd name="connsiteX5" fmla="*/ 1379872 w 6529387"/>
              <a:gd name="connsiteY5" fmla="*/ 2326105 h 15111663"/>
              <a:gd name="connsiteX6" fmla="*/ 1492167 w 6529387"/>
              <a:gd name="connsiteY6" fmla="*/ 2614863 h 15111663"/>
              <a:gd name="connsiteX7" fmla="*/ 866525 w 6529387"/>
              <a:gd name="connsiteY7" fmla="*/ 3112168 h 15111663"/>
              <a:gd name="connsiteX8" fmla="*/ 289009 w 6529387"/>
              <a:gd name="connsiteY8" fmla="*/ 3561347 h 15111663"/>
              <a:gd name="connsiteX9" fmla="*/ 481514 w 6529387"/>
              <a:gd name="connsiteY9" fmla="*/ 4251158 h 15111663"/>
              <a:gd name="connsiteX10" fmla="*/ 946736 w 6529387"/>
              <a:gd name="connsiteY10" fmla="*/ 4876800 h 15111663"/>
              <a:gd name="connsiteX11" fmla="*/ 1508209 w 6529387"/>
              <a:gd name="connsiteY11" fmla="*/ 5181600 h 15111663"/>
              <a:gd name="connsiteX12" fmla="*/ 1604462 w 6529387"/>
              <a:gd name="connsiteY12" fmla="*/ 5598694 h 15111663"/>
              <a:gd name="connsiteX13" fmla="*/ 1508209 w 6529387"/>
              <a:gd name="connsiteY13" fmla="*/ 6128084 h 15111663"/>
              <a:gd name="connsiteX14" fmla="*/ 1716757 w 6529387"/>
              <a:gd name="connsiteY14" fmla="*/ 6737684 h 15111663"/>
              <a:gd name="connsiteX15" fmla="*/ 1829051 w 6529387"/>
              <a:gd name="connsiteY15" fmla="*/ 7026442 h 15111663"/>
              <a:gd name="connsiteX16" fmla="*/ 1925304 w 6529387"/>
              <a:gd name="connsiteY16" fmla="*/ 7459579 h 15111663"/>
              <a:gd name="connsiteX17" fmla="*/ 1877178 w 6529387"/>
              <a:gd name="connsiteY17" fmla="*/ 7780421 h 15111663"/>
              <a:gd name="connsiteX18" fmla="*/ 1235493 w 6529387"/>
              <a:gd name="connsiteY18" fmla="*/ 7876673 h 15111663"/>
              <a:gd name="connsiteX19" fmla="*/ 914651 w 6529387"/>
              <a:gd name="connsiteY19" fmla="*/ 8021052 h 15111663"/>
              <a:gd name="connsiteX20" fmla="*/ 690062 w 6529387"/>
              <a:gd name="connsiteY20" fmla="*/ 8357937 h 15111663"/>
              <a:gd name="connsiteX21" fmla="*/ 353178 w 6529387"/>
              <a:gd name="connsiteY21" fmla="*/ 8357937 h 15111663"/>
              <a:gd name="connsiteX22" fmla="*/ 16293 w 6529387"/>
              <a:gd name="connsiteY22" fmla="*/ 8341894 h 15111663"/>
              <a:gd name="connsiteX23" fmla="*/ 80462 w 6529387"/>
              <a:gd name="connsiteY23" fmla="*/ 9111915 h 15111663"/>
              <a:gd name="connsiteX24" fmla="*/ 321093 w 6529387"/>
              <a:gd name="connsiteY24" fmla="*/ 9416716 h 15111663"/>
              <a:gd name="connsiteX25" fmla="*/ 690062 w 6529387"/>
              <a:gd name="connsiteY25" fmla="*/ 9657347 h 15111663"/>
              <a:gd name="connsiteX26" fmla="*/ 882567 w 6529387"/>
              <a:gd name="connsiteY26" fmla="*/ 10106526 h 15111663"/>
              <a:gd name="connsiteX27" fmla="*/ 802357 w 6529387"/>
              <a:gd name="connsiteY27" fmla="*/ 10668000 h 15111663"/>
              <a:gd name="connsiteX28" fmla="*/ 1315704 w 6529387"/>
              <a:gd name="connsiteY28" fmla="*/ 10908631 h 15111663"/>
              <a:gd name="connsiteX29" fmla="*/ 2117809 w 6529387"/>
              <a:gd name="connsiteY29" fmla="*/ 11149263 h 15111663"/>
              <a:gd name="connsiteX30" fmla="*/ 2839704 w 6529387"/>
              <a:gd name="connsiteY30" fmla="*/ 10651958 h 15111663"/>
              <a:gd name="connsiteX31" fmla="*/ 3561599 w 6529387"/>
              <a:gd name="connsiteY31" fmla="*/ 10812379 h 15111663"/>
              <a:gd name="connsiteX32" fmla="*/ 3930567 w 6529387"/>
              <a:gd name="connsiteY32" fmla="*/ 10780294 h 15111663"/>
              <a:gd name="connsiteX33" fmla="*/ 4411830 w 6529387"/>
              <a:gd name="connsiteY33" fmla="*/ 11582400 h 15111663"/>
              <a:gd name="connsiteX34" fmla="*/ 4796841 w 6529387"/>
              <a:gd name="connsiteY34" fmla="*/ 12304294 h 15111663"/>
              <a:gd name="connsiteX35" fmla="*/ 5101641 w 6529387"/>
              <a:gd name="connsiteY35" fmla="*/ 12785558 h 15111663"/>
              <a:gd name="connsiteX36" fmla="*/ 5165809 w 6529387"/>
              <a:gd name="connsiteY36" fmla="*/ 13379116 h 15111663"/>
              <a:gd name="connsiteX37" fmla="*/ 5069557 w 6529387"/>
              <a:gd name="connsiteY37" fmla="*/ 13972673 h 15111663"/>
              <a:gd name="connsiteX38" fmla="*/ 5181851 w 6529387"/>
              <a:gd name="connsiteY38" fmla="*/ 14630400 h 15111663"/>
              <a:gd name="connsiteX39" fmla="*/ 5887704 w 6529387"/>
              <a:gd name="connsiteY39" fmla="*/ 14967284 h 15111663"/>
              <a:gd name="connsiteX40" fmla="*/ 6240630 w 6529387"/>
              <a:gd name="connsiteY40" fmla="*/ 15015410 h 15111663"/>
              <a:gd name="connsiteX41" fmla="*/ 6529387 w 6529387"/>
              <a:gd name="connsiteY41" fmla="*/ 15111663 h 15111663"/>
              <a:gd name="connsiteX0" fmla="*/ 289009 w 6529387"/>
              <a:gd name="connsiteY0" fmla="*/ 0 h 15111663"/>
              <a:gd name="connsiteX1" fmla="*/ 609851 w 6529387"/>
              <a:gd name="connsiteY1" fmla="*/ 288758 h 15111663"/>
              <a:gd name="connsiteX2" fmla="*/ 850483 w 6529387"/>
              <a:gd name="connsiteY2" fmla="*/ 866273 h 15111663"/>
              <a:gd name="connsiteX3" fmla="*/ 1299662 w 6529387"/>
              <a:gd name="connsiteY3" fmla="*/ 1219200 h 15111663"/>
              <a:gd name="connsiteX4" fmla="*/ 1363830 w 6529387"/>
              <a:gd name="connsiteY4" fmla="*/ 1764631 h 15111663"/>
              <a:gd name="connsiteX5" fmla="*/ 1379872 w 6529387"/>
              <a:gd name="connsiteY5" fmla="*/ 2326105 h 15111663"/>
              <a:gd name="connsiteX6" fmla="*/ 1492167 w 6529387"/>
              <a:gd name="connsiteY6" fmla="*/ 2614863 h 15111663"/>
              <a:gd name="connsiteX7" fmla="*/ 866525 w 6529387"/>
              <a:gd name="connsiteY7" fmla="*/ 3112168 h 15111663"/>
              <a:gd name="connsiteX8" fmla="*/ 289009 w 6529387"/>
              <a:gd name="connsiteY8" fmla="*/ 3561347 h 15111663"/>
              <a:gd name="connsiteX9" fmla="*/ 481514 w 6529387"/>
              <a:gd name="connsiteY9" fmla="*/ 4251158 h 15111663"/>
              <a:gd name="connsiteX10" fmla="*/ 946736 w 6529387"/>
              <a:gd name="connsiteY10" fmla="*/ 4876800 h 15111663"/>
              <a:gd name="connsiteX11" fmla="*/ 1508209 w 6529387"/>
              <a:gd name="connsiteY11" fmla="*/ 5181600 h 15111663"/>
              <a:gd name="connsiteX12" fmla="*/ 1604462 w 6529387"/>
              <a:gd name="connsiteY12" fmla="*/ 5598694 h 15111663"/>
              <a:gd name="connsiteX13" fmla="*/ 1508209 w 6529387"/>
              <a:gd name="connsiteY13" fmla="*/ 6128084 h 15111663"/>
              <a:gd name="connsiteX14" fmla="*/ 1716757 w 6529387"/>
              <a:gd name="connsiteY14" fmla="*/ 6737684 h 15111663"/>
              <a:gd name="connsiteX15" fmla="*/ 1829051 w 6529387"/>
              <a:gd name="connsiteY15" fmla="*/ 7026442 h 15111663"/>
              <a:gd name="connsiteX16" fmla="*/ 1925304 w 6529387"/>
              <a:gd name="connsiteY16" fmla="*/ 7459579 h 15111663"/>
              <a:gd name="connsiteX17" fmla="*/ 1877178 w 6529387"/>
              <a:gd name="connsiteY17" fmla="*/ 7780421 h 15111663"/>
              <a:gd name="connsiteX18" fmla="*/ 1235493 w 6529387"/>
              <a:gd name="connsiteY18" fmla="*/ 7876673 h 15111663"/>
              <a:gd name="connsiteX19" fmla="*/ 914651 w 6529387"/>
              <a:gd name="connsiteY19" fmla="*/ 8021052 h 15111663"/>
              <a:gd name="connsiteX20" fmla="*/ 690062 w 6529387"/>
              <a:gd name="connsiteY20" fmla="*/ 8357937 h 15111663"/>
              <a:gd name="connsiteX21" fmla="*/ 353178 w 6529387"/>
              <a:gd name="connsiteY21" fmla="*/ 8357937 h 15111663"/>
              <a:gd name="connsiteX22" fmla="*/ 16293 w 6529387"/>
              <a:gd name="connsiteY22" fmla="*/ 8341894 h 15111663"/>
              <a:gd name="connsiteX23" fmla="*/ 80462 w 6529387"/>
              <a:gd name="connsiteY23" fmla="*/ 9111915 h 15111663"/>
              <a:gd name="connsiteX24" fmla="*/ 321093 w 6529387"/>
              <a:gd name="connsiteY24" fmla="*/ 9416716 h 15111663"/>
              <a:gd name="connsiteX25" fmla="*/ 690062 w 6529387"/>
              <a:gd name="connsiteY25" fmla="*/ 9657347 h 15111663"/>
              <a:gd name="connsiteX26" fmla="*/ 882567 w 6529387"/>
              <a:gd name="connsiteY26" fmla="*/ 10106526 h 15111663"/>
              <a:gd name="connsiteX27" fmla="*/ 802357 w 6529387"/>
              <a:gd name="connsiteY27" fmla="*/ 10668000 h 15111663"/>
              <a:gd name="connsiteX28" fmla="*/ 1315704 w 6529387"/>
              <a:gd name="connsiteY28" fmla="*/ 10908631 h 15111663"/>
              <a:gd name="connsiteX29" fmla="*/ 2117809 w 6529387"/>
              <a:gd name="connsiteY29" fmla="*/ 11149263 h 15111663"/>
              <a:gd name="connsiteX30" fmla="*/ 2839704 w 6529387"/>
              <a:gd name="connsiteY30" fmla="*/ 10651958 h 15111663"/>
              <a:gd name="connsiteX31" fmla="*/ 3561599 w 6529387"/>
              <a:gd name="connsiteY31" fmla="*/ 10812379 h 15111663"/>
              <a:gd name="connsiteX32" fmla="*/ 4026820 w 6529387"/>
              <a:gd name="connsiteY32" fmla="*/ 10860504 h 15111663"/>
              <a:gd name="connsiteX33" fmla="*/ 4411830 w 6529387"/>
              <a:gd name="connsiteY33" fmla="*/ 11582400 h 15111663"/>
              <a:gd name="connsiteX34" fmla="*/ 4796841 w 6529387"/>
              <a:gd name="connsiteY34" fmla="*/ 12304294 h 15111663"/>
              <a:gd name="connsiteX35" fmla="*/ 5101641 w 6529387"/>
              <a:gd name="connsiteY35" fmla="*/ 12785558 h 15111663"/>
              <a:gd name="connsiteX36" fmla="*/ 5165809 w 6529387"/>
              <a:gd name="connsiteY36" fmla="*/ 13379116 h 15111663"/>
              <a:gd name="connsiteX37" fmla="*/ 5069557 w 6529387"/>
              <a:gd name="connsiteY37" fmla="*/ 13972673 h 15111663"/>
              <a:gd name="connsiteX38" fmla="*/ 5181851 w 6529387"/>
              <a:gd name="connsiteY38" fmla="*/ 14630400 h 15111663"/>
              <a:gd name="connsiteX39" fmla="*/ 5887704 w 6529387"/>
              <a:gd name="connsiteY39" fmla="*/ 14967284 h 15111663"/>
              <a:gd name="connsiteX40" fmla="*/ 6240630 w 6529387"/>
              <a:gd name="connsiteY40" fmla="*/ 15015410 h 15111663"/>
              <a:gd name="connsiteX41" fmla="*/ 6529387 w 6529387"/>
              <a:gd name="connsiteY41" fmla="*/ 15111663 h 1511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529387" h="15111663">
                <a:moveTo>
                  <a:pt x="289009" y="0"/>
                </a:moveTo>
                <a:cubicBezTo>
                  <a:pt x="402640" y="72189"/>
                  <a:pt x="516272" y="144379"/>
                  <a:pt x="609851" y="288758"/>
                </a:cubicBezTo>
                <a:cubicBezTo>
                  <a:pt x="703430" y="433137"/>
                  <a:pt x="735515" y="711199"/>
                  <a:pt x="850483" y="866273"/>
                </a:cubicBezTo>
                <a:cubicBezTo>
                  <a:pt x="965451" y="1021347"/>
                  <a:pt x="1214104" y="1069474"/>
                  <a:pt x="1299662" y="1219200"/>
                </a:cubicBezTo>
                <a:cubicBezTo>
                  <a:pt x="1385220" y="1368926"/>
                  <a:pt x="1350462" y="1580147"/>
                  <a:pt x="1363830" y="1764631"/>
                </a:cubicBezTo>
                <a:cubicBezTo>
                  <a:pt x="1377198" y="1949115"/>
                  <a:pt x="1358483" y="2184400"/>
                  <a:pt x="1379872" y="2326105"/>
                </a:cubicBezTo>
                <a:cubicBezTo>
                  <a:pt x="1401261" y="2467810"/>
                  <a:pt x="1577725" y="2483853"/>
                  <a:pt x="1492167" y="2614863"/>
                </a:cubicBezTo>
                <a:cubicBezTo>
                  <a:pt x="1406609" y="2745873"/>
                  <a:pt x="866525" y="3112168"/>
                  <a:pt x="866525" y="3112168"/>
                </a:cubicBezTo>
                <a:cubicBezTo>
                  <a:pt x="665999" y="3269915"/>
                  <a:pt x="353177" y="3371515"/>
                  <a:pt x="289009" y="3561347"/>
                </a:cubicBezTo>
                <a:cubicBezTo>
                  <a:pt x="224841" y="3751179"/>
                  <a:pt x="371893" y="4031916"/>
                  <a:pt x="481514" y="4251158"/>
                </a:cubicBezTo>
                <a:cubicBezTo>
                  <a:pt x="591135" y="4470400"/>
                  <a:pt x="775620" y="4721726"/>
                  <a:pt x="946736" y="4876800"/>
                </a:cubicBezTo>
                <a:cubicBezTo>
                  <a:pt x="1117852" y="5031874"/>
                  <a:pt x="1398588" y="5061284"/>
                  <a:pt x="1508209" y="5181600"/>
                </a:cubicBezTo>
                <a:cubicBezTo>
                  <a:pt x="1617830" y="5301916"/>
                  <a:pt x="1604462" y="5440947"/>
                  <a:pt x="1604462" y="5598694"/>
                </a:cubicBezTo>
                <a:cubicBezTo>
                  <a:pt x="1604462" y="5756441"/>
                  <a:pt x="1489493" y="5938252"/>
                  <a:pt x="1508209" y="6128084"/>
                </a:cubicBezTo>
                <a:cubicBezTo>
                  <a:pt x="1526925" y="6317916"/>
                  <a:pt x="1663283" y="6587958"/>
                  <a:pt x="1716757" y="6737684"/>
                </a:cubicBezTo>
                <a:cubicBezTo>
                  <a:pt x="1770231" y="6887410"/>
                  <a:pt x="1794293" y="6906126"/>
                  <a:pt x="1829051" y="7026442"/>
                </a:cubicBezTo>
                <a:cubicBezTo>
                  <a:pt x="1863809" y="7146758"/>
                  <a:pt x="1917283" y="7333916"/>
                  <a:pt x="1925304" y="7459579"/>
                </a:cubicBezTo>
                <a:cubicBezTo>
                  <a:pt x="1933325" y="7585242"/>
                  <a:pt x="1992146" y="7710905"/>
                  <a:pt x="1877178" y="7780421"/>
                </a:cubicBezTo>
                <a:cubicBezTo>
                  <a:pt x="1762210" y="7849937"/>
                  <a:pt x="1395914" y="7836568"/>
                  <a:pt x="1235493" y="7876673"/>
                </a:cubicBezTo>
                <a:cubicBezTo>
                  <a:pt x="1075072" y="7916778"/>
                  <a:pt x="1005556" y="7940841"/>
                  <a:pt x="914651" y="8021052"/>
                </a:cubicBezTo>
                <a:cubicBezTo>
                  <a:pt x="823746" y="8101263"/>
                  <a:pt x="783641" y="8301790"/>
                  <a:pt x="690062" y="8357937"/>
                </a:cubicBezTo>
                <a:cubicBezTo>
                  <a:pt x="596483" y="8414085"/>
                  <a:pt x="465473" y="8360611"/>
                  <a:pt x="353178" y="8357937"/>
                </a:cubicBezTo>
                <a:cubicBezTo>
                  <a:pt x="240883" y="8355263"/>
                  <a:pt x="61746" y="8216231"/>
                  <a:pt x="16293" y="8341894"/>
                </a:cubicBezTo>
                <a:cubicBezTo>
                  <a:pt x="-29160" y="8467557"/>
                  <a:pt x="29662" y="8932778"/>
                  <a:pt x="80462" y="9111915"/>
                </a:cubicBezTo>
                <a:cubicBezTo>
                  <a:pt x="131262" y="9291052"/>
                  <a:pt x="219493" y="9325811"/>
                  <a:pt x="321093" y="9416716"/>
                </a:cubicBezTo>
                <a:cubicBezTo>
                  <a:pt x="422693" y="9507621"/>
                  <a:pt x="596483" y="9542379"/>
                  <a:pt x="690062" y="9657347"/>
                </a:cubicBezTo>
                <a:cubicBezTo>
                  <a:pt x="783641" y="9772315"/>
                  <a:pt x="863851" y="9938084"/>
                  <a:pt x="882567" y="10106526"/>
                </a:cubicBezTo>
                <a:cubicBezTo>
                  <a:pt x="901283" y="10274968"/>
                  <a:pt x="730168" y="10534316"/>
                  <a:pt x="802357" y="10668000"/>
                </a:cubicBezTo>
                <a:cubicBezTo>
                  <a:pt x="874547" y="10801684"/>
                  <a:pt x="1096462" y="10828421"/>
                  <a:pt x="1315704" y="10908631"/>
                </a:cubicBezTo>
                <a:cubicBezTo>
                  <a:pt x="1534946" y="10988841"/>
                  <a:pt x="1863809" y="11192042"/>
                  <a:pt x="2117809" y="11149263"/>
                </a:cubicBezTo>
                <a:cubicBezTo>
                  <a:pt x="2371809" y="11106484"/>
                  <a:pt x="2599072" y="10708105"/>
                  <a:pt x="2839704" y="10651958"/>
                </a:cubicBezTo>
                <a:cubicBezTo>
                  <a:pt x="3080336" y="10595811"/>
                  <a:pt x="3363746" y="10777621"/>
                  <a:pt x="3561599" y="10812379"/>
                </a:cubicBezTo>
                <a:cubicBezTo>
                  <a:pt x="3759452" y="10847137"/>
                  <a:pt x="3885115" y="10732167"/>
                  <a:pt x="4026820" y="10860504"/>
                </a:cubicBezTo>
                <a:cubicBezTo>
                  <a:pt x="4168525" y="10988841"/>
                  <a:pt x="4256756" y="11339095"/>
                  <a:pt x="4411830" y="11582400"/>
                </a:cubicBezTo>
                <a:cubicBezTo>
                  <a:pt x="4566904" y="11825705"/>
                  <a:pt x="4681873" y="12103768"/>
                  <a:pt x="4796841" y="12304294"/>
                </a:cubicBezTo>
                <a:cubicBezTo>
                  <a:pt x="4911809" y="12504820"/>
                  <a:pt x="5058862" y="12619790"/>
                  <a:pt x="5101641" y="12785558"/>
                </a:cubicBezTo>
                <a:cubicBezTo>
                  <a:pt x="5144420" y="12951327"/>
                  <a:pt x="5157788" y="13165221"/>
                  <a:pt x="5165809" y="13379116"/>
                </a:cubicBezTo>
                <a:cubicBezTo>
                  <a:pt x="5173830" y="13593011"/>
                  <a:pt x="5066883" y="13764126"/>
                  <a:pt x="5069557" y="13972673"/>
                </a:cubicBezTo>
                <a:cubicBezTo>
                  <a:pt x="5072231" y="14181220"/>
                  <a:pt x="5058862" y="14480674"/>
                  <a:pt x="5181851" y="14630400"/>
                </a:cubicBezTo>
                <a:cubicBezTo>
                  <a:pt x="5304840" y="14780126"/>
                  <a:pt x="5713915" y="14892421"/>
                  <a:pt x="5887704" y="14967284"/>
                </a:cubicBezTo>
                <a:cubicBezTo>
                  <a:pt x="6061494" y="15042147"/>
                  <a:pt x="6128335" y="14986000"/>
                  <a:pt x="6240630" y="15015410"/>
                </a:cubicBezTo>
                <a:cubicBezTo>
                  <a:pt x="6352925" y="15044821"/>
                  <a:pt x="6473240" y="15100968"/>
                  <a:pt x="6529387" y="15111663"/>
                </a:cubicBezTo>
              </a:path>
            </a:pathLst>
          </a:custGeom>
          <a:noFill/>
          <a:ln w="762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2212462" y="25520133"/>
            <a:ext cx="5760464" cy="1654552"/>
          </a:xfrm>
          <a:custGeom>
            <a:avLst/>
            <a:gdLst>
              <a:gd name="connsiteX0" fmla="*/ 5760464 w 5760464"/>
              <a:gd name="connsiteY0" fmla="*/ 1654552 h 1654552"/>
              <a:gd name="connsiteX1" fmla="*/ 5407538 w 5760464"/>
              <a:gd name="connsiteY1" fmla="*/ 1510173 h 1654552"/>
              <a:gd name="connsiteX2" fmla="*/ 5118780 w 5760464"/>
              <a:gd name="connsiteY2" fmla="*/ 1269541 h 1654552"/>
              <a:gd name="connsiteX3" fmla="*/ 4701685 w 5760464"/>
              <a:gd name="connsiteY3" fmla="*/ 1060994 h 1654552"/>
              <a:gd name="connsiteX4" fmla="*/ 4220422 w 5760464"/>
              <a:gd name="connsiteY4" fmla="*/ 868488 h 1654552"/>
              <a:gd name="connsiteX5" fmla="*/ 4011875 w 5760464"/>
              <a:gd name="connsiteY5" fmla="*/ 611815 h 1654552"/>
              <a:gd name="connsiteX6" fmla="*/ 3723117 w 5760464"/>
              <a:gd name="connsiteY6" fmla="*/ 595773 h 1654552"/>
              <a:gd name="connsiteX7" fmla="*/ 3418317 w 5760464"/>
              <a:gd name="connsiteY7" fmla="*/ 740152 h 1654552"/>
              <a:gd name="connsiteX8" fmla="*/ 3129559 w 5760464"/>
              <a:gd name="connsiteY8" fmla="*/ 980783 h 1654552"/>
              <a:gd name="connsiteX9" fmla="*/ 2808717 w 5760464"/>
              <a:gd name="connsiteY9" fmla="*/ 932657 h 1654552"/>
              <a:gd name="connsiteX10" fmla="*/ 2519959 w 5760464"/>
              <a:gd name="connsiteY10" fmla="*/ 852446 h 1654552"/>
              <a:gd name="connsiteX11" fmla="*/ 2279327 w 5760464"/>
              <a:gd name="connsiteY11" fmla="*/ 836404 h 1654552"/>
              <a:gd name="connsiteX12" fmla="*/ 1910359 w 5760464"/>
              <a:gd name="connsiteY12" fmla="*/ 820362 h 1654552"/>
              <a:gd name="connsiteX13" fmla="*/ 1557433 w 5760464"/>
              <a:gd name="connsiteY13" fmla="*/ 756194 h 1654552"/>
              <a:gd name="connsiteX14" fmla="*/ 1252633 w 5760464"/>
              <a:gd name="connsiteY14" fmla="*/ 611815 h 1654552"/>
              <a:gd name="connsiteX15" fmla="*/ 1060127 w 5760464"/>
              <a:gd name="connsiteY15" fmla="*/ 531604 h 1654552"/>
              <a:gd name="connsiteX16" fmla="*/ 691159 w 5760464"/>
              <a:gd name="connsiteY16" fmla="*/ 515562 h 1654552"/>
              <a:gd name="connsiteX17" fmla="*/ 466570 w 5760464"/>
              <a:gd name="connsiteY17" fmla="*/ 483478 h 1654552"/>
              <a:gd name="connsiteX18" fmla="*/ 514696 w 5760464"/>
              <a:gd name="connsiteY18" fmla="*/ 307015 h 1654552"/>
              <a:gd name="connsiteX19" fmla="*/ 450527 w 5760464"/>
              <a:gd name="connsiteY19" fmla="*/ 114510 h 1654552"/>
              <a:gd name="connsiteX20" fmla="*/ 274064 w 5760464"/>
              <a:gd name="connsiteY20" fmla="*/ 18257 h 1654552"/>
              <a:gd name="connsiteX21" fmla="*/ 1349 w 5760464"/>
              <a:gd name="connsiteY21" fmla="*/ 483478 h 1654552"/>
              <a:gd name="connsiteX22" fmla="*/ 177812 w 5760464"/>
              <a:gd name="connsiteY22" fmla="*/ 900573 h 1654552"/>
              <a:gd name="connsiteX23" fmla="*/ 370317 w 5760464"/>
              <a:gd name="connsiteY23" fmla="*/ 1173288 h 1654552"/>
              <a:gd name="connsiteX24" fmla="*/ 338233 w 5760464"/>
              <a:gd name="connsiteY24" fmla="*/ 1317667 h 1654552"/>
              <a:gd name="connsiteX25" fmla="*/ 177812 w 5760464"/>
              <a:gd name="connsiteY25" fmla="*/ 1638510 h 165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760464" h="1654552">
                <a:moveTo>
                  <a:pt x="5760464" y="1654552"/>
                </a:moveTo>
                <a:cubicBezTo>
                  <a:pt x="5637474" y="1614446"/>
                  <a:pt x="5514485" y="1574341"/>
                  <a:pt x="5407538" y="1510173"/>
                </a:cubicBezTo>
                <a:cubicBezTo>
                  <a:pt x="5300591" y="1446004"/>
                  <a:pt x="5236422" y="1344404"/>
                  <a:pt x="5118780" y="1269541"/>
                </a:cubicBezTo>
                <a:cubicBezTo>
                  <a:pt x="5001138" y="1194678"/>
                  <a:pt x="4851411" y="1127836"/>
                  <a:pt x="4701685" y="1060994"/>
                </a:cubicBezTo>
                <a:cubicBezTo>
                  <a:pt x="4551959" y="994152"/>
                  <a:pt x="4335390" y="943351"/>
                  <a:pt x="4220422" y="868488"/>
                </a:cubicBezTo>
                <a:cubicBezTo>
                  <a:pt x="4105454" y="793625"/>
                  <a:pt x="4094759" y="657267"/>
                  <a:pt x="4011875" y="611815"/>
                </a:cubicBezTo>
                <a:cubicBezTo>
                  <a:pt x="3928991" y="566362"/>
                  <a:pt x="3822043" y="574384"/>
                  <a:pt x="3723117" y="595773"/>
                </a:cubicBezTo>
                <a:cubicBezTo>
                  <a:pt x="3624191" y="617162"/>
                  <a:pt x="3517243" y="675984"/>
                  <a:pt x="3418317" y="740152"/>
                </a:cubicBezTo>
                <a:cubicBezTo>
                  <a:pt x="3319391" y="804320"/>
                  <a:pt x="3231159" y="948699"/>
                  <a:pt x="3129559" y="980783"/>
                </a:cubicBezTo>
                <a:cubicBezTo>
                  <a:pt x="3027959" y="1012867"/>
                  <a:pt x="2910317" y="954046"/>
                  <a:pt x="2808717" y="932657"/>
                </a:cubicBezTo>
                <a:cubicBezTo>
                  <a:pt x="2707117" y="911268"/>
                  <a:pt x="2608191" y="868488"/>
                  <a:pt x="2519959" y="852446"/>
                </a:cubicBezTo>
                <a:cubicBezTo>
                  <a:pt x="2431727" y="836404"/>
                  <a:pt x="2279327" y="836404"/>
                  <a:pt x="2279327" y="836404"/>
                </a:cubicBezTo>
                <a:cubicBezTo>
                  <a:pt x="2177727" y="831057"/>
                  <a:pt x="2030675" y="833730"/>
                  <a:pt x="1910359" y="820362"/>
                </a:cubicBezTo>
                <a:cubicBezTo>
                  <a:pt x="1790043" y="806994"/>
                  <a:pt x="1667054" y="790952"/>
                  <a:pt x="1557433" y="756194"/>
                </a:cubicBezTo>
                <a:cubicBezTo>
                  <a:pt x="1447812" y="721436"/>
                  <a:pt x="1335517" y="649247"/>
                  <a:pt x="1252633" y="611815"/>
                </a:cubicBezTo>
                <a:cubicBezTo>
                  <a:pt x="1169749" y="574383"/>
                  <a:pt x="1153706" y="547646"/>
                  <a:pt x="1060127" y="531604"/>
                </a:cubicBezTo>
                <a:cubicBezTo>
                  <a:pt x="966548" y="515562"/>
                  <a:pt x="790085" y="523583"/>
                  <a:pt x="691159" y="515562"/>
                </a:cubicBezTo>
                <a:cubicBezTo>
                  <a:pt x="592233" y="507541"/>
                  <a:pt x="495980" y="518236"/>
                  <a:pt x="466570" y="483478"/>
                </a:cubicBezTo>
                <a:cubicBezTo>
                  <a:pt x="437160" y="448720"/>
                  <a:pt x="517370" y="368509"/>
                  <a:pt x="514696" y="307015"/>
                </a:cubicBezTo>
                <a:cubicBezTo>
                  <a:pt x="512022" y="245521"/>
                  <a:pt x="490632" y="162636"/>
                  <a:pt x="450527" y="114510"/>
                </a:cubicBezTo>
                <a:cubicBezTo>
                  <a:pt x="410422" y="66384"/>
                  <a:pt x="348927" y="-43238"/>
                  <a:pt x="274064" y="18257"/>
                </a:cubicBezTo>
                <a:cubicBezTo>
                  <a:pt x="199201" y="79752"/>
                  <a:pt x="17391" y="336425"/>
                  <a:pt x="1349" y="483478"/>
                </a:cubicBezTo>
                <a:cubicBezTo>
                  <a:pt x="-14693" y="630531"/>
                  <a:pt x="116317" y="785605"/>
                  <a:pt x="177812" y="900573"/>
                </a:cubicBezTo>
                <a:cubicBezTo>
                  <a:pt x="239307" y="1015541"/>
                  <a:pt x="343580" y="1103772"/>
                  <a:pt x="370317" y="1173288"/>
                </a:cubicBezTo>
                <a:cubicBezTo>
                  <a:pt x="397054" y="1242804"/>
                  <a:pt x="370317" y="1240130"/>
                  <a:pt x="338233" y="1317667"/>
                </a:cubicBezTo>
                <a:cubicBezTo>
                  <a:pt x="306149" y="1395204"/>
                  <a:pt x="241980" y="1516857"/>
                  <a:pt x="177812" y="1638510"/>
                </a:cubicBezTo>
              </a:path>
            </a:pathLst>
          </a:custGeom>
          <a:noFill/>
          <a:ln w="762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128337" y="20597421"/>
            <a:ext cx="4235116" cy="2161133"/>
          </a:xfrm>
          <a:custGeom>
            <a:avLst/>
            <a:gdLst>
              <a:gd name="connsiteX0" fmla="*/ 4235116 w 4235116"/>
              <a:gd name="connsiteY0" fmla="*/ 0 h 2161133"/>
              <a:gd name="connsiteX1" fmla="*/ 3946358 w 4235116"/>
              <a:gd name="connsiteY1" fmla="*/ 144379 h 2161133"/>
              <a:gd name="connsiteX2" fmla="*/ 3689684 w 4235116"/>
              <a:gd name="connsiteY2" fmla="*/ 352927 h 2161133"/>
              <a:gd name="connsiteX3" fmla="*/ 3545305 w 4235116"/>
              <a:gd name="connsiteY3" fmla="*/ 593558 h 2161133"/>
              <a:gd name="connsiteX4" fmla="*/ 3465095 w 4235116"/>
              <a:gd name="connsiteY4" fmla="*/ 770022 h 2161133"/>
              <a:gd name="connsiteX5" fmla="*/ 3898231 w 4235116"/>
              <a:gd name="connsiteY5" fmla="*/ 1283369 h 2161133"/>
              <a:gd name="connsiteX6" fmla="*/ 3673642 w 4235116"/>
              <a:gd name="connsiteY6" fmla="*/ 1524000 h 2161133"/>
              <a:gd name="connsiteX7" fmla="*/ 3465095 w 4235116"/>
              <a:gd name="connsiteY7" fmla="*/ 1652337 h 2161133"/>
              <a:gd name="connsiteX8" fmla="*/ 3240505 w 4235116"/>
              <a:gd name="connsiteY8" fmla="*/ 1395664 h 2161133"/>
              <a:gd name="connsiteX9" fmla="*/ 2999874 w 4235116"/>
              <a:gd name="connsiteY9" fmla="*/ 1235243 h 2161133"/>
              <a:gd name="connsiteX10" fmla="*/ 2743200 w 4235116"/>
              <a:gd name="connsiteY10" fmla="*/ 1090864 h 2161133"/>
              <a:gd name="connsiteX11" fmla="*/ 2438400 w 4235116"/>
              <a:gd name="connsiteY11" fmla="*/ 1122948 h 2161133"/>
              <a:gd name="connsiteX12" fmla="*/ 2165684 w 4235116"/>
              <a:gd name="connsiteY12" fmla="*/ 1203158 h 2161133"/>
              <a:gd name="connsiteX13" fmla="*/ 1828800 w 4235116"/>
              <a:gd name="connsiteY13" fmla="*/ 1090864 h 2161133"/>
              <a:gd name="connsiteX14" fmla="*/ 1636295 w 4235116"/>
              <a:gd name="connsiteY14" fmla="*/ 1347537 h 2161133"/>
              <a:gd name="connsiteX15" fmla="*/ 1331495 w 4235116"/>
              <a:gd name="connsiteY15" fmla="*/ 1876927 h 2161133"/>
              <a:gd name="connsiteX16" fmla="*/ 1090863 w 4235116"/>
              <a:gd name="connsiteY16" fmla="*/ 2149643 h 2161133"/>
              <a:gd name="connsiteX17" fmla="*/ 705852 w 4235116"/>
              <a:gd name="connsiteY17" fmla="*/ 2101516 h 2161133"/>
              <a:gd name="connsiteX18" fmla="*/ 240631 w 4235116"/>
              <a:gd name="connsiteY18" fmla="*/ 2021306 h 2161133"/>
              <a:gd name="connsiteX19" fmla="*/ 0 w 4235116"/>
              <a:gd name="connsiteY19" fmla="*/ 1989222 h 2161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35116" h="2161133">
                <a:moveTo>
                  <a:pt x="4235116" y="0"/>
                </a:moveTo>
                <a:cubicBezTo>
                  <a:pt x="4136189" y="42779"/>
                  <a:pt x="4037263" y="85558"/>
                  <a:pt x="3946358" y="144379"/>
                </a:cubicBezTo>
                <a:cubicBezTo>
                  <a:pt x="3855453" y="203200"/>
                  <a:pt x="3756526" y="278064"/>
                  <a:pt x="3689684" y="352927"/>
                </a:cubicBezTo>
                <a:cubicBezTo>
                  <a:pt x="3622842" y="427790"/>
                  <a:pt x="3582736" y="524042"/>
                  <a:pt x="3545305" y="593558"/>
                </a:cubicBezTo>
                <a:cubicBezTo>
                  <a:pt x="3507873" y="663074"/>
                  <a:pt x="3406274" y="655054"/>
                  <a:pt x="3465095" y="770022"/>
                </a:cubicBezTo>
                <a:cubicBezTo>
                  <a:pt x="3523916" y="884990"/>
                  <a:pt x="3863473" y="1157706"/>
                  <a:pt x="3898231" y="1283369"/>
                </a:cubicBezTo>
                <a:cubicBezTo>
                  <a:pt x="3932989" y="1409032"/>
                  <a:pt x="3745831" y="1462505"/>
                  <a:pt x="3673642" y="1524000"/>
                </a:cubicBezTo>
                <a:cubicBezTo>
                  <a:pt x="3601453" y="1585495"/>
                  <a:pt x="3537284" y="1673726"/>
                  <a:pt x="3465095" y="1652337"/>
                </a:cubicBezTo>
                <a:cubicBezTo>
                  <a:pt x="3392906" y="1630948"/>
                  <a:pt x="3318042" y="1465180"/>
                  <a:pt x="3240505" y="1395664"/>
                </a:cubicBezTo>
                <a:cubicBezTo>
                  <a:pt x="3162968" y="1326148"/>
                  <a:pt x="3082758" y="1286043"/>
                  <a:pt x="2999874" y="1235243"/>
                </a:cubicBezTo>
                <a:cubicBezTo>
                  <a:pt x="2916990" y="1184443"/>
                  <a:pt x="2836779" y="1109580"/>
                  <a:pt x="2743200" y="1090864"/>
                </a:cubicBezTo>
                <a:cubicBezTo>
                  <a:pt x="2649621" y="1072148"/>
                  <a:pt x="2534653" y="1104232"/>
                  <a:pt x="2438400" y="1122948"/>
                </a:cubicBezTo>
                <a:cubicBezTo>
                  <a:pt x="2342147" y="1141664"/>
                  <a:pt x="2267284" y="1208505"/>
                  <a:pt x="2165684" y="1203158"/>
                </a:cubicBezTo>
                <a:cubicBezTo>
                  <a:pt x="2064084" y="1197811"/>
                  <a:pt x="1917031" y="1066801"/>
                  <a:pt x="1828800" y="1090864"/>
                </a:cubicBezTo>
                <a:cubicBezTo>
                  <a:pt x="1740568" y="1114927"/>
                  <a:pt x="1719179" y="1216526"/>
                  <a:pt x="1636295" y="1347537"/>
                </a:cubicBezTo>
                <a:cubicBezTo>
                  <a:pt x="1553411" y="1478548"/>
                  <a:pt x="1422400" y="1743243"/>
                  <a:pt x="1331495" y="1876927"/>
                </a:cubicBezTo>
                <a:cubicBezTo>
                  <a:pt x="1240590" y="2010611"/>
                  <a:pt x="1195137" y="2112211"/>
                  <a:pt x="1090863" y="2149643"/>
                </a:cubicBezTo>
                <a:cubicBezTo>
                  <a:pt x="986589" y="2187075"/>
                  <a:pt x="847557" y="2122905"/>
                  <a:pt x="705852" y="2101516"/>
                </a:cubicBezTo>
                <a:cubicBezTo>
                  <a:pt x="564147" y="2080127"/>
                  <a:pt x="358273" y="2040022"/>
                  <a:pt x="240631" y="2021306"/>
                </a:cubicBezTo>
                <a:cubicBezTo>
                  <a:pt x="122989" y="2002590"/>
                  <a:pt x="61494" y="1995906"/>
                  <a:pt x="0" y="1989222"/>
                </a:cubicBezTo>
              </a:path>
            </a:pathLst>
          </a:custGeom>
          <a:noFill/>
          <a:ln w="762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Freeform 202"/>
          <p:cNvSpPr/>
          <p:nvPr/>
        </p:nvSpPr>
        <p:spPr>
          <a:xfrm>
            <a:off x="673768" y="22650811"/>
            <a:ext cx="1900024" cy="2855495"/>
          </a:xfrm>
          <a:custGeom>
            <a:avLst/>
            <a:gdLst>
              <a:gd name="connsiteX0" fmla="*/ 0 w 1900024"/>
              <a:gd name="connsiteY0" fmla="*/ 0 h 2855495"/>
              <a:gd name="connsiteX1" fmla="*/ 192506 w 1900024"/>
              <a:gd name="connsiteY1" fmla="*/ 368968 h 2855495"/>
              <a:gd name="connsiteX2" fmla="*/ 417095 w 1900024"/>
              <a:gd name="connsiteY2" fmla="*/ 561474 h 2855495"/>
              <a:gd name="connsiteX3" fmla="*/ 385011 w 1900024"/>
              <a:gd name="connsiteY3" fmla="*/ 818147 h 2855495"/>
              <a:gd name="connsiteX4" fmla="*/ 368969 w 1900024"/>
              <a:gd name="connsiteY4" fmla="*/ 1090863 h 2855495"/>
              <a:gd name="connsiteX5" fmla="*/ 770021 w 1900024"/>
              <a:gd name="connsiteY5" fmla="*/ 1315453 h 2855495"/>
              <a:gd name="connsiteX6" fmla="*/ 882316 w 1900024"/>
              <a:gd name="connsiteY6" fmla="*/ 1540042 h 2855495"/>
              <a:gd name="connsiteX7" fmla="*/ 946485 w 1900024"/>
              <a:gd name="connsiteY7" fmla="*/ 1973179 h 2855495"/>
              <a:gd name="connsiteX8" fmla="*/ 1122948 w 1900024"/>
              <a:gd name="connsiteY8" fmla="*/ 2085474 h 2855495"/>
              <a:gd name="connsiteX9" fmla="*/ 1283369 w 1900024"/>
              <a:gd name="connsiteY9" fmla="*/ 2245895 h 2855495"/>
              <a:gd name="connsiteX10" fmla="*/ 1379621 w 1900024"/>
              <a:gd name="connsiteY10" fmla="*/ 2326105 h 2855495"/>
              <a:gd name="connsiteX11" fmla="*/ 1636295 w 1900024"/>
              <a:gd name="connsiteY11" fmla="*/ 2181726 h 2855495"/>
              <a:gd name="connsiteX12" fmla="*/ 1892969 w 1900024"/>
              <a:gd name="connsiteY12" fmla="*/ 2294021 h 2855495"/>
              <a:gd name="connsiteX13" fmla="*/ 1812758 w 1900024"/>
              <a:gd name="connsiteY13" fmla="*/ 2390274 h 2855495"/>
              <a:gd name="connsiteX14" fmla="*/ 1652337 w 1900024"/>
              <a:gd name="connsiteY14" fmla="*/ 2406316 h 2855495"/>
              <a:gd name="connsiteX15" fmla="*/ 1748590 w 1900024"/>
              <a:gd name="connsiteY15" fmla="*/ 2630905 h 2855495"/>
              <a:gd name="connsiteX16" fmla="*/ 1860885 w 1900024"/>
              <a:gd name="connsiteY16" fmla="*/ 2855495 h 285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0024" h="2855495">
                <a:moveTo>
                  <a:pt x="0" y="0"/>
                </a:moveTo>
                <a:cubicBezTo>
                  <a:pt x="61495" y="137694"/>
                  <a:pt x="122990" y="275389"/>
                  <a:pt x="192506" y="368968"/>
                </a:cubicBezTo>
                <a:cubicBezTo>
                  <a:pt x="262022" y="462547"/>
                  <a:pt x="385011" y="486611"/>
                  <a:pt x="417095" y="561474"/>
                </a:cubicBezTo>
                <a:cubicBezTo>
                  <a:pt x="449179" y="636337"/>
                  <a:pt x="393032" y="729916"/>
                  <a:pt x="385011" y="818147"/>
                </a:cubicBezTo>
                <a:cubicBezTo>
                  <a:pt x="376990" y="906378"/>
                  <a:pt x="304801" y="1007979"/>
                  <a:pt x="368969" y="1090863"/>
                </a:cubicBezTo>
                <a:cubicBezTo>
                  <a:pt x="433137" y="1173747"/>
                  <a:pt x="684463" y="1240590"/>
                  <a:pt x="770021" y="1315453"/>
                </a:cubicBezTo>
                <a:cubicBezTo>
                  <a:pt x="855579" y="1390316"/>
                  <a:pt x="852905" y="1430421"/>
                  <a:pt x="882316" y="1540042"/>
                </a:cubicBezTo>
                <a:cubicBezTo>
                  <a:pt x="911727" y="1649663"/>
                  <a:pt x="906380" y="1882274"/>
                  <a:pt x="946485" y="1973179"/>
                </a:cubicBezTo>
                <a:cubicBezTo>
                  <a:pt x="986590" y="2064084"/>
                  <a:pt x="1066801" y="2040021"/>
                  <a:pt x="1122948" y="2085474"/>
                </a:cubicBezTo>
                <a:cubicBezTo>
                  <a:pt x="1179095" y="2130927"/>
                  <a:pt x="1240590" y="2205790"/>
                  <a:pt x="1283369" y="2245895"/>
                </a:cubicBezTo>
                <a:cubicBezTo>
                  <a:pt x="1326148" y="2286000"/>
                  <a:pt x="1320800" y="2336800"/>
                  <a:pt x="1379621" y="2326105"/>
                </a:cubicBezTo>
                <a:cubicBezTo>
                  <a:pt x="1438442" y="2315410"/>
                  <a:pt x="1550737" y="2187073"/>
                  <a:pt x="1636295" y="2181726"/>
                </a:cubicBezTo>
                <a:cubicBezTo>
                  <a:pt x="1721853" y="2176379"/>
                  <a:pt x="1863559" y="2259263"/>
                  <a:pt x="1892969" y="2294021"/>
                </a:cubicBezTo>
                <a:cubicBezTo>
                  <a:pt x="1922379" y="2328779"/>
                  <a:pt x="1852863" y="2371558"/>
                  <a:pt x="1812758" y="2390274"/>
                </a:cubicBezTo>
                <a:cubicBezTo>
                  <a:pt x="1772653" y="2408990"/>
                  <a:pt x="1663032" y="2366211"/>
                  <a:pt x="1652337" y="2406316"/>
                </a:cubicBezTo>
                <a:cubicBezTo>
                  <a:pt x="1641642" y="2446421"/>
                  <a:pt x="1713832" y="2556042"/>
                  <a:pt x="1748590" y="2630905"/>
                </a:cubicBezTo>
                <a:cubicBezTo>
                  <a:pt x="1783348" y="2705768"/>
                  <a:pt x="1822116" y="2780631"/>
                  <a:pt x="1860885" y="2855495"/>
                </a:cubicBezTo>
              </a:path>
            </a:pathLst>
          </a:custGeom>
          <a:noFill/>
          <a:ln w="762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160421" y="19104824"/>
            <a:ext cx="3352800" cy="530071"/>
          </a:xfrm>
          <a:custGeom>
            <a:avLst/>
            <a:gdLst>
              <a:gd name="connsiteX0" fmla="*/ 3352800 w 3352800"/>
              <a:gd name="connsiteY0" fmla="*/ 177145 h 530071"/>
              <a:gd name="connsiteX1" fmla="*/ 3064042 w 3352800"/>
              <a:gd name="connsiteY1" fmla="*/ 321524 h 530071"/>
              <a:gd name="connsiteX2" fmla="*/ 2679032 w 3352800"/>
              <a:gd name="connsiteY2" fmla="*/ 337566 h 530071"/>
              <a:gd name="connsiteX3" fmla="*/ 2277979 w 3352800"/>
              <a:gd name="connsiteY3" fmla="*/ 305482 h 530071"/>
              <a:gd name="connsiteX4" fmla="*/ 2101516 w 3352800"/>
              <a:gd name="connsiteY4" fmla="*/ 449861 h 530071"/>
              <a:gd name="connsiteX5" fmla="*/ 1909011 w 3352800"/>
              <a:gd name="connsiteY5" fmla="*/ 161103 h 530071"/>
              <a:gd name="connsiteX6" fmla="*/ 1700463 w 3352800"/>
              <a:gd name="connsiteY6" fmla="*/ 193187 h 530071"/>
              <a:gd name="connsiteX7" fmla="*/ 1331495 w 3352800"/>
              <a:gd name="connsiteY7" fmla="*/ 161103 h 530071"/>
              <a:gd name="connsiteX8" fmla="*/ 946484 w 3352800"/>
              <a:gd name="connsiteY8" fmla="*/ 682 h 530071"/>
              <a:gd name="connsiteX9" fmla="*/ 818147 w 3352800"/>
              <a:gd name="connsiteY9" fmla="*/ 112976 h 530071"/>
              <a:gd name="connsiteX10" fmla="*/ 737937 w 3352800"/>
              <a:gd name="connsiteY10" fmla="*/ 337566 h 530071"/>
              <a:gd name="connsiteX11" fmla="*/ 433137 w 3352800"/>
              <a:gd name="connsiteY11" fmla="*/ 481945 h 530071"/>
              <a:gd name="connsiteX12" fmla="*/ 176463 w 3352800"/>
              <a:gd name="connsiteY12" fmla="*/ 497987 h 530071"/>
              <a:gd name="connsiteX13" fmla="*/ 0 w 3352800"/>
              <a:gd name="connsiteY13" fmla="*/ 530071 h 530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52800" h="530071">
                <a:moveTo>
                  <a:pt x="3352800" y="177145"/>
                </a:moveTo>
                <a:cubicBezTo>
                  <a:pt x="3264568" y="235966"/>
                  <a:pt x="3176337" y="294787"/>
                  <a:pt x="3064042" y="321524"/>
                </a:cubicBezTo>
                <a:cubicBezTo>
                  <a:pt x="2951747" y="348261"/>
                  <a:pt x="2810042" y="340240"/>
                  <a:pt x="2679032" y="337566"/>
                </a:cubicBezTo>
                <a:cubicBezTo>
                  <a:pt x="2548022" y="334892"/>
                  <a:pt x="2374232" y="286766"/>
                  <a:pt x="2277979" y="305482"/>
                </a:cubicBezTo>
                <a:cubicBezTo>
                  <a:pt x="2181726" y="324198"/>
                  <a:pt x="2163011" y="473924"/>
                  <a:pt x="2101516" y="449861"/>
                </a:cubicBezTo>
                <a:cubicBezTo>
                  <a:pt x="2040021" y="425798"/>
                  <a:pt x="1975853" y="203882"/>
                  <a:pt x="1909011" y="161103"/>
                </a:cubicBezTo>
                <a:cubicBezTo>
                  <a:pt x="1842169" y="118324"/>
                  <a:pt x="1796716" y="193187"/>
                  <a:pt x="1700463" y="193187"/>
                </a:cubicBezTo>
                <a:cubicBezTo>
                  <a:pt x="1604210" y="193187"/>
                  <a:pt x="1457158" y="193187"/>
                  <a:pt x="1331495" y="161103"/>
                </a:cubicBezTo>
                <a:cubicBezTo>
                  <a:pt x="1205832" y="129019"/>
                  <a:pt x="1032042" y="8703"/>
                  <a:pt x="946484" y="682"/>
                </a:cubicBezTo>
                <a:cubicBezTo>
                  <a:pt x="860926" y="-7339"/>
                  <a:pt x="852905" y="56829"/>
                  <a:pt x="818147" y="112976"/>
                </a:cubicBezTo>
                <a:cubicBezTo>
                  <a:pt x="783389" y="169123"/>
                  <a:pt x="802105" y="276071"/>
                  <a:pt x="737937" y="337566"/>
                </a:cubicBezTo>
                <a:cubicBezTo>
                  <a:pt x="673769" y="399061"/>
                  <a:pt x="526716" y="455208"/>
                  <a:pt x="433137" y="481945"/>
                </a:cubicBezTo>
                <a:cubicBezTo>
                  <a:pt x="339558" y="508682"/>
                  <a:pt x="248652" y="489966"/>
                  <a:pt x="176463" y="497987"/>
                </a:cubicBezTo>
                <a:cubicBezTo>
                  <a:pt x="104274" y="506008"/>
                  <a:pt x="52137" y="518039"/>
                  <a:pt x="0" y="530071"/>
                </a:cubicBezTo>
              </a:path>
            </a:pathLst>
          </a:custGeom>
          <a:noFill/>
          <a:ln w="762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48000" y="22666853"/>
            <a:ext cx="27212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Romania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409074" y="20043969"/>
            <a:ext cx="26027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Hungary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232611" y="12151253"/>
            <a:ext cx="28123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Germany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11316960" y="15761782"/>
            <a:ext cx="1680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USSR</a:t>
            </a:r>
          </a:p>
        </p:txBody>
      </p:sp>
      <p:sp>
        <p:nvSpPr>
          <p:cNvPr id="208" name="TextBox 207"/>
          <p:cNvSpPr txBox="1"/>
          <p:nvPr/>
        </p:nvSpPr>
        <p:spPr>
          <a:xfrm>
            <a:off x="10734463" y="25976357"/>
            <a:ext cx="2909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/>
              <a:t>Black Sea</a:t>
            </a:r>
          </a:p>
        </p:txBody>
      </p:sp>
      <p:sp>
        <p:nvSpPr>
          <p:cNvPr id="209" name="TextBox 208"/>
          <p:cNvSpPr txBox="1"/>
          <p:nvPr/>
        </p:nvSpPr>
        <p:spPr>
          <a:xfrm>
            <a:off x="987951" y="5692980"/>
            <a:ext cx="29883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/>
              <a:t>Baltic Sea</a:t>
            </a:r>
          </a:p>
        </p:txBody>
      </p:sp>
      <p:sp>
        <p:nvSpPr>
          <p:cNvPr id="210" name="TextBox 209"/>
          <p:cNvSpPr txBox="1"/>
          <p:nvPr/>
        </p:nvSpPr>
        <p:spPr>
          <a:xfrm rot="2012319">
            <a:off x="7156831" y="20121410"/>
            <a:ext cx="24177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Dniester River</a:t>
            </a:r>
          </a:p>
        </p:txBody>
      </p:sp>
      <p:sp>
        <p:nvSpPr>
          <p:cNvPr id="211" name="TextBox 210"/>
          <p:cNvSpPr txBox="1"/>
          <p:nvPr/>
        </p:nvSpPr>
        <p:spPr>
          <a:xfrm rot="3473490">
            <a:off x="7164039" y="21587595"/>
            <a:ext cx="17636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Prut River</a:t>
            </a:r>
          </a:p>
        </p:txBody>
      </p:sp>
      <p:sp>
        <p:nvSpPr>
          <p:cNvPr id="212" name="TextBox 211"/>
          <p:cNvSpPr txBox="1"/>
          <p:nvPr/>
        </p:nvSpPr>
        <p:spPr>
          <a:xfrm rot="21186158">
            <a:off x="5359771" y="25518957"/>
            <a:ext cx="23326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Danube River</a:t>
            </a:r>
          </a:p>
        </p:txBody>
      </p:sp>
      <p:sp>
        <p:nvSpPr>
          <p:cNvPr id="213" name="TextBox 212"/>
          <p:cNvSpPr txBox="1"/>
          <p:nvPr/>
        </p:nvSpPr>
        <p:spPr>
          <a:xfrm rot="3264753">
            <a:off x="9691088" y="20920813"/>
            <a:ext cx="17107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Bug River</a:t>
            </a:r>
          </a:p>
        </p:txBody>
      </p:sp>
      <p:sp>
        <p:nvSpPr>
          <p:cNvPr id="214" name="TextBox 213"/>
          <p:cNvSpPr txBox="1"/>
          <p:nvPr/>
        </p:nvSpPr>
        <p:spPr>
          <a:xfrm rot="1648338">
            <a:off x="10925785" y="18963654"/>
            <a:ext cx="20601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Dnepr River</a:t>
            </a:r>
          </a:p>
        </p:txBody>
      </p:sp>
      <p:sp>
        <p:nvSpPr>
          <p:cNvPr id="215" name="TextBox 214"/>
          <p:cNvSpPr txBox="1"/>
          <p:nvPr/>
        </p:nvSpPr>
        <p:spPr>
          <a:xfrm rot="453938">
            <a:off x="16550344" y="18338334"/>
            <a:ext cx="1305742" cy="867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Donets</a:t>
            </a:r>
          </a:p>
          <a:p>
            <a:pPr>
              <a:lnSpc>
                <a:spcPts val="3000"/>
              </a:lnSpc>
            </a:pPr>
            <a:r>
              <a:rPr lang="en-US" sz="3000" b="1" i="1" dirty="0"/>
              <a:t>River</a:t>
            </a:r>
          </a:p>
        </p:txBody>
      </p:sp>
      <p:sp>
        <p:nvSpPr>
          <p:cNvPr id="216" name="TextBox 215"/>
          <p:cNvSpPr txBox="1"/>
          <p:nvPr/>
        </p:nvSpPr>
        <p:spPr>
          <a:xfrm rot="4772460">
            <a:off x="16553395" y="13963859"/>
            <a:ext cx="17363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Don River</a:t>
            </a:r>
          </a:p>
        </p:txBody>
      </p:sp>
      <p:sp>
        <p:nvSpPr>
          <p:cNvPr id="217" name="TextBox 216"/>
          <p:cNvSpPr txBox="1"/>
          <p:nvPr/>
        </p:nvSpPr>
        <p:spPr>
          <a:xfrm rot="576555">
            <a:off x="7310662" y="14594499"/>
            <a:ext cx="20447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Pripet River</a:t>
            </a:r>
          </a:p>
        </p:txBody>
      </p:sp>
      <p:sp>
        <p:nvSpPr>
          <p:cNvPr id="218" name="TextBox 217"/>
          <p:cNvSpPr txBox="1"/>
          <p:nvPr/>
        </p:nvSpPr>
        <p:spPr>
          <a:xfrm rot="165638">
            <a:off x="11814205" y="10743963"/>
            <a:ext cx="20601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Dnepr River</a:t>
            </a:r>
          </a:p>
        </p:txBody>
      </p:sp>
      <p:sp>
        <p:nvSpPr>
          <p:cNvPr id="219" name="TextBox 218"/>
          <p:cNvSpPr txBox="1"/>
          <p:nvPr/>
        </p:nvSpPr>
        <p:spPr>
          <a:xfrm rot="16839723">
            <a:off x="4383484" y="11192175"/>
            <a:ext cx="1423788" cy="867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Niemen</a:t>
            </a:r>
          </a:p>
          <a:p>
            <a:pPr>
              <a:lnSpc>
                <a:spcPts val="3000"/>
              </a:lnSpc>
            </a:pPr>
            <a:r>
              <a:rPr lang="en-US" sz="3000" b="1" i="1" dirty="0"/>
              <a:t>River</a:t>
            </a:r>
          </a:p>
        </p:txBody>
      </p:sp>
      <p:sp>
        <p:nvSpPr>
          <p:cNvPr id="221" name="TextBox 220"/>
          <p:cNvSpPr txBox="1"/>
          <p:nvPr/>
        </p:nvSpPr>
        <p:spPr>
          <a:xfrm rot="1455404">
            <a:off x="311275" y="13247708"/>
            <a:ext cx="21919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Vistula River</a:t>
            </a:r>
          </a:p>
        </p:txBody>
      </p:sp>
      <p:sp>
        <p:nvSpPr>
          <p:cNvPr id="223" name="TextBox 222"/>
          <p:cNvSpPr txBox="1"/>
          <p:nvPr/>
        </p:nvSpPr>
        <p:spPr>
          <a:xfrm rot="17813720">
            <a:off x="14305737" y="7307339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grpSp>
        <p:nvGrpSpPr>
          <p:cNvPr id="246" name="Group 245"/>
          <p:cNvGrpSpPr/>
          <p:nvPr/>
        </p:nvGrpSpPr>
        <p:grpSpPr>
          <a:xfrm>
            <a:off x="1926697" y="16979556"/>
            <a:ext cx="1676399" cy="745512"/>
            <a:chOff x="1111807" y="13105858"/>
            <a:chExt cx="1676399" cy="745512"/>
          </a:xfrm>
        </p:grpSpPr>
        <p:grpSp>
          <p:nvGrpSpPr>
            <p:cNvPr id="247" name="Group 24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4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52" name="Rectangle 25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53" name="Straight Connector 252"/>
                <p:cNvCxnSpPr>
                  <a:stCxn id="252" idx="0"/>
                  <a:endCxn id="25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5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50" name="TextBox 24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51" name="TextBox 25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48" name="TextBox 247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3176201" y="16096825"/>
            <a:ext cx="1566368" cy="745512"/>
            <a:chOff x="1025242" y="19073056"/>
            <a:chExt cx="1566368" cy="745512"/>
          </a:xfrm>
        </p:grpSpPr>
        <p:grpSp>
          <p:nvGrpSpPr>
            <p:cNvPr id="257" name="Group 256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259" name="Group 258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261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64" name="Rectangle 263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65" name="Straight Connector 264"/>
                  <p:cNvCxnSpPr>
                    <a:stCxn id="264" idx="0"/>
                    <a:endCxn id="26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2" name="TextBox 261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263" name="TextBox 262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AGS</a:t>
                  </a:r>
                </a:p>
              </p:txBody>
            </p:sp>
          </p:grpSp>
          <p:sp>
            <p:nvSpPr>
              <p:cNvPr id="260" name="TextBox 259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</a:t>
                </a:r>
              </a:p>
            </p:txBody>
          </p:sp>
        </p:grpSp>
        <p:sp>
          <p:nvSpPr>
            <p:cNvPr id="258" name="Oval 257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3049911" y="15200799"/>
            <a:ext cx="1566677" cy="745512"/>
            <a:chOff x="1221529" y="13105858"/>
            <a:chExt cx="1566677" cy="745512"/>
          </a:xfrm>
        </p:grpSpPr>
        <p:grpSp>
          <p:nvGrpSpPr>
            <p:cNvPr id="267" name="Group 26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6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72" name="Rectangle 27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73" name="Straight Connector 272"/>
                <p:cNvCxnSpPr>
                  <a:stCxn id="272" idx="0"/>
                  <a:endCxn id="27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7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70" name="TextBox 26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71" name="TextBox 27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68" name="TextBox 267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5774535" y="20868834"/>
            <a:ext cx="1676399" cy="745512"/>
            <a:chOff x="1111807" y="13105858"/>
            <a:chExt cx="1676399" cy="745512"/>
          </a:xfrm>
        </p:grpSpPr>
        <p:grpSp>
          <p:nvGrpSpPr>
            <p:cNvPr id="277" name="Group 27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7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82" name="Rectangle 28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83" name="Straight Connector 282"/>
                <p:cNvCxnSpPr>
                  <a:stCxn id="282" idx="0"/>
                  <a:endCxn id="28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80" name="TextBox 27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81" name="TextBox 28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78" name="TextBox 277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11</a:t>
              </a:r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3121572" y="20347070"/>
            <a:ext cx="1792015" cy="745512"/>
            <a:chOff x="996191" y="13105858"/>
            <a:chExt cx="1792015" cy="745512"/>
          </a:xfrm>
        </p:grpSpPr>
        <p:grpSp>
          <p:nvGrpSpPr>
            <p:cNvPr id="287" name="Group 28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8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92" name="Rectangle 29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3" name="Straight Connector 292"/>
                <p:cNvCxnSpPr>
                  <a:stCxn id="292" idx="0"/>
                  <a:endCxn id="29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90" name="TextBox 28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91" name="TextBox 29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88" name="TextBox 287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3Ru</a:t>
              </a:r>
            </a:p>
          </p:txBody>
        </p:sp>
      </p:grpSp>
      <p:grpSp>
        <p:nvGrpSpPr>
          <p:cNvPr id="296" name="Group 295"/>
          <p:cNvGrpSpPr/>
          <p:nvPr/>
        </p:nvGrpSpPr>
        <p:grpSpPr>
          <a:xfrm>
            <a:off x="6185338" y="23000933"/>
            <a:ext cx="1792015" cy="745512"/>
            <a:chOff x="996191" y="13105858"/>
            <a:chExt cx="1792015" cy="745512"/>
          </a:xfrm>
        </p:grpSpPr>
        <p:grpSp>
          <p:nvGrpSpPr>
            <p:cNvPr id="297" name="Group 29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9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02" name="Rectangle 30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3" name="Straight Connector 302"/>
                <p:cNvCxnSpPr>
                  <a:stCxn id="302" idx="0"/>
                  <a:endCxn id="30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00" name="TextBox 29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01" name="TextBox 30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98" name="TextBox 297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4Ru</a:t>
              </a:r>
            </a:p>
          </p:txBody>
        </p:sp>
      </p:grpSp>
      <p:grpSp>
        <p:nvGrpSpPr>
          <p:cNvPr id="306" name="Group 305"/>
          <p:cNvGrpSpPr/>
          <p:nvPr/>
        </p:nvGrpSpPr>
        <p:grpSpPr>
          <a:xfrm>
            <a:off x="2913283" y="14440556"/>
            <a:ext cx="1566677" cy="745512"/>
            <a:chOff x="1221529" y="13105858"/>
            <a:chExt cx="1566677" cy="745512"/>
          </a:xfrm>
        </p:grpSpPr>
        <p:grpSp>
          <p:nvGrpSpPr>
            <p:cNvPr id="307" name="Group 30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30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12" name="Rectangle 31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13" name="Straight Connector 312"/>
                <p:cNvCxnSpPr>
                  <a:stCxn id="312" idx="0"/>
                  <a:endCxn id="31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1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0" name="TextBox 30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11" name="TextBox 31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AGC</a:t>
                </a:r>
              </a:p>
            </p:txBody>
          </p:sp>
        </p:grpSp>
        <p:sp>
          <p:nvSpPr>
            <p:cNvPr id="308" name="TextBox 307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2549531" y="10111976"/>
            <a:ext cx="1566368" cy="745512"/>
            <a:chOff x="1025242" y="19073056"/>
            <a:chExt cx="1566368" cy="745512"/>
          </a:xfrm>
        </p:grpSpPr>
        <p:grpSp>
          <p:nvGrpSpPr>
            <p:cNvPr id="317" name="Group 316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319" name="Group 318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321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324" name="Rectangle 323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25" name="Straight Connector 324"/>
                  <p:cNvCxnSpPr>
                    <a:stCxn id="324" idx="0"/>
                    <a:endCxn id="32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22" name="TextBox 321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323" name="TextBox 322"/>
                <p:cNvSpPr txBox="1"/>
                <p:nvPr/>
              </p:nvSpPr>
              <p:spPr>
                <a:xfrm>
                  <a:off x="4011715" y="6520598"/>
                  <a:ext cx="646900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AGN</a:t>
                  </a:r>
                </a:p>
              </p:txBody>
            </p:sp>
          </p:grpSp>
          <p:sp>
            <p:nvSpPr>
              <p:cNvPr id="320" name="TextBox 319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</a:p>
            </p:txBody>
          </p:sp>
        </p:grpSp>
        <p:sp>
          <p:nvSpPr>
            <p:cNvPr id="318" name="Oval 317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6" name="Group 335"/>
          <p:cNvGrpSpPr/>
          <p:nvPr/>
        </p:nvGrpSpPr>
        <p:grpSpPr>
          <a:xfrm>
            <a:off x="2242727" y="9482499"/>
            <a:ext cx="1682287" cy="745512"/>
            <a:chOff x="1105919" y="13105858"/>
            <a:chExt cx="1682287" cy="745512"/>
          </a:xfrm>
        </p:grpSpPr>
        <p:grpSp>
          <p:nvGrpSpPr>
            <p:cNvPr id="337" name="Group 33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33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42" name="Rectangle 34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43" name="Straight Connector 342"/>
                <p:cNvCxnSpPr>
                  <a:stCxn id="342" idx="0"/>
                  <a:endCxn id="34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4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40" name="TextBox 33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41" name="TextBox 34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AGN</a:t>
                </a:r>
              </a:p>
            </p:txBody>
          </p:sp>
        </p:grpSp>
        <p:sp>
          <p:nvSpPr>
            <p:cNvPr id="338" name="TextBox 337"/>
            <p:cNvSpPr txBox="1"/>
            <p:nvPr/>
          </p:nvSpPr>
          <p:spPr>
            <a:xfrm>
              <a:off x="1105919" y="13452789"/>
              <a:ext cx="473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</a:p>
          </p:txBody>
        </p:sp>
      </p:grpSp>
      <p:grpSp>
        <p:nvGrpSpPr>
          <p:cNvPr id="346" name="Group 345"/>
          <p:cNvGrpSpPr/>
          <p:nvPr/>
        </p:nvGrpSpPr>
        <p:grpSpPr>
          <a:xfrm>
            <a:off x="2707107" y="11837060"/>
            <a:ext cx="1566677" cy="745512"/>
            <a:chOff x="1221529" y="13105858"/>
            <a:chExt cx="1566677" cy="745512"/>
          </a:xfrm>
        </p:grpSpPr>
        <p:grpSp>
          <p:nvGrpSpPr>
            <p:cNvPr id="347" name="Group 34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34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52" name="Rectangle 35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53" name="Straight Connector 352"/>
                <p:cNvCxnSpPr>
                  <a:stCxn id="352" idx="0"/>
                  <a:endCxn id="35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50" name="TextBox 34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51" name="TextBox 35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AGC</a:t>
                </a:r>
              </a:p>
            </p:txBody>
          </p:sp>
        </p:grpSp>
        <p:sp>
          <p:nvSpPr>
            <p:cNvPr id="348" name="TextBox 347"/>
            <p:cNvSpPr txBox="1"/>
            <p:nvPr/>
          </p:nvSpPr>
          <p:spPr>
            <a:xfrm>
              <a:off x="1221529" y="13452789"/>
              <a:ext cx="342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</a:t>
              </a:r>
            </a:p>
          </p:txBody>
        </p:sp>
      </p:grpSp>
      <p:grpSp>
        <p:nvGrpSpPr>
          <p:cNvPr id="356" name="Group 355"/>
          <p:cNvGrpSpPr/>
          <p:nvPr/>
        </p:nvGrpSpPr>
        <p:grpSpPr>
          <a:xfrm>
            <a:off x="1737002" y="12772237"/>
            <a:ext cx="1566368" cy="745512"/>
            <a:chOff x="1025242" y="19073056"/>
            <a:chExt cx="1566368" cy="745512"/>
          </a:xfrm>
        </p:grpSpPr>
        <p:grpSp>
          <p:nvGrpSpPr>
            <p:cNvPr id="357" name="Group 356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359" name="Group 358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361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364" name="Rectangle 363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65" name="Straight Connector 364"/>
                  <p:cNvCxnSpPr>
                    <a:stCxn id="364" idx="0"/>
                    <a:endCxn id="36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62" name="TextBox 361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363" name="TextBox 362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AGC</a:t>
                  </a:r>
                </a:p>
              </p:txBody>
            </p:sp>
          </p:grpSp>
          <p:sp>
            <p:nvSpPr>
              <p:cNvPr id="360" name="TextBox 359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</a:t>
                </a:r>
              </a:p>
            </p:txBody>
          </p:sp>
        </p:grpSp>
        <p:sp>
          <p:nvSpPr>
            <p:cNvPr id="358" name="Oval 357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6" name="Group 365"/>
          <p:cNvGrpSpPr/>
          <p:nvPr/>
        </p:nvGrpSpPr>
        <p:grpSpPr>
          <a:xfrm>
            <a:off x="2043187" y="13504673"/>
            <a:ext cx="1566368" cy="745512"/>
            <a:chOff x="1025242" y="19073056"/>
            <a:chExt cx="1566368" cy="745512"/>
          </a:xfrm>
        </p:grpSpPr>
        <p:grpSp>
          <p:nvGrpSpPr>
            <p:cNvPr id="367" name="Group 366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369" name="Group 368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371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374" name="Rectangle 373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75" name="Straight Connector 374"/>
                  <p:cNvCxnSpPr>
                    <a:stCxn id="374" idx="0"/>
                    <a:endCxn id="37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72" name="TextBox 371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373" name="TextBox 372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AGC</a:t>
                  </a:r>
                </a:p>
              </p:txBody>
            </p:sp>
          </p:grpSp>
          <p:sp>
            <p:nvSpPr>
              <p:cNvPr id="370" name="TextBox 369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</a:t>
                </a:r>
              </a:p>
            </p:txBody>
          </p:sp>
        </p:grpSp>
        <p:sp>
          <p:nvSpPr>
            <p:cNvPr id="368" name="Oval 367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6" name="Freeform 395"/>
          <p:cNvSpPr/>
          <p:nvPr/>
        </p:nvSpPr>
        <p:spPr>
          <a:xfrm>
            <a:off x="2869809" y="9462240"/>
            <a:ext cx="6429705" cy="15072048"/>
          </a:xfrm>
          <a:custGeom>
            <a:avLst/>
            <a:gdLst>
              <a:gd name="connsiteX0" fmla="*/ 0 w 1138567"/>
              <a:gd name="connsiteY0" fmla="*/ 0 h 1816359"/>
              <a:gd name="connsiteX1" fmla="*/ 286139 w 1138567"/>
              <a:gd name="connsiteY1" fmla="*/ 167951 h 1816359"/>
              <a:gd name="connsiteX2" fmla="*/ 503853 w 1138567"/>
              <a:gd name="connsiteY2" fmla="*/ 665584 h 1816359"/>
              <a:gd name="connsiteX3" fmla="*/ 640702 w 1138567"/>
              <a:gd name="connsiteY3" fmla="*/ 908180 h 1816359"/>
              <a:gd name="connsiteX4" fmla="*/ 1069910 w 1138567"/>
              <a:gd name="connsiteY4" fmla="*/ 1250302 h 1816359"/>
              <a:gd name="connsiteX5" fmla="*/ 1132114 w 1138567"/>
              <a:gd name="connsiteY5" fmla="*/ 1816359 h 1816359"/>
              <a:gd name="connsiteX0" fmla="*/ 0 w 1070953"/>
              <a:gd name="connsiteY0" fmla="*/ 0 h 4696408"/>
              <a:gd name="connsiteX1" fmla="*/ 286139 w 1070953"/>
              <a:gd name="connsiteY1" fmla="*/ 167951 h 4696408"/>
              <a:gd name="connsiteX2" fmla="*/ 503853 w 1070953"/>
              <a:gd name="connsiteY2" fmla="*/ 665584 h 4696408"/>
              <a:gd name="connsiteX3" fmla="*/ 640702 w 1070953"/>
              <a:gd name="connsiteY3" fmla="*/ 908180 h 4696408"/>
              <a:gd name="connsiteX4" fmla="*/ 1069910 w 1070953"/>
              <a:gd name="connsiteY4" fmla="*/ 1250302 h 4696408"/>
              <a:gd name="connsiteX5" fmla="*/ 503853 w 1070953"/>
              <a:gd name="connsiteY5" fmla="*/ 4696408 h 4696408"/>
              <a:gd name="connsiteX0" fmla="*/ 0 w 1317634"/>
              <a:gd name="connsiteY0" fmla="*/ 0 h 4696408"/>
              <a:gd name="connsiteX1" fmla="*/ 286139 w 1317634"/>
              <a:gd name="connsiteY1" fmla="*/ 167951 h 4696408"/>
              <a:gd name="connsiteX2" fmla="*/ 503853 w 1317634"/>
              <a:gd name="connsiteY2" fmla="*/ 665584 h 4696408"/>
              <a:gd name="connsiteX3" fmla="*/ 640702 w 1317634"/>
              <a:gd name="connsiteY3" fmla="*/ 908180 h 4696408"/>
              <a:gd name="connsiteX4" fmla="*/ 1069910 w 1317634"/>
              <a:gd name="connsiteY4" fmla="*/ 1250302 h 4696408"/>
              <a:gd name="connsiteX5" fmla="*/ 1293845 w 1317634"/>
              <a:gd name="connsiteY5" fmla="*/ 2631232 h 4696408"/>
              <a:gd name="connsiteX6" fmla="*/ 503853 w 1317634"/>
              <a:gd name="connsiteY6" fmla="*/ 4696408 h 4696408"/>
              <a:gd name="connsiteX0" fmla="*/ 0 w 1297180"/>
              <a:gd name="connsiteY0" fmla="*/ 0 h 4696408"/>
              <a:gd name="connsiteX1" fmla="*/ 286139 w 1297180"/>
              <a:gd name="connsiteY1" fmla="*/ 167951 h 4696408"/>
              <a:gd name="connsiteX2" fmla="*/ 503853 w 1297180"/>
              <a:gd name="connsiteY2" fmla="*/ 665584 h 4696408"/>
              <a:gd name="connsiteX3" fmla="*/ 640702 w 1297180"/>
              <a:gd name="connsiteY3" fmla="*/ 908180 h 4696408"/>
              <a:gd name="connsiteX4" fmla="*/ 1069910 w 1297180"/>
              <a:gd name="connsiteY4" fmla="*/ 1250302 h 4696408"/>
              <a:gd name="connsiteX5" fmla="*/ 1293845 w 1297180"/>
              <a:gd name="connsiteY5" fmla="*/ 2631232 h 4696408"/>
              <a:gd name="connsiteX6" fmla="*/ 74644 w 1297180"/>
              <a:gd name="connsiteY6" fmla="*/ 3645158 h 4696408"/>
              <a:gd name="connsiteX7" fmla="*/ 503853 w 1297180"/>
              <a:gd name="connsiteY7" fmla="*/ 4696408 h 4696408"/>
              <a:gd name="connsiteX0" fmla="*/ 0 w 1363643"/>
              <a:gd name="connsiteY0" fmla="*/ 0 h 4696408"/>
              <a:gd name="connsiteX1" fmla="*/ 286139 w 1363643"/>
              <a:gd name="connsiteY1" fmla="*/ 167951 h 4696408"/>
              <a:gd name="connsiteX2" fmla="*/ 503853 w 1363643"/>
              <a:gd name="connsiteY2" fmla="*/ 665584 h 4696408"/>
              <a:gd name="connsiteX3" fmla="*/ 640702 w 1363643"/>
              <a:gd name="connsiteY3" fmla="*/ 908180 h 4696408"/>
              <a:gd name="connsiteX4" fmla="*/ 1069910 w 1363643"/>
              <a:gd name="connsiteY4" fmla="*/ 1250302 h 4696408"/>
              <a:gd name="connsiteX5" fmla="*/ 1169436 w 1363643"/>
              <a:gd name="connsiteY5" fmla="*/ 2164701 h 4696408"/>
              <a:gd name="connsiteX6" fmla="*/ 1293845 w 1363643"/>
              <a:gd name="connsiteY6" fmla="*/ 2631232 h 4696408"/>
              <a:gd name="connsiteX7" fmla="*/ 74644 w 1363643"/>
              <a:gd name="connsiteY7" fmla="*/ 3645158 h 4696408"/>
              <a:gd name="connsiteX8" fmla="*/ 503853 w 1363643"/>
              <a:gd name="connsiteY8" fmla="*/ 4696408 h 4696408"/>
              <a:gd name="connsiteX0" fmla="*/ 0 w 1362030"/>
              <a:gd name="connsiteY0" fmla="*/ 0 h 4696408"/>
              <a:gd name="connsiteX1" fmla="*/ 286139 w 1362030"/>
              <a:gd name="connsiteY1" fmla="*/ 167951 h 4696408"/>
              <a:gd name="connsiteX2" fmla="*/ 503853 w 1362030"/>
              <a:gd name="connsiteY2" fmla="*/ 665584 h 4696408"/>
              <a:gd name="connsiteX3" fmla="*/ 640702 w 1362030"/>
              <a:gd name="connsiteY3" fmla="*/ 908180 h 4696408"/>
              <a:gd name="connsiteX4" fmla="*/ 1069910 w 1362030"/>
              <a:gd name="connsiteY4" fmla="*/ 1250302 h 4696408"/>
              <a:gd name="connsiteX5" fmla="*/ 1119673 w 1362030"/>
              <a:gd name="connsiteY5" fmla="*/ 1635966 h 4696408"/>
              <a:gd name="connsiteX6" fmla="*/ 1169436 w 1362030"/>
              <a:gd name="connsiteY6" fmla="*/ 2164701 h 4696408"/>
              <a:gd name="connsiteX7" fmla="*/ 1293845 w 1362030"/>
              <a:gd name="connsiteY7" fmla="*/ 2631232 h 4696408"/>
              <a:gd name="connsiteX8" fmla="*/ 74644 w 1362030"/>
              <a:gd name="connsiteY8" fmla="*/ 3645158 h 4696408"/>
              <a:gd name="connsiteX9" fmla="*/ 503853 w 1362030"/>
              <a:gd name="connsiteY9" fmla="*/ 4696408 h 4696408"/>
              <a:gd name="connsiteX0" fmla="*/ 0 w 1301140"/>
              <a:gd name="connsiteY0" fmla="*/ 0 h 4696408"/>
              <a:gd name="connsiteX1" fmla="*/ 286139 w 1301140"/>
              <a:gd name="connsiteY1" fmla="*/ 167951 h 4696408"/>
              <a:gd name="connsiteX2" fmla="*/ 503853 w 1301140"/>
              <a:gd name="connsiteY2" fmla="*/ 665584 h 4696408"/>
              <a:gd name="connsiteX3" fmla="*/ 640702 w 1301140"/>
              <a:gd name="connsiteY3" fmla="*/ 908180 h 4696408"/>
              <a:gd name="connsiteX4" fmla="*/ 1069910 w 1301140"/>
              <a:gd name="connsiteY4" fmla="*/ 1250302 h 4696408"/>
              <a:gd name="connsiteX5" fmla="*/ 1119673 w 1301140"/>
              <a:gd name="connsiteY5" fmla="*/ 1635966 h 4696408"/>
              <a:gd name="connsiteX6" fmla="*/ 1169436 w 1301140"/>
              <a:gd name="connsiteY6" fmla="*/ 2164701 h 4696408"/>
              <a:gd name="connsiteX7" fmla="*/ 1219200 w 1301140"/>
              <a:gd name="connsiteY7" fmla="*/ 2768081 h 4696408"/>
              <a:gd name="connsiteX8" fmla="*/ 74644 w 1301140"/>
              <a:gd name="connsiteY8" fmla="*/ 3645158 h 4696408"/>
              <a:gd name="connsiteX9" fmla="*/ 503853 w 1301140"/>
              <a:gd name="connsiteY9" fmla="*/ 4696408 h 4696408"/>
              <a:gd name="connsiteX0" fmla="*/ 0 w 1305133"/>
              <a:gd name="connsiteY0" fmla="*/ 0 h 4696408"/>
              <a:gd name="connsiteX1" fmla="*/ 286139 w 1305133"/>
              <a:gd name="connsiteY1" fmla="*/ 167951 h 4696408"/>
              <a:gd name="connsiteX2" fmla="*/ 503853 w 1305133"/>
              <a:gd name="connsiteY2" fmla="*/ 665584 h 4696408"/>
              <a:gd name="connsiteX3" fmla="*/ 640702 w 1305133"/>
              <a:gd name="connsiteY3" fmla="*/ 908180 h 4696408"/>
              <a:gd name="connsiteX4" fmla="*/ 1069910 w 1305133"/>
              <a:gd name="connsiteY4" fmla="*/ 1250302 h 4696408"/>
              <a:gd name="connsiteX5" fmla="*/ 1119673 w 1305133"/>
              <a:gd name="connsiteY5" fmla="*/ 1635966 h 4696408"/>
              <a:gd name="connsiteX6" fmla="*/ 1169436 w 1305133"/>
              <a:gd name="connsiteY6" fmla="*/ 2164701 h 4696408"/>
              <a:gd name="connsiteX7" fmla="*/ 1212979 w 1305133"/>
              <a:gd name="connsiteY7" fmla="*/ 2363754 h 4696408"/>
              <a:gd name="connsiteX8" fmla="*/ 1219200 w 1305133"/>
              <a:gd name="connsiteY8" fmla="*/ 2768081 h 4696408"/>
              <a:gd name="connsiteX9" fmla="*/ 74644 w 1305133"/>
              <a:gd name="connsiteY9" fmla="*/ 3645158 h 4696408"/>
              <a:gd name="connsiteX10" fmla="*/ 503853 w 1305133"/>
              <a:gd name="connsiteY10" fmla="*/ 4696408 h 4696408"/>
              <a:gd name="connsiteX0" fmla="*/ 0 w 1305133"/>
              <a:gd name="connsiteY0" fmla="*/ 0 h 4696408"/>
              <a:gd name="connsiteX1" fmla="*/ 286139 w 1305133"/>
              <a:gd name="connsiteY1" fmla="*/ 167951 h 4696408"/>
              <a:gd name="connsiteX2" fmla="*/ 503853 w 1305133"/>
              <a:gd name="connsiteY2" fmla="*/ 665584 h 4696408"/>
              <a:gd name="connsiteX3" fmla="*/ 640702 w 1305133"/>
              <a:gd name="connsiteY3" fmla="*/ 908180 h 4696408"/>
              <a:gd name="connsiteX4" fmla="*/ 1069910 w 1305133"/>
              <a:gd name="connsiteY4" fmla="*/ 1250302 h 4696408"/>
              <a:gd name="connsiteX5" fmla="*/ 1119673 w 1305133"/>
              <a:gd name="connsiteY5" fmla="*/ 1635966 h 4696408"/>
              <a:gd name="connsiteX6" fmla="*/ 1156995 w 1305133"/>
              <a:gd name="connsiteY6" fmla="*/ 2139820 h 4696408"/>
              <a:gd name="connsiteX7" fmla="*/ 1212979 w 1305133"/>
              <a:gd name="connsiteY7" fmla="*/ 2363754 h 4696408"/>
              <a:gd name="connsiteX8" fmla="*/ 1219200 w 1305133"/>
              <a:gd name="connsiteY8" fmla="*/ 2768081 h 4696408"/>
              <a:gd name="connsiteX9" fmla="*/ 74644 w 1305133"/>
              <a:gd name="connsiteY9" fmla="*/ 3645158 h 4696408"/>
              <a:gd name="connsiteX10" fmla="*/ 503853 w 1305133"/>
              <a:gd name="connsiteY10" fmla="*/ 4696408 h 4696408"/>
              <a:gd name="connsiteX0" fmla="*/ 0 w 1260439"/>
              <a:gd name="connsiteY0" fmla="*/ 0 h 4696408"/>
              <a:gd name="connsiteX1" fmla="*/ 286139 w 1260439"/>
              <a:gd name="connsiteY1" fmla="*/ 167951 h 4696408"/>
              <a:gd name="connsiteX2" fmla="*/ 503853 w 1260439"/>
              <a:gd name="connsiteY2" fmla="*/ 665584 h 4696408"/>
              <a:gd name="connsiteX3" fmla="*/ 640702 w 1260439"/>
              <a:gd name="connsiteY3" fmla="*/ 908180 h 4696408"/>
              <a:gd name="connsiteX4" fmla="*/ 1069910 w 1260439"/>
              <a:gd name="connsiteY4" fmla="*/ 1250302 h 4696408"/>
              <a:gd name="connsiteX5" fmla="*/ 1119673 w 1260439"/>
              <a:gd name="connsiteY5" fmla="*/ 1635966 h 4696408"/>
              <a:gd name="connsiteX6" fmla="*/ 1156995 w 1260439"/>
              <a:gd name="connsiteY6" fmla="*/ 2139820 h 4696408"/>
              <a:gd name="connsiteX7" fmla="*/ 1212979 w 1260439"/>
              <a:gd name="connsiteY7" fmla="*/ 2363754 h 4696408"/>
              <a:gd name="connsiteX8" fmla="*/ 1219200 w 1260439"/>
              <a:gd name="connsiteY8" fmla="*/ 2768081 h 4696408"/>
              <a:gd name="connsiteX9" fmla="*/ 671803 w 1260439"/>
              <a:gd name="connsiteY9" fmla="*/ 3172407 h 4696408"/>
              <a:gd name="connsiteX10" fmla="*/ 74644 w 1260439"/>
              <a:gd name="connsiteY10" fmla="*/ 3645158 h 4696408"/>
              <a:gd name="connsiteX11" fmla="*/ 503853 w 1260439"/>
              <a:gd name="connsiteY11" fmla="*/ 4696408 h 4696408"/>
              <a:gd name="connsiteX0" fmla="*/ 0 w 1260439"/>
              <a:gd name="connsiteY0" fmla="*/ 0 h 4696408"/>
              <a:gd name="connsiteX1" fmla="*/ 286139 w 1260439"/>
              <a:gd name="connsiteY1" fmla="*/ 167951 h 4696408"/>
              <a:gd name="connsiteX2" fmla="*/ 503853 w 1260439"/>
              <a:gd name="connsiteY2" fmla="*/ 665584 h 4696408"/>
              <a:gd name="connsiteX3" fmla="*/ 640702 w 1260439"/>
              <a:gd name="connsiteY3" fmla="*/ 908180 h 4696408"/>
              <a:gd name="connsiteX4" fmla="*/ 1069910 w 1260439"/>
              <a:gd name="connsiteY4" fmla="*/ 1250302 h 4696408"/>
              <a:gd name="connsiteX5" fmla="*/ 1119673 w 1260439"/>
              <a:gd name="connsiteY5" fmla="*/ 1635966 h 4696408"/>
              <a:gd name="connsiteX6" fmla="*/ 1156995 w 1260439"/>
              <a:gd name="connsiteY6" fmla="*/ 2139820 h 4696408"/>
              <a:gd name="connsiteX7" fmla="*/ 1212979 w 1260439"/>
              <a:gd name="connsiteY7" fmla="*/ 2363754 h 4696408"/>
              <a:gd name="connsiteX8" fmla="*/ 1219200 w 1260439"/>
              <a:gd name="connsiteY8" fmla="*/ 2768081 h 4696408"/>
              <a:gd name="connsiteX9" fmla="*/ 671803 w 1260439"/>
              <a:gd name="connsiteY9" fmla="*/ 3172407 h 4696408"/>
              <a:gd name="connsiteX10" fmla="*/ 304799 w 1260439"/>
              <a:gd name="connsiteY10" fmla="*/ 3408783 h 4696408"/>
              <a:gd name="connsiteX11" fmla="*/ 74644 w 1260439"/>
              <a:gd name="connsiteY11" fmla="*/ 3645158 h 4696408"/>
              <a:gd name="connsiteX12" fmla="*/ 503853 w 1260439"/>
              <a:gd name="connsiteY12" fmla="*/ 4696408 h 4696408"/>
              <a:gd name="connsiteX0" fmla="*/ 0 w 1260439"/>
              <a:gd name="connsiteY0" fmla="*/ 0 h 4696408"/>
              <a:gd name="connsiteX1" fmla="*/ 286139 w 1260439"/>
              <a:gd name="connsiteY1" fmla="*/ 167951 h 4696408"/>
              <a:gd name="connsiteX2" fmla="*/ 503853 w 1260439"/>
              <a:gd name="connsiteY2" fmla="*/ 665584 h 4696408"/>
              <a:gd name="connsiteX3" fmla="*/ 640702 w 1260439"/>
              <a:gd name="connsiteY3" fmla="*/ 908180 h 4696408"/>
              <a:gd name="connsiteX4" fmla="*/ 1069910 w 1260439"/>
              <a:gd name="connsiteY4" fmla="*/ 1250302 h 4696408"/>
              <a:gd name="connsiteX5" fmla="*/ 1119673 w 1260439"/>
              <a:gd name="connsiteY5" fmla="*/ 1635966 h 4696408"/>
              <a:gd name="connsiteX6" fmla="*/ 1156995 w 1260439"/>
              <a:gd name="connsiteY6" fmla="*/ 2139820 h 4696408"/>
              <a:gd name="connsiteX7" fmla="*/ 1212979 w 1260439"/>
              <a:gd name="connsiteY7" fmla="*/ 2363754 h 4696408"/>
              <a:gd name="connsiteX8" fmla="*/ 1219200 w 1260439"/>
              <a:gd name="connsiteY8" fmla="*/ 2768081 h 4696408"/>
              <a:gd name="connsiteX9" fmla="*/ 671803 w 1260439"/>
              <a:gd name="connsiteY9" fmla="*/ 3172407 h 4696408"/>
              <a:gd name="connsiteX10" fmla="*/ 304799 w 1260439"/>
              <a:gd name="connsiteY10" fmla="*/ 3408783 h 4696408"/>
              <a:gd name="connsiteX11" fmla="*/ 74644 w 1260439"/>
              <a:gd name="connsiteY11" fmla="*/ 3732244 h 4696408"/>
              <a:gd name="connsiteX12" fmla="*/ 503853 w 1260439"/>
              <a:gd name="connsiteY12" fmla="*/ 4696408 h 4696408"/>
              <a:gd name="connsiteX0" fmla="*/ 0 w 1228645"/>
              <a:gd name="connsiteY0" fmla="*/ 0 h 4696408"/>
              <a:gd name="connsiteX1" fmla="*/ 286139 w 1228645"/>
              <a:gd name="connsiteY1" fmla="*/ 167951 h 4696408"/>
              <a:gd name="connsiteX2" fmla="*/ 503853 w 1228645"/>
              <a:gd name="connsiteY2" fmla="*/ 665584 h 4696408"/>
              <a:gd name="connsiteX3" fmla="*/ 640702 w 1228645"/>
              <a:gd name="connsiteY3" fmla="*/ 908180 h 4696408"/>
              <a:gd name="connsiteX4" fmla="*/ 1069910 w 1228645"/>
              <a:gd name="connsiteY4" fmla="*/ 1250302 h 4696408"/>
              <a:gd name="connsiteX5" fmla="*/ 1119673 w 1228645"/>
              <a:gd name="connsiteY5" fmla="*/ 1635966 h 4696408"/>
              <a:gd name="connsiteX6" fmla="*/ 1156995 w 1228645"/>
              <a:gd name="connsiteY6" fmla="*/ 2139820 h 4696408"/>
              <a:gd name="connsiteX7" fmla="*/ 1212979 w 1228645"/>
              <a:gd name="connsiteY7" fmla="*/ 2363754 h 4696408"/>
              <a:gd name="connsiteX8" fmla="*/ 1219200 w 1228645"/>
              <a:gd name="connsiteY8" fmla="*/ 2768081 h 4696408"/>
              <a:gd name="connsiteX9" fmla="*/ 1051248 w 1228645"/>
              <a:gd name="connsiteY9" fmla="*/ 2898709 h 4696408"/>
              <a:gd name="connsiteX10" fmla="*/ 671803 w 1228645"/>
              <a:gd name="connsiteY10" fmla="*/ 3172407 h 4696408"/>
              <a:gd name="connsiteX11" fmla="*/ 304799 w 1228645"/>
              <a:gd name="connsiteY11" fmla="*/ 3408783 h 4696408"/>
              <a:gd name="connsiteX12" fmla="*/ 74644 w 1228645"/>
              <a:gd name="connsiteY12" fmla="*/ 3732244 h 4696408"/>
              <a:gd name="connsiteX13" fmla="*/ 503853 w 1228645"/>
              <a:gd name="connsiteY13" fmla="*/ 4696408 h 4696408"/>
              <a:gd name="connsiteX0" fmla="*/ 0 w 1284792"/>
              <a:gd name="connsiteY0" fmla="*/ 0 h 4696408"/>
              <a:gd name="connsiteX1" fmla="*/ 286139 w 1284792"/>
              <a:gd name="connsiteY1" fmla="*/ 167951 h 4696408"/>
              <a:gd name="connsiteX2" fmla="*/ 503853 w 1284792"/>
              <a:gd name="connsiteY2" fmla="*/ 665584 h 4696408"/>
              <a:gd name="connsiteX3" fmla="*/ 640702 w 1284792"/>
              <a:gd name="connsiteY3" fmla="*/ 908180 h 4696408"/>
              <a:gd name="connsiteX4" fmla="*/ 1069910 w 1284792"/>
              <a:gd name="connsiteY4" fmla="*/ 1250302 h 4696408"/>
              <a:gd name="connsiteX5" fmla="*/ 1119673 w 1284792"/>
              <a:gd name="connsiteY5" fmla="*/ 1635966 h 4696408"/>
              <a:gd name="connsiteX6" fmla="*/ 1156995 w 1284792"/>
              <a:gd name="connsiteY6" fmla="*/ 2139820 h 4696408"/>
              <a:gd name="connsiteX7" fmla="*/ 1212979 w 1284792"/>
              <a:gd name="connsiteY7" fmla="*/ 2363754 h 4696408"/>
              <a:gd name="connsiteX8" fmla="*/ 1281404 w 1284792"/>
              <a:gd name="connsiteY8" fmla="*/ 2674775 h 4696408"/>
              <a:gd name="connsiteX9" fmla="*/ 1051248 w 1284792"/>
              <a:gd name="connsiteY9" fmla="*/ 2898709 h 4696408"/>
              <a:gd name="connsiteX10" fmla="*/ 671803 w 1284792"/>
              <a:gd name="connsiteY10" fmla="*/ 3172407 h 4696408"/>
              <a:gd name="connsiteX11" fmla="*/ 304799 w 1284792"/>
              <a:gd name="connsiteY11" fmla="*/ 3408783 h 4696408"/>
              <a:gd name="connsiteX12" fmla="*/ 74644 w 1284792"/>
              <a:gd name="connsiteY12" fmla="*/ 3732244 h 4696408"/>
              <a:gd name="connsiteX13" fmla="*/ 503853 w 1284792"/>
              <a:gd name="connsiteY13" fmla="*/ 4696408 h 4696408"/>
              <a:gd name="connsiteX0" fmla="*/ 0 w 1283840"/>
              <a:gd name="connsiteY0" fmla="*/ 0 h 4696408"/>
              <a:gd name="connsiteX1" fmla="*/ 286139 w 1283840"/>
              <a:gd name="connsiteY1" fmla="*/ 167951 h 4696408"/>
              <a:gd name="connsiteX2" fmla="*/ 503853 w 1283840"/>
              <a:gd name="connsiteY2" fmla="*/ 665584 h 4696408"/>
              <a:gd name="connsiteX3" fmla="*/ 640702 w 1283840"/>
              <a:gd name="connsiteY3" fmla="*/ 908180 h 4696408"/>
              <a:gd name="connsiteX4" fmla="*/ 1069910 w 1283840"/>
              <a:gd name="connsiteY4" fmla="*/ 1250302 h 4696408"/>
              <a:gd name="connsiteX5" fmla="*/ 1119673 w 1283840"/>
              <a:gd name="connsiteY5" fmla="*/ 1635966 h 4696408"/>
              <a:gd name="connsiteX6" fmla="*/ 1156995 w 1283840"/>
              <a:gd name="connsiteY6" fmla="*/ 2139820 h 4696408"/>
              <a:gd name="connsiteX7" fmla="*/ 1175657 w 1283840"/>
              <a:gd name="connsiteY7" fmla="*/ 2326432 h 4696408"/>
              <a:gd name="connsiteX8" fmla="*/ 1281404 w 1283840"/>
              <a:gd name="connsiteY8" fmla="*/ 2674775 h 4696408"/>
              <a:gd name="connsiteX9" fmla="*/ 1051248 w 1283840"/>
              <a:gd name="connsiteY9" fmla="*/ 2898709 h 4696408"/>
              <a:gd name="connsiteX10" fmla="*/ 671803 w 1283840"/>
              <a:gd name="connsiteY10" fmla="*/ 3172407 h 4696408"/>
              <a:gd name="connsiteX11" fmla="*/ 304799 w 1283840"/>
              <a:gd name="connsiteY11" fmla="*/ 3408783 h 4696408"/>
              <a:gd name="connsiteX12" fmla="*/ 74644 w 1283840"/>
              <a:gd name="connsiteY12" fmla="*/ 3732244 h 4696408"/>
              <a:gd name="connsiteX13" fmla="*/ 503853 w 1283840"/>
              <a:gd name="connsiteY13" fmla="*/ 4696408 h 4696408"/>
              <a:gd name="connsiteX0" fmla="*/ 0 w 1569504"/>
              <a:gd name="connsiteY0" fmla="*/ 0 h 6966857"/>
              <a:gd name="connsiteX1" fmla="*/ 286139 w 1569504"/>
              <a:gd name="connsiteY1" fmla="*/ 167951 h 6966857"/>
              <a:gd name="connsiteX2" fmla="*/ 503853 w 1569504"/>
              <a:gd name="connsiteY2" fmla="*/ 665584 h 6966857"/>
              <a:gd name="connsiteX3" fmla="*/ 640702 w 1569504"/>
              <a:gd name="connsiteY3" fmla="*/ 908180 h 6966857"/>
              <a:gd name="connsiteX4" fmla="*/ 1069910 w 1569504"/>
              <a:gd name="connsiteY4" fmla="*/ 1250302 h 6966857"/>
              <a:gd name="connsiteX5" fmla="*/ 1119673 w 1569504"/>
              <a:gd name="connsiteY5" fmla="*/ 1635966 h 6966857"/>
              <a:gd name="connsiteX6" fmla="*/ 1156995 w 1569504"/>
              <a:gd name="connsiteY6" fmla="*/ 2139820 h 6966857"/>
              <a:gd name="connsiteX7" fmla="*/ 1175657 w 1569504"/>
              <a:gd name="connsiteY7" fmla="*/ 2326432 h 6966857"/>
              <a:gd name="connsiteX8" fmla="*/ 1281404 w 1569504"/>
              <a:gd name="connsiteY8" fmla="*/ 2674775 h 6966857"/>
              <a:gd name="connsiteX9" fmla="*/ 1051248 w 1569504"/>
              <a:gd name="connsiteY9" fmla="*/ 2898709 h 6966857"/>
              <a:gd name="connsiteX10" fmla="*/ 671803 w 1569504"/>
              <a:gd name="connsiteY10" fmla="*/ 3172407 h 6966857"/>
              <a:gd name="connsiteX11" fmla="*/ 304799 w 1569504"/>
              <a:gd name="connsiteY11" fmla="*/ 3408783 h 6966857"/>
              <a:gd name="connsiteX12" fmla="*/ 74644 w 1569504"/>
              <a:gd name="connsiteY12" fmla="*/ 3732244 h 6966857"/>
              <a:gd name="connsiteX13" fmla="*/ 1567543 w 1569504"/>
              <a:gd name="connsiteY13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19673 w 1567543"/>
              <a:gd name="connsiteY5" fmla="*/ 1635966 h 6966857"/>
              <a:gd name="connsiteX6" fmla="*/ 1156995 w 1567543"/>
              <a:gd name="connsiteY6" fmla="*/ 2139820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1362267 w 1567543"/>
              <a:gd name="connsiteY13" fmla="*/ 5337109 h 6966857"/>
              <a:gd name="connsiteX14" fmla="*/ 1567543 w 1567543"/>
              <a:gd name="connsiteY14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19673 w 1567543"/>
              <a:gd name="connsiteY5" fmla="*/ 1635966 h 6966857"/>
              <a:gd name="connsiteX6" fmla="*/ 1156995 w 1567543"/>
              <a:gd name="connsiteY6" fmla="*/ 2139820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584717 w 1567543"/>
              <a:gd name="connsiteY13" fmla="*/ 4727509 h 6966857"/>
              <a:gd name="connsiteX14" fmla="*/ 1362267 w 1567543"/>
              <a:gd name="connsiteY14" fmla="*/ 5337109 h 6966857"/>
              <a:gd name="connsiteX15" fmla="*/ 1567543 w 1567543"/>
              <a:gd name="connsiteY15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19673 w 1567543"/>
              <a:gd name="connsiteY5" fmla="*/ 1635966 h 6966857"/>
              <a:gd name="connsiteX6" fmla="*/ 1156995 w 1567543"/>
              <a:gd name="connsiteY6" fmla="*/ 2139820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180391 w 1567543"/>
              <a:gd name="connsiteY13" fmla="*/ 4093028 h 6966857"/>
              <a:gd name="connsiteX14" fmla="*/ 584717 w 1567543"/>
              <a:gd name="connsiteY14" fmla="*/ 4727509 h 6966857"/>
              <a:gd name="connsiteX15" fmla="*/ 1362267 w 1567543"/>
              <a:gd name="connsiteY15" fmla="*/ 5337109 h 6966857"/>
              <a:gd name="connsiteX16" fmla="*/ 1567543 w 1567543"/>
              <a:gd name="connsiteY16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19673 w 1567543"/>
              <a:gd name="connsiteY5" fmla="*/ 1635966 h 6966857"/>
              <a:gd name="connsiteX6" fmla="*/ 1156995 w 1567543"/>
              <a:gd name="connsiteY6" fmla="*/ 2052735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180391 w 1567543"/>
              <a:gd name="connsiteY13" fmla="*/ 4093028 h 6966857"/>
              <a:gd name="connsiteX14" fmla="*/ 584717 w 1567543"/>
              <a:gd name="connsiteY14" fmla="*/ 4727509 h 6966857"/>
              <a:gd name="connsiteX15" fmla="*/ 1362267 w 1567543"/>
              <a:gd name="connsiteY15" fmla="*/ 5337109 h 6966857"/>
              <a:gd name="connsiteX16" fmla="*/ 1567543 w 1567543"/>
              <a:gd name="connsiteY16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32114 w 1567543"/>
              <a:gd name="connsiteY5" fmla="*/ 1635966 h 6966857"/>
              <a:gd name="connsiteX6" fmla="*/ 1156995 w 1567543"/>
              <a:gd name="connsiteY6" fmla="*/ 2052735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180391 w 1567543"/>
              <a:gd name="connsiteY13" fmla="*/ 4093028 h 6966857"/>
              <a:gd name="connsiteX14" fmla="*/ 584717 w 1567543"/>
              <a:gd name="connsiteY14" fmla="*/ 4727509 h 6966857"/>
              <a:gd name="connsiteX15" fmla="*/ 1362267 w 1567543"/>
              <a:gd name="connsiteY15" fmla="*/ 5337109 h 6966857"/>
              <a:gd name="connsiteX16" fmla="*/ 1567543 w 1567543"/>
              <a:gd name="connsiteY16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32114 w 1567543"/>
              <a:gd name="connsiteY5" fmla="*/ 1635966 h 6966857"/>
              <a:gd name="connsiteX6" fmla="*/ 1156995 w 1567543"/>
              <a:gd name="connsiteY6" fmla="*/ 2052735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180391 w 1567543"/>
              <a:gd name="connsiteY13" fmla="*/ 4093028 h 6966857"/>
              <a:gd name="connsiteX14" fmla="*/ 584717 w 1567543"/>
              <a:gd name="connsiteY14" fmla="*/ 4727509 h 6966857"/>
              <a:gd name="connsiteX15" fmla="*/ 951721 w 1567543"/>
              <a:gd name="connsiteY15" fmla="*/ 4976326 h 6966857"/>
              <a:gd name="connsiteX16" fmla="*/ 1362267 w 1567543"/>
              <a:gd name="connsiteY16" fmla="*/ 5337109 h 6966857"/>
              <a:gd name="connsiteX17" fmla="*/ 1567543 w 1567543"/>
              <a:gd name="connsiteY17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32114 w 1567543"/>
              <a:gd name="connsiteY5" fmla="*/ 1635966 h 6966857"/>
              <a:gd name="connsiteX6" fmla="*/ 1156995 w 1567543"/>
              <a:gd name="connsiteY6" fmla="*/ 2052735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180391 w 1567543"/>
              <a:gd name="connsiteY13" fmla="*/ 4093028 h 6966857"/>
              <a:gd name="connsiteX14" fmla="*/ 584717 w 1567543"/>
              <a:gd name="connsiteY14" fmla="*/ 4727509 h 6966857"/>
              <a:gd name="connsiteX15" fmla="*/ 951721 w 1567543"/>
              <a:gd name="connsiteY15" fmla="*/ 4976326 h 6966857"/>
              <a:gd name="connsiteX16" fmla="*/ 1362267 w 1567543"/>
              <a:gd name="connsiteY16" fmla="*/ 5337109 h 6966857"/>
              <a:gd name="connsiteX17" fmla="*/ 1318726 w 1567543"/>
              <a:gd name="connsiteY17" fmla="*/ 6164424 h 6966857"/>
              <a:gd name="connsiteX18" fmla="*/ 1567543 w 1567543"/>
              <a:gd name="connsiteY18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32114 w 1567543"/>
              <a:gd name="connsiteY5" fmla="*/ 1635966 h 6966857"/>
              <a:gd name="connsiteX6" fmla="*/ 1156995 w 1567543"/>
              <a:gd name="connsiteY6" fmla="*/ 2052735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180391 w 1567543"/>
              <a:gd name="connsiteY13" fmla="*/ 4093028 h 6966857"/>
              <a:gd name="connsiteX14" fmla="*/ 584717 w 1567543"/>
              <a:gd name="connsiteY14" fmla="*/ 4727509 h 6966857"/>
              <a:gd name="connsiteX15" fmla="*/ 951721 w 1567543"/>
              <a:gd name="connsiteY15" fmla="*/ 4976326 h 6966857"/>
              <a:gd name="connsiteX16" fmla="*/ 1362267 w 1567543"/>
              <a:gd name="connsiteY16" fmla="*/ 5337109 h 6966857"/>
              <a:gd name="connsiteX17" fmla="*/ 1418252 w 1567543"/>
              <a:gd name="connsiteY17" fmla="*/ 5598366 h 6966857"/>
              <a:gd name="connsiteX18" fmla="*/ 1318726 w 1567543"/>
              <a:gd name="connsiteY18" fmla="*/ 6164424 h 6966857"/>
              <a:gd name="connsiteX19" fmla="*/ 1567543 w 1567543"/>
              <a:gd name="connsiteY19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32114 w 1567543"/>
              <a:gd name="connsiteY5" fmla="*/ 1635966 h 6966857"/>
              <a:gd name="connsiteX6" fmla="*/ 1156995 w 1567543"/>
              <a:gd name="connsiteY6" fmla="*/ 2052735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180391 w 1567543"/>
              <a:gd name="connsiteY13" fmla="*/ 4093028 h 6966857"/>
              <a:gd name="connsiteX14" fmla="*/ 584717 w 1567543"/>
              <a:gd name="connsiteY14" fmla="*/ 4727509 h 6966857"/>
              <a:gd name="connsiteX15" fmla="*/ 951721 w 1567543"/>
              <a:gd name="connsiteY15" fmla="*/ 4976326 h 6966857"/>
              <a:gd name="connsiteX16" fmla="*/ 1244081 w 1567543"/>
              <a:gd name="connsiteY16" fmla="*/ 5144277 h 6966857"/>
              <a:gd name="connsiteX17" fmla="*/ 1362267 w 1567543"/>
              <a:gd name="connsiteY17" fmla="*/ 5337109 h 6966857"/>
              <a:gd name="connsiteX18" fmla="*/ 1418252 w 1567543"/>
              <a:gd name="connsiteY18" fmla="*/ 5598366 h 6966857"/>
              <a:gd name="connsiteX19" fmla="*/ 1318726 w 1567543"/>
              <a:gd name="connsiteY19" fmla="*/ 6164424 h 6966857"/>
              <a:gd name="connsiteX20" fmla="*/ 1567543 w 1567543"/>
              <a:gd name="connsiteY20" fmla="*/ 6966857 h 6966857"/>
              <a:gd name="connsiteX0" fmla="*/ 0 w 1567543"/>
              <a:gd name="connsiteY0" fmla="*/ 0 h 6966857"/>
              <a:gd name="connsiteX1" fmla="*/ 286139 w 1567543"/>
              <a:gd name="connsiteY1" fmla="*/ 167951 h 6966857"/>
              <a:gd name="connsiteX2" fmla="*/ 503853 w 1567543"/>
              <a:gd name="connsiteY2" fmla="*/ 665584 h 6966857"/>
              <a:gd name="connsiteX3" fmla="*/ 640702 w 1567543"/>
              <a:gd name="connsiteY3" fmla="*/ 908180 h 6966857"/>
              <a:gd name="connsiteX4" fmla="*/ 1069910 w 1567543"/>
              <a:gd name="connsiteY4" fmla="*/ 1250302 h 6966857"/>
              <a:gd name="connsiteX5" fmla="*/ 1132114 w 1567543"/>
              <a:gd name="connsiteY5" fmla="*/ 1635966 h 6966857"/>
              <a:gd name="connsiteX6" fmla="*/ 1156995 w 1567543"/>
              <a:gd name="connsiteY6" fmla="*/ 2052735 h 6966857"/>
              <a:gd name="connsiteX7" fmla="*/ 1175657 w 1567543"/>
              <a:gd name="connsiteY7" fmla="*/ 2326432 h 6966857"/>
              <a:gd name="connsiteX8" fmla="*/ 1281404 w 1567543"/>
              <a:gd name="connsiteY8" fmla="*/ 2674775 h 6966857"/>
              <a:gd name="connsiteX9" fmla="*/ 1051248 w 1567543"/>
              <a:gd name="connsiteY9" fmla="*/ 2898709 h 6966857"/>
              <a:gd name="connsiteX10" fmla="*/ 671803 w 1567543"/>
              <a:gd name="connsiteY10" fmla="*/ 3172407 h 6966857"/>
              <a:gd name="connsiteX11" fmla="*/ 304799 w 1567543"/>
              <a:gd name="connsiteY11" fmla="*/ 3408783 h 6966857"/>
              <a:gd name="connsiteX12" fmla="*/ 74644 w 1567543"/>
              <a:gd name="connsiteY12" fmla="*/ 3732244 h 6966857"/>
              <a:gd name="connsiteX13" fmla="*/ 180391 w 1567543"/>
              <a:gd name="connsiteY13" fmla="*/ 4093028 h 6966857"/>
              <a:gd name="connsiteX14" fmla="*/ 584717 w 1567543"/>
              <a:gd name="connsiteY14" fmla="*/ 4727509 h 6966857"/>
              <a:gd name="connsiteX15" fmla="*/ 951721 w 1567543"/>
              <a:gd name="connsiteY15" fmla="*/ 4976326 h 6966857"/>
              <a:gd name="connsiteX16" fmla="*/ 1244081 w 1567543"/>
              <a:gd name="connsiteY16" fmla="*/ 5144277 h 6966857"/>
              <a:gd name="connsiteX17" fmla="*/ 1362267 w 1567543"/>
              <a:gd name="connsiteY17" fmla="*/ 5337109 h 6966857"/>
              <a:gd name="connsiteX18" fmla="*/ 1418252 w 1567543"/>
              <a:gd name="connsiteY18" fmla="*/ 5598366 h 6966857"/>
              <a:gd name="connsiteX19" fmla="*/ 1318726 w 1567543"/>
              <a:gd name="connsiteY19" fmla="*/ 6164424 h 6966857"/>
              <a:gd name="connsiteX20" fmla="*/ 1461795 w 1567543"/>
              <a:gd name="connsiteY20" fmla="*/ 6699379 h 6966857"/>
              <a:gd name="connsiteX21" fmla="*/ 1567543 w 1567543"/>
              <a:gd name="connsiteY21" fmla="*/ 6966857 h 6966857"/>
              <a:gd name="connsiteX0" fmla="*/ 12573 w 1475194"/>
              <a:gd name="connsiteY0" fmla="*/ 0 h 9423918"/>
              <a:gd name="connsiteX1" fmla="*/ 298712 w 1475194"/>
              <a:gd name="connsiteY1" fmla="*/ 167951 h 9423918"/>
              <a:gd name="connsiteX2" fmla="*/ 516426 w 1475194"/>
              <a:gd name="connsiteY2" fmla="*/ 665584 h 9423918"/>
              <a:gd name="connsiteX3" fmla="*/ 653275 w 1475194"/>
              <a:gd name="connsiteY3" fmla="*/ 908180 h 9423918"/>
              <a:gd name="connsiteX4" fmla="*/ 1082483 w 1475194"/>
              <a:gd name="connsiteY4" fmla="*/ 1250302 h 9423918"/>
              <a:gd name="connsiteX5" fmla="*/ 1144687 w 1475194"/>
              <a:gd name="connsiteY5" fmla="*/ 1635966 h 9423918"/>
              <a:gd name="connsiteX6" fmla="*/ 1169568 w 1475194"/>
              <a:gd name="connsiteY6" fmla="*/ 2052735 h 9423918"/>
              <a:gd name="connsiteX7" fmla="*/ 1188230 w 1475194"/>
              <a:gd name="connsiteY7" fmla="*/ 2326432 h 9423918"/>
              <a:gd name="connsiteX8" fmla="*/ 1293977 w 1475194"/>
              <a:gd name="connsiteY8" fmla="*/ 2674775 h 9423918"/>
              <a:gd name="connsiteX9" fmla="*/ 1063821 w 1475194"/>
              <a:gd name="connsiteY9" fmla="*/ 2898709 h 9423918"/>
              <a:gd name="connsiteX10" fmla="*/ 684376 w 1475194"/>
              <a:gd name="connsiteY10" fmla="*/ 3172407 h 9423918"/>
              <a:gd name="connsiteX11" fmla="*/ 317372 w 1475194"/>
              <a:gd name="connsiteY11" fmla="*/ 3408783 h 9423918"/>
              <a:gd name="connsiteX12" fmla="*/ 87217 w 1475194"/>
              <a:gd name="connsiteY12" fmla="*/ 3732244 h 9423918"/>
              <a:gd name="connsiteX13" fmla="*/ 192964 w 1475194"/>
              <a:gd name="connsiteY13" fmla="*/ 4093028 h 9423918"/>
              <a:gd name="connsiteX14" fmla="*/ 597290 w 1475194"/>
              <a:gd name="connsiteY14" fmla="*/ 4727509 h 9423918"/>
              <a:gd name="connsiteX15" fmla="*/ 964294 w 1475194"/>
              <a:gd name="connsiteY15" fmla="*/ 4976326 h 9423918"/>
              <a:gd name="connsiteX16" fmla="*/ 1256654 w 1475194"/>
              <a:gd name="connsiteY16" fmla="*/ 5144277 h 9423918"/>
              <a:gd name="connsiteX17" fmla="*/ 1374840 w 1475194"/>
              <a:gd name="connsiteY17" fmla="*/ 5337109 h 9423918"/>
              <a:gd name="connsiteX18" fmla="*/ 1430825 w 1475194"/>
              <a:gd name="connsiteY18" fmla="*/ 5598366 h 9423918"/>
              <a:gd name="connsiteX19" fmla="*/ 1331299 w 1475194"/>
              <a:gd name="connsiteY19" fmla="*/ 6164424 h 9423918"/>
              <a:gd name="connsiteX20" fmla="*/ 1474368 w 1475194"/>
              <a:gd name="connsiteY20" fmla="*/ 6699379 h 9423918"/>
              <a:gd name="connsiteX21" fmla="*/ 133 w 1475194"/>
              <a:gd name="connsiteY21" fmla="*/ 9423918 h 9423918"/>
              <a:gd name="connsiteX0" fmla="*/ 12440 w 1777726"/>
              <a:gd name="connsiteY0" fmla="*/ 0 h 9423918"/>
              <a:gd name="connsiteX1" fmla="*/ 298579 w 1777726"/>
              <a:gd name="connsiteY1" fmla="*/ 167951 h 9423918"/>
              <a:gd name="connsiteX2" fmla="*/ 516293 w 1777726"/>
              <a:gd name="connsiteY2" fmla="*/ 665584 h 9423918"/>
              <a:gd name="connsiteX3" fmla="*/ 653142 w 1777726"/>
              <a:gd name="connsiteY3" fmla="*/ 908180 h 9423918"/>
              <a:gd name="connsiteX4" fmla="*/ 1082350 w 1777726"/>
              <a:gd name="connsiteY4" fmla="*/ 1250302 h 9423918"/>
              <a:gd name="connsiteX5" fmla="*/ 1144554 w 1777726"/>
              <a:gd name="connsiteY5" fmla="*/ 1635966 h 9423918"/>
              <a:gd name="connsiteX6" fmla="*/ 1169435 w 1777726"/>
              <a:gd name="connsiteY6" fmla="*/ 2052735 h 9423918"/>
              <a:gd name="connsiteX7" fmla="*/ 1188097 w 1777726"/>
              <a:gd name="connsiteY7" fmla="*/ 2326432 h 9423918"/>
              <a:gd name="connsiteX8" fmla="*/ 1293844 w 1777726"/>
              <a:gd name="connsiteY8" fmla="*/ 2674775 h 9423918"/>
              <a:gd name="connsiteX9" fmla="*/ 1063688 w 1777726"/>
              <a:gd name="connsiteY9" fmla="*/ 2898709 h 9423918"/>
              <a:gd name="connsiteX10" fmla="*/ 684243 w 1777726"/>
              <a:gd name="connsiteY10" fmla="*/ 3172407 h 9423918"/>
              <a:gd name="connsiteX11" fmla="*/ 317239 w 1777726"/>
              <a:gd name="connsiteY11" fmla="*/ 3408783 h 9423918"/>
              <a:gd name="connsiteX12" fmla="*/ 87084 w 1777726"/>
              <a:gd name="connsiteY12" fmla="*/ 3732244 h 9423918"/>
              <a:gd name="connsiteX13" fmla="*/ 192831 w 1777726"/>
              <a:gd name="connsiteY13" fmla="*/ 4093028 h 9423918"/>
              <a:gd name="connsiteX14" fmla="*/ 597157 w 1777726"/>
              <a:gd name="connsiteY14" fmla="*/ 4727509 h 9423918"/>
              <a:gd name="connsiteX15" fmla="*/ 964161 w 1777726"/>
              <a:gd name="connsiteY15" fmla="*/ 4976326 h 9423918"/>
              <a:gd name="connsiteX16" fmla="*/ 1256521 w 1777726"/>
              <a:gd name="connsiteY16" fmla="*/ 5144277 h 9423918"/>
              <a:gd name="connsiteX17" fmla="*/ 1374707 w 1777726"/>
              <a:gd name="connsiteY17" fmla="*/ 5337109 h 9423918"/>
              <a:gd name="connsiteX18" fmla="*/ 1430692 w 1777726"/>
              <a:gd name="connsiteY18" fmla="*/ 5598366 h 9423918"/>
              <a:gd name="connsiteX19" fmla="*/ 1331166 w 1777726"/>
              <a:gd name="connsiteY19" fmla="*/ 6164424 h 9423918"/>
              <a:gd name="connsiteX20" fmla="*/ 1474235 w 1777726"/>
              <a:gd name="connsiteY20" fmla="*/ 6699379 h 9423918"/>
              <a:gd name="connsiteX21" fmla="*/ 1710610 w 1777726"/>
              <a:gd name="connsiteY21" fmla="*/ 7831492 h 9423918"/>
              <a:gd name="connsiteX22" fmla="*/ 0 w 1777726"/>
              <a:gd name="connsiteY22" fmla="*/ 9423918 h 9423918"/>
              <a:gd name="connsiteX0" fmla="*/ 12440 w 1721374"/>
              <a:gd name="connsiteY0" fmla="*/ 0 h 9423918"/>
              <a:gd name="connsiteX1" fmla="*/ 298579 w 1721374"/>
              <a:gd name="connsiteY1" fmla="*/ 167951 h 9423918"/>
              <a:gd name="connsiteX2" fmla="*/ 516293 w 1721374"/>
              <a:gd name="connsiteY2" fmla="*/ 665584 h 9423918"/>
              <a:gd name="connsiteX3" fmla="*/ 653142 w 1721374"/>
              <a:gd name="connsiteY3" fmla="*/ 908180 h 9423918"/>
              <a:gd name="connsiteX4" fmla="*/ 1082350 w 1721374"/>
              <a:gd name="connsiteY4" fmla="*/ 1250302 h 9423918"/>
              <a:gd name="connsiteX5" fmla="*/ 1144554 w 1721374"/>
              <a:gd name="connsiteY5" fmla="*/ 1635966 h 9423918"/>
              <a:gd name="connsiteX6" fmla="*/ 1169435 w 1721374"/>
              <a:gd name="connsiteY6" fmla="*/ 2052735 h 9423918"/>
              <a:gd name="connsiteX7" fmla="*/ 1188097 w 1721374"/>
              <a:gd name="connsiteY7" fmla="*/ 2326432 h 9423918"/>
              <a:gd name="connsiteX8" fmla="*/ 1293844 w 1721374"/>
              <a:gd name="connsiteY8" fmla="*/ 2674775 h 9423918"/>
              <a:gd name="connsiteX9" fmla="*/ 1063688 w 1721374"/>
              <a:gd name="connsiteY9" fmla="*/ 2898709 h 9423918"/>
              <a:gd name="connsiteX10" fmla="*/ 684243 w 1721374"/>
              <a:gd name="connsiteY10" fmla="*/ 3172407 h 9423918"/>
              <a:gd name="connsiteX11" fmla="*/ 317239 w 1721374"/>
              <a:gd name="connsiteY11" fmla="*/ 3408783 h 9423918"/>
              <a:gd name="connsiteX12" fmla="*/ 87084 w 1721374"/>
              <a:gd name="connsiteY12" fmla="*/ 3732244 h 9423918"/>
              <a:gd name="connsiteX13" fmla="*/ 192831 w 1721374"/>
              <a:gd name="connsiteY13" fmla="*/ 4093028 h 9423918"/>
              <a:gd name="connsiteX14" fmla="*/ 597157 w 1721374"/>
              <a:gd name="connsiteY14" fmla="*/ 4727509 h 9423918"/>
              <a:gd name="connsiteX15" fmla="*/ 964161 w 1721374"/>
              <a:gd name="connsiteY15" fmla="*/ 4976326 h 9423918"/>
              <a:gd name="connsiteX16" fmla="*/ 1256521 w 1721374"/>
              <a:gd name="connsiteY16" fmla="*/ 5144277 h 9423918"/>
              <a:gd name="connsiteX17" fmla="*/ 1374707 w 1721374"/>
              <a:gd name="connsiteY17" fmla="*/ 5337109 h 9423918"/>
              <a:gd name="connsiteX18" fmla="*/ 1430692 w 1721374"/>
              <a:gd name="connsiteY18" fmla="*/ 5598366 h 9423918"/>
              <a:gd name="connsiteX19" fmla="*/ 1331166 w 1721374"/>
              <a:gd name="connsiteY19" fmla="*/ 6164424 h 9423918"/>
              <a:gd name="connsiteX20" fmla="*/ 1474235 w 1721374"/>
              <a:gd name="connsiteY20" fmla="*/ 6699379 h 9423918"/>
              <a:gd name="connsiteX21" fmla="*/ 1710610 w 1721374"/>
              <a:gd name="connsiteY21" fmla="*/ 7831492 h 9423918"/>
              <a:gd name="connsiteX22" fmla="*/ 752667 w 1721374"/>
              <a:gd name="connsiteY22" fmla="*/ 8111410 h 9423918"/>
              <a:gd name="connsiteX23" fmla="*/ 0 w 1721374"/>
              <a:gd name="connsiteY23" fmla="*/ 9423918 h 9423918"/>
              <a:gd name="connsiteX0" fmla="*/ 190435 w 1899369"/>
              <a:gd name="connsiteY0" fmla="*/ 0 h 9423918"/>
              <a:gd name="connsiteX1" fmla="*/ 476574 w 1899369"/>
              <a:gd name="connsiteY1" fmla="*/ 167951 h 9423918"/>
              <a:gd name="connsiteX2" fmla="*/ 694288 w 1899369"/>
              <a:gd name="connsiteY2" fmla="*/ 665584 h 9423918"/>
              <a:gd name="connsiteX3" fmla="*/ 831137 w 1899369"/>
              <a:gd name="connsiteY3" fmla="*/ 908180 h 9423918"/>
              <a:gd name="connsiteX4" fmla="*/ 1260345 w 1899369"/>
              <a:gd name="connsiteY4" fmla="*/ 1250302 h 9423918"/>
              <a:gd name="connsiteX5" fmla="*/ 1322549 w 1899369"/>
              <a:gd name="connsiteY5" fmla="*/ 1635966 h 9423918"/>
              <a:gd name="connsiteX6" fmla="*/ 1347430 w 1899369"/>
              <a:gd name="connsiteY6" fmla="*/ 2052735 h 9423918"/>
              <a:gd name="connsiteX7" fmla="*/ 1366092 w 1899369"/>
              <a:gd name="connsiteY7" fmla="*/ 2326432 h 9423918"/>
              <a:gd name="connsiteX8" fmla="*/ 1471839 w 1899369"/>
              <a:gd name="connsiteY8" fmla="*/ 2674775 h 9423918"/>
              <a:gd name="connsiteX9" fmla="*/ 1241683 w 1899369"/>
              <a:gd name="connsiteY9" fmla="*/ 2898709 h 9423918"/>
              <a:gd name="connsiteX10" fmla="*/ 862238 w 1899369"/>
              <a:gd name="connsiteY10" fmla="*/ 3172407 h 9423918"/>
              <a:gd name="connsiteX11" fmla="*/ 495234 w 1899369"/>
              <a:gd name="connsiteY11" fmla="*/ 3408783 h 9423918"/>
              <a:gd name="connsiteX12" fmla="*/ 265079 w 1899369"/>
              <a:gd name="connsiteY12" fmla="*/ 3732244 h 9423918"/>
              <a:gd name="connsiteX13" fmla="*/ 370826 w 1899369"/>
              <a:gd name="connsiteY13" fmla="*/ 4093028 h 9423918"/>
              <a:gd name="connsiteX14" fmla="*/ 775152 w 1899369"/>
              <a:gd name="connsiteY14" fmla="*/ 4727509 h 9423918"/>
              <a:gd name="connsiteX15" fmla="*/ 1142156 w 1899369"/>
              <a:gd name="connsiteY15" fmla="*/ 4976326 h 9423918"/>
              <a:gd name="connsiteX16" fmla="*/ 1434516 w 1899369"/>
              <a:gd name="connsiteY16" fmla="*/ 5144277 h 9423918"/>
              <a:gd name="connsiteX17" fmla="*/ 1552702 w 1899369"/>
              <a:gd name="connsiteY17" fmla="*/ 5337109 h 9423918"/>
              <a:gd name="connsiteX18" fmla="*/ 1608687 w 1899369"/>
              <a:gd name="connsiteY18" fmla="*/ 5598366 h 9423918"/>
              <a:gd name="connsiteX19" fmla="*/ 1509161 w 1899369"/>
              <a:gd name="connsiteY19" fmla="*/ 6164424 h 9423918"/>
              <a:gd name="connsiteX20" fmla="*/ 1652230 w 1899369"/>
              <a:gd name="connsiteY20" fmla="*/ 6699379 h 9423918"/>
              <a:gd name="connsiteX21" fmla="*/ 1888605 w 1899369"/>
              <a:gd name="connsiteY21" fmla="*/ 7831492 h 9423918"/>
              <a:gd name="connsiteX22" fmla="*/ 930662 w 1899369"/>
              <a:gd name="connsiteY22" fmla="*/ 8111410 h 9423918"/>
              <a:gd name="connsiteX23" fmla="*/ 28702 w 1899369"/>
              <a:gd name="connsiteY23" fmla="*/ 8515737 h 9423918"/>
              <a:gd name="connsiteX24" fmla="*/ 177995 w 1899369"/>
              <a:gd name="connsiteY24" fmla="*/ 9423918 h 9423918"/>
              <a:gd name="connsiteX0" fmla="*/ 190435 w 1899369"/>
              <a:gd name="connsiteY0" fmla="*/ 0 h 9423918"/>
              <a:gd name="connsiteX1" fmla="*/ 476574 w 1899369"/>
              <a:gd name="connsiteY1" fmla="*/ 167951 h 9423918"/>
              <a:gd name="connsiteX2" fmla="*/ 694288 w 1899369"/>
              <a:gd name="connsiteY2" fmla="*/ 665584 h 9423918"/>
              <a:gd name="connsiteX3" fmla="*/ 831137 w 1899369"/>
              <a:gd name="connsiteY3" fmla="*/ 908180 h 9423918"/>
              <a:gd name="connsiteX4" fmla="*/ 1260345 w 1899369"/>
              <a:gd name="connsiteY4" fmla="*/ 1250302 h 9423918"/>
              <a:gd name="connsiteX5" fmla="*/ 1322549 w 1899369"/>
              <a:gd name="connsiteY5" fmla="*/ 1635966 h 9423918"/>
              <a:gd name="connsiteX6" fmla="*/ 1347430 w 1899369"/>
              <a:gd name="connsiteY6" fmla="*/ 2052735 h 9423918"/>
              <a:gd name="connsiteX7" fmla="*/ 1366092 w 1899369"/>
              <a:gd name="connsiteY7" fmla="*/ 2326432 h 9423918"/>
              <a:gd name="connsiteX8" fmla="*/ 1471839 w 1899369"/>
              <a:gd name="connsiteY8" fmla="*/ 2674775 h 9423918"/>
              <a:gd name="connsiteX9" fmla="*/ 1241683 w 1899369"/>
              <a:gd name="connsiteY9" fmla="*/ 2898709 h 9423918"/>
              <a:gd name="connsiteX10" fmla="*/ 862238 w 1899369"/>
              <a:gd name="connsiteY10" fmla="*/ 3172407 h 9423918"/>
              <a:gd name="connsiteX11" fmla="*/ 495234 w 1899369"/>
              <a:gd name="connsiteY11" fmla="*/ 3408783 h 9423918"/>
              <a:gd name="connsiteX12" fmla="*/ 265079 w 1899369"/>
              <a:gd name="connsiteY12" fmla="*/ 3732244 h 9423918"/>
              <a:gd name="connsiteX13" fmla="*/ 370826 w 1899369"/>
              <a:gd name="connsiteY13" fmla="*/ 4093028 h 9423918"/>
              <a:gd name="connsiteX14" fmla="*/ 775152 w 1899369"/>
              <a:gd name="connsiteY14" fmla="*/ 4727509 h 9423918"/>
              <a:gd name="connsiteX15" fmla="*/ 1142156 w 1899369"/>
              <a:gd name="connsiteY15" fmla="*/ 4976326 h 9423918"/>
              <a:gd name="connsiteX16" fmla="*/ 1434516 w 1899369"/>
              <a:gd name="connsiteY16" fmla="*/ 5144277 h 9423918"/>
              <a:gd name="connsiteX17" fmla="*/ 1552702 w 1899369"/>
              <a:gd name="connsiteY17" fmla="*/ 5337109 h 9423918"/>
              <a:gd name="connsiteX18" fmla="*/ 1608687 w 1899369"/>
              <a:gd name="connsiteY18" fmla="*/ 5598366 h 9423918"/>
              <a:gd name="connsiteX19" fmla="*/ 1509161 w 1899369"/>
              <a:gd name="connsiteY19" fmla="*/ 6164424 h 9423918"/>
              <a:gd name="connsiteX20" fmla="*/ 1652230 w 1899369"/>
              <a:gd name="connsiteY20" fmla="*/ 6699379 h 9423918"/>
              <a:gd name="connsiteX21" fmla="*/ 1888605 w 1899369"/>
              <a:gd name="connsiteY21" fmla="*/ 7831492 h 9423918"/>
              <a:gd name="connsiteX22" fmla="*/ 930662 w 1899369"/>
              <a:gd name="connsiteY22" fmla="*/ 8111410 h 9423918"/>
              <a:gd name="connsiteX23" fmla="*/ 532556 w 1899369"/>
              <a:gd name="connsiteY23" fmla="*/ 8521957 h 9423918"/>
              <a:gd name="connsiteX24" fmla="*/ 28702 w 1899369"/>
              <a:gd name="connsiteY24" fmla="*/ 8515737 h 9423918"/>
              <a:gd name="connsiteX25" fmla="*/ 177995 w 1899369"/>
              <a:gd name="connsiteY25" fmla="*/ 9423918 h 9423918"/>
              <a:gd name="connsiteX0" fmla="*/ 190435 w 1893012"/>
              <a:gd name="connsiteY0" fmla="*/ 0 h 9423918"/>
              <a:gd name="connsiteX1" fmla="*/ 476574 w 1893012"/>
              <a:gd name="connsiteY1" fmla="*/ 167951 h 9423918"/>
              <a:gd name="connsiteX2" fmla="*/ 694288 w 1893012"/>
              <a:gd name="connsiteY2" fmla="*/ 665584 h 9423918"/>
              <a:gd name="connsiteX3" fmla="*/ 831137 w 1893012"/>
              <a:gd name="connsiteY3" fmla="*/ 908180 h 9423918"/>
              <a:gd name="connsiteX4" fmla="*/ 1260345 w 1893012"/>
              <a:gd name="connsiteY4" fmla="*/ 1250302 h 9423918"/>
              <a:gd name="connsiteX5" fmla="*/ 1322549 w 1893012"/>
              <a:gd name="connsiteY5" fmla="*/ 1635966 h 9423918"/>
              <a:gd name="connsiteX6" fmla="*/ 1347430 w 1893012"/>
              <a:gd name="connsiteY6" fmla="*/ 2052735 h 9423918"/>
              <a:gd name="connsiteX7" fmla="*/ 1366092 w 1893012"/>
              <a:gd name="connsiteY7" fmla="*/ 2326432 h 9423918"/>
              <a:gd name="connsiteX8" fmla="*/ 1471839 w 1893012"/>
              <a:gd name="connsiteY8" fmla="*/ 2674775 h 9423918"/>
              <a:gd name="connsiteX9" fmla="*/ 1241683 w 1893012"/>
              <a:gd name="connsiteY9" fmla="*/ 2898709 h 9423918"/>
              <a:gd name="connsiteX10" fmla="*/ 862238 w 1893012"/>
              <a:gd name="connsiteY10" fmla="*/ 3172407 h 9423918"/>
              <a:gd name="connsiteX11" fmla="*/ 495234 w 1893012"/>
              <a:gd name="connsiteY11" fmla="*/ 3408783 h 9423918"/>
              <a:gd name="connsiteX12" fmla="*/ 265079 w 1893012"/>
              <a:gd name="connsiteY12" fmla="*/ 3732244 h 9423918"/>
              <a:gd name="connsiteX13" fmla="*/ 370826 w 1893012"/>
              <a:gd name="connsiteY13" fmla="*/ 4093028 h 9423918"/>
              <a:gd name="connsiteX14" fmla="*/ 775152 w 1893012"/>
              <a:gd name="connsiteY14" fmla="*/ 4727509 h 9423918"/>
              <a:gd name="connsiteX15" fmla="*/ 1142156 w 1893012"/>
              <a:gd name="connsiteY15" fmla="*/ 4976326 h 9423918"/>
              <a:gd name="connsiteX16" fmla="*/ 1434516 w 1893012"/>
              <a:gd name="connsiteY16" fmla="*/ 5144277 h 9423918"/>
              <a:gd name="connsiteX17" fmla="*/ 1552702 w 1893012"/>
              <a:gd name="connsiteY17" fmla="*/ 5337109 h 9423918"/>
              <a:gd name="connsiteX18" fmla="*/ 1608687 w 1893012"/>
              <a:gd name="connsiteY18" fmla="*/ 5598366 h 9423918"/>
              <a:gd name="connsiteX19" fmla="*/ 1509161 w 1893012"/>
              <a:gd name="connsiteY19" fmla="*/ 6164424 h 9423918"/>
              <a:gd name="connsiteX20" fmla="*/ 1652230 w 1893012"/>
              <a:gd name="connsiteY20" fmla="*/ 6699379 h 9423918"/>
              <a:gd name="connsiteX21" fmla="*/ 1888605 w 1893012"/>
              <a:gd name="connsiteY21" fmla="*/ 7831492 h 9423918"/>
              <a:gd name="connsiteX22" fmla="*/ 1403414 w 1893012"/>
              <a:gd name="connsiteY22" fmla="*/ 7999443 h 9423918"/>
              <a:gd name="connsiteX23" fmla="*/ 930662 w 1893012"/>
              <a:gd name="connsiteY23" fmla="*/ 8111410 h 9423918"/>
              <a:gd name="connsiteX24" fmla="*/ 532556 w 1893012"/>
              <a:gd name="connsiteY24" fmla="*/ 8521957 h 9423918"/>
              <a:gd name="connsiteX25" fmla="*/ 28702 w 1893012"/>
              <a:gd name="connsiteY25" fmla="*/ 8515737 h 9423918"/>
              <a:gd name="connsiteX26" fmla="*/ 177995 w 1893012"/>
              <a:gd name="connsiteY26" fmla="*/ 9423918 h 9423918"/>
              <a:gd name="connsiteX0" fmla="*/ 190435 w 1931554"/>
              <a:gd name="connsiteY0" fmla="*/ 0 h 9423918"/>
              <a:gd name="connsiteX1" fmla="*/ 476574 w 1931554"/>
              <a:gd name="connsiteY1" fmla="*/ 167951 h 9423918"/>
              <a:gd name="connsiteX2" fmla="*/ 694288 w 1931554"/>
              <a:gd name="connsiteY2" fmla="*/ 665584 h 9423918"/>
              <a:gd name="connsiteX3" fmla="*/ 831137 w 1931554"/>
              <a:gd name="connsiteY3" fmla="*/ 908180 h 9423918"/>
              <a:gd name="connsiteX4" fmla="*/ 1260345 w 1931554"/>
              <a:gd name="connsiteY4" fmla="*/ 1250302 h 9423918"/>
              <a:gd name="connsiteX5" fmla="*/ 1322549 w 1931554"/>
              <a:gd name="connsiteY5" fmla="*/ 1635966 h 9423918"/>
              <a:gd name="connsiteX6" fmla="*/ 1347430 w 1931554"/>
              <a:gd name="connsiteY6" fmla="*/ 2052735 h 9423918"/>
              <a:gd name="connsiteX7" fmla="*/ 1366092 w 1931554"/>
              <a:gd name="connsiteY7" fmla="*/ 2326432 h 9423918"/>
              <a:gd name="connsiteX8" fmla="*/ 1471839 w 1931554"/>
              <a:gd name="connsiteY8" fmla="*/ 2674775 h 9423918"/>
              <a:gd name="connsiteX9" fmla="*/ 1241683 w 1931554"/>
              <a:gd name="connsiteY9" fmla="*/ 2898709 h 9423918"/>
              <a:gd name="connsiteX10" fmla="*/ 862238 w 1931554"/>
              <a:gd name="connsiteY10" fmla="*/ 3172407 h 9423918"/>
              <a:gd name="connsiteX11" fmla="*/ 495234 w 1931554"/>
              <a:gd name="connsiteY11" fmla="*/ 3408783 h 9423918"/>
              <a:gd name="connsiteX12" fmla="*/ 265079 w 1931554"/>
              <a:gd name="connsiteY12" fmla="*/ 3732244 h 9423918"/>
              <a:gd name="connsiteX13" fmla="*/ 370826 w 1931554"/>
              <a:gd name="connsiteY13" fmla="*/ 4093028 h 9423918"/>
              <a:gd name="connsiteX14" fmla="*/ 775152 w 1931554"/>
              <a:gd name="connsiteY14" fmla="*/ 4727509 h 9423918"/>
              <a:gd name="connsiteX15" fmla="*/ 1142156 w 1931554"/>
              <a:gd name="connsiteY15" fmla="*/ 4976326 h 9423918"/>
              <a:gd name="connsiteX16" fmla="*/ 1434516 w 1931554"/>
              <a:gd name="connsiteY16" fmla="*/ 5144277 h 9423918"/>
              <a:gd name="connsiteX17" fmla="*/ 1552702 w 1931554"/>
              <a:gd name="connsiteY17" fmla="*/ 5337109 h 9423918"/>
              <a:gd name="connsiteX18" fmla="*/ 1608687 w 1931554"/>
              <a:gd name="connsiteY18" fmla="*/ 5598366 h 9423918"/>
              <a:gd name="connsiteX19" fmla="*/ 1509161 w 1931554"/>
              <a:gd name="connsiteY19" fmla="*/ 6164424 h 9423918"/>
              <a:gd name="connsiteX20" fmla="*/ 1652230 w 1931554"/>
              <a:gd name="connsiteY20" fmla="*/ 6699379 h 9423918"/>
              <a:gd name="connsiteX21" fmla="*/ 1894826 w 1931554"/>
              <a:gd name="connsiteY21" fmla="*/ 7296537 h 9423918"/>
              <a:gd name="connsiteX22" fmla="*/ 1888605 w 1931554"/>
              <a:gd name="connsiteY22" fmla="*/ 7831492 h 9423918"/>
              <a:gd name="connsiteX23" fmla="*/ 1403414 w 1931554"/>
              <a:gd name="connsiteY23" fmla="*/ 7999443 h 9423918"/>
              <a:gd name="connsiteX24" fmla="*/ 930662 w 1931554"/>
              <a:gd name="connsiteY24" fmla="*/ 8111410 h 9423918"/>
              <a:gd name="connsiteX25" fmla="*/ 532556 w 1931554"/>
              <a:gd name="connsiteY25" fmla="*/ 8521957 h 9423918"/>
              <a:gd name="connsiteX26" fmla="*/ 28702 w 1931554"/>
              <a:gd name="connsiteY26" fmla="*/ 8515737 h 9423918"/>
              <a:gd name="connsiteX27" fmla="*/ 177995 w 1931554"/>
              <a:gd name="connsiteY27" fmla="*/ 9423918 h 9423918"/>
              <a:gd name="connsiteX0" fmla="*/ 190435 w 1931554"/>
              <a:gd name="connsiteY0" fmla="*/ 0 h 9423918"/>
              <a:gd name="connsiteX1" fmla="*/ 476574 w 1931554"/>
              <a:gd name="connsiteY1" fmla="*/ 167951 h 9423918"/>
              <a:gd name="connsiteX2" fmla="*/ 694288 w 1931554"/>
              <a:gd name="connsiteY2" fmla="*/ 665584 h 9423918"/>
              <a:gd name="connsiteX3" fmla="*/ 831137 w 1931554"/>
              <a:gd name="connsiteY3" fmla="*/ 908180 h 9423918"/>
              <a:gd name="connsiteX4" fmla="*/ 1260345 w 1931554"/>
              <a:gd name="connsiteY4" fmla="*/ 1250302 h 9423918"/>
              <a:gd name="connsiteX5" fmla="*/ 1322549 w 1931554"/>
              <a:gd name="connsiteY5" fmla="*/ 1635966 h 9423918"/>
              <a:gd name="connsiteX6" fmla="*/ 1347430 w 1931554"/>
              <a:gd name="connsiteY6" fmla="*/ 2052735 h 9423918"/>
              <a:gd name="connsiteX7" fmla="*/ 1366092 w 1931554"/>
              <a:gd name="connsiteY7" fmla="*/ 2326432 h 9423918"/>
              <a:gd name="connsiteX8" fmla="*/ 1471839 w 1931554"/>
              <a:gd name="connsiteY8" fmla="*/ 2674775 h 9423918"/>
              <a:gd name="connsiteX9" fmla="*/ 1241683 w 1931554"/>
              <a:gd name="connsiteY9" fmla="*/ 2898709 h 9423918"/>
              <a:gd name="connsiteX10" fmla="*/ 862238 w 1931554"/>
              <a:gd name="connsiteY10" fmla="*/ 3172407 h 9423918"/>
              <a:gd name="connsiteX11" fmla="*/ 495234 w 1931554"/>
              <a:gd name="connsiteY11" fmla="*/ 3408783 h 9423918"/>
              <a:gd name="connsiteX12" fmla="*/ 265079 w 1931554"/>
              <a:gd name="connsiteY12" fmla="*/ 3732244 h 9423918"/>
              <a:gd name="connsiteX13" fmla="*/ 370826 w 1931554"/>
              <a:gd name="connsiteY13" fmla="*/ 4093028 h 9423918"/>
              <a:gd name="connsiteX14" fmla="*/ 775152 w 1931554"/>
              <a:gd name="connsiteY14" fmla="*/ 4727509 h 9423918"/>
              <a:gd name="connsiteX15" fmla="*/ 1142156 w 1931554"/>
              <a:gd name="connsiteY15" fmla="*/ 4976326 h 9423918"/>
              <a:gd name="connsiteX16" fmla="*/ 1434516 w 1931554"/>
              <a:gd name="connsiteY16" fmla="*/ 5144277 h 9423918"/>
              <a:gd name="connsiteX17" fmla="*/ 1552702 w 1931554"/>
              <a:gd name="connsiteY17" fmla="*/ 5337109 h 9423918"/>
              <a:gd name="connsiteX18" fmla="*/ 1608687 w 1931554"/>
              <a:gd name="connsiteY18" fmla="*/ 5598366 h 9423918"/>
              <a:gd name="connsiteX19" fmla="*/ 1509161 w 1931554"/>
              <a:gd name="connsiteY19" fmla="*/ 6164424 h 9423918"/>
              <a:gd name="connsiteX20" fmla="*/ 1652230 w 1931554"/>
              <a:gd name="connsiteY20" fmla="*/ 6643395 h 9423918"/>
              <a:gd name="connsiteX21" fmla="*/ 1894826 w 1931554"/>
              <a:gd name="connsiteY21" fmla="*/ 7296537 h 9423918"/>
              <a:gd name="connsiteX22" fmla="*/ 1888605 w 1931554"/>
              <a:gd name="connsiteY22" fmla="*/ 7831492 h 9423918"/>
              <a:gd name="connsiteX23" fmla="*/ 1403414 w 1931554"/>
              <a:gd name="connsiteY23" fmla="*/ 7999443 h 9423918"/>
              <a:gd name="connsiteX24" fmla="*/ 930662 w 1931554"/>
              <a:gd name="connsiteY24" fmla="*/ 8111410 h 9423918"/>
              <a:gd name="connsiteX25" fmla="*/ 532556 w 1931554"/>
              <a:gd name="connsiteY25" fmla="*/ 8521957 h 9423918"/>
              <a:gd name="connsiteX26" fmla="*/ 28702 w 1931554"/>
              <a:gd name="connsiteY26" fmla="*/ 8515737 h 9423918"/>
              <a:gd name="connsiteX27" fmla="*/ 177995 w 1931554"/>
              <a:gd name="connsiteY27" fmla="*/ 9423918 h 9423918"/>
              <a:gd name="connsiteX0" fmla="*/ 190435 w 1920441"/>
              <a:gd name="connsiteY0" fmla="*/ 0 h 9423918"/>
              <a:gd name="connsiteX1" fmla="*/ 476574 w 1920441"/>
              <a:gd name="connsiteY1" fmla="*/ 167951 h 9423918"/>
              <a:gd name="connsiteX2" fmla="*/ 694288 w 1920441"/>
              <a:gd name="connsiteY2" fmla="*/ 665584 h 9423918"/>
              <a:gd name="connsiteX3" fmla="*/ 831137 w 1920441"/>
              <a:gd name="connsiteY3" fmla="*/ 908180 h 9423918"/>
              <a:gd name="connsiteX4" fmla="*/ 1260345 w 1920441"/>
              <a:gd name="connsiteY4" fmla="*/ 1250302 h 9423918"/>
              <a:gd name="connsiteX5" fmla="*/ 1322549 w 1920441"/>
              <a:gd name="connsiteY5" fmla="*/ 1635966 h 9423918"/>
              <a:gd name="connsiteX6" fmla="*/ 1347430 w 1920441"/>
              <a:gd name="connsiteY6" fmla="*/ 2052735 h 9423918"/>
              <a:gd name="connsiteX7" fmla="*/ 1366092 w 1920441"/>
              <a:gd name="connsiteY7" fmla="*/ 2326432 h 9423918"/>
              <a:gd name="connsiteX8" fmla="*/ 1471839 w 1920441"/>
              <a:gd name="connsiteY8" fmla="*/ 2674775 h 9423918"/>
              <a:gd name="connsiteX9" fmla="*/ 1241683 w 1920441"/>
              <a:gd name="connsiteY9" fmla="*/ 2898709 h 9423918"/>
              <a:gd name="connsiteX10" fmla="*/ 862238 w 1920441"/>
              <a:gd name="connsiteY10" fmla="*/ 3172407 h 9423918"/>
              <a:gd name="connsiteX11" fmla="*/ 495234 w 1920441"/>
              <a:gd name="connsiteY11" fmla="*/ 3408783 h 9423918"/>
              <a:gd name="connsiteX12" fmla="*/ 265079 w 1920441"/>
              <a:gd name="connsiteY12" fmla="*/ 3732244 h 9423918"/>
              <a:gd name="connsiteX13" fmla="*/ 370826 w 1920441"/>
              <a:gd name="connsiteY13" fmla="*/ 4093028 h 9423918"/>
              <a:gd name="connsiteX14" fmla="*/ 775152 w 1920441"/>
              <a:gd name="connsiteY14" fmla="*/ 4727509 h 9423918"/>
              <a:gd name="connsiteX15" fmla="*/ 1142156 w 1920441"/>
              <a:gd name="connsiteY15" fmla="*/ 4976326 h 9423918"/>
              <a:gd name="connsiteX16" fmla="*/ 1434516 w 1920441"/>
              <a:gd name="connsiteY16" fmla="*/ 5144277 h 9423918"/>
              <a:gd name="connsiteX17" fmla="*/ 1552702 w 1920441"/>
              <a:gd name="connsiteY17" fmla="*/ 5337109 h 9423918"/>
              <a:gd name="connsiteX18" fmla="*/ 1608687 w 1920441"/>
              <a:gd name="connsiteY18" fmla="*/ 5598366 h 9423918"/>
              <a:gd name="connsiteX19" fmla="*/ 1509161 w 1920441"/>
              <a:gd name="connsiteY19" fmla="*/ 6164424 h 9423918"/>
              <a:gd name="connsiteX20" fmla="*/ 1652230 w 1920441"/>
              <a:gd name="connsiteY20" fmla="*/ 6643395 h 9423918"/>
              <a:gd name="connsiteX21" fmla="*/ 1863724 w 1920441"/>
              <a:gd name="connsiteY21" fmla="*/ 7259215 h 9423918"/>
              <a:gd name="connsiteX22" fmla="*/ 1888605 w 1920441"/>
              <a:gd name="connsiteY22" fmla="*/ 7831492 h 9423918"/>
              <a:gd name="connsiteX23" fmla="*/ 1403414 w 1920441"/>
              <a:gd name="connsiteY23" fmla="*/ 7999443 h 9423918"/>
              <a:gd name="connsiteX24" fmla="*/ 930662 w 1920441"/>
              <a:gd name="connsiteY24" fmla="*/ 8111410 h 9423918"/>
              <a:gd name="connsiteX25" fmla="*/ 532556 w 1920441"/>
              <a:gd name="connsiteY25" fmla="*/ 8521957 h 9423918"/>
              <a:gd name="connsiteX26" fmla="*/ 28702 w 1920441"/>
              <a:gd name="connsiteY26" fmla="*/ 8515737 h 9423918"/>
              <a:gd name="connsiteX27" fmla="*/ 177995 w 1920441"/>
              <a:gd name="connsiteY27" fmla="*/ 9423918 h 9423918"/>
              <a:gd name="connsiteX0" fmla="*/ 190435 w 1920441"/>
              <a:gd name="connsiteY0" fmla="*/ 0 h 9423918"/>
              <a:gd name="connsiteX1" fmla="*/ 476574 w 1920441"/>
              <a:gd name="connsiteY1" fmla="*/ 167951 h 9423918"/>
              <a:gd name="connsiteX2" fmla="*/ 694288 w 1920441"/>
              <a:gd name="connsiteY2" fmla="*/ 665584 h 9423918"/>
              <a:gd name="connsiteX3" fmla="*/ 831137 w 1920441"/>
              <a:gd name="connsiteY3" fmla="*/ 908180 h 9423918"/>
              <a:gd name="connsiteX4" fmla="*/ 1260345 w 1920441"/>
              <a:gd name="connsiteY4" fmla="*/ 1250302 h 9423918"/>
              <a:gd name="connsiteX5" fmla="*/ 1322549 w 1920441"/>
              <a:gd name="connsiteY5" fmla="*/ 1635966 h 9423918"/>
              <a:gd name="connsiteX6" fmla="*/ 1347430 w 1920441"/>
              <a:gd name="connsiteY6" fmla="*/ 2052735 h 9423918"/>
              <a:gd name="connsiteX7" fmla="*/ 1366092 w 1920441"/>
              <a:gd name="connsiteY7" fmla="*/ 2326432 h 9423918"/>
              <a:gd name="connsiteX8" fmla="*/ 1471839 w 1920441"/>
              <a:gd name="connsiteY8" fmla="*/ 2674775 h 9423918"/>
              <a:gd name="connsiteX9" fmla="*/ 1241683 w 1920441"/>
              <a:gd name="connsiteY9" fmla="*/ 2898709 h 9423918"/>
              <a:gd name="connsiteX10" fmla="*/ 862238 w 1920441"/>
              <a:gd name="connsiteY10" fmla="*/ 3172407 h 9423918"/>
              <a:gd name="connsiteX11" fmla="*/ 495234 w 1920441"/>
              <a:gd name="connsiteY11" fmla="*/ 3408783 h 9423918"/>
              <a:gd name="connsiteX12" fmla="*/ 265079 w 1920441"/>
              <a:gd name="connsiteY12" fmla="*/ 3732244 h 9423918"/>
              <a:gd name="connsiteX13" fmla="*/ 370826 w 1920441"/>
              <a:gd name="connsiteY13" fmla="*/ 4093028 h 9423918"/>
              <a:gd name="connsiteX14" fmla="*/ 775152 w 1920441"/>
              <a:gd name="connsiteY14" fmla="*/ 4727509 h 9423918"/>
              <a:gd name="connsiteX15" fmla="*/ 1142156 w 1920441"/>
              <a:gd name="connsiteY15" fmla="*/ 4976326 h 9423918"/>
              <a:gd name="connsiteX16" fmla="*/ 1434516 w 1920441"/>
              <a:gd name="connsiteY16" fmla="*/ 5144277 h 9423918"/>
              <a:gd name="connsiteX17" fmla="*/ 1552702 w 1920441"/>
              <a:gd name="connsiteY17" fmla="*/ 5337109 h 9423918"/>
              <a:gd name="connsiteX18" fmla="*/ 1608687 w 1920441"/>
              <a:gd name="connsiteY18" fmla="*/ 5598366 h 9423918"/>
              <a:gd name="connsiteX19" fmla="*/ 1509161 w 1920441"/>
              <a:gd name="connsiteY19" fmla="*/ 6164424 h 9423918"/>
              <a:gd name="connsiteX20" fmla="*/ 1652230 w 1920441"/>
              <a:gd name="connsiteY20" fmla="*/ 6643395 h 9423918"/>
              <a:gd name="connsiteX21" fmla="*/ 1863724 w 1920441"/>
              <a:gd name="connsiteY21" fmla="*/ 7259215 h 9423918"/>
              <a:gd name="connsiteX22" fmla="*/ 1888605 w 1920441"/>
              <a:gd name="connsiteY22" fmla="*/ 7831492 h 9423918"/>
              <a:gd name="connsiteX23" fmla="*/ 1403414 w 1920441"/>
              <a:gd name="connsiteY23" fmla="*/ 7999443 h 9423918"/>
              <a:gd name="connsiteX24" fmla="*/ 1216802 w 1920441"/>
              <a:gd name="connsiteY24" fmla="*/ 8005663 h 9423918"/>
              <a:gd name="connsiteX25" fmla="*/ 930662 w 1920441"/>
              <a:gd name="connsiteY25" fmla="*/ 8111410 h 9423918"/>
              <a:gd name="connsiteX26" fmla="*/ 532556 w 1920441"/>
              <a:gd name="connsiteY26" fmla="*/ 8521957 h 9423918"/>
              <a:gd name="connsiteX27" fmla="*/ 28702 w 1920441"/>
              <a:gd name="connsiteY27" fmla="*/ 8515737 h 9423918"/>
              <a:gd name="connsiteX28" fmla="*/ 177995 w 1920441"/>
              <a:gd name="connsiteY28" fmla="*/ 9423918 h 9423918"/>
              <a:gd name="connsiteX0" fmla="*/ 190435 w 1920441"/>
              <a:gd name="connsiteY0" fmla="*/ 0 h 9423918"/>
              <a:gd name="connsiteX1" fmla="*/ 476574 w 1920441"/>
              <a:gd name="connsiteY1" fmla="*/ 167951 h 9423918"/>
              <a:gd name="connsiteX2" fmla="*/ 694288 w 1920441"/>
              <a:gd name="connsiteY2" fmla="*/ 665584 h 9423918"/>
              <a:gd name="connsiteX3" fmla="*/ 831137 w 1920441"/>
              <a:gd name="connsiteY3" fmla="*/ 908180 h 9423918"/>
              <a:gd name="connsiteX4" fmla="*/ 1260345 w 1920441"/>
              <a:gd name="connsiteY4" fmla="*/ 1250302 h 9423918"/>
              <a:gd name="connsiteX5" fmla="*/ 1322549 w 1920441"/>
              <a:gd name="connsiteY5" fmla="*/ 1635966 h 9423918"/>
              <a:gd name="connsiteX6" fmla="*/ 1347430 w 1920441"/>
              <a:gd name="connsiteY6" fmla="*/ 2052735 h 9423918"/>
              <a:gd name="connsiteX7" fmla="*/ 1366092 w 1920441"/>
              <a:gd name="connsiteY7" fmla="*/ 2326432 h 9423918"/>
              <a:gd name="connsiteX8" fmla="*/ 1471839 w 1920441"/>
              <a:gd name="connsiteY8" fmla="*/ 2674775 h 9423918"/>
              <a:gd name="connsiteX9" fmla="*/ 1241683 w 1920441"/>
              <a:gd name="connsiteY9" fmla="*/ 2898709 h 9423918"/>
              <a:gd name="connsiteX10" fmla="*/ 862238 w 1920441"/>
              <a:gd name="connsiteY10" fmla="*/ 3172407 h 9423918"/>
              <a:gd name="connsiteX11" fmla="*/ 495234 w 1920441"/>
              <a:gd name="connsiteY11" fmla="*/ 3408783 h 9423918"/>
              <a:gd name="connsiteX12" fmla="*/ 265079 w 1920441"/>
              <a:gd name="connsiteY12" fmla="*/ 3732244 h 9423918"/>
              <a:gd name="connsiteX13" fmla="*/ 370826 w 1920441"/>
              <a:gd name="connsiteY13" fmla="*/ 4093028 h 9423918"/>
              <a:gd name="connsiteX14" fmla="*/ 775152 w 1920441"/>
              <a:gd name="connsiteY14" fmla="*/ 4727509 h 9423918"/>
              <a:gd name="connsiteX15" fmla="*/ 1142156 w 1920441"/>
              <a:gd name="connsiteY15" fmla="*/ 4976326 h 9423918"/>
              <a:gd name="connsiteX16" fmla="*/ 1434516 w 1920441"/>
              <a:gd name="connsiteY16" fmla="*/ 5144277 h 9423918"/>
              <a:gd name="connsiteX17" fmla="*/ 1552702 w 1920441"/>
              <a:gd name="connsiteY17" fmla="*/ 5337109 h 9423918"/>
              <a:gd name="connsiteX18" fmla="*/ 1608687 w 1920441"/>
              <a:gd name="connsiteY18" fmla="*/ 5598366 h 9423918"/>
              <a:gd name="connsiteX19" fmla="*/ 1509161 w 1920441"/>
              <a:gd name="connsiteY19" fmla="*/ 6164424 h 9423918"/>
              <a:gd name="connsiteX20" fmla="*/ 1652230 w 1920441"/>
              <a:gd name="connsiteY20" fmla="*/ 6643395 h 9423918"/>
              <a:gd name="connsiteX21" fmla="*/ 1863724 w 1920441"/>
              <a:gd name="connsiteY21" fmla="*/ 7259215 h 9423918"/>
              <a:gd name="connsiteX22" fmla="*/ 1888605 w 1920441"/>
              <a:gd name="connsiteY22" fmla="*/ 7831492 h 9423918"/>
              <a:gd name="connsiteX23" fmla="*/ 1496720 w 1920441"/>
              <a:gd name="connsiteY23" fmla="*/ 7974562 h 9423918"/>
              <a:gd name="connsiteX24" fmla="*/ 1216802 w 1920441"/>
              <a:gd name="connsiteY24" fmla="*/ 8005663 h 9423918"/>
              <a:gd name="connsiteX25" fmla="*/ 930662 w 1920441"/>
              <a:gd name="connsiteY25" fmla="*/ 8111410 h 9423918"/>
              <a:gd name="connsiteX26" fmla="*/ 532556 w 1920441"/>
              <a:gd name="connsiteY26" fmla="*/ 8521957 h 9423918"/>
              <a:gd name="connsiteX27" fmla="*/ 28702 w 1920441"/>
              <a:gd name="connsiteY27" fmla="*/ 8515737 h 9423918"/>
              <a:gd name="connsiteX28" fmla="*/ 177995 w 1920441"/>
              <a:gd name="connsiteY28" fmla="*/ 9423918 h 9423918"/>
              <a:gd name="connsiteX0" fmla="*/ 164888 w 3480979"/>
              <a:gd name="connsiteY0" fmla="*/ 0 h 10798628"/>
              <a:gd name="connsiteX1" fmla="*/ 451027 w 3480979"/>
              <a:gd name="connsiteY1" fmla="*/ 167951 h 10798628"/>
              <a:gd name="connsiteX2" fmla="*/ 668741 w 3480979"/>
              <a:gd name="connsiteY2" fmla="*/ 665584 h 10798628"/>
              <a:gd name="connsiteX3" fmla="*/ 805590 w 3480979"/>
              <a:gd name="connsiteY3" fmla="*/ 908180 h 10798628"/>
              <a:gd name="connsiteX4" fmla="*/ 1234798 w 3480979"/>
              <a:gd name="connsiteY4" fmla="*/ 1250302 h 10798628"/>
              <a:gd name="connsiteX5" fmla="*/ 1297002 w 3480979"/>
              <a:gd name="connsiteY5" fmla="*/ 1635966 h 10798628"/>
              <a:gd name="connsiteX6" fmla="*/ 1321883 w 3480979"/>
              <a:gd name="connsiteY6" fmla="*/ 2052735 h 10798628"/>
              <a:gd name="connsiteX7" fmla="*/ 1340545 w 3480979"/>
              <a:gd name="connsiteY7" fmla="*/ 2326432 h 10798628"/>
              <a:gd name="connsiteX8" fmla="*/ 1446292 w 3480979"/>
              <a:gd name="connsiteY8" fmla="*/ 2674775 h 10798628"/>
              <a:gd name="connsiteX9" fmla="*/ 1216136 w 3480979"/>
              <a:gd name="connsiteY9" fmla="*/ 2898709 h 10798628"/>
              <a:gd name="connsiteX10" fmla="*/ 836691 w 3480979"/>
              <a:gd name="connsiteY10" fmla="*/ 3172407 h 10798628"/>
              <a:gd name="connsiteX11" fmla="*/ 469687 w 3480979"/>
              <a:gd name="connsiteY11" fmla="*/ 3408783 h 10798628"/>
              <a:gd name="connsiteX12" fmla="*/ 239532 w 3480979"/>
              <a:gd name="connsiteY12" fmla="*/ 3732244 h 10798628"/>
              <a:gd name="connsiteX13" fmla="*/ 345279 w 3480979"/>
              <a:gd name="connsiteY13" fmla="*/ 4093028 h 10798628"/>
              <a:gd name="connsiteX14" fmla="*/ 749605 w 3480979"/>
              <a:gd name="connsiteY14" fmla="*/ 4727509 h 10798628"/>
              <a:gd name="connsiteX15" fmla="*/ 1116609 w 3480979"/>
              <a:gd name="connsiteY15" fmla="*/ 4976326 h 10798628"/>
              <a:gd name="connsiteX16" fmla="*/ 1408969 w 3480979"/>
              <a:gd name="connsiteY16" fmla="*/ 5144277 h 10798628"/>
              <a:gd name="connsiteX17" fmla="*/ 1527155 w 3480979"/>
              <a:gd name="connsiteY17" fmla="*/ 5337109 h 10798628"/>
              <a:gd name="connsiteX18" fmla="*/ 1583140 w 3480979"/>
              <a:gd name="connsiteY18" fmla="*/ 5598366 h 10798628"/>
              <a:gd name="connsiteX19" fmla="*/ 1483614 w 3480979"/>
              <a:gd name="connsiteY19" fmla="*/ 6164424 h 10798628"/>
              <a:gd name="connsiteX20" fmla="*/ 1626683 w 3480979"/>
              <a:gd name="connsiteY20" fmla="*/ 6643395 h 10798628"/>
              <a:gd name="connsiteX21" fmla="*/ 1838177 w 3480979"/>
              <a:gd name="connsiteY21" fmla="*/ 7259215 h 10798628"/>
              <a:gd name="connsiteX22" fmla="*/ 1863058 w 3480979"/>
              <a:gd name="connsiteY22" fmla="*/ 7831492 h 10798628"/>
              <a:gd name="connsiteX23" fmla="*/ 1471173 w 3480979"/>
              <a:gd name="connsiteY23" fmla="*/ 7974562 h 10798628"/>
              <a:gd name="connsiteX24" fmla="*/ 1191255 w 3480979"/>
              <a:gd name="connsiteY24" fmla="*/ 8005663 h 10798628"/>
              <a:gd name="connsiteX25" fmla="*/ 905115 w 3480979"/>
              <a:gd name="connsiteY25" fmla="*/ 8111410 h 10798628"/>
              <a:gd name="connsiteX26" fmla="*/ 507009 w 3480979"/>
              <a:gd name="connsiteY26" fmla="*/ 8521957 h 10798628"/>
              <a:gd name="connsiteX27" fmla="*/ 3155 w 3480979"/>
              <a:gd name="connsiteY27" fmla="*/ 8515737 h 10798628"/>
              <a:gd name="connsiteX28" fmla="*/ 3480367 w 3480979"/>
              <a:gd name="connsiteY28" fmla="*/ 10798628 h 10798628"/>
              <a:gd name="connsiteX0" fmla="*/ 231151 w 3546630"/>
              <a:gd name="connsiteY0" fmla="*/ 0 h 10896709"/>
              <a:gd name="connsiteX1" fmla="*/ 517290 w 3546630"/>
              <a:gd name="connsiteY1" fmla="*/ 167951 h 10896709"/>
              <a:gd name="connsiteX2" fmla="*/ 735004 w 3546630"/>
              <a:gd name="connsiteY2" fmla="*/ 665584 h 10896709"/>
              <a:gd name="connsiteX3" fmla="*/ 871853 w 3546630"/>
              <a:gd name="connsiteY3" fmla="*/ 908180 h 10896709"/>
              <a:gd name="connsiteX4" fmla="*/ 1301061 w 3546630"/>
              <a:gd name="connsiteY4" fmla="*/ 1250302 h 10896709"/>
              <a:gd name="connsiteX5" fmla="*/ 1363265 w 3546630"/>
              <a:gd name="connsiteY5" fmla="*/ 1635966 h 10896709"/>
              <a:gd name="connsiteX6" fmla="*/ 1388146 w 3546630"/>
              <a:gd name="connsiteY6" fmla="*/ 2052735 h 10896709"/>
              <a:gd name="connsiteX7" fmla="*/ 1406808 w 3546630"/>
              <a:gd name="connsiteY7" fmla="*/ 2326432 h 10896709"/>
              <a:gd name="connsiteX8" fmla="*/ 1512555 w 3546630"/>
              <a:gd name="connsiteY8" fmla="*/ 2674775 h 10896709"/>
              <a:gd name="connsiteX9" fmla="*/ 1282399 w 3546630"/>
              <a:gd name="connsiteY9" fmla="*/ 2898709 h 10896709"/>
              <a:gd name="connsiteX10" fmla="*/ 902954 w 3546630"/>
              <a:gd name="connsiteY10" fmla="*/ 3172407 h 10896709"/>
              <a:gd name="connsiteX11" fmla="*/ 535950 w 3546630"/>
              <a:gd name="connsiteY11" fmla="*/ 3408783 h 10896709"/>
              <a:gd name="connsiteX12" fmla="*/ 305795 w 3546630"/>
              <a:gd name="connsiteY12" fmla="*/ 3732244 h 10896709"/>
              <a:gd name="connsiteX13" fmla="*/ 411542 w 3546630"/>
              <a:gd name="connsiteY13" fmla="*/ 4093028 h 10896709"/>
              <a:gd name="connsiteX14" fmla="*/ 815868 w 3546630"/>
              <a:gd name="connsiteY14" fmla="*/ 4727509 h 10896709"/>
              <a:gd name="connsiteX15" fmla="*/ 1182872 w 3546630"/>
              <a:gd name="connsiteY15" fmla="*/ 4976326 h 10896709"/>
              <a:gd name="connsiteX16" fmla="*/ 1475232 w 3546630"/>
              <a:gd name="connsiteY16" fmla="*/ 5144277 h 10896709"/>
              <a:gd name="connsiteX17" fmla="*/ 1593418 w 3546630"/>
              <a:gd name="connsiteY17" fmla="*/ 5337109 h 10896709"/>
              <a:gd name="connsiteX18" fmla="*/ 1649403 w 3546630"/>
              <a:gd name="connsiteY18" fmla="*/ 5598366 h 10896709"/>
              <a:gd name="connsiteX19" fmla="*/ 1549877 w 3546630"/>
              <a:gd name="connsiteY19" fmla="*/ 6164424 h 10896709"/>
              <a:gd name="connsiteX20" fmla="*/ 1692946 w 3546630"/>
              <a:gd name="connsiteY20" fmla="*/ 6643395 h 10896709"/>
              <a:gd name="connsiteX21" fmla="*/ 1904440 w 3546630"/>
              <a:gd name="connsiteY21" fmla="*/ 7259215 h 10896709"/>
              <a:gd name="connsiteX22" fmla="*/ 1929321 w 3546630"/>
              <a:gd name="connsiteY22" fmla="*/ 7831492 h 10896709"/>
              <a:gd name="connsiteX23" fmla="*/ 1537436 w 3546630"/>
              <a:gd name="connsiteY23" fmla="*/ 7974562 h 10896709"/>
              <a:gd name="connsiteX24" fmla="*/ 1257518 w 3546630"/>
              <a:gd name="connsiteY24" fmla="*/ 8005663 h 10896709"/>
              <a:gd name="connsiteX25" fmla="*/ 971378 w 3546630"/>
              <a:gd name="connsiteY25" fmla="*/ 8111410 h 10896709"/>
              <a:gd name="connsiteX26" fmla="*/ 573272 w 3546630"/>
              <a:gd name="connsiteY26" fmla="*/ 8521957 h 10896709"/>
              <a:gd name="connsiteX27" fmla="*/ 69418 w 3546630"/>
              <a:gd name="connsiteY27" fmla="*/ 8515737 h 10896709"/>
              <a:gd name="connsiteX28" fmla="*/ 915395 w 3546630"/>
              <a:gd name="connsiteY28" fmla="*/ 10742643 h 10896709"/>
              <a:gd name="connsiteX29" fmla="*/ 3546630 w 3546630"/>
              <a:gd name="connsiteY29" fmla="*/ 10798628 h 10896709"/>
              <a:gd name="connsiteX0" fmla="*/ 161968 w 3477447"/>
              <a:gd name="connsiteY0" fmla="*/ 0 h 10896709"/>
              <a:gd name="connsiteX1" fmla="*/ 448107 w 3477447"/>
              <a:gd name="connsiteY1" fmla="*/ 167951 h 10896709"/>
              <a:gd name="connsiteX2" fmla="*/ 665821 w 3477447"/>
              <a:gd name="connsiteY2" fmla="*/ 665584 h 10896709"/>
              <a:gd name="connsiteX3" fmla="*/ 802670 w 3477447"/>
              <a:gd name="connsiteY3" fmla="*/ 908180 h 10896709"/>
              <a:gd name="connsiteX4" fmla="*/ 1231878 w 3477447"/>
              <a:gd name="connsiteY4" fmla="*/ 1250302 h 10896709"/>
              <a:gd name="connsiteX5" fmla="*/ 1294082 w 3477447"/>
              <a:gd name="connsiteY5" fmla="*/ 1635966 h 10896709"/>
              <a:gd name="connsiteX6" fmla="*/ 1318963 w 3477447"/>
              <a:gd name="connsiteY6" fmla="*/ 2052735 h 10896709"/>
              <a:gd name="connsiteX7" fmla="*/ 1337625 w 3477447"/>
              <a:gd name="connsiteY7" fmla="*/ 2326432 h 10896709"/>
              <a:gd name="connsiteX8" fmla="*/ 1443372 w 3477447"/>
              <a:gd name="connsiteY8" fmla="*/ 2674775 h 10896709"/>
              <a:gd name="connsiteX9" fmla="*/ 1213216 w 3477447"/>
              <a:gd name="connsiteY9" fmla="*/ 2898709 h 10896709"/>
              <a:gd name="connsiteX10" fmla="*/ 833771 w 3477447"/>
              <a:gd name="connsiteY10" fmla="*/ 3172407 h 10896709"/>
              <a:gd name="connsiteX11" fmla="*/ 466767 w 3477447"/>
              <a:gd name="connsiteY11" fmla="*/ 3408783 h 10896709"/>
              <a:gd name="connsiteX12" fmla="*/ 236612 w 3477447"/>
              <a:gd name="connsiteY12" fmla="*/ 3732244 h 10896709"/>
              <a:gd name="connsiteX13" fmla="*/ 342359 w 3477447"/>
              <a:gd name="connsiteY13" fmla="*/ 4093028 h 10896709"/>
              <a:gd name="connsiteX14" fmla="*/ 746685 w 3477447"/>
              <a:gd name="connsiteY14" fmla="*/ 4727509 h 10896709"/>
              <a:gd name="connsiteX15" fmla="*/ 1113689 w 3477447"/>
              <a:gd name="connsiteY15" fmla="*/ 4976326 h 10896709"/>
              <a:gd name="connsiteX16" fmla="*/ 1406049 w 3477447"/>
              <a:gd name="connsiteY16" fmla="*/ 5144277 h 10896709"/>
              <a:gd name="connsiteX17" fmla="*/ 1524235 w 3477447"/>
              <a:gd name="connsiteY17" fmla="*/ 5337109 h 10896709"/>
              <a:gd name="connsiteX18" fmla="*/ 1580220 w 3477447"/>
              <a:gd name="connsiteY18" fmla="*/ 5598366 h 10896709"/>
              <a:gd name="connsiteX19" fmla="*/ 1480694 w 3477447"/>
              <a:gd name="connsiteY19" fmla="*/ 6164424 h 10896709"/>
              <a:gd name="connsiteX20" fmla="*/ 1623763 w 3477447"/>
              <a:gd name="connsiteY20" fmla="*/ 6643395 h 10896709"/>
              <a:gd name="connsiteX21" fmla="*/ 1835257 w 3477447"/>
              <a:gd name="connsiteY21" fmla="*/ 7259215 h 10896709"/>
              <a:gd name="connsiteX22" fmla="*/ 1860138 w 3477447"/>
              <a:gd name="connsiteY22" fmla="*/ 7831492 h 10896709"/>
              <a:gd name="connsiteX23" fmla="*/ 1468253 w 3477447"/>
              <a:gd name="connsiteY23" fmla="*/ 7974562 h 10896709"/>
              <a:gd name="connsiteX24" fmla="*/ 1188335 w 3477447"/>
              <a:gd name="connsiteY24" fmla="*/ 8005663 h 10896709"/>
              <a:gd name="connsiteX25" fmla="*/ 902195 w 3477447"/>
              <a:gd name="connsiteY25" fmla="*/ 8111410 h 10896709"/>
              <a:gd name="connsiteX26" fmla="*/ 504089 w 3477447"/>
              <a:gd name="connsiteY26" fmla="*/ 8521957 h 10896709"/>
              <a:gd name="connsiteX27" fmla="*/ 235 w 3477447"/>
              <a:gd name="connsiteY27" fmla="*/ 8515737 h 10896709"/>
              <a:gd name="connsiteX28" fmla="*/ 790228 w 3477447"/>
              <a:gd name="connsiteY28" fmla="*/ 9902888 h 10896709"/>
              <a:gd name="connsiteX29" fmla="*/ 846212 w 3477447"/>
              <a:gd name="connsiteY29" fmla="*/ 10742643 h 10896709"/>
              <a:gd name="connsiteX30" fmla="*/ 3477447 w 3477447"/>
              <a:gd name="connsiteY30" fmla="*/ 10798628 h 10896709"/>
              <a:gd name="connsiteX0" fmla="*/ 161968 w 3477447"/>
              <a:gd name="connsiteY0" fmla="*/ 0 h 11078775"/>
              <a:gd name="connsiteX1" fmla="*/ 448107 w 3477447"/>
              <a:gd name="connsiteY1" fmla="*/ 167951 h 11078775"/>
              <a:gd name="connsiteX2" fmla="*/ 665821 w 3477447"/>
              <a:gd name="connsiteY2" fmla="*/ 665584 h 11078775"/>
              <a:gd name="connsiteX3" fmla="*/ 802670 w 3477447"/>
              <a:gd name="connsiteY3" fmla="*/ 908180 h 11078775"/>
              <a:gd name="connsiteX4" fmla="*/ 1231878 w 3477447"/>
              <a:gd name="connsiteY4" fmla="*/ 1250302 h 11078775"/>
              <a:gd name="connsiteX5" fmla="*/ 1294082 w 3477447"/>
              <a:gd name="connsiteY5" fmla="*/ 1635966 h 11078775"/>
              <a:gd name="connsiteX6" fmla="*/ 1318963 w 3477447"/>
              <a:gd name="connsiteY6" fmla="*/ 2052735 h 11078775"/>
              <a:gd name="connsiteX7" fmla="*/ 1337625 w 3477447"/>
              <a:gd name="connsiteY7" fmla="*/ 2326432 h 11078775"/>
              <a:gd name="connsiteX8" fmla="*/ 1443372 w 3477447"/>
              <a:gd name="connsiteY8" fmla="*/ 2674775 h 11078775"/>
              <a:gd name="connsiteX9" fmla="*/ 1213216 w 3477447"/>
              <a:gd name="connsiteY9" fmla="*/ 2898709 h 11078775"/>
              <a:gd name="connsiteX10" fmla="*/ 833771 w 3477447"/>
              <a:gd name="connsiteY10" fmla="*/ 3172407 h 11078775"/>
              <a:gd name="connsiteX11" fmla="*/ 466767 w 3477447"/>
              <a:gd name="connsiteY11" fmla="*/ 3408783 h 11078775"/>
              <a:gd name="connsiteX12" fmla="*/ 236612 w 3477447"/>
              <a:gd name="connsiteY12" fmla="*/ 3732244 h 11078775"/>
              <a:gd name="connsiteX13" fmla="*/ 342359 w 3477447"/>
              <a:gd name="connsiteY13" fmla="*/ 4093028 h 11078775"/>
              <a:gd name="connsiteX14" fmla="*/ 746685 w 3477447"/>
              <a:gd name="connsiteY14" fmla="*/ 4727509 h 11078775"/>
              <a:gd name="connsiteX15" fmla="*/ 1113689 w 3477447"/>
              <a:gd name="connsiteY15" fmla="*/ 4976326 h 11078775"/>
              <a:gd name="connsiteX16" fmla="*/ 1406049 w 3477447"/>
              <a:gd name="connsiteY16" fmla="*/ 5144277 h 11078775"/>
              <a:gd name="connsiteX17" fmla="*/ 1524235 w 3477447"/>
              <a:gd name="connsiteY17" fmla="*/ 5337109 h 11078775"/>
              <a:gd name="connsiteX18" fmla="*/ 1580220 w 3477447"/>
              <a:gd name="connsiteY18" fmla="*/ 5598366 h 11078775"/>
              <a:gd name="connsiteX19" fmla="*/ 1480694 w 3477447"/>
              <a:gd name="connsiteY19" fmla="*/ 6164424 h 11078775"/>
              <a:gd name="connsiteX20" fmla="*/ 1623763 w 3477447"/>
              <a:gd name="connsiteY20" fmla="*/ 6643395 h 11078775"/>
              <a:gd name="connsiteX21" fmla="*/ 1835257 w 3477447"/>
              <a:gd name="connsiteY21" fmla="*/ 7259215 h 11078775"/>
              <a:gd name="connsiteX22" fmla="*/ 1860138 w 3477447"/>
              <a:gd name="connsiteY22" fmla="*/ 7831492 h 11078775"/>
              <a:gd name="connsiteX23" fmla="*/ 1468253 w 3477447"/>
              <a:gd name="connsiteY23" fmla="*/ 7974562 h 11078775"/>
              <a:gd name="connsiteX24" fmla="*/ 1188335 w 3477447"/>
              <a:gd name="connsiteY24" fmla="*/ 8005663 h 11078775"/>
              <a:gd name="connsiteX25" fmla="*/ 902195 w 3477447"/>
              <a:gd name="connsiteY25" fmla="*/ 8111410 h 11078775"/>
              <a:gd name="connsiteX26" fmla="*/ 504089 w 3477447"/>
              <a:gd name="connsiteY26" fmla="*/ 8521957 h 11078775"/>
              <a:gd name="connsiteX27" fmla="*/ 235 w 3477447"/>
              <a:gd name="connsiteY27" fmla="*/ 8515737 h 11078775"/>
              <a:gd name="connsiteX28" fmla="*/ 790228 w 3477447"/>
              <a:gd name="connsiteY28" fmla="*/ 9902888 h 11078775"/>
              <a:gd name="connsiteX29" fmla="*/ 846212 w 3477447"/>
              <a:gd name="connsiteY29" fmla="*/ 10742643 h 11078775"/>
              <a:gd name="connsiteX30" fmla="*/ 1922343 w 3477447"/>
              <a:gd name="connsiteY30" fmla="*/ 11078545 h 11078775"/>
              <a:gd name="connsiteX31" fmla="*/ 3477447 w 3477447"/>
              <a:gd name="connsiteY31" fmla="*/ 10798628 h 11078775"/>
              <a:gd name="connsiteX0" fmla="*/ 161968 w 3477447"/>
              <a:gd name="connsiteY0" fmla="*/ 0 h 11080514"/>
              <a:gd name="connsiteX1" fmla="*/ 448107 w 3477447"/>
              <a:gd name="connsiteY1" fmla="*/ 167951 h 11080514"/>
              <a:gd name="connsiteX2" fmla="*/ 665821 w 3477447"/>
              <a:gd name="connsiteY2" fmla="*/ 665584 h 11080514"/>
              <a:gd name="connsiteX3" fmla="*/ 802670 w 3477447"/>
              <a:gd name="connsiteY3" fmla="*/ 908180 h 11080514"/>
              <a:gd name="connsiteX4" fmla="*/ 1231878 w 3477447"/>
              <a:gd name="connsiteY4" fmla="*/ 1250302 h 11080514"/>
              <a:gd name="connsiteX5" fmla="*/ 1294082 w 3477447"/>
              <a:gd name="connsiteY5" fmla="*/ 1635966 h 11080514"/>
              <a:gd name="connsiteX6" fmla="*/ 1318963 w 3477447"/>
              <a:gd name="connsiteY6" fmla="*/ 2052735 h 11080514"/>
              <a:gd name="connsiteX7" fmla="*/ 1337625 w 3477447"/>
              <a:gd name="connsiteY7" fmla="*/ 2326432 h 11080514"/>
              <a:gd name="connsiteX8" fmla="*/ 1443372 w 3477447"/>
              <a:gd name="connsiteY8" fmla="*/ 2674775 h 11080514"/>
              <a:gd name="connsiteX9" fmla="*/ 1213216 w 3477447"/>
              <a:gd name="connsiteY9" fmla="*/ 2898709 h 11080514"/>
              <a:gd name="connsiteX10" fmla="*/ 833771 w 3477447"/>
              <a:gd name="connsiteY10" fmla="*/ 3172407 h 11080514"/>
              <a:gd name="connsiteX11" fmla="*/ 466767 w 3477447"/>
              <a:gd name="connsiteY11" fmla="*/ 3408783 h 11080514"/>
              <a:gd name="connsiteX12" fmla="*/ 236612 w 3477447"/>
              <a:gd name="connsiteY12" fmla="*/ 3732244 h 11080514"/>
              <a:gd name="connsiteX13" fmla="*/ 342359 w 3477447"/>
              <a:gd name="connsiteY13" fmla="*/ 4093028 h 11080514"/>
              <a:gd name="connsiteX14" fmla="*/ 746685 w 3477447"/>
              <a:gd name="connsiteY14" fmla="*/ 4727509 h 11080514"/>
              <a:gd name="connsiteX15" fmla="*/ 1113689 w 3477447"/>
              <a:gd name="connsiteY15" fmla="*/ 4976326 h 11080514"/>
              <a:gd name="connsiteX16" fmla="*/ 1406049 w 3477447"/>
              <a:gd name="connsiteY16" fmla="*/ 5144277 h 11080514"/>
              <a:gd name="connsiteX17" fmla="*/ 1524235 w 3477447"/>
              <a:gd name="connsiteY17" fmla="*/ 5337109 h 11080514"/>
              <a:gd name="connsiteX18" fmla="*/ 1580220 w 3477447"/>
              <a:gd name="connsiteY18" fmla="*/ 5598366 h 11080514"/>
              <a:gd name="connsiteX19" fmla="*/ 1480694 w 3477447"/>
              <a:gd name="connsiteY19" fmla="*/ 6164424 h 11080514"/>
              <a:gd name="connsiteX20" fmla="*/ 1623763 w 3477447"/>
              <a:gd name="connsiteY20" fmla="*/ 6643395 h 11080514"/>
              <a:gd name="connsiteX21" fmla="*/ 1835257 w 3477447"/>
              <a:gd name="connsiteY21" fmla="*/ 7259215 h 11080514"/>
              <a:gd name="connsiteX22" fmla="*/ 1860138 w 3477447"/>
              <a:gd name="connsiteY22" fmla="*/ 7831492 h 11080514"/>
              <a:gd name="connsiteX23" fmla="*/ 1468253 w 3477447"/>
              <a:gd name="connsiteY23" fmla="*/ 7974562 h 11080514"/>
              <a:gd name="connsiteX24" fmla="*/ 1188335 w 3477447"/>
              <a:gd name="connsiteY24" fmla="*/ 8005663 h 11080514"/>
              <a:gd name="connsiteX25" fmla="*/ 902195 w 3477447"/>
              <a:gd name="connsiteY25" fmla="*/ 8111410 h 11080514"/>
              <a:gd name="connsiteX26" fmla="*/ 504089 w 3477447"/>
              <a:gd name="connsiteY26" fmla="*/ 8521957 h 11080514"/>
              <a:gd name="connsiteX27" fmla="*/ 235 w 3477447"/>
              <a:gd name="connsiteY27" fmla="*/ 8515737 h 11080514"/>
              <a:gd name="connsiteX28" fmla="*/ 790228 w 3477447"/>
              <a:gd name="connsiteY28" fmla="*/ 9902888 h 11080514"/>
              <a:gd name="connsiteX29" fmla="*/ 846212 w 3477447"/>
              <a:gd name="connsiteY29" fmla="*/ 10742643 h 11080514"/>
              <a:gd name="connsiteX30" fmla="*/ 1922343 w 3477447"/>
              <a:gd name="connsiteY30" fmla="*/ 11078545 h 11080514"/>
              <a:gd name="connsiteX31" fmla="*/ 2643910 w 3477447"/>
              <a:gd name="connsiteY31" fmla="*/ 10618235 h 11080514"/>
              <a:gd name="connsiteX32" fmla="*/ 3477447 w 3477447"/>
              <a:gd name="connsiteY32" fmla="*/ 10798628 h 11080514"/>
              <a:gd name="connsiteX0" fmla="*/ 161968 w 3477447"/>
              <a:gd name="connsiteY0" fmla="*/ 0 h 11080576"/>
              <a:gd name="connsiteX1" fmla="*/ 448107 w 3477447"/>
              <a:gd name="connsiteY1" fmla="*/ 167951 h 11080576"/>
              <a:gd name="connsiteX2" fmla="*/ 665821 w 3477447"/>
              <a:gd name="connsiteY2" fmla="*/ 665584 h 11080576"/>
              <a:gd name="connsiteX3" fmla="*/ 802670 w 3477447"/>
              <a:gd name="connsiteY3" fmla="*/ 908180 h 11080576"/>
              <a:gd name="connsiteX4" fmla="*/ 1231878 w 3477447"/>
              <a:gd name="connsiteY4" fmla="*/ 1250302 h 11080576"/>
              <a:gd name="connsiteX5" fmla="*/ 1294082 w 3477447"/>
              <a:gd name="connsiteY5" fmla="*/ 1635966 h 11080576"/>
              <a:gd name="connsiteX6" fmla="*/ 1318963 w 3477447"/>
              <a:gd name="connsiteY6" fmla="*/ 2052735 h 11080576"/>
              <a:gd name="connsiteX7" fmla="*/ 1337625 w 3477447"/>
              <a:gd name="connsiteY7" fmla="*/ 2326432 h 11080576"/>
              <a:gd name="connsiteX8" fmla="*/ 1443372 w 3477447"/>
              <a:gd name="connsiteY8" fmla="*/ 2674775 h 11080576"/>
              <a:gd name="connsiteX9" fmla="*/ 1213216 w 3477447"/>
              <a:gd name="connsiteY9" fmla="*/ 2898709 h 11080576"/>
              <a:gd name="connsiteX10" fmla="*/ 833771 w 3477447"/>
              <a:gd name="connsiteY10" fmla="*/ 3172407 h 11080576"/>
              <a:gd name="connsiteX11" fmla="*/ 466767 w 3477447"/>
              <a:gd name="connsiteY11" fmla="*/ 3408783 h 11080576"/>
              <a:gd name="connsiteX12" fmla="*/ 236612 w 3477447"/>
              <a:gd name="connsiteY12" fmla="*/ 3732244 h 11080576"/>
              <a:gd name="connsiteX13" fmla="*/ 342359 w 3477447"/>
              <a:gd name="connsiteY13" fmla="*/ 4093028 h 11080576"/>
              <a:gd name="connsiteX14" fmla="*/ 746685 w 3477447"/>
              <a:gd name="connsiteY14" fmla="*/ 4727509 h 11080576"/>
              <a:gd name="connsiteX15" fmla="*/ 1113689 w 3477447"/>
              <a:gd name="connsiteY15" fmla="*/ 4976326 h 11080576"/>
              <a:gd name="connsiteX16" fmla="*/ 1406049 w 3477447"/>
              <a:gd name="connsiteY16" fmla="*/ 5144277 h 11080576"/>
              <a:gd name="connsiteX17" fmla="*/ 1524235 w 3477447"/>
              <a:gd name="connsiteY17" fmla="*/ 5337109 h 11080576"/>
              <a:gd name="connsiteX18" fmla="*/ 1580220 w 3477447"/>
              <a:gd name="connsiteY18" fmla="*/ 5598366 h 11080576"/>
              <a:gd name="connsiteX19" fmla="*/ 1480694 w 3477447"/>
              <a:gd name="connsiteY19" fmla="*/ 6164424 h 11080576"/>
              <a:gd name="connsiteX20" fmla="*/ 1623763 w 3477447"/>
              <a:gd name="connsiteY20" fmla="*/ 6643395 h 11080576"/>
              <a:gd name="connsiteX21" fmla="*/ 1835257 w 3477447"/>
              <a:gd name="connsiteY21" fmla="*/ 7259215 h 11080576"/>
              <a:gd name="connsiteX22" fmla="*/ 1860138 w 3477447"/>
              <a:gd name="connsiteY22" fmla="*/ 7831492 h 11080576"/>
              <a:gd name="connsiteX23" fmla="*/ 1468253 w 3477447"/>
              <a:gd name="connsiteY23" fmla="*/ 7974562 h 11080576"/>
              <a:gd name="connsiteX24" fmla="*/ 1188335 w 3477447"/>
              <a:gd name="connsiteY24" fmla="*/ 8005663 h 11080576"/>
              <a:gd name="connsiteX25" fmla="*/ 902195 w 3477447"/>
              <a:gd name="connsiteY25" fmla="*/ 8111410 h 11080576"/>
              <a:gd name="connsiteX26" fmla="*/ 504089 w 3477447"/>
              <a:gd name="connsiteY26" fmla="*/ 8521957 h 11080576"/>
              <a:gd name="connsiteX27" fmla="*/ 235 w 3477447"/>
              <a:gd name="connsiteY27" fmla="*/ 8515737 h 11080576"/>
              <a:gd name="connsiteX28" fmla="*/ 790228 w 3477447"/>
              <a:gd name="connsiteY28" fmla="*/ 9902888 h 11080576"/>
              <a:gd name="connsiteX29" fmla="*/ 846212 w 3477447"/>
              <a:gd name="connsiteY29" fmla="*/ 10742643 h 11080576"/>
              <a:gd name="connsiteX30" fmla="*/ 1922343 w 3477447"/>
              <a:gd name="connsiteY30" fmla="*/ 11078545 h 11080576"/>
              <a:gd name="connsiteX31" fmla="*/ 2643910 w 3477447"/>
              <a:gd name="connsiteY31" fmla="*/ 10618235 h 11080576"/>
              <a:gd name="connsiteX32" fmla="*/ 3209967 w 3477447"/>
              <a:gd name="connsiteY32" fmla="*/ 10711540 h 11080576"/>
              <a:gd name="connsiteX33" fmla="*/ 3477447 w 3477447"/>
              <a:gd name="connsiteY33" fmla="*/ 10798628 h 11080576"/>
              <a:gd name="connsiteX0" fmla="*/ 161968 w 3477447"/>
              <a:gd name="connsiteY0" fmla="*/ 0 h 11102330"/>
              <a:gd name="connsiteX1" fmla="*/ 448107 w 3477447"/>
              <a:gd name="connsiteY1" fmla="*/ 167951 h 11102330"/>
              <a:gd name="connsiteX2" fmla="*/ 665821 w 3477447"/>
              <a:gd name="connsiteY2" fmla="*/ 665584 h 11102330"/>
              <a:gd name="connsiteX3" fmla="*/ 802670 w 3477447"/>
              <a:gd name="connsiteY3" fmla="*/ 908180 h 11102330"/>
              <a:gd name="connsiteX4" fmla="*/ 1231878 w 3477447"/>
              <a:gd name="connsiteY4" fmla="*/ 1250302 h 11102330"/>
              <a:gd name="connsiteX5" fmla="*/ 1294082 w 3477447"/>
              <a:gd name="connsiteY5" fmla="*/ 1635966 h 11102330"/>
              <a:gd name="connsiteX6" fmla="*/ 1318963 w 3477447"/>
              <a:gd name="connsiteY6" fmla="*/ 2052735 h 11102330"/>
              <a:gd name="connsiteX7" fmla="*/ 1337625 w 3477447"/>
              <a:gd name="connsiteY7" fmla="*/ 2326432 h 11102330"/>
              <a:gd name="connsiteX8" fmla="*/ 1443372 w 3477447"/>
              <a:gd name="connsiteY8" fmla="*/ 2674775 h 11102330"/>
              <a:gd name="connsiteX9" fmla="*/ 1213216 w 3477447"/>
              <a:gd name="connsiteY9" fmla="*/ 2898709 h 11102330"/>
              <a:gd name="connsiteX10" fmla="*/ 833771 w 3477447"/>
              <a:gd name="connsiteY10" fmla="*/ 3172407 h 11102330"/>
              <a:gd name="connsiteX11" fmla="*/ 466767 w 3477447"/>
              <a:gd name="connsiteY11" fmla="*/ 3408783 h 11102330"/>
              <a:gd name="connsiteX12" fmla="*/ 236612 w 3477447"/>
              <a:gd name="connsiteY12" fmla="*/ 3732244 h 11102330"/>
              <a:gd name="connsiteX13" fmla="*/ 342359 w 3477447"/>
              <a:gd name="connsiteY13" fmla="*/ 4093028 h 11102330"/>
              <a:gd name="connsiteX14" fmla="*/ 746685 w 3477447"/>
              <a:gd name="connsiteY14" fmla="*/ 4727509 h 11102330"/>
              <a:gd name="connsiteX15" fmla="*/ 1113689 w 3477447"/>
              <a:gd name="connsiteY15" fmla="*/ 4976326 h 11102330"/>
              <a:gd name="connsiteX16" fmla="*/ 1406049 w 3477447"/>
              <a:gd name="connsiteY16" fmla="*/ 5144277 h 11102330"/>
              <a:gd name="connsiteX17" fmla="*/ 1524235 w 3477447"/>
              <a:gd name="connsiteY17" fmla="*/ 5337109 h 11102330"/>
              <a:gd name="connsiteX18" fmla="*/ 1580220 w 3477447"/>
              <a:gd name="connsiteY18" fmla="*/ 5598366 h 11102330"/>
              <a:gd name="connsiteX19" fmla="*/ 1480694 w 3477447"/>
              <a:gd name="connsiteY19" fmla="*/ 6164424 h 11102330"/>
              <a:gd name="connsiteX20" fmla="*/ 1623763 w 3477447"/>
              <a:gd name="connsiteY20" fmla="*/ 6643395 h 11102330"/>
              <a:gd name="connsiteX21" fmla="*/ 1835257 w 3477447"/>
              <a:gd name="connsiteY21" fmla="*/ 7259215 h 11102330"/>
              <a:gd name="connsiteX22" fmla="*/ 1860138 w 3477447"/>
              <a:gd name="connsiteY22" fmla="*/ 7831492 h 11102330"/>
              <a:gd name="connsiteX23" fmla="*/ 1468253 w 3477447"/>
              <a:gd name="connsiteY23" fmla="*/ 7974562 h 11102330"/>
              <a:gd name="connsiteX24" fmla="*/ 1188335 w 3477447"/>
              <a:gd name="connsiteY24" fmla="*/ 8005663 h 11102330"/>
              <a:gd name="connsiteX25" fmla="*/ 902195 w 3477447"/>
              <a:gd name="connsiteY25" fmla="*/ 8111410 h 11102330"/>
              <a:gd name="connsiteX26" fmla="*/ 504089 w 3477447"/>
              <a:gd name="connsiteY26" fmla="*/ 8521957 h 11102330"/>
              <a:gd name="connsiteX27" fmla="*/ 235 w 3477447"/>
              <a:gd name="connsiteY27" fmla="*/ 8515737 h 11102330"/>
              <a:gd name="connsiteX28" fmla="*/ 790228 w 3477447"/>
              <a:gd name="connsiteY28" fmla="*/ 9902888 h 11102330"/>
              <a:gd name="connsiteX29" fmla="*/ 846212 w 3477447"/>
              <a:gd name="connsiteY29" fmla="*/ 10742643 h 11102330"/>
              <a:gd name="connsiteX30" fmla="*/ 1555338 w 3477447"/>
              <a:gd name="connsiteY30" fmla="*/ 11003899 h 11102330"/>
              <a:gd name="connsiteX31" fmla="*/ 1922343 w 3477447"/>
              <a:gd name="connsiteY31" fmla="*/ 11078545 h 11102330"/>
              <a:gd name="connsiteX32" fmla="*/ 2643910 w 3477447"/>
              <a:gd name="connsiteY32" fmla="*/ 10618235 h 11102330"/>
              <a:gd name="connsiteX33" fmla="*/ 3209967 w 3477447"/>
              <a:gd name="connsiteY33" fmla="*/ 10711540 h 11102330"/>
              <a:gd name="connsiteX34" fmla="*/ 3477447 w 3477447"/>
              <a:gd name="connsiteY34" fmla="*/ 10798628 h 11102330"/>
              <a:gd name="connsiteX0" fmla="*/ 161968 w 3477447"/>
              <a:gd name="connsiteY0" fmla="*/ 0 h 11102330"/>
              <a:gd name="connsiteX1" fmla="*/ 448107 w 3477447"/>
              <a:gd name="connsiteY1" fmla="*/ 167951 h 11102330"/>
              <a:gd name="connsiteX2" fmla="*/ 665821 w 3477447"/>
              <a:gd name="connsiteY2" fmla="*/ 665584 h 11102330"/>
              <a:gd name="connsiteX3" fmla="*/ 802670 w 3477447"/>
              <a:gd name="connsiteY3" fmla="*/ 908180 h 11102330"/>
              <a:gd name="connsiteX4" fmla="*/ 1231878 w 3477447"/>
              <a:gd name="connsiteY4" fmla="*/ 1250302 h 11102330"/>
              <a:gd name="connsiteX5" fmla="*/ 1294082 w 3477447"/>
              <a:gd name="connsiteY5" fmla="*/ 1635966 h 11102330"/>
              <a:gd name="connsiteX6" fmla="*/ 1318963 w 3477447"/>
              <a:gd name="connsiteY6" fmla="*/ 2052735 h 11102330"/>
              <a:gd name="connsiteX7" fmla="*/ 1337625 w 3477447"/>
              <a:gd name="connsiteY7" fmla="*/ 2326432 h 11102330"/>
              <a:gd name="connsiteX8" fmla="*/ 1443372 w 3477447"/>
              <a:gd name="connsiteY8" fmla="*/ 2674775 h 11102330"/>
              <a:gd name="connsiteX9" fmla="*/ 1213216 w 3477447"/>
              <a:gd name="connsiteY9" fmla="*/ 2898709 h 11102330"/>
              <a:gd name="connsiteX10" fmla="*/ 833771 w 3477447"/>
              <a:gd name="connsiteY10" fmla="*/ 3172407 h 11102330"/>
              <a:gd name="connsiteX11" fmla="*/ 466767 w 3477447"/>
              <a:gd name="connsiteY11" fmla="*/ 3408783 h 11102330"/>
              <a:gd name="connsiteX12" fmla="*/ 236612 w 3477447"/>
              <a:gd name="connsiteY12" fmla="*/ 3732244 h 11102330"/>
              <a:gd name="connsiteX13" fmla="*/ 342359 w 3477447"/>
              <a:gd name="connsiteY13" fmla="*/ 4093028 h 11102330"/>
              <a:gd name="connsiteX14" fmla="*/ 746685 w 3477447"/>
              <a:gd name="connsiteY14" fmla="*/ 4727509 h 11102330"/>
              <a:gd name="connsiteX15" fmla="*/ 1113689 w 3477447"/>
              <a:gd name="connsiteY15" fmla="*/ 4976326 h 11102330"/>
              <a:gd name="connsiteX16" fmla="*/ 1406049 w 3477447"/>
              <a:gd name="connsiteY16" fmla="*/ 5144277 h 11102330"/>
              <a:gd name="connsiteX17" fmla="*/ 1524235 w 3477447"/>
              <a:gd name="connsiteY17" fmla="*/ 5337109 h 11102330"/>
              <a:gd name="connsiteX18" fmla="*/ 1580220 w 3477447"/>
              <a:gd name="connsiteY18" fmla="*/ 5598366 h 11102330"/>
              <a:gd name="connsiteX19" fmla="*/ 1480694 w 3477447"/>
              <a:gd name="connsiteY19" fmla="*/ 6164424 h 11102330"/>
              <a:gd name="connsiteX20" fmla="*/ 1623763 w 3477447"/>
              <a:gd name="connsiteY20" fmla="*/ 6643395 h 11102330"/>
              <a:gd name="connsiteX21" fmla="*/ 1835257 w 3477447"/>
              <a:gd name="connsiteY21" fmla="*/ 7259215 h 11102330"/>
              <a:gd name="connsiteX22" fmla="*/ 1860138 w 3477447"/>
              <a:gd name="connsiteY22" fmla="*/ 7831492 h 11102330"/>
              <a:gd name="connsiteX23" fmla="*/ 1468253 w 3477447"/>
              <a:gd name="connsiteY23" fmla="*/ 7974562 h 11102330"/>
              <a:gd name="connsiteX24" fmla="*/ 1188335 w 3477447"/>
              <a:gd name="connsiteY24" fmla="*/ 8005663 h 11102330"/>
              <a:gd name="connsiteX25" fmla="*/ 902195 w 3477447"/>
              <a:gd name="connsiteY25" fmla="*/ 8111410 h 11102330"/>
              <a:gd name="connsiteX26" fmla="*/ 504089 w 3477447"/>
              <a:gd name="connsiteY26" fmla="*/ 8521957 h 11102330"/>
              <a:gd name="connsiteX27" fmla="*/ 235 w 3477447"/>
              <a:gd name="connsiteY27" fmla="*/ 8515737 h 11102330"/>
              <a:gd name="connsiteX28" fmla="*/ 790228 w 3477447"/>
              <a:gd name="connsiteY28" fmla="*/ 9902888 h 11102330"/>
              <a:gd name="connsiteX29" fmla="*/ 771567 w 3477447"/>
              <a:gd name="connsiteY29" fmla="*/ 10674218 h 11102330"/>
              <a:gd name="connsiteX30" fmla="*/ 1555338 w 3477447"/>
              <a:gd name="connsiteY30" fmla="*/ 11003899 h 11102330"/>
              <a:gd name="connsiteX31" fmla="*/ 1922343 w 3477447"/>
              <a:gd name="connsiteY31" fmla="*/ 11078545 h 11102330"/>
              <a:gd name="connsiteX32" fmla="*/ 2643910 w 3477447"/>
              <a:gd name="connsiteY32" fmla="*/ 10618235 h 11102330"/>
              <a:gd name="connsiteX33" fmla="*/ 3209967 w 3477447"/>
              <a:gd name="connsiteY33" fmla="*/ 10711540 h 11102330"/>
              <a:gd name="connsiteX34" fmla="*/ 3477447 w 3477447"/>
              <a:gd name="connsiteY34" fmla="*/ 10798628 h 11102330"/>
              <a:gd name="connsiteX0" fmla="*/ 173448 w 3488927"/>
              <a:gd name="connsiteY0" fmla="*/ 0 h 11102330"/>
              <a:gd name="connsiteX1" fmla="*/ 459587 w 3488927"/>
              <a:gd name="connsiteY1" fmla="*/ 167951 h 11102330"/>
              <a:gd name="connsiteX2" fmla="*/ 677301 w 3488927"/>
              <a:gd name="connsiteY2" fmla="*/ 665584 h 11102330"/>
              <a:gd name="connsiteX3" fmla="*/ 814150 w 3488927"/>
              <a:gd name="connsiteY3" fmla="*/ 908180 h 11102330"/>
              <a:gd name="connsiteX4" fmla="*/ 1243358 w 3488927"/>
              <a:gd name="connsiteY4" fmla="*/ 1250302 h 11102330"/>
              <a:gd name="connsiteX5" fmla="*/ 1305562 w 3488927"/>
              <a:gd name="connsiteY5" fmla="*/ 1635966 h 11102330"/>
              <a:gd name="connsiteX6" fmla="*/ 1330443 w 3488927"/>
              <a:gd name="connsiteY6" fmla="*/ 2052735 h 11102330"/>
              <a:gd name="connsiteX7" fmla="*/ 1349105 w 3488927"/>
              <a:gd name="connsiteY7" fmla="*/ 2326432 h 11102330"/>
              <a:gd name="connsiteX8" fmla="*/ 1454852 w 3488927"/>
              <a:gd name="connsiteY8" fmla="*/ 2674775 h 11102330"/>
              <a:gd name="connsiteX9" fmla="*/ 1224696 w 3488927"/>
              <a:gd name="connsiteY9" fmla="*/ 2898709 h 11102330"/>
              <a:gd name="connsiteX10" fmla="*/ 845251 w 3488927"/>
              <a:gd name="connsiteY10" fmla="*/ 3172407 h 11102330"/>
              <a:gd name="connsiteX11" fmla="*/ 478247 w 3488927"/>
              <a:gd name="connsiteY11" fmla="*/ 3408783 h 11102330"/>
              <a:gd name="connsiteX12" fmla="*/ 248092 w 3488927"/>
              <a:gd name="connsiteY12" fmla="*/ 3732244 h 11102330"/>
              <a:gd name="connsiteX13" fmla="*/ 353839 w 3488927"/>
              <a:gd name="connsiteY13" fmla="*/ 4093028 h 11102330"/>
              <a:gd name="connsiteX14" fmla="*/ 758165 w 3488927"/>
              <a:gd name="connsiteY14" fmla="*/ 4727509 h 11102330"/>
              <a:gd name="connsiteX15" fmla="*/ 1125169 w 3488927"/>
              <a:gd name="connsiteY15" fmla="*/ 4976326 h 11102330"/>
              <a:gd name="connsiteX16" fmla="*/ 1417529 w 3488927"/>
              <a:gd name="connsiteY16" fmla="*/ 5144277 h 11102330"/>
              <a:gd name="connsiteX17" fmla="*/ 1535715 w 3488927"/>
              <a:gd name="connsiteY17" fmla="*/ 5337109 h 11102330"/>
              <a:gd name="connsiteX18" fmla="*/ 1591700 w 3488927"/>
              <a:gd name="connsiteY18" fmla="*/ 5598366 h 11102330"/>
              <a:gd name="connsiteX19" fmla="*/ 1492174 w 3488927"/>
              <a:gd name="connsiteY19" fmla="*/ 6164424 h 11102330"/>
              <a:gd name="connsiteX20" fmla="*/ 1635243 w 3488927"/>
              <a:gd name="connsiteY20" fmla="*/ 6643395 h 11102330"/>
              <a:gd name="connsiteX21" fmla="*/ 1846737 w 3488927"/>
              <a:gd name="connsiteY21" fmla="*/ 7259215 h 11102330"/>
              <a:gd name="connsiteX22" fmla="*/ 1871618 w 3488927"/>
              <a:gd name="connsiteY22" fmla="*/ 7831492 h 11102330"/>
              <a:gd name="connsiteX23" fmla="*/ 1479733 w 3488927"/>
              <a:gd name="connsiteY23" fmla="*/ 7974562 h 11102330"/>
              <a:gd name="connsiteX24" fmla="*/ 1199815 w 3488927"/>
              <a:gd name="connsiteY24" fmla="*/ 8005663 h 11102330"/>
              <a:gd name="connsiteX25" fmla="*/ 913675 w 3488927"/>
              <a:gd name="connsiteY25" fmla="*/ 8111410 h 11102330"/>
              <a:gd name="connsiteX26" fmla="*/ 515569 w 3488927"/>
              <a:gd name="connsiteY26" fmla="*/ 8521957 h 11102330"/>
              <a:gd name="connsiteX27" fmla="*/ 11715 w 3488927"/>
              <a:gd name="connsiteY27" fmla="*/ 8515737 h 11102330"/>
              <a:gd name="connsiteX28" fmla="*/ 123684 w 3488927"/>
              <a:gd name="connsiteY28" fmla="*/ 9274626 h 11102330"/>
              <a:gd name="connsiteX29" fmla="*/ 801708 w 3488927"/>
              <a:gd name="connsiteY29" fmla="*/ 9902888 h 11102330"/>
              <a:gd name="connsiteX30" fmla="*/ 783047 w 3488927"/>
              <a:gd name="connsiteY30" fmla="*/ 10674218 h 11102330"/>
              <a:gd name="connsiteX31" fmla="*/ 1566818 w 3488927"/>
              <a:gd name="connsiteY31" fmla="*/ 11003899 h 11102330"/>
              <a:gd name="connsiteX32" fmla="*/ 1933823 w 3488927"/>
              <a:gd name="connsiteY32" fmla="*/ 11078545 h 11102330"/>
              <a:gd name="connsiteX33" fmla="*/ 2655390 w 3488927"/>
              <a:gd name="connsiteY33" fmla="*/ 10618235 h 11102330"/>
              <a:gd name="connsiteX34" fmla="*/ 3221447 w 3488927"/>
              <a:gd name="connsiteY34" fmla="*/ 10711540 h 11102330"/>
              <a:gd name="connsiteX35" fmla="*/ 3488927 w 3488927"/>
              <a:gd name="connsiteY35" fmla="*/ 10798628 h 11102330"/>
              <a:gd name="connsiteX0" fmla="*/ 167985 w 3483464"/>
              <a:gd name="connsiteY0" fmla="*/ 0 h 11102330"/>
              <a:gd name="connsiteX1" fmla="*/ 454124 w 3483464"/>
              <a:gd name="connsiteY1" fmla="*/ 167951 h 11102330"/>
              <a:gd name="connsiteX2" fmla="*/ 671838 w 3483464"/>
              <a:gd name="connsiteY2" fmla="*/ 665584 h 11102330"/>
              <a:gd name="connsiteX3" fmla="*/ 808687 w 3483464"/>
              <a:gd name="connsiteY3" fmla="*/ 908180 h 11102330"/>
              <a:gd name="connsiteX4" fmla="*/ 1237895 w 3483464"/>
              <a:gd name="connsiteY4" fmla="*/ 1250302 h 11102330"/>
              <a:gd name="connsiteX5" fmla="*/ 1300099 w 3483464"/>
              <a:gd name="connsiteY5" fmla="*/ 1635966 h 11102330"/>
              <a:gd name="connsiteX6" fmla="*/ 1324980 w 3483464"/>
              <a:gd name="connsiteY6" fmla="*/ 2052735 h 11102330"/>
              <a:gd name="connsiteX7" fmla="*/ 1343642 w 3483464"/>
              <a:gd name="connsiteY7" fmla="*/ 2326432 h 11102330"/>
              <a:gd name="connsiteX8" fmla="*/ 1449389 w 3483464"/>
              <a:gd name="connsiteY8" fmla="*/ 2674775 h 11102330"/>
              <a:gd name="connsiteX9" fmla="*/ 1219233 w 3483464"/>
              <a:gd name="connsiteY9" fmla="*/ 2898709 h 11102330"/>
              <a:gd name="connsiteX10" fmla="*/ 839788 w 3483464"/>
              <a:gd name="connsiteY10" fmla="*/ 3172407 h 11102330"/>
              <a:gd name="connsiteX11" fmla="*/ 472784 w 3483464"/>
              <a:gd name="connsiteY11" fmla="*/ 3408783 h 11102330"/>
              <a:gd name="connsiteX12" fmla="*/ 242629 w 3483464"/>
              <a:gd name="connsiteY12" fmla="*/ 3732244 h 11102330"/>
              <a:gd name="connsiteX13" fmla="*/ 348376 w 3483464"/>
              <a:gd name="connsiteY13" fmla="*/ 4093028 h 11102330"/>
              <a:gd name="connsiteX14" fmla="*/ 752702 w 3483464"/>
              <a:gd name="connsiteY14" fmla="*/ 4727509 h 11102330"/>
              <a:gd name="connsiteX15" fmla="*/ 1119706 w 3483464"/>
              <a:gd name="connsiteY15" fmla="*/ 4976326 h 11102330"/>
              <a:gd name="connsiteX16" fmla="*/ 1412066 w 3483464"/>
              <a:gd name="connsiteY16" fmla="*/ 5144277 h 11102330"/>
              <a:gd name="connsiteX17" fmla="*/ 1530252 w 3483464"/>
              <a:gd name="connsiteY17" fmla="*/ 5337109 h 11102330"/>
              <a:gd name="connsiteX18" fmla="*/ 1586237 w 3483464"/>
              <a:gd name="connsiteY18" fmla="*/ 5598366 h 11102330"/>
              <a:gd name="connsiteX19" fmla="*/ 1486711 w 3483464"/>
              <a:gd name="connsiteY19" fmla="*/ 6164424 h 11102330"/>
              <a:gd name="connsiteX20" fmla="*/ 1629780 w 3483464"/>
              <a:gd name="connsiteY20" fmla="*/ 6643395 h 11102330"/>
              <a:gd name="connsiteX21" fmla="*/ 1841274 w 3483464"/>
              <a:gd name="connsiteY21" fmla="*/ 7259215 h 11102330"/>
              <a:gd name="connsiteX22" fmla="*/ 1866155 w 3483464"/>
              <a:gd name="connsiteY22" fmla="*/ 7831492 h 11102330"/>
              <a:gd name="connsiteX23" fmla="*/ 1474270 w 3483464"/>
              <a:gd name="connsiteY23" fmla="*/ 7974562 h 11102330"/>
              <a:gd name="connsiteX24" fmla="*/ 1194352 w 3483464"/>
              <a:gd name="connsiteY24" fmla="*/ 8005663 h 11102330"/>
              <a:gd name="connsiteX25" fmla="*/ 908212 w 3483464"/>
              <a:gd name="connsiteY25" fmla="*/ 8111410 h 11102330"/>
              <a:gd name="connsiteX26" fmla="*/ 510106 w 3483464"/>
              <a:gd name="connsiteY26" fmla="*/ 8521957 h 11102330"/>
              <a:gd name="connsiteX27" fmla="*/ 6252 w 3483464"/>
              <a:gd name="connsiteY27" fmla="*/ 8515737 h 11102330"/>
              <a:gd name="connsiteX28" fmla="*/ 118221 w 3483464"/>
              <a:gd name="connsiteY28" fmla="*/ 9274626 h 11102330"/>
              <a:gd name="connsiteX29" fmla="*/ 541209 w 3483464"/>
              <a:gd name="connsiteY29" fmla="*/ 9535883 h 11102330"/>
              <a:gd name="connsiteX30" fmla="*/ 796245 w 3483464"/>
              <a:gd name="connsiteY30" fmla="*/ 9902888 h 11102330"/>
              <a:gd name="connsiteX31" fmla="*/ 777584 w 3483464"/>
              <a:gd name="connsiteY31" fmla="*/ 10674218 h 11102330"/>
              <a:gd name="connsiteX32" fmla="*/ 1561355 w 3483464"/>
              <a:gd name="connsiteY32" fmla="*/ 11003899 h 11102330"/>
              <a:gd name="connsiteX33" fmla="*/ 1928360 w 3483464"/>
              <a:gd name="connsiteY33" fmla="*/ 11078545 h 11102330"/>
              <a:gd name="connsiteX34" fmla="*/ 2649927 w 3483464"/>
              <a:gd name="connsiteY34" fmla="*/ 10618235 h 11102330"/>
              <a:gd name="connsiteX35" fmla="*/ 3215984 w 3483464"/>
              <a:gd name="connsiteY35" fmla="*/ 10711540 h 11102330"/>
              <a:gd name="connsiteX36" fmla="*/ 3483464 w 3483464"/>
              <a:gd name="connsiteY36" fmla="*/ 10798628 h 11102330"/>
              <a:gd name="connsiteX0" fmla="*/ 167985 w 3483464"/>
              <a:gd name="connsiteY0" fmla="*/ 0 h 11102330"/>
              <a:gd name="connsiteX1" fmla="*/ 454124 w 3483464"/>
              <a:gd name="connsiteY1" fmla="*/ 167951 h 11102330"/>
              <a:gd name="connsiteX2" fmla="*/ 671838 w 3483464"/>
              <a:gd name="connsiteY2" fmla="*/ 665584 h 11102330"/>
              <a:gd name="connsiteX3" fmla="*/ 808687 w 3483464"/>
              <a:gd name="connsiteY3" fmla="*/ 908180 h 11102330"/>
              <a:gd name="connsiteX4" fmla="*/ 1237895 w 3483464"/>
              <a:gd name="connsiteY4" fmla="*/ 1250302 h 11102330"/>
              <a:gd name="connsiteX5" fmla="*/ 1300099 w 3483464"/>
              <a:gd name="connsiteY5" fmla="*/ 1635966 h 11102330"/>
              <a:gd name="connsiteX6" fmla="*/ 1324980 w 3483464"/>
              <a:gd name="connsiteY6" fmla="*/ 2052735 h 11102330"/>
              <a:gd name="connsiteX7" fmla="*/ 1343642 w 3483464"/>
              <a:gd name="connsiteY7" fmla="*/ 2326432 h 11102330"/>
              <a:gd name="connsiteX8" fmla="*/ 1449389 w 3483464"/>
              <a:gd name="connsiteY8" fmla="*/ 2674775 h 11102330"/>
              <a:gd name="connsiteX9" fmla="*/ 1219233 w 3483464"/>
              <a:gd name="connsiteY9" fmla="*/ 2898709 h 11102330"/>
              <a:gd name="connsiteX10" fmla="*/ 839788 w 3483464"/>
              <a:gd name="connsiteY10" fmla="*/ 3172407 h 11102330"/>
              <a:gd name="connsiteX11" fmla="*/ 472784 w 3483464"/>
              <a:gd name="connsiteY11" fmla="*/ 3408783 h 11102330"/>
              <a:gd name="connsiteX12" fmla="*/ 242629 w 3483464"/>
              <a:gd name="connsiteY12" fmla="*/ 3732244 h 11102330"/>
              <a:gd name="connsiteX13" fmla="*/ 348376 w 3483464"/>
              <a:gd name="connsiteY13" fmla="*/ 4093028 h 11102330"/>
              <a:gd name="connsiteX14" fmla="*/ 752702 w 3483464"/>
              <a:gd name="connsiteY14" fmla="*/ 4727509 h 11102330"/>
              <a:gd name="connsiteX15" fmla="*/ 1119706 w 3483464"/>
              <a:gd name="connsiteY15" fmla="*/ 4976326 h 11102330"/>
              <a:gd name="connsiteX16" fmla="*/ 1412066 w 3483464"/>
              <a:gd name="connsiteY16" fmla="*/ 5144277 h 11102330"/>
              <a:gd name="connsiteX17" fmla="*/ 1530252 w 3483464"/>
              <a:gd name="connsiteY17" fmla="*/ 5337109 h 11102330"/>
              <a:gd name="connsiteX18" fmla="*/ 1586237 w 3483464"/>
              <a:gd name="connsiteY18" fmla="*/ 5598366 h 11102330"/>
              <a:gd name="connsiteX19" fmla="*/ 1486711 w 3483464"/>
              <a:gd name="connsiteY19" fmla="*/ 6164424 h 11102330"/>
              <a:gd name="connsiteX20" fmla="*/ 1629780 w 3483464"/>
              <a:gd name="connsiteY20" fmla="*/ 6643395 h 11102330"/>
              <a:gd name="connsiteX21" fmla="*/ 1841274 w 3483464"/>
              <a:gd name="connsiteY21" fmla="*/ 7259215 h 11102330"/>
              <a:gd name="connsiteX22" fmla="*/ 1866155 w 3483464"/>
              <a:gd name="connsiteY22" fmla="*/ 7831492 h 11102330"/>
              <a:gd name="connsiteX23" fmla="*/ 1474270 w 3483464"/>
              <a:gd name="connsiteY23" fmla="*/ 7974562 h 11102330"/>
              <a:gd name="connsiteX24" fmla="*/ 1194352 w 3483464"/>
              <a:gd name="connsiteY24" fmla="*/ 8005663 h 11102330"/>
              <a:gd name="connsiteX25" fmla="*/ 908212 w 3483464"/>
              <a:gd name="connsiteY25" fmla="*/ 8111410 h 11102330"/>
              <a:gd name="connsiteX26" fmla="*/ 510106 w 3483464"/>
              <a:gd name="connsiteY26" fmla="*/ 8521957 h 11102330"/>
              <a:gd name="connsiteX27" fmla="*/ 6252 w 3483464"/>
              <a:gd name="connsiteY27" fmla="*/ 8515737 h 11102330"/>
              <a:gd name="connsiteX28" fmla="*/ 118221 w 3483464"/>
              <a:gd name="connsiteY28" fmla="*/ 9274626 h 11102330"/>
              <a:gd name="connsiteX29" fmla="*/ 541209 w 3483464"/>
              <a:gd name="connsiteY29" fmla="*/ 9535883 h 11102330"/>
              <a:gd name="connsiteX30" fmla="*/ 796245 w 3483464"/>
              <a:gd name="connsiteY30" fmla="*/ 9902888 h 11102330"/>
              <a:gd name="connsiteX31" fmla="*/ 814905 w 3483464"/>
              <a:gd name="connsiteY31" fmla="*/ 10294773 h 11102330"/>
              <a:gd name="connsiteX32" fmla="*/ 777584 w 3483464"/>
              <a:gd name="connsiteY32" fmla="*/ 10674218 h 11102330"/>
              <a:gd name="connsiteX33" fmla="*/ 1561355 w 3483464"/>
              <a:gd name="connsiteY33" fmla="*/ 11003899 h 11102330"/>
              <a:gd name="connsiteX34" fmla="*/ 1928360 w 3483464"/>
              <a:gd name="connsiteY34" fmla="*/ 11078545 h 11102330"/>
              <a:gd name="connsiteX35" fmla="*/ 2649927 w 3483464"/>
              <a:gd name="connsiteY35" fmla="*/ 10618235 h 11102330"/>
              <a:gd name="connsiteX36" fmla="*/ 3215984 w 3483464"/>
              <a:gd name="connsiteY36" fmla="*/ 10711540 h 11102330"/>
              <a:gd name="connsiteX37" fmla="*/ 3483464 w 3483464"/>
              <a:gd name="connsiteY37" fmla="*/ 10798628 h 11102330"/>
              <a:gd name="connsiteX0" fmla="*/ 167985 w 3483464"/>
              <a:gd name="connsiteY0" fmla="*/ 0 h 11102330"/>
              <a:gd name="connsiteX1" fmla="*/ 454124 w 3483464"/>
              <a:gd name="connsiteY1" fmla="*/ 167951 h 11102330"/>
              <a:gd name="connsiteX2" fmla="*/ 671838 w 3483464"/>
              <a:gd name="connsiteY2" fmla="*/ 665584 h 11102330"/>
              <a:gd name="connsiteX3" fmla="*/ 808687 w 3483464"/>
              <a:gd name="connsiteY3" fmla="*/ 908180 h 11102330"/>
              <a:gd name="connsiteX4" fmla="*/ 1237895 w 3483464"/>
              <a:gd name="connsiteY4" fmla="*/ 1250302 h 11102330"/>
              <a:gd name="connsiteX5" fmla="*/ 1300099 w 3483464"/>
              <a:gd name="connsiteY5" fmla="*/ 1635966 h 11102330"/>
              <a:gd name="connsiteX6" fmla="*/ 1324980 w 3483464"/>
              <a:gd name="connsiteY6" fmla="*/ 2052735 h 11102330"/>
              <a:gd name="connsiteX7" fmla="*/ 1343642 w 3483464"/>
              <a:gd name="connsiteY7" fmla="*/ 2326432 h 11102330"/>
              <a:gd name="connsiteX8" fmla="*/ 1449389 w 3483464"/>
              <a:gd name="connsiteY8" fmla="*/ 2674775 h 11102330"/>
              <a:gd name="connsiteX9" fmla="*/ 1219233 w 3483464"/>
              <a:gd name="connsiteY9" fmla="*/ 2898709 h 11102330"/>
              <a:gd name="connsiteX10" fmla="*/ 839788 w 3483464"/>
              <a:gd name="connsiteY10" fmla="*/ 3172407 h 11102330"/>
              <a:gd name="connsiteX11" fmla="*/ 472784 w 3483464"/>
              <a:gd name="connsiteY11" fmla="*/ 3408783 h 11102330"/>
              <a:gd name="connsiteX12" fmla="*/ 242629 w 3483464"/>
              <a:gd name="connsiteY12" fmla="*/ 3732244 h 11102330"/>
              <a:gd name="connsiteX13" fmla="*/ 348376 w 3483464"/>
              <a:gd name="connsiteY13" fmla="*/ 4093028 h 11102330"/>
              <a:gd name="connsiteX14" fmla="*/ 752702 w 3483464"/>
              <a:gd name="connsiteY14" fmla="*/ 4727509 h 11102330"/>
              <a:gd name="connsiteX15" fmla="*/ 1119706 w 3483464"/>
              <a:gd name="connsiteY15" fmla="*/ 4976326 h 11102330"/>
              <a:gd name="connsiteX16" fmla="*/ 1412066 w 3483464"/>
              <a:gd name="connsiteY16" fmla="*/ 5144277 h 11102330"/>
              <a:gd name="connsiteX17" fmla="*/ 1530252 w 3483464"/>
              <a:gd name="connsiteY17" fmla="*/ 5337109 h 11102330"/>
              <a:gd name="connsiteX18" fmla="*/ 1586237 w 3483464"/>
              <a:gd name="connsiteY18" fmla="*/ 5598366 h 11102330"/>
              <a:gd name="connsiteX19" fmla="*/ 1486711 w 3483464"/>
              <a:gd name="connsiteY19" fmla="*/ 6164424 h 11102330"/>
              <a:gd name="connsiteX20" fmla="*/ 1629780 w 3483464"/>
              <a:gd name="connsiteY20" fmla="*/ 6643395 h 11102330"/>
              <a:gd name="connsiteX21" fmla="*/ 1841274 w 3483464"/>
              <a:gd name="connsiteY21" fmla="*/ 7259215 h 11102330"/>
              <a:gd name="connsiteX22" fmla="*/ 1866155 w 3483464"/>
              <a:gd name="connsiteY22" fmla="*/ 7831492 h 11102330"/>
              <a:gd name="connsiteX23" fmla="*/ 1474270 w 3483464"/>
              <a:gd name="connsiteY23" fmla="*/ 7974562 h 11102330"/>
              <a:gd name="connsiteX24" fmla="*/ 1194352 w 3483464"/>
              <a:gd name="connsiteY24" fmla="*/ 8005663 h 11102330"/>
              <a:gd name="connsiteX25" fmla="*/ 908212 w 3483464"/>
              <a:gd name="connsiteY25" fmla="*/ 8111410 h 11102330"/>
              <a:gd name="connsiteX26" fmla="*/ 510106 w 3483464"/>
              <a:gd name="connsiteY26" fmla="*/ 8521957 h 11102330"/>
              <a:gd name="connsiteX27" fmla="*/ 6252 w 3483464"/>
              <a:gd name="connsiteY27" fmla="*/ 8515737 h 11102330"/>
              <a:gd name="connsiteX28" fmla="*/ 118221 w 3483464"/>
              <a:gd name="connsiteY28" fmla="*/ 9274626 h 11102330"/>
              <a:gd name="connsiteX29" fmla="*/ 541209 w 3483464"/>
              <a:gd name="connsiteY29" fmla="*/ 9535883 h 11102330"/>
              <a:gd name="connsiteX30" fmla="*/ 796245 w 3483464"/>
              <a:gd name="connsiteY30" fmla="*/ 9902888 h 11102330"/>
              <a:gd name="connsiteX31" fmla="*/ 814905 w 3483464"/>
              <a:gd name="connsiteY31" fmla="*/ 10294773 h 11102330"/>
              <a:gd name="connsiteX32" fmla="*/ 877111 w 3483464"/>
              <a:gd name="connsiteY32" fmla="*/ 10748863 h 11102330"/>
              <a:gd name="connsiteX33" fmla="*/ 1561355 w 3483464"/>
              <a:gd name="connsiteY33" fmla="*/ 11003899 h 11102330"/>
              <a:gd name="connsiteX34" fmla="*/ 1928360 w 3483464"/>
              <a:gd name="connsiteY34" fmla="*/ 11078545 h 11102330"/>
              <a:gd name="connsiteX35" fmla="*/ 2649927 w 3483464"/>
              <a:gd name="connsiteY35" fmla="*/ 10618235 h 11102330"/>
              <a:gd name="connsiteX36" fmla="*/ 3215984 w 3483464"/>
              <a:gd name="connsiteY36" fmla="*/ 10711540 h 11102330"/>
              <a:gd name="connsiteX37" fmla="*/ 3483464 w 3483464"/>
              <a:gd name="connsiteY37" fmla="*/ 10798628 h 11102330"/>
              <a:gd name="connsiteX0" fmla="*/ 167985 w 3483464"/>
              <a:gd name="connsiteY0" fmla="*/ 0 h 11102330"/>
              <a:gd name="connsiteX1" fmla="*/ 454124 w 3483464"/>
              <a:gd name="connsiteY1" fmla="*/ 167951 h 11102330"/>
              <a:gd name="connsiteX2" fmla="*/ 671838 w 3483464"/>
              <a:gd name="connsiteY2" fmla="*/ 665584 h 11102330"/>
              <a:gd name="connsiteX3" fmla="*/ 808687 w 3483464"/>
              <a:gd name="connsiteY3" fmla="*/ 908180 h 11102330"/>
              <a:gd name="connsiteX4" fmla="*/ 1237895 w 3483464"/>
              <a:gd name="connsiteY4" fmla="*/ 1250302 h 11102330"/>
              <a:gd name="connsiteX5" fmla="*/ 1300099 w 3483464"/>
              <a:gd name="connsiteY5" fmla="*/ 1635966 h 11102330"/>
              <a:gd name="connsiteX6" fmla="*/ 1324980 w 3483464"/>
              <a:gd name="connsiteY6" fmla="*/ 2052735 h 11102330"/>
              <a:gd name="connsiteX7" fmla="*/ 1343642 w 3483464"/>
              <a:gd name="connsiteY7" fmla="*/ 2326432 h 11102330"/>
              <a:gd name="connsiteX8" fmla="*/ 1449389 w 3483464"/>
              <a:gd name="connsiteY8" fmla="*/ 2674775 h 11102330"/>
              <a:gd name="connsiteX9" fmla="*/ 1219233 w 3483464"/>
              <a:gd name="connsiteY9" fmla="*/ 2898709 h 11102330"/>
              <a:gd name="connsiteX10" fmla="*/ 839788 w 3483464"/>
              <a:gd name="connsiteY10" fmla="*/ 3172407 h 11102330"/>
              <a:gd name="connsiteX11" fmla="*/ 472784 w 3483464"/>
              <a:gd name="connsiteY11" fmla="*/ 3408783 h 11102330"/>
              <a:gd name="connsiteX12" fmla="*/ 242629 w 3483464"/>
              <a:gd name="connsiteY12" fmla="*/ 3732244 h 11102330"/>
              <a:gd name="connsiteX13" fmla="*/ 348376 w 3483464"/>
              <a:gd name="connsiteY13" fmla="*/ 4093028 h 11102330"/>
              <a:gd name="connsiteX14" fmla="*/ 752702 w 3483464"/>
              <a:gd name="connsiteY14" fmla="*/ 4727509 h 11102330"/>
              <a:gd name="connsiteX15" fmla="*/ 1119706 w 3483464"/>
              <a:gd name="connsiteY15" fmla="*/ 4976326 h 11102330"/>
              <a:gd name="connsiteX16" fmla="*/ 1412066 w 3483464"/>
              <a:gd name="connsiteY16" fmla="*/ 5144277 h 11102330"/>
              <a:gd name="connsiteX17" fmla="*/ 1530252 w 3483464"/>
              <a:gd name="connsiteY17" fmla="*/ 5337109 h 11102330"/>
              <a:gd name="connsiteX18" fmla="*/ 1586237 w 3483464"/>
              <a:gd name="connsiteY18" fmla="*/ 5598366 h 11102330"/>
              <a:gd name="connsiteX19" fmla="*/ 1486711 w 3483464"/>
              <a:gd name="connsiteY19" fmla="*/ 6164424 h 11102330"/>
              <a:gd name="connsiteX20" fmla="*/ 1629780 w 3483464"/>
              <a:gd name="connsiteY20" fmla="*/ 6643395 h 11102330"/>
              <a:gd name="connsiteX21" fmla="*/ 1841274 w 3483464"/>
              <a:gd name="connsiteY21" fmla="*/ 7259215 h 11102330"/>
              <a:gd name="connsiteX22" fmla="*/ 1866155 w 3483464"/>
              <a:gd name="connsiteY22" fmla="*/ 7831492 h 11102330"/>
              <a:gd name="connsiteX23" fmla="*/ 1474270 w 3483464"/>
              <a:gd name="connsiteY23" fmla="*/ 7974562 h 11102330"/>
              <a:gd name="connsiteX24" fmla="*/ 1194352 w 3483464"/>
              <a:gd name="connsiteY24" fmla="*/ 8005663 h 11102330"/>
              <a:gd name="connsiteX25" fmla="*/ 908212 w 3483464"/>
              <a:gd name="connsiteY25" fmla="*/ 8111410 h 11102330"/>
              <a:gd name="connsiteX26" fmla="*/ 510106 w 3483464"/>
              <a:gd name="connsiteY26" fmla="*/ 8521957 h 11102330"/>
              <a:gd name="connsiteX27" fmla="*/ 6252 w 3483464"/>
              <a:gd name="connsiteY27" fmla="*/ 8515737 h 11102330"/>
              <a:gd name="connsiteX28" fmla="*/ 118221 w 3483464"/>
              <a:gd name="connsiteY28" fmla="*/ 9274626 h 11102330"/>
              <a:gd name="connsiteX29" fmla="*/ 541209 w 3483464"/>
              <a:gd name="connsiteY29" fmla="*/ 9535883 h 11102330"/>
              <a:gd name="connsiteX30" fmla="*/ 796245 w 3483464"/>
              <a:gd name="connsiteY30" fmla="*/ 9902888 h 11102330"/>
              <a:gd name="connsiteX31" fmla="*/ 814905 w 3483464"/>
              <a:gd name="connsiteY31" fmla="*/ 10294773 h 11102330"/>
              <a:gd name="connsiteX32" fmla="*/ 752701 w 3483464"/>
              <a:gd name="connsiteY32" fmla="*/ 10593352 h 11102330"/>
              <a:gd name="connsiteX33" fmla="*/ 877111 w 3483464"/>
              <a:gd name="connsiteY33" fmla="*/ 10748863 h 11102330"/>
              <a:gd name="connsiteX34" fmla="*/ 1561355 w 3483464"/>
              <a:gd name="connsiteY34" fmla="*/ 11003899 h 11102330"/>
              <a:gd name="connsiteX35" fmla="*/ 1928360 w 3483464"/>
              <a:gd name="connsiteY35" fmla="*/ 11078545 h 11102330"/>
              <a:gd name="connsiteX36" fmla="*/ 2649927 w 3483464"/>
              <a:gd name="connsiteY36" fmla="*/ 10618235 h 11102330"/>
              <a:gd name="connsiteX37" fmla="*/ 3215984 w 3483464"/>
              <a:gd name="connsiteY37" fmla="*/ 10711540 h 11102330"/>
              <a:gd name="connsiteX38" fmla="*/ 3483464 w 3483464"/>
              <a:gd name="connsiteY38" fmla="*/ 10798628 h 11102330"/>
              <a:gd name="connsiteX0" fmla="*/ 209295 w 3524774"/>
              <a:gd name="connsiteY0" fmla="*/ 0 h 11102330"/>
              <a:gd name="connsiteX1" fmla="*/ 495434 w 3524774"/>
              <a:gd name="connsiteY1" fmla="*/ 167951 h 11102330"/>
              <a:gd name="connsiteX2" fmla="*/ 713148 w 3524774"/>
              <a:gd name="connsiteY2" fmla="*/ 665584 h 11102330"/>
              <a:gd name="connsiteX3" fmla="*/ 849997 w 3524774"/>
              <a:gd name="connsiteY3" fmla="*/ 908180 h 11102330"/>
              <a:gd name="connsiteX4" fmla="*/ 1279205 w 3524774"/>
              <a:gd name="connsiteY4" fmla="*/ 1250302 h 11102330"/>
              <a:gd name="connsiteX5" fmla="*/ 1341409 w 3524774"/>
              <a:gd name="connsiteY5" fmla="*/ 1635966 h 11102330"/>
              <a:gd name="connsiteX6" fmla="*/ 1366290 w 3524774"/>
              <a:gd name="connsiteY6" fmla="*/ 2052735 h 11102330"/>
              <a:gd name="connsiteX7" fmla="*/ 1384952 w 3524774"/>
              <a:gd name="connsiteY7" fmla="*/ 2326432 h 11102330"/>
              <a:gd name="connsiteX8" fmla="*/ 1490699 w 3524774"/>
              <a:gd name="connsiteY8" fmla="*/ 2674775 h 11102330"/>
              <a:gd name="connsiteX9" fmla="*/ 1260543 w 3524774"/>
              <a:gd name="connsiteY9" fmla="*/ 2898709 h 11102330"/>
              <a:gd name="connsiteX10" fmla="*/ 881098 w 3524774"/>
              <a:gd name="connsiteY10" fmla="*/ 3172407 h 11102330"/>
              <a:gd name="connsiteX11" fmla="*/ 514094 w 3524774"/>
              <a:gd name="connsiteY11" fmla="*/ 3408783 h 11102330"/>
              <a:gd name="connsiteX12" fmla="*/ 283939 w 3524774"/>
              <a:gd name="connsiteY12" fmla="*/ 3732244 h 11102330"/>
              <a:gd name="connsiteX13" fmla="*/ 389686 w 3524774"/>
              <a:gd name="connsiteY13" fmla="*/ 4093028 h 11102330"/>
              <a:gd name="connsiteX14" fmla="*/ 794012 w 3524774"/>
              <a:gd name="connsiteY14" fmla="*/ 4727509 h 11102330"/>
              <a:gd name="connsiteX15" fmla="*/ 1161016 w 3524774"/>
              <a:gd name="connsiteY15" fmla="*/ 4976326 h 11102330"/>
              <a:gd name="connsiteX16" fmla="*/ 1453376 w 3524774"/>
              <a:gd name="connsiteY16" fmla="*/ 5144277 h 11102330"/>
              <a:gd name="connsiteX17" fmla="*/ 1571562 w 3524774"/>
              <a:gd name="connsiteY17" fmla="*/ 5337109 h 11102330"/>
              <a:gd name="connsiteX18" fmla="*/ 1627547 w 3524774"/>
              <a:gd name="connsiteY18" fmla="*/ 5598366 h 11102330"/>
              <a:gd name="connsiteX19" fmla="*/ 1528021 w 3524774"/>
              <a:gd name="connsiteY19" fmla="*/ 6164424 h 11102330"/>
              <a:gd name="connsiteX20" fmla="*/ 1671090 w 3524774"/>
              <a:gd name="connsiteY20" fmla="*/ 6643395 h 11102330"/>
              <a:gd name="connsiteX21" fmla="*/ 1882584 w 3524774"/>
              <a:gd name="connsiteY21" fmla="*/ 7259215 h 11102330"/>
              <a:gd name="connsiteX22" fmla="*/ 1907465 w 3524774"/>
              <a:gd name="connsiteY22" fmla="*/ 7831492 h 11102330"/>
              <a:gd name="connsiteX23" fmla="*/ 1515580 w 3524774"/>
              <a:gd name="connsiteY23" fmla="*/ 7974562 h 11102330"/>
              <a:gd name="connsiteX24" fmla="*/ 1235662 w 3524774"/>
              <a:gd name="connsiteY24" fmla="*/ 8005663 h 11102330"/>
              <a:gd name="connsiteX25" fmla="*/ 949522 w 3524774"/>
              <a:gd name="connsiteY25" fmla="*/ 8111410 h 11102330"/>
              <a:gd name="connsiteX26" fmla="*/ 551416 w 3524774"/>
              <a:gd name="connsiteY26" fmla="*/ 8521957 h 11102330"/>
              <a:gd name="connsiteX27" fmla="*/ 4019 w 3524774"/>
              <a:gd name="connsiteY27" fmla="*/ 8490856 h 11102330"/>
              <a:gd name="connsiteX28" fmla="*/ 159531 w 3524774"/>
              <a:gd name="connsiteY28" fmla="*/ 9274626 h 11102330"/>
              <a:gd name="connsiteX29" fmla="*/ 582519 w 3524774"/>
              <a:gd name="connsiteY29" fmla="*/ 9535883 h 11102330"/>
              <a:gd name="connsiteX30" fmla="*/ 837555 w 3524774"/>
              <a:gd name="connsiteY30" fmla="*/ 9902888 h 11102330"/>
              <a:gd name="connsiteX31" fmla="*/ 856215 w 3524774"/>
              <a:gd name="connsiteY31" fmla="*/ 10294773 h 11102330"/>
              <a:gd name="connsiteX32" fmla="*/ 794011 w 3524774"/>
              <a:gd name="connsiteY32" fmla="*/ 10593352 h 11102330"/>
              <a:gd name="connsiteX33" fmla="*/ 918421 w 3524774"/>
              <a:gd name="connsiteY33" fmla="*/ 10748863 h 11102330"/>
              <a:gd name="connsiteX34" fmla="*/ 1602665 w 3524774"/>
              <a:gd name="connsiteY34" fmla="*/ 11003899 h 11102330"/>
              <a:gd name="connsiteX35" fmla="*/ 1969670 w 3524774"/>
              <a:gd name="connsiteY35" fmla="*/ 11078545 h 11102330"/>
              <a:gd name="connsiteX36" fmla="*/ 2691237 w 3524774"/>
              <a:gd name="connsiteY36" fmla="*/ 10618235 h 11102330"/>
              <a:gd name="connsiteX37" fmla="*/ 3257294 w 3524774"/>
              <a:gd name="connsiteY37" fmla="*/ 10711540 h 11102330"/>
              <a:gd name="connsiteX38" fmla="*/ 3524774 w 3524774"/>
              <a:gd name="connsiteY38" fmla="*/ 10798628 h 11102330"/>
              <a:gd name="connsiteX0" fmla="*/ 209295 w 3524774"/>
              <a:gd name="connsiteY0" fmla="*/ 0 h 11086912"/>
              <a:gd name="connsiteX1" fmla="*/ 495434 w 3524774"/>
              <a:gd name="connsiteY1" fmla="*/ 167951 h 11086912"/>
              <a:gd name="connsiteX2" fmla="*/ 713148 w 3524774"/>
              <a:gd name="connsiteY2" fmla="*/ 665584 h 11086912"/>
              <a:gd name="connsiteX3" fmla="*/ 849997 w 3524774"/>
              <a:gd name="connsiteY3" fmla="*/ 908180 h 11086912"/>
              <a:gd name="connsiteX4" fmla="*/ 1279205 w 3524774"/>
              <a:gd name="connsiteY4" fmla="*/ 1250302 h 11086912"/>
              <a:gd name="connsiteX5" fmla="*/ 1341409 w 3524774"/>
              <a:gd name="connsiteY5" fmla="*/ 1635966 h 11086912"/>
              <a:gd name="connsiteX6" fmla="*/ 1366290 w 3524774"/>
              <a:gd name="connsiteY6" fmla="*/ 2052735 h 11086912"/>
              <a:gd name="connsiteX7" fmla="*/ 1384952 w 3524774"/>
              <a:gd name="connsiteY7" fmla="*/ 2326432 h 11086912"/>
              <a:gd name="connsiteX8" fmla="*/ 1490699 w 3524774"/>
              <a:gd name="connsiteY8" fmla="*/ 2674775 h 11086912"/>
              <a:gd name="connsiteX9" fmla="*/ 1260543 w 3524774"/>
              <a:gd name="connsiteY9" fmla="*/ 2898709 h 11086912"/>
              <a:gd name="connsiteX10" fmla="*/ 881098 w 3524774"/>
              <a:gd name="connsiteY10" fmla="*/ 3172407 h 11086912"/>
              <a:gd name="connsiteX11" fmla="*/ 514094 w 3524774"/>
              <a:gd name="connsiteY11" fmla="*/ 3408783 h 11086912"/>
              <a:gd name="connsiteX12" fmla="*/ 283939 w 3524774"/>
              <a:gd name="connsiteY12" fmla="*/ 3732244 h 11086912"/>
              <a:gd name="connsiteX13" fmla="*/ 389686 w 3524774"/>
              <a:gd name="connsiteY13" fmla="*/ 4093028 h 11086912"/>
              <a:gd name="connsiteX14" fmla="*/ 794012 w 3524774"/>
              <a:gd name="connsiteY14" fmla="*/ 4727509 h 11086912"/>
              <a:gd name="connsiteX15" fmla="*/ 1161016 w 3524774"/>
              <a:gd name="connsiteY15" fmla="*/ 4976326 h 11086912"/>
              <a:gd name="connsiteX16" fmla="*/ 1453376 w 3524774"/>
              <a:gd name="connsiteY16" fmla="*/ 5144277 h 11086912"/>
              <a:gd name="connsiteX17" fmla="*/ 1571562 w 3524774"/>
              <a:gd name="connsiteY17" fmla="*/ 5337109 h 11086912"/>
              <a:gd name="connsiteX18" fmla="*/ 1627547 w 3524774"/>
              <a:gd name="connsiteY18" fmla="*/ 5598366 h 11086912"/>
              <a:gd name="connsiteX19" fmla="*/ 1528021 w 3524774"/>
              <a:gd name="connsiteY19" fmla="*/ 6164424 h 11086912"/>
              <a:gd name="connsiteX20" fmla="*/ 1671090 w 3524774"/>
              <a:gd name="connsiteY20" fmla="*/ 6643395 h 11086912"/>
              <a:gd name="connsiteX21" fmla="*/ 1882584 w 3524774"/>
              <a:gd name="connsiteY21" fmla="*/ 7259215 h 11086912"/>
              <a:gd name="connsiteX22" fmla="*/ 1907465 w 3524774"/>
              <a:gd name="connsiteY22" fmla="*/ 7831492 h 11086912"/>
              <a:gd name="connsiteX23" fmla="*/ 1515580 w 3524774"/>
              <a:gd name="connsiteY23" fmla="*/ 7974562 h 11086912"/>
              <a:gd name="connsiteX24" fmla="*/ 1235662 w 3524774"/>
              <a:gd name="connsiteY24" fmla="*/ 8005663 h 11086912"/>
              <a:gd name="connsiteX25" fmla="*/ 949522 w 3524774"/>
              <a:gd name="connsiteY25" fmla="*/ 8111410 h 11086912"/>
              <a:gd name="connsiteX26" fmla="*/ 551416 w 3524774"/>
              <a:gd name="connsiteY26" fmla="*/ 8521957 h 11086912"/>
              <a:gd name="connsiteX27" fmla="*/ 4019 w 3524774"/>
              <a:gd name="connsiteY27" fmla="*/ 8490856 h 11086912"/>
              <a:gd name="connsiteX28" fmla="*/ 159531 w 3524774"/>
              <a:gd name="connsiteY28" fmla="*/ 9274626 h 11086912"/>
              <a:gd name="connsiteX29" fmla="*/ 582519 w 3524774"/>
              <a:gd name="connsiteY29" fmla="*/ 9535883 h 11086912"/>
              <a:gd name="connsiteX30" fmla="*/ 837555 w 3524774"/>
              <a:gd name="connsiteY30" fmla="*/ 9902888 h 11086912"/>
              <a:gd name="connsiteX31" fmla="*/ 856215 w 3524774"/>
              <a:gd name="connsiteY31" fmla="*/ 10294773 h 11086912"/>
              <a:gd name="connsiteX32" fmla="*/ 794011 w 3524774"/>
              <a:gd name="connsiteY32" fmla="*/ 10593352 h 11086912"/>
              <a:gd name="connsiteX33" fmla="*/ 918421 w 3524774"/>
              <a:gd name="connsiteY33" fmla="*/ 10748863 h 11086912"/>
              <a:gd name="connsiteX34" fmla="*/ 1602665 w 3524774"/>
              <a:gd name="connsiteY34" fmla="*/ 11003899 h 11086912"/>
              <a:gd name="connsiteX35" fmla="*/ 1969670 w 3524774"/>
              <a:gd name="connsiteY35" fmla="*/ 11078545 h 11086912"/>
              <a:gd name="connsiteX36" fmla="*/ 2398877 w 3524774"/>
              <a:gd name="connsiteY36" fmla="*/ 10835948 h 11086912"/>
              <a:gd name="connsiteX37" fmla="*/ 2691237 w 3524774"/>
              <a:gd name="connsiteY37" fmla="*/ 10618235 h 11086912"/>
              <a:gd name="connsiteX38" fmla="*/ 3257294 w 3524774"/>
              <a:gd name="connsiteY38" fmla="*/ 10711540 h 11086912"/>
              <a:gd name="connsiteX39" fmla="*/ 3524774 w 3524774"/>
              <a:gd name="connsiteY39" fmla="*/ 10798628 h 11086912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5179403 w 5179403"/>
              <a:gd name="connsiteY39" fmla="*/ 13616473 h 13616473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4600901 w 5179403"/>
              <a:gd name="connsiteY39" fmla="*/ 11974283 h 13616473"/>
              <a:gd name="connsiteX40" fmla="*/ 5179403 w 5179403"/>
              <a:gd name="connsiteY40" fmla="*/ 13616473 h 13616473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4209015 w 5179403"/>
              <a:gd name="connsiteY39" fmla="*/ 11047442 h 13616473"/>
              <a:gd name="connsiteX40" fmla="*/ 4600901 w 5179403"/>
              <a:gd name="connsiteY40" fmla="*/ 11974283 h 13616473"/>
              <a:gd name="connsiteX41" fmla="*/ 5179403 w 5179403"/>
              <a:gd name="connsiteY41" fmla="*/ 13616473 h 13616473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3860673 w 5179403"/>
              <a:gd name="connsiteY39" fmla="*/ 10730201 h 13616473"/>
              <a:gd name="connsiteX40" fmla="*/ 4209015 w 5179403"/>
              <a:gd name="connsiteY40" fmla="*/ 11047442 h 13616473"/>
              <a:gd name="connsiteX41" fmla="*/ 4600901 w 5179403"/>
              <a:gd name="connsiteY41" fmla="*/ 11974283 h 13616473"/>
              <a:gd name="connsiteX42" fmla="*/ 5179403 w 5179403"/>
              <a:gd name="connsiteY42" fmla="*/ 13616473 h 13616473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3493669 w 5179403"/>
              <a:gd name="connsiteY39" fmla="*/ 10773744 h 13616473"/>
              <a:gd name="connsiteX40" fmla="*/ 3860673 w 5179403"/>
              <a:gd name="connsiteY40" fmla="*/ 10730201 h 13616473"/>
              <a:gd name="connsiteX41" fmla="*/ 4209015 w 5179403"/>
              <a:gd name="connsiteY41" fmla="*/ 11047442 h 13616473"/>
              <a:gd name="connsiteX42" fmla="*/ 4600901 w 5179403"/>
              <a:gd name="connsiteY42" fmla="*/ 11974283 h 13616473"/>
              <a:gd name="connsiteX43" fmla="*/ 5179403 w 5179403"/>
              <a:gd name="connsiteY43" fmla="*/ 13616473 h 13616473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3493669 w 5179403"/>
              <a:gd name="connsiteY39" fmla="*/ 10773744 h 13616473"/>
              <a:gd name="connsiteX40" fmla="*/ 3860673 w 5179403"/>
              <a:gd name="connsiteY40" fmla="*/ 10730201 h 13616473"/>
              <a:gd name="connsiteX41" fmla="*/ 4209015 w 5179403"/>
              <a:gd name="connsiteY41" fmla="*/ 11047442 h 13616473"/>
              <a:gd name="connsiteX42" fmla="*/ 4600901 w 5179403"/>
              <a:gd name="connsiteY42" fmla="*/ 11974283 h 13616473"/>
              <a:gd name="connsiteX43" fmla="*/ 5179403 w 5179403"/>
              <a:gd name="connsiteY43" fmla="*/ 13616473 h 13616473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3493669 w 5179403"/>
              <a:gd name="connsiteY39" fmla="*/ 10773744 h 13616473"/>
              <a:gd name="connsiteX40" fmla="*/ 3860673 w 5179403"/>
              <a:gd name="connsiteY40" fmla="*/ 10730201 h 13616473"/>
              <a:gd name="connsiteX41" fmla="*/ 4053504 w 5179403"/>
              <a:gd name="connsiteY41" fmla="*/ 10960357 h 13616473"/>
              <a:gd name="connsiteX42" fmla="*/ 4600901 w 5179403"/>
              <a:gd name="connsiteY42" fmla="*/ 11974283 h 13616473"/>
              <a:gd name="connsiteX43" fmla="*/ 5179403 w 5179403"/>
              <a:gd name="connsiteY43" fmla="*/ 13616473 h 13616473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3493669 w 5179403"/>
              <a:gd name="connsiteY39" fmla="*/ 10773744 h 13616473"/>
              <a:gd name="connsiteX40" fmla="*/ 3860673 w 5179403"/>
              <a:gd name="connsiteY40" fmla="*/ 10730201 h 13616473"/>
              <a:gd name="connsiteX41" fmla="*/ 4053504 w 5179403"/>
              <a:gd name="connsiteY41" fmla="*/ 10960357 h 13616473"/>
              <a:gd name="connsiteX42" fmla="*/ 4389407 w 5179403"/>
              <a:gd name="connsiteY42" fmla="*/ 11582397 h 13616473"/>
              <a:gd name="connsiteX43" fmla="*/ 4600901 w 5179403"/>
              <a:gd name="connsiteY43" fmla="*/ 11974283 h 13616473"/>
              <a:gd name="connsiteX44" fmla="*/ 5179403 w 5179403"/>
              <a:gd name="connsiteY44" fmla="*/ 13616473 h 13616473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3493669 w 5179403"/>
              <a:gd name="connsiteY39" fmla="*/ 10773744 h 13616473"/>
              <a:gd name="connsiteX40" fmla="*/ 3860673 w 5179403"/>
              <a:gd name="connsiteY40" fmla="*/ 10730201 h 13616473"/>
              <a:gd name="connsiteX41" fmla="*/ 4053504 w 5179403"/>
              <a:gd name="connsiteY41" fmla="*/ 10960357 h 13616473"/>
              <a:gd name="connsiteX42" fmla="*/ 4389407 w 5179403"/>
              <a:gd name="connsiteY42" fmla="*/ 11582397 h 13616473"/>
              <a:gd name="connsiteX43" fmla="*/ 4600901 w 5179403"/>
              <a:gd name="connsiteY43" fmla="*/ 11974283 h 13616473"/>
              <a:gd name="connsiteX44" fmla="*/ 5092313 w 5179403"/>
              <a:gd name="connsiteY44" fmla="*/ 12714511 h 13616473"/>
              <a:gd name="connsiteX45" fmla="*/ 5179403 w 5179403"/>
              <a:gd name="connsiteY45" fmla="*/ 13616473 h 13616473"/>
              <a:gd name="connsiteX0" fmla="*/ 209295 w 5179403"/>
              <a:gd name="connsiteY0" fmla="*/ 0 h 13616473"/>
              <a:gd name="connsiteX1" fmla="*/ 495434 w 5179403"/>
              <a:gd name="connsiteY1" fmla="*/ 167951 h 13616473"/>
              <a:gd name="connsiteX2" fmla="*/ 713148 w 5179403"/>
              <a:gd name="connsiteY2" fmla="*/ 665584 h 13616473"/>
              <a:gd name="connsiteX3" fmla="*/ 849997 w 5179403"/>
              <a:gd name="connsiteY3" fmla="*/ 908180 h 13616473"/>
              <a:gd name="connsiteX4" fmla="*/ 1279205 w 5179403"/>
              <a:gd name="connsiteY4" fmla="*/ 1250302 h 13616473"/>
              <a:gd name="connsiteX5" fmla="*/ 1341409 w 5179403"/>
              <a:gd name="connsiteY5" fmla="*/ 1635966 h 13616473"/>
              <a:gd name="connsiteX6" fmla="*/ 1366290 w 5179403"/>
              <a:gd name="connsiteY6" fmla="*/ 2052735 h 13616473"/>
              <a:gd name="connsiteX7" fmla="*/ 1384952 w 5179403"/>
              <a:gd name="connsiteY7" fmla="*/ 2326432 h 13616473"/>
              <a:gd name="connsiteX8" fmla="*/ 1490699 w 5179403"/>
              <a:gd name="connsiteY8" fmla="*/ 2674775 h 13616473"/>
              <a:gd name="connsiteX9" fmla="*/ 1260543 w 5179403"/>
              <a:gd name="connsiteY9" fmla="*/ 2898709 h 13616473"/>
              <a:gd name="connsiteX10" fmla="*/ 881098 w 5179403"/>
              <a:gd name="connsiteY10" fmla="*/ 3172407 h 13616473"/>
              <a:gd name="connsiteX11" fmla="*/ 514094 w 5179403"/>
              <a:gd name="connsiteY11" fmla="*/ 3408783 h 13616473"/>
              <a:gd name="connsiteX12" fmla="*/ 283939 w 5179403"/>
              <a:gd name="connsiteY12" fmla="*/ 3732244 h 13616473"/>
              <a:gd name="connsiteX13" fmla="*/ 389686 w 5179403"/>
              <a:gd name="connsiteY13" fmla="*/ 4093028 h 13616473"/>
              <a:gd name="connsiteX14" fmla="*/ 794012 w 5179403"/>
              <a:gd name="connsiteY14" fmla="*/ 4727509 h 13616473"/>
              <a:gd name="connsiteX15" fmla="*/ 1161016 w 5179403"/>
              <a:gd name="connsiteY15" fmla="*/ 4976326 h 13616473"/>
              <a:gd name="connsiteX16" fmla="*/ 1453376 w 5179403"/>
              <a:gd name="connsiteY16" fmla="*/ 5144277 h 13616473"/>
              <a:gd name="connsiteX17" fmla="*/ 1571562 w 5179403"/>
              <a:gd name="connsiteY17" fmla="*/ 5337109 h 13616473"/>
              <a:gd name="connsiteX18" fmla="*/ 1627547 w 5179403"/>
              <a:gd name="connsiteY18" fmla="*/ 5598366 h 13616473"/>
              <a:gd name="connsiteX19" fmla="*/ 1528021 w 5179403"/>
              <a:gd name="connsiteY19" fmla="*/ 6164424 h 13616473"/>
              <a:gd name="connsiteX20" fmla="*/ 1671090 w 5179403"/>
              <a:gd name="connsiteY20" fmla="*/ 6643395 h 13616473"/>
              <a:gd name="connsiteX21" fmla="*/ 1882584 w 5179403"/>
              <a:gd name="connsiteY21" fmla="*/ 7259215 h 13616473"/>
              <a:gd name="connsiteX22" fmla="*/ 1907465 w 5179403"/>
              <a:gd name="connsiteY22" fmla="*/ 7831492 h 13616473"/>
              <a:gd name="connsiteX23" fmla="*/ 1515580 w 5179403"/>
              <a:gd name="connsiteY23" fmla="*/ 7974562 h 13616473"/>
              <a:gd name="connsiteX24" fmla="*/ 1235662 w 5179403"/>
              <a:gd name="connsiteY24" fmla="*/ 8005663 h 13616473"/>
              <a:gd name="connsiteX25" fmla="*/ 949522 w 5179403"/>
              <a:gd name="connsiteY25" fmla="*/ 8111410 h 13616473"/>
              <a:gd name="connsiteX26" fmla="*/ 551416 w 5179403"/>
              <a:gd name="connsiteY26" fmla="*/ 8521957 h 13616473"/>
              <a:gd name="connsiteX27" fmla="*/ 4019 w 5179403"/>
              <a:gd name="connsiteY27" fmla="*/ 8490856 h 13616473"/>
              <a:gd name="connsiteX28" fmla="*/ 159531 w 5179403"/>
              <a:gd name="connsiteY28" fmla="*/ 9274626 h 13616473"/>
              <a:gd name="connsiteX29" fmla="*/ 582519 w 5179403"/>
              <a:gd name="connsiteY29" fmla="*/ 9535883 h 13616473"/>
              <a:gd name="connsiteX30" fmla="*/ 837555 w 5179403"/>
              <a:gd name="connsiteY30" fmla="*/ 9902888 h 13616473"/>
              <a:gd name="connsiteX31" fmla="*/ 856215 w 5179403"/>
              <a:gd name="connsiteY31" fmla="*/ 10294773 h 13616473"/>
              <a:gd name="connsiteX32" fmla="*/ 794011 w 5179403"/>
              <a:gd name="connsiteY32" fmla="*/ 10593352 h 13616473"/>
              <a:gd name="connsiteX33" fmla="*/ 918421 w 5179403"/>
              <a:gd name="connsiteY33" fmla="*/ 10748863 h 13616473"/>
              <a:gd name="connsiteX34" fmla="*/ 1602665 w 5179403"/>
              <a:gd name="connsiteY34" fmla="*/ 11003899 h 13616473"/>
              <a:gd name="connsiteX35" fmla="*/ 1969670 w 5179403"/>
              <a:gd name="connsiteY35" fmla="*/ 11078545 h 13616473"/>
              <a:gd name="connsiteX36" fmla="*/ 2398877 w 5179403"/>
              <a:gd name="connsiteY36" fmla="*/ 10835948 h 13616473"/>
              <a:gd name="connsiteX37" fmla="*/ 2691237 w 5179403"/>
              <a:gd name="connsiteY37" fmla="*/ 10618235 h 13616473"/>
              <a:gd name="connsiteX38" fmla="*/ 3257294 w 5179403"/>
              <a:gd name="connsiteY38" fmla="*/ 10711540 h 13616473"/>
              <a:gd name="connsiteX39" fmla="*/ 3493669 w 5179403"/>
              <a:gd name="connsiteY39" fmla="*/ 10773744 h 13616473"/>
              <a:gd name="connsiteX40" fmla="*/ 3860673 w 5179403"/>
              <a:gd name="connsiteY40" fmla="*/ 10730201 h 13616473"/>
              <a:gd name="connsiteX41" fmla="*/ 4053504 w 5179403"/>
              <a:gd name="connsiteY41" fmla="*/ 10960357 h 13616473"/>
              <a:gd name="connsiteX42" fmla="*/ 4389407 w 5179403"/>
              <a:gd name="connsiteY42" fmla="*/ 11582397 h 13616473"/>
              <a:gd name="connsiteX43" fmla="*/ 4600901 w 5179403"/>
              <a:gd name="connsiteY43" fmla="*/ 11974283 h 13616473"/>
              <a:gd name="connsiteX44" fmla="*/ 4843497 w 5179403"/>
              <a:gd name="connsiteY44" fmla="*/ 12409711 h 13616473"/>
              <a:gd name="connsiteX45" fmla="*/ 5092313 w 5179403"/>
              <a:gd name="connsiteY45" fmla="*/ 12714511 h 13616473"/>
              <a:gd name="connsiteX46" fmla="*/ 5179403 w 5179403"/>
              <a:gd name="connsiteY46" fmla="*/ 13616473 h 13616473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843497 w 6429705"/>
              <a:gd name="connsiteY44" fmla="*/ 12409711 h 15072048"/>
              <a:gd name="connsiteX45" fmla="*/ 5092313 w 6429705"/>
              <a:gd name="connsiteY45" fmla="*/ 12714511 h 15072048"/>
              <a:gd name="connsiteX46" fmla="*/ 6429705 w 6429705"/>
              <a:gd name="connsiteY46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843497 w 6429705"/>
              <a:gd name="connsiteY44" fmla="*/ 12409711 h 15072048"/>
              <a:gd name="connsiteX45" fmla="*/ 5092313 w 6429705"/>
              <a:gd name="connsiteY45" fmla="*/ 12714511 h 15072048"/>
              <a:gd name="connsiteX46" fmla="*/ 5260264 w 6429705"/>
              <a:gd name="connsiteY46" fmla="*/ 14705041 h 15072048"/>
              <a:gd name="connsiteX47" fmla="*/ 6429705 w 6429705"/>
              <a:gd name="connsiteY47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843497 w 6429705"/>
              <a:gd name="connsiteY44" fmla="*/ 12409711 h 15072048"/>
              <a:gd name="connsiteX45" fmla="*/ 5092313 w 6429705"/>
              <a:gd name="connsiteY45" fmla="*/ 12714511 h 15072048"/>
              <a:gd name="connsiteX46" fmla="*/ 5073652 w 6429705"/>
              <a:gd name="connsiteY46" fmla="*/ 14033237 h 15072048"/>
              <a:gd name="connsiteX47" fmla="*/ 5260264 w 6429705"/>
              <a:gd name="connsiteY47" fmla="*/ 14705041 h 15072048"/>
              <a:gd name="connsiteX48" fmla="*/ 6429705 w 6429705"/>
              <a:gd name="connsiteY48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843497 w 6429705"/>
              <a:gd name="connsiteY44" fmla="*/ 12409711 h 15072048"/>
              <a:gd name="connsiteX45" fmla="*/ 5092313 w 6429705"/>
              <a:gd name="connsiteY45" fmla="*/ 12714511 h 15072048"/>
              <a:gd name="connsiteX46" fmla="*/ 5073652 w 6429705"/>
              <a:gd name="connsiteY46" fmla="*/ 14033237 h 15072048"/>
              <a:gd name="connsiteX47" fmla="*/ 5260264 w 6429705"/>
              <a:gd name="connsiteY47" fmla="*/ 14705041 h 15072048"/>
              <a:gd name="connsiteX48" fmla="*/ 5751677 w 6429705"/>
              <a:gd name="connsiteY48" fmla="*/ 14916535 h 15072048"/>
              <a:gd name="connsiteX49" fmla="*/ 6429705 w 6429705"/>
              <a:gd name="connsiteY49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843497 w 6429705"/>
              <a:gd name="connsiteY44" fmla="*/ 12409711 h 15072048"/>
              <a:gd name="connsiteX45" fmla="*/ 5092313 w 6429705"/>
              <a:gd name="connsiteY45" fmla="*/ 12714511 h 15072048"/>
              <a:gd name="connsiteX46" fmla="*/ 5073652 w 6429705"/>
              <a:gd name="connsiteY46" fmla="*/ 14033237 h 15072048"/>
              <a:gd name="connsiteX47" fmla="*/ 5073652 w 6429705"/>
              <a:gd name="connsiteY47" fmla="*/ 14369139 h 15072048"/>
              <a:gd name="connsiteX48" fmla="*/ 5260264 w 6429705"/>
              <a:gd name="connsiteY48" fmla="*/ 14705041 h 15072048"/>
              <a:gd name="connsiteX49" fmla="*/ 5751677 w 6429705"/>
              <a:gd name="connsiteY49" fmla="*/ 14916535 h 15072048"/>
              <a:gd name="connsiteX50" fmla="*/ 6429705 w 6429705"/>
              <a:gd name="connsiteY50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843497 w 6429705"/>
              <a:gd name="connsiteY44" fmla="*/ 12409711 h 15072048"/>
              <a:gd name="connsiteX45" fmla="*/ 5092313 w 6429705"/>
              <a:gd name="connsiteY45" fmla="*/ 12714511 h 15072048"/>
              <a:gd name="connsiteX46" fmla="*/ 5166958 w 6429705"/>
              <a:gd name="connsiteY46" fmla="*/ 13417416 h 15072048"/>
              <a:gd name="connsiteX47" fmla="*/ 5073652 w 6429705"/>
              <a:gd name="connsiteY47" fmla="*/ 14033237 h 15072048"/>
              <a:gd name="connsiteX48" fmla="*/ 5073652 w 6429705"/>
              <a:gd name="connsiteY48" fmla="*/ 14369139 h 15072048"/>
              <a:gd name="connsiteX49" fmla="*/ 5260264 w 6429705"/>
              <a:gd name="connsiteY49" fmla="*/ 14705041 h 15072048"/>
              <a:gd name="connsiteX50" fmla="*/ 5751677 w 6429705"/>
              <a:gd name="connsiteY50" fmla="*/ 14916535 h 15072048"/>
              <a:gd name="connsiteX51" fmla="*/ 6429705 w 6429705"/>
              <a:gd name="connsiteY51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843497 w 6429705"/>
              <a:gd name="connsiteY44" fmla="*/ 12409711 h 15072048"/>
              <a:gd name="connsiteX45" fmla="*/ 4974126 w 6429705"/>
              <a:gd name="connsiteY45" fmla="*/ 12571441 h 15072048"/>
              <a:gd name="connsiteX46" fmla="*/ 5092313 w 6429705"/>
              <a:gd name="connsiteY46" fmla="*/ 12714511 h 15072048"/>
              <a:gd name="connsiteX47" fmla="*/ 5166958 w 6429705"/>
              <a:gd name="connsiteY47" fmla="*/ 13417416 h 15072048"/>
              <a:gd name="connsiteX48" fmla="*/ 5073652 w 6429705"/>
              <a:gd name="connsiteY48" fmla="*/ 14033237 h 15072048"/>
              <a:gd name="connsiteX49" fmla="*/ 5073652 w 6429705"/>
              <a:gd name="connsiteY49" fmla="*/ 14369139 h 15072048"/>
              <a:gd name="connsiteX50" fmla="*/ 5260264 w 6429705"/>
              <a:gd name="connsiteY50" fmla="*/ 14705041 h 15072048"/>
              <a:gd name="connsiteX51" fmla="*/ 5751677 w 6429705"/>
              <a:gd name="connsiteY51" fmla="*/ 14916535 h 15072048"/>
              <a:gd name="connsiteX52" fmla="*/ 6429705 w 6429705"/>
              <a:gd name="connsiteY52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781293 w 6429705"/>
              <a:gd name="connsiteY44" fmla="*/ 12285303 h 15072048"/>
              <a:gd name="connsiteX45" fmla="*/ 4974126 w 6429705"/>
              <a:gd name="connsiteY45" fmla="*/ 12571441 h 15072048"/>
              <a:gd name="connsiteX46" fmla="*/ 5092313 w 6429705"/>
              <a:gd name="connsiteY46" fmla="*/ 12714511 h 15072048"/>
              <a:gd name="connsiteX47" fmla="*/ 5166958 w 6429705"/>
              <a:gd name="connsiteY47" fmla="*/ 13417416 h 15072048"/>
              <a:gd name="connsiteX48" fmla="*/ 5073652 w 6429705"/>
              <a:gd name="connsiteY48" fmla="*/ 14033237 h 15072048"/>
              <a:gd name="connsiteX49" fmla="*/ 5073652 w 6429705"/>
              <a:gd name="connsiteY49" fmla="*/ 14369139 h 15072048"/>
              <a:gd name="connsiteX50" fmla="*/ 5260264 w 6429705"/>
              <a:gd name="connsiteY50" fmla="*/ 14705041 h 15072048"/>
              <a:gd name="connsiteX51" fmla="*/ 5751677 w 6429705"/>
              <a:gd name="connsiteY51" fmla="*/ 14916535 h 15072048"/>
              <a:gd name="connsiteX52" fmla="*/ 6429705 w 6429705"/>
              <a:gd name="connsiteY52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781293 w 6429705"/>
              <a:gd name="connsiteY44" fmla="*/ 12285303 h 15072048"/>
              <a:gd name="connsiteX45" fmla="*/ 4974126 w 6429705"/>
              <a:gd name="connsiteY45" fmla="*/ 12571441 h 15072048"/>
              <a:gd name="connsiteX46" fmla="*/ 5092313 w 6429705"/>
              <a:gd name="connsiteY46" fmla="*/ 12714511 h 15072048"/>
              <a:gd name="connsiteX47" fmla="*/ 5166958 w 6429705"/>
              <a:gd name="connsiteY47" fmla="*/ 13417416 h 15072048"/>
              <a:gd name="connsiteX48" fmla="*/ 5073652 w 6429705"/>
              <a:gd name="connsiteY48" fmla="*/ 14033237 h 15072048"/>
              <a:gd name="connsiteX49" fmla="*/ 5073652 w 6429705"/>
              <a:gd name="connsiteY49" fmla="*/ 14369139 h 15072048"/>
              <a:gd name="connsiteX50" fmla="*/ 5260264 w 6429705"/>
              <a:gd name="connsiteY50" fmla="*/ 14705041 h 15072048"/>
              <a:gd name="connsiteX51" fmla="*/ 5751677 w 6429705"/>
              <a:gd name="connsiteY51" fmla="*/ 14916535 h 15072048"/>
              <a:gd name="connsiteX52" fmla="*/ 6149783 w 6429705"/>
              <a:gd name="connsiteY52" fmla="*/ 14966298 h 15072048"/>
              <a:gd name="connsiteX53" fmla="*/ 6429705 w 6429705"/>
              <a:gd name="connsiteY53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389407 w 6429705"/>
              <a:gd name="connsiteY42" fmla="*/ 11582397 h 15072048"/>
              <a:gd name="connsiteX43" fmla="*/ 4600901 w 6429705"/>
              <a:gd name="connsiteY43" fmla="*/ 11974283 h 15072048"/>
              <a:gd name="connsiteX44" fmla="*/ 4781293 w 6429705"/>
              <a:gd name="connsiteY44" fmla="*/ 12285303 h 15072048"/>
              <a:gd name="connsiteX45" fmla="*/ 4974126 w 6429705"/>
              <a:gd name="connsiteY45" fmla="*/ 12571441 h 15072048"/>
              <a:gd name="connsiteX46" fmla="*/ 5098534 w 6429705"/>
              <a:gd name="connsiteY46" fmla="*/ 12826479 h 15072048"/>
              <a:gd name="connsiteX47" fmla="*/ 5166958 w 6429705"/>
              <a:gd name="connsiteY47" fmla="*/ 13417416 h 15072048"/>
              <a:gd name="connsiteX48" fmla="*/ 5073652 w 6429705"/>
              <a:gd name="connsiteY48" fmla="*/ 14033237 h 15072048"/>
              <a:gd name="connsiteX49" fmla="*/ 5073652 w 6429705"/>
              <a:gd name="connsiteY49" fmla="*/ 14369139 h 15072048"/>
              <a:gd name="connsiteX50" fmla="*/ 5260264 w 6429705"/>
              <a:gd name="connsiteY50" fmla="*/ 14705041 h 15072048"/>
              <a:gd name="connsiteX51" fmla="*/ 5751677 w 6429705"/>
              <a:gd name="connsiteY51" fmla="*/ 14916535 h 15072048"/>
              <a:gd name="connsiteX52" fmla="*/ 6149783 w 6429705"/>
              <a:gd name="connsiteY52" fmla="*/ 14966298 h 15072048"/>
              <a:gd name="connsiteX53" fmla="*/ 6429705 w 6429705"/>
              <a:gd name="connsiteY53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257294 w 6429705"/>
              <a:gd name="connsiteY38" fmla="*/ 10711540 h 15072048"/>
              <a:gd name="connsiteX39" fmla="*/ 3493669 w 6429705"/>
              <a:gd name="connsiteY39" fmla="*/ 10773744 h 15072048"/>
              <a:gd name="connsiteX40" fmla="*/ 3860673 w 6429705"/>
              <a:gd name="connsiteY40" fmla="*/ 10730201 h 15072048"/>
              <a:gd name="connsiteX41" fmla="*/ 4053504 w 6429705"/>
              <a:gd name="connsiteY41" fmla="*/ 10960357 h 15072048"/>
              <a:gd name="connsiteX42" fmla="*/ 4253802 w 6429705"/>
              <a:gd name="connsiteY42" fmla="*/ 11258935 h 15072048"/>
              <a:gd name="connsiteX43" fmla="*/ 4389407 w 6429705"/>
              <a:gd name="connsiteY43" fmla="*/ 11582397 h 15072048"/>
              <a:gd name="connsiteX44" fmla="*/ 4600901 w 6429705"/>
              <a:gd name="connsiteY44" fmla="*/ 11974283 h 15072048"/>
              <a:gd name="connsiteX45" fmla="*/ 4781293 w 6429705"/>
              <a:gd name="connsiteY45" fmla="*/ 12285303 h 15072048"/>
              <a:gd name="connsiteX46" fmla="*/ 4974126 w 6429705"/>
              <a:gd name="connsiteY46" fmla="*/ 12571441 h 15072048"/>
              <a:gd name="connsiteX47" fmla="*/ 5098534 w 6429705"/>
              <a:gd name="connsiteY47" fmla="*/ 12826479 h 15072048"/>
              <a:gd name="connsiteX48" fmla="*/ 5166958 w 6429705"/>
              <a:gd name="connsiteY48" fmla="*/ 13417416 h 15072048"/>
              <a:gd name="connsiteX49" fmla="*/ 5073652 w 6429705"/>
              <a:gd name="connsiteY49" fmla="*/ 14033237 h 15072048"/>
              <a:gd name="connsiteX50" fmla="*/ 5073652 w 6429705"/>
              <a:gd name="connsiteY50" fmla="*/ 14369139 h 15072048"/>
              <a:gd name="connsiteX51" fmla="*/ 5260264 w 6429705"/>
              <a:gd name="connsiteY51" fmla="*/ 14705041 h 15072048"/>
              <a:gd name="connsiteX52" fmla="*/ 5751677 w 6429705"/>
              <a:gd name="connsiteY52" fmla="*/ 14916535 h 15072048"/>
              <a:gd name="connsiteX53" fmla="*/ 6149783 w 6429705"/>
              <a:gd name="connsiteY53" fmla="*/ 14966298 h 15072048"/>
              <a:gd name="connsiteX54" fmla="*/ 6429705 w 6429705"/>
              <a:gd name="connsiteY54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166958 w 6429705"/>
              <a:gd name="connsiteY49" fmla="*/ 13417416 h 15072048"/>
              <a:gd name="connsiteX50" fmla="*/ 5073652 w 6429705"/>
              <a:gd name="connsiteY50" fmla="*/ 14033237 h 15072048"/>
              <a:gd name="connsiteX51" fmla="*/ 5073652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166958 w 6429705"/>
              <a:gd name="connsiteY49" fmla="*/ 13417416 h 15072048"/>
              <a:gd name="connsiteX50" fmla="*/ 5073652 w 6429705"/>
              <a:gd name="connsiteY50" fmla="*/ 14033237 h 15072048"/>
              <a:gd name="connsiteX51" fmla="*/ 5125903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166958 w 6429705"/>
              <a:gd name="connsiteY49" fmla="*/ 13417416 h 15072048"/>
              <a:gd name="connsiteX50" fmla="*/ 5091069 w 6429705"/>
              <a:gd name="connsiteY50" fmla="*/ 14033237 h 15072048"/>
              <a:gd name="connsiteX51" fmla="*/ 5125903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881098 w 6429705"/>
              <a:gd name="connsiteY10" fmla="*/ 3172407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219210 w 6429705"/>
              <a:gd name="connsiteY49" fmla="*/ 13417416 h 15072048"/>
              <a:gd name="connsiteX50" fmla="*/ 5091069 w 6429705"/>
              <a:gd name="connsiteY50" fmla="*/ 14033237 h 15072048"/>
              <a:gd name="connsiteX51" fmla="*/ 5125903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260543 w 6429705"/>
              <a:gd name="connsiteY9" fmla="*/ 2898709 h 15072048"/>
              <a:gd name="connsiteX10" fmla="*/ 915933 w 6429705"/>
              <a:gd name="connsiteY10" fmla="*/ 3207242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219210 w 6429705"/>
              <a:gd name="connsiteY49" fmla="*/ 13417416 h 15072048"/>
              <a:gd name="connsiteX50" fmla="*/ 5091069 w 6429705"/>
              <a:gd name="connsiteY50" fmla="*/ 14033237 h 15072048"/>
              <a:gd name="connsiteX51" fmla="*/ 5125903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312794 w 6429705"/>
              <a:gd name="connsiteY9" fmla="*/ 2924835 h 15072048"/>
              <a:gd name="connsiteX10" fmla="*/ 915933 w 6429705"/>
              <a:gd name="connsiteY10" fmla="*/ 3207242 h 15072048"/>
              <a:gd name="connsiteX11" fmla="*/ 514094 w 6429705"/>
              <a:gd name="connsiteY11" fmla="*/ 3408783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219210 w 6429705"/>
              <a:gd name="connsiteY49" fmla="*/ 13417416 h 15072048"/>
              <a:gd name="connsiteX50" fmla="*/ 5091069 w 6429705"/>
              <a:gd name="connsiteY50" fmla="*/ 14033237 h 15072048"/>
              <a:gd name="connsiteX51" fmla="*/ 5125903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  <a:gd name="connsiteX0" fmla="*/ 209295 w 6429705"/>
              <a:gd name="connsiteY0" fmla="*/ 0 h 15072048"/>
              <a:gd name="connsiteX1" fmla="*/ 495434 w 6429705"/>
              <a:gd name="connsiteY1" fmla="*/ 167951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312794 w 6429705"/>
              <a:gd name="connsiteY9" fmla="*/ 2924835 h 15072048"/>
              <a:gd name="connsiteX10" fmla="*/ 915933 w 6429705"/>
              <a:gd name="connsiteY10" fmla="*/ 3207242 h 15072048"/>
              <a:gd name="connsiteX11" fmla="*/ 548928 w 6429705"/>
              <a:gd name="connsiteY11" fmla="*/ 3443617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219210 w 6429705"/>
              <a:gd name="connsiteY49" fmla="*/ 13417416 h 15072048"/>
              <a:gd name="connsiteX50" fmla="*/ 5091069 w 6429705"/>
              <a:gd name="connsiteY50" fmla="*/ 14033237 h 15072048"/>
              <a:gd name="connsiteX51" fmla="*/ 5125903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  <a:gd name="connsiteX0" fmla="*/ 209295 w 6429705"/>
              <a:gd name="connsiteY0" fmla="*/ 0 h 15072048"/>
              <a:gd name="connsiteX1" fmla="*/ 556394 w 6429705"/>
              <a:gd name="connsiteY1" fmla="*/ 141825 h 15072048"/>
              <a:gd name="connsiteX2" fmla="*/ 713148 w 6429705"/>
              <a:gd name="connsiteY2" fmla="*/ 665584 h 15072048"/>
              <a:gd name="connsiteX3" fmla="*/ 849997 w 6429705"/>
              <a:gd name="connsiteY3" fmla="*/ 908180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312794 w 6429705"/>
              <a:gd name="connsiteY9" fmla="*/ 2924835 h 15072048"/>
              <a:gd name="connsiteX10" fmla="*/ 915933 w 6429705"/>
              <a:gd name="connsiteY10" fmla="*/ 3207242 h 15072048"/>
              <a:gd name="connsiteX11" fmla="*/ 548928 w 6429705"/>
              <a:gd name="connsiteY11" fmla="*/ 3443617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219210 w 6429705"/>
              <a:gd name="connsiteY49" fmla="*/ 13417416 h 15072048"/>
              <a:gd name="connsiteX50" fmla="*/ 5091069 w 6429705"/>
              <a:gd name="connsiteY50" fmla="*/ 14033237 h 15072048"/>
              <a:gd name="connsiteX51" fmla="*/ 5125903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  <a:gd name="connsiteX0" fmla="*/ 209295 w 6429705"/>
              <a:gd name="connsiteY0" fmla="*/ 0 h 15072048"/>
              <a:gd name="connsiteX1" fmla="*/ 556394 w 6429705"/>
              <a:gd name="connsiteY1" fmla="*/ 141825 h 15072048"/>
              <a:gd name="connsiteX2" fmla="*/ 713148 w 6429705"/>
              <a:gd name="connsiteY2" fmla="*/ 665584 h 15072048"/>
              <a:gd name="connsiteX3" fmla="*/ 919666 w 6429705"/>
              <a:gd name="connsiteY3" fmla="*/ 899471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312794 w 6429705"/>
              <a:gd name="connsiteY9" fmla="*/ 2924835 h 15072048"/>
              <a:gd name="connsiteX10" fmla="*/ 915933 w 6429705"/>
              <a:gd name="connsiteY10" fmla="*/ 3207242 h 15072048"/>
              <a:gd name="connsiteX11" fmla="*/ 548928 w 6429705"/>
              <a:gd name="connsiteY11" fmla="*/ 3443617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219210 w 6429705"/>
              <a:gd name="connsiteY49" fmla="*/ 13417416 h 15072048"/>
              <a:gd name="connsiteX50" fmla="*/ 5091069 w 6429705"/>
              <a:gd name="connsiteY50" fmla="*/ 14033237 h 15072048"/>
              <a:gd name="connsiteX51" fmla="*/ 5125903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  <a:gd name="connsiteX0" fmla="*/ 209295 w 6429705"/>
              <a:gd name="connsiteY0" fmla="*/ 0 h 15072048"/>
              <a:gd name="connsiteX1" fmla="*/ 556394 w 6429705"/>
              <a:gd name="connsiteY1" fmla="*/ 141825 h 15072048"/>
              <a:gd name="connsiteX2" fmla="*/ 808943 w 6429705"/>
              <a:gd name="connsiteY2" fmla="*/ 665584 h 15072048"/>
              <a:gd name="connsiteX3" fmla="*/ 919666 w 6429705"/>
              <a:gd name="connsiteY3" fmla="*/ 899471 h 15072048"/>
              <a:gd name="connsiteX4" fmla="*/ 1279205 w 6429705"/>
              <a:gd name="connsiteY4" fmla="*/ 1250302 h 15072048"/>
              <a:gd name="connsiteX5" fmla="*/ 1341409 w 6429705"/>
              <a:gd name="connsiteY5" fmla="*/ 1635966 h 15072048"/>
              <a:gd name="connsiteX6" fmla="*/ 1366290 w 6429705"/>
              <a:gd name="connsiteY6" fmla="*/ 2052735 h 15072048"/>
              <a:gd name="connsiteX7" fmla="*/ 1384952 w 6429705"/>
              <a:gd name="connsiteY7" fmla="*/ 2326432 h 15072048"/>
              <a:gd name="connsiteX8" fmla="*/ 1490699 w 6429705"/>
              <a:gd name="connsiteY8" fmla="*/ 2674775 h 15072048"/>
              <a:gd name="connsiteX9" fmla="*/ 1312794 w 6429705"/>
              <a:gd name="connsiteY9" fmla="*/ 2924835 h 15072048"/>
              <a:gd name="connsiteX10" fmla="*/ 915933 w 6429705"/>
              <a:gd name="connsiteY10" fmla="*/ 3207242 h 15072048"/>
              <a:gd name="connsiteX11" fmla="*/ 548928 w 6429705"/>
              <a:gd name="connsiteY11" fmla="*/ 3443617 h 15072048"/>
              <a:gd name="connsiteX12" fmla="*/ 283939 w 6429705"/>
              <a:gd name="connsiteY12" fmla="*/ 3732244 h 15072048"/>
              <a:gd name="connsiteX13" fmla="*/ 389686 w 6429705"/>
              <a:gd name="connsiteY13" fmla="*/ 4093028 h 15072048"/>
              <a:gd name="connsiteX14" fmla="*/ 794012 w 6429705"/>
              <a:gd name="connsiteY14" fmla="*/ 4727509 h 15072048"/>
              <a:gd name="connsiteX15" fmla="*/ 1161016 w 6429705"/>
              <a:gd name="connsiteY15" fmla="*/ 4976326 h 15072048"/>
              <a:gd name="connsiteX16" fmla="*/ 1453376 w 6429705"/>
              <a:gd name="connsiteY16" fmla="*/ 5144277 h 15072048"/>
              <a:gd name="connsiteX17" fmla="*/ 1571562 w 6429705"/>
              <a:gd name="connsiteY17" fmla="*/ 5337109 h 15072048"/>
              <a:gd name="connsiteX18" fmla="*/ 1627547 w 6429705"/>
              <a:gd name="connsiteY18" fmla="*/ 5598366 h 15072048"/>
              <a:gd name="connsiteX19" fmla="*/ 1528021 w 6429705"/>
              <a:gd name="connsiteY19" fmla="*/ 6164424 h 15072048"/>
              <a:gd name="connsiteX20" fmla="*/ 1671090 w 6429705"/>
              <a:gd name="connsiteY20" fmla="*/ 6643395 h 15072048"/>
              <a:gd name="connsiteX21" fmla="*/ 1882584 w 6429705"/>
              <a:gd name="connsiteY21" fmla="*/ 7259215 h 15072048"/>
              <a:gd name="connsiteX22" fmla="*/ 1907465 w 6429705"/>
              <a:gd name="connsiteY22" fmla="*/ 7831492 h 15072048"/>
              <a:gd name="connsiteX23" fmla="*/ 1515580 w 6429705"/>
              <a:gd name="connsiteY23" fmla="*/ 7974562 h 15072048"/>
              <a:gd name="connsiteX24" fmla="*/ 1235662 w 6429705"/>
              <a:gd name="connsiteY24" fmla="*/ 8005663 h 15072048"/>
              <a:gd name="connsiteX25" fmla="*/ 949522 w 6429705"/>
              <a:gd name="connsiteY25" fmla="*/ 8111410 h 15072048"/>
              <a:gd name="connsiteX26" fmla="*/ 551416 w 6429705"/>
              <a:gd name="connsiteY26" fmla="*/ 8521957 h 15072048"/>
              <a:gd name="connsiteX27" fmla="*/ 4019 w 6429705"/>
              <a:gd name="connsiteY27" fmla="*/ 8490856 h 15072048"/>
              <a:gd name="connsiteX28" fmla="*/ 159531 w 6429705"/>
              <a:gd name="connsiteY28" fmla="*/ 9274626 h 15072048"/>
              <a:gd name="connsiteX29" fmla="*/ 582519 w 6429705"/>
              <a:gd name="connsiteY29" fmla="*/ 9535883 h 15072048"/>
              <a:gd name="connsiteX30" fmla="*/ 837555 w 6429705"/>
              <a:gd name="connsiteY30" fmla="*/ 9902888 h 15072048"/>
              <a:gd name="connsiteX31" fmla="*/ 856215 w 6429705"/>
              <a:gd name="connsiteY31" fmla="*/ 10294773 h 15072048"/>
              <a:gd name="connsiteX32" fmla="*/ 794011 w 6429705"/>
              <a:gd name="connsiteY32" fmla="*/ 10593352 h 15072048"/>
              <a:gd name="connsiteX33" fmla="*/ 918421 w 6429705"/>
              <a:gd name="connsiteY33" fmla="*/ 10748863 h 15072048"/>
              <a:gd name="connsiteX34" fmla="*/ 1602665 w 6429705"/>
              <a:gd name="connsiteY34" fmla="*/ 11003899 h 15072048"/>
              <a:gd name="connsiteX35" fmla="*/ 1969670 w 6429705"/>
              <a:gd name="connsiteY35" fmla="*/ 11078545 h 15072048"/>
              <a:gd name="connsiteX36" fmla="*/ 2398877 w 6429705"/>
              <a:gd name="connsiteY36" fmla="*/ 10835948 h 15072048"/>
              <a:gd name="connsiteX37" fmla="*/ 2691237 w 6429705"/>
              <a:gd name="connsiteY37" fmla="*/ 10618235 h 15072048"/>
              <a:gd name="connsiteX38" fmla="*/ 3043311 w 6429705"/>
              <a:gd name="connsiteY38" fmla="*/ 10597083 h 15072048"/>
              <a:gd name="connsiteX39" fmla="*/ 3257294 w 6429705"/>
              <a:gd name="connsiteY39" fmla="*/ 10711540 h 15072048"/>
              <a:gd name="connsiteX40" fmla="*/ 3493669 w 6429705"/>
              <a:gd name="connsiteY40" fmla="*/ 10773744 h 15072048"/>
              <a:gd name="connsiteX41" fmla="*/ 3860673 w 6429705"/>
              <a:gd name="connsiteY41" fmla="*/ 10730201 h 15072048"/>
              <a:gd name="connsiteX42" fmla="*/ 4053504 w 6429705"/>
              <a:gd name="connsiteY42" fmla="*/ 10960357 h 15072048"/>
              <a:gd name="connsiteX43" fmla="*/ 4253802 w 6429705"/>
              <a:gd name="connsiteY43" fmla="*/ 11258935 h 15072048"/>
              <a:gd name="connsiteX44" fmla="*/ 4389407 w 6429705"/>
              <a:gd name="connsiteY44" fmla="*/ 11582397 h 15072048"/>
              <a:gd name="connsiteX45" fmla="*/ 4600901 w 6429705"/>
              <a:gd name="connsiteY45" fmla="*/ 11974283 h 15072048"/>
              <a:gd name="connsiteX46" fmla="*/ 4781293 w 6429705"/>
              <a:gd name="connsiteY46" fmla="*/ 12285303 h 15072048"/>
              <a:gd name="connsiteX47" fmla="*/ 4974126 w 6429705"/>
              <a:gd name="connsiteY47" fmla="*/ 12571441 h 15072048"/>
              <a:gd name="connsiteX48" fmla="*/ 5098534 w 6429705"/>
              <a:gd name="connsiteY48" fmla="*/ 12826479 h 15072048"/>
              <a:gd name="connsiteX49" fmla="*/ 5219210 w 6429705"/>
              <a:gd name="connsiteY49" fmla="*/ 13417416 h 15072048"/>
              <a:gd name="connsiteX50" fmla="*/ 5091069 w 6429705"/>
              <a:gd name="connsiteY50" fmla="*/ 14033237 h 15072048"/>
              <a:gd name="connsiteX51" fmla="*/ 5125903 w 6429705"/>
              <a:gd name="connsiteY51" fmla="*/ 14369139 h 15072048"/>
              <a:gd name="connsiteX52" fmla="*/ 5260264 w 6429705"/>
              <a:gd name="connsiteY52" fmla="*/ 14705041 h 15072048"/>
              <a:gd name="connsiteX53" fmla="*/ 5751677 w 6429705"/>
              <a:gd name="connsiteY53" fmla="*/ 14916535 h 15072048"/>
              <a:gd name="connsiteX54" fmla="*/ 6149783 w 6429705"/>
              <a:gd name="connsiteY54" fmla="*/ 14966298 h 15072048"/>
              <a:gd name="connsiteX55" fmla="*/ 6429705 w 6429705"/>
              <a:gd name="connsiteY55" fmla="*/ 15072048 h 1507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429705" h="15072048">
                <a:moveTo>
                  <a:pt x="209295" y="0"/>
                </a:moveTo>
                <a:cubicBezTo>
                  <a:pt x="310377" y="28510"/>
                  <a:pt x="456453" y="30894"/>
                  <a:pt x="556394" y="141825"/>
                </a:cubicBezTo>
                <a:cubicBezTo>
                  <a:pt x="656335" y="252756"/>
                  <a:pt x="748398" y="539310"/>
                  <a:pt x="808943" y="665584"/>
                </a:cubicBezTo>
                <a:cubicBezTo>
                  <a:pt x="869488" y="791858"/>
                  <a:pt x="841289" y="802018"/>
                  <a:pt x="919666" y="899471"/>
                </a:cubicBezTo>
                <a:cubicBezTo>
                  <a:pt x="998043" y="996924"/>
                  <a:pt x="1208915" y="1127553"/>
                  <a:pt x="1279205" y="1250302"/>
                </a:cubicBezTo>
                <a:cubicBezTo>
                  <a:pt x="1349495" y="1373051"/>
                  <a:pt x="1324821" y="1483566"/>
                  <a:pt x="1341409" y="1635966"/>
                </a:cubicBezTo>
                <a:cubicBezTo>
                  <a:pt x="1357997" y="1788366"/>
                  <a:pt x="1347629" y="1940768"/>
                  <a:pt x="1366290" y="2052735"/>
                </a:cubicBezTo>
                <a:cubicBezTo>
                  <a:pt x="1384951" y="2164703"/>
                  <a:pt x="1376658" y="2225869"/>
                  <a:pt x="1384952" y="2326432"/>
                </a:cubicBezTo>
                <a:cubicBezTo>
                  <a:pt x="1393246" y="2426995"/>
                  <a:pt x="1511434" y="2585616"/>
                  <a:pt x="1490699" y="2674775"/>
                </a:cubicBezTo>
                <a:cubicBezTo>
                  <a:pt x="1469964" y="2763934"/>
                  <a:pt x="1404027" y="2857447"/>
                  <a:pt x="1312794" y="2924835"/>
                </a:cubicBezTo>
                <a:cubicBezTo>
                  <a:pt x="1221561" y="2992223"/>
                  <a:pt x="1046562" y="3122230"/>
                  <a:pt x="915933" y="3207242"/>
                </a:cubicBezTo>
                <a:cubicBezTo>
                  <a:pt x="785305" y="3292254"/>
                  <a:pt x="648455" y="3364825"/>
                  <a:pt x="548928" y="3443617"/>
                </a:cubicBezTo>
                <a:cubicBezTo>
                  <a:pt x="449401" y="3522409"/>
                  <a:pt x="298453" y="3618203"/>
                  <a:pt x="283939" y="3732244"/>
                </a:cubicBezTo>
                <a:cubicBezTo>
                  <a:pt x="269425" y="3846285"/>
                  <a:pt x="304674" y="3927151"/>
                  <a:pt x="389686" y="4093028"/>
                </a:cubicBezTo>
                <a:cubicBezTo>
                  <a:pt x="474698" y="4258905"/>
                  <a:pt x="662347" y="4587550"/>
                  <a:pt x="794012" y="4727509"/>
                </a:cubicBezTo>
                <a:cubicBezTo>
                  <a:pt x="925677" y="4867468"/>
                  <a:pt x="1053196" y="4899608"/>
                  <a:pt x="1161016" y="4976326"/>
                </a:cubicBezTo>
                <a:cubicBezTo>
                  <a:pt x="1268836" y="5053044"/>
                  <a:pt x="1384952" y="5084147"/>
                  <a:pt x="1453376" y="5144277"/>
                </a:cubicBezTo>
                <a:cubicBezTo>
                  <a:pt x="1521800" y="5204407"/>
                  <a:pt x="1540460" y="5268685"/>
                  <a:pt x="1571562" y="5337109"/>
                </a:cubicBezTo>
                <a:cubicBezTo>
                  <a:pt x="1602664" y="5405533"/>
                  <a:pt x="1634804" y="5460480"/>
                  <a:pt x="1627547" y="5598366"/>
                </a:cubicBezTo>
                <a:cubicBezTo>
                  <a:pt x="1620290" y="5736252"/>
                  <a:pt x="1519727" y="5984032"/>
                  <a:pt x="1528021" y="6164424"/>
                </a:cubicBezTo>
                <a:cubicBezTo>
                  <a:pt x="1536315" y="6344816"/>
                  <a:pt x="1622363" y="6453673"/>
                  <a:pt x="1671090" y="6643395"/>
                </a:cubicBezTo>
                <a:cubicBezTo>
                  <a:pt x="1719817" y="6833117"/>
                  <a:pt x="1843188" y="7070530"/>
                  <a:pt x="1882584" y="7259215"/>
                </a:cubicBezTo>
                <a:cubicBezTo>
                  <a:pt x="1921980" y="7447901"/>
                  <a:pt x="1973816" y="7715378"/>
                  <a:pt x="1907465" y="7831492"/>
                </a:cubicBezTo>
                <a:cubicBezTo>
                  <a:pt x="1841114" y="7947606"/>
                  <a:pt x="1627547" y="7939313"/>
                  <a:pt x="1515580" y="7974562"/>
                </a:cubicBezTo>
                <a:cubicBezTo>
                  <a:pt x="1403613" y="8009811"/>
                  <a:pt x="1314454" y="7987002"/>
                  <a:pt x="1235662" y="8005663"/>
                </a:cubicBezTo>
                <a:cubicBezTo>
                  <a:pt x="1156870" y="8024324"/>
                  <a:pt x="1063563" y="8031582"/>
                  <a:pt x="949522" y="8111410"/>
                </a:cubicBezTo>
                <a:cubicBezTo>
                  <a:pt x="835481" y="8191239"/>
                  <a:pt x="701743" y="8454569"/>
                  <a:pt x="551416" y="8521957"/>
                </a:cubicBezTo>
                <a:cubicBezTo>
                  <a:pt x="401089" y="8589345"/>
                  <a:pt x="28900" y="8378889"/>
                  <a:pt x="4019" y="8490856"/>
                </a:cubicBezTo>
                <a:cubicBezTo>
                  <a:pt x="-20862" y="8602823"/>
                  <a:pt x="74518" y="9092161"/>
                  <a:pt x="159531" y="9274626"/>
                </a:cubicBezTo>
                <a:cubicBezTo>
                  <a:pt x="244544" y="9457091"/>
                  <a:pt x="469515" y="9431173"/>
                  <a:pt x="582519" y="9535883"/>
                </a:cubicBezTo>
                <a:cubicBezTo>
                  <a:pt x="695523" y="9640593"/>
                  <a:pt x="803343" y="9777443"/>
                  <a:pt x="837555" y="9902888"/>
                </a:cubicBezTo>
                <a:cubicBezTo>
                  <a:pt x="871767" y="10028333"/>
                  <a:pt x="857252" y="10192137"/>
                  <a:pt x="856215" y="10294773"/>
                </a:cubicBezTo>
                <a:cubicBezTo>
                  <a:pt x="855178" y="10397409"/>
                  <a:pt x="783643" y="10517670"/>
                  <a:pt x="794011" y="10593352"/>
                </a:cubicBezTo>
                <a:cubicBezTo>
                  <a:pt x="804379" y="10669034"/>
                  <a:pt x="789866" y="10667998"/>
                  <a:pt x="918421" y="10748863"/>
                </a:cubicBezTo>
                <a:cubicBezTo>
                  <a:pt x="1046976" y="10829728"/>
                  <a:pt x="1423310" y="10947915"/>
                  <a:pt x="1602665" y="11003899"/>
                </a:cubicBezTo>
                <a:cubicBezTo>
                  <a:pt x="1782020" y="11059883"/>
                  <a:pt x="1850446" y="11106537"/>
                  <a:pt x="1969670" y="11078545"/>
                </a:cubicBezTo>
                <a:cubicBezTo>
                  <a:pt x="2088894" y="11050553"/>
                  <a:pt x="2278616" y="10912666"/>
                  <a:pt x="2398877" y="10835948"/>
                </a:cubicBezTo>
                <a:cubicBezTo>
                  <a:pt x="2519138" y="10759230"/>
                  <a:pt x="2585283" y="10647886"/>
                  <a:pt x="2691237" y="10618235"/>
                </a:cubicBezTo>
                <a:cubicBezTo>
                  <a:pt x="2797191" y="10588584"/>
                  <a:pt x="2948968" y="10581532"/>
                  <a:pt x="3043311" y="10597083"/>
                </a:cubicBezTo>
                <a:cubicBezTo>
                  <a:pt x="3137654" y="10612634"/>
                  <a:pt x="3180783" y="10692257"/>
                  <a:pt x="3257294" y="10711540"/>
                </a:cubicBezTo>
                <a:cubicBezTo>
                  <a:pt x="3333805" y="10730823"/>
                  <a:pt x="3393106" y="10770634"/>
                  <a:pt x="3493669" y="10773744"/>
                </a:cubicBezTo>
                <a:cubicBezTo>
                  <a:pt x="3594232" y="10776854"/>
                  <a:pt x="3742485" y="10674217"/>
                  <a:pt x="3860673" y="10730201"/>
                </a:cubicBezTo>
                <a:cubicBezTo>
                  <a:pt x="3978861" y="10786185"/>
                  <a:pt x="3993788" y="10870783"/>
                  <a:pt x="4053504" y="10960357"/>
                </a:cubicBezTo>
                <a:cubicBezTo>
                  <a:pt x="4113220" y="11049931"/>
                  <a:pt x="4197818" y="11155262"/>
                  <a:pt x="4253802" y="11258935"/>
                </a:cubicBezTo>
                <a:cubicBezTo>
                  <a:pt x="4309786" y="11362608"/>
                  <a:pt x="4325752" y="11464624"/>
                  <a:pt x="4389407" y="11582397"/>
                </a:cubicBezTo>
                <a:cubicBezTo>
                  <a:pt x="4453063" y="11700170"/>
                  <a:pt x="4522109" y="11847801"/>
                  <a:pt x="4600901" y="11974283"/>
                </a:cubicBezTo>
                <a:cubicBezTo>
                  <a:pt x="4679693" y="12100765"/>
                  <a:pt x="4715979" y="12188887"/>
                  <a:pt x="4781293" y="12285303"/>
                </a:cubicBezTo>
                <a:cubicBezTo>
                  <a:pt x="4846607" y="12381719"/>
                  <a:pt x="4932657" y="12520641"/>
                  <a:pt x="4974126" y="12571441"/>
                </a:cubicBezTo>
                <a:cubicBezTo>
                  <a:pt x="5015595" y="12622241"/>
                  <a:pt x="5069506" y="12682373"/>
                  <a:pt x="5098534" y="12826479"/>
                </a:cubicBezTo>
                <a:cubicBezTo>
                  <a:pt x="5127562" y="12970585"/>
                  <a:pt x="5222320" y="13197628"/>
                  <a:pt x="5219210" y="13417416"/>
                </a:cubicBezTo>
                <a:cubicBezTo>
                  <a:pt x="5216100" y="13637204"/>
                  <a:pt x="5095216" y="13873580"/>
                  <a:pt x="5091069" y="14033237"/>
                </a:cubicBezTo>
                <a:cubicBezTo>
                  <a:pt x="5086922" y="14192894"/>
                  <a:pt x="5094801" y="14257172"/>
                  <a:pt x="5125903" y="14369139"/>
                </a:cubicBezTo>
                <a:cubicBezTo>
                  <a:pt x="5157005" y="14481106"/>
                  <a:pt x="5154517" y="14606551"/>
                  <a:pt x="5260264" y="14705041"/>
                </a:cubicBezTo>
                <a:cubicBezTo>
                  <a:pt x="5366011" y="14803531"/>
                  <a:pt x="5606534" y="14864698"/>
                  <a:pt x="5751677" y="14916535"/>
                </a:cubicBezTo>
                <a:cubicBezTo>
                  <a:pt x="5896820" y="14968372"/>
                  <a:pt x="6036778" y="14940379"/>
                  <a:pt x="6149783" y="14966298"/>
                </a:cubicBezTo>
                <a:cubicBezTo>
                  <a:pt x="6262788" y="14992217"/>
                  <a:pt x="6379941" y="15062717"/>
                  <a:pt x="6429705" y="15072048"/>
                </a:cubicBezTo>
              </a:path>
            </a:pathLst>
          </a:custGeom>
          <a:noFill/>
          <a:ln w="152400" cmpd="thinThick">
            <a:solidFill>
              <a:srgbClr val="A50021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8" name="Freeform 397"/>
          <p:cNvSpPr/>
          <p:nvPr/>
        </p:nvSpPr>
        <p:spPr>
          <a:xfrm>
            <a:off x="4057432" y="13061796"/>
            <a:ext cx="548152" cy="790287"/>
          </a:xfrm>
          <a:custGeom>
            <a:avLst/>
            <a:gdLst>
              <a:gd name="connsiteX0" fmla="*/ 105240 w 548152"/>
              <a:gd name="connsiteY0" fmla="*/ 305571 h 790287"/>
              <a:gd name="connsiteX1" fmla="*/ 9990 w 548152"/>
              <a:gd name="connsiteY1" fmla="*/ 705621 h 790287"/>
              <a:gd name="connsiteX2" fmla="*/ 333840 w 548152"/>
              <a:gd name="connsiteY2" fmla="*/ 762771 h 790287"/>
              <a:gd name="connsiteX3" fmla="*/ 524340 w 548152"/>
              <a:gd name="connsiteY3" fmla="*/ 362721 h 790287"/>
              <a:gd name="connsiteX4" fmla="*/ 524340 w 548152"/>
              <a:gd name="connsiteY4" fmla="*/ 57921 h 790287"/>
              <a:gd name="connsiteX5" fmla="*/ 333840 w 548152"/>
              <a:gd name="connsiteY5" fmla="*/ 19821 h 790287"/>
              <a:gd name="connsiteX6" fmla="*/ 105240 w 548152"/>
              <a:gd name="connsiteY6" fmla="*/ 305571 h 79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152" h="790287">
                <a:moveTo>
                  <a:pt x="105240" y="305571"/>
                </a:moveTo>
                <a:cubicBezTo>
                  <a:pt x="51265" y="419871"/>
                  <a:pt x="-28110" y="629421"/>
                  <a:pt x="9990" y="705621"/>
                </a:cubicBezTo>
                <a:cubicBezTo>
                  <a:pt x="48090" y="781821"/>
                  <a:pt x="248115" y="819921"/>
                  <a:pt x="333840" y="762771"/>
                </a:cubicBezTo>
                <a:cubicBezTo>
                  <a:pt x="419565" y="705621"/>
                  <a:pt x="492590" y="480196"/>
                  <a:pt x="524340" y="362721"/>
                </a:cubicBezTo>
                <a:cubicBezTo>
                  <a:pt x="556090" y="245246"/>
                  <a:pt x="556090" y="115071"/>
                  <a:pt x="524340" y="57921"/>
                </a:cubicBezTo>
                <a:cubicBezTo>
                  <a:pt x="492590" y="771"/>
                  <a:pt x="400515" y="-18279"/>
                  <a:pt x="333840" y="19821"/>
                </a:cubicBezTo>
                <a:cubicBezTo>
                  <a:pt x="267165" y="57921"/>
                  <a:pt x="159215" y="191271"/>
                  <a:pt x="105240" y="305571"/>
                </a:cubicBezTo>
                <a:close/>
              </a:path>
            </a:pathLst>
          </a:custGeom>
          <a:noFill/>
          <a:ln w="1270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9" name="Freeform 398"/>
          <p:cNvSpPr/>
          <p:nvPr/>
        </p:nvSpPr>
        <p:spPr>
          <a:xfrm>
            <a:off x="5521021" y="12475027"/>
            <a:ext cx="1889848" cy="932813"/>
          </a:xfrm>
          <a:custGeom>
            <a:avLst/>
            <a:gdLst>
              <a:gd name="connsiteX0" fmla="*/ 453059 w 1889848"/>
              <a:gd name="connsiteY0" fmla="*/ 434559 h 932813"/>
              <a:gd name="connsiteX1" fmla="*/ 26339 w 1889848"/>
              <a:gd name="connsiteY1" fmla="*/ 608731 h 932813"/>
              <a:gd name="connsiteX2" fmla="*/ 87299 w 1889848"/>
              <a:gd name="connsiteY2" fmla="*/ 904822 h 932813"/>
              <a:gd name="connsiteX3" fmla="*/ 426933 w 1889848"/>
              <a:gd name="connsiteY3" fmla="*/ 878696 h 932813"/>
              <a:gd name="connsiteX4" fmla="*/ 766568 w 1889848"/>
              <a:gd name="connsiteY4" fmla="*/ 713234 h 932813"/>
              <a:gd name="connsiteX5" fmla="*/ 1062659 w 1889848"/>
              <a:gd name="connsiteY5" fmla="*/ 756776 h 932813"/>
              <a:gd name="connsiteX6" fmla="*/ 1193288 w 1889848"/>
              <a:gd name="connsiteY6" fmla="*/ 930948 h 932813"/>
              <a:gd name="connsiteX7" fmla="*/ 1550339 w 1889848"/>
              <a:gd name="connsiteY7" fmla="*/ 826445 h 932813"/>
              <a:gd name="connsiteX8" fmla="*/ 1872556 w 1889848"/>
              <a:gd name="connsiteY8" fmla="*/ 495519 h 932813"/>
              <a:gd name="connsiteX9" fmla="*/ 1802888 w 1889848"/>
              <a:gd name="connsiteY9" fmla="*/ 103634 h 932813"/>
              <a:gd name="connsiteX10" fmla="*/ 1437128 w 1889848"/>
              <a:gd name="connsiteY10" fmla="*/ 16548 h 932813"/>
              <a:gd name="connsiteX11" fmla="*/ 1149745 w 1889848"/>
              <a:gd name="connsiteY11" fmla="*/ 25256 h 932813"/>
              <a:gd name="connsiteX12" fmla="*/ 836236 w 1889848"/>
              <a:gd name="connsiteY12" fmla="*/ 269096 h 932813"/>
              <a:gd name="connsiteX13" fmla="*/ 627230 w 1889848"/>
              <a:gd name="connsiteY13" fmla="*/ 382308 h 932813"/>
              <a:gd name="connsiteX14" fmla="*/ 453059 w 1889848"/>
              <a:gd name="connsiteY14" fmla="*/ 434559 h 93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89848" h="932813">
                <a:moveTo>
                  <a:pt x="453059" y="434559"/>
                </a:moveTo>
                <a:cubicBezTo>
                  <a:pt x="352910" y="472296"/>
                  <a:pt x="87299" y="530354"/>
                  <a:pt x="26339" y="608731"/>
                </a:cubicBezTo>
                <a:cubicBezTo>
                  <a:pt x="-34621" y="687108"/>
                  <a:pt x="20533" y="859828"/>
                  <a:pt x="87299" y="904822"/>
                </a:cubicBezTo>
                <a:cubicBezTo>
                  <a:pt x="154065" y="949816"/>
                  <a:pt x="313722" y="910627"/>
                  <a:pt x="426933" y="878696"/>
                </a:cubicBezTo>
                <a:cubicBezTo>
                  <a:pt x="540144" y="846765"/>
                  <a:pt x="660614" y="733554"/>
                  <a:pt x="766568" y="713234"/>
                </a:cubicBezTo>
                <a:cubicBezTo>
                  <a:pt x="872522" y="692914"/>
                  <a:pt x="991539" y="720490"/>
                  <a:pt x="1062659" y="756776"/>
                </a:cubicBezTo>
                <a:cubicBezTo>
                  <a:pt x="1133779" y="793062"/>
                  <a:pt x="1112008" y="919337"/>
                  <a:pt x="1193288" y="930948"/>
                </a:cubicBezTo>
                <a:cubicBezTo>
                  <a:pt x="1274568" y="942560"/>
                  <a:pt x="1437128" y="899017"/>
                  <a:pt x="1550339" y="826445"/>
                </a:cubicBezTo>
                <a:cubicBezTo>
                  <a:pt x="1663550" y="753874"/>
                  <a:pt x="1830465" y="615988"/>
                  <a:pt x="1872556" y="495519"/>
                </a:cubicBezTo>
                <a:cubicBezTo>
                  <a:pt x="1914648" y="375050"/>
                  <a:pt x="1875459" y="183462"/>
                  <a:pt x="1802888" y="103634"/>
                </a:cubicBezTo>
                <a:cubicBezTo>
                  <a:pt x="1730317" y="23806"/>
                  <a:pt x="1545985" y="29611"/>
                  <a:pt x="1437128" y="16548"/>
                </a:cubicBezTo>
                <a:cubicBezTo>
                  <a:pt x="1328271" y="3485"/>
                  <a:pt x="1249894" y="-16835"/>
                  <a:pt x="1149745" y="25256"/>
                </a:cubicBezTo>
                <a:cubicBezTo>
                  <a:pt x="1049596" y="67347"/>
                  <a:pt x="923322" y="209587"/>
                  <a:pt x="836236" y="269096"/>
                </a:cubicBezTo>
                <a:cubicBezTo>
                  <a:pt x="749150" y="328605"/>
                  <a:pt x="693996" y="353279"/>
                  <a:pt x="627230" y="382308"/>
                </a:cubicBezTo>
                <a:cubicBezTo>
                  <a:pt x="560464" y="411337"/>
                  <a:pt x="553208" y="396822"/>
                  <a:pt x="453059" y="434559"/>
                </a:cubicBezTo>
                <a:close/>
              </a:path>
            </a:pathLst>
          </a:custGeom>
          <a:noFill/>
          <a:ln w="1270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6" name="Group 325"/>
          <p:cNvGrpSpPr/>
          <p:nvPr/>
        </p:nvGrpSpPr>
        <p:grpSpPr>
          <a:xfrm>
            <a:off x="2848477" y="11024317"/>
            <a:ext cx="1682287" cy="745512"/>
            <a:chOff x="1105919" y="13105858"/>
            <a:chExt cx="1682287" cy="745512"/>
          </a:xfrm>
        </p:grpSpPr>
        <p:grpSp>
          <p:nvGrpSpPr>
            <p:cNvPr id="327" name="Group 32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32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32" name="Rectangle 33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33" name="Straight Connector 332"/>
                <p:cNvCxnSpPr>
                  <a:stCxn id="332" idx="0"/>
                  <a:endCxn id="33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3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30" name="TextBox 32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31" name="TextBox 33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AGN</a:t>
                </a:r>
              </a:p>
            </p:txBody>
          </p:sp>
        </p:grpSp>
        <p:sp>
          <p:nvSpPr>
            <p:cNvPr id="328" name="TextBox 327"/>
            <p:cNvSpPr txBox="1"/>
            <p:nvPr/>
          </p:nvSpPr>
          <p:spPr>
            <a:xfrm>
              <a:off x="1105919" y="13452789"/>
              <a:ext cx="473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16</a:t>
              </a:r>
            </a:p>
          </p:txBody>
        </p:sp>
      </p:grpSp>
      <p:sp>
        <p:nvSpPr>
          <p:cNvPr id="402" name="Freeform 401"/>
          <p:cNvSpPr/>
          <p:nvPr/>
        </p:nvSpPr>
        <p:spPr>
          <a:xfrm>
            <a:off x="10003808" y="11131529"/>
            <a:ext cx="1581136" cy="991463"/>
          </a:xfrm>
          <a:custGeom>
            <a:avLst/>
            <a:gdLst>
              <a:gd name="connsiteX0" fmla="*/ 498512 w 1581136"/>
              <a:gd name="connsiteY0" fmla="*/ 108583 h 991463"/>
              <a:gd name="connsiteX1" fmla="*/ 94474 w 1581136"/>
              <a:gd name="connsiteY1" fmla="*/ 299969 h 991463"/>
              <a:gd name="connsiteX2" fmla="*/ 9414 w 1581136"/>
              <a:gd name="connsiteY2" fmla="*/ 491355 h 991463"/>
              <a:gd name="connsiteX3" fmla="*/ 253963 w 1581136"/>
              <a:gd name="connsiteY3" fmla="*/ 767801 h 991463"/>
              <a:gd name="connsiteX4" fmla="*/ 402819 w 1581136"/>
              <a:gd name="connsiteY4" fmla="*/ 991085 h 991463"/>
              <a:gd name="connsiteX5" fmla="*/ 1115200 w 1581136"/>
              <a:gd name="connsiteY5" fmla="*/ 714639 h 991463"/>
              <a:gd name="connsiteX6" fmla="*/ 1561767 w 1581136"/>
              <a:gd name="connsiteY6" fmla="*/ 299969 h 991463"/>
              <a:gd name="connsiteX7" fmla="*/ 1444809 w 1581136"/>
              <a:gd name="connsiteY7" fmla="*/ 23522 h 991463"/>
              <a:gd name="connsiteX8" fmla="*/ 945079 w 1581136"/>
              <a:gd name="connsiteY8" fmla="*/ 23522 h 991463"/>
              <a:gd name="connsiteX9" fmla="*/ 445349 w 1581136"/>
              <a:gd name="connsiteY9" fmla="*/ 97950 h 991463"/>
              <a:gd name="connsiteX10" fmla="*/ 498512 w 1581136"/>
              <a:gd name="connsiteY10" fmla="*/ 108583 h 991463"/>
              <a:gd name="connsiteX0" fmla="*/ 498512 w 1581136"/>
              <a:gd name="connsiteY0" fmla="*/ 108583 h 991463"/>
              <a:gd name="connsiteX1" fmla="*/ 94474 w 1581136"/>
              <a:gd name="connsiteY1" fmla="*/ 299969 h 991463"/>
              <a:gd name="connsiteX2" fmla="*/ 9414 w 1581136"/>
              <a:gd name="connsiteY2" fmla="*/ 491355 h 991463"/>
              <a:gd name="connsiteX3" fmla="*/ 253963 w 1581136"/>
              <a:gd name="connsiteY3" fmla="*/ 767801 h 991463"/>
              <a:gd name="connsiteX4" fmla="*/ 402819 w 1581136"/>
              <a:gd name="connsiteY4" fmla="*/ 991085 h 991463"/>
              <a:gd name="connsiteX5" fmla="*/ 1115200 w 1581136"/>
              <a:gd name="connsiteY5" fmla="*/ 714639 h 991463"/>
              <a:gd name="connsiteX6" fmla="*/ 1561767 w 1581136"/>
              <a:gd name="connsiteY6" fmla="*/ 299969 h 991463"/>
              <a:gd name="connsiteX7" fmla="*/ 1444809 w 1581136"/>
              <a:gd name="connsiteY7" fmla="*/ 23522 h 991463"/>
              <a:gd name="connsiteX8" fmla="*/ 945079 w 1581136"/>
              <a:gd name="connsiteY8" fmla="*/ 23522 h 991463"/>
              <a:gd name="connsiteX9" fmla="*/ 498512 w 1581136"/>
              <a:gd name="connsiteY9" fmla="*/ 108583 h 99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1136" h="991463">
                <a:moveTo>
                  <a:pt x="498512" y="108583"/>
                </a:moveTo>
                <a:cubicBezTo>
                  <a:pt x="356745" y="154657"/>
                  <a:pt x="175990" y="236174"/>
                  <a:pt x="94474" y="299969"/>
                </a:cubicBezTo>
                <a:cubicBezTo>
                  <a:pt x="12958" y="363764"/>
                  <a:pt x="-17167" y="413383"/>
                  <a:pt x="9414" y="491355"/>
                </a:cubicBezTo>
                <a:cubicBezTo>
                  <a:pt x="35995" y="569327"/>
                  <a:pt x="188396" y="684513"/>
                  <a:pt x="253963" y="767801"/>
                </a:cubicBezTo>
                <a:cubicBezTo>
                  <a:pt x="319530" y="851089"/>
                  <a:pt x="259280" y="999945"/>
                  <a:pt x="402819" y="991085"/>
                </a:cubicBezTo>
                <a:cubicBezTo>
                  <a:pt x="546358" y="982225"/>
                  <a:pt x="922042" y="829825"/>
                  <a:pt x="1115200" y="714639"/>
                </a:cubicBezTo>
                <a:cubicBezTo>
                  <a:pt x="1308358" y="599453"/>
                  <a:pt x="1506832" y="415155"/>
                  <a:pt x="1561767" y="299969"/>
                </a:cubicBezTo>
                <a:cubicBezTo>
                  <a:pt x="1616702" y="184783"/>
                  <a:pt x="1547590" y="69596"/>
                  <a:pt x="1444809" y="23522"/>
                </a:cubicBezTo>
                <a:cubicBezTo>
                  <a:pt x="1342028" y="-22552"/>
                  <a:pt x="1111656" y="11117"/>
                  <a:pt x="945079" y="23522"/>
                </a:cubicBezTo>
                <a:cubicBezTo>
                  <a:pt x="787363" y="37699"/>
                  <a:pt x="640279" y="62509"/>
                  <a:pt x="498512" y="108583"/>
                </a:cubicBezTo>
                <a:close/>
              </a:path>
            </a:pathLst>
          </a:custGeom>
          <a:noFill/>
          <a:ln w="1270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3" name="Freeform 402"/>
          <p:cNvSpPr/>
          <p:nvPr/>
        </p:nvSpPr>
        <p:spPr>
          <a:xfrm>
            <a:off x="9467122" y="19582066"/>
            <a:ext cx="937981" cy="796998"/>
          </a:xfrm>
          <a:custGeom>
            <a:avLst/>
            <a:gdLst>
              <a:gd name="connsiteX0" fmla="*/ 304199 w 937981"/>
              <a:gd name="connsiteY0" fmla="*/ 25222 h 796998"/>
              <a:gd name="connsiteX1" fmla="*/ 251036 w 937981"/>
              <a:gd name="connsiteY1" fmla="*/ 25222 h 796998"/>
              <a:gd name="connsiteX2" fmla="*/ 6487 w 937981"/>
              <a:gd name="connsiteY2" fmla="*/ 354831 h 796998"/>
              <a:gd name="connsiteX3" fmla="*/ 112813 w 937981"/>
              <a:gd name="connsiteY3" fmla="*/ 737603 h 796998"/>
              <a:gd name="connsiteX4" fmla="*/ 548747 w 937981"/>
              <a:gd name="connsiteY4" fmla="*/ 758868 h 796998"/>
              <a:gd name="connsiteX5" fmla="*/ 931520 w 937981"/>
              <a:gd name="connsiteY5" fmla="*/ 376096 h 796998"/>
              <a:gd name="connsiteX6" fmla="*/ 772031 w 937981"/>
              <a:gd name="connsiteY6" fmla="*/ 99650 h 796998"/>
              <a:gd name="connsiteX7" fmla="*/ 548747 w 937981"/>
              <a:gd name="connsiteY7" fmla="*/ 46487 h 796998"/>
              <a:gd name="connsiteX8" fmla="*/ 304199 w 937981"/>
              <a:gd name="connsiteY8" fmla="*/ 25222 h 796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7981" h="796998">
                <a:moveTo>
                  <a:pt x="304199" y="25222"/>
                </a:moveTo>
                <a:cubicBezTo>
                  <a:pt x="254581" y="21678"/>
                  <a:pt x="300655" y="-29713"/>
                  <a:pt x="251036" y="25222"/>
                </a:cubicBezTo>
                <a:cubicBezTo>
                  <a:pt x="201417" y="80157"/>
                  <a:pt x="29524" y="236101"/>
                  <a:pt x="6487" y="354831"/>
                </a:cubicBezTo>
                <a:cubicBezTo>
                  <a:pt x="-16550" y="473561"/>
                  <a:pt x="22436" y="670263"/>
                  <a:pt x="112813" y="737603"/>
                </a:cubicBezTo>
                <a:cubicBezTo>
                  <a:pt x="203190" y="804943"/>
                  <a:pt x="412296" y="819119"/>
                  <a:pt x="548747" y="758868"/>
                </a:cubicBezTo>
                <a:cubicBezTo>
                  <a:pt x="685198" y="698617"/>
                  <a:pt x="894306" y="485966"/>
                  <a:pt x="931520" y="376096"/>
                </a:cubicBezTo>
                <a:cubicBezTo>
                  <a:pt x="968734" y="266226"/>
                  <a:pt x="835827" y="154585"/>
                  <a:pt x="772031" y="99650"/>
                </a:cubicBezTo>
                <a:cubicBezTo>
                  <a:pt x="708235" y="44715"/>
                  <a:pt x="630263" y="55347"/>
                  <a:pt x="548747" y="46487"/>
                </a:cubicBezTo>
                <a:cubicBezTo>
                  <a:pt x="467231" y="37627"/>
                  <a:pt x="353817" y="28766"/>
                  <a:pt x="304199" y="25222"/>
                </a:cubicBezTo>
                <a:close/>
              </a:path>
            </a:pathLst>
          </a:custGeom>
          <a:noFill/>
          <a:ln w="1270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4" name="Freeform 403"/>
          <p:cNvSpPr/>
          <p:nvPr/>
        </p:nvSpPr>
        <p:spPr>
          <a:xfrm>
            <a:off x="3416300" y="5170932"/>
            <a:ext cx="6108700" cy="4597400"/>
          </a:xfrm>
          <a:custGeom>
            <a:avLst/>
            <a:gdLst>
              <a:gd name="connsiteX0" fmla="*/ 0 w 6108700"/>
              <a:gd name="connsiteY0" fmla="*/ 4597400 h 4597400"/>
              <a:gd name="connsiteX1" fmla="*/ 787400 w 6108700"/>
              <a:gd name="connsiteY1" fmla="*/ 4114800 h 4597400"/>
              <a:gd name="connsiteX2" fmla="*/ 1892300 w 6108700"/>
              <a:gd name="connsiteY2" fmla="*/ 3238500 h 4597400"/>
              <a:gd name="connsiteX3" fmla="*/ 3111500 w 6108700"/>
              <a:gd name="connsiteY3" fmla="*/ 2679700 h 4597400"/>
              <a:gd name="connsiteX4" fmla="*/ 4025900 w 6108700"/>
              <a:gd name="connsiteY4" fmla="*/ 2628900 h 4597400"/>
              <a:gd name="connsiteX5" fmla="*/ 4673600 w 6108700"/>
              <a:gd name="connsiteY5" fmla="*/ 2501900 h 4597400"/>
              <a:gd name="connsiteX6" fmla="*/ 5283200 w 6108700"/>
              <a:gd name="connsiteY6" fmla="*/ 1854200 h 4597400"/>
              <a:gd name="connsiteX7" fmla="*/ 5168900 w 6108700"/>
              <a:gd name="connsiteY7" fmla="*/ 1041400 h 4597400"/>
              <a:gd name="connsiteX8" fmla="*/ 5651500 w 6108700"/>
              <a:gd name="connsiteY8" fmla="*/ 355600 h 4597400"/>
              <a:gd name="connsiteX9" fmla="*/ 6108700 w 6108700"/>
              <a:gd name="connsiteY9" fmla="*/ 0 h 459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8700" h="4597400">
                <a:moveTo>
                  <a:pt x="0" y="4597400"/>
                </a:moveTo>
                <a:cubicBezTo>
                  <a:pt x="236008" y="4469341"/>
                  <a:pt x="472017" y="4341283"/>
                  <a:pt x="787400" y="4114800"/>
                </a:cubicBezTo>
                <a:cubicBezTo>
                  <a:pt x="1102783" y="3888317"/>
                  <a:pt x="1504950" y="3477683"/>
                  <a:pt x="1892300" y="3238500"/>
                </a:cubicBezTo>
                <a:cubicBezTo>
                  <a:pt x="2279650" y="2999317"/>
                  <a:pt x="2755900" y="2781300"/>
                  <a:pt x="3111500" y="2679700"/>
                </a:cubicBezTo>
                <a:cubicBezTo>
                  <a:pt x="3467100" y="2578100"/>
                  <a:pt x="3765550" y="2658533"/>
                  <a:pt x="4025900" y="2628900"/>
                </a:cubicBezTo>
                <a:cubicBezTo>
                  <a:pt x="4286250" y="2599267"/>
                  <a:pt x="4464050" y="2631017"/>
                  <a:pt x="4673600" y="2501900"/>
                </a:cubicBezTo>
                <a:cubicBezTo>
                  <a:pt x="4883150" y="2372783"/>
                  <a:pt x="5200650" y="2097617"/>
                  <a:pt x="5283200" y="1854200"/>
                </a:cubicBezTo>
                <a:cubicBezTo>
                  <a:pt x="5365750" y="1610783"/>
                  <a:pt x="5107517" y="1291167"/>
                  <a:pt x="5168900" y="1041400"/>
                </a:cubicBezTo>
                <a:cubicBezTo>
                  <a:pt x="5230283" y="791633"/>
                  <a:pt x="5494867" y="529167"/>
                  <a:pt x="5651500" y="355600"/>
                </a:cubicBezTo>
                <a:cubicBezTo>
                  <a:pt x="5808133" y="182033"/>
                  <a:pt x="5958416" y="91016"/>
                  <a:pt x="610870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5" name="Freeform 404"/>
          <p:cNvSpPr/>
          <p:nvPr/>
        </p:nvSpPr>
        <p:spPr>
          <a:xfrm>
            <a:off x="5753100" y="5247132"/>
            <a:ext cx="2628900" cy="2908300"/>
          </a:xfrm>
          <a:custGeom>
            <a:avLst/>
            <a:gdLst>
              <a:gd name="connsiteX0" fmla="*/ 0 w 2667000"/>
              <a:gd name="connsiteY0" fmla="*/ 2895600 h 2895600"/>
              <a:gd name="connsiteX1" fmla="*/ 355600 w 2667000"/>
              <a:gd name="connsiteY1" fmla="*/ 2247900 h 2895600"/>
              <a:gd name="connsiteX2" fmla="*/ 444500 w 2667000"/>
              <a:gd name="connsiteY2" fmla="*/ 1346200 h 2895600"/>
              <a:gd name="connsiteX3" fmla="*/ 1016000 w 2667000"/>
              <a:gd name="connsiteY3" fmla="*/ 762000 h 2895600"/>
              <a:gd name="connsiteX4" fmla="*/ 2019300 w 2667000"/>
              <a:gd name="connsiteY4" fmla="*/ 330200 h 2895600"/>
              <a:gd name="connsiteX5" fmla="*/ 2667000 w 2667000"/>
              <a:gd name="connsiteY5" fmla="*/ 0 h 2895600"/>
              <a:gd name="connsiteX0" fmla="*/ 0 w 2628900"/>
              <a:gd name="connsiteY0" fmla="*/ 2908300 h 2908300"/>
              <a:gd name="connsiteX1" fmla="*/ 317500 w 2628900"/>
              <a:gd name="connsiteY1" fmla="*/ 2247900 h 2908300"/>
              <a:gd name="connsiteX2" fmla="*/ 406400 w 2628900"/>
              <a:gd name="connsiteY2" fmla="*/ 1346200 h 2908300"/>
              <a:gd name="connsiteX3" fmla="*/ 977900 w 2628900"/>
              <a:gd name="connsiteY3" fmla="*/ 762000 h 2908300"/>
              <a:gd name="connsiteX4" fmla="*/ 1981200 w 2628900"/>
              <a:gd name="connsiteY4" fmla="*/ 330200 h 2908300"/>
              <a:gd name="connsiteX5" fmla="*/ 2628900 w 2628900"/>
              <a:gd name="connsiteY5" fmla="*/ 0 h 290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8900" h="2908300">
                <a:moveTo>
                  <a:pt x="0" y="2908300"/>
                </a:moveTo>
                <a:cubicBezTo>
                  <a:pt x="140758" y="2713566"/>
                  <a:pt x="249767" y="2508250"/>
                  <a:pt x="317500" y="2247900"/>
                </a:cubicBezTo>
                <a:cubicBezTo>
                  <a:pt x="385233" y="1987550"/>
                  <a:pt x="296333" y="1593850"/>
                  <a:pt x="406400" y="1346200"/>
                </a:cubicBezTo>
                <a:cubicBezTo>
                  <a:pt x="516467" y="1098550"/>
                  <a:pt x="715433" y="931333"/>
                  <a:pt x="977900" y="762000"/>
                </a:cubicBezTo>
                <a:cubicBezTo>
                  <a:pt x="1240367" y="592667"/>
                  <a:pt x="1706033" y="457200"/>
                  <a:pt x="1981200" y="330200"/>
                </a:cubicBezTo>
                <a:cubicBezTo>
                  <a:pt x="2256367" y="203200"/>
                  <a:pt x="2442633" y="101600"/>
                  <a:pt x="262890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6" name="Freeform 405"/>
          <p:cNvSpPr/>
          <p:nvPr/>
        </p:nvSpPr>
        <p:spPr>
          <a:xfrm>
            <a:off x="6565900" y="4916932"/>
            <a:ext cx="605133" cy="889000"/>
          </a:xfrm>
          <a:custGeom>
            <a:avLst/>
            <a:gdLst>
              <a:gd name="connsiteX0" fmla="*/ 558800 w 605133"/>
              <a:gd name="connsiteY0" fmla="*/ 889000 h 889000"/>
              <a:gd name="connsiteX1" fmla="*/ 584200 w 605133"/>
              <a:gd name="connsiteY1" fmla="*/ 546100 h 889000"/>
              <a:gd name="connsiteX2" fmla="*/ 292100 w 605133"/>
              <a:gd name="connsiteY2" fmla="*/ 266700 h 889000"/>
              <a:gd name="connsiteX3" fmla="*/ 0 w 605133"/>
              <a:gd name="connsiteY3" fmla="*/ 0 h 88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133" h="889000">
                <a:moveTo>
                  <a:pt x="558800" y="889000"/>
                </a:moveTo>
                <a:cubicBezTo>
                  <a:pt x="593725" y="769408"/>
                  <a:pt x="628650" y="649817"/>
                  <a:pt x="584200" y="546100"/>
                </a:cubicBezTo>
                <a:cubicBezTo>
                  <a:pt x="539750" y="442383"/>
                  <a:pt x="389467" y="357717"/>
                  <a:pt x="292100" y="266700"/>
                </a:cubicBezTo>
                <a:cubicBezTo>
                  <a:pt x="194733" y="175683"/>
                  <a:pt x="97366" y="87841"/>
                  <a:pt x="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TextBox 146"/>
          <p:cNvSpPr txBox="1"/>
          <p:nvPr/>
        </p:nvSpPr>
        <p:spPr>
          <a:xfrm>
            <a:off x="4280866" y="13346366"/>
            <a:ext cx="16296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Bialystok</a:t>
            </a:r>
          </a:p>
        </p:txBody>
      </p:sp>
      <p:sp>
        <p:nvSpPr>
          <p:cNvPr id="222" name="TextBox 221"/>
          <p:cNvSpPr txBox="1"/>
          <p:nvPr/>
        </p:nvSpPr>
        <p:spPr>
          <a:xfrm rot="732322">
            <a:off x="3170160" y="14047030"/>
            <a:ext cx="17107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Bug River</a:t>
            </a:r>
          </a:p>
        </p:txBody>
      </p:sp>
      <p:sp>
        <p:nvSpPr>
          <p:cNvPr id="408" name="Freeform 407"/>
          <p:cNvSpPr/>
          <p:nvPr/>
        </p:nvSpPr>
        <p:spPr>
          <a:xfrm>
            <a:off x="4135272" y="5551363"/>
            <a:ext cx="5281683" cy="5008729"/>
          </a:xfrm>
          <a:custGeom>
            <a:avLst/>
            <a:gdLst>
              <a:gd name="connsiteX0" fmla="*/ 0 w 5281683"/>
              <a:gd name="connsiteY0" fmla="*/ 5008729 h 5008729"/>
              <a:gd name="connsiteX1" fmla="*/ 1296537 w 5281683"/>
              <a:gd name="connsiteY1" fmla="*/ 4353636 h 5008729"/>
              <a:gd name="connsiteX2" fmla="*/ 3166280 w 5281683"/>
              <a:gd name="connsiteY2" fmla="*/ 3166281 h 5008729"/>
              <a:gd name="connsiteX3" fmla="*/ 4572000 w 5281683"/>
              <a:gd name="connsiteY3" fmla="*/ 2060812 h 5008729"/>
              <a:gd name="connsiteX4" fmla="*/ 4940489 w 5281683"/>
              <a:gd name="connsiteY4" fmla="*/ 887105 h 5008729"/>
              <a:gd name="connsiteX5" fmla="*/ 5104262 w 5281683"/>
              <a:gd name="connsiteY5" fmla="*/ 272956 h 5008729"/>
              <a:gd name="connsiteX6" fmla="*/ 5281683 w 5281683"/>
              <a:gd name="connsiteY6" fmla="*/ 0 h 500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1683" h="5008729">
                <a:moveTo>
                  <a:pt x="0" y="5008729"/>
                </a:moveTo>
                <a:cubicBezTo>
                  <a:pt x="384412" y="4834720"/>
                  <a:pt x="768824" y="4660711"/>
                  <a:pt x="1296537" y="4353636"/>
                </a:cubicBezTo>
                <a:cubicBezTo>
                  <a:pt x="1824250" y="4046561"/>
                  <a:pt x="2620370" y="3548418"/>
                  <a:pt x="3166280" y="3166281"/>
                </a:cubicBezTo>
                <a:cubicBezTo>
                  <a:pt x="3712190" y="2784144"/>
                  <a:pt x="4276299" y="2440675"/>
                  <a:pt x="4572000" y="2060812"/>
                </a:cubicBezTo>
                <a:cubicBezTo>
                  <a:pt x="4867702" y="1680949"/>
                  <a:pt x="4851779" y="1185081"/>
                  <a:pt x="4940489" y="887105"/>
                </a:cubicBezTo>
                <a:cubicBezTo>
                  <a:pt x="5029199" y="589129"/>
                  <a:pt x="5047396" y="420807"/>
                  <a:pt x="5104262" y="272956"/>
                </a:cubicBezTo>
                <a:cubicBezTo>
                  <a:pt x="5161128" y="125105"/>
                  <a:pt x="5221405" y="62552"/>
                  <a:pt x="5281683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9" name="Freeform 408"/>
          <p:cNvSpPr/>
          <p:nvPr/>
        </p:nvSpPr>
        <p:spPr>
          <a:xfrm>
            <a:off x="8939284" y="5742432"/>
            <a:ext cx="1555844" cy="1323833"/>
          </a:xfrm>
          <a:custGeom>
            <a:avLst/>
            <a:gdLst>
              <a:gd name="connsiteX0" fmla="*/ 0 w 1555844"/>
              <a:gd name="connsiteY0" fmla="*/ 1323833 h 1323833"/>
              <a:gd name="connsiteX1" fmla="*/ 559558 w 1555844"/>
              <a:gd name="connsiteY1" fmla="*/ 982639 h 1323833"/>
              <a:gd name="connsiteX2" fmla="*/ 1555844 w 1555844"/>
              <a:gd name="connsiteY2" fmla="*/ 0 h 1323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844" h="1323833">
                <a:moveTo>
                  <a:pt x="0" y="1323833"/>
                </a:moveTo>
                <a:cubicBezTo>
                  <a:pt x="150125" y="1263555"/>
                  <a:pt x="300251" y="1203278"/>
                  <a:pt x="559558" y="982639"/>
                </a:cubicBezTo>
                <a:cubicBezTo>
                  <a:pt x="818865" y="762000"/>
                  <a:pt x="1187354" y="381000"/>
                  <a:pt x="1555844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1" name="Freeform 410"/>
          <p:cNvSpPr/>
          <p:nvPr/>
        </p:nvSpPr>
        <p:spPr>
          <a:xfrm>
            <a:off x="8488907" y="7134504"/>
            <a:ext cx="1746914" cy="1978925"/>
          </a:xfrm>
          <a:custGeom>
            <a:avLst/>
            <a:gdLst>
              <a:gd name="connsiteX0" fmla="*/ 0 w 1746914"/>
              <a:gd name="connsiteY0" fmla="*/ 1978925 h 1978925"/>
              <a:gd name="connsiteX1" fmla="*/ 382138 w 1746914"/>
              <a:gd name="connsiteY1" fmla="*/ 736979 h 1978925"/>
              <a:gd name="connsiteX2" fmla="*/ 1214651 w 1746914"/>
              <a:gd name="connsiteY2" fmla="*/ 136477 h 1978925"/>
              <a:gd name="connsiteX3" fmla="*/ 1746914 w 1746914"/>
              <a:gd name="connsiteY3" fmla="*/ 0 h 197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914" h="1978925">
                <a:moveTo>
                  <a:pt x="0" y="1978925"/>
                </a:moveTo>
                <a:cubicBezTo>
                  <a:pt x="89848" y="1511489"/>
                  <a:pt x="179696" y="1044054"/>
                  <a:pt x="382138" y="736979"/>
                </a:cubicBezTo>
                <a:cubicBezTo>
                  <a:pt x="584580" y="429904"/>
                  <a:pt x="987188" y="259307"/>
                  <a:pt x="1214651" y="136477"/>
                </a:cubicBezTo>
                <a:cubicBezTo>
                  <a:pt x="1442114" y="13647"/>
                  <a:pt x="1594514" y="6823"/>
                  <a:pt x="1746914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2" name="Freeform 411"/>
          <p:cNvSpPr/>
          <p:nvPr/>
        </p:nvSpPr>
        <p:spPr>
          <a:xfrm>
            <a:off x="8078993" y="10873770"/>
            <a:ext cx="3602580" cy="1280220"/>
          </a:xfrm>
          <a:custGeom>
            <a:avLst/>
            <a:gdLst>
              <a:gd name="connsiteX0" fmla="*/ 0 w 3602580"/>
              <a:gd name="connsiteY0" fmla="*/ 1280220 h 1280220"/>
              <a:gd name="connsiteX1" fmla="*/ 645459 w 3602580"/>
              <a:gd name="connsiteY1" fmla="*/ 785368 h 1280220"/>
              <a:gd name="connsiteX2" fmla="*/ 2054711 w 3602580"/>
              <a:gd name="connsiteY2" fmla="*/ 236728 h 1280220"/>
              <a:gd name="connsiteX3" fmla="*/ 3130475 w 3602580"/>
              <a:gd name="connsiteY3" fmla="*/ 60 h 1280220"/>
              <a:gd name="connsiteX4" fmla="*/ 3550023 w 3602580"/>
              <a:gd name="connsiteY4" fmla="*/ 215213 h 1280220"/>
              <a:gd name="connsiteX5" fmla="*/ 3582296 w 3602580"/>
              <a:gd name="connsiteY5" fmla="*/ 376577 h 128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2580" h="1280220">
                <a:moveTo>
                  <a:pt x="0" y="1280220"/>
                </a:moveTo>
                <a:cubicBezTo>
                  <a:pt x="151503" y="1119751"/>
                  <a:pt x="303007" y="959283"/>
                  <a:pt x="645459" y="785368"/>
                </a:cubicBezTo>
                <a:cubicBezTo>
                  <a:pt x="987911" y="611453"/>
                  <a:pt x="1640542" y="367613"/>
                  <a:pt x="2054711" y="236728"/>
                </a:cubicBezTo>
                <a:cubicBezTo>
                  <a:pt x="2468880" y="105843"/>
                  <a:pt x="2881256" y="3646"/>
                  <a:pt x="3130475" y="60"/>
                </a:cubicBezTo>
                <a:cubicBezTo>
                  <a:pt x="3379694" y="-3526"/>
                  <a:pt x="3474720" y="152460"/>
                  <a:pt x="3550023" y="215213"/>
                </a:cubicBezTo>
                <a:cubicBezTo>
                  <a:pt x="3625326" y="277966"/>
                  <a:pt x="3603811" y="327271"/>
                  <a:pt x="3582296" y="376577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3" name="Freeform 412"/>
          <p:cNvSpPr/>
          <p:nvPr/>
        </p:nvSpPr>
        <p:spPr>
          <a:xfrm>
            <a:off x="8283388" y="11487016"/>
            <a:ext cx="3388659" cy="1258644"/>
          </a:xfrm>
          <a:custGeom>
            <a:avLst/>
            <a:gdLst>
              <a:gd name="connsiteX0" fmla="*/ 0 w 3388659"/>
              <a:gd name="connsiteY0" fmla="*/ 1258644 h 1258644"/>
              <a:gd name="connsiteX1" fmla="*/ 559398 w 3388659"/>
              <a:gd name="connsiteY1" fmla="*/ 1140310 h 1258644"/>
              <a:gd name="connsiteX2" fmla="*/ 1549101 w 3388659"/>
              <a:gd name="connsiteY2" fmla="*/ 1086522 h 1258644"/>
              <a:gd name="connsiteX3" fmla="*/ 2474259 w 3388659"/>
              <a:gd name="connsiteY3" fmla="*/ 753035 h 1258644"/>
              <a:gd name="connsiteX4" fmla="*/ 3098203 w 3388659"/>
              <a:gd name="connsiteY4" fmla="*/ 344244 h 1258644"/>
              <a:gd name="connsiteX5" fmla="*/ 3388659 w 3388659"/>
              <a:gd name="connsiteY5" fmla="*/ 0 h 125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659" h="1258644">
                <a:moveTo>
                  <a:pt x="0" y="1258644"/>
                </a:moveTo>
                <a:cubicBezTo>
                  <a:pt x="150607" y="1213820"/>
                  <a:pt x="301215" y="1168997"/>
                  <a:pt x="559398" y="1140310"/>
                </a:cubicBezTo>
                <a:cubicBezTo>
                  <a:pt x="817581" y="1111623"/>
                  <a:pt x="1229958" y="1151068"/>
                  <a:pt x="1549101" y="1086522"/>
                </a:cubicBezTo>
                <a:cubicBezTo>
                  <a:pt x="1868244" y="1021976"/>
                  <a:pt x="2216075" y="876748"/>
                  <a:pt x="2474259" y="753035"/>
                </a:cubicBezTo>
                <a:cubicBezTo>
                  <a:pt x="2732443" y="629322"/>
                  <a:pt x="2945803" y="469750"/>
                  <a:pt x="3098203" y="344244"/>
                </a:cubicBezTo>
                <a:cubicBezTo>
                  <a:pt x="3250603" y="218738"/>
                  <a:pt x="3319631" y="109369"/>
                  <a:pt x="3388659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4" name="Freeform 413"/>
          <p:cNvSpPr/>
          <p:nvPr/>
        </p:nvSpPr>
        <p:spPr>
          <a:xfrm>
            <a:off x="11230984" y="11960352"/>
            <a:ext cx="710004" cy="2183802"/>
          </a:xfrm>
          <a:custGeom>
            <a:avLst/>
            <a:gdLst>
              <a:gd name="connsiteX0" fmla="*/ 0 w 710004"/>
              <a:gd name="connsiteY0" fmla="*/ 0 h 2183802"/>
              <a:gd name="connsiteX1" fmla="*/ 408790 w 710004"/>
              <a:gd name="connsiteY1" fmla="*/ 430306 h 2183802"/>
              <a:gd name="connsiteX2" fmla="*/ 591670 w 710004"/>
              <a:gd name="connsiteY2" fmla="*/ 1301675 h 2183802"/>
              <a:gd name="connsiteX3" fmla="*/ 710004 w 710004"/>
              <a:gd name="connsiteY3" fmla="*/ 2183802 h 218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0004" h="2183802">
                <a:moveTo>
                  <a:pt x="0" y="0"/>
                </a:moveTo>
                <a:cubicBezTo>
                  <a:pt x="155089" y="106680"/>
                  <a:pt x="310178" y="213360"/>
                  <a:pt x="408790" y="430306"/>
                </a:cubicBezTo>
                <a:cubicBezTo>
                  <a:pt x="507402" y="647252"/>
                  <a:pt x="541468" y="1009426"/>
                  <a:pt x="591670" y="1301675"/>
                </a:cubicBezTo>
                <a:cubicBezTo>
                  <a:pt x="641872" y="1593924"/>
                  <a:pt x="675938" y="1888863"/>
                  <a:pt x="710004" y="2183802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7" name="Freeform 416"/>
          <p:cNvSpPr/>
          <p:nvPr/>
        </p:nvSpPr>
        <p:spPr>
          <a:xfrm>
            <a:off x="3410174" y="12240051"/>
            <a:ext cx="1968650" cy="806823"/>
          </a:xfrm>
          <a:custGeom>
            <a:avLst/>
            <a:gdLst>
              <a:gd name="connsiteX0" fmla="*/ 0 w 1968650"/>
              <a:gd name="connsiteY0" fmla="*/ 806823 h 806823"/>
              <a:gd name="connsiteX1" fmla="*/ 1247887 w 1968650"/>
              <a:gd name="connsiteY1" fmla="*/ 376517 h 806823"/>
              <a:gd name="connsiteX2" fmla="*/ 1968650 w 1968650"/>
              <a:gd name="connsiteY2" fmla="*/ 0 h 80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8650" h="806823">
                <a:moveTo>
                  <a:pt x="0" y="806823"/>
                </a:moveTo>
                <a:cubicBezTo>
                  <a:pt x="459889" y="658905"/>
                  <a:pt x="919779" y="510987"/>
                  <a:pt x="1247887" y="376517"/>
                </a:cubicBezTo>
                <a:cubicBezTo>
                  <a:pt x="1575995" y="242047"/>
                  <a:pt x="1772322" y="121023"/>
                  <a:pt x="196865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8" name="Freeform 417"/>
          <p:cNvSpPr/>
          <p:nvPr/>
        </p:nvSpPr>
        <p:spPr>
          <a:xfrm>
            <a:off x="6938682" y="11887275"/>
            <a:ext cx="1097280" cy="610959"/>
          </a:xfrm>
          <a:custGeom>
            <a:avLst/>
            <a:gdLst>
              <a:gd name="connsiteX0" fmla="*/ 0 w 1097280"/>
              <a:gd name="connsiteY0" fmla="*/ 19289 h 610959"/>
              <a:gd name="connsiteX1" fmla="*/ 559398 w 1097280"/>
              <a:gd name="connsiteY1" fmla="*/ 73077 h 610959"/>
              <a:gd name="connsiteX2" fmla="*/ 1097280 w 1097280"/>
              <a:gd name="connsiteY2" fmla="*/ 610959 h 61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280" h="610959">
                <a:moveTo>
                  <a:pt x="0" y="19289"/>
                </a:moveTo>
                <a:cubicBezTo>
                  <a:pt x="188259" y="-3123"/>
                  <a:pt x="376518" y="-25535"/>
                  <a:pt x="559398" y="73077"/>
                </a:cubicBezTo>
                <a:cubicBezTo>
                  <a:pt x="742278" y="171689"/>
                  <a:pt x="919779" y="391324"/>
                  <a:pt x="1097280" y="610959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9" name="Freeform 418"/>
          <p:cNvSpPr/>
          <p:nvPr/>
        </p:nvSpPr>
        <p:spPr>
          <a:xfrm>
            <a:off x="3562574" y="12811999"/>
            <a:ext cx="4642070" cy="1435272"/>
          </a:xfrm>
          <a:custGeom>
            <a:avLst/>
            <a:gdLst>
              <a:gd name="connsiteX0" fmla="*/ 0 w 3706156"/>
              <a:gd name="connsiteY0" fmla="*/ 2119257 h 2119257"/>
              <a:gd name="connsiteX1" fmla="*/ 710005 w 3706156"/>
              <a:gd name="connsiteY1" fmla="*/ 1645920 h 2119257"/>
              <a:gd name="connsiteX2" fmla="*/ 2065469 w 3706156"/>
              <a:gd name="connsiteY2" fmla="*/ 1323191 h 2119257"/>
              <a:gd name="connsiteX3" fmla="*/ 3108960 w 3706156"/>
              <a:gd name="connsiteY3" fmla="*/ 753035 h 2119257"/>
              <a:gd name="connsiteX4" fmla="*/ 3646843 w 3706156"/>
              <a:gd name="connsiteY4" fmla="*/ 322729 h 2119257"/>
              <a:gd name="connsiteX5" fmla="*/ 3668358 w 3706156"/>
              <a:gd name="connsiteY5" fmla="*/ 0 h 2119257"/>
              <a:gd name="connsiteX0" fmla="*/ 0 w 4018127"/>
              <a:gd name="connsiteY0" fmla="*/ 2054711 h 2054711"/>
              <a:gd name="connsiteX1" fmla="*/ 1021976 w 4018127"/>
              <a:gd name="connsiteY1" fmla="*/ 1645920 h 2054711"/>
              <a:gd name="connsiteX2" fmla="*/ 2377440 w 4018127"/>
              <a:gd name="connsiteY2" fmla="*/ 1323191 h 2054711"/>
              <a:gd name="connsiteX3" fmla="*/ 3420931 w 4018127"/>
              <a:gd name="connsiteY3" fmla="*/ 753035 h 2054711"/>
              <a:gd name="connsiteX4" fmla="*/ 3958814 w 4018127"/>
              <a:gd name="connsiteY4" fmla="*/ 322729 h 2054711"/>
              <a:gd name="connsiteX5" fmla="*/ 3980329 w 4018127"/>
              <a:gd name="connsiteY5" fmla="*/ 0 h 2054711"/>
              <a:gd name="connsiteX0" fmla="*/ 0 w 4642070"/>
              <a:gd name="connsiteY0" fmla="*/ 1247887 h 1646521"/>
              <a:gd name="connsiteX1" fmla="*/ 1645919 w 4642070"/>
              <a:gd name="connsiteY1" fmla="*/ 1645920 h 1646521"/>
              <a:gd name="connsiteX2" fmla="*/ 3001383 w 4642070"/>
              <a:gd name="connsiteY2" fmla="*/ 1323191 h 1646521"/>
              <a:gd name="connsiteX3" fmla="*/ 4044874 w 4642070"/>
              <a:gd name="connsiteY3" fmla="*/ 753035 h 1646521"/>
              <a:gd name="connsiteX4" fmla="*/ 4582757 w 4642070"/>
              <a:gd name="connsiteY4" fmla="*/ 322729 h 1646521"/>
              <a:gd name="connsiteX5" fmla="*/ 4604272 w 4642070"/>
              <a:gd name="connsiteY5" fmla="*/ 0 h 1646521"/>
              <a:gd name="connsiteX0" fmla="*/ 0 w 4642070"/>
              <a:gd name="connsiteY0" fmla="*/ 1247887 h 1435272"/>
              <a:gd name="connsiteX1" fmla="*/ 1645919 w 4642070"/>
              <a:gd name="connsiteY1" fmla="*/ 1430767 h 1435272"/>
              <a:gd name="connsiteX2" fmla="*/ 3001383 w 4642070"/>
              <a:gd name="connsiteY2" fmla="*/ 1323191 h 1435272"/>
              <a:gd name="connsiteX3" fmla="*/ 4044874 w 4642070"/>
              <a:gd name="connsiteY3" fmla="*/ 753035 h 1435272"/>
              <a:gd name="connsiteX4" fmla="*/ 4582757 w 4642070"/>
              <a:gd name="connsiteY4" fmla="*/ 322729 h 1435272"/>
              <a:gd name="connsiteX5" fmla="*/ 4604272 w 4642070"/>
              <a:gd name="connsiteY5" fmla="*/ 0 h 143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2070" h="1435272">
                <a:moveTo>
                  <a:pt x="0" y="1247887"/>
                </a:moveTo>
                <a:cubicBezTo>
                  <a:pt x="182880" y="1077557"/>
                  <a:pt x="1145689" y="1418216"/>
                  <a:pt x="1645919" y="1430767"/>
                </a:cubicBezTo>
                <a:cubicBezTo>
                  <a:pt x="2146149" y="1443318"/>
                  <a:pt x="2601557" y="1436146"/>
                  <a:pt x="3001383" y="1323191"/>
                </a:cubicBezTo>
                <a:cubicBezTo>
                  <a:pt x="3401209" y="1210236"/>
                  <a:pt x="3781312" y="919779"/>
                  <a:pt x="4044874" y="753035"/>
                </a:cubicBezTo>
                <a:cubicBezTo>
                  <a:pt x="4308436" y="586291"/>
                  <a:pt x="4489524" y="448235"/>
                  <a:pt x="4582757" y="322729"/>
                </a:cubicBezTo>
                <a:cubicBezTo>
                  <a:pt x="4675990" y="197223"/>
                  <a:pt x="4640131" y="98611"/>
                  <a:pt x="4604272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1" name="Freeform 420"/>
          <p:cNvSpPr/>
          <p:nvPr/>
        </p:nvSpPr>
        <p:spPr>
          <a:xfrm>
            <a:off x="8059271" y="13403670"/>
            <a:ext cx="2397162" cy="1278367"/>
          </a:xfrm>
          <a:custGeom>
            <a:avLst/>
            <a:gdLst>
              <a:gd name="connsiteX0" fmla="*/ 0 w 2495774"/>
              <a:gd name="connsiteY0" fmla="*/ 0 h 1398494"/>
              <a:gd name="connsiteX1" fmla="*/ 946673 w 2495774"/>
              <a:gd name="connsiteY1" fmla="*/ 75303 h 1398494"/>
              <a:gd name="connsiteX2" fmla="*/ 1538343 w 2495774"/>
              <a:gd name="connsiteY2" fmla="*/ 290456 h 1398494"/>
              <a:gd name="connsiteX3" fmla="*/ 2076225 w 2495774"/>
              <a:gd name="connsiteY3" fmla="*/ 828338 h 1398494"/>
              <a:gd name="connsiteX4" fmla="*/ 2495774 w 2495774"/>
              <a:gd name="connsiteY4" fmla="*/ 1398494 h 13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5774" h="1398494">
                <a:moveTo>
                  <a:pt x="0" y="0"/>
                </a:moveTo>
                <a:cubicBezTo>
                  <a:pt x="345141" y="13447"/>
                  <a:pt x="690283" y="26894"/>
                  <a:pt x="946673" y="75303"/>
                </a:cubicBezTo>
                <a:cubicBezTo>
                  <a:pt x="1203064" y="123712"/>
                  <a:pt x="1350084" y="164950"/>
                  <a:pt x="1538343" y="290456"/>
                </a:cubicBezTo>
                <a:cubicBezTo>
                  <a:pt x="1726602" y="415962"/>
                  <a:pt x="1916653" y="643665"/>
                  <a:pt x="2076225" y="828338"/>
                </a:cubicBezTo>
                <a:cubicBezTo>
                  <a:pt x="2235797" y="1013011"/>
                  <a:pt x="2365785" y="1205752"/>
                  <a:pt x="2495774" y="1398494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2" name="Freeform 421"/>
          <p:cNvSpPr/>
          <p:nvPr/>
        </p:nvSpPr>
        <p:spPr>
          <a:xfrm>
            <a:off x="4227755" y="16069773"/>
            <a:ext cx="4152452" cy="1352131"/>
          </a:xfrm>
          <a:custGeom>
            <a:avLst/>
            <a:gdLst>
              <a:gd name="connsiteX0" fmla="*/ 0 w 4152452"/>
              <a:gd name="connsiteY0" fmla="*/ 0 h 1352131"/>
              <a:gd name="connsiteX1" fmla="*/ 978946 w 4152452"/>
              <a:gd name="connsiteY1" fmla="*/ 494852 h 1352131"/>
              <a:gd name="connsiteX2" fmla="*/ 2097741 w 4152452"/>
              <a:gd name="connsiteY2" fmla="*/ 882127 h 1352131"/>
              <a:gd name="connsiteX3" fmla="*/ 3076687 w 4152452"/>
              <a:gd name="connsiteY3" fmla="*/ 1301675 h 1352131"/>
              <a:gd name="connsiteX4" fmla="*/ 3506993 w 4152452"/>
              <a:gd name="connsiteY4" fmla="*/ 1333948 h 1352131"/>
              <a:gd name="connsiteX5" fmla="*/ 3894269 w 4152452"/>
              <a:gd name="connsiteY5" fmla="*/ 1204857 h 1352131"/>
              <a:gd name="connsiteX6" fmla="*/ 4152452 w 4152452"/>
              <a:gd name="connsiteY6" fmla="*/ 882127 h 135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2452" h="1352131">
                <a:moveTo>
                  <a:pt x="0" y="0"/>
                </a:moveTo>
                <a:cubicBezTo>
                  <a:pt x="314661" y="173915"/>
                  <a:pt x="629323" y="347831"/>
                  <a:pt x="978946" y="494852"/>
                </a:cubicBezTo>
                <a:cubicBezTo>
                  <a:pt x="1328569" y="641873"/>
                  <a:pt x="1748118" y="747657"/>
                  <a:pt x="2097741" y="882127"/>
                </a:cubicBezTo>
                <a:cubicBezTo>
                  <a:pt x="2447364" y="1016597"/>
                  <a:pt x="2841812" y="1226372"/>
                  <a:pt x="3076687" y="1301675"/>
                </a:cubicBezTo>
                <a:cubicBezTo>
                  <a:pt x="3311562" y="1376978"/>
                  <a:pt x="3370729" y="1350084"/>
                  <a:pt x="3506993" y="1333948"/>
                </a:cubicBezTo>
                <a:cubicBezTo>
                  <a:pt x="3643257" y="1317812"/>
                  <a:pt x="3786693" y="1280160"/>
                  <a:pt x="3894269" y="1204857"/>
                </a:cubicBezTo>
                <a:cubicBezTo>
                  <a:pt x="4001845" y="1129554"/>
                  <a:pt x="4077148" y="1005840"/>
                  <a:pt x="4152452" y="882127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3" name="Freeform 422"/>
          <p:cNvSpPr/>
          <p:nvPr/>
        </p:nvSpPr>
        <p:spPr>
          <a:xfrm>
            <a:off x="4432175" y="16876597"/>
            <a:ext cx="5045312" cy="801870"/>
          </a:xfrm>
          <a:custGeom>
            <a:avLst/>
            <a:gdLst>
              <a:gd name="connsiteX0" fmla="*/ 64521 w 5045312"/>
              <a:gd name="connsiteY0" fmla="*/ 0 h 801870"/>
              <a:gd name="connsiteX1" fmla="*/ 86037 w 5045312"/>
              <a:gd name="connsiteY1" fmla="*/ 86061 h 801870"/>
              <a:gd name="connsiteX2" fmla="*/ 903618 w 5045312"/>
              <a:gd name="connsiteY2" fmla="*/ 441063 h 801870"/>
              <a:gd name="connsiteX3" fmla="*/ 2334385 w 5045312"/>
              <a:gd name="connsiteY3" fmla="*/ 699247 h 801870"/>
              <a:gd name="connsiteX4" fmla="*/ 3474696 w 5045312"/>
              <a:gd name="connsiteY4" fmla="*/ 785308 h 801870"/>
              <a:gd name="connsiteX5" fmla="*/ 4249246 w 5045312"/>
              <a:gd name="connsiteY5" fmla="*/ 785308 h 801870"/>
              <a:gd name="connsiteX6" fmla="*/ 5045312 w 5045312"/>
              <a:gd name="connsiteY6" fmla="*/ 613186 h 80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45312" h="801870">
                <a:moveTo>
                  <a:pt x="64521" y="0"/>
                </a:moveTo>
                <a:cubicBezTo>
                  <a:pt x="5354" y="6275"/>
                  <a:pt x="-53813" y="12550"/>
                  <a:pt x="86037" y="86061"/>
                </a:cubicBezTo>
                <a:cubicBezTo>
                  <a:pt x="225887" y="159572"/>
                  <a:pt x="528893" y="338865"/>
                  <a:pt x="903618" y="441063"/>
                </a:cubicBezTo>
                <a:cubicBezTo>
                  <a:pt x="1278343" y="543261"/>
                  <a:pt x="1905872" y="641873"/>
                  <a:pt x="2334385" y="699247"/>
                </a:cubicBezTo>
                <a:cubicBezTo>
                  <a:pt x="2762898" y="756621"/>
                  <a:pt x="3155553" y="770965"/>
                  <a:pt x="3474696" y="785308"/>
                </a:cubicBezTo>
                <a:cubicBezTo>
                  <a:pt x="3793840" y="799652"/>
                  <a:pt x="3987477" y="813995"/>
                  <a:pt x="4249246" y="785308"/>
                </a:cubicBezTo>
                <a:cubicBezTo>
                  <a:pt x="4511015" y="756621"/>
                  <a:pt x="4778163" y="684903"/>
                  <a:pt x="5045312" y="613186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4" name="Freeform 423"/>
          <p:cNvSpPr/>
          <p:nvPr/>
        </p:nvSpPr>
        <p:spPr>
          <a:xfrm>
            <a:off x="8681421" y="17661905"/>
            <a:ext cx="1097280" cy="1957892"/>
          </a:xfrm>
          <a:custGeom>
            <a:avLst/>
            <a:gdLst>
              <a:gd name="connsiteX0" fmla="*/ 0 w 1097280"/>
              <a:gd name="connsiteY0" fmla="*/ 0 h 1957892"/>
              <a:gd name="connsiteX1" fmla="*/ 537883 w 1097280"/>
              <a:gd name="connsiteY1" fmla="*/ 527125 h 1957892"/>
              <a:gd name="connsiteX2" fmla="*/ 914400 w 1097280"/>
              <a:gd name="connsiteY2" fmla="*/ 1226372 h 1957892"/>
              <a:gd name="connsiteX3" fmla="*/ 1097280 w 1097280"/>
              <a:gd name="connsiteY3" fmla="*/ 1957892 h 19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7280" h="1957892">
                <a:moveTo>
                  <a:pt x="0" y="0"/>
                </a:moveTo>
                <a:cubicBezTo>
                  <a:pt x="192741" y="161365"/>
                  <a:pt x="385483" y="322730"/>
                  <a:pt x="537883" y="527125"/>
                </a:cubicBezTo>
                <a:cubicBezTo>
                  <a:pt x="690283" y="731520"/>
                  <a:pt x="821167" y="987911"/>
                  <a:pt x="914400" y="1226372"/>
                </a:cubicBezTo>
                <a:cubicBezTo>
                  <a:pt x="1007633" y="1464833"/>
                  <a:pt x="1052456" y="1711362"/>
                  <a:pt x="1097280" y="1957892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5" name="Freeform 424"/>
          <p:cNvSpPr/>
          <p:nvPr/>
        </p:nvSpPr>
        <p:spPr>
          <a:xfrm>
            <a:off x="3420932" y="17425237"/>
            <a:ext cx="6110343" cy="2441986"/>
          </a:xfrm>
          <a:custGeom>
            <a:avLst/>
            <a:gdLst>
              <a:gd name="connsiteX0" fmla="*/ 0 w 6110343"/>
              <a:gd name="connsiteY0" fmla="*/ 0 h 2441986"/>
              <a:gd name="connsiteX1" fmla="*/ 871369 w 6110343"/>
              <a:gd name="connsiteY1" fmla="*/ 441063 h 2441986"/>
              <a:gd name="connsiteX2" fmla="*/ 1882588 w 6110343"/>
              <a:gd name="connsiteY2" fmla="*/ 548640 h 2441986"/>
              <a:gd name="connsiteX3" fmla="*/ 2990626 w 6110343"/>
              <a:gd name="connsiteY3" fmla="*/ 957430 h 2441986"/>
              <a:gd name="connsiteX4" fmla="*/ 4141694 w 6110343"/>
              <a:gd name="connsiteY4" fmla="*/ 1333948 h 2441986"/>
              <a:gd name="connsiteX5" fmla="*/ 5131397 w 6110343"/>
              <a:gd name="connsiteY5" fmla="*/ 1506070 h 2441986"/>
              <a:gd name="connsiteX6" fmla="*/ 5701553 w 6110343"/>
              <a:gd name="connsiteY6" fmla="*/ 1947134 h 2441986"/>
              <a:gd name="connsiteX7" fmla="*/ 6110343 w 6110343"/>
              <a:gd name="connsiteY7" fmla="*/ 2441986 h 244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0343" h="2441986">
                <a:moveTo>
                  <a:pt x="0" y="0"/>
                </a:moveTo>
                <a:cubicBezTo>
                  <a:pt x="278802" y="174811"/>
                  <a:pt x="557604" y="349623"/>
                  <a:pt x="871369" y="441063"/>
                </a:cubicBezTo>
                <a:cubicBezTo>
                  <a:pt x="1185134" y="532503"/>
                  <a:pt x="1529379" y="462579"/>
                  <a:pt x="1882588" y="548640"/>
                </a:cubicBezTo>
                <a:cubicBezTo>
                  <a:pt x="2235797" y="634701"/>
                  <a:pt x="2614108" y="826545"/>
                  <a:pt x="2990626" y="957430"/>
                </a:cubicBezTo>
                <a:cubicBezTo>
                  <a:pt x="3367144" y="1088315"/>
                  <a:pt x="3784899" y="1242508"/>
                  <a:pt x="4141694" y="1333948"/>
                </a:cubicBezTo>
                <a:cubicBezTo>
                  <a:pt x="4498489" y="1425388"/>
                  <a:pt x="4871421" y="1403872"/>
                  <a:pt x="5131397" y="1506070"/>
                </a:cubicBezTo>
                <a:cubicBezTo>
                  <a:pt x="5391373" y="1608268"/>
                  <a:pt x="5538395" y="1791148"/>
                  <a:pt x="5701553" y="1947134"/>
                </a:cubicBezTo>
                <a:cubicBezTo>
                  <a:pt x="5864711" y="2103120"/>
                  <a:pt x="5987527" y="2272553"/>
                  <a:pt x="6110343" y="2441986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4152452" y="14251731"/>
            <a:ext cx="1172583" cy="484094"/>
          </a:xfrm>
          <a:custGeom>
            <a:avLst/>
            <a:gdLst>
              <a:gd name="connsiteX0" fmla="*/ 0 w 1065007"/>
              <a:gd name="connsiteY0" fmla="*/ 430306 h 430306"/>
              <a:gd name="connsiteX1" fmla="*/ 688489 w 1065007"/>
              <a:gd name="connsiteY1" fmla="*/ 236668 h 430306"/>
              <a:gd name="connsiteX2" fmla="*/ 1065007 w 1065007"/>
              <a:gd name="connsiteY2" fmla="*/ 0 h 43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5007" h="430306">
                <a:moveTo>
                  <a:pt x="0" y="430306"/>
                </a:moveTo>
                <a:cubicBezTo>
                  <a:pt x="255494" y="369346"/>
                  <a:pt x="510988" y="308386"/>
                  <a:pt x="688489" y="236668"/>
                </a:cubicBezTo>
                <a:cubicBezTo>
                  <a:pt x="865990" y="164950"/>
                  <a:pt x="965498" y="82475"/>
                  <a:pt x="1065007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6" name="Freeform 425"/>
          <p:cNvSpPr/>
          <p:nvPr/>
        </p:nvSpPr>
        <p:spPr>
          <a:xfrm>
            <a:off x="10456433" y="20415863"/>
            <a:ext cx="3420932" cy="682482"/>
          </a:xfrm>
          <a:custGeom>
            <a:avLst/>
            <a:gdLst>
              <a:gd name="connsiteX0" fmla="*/ 0 w 3420932"/>
              <a:gd name="connsiteY0" fmla="*/ 0 h 682482"/>
              <a:gd name="connsiteX1" fmla="*/ 580913 w 3420932"/>
              <a:gd name="connsiteY1" fmla="*/ 559397 h 682482"/>
              <a:gd name="connsiteX2" fmla="*/ 1086522 w 3420932"/>
              <a:gd name="connsiteY2" fmla="*/ 677731 h 682482"/>
              <a:gd name="connsiteX3" fmla="*/ 1861073 w 3420932"/>
              <a:gd name="connsiteY3" fmla="*/ 462578 h 682482"/>
              <a:gd name="connsiteX4" fmla="*/ 2764715 w 3420932"/>
              <a:gd name="connsiteY4" fmla="*/ 398033 h 682482"/>
              <a:gd name="connsiteX5" fmla="*/ 3420932 w 3420932"/>
              <a:gd name="connsiteY5" fmla="*/ 505609 h 6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932" h="682482">
                <a:moveTo>
                  <a:pt x="0" y="0"/>
                </a:moveTo>
                <a:cubicBezTo>
                  <a:pt x="199913" y="223221"/>
                  <a:pt x="399826" y="446442"/>
                  <a:pt x="580913" y="559397"/>
                </a:cubicBezTo>
                <a:cubicBezTo>
                  <a:pt x="762000" y="672352"/>
                  <a:pt x="873162" y="693867"/>
                  <a:pt x="1086522" y="677731"/>
                </a:cubicBezTo>
                <a:cubicBezTo>
                  <a:pt x="1299882" y="661595"/>
                  <a:pt x="1581374" y="509194"/>
                  <a:pt x="1861073" y="462578"/>
                </a:cubicBezTo>
                <a:cubicBezTo>
                  <a:pt x="2140772" y="415962"/>
                  <a:pt x="2504739" y="390861"/>
                  <a:pt x="2764715" y="398033"/>
                </a:cubicBezTo>
                <a:cubicBezTo>
                  <a:pt x="3024691" y="405205"/>
                  <a:pt x="3222811" y="455407"/>
                  <a:pt x="3420932" y="505609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7" name="Freeform 426"/>
          <p:cNvSpPr/>
          <p:nvPr/>
        </p:nvSpPr>
        <p:spPr>
          <a:xfrm>
            <a:off x="7411311" y="20862428"/>
            <a:ext cx="5487108" cy="1246828"/>
          </a:xfrm>
          <a:custGeom>
            <a:avLst/>
            <a:gdLst>
              <a:gd name="connsiteX0" fmla="*/ 0 w 5378824"/>
              <a:gd name="connsiteY0" fmla="*/ 463350 h 1296132"/>
              <a:gd name="connsiteX1" fmla="*/ 677732 w 5378824"/>
              <a:gd name="connsiteY1" fmla="*/ 772 h 1296132"/>
              <a:gd name="connsiteX2" fmla="*/ 1312433 w 5378824"/>
              <a:gd name="connsiteY2" fmla="*/ 560169 h 1296132"/>
              <a:gd name="connsiteX3" fmla="*/ 2000923 w 5378824"/>
              <a:gd name="connsiteY3" fmla="*/ 796837 h 1296132"/>
              <a:gd name="connsiteX4" fmla="*/ 3098203 w 5378824"/>
              <a:gd name="connsiteY4" fmla="*/ 1011990 h 1296132"/>
              <a:gd name="connsiteX5" fmla="*/ 4001845 w 5378824"/>
              <a:gd name="connsiteY5" fmla="*/ 1291689 h 1296132"/>
              <a:gd name="connsiteX6" fmla="*/ 4927003 w 5378824"/>
              <a:gd name="connsiteY6" fmla="*/ 1173355 h 1296132"/>
              <a:gd name="connsiteX7" fmla="*/ 5378824 w 5378824"/>
              <a:gd name="connsiteY7" fmla="*/ 1033506 h 1296132"/>
              <a:gd name="connsiteX0" fmla="*/ 0 w 5487108"/>
              <a:gd name="connsiteY0" fmla="*/ 325890 h 1303051"/>
              <a:gd name="connsiteX1" fmla="*/ 786016 w 5487108"/>
              <a:gd name="connsiteY1" fmla="*/ 7691 h 1303051"/>
              <a:gd name="connsiteX2" fmla="*/ 1420717 w 5487108"/>
              <a:gd name="connsiteY2" fmla="*/ 567088 h 1303051"/>
              <a:gd name="connsiteX3" fmla="*/ 2109207 w 5487108"/>
              <a:gd name="connsiteY3" fmla="*/ 803756 h 1303051"/>
              <a:gd name="connsiteX4" fmla="*/ 3206487 w 5487108"/>
              <a:gd name="connsiteY4" fmla="*/ 1018909 h 1303051"/>
              <a:gd name="connsiteX5" fmla="*/ 4110129 w 5487108"/>
              <a:gd name="connsiteY5" fmla="*/ 1298608 h 1303051"/>
              <a:gd name="connsiteX6" fmla="*/ 5035287 w 5487108"/>
              <a:gd name="connsiteY6" fmla="*/ 1180274 h 1303051"/>
              <a:gd name="connsiteX7" fmla="*/ 5487108 w 5487108"/>
              <a:gd name="connsiteY7" fmla="*/ 1040425 h 1303051"/>
              <a:gd name="connsiteX0" fmla="*/ 0 w 5487108"/>
              <a:gd name="connsiteY0" fmla="*/ 269667 h 1246828"/>
              <a:gd name="connsiteX1" fmla="*/ 798047 w 5487108"/>
              <a:gd name="connsiteY1" fmla="*/ 11626 h 1246828"/>
              <a:gd name="connsiteX2" fmla="*/ 1420717 w 5487108"/>
              <a:gd name="connsiteY2" fmla="*/ 510865 h 1246828"/>
              <a:gd name="connsiteX3" fmla="*/ 2109207 w 5487108"/>
              <a:gd name="connsiteY3" fmla="*/ 747533 h 1246828"/>
              <a:gd name="connsiteX4" fmla="*/ 3206487 w 5487108"/>
              <a:gd name="connsiteY4" fmla="*/ 962686 h 1246828"/>
              <a:gd name="connsiteX5" fmla="*/ 4110129 w 5487108"/>
              <a:gd name="connsiteY5" fmla="*/ 1242385 h 1246828"/>
              <a:gd name="connsiteX6" fmla="*/ 5035287 w 5487108"/>
              <a:gd name="connsiteY6" fmla="*/ 1124051 h 1246828"/>
              <a:gd name="connsiteX7" fmla="*/ 5487108 w 5487108"/>
              <a:gd name="connsiteY7" fmla="*/ 984202 h 1246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7108" h="1246828">
                <a:moveTo>
                  <a:pt x="0" y="269667"/>
                </a:moveTo>
                <a:cubicBezTo>
                  <a:pt x="229496" y="30310"/>
                  <a:pt x="561261" y="-28574"/>
                  <a:pt x="798047" y="11626"/>
                </a:cubicBezTo>
                <a:cubicBezTo>
                  <a:pt x="1034833" y="51826"/>
                  <a:pt x="1202190" y="388214"/>
                  <a:pt x="1420717" y="510865"/>
                </a:cubicBezTo>
                <a:cubicBezTo>
                  <a:pt x="1639244" y="633516"/>
                  <a:pt x="1811579" y="672230"/>
                  <a:pt x="2109207" y="747533"/>
                </a:cubicBezTo>
                <a:cubicBezTo>
                  <a:pt x="2406835" y="822837"/>
                  <a:pt x="2873000" y="880211"/>
                  <a:pt x="3206487" y="962686"/>
                </a:cubicBezTo>
                <a:cubicBezTo>
                  <a:pt x="3539974" y="1045161"/>
                  <a:pt x="3805329" y="1215491"/>
                  <a:pt x="4110129" y="1242385"/>
                </a:cubicBezTo>
                <a:cubicBezTo>
                  <a:pt x="4414929" y="1269279"/>
                  <a:pt x="4805791" y="1167082"/>
                  <a:pt x="5035287" y="1124051"/>
                </a:cubicBezTo>
                <a:cubicBezTo>
                  <a:pt x="5264784" y="1081021"/>
                  <a:pt x="5375946" y="1032611"/>
                  <a:pt x="5487108" y="984202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8" name="Freeform 427"/>
          <p:cNvSpPr/>
          <p:nvPr/>
        </p:nvSpPr>
        <p:spPr>
          <a:xfrm>
            <a:off x="7659445" y="22618392"/>
            <a:ext cx="2151529" cy="508398"/>
          </a:xfrm>
          <a:custGeom>
            <a:avLst/>
            <a:gdLst>
              <a:gd name="connsiteX0" fmla="*/ 0 w 2151529"/>
              <a:gd name="connsiteY0" fmla="*/ 508398 h 508398"/>
              <a:gd name="connsiteX1" fmla="*/ 849854 w 2151529"/>
              <a:gd name="connsiteY1" fmla="*/ 35061 h 508398"/>
              <a:gd name="connsiteX2" fmla="*/ 1592131 w 2151529"/>
              <a:gd name="connsiteY2" fmla="*/ 35061 h 508398"/>
              <a:gd name="connsiteX3" fmla="*/ 2151529 w 2151529"/>
              <a:gd name="connsiteY3" fmla="*/ 35061 h 50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29" h="508398">
                <a:moveTo>
                  <a:pt x="0" y="508398"/>
                </a:moveTo>
                <a:cubicBezTo>
                  <a:pt x="292249" y="311174"/>
                  <a:pt x="584499" y="113950"/>
                  <a:pt x="849854" y="35061"/>
                </a:cubicBezTo>
                <a:cubicBezTo>
                  <a:pt x="1115209" y="-43828"/>
                  <a:pt x="1592131" y="35061"/>
                  <a:pt x="1592131" y="35061"/>
                </a:cubicBezTo>
                <a:lnTo>
                  <a:pt x="2151529" y="35061"/>
                </a:lnTo>
              </a:path>
            </a:pathLst>
          </a:custGeom>
          <a:noFill/>
          <a:ln w="1016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9" name="Freeform 428"/>
          <p:cNvSpPr/>
          <p:nvPr/>
        </p:nvSpPr>
        <p:spPr>
          <a:xfrm>
            <a:off x="10042621" y="22498269"/>
            <a:ext cx="381539" cy="671551"/>
          </a:xfrm>
          <a:custGeom>
            <a:avLst/>
            <a:gdLst>
              <a:gd name="connsiteX0" fmla="*/ 123355 w 381539"/>
              <a:gd name="connsiteY0" fmla="*/ 671551 h 671551"/>
              <a:gd name="connsiteX1" fmla="*/ 5021 w 381539"/>
              <a:gd name="connsiteY1" fmla="*/ 370337 h 671551"/>
              <a:gd name="connsiteX2" fmla="*/ 58810 w 381539"/>
              <a:gd name="connsiteY2" fmla="*/ 4577 h 671551"/>
              <a:gd name="connsiteX3" fmla="*/ 381539 w 381539"/>
              <a:gd name="connsiteY3" fmla="*/ 198215 h 671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539" h="671551">
                <a:moveTo>
                  <a:pt x="123355" y="671551"/>
                </a:moveTo>
                <a:cubicBezTo>
                  <a:pt x="69566" y="576525"/>
                  <a:pt x="15778" y="481499"/>
                  <a:pt x="5021" y="370337"/>
                </a:cubicBezTo>
                <a:cubicBezTo>
                  <a:pt x="-5736" y="259175"/>
                  <a:pt x="-3943" y="33264"/>
                  <a:pt x="58810" y="4577"/>
                </a:cubicBezTo>
                <a:cubicBezTo>
                  <a:pt x="121563" y="-24110"/>
                  <a:pt x="251551" y="87052"/>
                  <a:pt x="381539" y="198215"/>
                </a:cubicBezTo>
              </a:path>
            </a:pathLst>
          </a:custGeom>
          <a:noFill/>
          <a:ln w="1270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0" name="Freeform 429"/>
          <p:cNvSpPr/>
          <p:nvPr/>
        </p:nvSpPr>
        <p:spPr>
          <a:xfrm>
            <a:off x="9595821" y="18920550"/>
            <a:ext cx="4518212" cy="1506873"/>
          </a:xfrm>
          <a:custGeom>
            <a:avLst/>
            <a:gdLst>
              <a:gd name="connsiteX0" fmla="*/ 0 w 4518212"/>
              <a:gd name="connsiteY0" fmla="*/ 0 h 1506873"/>
              <a:gd name="connsiteX1" fmla="*/ 688490 w 4518212"/>
              <a:gd name="connsiteY1" fmla="*/ 129091 h 1506873"/>
              <a:gd name="connsiteX2" fmla="*/ 1796527 w 4518212"/>
              <a:gd name="connsiteY2" fmla="*/ 505609 h 1506873"/>
              <a:gd name="connsiteX3" fmla="*/ 3001384 w 4518212"/>
              <a:gd name="connsiteY3" fmla="*/ 1215614 h 1506873"/>
              <a:gd name="connsiteX4" fmla="*/ 3829723 w 4518212"/>
              <a:gd name="connsiteY4" fmla="*/ 1473797 h 1506873"/>
              <a:gd name="connsiteX5" fmla="*/ 4518212 w 4518212"/>
              <a:gd name="connsiteY5" fmla="*/ 1495313 h 150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8212" h="1506873">
                <a:moveTo>
                  <a:pt x="0" y="0"/>
                </a:moveTo>
                <a:cubicBezTo>
                  <a:pt x="194534" y="22411"/>
                  <a:pt x="389069" y="44823"/>
                  <a:pt x="688490" y="129091"/>
                </a:cubicBezTo>
                <a:cubicBezTo>
                  <a:pt x="987911" y="213359"/>
                  <a:pt x="1411045" y="324522"/>
                  <a:pt x="1796527" y="505609"/>
                </a:cubicBezTo>
                <a:cubicBezTo>
                  <a:pt x="2182009" y="686696"/>
                  <a:pt x="2662518" y="1054249"/>
                  <a:pt x="3001384" y="1215614"/>
                </a:cubicBezTo>
                <a:cubicBezTo>
                  <a:pt x="3340250" y="1376979"/>
                  <a:pt x="3576918" y="1427180"/>
                  <a:pt x="3829723" y="1473797"/>
                </a:cubicBezTo>
                <a:cubicBezTo>
                  <a:pt x="4082528" y="1520414"/>
                  <a:pt x="4300370" y="1507863"/>
                  <a:pt x="4518212" y="1495313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1" name="Group 430"/>
          <p:cNvGrpSpPr/>
          <p:nvPr/>
        </p:nvGrpSpPr>
        <p:grpSpPr>
          <a:xfrm>
            <a:off x="11873228" y="3446150"/>
            <a:ext cx="1641546" cy="745038"/>
            <a:chOff x="6364572" y="12946416"/>
            <a:chExt cx="1641546" cy="745038"/>
          </a:xfrm>
        </p:grpSpPr>
        <p:grpSp>
          <p:nvGrpSpPr>
            <p:cNvPr id="432" name="Group 43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434" name="TextBox 43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35" name="TextBox 43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North</a:t>
                </a:r>
              </a:p>
            </p:txBody>
          </p:sp>
          <p:grpSp>
            <p:nvGrpSpPr>
              <p:cNvPr id="43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37" name="Rectangle 43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38" name="Straight Connector 437"/>
                <p:cNvCxnSpPr>
                  <a:stCxn id="437" idx="0"/>
                  <a:endCxn id="43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4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33" name="TextBox 432"/>
            <p:cNvSpPr txBox="1"/>
            <p:nvPr/>
          </p:nvSpPr>
          <p:spPr>
            <a:xfrm>
              <a:off x="6364572" y="13280638"/>
              <a:ext cx="300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7</a:t>
              </a:r>
            </a:p>
          </p:txBody>
        </p:sp>
      </p:grpSp>
      <p:grpSp>
        <p:nvGrpSpPr>
          <p:cNvPr id="441" name="Group 440"/>
          <p:cNvGrpSpPr/>
          <p:nvPr/>
        </p:nvGrpSpPr>
        <p:grpSpPr>
          <a:xfrm>
            <a:off x="9612351" y="4323379"/>
            <a:ext cx="1779974" cy="745038"/>
            <a:chOff x="6226144" y="12946416"/>
            <a:chExt cx="1779974" cy="745038"/>
          </a:xfrm>
        </p:grpSpPr>
        <p:grpSp>
          <p:nvGrpSpPr>
            <p:cNvPr id="442" name="Group 44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444" name="TextBox 44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45" name="TextBox 44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North</a:t>
                </a:r>
              </a:p>
            </p:txBody>
          </p:sp>
          <p:grpSp>
            <p:nvGrpSpPr>
              <p:cNvPr id="44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47" name="Rectangle 44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48" name="Straight Connector 447"/>
                <p:cNvCxnSpPr>
                  <a:stCxn id="447" idx="0"/>
                  <a:endCxn id="44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5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43" name="TextBox 442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55</a:t>
              </a:r>
            </a:p>
          </p:txBody>
        </p:sp>
      </p:grpSp>
      <p:grpSp>
        <p:nvGrpSpPr>
          <p:cNvPr id="451" name="Group 450"/>
          <p:cNvGrpSpPr/>
          <p:nvPr/>
        </p:nvGrpSpPr>
        <p:grpSpPr>
          <a:xfrm>
            <a:off x="8338291" y="4048316"/>
            <a:ext cx="1641546" cy="745038"/>
            <a:chOff x="6364572" y="12946416"/>
            <a:chExt cx="1641546" cy="745038"/>
          </a:xfrm>
        </p:grpSpPr>
        <p:grpSp>
          <p:nvGrpSpPr>
            <p:cNvPr id="452" name="Group 45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454" name="TextBox 45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55" name="TextBox 45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North</a:t>
                </a:r>
              </a:p>
            </p:txBody>
          </p:sp>
          <p:grpSp>
            <p:nvGrpSpPr>
              <p:cNvPr id="45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57" name="Rectangle 45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58" name="Straight Connector 457"/>
                <p:cNvCxnSpPr>
                  <a:stCxn id="457" idx="0"/>
                  <a:endCxn id="45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6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53" name="TextBox 452"/>
            <p:cNvSpPr txBox="1"/>
            <p:nvPr/>
          </p:nvSpPr>
          <p:spPr>
            <a:xfrm>
              <a:off x="6364572" y="13280638"/>
              <a:ext cx="300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8</a:t>
              </a:r>
            </a:p>
          </p:txBody>
        </p:sp>
      </p:grpSp>
      <p:grpSp>
        <p:nvGrpSpPr>
          <p:cNvPr id="461" name="Group 460"/>
          <p:cNvGrpSpPr/>
          <p:nvPr/>
        </p:nvGrpSpPr>
        <p:grpSpPr>
          <a:xfrm>
            <a:off x="11192107" y="4553838"/>
            <a:ext cx="1779974" cy="745038"/>
            <a:chOff x="6226144" y="12946416"/>
            <a:chExt cx="1779974" cy="745038"/>
          </a:xfrm>
        </p:grpSpPr>
        <p:grpSp>
          <p:nvGrpSpPr>
            <p:cNvPr id="462" name="Group 46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464" name="TextBox 46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65" name="TextBox 46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North</a:t>
                </a:r>
              </a:p>
            </p:txBody>
          </p:sp>
          <p:grpSp>
            <p:nvGrpSpPr>
              <p:cNvPr id="46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67" name="Rectangle 46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68" name="Straight Connector 467"/>
                <p:cNvCxnSpPr>
                  <a:stCxn id="467" idx="0"/>
                  <a:endCxn id="46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7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63" name="TextBox 462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54</a:t>
              </a:r>
            </a:p>
          </p:txBody>
        </p:sp>
      </p:grpSp>
      <p:grpSp>
        <p:nvGrpSpPr>
          <p:cNvPr id="471" name="Group 470"/>
          <p:cNvGrpSpPr/>
          <p:nvPr/>
        </p:nvGrpSpPr>
        <p:grpSpPr>
          <a:xfrm>
            <a:off x="11069835" y="5314272"/>
            <a:ext cx="1779974" cy="745038"/>
            <a:chOff x="6226144" y="12946416"/>
            <a:chExt cx="1779974" cy="745038"/>
          </a:xfrm>
        </p:grpSpPr>
        <p:grpSp>
          <p:nvGrpSpPr>
            <p:cNvPr id="472" name="Group 47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474" name="TextBox 47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75" name="TextBox 47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North</a:t>
                </a:r>
              </a:p>
            </p:txBody>
          </p:sp>
          <p:grpSp>
            <p:nvGrpSpPr>
              <p:cNvPr id="47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77" name="Rectangle 47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78" name="Straight Connector 477"/>
                <p:cNvCxnSpPr>
                  <a:stCxn id="477" idx="0"/>
                  <a:endCxn id="47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8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73" name="TextBox 472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48</a:t>
              </a:r>
            </a:p>
          </p:txBody>
        </p:sp>
      </p:grpSp>
      <p:grpSp>
        <p:nvGrpSpPr>
          <p:cNvPr id="481" name="Group 480"/>
          <p:cNvGrpSpPr/>
          <p:nvPr/>
        </p:nvGrpSpPr>
        <p:grpSpPr>
          <a:xfrm>
            <a:off x="13336858" y="4669067"/>
            <a:ext cx="1779974" cy="745038"/>
            <a:chOff x="6226144" y="12946416"/>
            <a:chExt cx="1779974" cy="745038"/>
          </a:xfrm>
        </p:grpSpPr>
        <p:grpSp>
          <p:nvGrpSpPr>
            <p:cNvPr id="482" name="Group 48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484" name="TextBox 48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85" name="TextBox 48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North</a:t>
                </a:r>
              </a:p>
            </p:txBody>
          </p:sp>
          <p:grpSp>
            <p:nvGrpSpPr>
              <p:cNvPr id="48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87" name="Rectangle 48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88" name="Straight Connector 487"/>
                <p:cNvCxnSpPr>
                  <a:stCxn id="487" idx="0"/>
                  <a:endCxn id="48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9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83" name="TextBox 482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52</a:t>
              </a:r>
            </a:p>
          </p:txBody>
        </p:sp>
      </p:grpSp>
      <p:grpSp>
        <p:nvGrpSpPr>
          <p:cNvPr id="491" name="Group 490"/>
          <p:cNvGrpSpPr/>
          <p:nvPr/>
        </p:nvGrpSpPr>
        <p:grpSpPr>
          <a:xfrm>
            <a:off x="11364852" y="6322088"/>
            <a:ext cx="1583474" cy="745038"/>
            <a:chOff x="6226144" y="12946416"/>
            <a:chExt cx="1583474" cy="745038"/>
          </a:xfrm>
        </p:grpSpPr>
        <p:grpSp>
          <p:nvGrpSpPr>
            <p:cNvPr id="492" name="Group 491"/>
            <p:cNvGrpSpPr/>
            <p:nvPr/>
          </p:nvGrpSpPr>
          <p:grpSpPr>
            <a:xfrm>
              <a:off x="6619231" y="12946416"/>
              <a:ext cx="1190387" cy="745038"/>
              <a:chOff x="2278700" y="5389428"/>
              <a:chExt cx="1190387" cy="745038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95" name="TextBox 494"/>
              <p:cNvSpPr txBox="1"/>
              <p:nvPr/>
            </p:nvSpPr>
            <p:spPr>
              <a:xfrm>
                <a:off x="2925608" y="5722024"/>
                <a:ext cx="543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NW</a:t>
                </a:r>
              </a:p>
            </p:txBody>
          </p:sp>
          <p:grpSp>
            <p:nvGrpSpPr>
              <p:cNvPr id="49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97" name="Rectangle 49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98" name="Straight Connector 497"/>
                <p:cNvCxnSpPr>
                  <a:stCxn id="497" idx="0"/>
                  <a:endCxn id="49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0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93" name="TextBox 492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11</a:t>
              </a:r>
            </a:p>
          </p:txBody>
        </p:sp>
      </p:grpSp>
      <p:grpSp>
        <p:nvGrpSpPr>
          <p:cNvPr id="501" name="Group 500"/>
          <p:cNvGrpSpPr/>
          <p:nvPr/>
        </p:nvGrpSpPr>
        <p:grpSpPr>
          <a:xfrm>
            <a:off x="11326801" y="6966021"/>
            <a:ext cx="1583474" cy="745038"/>
            <a:chOff x="6226144" y="12946416"/>
            <a:chExt cx="1583474" cy="745038"/>
          </a:xfrm>
        </p:grpSpPr>
        <p:grpSp>
          <p:nvGrpSpPr>
            <p:cNvPr id="502" name="Group 501"/>
            <p:cNvGrpSpPr/>
            <p:nvPr/>
          </p:nvGrpSpPr>
          <p:grpSpPr>
            <a:xfrm>
              <a:off x="6619231" y="12946416"/>
              <a:ext cx="1190387" cy="745038"/>
              <a:chOff x="2278700" y="5389428"/>
              <a:chExt cx="1190387" cy="745038"/>
            </a:xfrm>
          </p:grpSpPr>
          <p:sp>
            <p:nvSpPr>
              <p:cNvPr id="504" name="TextBox 50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05" name="TextBox 504"/>
              <p:cNvSpPr txBox="1"/>
              <p:nvPr/>
            </p:nvSpPr>
            <p:spPr>
              <a:xfrm>
                <a:off x="2925608" y="5722024"/>
                <a:ext cx="543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NW</a:t>
                </a:r>
              </a:p>
            </p:txBody>
          </p:sp>
          <p:grpSp>
            <p:nvGrpSpPr>
              <p:cNvPr id="50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07" name="Rectangle 50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08" name="Straight Connector 507"/>
                <p:cNvCxnSpPr>
                  <a:stCxn id="507" idx="0"/>
                  <a:endCxn id="50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1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03" name="TextBox 502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34</a:t>
              </a:r>
            </a:p>
          </p:txBody>
        </p:sp>
      </p:grpSp>
      <p:grpSp>
        <p:nvGrpSpPr>
          <p:cNvPr id="511" name="Group 510"/>
          <p:cNvGrpSpPr/>
          <p:nvPr/>
        </p:nvGrpSpPr>
        <p:grpSpPr>
          <a:xfrm>
            <a:off x="10991384" y="7865749"/>
            <a:ext cx="1583474" cy="745038"/>
            <a:chOff x="6226144" y="12946416"/>
            <a:chExt cx="1583474" cy="745038"/>
          </a:xfrm>
        </p:grpSpPr>
        <p:grpSp>
          <p:nvGrpSpPr>
            <p:cNvPr id="512" name="Group 511"/>
            <p:cNvGrpSpPr/>
            <p:nvPr/>
          </p:nvGrpSpPr>
          <p:grpSpPr>
            <a:xfrm>
              <a:off x="6619231" y="12946416"/>
              <a:ext cx="1190387" cy="745038"/>
              <a:chOff x="2278700" y="5389428"/>
              <a:chExt cx="1190387" cy="745038"/>
            </a:xfrm>
          </p:grpSpPr>
          <p:sp>
            <p:nvSpPr>
              <p:cNvPr id="514" name="TextBox 51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15" name="TextBox 514"/>
              <p:cNvSpPr txBox="1"/>
              <p:nvPr/>
            </p:nvSpPr>
            <p:spPr>
              <a:xfrm>
                <a:off x="2925608" y="5722024"/>
                <a:ext cx="543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NW</a:t>
                </a:r>
              </a:p>
            </p:txBody>
          </p:sp>
          <p:grpSp>
            <p:nvGrpSpPr>
              <p:cNvPr id="51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17" name="Rectangle 51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18" name="Straight Connector 517"/>
                <p:cNvCxnSpPr>
                  <a:stCxn id="517" idx="0"/>
                  <a:endCxn id="51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2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13" name="TextBox 512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27</a:t>
              </a:r>
            </a:p>
          </p:txBody>
        </p:sp>
      </p:grpSp>
      <p:grpSp>
        <p:nvGrpSpPr>
          <p:cNvPr id="521" name="Group 520"/>
          <p:cNvGrpSpPr/>
          <p:nvPr/>
        </p:nvGrpSpPr>
        <p:grpSpPr>
          <a:xfrm>
            <a:off x="11206975" y="8891662"/>
            <a:ext cx="1753955" cy="745038"/>
            <a:chOff x="6252163" y="12946416"/>
            <a:chExt cx="1753955" cy="745038"/>
          </a:xfrm>
        </p:grpSpPr>
        <p:grpSp>
          <p:nvGrpSpPr>
            <p:cNvPr id="522" name="Group 52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524" name="TextBox 52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25" name="TextBox 52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52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27" name="Rectangle 52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28" name="Straight Connector 527"/>
                <p:cNvCxnSpPr>
                  <a:stCxn id="527" idx="0"/>
                  <a:endCxn id="52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3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23" name="TextBox 52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22</a:t>
              </a:r>
            </a:p>
          </p:txBody>
        </p:sp>
      </p:grpSp>
      <p:grpSp>
        <p:nvGrpSpPr>
          <p:cNvPr id="531" name="Group 530"/>
          <p:cNvGrpSpPr/>
          <p:nvPr/>
        </p:nvGrpSpPr>
        <p:grpSpPr>
          <a:xfrm>
            <a:off x="11905786" y="11084734"/>
            <a:ext cx="1753955" cy="745038"/>
            <a:chOff x="6252163" y="12946416"/>
            <a:chExt cx="1753955" cy="745038"/>
          </a:xfrm>
        </p:grpSpPr>
        <p:grpSp>
          <p:nvGrpSpPr>
            <p:cNvPr id="532" name="Group 53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534" name="TextBox 53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35" name="TextBox 53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53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37" name="Rectangle 53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38" name="Straight Connector 537"/>
                <p:cNvCxnSpPr>
                  <a:stCxn id="537" idx="0"/>
                  <a:endCxn id="53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4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33" name="TextBox 53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24</a:t>
              </a:r>
            </a:p>
          </p:txBody>
        </p:sp>
      </p:grpSp>
      <p:grpSp>
        <p:nvGrpSpPr>
          <p:cNvPr id="541" name="Group 540"/>
          <p:cNvGrpSpPr/>
          <p:nvPr/>
        </p:nvGrpSpPr>
        <p:grpSpPr>
          <a:xfrm>
            <a:off x="11968975" y="9876687"/>
            <a:ext cx="1753955" cy="745038"/>
            <a:chOff x="6252163" y="12946416"/>
            <a:chExt cx="1753955" cy="745038"/>
          </a:xfrm>
        </p:grpSpPr>
        <p:grpSp>
          <p:nvGrpSpPr>
            <p:cNvPr id="542" name="Group 54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544" name="TextBox 54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45" name="TextBox 54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54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47" name="Rectangle 54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48" name="Straight Connector 547"/>
                <p:cNvCxnSpPr>
                  <a:stCxn id="547" idx="0"/>
                  <a:endCxn id="54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5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43" name="TextBox 54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19</a:t>
              </a:r>
            </a:p>
          </p:txBody>
        </p:sp>
      </p:grpSp>
      <p:grpSp>
        <p:nvGrpSpPr>
          <p:cNvPr id="551" name="Group 550"/>
          <p:cNvGrpSpPr/>
          <p:nvPr/>
        </p:nvGrpSpPr>
        <p:grpSpPr>
          <a:xfrm>
            <a:off x="12325815" y="11883905"/>
            <a:ext cx="1753955" cy="745038"/>
            <a:chOff x="6252163" y="12946416"/>
            <a:chExt cx="1753955" cy="745038"/>
          </a:xfrm>
        </p:grpSpPr>
        <p:grpSp>
          <p:nvGrpSpPr>
            <p:cNvPr id="552" name="Group 55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554" name="TextBox 55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55" name="TextBox 55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55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57" name="Rectangle 55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58" name="Straight Connector 557"/>
                <p:cNvCxnSpPr>
                  <a:stCxn id="557" idx="0"/>
                  <a:endCxn id="55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6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53" name="TextBox 55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28</a:t>
              </a:r>
            </a:p>
          </p:txBody>
        </p:sp>
      </p:grpSp>
      <p:grpSp>
        <p:nvGrpSpPr>
          <p:cNvPr id="561" name="Group 560"/>
          <p:cNvGrpSpPr/>
          <p:nvPr/>
        </p:nvGrpSpPr>
        <p:grpSpPr>
          <a:xfrm>
            <a:off x="12444994" y="12658915"/>
            <a:ext cx="1973766" cy="745038"/>
            <a:chOff x="6252163" y="12946416"/>
            <a:chExt cx="1973766" cy="745038"/>
          </a:xfrm>
        </p:grpSpPr>
        <p:grpSp>
          <p:nvGrpSpPr>
            <p:cNvPr id="562" name="Group 561"/>
            <p:cNvGrpSpPr/>
            <p:nvPr/>
          </p:nvGrpSpPr>
          <p:grpSpPr>
            <a:xfrm>
              <a:off x="6619231" y="12946416"/>
              <a:ext cx="1606698" cy="745038"/>
              <a:chOff x="2278700" y="5389428"/>
              <a:chExt cx="1606698" cy="745038"/>
            </a:xfrm>
          </p:grpSpPr>
          <p:sp>
            <p:nvSpPr>
              <p:cNvPr id="564" name="TextBox 56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65" name="TextBox 564"/>
              <p:cNvSpPr txBox="1"/>
              <p:nvPr/>
            </p:nvSpPr>
            <p:spPr>
              <a:xfrm>
                <a:off x="2925608" y="5722024"/>
                <a:ext cx="9597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Briansk</a:t>
                </a:r>
              </a:p>
            </p:txBody>
          </p:sp>
          <p:grpSp>
            <p:nvGrpSpPr>
              <p:cNvPr id="56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67" name="Rectangle 56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68" name="Straight Connector 567"/>
                <p:cNvCxnSpPr>
                  <a:stCxn id="567" idx="0"/>
                  <a:endCxn id="56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7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63" name="TextBox 56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50</a:t>
              </a:r>
            </a:p>
          </p:txBody>
        </p:sp>
      </p:grpSp>
      <p:grpSp>
        <p:nvGrpSpPr>
          <p:cNvPr id="571" name="Group 570"/>
          <p:cNvGrpSpPr/>
          <p:nvPr/>
        </p:nvGrpSpPr>
        <p:grpSpPr>
          <a:xfrm>
            <a:off x="12279817" y="13697373"/>
            <a:ext cx="1973766" cy="745038"/>
            <a:chOff x="6252163" y="12946416"/>
            <a:chExt cx="1973766" cy="745038"/>
          </a:xfrm>
        </p:grpSpPr>
        <p:grpSp>
          <p:nvGrpSpPr>
            <p:cNvPr id="572" name="Group 571"/>
            <p:cNvGrpSpPr/>
            <p:nvPr/>
          </p:nvGrpSpPr>
          <p:grpSpPr>
            <a:xfrm>
              <a:off x="6619231" y="12946416"/>
              <a:ext cx="1606698" cy="745038"/>
              <a:chOff x="2278700" y="5389428"/>
              <a:chExt cx="1606698" cy="745038"/>
            </a:xfrm>
          </p:grpSpPr>
          <p:sp>
            <p:nvSpPr>
              <p:cNvPr id="574" name="TextBox 57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75" name="TextBox 574"/>
              <p:cNvSpPr txBox="1"/>
              <p:nvPr/>
            </p:nvSpPr>
            <p:spPr>
              <a:xfrm>
                <a:off x="2925608" y="5722024"/>
                <a:ext cx="9597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Briansk</a:t>
                </a:r>
              </a:p>
            </p:txBody>
          </p:sp>
          <p:grpSp>
            <p:nvGrpSpPr>
              <p:cNvPr id="57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77" name="Rectangle 57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78" name="Straight Connector 577"/>
                <p:cNvCxnSpPr>
                  <a:stCxn id="577" idx="0"/>
                  <a:endCxn id="57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8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73" name="TextBox 57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13</a:t>
              </a:r>
            </a:p>
          </p:txBody>
        </p:sp>
      </p:grpSp>
      <p:grpSp>
        <p:nvGrpSpPr>
          <p:cNvPr id="581" name="Group 580"/>
          <p:cNvGrpSpPr/>
          <p:nvPr/>
        </p:nvGrpSpPr>
        <p:grpSpPr>
          <a:xfrm>
            <a:off x="11008699" y="14390484"/>
            <a:ext cx="1973766" cy="745038"/>
            <a:chOff x="6252163" y="12946416"/>
            <a:chExt cx="1973766" cy="745038"/>
          </a:xfrm>
        </p:grpSpPr>
        <p:grpSp>
          <p:nvGrpSpPr>
            <p:cNvPr id="582" name="Group 581"/>
            <p:cNvGrpSpPr/>
            <p:nvPr/>
          </p:nvGrpSpPr>
          <p:grpSpPr>
            <a:xfrm>
              <a:off x="6619231" y="12946416"/>
              <a:ext cx="1606698" cy="745038"/>
              <a:chOff x="2278700" y="5389428"/>
              <a:chExt cx="1606698" cy="745038"/>
            </a:xfrm>
          </p:grpSpPr>
          <p:sp>
            <p:nvSpPr>
              <p:cNvPr id="584" name="TextBox 58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85" name="TextBox 584"/>
              <p:cNvSpPr txBox="1"/>
              <p:nvPr/>
            </p:nvSpPr>
            <p:spPr>
              <a:xfrm>
                <a:off x="2925608" y="5722024"/>
                <a:ext cx="9597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Briansk</a:t>
                </a:r>
              </a:p>
            </p:txBody>
          </p:sp>
          <p:grpSp>
            <p:nvGrpSpPr>
              <p:cNvPr id="58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87" name="Rectangle 58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88" name="Straight Connector 587"/>
                <p:cNvCxnSpPr>
                  <a:stCxn id="587" idx="0"/>
                  <a:endCxn id="58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9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83" name="TextBox 58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40</a:t>
              </a:r>
            </a:p>
          </p:txBody>
        </p:sp>
      </p:grpSp>
      <p:grpSp>
        <p:nvGrpSpPr>
          <p:cNvPr id="591" name="Group 590"/>
          <p:cNvGrpSpPr/>
          <p:nvPr/>
        </p:nvGrpSpPr>
        <p:grpSpPr>
          <a:xfrm>
            <a:off x="9549161" y="16366695"/>
            <a:ext cx="1535151" cy="745038"/>
            <a:chOff x="6252163" y="12946416"/>
            <a:chExt cx="1535151" cy="745038"/>
          </a:xfrm>
        </p:grpSpPr>
        <p:grpSp>
          <p:nvGrpSpPr>
            <p:cNvPr id="592" name="Group 591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594" name="TextBox 59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95" name="TextBox 594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59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97" name="Rectangle 596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98" name="Straight Connector 597"/>
                <p:cNvCxnSpPr>
                  <a:stCxn id="597" idx="0"/>
                  <a:endCxn id="59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0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93" name="TextBox 59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37</a:t>
              </a:r>
            </a:p>
          </p:txBody>
        </p:sp>
      </p:grpSp>
      <p:grpSp>
        <p:nvGrpSpPr>
          <p:cNvPr id="601" name="Group 600"/>
          <p:cNvGrpSpPr/>
          <p:nvPr/>
        </p:nvGrpSpPr>
        <p:grpSpPr>
          <a:xfrm>
            <a:off x="8062331" y="15593544"/>
            <a:ext cx="1434792" cy="745038"/>
            <a:chOff x="6352522" y="12946416"/>
            <a:chExt cx="1434792" cy="745038"/>
          </a:xfrm>
        </p:grpSpPr>
        <p:grpSp>
          <p:nvGrpSpPr>
            <p:cNvPr id="602" name="Group 601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604" name="TextBox 60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05" name="TextBox 604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60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07" name="Rectangle 60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08" name="Straight Connector 607"/>
                <p:cNvCxnSpPr>
                  <a:stCxn id="607" idx="0"/>
                  <a:endCxn id="60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1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03" name="TextBox 602"/>
            <p:cNvSpPr txBox="1"/>
            <p:nvPr/>
          </p:nvSpPr>
          <p:spPr>
            <a:xfrm>
              <a:off x="6352522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611" name="Group 610"/>
          <p:cNvGrpSpPr/>
          <p:nvPr/>
        </p:nvGrpSpPr>
        <p:grpSpPr>
          <a:xfrm>
            <a:off x="9675542" y="14898451"/>
            <a:ext cx="1535151" cy="745038"/>
            <a:chOff x="6252163" y="12946416"/>
            <a:chExt cx="1535151" cy="745038"/>
          </a:xfrm>
        </p:grpSpPr>
        <p:grpSp>
          <p:nvGrpSpPr>
            <p:cNvPr id="612" name="Group 611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614" name="TextBox 61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15" name="TextBox 614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61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17" name="Rectangle 61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18" name="Straight Connector 617"/>
                <p:cNvCxnSpPr>
                  <a:stCxn id="617" idx="0"/>
                  <a:endCxn id="61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2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13" name="TextBox 61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21</a:t>
              </a:r>
            </a:p>
          </p:txBody>
        </p:sp>
      </p:grpSp>
      <p:grpSp>
        <p:nvGrpSpPr>
          <p:cNvPr id="621" name="Group 620"/>
          <p:cNvGrpSpPr/>
          <p:nvPr/>
        </p:nvGrpSpPr>
        <p:grpSpPr>
          <a:xfrm>
            <a:off x="10939346" y="17299681"/>
            <a:ext cx="1535151" cy="745038"/>
            <a:chOff x="6252163" y="12946416"/>
            <a:chExt cx="1535151" cy="745038"/>
          </a:xfrm>
        </p:grpSpPr>
        <p:grpSp>
          <p:nvGrpSpPr>
            <p:cNvPr id="622" name="Group 621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624" name="TextBox 62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25" name="TextBox 624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62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27" name="Rectangle 626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28" name="Straight Connector 627"/>
                <p:cNvCxnSpPr>
                  <a:stCxn id="627" idx="0"/>
                  <a:endCxn id="62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3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23" name="TextBox 62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26</a:t>
              </a:r>
            </a:p>
          </p:txBody>
        </p:sp>
      </p:grpSp>
      <p:grpSp>
        <p:nvGrpSpPr>
          <p:cNvPr id="631" name="Group 630"/>
          <p:cNvGrpSpPr/>
          <p:nvPr/>
        </p:nvGrpSpPr>
        <p:grpSpPr>
          <a:xfrm>
            <a:off x="12827250" y="18605399"/>
            <a:ext cx="1739003" cy="745038"/>
            <a:chOff x="6374089" y="12946416"/>
            <a:chExt cx="1739003" cy="745038"/>
          </a:xfrm>
        </p:grpSpPr>
        <p:grpSp>
          <p:nvGrpSpPr>
            <p:cNvPr id="632" name="Group 631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634" name="TextBox 63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35" name="TextBox 634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63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37" name="Rectangle 636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38" name="Straight Connector 637"/>
                <p:cNvCxnSpPr>
                  <a:stCxn id="637" idx="0"/>
                  <a:endCxn id="63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4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33" name="TextBox 632"/>
            <p:cNvSpPr txBox="1"/>
            <p:nvPr/>
          </p:nvSpPr>
          <p:spPr>
            <a:xfrm>
              <a:off x="6374089" y="13280638"/>
              <a:ext cx="33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</a:t>
              </a:r>
            </a:p>
          </p:txBody>
        </p:sp>
      </p:grpSp>
      <p:grpSp>
        <p:nvGrpSpPr>
          <p:cNvPr id="641" name="Group 640"/>
          <p:cNvGrpSpPr/>
          <p:nvPr/>
        </p:nvGrpSpPr>
        <p:grpSpPr>
          <a:xfrm>
            <a:off x="14152549" y="19804662"/>
            <a:ext cx="1860930" cy="745038"/>
            <a:chOff x="6252162" y="12946416"/>
            <a:chExt cx="1860930" cy="745038"/>
          </a:xfrm>
        </p:grpSpPr>
        <p:grpSp>
          <p:nvGrpSpPr>
            <p:cNvPr id="642" name="Group 641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644" name="TextBox 64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45" name="TextBox 644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64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47" name="Rectangle 646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48" name="Straight Connector 647"/>
                <p:cNvCxnSpPr>
                  <a:stCxn id="647" idx="0"/>
                  <a:endCxn id="64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5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43" name="TextBox 642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12</a:t>
              </a:r>
            </a:p>
          </p:txBody>
        </p:sp>
      </p:grpSp>
      <p:grpSp>
        <p:nvGrpSpPr>
          <p:cNvPr id="651" name="Group 650"/>
          <p:cNvGrpSpPr/>
          <p:nvPr/>
        </p:nvGrpSpPr>
        <p:grpSpPr>
          <a:xfrm>
            <a:off x="13925439" y="20878337"/>
            <a:ext cx="1860930" cy="745038"/>
            <a:chOff x="6252162" y="12946416"/>
            <a:chExt cx="1860930" cy="745038"/>
          </a:xfrm>
        </p:grpSpPr>
        <p:grpSp>
          <p:nvGrpSpPr>
            <p:cNvPr id="652" name="Group 651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654" name="TextBox 65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55" name="TextBox 654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65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57" name="Rectangle 656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58" name="Straight Connector 657"/>
                <p:cNvCxnSpPr>
                  <a:stCxn id="657" idx="0"/>
                  <a:endCxn id="65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6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53" name="TextBox 652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18</a:t>
              </a:r>
            </a:p>
          </p:txBody>
        </p:sp>
      </p:grpSp>
      <p:grpSp>
        <p:nvGrpSpPr>
          <p:cNvPr id="661" name="Group 660"/>
          <p:cNvGrpSpPr/>
          <p:nvPr/>
        </p:nvGrpSpPr>
        <p:grpSpPr>
          <a:xfrm>
            <a:off x="12893480" y="21997388"/>
            <a:ext cx="1739003" cy="745038"/>
            <a:chOff x="6374089" y="12946416"/>
            <a:chExt cx="1739003" cy="745038"/>
          </a:xfrm>
        </p:grpSpPr>
        <p:grpSp>
          <p:nvGrpSpPr>
            <p:cNvPr id="662" name="Group 661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664" name="TextBox 66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65" name="TextBox 664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66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67" name="Rectangle 666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68" name="Straight Connector 667"/>
                <p:cNvCxnSpPr>
                  <a:stCxn id="667" idx="0"/>
                  <a:endCxn id="66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7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63" name="TextBox 662"/>
            <p:cNvSpPr txBox="1"/>
            <p:nvPr/>
          </p:nvSpPr>
          <p:spPr>
            <a:xfrm>
              <a:off x="6374089" y="13280638"/>
              <a:ext cx="33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grpSp>
        <p:nvGrpSpPr>
          <p:cNvPr id="671" name="Group 670"/>
          <p:cNvGrpSpPr/>
          <p:nvPr/>
        </p:nvGrpSpPr>
        <p:grpSpPr>
          <a:xfrm>
            <a:off x="9797143" y="22768097"/>
            <a:ext cx="2174871" cy="745038"/>
            <a:chOff x="5938221" y="12946416"/>
            <a:chExt cx="2174871" cy="745038"/>
          </a:xfrm>
        </p:grpSpPr>
        <p:grpSp>
          <p:nvGrpSpPr>
            <p:cNvPr id="672" name="Group 671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674" name="TextBox 67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75" name="TextBox 674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67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77" name="Rectangle 676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78" name="Straight Connector 677"/>
                <p:cNvCxnSpPr>
                  <a:stCxn id="677" idx="0"/>
                  <a:endCxn id="67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8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73" name="TextBox 672"/>
            <p:cNvSpPr txBox="1"/>
            <p:nvPr/>
          </p:nvSpPr>
          <p:spPr>
            <a:xfrm>
              <a:off x="5938221" y="13280638"/>
              <a:ext cx="775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Coast</a:t>
              </a:r>
            </a:p>
          </p:txBody>
        </p:sp>
      </p:grpSp>
      <p:sp>
        <p:nvSpPr>
          <p:cNvPr id="681" name="Rectangle 680"/>
          <p:cNvSpPr/>
          <p:nvPr/>
        </p:nvSpPr>
        <p:spPr>
          <a:xfrm>
            <a:off x="2185660" y="164387"/>
            <a:ext cx="14117054" cy="3294202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2" name="TextBox 681"/>
          <p:cNvSpPr txBox="1"/>
          <p:nvPr/>
        </p:nvSpPr>
        <p:spPr>
          <a:xfrm>
            <a:off x="2554913" y="417056"/>
            <a:ext cx="13258800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Georgia" panose="02040502050405020303" pitchFamily="18" charset="0"/>
              </a:rPr>
              <a:t>Barbarossa, Opening Campaigns</a:t>
            </a:r>
          </a:p>
          <a:p>
            <a:pPr algn="ctr"/>
            <a:r>
              <a:rPr lang="en-US" b="1" dirty="0">
                <a:latin typeface="Georgia" panose="02040502050405020303" pitchFamily="18" charset="0"/>
              </a:rPr>
              <a:t> </a:t>
            </a:r>
            <a:r>
              <a:rPr lang="en-US" sz="4000" b="1" dirty="0">
                <a:latin typeface="Georgia" panose="02040502050405020303" pitchFamily="18" charset="0"/>
              </a:rPr>
              <a:t>22 June - 25 August 1941</a:t>
            </a:r>
          </a:p>
        </p:txBody>
      </p:sp>
      <p:grpSp>
        <p:nvGrpSpPr>
          <p:cNvPr id="683" name="Group 682"/>
          <p:cNvGrpSpPr/>
          <p:nvPr/>
        </p:nvGrpSpPr>
        <p:grpSpPr>
          <a:xfrm>
            <a:off x="7019966" y="2164163"/>
            <a:ext cx="5299367" cy="209427"/>
            <a:chOff x="5810968" y="2884251"/>
            <a:chExt cx="4789760" cy="175255"/>
          </a:xfrm>
        </p:grpSpPr>
        <p:grpSp>
          <p:nvGrpSpPr>
            <p:cNvPr id="684" name="Group 683"/>
            <p:cNvGrpSpPr/>
            <p:nvPr/>
          </p:nvGrpSpPr>
          <p:grpSpPr>
            <a:xfrm>
              <a:off x="5810968" y="2884251"/>
              <a:ext cx="3590019" cy="173634"/>
              <a:chOff x="5697415" y="5345723"/>
              <a:chExt cx="3650439" cy="246185"/>
            </a:xfrm>
          </p:grpSpPr>
          <p:sp>
            <p:nvSpPr>
              <p:cNvPr id="686" name="Rectangle 685"/>
              <p:cNvSpPr/>
              <p:nvPr/>
            </p:nvSpPr>
            <p:spPr>
              <a:xfrm>
                <a:off x="5697415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7" name="Rectangle 686"/>
              <p:cNvSpPr/>
              <p:nvPr/>
            </p:nvSpPr>
            <p:spPr>
              <a:xfrm>
                <a:off x="6916220" y="5345723"/>
                <a:ext cx="1218805" cy="24618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8" name="Rectangle 687"/>
              <p:cNvSpPr/>
              <p:nvPr/>
            </p:nvSpPr>
            <p:spPr>
              <a:xfrm>
                <a:off x="8129049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5" name="Rectangle 684"/>
            <p:cNvSpPr/>
            <p:nvPr/>
          </p:nvSpPr>
          <p:spPr>
            <a:xfrm>
              <a:off x="9402096" y="2885872"/>
              <a:ext cx="1198632" cy="1736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9" name="Group 688"/>
          <p:cNvGrpSpPr/>
          <p:nvPr/>
        </p:nvGrpSpPr>
        <p:grpSpPr>
          <a:xfrm>
            <a:off x="5578513" y="2794291"/>
            <a:ext cx="8361074" cy="196917"/>
            <a:chOff x="6149805" y="14207248"/>
            <a:chExt cx="7681004" cy="199416"/>
          </a:xfrm>
        </p:grpSpPr>
        <p:grpSp>
          <p:nvGrpSpPr>
            <p:cNvPr id="690" name="Group 689"/>
            <p:cNvGrpSpPr/>
            <p:nvPr/>
          </p:nvGrpSpPr>
          <p:grpSpPr>
            <a:xfrm>
              <a:off x="6149805" y="14207248"/>
              <a:ext cx="3840502" cy="199416"/>
              <a:chOff x="9740932" y="14062796"/>
              <a:chExt cx="2397264" cy="173634"/>
            </a:xfrm>
          </p:grpSpPr>
          <p:sp>
            <p:nvSpPr>
              <p:cNvPr id="694" name="Rectangle 693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5" name="Rectangle 694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91" name="Group 690"/>
            <p:cNvGrpSpPr/>
            <p:nvPr/>
          </p:nvGrpSpPr>
          <p:grpSpPr>
            <a:xfrm>
              <a:off x="9990307" y="14207248"/>
              <a:ext cx="3840502" cy="199416"/>
              <a:chOff x="9740932" y="14062796"/>
              <a:chExt cx="2397264" cy="173634"/>
            </a:xfrm>
          </p:grpSpPr>
          <p:sp>
            <p:nvSpPr>
              <p:cNvPr id="692" name="Rectangle 691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3" name="Rectangle 692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96" name="TextBox 695"/>
          <p:cNvSpPr txBox="1"/>
          <p:nvPr/>
        </p:nvSpPr>
        <p:spPr>
          <a:xfrm>
            <a:off x="4764761" y="3001583"/>
            <a:ext cx="10053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0                                100                              200                             300                              400</a:t>
            </a:r>
          </a:p>
        </p:txBody>
      </p:sp>
      <p:sp>
        <p:nvSpPr>
          <p:cNvPr id="697" name="TextBox 696"/>
          <p:cNvSpPr txBox="1"/>
          <p:nvPr/>
        </p:nvSpPr>
        <p:spPr>
          <a:xfrm>
            <a:off x="6413779" y="2348407"/>
            <a:ext cx="6627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0                   100                200                 300                400</a:t>
            </a:r>
          </a:p>
        </p:txBody>
      </p:sp>
      <p:pic>
        <p:nvPicPr>
          <p:cNvPr id="698" name="Picture 8" descr="I:\CSI Crest 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8931" y="1084222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9" name="Down Arrow 698"/>
          <p:cNvSpPr/>
          <p:nvPr/>
        </p:nvSpPr>
        <p:spPr>
          <a:xfrm rot="10800000">
            <a:off x="15338699" y="1726129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0" name="TextBox 699"/>
          <p:cNvSpPr txBox="1"/>
          <p:nvPr/>
        </p:nvSpPr>
        <p:spPr>
          <a:xfrm>
            <a:off x="15289418" y="971230"/>
            <a:ext cx="64953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701" name="TextBox 700"/>
          <p:cNvSpPr txBox="1"/>
          <p:nvPr/>
        </p:nvSpPr>
        <p:spPr>
          <a:xfrm>
            <a:off x="4504088" y="2704803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702" name="TextBox 701"/>
          <p:cNvSpPr txBox="1"/>
          <p:nvPr/>
        </p:nvSpPr>
        <p:spPr>
          <a:xfrm>
            <a:off x="5458249" y="2039055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sp>
        <p:nvSpPr>
          <p:cNvPr id="703" name="TextBox 702"/>
          <p:cNvSpPr txBox="1"/>
          <p:nvPr/>
        </p:nvSpPr>
        <p:spPr>
          <a:xfrm>
            <a:off x="6541476" y="12518370"/>
            <a:ext cx="5998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3A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10A</a:t>
            </a:r>
          </a:p>
        </p:txBody>
      </p:sp>
      <p:sp>
        <p:nvSpPr>
          <p:cNvPr id="704" name="TextBox 703"/>
          <p:cNvSpPr txBox="1"/>
          <p:nvPr/>
        </p:nvSpPr>
        <p:spPr>
          <a:xfrm>
            <a:off x="10199076" y="11346062"/>
            <a:ext cx="5998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16A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20A</a:t>
            </a:r>
          </a:p>
        </p:txBody>
      </p:sp>
      <p:sp>
        <p:nvSpPr>
          <p:cNvPr id="705" name="TextBox 704"/>
          <p:cNvSpPr txBox="1"/>
          <p:nvPr/>
        </p:nvSpPr>
        <p:spPr>
          <a:xfrm>
            <a:off x="9495692" y="19669448"/>
            <a:ext cx="5998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6A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12A</a:t>
            </a:r>
          </a:p>
        </p:txBody>
      </p:sp>
      <p:sp>
        <p:nvSpPr>
          <p:cNvPr id="706" name="Freeform 705"/>
          <p:cNvSpPr/>
          <p:nvPr/>
        </p:nvSpPr>
        <p:spPr>
          <a:xfrm>
            <a:off x="4297120" y="19601307"/>
            <a:ext cx="3913430" cy="448908"/>
          </a:xfrm>
          <a:custGeom>
            <a:avLst/>
            <a:gdLst>
              <a:gd name="connsiteX0" fmla="*/ 0 w 2151529"/>
              <a:gd name="connsiteY0" fmla="*/ 508398 h 508398"/>
              <a:gd name="connsiteX1" fmla="*/ 849854 w 2151529"/>
              <a:gd name="connsiteY1" fmla="*/ 35061 h 508398"/>
              <a:gd name="connsiteX2" fmla="*/ 1592131 w 2151529"/>
              <a:gd name="connsiteY2" fmla="*/ 35061 h 508398"/>
              <a:gd name="connsiteX3" fmla="*/ 2151529 w 2151529"/>
              <a:gd name="connsiteY3" fmla="*/ 35061 h 50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29" h="508398">
                <a:moveTo>
                  <a:pt x="0" y="508398"/>
                </a:moveTo>
                <a:cubicBezTo>
                  <a:pt x="292249" y="311174"/>
                  <a:pt x="584499" y="113950"/>
                  <a:pt x="849854" y="35061"/>
                </a:cubicBezTo>
                <a:cubicBezTo>
                  <a:pt x="1115209" y="-43828"/>
                  <a:pt x="1592131" y="35061"/>
                  <a:pt x="1592131" y="35061"/>
                </a:cubicBezTo>
                <a:lnTo>
                  <a:pt x="2151529" y="35061"/>
                </a:lnTo>
              </a:path>
            </a:pathLst>
          </a:custGeom>
          <a:noFill/>
          <a:ln w="1016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7" name="Freeform 706"/>
          <p:cNvSpPr/>
          <p:nvPr/>
        </p:nvSpPr>
        <p:spPr>
          <a:xfrm>
            <a:off x="8210550" y="4904232"/>
            <a:ext cx="467495" cy="876300"/>
          </a:xfrm>
          <a:custGeom>
            <a:avLst/>
            <a:gdLst>
              <a:gd name="connsiteX0" fmla="*/ 209550 w 467495"/>
              <a:gd name="connsiteY0" fmla="*/ 0 h 876300"/>
              <a:gd name="connsiteX1" fmla="*/ 428625 w 467495"/>
              <a:gd name="connsiteY1" fmla="*/ 161925 h 876300"/>
              <a:gd name="connsiteX2" fmla="*/ 466725 w 467495"/>
              <a:gd name="connsiteY2" fmla="*/ 390525 h 876300"/>
              <a:gd name="connsiteX3" fmla="*/ 419100 w 467495"/>
              <a:gd name="connsiteY3" fmla="*/ 476250 h 876300"/>
              <a:gd name="connsiteX4" fmla="*/ 285750 w 467495"/>
              <a:gd name="connsiteY4" fmla="*/ 666750 h 876300"/>
              <a:gd name="connsiteX5" fmla="*/ 95250 w 467495"/>
              <a:gd name="connsiteY5" fmla="*/ 809625 h 876300"/>
              <a:gd name="connsiteX6" fmla="*/ 0 w 467495"/>
              <a:gd name="connsiteY6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495" h="876300">
                <a:moveTo>
                  <a:pt x="209550" y="0"/>
                </a:moveTo>
                <a:cubicBezTo>
                  <a:pt x="297656" y="48419"/>
                  <a:pt x="385763" y="96838"/>
                  <a:pt x="428625" y="161925"/>
                </a:cubicBezTo>
                <a:cubicBezTo>
                  <a:pt x="471487" y="227012"/>
                  <a:pt x="468312" y="338138"/>
                  <a:pt x="466725" y="390525"/>
                </a:cubicBezTo>
                <a:cubicBezTo>
                  <a:pt x="465138" y="442912"/>
                  <a:pt x="449262" y="430213"/>
                  <a:pt x="419100" y="476250"/>
                </a:cubicBezTo>
                <a:cubicBezTo>
                  <a:pt x="388938" y="522287"/>
                  <a:pt x="339725" y="611188"/>
                  <a:pt x="285750" y="666750"/>
                </a:cubicBezTo>
                <a:cubicBezTo>
                  <a:pt x="231775" y="722312"/>
                  <a:pt x="142875" y="774700"/>
                  <a:pt x="95250" y="809625"/>
                </a:cubicBezTo>
                <a:cubicBezTo>
                  <a:pt x="47625" y="844550"/>
                  <a:pt x="23812" y="860425"/>
                  <a:pt x="0" y="876300"/>
                </a:cubicBezTo>
              </a:path>
            </a:pathLst>
          </a:custGeom>
          <a:noFill/>
          <a:ln w="571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8" name="Freeform 707"/>
          <p:cNvSpPr/>
          <p:nvPr/>
        </p:nvSpPr>
        <p:spPr>
          <a:xfrm>
            <a:off x="5734050" y="6846142"/>
            <a:ext cx="2667000" cy="727573"/>
          </a:xfrm>
          <a:custGeom>
            <a:avLst/>
            <a:gdLst>
              <a:gd name="connsiteX0" fmla="*/ 2667000 w 2667000"/>
              <a:gd name="connsiteY0" fmla="*/ 410765 h 727573"/>
              <a:gd name="connsiteX1" fmla="*/ 2486025 w 2667000"/>
              <a:gd name="connsiteY1" fmla="*/ 686990 h 727573"/>
              <a:gd name="connsiteX2" fmla="*/ 2305050 w 2667000"/>
              <a:gd name="connsiteY2" fmla="*/ 725090 h 727573"/>
              <a:gd name="connsiteX3" fmla="*/ 2047875 w 2667000"/>
              <a:gd name="connsiteY3" fmla="*/ 677465 h 727573"/>
              <a:gd name="connsiteX4" fmla="*/ 1695450 w 2667000"/>
              <a:gd name="connsiteY4" fmla="*/ 677465 h 727573"/>
              <a:gd name="connsiteX5" fmla="*/ 1514475 w 2667000"/>
              <a:gd name="connsiteY5" fmla="*/ 677465 h 727573"/>
              <a:gd name="connsiteX6" fmla="*/ 1238250 w 2667000"/>
              <a:gd name="connsiteY6" fmla="*/ 467915 h 727573"/>
              <a:gd name="connsiteX7" fmla="*/ 952500 w 2667000"/>
              <a:gd name="connsiteY7" fmla="*/ 144065 h 727573"/>
              <a:gd name="connsiteX8" fmla="*/ 790575 w 2667000"/>
              <a:gd name="connsiteY8" fmla="*/ 29765 h 727573"/>
              <a:gd name="connsiteX9" fmla="*/ 638175 w 2667000"/>
              <a:gd name="connsiteY9" fmla="*/ 1190 h 727573"/>
              <a:gd name="connsiteX10" fmla="*/ 466725 w 2667000"/>
              <a:gd name="connsiteY10" fmla="*/ 58340 h 727573"/>
              <a:gd name="connsiteX11" fmla="*/ 295275 w 2667000"/>
              <a:gd name="connsiteY11" fmla="*/ 144065 h 727573"/>
              <a:gd name="connsiteX12" fmla="*/ 171450 w 2667000"/>
              <a:gd name="connsiteY12" fmla="*/ 191690 h 727573"/>
              <a:gd name="connsiteX13" fmla="*/ 0 w 2667000"/>
              <a:gd name="connsiteY13" fmla="*/ 191690 h 727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67000" h="727573">
                <a:moveTo>
                  <a:pt x="2667000" y="410765"/>
                </a:moveTo>
                <a:cubicBezTo>
                  <a:pt x="2606675" y="522684"/>
                  <a:pt x="2546350" y="634603"/>
                  <a:pt x="2486025" y="686990"/>
                </a:cubicBezTo>
                <a:cubicBezTo>
                  <a:pt x="2425700" y="739377"/>
                  <a:pt x="2378075" y="726677"/>
                  <a:pt x="2305050" y="725090"/>
                </a:cubicBezTo>
                <a:cubicBezTo>
                  <a:pt x="2232025" y="723503"/>
                  <a:pt x="2149475" y="685403"/>
                  <a:pt x="2047875" y="677465"/>
                </a:cubicBezTo>
                <a:cubicBezTo>
                  <a:pt x="1946275" y="669528"/>
                  <a:pt x="1695450" y="677465"/>
                  <a:pt x="1695450" y="677465"/>
                </a:cubicBezTo>
                <a:cubicBezTo>
                  <a:pt x="1606550" y="677465"/>
                  <a:pt x="1590675" y="712390"/>
                  <a:pt x="1514475" y="677465"/>
                </a:cubicBezTo>
                <a:cubicBezTo>
                  <a:pt x="1438275" y="642540"/>
                  <a:pt x="1331912" y="556815"/>
                  <a:pt x="1238250" y="467915"/>
                </a:cubicBezTo>
                <a:cubicBezTo>
                  <a:pt x="1144588" y="379015"/>
                  <a:pt x="1027112" y="217090"/>
                  <a:pt x="952500" y="144065"/>
                </a:cubicBezTo>
                <a:cubicBezTo>
                  <a:pt x="877887" y="71040"/>
                  <a:pt x="842962" y="53577"/>
                  <a:pt x="790575" y="29765"/>
                </a:cubicBezTo>
                <a:cubicBezTo>
                  <a:pt x="738188" y="5953"/>
                  <a:pt x="692150" y="-3573"/>
                  <a:pt x="638175" y="1190"/>
                </a:cubicBezTo>
                <a:cubicBezTo>
                  <a:pt x="584200" y="5953"/>
                  <a:pt x="523875" y="34528"/>
                  <a:pt x="466725" y="58340"/>
                </a:cubicBezTo>
                <a:cubicBezTo>
                  <a:pt x="409575" y="82152"/>
                  <a:pt x="344487" y="121840"/>
                  <a:pt x="295275" y="144065"/>
                </a:cubicBezTo>
                <a:cubicBezTo>
                  <a:pt x="246063" y="166290"/>
                  <a:pt x="220662" y="183753"/>
                  <a:pt x="171450" y="191690"/>
                </a:cubicBezTo>
                <a:cubicBezTo>
                  <a:pt x="122238" y="199627"/>
                  <a:pt x="61119" y="195658"/>
                  <a:pt x="0" y="191690"/>
                </a:cubicBezTo>
              </a:path>
            </a:pathLst>
          </a:custGeom>
          <a:noFill/>
          <a:ln w="571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7" name="Freeform 406"/>
          <p:cNvSpPr/>
          <p:nvPr/>
        </p:nvSpPr>
        <p:spPr>
          <a:xfrm>
            <a:off x="7691209" y="4901255"/>
            <a:ext cx="6562335" cy="17795676"/>
          </a:xfrm>
          <a:custGeom>
            <a:avLst/>
            <a:gdLst>
              <a:gd name="connsiteX0" fmla="*/ 1637031 w 4516834"/>
              <a:gd name="connsiteY0" fmla="*/ 0 h 17729200"/>
              <a:gd name="connsiteX1" fmla="*/ 1941831 w 4516834"/>
              <a:gd name="connsiteY1" fmla="*/ 914400 h 17729200"/>
              <a:gd name="connsiteX2" fmla="*/ 3059431 w 4516834"/>
              <a:gd name="connsiteY2" fmla="*/ 2133600 h 17729200"/>
              <a:gd name="connsiteX3" fmla="*/ 3516631 w 4516834"/>
              <a:gd name="connsiteY3" fmla="*/ 4876800 h 17729200"/>
              <a:gd name="connsiteX4" fmla="*/ 2957831 w 4516834"/>
              <a:gd name="connsiteY4" fmla="*/ 9550400 h 17729200"/>
              <a:gd name="connsiteX5" fmla="*/ 11431 w 4516834"/>
              <a:gd name="connsiteY5" fmla="*/ 11785600 h 17729200"/>
              <a:gd name="connsiteX6" fmla="*/ 4177031 w 4516834"/>
              <a:gd name="connsiteY6" fmla="*/ 14173200 h 17729200"/>
              <a:gd name="connsiteX7" fmla="*/ 3973831 w 4516834"/>
              <a:gd name="connsiteY7" fmla="*/ 17729200 h 17729200"/>
              <a:gd name="connsiteX0" fmla="*/ 405131 w 4516834"/>
              <a:gd name="connsiteY0" fmla="*/ 0 h 17665700"/>
              <a:gd name="connsiteX1" fmla="*/ 1941831 w 4516834"/>
              <a:gd name="connsiteY1" fmla="*/ 850900 h 17665700"/>
              <a:gd name="connsiteX2" fmla="*/ 3059431 w 4516834"/>
              <a:gd name="connsiteY2" fmla="*/ 2070100 h 17665700"/>
              <a:gd name="connsiteX3" fmla="*/ 3516631 w 4516834"/>
              <a:gd name="connsiteY3" fmla="*/ 4813300 h 17665700"/>
              <a:gd name="connsiteX4" fmla="*/ 2957831 w 4516834"/>
              <a:gd name="connsiteY4" fmla="*/ 9486900 h 17665700"/>
              <a:gd name="connsiteX5" fmla="*/ 11431 w 4516834"/>
              <a:gd name="connsiteY5" fmla="*/ 11722100 h 17665700"/>
              <a:gd name="connsiteX6" fmla="*/ 4177031 w 4516834"/>
              <a:gd name="connsiteY6" fmla="*/ 14109700 h 17665700"/>
              <a:gd name="connsiteX7" fmla="*/ 3973831 w 4516834"/>
              <a:gd name="connsiteY7" fmla="*/ 17665700 h 17665700"/>
              <a:gd name="connsiteX0" fmla="*/ 405131 w 4516834"/>
              <a:gd name="connsiteY0" fmla="*/ 103024 h 17768724"/>
              <a:gd name="connsiteX1" fmla="*/ 1725931 w 4516834"/>
              <a:gd name="connsiteY1" fmla="*/ 39524 h 17768724"/>
              <a:gd name="connsiteX2" fmla="*/ 1941831 w 4516834"/>
              <a:gd name="connsiteY2" fmla="*/ 953924 h 17768724"/>
              <a:gd name="connsiteX3" fmla="*/ 3059431 w 4516834"/>
              <a:gd name="connsiteY3" fmla="*/ 2173124 h 17768724"/>
              <a:gd name="connsiteX4" fmla="*/ 3516631 w 4516834"/>
              <a:gd name="connsiteY4" fmla="*/ 4916324 h 17768724"/>
              <a:gd name="connsiteX5" fmla="*/ 2957831 w 4516834"/>
              <a:gd name="connsiteY5" fmla="*/ 9589924 h 17768724"/>
              <a:gd name="connsiteX6" fmla="*/ 11431 w 4516834"/>
              <a:gd name="connsiteY6" fmla="*/ 11825124 h 17768724"/>
              <a:gd name="connsiteX7" fmla="*/ 4177031 w 4516834"/>
              <a:gd name="connsiteY7" fmla="*/ 14212724 h 17768724"/>
              <a:gd name="connsiteX8" fmla="*/ 3973831 w 4516834"/>
              <a:gd name="connsiteY8" fmla="*/ 17768724 h 17768724"/>
              <a:gd name="connsiteX0" fmla="*/ 405131 w 4516834"/>
              <a:gd name="connsiteY0" fmla="*/ 103024 h 17768724"/>
              <a:gd name="connsiteX1" fmla="*/ 1725931 w 4516834"/>
              <a:gd name="connsiteY1" fmla="*/ 39524 h 17768724"/>
              <a:gd name="connsiteX2" fmla="*/ 1941831 w 4516834"/>
              <a:gd name="connsiteY2" fmla="*/ 953924 h 17768724"/>
              <a:gd name="connsiteX3" fmla="*/ 2894331 w 4516834"/>
              <a:gd name="connsiteY3" fmla="*/ 382424 h 17768724"/>
              <a:gd name="connsiteX4" fmla="*/ 3059431 w 4516834"/>
              <a:gd name="connsiteY4" fmla="*/ 2173124 h 17768724"/>
              <a:gd name="connsiteX5" fmla="*/ 3516631 w 4516834"/>
              <a:gd name="connsiteY5" fmla="*/ 4916324 h 17768724"/>
              <a:gd name="connsiteX6" fmla="*/ 2957831 w 4516834"/>
              <a:gd name="connsiteY6" fmla="*/ 9589924 h 17768724"/>
              <a:gd name="connsiteX7" fmla="*/ 11431 w 4516834"/>
              <a:gd name="connsiteY7" fmla="*/ 11825124 h 17768724"/>
              <a:gd name="connsiteX8" fmla="*/ 4177031 w 4516834"/>
              <a:gd name="connsiteY8" fmla="*/ 14212724 h 17768724"/>
              <a:gd name="connsiteX9" fmla="*/ 3973831 w 4516834"/>
              <a:gd name="connsiteY9" fmla="*/ 17768724 h 17768724"/>
              <a:gd name="connsiteX0" fmla="*/ 405131 w 4516834"/>
              <a:gd name="connsiteY0" fmla="*/ 103024 h 17768724"/>
              <a:gd name="connsiteX1" fmla="*/ 1725931 w 4516834"/>
              <a:gd name="connsiteY1" fmla="*/ 39524 h 17768724"/>
              <a:gd name="connsiteX2" fmla="*/ 1941831 w 4516834"/>
              <a:gd name="connsiteY2" fmla="*/ 953924 h 17768724"/>
              <a:gd name="connsiteX3" fmla="*/ 2894331 w 4516834"/>
              <a:gd name="connsiteY3" fmla="*/ 382424 h 17768724"/>
              <a:gd name="connsiteX4" fmla="*/ 3059431 w 4516834"/>
              <a:gd name="connsiteY4" fmla="*/ 2173124 h 17768724"/>
              <a:gd name="connsiteX5" fmla="*/ 2843531 w 4516834"/>
              <a:gd name="connsiteY5" fmla="*/ 3430424 h 17768724"/>
              <a:gd name="connsiteX6" fmla="*/ 3516631 w 4516834"/>
              <a:gd name="connsiteY6" fmla="*/ 4916324 h 17768724"/>
              <a:gd name="connsiteX7" fmla="*/ 2957831 w 4516834"/>
              <a:gd name="connsiteY7" fmla="*/ 9589924 h 17768724"/>
              <a:gd name="connsiteX8" fmla="*/ 11431 w 4516834"/>
              <a:gd name="connsiteY8" fmla="*/ 11825124 h 17768724"/>
              <a:gd name="connsiteX9" fmla="*/ 4177031 w 4516834"/>
              <a:gd name="connsiteY9" fmla="*/ 14212724 h 17768724"/>
              <a:gd name="connsiteX10" fmla="*/ 3973831 w 4516834"/>
              <a:gd name="connsiteY10" fmla="*/ 17768724 h 17768724"/>
              <a:gd name="connsiteX0" fmla="*/ 405131 w 4516834"/>
              <a:gd name="connsiteY0" fmla="*/ 122861 h 17788561"/>
              <a:gd name="connsiteX1" fmla="*/ 1141731 w 4516834"/>
              <a:gd name="connsiteY1" fmla="*/ 110161 h 17788561"/>
              <a:gd name="connsiteX2" fmla="*/ 1725931 w 4516834"/>
              <a:gd name="connsiteY2" fmla="*/ 59361 h 17788561"/>
              <a:gd name="connsiteX3" fmla="*/ 1941831 w 4516834"/>
              <a:gd name="connsiteY3" fmla="*/ 973761 h 17788561"/>
              <a:gd name="connsiteX4" fmla="*/ 2894331 w 4516834"/>
              <a:gd name="connsiteY4" fmla="*/ 402261 h 17788561"/>
              <a:gd name="connsiteX5" fmla="*/ 3059431 w 4516834"/>
              <a:gd name="connsiteY5" fmla="*/ 2192961 h 17788561"/>
              <a:gd name="connsiteX6" fmla="*/ 2843531 w 4516834"/>
              <a:gd name="connsiteY6" fmla="*/ 3450261 h 17788561"/>
              <a:gd name="connsiteX7" fmla="*/ 3516631 w 4516834"/>
              <a:gd name="connsiteY7" fmla="*/ 4936161 h 17788561"/>
              <a:gd name="connsiteX8" fmla="*/ 2957831 w 4516834"/>
              <a:gd name="connsiteY8" fmla="*/ 9609761 h 17788561"/>
              <a:gd name="connsiteX9" fmla="*/ 11431 w 4516834"/>
              <a:gd name="connsiteY9" fmla="*/ 11844961 h 17788561"/>
              <a:gd name="connsiteX10" fmla="*/ 4177031 w 4516834"/>
              <a:gd name="connsiteY10" fmla="*/ 14232561 h 17788561"/>
              <a:gd name="connsiteX11" fmla="*/ 3973831 w 4516834"/>
              <a:gd name="connsiteY11" fmla="*/ 17788561 h 17788561"/>
              <a:gd name="connsiteX0" fmla="*/ 405131 w 4516834"/>
              <a:gd name="connsiteY0" fmla="*/ 122861 h 17788561"/>
              <a:gd name="connsiteX1" fmla="*/ 633731 w 4516834"/>
              <a:gd name="connsiteY1" fmla="*/ 186362 h 17788561"/>
              <a:gd name="connsiteX2" fmla="*/ 1141731 w 4516834"/>
              <a:gd name="connsiteY2" fmla="*/ 110161 h 17788561"/>
              <a:gd name="connsiteX3" fmla="*/ 1725931 w 4516834"/>
              <a:gd name="connsiteY3" fmla="*/ 59361 h 17788561"/>
              <a:gd name="connsiteX4" fmla="*/ 1941831 w 4516834"/>
              <a:gd name="connsiteY4" fmla="*/ 973761 h 17788561"/>
              <a:gd name="connsiteX5" fmla="*/ 2894331 w 4516834"/>
              <a:gd name="connsiteY5" fmla="*/ 402261 h 17788561"/>
              <a:gd name="connsiteX6" fmla="*/ 3059431 w 4516834"/>
              <a:gd name="connsiteY6" fmla="*/ 2192961 h 17788561"/>
              <a:gd name="connsiteX7" fmla="*/ 2843531 w 4516834"/>
              <a:gd name="connsiteY7" fmla="*/ 3450261 h 17788561"/>
              <a:gd name="connsiteX8" fmla="*/ 3516631 w 4516834"/>
              <a:gd name="connsiteY8" fmla="*/ 4936161 h 17788561"/>
              <a:gd name="connsiteX9" fmla="*/ 2957831 w 4516834"/>
              <a:gd name="connsiteY9" fmla="*/ 9609761 h 17788561"/>
              <a:gd name="connsiteX10" fmla="*/ 11431 w 4516834"/>
              <a:gd name="connsiteY10" fmla="*/ 11844961 h 17788561"/>
              <a:gd name="connsiteX11" fmla="*/ 4177031 w 4516834"/>
              <a:gd name="connsiteY11" fmla="*/ 14232561 h 17788561"/>
              <a:gd name="connsiteX12" fmla="*/ 3973831 w 4516834"/>
              <a:gd name="connsiteY12" fmla="*/ 17788561 h 17788561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3059431 w 4516834"/>
              <a:gd name="connsiteY7" fmla="*/ 2161977 h 17757577"/>
              <a:gd name="connsiteX8" fmla="*/ 2843531 w 4516834"/>
              <a:gd name="connsiteY8" fmla="*/ 3419277 h 17757577"/>
              <a:gd name="connsiteX9" fmla="*/ 3516631 w 4516834"/>
              <a:gd name="connsiteY9" fmla="*/ 4905177 h 17757577"/>
              <a:gd name="connsiteX10" fmla="*/ 2957831 w 4516834"/>
              <a:gd name="connsiteY10" fmla="*/ 9578777 h 17757577"/>
              <a:gd name="connsiteX11" fmla="*/ 11431 w 4516834"/>
              <a:gd name="connsiteY11" fmla="*/ 11813977 h 17757577"/>
              <a:gd name="connsiteX12" fmla="*/ 4177031 w 4516834"/>
              <a:gd name="connsiteY12" fmla="*/ 14201577 h 17757577"/>
              <a:gd name="connsiteX13" fmla="*/ 3973831 w 4516834"/>
              <a:gd name="connsiteY13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3059431 w 4516834"/>
              <a:gd name="connsiteY8" fmla="*/ 2161977 h 17757577"/>
              <a:gd name="connsiteX9" fmla="*/ 2843531 w 4516834"/>
              <a:gd name="connsiteY9" fmla="*/ 3419277 h 17757577"/>
              <a:gd name="connsiteX10" fmla="*/ 3516631 w 4516834"/>
              <a:gd name="connsiteY10" fmla="*/ 4905177 h 17757577"/>
              <a:gd name="connsiteX11" fmla="*/ 2957831 w 4516834"/>
              <a:gd name="connsiteY11" fmla="*/ 9578777 h 17757577"/>
              <a:gd name="connsiteX12" fmla="*/ 11431 w 4516834"/>
              <a:gd name="connsiteY12" fmla="*/ 11813977 h 17757577"/>
              <a:gd name="connsiteX13" fmla="*/ 4177031 w 4516834"/>
              <a:gd name="connsiteY13" fmla="*/ 14201577 h 17757577"/>
              <a:gd name="connsiteX14" fmla="*/ 3973831 w 4516834"/>
              <a:gd name="connsiteY14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3059431 w 4516834"/>
              <a:gd name="connsiteY8" fmla="*/ 2161977 h 17757577"/>
              <a:gd name="connsiteX9" fmla="*/ 2741931 w 4516834"/>
              <a:gd name="connsiteY9" fmla="*/ 2669978 h 17757577"/>
              <a:gd name="connsiteX10" fmla="*/ 2843531 w 4516834"/>
              <a:gd name="connsiteY10" fmla="*/ 3419277 h 17757577"/>
              <a:gd name="connsiteX11" fmla="*/ 3516631 w 4516834"/>
              <a:gd name="connsiteY11" fmla="*/ 4905177 h 17757577"/>
              <a:gd name="connsiteX12" fmla="*/ 2957831 w 4516834"/>
              <a:gd name="connsiteY12" fmla="*/ 9578777 h 17757577"/>
              <a:gd name="connsiteX13" fmla="*/ 11431 w 4516834"/>
              <a:gd name="connsiteY13" fmla="*/ 11813977 h 17757577"/>
              <a:gd name="connsiteX14" fmla="*/ 4177031 w 4516834"/>
              <a:gd name="connsiteY14" fmla="*/ 14201577 h 17757577"/>
              <a:gd name="connsiteX15" fmla="*/ 3973831 w 4516834"/>
              <a:gd name="connsiteY15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2830831 w 4516834"/>
              <a:gd name="connsiteY8" fmla="*/ 1565078 h 17757577"/>
              <a:gd name="connsiteX9" fmla="*/ 3059431 w 4516834"/>
              <a:gd name="connsiteY9" fmla="*/ 2161977 h 17757577"/>
              <a:gd name="connsiteX10" fmla="*/ 2741931 w 4516834"/>
              <a:gd name="connsiteY10" fmla="*/ 2669978 h 17757577"/>
              <a:gd name="connsiteX11" fmla="*/ 2843531 w 4516834"/>
              <a:gd name="connsiteY11" fmla="*/ 3419277 h 17757577"/>
              <a:gd name="connsiteX12" fmla="*/ 3516631 w 4516834"/>
              <a:gd name="connsiteY12" fmla="*/ 4905177 h 17757577"/>
              <a:gd name="connsiteX13" fmla="*/ 2957831 w 4516834"/>
              <a:gd name="connsiteY13" fmla="*/ 9578777 h 17757577"/>
              <a:gd name="connsiteX14" fmla="*/ 11431 w 4516834"/>
              <a:gd name="connsiteY14" fmla="*/ 11813977 h 17757577"/>
              <a:gd name="connsiteX15" fmla="*/ 4177031 w 4516834"/>
              <a:gd name="connsiteY15" fmla="*/ 14201577 h 17757577"/>
              <a:gd name="connsiteX16" fmla="*/ 3973831 w 4516834"/>
              <a:gd name="connsiteY16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2970531 w 4516834"/>
              <a:gd name="connsiteY8" fmla="*/ 1298378 h 17757577"/>
              <a:gd name="connsiteX9" fmla="*/ 2830831 w 4516834"/>
              <a:gd name="connsiteY9" fmla="*/ 1565078 h 17757577"/>
              <a:gd name="connsiteX10" fmla="*/ 3059431 w 4516834"/>
              <a:gd name="connsiteY10" fmla="*/ 2161977 h 17757577"/>
              <a:gd name="connsiteX11" fmla="*/ 2741931 w 4516834"/>
              <a:gd name="connsiteY11" fmla="*/ 2669978 h 17757577"/>
              <a:gd name="connsiteX12" fmla="*/ 2843531 w 4516834"/>
              <a:gd name="connsiteY12" fmla="*/ 3419277 h 17757577"/>
              <a:gd name="connsiteX13" fmla="*/ 3516631 w 4516834"/>
              <a:gd name="connsiteY13" fmla="*/ 4905177 h 17757577"/>
              <a:gd name="connsiteX14" fmla="*/ 2957831 w 4516834"/>
              <a:gd name="connsiteY14" fmla="*/ 9578777 h 17757577"/>
              <a:gd name="connsiteX15" fmla="*/ 11431 w 4516834"/>
              <a:gd name="connsiteY15" fmla="*/ 11813977 h 17757577"/>
              <a:gd name="connsiteX16" fmla="*/ 4177031 w 4516834"/>
              <a:gd name="connsiteY16" fmla="*/ 14201577 h 17757577"/>
              <a:gd name="connsiteX17" fmla="*/ 3973831 w 4516834"/>
              <a:gd name="connsiteY17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2970531 w 4516834"/>
              <a:gd name="connsiteY8" fmla="*/ 1298378 h 17757577"/>
              <a:gd name="connsiteX9" fmla="*/ 2830831 w 4516834"/>
              <a:gd name="connsiteY9" fmla="*/ 1565078 h 17757577"/>
              <a:gd name="connsiteX10" fmla="*/ 3059431 w 4516834"/>
              <a:gd name="connsiteY10" fmla="*/ 2161977 h 17757577"/>
              <a:gd name="connsiteX11" fmla="*/ 2741931 w 4516834"/>
              <a:gd name="connsiteY11" fmla="*/ 2669978 h 17757577"/>
              <a:gd name="connsiteX12" fmla="*/ 2843531 w 4516834"/>
              <a:gd name="connsiteY12" fmla="*/ 3419277 h 17757577"/>
              <a:gd name="connsiteX13" fmla="*/ 2322831 w 4516834"/>
              <a:gd name="connsiteY13" fmla="*/ 4879778 h 17757577"/>
              <a:gd name="connsiteX14" fmla="*/ 3516631 w 4516834"/>
              <a:gd name="connsiteY14" fmla="*/ 4905177 h 17757577"/>
              <a:gd name="connsiteX15" fmla="*/ 2957831 w 4516834"/>
              <a:gd name="connsiteY15" fmla="*/ 9578777 h 17757577"/>
              <a:gd name="connsiteX16" fmla="*/ 11431 w 4516834"/>
              <a:gd name="connsiteY16" fmla="*/ 11813977 h 17757577"/>
              <a:gd name="connsiteX17" fmla="*/ 4177031 w 4516834"/>
              <a:gd name="connsiteY17" fmla="*/ 14201577 h 17757577"/>
              <a:gd name="connsiteX18" fmla="*/ 3973831 w 4516834"/>
              <a:gd name="connsiteY18" fmla="*/ 17757577 h 17757577"/>
              <a:gd name="connsiteX0" fmla="*/ 405429 w 4517132"/>
              <a:gd name="connsiteY0" fmla="*/ 91877 h 17757577"/>
              <a:gd name="connsiteX1" fmla="*/ 634029 w 4517132"/>
              <a:gd name="connsiteY1" fmla="*/ 155378 h 17757577"/>
              <a:gd name="connsiteX2" fmla="*/ 1142029 w 4517132"/>
              <a:gd name="connsiteY2" fmla="*/ 79177 h 17757577"/>
              <a:gd name="connsiteX3" fmla="*/ 1726229 w 4517132"/>
              <a:gd name="connsiteY3" fmla="*/ 28377 h 17757577"/>
              <a:gd name="connsiteX4" fmla="*/ 1599229 w 4517132"/>
              <a:gd name="connsiteY4" fmla="*/ 650678 h 17757577"/>
              <a:gd name="connsiteX5" fmla="*/ 1942129 w 4517132"/>
              <a:gd name="connsiteY5" fmla="*/ 942777 h 17757577"/>
              <a:gd name="connsiteX6" fmla="*/ 2894629 w 4517132"/>
              <a:gd name="connsiteY6" fmla="*/ 371277 h 17757577"/>
              <a:gd name="connsiteX7" fmla="*/ 2831129 w 4517132"/>
              <a:gd name="connsiteY7" fmla="*/ 1006278 h 17757577"/>
              <a:gd name="connsiteX8" fmla="*/ 2970829 w 4517132"/>
              <a:gd name="connsiteY8" fmla="*/ 1298378 h 17757577"/>
              <a:gd name="connsiteX9" fmla="*/ 2831129 w 4517132"/>
              <a:gd name="connsiteY9" fmla="*/ 1565078 h 17757577"/>
              <a:gd name="connsiteX10" fmla="*/ 3059729 w 4517132"/>
              <a:gd name="connsiteY10" fmla="*/ 2161977 h 17757577"/>
              <a:gd name="connsiteX11" fmla="*/ 2742229 w 4517132"/>
              <a:gd name="connsiteY11" fmla="*/ 2669978 h 17757577"/>
              <a:gd name="connsiteX12" fmla="*/ 2843829 w 4517132"/>
              <a:gd name="connsiteY12" fmla="*/ 3419277 h 17757577"/>
              <a:gd name="connsiteX13" fmla="*/ 2323129 w 4517132"/>
              <a:gd name="connsiteY13" fmla="*/ 4879778 h 17757577"/>
              <a:gd name="connsiteX14" fmla="*/ 3936029 w 4517132"/>
              <a:gd name="connsiteY14" fmla="*/ 5336977 h 17757577"/>
              <a:gd name="connsiteX15" fmla="*/ 2958129 w 4517132"/>
              <a:gd name="connsiteY15" fmla="*/ 9578777 h 17757577"/>
              <a:gd name="connsiteX16" fmla="*/ 11729 w 4517132"/>
              <a:gd name="connsiteY16" fmla="*/ 11813977 h 17757577"/>
              <a:gd name="connsiteX17" fmla="*/ 4177329 w 4517132"/>
              <a:gd name="connsiteY17" fmla="*/ 14201577 h 17757577"/>
              <a:gd name="connsiteX18" fmla="*/ 3974129 w 4517132"/>
              <a:gd name="connsiteY18" fmla="*/ 17757577 h 17757577"/>
              <a:gd name="connsiteX0" fmla="*/ 405429 w 4517132"/>
              <a:gd name="connsiteY0" fmla="*/ 91877 h 17757577"/>
              <a:gd name="connsiteX1" fmla="*/ 634029 w 4517132"/>
              <a:gd name="connsiteY1" fmla="*/ 155378 h 17757577"/>
              <a:gd name="connsiteX2" fmla="*/ 1142029 w 4517132"/>
              <a:gd name="connsiteY2" fmla="*/ 79177 h 17757577"/>
              <a:gd name="connsiteX3" fmla="*/ 1726229 w 4517132"/>
              <a:gd name="connsiteY3" fmla="*/ 28377 h 17757577"/>
              <a:gd name="connsiteX4" fmla="*/ 1599229 w 4517132"/>
              <a:gd name="connsiteY4" fmla="*/ 650678 h 17757577"/>
              <a:gd name="connsiteX5" fmla="*/ 1942129 w 4517132"/>
              <a:gd name="connsiteY5" fmla="*/ 942777 h 17757577"/>
              <a:gd name="connsiteX6" fmla="*/ 2894629 w 4517132"/>
              <a:gd name="connsiteY6" fmla="*/ 371277 h 17757577"/>
              <a:gd name="connsiteX7" fmla="*/ 2831129 w 4517132"/>
              <a:gd name="connsiteY7" fmla="*/ 1006278 h 17757577"/>
              <a:gd name="connsiteX8" fmla="*/ 2970829 w 4517132"/>
              <a:gd name="connsiteY8" fmla="*/ 1298378 h 17757577"/>
              <a:gd name="connsiteX9" fmla="*/ 2831129 w 4517132"/>
              <a:gd name="connsiteY9" fmla="*/ 1565078 h 17757577"/>
              <a:gd name="connsiteX10" fmla="*/ 3059729 w 4517132"/>
              <a:gd name="connsiteY10" fmla="*/ 2161977 h 17757577"/>
              <a:gd name="connsiteX11" fmla="*/ 2742229 w 4517132"/>
              <a:gd name="connsiteY11" fmla="*/ 2669978 h 17757577"/>
              <a:gd name="connsiteX12" fmla="*/ 2843829 w 4517132"/>
              <a:gd name="connsiteY12" fmla="*/ 3419277 h 17757577"/>
              <a:gd name="connsiteX13" fmla="*/ 2323129 w 4517132"/>
              <a:gd name="connsiteY13" fmla="*/ 4879778 h 17757577"/>
              <a:gd name="connsiteX14" fmla="*/ 3377229 w 4517132"/>
              <a:gd name="connsiteY14" fmla="*/ 4841678 h 17757577"/>
              <a:gd name="connsiteX15" fmla="*/ 3936029 w 4517132"/>
              <a:gd name="connsiteY15" fmla="*/ 5336977 h 17757577"/>
              <a:gd name="connsiteX16" fmla="*/ 2958129 w 4517132"/>
              <a:gd name="connsiteY16" fmla="*/ 9578777 h 17757577"/>
              <a:gd name="connsiteX17" fmla="*/ 11729 w 4517132"/>
              <a:gd name="connsiteY17" fmla="*/ 11813977 h 17757577"/>
              <a:gd name="connsiteX18" fmla="*/ 4177329 w 4517132"/>
              <a:gd name="connsiteY18" fmla="*/ 14201577 h 17757577"/>
              <a:gd name="connsiteX19" fmla="*/ 3974129 w 4517132"/>
              <a:gd name="connsiteY19" fmla="*/ 17757577 h 17757577"/>
              <a:gd name="connsiteX0" fmla="*/ 405375 w 4517078"/>
              <a:gd name="connsiteY0" fmla="*/ 91877 h 17757577"/>
              <a:gd name="connsiteX1" fmla="*/ 633975 w 4517078"/>
              <a:gd name="connsiteY1" fmla="*/ 155378 h 17757577"/>
              <a:gd name="connsiteX2" fmla="*/ 1141975 w 4517078"/>
              <a:gd name="connsiteY2" fmla="*/ 79177 h 17757577"/>
              <a:gd name="connsiteX3" fmla="*/ 1726175 w 4517078"/>
              <a:gd name="connsiteY3" fmla="*/ 28377 h 17757577"/>
              <a:gd name="connsiteX4" fmla="*/ 1599175 w 4517078"/>
              <a:gd name="connsiteY4" fmla="*/ 650678 h 17757577"/>
              <a:gd name="connsiteX5" fmla="*/ 1942075 w 4517078"/>
              <a:gd name="connsiteY5" fmla="*/ 942777 h 17757577"/>
              <a:gd name="connsiteX6" fmla="*/ 2894575 w 4517078"/>
              <a:gd name="connsiteY6" fmla="*/ 371277 h 17757577"/>
              <a:gd name="connsiteX7" fmla="*/ 2831075 w 4517078"/>
              <a:gd name="connsiteY7" fmla="*/ 1006278 h 17757577"/>
              <a:gd name="connsiteX8" fmla="*/ 2970775 w 4517078"/>
              <a:gd name="connsiteY8" fmla="*/ 1298378 h 17757577"/>
              <a:gd name="connsiteX9" fmla="*/ 2831075 w 4517078"/>
              <a:gd name="connsiteY9" fmla="*/ 1565078 h 17757577"/>
              <a:gd name="connsiteX10" fmla="*/ 3059675 w 4517078"/>
              <a:gd name="connsiteY10" fmla="*/ 2161977 h 17757577"/>
              <a:gd name="connsiteX11" fmla="*/ 2742175 w 4517078"/>
              <a:gd name="connsiteY11" fmla="*/ 2669978 h 17757577"/>
              <a:gd name="connsiteX12" fmla="*/ 2843775 w 4517078"/>
              <a:gd name="connsiteY12" fmla="*/ 3419277 h 17757577"/>
              <a:gd name="connsiteX13" fmla="*/ 2323075 w 4517078"/>
              <a:gd name="connsiteY13" fmla="*/ 4879778 h 17757577"/>
              <a:gd name="connsiteX14" fmla="*/ 3377175 w 4517078"/>
              <a:gd name="connsiteY14" fmla="*/ 4841678 h 17757577"/>
              <a:gd name="connsiteX15" fmla="*/ 3935975 w 4517078"/>
              <a:gd name="connsiteY15" fmla="*/ 5336977 h 17757577"/>
              <a:gd name="connsiteX16" fmla="*/ 3859775 w 4517078"/>
              <a:gd name="connsiteY16" fmla="*/ 6645078 h 17757577"/>
              <a:gd name="connsiteX17" fmla="*/ 2958075 w 4517078"/>
              <a:gd name="connsiteY17" fmla="*/ 9578777 h 17757577"/>
              <a:gd name="connsiteX18" fmla="*/ 11675 w 4517078"/>
              <a:gd name="connsiteY18" fmla="*/ 11813977 h 17757577"/>
              <a:gd name="connsiteX19" fmla="*/ 4177275 w 4517078"/>
              <a:gd name="connsiteY19" fmla="*/ 14201577 h 17757577"/>
              <a:gd name="connsiteX20" fmla="*/ 3974075 w 4517078"/>
              <a:gd name="connsiteY20" fmla="*/ 17757577 h 17757577"/>
              <a:gd name="connsiteX0" fmla="*/ 405375 w 4517078"/>
              <a:gd name="connsiteY0" fmla="*/ 91877 h 17757577"/>
              <a:gd name="connsiteX1" fmla="*/ 633975 w 4517078"/>
              <a:gd name="connsiteY1" fmla="*/ 155378 h 17757577"/>
              <a:gd name="connsiteX2" fmla="*/ 1141975 w 4517078"/>
              <a:gd name="connsiteY2" fmla="*/ 79177 h 17757577"/>
              <a:gd name="connsiteX3" fmla="*/ 1726175 w 4517078"/>
              <a:gd name="connsiteY3" fmla="*/ 28377 h 17757577"/>
              <a:gd name="connsiteX4" fmla="*/ 1599175 w 4517078"/>
              <a:gd name="connsiteY4" fmla="*/ 650678 h 17757577"/>
              <a:gd name="connsiteX5" fmla="*/ 1942075 w 4517078"/>
              <a:gd name="connsiteY5" fmla="*/ 942777 h 17757577"/>
              <a:gd name="connsiteX6" fmla="*/ 2894575 w 4517078"/>
              <a:gd name="connsiteY6" fmla="*/ 371277 h 17757577"/>
              <a:gd name="connsiteX7" fmla="*/ 2831075 w 4517078"/>
              <a:gd name="connsiteY7" fmla="*/ 1006278 h 17757577"/>
              <a:gd name="connsiteX8" fmla="*/ 2970775 w 4517078"/>
              <a:gd name="connsiteY8" fmla="*/ 1298378 h 17757577"/>
              <a:gd name="connsiteX9" fmla="*/ 2831075 w 4517078"/>
              <a:gd name="connsiteY9" fmla="*/ 1565078 h 17757577"/>
              <a:gd name="connsiteX10" fmla="*/ 3059675 w 4517078"/>
              <a:gd name="connsiteY10" fmla="*/ 2161977 h 17757577"/>
              <a:gd name="connsiteX11" fmla="*/ 2742175 w 4517078"/>
              <a:gd name="connsiteY11" fmla="*/ 2669978 h 17757577"/>
              <a:gd name="connsiteX12" fmla="*/ 2843775 w 4517078"/>
              <a:gd name="connsiteY12" fmla="*/ 3419277 h 17757577"/>
              <a:gd name="connsiteX13" fmla="*/ 2538975 w 4517078"/>
              <a:gd name="connsiteY13" fmla="*/ 4092378 h 17757577"/>
              <a:gd name="connsiteX14" fmla="*/ 2323075 w 4517078"/>
              <a:gd name="connsiteY14" fmla="*/ 4879778 h 17757577"/>
              <a:gd name="connsiteX15" fmla="*/ 3377175 w 4517078"/>
              <a:gd name="connsiteY15" fmla="*/ 4841678 h 17757577"/>
              <a:gd name="connsiteX16" fmla="*/ 3935975 w 4517078"/>
              <a:gd name="connsiteY16" fmla="*/ 5336977 h 17757577"/>
              <a:gd name="connsiteX17" fmla="*/ 3859775 w 4517078"/>
              <a:gd name="connsiteY17" fmla="*/ 6645078 h 17757577"/>
              <a:gd name="connsiteX18" fmla="*/ 2958075 w 4517078"/>
              <a:gd name="connsiteY18" fmla="*/ 9578777 h 17757577"/>
              <a:gd name="connsiteX19" fmla="*/ 11675 w 4517078"/>
              <a:gd name="connsiteY19" fmla="*/ 11813977 h 17757577"/>
              <a:gd name="connsiteX20" fmla="*/ 4177275 w 4517078"/>
              <a:gd name="connsiteY20" fmla="*/ 14201577 h 17757577"/>
              <a:gd name="connsiteX21" fmla="*/ 3974075 w 4517078"/>
              <a:gd name="connsiteY21" fmla="*/ 17757577 h 17757577"/>
              <a:gd name="connsiteX0" fmla="*/ 405860 w 4525518"/>
              <a:gd name="connsiteY0" fmla="*/ 91877 h 17757577"/>
              <a:gd name="connsiteX1" fmla="*/ 634460 w 4525518"/>
              <a:gd name="connsiteY1" fmla="*/ 155378 h 17757577"/>
              <a:gd name="connsiteX2" fmla="*/ 1142460 w 4525518"/>
              <a:gd name="connsiteY2" fmla="*/ 79177 h 17757577"/>
              <a:gd name="connsiteX3" fmla="*/ 1726660 w 4525518"/>
              <a:gd name="connsiteY3" fmla="*/ 28377 h 17757577"/>
              <a:gd name="connsiteX4" fmla="*/ 1599660 w 4525518"/>
              <a:gd name="connsiteY4" fmla="*/ 650678 h 17757577"/>
              <a:gd name="connsiteX5" fmla="*/ 1942560 w 4525518"/>
              <a:gd name="connsiteY5" fmla="*/ 942777 h 17757577"/>
              <a:gd name="connsiteX6" fmla="*/ 2895060 w 4525518"/>
              <a:gd name="connsiteY6" fmla="*/ 371277 h 17757577"/>
              <a:gd name="connsiteX7" fmla="*/ 2831560 w 4525518"/>
              <a:gd name="connsiteY7" fmla="*/ 1006278 h 17757577"/>
              <a:gd name="connsiteX8" fmla="*/ 2971260 w 4525518"/>
              <a:gd name="connsiteY8" fmla="*/ 1298378 h 17757577"/>
              <a:gd name="connsiteX9" fmla="*/ 2831560 w 4525518"/>
              <a:gd name="connsiteY9" fmla="*/ 1565078 h 17757577"/>
              <a:gd name="connsiteX10" fmla="*/ 3060160 w 4525518"/>
              <a:gd name="connsiteY10" fmla="*/ 2161977 h 17757577"/>
              <a:gd name="connsiteX11" fmla="*/ 2742660 w 4525518"/>
              <a:gd name="connsiteY11" fmla="*/ 2669978 h 17757577"/>
              <a:gd name="connsiteX12" fmla="*/ 2844260 w 4525518"/>
              <a:gd name="connsiteY12" fmla="*/ 3419277 h 17757577"/>
              <a:gd name="connsiteX13" fmla="*/ 2539460 w 4525518"/>
              <a:gd name="connsiteY13" fmla="*/ 4092378 h 17757577"/>
              <a:gd name="connsiteX14" fmla="*/ 2323560 w 4525518"/>
              <a:gd name="connsiteY14" fmla="*/ 4879778 h 17757577"/>
              <a:gd name="connsiteX15" fmla="*/ 3377660 w 4525518"/>
              <a:gd name="connsiteY15" fmla="*/ 4841678 h 17757577"/>
              <a:gd name="connsiteX16" fmla="*/ 3936460 w 4525518"/>
              <a:gd name="connsiteY16" fmla="*/ 5336977 h 17757577"/>
              <a:gd name="connsiteX17" fmla="*/ 3860260 w 4525518"/>
              <a:gd name="connsiteY17" fmla="*/ 6645078 h 17757577"/>
              <a:gd name="connsiteX18" fmla="*/ 4507960 w 4525518"/>
              <a:gd name="connsiteY18" fmla="*/ 8727878 h 17757577"/>
              <a:gd name="connsiteX19" fmla="*/ 2958560 w 4525518"/>
              <a:gd name="connsiteY19" fmla="*/ 9578777 h 17757577"/>
              <a:gd name="connsiteX20" fmla="*/ 12160 w 4525518"/>
              <a:gd name="connsiteY20" fmla="*/ 11813977 h 17757577"/>
              <a:gd name="connsiteX21" fmla="*/ 4177760 w 4525518"/>
              <a:gd name="connsiteY21" fmla="*/ 14201577 h 17757577"/>
              <a:gd name="connsiteX22" fmla="*/ 3974560 w 4525518"/>
              <a:gd name="connsiteY22" fmla="*/ 17757577 h 17757577"/>
              <a:gd name="connsiteX0" fmla="*/ 405589 w 4517292"/>
              <a:gd name="connsiteY0" fmla="*/ 91877 h 17757577"/>
              <a:gd name="connsiteX1" fmla="*/ 634189 w 4517292"/>
              <a:gd name="connsiteY1" fmla="*/ 155378 h 17757577"/>
              <a:gd name="connsiteX2" fmla="*/ 1142189 w 4517292"/>
              <a:gd name="connsiteY2" fmla="*/ 79177 h 17757577"/>
              <a:gd name="connsiteX3" fmla="*/ 1726389 w 4517292"/>
              <a:gd name="connsiteY3" fmla="*/ 28377 h 17757577"/>
              <a:gd name="connsiteX4" fmla="*/ 1599389 w 4517292"/>
              <a:gd name="connsiteY4" fmla="*/ 650678 h 17757577"/>
              <a:gd name="connsiteX5" fmla="*/ 1942289 w 4517292"/>
              <a:gd name="connsiteY5" fmla="*/ 942777 h 17757577"/>
              <a:gd name="connsiteX6" fmla="*/ 2894789 w 4517292"/>
              <a:gd name="connsiteY6" fmla="*/ 371277 h 17757577"/>
              <a:gd name="connsiteX7" fmla="*/ 2831289 w 4517292"/>
              <a:gd name="connsiteY7" fmla="*/ 1006278 h 17757577"/>
              <a:gd name="connsiteX8" fmla="*/ 2970989 w 4517292"/>
              <a:gd name="connsiteY8" fmla="*/ 1298378 h 17757577"/>
              <a:gd name="connsiteX9" fmla="*/ 2831289 w 4517292"/>
              <a:gd name="connsiteY9" fmla="*/ 1565078 h 17757577"/>
              <a:gd name="connsiteX10" fmla="*/ 3059889 w 4517292"/>
              <a:gd name="connsiteY10" fmla="*/ 2161977 h 17757577"/>
              <a:gd name="connsiteX11" fmla="*/ 2742389 w 4517292"/>
              <a:gd name="connsiteY11" fmla="*/ 2669978 h 17757577"/>
              <a:gd name="connsiteX12" fmla="*/ 2843989 w 4517292"/>
              <a:gd name="connsiteY12" fmla="*/ 3419277 h 17757577"/>
              <a:gd name="connsiteX13" fmla="*/ 2539189 w 4517292"/>
              <a:gd name="connsiteY13" fmla="*/ 4092378 h 17757577"/>
              <a:gd name="connsiteX14" fmla="*/ 2323289 w 4517292"/>
              <a:gd name="connsiteY14" fmla="*/ 4879778 h 17757577"/>
              <a:gd name="connsiteX15" fmla="*/ 3377389 w 4517292"/>
              <a:gd name="connsiteY15" fmla="*/ 4841678 h 17757577"/>
              <a:gd name="connsiteX16" fmla="*/ 3936189 w 4517292"/>
              <a:gd name="connsiteY16" fmla="*/ 5336977 h 17757577"/>
              <a:gd name="connsiteX17" fmla="*/ 3859989 w 4517292"/>
              <a:gd name="connsiteY17" fmla="*/ 6645078 h 17757577"/>
              <a:gd name="connsiteX18" fmla="*/ 4507689 w 4517292"/>
              <a:gd name="connsiteY18" fmla="*/ 8727878 h 17757577"/>
              <a:gd name="connsiteX19" fmla="*/ 4152089 w 4517292"/>
              <a:gd name="connsiteY19" fmla="*/ 9489878 h 17757577"/>
              <a:gd name="connsiteX20" fmla="*/ 2958289 w 4517292"/>
              <a:gd name="connsiteY20" fmla="*/ 9578777 h 17757577"/>
              <a:gd name="connsiteX21" fmla="*/ 11889 w 4517292"/>
              <a:gd name="connsiteY21" fmla="*/ 11813977 h 17757577"/>
              <a:gd name="connsiteX22" fmla="*/ 4177489 w 4517292"/>
              <a:gd name="connsiteY22" fmla="*/ 14201577 h 17757577"/>
              <a:gd name="connsiteX23" fmla="*/ 3974289 w 4517292"/>
              <a:gd name="connsiteY23" fmla="*/ 17757577 h 17757577"/>
              <a:gd name="connsiteX0" fmla="*/ 404866 w 4516569"/>
              <a:gd name="connsiteY0" fmla="*/ 91877 h 17757577"/>
              <a:gd name="connsiteX1" fmla="*/ 633466 w 4516569"/>
              <a:gd name="connsiteY1" fmla="*/ 155378 h 17757577"/>
              <a:gd name="connsiteX2" fmla="*/ 1141466 w 4516569"/>
              <a:gd name="connsiteY2" fmla="*/ 79177 h 17757577"/>
              <a:gd name="connsiteX3" fmla="*/ 1725666 w 4516569"/>
              <a:gd name="connsiteY3" fmla="*/ 28377 h 17757577"/>
              <a:gd name="connsiteX4" fmla="*/ 1598666 w 4516569"/>
              <a:gd name="connsiteY4" fmla="*/ 650678 h 17757577"/>
              <a:gd name="connsiteX5" fmla="*/ 1941566 w 4516569"/>
              <a:gd name="connsiteY5" fmla="*/ 942777 h 17757577"/>
              <a:gd name="connsiteX6" fmla="*/ 2894066 w 4516569"/>
              <a:gd name="connsiteY6" fmla="*/ 371277 h 17757577"/>
              <a:gd name="connsiteX7" fmla="*/ 2830566 w 4516569"/>
              <a:gd name="connsiteY7" fmla="*/ 1006278 h 17757577"/>
              <a:gd name="connsiteX8" fmla="*/ 2970266 w 4516569"/>
              <a:gd name="connsiteY8" fmla="*/ 1298378 h 17757577"/>
              <a:gd name="connsiteX9" fmla="*/ 2830566 w 4516569"/>
              <a:gd name="connsiteY9" fmla="*/ 1565078 h 17757577"/>
              <a:gd name="connsiteX10" fmla="*/ 3059166 w 4516569"/>
              <a:gd name="connsiteY10" fmla="*/ 2161977 h 17757577"/>
              <a:gd name="connsiteX11" fmla="*/ 2741666 w 4516569"/>
              <a:gd name="connsiteY11" fmla="*/ 2669978 h 17757577"/>
              <a:gd name="connsiteX12" fmla="*/ 2843266 w 4516569"/>
              <a:gd name="connsiteY12" fmla="*/ 3419277 h 17757577"/>
              <a:gd name="connsiteX13" fmla="*/ 2538466 w 4516569"/>
              <a:gd name="connsiteY13" fmla="*/ 4092378 h 17757577"/>
              <a:gd name="connsiteX14" fmla="*/ 2322566 w 4516569"/>
              <a:gd name="connsiteY14" fmla="*/ 4879778 h 17757577"/>
              <a:gd name="connsiteX15" fmla="*/ 3376666 w 4516569"/>
              <a:gd name="connsiteY15" fmla="*/ 4841678 h 17757577"/>
              <a:gd name="connsiteX16" fmla="*/ 3935466 w 4516569"/>
              <a:gd name="connsiteY16" fmla="*/ 5336977 h 17757577"/>
              <a:gd name="connsiteX17" fmla="*/ 3859266 w 4516569"/>
              <a:gd name="connsiteY17" fmla="*/ 6645078 h 17757577"/>
              <a:gd name="connsiteX18" fmla="*/ 4506966 w 4516569"/>
              <a:gd name="connsiteY18" fmla="*/ 8727878 h 17757577"/>
              <a:gd name="connsiteX19" fmla="*/ 4151366 w 4516569"/>
              <a:gd name="connsiteY19" fmla="*/ 9489878 h 17757577"/>
              <a:gd name="connsiteX20" fmla="*/ 3122666 w 4516569"/>
              <a:gd name="connsiteY20" fmla="*/ 9210478 h 17757577"/>
              <a:gd name="connsiteX21" fmla="*/ 2957566 w 4516569"/>
              <a:gd name="connsiteY21" fmla="*/ 9578777 h 17757577"/>
              <a:gd name="connsiteX22" fmla="*/ 11166 w 4516569"/>
              <a:gd name="connsiteY22" fmla="*/ 11813977 h 17757577"/>
              <a:gd name="connsiteX23" fmla="*/ 4176766 w 4516569"/>
              <a:gd name="connsiteY23" fmla="*/ 14201577 h 17757577"/>
              <a:gd name="connsiteX24" fmla="*/ 3973566 w 4516569"/>
              <a:gd name="connsiteY24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3546572 w 4940475"/>
              <a:gd name="connsiteY20" fmla="*/ 9210478 h 17757577"/>
              <a:gd name="connsiteX21" fmla="*/ 3381472 w 4940475"/>
              <a:gd name="connsiteY21" fmla="*/ 9578777 h 17757577"/>
              <a:gd name="connsiteX22" fmla="*/ 460472 w 4940475"/>
              <a:gd name="connsiteY22" fmla="*/ 10810678 h 17757577"/>
              <a:gd name="connsiteX23" fmla="*/ 435072 w 4940475"/>
              <a:gd name="connsiteY23" fmla="*/ 11813977 h 17757577"/>
              <a:gd name="connsiteX24" fmla="*/ 4600672 w 4940475"/>
              <a:gd name="connsiteY24" fmla="*/ 14201577 h 17757577"/>
              <a:gd name="connsiteX25" fmla="*/ 4397472 w 4940475"/>
              <a:gd name="connsiteY25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3546572 w 4940475"/>
              <a:gd name="connsiteY20" fmla="*/ 9210478 h 17757577"/>
              <a:gd name="connsiteX21" fmla="*/ 2581372 w 4940475"/>
              <a:gd name="connsiteY21" fmla="*/ 10035977 h 17757577"/>
              <a:gd name="connsiteX22" fmla="*/ 460472 w 4940475"/>
              <a:gd name="connsiteY22" fmla="*/ 10810678 h 17757577"/>
              <a:gd name="connsiteX23" fmla="*/ 435072 w 4940475"/>
              <a:gd name="connsiteY23" fmla="*/ 11813977 h 17757577"/>
              <a:gd name="connsiteX24" fmla="*/ 4600672 w 4940475"/>
              <a:gd name="connsiteY24" fmla="*/ 14201577 h 17757577"/>
              <a:gd name="connsiteX25" fmla="*/ 4397472 w 4940475"/>
              <a:gd name="connsiteY25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3546572 w 4940475"/>
              <a:gd name="connsiteY20" fmla="*/ 9210478 h 17757577"/>
              <a:gd name="connsiteX21" fmla="*/ 3241772 w 4940475"/>
              <a:gd name="connsiteY21" fmla="*/ 9718478 h 17757577"/>
              <a:gd name="connsiteX22" fmla="*/ 2581372 w 4940475"/>
              <a:gd name="connsiteY22" fmla="*/ 10035977 h 17757577"/>
              <a:gd name="connsiteX23" fmla="*/ 460472 w 4940475"/>
              <a:gd name="connsiteY23" fmla="*/ 10810678 h 17757577"/>
              <a:gd name="connsiteX24" fmla="*/ 435072 w 4940475"/>
              <a:gd name="connsiteY24" fmla="*/ 11813977 h 17757577"/>
              <a:gd name="connsiteX25" fmla="*/ 4600672 w 4940475"/>
              <a:gd name="connsiteY25" fmla="*/ 14201577 h 17757577"/>
              <a:gd name="connsiteX26" fmla="*/ 4397472 w 4940475"/>
              <a:gd name="connsiteY26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3825972 w 4940475"/>
              <a:gd name="connsiteY20" fmla="*/ 9439078 h 17757577"/>
              <a:gd name="connsiteX21" fmla="*/ 3546572 w 4940475"/>
              <a:gd name="connsiteY21" fmla="*/ 9210478 h 17757577"/>
              <a:gd name="connsiteX22" fmla="*/ 3241772 w 4940475"/>
              <a:gd name="connsiteY22" fmla="*/ 9718478 h 17757577"/>
              <a:gd name="connsiteX23" fmla="*/ 2581372 w 4940475"/>
              <a:gd name="connsiteY23" fmla="*/ 10035977 h 17757577"/>
              <a:gd name="connsiteX24" fmla="*/ 460472 w 4940475"/>
              <a:gd name="connsiteY24" fmla="*/ 10810678 h 17757577"/>
              <a:gd name="connsiteX25" fmla="*/ 435072 w 4940475"/>
              <a:gd name="connsiteY25" fmla="*/ 11813977 h 17757577"/>
              <a:gd name="connsiteX26" fmla="*/ 4600672 w 4940475"/>
              <a:gd name="connsiteY26" fmla="*/ 14201577 h 17757577"/>
              <a:gd name="connsiteX27" fmla="*/ 4397472 w 4940475"/>
              <a:gd name="connsiteY27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4156172 w 4940475"/>
              <a:gd name="connsiteY20" fmla="*/ 9400978 h 17757577"/>
              <a:gd name="connsiteX21" fmla="*/ 3825972 w 4940475"/>
              <a:gd name="connsiteY21" fmla="*/ 9439078 h 17757577"/>
              <a:gd name="connsiteX22" fmla="*/ 3546572 w 4940475"/>
              <a:gd name="connsiteY22" fmla="*/ 9210478 h 17757577"/>
              <a:gd name="connsiteX23" fmla="*/ 3241772 w 4940475"/>
              <a:gd name="connsiteY23" fmla="*/ 9718478 h 17757577"/>
              <a:gd name="connsiteX24" fmla="*/ 2581372 w 4940475"/>
              <a:gd name="connsiteY24" fmla="*/ 10035977 h 17757577"/>
              <a:gd name="connsiteX25" fmla="*/ 460472 w 4940475"/>
              <a:gd name="connsiteY25" fmla="*/ 10810678 h 17757577"/>
              <a:gd name="connsiteX26" fmla="*/ 435072 w 4940475"/>
              <a:gd name="connsiteY26" fmla="*/ 11813977 h 17757577"/>
              <a:gd name="connsiteX27" fmla="*/ 4600672 w 4940475"/>
              <a:gd name="connsiteY27" fmla="*/ 14201577 h 17757577"/>
              <a:gd name="connsiteX28" fmla="*/ 4397472 w 4940475"/>
              <a:gd name="connsiteY28" fmla="*/ 17757577 h 17757577"/>
              <a:gd name="connsiteX0" fmla="*/ 828772 w 4953326"/>
              <a:gd name="connsiteY0" fmla="*/ 91877 h 17757577"/>
              <a:gd name="connsiteX1" fmla="*/ 1057372 w 4953326"/>
              <a:gd name="connsiteY1" fmla="*/ 155378 h 17757577"/>
              <a:gd name="connsiteX2" fmla="*/ 1565372 w 4953326"/>
              <a:gd name="connsiteY2" fmla="*/ 79177 h 17757577"/>
              <a:gd name="connsiteX3" fmla="*/ 2149572 w 4953326"/>
              <a:gd name="connsiteY3" fmla="*/ 28377 h 17757577"/>
              <a:gd name="connsiteX4" fmla="*/ 2022572 w 4953326"/>
              <a:gd name="connsiteY4" fmla="*/ 650678 h 17757577"/>
              <a:gd name="connsiteX5" fmla="*/ 2365472 w 4953326"/>
              <a:gd name="connsiteY5" fmla="*/ 942777 h 17757577"/>
              <a:gd name="connsiteX6" fmla="*/ 3317972 w 4953326"/>
              <a:gd name="connsiteY6" fmla="*/ 371277 h 17757577"/>
              <a:gd name="connsiteX7" fmla="*/ 3254472 w 4953326"/>
              <a:gd name="connsiteY7" fmla="*/ 1006278 h 17757577"/>
              <a:gd name="connsiteX8" fmla="*/ 3394172 w 4953326"/>
              <a:gd name="connsiteY8" fmla="*/ 1298378 h 17757577"/>
              <a:gd name="connsiteX9" fmla="*/ 3254472 w 4953326"/>
              <a:gd name="connsiteY9" fmla="*/ 1565078 h 17757577"/>
              <a:gd name="connsiteX10" fmla="*/ 3483072 w 4953326"/>
              <a:gd name="connsiteY10" fmla="*/ 2161977 h 17757577"/>
              <a:gd name="connsiteX11" fmla="*/ 3165572 w 4953326"/>
              <a:gd name="connsiteY11" fmla="*/ 2669978 h 17757577"/>
              <a:gd name="connsiteX12" fmla="*/ 3267172 w 4953326"/>
              <a:gd name="connsiteY12" fmla="*/ 3419277 h 17757577"/>
              <a:gd name="connsiteX13" fmla="*/ 2962372 w 4953326"/>
              <a:gd name="connsiteY13" fmla="*/ 4092378 h 17757577"/>
              <a:gd name="connsiteX14" fmla="*/ 2746472 w 4953326"/>
              <a:gd name="connsiteY14" fmla="*/ 4879778 h 17757577"/>
              <a:gd name="connsiteX15" fmla="*/ 3800572 w 4953326"/>
              <a:gd name="connsiteY15" fmla="*/ 4841678 h 17757577"/>
              <a:gd name="connsiteX16" fmla="*/ 4359372 w 4953326"/>
              <a:gd name="connsiteY16" fmla="*/ 5336977 h 17757577"/>
              <a:gd name="connsiteX17" fmla="*/ 4283172 w 4953326"/>
              <a:gd name="connsiteY17" fmla="*/ 6645078 h 17757577"/>
              <a:gd name="connsiteX18" fmla="*/ 4867372 w 4953326"/>
              <a:gd name="connsiteY18" fmla="*/ 8143678 h 17757577"/>
              <a:gd name="connsiteX19" fmla="*/ 4930872 w 4953326"/>
              <a:gd name="connsiteY19" fmla="*/ 8727878 h 17757577"/>
              <a:gd name="connsiteX20" fmla="*/ 4575272 w 4953326"/>
              <a:gd name="connsiteY20" fmla="*/ 9489878 h 17757577"/>
              <a:gd name="connsiteX21" fmla="*/ 4156172 w 4953326"/>
              <a:gd name="connsiteY21" fmla="*/ 9400978 h 17757577"/>
              <a:gd name="connsiteX22" fmla="*/ 3825972 w 4953326"/>
              <a:gd name="connsiteY22" fmla="*/ 9439078 h 17757577"/>
              <a:gd name="connsiteX23" fmla="*/ 3546572 w 4953326"/>
              <a:gd name="connsiteY23" fmla="*/ 9210478 h 17757577"/>
              <a:gd name="connsiteX24" fmla="*/ 3241772 w 4953326"/>
              <a:gd name="connsiteY24" fmla="*/ 9718478 h 17757577"/>
              <a:gd name="connsiteX25" fmla="*/ 2581372 w 4953326"/>
              <a:gd name="connsiteY25" fmla="*/ 10035977 h 17757577"/>
              <a:gd name="connsiteX26" fmla="*/ 460472 w 4953326"/>
              <a:gd name="connsiteY26" fmla="*/ 10810678 h 17757577"/>
              <a:gd name="connsiteX27" fmla="*/ 435072 w 4953326"/>
              <a:gd name="connsiteY27" fmla="*/ 11813977 h 17757577"/>
              <a:gd name="connsiteX28" fmla="*/ 4600672 w 4953326"/>
              <a:gd name="connsiteY28" fmla="*/ 14201577 h 17757577"/>
              <a:gd name="connsiteX29" fmla="*/ 4397472 w 4953326"/>
              <a:gd name="connsiteY29" fmla="*/ 17757577 h 17757577"/>
              <a:gd name="connsiteX0" fmla="*/ 828772 w 4953326"/>
              <a:gd name="connsiteY0" fmla="*/ 91877 h 17757577"/>
              <a:gd name="connsiteX1" fmla="*/ 1057372 w 4953326"/>
              <a:gd name="connsiteY1" fmla="*/ 155378 h 17757577"/>
              <a:gd name="connsiteX2" fmla="*/ 1565372 w 4953326"/>
              <a:gd name="connsiteY2" fmla="*/ 79177 h 17757577"/>
              <a:gd name="connsiteX3" fmla="*/ 2149572 w 4953326"/>
              <a:gd name="connsiteY3" fmla="*/ 28377 h 17757577"/>
              <a:gd name="connsiteX4" fmla="*/ 2022572 w 4953326"/>
              <a:gd name="connsiteY4" fmla="*/ 650678 h 17757577"/>
              <a:gd name="connsiteX5" fmla="*/ 2365472 w 4953326"/>
              <a:gd name="connsiteY5" fmla="*/ 942777 h 17757577"/>
              <a:gd name="connsiteX6" fmla="*/ 3317972 w 4953326"/>
              <a:gd name="connsiteY6" fmla="*/ 371277 h 17757577"/>
              <a:gd name="connsiteX7" fmla="*/ 3254472 w 4953326"/>
              <a:gd name="connsiteY7" fmla="*/ 1006278 h 17757577"/>
              <a:gd name="connsiteX8" fmla="*/ 3394172 w 4953326"/>
              <a:gd name="connsiteY8" fmla="*/ 1298378 h 17757577"/>
              <a:gd name="connsiteX9" fmla="*/ 3254472 w 4953326"/>
              <a:gd name="connsiteY9" fmla="*/ 1565078 h 17757577"/>
              <a:gd name="connsiteX10" fmla="*/ 3483072 w 4953326"/>
              <a:gd name="connsiteY10" fmla="*/ 2161977 h 17757577"/>
              <a:gd name="connsiteX11" fmla="*/ 3165572 w 4953326"/>
              <a:gd name="connsiteY11" fmla="*/ 2669978 h 17757577"/>
              <a:gd name="connsiteX12" fmla="*/ 3267172 w 4953326"/>
              <a:gd name="connsiteY12" fmla="*/ 3419277 h 17757577"/>
              <a:gd name="connsiteX13" fmla="*/ 2962372 w 4953326"/>
              <a:gd name="connsiteY13" fmla="*/ 4092378 h 17757577"/>
              <a:gd name="connsiteX14" fmla="*/ 2746472 w 4953326"/>
              <a:gd name="connsiteY14" fmla="*/ 4879778 h 17757577"/>
              <a:gd name="connsiteX15" fmla="*/ 3102071 w 4953326"/>
              <a:gd name="connsiteY15" fmla="*/ 4968678 h 17757577"/>
              <a:gd name="connsiteX16" fmla="*/ 3800572 w 4953326"/>
              <a:gd name="connsiteY16" fmla="*/ 4841678 h 17757577"/>
              <a:gd name="connsiteX17" fmla="*/ 4359372 w 4953326"/>
              <a:gd name="connsiteY17" fmla="*/ 5336977 h 17757577"/>
              <a:gd name="connsiteX18" fmla="*/ 4283172 w 4953326"/>
              <a:gd name="connsiteY18" fmla="*/ 6645078 h 17757577"/>
              <a:gd name="connsiteX19" fmla="*/ 4867372 w 4953326"/>
              <a:gd name="connsiteY19" fmla="*/ 8143678 h 17757577"/>
              <a:gd name="connsiteX20" fmla="*/ 4930872 w 4953326"/>
              <a:gd name="connsiteY20" fmla="*/ 8727878 h 17757577"/>
              <a:gd name="connsiteX21" fmla="*/ 4575272 w 4953326"/>
              <a:gd name="connsiteY21" fmla="*/ 9489878 h 17757577"/>
              <a:gd name="connsiteX22" fmla="*/ 4156172 w 4953326"/>
              <a:gd name="connsiteY22" fmla="*/ 9400978 h 17757577"/>
              <a:gd name="connsiteX23" fmla="*/ 3825972 w 4953326"/>
              <a:gd name="connsiteY23" fmla="*/ 9439078 h 17757577"/>
              <a:gd name="connsiteX24" fmla="*/ 3546572 w 4953326"/>
              <a:gd name="connsiteY24" fmla="*/ 9210478 h 17757577"/>
              <a:gd name="connsiteX25" fmla="*/ 3241772 w 4953326"/>
              <a:gd name="connsiteY25" fmla="*/ 9718478 h 17757577"/>
              <a:gd name="connsiteX26" fmla="*/ 2581372 w 4953326"/>
              <a:gd name="connsiteY26" fmla="*/ 10035977 h 17757577"/>
              <a:gd name="connsiteX27" fmla="*/ 460472 w 4953326"/>
              <a:gd name="connsiteY27" fmla="*/ 10810678 h 17757577"/>
              <a:gd name="connsiteX28" fmla="*/ 435072 w 4953326"/>
              <a:gd name="connsiteY28" fmla="*/ 11813977 h 17757577"/>
              <a:gd name="connsiteX29" fmla="*/ 4600672 w 4953326"/>
              <a:gd name="connsiteY29" fmla="*/ 14201577 h 17757577"/>
              <a:gd name="connsiteX30" fmla="*/ 4397472 w 4953326"/>
              <a:gd name="connsiteY30" fmla="*/ 17757577 h 17757577"/>
              <a:gd name="connsiteX0" fmla="*/ 731840 w 4856394"/>
              <a:gd name="connsiteY0" fmla="*/ 91877 h 17757577"/>
              <a:gd name="connsiteX1" fmla="*/ 960440 w 4856394"/>
              <a:gd name="connsiteY1" fmla="*/ 155378 h 17757577"/>
              <a:gd name="connsiteX2" fmla="*/ 1468440 w 4856394"/>
              <a:gd name="connsiteY2" fmla="*/ 79177 h 17757577"/>
              <a:gd name="connsiteX3" fmla="*/ 2052640 w 4856394"/>
              <a:gd name="connsiteY3" fmla="*/ 28377 h 17757577"/>
              <a:gd name="connsiteX4" fmla="*/ 1925640 w 4856394"/>
              <a:gd name="connsiteY4" fmla="*/ 650678 h 17757577"/>
              <a:gd name="connsiteX5" fmla="*/ 2268540 w 4856394"/>
              <a:gd name="connsiteY5" fmla="*/ 942777 h 17757577"/>
              <a:gd name="connsiteX6" fmla="*/ 3221040 w 4856394"/>
              <a:gd name="connsiteY6" fmla="*/ 371277 h 17757577"/>
              <a:gd name="connsiteX7" fmla="*/ 3157540 w 4856394"/>
              <a:gd name="connsiteY7" fmla="*/ 1006278 h 17757577"/>
              <a:gd name="connsiteX8" fmla="*/ 3297240 w 4856394"/>
              <a:gd name="connsiteY8" fmla="*/ 1298378 h 17757577"/>
              <a:gd name="connsiteX9" fmla="*/ 3157540 w 4856394"/>
              <a:gd name="connsiteY9" fmla="*/ 1565078 h 17757577"/>
              <a:gd name="connsiteX10" fmla="*/ 3386140 w 4856394"/>
              <a:gd name="connsiteY10" fmla="*/ 2161977 h 17757577"/>
              <a:gd name="connsiteX11" fmla="*/ 3068640 w 4856394"/>
              <a:gd name="connsiteY11" fmla="*/ 2669978 h 17757577"/>
              <a:gd name="connsiteX12" fmla="*/ 3170240 w 4856394"/>
              <a:gd name="connsiteY12" fmla="*/ 3419277 h 17757577"/>
              <a:gd name="connsiteX13" fmla="*/ 2865440 w 4856394"/>
              <a:gd name="connsiteY13" fmla="*/ 4092378 h 17757577"/>
              <a:gd name="connsiteX14" fmla="*/ 2649540 w 4856394"/>
              <a:gd name="connsiteY14" fmla="*/ 4879778 h 17757577"/>
              <a:gd name="connsiteX15" fmla="*/ 3005139 w 4856394"/>
              <a:gd name="connsiteY15" fmla="*/ 4968678 h 17757577"/>
              <a:gd name="connsiteX16" fmla="*/ 3703640 w 4856394"/>
              <a:gd name="connsiteY16" fmla="*/ 4841678 h 17757577"/>
              <a:gd name="connsiteX17" fmla="*/ 4262440 w 4856394"/>
              <a:gd name="connsiteY17" fmla="*/ 5336977 h 17757577"/>
              <a:gd name="connsiteX18" fmla="*/ 4186240 w 4856394"/>
              <a:gd name="connsiteY18" fmla="*/ 6645078 h 17757577"/>
              <a:gd name="connsiteX19" fmla="*/ 4770440 w 4856394"/>
              <a:gd name="connsiteY19" fmla="*/ 8143678 h 17757577"/>
              <a:gd name="connsiteX20" fmla="*/ 4833940 w 4856394"/>
              <a:gd name="connsiteY20" fmla="*/ 8727878 h 17757577"/>
              <a:gd name="connsiteX21" fmla="*/ 4478340 w 4856394"/>
              <a:gd name="connsiteY21" fmla="*/ 9489878 h 17757577"/>
              <a:gd name="connsiteX22" fmla="*/ 4059240 w 4856394"/>
              <a:gd name="connsiteY22" fmla="*/ 9400978 h 17757577"/>
              <a:gd name="connsiteX23" fmla="*/ 3729040 w 4856394"/>
              <a:gd name="connsiteY23" fmla="*/ 9439078 h 17757577"/>
              <a:gd name="connsiteX24" fmla="*/ 3449640 w 4856394"/>
              <a:gd name="connsiteY24" fmla="*/ 9210478 h 17757577"/>
              <a:gd name="connsiteX25" fmla="*/ 3144840 w 4856394"/>
              <a:gd name="connsiteY25" fmla="*/ 9718478 h 17757577"/>
              <a:gd name="connsiteX26" fmla="*/ 2484440 w 4856394"/>
              <a:gd name="connsiteY26" fmla="*/ 10035977 h 17757577"/>
              <a:gd name="connsiteX27" fmla="*/ 363540 w 4856394"/>
              <a:gd name="connsiteY27" fmla="*/ 10810678 h 17757577"/>
              <a:gd name="connsiteX28" fmla="*/ 338140 w 4856394"/>
              <a:gd name="connsiteY28" fmla="*/ 11813977 h 17757577"/>
              <a:gd name="connsiteX29" fmla="*/ 3030539 w 4856394"/>
              <a:gd name="connsiteY29" fmla="*/ 12880778 h 17757577"/>
              <a:gd name="connsiteX30" fmla="*/ 4503740 w 4856394"/>
              <a:gd name="connsiteY30" fmla="*/ 14201577 h 17757577"/>
              <a:gd name="connsiteX31" fmla="*/ 4300540 w 4856394"/>
              <a:gd name="connsiteY31" fmla="*/ 17757577 h 17757577"/>
              <a:gd name="connsiteX0" fmla="*/ 731840 w 5850858"/>
              <a:gd name="connsiteY0" fmla="*/ 91877 h 17757577"/>
              <a:gd name="connsiteX1" fmla="*/ 960440 w 5850858"/>
              <a:gd name="connsiteY1" fmla="*/ 155378 h 17757577"/>
              <a:gd name="connsiteX2" fmla="*/ 1468440 w 5850858"/>
              <a:gd name="connsiteY2" fmla="*/ 79177 h 17757577"/>
              <a:gd name="connsiteX3" fmla="*/ 2052640 w 5850858"/>
              <a:gd name="connsiteY3" fmla="*/ 28377 h 17757577"/>
              <a:gd name="connsiteX4" fmla="*/ 1925640 w 5850858"/>
              <a:gd name="connsiteY4" fmla="*/ 650678 h 17757577"/>
              <a:gd name="connsiteX5" fmla="*/ 2268540 w 5850858"/>
              <a:gd name="connsiteY5" fmla="*/ 942777 h 17757577"/>
              <a:gd name="connsiteX6" fmla="*/ 3221040 w 5850858"/>
              <a:gd name="connsiteY6" fmla="*/ 371277 h 17757577"/>
              <a:gd name="connsiteX7" fmla="*/ 3157540 w 5850858"/>
              <a:gd name="connsiteY7" fmla="*/ 1006278 h 17757577"/>
              <a:gd name="connsiteX8" fmla="*/ 3297240 w 5850858"/>
              <a:gd name="connsiteY8" fmla="*/ 1298378 h 17757577"/>
              <a:gd name="connsiteX9" fmla="*/ 3157540 w 5850858"/>
              <a:gd name="connsiteY9" fmla="*/ 1565078 h 17757577"/>
              <a:gd name="connsiteX10" fmla="*/ 3386140 w 5850858"/>
              <a:gd name="connsiteY10" fmla="*/ 2161977 h 17757577"/>
              <a:gd name="connsiteX11" fmla="*/ 3068640 w 5850858"/>
              <a:gd name="connsiteY11" fmla="*/ 2669978 h 17757577"/>
              <a:gd name="connsiteX12" fmla="*/ 3170240 w 5850858"/>
              <a:gd name="connsiteY12" fmla="*/ 3419277 h 17757577"/>
              <a:gd name="connsiteX13" fmla="*/ 2865440 w 5850858"/>
              <a:gd name="connsiteY13" fmla="*/ 4092378 h 17757577"/>
              <a:gd name="connsiteX14" fmla="*/ 2649540 w 5850858"/>
              <a:gd name="connsiteY14" fmla="*/ 4879778 h 17757577"/>
              <a:gd name="connsiteX15" fmla="*/ 3005139 w 5850858"/>
              <a:gd name="connsiteY15" fmla="*/ 4968678 h 17757577"/>
              <a:gd name="connsiteX16" fmla="*/ 3703640 w 5850858"/>
              <a:gd name="connsiteY16" fmla="*/ 4841678 h 17757577"/>
              <a:gd name="connsiteX17" fmla="*/ 4262440 w 5850858"/>
              <a:gd name="connsiteY17" fmla="*/ 5336977 h 17757577"/>
              <a:gd name="connsiteX18" fmla="*/ 4186240 w 5850858"/>
              <a:gd name="connsiteY18" fmla="*/ 6645078 h 17757577"/>
              <a:gd name="connsiteX19" fmla="*/ 4770440 w 5850858"/>
              <a:gd name="connsiteY19" fmla="*/ 8143678 h 17757577"/>
              <a:gd name="connsiteX20" fmla="*/ 4833940 w 5850858"/>
              <a:gd name="connsiteY20" fmla="*/ 8727878 h 17757577"/>
              <a:gd name="connsiteX21" fmla="*/ 4478340 w 5850858"/>
              <a:gd name="connsiteY21" fmla="*/ 9489878 h 17757577"/>
              <a:gd name="connsiteX22" fmla="*/ 4059240 w 5850858"/>
              <a:gd name="connsiteY22" fmla="*/ 9400978 h 17757577"/>
              <a:gd name="connsiteX23" fmla="*/ 3729040 w 5850858"/>
              <a:gd name="connsiteY23" fmla="*/ 9439078 h 17757577"/>
              <a:gd name="connsiteX24" fmla="*/ 3449640 w 5850858"/>
              <a:gd name="connsiteY24" fmla="*/ 9210478 h 17757577"/>
              <a:gd name="connsiteX25" fmla="*/ 3144840 w 5850858"/>
              <a:gd name="connsiteY25" fmla="*/ 9718478 h 17757577"/>
              <a:gd name="connsiteX26" fmla="*/ 2484440 w 5850858"/>
              <a:gd name="connsiteY26" fmla="*/ 10035977 h 17757577"/>
              <a:gd name="connsiteX27" fmla="*/ 363540 w 5850858"/>
              <a:gd name="connsiteY27" fmla="*/ 10810678 h 17757577"/>
              <a:gd name="connsiteX28" fmla="*/ 338140 w 5850858"/>
              <a:gd name="connsiteY28" fmla="*/ 11813977 h 17757577"/>
              <a:gd name="connsiteX29" fmla="*/ 3030539 w 5850858"/>
              <a:gd name="connsiteY29" fmla="*/ 12880778 h 17757577"/>
              <a:gd name="connsiteX30" fmla="*/ 4503740 w 5850858"/>
              <a:gd name="connsiteY30" fmla="*/ 14201577 h 17757577"/>
              <a:gd name="connsiteX31" fmla="*/ 5849939 w 5850858"/>
              <a:gd name="connsiteY31" fmla="*/ 14861978 h 17757577"/>
              <a:gd name="connsiteX32" fmla="*/ 4300540 w 5850858"/>
              <a:gd name="connsiteY32" fmla="*/ 17757577 h 17757577"/>
              <a:gd name="connsiteX0" fmla="*/ 731840 w 5850789"/>
              <a:gd name="connsiteY0" fmla="*/ 91877 h 17757577"/>
              <a:gd name="connsiteX1" fmla="*/ 960440 w 5850789"/>
              <a:gd name="connsiteY1" fmla="*/ 155378 h 17757577"/>
              <a:gd name="connsiteX2" fmla="*/ 1468440 w 5850789"/>
              <a:gd name="connsiteY2" fmla="*/ 79177 h 17757577"/>
              <a:gd name="connsiteX3" fmla="*/ 2052640 w 5850789"/>
              <a:gd name="connsiteY3" fmla="*/ 28377 h 17757577"/>
              <a:gd name="connsiteX4" fmla="*/ 1925640 w 5850789"/>
              <a:gd name="connsiteY4" fmla="*/ 650678 h 17757577"/>
              <a:gd name="connsiteX5" fmla="*/ 2268540 w 5850789"/>
              <a:gd name="connsiteY5" fmla="*/ 942777 h 17757577"/>
              <a:gd name="connsiteX6" fmla="*/ 3221040 w 5850789"/>
              <a:gd name="connsiteY6" fmla="*/ 371277 h 17757577"/>
              <a:gd name="connsiteX7" fmla="*/ 3157540 w 5850789"/>
              <a:gd name="connsiteY7" fmla="*/ 1006278 h 17757577"/>
              <a:gd name="connsiteX8" fmla="*/ 3297240 w 5850789"/>
              <a:gd name="connsiteY8" fmla="*/ 1298378 h 17757577"/>
              <a:gd name="connsiteX9" fmla="*/ 3157540 w 5850789"/>
              <a:gd name="connsiteY9" fmla="*/ 1565078 h 17757577"/>
              <a:gd name="connsiteX10" fmla="*/ 3386140 w 5850789"/>
              <a:gd name="connsiteY10" fmla="*/ 2161977 h 17757577"/>
              <a:gd name="connsiteX11" fmla="*/ 3068640 w 5850789"/>
              <a:gd name="connsiteY11" fmla="*/ 2669978 h 17757577"/>
              <a:gd name="connsiteX12" fmla="*/ 3170240 w 5850789"/>
              <a:gd name="connsiteY12" fmla="*/ 3419277 h 17757577"/>
              <a:gd name="connsiteX13" fmla="*/ 2865440 w 5850789"/>
              <a:gd name="connsiteY13" fmla="*/ 4092378 h 17757577"/>
              <a:gd name="connsiteX14" fmla="*/ 2649540 w 5850789"/>
              <a:gd name="connsiteY14" fmla="*/ 4879778 h 17757577"/>
              <a:gd name="connsiteX15" fmla="*/ 3005139 w 5850789"/>
              <a:gd name="connsiteY15" fmla="*/ 4968678 h 17757577"/>
              <a:gd name="connsiteX16" fmla="*/ 3703640 w 5850789"/>
              <a:gd name="connsiteY16" fmla="*/ 4841678 h 17757577"/>
              <a:gd name="connsiteX17" fmla="*/ 4262440 w 5850789"/>
              <a:gd name="connsiteY17" fmla="*/ 5336977 h 17757577"/>
              <a:gd name="connsiteX18" fmla="*/ 4186240 w 5850789"/>
              <a:gd name="connsiteY18" fmla="*/ 6645078 h 17757577"/>
              <a:gd name="connsiteX19" fmla="*/ 4770440 w 5850789"/>
              <a:gd name="connsiteY19" fmla="*/ 8143678 h 17757577"/>
              <a:gd name="connsiteX20" fmla="*/ 4833940 w 5850789"/>
              <a:gd name="connsiteY20" fmla="*/ 8727878 h 17757577"/>
              <a:gd name="connsiteX21" fmla="*/ 4478340 w 5850789"/>
              <a:gd name="connsiteY21" fmla="*/ 9489878 h 17757577"/>
              <a:gd name="connsiteX22" fmla="*/ 4059240 w 5850789"/>
              <a:gd name="connsiteY22" fmla="*/ 9400978 h 17757577"/>
              <a:gd name="connsiteX23" fmla="*/ 3729040 w 5850789"/>
              <a:gd name="connsiteY23" fmla="*/ 9439078 h 17757577"/>
              <a:gd name="connsiteX24" fmla="*/ 3449640 w 5850789"/>
              <a:gd name="connsiteY24" fmla="*/ 9210478 h 17757577"/>
              <a:gd name="connsiteX25" fmla="*/ 3144840 w 5850789"/>
              <a:gd name="connsiteY25" fmla="*/ 9718478 h 17757577"/>
              <a:gd name="connsiteX26" fmla="*/ 2484440 w 5850789"/>
              <a:gd name="connsiteY26" fmla="*/ 10035977 h 17757577"/>
              <a:gd name="connsiteX27" fmla="*/ 363540 w 5850789"/>
              <a:gd name="connsiteY27" fmla="*/ 10810678 h 17757577"/>
              <a:gd name="connsiteX28" fmla="*/ 338140 w 5850789"/>
              <a:gd name="connsiteY28" fmla="*/ 11813977 h 17757577"/>
              <a:gd name="connsiteX29" fmla="*/ 3030539 w 5850789"/>
              <a:gd name="connsiteY29" fmla="*/ 12880778 h 17757577"/>
              <a:gd name="connsiteX30" fmla="*/ 3487739 w 5850789"/>
              <a:gd name="connsiteY30" fmla="*/ 13515778 h 17757577"/>
              <a:gd name="connsiteX31" fmla="*/ 4503740 w 5850789"/>
              <a:gd name="connsiteY31" fmla="*/ 14201577 h 17757577"/>
              <a:gd name="connsiteX32" fmla="*/ 5849939 w 5850789"/>
              <a:gd name="connsiteY32" fmla="*/ 14861978 h 17757577"/>
              <a:gd name="connsiteX33" fmla="*/ 4300540 w 5850789"/>
              <a:gd name="connsiteY33" fmla="*/ 17757577 h 17757577"/>
              <a:gd name="connsiteX0" fmla="*/ 670882 w 5789831"/>
              <a:gd name="connsiteY0" fmla="*/ 91877 h 17757577"/>
              <a:gd name="connsiteX1" fmla="*/ 899482 w 5789831"/>
              <a:gd name="connsiteY1" fmla="*/ 155378 h 17757577"/>
              <a:gd name="connsiteX2" fmla="*/ 1407482 w 5789831"/>
              <a:gd name="connsiteY2" fmla="*/ 79177 h 17757577"/>
              <a:gd name="connsiteX3" fmla="*/ 1991682 w 5789831"/>
              <a:gd name="connsiteY3" fmla="*/ 28377 h 17757577"/>
              <a:gd name="connsiteX4" fmla="*/ 1864682 w 5789831"/>
              <a:gd name="connsiteY4" fmla="*/ 650678 h 17757577"/>
              <a:gd name="connsiteX5" fmla="*/ 2207582 w 5789831"/>
              <a:gd name="connsiteY5" fmla="*/ 942777 h 17757577"/>
              <a:gd name="connsiteX6" fmla="*/ 3160082 w 5789831"/>
              <a:gd name="connsiteY6" fmla="*/ 371277 h 17757577"/>
              <a:gd name="connsiteX7" fmla="*/ 3096582 w 5789831"/>
              <a:gd name="connsiteY7" fmla="*/ 1006278 h 17757577"/>
              <a:gd name="connsiteX8" fmla="*/ 3236282 w 5789831"/>
              <a:gd name="connsiteY8" fmla="*/ 1298378 h 17757577"/>
              <a:gd name="connsiteX9" fmla="*/ 3096582 w 5789831"/>
              <a:gd name="connsiteY9" fmla="*/ 1565078 h 17757577"/>
              <a:gd name="connsiteX10" fmla="*/ 3325182 w 5789831"/>
              <a:gd name="connsiteY10" fmla="*/ 2161977 h 17757577"/>
              <a:gd name="connsiteX11" fmla="*/ 3007682 w 5789831"/>
              <a:gd name="connsiteY11" fmla="*/ 2669978 h 17757577"/>
              <a:gd name="connsiteX12" fmla="*/ 3109282 w 5789831"/>
              <a:gd name="connsiteY12" fmla="*/ 3419277 h 17757577"/>
              <a:gd name="connsiteX13" fmla="*/ 2804482 w 5789831"/>
              <a:gd name="connsiteY13" fmla="*/ 4092378 h 17757577"/>
              <a:gd name="connsiteX14" fmla="*/ 2588582 w 5789831"/>
              <a:gd name="connsiteY14" fmla="*/ 4879778 h 17757577"/>
              <a:gd name="connsiteX15" fmla="*/ 2944181 w 5789831"/>
              <a:gd name="connsiteY15" fmla="*/ 4968678 h 17757577"/>
              <a:gd name="connsiteX16" fmla="*/ 3642682 w 5789831"/>
              <a:gd name="connsiteY16" fmla="*/ 4841678 h 17757577"/>
              <a:gd name="connsiteX17" fmla="*/ 4201482 w 5789831"/>
              <a:gd name="connsiteY17" fmla="*/ 5336977 h 17757577"/>
              <a:gd name="connsiteX18" fmla="*/ 4125282 w 5789831"/>
              <a:gd name="connsiteY18" fmla="*/ 6645078 h 17757577"/>
              <a:gd name="connsiteX19" fmla="*/ 4709482 w 5789831"/>
              <a:gd name="connsiteY19" fmla="*/ 8143678 h 17757577"/>
              <a:gd name="connsiteX20" fmla="*/ 4772982 w 5789831"/>
              <a:gd name="connsiteY20" fmla="*/ 8727878 h 17757577"/>
              <a:gd name="connsiteX21" fmla="*/ 4417382 w 5789831"/>
              <a:gd name="connsiteY21" fmla="*/ 9489878 h 17757577"/>
              <a:gd name="connsiteX22" fmla="*/ 3998282 w 5789831"/>
              <a:gd name="connsiteY22" fmla="*/ 9400978 h 17757577"/>
              <a:gd name="connsiteX23" fmla="*/ 3668082 w 5789831"/>
              <a:gd name="connsiteY23" fmla="*/ 9439078 h 17757577"/>
              <a:gd name="connsiteX24" fmla="*/ 3388682 w 5789831"/>
              <a:gd name="connsiteY24" fmla="*/ 9210478 h 17757577"/>
              <a:gd name="connsiteX25" fmla="*/ 3083882 w 5789831"/>
              <a:gd name="connsiteY25" fmla="*/ 9718478 h 17757577"/>
              <a:gd name="connsiteX26" fmla="*/ 2423482 w 5789831"/>
              <a:gd name="connsiteY26" fmla="*/ 10035977 h 17757577"/>
              <a:gd name="connsiteX27" fmla="*/ 302582 w 5789831"/>
              <a:gd name="connsiteY27" fmla="*/ 10810678 h 17757577"/>
              <a:gd name="connsiteX28" fmla="*/ 277182 w 5789831"/>
              <a:gd name="connsiteY28" fmla="*/ 11813977 h 17757577"/>
              <a:gd name="connsiteX29" fmla="*/ 1940882 w 5789831"/>
              <a:gd name="connsiteY29" fmla="*/ 12296578 h 17757577"/>
              <a:gd name="connsiteX30" fmla="*/ 2969581 w 5789831"/>
              <a:gd name="connsiteY30" fmla="*/ 12880778 h 17757577"/>
              <a:gd name="connsiteX31" fmla="*/ 3426781 w 5789831"/>
              <a:gd name="connsiteY31" fmla="*/ 13515778 h 17757577"/>
              <a:gd name="connsiteX32" fmla="*/ 4442782 w 5789831"/>
              <a:gd name="connsiteY32" fmla="*/ 14201577 h 17757577"/>
              <a:gd name="connsiteX33" fmla="*/ 5788981 w 5789831"/>
              <a:gd name="connsiteY33" fmla="*/ 14861978 h 17757577"/>
              <a:gd name="connsiteX34" fmla="*/ 4239582 w 5789831"/>
              <a:gd name="connsiteY34" fmla="*/ 17757577 h 17757577"/>
              <a:gd name="connsiteX0" fmla="*/ 746094 w 5865043"/>
              <a:gd name="connsiteY0" fmla="*/ 91877 h 17757577"/>
              <a:gd name="connsiteX1" fmla="*/ 974694 w 5865043"/>
              <a:gd name="connsiteY1" fmla="*/ 155378 h 17757577"/>
              <a:gd name="connsiteX2" fmla="*/ 1482694 w 5865043"/>
              <a:gd name="connsiteY2" fmla="*/ 79177 h 17757577"/>
              <a:gd name="connsiteX3" fmla="*/ 2066894 w 5865043"/>
              <a:gd name="connsiteY3" fmla="*/ 28377 h 17757577"/>
              <a:gd name="connsiteX4" fmla="*/ 1939894 w 5865043"/>
              <a:gd name="connsiteY4" fmla="*/ 650678 h 17757577"/>
              <a:gd name="connsiteX5" fmla="*/ 2282794 w 5865043"/>
              <a:gd name="connsiteY5" fmla="*/ 942777 h 17757577"/>
              <a:gd name="connsiteX6" fmla="*/ 3235294 w 5865043"/>
              <a:gd name="connsiteY6" fmla="*/ 371277 h 17757577"/>
              <a:gd name="connsiteX7" fmla="*/ 3171794 w 5865043"/>
              <a:gd name="connsiteY7" fmla="*/ 1006278 h 17757577"/>
              <a:gd name="connsiteX8" fmla="*/ 3311494 w 5865043"/>
              <a:gd name="connsiteY8" fmla="*/ 1298378 h 17757577"/>
              <a:gd name="connsiteX9" fmla="*/ 3171794 w 5865043"/>
              <a:gd name="connsiteY9" fmla="*/ 1565078 h 17757577"/>
              <a:gd name="connsiteX10" fmla="*/ 3400394 w 5865043"/>
              <a:gd name="connsiteY10" fmla="*/ 2161977 h 17757577"/>
              <a:gd name="connsiteX11" fmla="*/ 3082894 w 5865043"/>
              <a:gd name="connsiteY11" fmla="*/ 2669978 h 17757577"/>
              <a:gd name="connsiteX12" fmla="*/ 3184494 w 5865043"/>
              <a:gd name="connsiteY12" fmla="*/ 3419277 h 17757577"/>
              <a:gd name="connsiteX13" fmla="*/ 2879694 w 5865043"/>
              <a:gd name="connsiteY13" fmla="*/ 4092378 h 17757577"/>
              <a:gd name="connsiteX14" fmla="*/ 2663794 w 5865043"/>
              <a:gd name="connsiteY14" fmla="*/ 4879778 h 17757577"/>
              <a:gd name="connsiteX15" fmla="*/ 3019393 w 5865043"/>
              <a:gd name="connsiteY15" fmla="*/ 4968678 h 17757577"/>
              <a:gd name="connsiteX16" fmla="*/ 3717894 w 5865043"/>
              <a:gd name="connsiteY16" fmla="*/ 4841678 h 17757577"/>
              <a:gd name="connsiteX17" fmla="*/ 4276694 w 5865043"/>
              <a:gd name="connsiteY17" fmla="*/ 5336977 h 17757577"/>
              <a:gd name="connsiteX18" fmla="*/ 4200494 w 5865043"/>
              <a:gd name="connsiteY18" fmla="*/ 6645078 h 17757577"/>
              <a:gd name="connsiteX19" fmla="*/ 4784694 w 5865043"/>
              <a:gd name="connsiteY19" fmla="*/ 8143678 h 17757577"/>
              <a:gd name="connsiteX20" fmla="*/ 4848194 w 5865043"/>
              <a:gd name="connsiteY20" fmla="*/ 8727878 h 17757577"/>
              <a:gd name="connsiteX21" fmla="*/ 4492594 w 5865043"/>
              <a:gd name="connsiteY21" fmla="*/ 9489878 h 17757577"/>
              <a:gd name="connsiteX22" fmla="*/ 4073494 w 5865043"/>
              <a:gd name="connsiteY22" fmla="*/ 9400978 h 17757577"/>
              <a:gd name="connsiteX23" fmla="*/ 3743294 w 5865043"/>
              <a:gd name="connsiteY23" fmla="*/ 9439078 h 17757577"/>
              <a:gd name="connsiteX24" fmla="*/ 3463894 w 5865043"/>
              <a:gd name="connsiteY24" fmla="*/ 9210478 h 17757577"/>
              <a:gd name="connsiteX25" fmla="*/ 3159094 w 5865043"/>
              <a:gd name="connsiteY25" fmla="*/ 9718478 h 17757577"/>
              <a:gd name="connsiteX26" fmla="*/ 2498694 w 5865043"/>
              <a:gd name="connsiteY26" fmla="*/ 10035977 h 17757577"/>
              <a:gd name="connsiteX27" fmla="*/ 377794 w 5865043"/>
              <a:gd name="connsiteY27" fmla="*/ 10810678 h 17757577"/>
              <a:gd name="connsiteX28" fmla="*/ 199994 w 5865043"/>
              <a:gd name="connsiteY28" fmla="*/ 11928277 h 17757577"/>
              <a:gd name="connsiteX29" fmla="*/ 2016094 w 5865043"/>
              <a:gd name="connsiteY29" fmla="*/ 12296578 h 17757577"/>
              <a:gd name="connsiteX30" fmla="*/ 3044793 w 5865043"/>
              <a:gd name="connsiteY30" fmla="*/ 12880778 h 17757577"/>
              <a:gd name="connsiteX31" fmla="*/ 3501993 w 5865043"/>
              <a:gd name="connsiteY31" fmla="*/ 13515778 h 17757577"/>
              <a:gd name="connsiteX32" fmla="*/ 4517994 w 5865043"/>
              <a:gd name="connsiteY32" fmla="*/ 14201577 h 17757577"/>
              <a:gd name="connsiteX33" fmla="*/ 5864193 w 5865043"/>
              <a:gd name="connsiteY33" fmla="*/ 14861978 h 17757577"/>
              <a:gd name="connsiteX34" fmla="*/ 4314794 w 5865043"/>
              <a:gd name="connsiteY34" fmla="*/ 17757577 h 17757577"/>
              <a:gd name="connsiteX0" fmla="*/ 678091 w 5797040"/>
              <a:gd name="connsiteY0" fmla="*/ 91877 h 17757577"/>
              <a:gd name="connsiteX1" fmla="*/ 906691 w 5797040"/>
              <a:gd name="connsiteY1" fmla="*/ 155378 h 17757577"/>
              <a:gd name="connsiteX2" fmla="*/ 1414691 w 5797040"/>
              <a:gd name="connsiteY2" fmla="*/ 79177 h 17757577"/>
              <a:gd name="connsiteX3" fmla="*/ 1998891 w 5797040"/>
              <a:gd name="connsiteY3" fmla="*/ 28377 h 17757577"/>
              <a:gd name="connsiteX4" fmla="*/ 1871891 w 5797040"/>
              <a:gd name="connsiteY4" fmla="*/ 650678 h 17757577"/>
              <a:gd name="connsiteX5" fmla="*/ 2214791 w 5797040"/>
              <a:gd name="connsiteY5" fmla="*/ 942777 h 17757577"/>
              <a:gd name="connsiteX6" fmla="*/ 3167291 w 5797040"/>
              <a:gd name="connsiteY6" fmla="*/ 371277 h 17757577"/>
              <a:gd name="connsiteX7" fmla="*/ 3103791 w 5797040"/>
              <a:gd name="connsiteY7" fmla="*/ 1006278 h 17757577"/>
              <a:gd name="connsiteX8" fmla="*/ 3243491 w 5797040"/>
              <a:gd name="connsiteY8" fmla="*/ 1298378 h 17757577"/>
              <a:gd name="connsiteX9" fmla="*/ 3103791 w 5797040"/>
              <a:gd name="connsiteY9" fmla="*/ 1565078 h 17757577"/>
              <a:gd name="connsiteX10" fmla="*/ 3332391 w 5797040"/>
              <a:gd name="connsiteY10" fmla="*/ 2161977 h 17757577"/>
              <a:gd name="connsiteX11" fmla="*/ 3014891 w 5797040"/>
              <a:gd name="connsiteY11" fmla="*/ 2669978 h 17757577"/>
              <a:gd name="connsiteX12" fmla="*/ 3116491 w 5797040"/>
              <a:gd name="connsiteY12" fmla="*/ 3419277 h 17757577"/>
              <a:gd name="connsiteX13" fmla="*/ 2811691 w 5797040"/>
              <a:gd name="connsiteY13" fmla="*/ 4092378 h 17757577"/>
              <a:gd name="connsiteX14" fmla="*/ 2595791 w 5797040"/>
              <a:gd name="connsiteY14" fmla="*/ 4879778 h 17757577"/>
              <a:gd name="connsiteX15" fmla="*/ 2951390 w 5797040"/>
              <a:gd name="connsiteY15" fmla="*/ 4968678 h 17757577"/>
              <a:gd name="connsiteX16" fmla="*/ 3649891 w 5797040"/>
              <a:gd name="connsiteY16" fmla="*/ 4841678 h 17757577"/>
              <a:gd name="connsiteX17" fmla="*/ 4208691 w 5797040"/>
              <a:gd name="connsiteY17" fmla="*/ 5336977 h 17757577"/>
              <a:gd name="connsiteX18" fmla="*/ 4132491 w 5797040"/>
              <a:gd name="connsiteY18" fmla="*/ 6645078 h 17757577"/>
              <a:gd name="connsiteX19" fmla="*/ 4716691 w 5797040"/>
              <a:gd name="connsiteY19" fmla="*/ 8143678 h 17757577"/>
              <a:gd name="connsiteX20" fmla="*/ 4780191 w 5797040"/>
              <a:gd name="connsiteY20" fmla="*/ 8727878 h 17757577"/>
              <a:gd name="connsiteX21" fmla="*/ 4424591 w 5797040"/>
              <a:gd name="connsiteY21" fmla="*/ 9489878 h 17757577"/>
              <a:gd name="connsiteX22" fmla="*/ 4005491 w 5797040"/>
              <a:gd name="connsiteY22" fmla="*/ 9400978 h 17757577"/>
              <a:gd name="connsiteX23" fmla="*/ 3675291 w 5797040"/>
              <a:gd name="connsiteY23" fmla="*/ 9439078 h 17757577"/>
              <a:gd name="connsiteX24" fmla="*/ 3395891 w 5797040"/>
              <a:gd name="connsiteY24" fmla="*/ 9210478 h 17757577"/>
              <a:gd name="connsiteX25" fmla="*/ 3091091 w 5797040"/>
              <a:gd name="connsiteY25" fmla="*/ 9718478 h 17757577"/>
              <a:gd name="connsiteX26" fmla="*/ 2430691 w 5797040"/>
              <a:gd name="connsiteY26" fmla="*/ 10035977 h 17757577"/>
              <a:gd name="connsiteX27" fmla="*/ 309791 w 5797040"/>
              <a:gd name="connsiteY27" fmla="*/ 10810678 h 17757577"/>
              <a:gd name="connsiteX28" fmla="*/ 131991 w 5797040"/>
              <a:gd name="connsiteY28" fmla="*/ 11928277 h 17757577"/>
              <a:gd name="connsiteX29" fmla="*/ 893991 w 5797040"/>
              <a:gd name="connsiteY29" fmla="*/ 11839378 h 17757577"/>
              <a:gd name="connsiteX30" fmla="*/ 1948091 w 5797040"/>
              <a:gd name="connsiteY30" fmla="*/ 12296578 h 17757577"/>
              <a:gd name="connsiteX31" fmla="*/ 2976790 w 5797040"/>
              <a:gd name="connsiteY31" fmla="*/ 12880778 h 17757577"/>
              <a:gd name="connsiteX32" fmla="*/ 3433990 w 5797040"/>
              <a:gd name="connsiteY32" fmla="*/ 13515778 h 17757577"/>
              <a:gd name="connsiteX33" fmla="*/ 4449991 w 5797040"/>
              <a:gd name="connsiteY33" fmla="*/ 14201577 h 17757577"/>
              <a:gd name="connsiteX34" fmla="*/ 5796190 w 5797040"/>
              <a:gd name="connsiteY34" fmla="*/ 14861978 h 17757577"/>
              <a:gd name="connsiteX35" fmla="*/ 4246791 w 5797040"/>
              <a:gd name="connsiteY35" fmla="*/ 17757577 h 17757577"/>
              <a:gd name="connsiteX0" fmla="*/ 678091 w 5797040"/>
              <a:gd name="connsiteY0" fmla="*/ 91877 h 17757577"/>
              <a:gd name="connsiteX1" fmla="*/ 906691 w 5797040"/>
              <a:gd name="connsiteY1" fmla="*/ 155378 h 17757577"/>
              <a:gd name="connsiteX2" fmla="*/ 1414691 w 5797040"/>
              <a:gd name="connsiteY2" fmla="*/ 79177 h 17757577"/>
              <a:gd name="connsiteX3" fmla="*/ 1998891 w 5797040"/>
              <a:gd name="connsiteY3" fmla="*/ 28377 h 17757577"/>
              <a:gd name="connsiteX4" fmla="*/ 1871891 w 5797040"/>
              <a:gd name="connsiteY4" fmla="*/ 650678 h 17757577"/>
              <a:gd name="connsiteX5" fmla="*/ 2214791 w 5797040"/>
              <a:gd name="connsiteY5" fmla="*/ 942777 h 17757577"/>
              <a:gd name="connsiteX6" fmla="*/ 3167291 w 5797040"/>
              <a:gd name="connsiteY6" fmla="*/ 371277 h 17757577"/>
              <a:gd name="connsiteX7" fmla="*/ 3103791 w 5797040"/>
              <a:gd name="connsiteY7" fmla="*/ 1006278 h 17757577"/>
              <a:gd name="connsiteX8" fmla="*/ 3243491 w 5797040"/>
              <a:gd name="connsiteY8" fmla="*/ 1298378 h 17757577"/>
              <a:gd name="connsiteX9" fmla="*/ 3103791 w 5797040"/>
              <a:gd name="connsiteY9" fmla="*/ 1565078 h 17757577"/>
              <a:gd name="connsiteX10" fmla="*/ 3332391 w 5797040"/>
              <a:gd name="connsiteY10" fmla="*/ 2161977 h 17757577"/>
              <a:gd name="connsiteX11" fmla="*/ 3014891 w 5797040"/>
              <a:gd name="connsiteY11" fmla="*/ 2669978 h 17757577"/>
              <a:gd name="connsiteX12" fmla="*/ 3116491 w 5797040"/>
              <a:gd name="connsiteY12" fmla="*/ 3419277 h 17757577"/>
              <a:gd name="connsiteX13" fmla="*/ 2811691 w 5797040"/>
              <a:gd name="connsiteY13" fmla="*/ 4092378 h 17757577"/>
              <a:gd name="connsiteX14" fmla="*/ 2595791 w 5797040"/>
              <a:gd name="connsiteY14" fmla="*/ 4879778 h 17757577"/>
              <a:gd name="connsiteX15" fmla="*/ 2951390 w 5797040"/>
              <a:gd name="connsiteY15" fmla="*/ 4968678 h 17757577"/>
              <a:gd name="connsiteX16" fmla="*/ 3649891 w 5797040"/>
              <a:gd name="connsiteY16" fmla="*/ 4841678 h 17757577"/>
              <a:gd name="connsiteX17" fmla="*/ 4208691 w 5797040"/>
              <a:gd name="connsiteY17" fmla="*/ 5336977 h 17757577"/>
              <a:gd name="connsiteX18" fmla="*/ 4132491 w 5797040"/>
              <a:gd name="connsiteY18" fmla="*/ 6645078 h 17757577"/>
              <a:gd name="connsiteX19" fmla="*/ 4716691 w 5797040"/>
              <a:gd name="connsiteY19" fmla="*/ 8143678 h 17757577"/>
              <a:gd name="connsiteX20" fmla="*/ 4780191 w 5797040"/>
              <a:gd name="connsiteY20" fmla="*/ 8727878 h 17757577"/>
              <a:gd name="connsiteX21" fmla="*/ 4424591 w 5797040"/>
              <a:gd name="connsiteY21" fmla="*/ 9489878 h 17757577"/>
              <a:gd name="connsiteX22" fmla="*/ 4005491 w 5797040"/>
              <a:gd name="connsiteY22" fmla="*/ 9400978 h 17757577"/>
              <a:gd name="connsiteX23" fmla="*/ 3675291 w 5797040"/>
              <a:gd name="connsiteY23" fmla="*/ 9439078 h 17757577"/>
              <a:gd name="connsiteX24" fmla="*/ 3395891 w 5797040"/>
              <a:gd name="connsiteY24" fmla="*/ 9210478 h 17757577"/>
              <a:gd name="connsiteX25" fmla="*/ 3091091 w 5797040"/>
              <a:gd name="connsiteY25" fmla="*/ 9718478 h 17757577"/>
              <a:gd name="connsiteX26" fmla="*/ 2430691 w 5797040"/>
              <a:gd name="connsiteY26" fmla="*/ 10035977 h 17757577"/>
              <a:gd name="connsiteX27" fmla="*/ 309791 w 5797040"/>
              <a:gd name="connsiteY27" fmla="*/ 10810678 h 17757577"/>
              <a:gd name="connsiteX28" fmla="*/ 131991 w 5797040"/>
              <a:gd name="connsiteY28" fmla="*/ 11928277 h 17757577"/>
              <a:gd name="connsiteX29" fmla="*/ 893991 w 5797040"/>
              <a:gd name="connsiteY29" fmla="*/ 11839378 h 17757577"/>
              <a:gd name="connsiteX30" fmla="*/ 1363890 w 5797040"/>
              <a:gd name="connsiteY30" fmla="*/ 12169578 h 17757577"/>
              <a:gd name="connsiteX31" fmla="*/ 1948091 w 5797040"/>
              <a:gd name="connsiteY31" fmla="*/ 12296578 h 17757577"/>
              <a:gd name="connsiteX32" fmla="*/ 2976790 w 5797040"/>
              <a:gd name="connsiteY32" fmla="*/ 12880778 h 17757577"/>
              <a:gd name="connsiteX33" fmla="*/ 3433990 w 5797040"/>
              <a:gd name="connsiteY33" fmla="*/ 13515778 h 17757577"/>
              <a:gd name="connsiteX34" fmla="*/ 4449991 w 5797040"/>
              <a:gd name="connsiteY34" fmla="*/ 14201577 h 17757577"/>
              <a:gd name="connsiteX35" fmla="*/ 5796190 w 5797040"/>
              <a:gd name="connsiteY35" fmla="*/ 14861978 h 17757577"/>
              <a:gd name="connsiteX36" fmla="*/ 4246791 w 5797040"/>
              <a:gd name="connsiteY36" fmla="*/ 17757577 h 17757577"/>
              <a:gd name="connsiteX0" fmla="*/ 678091 w 5797040"/>
              <a:gd name="connsiteY0" fmla="*/ 91877 h 17757577"/>
              <a:gd name="connsiteX1" fmla="*/ 906691 w 5797040"/>
              <a:gd name="connsiteY1" fmla="*/ 155378 h 17757577"/>
              <a:gd name="connsiteX2" fmla="*/ 1414691 w 5797040"/>
              <a:gd name="connsiteY2" fmla="*/ 79177 h 17757577"/>
              <a:gd name="connsiteX3" fmla="*/ 1998891 w 5797040"/>
              <a:gd name="connsiteY3" fmla="*/ 28377 h 17757577"/>
              <a:gd name="connsiteX4" fmla="*/ 1871891 w 5797040"/>
              <a:gd name="connsiteY4" fmla="*/ 650678 h 17757577"/>
              <a:gd name="connsiteX5" fmla="*/ 2214791 w 5797040"/>
              <a:gd name="connsiteY5" fmla="*/ 942777 h 17757577"/>
              <a:gd name="connsiteX6" fmla="*/ 3167291 w 5797040"/>
              <a:gd name="connsiteY6" fmla="*/ 371277 h 17757577"/>
              <a:gd name="connsiteX7" fmla="*/ 3103791 w 5797040"/>
              <a:gd name="connsiteY7" fmla="*/ 1006278 h 17757577"/>
              <a:gd name="connsiteX8" fmla="*/ 3243491 w 5797040"/>
              <a:gd name="connsiteY8" fmla="*/ 1298378 h 17757577"/>
              <a:gd name="connsiteX9" fmla="*/ 3103791 w 5797040"/>
              <a:gd name="connsiteY9" fmla="*/ 1565078 h 17757577"/>
              <a:gd name="connsiteX10" fmla="*/ 3332391 w 5797040"/>
              <a:gd name="connsiteY10" fmla="*/ 2161977 h 17757577"/>
              <a:gd name="connsiteX11" fmla="*/ 3014891 w 5797040"/>
              <a:gd name="connsiteY11" fmla="*/ 2669978 h 17757577"/>
              <a:gd name="connsiteX12" fmla="*/ 3116491 w 5797040"/>
              <a:gd name="connsiteY12" fmla="*/ 3419277 h 17757577"/>
              <a:gd name="connsiteX13" fmla="*/ 2811691 w 5797040"/>
              <a:gd name="connsiteY13" fmla="*/ 4092378 h 17757577"/>
              <a:gd name="connsiteX14" fmla="*/ 2595791 w 5797040"/>
              <a:gd name="connsiteY14" fmla="*/ 4879778 h 17757577"/>
              <a:gd name="connsiteX15" fmla="*/ 2951390 w 5797040"/>
              <a:gd name="connsiteY15" fmla="*/ 4968678 h 17757577"/>
              <a:gd name="connsiteX16" fmla="*/ 3649891 w 5797040"/>
              <a:gd name="connsiteY16" fmla="*/ 4841678 h 17757577"/>
              <a:gd name="connsiteX17" fmla="*/ 4208691 w 5797040"/>
              <a:gd name="connsiteY17" fmla="*/ 5336977 h 17757577"/>
              <a:gd name="connsiteX18" fmla="*/ 4132491 w 5797040"/>
              <a:gd name="connsiteY18" fmla="*/ 6645078 h 17757577"/>
              <a:gd name="connsiteX19" fmla="*/ 4716691 w 5797040"/>
              <a:gd name="connsiteY19" fmla="*/ 8143678 h 17757577"/>
              <a:gd name="connsiteX20" fmla="*/ 4780191 w 5797040"/>
              <a:gd name="connsiteY20" fmla="*/ 8727878 h 17757577"/>
              <a:gd name="connsiteX21" fmla="*/ 4424591 w 5797040"/>
              <a:gd name="connsiteY21" fmla="*/ 9489878 h 17757577"/>
              <a:gd name="connsiteX22" fmla="*/ 4005491 w 5797040"/>
              <a:gd name="connsiteY22" fmla="*/ 9400978 h 17757577"/>
              <a:gd name="connsiteX23" fmla="*/ 3675291 w 5797040"/>
              <a:gd name="connsiteY23" fmla="*/ 9439078 h 17757577"/>
              <a:gd name="connsiteX24" fmla="*/ 3395891 w 5797040"/>
              <a:gd name="connsiteY24" fmla="*/ 9210478 h 17757577"/>
              <a:gd name="connsiteX25" fmla="*/ 3091091 w 5797040"/>
              <a:gd name="connsiteY25" fmla="*/ 9718478 h 17757577"/>
              <a:gd name="connsiteX26" fmla="*/ 2430691 w 5797040"/>
              <a:gd name="connsiteY26" fmla="*/ 10035977 h 17757577"/>
              <a:gd name="connsiteX27" fmla="*/ 309791 w 5797040"/>
              <a:gd name="connsiteY27" fmla="*/ 10810678 h 17757577"/>
              <a:gd name="connsiteX28" fmla="*/ 131991 w 5797040"/>
              <a:gd name="connsiteY28" fmla="*/ 11928277 h 17757577"/>
              <a:gd name="connsiteX29" fmla="*/ 893991 w 5797040"/>
              <a:gd name="connsiteY29" fmla="*/ 11839378 h 17757577"/>
              <a:gd name="connsiteX30" fmla="*/ 1363890 w 5797040"/>
              <a:gd name="connsiteY30" fmla="*/ 12169578 h 17757577"/>
              <a:gd name="connsiteX31" fmla="*/ 1948091 w 5797040"/>
              <a:gd name="connsiteY31" fmla="*/ 12296578 h 17757577"/>
              <a:gd name="connsiteX32" fmla="*/ 2367190 w 5797040"/>
              <a:gd name="connsiteY32" fmla="*/ 12918878 h 17757577"/>
              <a:gd name="connsiteX33" fmla="*/ 2976790 w 5797040"/>
              <a:gd name="connsiteY33" fmla="*/ 12880778 h 17757577"/>
              <a:gd name="connsiteX34" fmla="*/ 3433990 w 5797040"/>
              <a:gd name="connsiteY34" fmla="*/ 13515778 h 17757577"/>
              <a:gd name="connsiteX35" fmla="*/ 4449991 w 5797040"/>
              <a:gd name="connsiteY35" fmla="*/ 14201577 h 17757577"/>
              <a:gd name="connsiteX36" fmla="*/ 5796190 w 5797040"/>
              <a:gd name="connsiteY36" fmla="*/ 14861978 h 17757577"/>
              <a:gd name="connsiteX37" fmla="*/ 4246791 w 5797040"/>
              <a:gd name="connsiteY37" fmla="*/ 17757577 h 17757577"/>
              <a:gd name="connsiteX0" fmla="*/ 678091 w 6389479"/>
              <a:gd name="connsiteY0" fmla="*/ 91877 h 17757577"/>
              <a:gd name="connsiteX1" fmla="*/ 906691 w 6389479"/>
              <a:gd name="connsiteY1" fmla="*/ 155378 h 17757577"/>
              <a:gd name="connsiteX2" fmla="*/ 1414691 w 6389479"/>
              <a:gd name="connsiteY2" fmla="*/ 79177 h 17757577"/>
              <a:gd name="connsiteX3" fmla="*/ 1998891 w 6389479"/>
              <a:gd name="connsiteY3" fmla="*/ 28377 h 17757577"/>
              <a:gd name="connsiteX4" fmla="*/ 1871891 w 6389479"/>
              <a:gd name="connsiteY4" fmla="*/ 650678 h 17757577"/>
              <a:gd name="connsiteX5" fmla="*/ 2214791 w 6389479"/>
              <a:gd name="connsiteY5" fmla="*/ 942777 h 17757577"/>
              <a:gd name="connsiteX6" fmla="*/ 3167291 w 6389479"/>
              <a:gd name="connsiteY6" fmla="*/ 371277 h 17757577"/>
              <a:gd name="connsiteX7" fmla="*/ 3103791 w 6389479"/>
              <a:gd name="connsiteY7" fmla="*/ 1006278 h 17757577"/>
              <a:gd name="connsiteX8" fmla="*/ 3243491 w 6389479"/>
              <a:gd name="connsiteY8" fmla="*/ 1298378 h 17757577"/>
              <a:gd name="connsiteX9" fmla="*/ 3103791 w 6389479"/>
              <a:gd name="connsiteY9" fmla="*/ 1565078 h 17757577"/>
              <a:gd name="connsiteX10" fmla="*/ 3332391 w 6389479"/>
              <a:gd name="connsiteY10" fmla="*/ 2161977 h 17757577"/>
              <a:gd name="connsiteX11" fmla="*/ 3014891 w 6389479"/>
              <a:gd name="connsiteY11" fmla="*/ 2669978 h 17757577"/>
              <a:gd name="connsiteX12" fmla="*/ 3116491 w 6389479"/>
              <a:gd name="connsiteY12" fmla="*/ 3419277 h 17757577"/>
              <a:gd name="connsiteX13" fmla="*/ 2811691 w 6389479"/>
              <a:gd name="connsiteY13" fmla="*/ 4092378 h 17757577"/>
              <a:gd name="connsiteX14" fmla="*/ 2595791 w 6389479"/>
              <a:gd name="connsiteY14" fmla="*/ 4879778 h 17757577"/>
              <a:gd name="connsiteX15" fmla="*/ 2951390 w 6389479"/>
              <a:gd name="connsiteY15" fmla="*/ 4968678 h 17757577"/>
              <a:gd name="connsiteX16" fmla="*/ 3649891 w 6389479"/>
              <a:gd name="connsiteY16" fmla="*/ 4841678 h 17757577"/>
              <a:gd name="connsiteX17" fmla="*/ 4208691 w 6389479"/>
              <a:gd name="connsiteY17" fmla="*/ 5336977 h 17757577"/>
              <a:gd name="connsiteX18" fmla="*/ 4132491 w 6389479"/>
              <a:gd name="connsiteY18" fmla="*/ 6645078 h 17757577"/>
              <a:gd name="connsiteX19" fmla="*/ 4716691 w 6389479"/>
              <a:gd name="connsiteY19" fmla="*/ 8143678 h 17757577"/>
              <a:gd name="connsiteX20" fmla="*/ 4780191 w 6389479"/>
              <a:gd name="connsiteY20" fmla="*/ 8727878 h 17757577"/>
              <a:gd name="connsiteX21" fmla="*/ 4424591 w 6389479"/>
              <a:gd name="connsiteY21" fmla="*/ 9489878 h 17757577"/>
              <a:gd name="connsiteX22" fmla="*/ 4005491 w 6389479"/>
              <a:gd name="connsiteY22" fmla="*/ 9400978 h 17757577"/>
              <a:gd name="connsiteX23" fmla="*/ 3675291 w 6389479"/>
              <a:gd name="connsiteY23" fmla="*/ 9439078 h 17757577"/>
              <a:gd name="connsiteX24" fmla="*/ 3395891 w 6389479"/>
              <a:gd name="connsiteY24" fmla="*/ 9210478 h 17757577"/>
              <a:gd name="connsiteX25" fmla="*/ 3091091 w 6389479"/>
              <a:gd name="connsiteY25" fmla="*/ 9718478 h 17757577"/>
              <a:gd name="connsiteX26" fmla="*/ 2430691 w 6389479"/>
              <a:gd name="connsiteY26" fmla="*/ 10035977 h 17757577"/>
              <a:gd name="connsiteX27" fmla="*/ 309791 w 6389479"/>
              <a:gd name="connsiteY27" fmla="*/ 10810678 h 17757577"/>
              <a:gd name="connsiteX28" fmla="*/ 131991 w 6389479"/>
              <a:gd name="connsiteY28" fmla="*/ 11928277 h 17757577"/>
              <a:gd name="connsiteX29" fmla="*/ 893991 w 6389479"/>
              <a:gd name="connsiteY29" fmla="*/ 11839378 h 17757577"/>
              <a:gd name="connsiteX30" fmla="*/ 1363890 w 6389479"/>
              <a:gd name="connsiteY30" fmla="*/ 12169578 h 17757577"/>
              <a:gd name="connsiteX31" fmla="*/ 1948091 w 6389479"/>
              <a:gd name="connsiteY31" fmla="*/ 12296578 h 17757577"/>
              <a:gd name="connsiteX32" fmla="*/ 2367190 w 6389479"/>
              <a:gd name="connsiteY32" fmla="*/ 12918878 h 17757577"/>
              <a:gd name="connsiteX33" fmla="*/ 2976790 w 6389479"/>
              <a:gd name="connsiteY33" fmla="*/ 12880778 h 17757577"/>
              <a:gd name="connsiteX34" fmla="*/ 3433990 w 6389479"/>
              <a:gd name="connsiteY34" fmla="*/ 13515778 h 17757577"/>
              <a:gd name="connsiteX35" fmla="*/ 4449991 w 6389479"/>
              <a:gd name="connsiteY35" fmla="*/ 14201577 h 17757577"/>
              <a:gd name="connsiteX36" fmla="*/ 5796190 w 6389479"/>
              <a:gd name="connsiteY36" fmla="*/ 14861978 h 17757577"/>
              <a:gd name="connsiteX37" fmla="*/ 6329590 w 6389479"/>
              <a:gd name="connsiteY37" fmla="*/ 16195478 h 17757577"/>
              <a:gd name="connsiteX38" fmla="*/ 4246791 w 6389479"/>
              <a:gd name="connsiteY38" fmla="*/ 17757577 h 17757577"/>
              <a:gd name="connsiteX0" fmla="*/ 678091 w 6349915"/>
              <a:gd name="connsiteY0" fmla="*/ 91877 h 17757577"/>
              <a:gd name="connsiteX1" fmla="*/ 906691 w 6349915"/>
              <a:gd name="connsiteY1" fmla="*/ 155378 h 17757577"/>
              <a:gd name="connsiteX2" fmla="*/ 1414691 w 6349915"/>
              <a:gd name="connsiteY2" fmla="*/ 79177 h 17757577"/>
              <a:gd name="connsiteX3" fmla="*/ 1998891 w 6349915"/>
              <a:gd name="connsiteY3" fmla="*/ 28377 h 17757577"/>
              <a:gd name="connsiteX4" fmla="*/ 1871891 w 6349915"/>
              <a:gd name="connsiteY4" fmla="*/ 650678 h 17757577"/>
              <a:gd name="connsiteX5" fmla="*/ 2214791 w 6349915"/>
              <a:gd name="connsiteY5" fmla="*/ 942777 h 17757577"/>
              <a:gd name="connsiteX6" fmla="*/ 3167291 w 6349915"/>
              <a:gd name="connsiteY6" fmla="*/ 371277 h 17757577"/>
              <a:gd name="connsiteX7" fmla="*/ 3103791 w 6349915"/>
              <a:gd name="connsiteY7" fmla="*/ 1006278 h 17757577"/>
              <a:gd name="connsiteX8" fmla="*/ 3243491 w 6349915"/>
              <a:gd name="connsiteY8" fmla="*/ 1298378 h 17757577"/>
              <a:gd name="connsiteX9" fmla="*/ 3103791 w 6349915"/>
              <a:gd name="connsiteY9" fmla="*/ 1565078 h 17757577"/>
              <a:gd name="connsiteX10" fmla="*/ 3332391 w 6349915"/>
              <a:gd name="connsiteY10" fmla="*/ 2161977 h 17757577"/>
              <a:gd name="connsiteX11" fmla="*/ 3014891 w 6349915"/>
              <a:gd name="connsiteY11" fmla="*/ 2669978 h 17757577"/>
              <a:gd name="connsiteX12" fmla="*/ 3116491 w 6349915"/>
              <a:gd name="connsiteY12" fmla="*/ 3419277 h 17757577"/>
              <a:gd name="connsiteX13" fmla="*/ 2811691 w 6349915"/>
              <a:gd name="connsiteY13" fmla="*/ 4092378 h 17757577"/>
              <a:gd name="connsiteX14" fmla="*/ 2595791 w 6349915"/>
              <a:gd name="connsiteY14" fmla="*/ 4879778 h 17757577"/>
              <a:gd name="connsiteX15" fmla="*/ 2951390 w 6349915"/>
              <a:gd name="connsiteY15" fmla="*/ 4968678 h 17757577"/>
              <a:gd name="connsiteX16" fmla="*/ 3649891 w 6349915"/>
              <a:gd name="connsiteY16" fmla="*/ 4841678 h 17757577"/>
              <a:gd name="connsiteX17" fmla="*/ 4208691 w 6349915"/>
              <a:gd name="connsiteY17" fmla="*/ 5336977 h 17757577"/>
              <a:gd name="connsiteX18" fmla="*/ 4132491 w 6349915"/>
              <a:gd name="connsiteY18" fmla="*/ 6645078 h 17757577"/>
              <a:gd name="connsiteX19" fmla="*/ 4716691 w 6349915"/>
              <a:gd name="connsiteY19" fmla="*/ 8143678 h 17757577"/>
              <a:gd name="connsiteX20" fmla="*/ 4780191 w 6349915"/>
              <a:gd name="connsiteY20" fmla="*/ 8727878 h 17757577"/>
              <a:gd name="connsiteX21" fmla="*/ 4424591 w 6349915"/>
              <a:gd name="connsiteY21" fmla="*/ 9489878 h 17757577"/>
              <a:gd name="connsiteX22" fmla="*/ 4005491 w 6349915"/>
              <a:gd name="connsiteY22" fmla="*/ 9400978 h 17757577"/>
              <a:gd name="connsiteX23" fmla="*/ 3675291 w 6349915"/>
              <a:gd name="connsiteY23" fmla="*/ 9439078 h 17757577"/>
              <a:gd name="connsiteX24" fmla="*/ 3395891 w 6349915"/>
              <a:gd name="connsiteY24" fmla="*/ 9210478 h 17757577"/>
              <a:gd name="connsiteX25" fmla="*/ 3091091 w 6349915"/>
              <a:gd name="connsiteY25" fmla="*/ 9718478 h 17757577"/>
              <a:gd name="connsiteX26" fmla="*/ 2430691 w 6349915"/>
              <a:gd name="connsiteY26" fmla="*/ 10035977 h 17757577"/>
              <a:gd name="connsiteX27" fmla="*/ 309791 w 6349915"/>
              <a:gd name="connsiteY27" fmla="*/ 10810678 h 17757577"/>
              <a:gd name="connsiteX28" fmla="*/ 131991 w 6349915"/>
              <a:gd name="connsiteY28" fmla="*/ 11928277 h 17757577"/>
              <a:gd name="connsiteX29" fmla="*/ 893991 w 6349915"/>
              <a:gd name="connsiteY29" fmla="*/ 11839378 h 17757577"/>
              <a:gd name="connsiteX30" fmla="*/ 1363890 w 6349915"/>
              <a:gd name="connsiteY30" fmla="*/ 12169578 h 17757577"/>
              <a:gd name="connsiteX31" fmla="*/ 1948091 w 6349915"/>
              <a:gd name="connsiteY31" fmla="*/ 12296578 h 17757577"/>
              <a:gd name="connsiteX32" fmla="*/ 2367190 w 6349915"/>
              <a:gd name="connsiteY32" fmla="*/ 12918878 h 17757577"/>
              <a:gd name="connsiteX33" fmla="*/ 2976790 w 6349915"/>
              <a:gd name="connsiteY33" fmla="*/ 12880778 h 17757577"/>
              <a:gd name="connsiteX34" fmla="*/ 3433990 w 6349915"/>
              <a:gd name="connsiteY34" fmla="*/ 13515778 h 17757577"/>
              <a:gd name="connsiteX35" fmla="*/ 4449991 w 6349915"/>
              <a:gd name="connsiteY35" fmla="*/ 14201577 h 17757577"/>
              <a:gd name="connsiteX36" fmla="*/ 5796190 w 6349915"/>
              <a:gd name="connsiteY36" fmla="*/ 14861978 h 17757577"/>
              <a:gd name="connsiteX37" fmla="*/ 6329590 w 6349915"/>
              <a:gd name="connsiteY37" fmla="*/ 16195478 h 17757577"/>
              <a:gd name="connsiteX38" fmla="*/ 5148490 w 6349915"/>
              <a:gd name="connsiteY38" fmla="*/ 17389278 h 17757577"/>
              <a:gd name="connsiteX39" fmla="*/ 4246791 w 6349915"/>
              <a:gd name="connsiteY39" fmla="*/ 17757577 h 17757577"/>
              <a:gd name="connsiteX0" fmla="*/ 678091 w 6349915"/>
              <a:gd name="connsiteY0" fmla="*/ 91877 h 17795676"/>
              <a:gd name="connsiteX1" fmla="*/ 906691 w 6349915"/>
              <a:gd name="connsiteY1" fmla="*/ 155378 h 17795676"/>
              <a:gd name="connsiteX2" fmla="*/ 1414691 w 6349915"/>
              <a:gd name="connsiteY2" fmla="*/ 79177 h 17795676"/>
              <a:gd name="connsiteX3" fmla="*/ 1998891 w 6349915"/>
              <a:gd name="connsiteY3" fmla="*/ 28377 h 17795676"/>
              <a:gd name="connsiteX4" fmla="*/ 1871891 w 6349915"/>
              <a:gd name="connsiteY4" fmla="*/ 650678 h 17795676"/>
              <a:gd name="connsiteX5" fmla="*/ 2214791 w 6349915"/>
              <a:gd name="connsiteY5" fmla="*/ 942777 h 17795676"/>
              <a:gd name="connsiteX6" fmla="*/ 3167291 w 6349915"/>
              <a:gd name="connsiteY6" fmla="*/ 371277 h 17795676"/>
              <a:gd name="connsiteX7" fmla="*/ 3103791 w 6349915"/>
              <a:gd name="connsiteY7" fmla="*/ 1006278 h 17795676"/>
              <a:gd name="connsiteX8" fmla="*/ 3243491 w 6349915"/>
              <a:gd name="connsiteY8" fmla="*/ 1298378 h 17795676"/>
              <a:gd name="connsiteX9" fmla="*/ 3103791 w 6349915"/>
              <a:gd name="connsiteY9" fmla="*/ 1565078 h 17795676"/>
              <a:gd name="connsiteX10" fmla="*/ 3332391 w 6349915"/>
              <a:gd name="connsiteY10" fmla="*/ 2161977 h 17795676"/>
              <a:gd name="connsiteX11" fmla="*/ 3014891 w 6349915"/>
              <a:gd name="connsiteY11" fmla="*/ 2669978 h 17795676"/>
              <a:gd name="connsiteX12" fmla="*/ 3116491 w 6349915"/>
              <a:gd name="connsiteY12" fmla="*/ 3419277 h 17795676"/>
              <a:gd name="connsiteX13" fmla="*/ 2811691 w 6349915"/>
              <a:gd name="connsiteY13" fmla="*/ 4092378 h 17795676"/>
              <a:gd name="connsiteX14" fmla="*/ 2595791 w 6349915"/>
              <a:gd name="connsiteY14" fmla="*/ 4879778 h 17795676"/>
              <a:gd name="connsiteX15" fmla="*/ 2951390 w 6349915"/>
              <a:gd name="connsiteY15" fmla="*/ 4968678 h 17795676"/>
              <a:gd name="connsiteX16" fmla="*/ 3649891 w 6349915"/>
              <a:gd name="connsiteY16" fmla="*/ 4841678 h 17795676"/>
              <a:gd name="connsiteX17" fmla="*/ 4208691 w 6349915"/>
              <a:gd name="connsiteY17" fmla="*/ 5336977 h 17795676"/>
              <a:gd name="connsiteX18" fmla="*/ 4132491 w 6349915"/>
              <a:gd name="connsiteY18" fmla="*/ 6645078 h 17795676"/>
              <a:gd name="connsiteX19" fmla="*/ 4716691 w 6349915"/>
              <a:gd name="connsiteY19" fmla="*/ 8143678 h 17795676"/>
              <a:gd name="connsiteX20" fmla="*/ 4780191 w 6349915"/>
              <a:gd name="connsiteY20" fmla="*/ 8727878 h 17795676"/>
              <a:gd name="connsiteX21" fmla="*/ 4424591 w 6349915"/>
              <a:gd name="connsiteY21" fmla="*/ 9489878 h 17795676"/>
              <a:gd name="connsiteX22" fmla="*/ 4005491 w 6349915"/>
              <a:gd name="connsiteY22" fmla="*/ 9400978 h 17795676"/>
              <a:gd name="connsiteX23" fmla="*/ 3675291 w 6349915"/>
              <a:gd name="connsiteY23" fmla="*/ 9439078 h 17795676"/>
              <a:gd name="connsiteX24" fmla="*/ 3395891 w 6349915"/>
              <a:gd name="connsiteY24" fmla="*/ 9210478 h 17795676"/>
              <a:gd name="connsiteX25" fmla="*/ 3091091 w 6349915"/>
              <a:gd name="connsiteY25" fmla="*/ 9718478 h 17795676"/>
              <a:gd name="connsiteX26" fmla="*/ 2430691 w 6349915"/>
              <a:gd name="connsiteY26" fmla="*/ 10035977 h 17795676"/>
              <a:gd name="connsiteX27" fmla="*/ 309791 w 6349915"/>
              <a:gd name="connsiteY27" fmla="*/ 10810678 h 17795676"/>
              <a:gd name="connsiteX28" fmla="*/ 131991 w 6349915"/>
              <a:gd name="connsiteY28" fmla="*/ 11928277 h 17795676"/>
              <a:gd name="connsiteX29" fmla="*/ 893991 w 6349915"/>
              <a:gd name="connsiteY29" fmla="*/ 11839378 h 17795676"/>
              <a:gd name="connsiteX30" fmla="*/ 1363890 w 6349915"/>
              <a:gd name="connsiteY30" fmla="*/ 12169578 h 17795676"/>
              <a:gd name="connsiteX31" fmla="*/ 1948091 w 6349915"/>
              <a:gd name="connsiteY31" fmla="*/ 12296578 h 17795676"/>
              <a:gd name="connsiteX32" fmla="*/ 2367190 w 6349915"/>
              <a:gd name="connsiteY32" fmla="*/ 12918878 h 17795676"/>
              <a:gd name="connsiteX33" fmla="*/ 2976790 w 6349915"/>
              <a:gd name="connsiteY33" fmla="*/ 12880778 h 17795676"/>
              <a:gd name="connsiteX34" fmla="*/ 3433990 w 6349915"/>
              <a:gd name="connsiteY34" fmla="*/ 13515778 h 17795676"/>
              <a:gd name="connsiteX35" fmla="*/ 4449991 w 6349915"/>
              <a:gd name="connsiteY35" fmla="*/ 14201577 h 17795676"/>
              <a:gd name="connsiteX36" fmla="*/ 5796190 w 6349915"/>
              <a:gd name="connsiteY36" fmla="*/ 14861978 h 17795676"/>
              <a:gd name="connsiteX37" fmla="*/ 6329590 w 6349915"/>
              <a:gd name="connsiteY37" fmla="*/ 16195478 h 17795676"/>
              <a:gd name="connsiteX38" fmla="*/ 5148490 w 6349915"/>
              <a:gd name="connsiteY38" fmla="*/ 17389278 h 17795676"/>
              <a:gd name="connsiteX39" fmla="*/ 4094391 w 6349915"/>
              <a:gd name="connsiteY39" fmla="*/ 17795676 h 17795676"/>
              <a:gd name="connsiteX0" fmla="*/ 678091 w 6349915"/>
              <a:gd name="connsiteY0" fmla="*/ 91877 h 17795676"/>
              <a:gd name="connsiteX1" fmla="*/ 906691 w 6349915"/>
              <a:gd name="connsiteY1" fmla="*/ 155378 h 17795676"/>
              <a:gd name="connsiteX2" fmla="*/ 1414691 w 6349915"/>
              <a:gd name="connsiteY2" fmla="*/ 79177 h 17795676"/>
              <a:gd name="connsiteX3" fmla="*/ 1998891 w 6349915"/>
              <a:gd name="connsiteY3" fmla="*/ 28377 h 17795676"/>
              <a:gd name="connsiteX4" fmla="*/ 1871891 w 6349915"/>
              <a:gd name="connsiteY4" fmla="*/ 650678 h 17795676"/>
              <a:gd name="connsiteX5" fmla="*/ 2214791 w 6349915"/>
              <a:gd name="connsiteY5" fmla="*/ 942777 h 17795676"/>
              <a:gd name="connsiteX6" fmla="*/ 3167291 w 6349915"/>
              <a:gd name="connsiteY6" fmla="*/ 371277 h 17795676"/>
              <a:gd name="connsiteX7" fmla="*/ 3103791 w 6349915"/>
              <a:gd name="connsiteY7" fmla="*/ 1006278 h 17795676"/>
              <a:gd name="connsiteX8" fmla="*/ 3243491 w 6349915"/>
              <a:gd name="connsiteY8" fmla="*/ 1298378 h 17795676"/>
              <a:gd name="connsiteX9" fmla="*/ 3103791 w 6349915"/>
              <a:gd name="connsiteY9" fmla="*/ 1565078 h 17795676"/>
              <a:gd name="connsiteX10" fmla="*/ 3332391 w 6349915"/>
              <a:gd name="connsiteY10" fmla="*/ 2161977 h 17795676"/>
              <a:gd name="connsiteX11" fmla="*/ 3014891 w 6349915"/>
              <a:gd name="connsiteY11" fmla="*/ 2669978 h 17795676"/>
              <a:gd name="connsiteX12" fmla="*/ 3116491 w 6349915"/>
              <a:gd name="connsiteY12" fmla="*/ 3419277 h 17795676"/>
              <a:gd name="connsiteX13" fmla="*/ 2811691 w 6349915"/>
              <a:gd name="connsiteY13" fmla="*/ 4092378 h 17795676"/>
              <a:gd name="connsiteX14" fmla="*/ 2595791 w 6349915"/>
              <a:gd name="connsiteY14" fmla="*/ 4879778 h 17795676"/>
              <a:gd name="connsiteX15" fmla="*/ 2951390 w 6349915"/>
              <a:gd name="connsiteY15" fmla="*/ 4968678 h 17795676"/>
              <a:gd name="connsiteX16" fmla="*/ 3649891 w 6349915"/>
              <a:gd name="connsiteY16" fmla="*/ 4841678 h 17795676"/>
              <a:gd name="connsiteX17" fmla="*/ 4208691 w 6349915"/>
              <a:gd name="connsiteY17" fmla="*/ 5336977 h 17795676"/>
              <a:gd name="connsiteX18" fmla="*/ 4132491 w 6349915"/>
              <a:gd name="connsiteY18" fmla="*/ 6645078 h 17795676"/>
              <a:gd name="connsiteX19" fmla="*/ 4716691 w 6349915"/>
              <a:gd name="connsiteY19" fmla="*/ 8143678 h 17795676"/>
              <a:gd name="connsiteX20" fmla="*/ 4780191 w 6349915"/>
              <a:gd name="connsiteY20" fmla="*/ 8727878 h 17795676"/>
              <a:gd name="connsiteX21" fmla="*/ 4424591 w 6349915"/>
              <a:gd name="connsiteY21" fmla="*/ 9489878 h 17795676"/>
              <a:gd name="connsiteX22" fmla="*/ 4005491 w 6349915"/>
              <a:gd name="connsiteY22" fmla="*/ 9400978 h 17795676"/>
              <a:gd name="connsiteX23" fmla="*/ 3675291 w 6349915"/>
              <a:gd name="connsiteY23" fmla="*/ 9439078 h 17795676"/>
              <a:gd name="connsiteX24" fmla="*/ 3395891 w 6349915"/>
              <a:gd name="connsiteY24" fmla="*/ 9210478 h 17795676"/>
              <a:gd name="connsiteX25" fmla="*/ 3091091 w 6349915"/>
              <a:gd name="connsiteY25" fmla="*/ 9718478 h 17795676"/>
              <a:gd name="connsiteX26" fmla="*/ 2430691 w 6349915"/>
              <a:gd name="connsiteY26" fmla="*/ 10035977 h 17795676"/>
              <a:gd name="connsiteX27" fmla="*/ 309791 w 6349915"/>
              <a:gd name="connsiteY27" fmla="*/ 10810678 h 17795676"/>
              <a:gd name="connsiteX28" fmla="*/ 131991 w 6349915"/>
              <a:gd name="connsiteY28" fmla="*/ 11928277 h 17795676"/>
              <a:gd name="connsiteX29" fmla="*/ 893991 w 6349915"/>
              <a:gd name="connsiteY29" fmla="*/ 11839378 h 17795676"/>
              <a:gd name="connsiteX30" fmla="*/ 1363890 w 6349915"/>
              <a:gd name="connsiteY30" fmla="*/ 12169578 h 17795676"/>
              <a:gd name="connsiteX31" fmla="*/ 1948091 w 6349915"/>
              <a:gd name="connsiteY31" fmla="*/ 12296578 h 17795676"/>
              <a:gd name="connsiteX32" fmla="*/ 2367190 w 6349915"/>
              <a:gd name="connsiteY32" fmla="*/ 12918878 h 17795676"/>
              <a:gd name="connsiteX33" fmla="*/ 2976790 w 6349915"/>
              <a:gd name="connsiteY33" fmla="*/ 12880778 h 17795676"/>
              <a:gd name="connsiteX34" fmla="*/ 3433990 w 6349915"/>
              <a:gd name="connsiteY34" fmla="*/ 13515778 h 17795676"/>
              <a:gd name="connsiteX35" fmla="*/ 4449991 w 6349915"/>
              <a:gd name="connsiteY35" fmla="*/ 14201577 h 17795676"/>
              <a:gd name="connsiteX36" fmla="*/ 5796190 w 6349915"/>
              <a:gd name="connsiteY36" fmla="*/ 14861978 h 17795676"/>
              <a:gd name="connsiteX37" fmla="*/ 6329590 w 6349915"/>
              <a:gd name="connsiteY37" fmla="*/ 16195478 h 17795676"/>
              <a:gd name="connsiteX38" fmla="*/ 5148490 w 6349915"/>
              <a:gd name="connsiteY38" fmla="*/ 17389278 h 17795676"/>
              <a:gd name="connsiteX39" fmla="*/ 4627790 w 6349915"/>
              <a:gd name="connsiteY39" fmla="*/ 17694077 h 17795676"/>
              <a:gd name="connsiteX40" fmla="*/ 4094391 w 6349915"/>
              <a:gd name="connsiteY40" fmla="*/ 17795676 h 17795676"/>
              <a:gd name="connsiteX0" fmla="*/ 678091 w 6329696"/>
              <a:gd name="connsiteY0" fmla="*/ 91877 h 17795676"/>
              <a:gd name="connsiteX1" fmla="*/ 906691 w 6329696"/>
              <a:gd name="connsiteY1" fmla="*/ 155378 h 17795676"/>
              <a:gd name="connsiteX2" fmla="*/ 1414691 w 6329696"/>
              <a:gd name="connsiteY2" fmla="*/ 79177 h 17795676"/>
              <a:gd name="connsiteX3" fmla="*/ 1998891 w 6329696"/>
              <a:gd name="connsiteY3" fmla="*/ 28377 h 17795676"/>
              <a:gd name="connsiteX4" fmla="*/ 1871891 w 6329696"/>
              <a:gd name="connsiteY4" fmla="*/ 650678 h 17795676"/>
              <a:gd name="connsiteX5" fmla="*/ 2214791 w 6329696"/>
              <a:gd name="connsiteY5" fmla="*/ 942777 h 17795676"/>
              <a:gd name="connsiteX6" fmla="*/ 3167291 w 6329696"/>
              <a:gd name="connsiteY6" fmla="*/ 371277 h 17795676"/>
              <a:gd name="connsiteX7" fmla="*/ 3103791 w 6329696"/>
              <a:gd name="connsiteY7" fmla="*/ 1006278 h 17795676"/>
              <a:gd name="connsiteX8" fmla="*/ 3243491 w 6329696"/>
              <a:gd name="connsiteY8" fmla="*/ 1298378 h 17795676"/>
              <a:gd name="connsiteX9" fmla="*/ 3103791 w 6329696"/>
              <a:gd name="connsiteY9" fmla="*/ 1565078 h 17795676"/>
              <a:gd name="connsiteX10" fmla="*/ 3332391 w 6329696"/>
              <a:gd name="connsiteY10" fmla="*/ 2161977 h 17795676"/>
              <a:gd name="connsiteX11" fmla="*/ 3014891 w 6329696"/>
              <a:gd name="connsiteY11" fmla="*/ 2669978 h 17795676"/>
              <a:gd name="connsiteX12" fmla="*/ 3116491 w 6329696"/>
              <a:gd name="connsiteY12" fmla="*/ 3419277 h 17795676"/>
              <a:gd name="connsiteX13" fmla="*/ 2811691 w 6329696"/>
              <a:gd name="connsiteY13" fmla="*/ 4092378 h 17795676"/>
              <a:gd name="connsiteX14" fmla="*/ 2595791 w 6329696"/>
              <a:gd name="connsiteY14" fmla="*/ 4879778 h 17795676"/>
              <a:gd name="connsiteX15" fmla="*/ 2951390 w 6329696"/>
              <a:gd name="connsiteY15" fmla="*/ 4968678 h 17795676"/>
              <a:gd name="connsiteX16" fmla="*/ 3649891 w 6329696"/>
              <a:gd name="connsiteY16" fmla="*/ 4841678 h 17795676"/>
              <a:gd name="connsiteX17" fmla="*/ 4208691 w 6329696"/>
              <a:gd name="connsiteY17" fmla="*/ 5336977 h 17795676"/>
              <a:gd name="connsiteX18" fmla="*/ 4132491 w 6329696"/>
              <a:gd name="connsiteY18" fmla="*/ 6645078 h 17795676"/>
              <a:gd name="connsiteX19" fmla="*/ 4716691 w 6329696"/>
              <a:gd name="connsiteY19" fmla="*/ 8143678 h 17795676"/>
              <a:gd name="connsiteX20" fmla="*/ 4780191 w 6329696"/>
              <a:gd name="connsiteY20" fmla="*/ 8727878 h 17795676"/>
              <a:gd name="connsiteX21" fmla="*/ 4424591 w 6329696"/>
              <a:gd name="connsiteY21" fmla="*/ 9489878 h 17795676"/>
              <a:gd name="connsiteX22" fmla="*/ 4005491 w 6329696"/>
              <a:gd name="connsiteY22" fmla="*/ 9400978 h 17795676"/>
              <a:gd name="connsiteX23" fmla="*/ 3675291 w 6329696"/>
              <a:gd name="connsiteY23" fmla="*/ 9439078 h 17795676"/>
              <a:gd name="connsiteX24" fmla="*/ 3395891 w 6329696"/>
              <a:gd name="connsiteY24" fmla="*/ 9210478 h 17795676"/>
              <a:gd name="connsiteX25" fmla="*/ 3091091 w 6329696"/>
              <a:gd name="connsiteY25" fmla="*/ 9718478 h 17795676"/>
              <a:gd name="connsiteX26" fmla="*/ 2430691 w 6329696"/>
              <a:gd name="connsiteY26" fmla="*/ 10035977 h 17795676"/>
              <a:gd name="connsiteX27" fmla="*/ 309791 w 6329696"/>
              <a:gd name="connsiteY27" fmla="*/ 10810678 h 17795676"/>
              <a:gd name="connsiteX28" fmla="*/ 131991 w 6329696"/>
              <a:gd name="connsiteY28" fmla="*/ 11928277 h 17795676"/>
              <a:gd name="connsiteX29" fmla="*/ 893991 w 6329696"/>
              <a:gd name="connsiteY29" fmla="*/ 11839378 h 17795676"/>
              <a:gd name="connsiteX30" fmla="*/ 1363890 w 6329696"/>
              <a:gd name="connsiteY30" fmla="*/ 12169578 h 17795676"/>
              <a:gd name="connsiteX31" fmla="*/ 1948091 w 6329696"/>
              <a:gd name="connsiteY31" fmla="*/ 12296578 h 17795676"/>
              <a:gd name="connsiteX32" fmla="*/ 2367190 w 6329696"/>
              <a:gd name="connsiteY32" fmla="*/ 12918878 h 17795676"/>
              <a:gd name="connsiteX33" fmla="*/ 2976790 w 6329696"/>
              <a:gd name="connsiteY33" fmla="*/ 12880778 h 17795676"/>
              <a:gd name="connsiteX34" fmla="*/ 3433990 w 6329696"/>
              <a:gd name="connsiteY34" fmla="*/ 13515778 h 17795676"/>
              <a:gd name="connsiteX35" fmla="*/ 4449991 w 6329696"/>
              <a:gd name="connsiteY35" fmla="*/ 14201577 h 17795676"/>
              <a:gd name="connsiteX36" fmla="*/ 5796190 w 6329696"/>
              <a:gd name="connsiteY36" fmla="*/ 14861978 h 17795676"/>
              <a:gd name="connsiteX37" fmla="*/ 6329590 w 6329696"/>
              <a:gd name="connsiteY37" fmla="*/ 16195478 h 17795676"/>
              <a:gd name="connsiteX38" fmla="*/ 5643790 w 6329696"/>
              <a:gd name="connsiteY38" fmla="*/ 16690777 h 17795676"/>
              <a:gd name="connsiteX39" fmla="*/ 5148490 w 6329696"/>
              <a:gd name="connsiteY39" fmla="*/ 17389278 h 17795676"/>
              <a:gd name="connsiteX40" fmla="*/ 4627790 w 6329696"/>
              <a:gd name="connsiteY40" fmla="*/ 17694077 h 17795676"/>
              <a:gd name="connsiteX41" fmla="*/ 4094391 w 6329696"/>
              <a:gd name="connsiteY41" fmla="*/ 17795676 h 17795676"/>
              <a:gd name="connsiteX0" fmla="*/ 678091 w 6578487"/>
              <a:gd name="connsiteY0" fmla="*/ 91877 h 17795676"/>
              <a:gd name="connsiteX1" fmla="*/ 906691 w 6578487"/>
              <a:gd name="connsiteY1" fmla="*/ 155378 h 17795676"/>
              <a:gd name="connsiteX2" fmla="*/ 1414691 w 6578487"/>
              <a:gd name="connsiteY2" fmla="*/ 79177 h 17795676"/>
              <a:gd name="connsiteX3" fmla="*/ 1998891 w 6578487"/>
              <a:gd name="connsiteY3" fmla="*/ 28377 h 17795676"/>
              <a:gd name="connsiteX4" fmla="*/ 1871891 w 6578487"/>
              <a:gd name="connsiteY4" fmla="*/ 650678 h 17795676"/>
              <a:gd name="connsiteX5" fmla="*/ 2214791 w 6578487"/>
              <a:gd name="connsiteY5" fmla="*/ 942777 h 17795676"/>
              <a:gd name="connsiteX6" fmla="*/ 3167291 w 6578487"/>
              <a:gd name="connsiteY6" fmla="*/ 371277 h 17795676"/>
              <a:gd name="connsiteX7" fmla="*/ 3103791 w 6578487"/>
              <a:gd name="connsiteY7" fmla="*/ 1006278 h 17795676"/>
              <a:gd name="connsiteX8" fmla="*/ 3243491 w 6578487"/>
              <a:gd name="connsiteY8" fmla="*/ 1298378 h 17795676"/>
              <a:gd name="connsiteX9" fmla="*/ 3103791 w 6578487"/>
              <a:gd name="connsiteY9" fmla="*/ 1565078 h 17795676"/>
              <a:gd name="connsiteX10" fmla="*/ 3332391 w 6578487"/>
              <a:gd name="connsiteY10" fmla="*/ 2161977 h 17795676"/>
              <a:gd name="connsiteX11" fmla="*/ 3014891 w 6578487"/>
              <a:gd name="connsiteY11" fmla="*/ 2669978 h 17795676"/>
              <a:gd name="connsiteX12" fmla="*/ 3116491 w 6578487"/>
              <a:gd name="connsiteY12" fmla="*/ 3419277 h 17795676"/>
              <a:gd name="connsiteX13" fmla="*/ 2811691 w 6578487"/>
              <a:gd name="connsiteY13" fmla="*/ 4092378 h 17795676"/>
              <a:gd name="connsiteX14" fmla="*/ 2595791 w 6578487"/>
              <a:gd name="connsiteY14" fmla="*/ 4879778 h 17795676"/>
              <a:gd name="connsiteX15" fmla="*/ 2951390 w 6578487"/>
              <a:gd name="connsiteY15" fmla="*/ 4968678 h 17795676"/>
              <a:gd name="connsiteX16" fmla="*/ 3649891 w 6578487"/>
              <a:gd name="connsiteY16" fmla="*/ 4841678 h 17795676"/>
              <a:gd name="connsiteX17" fmla="*/ 4208691 w 6578487"/>
              <a:gd name="connsiteY17" fmla="*/ 5336977 h 17795676"/>
              <a:gd name="connsiteX18" fmla="*/ 4132491 w 6578487"/>
              <a:gd name="connsiteY18" fmla="*/ 6645078 h 17795676"/>
              <a:gd name="connsiteX19" fmla="*/ 4716691 w 6578487"/>
              <a:gd name="connsiteY19" fmla="*/ 8143678 h 17795676"/>
              <a:gd name="connsiteX20" fmla="*/ 4780191 w 6578487"/>
              <a:gd name="connsiteY20" fmla="*/ 8727878 h 17795676"/>
              <a:gd name="connsiteX21" fmla="*/ 4424591 w 6578487"/>
              <a:gd name="connsiteY21" fmla="*/ 9489878 h 17795676"/>
              <a:gd name="connsiteX22" fmla="*/ 4005491 w 6578487"/>
              <a:gd name="connsiteY22" fmla="*/ 9400978 h 17795676"/>
              <a:gd name="connsiteX23" fmla="*/ 3675291 w 6578487"/>
              <a:gd name="connsiteY23" fmla="*/ 9439078 h 17795676"/>
              <a:gd name="connsiteX24" fmla="*/ 3395891 w 6578487"/>
              <a:gd name="connsiteY24" fmla="*/ 9210478 h 17795676"/>
              <a:gd name="connsiteX25" fmla="*/ 3091091 w 6578487"/>
              <a:gd name="connsiteY25" fmla="*/ 9718478 h 17795676"/>
              <a:gd name="connsiteX26" fmla="*/ 2430691 w 6578487"/>
              <a:gd name="connsiteY26" fmla="*/ 10035977 h 17795676"/>
              <a:gd name="connsiteX27" fmla="*/ 309791 w 6578487"/>
              <a:gd name="connsiteY27" fmla="*/ 10810678 h 17795676"/>
              <a:gd name="connsiteX28" fmla="*/ 131991 w 6578487"/>
              <a:gd name="connsiteY28" fmla="*/ 11928277 h 17795676"/>
              <a:gd name="connsiteX29" fmla="*/ 893991 w 6578487"/>
              <a:gd name="connsiteY29" fmla="*/ 11839378 h 17795676"/>
              <a:gd name="connsiteX30" fmla="*/ 1363890 w 6578487"/>
              <a:gd name="connsiteY30" fmla="*/ 12169578 h 17795676"/>
              <a:gd name="connsiteX31" fmla="*/ 1948091 w 6578487"/>
              <a:gd name="connsiteY31" fmla="*/ 12296578 h 17795676"/>
              <a:gd name="connsiteX32" fmla="*/ 2367190 w 6578487"/>
              <a:gd name="connsiteY32" fmla="*/ 12918878 h 17795676"/>
              <a:gd name="connsiteX33" fmla="*/ 2976790 w 6578487"/>
              <a:gd name="connsiteY33" fmla="*/ 12880778 h 17795676"/>
              <a:gd name="connsiteX34" fmla="*/ 3433990 w 6578487"/>
              <a:gd name="connsiteY34" fmla="*/ 13515778 h 17795676"/>
              <a:gd name="connsiteX35" fmla="*/ 4449991 w 6578487"/>
              <a:gd name="connsiteY35" fmla="*/ 14201577 h 17795676"/>
              <a:gd name="connsiteX36" fmla="*/ 5796190 w 6578487"/>
              <a:gd name="connsiteY36" fmla="*/ 14861978 h 17795676"/>
              <a:gd name="connsiteX37" fmla="*/ 6558190 w 6578487"/>
              <a:gd name="connsiteY37" fmla="*/ 15547777 h 17795676"/>
              <a:gd name="connsiteX38" fmla="*/ 6329590 w 6578487"/>
              <a:gd name="connsiteY38" fmla="*/ 16195478 h 17795676"/>
              <a:gd name="connsiteX39" fmla="*/ 5643790 w 6578487"/>
              <a:gd name="connsiteY39" fmla="*/ 16690777 h 17795676"/>
              <a:gd name="connsiteX40" fmla="*/ 5148490 w 6578487"/>
              <a:gd name="connsiteY40" fmla="*/ 17389278 h 17795676"/>
              <a:gd name="connsiteX41" fmla="*/ 4627790 w 6578487"/>
              <a:gd name="connsiteY41" fmla="*/ 17694077 h 17795676"/>
              <a:gd name="connsiteX42" fmla="*/ 4094391 w 6578487"/>
              <a:gd name="connsiteY42" fmla="*/ 17795676 h 17795676"/>
              <a:gd name="connsiteX0" fmla="*/ 678091 w 6578487"/>
              <a:gd name="connsiteY0" fmla="*/ 91877 h 17795676"/>
              <a:gd name="connsiteX1" fmla="*/ 906691 w 6578487"/>
              <a:gd name="connsiteY1" fmla="*/ 155378 h 17795676"/>
              <a:gd name="connsiteX2" fmla="*/ 1414691 w 6578487"/>
              <a:gd name="connsiteY2" fmla="*/ 79177 h 17795676"/>
              <a:gd name="connsiteX3" fmla="*/ 1998891 w 6578487"/>
              <a:gd name="connsiteY3" fmla="*/ 28377 h 17795676"/>
              <a:gd name="connsiteX4" fmla="*/ 1871891 w 6578487"/>
              <a:gd name="connsiteY4" fmla="*/ 650678 h 17795676"/>
              <a:gd name="connsiteX5" fmla="*/ 2214791 w 6578487"/>
              <a:gd name="connsiteY5" fmla="*/ 942777 h 17795676"/>
              <a:gd name="connsiteX6" fmla="*/ 3167291 w 6578487"/>
              <a:gd name="connsiteY6" fmla="*/ 371277 h 17795676"/>
              <a:gd name="connsiteX7" fmla="*/ 3103791 w 6578487"/>
              <a:gd name="connsiteY7" fmla="*/ 1006278 h 17795676"/>
              <a:gd name="connsiteX8" fmla="*/ 3243491 w 6578487"/>
              <a:gd name="connsiteY8" fmla="*/ 1298378 h 17795676"/>
              <a:gd name="connsiteX9" fmla="*/ 3103791 w 6578487"/>
              <a:gd name="connsiteY9" fmla="*/ 1565078 h 17795676"/>
              <a:gd name="connsiteX10" fmla="*/ 3332391 w 6578487"/>
              <a:gd name="connsiteY10" fmla="*/ 2161977 h 17795676"/>
              <a:gd name="connsiteX11" fmla="*/ 3014891 w 6578487"/>
              <a:gd name="connsiteY11" fmla="*/ 2669978 h 17795676"/>
              <a:gd name="connsiteX12" fmla="*/ 3116491 w 6578487"/>
              <a:gd name="connsiteY12" fmla="*/ 3419277 h 17795676"/>
              <a:gd name="connsiteX13" fmla="*/ 2811691 w 6578487"/>
              <a:gd name="connsiteY13" fmla="*/ 4092378 h 17795676"/>
              <a:gd name="connsiteX14" fmla="*/ 2595791 w 6578487"/>
              <a:gd name="connsiteY14" fmla="*/ 4879778 h 17795676"/>
              <a:gd name="connsiteX15" fmla="*/ 2951390 w 6578487"/>
              <a:gd name="connsiteY15" fmla="*/ 4968678 h 17795676"/>
              <a:gd name="connsiteX16" fmla="*/ 3649891 w 6578487"/>
              <a:gd name="connsiteY16" fmla="*/ 4841678 h 17795676"/>
              <a:gd name="connsiteX17" fmla="*/ 4208691 w 6578487"/>
              <a:gd name="connsiteY17" fmla="*/ 5336977 h 17795676"/>
              <a:gd name="connsiteX18" fmla="*/ 4132491 w 6578487"/>
              <a:gd name="connsiteY18" fmla="*/ 6645078 h 17795676"/>
              <a:gd name="connsiteX19" fmla="*/ 4716691 w 6578487"/>
              <a:gd name="connsiteY19" fmla="*/ 8143678 h 17795676"/>
              <a:gd name="connsiteX20" fmla="*/ 4780191 w 6578487"/>
              <a:gd name="connsiteY20" fmla="*/ 8727878 h 17795676"/>
              <a:gd name="connsiteX21" fmla="*/ 4424591 w 6578487"/>
              <a:gd name="connsiteY21" fmla="*/ 9489878 h 17795676"/>
              <a:gd name="connsiteX22" fmla="*/ 4005491 w 6578487"/>
              <a:gd name="connsiteY22" fmla="*/ 9400978 h 17795676"/>
              <a:gd name="connsiteX23" fmla="*/ 3675291 w 6578487"/>
              <a:gd name="connsiteY23" fmla="*/ 9439078 h 17795676"/>
              <a:gd name="connsiteX24" fmla="*/ 3395891 w 6578487"/>
              <a:gd name="connsiteY24" fmla="*/ 9210478 h 17795676"/>
              <a:gd name="connsiteX25" fmla="*/ 3091091 w 6578487"/>
              <a:gd name="connsiteY25" fmla="*/ 9718478 h 17795676"/>
              <a:gd name="connsiteX26" fmla="*/ 2430691 w 6578487"/>
              <a:gd name="connsiteY26" fmla="*/ 10035977 h 17795676"/>
              <a:gd name="connsiteX27" fmla="*/ 309791 w 6578487"/>
              <a:gd name="connsiteY27" fmla="*/ 10810678 h 17795676"/>
              <a:gd name="connsiteX28" fmla="*/ 131991 w 6578487"/>
              <a:gd name="connsiteY28" fmla="*/ 11928277 h 17795676"/>
              <a:gd name="connsiteX29" fmla="*/ 893991 w 6578487"/>
              <a:gd name="connsiteY29" fmla="*/ 11839378 h 17795676"/>
              <a:gd name="connsiteX30" fmla="*/ 1363890 w 6578487"/>
              <a:gd name="connsiteY30" fmla="*/ 12169578 h 17795676"/>
              <a:gd name="connsiteX31" fmla="*/ 1948091 w 6578487"/>
              <a:gd name="connsiteY31" fmla="*/ 12296578 h 17795676"/>
              <a:gd name="connsiteX32" fmla="*/ 2367190 w 6578487"/>
              <a:gd name="connsiteY32" fmla="*/ 12918878 h 17795676"/>
              <a:gd name="connsiteX33" fmla="*/ 2976790 w 6578487"/>
              <a:gd name="connsiteY33" fmla="*/ 12880778 h 17795676"/>
              <a:gd name="connsiteX34" fmla="*/ 3433990 w 6578487"/>
              <a:gd name="connsiteY34" fmla="*/ 13515778 h 17795676"/>
              <a:gd name="connsiteX35" fmla="*/ 4449991 w 6578487"/>
              <a:gd name="connsiteY35" fmla="*/ 14201577 h 17795676"/>
              <a:gd name="connsiteX36" fmla="*/ 4983390 w 6578487"/>
              <a:gd name="connsiteY36" fmla="*/ 14392077 h 17795676"/>
              <a:gd name="connsiteX37" fmla="*/ 5796190 w 6578487"/>
              <a:gd name="connsiteY37" fmla="*/ 14861978 h 17795676"/>
              <a:gd name="connsiteX38" fmla="*/ 6558190 w 6578487"/>
              <a:gd name="connsiteY38" fmla="*/ 15547777 h 17795676"/>
              <a:gd name="connsiteX39" fmla="*/ 6329590 w 6578487"/>
              <a:gd name="connsiteY39" fmla="*/ 16195478 h 17795676"/>
              <a:gd name="connsiteX40" fmla="*/ 5643790 w 6578487"/>
              <a:gd name="connsiteY40" fmla="*/ 16690777 h 17795676"/>
              <a:gd name="connsiteX41" fmla="*/ 5148490 w 6578487"/>
              <a:gd name="connsiteY41" fmla="*/ 17389278 h 17795676"/>
              <a:gd name="connsiteX42" fmla="*/ 4627790 w 6578487"/>
              <a:gd name="connsiteY42" fmla="*/ 17694077 h 17795676"/>
              <a:gd name="connsiteX43" fmla="*/ 4094391 w 6578487"/>
              <a:gd name="connsiteY43" fmla="*/ 17795676 h 17795676"/>
              <a:gd name="connsiteX0" fmla="*/ 678091 w 6571014"/>
              <a:gd name="connsiteY0" fmla="*/ 91877 h 17795676"/>
              <a:gd name="connsiteX1" fmla="*/ 906691 w 6571014"/>
              <a:gd name="connsiteY1" fmla="*/ 155378 h 17795676"/>
              <a:gd name="connsiteX2" fmla="*/ 1414691 w 6571014"/>
              <a:gd name="connsiteY2" fmla="*/ 79177 h 17795676"/>
              <a:gd name="connsiteX3" fmla="*/ 1998891 w 6571014"/>
              <a:gd name="connsiteY3" fmla="*/ 28377 h 17795676"/>
              <a:gd name="connsiteX4" fmla="*/ 1871891 w 6571014"/>
              <a:gd name="connsiteY4" fmla="*/ 650678 h 17795676"/>
              <a:gd name="connsiteX5" fmla="*/ 2214791 w 6571014"/>
              <a:gd name="connsiteY5" fmla="*/ 942777 h 17795676"/>
              <a:gd name="connsiteX6" fmla="*/ 3167291 w 6571014"/>
              <a:gd name="connsiteY6" fmla="*/ 371277 h 17795676"/>
              <a:gd name="connsiteX7" fmla="*/ 3103791 w 6571014"/>
              <a:gd name="connsiteY7" fmla="*/ 1006278 h 17795676"/>
              <a:gd name="connsiteX8" fmla="*/ 3243491 w 6571014"/>
              <a:gd name="connsiteY8" fmla="*/ 1298378 h 17795676"/>
              <a:gd name="connsiteX9" fmla="*/ 3103791 w 6571014"/>
              <a:gd name="connsiteY9" fmla="*/ 1565078 h 17795676"/>
              <a:gd name="connsiteX10" fmla="*/ 3332391 w 6571014"/>
              <a:gd name="connsiteY10" fmla="*/ 2161977 h 17795676"/>
              <a:gd name="connsiteX11" fmla="*/ 3014891 w 6571014"/>
              <a:gd name="connsiteY11" fmla="*/ 2669978 h 17795676"/>
              <a:gd name="connsiteX12" fmla="*/ 3116491 w 6571014"/>
              <a:gd name="connsiteY12" fmla="*/ 3419277 h 17795676"/>
              <a:gd name="connsiteX13" fmla="*/ 2811691 w 6571014"/>
              <a:gd name="connsiteY13" fmla="*/ 4092378 h 17795676"/>
              <a:gd name="connsiteX14" fmla="*/ 2595791 w 6571014"/>
              <a:gd name="connsiteY14" fmla="*/ 4879778 h 17795676"/>
              <a:gd name="connsiteX15" fmla="*/ 2951390 w 6571014"/>
              <a:gd name="connsiteY15" fmla="*/ 4968678 h 17795676"/>
              <a:gd name="connsiteX16" fmla="*/ 3649891 w 6571014"/>
              <a:gd name="connsiteY16" fmla="*/ 4841678 h 17795676"/>
              <a:gd name="connsiteX17" fmla="*/ 4208691 w 6571014"/>
              <a:gd name="connsiteY17" fmla="*/ 5336977 h 17795676"/>
              <a:gd name="connsiteX18" fmla="*/ 4132491 w 6571014"/>
              <a:gd name="connsiteY18" fmla="*/ 6645078 h 17795676"/>
              <a:gd name="connsiteX19" fmla="*/ 4716691 w 6571014"/>
              <a:gd name="connsiteY19" fmla="*/ 8143678 h 17795676"/>
              <a:gd name="connsiteX20" fmla="*/ 4780191 w 6571014"/>
              <a:gd name="connsiteY20" fmla="*/ 8727878 h 17795676"/>
              <a:gd name="connsiteX21" fmla="*/ 4424591 w 6571014"/>
              <a:gd name="connsiteY21" fmla="*/ 9489878 h 17795676"/>
              <a:gd name="connsiteX22" fmla="*/ 4005491 w 6571014"/>
              <a:gd name="connsiteY22" fmla="*/ 9400978 h 17795676"/>
              <a:gd name="connsiteX23" fmla="*/ 3675291 w 6571014"/>
              <a:gd name="connsiteY23" fmla="*/ 9439078 h 17795676"/>
              <a:gd name="connsiteX24" fmla="*/ 3395891 w 6571014"/>
              <a:gd name="connsiteY24" fmla="*/ 9210478 h 17795676"/>
              <a:gd name="connsiteX25" fmla="*/ 3091091 w 6571014"/>
              <a:gd name="connsiteY25" fmla="*/ 9718478 h 17795676"/>
              <a:gd name="connsiteX26" fmla="*/ 2430691 w 6571014"/>
              <a:gd name="connsiteY26" fmla="*/ 10035977 h 17795676"/>
              <a:gd name="connsiteX27" fmla="*/ 309791 w 6571014"/>
              <a:gd name="connsiteY27" fmla="*/ 10810678 h 17795676"/>
              <a:gd name="connsiteX28" fmla="*/ 131991 w 6571014"/>
              <a:gd name="connsiteY28" fmla="*/ 11928277 h 17795676"/>
              <a:gd name="connsiteX29" fmla="*/ 893991 w 6571014"/>
              <a:gd name="connsiteY29" fmla="*/ 11839378 h 17795676"/>
              <a:gd name="connsiteX30" fmla="*/ 1363890 w 6571014"/>
              <a:gd name="connsiteY30" fmla="*/ 12169578 h 17795676"/>
              <a:gd name="connsiteX31" fmla="*/ 1948091 w 6571014"/>
              <a:gd name="connsiteY31" fmla="*/ 12296578 h 17795676"/>
              <a:gd name="connsiteX32" fmla="*/ 2367190 w 6571014"/>
              <a:gd name="connsiteY32" fmla="*/ 12918878 h 17795676"/>
              <a:gd name="connsiteX33" fmla="*/ 2976790 w 6571014"/>
              <a:gd name="connsiteY33" fmla="*/ 12880778 h 17795676"/>
              <a:gd name="connsiteX34" fmla="*/ 3433990 w 6571014"/>
              <a:gd name="connsiteY34" fmla="*/ 13515778 h 17795676"/>
              <a:gd name="connsiteX35" fmla="*/ 4449991 w 6571014"/>
              <a:gd name="connsiteY35" fmla="*/ 14201577 h 17795676"/>
              <a:gd name="connsiteX36" fmla="*/ 4983390 w 6571014"/>
              <a:gd name="connsiteY36" fmla="*/ 14392077 h 17795676"/>
              <a:gd name="connsiteX37" fmla="*/ 5796190 w 6571014"/>
              <a:gd name="connsiteY37" fmla="*/ 14861978 h 17795676"/>
              <a:gd name="connsiteX38" fmla="*/ 6469290 w 6571014"/>
              <a:gd name="connsiteY38" fmla="*/ 15331877 h 17795676"/>
              <a:gd name="connsiteX39" fmla="*/ 6558190 w 6571014"/>
              <a:gd name="connsiteY39" fmla="*/ 15547777 h 17795676"/>
              <a:gd name="connsiteX40" fmla="*/ 6329590 w 6571014"/>
              <a:gd name="connsiteY40" fmla="*/ 16195478 h 17795676"/>
              <a:gd name="connsiteX41" fmla="*/ 5643790 w 6571014"/>
              <a:gd name="connsiteY41" fmla="*/ 16690777 h 17795676"/>
              <a:gd name="connsiteX42" fmla="*/ 5148490 w 6571014"/>
              <a:gd name="connsiteY42" fmla="*/ 17389278 h 17795676"/>
              <a:gd name="connsiteX43" fmla="*/ 4627790 w 6571014"/>
              <a:gd name="connsiteY43" fmla="*/ 17694077 h 17795676"/>
              <a:gd name="connsiteX44" fmla="*/ 4094391 w 6571014"/>
              <a:gd name="connsiteY44" fmla="*/ 17795676 h 17795676"/>
              <a:gd name="connsiteX0" fmla="*/ 678091 w 6562335"/>
              <a:gd name="connsiteY0" fmla="*/ 91877 h 17795676"/>
              <a:gd name="connsiteX1" fmla="*/ 906691 w 6562335"/>
              <a:gd name="connsiteY1" fmla="*/ 155378 h 17795676"/>
              <a:gd name="connsiteX2" fmla="*/ 1414691 w 6562335"/>
              <a:gd name="connsiteY2" fmla="*/ 79177 h 17795676"/>
              <a:gd name="connsiteX3" fmla="*/ 1998891 w 6562335"/>
              <a:gd name="connsiteY3" fmla="*/ 28377 h 17795676"/>
              <a:gd name="connsiteX4" fmla="*/ 1871891 w 6562335"/>
              <a:gd name="connsiteY4" fmla="*/ 650678 h 17795676"/>
              <a:gd name="connsiteX5" fmla="*/ 2214791 w 6562335"/>
              <a:gd name="connsiteY5" fmla="*/ 942777 h 17795676"/>
              <a:gd name="connsiteX6" fmla="*/ 3167291 w 6562335"/>
              <a:gd name="connsiteY6" fmla="*/ 371277 h 17795676"/>
              <a:gd name="connsiteX7" fmla="*/ 3103791 w 6562335"/>
              <a:gd name="connsiteY7" fmla="*/ 1006278 h 17795676"/>
              <a:gd name="connsiteX8" fmla="*/ 3243491 w 6562335"/>
              <a:gd name="connsiteY8" fmla="*/ 1298378 h 17795676"/>
              <a:gd name="connsiteX9" fmla="*/ 3103791 w 6562335"/>
              <a:gd name="connsiteY9" fmla="*/ 1565078 h 17795676"/>
              <a:gd name="connsiteX10" fmla="*/ 3332391 w 6562335"/>
              <a:gd name="connsiteY10" fmla="*/ 2161977 h 17795676"/>
              <a:gd name="connsiteX11" fmla="*/ 3014891 w 6562335"/>
              <a:gd name="connsiteY11" fmla="*/ 2669978 h 17795676"/>
              <a:gd name="connsiteX12" fmla="*/ 3116491 w 6562335"/>
              <a:gd name="connsiteY12" fmla="*/ 3419277 h 17795676"/>
              <a:gd name="connsiteX13" fmla="*/ 2811691 w 6562335"/>
              <a:gd name="connsiteY13" fmla="*/ 4092378 h 17795676"/>
              <a:gd name="connsiteX14" fmla="*/ 2595791 w 6562335"/>
              <a:gd name="connsiteY14" fmla="*/ 4879778 h 17795676"/>
              <a:gd name="connsiteX15" fmla="*/ 2951390 w 6562335"/>
              <a:gd name="connsiteY15" fmla="*/ 4968678 h 17795676"/>
              <a:gd name="connsiteX16" fmla="*/ 3649891 w 6562335"/>
              <a:gd name="connsiteY16" fmla="*/ 4841678 h 17795676"/>
              <a:gd name="connsiteX17" fmla="*/ 4208691 w 6562335"/>
              <a:gd name="connsiteY17" fmla="*/ 5336977 h 17795676"/>
              <a:gd name="connsiteX18" fmla="*/ 4132491 w 6562335"/>
              <a:gd name="connsiteY18" fmla="*/ 6645078 h 17795676"/>
              <a:gd name="connsiteX19" fmla="*/ 4716691 w 6562335"/>
              <a:gd name="connsiteY19" fmla="*/ 8143678 h 17795676"/>
              <a:gd name="connsiteX20" fmla="*/ 4780191 w 6562335"/>
              <a:gd name="connsiteY20" fmla="*/ 8727878 h 17795676"/>
              <a:gd name="connsiteX21" fmla="*/ 4424591 w 6562335"/>
              <a:gd name="connsiteY21" fmla="*/ 9489878 h 17795676"/>
              <a:gd name="connsiteX22" fmla="*/ 4005491 w 6562335"/>
              <a:gd name="connsiteY22" fmla="*/ 9400978 h 17795676"/>
              <a:gd name="connsiteX23" fmla="*/ 3675291 w 6562335"/>
              <a:gd name="connsiteY23" fmla="*/ 9439078 h 17795676"/>
              <a:gd name="connsiteX24" fmla="*/ 3395891 w 6562335"/>
              <a:gd name="connsiteY24" fmla="*/ 9210478 h 17795676"/>
              <a:gd name="connsiteX25" fmla="*/ 3091091 w 6562335"/>
              <a:gd name="connsiteY25" fmla="*/ 9718478 h 17795676"/>
              <a:gd name="connsiteX26" fmla="*/ 2430691 w 6562335"/>
              <a:gd name="connsiteY26" fmla="*/ 10035977 h 17795676"/>
              <a:gd name="connsiteX27" fmla="*/ 309791 w 6562335"/>
              <a:gd name="connsiteY27" fmla="*/ 10810678 h 17795676"/>
              <a:gd name="connsiteX28" fmla="*/ 131991 w 6562335"/>
              <a:gd name="connsiteY28" fmla="*/ 11928277 h 17795676"/>
              <a:gd name="connsiteX29" fmla="*/ 893991 w 6562335"/>
              <a:gd name="connsiteY29" fmla="*/ 11839378 h 17795676"/>
              <a:gd name="connsiteX30" fmla="*/ 1363890 w 6562335"/>
              <a:gd name="connsiteY30" fmla="*/ 12169578 h 17795676"/>
              <a:gd name="connsiteX31" fmla="*/ 1948091 w 6562335"/>
              <a:gd name="connsiteY31" fmla="*/ 12296578 h 17795676"/>
              <a:gd name="connsiteX32" fmla="*/ 2367190 w 6562335"/>
              <a:gd name="connsiteY32" fmla="*/ 12918878 h 17795676"/>
              <a:gd name="connsiteX33" fmla="*/ 2976790 w 6562335"/>
              <a:gd name="connsiteY33" fmla="*/ 12880778 h 17795676"/>
              <a:gd name="connsiteX34" fmla="*/ 3433990 w 6562335"/>
              <a:gd name="connsiteY34" fmla="*/ 13515778 h 17795676"/>
              <a:gd name="connsiteX35" fmla="*/ 4449991 w 6562335"/>
              <a:gd name="connsiteY35" fmla="*/ 14201577 h 17795676"/>
              <a:gd name="connsiteX36" fmla="*/ 4983390 w 6562335"/>
              <a:gd name="connsiteY36" fmla="*/ 14392077 h 17795676"/>
              <a:gd name="connsiteX37" fmla="*/ 5796190 w 6562335"/>
              <a:gd name="connsiteY37" fmla="*/ 14861978 h 17795676"/>
              <a:gd name="connsiteX38" fmla="*/ 6113690 w 6562335"/>
              <a:gd name="connsiteY38" fmla="*/ 15077877 h 17795676"/>
              <a:gd name="connsiteX39" fmla="*/ 6469290 w 6562335"/>
              <a:gd name="connsiteY39" fmla="*/ 15331877 h 17795676"/>
              <a:gd name="connsiteX40" fmla="*/ 6558190 w 6562335"/>
              <a:gd name="connsiteY40" fmla="*/ 15547777 h 17795676"/>
              <a:gd name="connsiteX41" fmla="*/ 6329590 w 6562335"/>
              <a:gd name="connsiteY41" fmla="*/ 16195478 h 17795676"/>
              <a:gd name="connsiteX42" fmla="*/ 5643790 w 6562335"/>
              <a:gd name="connsiteY42" fmla="*/ 16690777 h 17795676"/>
              <a:gd name="connsiteX43" fmla="*/ 5148490 w 6562335"/>
              <a:gd name="connsiteY43" fmla="*/ 17389278 h 17795676"/>
              <a:gd name="connsiteX44" fmla="*/ 4627790 w 6562335"/>
              <a:gd name="connsiteY44" fmla="*/ 17694077 h 17795676"/>
              <a:gd name="connsiteX45" fmla="*/ 4094391 w 6562335"/>
              <a:gd name="connsiteY45" fmla="*/ 17795676 h 17795676"/>
              <a:gd name="connsiteX0" fmla="*/ 678091 w 6562335"/>
              <a:gd name="connsiteY0" fmla="*/ 91877 h 17795676"/>
              <a:gd name="connsiteX1" fmla="*/ 906691 w 6562335"/>
              <a:gd name="connsiteY1" fmla="*/ 155378 h 17795676"/>
              <a:gd name="connsiteX2" fmla="*/ 1414691 w 6562335"/>
              <a:gd name="connsiteY2" fmla="*/ 79177 h 17795676"/>
              <a:gd name="connsiteX3" fmla="*/ 1998891 w 6562335"/>
              <a:gd name="connsiteY3" fmla="*/ 28377 h 17795676"/>
              <a:gd name="connsiteX4" fmla="*/ 1871891 w 6562335"/>
              <a:gd name="connsiteY4" fmla="*/ 650678 h 17795676"/>
              <a:gd name="connsiteX5" fmla="*/ 2214791 w 6562335"/>
              <a:gd name="connsiteY5" fmla="*/ 942777 h 17795676"/>
              <a:gd name="connsiteX6" fmla="*/ 3167291 w 6562335"/>
              <a:gd name="connsiteY6" fmla="*/ 371277 h 17795676"/>
              <a:gd name="connsiteX7" fmla="*/ 3103791 w 6562335"/>
              <a:gd name="connsiteY7" fmla="*/ 1006278 h 17795676"/>
              <a:gd name="connsiteX8" fmla="*/ 3243491 w 6562335"/>
              <a:gd name="connsiteY8" fmla="*/ 1298378 h 17795676"/>
              <a:gd name="connsiteX9" fmla="*/ 3222125 w 6562335"/>
              <a:gd name="connsiteY9" fmla="*/ 1565078 h 17795676"/>
              <a:gd name="connsiteX10" fmla="*/ 3332391 w 6562335"/>
              <a:gd name="connsiteY10" fmla="*/ 2161977 h 17795676"/>
              <a:gd name="connsiteX11" fmla="*/ 3014891 w 6562335"/>
              <a:gd name="connsiteY11" fmla="*/ 2669978 h 17795676"/>
              <a:gd name="connsiteX12" fmla="*/ 3116491 w 6562335"/>
              <a:gd name="connsiteY12" fmla="*/ 3419277 h 17795676"/>
              <a:gd name="connsiteX13" fmla="*/ 2811691 w 6562335"/>
              <a:gd name="connsiteY13" fmla="*/ 4092378 h 17795676"/>
              <a:gd name="connsiteX14" fmla="*/ 2595791 w 6562335"/>
              <a:gd name="connsiteY14" fmla="*/ 4879778 h 17795676"/>
              <a:gd name="connsiteX15" fmla="*/ 2951390 w 6562335"/>
              <a:gd name="connsiteY15" fmla="*/ 4968678 h 17795676"/>
              <a:gd name="connsiteX16" fmla="*/ 3649891 w 6562335"/>
              <a:gd name="connsiteY16" fmla="*/ 4841678 h 17795676"/>
              <a:gd name="connsiteX17" fmla="*/ 4208691 w 6562335"/>
              <a:gd name="connsiteY17" fmla="*/ 5336977 h 17795676"/>
              <a:gd name="connsiteX18" fmla="*/ 4132491 w 6562335"/>
              <a:gd name="connsiteY18" fmla="*/ 6645078 h 17795676"/>
              <a:gd name="connsiteX19" fmla="*/ 4716691 w 6562335"/>
              <a:gd name="connsiteY19" fmla="*/ 8143678 h 17795676"/>
              <a:gd name="connsiteX20" fmla="*/ 4780191 w 6562335"/>
              <a:gd name="connsiteY20" fmla="*/ 8727878 h 17795676"/>
              <a:gd name="connsiteX21" fmla="*/ 4424591 w 6562335"/>
              <a:gd name="connsiteY21" fmla="*/ 9489878 h 17795676"/>
              <a:gd name="connsiteX22" fmla="*/ 4005491 w 6562335"/>
              <a:gd name="connsiteY22" fmla="*/ 9400978 h 17795676"/>
              <a:gd name="connsiteX23" fmla="*/ 3675291 w 6562335"/>
              <a:gd name="connsiteY23" fmla="*/ 9439078 h 17795676"/>
              <a:gd name="connsiteX24" fmla="*/ 3395891 w 6562335"/>
              <a:gd name="connsiteY24" fmla="*/ 9210478 h 17795676"/>
              <a:gd name="connsiteX25" fmla="*/ 3091091 w 6562335"/>
              <a:gd name="connsiteY25" fmla="*/ 9718478 h 17795676"/>
              <a:gd name="connsiteX26" fmla="*/ 2430691 w 6562335"/>
              <a:gd name="connsiteY26" fmla="*/ 10035977 h 17795676"/>
              <a:gd name="connsiteX27" fmla="*/ 309791 w 6562335"/>
              <a:gd name="connsiteY27" fmla="*/ 10810678 h 17795676"/>
              <a:gd name="connsiteX28" fmla="*/ 131991 w 6562335"/>
              <a:gd name="connsiteY28" fmla="*/ 11928277 h 17795676"/>
              <a:gd name="connsiteX29" fmla="*/ 893991 w 6562335"/>
              <a:gd name="connsiteY29" fmla="*/ 11839378 h 17795676"/>
              <a:gd name="connsiteX30" fmla="*/ 1363890 w 6562335"/>
              <a:gd name="connsiteY30" fmla="*/ 12169578 h 17795676"/>
              <a:gd name="connsiteX31" fmla="*/ 1948091 w 6562335"/>
              <a:gd name="connsiteY31" fmla="*/ 12296578 h 17795676"/>
              <a:gd name="connsiteX32" fmla="*/ 2367190 w 6562335"/>
              <a:gd name="connsiteY32" fmla="*/ 12918878 h 17795676"/>
              <a:gd name="connsiteX33" fmla="*/ 2976790 w 6562335"/>
              <a:gd name="connsiteY33" fmla="*/ 12880778 h 17795676"/>
              <a:gd name="connsiteX34" fmla="*/ 3433990 w 6562335"/>
              <a:gd name="connsiteY34" fmla="*/ 13515778 h 17795676"/>
              <a:gd name="connsiteX35" fmla="*/ 4449991 w 6562335"/>
              <a:gd name="connsiteY35" fmla="*/ 14201577 h 17795676"/>
              <a:gd name="connsiteX36" fmla="*/ 4983390 w 6562335"/>
              <a:gd name="connsiteY36" fmla="*/ 14392077 h 17795676"/>
              <a:gd name="connsiteX37" fmla="*/ 5796190 w 6562335"/>
              <a:gd name="connsiteY37" fmla="*/ 14861978 h 17795676"/>
              <a:gd name="connsiteX38" fmla="*/ 6113690 w 6562335"/>
              <a:gd name="connsiteY38" fmla="*/ 15077877 h 17795676"/>
              <a:gd name="connsiteX39" fmla="*/ 6469290 w 6562335"/>
              <a:gd name="connsiteY39" fmla="*/ 15331877 h 17795676"/>
              <a:gd name="connsiteX40" fmla="*/ 6558190 w 6562335"/>
              <a:gd name="connsiteY40" fmla="*/ 15547777 h 17795676"/>
              <a:gd name="connsiteX41" fmla="*/ 6329590 w 6562335"/>
              <a:gd name="connsiteY41" fmla="*/ 16195478 h 17795676"/>
              <a:gd name="connsiteX42" fmla="*/ 5643790 w 6562335"/>
              <a:gd name="connsiteY42" fmla="*/ 16690777 h 17795676"/>
              <a:gd name="connsiteX43" fmla="*/ 5148490 w 6562335"/>
              <a:gd name="connsiteY43" fmla="*/ 17389278 h 17795676"/>
              <a:gd name="connsiteX44" fmla="*/ 4627790 w 6562335"/>
              <a:gd name="connsiteY44" fmla="*/ 17694077 h 17795676"/>
              <a:gd name="connsiteX45" fmla="*/ 4094391 w 6562335"/>
              <a:gd name="connsiteY45" fmla="*/ 17795676 h 17795676"/>
              <a:gd name="connsiteX0" fmla="*/ 678091 w 6562335"/>
              <a:gd name="connsiteY0" fmla="*/ 91877 h 17795676"/>
              <a:gd name="connsiteX1" fmla="*/ 906691 w 6562335"/>
              <a:gd name="connsiteY1" fmla="*/ 155378 h 17795676"/>
              <a:gd name="connsiteX2" fmla="*/ 1414691 w 6562335"/>
              <a:gd name="connsiteY2" fmla="*/ 79177 h 17795676"/>
              <a:gd name="connsiteX3" fmla="*/ 1998891 w 6562335"/>
              <a:gd name="connsiteY3" fmla="*/ 28377 h 17795676"/>
              <a:gd name="connsiteX4" fmla="*/ 1871891 w 6562335"/>
              <a:gd name="connsiteY4" fmla="*/ 650678 h 17795676"/>
              <a:gd name="connsiteX5" fmla="*/ 2214791 w 6562335"/>
              <a:gd name="connsiteY5" fmla="*/ 942777 h 17795676"/>
              <a:gd name="connsiteX6" fmla="*/ 3167291 w 6562335"/>
              <a:gd name="connsiteY6" fmla="*/ 371277 h 17795676"/>
              <a:gd name="connsiteX7" fmla="*/ 3103791 w 6562335"/>
              <a:gd name="connsiteY7" fmla="*/ 1006278 h 17795676"/>
              <a:gd name="connsiteX8" fmla="*/ 3243491 w 6562335"/>
              <a:gd name="connsiteY8" fmla="*/ 1298378 h 17795676"/>
              <a:gd name="connsiteX9" fmla="*/ 3222125 w 6562335"/>
              <a:gd name="connsiteY9" fmla="*/ 1565078 h 17795676"/>
              <a:gd name="connsiteX10" fmla="*/ 3410683 w 6562335"/>
              <a:gd name="connsiteY10" fmla="*/ 1873911 h 17795676"/>
              <a:gd name="connsiteX11" fmla="*/ 3332391 w 6562335"/>
              <a:gd name="connsiteY11" fmla="*/ 2161977 h 17795676"/>
              <a:gd name="connsiteX12" fmla="*/ 3014891 w 6562335"/>
              <a:gd name="connsiteY12" fmla="*/ 2669978 h 17795676"/>
              <a:gd name="connsiteX13" fmla="*/ 3116491 w 6562335"/>
              <a:gd name="connsiteY13" fmla="*/ 3419277 h 17795676"/>
              <a:gd name="connsiteX14" fmla="*/ 2811691 w 6562335"/>
              <a:gd name="connsiteY14" fmla="*/ 4092378 h 17795676"/>
              <a:gd name="connsiteX15" fmla="*/ 2595791 w 6562335"/>
              <a:gd name="connsiteY15" fmla="*/ 4879778 h 17795676"/>
              <a:gd name="connsiteX16" fmla="*/ 2951390 w 6562335"/>
              <a:gd name="connsiteY16" fmla="*/ 4968678 h 17795676"/>
              <a:gd name="connsiteX17" fmla="*/ 3649891 w 6562335"/>
              <a:gd name="connsiteY17" fmla="*/ 4841678 h 17795676"/>
              <a:gd name="connsiteX18" fmla="*/ 4208691 w 6562335"/>
              <a:gd name="connsiteY18" fmla="*/ 5336977 h 17795676"/>
              <a:gd name="connsiteX19" fmla="*/ 4132491 w 6562335"/>
              <a:gd name="connsiteY19" fmla="*/ 6645078 h 17795676"/>
              <a:gd name="connsiteX20" fmla="*/ 4716691 w 6562335"/>
              <a:gd name="connsiteY20" fmla="*/ 8143678 h 17795676"/>
              <a:gd name="connsiteX21" fmla="*/ 4780191 w 6562335"/>
              <a:gd name="connsiteY21" fmla="*/ 8727878 h 17795676"/>
              <a:gd name="connsiteX22" fmla="*/ 4424591 w 6562335"/>
              <a:gd name="connsiteY22" fmla="*/ 9489878 h 17795676"/>
              <a:gd name="connsiteX23" fmla="*/ 4005491 w 6562335"/>
              <a:gd name="connsiteY23" fmla="*/ 9400978 h 17795676"/>
              <a:gd name="connsiteX24" fmla="*/ 3675291 w 6562335"/>
              <a:gd name="connsiteY24" fmla="*/ 9439078 h 17795676"/>
              <a:gd name="connsiteX25" fmla="*/ 3395891 w 6562335"/>
              <a:gd name="connsiteY25" fmla="*/ 9210478 h 17795676"/>
              <a:gd name="connsiteX26" fmla="*/ 3091091 w 6562335"/>
              <a:gd name="connsiteY26" fmla="*/ 9718478 h 17795676"/>
              <a:gd name="connsiteX27" fmla="*/ 2430691 w 6562335"/>
              <a:gd name="connsiteY27" fmla="*/ 10035977 h 17795676"/>
              <a:gd name="connsiteX28" fmla="*/ 309791 w 6562335"/>
              <a:gd name="connsiteY28" fmla="*/ 10810678 h 17795676"/>
              <a:gd name="connsiteX29" fmla="*/ 131991 w 6562335"/>
              <a:gd name="connsiteY29" fmla="*/ 11928277 h 17795676"/>
              <a:gd name="connsiteX30" fmla="*/ 893991 w 6562335"/>
              <a:gd name="connsiteY30" fmla="*/ 11839378 h 17795676"/>
              <a:gd name="connsiteX31" fmla="*/ 1363890 w 6562335"/>
              <a:gd name="connsiteY31" fmla="*/ 12169578 h 17795676"/>
              <a:gd name="connsiteX32" fmla="*/ 1948091 w 6562335"/>
              <a:gd name="connsiteY32" fmla="*/ 12296578 h 17795676"/>
              <a:gd name="connsiteX33" fmla="*/ 2367190 w 6562335"/>
              <a:gd name="connsiteY33" fmla="*/ 12918878 h 17795676"/>
              <a:gd name="connsiteX34" fmla="*/ 2976790 w 6562335"/>
              <a:gd name="connsiteY34" fmla="*/ 12880778 h 17795676"/>
              <a:gd name="connsiteX35" fmla="*/ 3433990 w 6562335"/>
              <a:gd name="connsiteY35" fmla="*/ 13515778 h 17795676"/>
              <a:gd name="connsiteX36" fmla="*/ 4449991 w 6562335"/>
              <a:gd name="connsiteY36" fmla="*/ 14201577 h 17795676"/>
              <a:gd name="connsiteX37" fmla="*/ 4983390 w 6562335"/>
              <a:gd name="connsiteY37" fmla="*/ 14392077 h 17795676"/>
              <a:gd name="connsiteX38" fmla="*/ 5796190 w 6562335"/>
              <a:gd name="connsiteY38" fmla="*/ 14861978 h 17795676"/>
              <a:gd name="connsiteX39" fmla="*/ 6113690 w 6562335"/>
              <a:gd name="connsiteY39" fmla="*/ 15077877 h 17795676"/>
              <a:gd name="connsiteX40" fmla="*/ 6469290 w 6562335"/>
              <a:gd name="connsiteY40" fmla="*/ 15331877 h 17795676"/>
              <a:gd name="connsiteX41" fmla="*/ 6558190 w 6562335"/>
              <a:gd name="connsiteY41" fmla="*/ 15547777 h 17795676"/>
              <a:gd name="connsiteX42" fmla="*/ 6329590 w 6562335"/>
              <a:gd name="connsiteY42" fmla="*/ 16195478 h 17795676"/>
              <a:gd name="connsiteX43" fmla="*/ 5643790 w 6562335"/>
              <a:gd name="connsiteY43" fmla="*/ 16690777 h 17795676"/>
              <a:gd name="connsiteX44" fmla="*/ 5148490 w 6562335"/>
              <a:gd name="connsiteY44" fmla="*/ 17389278 h 17795676"/>
              <a:gd name="connsiteX45" fmla="*/ 4627790 w 6562335"/>
              <a:gd name="connsiteY45" fmla="*/ 17694077 h 17795676"/>
              <a:gd name="connsiteX46" fmla="*/ 4094391 w 6562335"/>
              <a:gd name="connsiteY46" fmla="*/ 17795676 h 17795676"/>
              <a:gd name="connsiteX0" fmla="*/ 678091 w 6562335"/>
              <a:gd name="connsiteY0" fmla="*/ 91877 h 17795676"/>
              <a:gd name="connsiteX1" fmla="*/ 906691 w 6562335"/>
              <a:gd name="connsiteY1" fmla="*/ 155378 h 17795676"/>
              <a:gd name="connsiteX2" fmla="*/ 1414691 w 6562335"/>
              <a:gd name="connsiteY2" fmla="*/ 79177 h 17795676"/>
              <a:gd name="connsiteX3" fmla="*/ 1998891 w 6562335"/>
              <a:gd name="connsiteY3" fmla="*/ 28377 h 17795676"/>
              <a:gd name="connsiteX4" fmla="*/ 1871891 w 6562335"/>
              <a:gd name="connsiteY4" fmla="*/ 650678 h 17795676"/>
              <a:gd name="connsiteX5" fmla="*/ 2214791 w 6562335"/>
              <a:gd name="connsiteY5" fmla="*/ 942777 h 17795676"/>
              <a:gd name="connsiteX6" fmla="*/ 3167291 w 6562335"/>
              <a:gd name="connsiteY6" fmla="*/ 371277 h 17795676"/>
              <a:gd name="connsiteX7" fmla="*/ 3103791 w 6562335"/>
              <a:gd name="connsiteY7" fmla="*/ 1006278 h 17795676"/>
              <a:gd name="connsiteX8" fmla="*/ 3243491 w 6562335"/>
              <a:gd name="connsiteY8" fmla="*/ 1298378 h 17795676"/>
              <a:gd name="connsiteX9" fmla="*/ 3265156 w 6562335"/>
              <a:gd name="connsiteY9" fmla="*/ 1565078 h 17795676"/>
              <a:gd name="connsiteX10" fmla="*/ 3410683 w 6562335"/>
              <a:gd name="connsiteY10" fmla="*/ 1873911 h 17795676"/>
              <a:gd name="connsiteX11" fmla="*/ 3332391 w 6562335"/>
              <a:gd name="connsiteY11" fmla="*/ 2161977 h 17795676"/>
              <a:gd name="connsiteX12" fmla="*/ 3014891 w 6562335"/>
              <a:gd name="connsiteY12" fmla="*/ 2669978 h 17795676"/>
              <a:gd name="connsiteX13" fmla="*/ 3116491 w 6562335"/>
              <a:gd name="connsiteY13" fmla="*/ 3419277 h 17795676"/>
              <a:gd name="connsiteX14" fmla="*/ 2811691 w 6562335"/>
              <a:gd name="connsiteY14" fmla="*/ 4092378 h 17795676"/>
              <a:gd name="connsiteX15" fmla="*/ 2595791 w 6562335"/>
              <a:gd name="connsiteY15" fmla="*/ 4879778 h 17795676"/>
              <a:gd name="connsiteX16" fmla="*/ 2951390 w 6562335"/>
              <a:gd name="connsiteY16" fmla="*/ 4968678 h 17795676"/>
              <a:gd name="connsiteX17" fmla="*/ 3649891 w 6562335"/>
              <a:gd name="connsiteY17" fmla="*/ 4841678 h 17795676"/>
              <a:gd name="connsiteX18" fmla="*/ 4208691 w 6562335"/>
              <a:gd name="connsiteY18" fmla="*/ 5336977 h 17795676"/>
              <a:gd name="connsiteX19" fmla="*/ 4132491 w 6562335"/>
              <a:gd name="connsiteY19" fmla="*/ 6645078 h 17795676"/>
              <a:gd name="connsiteX20" fmla="*/ 4716691 w 6562335"/>
              <a:gd name="connsiteY20" fmla="*/ 8143678 h 17795676"/>
              <a:gd name="connsiteX21" fmla="*/ 4780191 w 6562335"/>
              <a:gd name="connsiteY21" fmla="*/ 8727878 h 17795676"/>
              <a:gd name="connsiteX22" fmla="*/ 4424591 w 6562335"/>
              <a:gd name="connsiteY22" fmla="*/ 9489878 h 17795676"/>
              <a:gd name="connsiteX23" fmla="*/ 4005491 w 6562335"/>
              <a:gd name="connsiteY23" fmla="*/ 9400978 h 17795676"/>
              <a:gd name="connsiteX24" fmla="*/ 3675291 w 6562335"/>
              <a:gd name="connsiteY24" fmla="*/ 9439078 h 17795676"/>
              <a:gd name="connsiteX25" fmla="*/ 3395891 w 6562335"/>
              <a:gd name="connsiteY25" fmla="*/ 9210478 h 17795676"/>
              <a:gd name="connsiteX26" fmla="*/ 3091091 w 6562335"/>
              <a:gd name="connsiteY26" fmla="*/ 9718478 h 17795676"/>
              <a:gd name="connsiteX27" fmla="*/ 2430691 w 6562335"/>
              <a:gd name="connsiteY27" fmla="*/ 10035977 h 17795676"/>
              <a:gd name="connsiteX28" fmla="*/ 309791 w 6562335"/>
              <a:gd name="connsiteY28" fmla="*/ 10810678 h 17795676"/>
              <a:gd name="connsiteX29" fmla="*/ 131991 w 6562335"/>
              <a:gd name="connsiteY29" fmla="*/ 11928277 h 17795676"/>
              <a:gd name="connsiteX30" fmla="*/ 893991 w 6562335"/>
              <a:gd name="connsiteY30" fmla="*/ 11839378 h 17795676"/>
              <a:gd name="connsiteX31" fmla="*/ 1363890 w 6562335"/>
              <a:gd name="connsiteY31" fmla="*/ 12169578 h 17795676"/>
              <a:gd name="connsiteX32" fmla="*/ 1948091 w 6562335"/>
              <a:gd name="connsiteY32" fmla="*/ 12296578 h 17795676"/>
              <a:gd name="connsiteX33" fmla="*/ 2367190 w 6562335"/>
              <a:gd name="connsiteY33" fmla="*/ 12918878 h 17795676"/>
              <a:gd name="connsiteX34" fmla="*/ 2976790 w 6562335"/>
              <a:gd name="connsiteY34" fmla="*/ 12880778 h 17795676"/>
              <a:gd name="connsiteX35" fmla="*/ 3433990 w 6562335"/>
              <a:gd name="connsiteY35" fmla="*/ 13515778 h 17795676"/>
              <a:gd name="connsiteX36" fmla="*/ 4449991 w 6562335"/>
              <a:gd name="connsiteY36" fmla="*/ 14201577 h 17795676"/>
              <a:gd name="connsiteX37" fmla="*/ 4983390 w 6562335"/>
              <a:gd name="connsiteY37" fmla="*/ 14392077 h 17795676"/>
              <a:gd name="connsiteX38" fmla="*/ 5796190 w 6562335"/>
              <a:gd name="connsiteY38" fmla="*/ 14861978 h 17795676"/>
              <a:gd name="connsiteX39" fmla="*/ 6113690 w 6562335"/>
              <a:gd name="connsiteY39" fmla="*/ 15077877 h 17795676"/>
              <a:gd name="connsiteX40" fmla="*/ 6469290 w 6562335"/>
              <a:gd name="connsiteY40" fmla="*/ 15331877 h 17795676"/>
              <a:gd name="connsiteX41" fmla="*/ 6558190 w 6562335"/>
              <a:gd name="connsiteY41" fmla="*/ 15547777 h 17795676"/>
              <a:gd name="connsiteX42" fmla="*/ 6329590 w 6562335"/>
              <a:gd name="connsiteY42" fmla="*/ 16195478 h 17795676"/>
              <a:gd name="connsiteX43" fmla="*/ 5643790 w 6562335"/>
              <a:gd name="connsiteY43" fmla="*/ 16690777 h 17795676"/>
              <a:gd name="connsiteX44" fmla="*/ 5148490 w 6562335"/>
              <a:gd name="connsiteY44" fmla="*/ 17389278 h 17795676"/>
              <a:gd name="connsiteX45" fmla="*/ 4627790 w 6562335"/>
              <a:gd name="connsiteY45" fmla="*/ 17694077 h 17795676"/>
              <a:gd name="connsiteX46" fmla="*/ 4094391 w 6562335"/>
              <a:gd name="connsiteY46" fmla="*/ 17795676 h 17795676"/>
              <a:gd name="connsiteX0" fmla="*/ 678091 w 6562335"/>
              <a:gd name="connsiteY0" fmla="*/ 91877 h 17795676"/>
              <a:gd name="connsiteX1" fmla="*/ 906691 w 6562335"/>
              <a:gd name="connsiteY1" fmla="*/ 155378 h 17795676"/>
              <a:gd name="connsiteX2" fmla="*/ 1414691 w 6562335"/>
              <a:gd name="connsiteY2" fmla="*/ 79177 h 17795676"/>
              <a:gd name="connsiteX3" fmla="*/ 1998891 w 6562335"/>
              <a:gd name="connsiteY3" fmla="*/ 28377 h 17795676"/>
              <a:gd name="connsiteX4" fmla="*/ 1871891 w 6562335"/>
              <a:gd name="connsiteY4" fmla="*/ 650678 h 17795676"/>
              <a:gd name="connsiteX5" fmla="*/ 2214791 w 6562335"/>
              <a:gd name="connsiteY5" fmla="*/ 942777 h 17795676"/>
              <a:gd name="connsiteX6" fmla="*/ 3167291 w 6562335"/>
              <a:gd name="connsiteY6" fmla="*/ 371277 h 17795676"/>
              <a:gd name="connsiteX7" fmla="*/ 3103791 w 6562335"/>
              <a:gd name="connsiteY7" fmla="*/ 1006278 h 17795676"/>
              <a:gd name="connsiteX8" fmla="*/ 3157430 w 6562335"/>
              <a:gd name="connsiteY8" fmla="*/ 1309136 h 17795676"/>
              <a:gd name="connsiteX9" fmla="*/ 3265156 w 6562335"/>
              <a:gd name="connsiteY9" fmla="*/ 1565078 h 17795676"/>
              <a:gd name="connsiteX10" fmla="*/ 3410683 w 6562335"/>
              <a:gd name="connsiteY10" fmla="*/ 1873911 h 17795676"/>
              <a:gd name="connsiteX11" fmla="*/ 3332391 w 6562335"/>
              <a:gd name="connsiteY11" fmla="*/ 2161977 h 17795676"/>
              <a:gd name="connsiteX12" fmla="*/ 3014891 w 6562335"/>
              <a:gd name="connsiteY12" fmla="*/ 2669978 h 17795676"/>
              <a:gd name="connsiteX13" fmla="*/ 3116491 w 6562335"/>
              <a:gd name="connsiteY13" fmla="*/ 3419277 h 17795676"/>
              <a:gd name="connsiteX14" fmla="*/ 2811691 w 6562335"/>
              <a:gd name="connsiteY14" fmla="*/ 4092378 h 17795676"/>
              <a:gd name="connsiteX15" fmla="*/ 2595791 w 6562335"/>
              <a:gd name="connsiteY15" fmla="*/ 4879778 h 17795676"/>
              <a:gd name="connsiteX16" fmla="*/ 2951390 w 6562335"/>
              <a:gd name="connsiteY16" fmla="*/ 4968678 h 17795676"/>
              <a:gd name="connsiteX17" fmla="*/ 3649891 w 6562335"/>
              <a:gd name="connsiteY17" fmla="*/ 4841678 h 17795676"/>
              <a:gd name="connsiteX18" fmla="*/ 4208691 w 6562335"/>
              <a:gd name="connsiteY18" fmla="*/ 5336977 h 17795676"/>
              <a:gd name="connsiteX19" fmla="*/ 4132491 w 6562335"/>
              <a:gd name="connsiteY19" fmla="*/ 6645078 h 17795676"/>
              <a:gd name="connsiteX20" fmla="*/ 4716691 w 6562335"/>
              <a:gd name="connsiteY20" fmla="*/ 8143678 h 17795676"/>
              <a:gd name="connsiteX21" fmla="*/ 4780191 w 6562335"/>
              <a:gd name="connsiteY21" fmla="*/ 8727878 h 17795676"/>
              <a:gd name="connsiteX22" fmla="*/ 4424591 w 6562335"/>
              <a:gd name="connsiteY22" fmla="*/ 9489878 h 17795676"/>
              <a:gd name="connsiteX23" fmla="*/ 4005491 w 6562335"/>
              <a:gd name="connsiteY23" fmla="*/ 9400978 h 17795676"/>
              <a:gd name="connsiteX24" fmla="*/ 3675291 w 6562335"/>
              <a:gd name="connsiteY24" fmla="*/ 9439078 h 17795676"/>
              <a:gd name="connsiteX25" fmla="*/ 3395891 w 6562335"/>
              <a:gd name="connsiteY25" fmla="*/ 9210478 h 17795676"/>
              <a:gd name="connsiteX26" fmla="*/ 3091091 w 6562335"/>
              <a:gd name="connsiteY26" fmla="*/ 9718478 h 17795676"/>
              <a:gd name="connsiteX27" fmla="*/ 2430691 w 6562335"/>
              <a:gd name="connsiteY27" fmla="*/ 10035977 h 17795676"/>
              <a:gd name="connsiteX28" fmla="*/ 309791 w 6562335"/>
              <a:gd name="connsiteY28" fmla="*/ 10810678 h 17795676"/>
              <a:gd name="connsiteX29" fmla="*/ 131991 w 6562335"/>
              <a:gd name="connsiteY29" fmla="*/ 11928277 h 17795676"/>
              <a:gd name="connsiteX30" fmla="*/ 893991 w 6562335"/>
              <a:gd name="connsiteY30" fmla="*/ 11839378 h 17795676"/>
              <a:gd name="connsiteX31" fmla="*/ 1363890 w 6562335"/>
              <a:gd name="connsiteY31" fmla="*/ 12169578 h 17795676"/>
              <a:gd name="connsiteX32" fmla="*/ 1948091 w 6562335"/>
              <a:gd name="connsiteY32" fmla="*/ 12296578 h 17795676"/>
              <a:gd name="connsiteX33" fmla="*/ 2367190 w 6562335"/>
              <a:gd name="connsiteY33" fmla="*/ 12918878 h 17795676"/>
              <a:gd name="connsiteX34" fmla="*/ 2976790 w 6562335"/>
              <a:gd name="connsiteY34" fmla="*/ 12880778 h 17795676"/>
              <a:gd name="connsiteX35" fmla="*/ 3433990 w 6562335"/>
              <a:gd name="connsiteY35" fmla="*/ 13515778 h 17795676"/>
              <a:gd name="connsiteX36" fmla="*/ 4449991 w 6562335"/>
              <a:gd name="connsiteY36" fmla="*/ 14201577 h 17795676"/>
              <a:gd name="connsiteX37" fmla="*/ 4983390 w 6562335"/>
              <a:gd name="connsiteY37" fmla="*/ 14392077 h 17795676"/>
              <a:gd name="connsiteX38" fmla="*/ 5796190 w 6562335"/>
              <a:gd name="connsiteY38" fmla="*/ 14861978 h 17795676"/>
              <a:gd name="connsiteX39" fmla="*/ 6113690 w 6562335"/>
              <a:gd name="connsiteY39" fmla="*/ 15077877 h 17795676"/>
              <a:gd name="connsiteX40" fmla="*/ 6469290 w 6562335"/>
              <a:gd name="connsiteY40" fmla="*/ 15331877 h 17795676"/>
              <a:gd name="connsiteX41" fmla="*/ 6558190 w 6562335"/>
              <a:gd name="connsiteY41" fmla="*/ 15547777 h 17795676"/>
              <a:gd name="connsiteX42" fmla="*/ 6329590 w 6562335"/>
              <a:gd name="connsiteY42" fmla="*/ 16195478 h 17795676"/>
              <a:gd name="connsiteX43" fmla="*/ 5643790 w 6562335"/>
              <a:gd name="connsiteY43" fmla="*/ 16690777 h 17795676"/>
              <a:gd name="connsiteX44" fmla="*/ 5148490 w 6562335"/>
              <a:gd name="connsiteY44" fmla="*/ 17389278 h 17795676"/>
              <a:gd name="connsiteX45" fmla="*/ 4627790 w 6562335"/>
              <a:gd name="connsiteY45" fmla="*/ 17694077 h 17795676"/>
              <a:gd name="connsiteX46" fmla="*/ 4094391 w 6562335"/>
              <a:gd name="connsiteY46" fmla="*/ 17795676 h 17795676"/>
              <a:gd name="connsiteX0" fmla="*/ 678091 w 6562335"/>
              <a:gd name="connsiteY0" fmla="*/ 91877 h 17795676"/>
              <a:gd name="connsiteX1" fmla="*/ 906691 w 6562335"/>
              <a:gd name="connsiteY1" fmla="*/ 155378 h 17795676"/>
              <a:gd name="connsiteX2" fmla="*/ 1414691 w 6562335"/>
              <a:gd name="connsiteY2" fmla="*/ 79177 h 17795676"/>
              <a:gd name="connsiteX3" fmla="*/ 1998891 w 6562335"/>
              <a:gd name="connsiteY3" fmla="*/ 28377 h 17795676"/>
              <a:gd name="connsiteX4" fmla="*/ 1871891 w 6562335"/>
              <a:gd name="connsiteY4" fmla="*/ 650678 h 17795676"/>
              <a:gd name="connsiteX5" fmla="*/ 2214791 w 6562335"/>
              <a:gd name="connsiteY5" fmla="*/ 942777 h 17795676"/>
              <a:gd name="connsiteX6" fmla="*/ 3167291 w 6562335"/>
              <a:gd name="connsiteY6" fmla="*/ 371277 h 17795676"/>
              <a:gd name="connsiteX7" fmla="*/ 3103791 w 6562335"/>
              <a:gd name="connsiteY7" fmla="*/ 1006278 h 17795676"/>
              <a:gd name="connsiteX8" fmla="*/ 3157430 w 6562335"/>
              <a:gd name="connsiteY8" fmla="*/ 1309136 h 17795676"/>
              <a:gd name="connsiteX9" fmla="*/ 3265156 w 6562335"/>
              <a:gd name="connsiteY9" fmla="*/ 1565078 h 17795676"/>
              <a:gd name="connsiteX10" fmla="*/ 3410683 w 6562335"/>
              <a:gd name="connsiteY10" fmla="*/ 1734062 h 17795676"/>
              <a:gd name="connsiteX11" fmla="*/ 3410683 w 6562335"/>
              <a:gd name="connsiteY11" fmla="*/ 1873911 h 17795676"/>
              <a:gd name="connsiteX12" fmla="*/ 3332391 w 6562335"/>
              <a:gd name="connsiteY12" fmla="*/ 2161977 h 17795676"/>
              <a:gd name="connsiteX13" fmla="*/ 3014891 w 6562335"/>
              <a:gd name="connsiteY13" fmla="*/ 2669978 h 17795676"/>
              <a:gd name="connsiteX14" fmla="*/ 3116491 w 6562335"/>
              <a:gd name="connsiteY14" fmla="*/ 3419277 h 17795676"/>
              <a:gd name="connsiteX15" fmla="*/ 2811691 w 6562335"/>
              <a:gd name="connsiteY15" fmla="*/ 4092378 h 17795676"/>
              <a:gd name="connsiteX16" fmla="*/ 2595791 w 6562335"/>
              <a:gd name="connsiteY16" fmla="*/ 4879778 h 17795676"/>
              <a:gd name="connsiteX17" fmla="*/ 2951390 w 6562335"/>
              <a:gd name="connsiteY17" fmla="*/ 4968678 h 17795676"/>
              <a:gd name="connsiteX18" fmla="*/ 3649891 w 6562335"/>
              <a:gd name="connsiteY18" fmla="*/ 4841678 h 17795676"/>
              <a:gd name="connsiteX19" fmla="*/ 4208691 w 6562335"/>
              <a:gd name="connsiteY19" fmla="*/ 5336977 h 17795676"/>
              <a:gd name="connsiteX20" fmla="*/ 4132491 w 6562335"/>
              <a:gd name="connsiteY20" fmla="*/ 6645078 h 17795676"/>
              <a:gd name="connsiteX21" fmla="*/ 4716691 w 6562335"/>
              <a:gd name="connsiteY21" fmla="*/ 8143678 h 17795676"/>
              <a:gd name="connsiteX22" fmla="*/ 4780191 w 6562335"/>
              <a:gd name="connsiteY22" fmla="*/ 8727878 h 17795676"/>
              <a:gd name="connsiteX23" fmla="*/ 4424591 w 6562335"/>
              <a:gd name="connsiteY23" fmla="*/ 9489878 h 17795676"/>
              <a:gd name="connsiteX24" fmla="*/ 4005491 w 6562335"/>
              <a:gd name="connsiteY24" fmla="*/ 9400978 h 17795676"/>
              <a:gd name="connsiteX25" fmla="*/ 3675291 w 6562335"/>
              <a:gd name="connsiteY25" fmla="*/ 9439078 h 17795676"/>
              <a:gd name="connsiteX26" fmla="*/ 3395891 w 6562335"/>
              <a:gd name="connsiteY26" fmla="*/ 9210478 h 17795676"/>
              <a:gd name="connsiteX27" fmla="*/ 3091091 w 6562335"/>
              <a:gd name="connsiteY27" fmla="*/ 9718478 h 17795676"/>
              <a:gd name="connsiteX28" fmla="*/ 2430691 w 6562335"/>
              <a:gd name="connsiteY28" fmla="*/ 10035977 h 17795676"/>
              <a:gd name="connsiteX29" fmla="*/ 309791 w 6562335"/>
              <a:gd name="connsiteY29" fmla="*/ 10810678 h 17795676"/>
              <a:gd name="connsiteX30" fmla="*/ 131991 w 6562335"/>
              <a:gd name="connsiteY30" fmla="*/ 11928277 h 17795676"/>
              <a:gd name="connsiteX31" fmla="*/ 893991 w 6562335"/>
              <a:gd name="connsiteY31" fmla="*/ 11839378 h 17795676"/>
              <a:gd name="connsiteX32" fmla="*/ 1363890 w 6562335"/>
              <a:gd name="connsiteY32" fmla="*/ 12169578 h 17795676"/>
              <a:gd name="connsiteX33" fmla="*/ 1948091 w 6562335"/>
              <a:gd name="connsiteY33" fmla="*/ 12296578 h 17795676"/>
              <a:gd name="connsiteX34" fmla="*/ 2367190 w 6562335"/>
              <a:gd name="connsiteY34" fmla="*/ 12918878 h 17795676"/>
              <a:gd name="connsiteX35" fmla="*/ 2976790 w 6562335"/>
              <a:gd name="connsiteY35" fmla="*/ 12880778 h 17795676"/>
              <a:gd name="connsiteX36" fmla="*/ 3433990 w 6562335"/>
              <a:gd name="connsiteY36" fmla="*/ 13515778 h 17795676"/>
              <a:gd name="connsiteX37" fmla="*/ 4449991 w 6562335"/>
              <a:gd name="connsiteY37" fmla="*/ 14201577 h 17795676"/>
              <a:gd name="connsiteX38" fmla="*/ 4983390 w 6562335"/>
              <a:gd name="connsiteY38" fmla="*/ 14392077 h 17795676"/>
              <a:gd name="connsiteX39" fmla="*/ 5796190 w 6562335"/>
              <a:gd name="connsiteY39" fmla="*/ 14861978 h 17795676"/>
              <a:gd name="connsiteX40" fmla="*/ 6113690 w 6562335"/>
              <a:gd name="connsiteY40" fmla="*/ 15077877 h 17795676"/>
              <a:gd name="connsiteX41" fmla="*/ 6469290 w 6562335"/>
              <a:gd name="connsiteY41" fmla="*/ 15331877 h 17795676"/>
              <a:gd name="connsiteX42" fmla="*/ 6558190 w 6562335"/>
              <a:gd name="connsiteY42" fmla="*/ 15547777 h 17795676"/>
              <a:gd name="connsiteX43" fmla="*/ 6329590 w 6562335"/>
              <a:gd name="connsiteY43" fmla="*/ 16195478 h 17795676"/>
              <a:gd name="connsiteX44" fmla="*/ 5643790 w 6562335"/>
              <a:gd name="connsiteY44" fmla="*/ 16690777 h 17795676"/>
              <a:gd name="connsiteX45" fmla="*/ 5148490 w 6562335"/>
              <a:gd name="connsiteY45" fmla="*/ 17389278 h 17795676"/>
              <a:gd name="connsiteX46" fmla="*/ 4627790 w 6562335"/>
              <a:gd name="connsiteY46" fmla="*/ 17694077 h 17795676"/>
              <a:gd name="connsiteX47" fmla="*/ 4094391 w 6562335"/>
              <a:gd name="connsiteY47" fmla="*/ 17795676 h 1779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562335" h="17795676">
                <a:moveTo>
                  <a:pt x="678091" y="91877"/>
                </a:moveTo>
                <a:cubicBezTo>
                  <a:pt x="716191" y="91877"/>
                  <a:pt x="783924" y="157495"/>
                  <a:pt x="906691" y="155378"/>
                </a:cubicBezTo>
                <a:cubicBezTo>
                  <a:pt x="1029458" y="153261"/>
                  <a:pt x="1232658" y="89761"/>
                  <a:pt x="1414691" y="79177"/>
                </a:cubicBezTo>
                <a:cubicBezTo>
                  <a:pt x="1596724" y="68594"/>
                  <a:pt x="1888824" y="-54173"/>
                  <a:pt x="1998891" y="28377"/>
                </a:cubicBezTo>
                <a:cubicBezTo>
                  <a:pt x="2108958" y="110927"/>
                  <a:pt x="1835908" y="498278"/>
                  <a:pt x="1871891" y="650678"/>
                </a:cubicBezTo>
                <a:cubicBezTo>
                  <a:pt x="1907874" y="803078"/>
                  <a:pt x="1998891" y="989344"/>
                  <a:pt x="2214791" y="942777"/>
                </a:cubicBezTo>
                <a:cubicBezTo>
                  <a:pt x="2430691" y="896210"/>
                  <a:pt x="2987374" y="364927"/>
                  <a:pt x="3167291" y="371277"/>
                </a:cubicBezTo>
                <a:cubicBezTo>
                  <a:pt x="3347208" y="377627"/>
                  <a:pt x="3116491" y="855995"/>
                  <a:pt x="3103791" y="1006278"/>
                </a:cubicBezTo>
                <a:cubicBezTo>
                  <a:pt x="3091091" y="1156561"/>
                  <a:pt x="3157430" y="1216003"/>
                  <a:pt x="3157430" y="1309136"/>
                </a:cubicBezTo>
                <a:cubicBezTo>
                  <a:pt x="3157430" y="1402269"/>
                  <a:pt x="3235498" y="1494257"/>
                  <a:pt x="3265156" y="1565078"/>
                </a:cubicBezTo>
                <a:cubicBezTo>
                  <a:pt x="3294814" y="1635899"/>
                  <a:pt x="3386429" y="1682590"/>
                  <a:pt x="3410683" y="1734062"/>
                </a:cubicBezTo>
                <a:cubicBezTo>
                  <a:pt x="3434937" y="1785534"/>
                  <a:pt x="3411181" y="1802592"/>
                  <a:pt x="3410683" y="1873911"/>
                </a:cubicBezTo>
                <a:cubicBezTo>
                  <a:pt x="3410185" y="1945230"/>
                  <a:pt x="3398356" y="2029299"/>
                  <a:pt x="3332391" y="2161977"/>
                </a:cubicBezTo>
                <a:cubicBezTo>
                  <a:pt x="3266426" y="2294655"/>
                  <a:pt x="3050874" y="2460428"/>
                  <a:pt x="3014891" y="2669978"/>
                </a:cubicBezTo>
                <a:cubicBezTo>
                  <a:pt x="2978908" y="2879528"/>
                  <a:pt x="3141891" y="3171627"/>
                  <a:pt x="3116491" y="3419277"/>
                </a:cubicBezTo>
                <a:cubicBezTo>
                  <a:pt x="3091091" y="3666927"/>
                  <a:pt x="2898474" y="3848961"/>
                  <a:pt x="2811691" y="4092378"/>
                </a:cubicBezTo>
                <a:cubicBezTo>
                  <a:pt x="2724908" y="4335795"/>
                  <a:pt x="2572508" y="4748545"/>
                  <a:pt x="2595791" y="4879778"/>
                </a:cubicBezTo>
                <a:cubicBezTo>
                  <a:pt x="2619074" y="5011011"/>
                  <a:pt x="2775707" y="4975028"/>
                  <a:pt x="2951390" y="4968678"/>
                </a:cubicBezTo>
                <a:cubicBezTo>
                  <a:pt x="3127073" y="4962328"/>
                  <a:pt x="3440341" y="4765478"/>
                  <a:pt x="3649891" y="4841678"/>
                </a:cubicBezTo>
                <a:cubicBezTo>
                  <a:pt x="3859441" y="4917878"/>
                  <a:pt x="4128258" y="5036410"/>
                  <a:pt x="4208691" y="5336977"/>
                </a:cubicBezTo>
                <a:cubicBezTo>
                  <a:pt x="4289124" y="5637544"/>
                  <a:pt x="4064758" y="6170945"/>
                  <a:pt x="4132491" y="6645078"/>
                </a:cubicBezTo>
                <a:cubicBezTo>
                  <a:pt x="4200224" y="7119212"/>
                  <a:pt x="4608741" y="7796545"/>
                  <a:pt x="4716691" y="8143678"/>
                </a:cubicBezTo>
                <a:cubicBezTo>
                  <a:pt x="4824641" y="8490811"/>
                  <a:pt x="4811941" y="8509861"/>
                  <a:pt x="4780191" y="8727878"/>
                </a:cubicBezTo>
                <a:cubicBezTo>
                  <a:pt x="4748441" y="8945895"/>
                  <a:pt x="4553708" y="9360761"/>
                  <a:pt x="4424591" y="9489878"/>
                </a:cubicBezTo>
                <a:cubicBezTo>
                  <a:pt x="4295474" y="9618995"/>
                  <a:pt x="4130374" y="9409445"/>
                  <a:pt x="4005491" y="9400978"/>
                </a:cubicBezTo>
                <a:cubicBezTo>
                  <a:pt x="3880608" y="9392511"/>
                  <a:pt x="3776891" y="9487761"/>
                  <a:pt x="3675291" y="9439078"/>
                </a:cubicBezTo>
                <a:cubicBezTo>
                  <a:pt x="3573691" y="9390395"/>
                  <a:pt x="3501724" y="9136395"/>
                  <a:pt x="3395891" y="9210478"/>
                </a:cubicBezTo>
                <a:cubicBezTo>
                  <a:pt x="3290058" y="9284561"/>
                  <a:pt x="3251958" y="9580895"/>
                  <a:pt x="3091091" y="9718478"/>
                </a:cubicBezTo>
                <a:cubicBezTo>
                  <a:pt x="2930224" y="9856061"/>
                  <a:pt x="2894241" y="9853944"/>
                  <a:pt x="2430691" y="10035977"/>
                </a:cubicBezTo>
                <a:cubicBezTo>
                  <a:pt x="1967141" y="10218010"/>
                  <a:pt x="800858" y="10438145"/>
                  <a:pt x="309791" y="10810678"/>
                </a:cubicBezTo>
                <a:cubicBezTo>
                  <a:pt x="-181276" y="11183211"/>
                  <a:pt x="34624" y="11756827"/>
                  <a:pt x="131991" y="11928277"/>
                </a:cubicBezTo>
                <a:cubicBezTo>
                  <a:pt x="229358" y="12099727"/>
                  <a:pt x="682325" y="11822445"/>
                  <a:pt x="893991" y="11839378"/>
                </a:cubicBezTo>
                <a:cubicBezTo>
                  <a:pt x="1105657" y="11856311"/>
                  <a:pt x="1188207" y="12093378"/>
                  <a:pt x="1363890" y="12169578"/>
                </a:cubicBezTo>
                <a:cubicBezTo>
                  <a:pt x="1539573" y="12245778"/>
                  <a:pt x="1759708" y="12228845"/>
                  <a:pt x="1948091" y="12296578"/>
                </a:cubicBezTo>
                <a:cubicBezTo>
                  <a:pt x="2136474" y="12364311"/>
                  <a:pt x="2195740" y="12821511"/>
                  <a:pt x="2367190" y="12918878"/>
                </a:cubicBezTo>
                <a:cubicBezTo>
                  <a:pt x="2538640" y="13016245"/>
                  <a:pt x="2820157" y="12724145"/>
                  <a:pt x="2976790" y="12880778"/>
                </a:cubicBezTo>
                <a:cubicBezTo>
                  <a:pt x="3133423" y="13037411"/>
                  <a:pt x="3188457" y="13295645"/>
                  <a:pt x="3433990" y="13515778"/>
                </a:cubicBezTo>
                <a:cubicBezTo>
                  <a:pt x="3679524" y="13735911"/>
                  <a:pt x="4191758" y="14055527"/>
                  <a:pt x="4449991" y="14201577"/>
                </a:cubicBezTo>
                <a:cubicBezTo>
                  <a:pt x="4708224" y="14347627"/>
                  <a:pt x="4759024" y="14282010"/>
                  <a:pt x="4983390" y="14392077"/>
                </a:cubicBezTo>
                <a:cubicBezTo>
                  <a:pt x="5207756" y="14502144"/>
                  <a:pt x="5603573" y="14751911"/>
                  <a:pt x="5796190" y="14861978"/>
                </a:cubicBezTo>
                <a:cubicBezTo>
                  <a:pt x="5988807" y="14972045"/>
                  <a:pt x="6001507" y="14999561"/>
                  <a:pt x="6113690" y="15077877"/>
                </a:cubicBezTo>
                <a:cubicBezTo>
                  <a:pt x="6225873" y="15156193"/>
                  <a:pt x="6399440" y="15249327"/>
                  <a:pt x="6469290" y="15331877"/>
                </a:cubicBezTo>
                <a:cubicBezTo>
                  <a:pt x="6539140" y="15414427"/>
                  <a:pt x="6575123" y="15412310"/>
                  <a:pt x="6558190" y="15547777"/>
                </a:cubicBezTo>
                <a:cubicBezTo>
                  <a:pt x="6541257" y="15683244"/>
                  <a:pt x="6420607" y="16040961"/>
                  <a:pt x="6329590" y="16195478"/>
                </a:cubicBezTo>
                <a:cubicBezTo>
                  <a:pt x="6238573" y="16349995"/>
                  <a:pt x="5840640" y="16491810"/>
                  <a:pt x="5643790" y="16690777"/>
                </a:cubicBezTo>
                <a:cubicBezTo>
                  <a:pt x="5446940" y="16889744"/>
                  <a:pt x="5351690" y="17243228"/>
                  <a:pt x="5148490" y="17389278"/>
                </a:cubicBezTo>
                <a:cubicBezTo>
                  <a:pt x="4945290" y="17535328"/>
                  <a:pt x="4803473" y="17626344"/>
                  <a:pt x="4627790" y="17694077"/>
                </a:cubicBezTo>
                <a:cubicBezTo>
                  <a:pt x="4452107" y="17761810"/>
                  <a:pt x="4179057" y="17770276"/>
                  <a:pt x="4094391" y="17795676"/>
                </a:cubicBezTo>
              </a:path>
            </a:pathLst>
          </a:custGeom>
          <a:noFill/>
          <a:ln w="1524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TextBox 167"/>
          <p:cNvSpPr txBox="1"/>
          <p:nvPr/>
        </p:nvSpPr>
        <p:spPr>
          <a:xfrm>
            <a:off x="8247387" y="17038395"/>
            <a:ext cx="16492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Zhitomer</a:t>
            </a:r>
            <a:endParaRPr lang="en-US" sz="3000" b="1" dirty="0"/>
          </a:p>
        </p:txBody>
      </p:sp>
      <p:sp>
        <p:nvSpPr>
          <p:cNvPr id="179" name="TextBox 178"/>
          <p:cNvSpPr txBox="1"/>
          <p:nvPr/>
        </p:nvSpPr>
        <p:spPr>
          <a:xfrm>
            <a:off x="11132205" y="21494937"/>
            <a:ext cx="17428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Nikolayev</a:t>
            </a:r>
          </a:p>
        </p:txBody>
      </p:sp>
      <p:sp>
        <p:nvSpPr>
          <p:cNvPr id="709" name="Freeform 708"/>
          <p:cNvSpPr/>
          <p:nvPr/>
        </p:nvSpPr>
        <p:spPr>
          <a:xfrm>
            <a:off x="4105275" y="7628382"/>
            <a:ext cx="4361583" cy="4868341"/>
          </a:xfrm>
          <a:custGeom>
            <a:avLst/>
            <a:gdLst>
              <a:gd name="connsiteX0" fmla="*/ 4019550 w 4361583"/>
              <a:gd name="connsiteY0" fmla="*/ 0 h 4868341"/>
              <a:gd name="connsiteX1" fmla="*/ 4105275 w 4361583"/>
              <a:gd name="connsiteY1" fmla="*/ 238125 h 4868341"/>
              <a:gd name="connsiteX2" fmla="*/ 4267200 w 4361583"/>
              <a:gd name="connsiteY2" fmla="*/ 447675 h 4868341"/>
              <a:gd name="connsiteX3" fmla="*/ 4210050 w 4361583"/>
              <a:gd name="connsiteY3" fmla="*/ 885825 h 4868341"/>
              <a:gd name="connsiteX4" fmla="*/ 4171950 w 4361583"/>
              <a:gd name="connsiteY4" fmla="*/ 1152525 h 4868341"/>
              <a:gd name="connsiteX5" fmla="*/ 4352925 w 4361583"/>
              <a:gd name="connsiteY5" fmla="*/ 1533525 h 4868341"/>
              <a:gd name="connsiteX6" fmla="*/ 4305300 w 4361583"/>
              <a:gd name="connsiteY6" fmla="*/ 1905000 h 4868341"/>
              <a:gd name="connsiteX7" fmla="*/ 4067175 w 4361583"/>
              <a:gd name="connsiteY7" fmla="*/ 2238375 h 4868341"/>
              <a:gd name="connsiteX8" fmla="*/ 3886200 w 4361583"/>
              <a:gd name="connsiteY8" fmla="*/ 2343150 h 4868341"/>
              <a:gd name="connsiteX9" fmla="*/ 3571875 w 4361583"/>
              <a:gd name="connsiteY9" fmla="*/ 2343150 h 4868341"/>
              <a:gd name="connsiteX10" fmla="*/ 3419475 w 4361583"/>
              <a:gd name="connsiteY10" fmla="*/ 2390775 h 4868341"/>
              <a:gd name="connsiteX11" fmla="*/ 3124200 w 4361583"/>
              <a:gd name="connsiteY11" fmla="*/ 2647950 h 4868341"/>
              <a:gd name="connsiteX12" fmla="*/ 2876550 w 4361583"/>
              <a:gd name="connsiteY12" fmla="*/ 2933700 h 4868341"/>
              <a:gd name="connsiteX13" fmla="*/ 2609850 w 4361583"/>
              <a:gd name="connsiteY13" fmla="*/ 3419475 h 4868341"/>
              <a:gd name="connsiteX14" fmla="*/ 2505075 w 4361583"/>
              <a:gd name="connsiteY14" fmla="*/ 3924300 h 4868341"/>
              <a:gd name="connsiteX15" fmla="*/ 2486025 w 4361583"/>
              <a:gd name="connsiteY15" fmla="*/ 4124325 h 4868341"/>
              <a:gd name="connsiteX16" fmla="*/ 2190750 w 4361583"/>
              <a:gd name="connsiteY16" fmla="*/ 4295775 h 4868341"/>
              <a:gd name="connsiteX17" fmla="*/ 1895475 w 4361583"/>
              <a:gd name="connsiteY17" fmla="*/ 4438650 h 4868341"/>
              <a:gd name="connsiteX18" fmla="*/ 1676400 w 4361583"/>
              <a:gd name="connsiteY18" fmla="*/ 4505325 h 4868341"/>
              <a:gd name="connsiteX19" fmla="*/ 1304925 w 4361583"/>
              <a:gd name="connsiteY19" fmla="*/ 4514850 h 4868341"/>
              <a:gd name="connsiteX20" fmla="*/ 1009650 w 4361583"/>
              <a:gd name="connsiteY20" fmla="*/ 4629150 h 4868341"/>
              <a:gd name="connsiteX21" fmla="*/ 771525 w 4361583"/>
              <a:gd name="connsiteY21" fmla="*/ 4762500 h 4868341"/>
              <a:gd name="connsiteX22" fmla="*/ 514350 w 4361583"/>
              <a:gd name="connsiteY22" fmla="*/ 4867275 h 4868341"/>
              <a:gd name="connsiteX23" fmla="*/ 171450 w 4361583"/>
              <a:gd name="connsiteY23" fmla="*/ 4810125 h 4868341"/>
              <a:gd name="connsiteX24" fmla="*/ 0 w 4361583"/>
              <a:gd name="connsiteY24" fmla="*/ 4705350 h 486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361583" h="4868341">
                <a:moveTo>
                  <a:pt x="4019550" y="0"/>
                </a:moveTo>
                <a:cubicBezTo>
                  <a:pt x="4041775" y="81756"/>
                  <a:pt x="4064000" y="163513"/>
                  <a:pt x="4105275" y="238125"/>
                </a:cubicBezTo>
                <a:cubicBezTo>
                  <a:pt x="4146550" y="312737"/>
                  <a:pt x="4249738" y="339725"/>
                  <a:pt x="4267200" y="447675"/>
                </a:cubicBezTo>
                <a:cubicBezTo>
                  <a:pt x="4284662" y="555625"/>
                  <a:pt x="4225925" y="768350"/>
                  <a:pt x="4210050" y="885825"/>
                </a:cubicBezTo>
                <a:cubicBezTo>
                  <a:pt x="4194175" y="1003300"/>
                  <a:pt x="4148138" y="1044575"/>
                  <a:pt x="4171950" y="1152525"/>
                </a:cubicBezTo>
                <a:cubicBezTo>
                  <a:pt x="4195763" y="1260475"/>
                  <a:pt x="4330700" y="1408113"/>
                  <a:pt x="4352925" y="1533525"/>
                </a:cubicBezTo>
                <a:cubicBezTo>
                  <a:pt x="4375150" y="1658938"/>
                  <a:pt x="4352925" y="1787525"/>
                  <a:pt x="4305300" y="1905000"/>
                </a:cubicBezTo>
                <a:cubicBezTo>
                  <a:pt x="4257675" y="2022475"/>
                  <a:pt x="4137025" y="2165350"/>
                  <a:pt x="4067175" y="2238375"/>
                </a:cubicBezTo>
                <a:cubicBezTo>
                  <a:pt x="3997325" y="2311400"/>
                  <a:pt x="3968750" y="2325688"/>
                  <a:pt x="3886200" y="2343150"/>
                </a:cubicBezTo>
                <a:cubicBezTo>
                  <a:pt x="3803650" y="2360612"/>
                  <a:pt x="3649662" y="2335213"/>
                  <a:pt x="3571875" y="2343150"/>
                </a:cubicBezTo>
                <a:cubicBezTo>
                  <a:pt x="3494087" y="2351088"/>
                  <a:pt x="3494087" y="2339975"/>
                  <a:pt x="3419475" y="2390775"/>
                </a:cubicBezTo>
                <a:cubicBezTo>
                  <a:pt x="3344863" y="2441575"/>
                  <a:pt x="3214687" y="2557463"/>
                  <a:pt x="3124200" y="2647950"/>
                </a:cubicBezTo>
                <a:cubicBezTo>
                  <a:pt x="3033713" y="2738437"/>
                  <a:pt x="2962275" y="2805113"/>
                  <a:pt x="2876550" y="2933700"/>
                </a:cubicBezTo>
                <a:cubicBezTo>
                  <a:pt x="2790825" y="3062288"/>
                  <a:pt x="2671762" y="3254375"/>
                  <a:pt x="2609850" y="3419475"/>
                </a:cubicBezTo>
                <a:cubicBezTo>
                  <a:pt x="2547938" y="3584575"/>
                  <a:pt x="2525712" y="3806825"/>
                  <a:pt x="2505075" y="3924300"/>
                </a:cubicBezTo>
                <a:cubicBezTo>
                  <a:pt x="2484438" y="4041775"/>
                  <a:pt x="2538412" y="4062413"/>
                  <a:pt x="2486025" y="4124325"/>
                </a:cubicBezTo>
                <a:cubicBezTo>
                  <a:pt x="2433638" y="4186237"/>
                  <a:pt x="2289175" y="4243388"/>
                  <a:pt x="2190750" y="4295775"/>
                </a:cubicBezTo>
                <a:cubicBezTo>
                  <a:pt x="2092325" y="4348162"/>
                  <a:pt x="1981200" y="4403725"/>
                  <a:pt x="1895475" y="4438650"/>
                </a:cubicBezTo>
                <a:cubicBezTo>
                  <a:pt x="1809750" y="4473575"/>
                  <a:pt x="1774825" y="4492625"/>
                  <a:pt x="1676400" y="4505325"/>
                </a:cubicBezTo>
                <a:cubicBezTo>
                  <a:pt x="1577975" y="4518025"/>
                  <a:pt x="1416050" y="4494213"/>
                  <a:pt x="1304925" y="4514850"/>
                </a:cubicBezTo>
                <a:cubicBezTo>
                  <a:pt x="1193800" y="4535487"/>
                  <a:pt x="1098550" y="4587875"/>
                  <a:pt x="1009650" y="4629150"/>
                </a:cubicBezTo>
                <a:cubicBezTo>
                  <a:pt x="920750" y="4670425"/>
                  <a:pt x="854075" y="4722813"/>
                  <a:pt x="771525" y="4762500"/>
                </a:cubicBezTo>
                <a:cubicBezTo>
                  <a:pt x="688975" y="4802187"/>
                  <a:pt x="614362" y="4859338"/>
                  <a:pt x="514350" y="4867275"/>
                </a:cubicBezTo>
                <a:cubicBezTo>
                  <a:pt x="414337" y="4875213"/>
                  <a:pt x="257175" y="4837113"/>
                  <a:pt x="171450" y="4810125"/>
                </a:cubicBezTo>
                <a:cubicBezTo>
                  <a:pt x="85725" y="4783138"/>
                  <a:pt x="42862" y="4744244"/>
                  <a:pt x="0" y="4705350"/>
                </a:cubicBezTo>
              </a:path>
            </a:pathLst>
          </a:custGeom>
          <a:noFill/>
          <a:ln w="571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0" name="Freeform 709"/>
          <p:cNvSpPr/>
          <p:nvPr/>
        </p:nvSpPr>
        <p:spPr>
          <a:xfrm>
            <a:off x="3067050" y="8875390"/>
            <a:ext cx="4095750" cy="1439042"/>
          </a:xfrm>
          <a:custGeom>
            <a:avLst/>
            <a:gdLst>
              <a:gd name="connsiteX0" fmla="*/ 4095750 w 4095750"/>
              <a:gd name="connsiteY0" fmla="*/ 1439042 h 1439042"/>
              <a:gd name="connsiteX1" fmla="*/ 3886200 w 4095750"/>
              <a:gd name="connsiteY1" fmla="*/ 1219967 h 1439042"/>
              <a:gd name="connsiteX2" fmla="*/ 3733800 w 4095750"/>
              <a:gd name="connsiteY2" fmla="*/ 886592 h 1439042"/>
              <a:gd name="connsiteX3" fmla="*/ 3533775 w 4095750"/>
              <a:gd name="connsiteY3" fmla="*/ 743717 h 1439042"/>
              <a:gd name="connsiteX4" fmla="*/ 3248025 w 4095750"/>
              <a:gd name="connsiteY4" fmla="*/ 619892 h 1439042"/>
              <a:gd name="connsiteX5" fmla="*/ 3095625 w 4095750"/>
              <a:gd name="connsiteY5" fmla="*/ 543692 h 1439042"/>
              <a:gd name="connsiteX6" fmla="*/ 3019425 w 4095750"/>
              <a:gd name="connsiteY6" fmla="*/ 362717 h 1439042"/>
              <a:gd name="connsiteX7" fmla="*/ 2886075 w 4095750"/>
              <a:gd name="connsiteY7" fmla="*/ 200792 h 1439042"/>
              <a:gd name="connsiteX8" fmla="*/ 2543175 w 4095750"/>
              <a:gd name="connsiteY8" fmla="*/ 305567 h 1439042"/>
              <a:gd name="connsiteX9" fmla="*/ 2209800 w 4095750"/>
              <a:gd name="connsiteY9" fmla="*/ 257942 h 1439042"/>
              <a:gd name="connsiteX10" fmla="*/ 1695450 w 4095750"/>
              <a:gd name="connsiteY10" fmla="*/ 134117 h 1439042"/>
              <a:gd name="connsiteX11" fmla="*/ 1047750 w 4095750"/>
              <a:gd name="connsiteY11" fmla="*/ 29342 h 1439042"/>
              <a:gd name="connsiteX12" fmla="*/ 723900 w 4095750"/>
              <a:gd name="connsiteY12" fmla="*/ 10292 h 1439042"/>
              <a:gd name="connsiteX13" fmla="*/ 485775 w 4095750"/>
              <a:gd name="connsiteY13" fmla="*/ 172217 h 1439042"/>
              <a:gd name="connsiteX14" fmla="*/ 295275 w 4095750"/>
              <a:gd name="connsiteY14" fmla="*/ 324617 h 1439042"/>
              <a:gd name="connsiteX15" fmla="*/ 104775 w 4095750"/>
              <a:gd name="connsiteY15" fmla="*/ 381767 h 1439042"/>
              <a:gd name="connsiteX16" fmla="*/ 0 w 4095750"/>
              <a:gd name="connsiteY16" fmla="*/ 400817 h 1439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95750" h="1439042">
                <a:moveTo>
                  <a:pt x="4095750" y="1439042"/>
                </a:moveTo>
                <a:cubicBezTo>
                  <a:pt x="4021137" y="1375542"/>
                  <a:pt x="3946525" y="1312042"/>
                  <a:pt x="3886200" y="1219967"/>
                </a:cubicBezTo>
                <a:cubicBezTo>
                  <a:pt x="3825875" y="1127892"/>
                  <a:pt x="3792537" y="965967"/>
                  <a:pt x="3733800" y="886592"/>
                </a:cubicBezTo>
                <a:cubicBezTo>
                  <a:pt x="3675063" y="807217"/>
                  <a:pt x="3614737" y="788167"/>
                  <a:pt x="3533775" y="743717"/>
                </a:cubicBezTo>
                <a:cubicBezTo>
                  <a:pt x="3452812" y="699267"/>
                  <a:pt x="3321050" y="653229"/>
                  <a:pt x="3248025" y="619892"/>
                </a:cubicBezTo>
                <a:cubicBezTo>
                  <a:pt x="3175000" y="586555"/>
                  <a:pt x="3133725" y="586554"/>
                  <a:pt x="3095625" y="543692"/>
                </a:cubicBezTo>
                <a:cubicBezTo>
                  <a:pt x="3057525" y="500830"/>
                  <a:pt x="3054350" y="419867"/>
                  <a:pt x="3019425" y="362717"/>
                </a:cubicBezTo>
                <a:cubicBezTo>
                  <a:pt x="2984500" y="305567"/>
                  <a:pt x="2965450" y="210317"/>
                  <a:pt x="2886075" y="200792"/>
                </a:cubicBezTo>
                <a:cubicBezTo>
                  <a:pt x="2806700" y="191267"/>
                  <a:pt x="2655887" y="296042"/>
                  <a:pt x="2543175" y="305567"/>
                </a:cubicBezTo>
                <a:cubicBezTo>
                  <a:pt x="2430462" y="315092"/>
                  <a:pt x="2351087" y="286517"/>
                  <a:pt x="2209800" y="257942"/>
                </a:cubicBezTo>
                <a:cubicBezTo>
                  <a:pt x="2068513" y="229367"/>
                  <a:pt x="1889125" y="172217"/>
                  <a:pt x="1695450" y="134117"/>
                </a:cubicBezTo>
                <a:cubicBezTo>
                  <a:pt x="1501775" y="96017"/>
                  <a:pt x="1209675" y="49979"/>
                  <a:pt x="1047750" y="29342"/>
                </a:cubicBezTo>
                <a:cubicBezTo>
                  <a:pt x="885825" y="8705"/>
                  <a:pt x="817562" y="-13520"/>
                  <a:pt x="723900" y="10292"/>
                </a:cubicBezTo>
                <a:cubicBezTo>
                  <a:pt x="630238" y="34104"/>
                  <a:pt x="557212" y="119830"/>
                  <a:pt x="485775" y="172217"/>
                </a:cubicBezTo>
                <a:cubicBezTo>
                  <a:pt x="414338" y="224604"/>
                  <a:pt x="358775" y="289692"/>
                  <a:pt x="295275" y="324617"/>
                </a:cubicBezTo>
                <a:cubicBezTo>
                  <a:pt x="231775" y="359542"/>
                  <a:pt x="153987" y="369067"/>
                  <a:pt x="104775" y="381767"/>
                </a:cubicBezTo>
                <a:cubicBezTo>
                  <a:pt x="55563" y="394467"/>
                  <a:pt x="27781" y="397642"/>
                  <a:pt x="0" y="400817"/>
                </a:cubicBezTo>
              </a:path>
            </a:pathLst>
          </a:custGeom>
          <a:noFill/>
          <a:ln w="571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" name="Freeform 409"/>
          <p:cNvSpPr/>
          <p:nvPr/>
        </p:nvSpPr>
        <p:spPr>
          <a:xfrm>
            <a:off x="4080681" y="8703996"/>
            <a:ext cx="5663820" cy="2524836"/>
          </a:xfrm>
          <a:custGeom>
            <a:avLst/>
            <a:gdLst>
              <a:gd name="connsiteX0" fmla="*/ 0 w 5663820"/>
              <a:gd name="connsiteY0" fmla="*/ 2524836 h 2524836"/>
              <a:gd name="connsiteX1" fmla="*/ 1214650 w 5663820"/>
              <a:gd name="connsiteY1" fmla="*/ 2033517 h 2524836"/>
              <a:gd name="connsiteX2" fmla="*/ 2852382 w 5663820"/>
              <a:gd name="connsiteY2" fmla="*/ 1282890 h 2524836"/>
              <a:gd name="connsiteX3" fmla="*/ 4135271 w 5663820"/>
              <a:gd name="connsiteY3" fmla="*/ 586854 h 2524836"/>
              <a:gd name="connsiteX4" fmla="*/ 4681182 w 5663820"/>
              <a:gd name="connsiteY4" fmla="*/ 300251 h 2524836"/>
              <a:gd name="connsiteX5" fmla="*/ 5663820 w 5663820"/>
              <a:gd name="connsiteY5" fmla="*/ 0 h 252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63820" h="2524836">
                <a:moveTo>
                  <a:pt x="0" y="2524836"/>
                </a:moveTo>
                <a:cubicBezTo>
                  <a:pt x="369626" y="2382672"/>
                  <a:pt x="739253" y="2240508"/>
                  <a:pt x="1214650" y="2033517"/>
                </a:cubicBezTo>
                <a:cubicBezTo>
                  <a:pt x="1690047" y="1826526"/>
                  <a:pt x="2365612" y="1524001"/>
                  <a:pt x="2852382" y="1282890"/>
                </a:cubicBezTo>
                <a:cubicBezTo>
                  <a:pt x="3339152" y="1041779"/>
                  <a:pt x="3830471" y="750627"/>
                  <a:pt x="4135271" y="586854"/>
                </a:cubicBezTo>
                <a:cubicBezTo>
                  <a:pt x="4440071" y="423081"/>
                  <a:pt x="4426424" y="398060"/>
                  <a:pt x="4681182" y="300251"/>
                </a:cubicBezTo>
                <a:cubicBezTo>
                  <a:pt x="4935940" y="202442"/>
                  <a:pt x="5299880" y="101221"/>
                  <a:pt x="566382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6" name="Freeform 415"/>
          <p:cNvSpPr/>
          <p:nvPr/>
        </p:nvSpPr>
        <p:spPr>
          <a:xfrm>
            <a:off x="4066391" y="9884126"/>
            <a:ext cx="5540188" cy="2395871"/>
          </a:xfrm>
          <a:custGeom>
            <a:avLst/>
            <a:gdLst>
              <a:gd name="connsiteX0" fmla="*/ 0 w 5540188"/>
              <a:gd name="connsiteY0" fmla="*/ 2388198 h 2395871"/>
              <a:gd name="connsiteX1" fmla="*/ 53788 w 5540188"/>
              <a:gd name="connsiteY1" fmla="*/ 2388198 h 2395871"/>
              <a:gd name="connsiteX2" fmla="*/ 1247887 w 5540188"/>
              <a:gd name="connsiteY2" fmla="*/ 2366682 h 2395871"/>
              <a:gd name="connsiteX3" fmla="*/ 2775473 w 5540188"/>
              <a:gd name="connsiteY3" fmla="*/ 2076226 h 2395871"/>
              <a:gd name="connsiteX4" fmla="*/ 3743661 w 5540188"/>
              <a:gd name="connsiteY4" fmla="*/ 1344706 h 2395871"/>
              <a:gd name="connsiteX5" fmla="*/ 4797910 w 5540188"/>
              <a:gd name="connsiteY5" fmla="*/ 634701 h 2395871"/>
              <a:gd name="connsiteX6" fmla="*/ 5540188 w 5540188"/>
              <a:gd name="connsiteY6" fmla="*/ 0 h 2395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40188" h="2395871">
                <a:moveTo>
                  <a:pt x="0" y="2388198"/>
                </a:moveTo>
                <a:lnTo>
                  <a:pt x="53788" y="2388198"/>
                </a:lnTo>
                <a:cubicBezTo>
                  <a:pt x="261769" y="2384612"/>
                  <a:pt x="794273" y="2418677"/>
                  <a:pt x="1247887" y="2366682"/>
                </a:cubicBezTo>
                <a:cubicBezTo>
                  <a:pt x="1701501" y="2314687"/>
                  <a:pt x="2359511" y="2246555"/>
                  <a:pt x="2775473" y="2076226"/>
                </a:cubicBezTo>
                <a:cubicBezTo>
                  <a:pt x="3191435" y="1905897"/>
                  <a:pt x="3406588" y="1584960"/>
                  <a:pt x="3743661" y="1344706"/>
                </a:cubicBezTo>
                <a:cubicBezTo>
                  <a:pt x="4080734" y="1104452"/>
                  <a:pt x="4498489" y="858819"/>
                  <a:pt x="4797910" y="634701"/>
                </a:cubicBezTo>
                <a:cubicBezTo>
                  <a:pt x="5097331" y="410583"/>
                  <a:pt x="5318759" y="205291"/>
                  <a:pt x="5540188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TextBox 219"/>
          <p:cNvSpPr txBox="1"/>
          <p:nvPr/>
        </p:nvSpPr>
        <p:spPr>
          <a:xfrm rot="1455404">
            <a:off x="7551422" y="9796981"/>
            <a:ext cx="20120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Dvina River</a:t>
            </a:r>
          </a:p>
        </p:txBody>
      </p:sp>
      <p:sp>
        <p:nvSpPr>
          <p:cNvPr id="711" name="TextBox 710"/>
          <p:cNvSpPr txBox="1"/>
          <p:nvPr/>
        </p:nvSpPr>
        <p:spPr>
          <a:xfrm>
            <a:off x="6300036" y="6112403"/>
            <a:ext cx="18912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Estonia</a:t>
            </a:r>
          </a:p>
        </p:txBody>
      </p:sp>
      <p:sp>
        <p:nvSpPr>
          <p:cNvPr id="712" name="TextBox 711"/>
          <p:cNvSpPr txBox="1"/>
          <p:nvPr/>
        </p:nvSpPr>
        <p:spPr>
          <a:xfrm>
            <a:off x="5842836" y="7969778"/>
            <a:ext cx="15772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Latvia</a:t>
            </a:r>
          </a:p>
        </p:txBody>
      </p:sp>
      <p:sp>
        <p:nvSpPr>
          <p:cNvPr id="713" name="TextBox 712"/>
          <p:cNvSpPr txBox="1"/>
          <p:nvPr/>
        </p:nvSpPr>
        <p:spPr>
          <a:xfrm>
            <a:off x="4071186" y="9550928"/>
            <a:ext cx="2361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Lithuania</a:t>
            </a:r>
          </a:p>
        </p:txBody>
      </p:sp>
      <p:sp>
        <p:nvSpPr>
          <p:cNvPr id="714" name="TextBox 713"/>
          <p:cNvSpPr txBox="1"/>
          <p:nvPr/>
        </p:nvSpPr>
        <p:spPr>
          <a:xfrm>
            <a:off x="15894205" y="8268576"/>
            <a:ext cx="1680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USSR</a:t>
            </a:r>
          </a:p>
        </p:txBody>
      </p:sp>
      <p:sp>
        <p:nvSpPr>
          <p:cNvPr id="715" name="TextBox 714"/>
          <p:cNvSpPr txBox="1"/>
          <p:nvPr/>
        </p:nvSpPr>
        <p:spPr>
          <a:xfrm>
            <a:off x="6429979" y="17639324"/>
            <a:ext cx="1680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USSR</a:t>
            </a:r>
          </a:p>
        </p:txBody>
      </p:sp>
      <p:sp>
        <p:nvSpPr>
          <p:cNvPr id="716" name="Oval 715"/>
          <p:cNvSpPr/>
          <p:nvPr/>
        </p:nvSpPr>
        <p:spPr>
          <a:xfrm>
            <a:off x="9801036" y="412416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" name="TextBox 716"/>
          <p:cNvSpPr txBox="1"/>
          <p:nvPr/>
        </p:nvSpPr>
        <p:spPr>
          <a:xfrm>
            <a:off x="8497041" y="3605744"/>
            <a:ext cx="2072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Leningrad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10296297" y="14049490"/>
            <a:ext cx="12378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Gomel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10470370" y="11039662"/>
            <a:ext cx="17187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Smolensk</a:t>
            </a:r>
          </a:p>
        </p:txBody>
      </p:sp>
      <p:sp>
        <p:nvSpPr>
          <p:cNvPr id="718" name="Freeform 717"/>
          <p:cNvSpPr/>
          <p:nvPr/>
        </p:nvSpPr>
        <p:spPr>
          <a:xfrm>
            <a:off x="11141242" y="6112042"/>
            <a:ext cx="2093495" cy="565484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9" name="TextBox 718"/>
          <p:cNvSpPr txBox="1"/>
          <p:nvPr/>
        </p:nvSpPr>
        <p:spPr>
          <a:xfrm>
            <a:off x="13642998" y="3941502"/>
            <a:ext cx="2857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Northern Front</a:t>
            </a:r>
          </a:p>
        </p:txBody>
      </p:sp>
      <p:sp>
        <p:nvSpPr>
          <p:cNvPr id="720" name="TextBox 719"/>
          <p:cNvSpPr txBox="1"/>
          <p:nvPr/>
        </p:nvSpPr>
        <p:spPr>
          <a:xfrm>
            <a:off x="13896474" y="6187397"/>
            <a:ext cx="3585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Northwestern Front</a:t>
            </a:r>
          </a:p>
        </p:txBody>
      </p:sp>
      <p:sp>
        <p:nvSpPr>
          <p:cNvPr id="721" name="Freeform 720"/>
          <p:cNvSpPr/>
          <p:nvPr/>
        </p:nvSpPr>
        <p:spPr>
          <a:xfrm>
            <a:off x="10788317" y="8698831"/>
            <a:ext cx="2073442" cy="489283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2" name="TextBox 721"/>
          <p:cNvSpPr txBox="1"/>
          <p:nvPr/>
        </p:nvSpPr>
        <p:spPr>
          <a:xfrm rot="21185092">
            <a:off x="12833684" y="8394031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723" name="Freeform 722"/>
          <p:cNvSpPr/>
          <p:nvPr/>
        </p:nvSpPr>
        <p:spPr>
          <a:xfrm>
            <a:off x="14012780" y="8217568"/>
            <a:ext cx="2578767" cy="368968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5821" h="433137">
                <a:moveTo>
                  <a:pt x="0" y="433137"/>
                </a:moveTo>
                <a:cubicBezTo>
                  <a:pt x="239628" y="372979"/>
                  <a:pt x="479257" y="312821"/>
                  <a:pt x="721894" y="240631"/>
                </a:cubicBezTo>
                <a:cubicBezTo>
                  <a:pt x="964531" y="168441"/>
                  <a:pt x="1210176" y="84220"/>
                  <a:pt x="1455821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4" name="TextBox 723"/>
          <p:cNvSpPr txBox="1"/>
          <p:nvPr/>
        </p:nvSpPr>
        <p:spPr>
          <a:xfrm rot="20932428">
            <a:off x="13270831" y="578718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725" name="Freeform 724"/>
          <p:cNvSpPr/>
          <p:nvPr/>
        </p:nvSpPr>
        <p:spPr>
          <a:xfrm>
            <a:off x="14353674" y="5462337"/>
            <a:ext cx="1455821" cy="433137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5821" h="433137">
                <a:moveTo>
                  <a:pt x="0" y="433137"/>
                </a:moveTo>
                <a:cubicBezTo>
                  <a:pt x="239628" y="372979"/>
                  <a:pt x="479257" y="312821"/>
                  <a:pt x="721894" y="240631"/>
                </a:cubicBezTo>
                <a:cubicBezTo>
                  <a:pt x="964531" y="168441"/>
                  <a:pt x="1210176" y="84220"/>
                  <a:pt x="1455821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TextBox 136"/>
          <p:cNvSpPr txBox="1"/>
          <p:nvPr/>
        </p:nvSpPr>
        <p:spPr>
          <a:xfrm>
            <a:off x="10801375" y="5929480"/>
            <a:ext cx="17529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Novgorod</a:t>
            </a:r>
          </a:p>
        </p:txBody>
      </p:sp>
      <p:sp>
        <p:nvSpPr>
          <p:cNvPr id="726" name="Freeform 725"/>
          <p:cNvSpPr/>
          <p:nvPr/>
        </p:nvSpPr>
        <p:spPr>
          <a:xfrm>
            <a:off x="12364455" y="12689305"/>
            <a:ext cx="2133599" cy="92241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81347"/>
              <a:gd name="connsiteY0" fmla="*/ 273471 h 273471"/>
              <a:gd name="connsiteX1" fmla="*/ 1082726 w 2081347"/>
              <a:gd name="connsiteY1" fmla="*/ 240632 h 273471"/>
              <a:gd name="connsiteX2" fmla="*/ 2081347 w 2081347"/>
              <a:gd name="connsiteY2" fmla="*/ 0 h 273471"/>
              <a:gd name="connsiteX0" fmla="*/ 0 w 2081347"/>
              <a:gd name="connsiteY0" fmla="*/ 273471 h 273471"/>
              <a:gd name="connsiteX1" fmla="*/ 1082726 w 2081347"/>
              <a:gd name="connsiteY1" fmla="*/ 240632 h 273471"/>
              <a:gd name="connsiteX2" fmla="*/ 2081347 w 2081347"/>
              <a:gd name="connsiteY2" fmla="*/ 0 h 273471"/>
              <a:gd name="connsiteX0" fmla="*/ 0 w 2154234"/>
              <a:gd name="connsiteY0" fmla="*/ 106607 h 106607"/>
              <a:gd name="connsiteX1" fmla="*/ 1082726 w 2154234"/>
              <a:gd name="connsiteY1" fmla="*/ 73768 h 106607"/>
              <a:gd name="connsiteX2" fmla="*/ 2154234 w 2154234"/>
              <a:gd name="connsiteY2" fmla="*/ 0 h 10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34" h="106607">
                <a:moveTo>
                  <a:pt x="0" y="106607"/>
                </a:moveTo>
                <a:cubicBezTo>
                  <a:pt x="409423" y="33020"/>
                  <a:pt x="723687" y="91536"/>
                  <a:pt x="1082726" y="73768"/>
                </a:cubicBezTo>
                <a:cubicBezTo>
                  <a:pt x="1441765" y="56000"/>
                  <a:pt x="1829381" y="73192"/>
                  <a:pt x="215423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7" name="TextBox 726"/>
          <p:cNvSpPr txBox="1"/>
          <p:nvPr/>
        </p:nvSpPr>
        <p:spPr>
          <a:xfrm>
            <a:off x="14602326" y="12468727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728" name="Freeform 727"/>
          <p:cNvSpPr/>
          <p:nvPr/>
        </p:nvSpPr>
        <p:spPr>
          <a:xfrm>
            <a:off x="15625012" y="12675669"/>
            <a:ext cx="1784683" cy="45719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5821" h="433137">
                <a:moveTo>
                  <a:pt x="0" y="433137"/>
                </a:moveTo>
                <a:cubicBezTo>
                  <a:pt x="239628" y="372979"/>
                  <a:pt x="479257" y="312821"/>
                  <a:pt x="721894" y="240631"/>
                </a:cubicBezTo>
                <a:cubicBezTo>
                  <a:pt x="964531" y="168441"/>
                  <a:pt x="1210176" y="84220"/>
                  <a:pt x="1455821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9" name="Freeform 728"/>
          <p:cNvSpPr/>
          <p:nvPr/>
        </p:nvSpPr>
        <p:spPr>
          <a:xfrm>
            <a:off x="10784306" y="14754725"/>
            <a:ext cx="3288631" cy="1103821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3016738"/>
              <a:gd name="connsiteY0" fmla="*/ 7056 h 1477498"/>
              <a:gd name="connsiteX1" fmla="*/ 2018117 w 3016738"/>
              <a:gd name="connsiteY1" fmla="*/ 1420376 h 1477498"/>
              <a:gd name="connsiteX2" fmla="*/ 3016738 w 3016738"/>
              <a:gd name="connsiteY2" fmla="*/ 1179744 h 1477498"/>
              <a:gd name="connsiteX0" fmla="*/ 0 w 3016738"/>
              <a:gd name="connsiteY0" fmla="*/ 0 h 1470443"/>
              <a:gd name="connsiteX1" fmla="*/ 2018117 w 3016738"/>
              <a:gd name="connsiteY1" fmla="*/ 1413320 h 1470443"/>
              <a:gd name="connsiteX2" fmla="*/ 3016738 w 3016738"/>
              <a:gd name="connsiteY2" fmla="*/ 1172688 h 1470443"/>
              <a:gd name="connsiteX0" fmla="*/ 0 w 3016738"/>
              <a:gd name="connsiteY0" fmla="*/ 0 h 1418598"/>
              <a:gd name="connsiteX1" fmla="*/ 1113559 w 3016738"/>
              <a:gd name="connsiteY1" fmla="*/ 927026 h 1418598"/>
              <a:gd name="connsiteX2" fmla="*/ 2018117 w 3016738"/>
              <a:gd name="connsiteY2" fmla="*/ 1413320 h 1418598"/>
              <a:gd name="connsiteX3" fmla="*/ 3016738 w 3016738"/>
              <a:gd name="connsiteY3" fmla="*/ 1172688 h 1418598"/>
              <a:gd name="connsiteX0" fmla="*/ 0 w 3126069"/>
              <a:gd name="connsiteY0" fmla="*/ 0 h 1514658"/>
              <a:gd name="connsiteX1" fmla="*/ 1113559 w 3126069"/>
              <a:gd name="connsiteY1" fmla="*/ 927026 h 1514658"/>
              <a:gd name="connsiteX2" fmla="*/ 2018117 w 3126069"/>
              <a:gd name="connsiteY2" fmla="*/ 1413320 h 1514658"/>
              <a:gd name="connsiteX3" fmla="*/ 3126069 w 3126069"/>
              <a:gd name="connsiteY3" fmla="*/ 1478606 h 1514658"/>
              <a:gd name="connsiteX0" fmla="*/ 0 w 3126069"/>
              <a:gd name="connsiteY0" fmla="*/ 0 h 1489967"/>
              <a:gd name="connsiteX1" fmla="*/ 1113559 w 3126069"/>
              <a:gd name="connsiteY1" fmla="*/ 927026 h 1489967"/>
              <a:gd name="connsiteX2" fmla="*/ 2018117 w 3126069"/>
              <a:gd name="connsiteY2" fmla="*/ 1413320 h 1489967"/>
              <a:gd name="connsiteX3" fmla="*/ 3126069 w 3126069"/>
              <a:gd name="connsiteY3" fmla="*/ 1478606 h 1489967"/>
              <a:gd name="connsiteX0" fmla="*/ 0 w 3320436"/>
              <a:gd name="connsiteY0" fmla="*/ 0 h 1281387"/>
              <a:gd name="connsiteX1" fmla="*/ 1307926 w 3320436"/>
              <a:gd name="connsiteY1" fmla="*/ 718446 h 1281387"/>
              <a:gd name="connsiteX2" fmla="*/ 2212484 w 3320436"/>
              <a:gd name="connsiteY2" fmla="*/ 1204740 h 1281387"/>
              <a:gd name="connsiteX3" fmla="*/ 3320436 w 3320436"/>
              <a:gd name="connsiteY3" fmla="*/ 1270026 h 1281387"/>
              <a:gd name="connsiteX0" fmla="*/ 0 w 3320436"/>
              <a:gd name="connsiteY0" fmla="*/ 0 h 1275728"/>
              <a:gd name="connsiteX1" fmla="*/ 1113558 w 3320436"/>
              <a:gd name="connsiteY1" fmla="*/ 913121 h 1275728"/>
              <a:gd name="connsiteX2" fmla="*/ 2212484 w 3320436"/>
              <a:gd name="connsiteY2" fmla="*/ 1204740 h 1275728"/>
              <a:gd name="connsiteX3" fmla="*/ 3320436 w 3320436"/>
              <a:gd name="connsiteY3" fmla="*/ 1270026 h 1275728"/>
              <a:gd name="connsiteX0" fmla="*/ 0 w 3320436"/>
              <a:gd name="connsiteY0" fmla="*/ 0 h 1275729"/>
              <a:gd name="connsiteX1" fmla="*/ 481868 w 3320436"/>
              <a:gd name="connsiteY1" fmla="*/ 593298 h 1275729"/>
              <a:gd name="connsiteX2" fmla="*/ 1113558 w 3320436"/>
              <a:gd name="connsiteY2" fmla="*/ 913121 h 1275729"/>
              <a:gd name="connsiteX3" fmla="*/ 2212484 w 3320436"/>
              <a:gd name="connsiteY3" fmla="*/ 1204740 h 1275729"/>
              <a:gd name="connsiteX4" fmla="*/ 3320436 w 3320436"/>
              <a:gd name="connsiteY4" fmla="*/ 1270026 h 127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0436" h="1275729">
                <a:moveTo>
                  <a:pt x="0" y="0"/>
                </a:moveTo>
                <a:cubicBezTo>
                  <a:pt x="92459" y="82660"/>
                  <a:pt x="296275" y="441111"/>
                  <a:pt x="481868" y="593298"/>
                </a:cubicBezTo>
                <a:cubicBezTo>
                  <a:pt x="667461" y="745485"/>
                  <a:pt x="837270" y="794991"/>
                  <a:pt x="1113558" y="913121"/>
                </a:cubicBezTo>
                <a:cubicBezTo>
                  <a:pt x="1389846" y="1031251"/>
                  <a:pt x="1844671" y="1145256"/>
                  <a:pt x="2212484" y="1204740"/>
                </a:cubicBezTo>
                <a:cubicBezTo>
                  <a:pt x="2580297" y="1264224"/>
                  <a:pt x="2983436" y="1287595"/>
                  <a:pt x="3320436" y="1270026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0" name="TextBox 729"/>
          <p:cNvSpPr txBox="1"/>
          <p:nvPr/>
        </p:nvSpPr>
        <p:spPr>
          <a:xfrm>
            <a:off x="14056896" y="15596936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731" name="Freeform 730"/>
          <p:cNvSpPr/>
          <p:nvPr/>
        </p:nvSpPr>
        <p:spPr>
          <a:xfrm>
            <a:off x="15115676" y="15803879"/>
            <a:ext cx="2558714" cy="45719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5821" h="433137">
                <a:moveTo>
                  <a:pt x="0" y="433137"/>
                </a:moveTo>
                <a:cubicBezTo>
                  <a:pt x="239628" y="372979"/>
                  <a:pt x="479257" y="312821"/>
                  <a:pt x="721894" y="240631"/>
                </a:cubicBezTo>
                <a:cubicBezTo>
                  <a:pt x="964531" y="168441"/>
                  <a:pt x="1210176" y="84220"/>
                  <a:pt x="1455821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2" name="TextBox 731"/>
          <p:cNvSpPr txBox="1"/>
          <p:nvPr/>
        </p:nvSpPr>
        <p:spPr>
          <a:xfrm>
            <a:off x="14782800" y="10382409"/>
            <a:ext cx="24945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Western Front</a:t>
            </a:r>
          </a:p>
        </p:txBody>
      </p:sp>
      <p:sp>
        <p:nvSpPr>
          <p:cNvPr id="733" name="TextBox 732"/>
          <p:cNvSpPr txBox="1"/>
          <p:nvPr/>
        </p:nvSpPr>
        <p:spPr>
          <a:xfrm>
            <a:off x="14947231" y="13927714"/>
            <a:ext cx="2366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Briansk Front</a:t>
            </a:r>
          </a:p>
        </p:txBody>
      </p:sp>
      <p:sp>
        <p:nvSpPr>
          <p:cNvPr id="734" name="Freeform 733"/>
          <p:cNvSpPr/>
          <p:nvPr/>
        </p:nvSpPr>
        <p:spPr>
          <a:xfrm flipV="1">
            <a:off x="12560971" y="18167683"/>
            <a:ext cx="2731167" cy="868081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3016738"/>
              <a:gd name="connsiteY0" fmla="*/ 7056 h 1477498"/>
              <a:gd name="connsiteX1" fmla="*/ 2018117 w 3016738"/>
              <a:gd name="connsiteY1" fmla="*/ 1420376 h 1477498"/>
              <a:gd name="connsiteX2" fmla="*/ 3016738 w 3016738"/>
              <a:gd name="connsiteY2" fmla="*/ 1179744 h 1477498"/>
              <a:gd name="connsiteX0" fmla="*/ 0 w 3016738"/>
              <a:gd name="connsiteY0" fmla="*/ 0 h 1470443"/>
              <a:gd name="connsiteX1" fmla="*/ 2018117 w 3016738"/>
              <a:gd name="connsiteY1" fmla="*/ 1413320 h 1470443"/>
              <a:gd name="connsiteX2" fmla="*/ 3016738 w 3016738"/>
              <a:gd name="connsiteY2" fmla="*/ 1172688 h 1470443"/>
              <a:gd name="connsiteX0" fmla="*/ 0 w 3016738"/>
              <a:gd name="connsiteY0" fmla="*/ 0 h 1418598"/>
              <a:gd name="connsiteX1" fmla="*/ 1113559 w 3016738"/>
              <a:gd name="connsiteY1" fmla="*/ 927026 h 1418598"/>
              <a:gd name="connsiteX2" fmla="*/ 2018117 w 3016738"/>
              <a:gd name="connsiteY2" fmla="*/ 1413320 h 1418598"/>
              <a:gd name="connsiteX3" fmla="*/ 3016738 w 3016738"/>
              <a:gd name="connsiteY3" fmla="*/ 1172688 h 1418598"/>
              <a:gd name="connsiteX0" fmla="*/ 0 w 3126069"/>
              <a:gd name="connsiteY0" fmla="*/ 0 h 1514658"/>
              <a:gd name="connsiteX1" fmla="*/ 1113559 w 3126069"/>
              <a:gd name="connsiteY1" fmla="*/ 927026 h 1514658"/>
              <a:gd name="connsiteX2" fmla="*/ 2018117 w 3126069"/>
              <a:gd name="connsiteY2" fmla="*/ 1413320 h 1514658"/>
              <a:gd name="connsiteX3" fmla="*/ 3126069 w 3126069"/>
              <a:gd name="connsiteY3" fmla="*/ 1478606 h 1514658"/>
              <a:gd name="connsiteX0" fmla="*/ 0 w 3126069"/>
              <a:gd name="connsiteY0" fmla="*/ 0 h 1489967"/>
              <a:gd name="connsiteX1" fmla="*/ 1113559 w 3126069"/>
              <a:gd name="connsiteY1" fmla="*/ 927026 h 1489967"/>
              <a:gd name="connsiteX2" fmla="*/ 2018117 w 3126069"/>
              <a:gd name="connsiteY2" fmla="*/ 1413320 h 1489967"/>
              <a:gd name="connsiteX3" fmla="*/ 3126069 w 3126069"/>
              <a:gd name="connsiteY3" fmla="*/ 1478606 h 148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6069" h="1489967">
                <a:moveTo>
                  <a:pt x="0" y="0"/>
                </a:moveTo>
                <a:cubicBezTo>
                  <a:pt x="197741" y="154504"/>
                  <a:pt x="777206" y="691473"/>
                  <a:pt x="1113559" y="927026"/>
                </a:cubicBezTo>
                <a:cubicBezTo>
                  <a:pt x="1449912" y="1162579"/>
                  <a:pt x="1682699" y="1321390"/>
                  <a:pt x="2018117" y="1413320"/>
                </a:cubicBezTo>
                <a:cubicBezTo>
                  <a:pt x="2353535" y="1505250"/>
                  <a:pt x="2789069" y="1496175"/>
                  <a:pt x="3126069" y="1478606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5" name="TextBox 734"/>
          <p:cNvSpPr txBox="1"/>
          <p:nvPr/>
        </p:nvSpPr>
        <p:spPr>
          <a:xfrm>
            <a:off x="15276096" y="17971168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736" name="Freeform 735"/>
          <p:cNvSpPr/>
          <p:nvPr/>
        </p:nvSpPr>
        <p:spPr>
          <a:xfrm rot="242895">
            <a:off x="16354041" y="18102910"/>
            <a:ext cx="1148829" cy="127739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5821" h="433137">
                <a:moveTo>
                  <a:pt x="0" y="433137"/>
                </a:moveTo>
                <a:cubicBezTo>
                  <a:pt x="239628" y="372979"/>
                  <a:pt x="479257" y="312821"/>
                  <a:pt x="721894" y="240631"/>
                </a:cubicBezTo>
                <a:cubicBezTo>
                  <a:pt x="964531" y="168441"/>
                  <a:pt x="1210176" y="84220"/>
                  <a:pt x="1455821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7" name="TextBox 736"/>
          <p:cNvSpPr txBox="1"/>
          <p:nvPr/>
        </p:nvSpPr>
        <p:spPr>
          <a:xfrm>
            <a:off x="12945978" y="16330020"/>
            <a:ext cx="29477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Southwestern Front</a:t>
            </a:r>
          </a:p>
        </p:txBody>
      </p:sp>
      <p:sp>
        <p:nvSpPr>
          <p:cNvPr id="738" name="TextBox 737"/>
          <p:cNvSpPr txBox="1"/>
          <p:nvPr/>
        </p:nvSpPr>
        <p:spPr>
          <a:xfrm>
            <a:off x="15677145" y="19237650"/>
            <a:ext cx="29477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Southern Front</a:t>
            </a:r>
          </a:p>
        </p:txBody>
      </p:sp>
      <p:sp>
        <p:nvSpPr>
          <p:cNvPr id="739" name="Freeform 738"/>
          <p:cNvSpPr/>
          <p:nvPr/>
        </p:nvSpPr>
        <p:spPr>
          <a:xfrm>
            <a:off x="2607276" y="11862051"/>
            <a:ext cx="1549363" cy="198143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342955 h 342955"/>
              <a:gd name="connsiteX1" fmla="*/ 1094874 w 2093495"/>
              <a:gd name="connsiteY1" fmla="*/ 18103 h 342955"/>
              <a:gd name="connsiteX2" fmla="*/ 2093495 w 2093495"/>
              <a:gd name="connsiteY2" fmla="*/ 0 h 342955"/>
              <a:gd name="connsiteX0" fmla="*/ 0 w 2093495"/>
              <a:gd name="connsiteY0" fmla="*/ 342955 h 342955"/>
              <a:gd name="connsiteX1" fmla="*/ 1079635 w 2093495"/>
              <a:gd name="connsiteY1" fmla="*/ 35221 h 342955"/>
              <a:gd name="connsiteX2" fmla="*/ 2093495 w 2093495"/>
              <a:gd name="connsiteY2" fmla="*/ 0 h 342955"/>
              <a:gd name="connsiteX0" fmla="*/ 0 w 1910638"/>
              <a:gd name="connsiteY0" fmla="*/ 274485 h 274485"/>
              <a:gd name="connsiteX1" fmla="*/ 896778 w 1910638"/>
              <a:gd name="connsiteY1" fmla="*/ 35221 h 274485"/>
              <a:gd name="connsiteX2" fmla="*/ 1910638 w 1910638"/>
              <a:gd name="connsiteY2" fmla="*/ 0 h 27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0638" h="274485">
                <a:moveTo>
                  <a:pt x="0" y="274485"/>
                </a:moveTo>
                <a:cubicBezTo>
                  <a:pt x="372979" y="159182"/>
                  <a:pt x="578338" y="80968"/>
                  <a:pt x="896778" y="35221"/>
                </a:cubicBezTo>
                <a:cubicBezTo>
                  <a:pt x="1215218" y="-10526"/>
                  <a:pt x="1585785" y="73192"/>
                  <a:pt x="1910638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0" name="TextBox 739"/>
          <p:cNvSpPr txBox="1"/>
          <p:nvPr/>
        </p:nvSpPr>
        <p:spPr>
          <a:xfrm rot="21119568">
            <a:off x="1647242" y="11932615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XXXXX</a:t>
            </a:r>
          </a:p>
        </p:txBody>
      </p:sp>
      <p:sp>
        <p:nvSpPr>
          <p:cNvPr id="741" name="TextBox 740"/>
          <p:cNvSpPr txBox="1"/>
          <p:nvPr/>
        </p:nvSpPr>
        <p:spPr>
          <a:xfrm>
            <a:off x="617079" y="11072435"/>
            <a:ext cx="2595677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North</a:t>
            </a:r>
          </a:p>
        </p:txBody>
      </p:sp>
      <p:sp>
        <p:nvSpPr>
          <p:cNvPr id="742" name="Freeform 741"/>
          <p:cNvSpPr/>
          <p:nvPr/>
        </p:nvSpPr>
        <p:spPr>
          <a:xfrm rot="20854926" flipV="1">
            <a:off x="778475" y="12183762"/>
            <a:ext cx="889687" cy="111210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3" name="Freeform 742"/>
          <p:cNvSpPr/>
          <p:nvPr/>
        </p:nvSpPr>
        <p:spPr>
          <a:xfrm>
            <a:off x="2586681" y="15262436"/>
            <a:ext cx="1759427" cy="51707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411425 h 411425"/>
              <a:gd name="connsiteX1" fmla="*/ 1094874 w 2093495"/>
              <a:gd name="connsiteY1" fmla="*/ 240632 h 411425"/>
              <a:gd name="connsiteX2" fmla="*/ 2093495 w 2093495"/>
              <a:gd name="connsiteY2" fmla="*/ 0 h 411425"/>
              <a:gd name="connsiteX0" fmla="*/ 0 w 2093495"/>
              <a:gd name="connsiteY0" fmla="*/ 411425 h 475922"/>
              <a:gd name="connsiteX1" fmla="*/ 1064397 w 2093495"/>
              <a:gd name="connsiteY1" fmla="*/ 463161 h 475922"/>
              <a:gd name="connsiteX2" fmla="*/ 2093495 w 2093495"/>
              <a:gd name="connsiteY2" fmla="*/ 0 h 475922"/>
              <a:gd name="connsiteX0" fmla="*/ 0 w 2063018"/>
              <a:gd name="connsiteY0" fmla="*/ 42301 h 141137"/>
              <a:gd name="connsiteX1" fmla="*/ 1064397 w 2063018"/>
              <a:gd name="connsiteY1" fmla="*/ 94037 h 141137"/>
              <a:gd name="connsiteX2" fmla="*/ 2063018 w 2063018"/>
              <a:gd name="connsiteY2" fmla="*/ 110168 h 141137"/>
              <a:gd name="connsiteX0" fmla="*/ 0 w 2063018"/>
              <a:gd name="connsiteY0" fmla="*/ 0 h 98836"/>
              <a:gd name="connsiteX1" fmla="*/ 1064397 w 2063018"/>
              <a:gd name="connsiteY1" fmla="*/ 51736 h 98836"/>
              <a:gd name="connsiteX2" fmla="*/ 2063018 w 2063018"/>
              <a:gd name="connsiteY2" fmla="*/ 67867 h 98836"/>
              <a:gd name="connsiteX0" fmla="*/ 0 w 2063018"/>
              <a:gd name="connsiteY0" fmla="*/ 0 h 117249"/>
              <a:gd name="connsiteX1" fmla="*/ 1064397 w 2063018"/>
              <a:gd name="connsiteY1" fmla="*/ 103089 h 117249"/>
              <a:gd name="connsiteX2" fmla="*/ 2063018 w 2063018"/>
              <a:gd name="connsiteY2" fmla="*/ 67867 h 117249"/>
              <a:gd name="connsiteX0" fmla="*/ 0 w 2169684"/>
              <a:gd name="connsiteY0" fmla="*/ 69075 h 96349"/>
              <a:gd name="connsiteX1" fmla="*/ 1171063 w 2169684"/>
              <a:gd name="connsiteY1" fmla="*/ 35223 h 96349"/>
              <a:gd name="connsiteX2" fmla="*/ 2169684 w 2169684"/>
              <a:gd name="connsiteY2" fmla="*/ 1 h 96349"/>
              <a:gd name="connsiteX0" fmla="*/ 0 w 2169684"/>
              <a:gd name="connsiteY0" fmla="*/ 69074 h 69074"/>
              <a:gd name="connsiteX1" fmla="*/ 1171063 w 2169684"/>
              <a:gd name="connsiteY1" fmla="*/ 35222 h 69074"/>
              <a:gd name="connsiteX2" fmla="*/ 2169684 w 2169684"/>
              <a:gd name="connsiteY2" fmla="*/ 0 h 69074"/>
              <a:gd name="connsiteX0" fmla="*/ 0 w 2169684"/>
              <a:gd name="connsiteY0" fmla="*/ 71628 h 71628"/>
              <a:gd name="connsiteX1" fmla="*/ 1171063 w 2169684"/>
              <a:gd name="connsiteY1" fmla="*/ 37776 h 71628"/>
              <a:gd name="connsiteX2" fmla="*/ 2169684 w 2169684"/>
              <a:gd name="connsiteY2" fmla="*/ 2554 h 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9684" h="71628">
                <a:moveTo>
                  <a:pt x="0" y="71628"/>
                </a:moveTo>
                <a:cubicBezTo>
                  <a:pt x="433931" y="24796"/>
                  <a:pt x="809449" y="49288"/>
                  <a:pt x="1171063" y="37776"/>
                </a:cubicBezTo>
                <a:cubicBezTo>
                  <a:pt x="1532677" y="26264"/>
                  <a:pt x="1875306" y="-9841"/>
                  <a:pt x="2169684" y="2554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4" name="TextBox 743"/>
          <p:cNvSpPr txBox="1"/>
          <p:nvPr/>
        </p:nvSpPr>
        <p:spPr>
          <a:xfrm>
            <a:off x="1466010" y="1508770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XXXXX</a:t>
            </a:r>
          </a:p>
        </p:txBody>
      </p:sp>
      <p:sp>
        <p:nvSpPr>
          <p:cNvPr id="745" name="TextBox 744"/>
          <p:cNvSpPr txBox="1"/>
          <p:nvPr/>
        </p:nvSpPr>
        <p:spPr>
          <a:xfrm>
            <a:off x="-206705" y="13498479"/>
            <a:ext cx="2311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Center</a:t>
            </a:r>
          </a:p>
        </p:txBody>
      </p:sp>
      <p:sp>
        <p:nvSpPr>
          <p:cNvPr id="746" name="Freeform 745"/>
          <p:cNvSpPr/>
          <p:nvPr/>
        </p:nvSpPr>
        <p:spPr>
          <a:xfrm>
            <a:off x="387179" y="15322378"/>
            <a:ext cx="1058562" cy="152400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7" name="TextBox 746"/>
          <p:cNvSpPr txBox="1"/>
          <p:nvPr/>
        </p:nvSpPr>
        <p:spPr>
          <a:xfrm>
            <a:off x="427609" y="18643008"/>
            <a:ext cx="2311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South</a:t>
            </a:r>
          </a:p>
        </p:txBody>
      </p:sp>
      <p:grpSp>
        <p:nvGrpSpPr>
          <p:cNvPr id="748" name="Group 747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749" name="Oval 748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0" name="TextBox 749"/>
            <p:cNvSpPr txBox="1"/>
            <p:nvPr/>
          </p:nvSpPr>
          <p:spPr>
            <a:xfrm>
              <a:off x="16841933" y="104412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1-1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6305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8203" y="3281414"/>
            <a:ext cx="17737147" cy="23265710"/>
            <a:chOff x="338203" y="3281414"/>
            <a:chExt cx="17737147" cy="23265710"/>
          </a:xfrm>
        </p:grpSpPr>
        <p:sp>
          <p:nvSpPr>
            <p:cNvPr id="36" name="Freeform 35"/>
            <p:cNvSpPr/>
            <p:nvPr/>
          </p:nvSpPr>
          <p:spPr>
            <a:xfrm>
              <a:off x="1285933" y="12043955"/>
              <a:ext cx="4700658" cy="4125037"/>
            </a:xfrm>
            <a:custGeom>
              <a:avLst/>
              <a:gdLst>
                <a:gd name="connsiteX0" fmla="*/ 2750667 w 4700658"/>
                <a:gd name="connsiteY0" fmla="*/ 1441967 h 4125037"/>
                <a:gd name="connsiteX1" fmla="*/ 2395067 w 4700658"/>
                <a:gd name="connsiteY1" fmla="*/ 1454667 h 4125037"/>
                <a:gd name="connsiteX2" fmla="*/ 2096617 w 4700658"/>
                <a:gd name="connsiteY2" fmla="*/ 1454667 h 4125037"/>
                <a:gd name="connsiteX3" fmla="*/ 1823567 w 4700658"/>
                <a:gd name="connsiteY3" fmla="*/ 1276867 h 4125037"/>
                <a:gd name="connsiteX4" fmla="*/ 1442567 w 4700658"/>
                <a:gd name="connsiteY4" fmla="*/ 1257817 h 4125037"/>
                <a:gd name="connsiteX5" fmla="*/ 1061567 w 4700658"/>
                <a:gd name="connsiteY5" fmla="*/ 1365767 h 4125037"/>
                <a:gd name="connsiteX6" fmla="*/ 610717 w 4700658"/>
                <a:gd name="connsiteY6" fmla="*/ 1524517 h 4125037"/>
                <a:gd name="connsiteX7" fmla="*/ 197967 w 4700658"/>
                <a:gd name="connsiteY7" fmla="*/ 1797567 h 4125037"/>
                <a:gd name="connsiteX8" fmla="*/ 293217 w 4700658"/>
                <a:gd name="connsiteY8" fmla="*/ 2045217 h 4125037"/>
                <a:gd name="connsiteX9" fmla="*/ 890117 w 4700658"/>
                <a:gd name="connsiteY9" fmla="*/ 2089667 h 4125037"/>
                <a:gd name="connsiteX10" fmla="*/ 928217 w 4700658"/>
                <a:gd name="connsiteY10" fmla="*/ 2286517 h 4125037"/>
                <a:gd name="connsiteX11" fmla="*/ 477367 w 4700658"/>
                <a:gd name="connsiteY11" fmla="*/ 2394467 h 4125037"/>
                <a:gd name="connsiteX12" fmla="*/ 39217 w 4700658"/>
                <a:gd name="connsiteY12" fmla="*/ 2489717 h 4125037"/>
                <a:gd name="connsiteX13" fmla="*/ 45567 w 4700658"/>
                <a:gd name="connsiteY13" fmla="*/ 2921517 h 4125037"/>
                <a:gd name="connsiteX14" fmla="*/ 255117 w 4700658"/>
                <a:gd name="connsiteY14" fmla="*/ 3073917 h 4125037"/>
                <a:gd name="connsiteX15" fmla="*/ 610717 w 4700658"/>
                <a:gd name="connsiteY15" fmla="*/ 3048517 h 4125037"/>
                <a:gd name="connsiteX16" fmla="*/ 458317 w 4700658"/>
                <a:gd name="connsiteY16" fmla="*/ 3308867 h 4125037"/>
                <a:gd name="connsiteX17" fmla="*/ 572617 w 4700658"/>
                <a:gd name="connsiteY17" fmla="*/ 3543817 h 4125037"/>
                <a:gd name="connsiteX18" fmla="*/ 782167 w 4700658"/>
                <a:gd name="connsiteY18" fmla="*/ 3677167 h 4125037"/>
                <a:gd name="connsiteX19" fmla="*/ 1150467 w 4700658"/>
                <a:gd name="connsiteY19" fmla="*/ 3708917 h 4125037"/>
                <a:gd name="connsiteX20" fmla="*/ 1442567 w 4700658"/>
                <a:gd name="connsiteY20" fmla="*/ 3626367 h 4125037"/>
                <a:gd name="connsiteX21" fmla="*/ 1633067 w 4700658"/>
                <a:gd name="connsiteY21" fmla="*/ 3759717 h 4125037"/>
                <a:gd name="connsiteX22" fmla="*/ 1810867 w 4700658"/>
                <a:gd name="connsiteY22" fmla="*/ 4058167 h 4125037"/>
                <a:gd name="connsiteX23" fmla="*/ 2077567 w 4700658"/>
                <a:gd name="connsiteY23" fmla="*/ 4115317 h 4125037"/>
                <a:gd name="connsiteX24" fmla="*/ 2426817 w 4700658"/>
                <a:gd name="connsiteY24" fmla="*/ 3912117 h 4125037"/>
                <a:gd name="connsiteX25" fmla="*/ 2598267 w 4700658"/>
                <a:gd name="connsiteY25" fmla="*/ 3727967 h 4125037"/>
                <a:gd name="connsiteX26" fmla="*/ 2782417 w 4700658"/>
                <a:gd name="connsiteY26" fmla="*/ 3543817 h 4125037"/>
                <a:gd name="connsiteX27" fmla="*/ 3239617 w 4700658"/>
                <a:gd name="connsiteY27" fmla="*/ 3480317 h 4125037"/>
                <a:gd name="connsiteX28" fmla="*/ 3423767 w 4700658"/>
                <a:gd name="connsiteY28" fmla="*/ 3518417 h 4125037"/>
                <a:gd name="connsiteX29" fmla="*/ 3614267 w 4700658"/>
                <a:gd name="connsiteY29" fmla="*/ 3296167 h 4125037"/>
                <a:gd name="connsiteX30" fmla="*/ 3855567 w 4700658"/>
                <a:gd name="connsiteY30" fmla="*/ 3131067 h 4125037"/>
                <a:gd name="connsiteX31" fmla="*/ 4052417 w 4700658"/>
                <a:gd name="connsiteY31" fmla="*/ 3219967 h 4125037"/>
                <a:gd name="connsiteX32" fmla="*/ 4103217 w 4700658"/>
                <a:gd name="connsiteY32" fmla="*/ 3556517 h 4125037"/>
                <a:gd name="connsiteX33" fmla="*/ 4458817 w 4700658"/>
                <a:gd name="connsiteY33" fmla="*/ 3791467 h 4125037"/>
                <a:gd name="connsiteX34" fmla="*/ 4693767 w 4700658"/>
                <a:gd name="connsiteY34" fmla="*/ 3575567 h 4125037"/>
                <a:gd name="connsiteX35" fmla="*/ 4623917 w 4700658"/>
                <a:gd name="connsiteY35" fmla="*/ 3188217 h 4125037"/>
                <a:gd name="connsiteX36" fmla="*/ 4477867 w 4700658"/>
                <a:gd name="connsiteY36" fmla="*/ 2908817 h 4125037"/>
                <a:gd name="connsiteX37" fmla="*/ 4522317 w 4700658"/>
                <a:gd name="connsiteY37" fmla="*/ 2635767 h 4125037"/>
                <a:gd name="connsiteX38" fmla="*/ 4598517 w 4700658"/>
                <a:gd name="connsiteY38" fmla="*/ 2426217 h 4125037"/>
                <a:gd name="connsiteX39" fmla="*/ 4382617 w 4700658"/>
                <a:gd name="connsiteY39" fmla="*/ 2153167 h 4125037"/>
                <a:gd name="connsiteX40" fmla="*/ 4281017 w 4700658"/>
                <a:gd name="connsiteY40" fmla="*/ 1842017 h 4125037"/>
                <a:gd name="connsiteX41" fmla="*/ 4236567 w 4700658"/>
                <a:gd name="connsiteY41" fmla="*/ 1429267 h 4125037"/>
                <a:gd name="connsiteX42" fmla="*/ 4084167 w 4700658"/>
                <a:gd name="connsiteY42" fmla="*/ 1130817 h 4125037"/>
                <a:gd name="connsiteX43" fmla="*/ 4065117 w 4700658"/>
                <a:gd name="connsiteY43" fmla="*/ 908567 h 4125037"/>
                <a:gd name="connsiteX44" fmla="*/ 4134967 w 4700658"/>
                <a:gd name="connsiteY44" fmla="*/ 495817 h 4125037"/>
                <a:gd name="connsiteX45" fmla="*/ 4166717 w 4700658"/>
                <a:gd name="connsiteY45" fmla="*/ 197367 h 4125037"/>
                <a:gd name="connsiteX46" fmla="*/ 3868267 w 4700658"/>
                <a:gd name="connsiteY46" fmla="*/ 517 h 4125037"/>
                <a:gd name="connsiteX47" fmla="*/ 3449167 w 4700658"/>
                <a:gd name="connsiteY47" fmla="*/ 146567 h 4125037"/>
                <a:gd name="connsiteX48" fmla="*/ 3461867 w 4700658"/>
                <a:gd name="connsiteY48" fmla="*/ 343417 h 4125037"/>
                <a:gd name="connsiteX49" fmla="*/ 3582517 w 4700658"/>
                <a:gd name="connsiteY49" fmla="*/ 470417 h 4125037"/>
                <a:gd name="connsiteX50" fmla="*/ 3607917 w 4700658"/>
                <a:gd name="connsiteY50" fmla="*/ 800617 h 4125037"/>
                <a:gd name="connsiteX51" fmla="*/ 3639667 w 4700658"/>
                <a:gd name="connsiteY51" fmla="*/ 1035567 h 4125037"/>
                <a:gd name="connsiteX52" fmla="*/ 3226917 w 4700658"/>
                <a:gd name="connsiteY52" fmla="*/ 1156217 h 4125037"/>
                <a:gd name="connsiteX53" fmla="*/ 2991967 w 4700658"/>
                <a:gd name="connsiteY53" fmla="*/ 1257817 h 4125037"/>
                <a:gd name="connsiteX54" fmla="*/ 2820517 w 4700658"/>
                <a:gd name="connsiteY54" fmla="*/ 1410217 h 4125037"/>
                <a:gd name="connsiteX55" fmla="*/ 2750667 w 4700658"/>
                <a:gd name="connsiteY55" fmla="*/ 1441967 h 412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00658" h="4125037">
                  <a:moveTo>
                    <a:pt x="2750667" y="1441967"/>
                  </a:moveTo>
                  <a:cubicBezTo>
                    <a:pt x="2679759" y="1449375"/>
                    <a:pt x="2504075" y="1452550"/>
                    <a:pt x="2395067" y="1454667"/>
                  </a:cubicBezTo>
                  <a:cubicBezTo>
                    <a:pt x="2286059" y="1456784"/>
                    <a:pt x="2191867" y="1484300"/>
                    <a:pt x="2096617" y="1454667"/>
                  </a:cubicBezTo>
                  <a:cubicBezTo>
                    <a:pt x="2001367" y="1425034"/>
                    <a:pt x="1932575" y="1309675"/>
                    <a:pt x="1823567" y="1276867"/>
                  </a:cubicBezTo>
                  <a:cubicBezTo>
                    <a:pt x="1714559" y="1244059"/>
                    <a:pt x="1569567" y="1243000"/>
                    <a:pt x="1442567" y="1257817"/>
                  </a:cubicBezTo>
                  <a:cubicBezTo>
                    <a:pt x="1315567" y="1272634"/>
                    <a:pt x="1200209" y="1321317"/>
                    <a:pt x="1061567" y="1365767"/>
                  </a:cubicBezTo>
                  <a:cubicBezTo>
                    <a:pt x="922925" y="1410217"/>
                    <a:pt x="754650" y="1452550"/>
                    <a:pt x="610717" y="1524517"/>
                  </a:cubicBezTo>
                  <a:cubicBezTo>
                    <a:pt x="466784" y="1596484"/>
                    <a:pt x="250884" y="1710784"/>
                    <a:pt x="197967" y="1797567"/>
                  </a:cubicBezTo>
                  <a:cubicBezTo>
                    <a:pt x="145050" y="1884350"/>
                    <a:pt x="177859" y="1996534"/>
                    <a:pt x="293217" y="2045217"/>
                  </a:cubicBezTo>
                  <a:cubicBezTo>
                    <a:pt x="408575" y="2093900"/>
                    <a:pt x="784284" y="2049450"/>
                    <a:pt x="890117" y="2089667"/>
                  </a:cubicBezTo>
                  <a:cubicBezTo>
                    <a:pt x="995950" y="2129884"/>
                    <a:pt x="997009" y="2235717"/>
                    <a:pt x="928217" y="2286517"/>
                  </a:cubicBezTo>
                  <a:cubicBezTo>
                    <a:pt x="859425" y="2337317"/>
                    <a:pt x="625534" y="2360600"/>
                    <a:pt x="477367" y="2394467"/>
                  </a:cubicBezTo>
                  <a:cubicBezTo>
                    <a:pt x="329200" y="2428334"/>
                    <a:pt x="111184" y="2401875"/>
                    <a:pt x="39217" y="2489717"/>
                  </a:cubicBezTo>
                  <a:cubicBezTo>
                    <a:pt x="-32750" y="2577559"/>
                    <a:pt x="9584" y="2824150"/>
                    <a:pt x="45567" y="2921517"/>
                  </a:cubicBezTo>
                  <a:cubicBezTo>
                    <a:pt x="81550" y="3018884"/>
                    <a:pt x="160925" y="3052750"/>
                    <a:pt x="255117" y="3073917"/>
                  </a:cubicBezTo>
                  <a:cubicBezTo>
                    <a:pt x="349309" y="3095084"/>
                    <a:pt x="576850" y="3009359"/>
                    <a:pt x="610717" y="3048517"/>
                  </a:cubicBezTo>
                  <a:cubicBezTo>
                    <a:pt x="644584" y="3087675"/>
                    <a:pt x="464667" y="3226317"/>
                    <a:pt x="458317" y="3308867"/>
                  </a:cubicBezTo>
                  <a:cubicBezTo>
                    <a:pt x="451967" y="3391417"/>
                    <a:pt x="518642" y="3482434"/>
                    <a:pt x="572617" y="3543817"/>
                  </a:cubicBezTo>
                  <a:cubicBezTo>
                    <a:pt x="626592" y="3605200"/>
                    <a:pt x="685859" y="3649650"/>
                    <a:pt x="782167" y="3677167"/>
                  </a:cubicBezTo>
                  <a:cubicBezTo>
                    <a:pt x="878475" y="3704684"/>
                    <a:pt x="1040400" y="3717384"/>
                    <a:pt x="1150467" y="3708917"/>
                  </a:cubicBezTo>
                  <a:cubicBezTo>
                    <a:pt x="1260534" y="3700450"/>
                    <a:pt x="1362134" y="3617900"/>
                    <a:pt x="1442567" y="3626367"/>
                  </a:cubicBezTo>
                  <a:cubicBezTo>
                    <a:pt x="1523000" y="3634834"/>
                    <a:pt x="1571684" y="3687750"/>
                    <a:pt x="1633067" y="3759717"/>
                  </a:cubicBezTo>
                  <a:cubicBezTo>
                    <a:pt x="1694450" y="3831684"/>
                    <a:pt x="1736784" y="3998900"/>
                    <a:pt x="1810867" y="4058167"/>
                  </a:cubicBezTo>
                  <a:cubicBezTo>
                    <a:pt x="1884950" y="4117434"/>
                    <a:pt x="1974909" y="4139659"/>
                    <a:pt x="2077567" y="4115317"/>
                  </a:cubicBezTo>
                  <a:cubicBezTo>
                    <a:pt x="2180225" y="4090975"/>
                    <a:pt x="2340034" y="3976675"/>
                    <a:pt x="2426817" y="3912117"/>
                  </a:cubicBezTo>
                  <a:cubicBezTo>
                    <a:pt x="2513600" y="3847559"/>
                    <a:pt x="2539000" y="3789350"/>
                    <a:pt x="2598267" y="3727967"/>
                  </a:cubicBezTo>
                  <a:cubicBezTo>
                    <a:pt x="2657534" y="3666584"/>
                    <a:pt x="2675525" y="3585092"/>
                    <a:pt x="2782417" y="3543817"/>
                  </a:cubicBezTo>
                  <a:cubicBezTo>
                    <a:pt x="2889309" y="3502542"/>
                    <a:pt x="3132726" y="3484550"/>
                    <a:pt x="3239617" y="3480317"/>
                  </a:cubicBezTo>
                  <a:cubicBezTo>
                    <a:pt x="3346508" y="3476084"/>
                    <a:pt x="3361325" y="3549109"/>
                    <a:pt x="3423767" y="3518417"/>
                  </a:cubicBezTo>
                  <a:cubicBezTo>
                    <a:pt x="3486209" y="3487725"/>
                    <a:pt x="3542300" y="3360725"/>
                    <a:pt x="3614267" y="3296167"/>
                  </a:cubicBezTo>
                  <a:cubicBezTo>
                    <a:pt x="3686234" y="3231609"/>
                    <a:pt x="3782542" y="3143767"/>
                    <a:pt x="3855567" y="3131067"/>
                  </a:cubicBezTo>
                  <a:cubicBezTo>
                    <a:pt x="3928592" y="3118367"/>
                    <a:pt x="4011142" y="3149059"/>
                    <a:pt x="4052417" y="3219967"/>
                  </a:cubicBezTo>
                  <a:cubicBezTo>
                    <a:pt x="4093692" y="3290875"/>
                    <a:pt x="4035484" y="3461267"/>
                    <a:pt x="4103217" y="3556517"/>
                  </a:cubicBezTo>
                  <a:cubicBezTo>
                    <a:pt x="4170950" y="3651767"/>
                    <a:pt x="4360392" y="3788292"/>
                    <a:pt x="4458817" y="3791467"/>
                  </a:cubicBezTo>
                  <a:cubicBezTo>
                    <a:pt x="4557242" y="3794642"/>
                    <a:pt x="4666250" y="3676109"/>
                    <a:pt x="4693767" y="3575567"/>
                  </a:cubicBezTo>
                  <a:cubicBezTo>
                    <a:pt x="4721284" y="3475025"/>
                    <a:pt x="4659900" y="3299342"/>
                    <a:pt x="4623917" y="3188217"/>
                  </a:cubicBezTo>
                  <a:cubicBezTo>
                    <a:pt x="4587934" y="3077092"/>
                    <a:pt x="4494800" y="3000892"/>
                    <a:pt x="4477867" y="2908817"/>
                  </a:cubicBezTo>
                  <a:cubicBezTo>
                    <a:pt x="4460934" y="2816742"/>
                    <a:pt x="4502209" y="2716200"/>
                    <a:pt x="4522317" y="2635767"/>
                  </a:cubicBezTo>
                  <a:cubicBezTo>
                    <a:pt x="4542425" y="2555334"/>
                    <a:pt x="4621800" y="2506650"/>
                    <a:pt x="4598517" y="2426217"/>
                  </a:cubicBezTo>
                  <a:cubicBezTo>
                    <a:pt x="4575234" y="2345784"/>
                    <a:pt x="4435534" y="2250534"/>
                    <a:pt x="4382617" y="2153167"/>
                  </a:cubicBezTo>
                  <a:cubicBezTo>
                    <a:pt x="4329700" y="2055800"/>
                    <a:pt x="4305359" y="1962667"/>
                    <a:pt x="4281017" y="1842017"/>
                  </a:cubicBezTo>
                  <a:cubicBezTo>
                    <a:pt x="4256675" y="1721367"/>
                    <a:pt x="4269375" y="1547800"/>
                    <a:pt x="4236567" y="1429267"/>
                  </a:cubicBezTo>
                  <a:cubicBezTo>
                    <a:pt x="4203759" y="1310734"/>
                    <a:pt x="4112742" y="1217600"/>
                    <a:pt x="4084167" y="1130817"/>
                  </a:cubicBezTo>
                  <a:cubicBezTo>
                    <a:pt x="4055592" y="1044034"/>
                    <a:pt x="4056650" y="1014400"/>
                    <a:pt x="4065117" y="908567"/>
                  </a:cubicBezTo>
                  <a:cubicBezTo>
                    <a:pt x="4073584" y="802734"/>
                    <a:pt x="4118034" y="614350"/>
                    <a:pt x="4134967" y="495817"/>
                  </a:cubicBezTo>
                  <a:cubicBezTo>
                    <a:pt x="4151900" y="377284"/>
                    <a:pt x="4211167" y="279917"/>
                    <a:pt x="4166717" y="197367"/>
                  </a:cubicBezTo>
                  <a:cubicBezTo>
                    <a:pt x="4122267" y="114817"/>
                    <a:pt x="3987859" y="8984"/>
                    <a:pt x="3868267" y="517"/>
                  </a:cubicBezTo>
                  <a:cubicBezTo>
                    <a:pt x="3748675" y="-7950"/>
                    <a:pt x="3516900" y="89417"/>
                    <a:pt x="3449167" y="146567"/>
                  </a:cubicBezTo>
                  <a:cubicBezTo>
                    <a:pt x="3381434" y="203717"/>
                    <a:pt x="3439642" y="289442"/>
                    <a:pt x="3461867" y="343417"/>
                  </a:cubicBezTo>
                  <a:cubicBezTo>
                    <a:pt x="3484092" y="397392"/>
                    <a:pt x="3558175" y="394217"/>
                    <a:pt x="3582517" y="470417"/>
                  </a:cubicBezTo>
                  <a:cubicBezTo>
                    <a:pt x="3606859" y="546617"/>
                    <a:pt x="3598392" y="706425"/>
                    <a:pt x="3607917" y="800617"/>
                  </a:cubicBezTo>
                  <a:cubicBezTo>
                    <a:pt x="3617442" y="894809"/>
                    <a:pt x="3703167" y="976300"/>
                    <a:pt x="3639667" y="1035567"/>
                  </a:cubicBezTo>
                  <a:cubicBezTo>
                    <a:pt x="3576167" y="1094834"/>
                    <a:pt x="3334867" y="1119175"/>
                    <a:pt x="3226917" y="1156217"/>
                  </a:cubicBezTo>
                  <a:cubicBezTo>
                    <a:pt x="3118967" y="1193259"/>
                    <a:pt x="3059700" y="1215484"/>
                    <a:pt x="2991967" y="1257817"/>
                  </a:cubicBezTo>
                  <a:cubicBezTo>
                    <a:pt x="2924234" y="1300150"/>
                    <a:pt x="2856500" y="1381642"/>
                    <a:pt x="2820517" y="1410217"/>
                  </a:cubicBezTo>
                  <a:cubicBezTo>
                    <a:pt x="2784534" y="1438792"/>
                    <a:pt x="2821575" y="1434559"/>
                    <a:pt x="2750667" y="1441967"/>
                  </a:cubicBezTo>
                  <a:close/>
                </a:path>
              </a:pathLst>
            </a:custGeom>
            <a:pattFill prst="dashHorz">
              <a:fgClr>
                <a:schemeClr val="accent1">
                  <a:lumMod val="50000"/>
                </a:schemeClr>
              </a:fgClr>
              <a:bgClr>
                <a:srgbClr val="CCFFC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>
              <a:spLocks noChangeAspect="1"/>
            </p:cNvSpPr>
            <p:nvPr/>
          </p:nvSpPr>
          <p:spPr>
            <a:xfrm>
              <a:off x="5029200" y="3281414"/>
              <a:ext cx="6450725" cy="6503634"/>
            </a:xfrm>
            <a:custGeom>
              <a:avLst/>
              <a:gdLst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881254 w 6566878"/>
                <a:gd name="connsiteY58" fmla="*/ 3362153 h 6394747"/>
                <a:gd name="connsiteX59" fmla="*/ 1881254 w 6566878"/>
                <a:gd name="connsiteY59" fmla="*/ 3022518 h 6394747"/>
                <a:gd name="connsiteX60" fmla="*/ 1776751 w 6566878"/>
                <a:gd name="connsiteY60" fmla="*/ 2787387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881254 w 6566878"/>
                <a:gd name="connsiteY59" fmla="*/ 3022518 h 6394747"/>
                <a:gd name="connsiteX60" fmla="*/ 1776751 w 6566878"/>
                <a:gd name="connsiteY60" fmla="*/ 2787387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776751 w 6566878"/>
                <a:gd name="connsiteY60" fmla="*/ 2787387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2003174 w 6566878"/>
                <a:gd name="connsiteY62" fmla="*/ 2839638 h 6394747"/>
                <a:gd name="connsiteX63" fmla="*/ 2177346 w 6566878"/>
                <a:gd name="connsiteY63" fmla="*/ 2500004 h 6394747"/>
                <a:gd name="connsiteX64" fmla="*/ 2368934 w 6566878"/>
                <a:gd name="connsiteY64" fmla="*/ 2203913 h 6394747"/>
                <a:gd name="connsiteX65" fmla="*/ 2656317 w 6566878"/>
                <a:gd name="connsiteY65" fmla="*/ 2073284 h 6394747"/>
                <a:gd name="connsiteX66" fmla="*/ 2978534 w 6566878"/>
                <a:gd name="connsiteY66" fmla="*/ 2064576 h 6394747"/>
                <a:gd name="connsiteX67" fmla="*/ 3178831 w 6566878"/>
                <a:gd name="connsiteY67" fmla="*/ 1907821 h 6394747"/>
                <a:gd name="connsiteX68" fmla="*/ 3335586 w 6566878"/>
                <a:gd name="connsiteY68" fmla="*/ 1742358 h 6394747"/>
                <a:gd name="connsiteX69" fmla="*/ 3509757 w 6566878"/>
                <a:gd name="connsiteY69" fmla="*/ 1942656 h 6394747"/>
                <a:gd name="connsiteX70" fmla="*/ 3805848 w 6566878"/>
                <a:gd name="connsiteY70" fmla="*/ 2203913 h 6394747"/>
                <a:gd name="connsiteX71" fmla="*/ 4058397 w 6566878"/>
                <a:gd name="connsiteY71" fmla="*/ 2238747 h 6394747"/>
                <a:gd name="connsiteX72" fmla="*/ 4389323 w 6566878"/>
                <a:gd name="connsiteY72" fmla="*/ 2081993 h 6394747"/>
                <a:gd name="connsiteX73" fmla="*/ 4589620 w 6566878"/>
                <a:gd name="connsiteY73" fmla="*/ 2047158 h 6394747"/>
                <a:gd name="connsiteX74" fmla="*/ 4990214 w 6566878"/>
                <a:gd name="connsiteY74" fmla="*/ 2064576 h 6394747"/>
                <a:gd name="connsiteX75" fmla="*/ 5164386 w 6566878"/>
                <a:gd name="connsiteY75" fmla="*/ 2125536 h 6394747"/>
                <a:gd name="connsiteX76" fmla="*/ 5355974 w 6566878"/>
                <a:gd name="connsiteY76" fmla="*/ 2177787 h 6394747"/>
                <a:gd name="connsiteX77" fmla="*/ 5878488 w 6566878"/>
                <a:gd name="connsiteY77" fmla="*/ 2186496 h 6394747"/>
                <a:gd name="connsiteX78" fmla="*/ 6191997 w 6566878"/>
                <a:gd name="connsiteY78" fmla="*/ 2421627 h 6394747"/>
                <a:gd name="connsiteX79" fmla="*/ 6479380 w 6566878"/>
                <a:gd name="connsiteY79" fmla="*/ 2369376 h 6394747"/>
                <a:gd name="connsiteX80" fmla="*/ 6488088 w 6566878"/>
                <a:gd name="connsiteY80" fmla="*/ 2081993 h 6394747"/>
                <a:gd name="connsiteX81" fmla="*/ 6566466 w 6566878"/>
                <a:gd name="connsiteY81" fmla="*/ 1568187 h 6394747"/>
                <a:gd name="connsiteX82" fmla="*/ 6505506 w 6566878"/>
                <a:gd name="connsiteY82" fmla="*/ 1106633 h 6394747"/>
                <a:gd name="connsiteX83" fmla="*/ 6252957 w 6566878"/>
                <a:gd name="connsiteY83" fmla="*/ 723456 h 6394747"/>
                <a:gd name="connsiteX84" fmla="*/ 5817528 w 6566878"/>
                <a:gd name="connsiteY84" fmla="*/ 897627 h 6394747"/>
                <a:gd name="connsiteX85" fmla="*/ 5486603 w 6566878"/>
                <a:gd name="connsiteY85" fmla="*/ 862793 h 6394747"/>
                <a:gd name="connsiteX86" fmla="*/ 5538854 w 6566878"/>
                <a:gd name="connsiteY86" fmla="*/ 479616 h 6394747"/>
                <a:gd name="connsiteX87" fmla="*/ 5617231 w 6566878"/>
                <a:gd name="connsiteY87" fmla="*/ 148690 h 6394747"/>
                <a:gd name="connsiteX88" fmla="*/ 5556271 w 6566878"/>
                <a:gd name="connsiteY88" fmla="*/ 70313 h 6394747"/>
                <a:gd name="connsiteX89" fmla="*/ 5521437 w 6566878"/>
                <a:gd name="connsiteY89" fmla="*/ 44187 h 6394747"/>
                <a:gd name="connsiteX90" fmla="*/ 5486603 w 6566878"/>
                <a:gd name="connsiteY90" fmla="*/ 9353 h 6394747"/>
                <a:gd name="connsiteX91" fmla="*/ 5399517 w 6566878"/>
                <a:gd name="connsiteY91" fmla="*/ 644 h 6394747"/>
                <a:gd name="connsiteX92" fmla="*/ 5321140 w 6566878"/>
                <a:gd name="connsiteY92" fmla="*/ 644 h 6394747"/>
                <a:gd name="connsiteX93" fmla="*/ 5094717 w 6566878"/>
                <a:gd name="connsiteY93" fmla="*/ 644 h 6394747"/>
                <a:gd name="connsiteX94" fmla="*/ 4755083 w 6566878"/>
                <a:gd name="connsiteY94" fmla="*/ 644 h 6394747"/>
                <a:gd name="connsiteX95" fmla="*/ 4389323 w 6566878"/>
                <a:gd name="connsiteY95" fmla="*/ 9353 h 6394747"/>
                <a:gd name="connsiteX96" fmla="*/ 4258694 w 6566878"/>
                <a:gd name="connsiteY96" fmla="*/ 9353 h 6394747"/>
                <a:gd name="connsiteX97" fmla="*/ 4128066 w 6566878"/>
                <a:gd name="connsiteY97" fmla="*/ 9353 h 6394747"/>
                <a:gd name="connsiteX98" fmla="*/ 4093231 w 6566878"/>
                <a:gd name="connsiteY98" fmla="*/ 9353 h 6394747"/>
                <a:gd name="connsiteX99" fmla="*/ 4014854 w 6566878"/>
                <a:gd name="connsiteY99" fmla="*/ 61604 h 6394747"/>
                <a:gd name="connsiteX100" fmla="*/ 4006146 w 6566878"/>
                <a:gd name="connsiteY100" fmla="*/ 157398 h 6394747"/>
                <a:gd name="connsiteX101" fmla="*/ 4006146 w 6566878"/>
                <a:gd name="connsiteY101" fmla="*/ 296736 h 6394747"/>
                <a:gd name="connsiteX102" fmla="*/ 3892934 w 6566878"/>
                <a:gd name="connsiteY102" fmla="*/ 436073 h 6394747"/>
                <a:gd name="connsiteX103" fmla="*/ 3605551 w 6566878"/>
                <a:gd name="connsiteY103" fmla="*/ 610244 h 6394747"/>
                <a:gd name="connsiteX104" fmla="*/ 3431380 w 6566878"/>
                <a:gd name="connsiteY104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1741917 w 6566878"/>
                <a:gd name="connsiteY62" fmla="*/ 1864278 h 6394747"/>
                <a:gd name="connsiteX63" fmla="*/ 2003174 w 6566878"/>
                <a:gd name="connsiteY63" fmla="*/ 2839638 h 6394747"/>
                <a:gd name="connsiteX64" fmla="*/ 2177346 w 6566878"/>
                <a:gd name="connsiteY64" fmla="*/ 2500004 h 6394747"/>
                <a:gd name="connsiteX65" fmla="*/ 2368934 w 6566878"/>
                <a:gd name="connsiteY65" fmla="*/ 2203913 h 6394747"/>
                <a:gd name="connsiteX66" fmla="*/ 2656317 w 6566878"/>
                <a:gd name="connsiteY66" fmla="*/ 2073284 h 6394747"/>
                <a:gd name="connsiteX67" fmla="*/ 2978534 w 6566878"/>
                <a:gd name="connsiteY67" fmla="*/ 2064576 h 6394747"/>
                <a:gd name="connsiteX68" fmla="*/ 3178831 w 6566878"/>
                <a:gd name="connsiteY68" fmla="*/ 1907821 h 6394747"/>
                <a:gd name="connsiteX69" fmla="*/ 3335586 w 6566878"/>
                <a:gd name="connsiteY69" fmla="*/ 1742358 h 6394747"/>
                <a:gd name="connsiteX70" fmla="*/ 3509757 w 6566878"/>
                <a:gd name="connsiteY70" fmla="*/ 1942656 h 6394747"/>
                <a:gd name="connsiteX71" fmla="*/ 3805848 w 6566878"/>
                <a:gd name="connsiteY71" fmla="*/ 2203913 h 6394747"/>
                <a:gd name="connsiteX72" fmla="*/ 4058397 w 6566878"/>
                <a:gd name="connsiteY72" fmla="*/ 2238747 h 6394747"/>
                <a:gd name="connsiteX73" fmla="*/ 4389323 w 6566878"/>
                <a:gd name="connsiteY73" fmla="*/ 2081993 h 6394747"/>
                <a:gd name="connsiteX74" fmla="*/ 4589620 w 6566878"/>
                <a:gd name="connsiteY74" fmla="*/ 2047158 h 6394747"/>
                <a:gd name="connsiteX75" fmla="*/ 4990214 w 6566878"/>
                <a:gd name="connsiteY75" fmla="*/ 2064576 h 6394747"/>
                <a:gd name="connsiteX76" fmla="*/ 5164386 w 6566878"/>
                <a:gd name="connsiteY76" fmla="*/ 2125536 h 6394747"/>
                <a:gd name="connsiteX77" fmla="*/ 5355974 w 6566878"/>
                <a:gd name="connsiteY77" fmla="*/ 2177787 h 6394747"/>
                <a:gd name="connsiteX78" fmla="*/ 5878488 w 6566878"/>
                <a:gd name="connsiteY78" fmla="*/ 2186496 h 6394747"/>
                <a:gd name="connsiteX79" fmla="*/ 6191997 w 6566878"/>
                <a:gd name="connsiteY79" fmla="*/ 2421627 h 6394747"/>
                <a:gd name="connsiteX80" fmla="*/ 6479380 w 6566878"/>
                <a:gd name="connsiteY80" fmla="*/ 2369376 h 6394747"/>
                <a:gd name="connsiteX81" fmla="*/ 6488088 w 6566878"/>
                <a:gd name="connsiteY81" fmla="*/ 2081993 h 6394747"/>
                <a:gd name="connsiteX82" fmla="*/ 6566466 w 6566878"/>
                <a:gd name="connsiteY82" fmla="*/ 1568187 h 6394747"/>
                <a:gd name="connsiteX83" fmla="*/ 6505506 w 6566878"/>
                <a:gd name="connsiteY83" fmla="*/ 1106633 h 6394747"/>
                <a:gd name="connsiteX84" fmla="*/ 6252957 w 6566878"/>
                <a:gd name="connsiteY84" fmla="*/ 723456 h 6394747"/>
                <a:gd name="connsiteX85" fmla="*/ 5817528 w 6566878"/>
                <a:gd name="connsiteY85" fmla="*/ 897627 h 6394747"/>
                <a:gd name="connsiteX86" fmla="*/ 5486603 w 6566878"/>
                <a:gd name="connsiteY86" fmla="*/ 862793 h 6394747"/>
                <a:gd name="connsiteX87" fmla="*/ 5538854 w 6566878"/>
                <a:gd name="connsiteY87" fmla="*/ 479616 h 6394747"/>
                <a:gd name="connsiteX88" fmla="*/ 5617231 w 6566878"/>
                <a:gd name="connsiteY88" fmla="*/ 148690 h 6394747"/>
                <a:gd name="connsiteX89" fmla="*/ 5556271 w 6566878"/>
                <a:gd name="connsiteY89" fmla="*/ 70313 h 6394747"/>
                <a:gd name="connsiteX90" fmla="*/ 5521437 w 6566878"/>
                <a:gd name="connsiteY90" fmla="*/ 44187 h 6394747"/>
                <a:gd name="connsiteX91" fmla="*/ 5486603 w 6566878"/>
                <a:gd name="connsiteY91" fmla="*/ 9353 h 6394747"/>
                <a:gd name="connsiteX92" fmla="*/ 5399517 w 6566878"/>
                <a:gd name="connsiteY92" fmla="*/ 644 h 6394747"/>
                <a:gd name="connsiteX93" fmla="*/ 5321140 w 6566878"/>
                <a:gd name="connsiteY93" fmla="*/ 644 h 6394747"/>
                <a:gd name="connsiteX94" fmla="*/ 5094717 w 6566878"/>
                <a:gd name="connsiteY94" fmla="*/ 644 h 6394747"/>
                <a:gd name="connsiteX95" fmla="*/ 4755083 w 6566878"/>
                <a:gd name="connsiteY95" fmla="*/ 644 h 6394747"/>
                <a:gd name="connsiteX96" fmla="*/ 4389323 w 6566878"/>
                <a:gd name="connsiteY96" fmla="*/ 9353 h 6394747"/>
                <a:gd name="connsiteX97" fmla="*/ 4258694 w 6566878"/>
                <a:gd name="connsiteY97" fmla="*/ 9353 h 6394747"/>
                <a:gd name="connsiteX98" fmla="*/ 4128066 w 6566878"/>
                <a:gd name="connsiteY98" fmla="*/ 9353 h 6394747"/>
                <a:gd name="connsiteX99" fmla="*/ 4093231 w 6566878"/>
                <a:gd name="connsiteY99" fmla="*/ 9353 h 6394747"/>
                <a:gd name="connsiteX100" fmla="*/ 4014854 w 6566878"/>
                <a:gd name="connsiteY100" fmla="*/ 61604 h 6394747"/>
                <a:gd name="connsiteX101" fmla="*/ 4006146 w 6566878"/>
                <a:gd name="connsiteY101" fmla="*/ 157398 h 6394747"/>
                <a:gd name="connsiteX102" fmla="*/ 4006146 w 6566878"/>
                <a:gd name="connsiteY102" fmla="*/ 296736 h 6394747"/>
                <a:gd name="connsiteX103" fmla="*/ 3892934 w 6566878"/>
                <a:gd name="connsiteY103" fmla="*/ 436073 h 6394747"/>
                <a:gd name="connsiteX104" fmla="*/ 3605551 w 6566878"/>
                <a:gd name="connsiteY104" fmla="*/ 610244 h 6394747"/>
                <a:gd name="connsiteX105" fmla="*/ 3431380 w 6566878"/>
                <a:gd name="connsiteY105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1741917 w 6566878"/>
                <a:gd name="connsiteY62" fmla="*/ 1864278 h 6394747"/>
                <a:gd name="connsiteX63" fmla="*/ 1759334 w 6566878"/>
                <a:gd name="connsiteY63" fmla="*/ 2430336 h 6394747"/>
                <a:gd name="connsiteX64" fmla="*/ 2003174 w 6566878"/>
                <a:gd name="connsiteY64" fmla="*/ 2839638 h 6394747"/>
                <a:gd name="connsiteX65" fmla="*/ 2177346 w 6566878"/>
                <a:gd name="connsiteY65" fmla="*/ 2500004 h 6394747"/>
                <a:gd name="connsiteX66" fmla="*/ 2368934 w 6566878"/>
                <a:gd name="connsiteY66" fmla="*/ 2203913 h 6394747"/>
                <a:gd name="connsiteX67" fmla="*/ 2656317 w 6566878"/>
                <a:gd name="connsiteY67" fmla="*/ 2073284 h 6394747"/>
                <a:gd name="connsiteX68" fmla="*/ 2978534 w 6566878"/>
                <a:gd name="connsiteY68" fmla="*/ 2064576 h 6394747"/>
                <a:gd name="connsiteX69" fmla="*/ 3178831 w 6566878"/>
                <a:gd name="connsiteY69" fmla="*/ 1907821 h 6394747"/>
                <a:gd name="connsiteX70" fmla="*/ 3335586 w 6566878"/>
                <a:gd name="connsiteY70" fmla="*/ 1742358 h 6394747"/>
                <a:gd name="connsiteX71" fmla="*/ 3509757 w 6566878"/>
                <a:gd name="connsiteY71" fmla="*/ 1942656 h 6394747"/>
                <a:gd name="connsiteX72" fmla="*/ 3805848 w 6566878"/>
                <a:gd name="connsiteY72" fmla="*/ 2203913 h 6394747"/>
                <a:gd name="connsiteX73" fmla="*/ 4058397 w 6566878"/>
                <a:gd name="connsiteY73" fmla="*/ 2238747 h 6394747"/>
                <a:gd name="connsiteX74" fmla="*/ 4389323 w 6566878"/>
                <a:gd name="connsiteY74" fmla="*/ 2081993 h 6394747"/>
                <a:gd name="connsiteX75" fmla="*/ 4589620 w 6566878"/>
                <a:gd name="connsiteY75" fmla="*/ 2047158 h 6394747"/>
                <a:gd name="connsiteX76" fmla="*/ 4990214 w 6566878"/>
                <a:gd name="connsiteY76" fmla="*/ 2064576 h 6394747"/>
                <a:gd name="connsiteX77" fmla="*/ 5164386 w 6566878"/>
                <a:gd name="connsiteY77" fmla="*/ 2125536 h 6394747"/>
                <a:gd name="connsiteX78" fmla="*/ 5355974 w 6566878"/>
                <a:gd name="connsiteY78" fmla="*/ 2177787 h 6394747"/>
                <a:gd name="connsiteX79" fmla="*/ 5878488 w 6566878"/>
                <a:gd name="connsiteY79" fmla="*/ 2186496 h 6394747"/>
                <a:gd name="connsiteX80" fmla="*/ 6191997 w 6566878"/>
                <a:gd name="connsiteY80" fmla="*/ 2421627 h 6394747"/>
                <a:gd name="connsiteX81" fmla="*/ 6479380 w 6566878"/>
                <a:gd name="connsiteY81" fmla="*/ 2369376 h 6394747"/>
                <a:gd name="connsiteX82" fmla="*/ 6488088 w 6566878"/>
                <a:gd name="connsiteY82" fmla="*/ 2081993 h 6394747"/>
                <a:gd name="connsiteX83" fmla="*/ 6566466 w 6566878"/>
                <a:gd name="connsiteY83" fmla="*/ 1568187 h 6394747"/>
                <a:gd name="connsiteX84" fmla="*/ 6505506 w 6566878"/>
                <a:gd name="connsiteY84" fmla="*/ 1106633 h 6394747"/>
                <a:gd name="connsiteX85" fmla="*/ 6252957 w 6566878"/>
                <a:gd name="connsiteY85" fmla="*/ 723456 h 6394747"/>
                <a:gd name="connsiteX86" fmla="*/ 5817528 w 6566878"/>
                <a:gd name="connsiteY86" fmla="*/ 897627 h 6394747"/>
                <a:gd name="connsiteX87" fmla="*/ 5486603 w 6566878"/>
                <a:gd name="connsiteY87" fmla="*/ 862793 h 6394747"/>
                <a:gd name="connsiteX88" fmla="*/ 5538854 w 6566878"/>
                <a:gd name="connsiteY88" fmla="*/ 479616 h 6394747"/>
                <a:gd name="connsiteX89" fmla="*/ 5617231 w 6566878"/>
                <a:gd name="connsiteY89" fmla="*/ 148690 h 6394747"/>
                <a:gd name="connsiteX90" fmla="*/ 5556271 w 6566878"/>
                <a:gd name="connsiteY90" fmla="*/ 70313 h 6394747"/>
                <a:gd name="connsiteX91" fmla="*/ 5521437 w 6566878"/>
                <a:gd name="connsiteY91" fmla="*/ 44187 h 6394747"/>
                <a:gd name="connsiteX92" fmla="*/ 5486603 w 6566878"/>
                <a:gd name="connsiteY92" fmla="*/ 9353 h 6394747"/>
                <a:gd name="connsiteX93" fmla="*/ 5399517 w 6566878"/>
                <a:gd name="connsiteY93" fmla="*/ 644 h 6394747"/>
                <a:gd name="connsiteX94" fmla="*/ 5321140 w 6566878"/>
                <a:gd name="connsiteY94" fmla="*/ 644 h 6394747"/>
                <a:gd name="connsiteX95" fmla="*/ 5094717 w 6566878"/>
                <a:gd name="connsiteY95" fmla="*/ 644 h 6394747"/>
                <a:gd name="connsiteX96" fmla="*/ 4755083 w 6566878"/>
                <a:gd name="connsiteY96" fmla="*/ 644 h 6394747"/>
                <a:gd name="connsiteX97" fmla="*/ 4389323 w 6566878"/>
                <a:gd name="connsiteY97" fmla="*/ 9353 h 6394747"/>
                <a:gd name="connsiteX98" fmla="*/ 4258694 w 6566878"/>
                <a:gd name="connsiteY98" fmla="*/ 9353 h 6394747"/>
                <a:gd name="connsiteX99" fmla="*/ 4128066 w 6566878"/>
                <a:gd name="connsiteY99" fmla="*/ 9353 h 6394747"/>
                <a:gd name="connsiteX100" fmla="*/ 4093231 w 6566878"/>
                <a:gd name="connsiteY100" fmla="*/ 9353 h 6394747"/>
                <a:gd name="connsiteX101" fmla="*/ 4014854 w 6566878"/>
                <a:gd name="connsiteY101" fmla="*/ 61604 h 6394747"/>
                <a:gd name="connsiteX102" fmla="*/ 4006146 w 6566878"/>
                <a:gd name="connsiteY102" fmla="*/ 157398 h 6394747"/>
                <a:gd name="connsiteX103" fmla="*/ 4006146 w 6566878"/>
                <a:gd name="connsiteY103" fmla="*/ 296736 h 6394747"/>
                <a:gd name="connsiteX104" fmla="*/ 3892934 w 6566878"/>
                <a:gd name="connsiteY104" fmla="*/ 436073 h 6394747"/>
                <a:gd name="connsiteX105" fmla="*/ 3605551 w 6566878"/>
                <a:gd name="connsiteY105" fmla="*/ 610244 h 6394747"/>
                <a:gd name="connsiteX106" fmla="*/ 3431380 w 6566878"/>
                <a:gd name="connsiteY106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1741917 w 6566878"/>
                <a:gd name="connsiteY62" fmla="*/ 1864278 h 6394747"/>
                <a:gd name="connsiteX63" fmla="*/ 1759334 w 6566878"/>
                <a:gd name="connsiteY63" fmla="*/ 2430336 h 6394747"/>
                <a:gd name="connsiteX64" fmla="*/ 1872546 w 6566878"/>
                <a:gd name="connsiteY64" fmla="*/ 2796096 h 6394747"/>
                <a:gd name="connsiteX65" fmla="*/ 2003174 w 6566878"/>
                <a:gd name="connsiteY65" fmla="*/ 2839638 h 6394747"/>
                <a:gd name="connsiteX66" fmla="*/ 2177346 w 6566878"/>
                <a:gd name="connsiteY66" fmla="*/ 2500004 h 6394747"/>
                <a:gd name="connsiteX67" fmla="*/ 2368934 w 6566878"/>
                <a:gd name="connsiteY67" fmla="*/ 2203913 h 6394747"/>
                <a:gd name="connsiteX68" fmla="*/ 2656317 w 6566878"/>
                <a:gd name="connsiteY68" fmla="*/ 2073284 h 6394747"/>
                <a:gd name="connsiteX69" fmla="*/ 2978534 w 6566878"/>
                <a:gd name="connsiteY69" fmla="*/ 2064576 h 6394747"/>
                <a:gd name="connsiteX70" fmla="*/ 3178831 w 6566878"/>
                <a:gd name="connsiteY70" fmla="*/ 1907821 h 6394747"/>
                <a:gd name="connsiteX71" fmla="*/ 3335586 w 6566878"/>
                <a:gd name="connsiteY71" fmla="*/ 1742358 h 6394747"/>
                <a:gd name="connsiteX72" fmla="*/ 3509757 w 6566878"/>
                <a:gd name="connsiteY72" fmla="*/ 1942656 h 6394747"/>
                <a:gd name="connsiteX73" fmla="*/ 3805848 w 6566878"/>
                <a:gd name="connsiteY73" fmla="*/ 2203913 h 6394747"/>
                <a:gd name="connsiteX74" fmla="*/ 4058397 w 6566878"/>
                <a:gd name="connsiteY74" fmla="*/ 2238747 h 6394747"/>
                <a:gd name="connsiteX75" fmla="*/ 4389323 w 6566878"/>
                <a:gd name="connsiteY75" fmla="*/ 2081993 h 6394747"/>
                <a:gd name="connsiteX76" fmla="*/ 4589620 w 6566878"/>
                <a:gd name="connsiteY76" fmla="*/ 2047158 h 6394747"/>
                <a:gd name="connsiteX77" fmla="*/ 4990214 w 6566878"/>
                <a:gd name="connsiteY77" fmla="*/ 2064576 h 6394747"/>
                <a:gd name="connsiteX78" fmla="*/ 5164386 w 6566878"/>
                <a:gd name="connsiteY78" fmla="*/ 2125536 h 6394747"/>
                <a:gd name="connsiteX79" fmla="*/ 5355974 w 6566878"/>
                <a:gd name="connsiteY79" fmla="*/ 2177787 h 6394747"/>
                <a:gd name="connsiteX80" fmla="*/ 5878488 w 6566878"/>
                <a:gd name="connsiteY80" fmla="*/ 2186496 h 6394747"/>
                <a:gd name="connsiteX81" fmla="*/ 6191997 w 6566878"/>
                <a:gd name="connsiteY81" fmla="*/ 2421627 h 6394747"/>
                <a:gd name="connsiteX82" fmla="*/ 6479380 w 6566878"/>
                <a:gd name="connsiteY82" fmla="*/ 2369376 h 6394747"/>
                <a:gd name="connsiteX83" fmla="*/ 6488088 w 6566878"/>
                <a:gd name="connsiteY83" fmla="*/ 2081993 h 6394747"/>
                <a:gd name="connsiteX84" fmla="*/ 6566466 w 6566878"/>
                <a:gd name="connsiteY84" fmla="*/ 1568187 h 6394747"/>
                <a:gd name="connsiteX85" fmla="*/ 6505506 w 6566878"/>
                <a:gd name="connsiteY85" fmla="*/ 1106633 h 6394747"/>
                <a:gd name="connsiteX86" fmla="*/ 6252957 w 6566878"/>
                <a:gd name="connsiteY86" fmla="*/ 723456 h 6394747"/>
                <a:gd name="connsiteX87" fmla="*/ 5817528 w 6566878"/>
                <a:gd name="connsiteY87" fmla="*/ 897627 h 6394747"/>
                <a:gd name="connsiteX88" fmla="*/ 5486603 w 6566878"/>
                <a:gd name="connsiteY88" fmla="*/ 862793 h 6394747"/>
                <a:gd name="connsiteX89" fmla="*/ 5538854 w 6566878"/>
                <a:gd name="connsiteY89" fmla="*/ 479616 h 6394747"/>
                <a:gd name="connsiteX90" fmla="*/ 5617231 w 6566878"/>
                <a:gd name="connsiteY90" fmla="*/ 148690 h 6394747"/>
                <a:gd name="connsiteX91" fmla="*/ 5556271 w 6566878"/>
                <a:gd name="connsiteY91" fmla="*/ 70313 h 6394747"/>
                <a:gd name="connsiteX92" fmla="*/ 5521437 w 6566878"/>
                <a:gd name="connsiteY92" fmla="*/ 44187 h 6394747"/>
                <a:gd name="connsiteX93" fmla="*/ 5486603 w 6566878"/>
                <a:gd name="connsiteY93" fmla="*/ 9353 h 6394747"/>
                <a:gd name="connsiteX94" fmla="*/ 5399517 w 6566878"/>
                <a:gd name="connsiteY94" fmla="*/ 644 h 6394747"/>
                <a:gd name="connsiteX95" fmla="*/ 5321140 w 6566878"/>
                <a:gd name="connsiteY95" fmla="*/ 644 h 6394747"/>
                <a:gd name="connsiteX96" fmla="*/ 5094717 w 6566878"/>
                <a:gd name="connsiteY96" fmla="*/ 644 h 6394747"/>
                <a:gd name="connsiteX97" fmla="*/ 4755083 w 6566878"/>
                <a:gd name="connsiteY97" fmla="*/ 644 h 6394747"/>
                <a:gd name="connsiteX98" fmla="*/ 4389323 w 6566878"/>
                <a:gd name="connsiteY98" fmla="*/ 9353 h 6394747"/>
                <a:gd name="connsiteX99" fmla="*/ 4258694 w 6566878"/>
                <a:gd name="connsiteY99" fmla="*/ 9353 h 6394747"/>
                <a:gd name="connsiteX100" fmla="*/ 4128066 w 6566878"/>
                <a:gd name="connsiteY100" fmla="*/ 9353 h 6394747"/>
                <a:gd name="connsiteX101" fmla="*/ 4093231 w 6566878"/>
                <a:gd name="connsiteY101" fmla="*/ 9353 h 6394747"/>
                <a:gd name="connsiteX102" fmla="*/ 4014854 w 6566878"/>
                <a:gd name="connsiteY102" fmla="*/ 61604 h 6394747"/>
                <a:gd name="connsiteX103" fmla="*/ 4006146 w 6566878"/>
                <a:gd name="connsiteY103" fmla="*/ 157398 h 6394747"/>
                <a:gd name="connsiteX104" fmla="*/ 4006146 w 6566878"/>
                <a:gd name="connsiteY104" fmla="*/ 296736 h 6394747"/>
                <a:gd name="connsiteX105" fmla="*/ 3892934 w 6566878"/>
                <a:gd name="connsiteY105" fmla="*/ 436073 h 6394747"/>
                <a:gd name="connsiteX106" fmla="*/ 3605551 w 6566878"/>
                <a:gd name="connsiteY106" fmla="*/ 610244 h 6394747"/>
                <a:gd name="connsiteX107" fmla="*/ 3431380 w 6566878"/>
                <a:gd name="connsiteY107" fmla="*/ 766998 h 6394747"/>
                <a:gd name="connsiteX0" fmla="*/ 3431380 w 6566878"/>
                <a:gd name="connsiteY0" fmla="*/ 766998 h 6440890"/>
                <a:gd name="connsiteX1" fmla="*/ 3265917 w 6566878"/>
                <a:gd name="connsiteY1" fmla="*/ 880210 h 6440890"/>
                <a:gd name="connsiteX2" fmla="*/ 3117871 w 6566878"/>
                <a:gd name="connsiteY2" fmla="*/ 1089216 h 6440890"/>
                <a:gd name="connsiteX3" fmla="*/ 2830488 w 6566878"/>
                <a:gd name="connsiteY3" fmla="*/ 1028256 h 6440890"/>
                <a:gd name="connsiteX4" fmla="*/ 2543106 w 6566878"/>
                <a:gd name="connsiteY4" fmla="*/ 836667 h 6440890"/>
                <a:gd name="connsiteX5" fmla="*/ 2238306 w 6566878"/>
                <a:gd name="connsiteY5" fmla="*/ 845376 h 6440890"/>
                <a:gd name="connsiteX6" fmla="*/ 2011883 w 6566878"/>
                <a:gd name="connsiteY6" fmla="*/ 888918 h 6440890"/>
                <a:gd name="connsiteX7" fmla="*/ 1759334 w 6566878"/>
                <a:gd name="connsiteY7" fmla="*/ 845376 h 6440890"/>
                <a:gd name="connsiteX8" fmla="*/ 1654831 w 6566878"/>
                <a:gd name="connsiteY8" fmla="*/ 845376 h 6440890"/>
                <a:gd name="connsiteX9" fmla="*/ 1463243 w 6566878"/>
                <a:gd name="connsiteY9" fmla="*/ 906336 h 6440890"/>
                <a:gd name="connsiteX10" fmla="*/ 1289071 w 6566878"/>
                <a:gd name="connsiteY10" fmla="*/ 906336 h 6440890"/>
                <a:gd name="connsiteX11" fmla="*/ 1010397 w 6566878"/>
                <a:gd name="connsiteY11" fmla="*/ 1097924 h 6440890"/>
                <a:gd name="connsiteX12" fmla="*/ 792683 w 6566878"/>
                <a:gd name="connsiteY12" fmla="*/ 1350473 h 6440890"/>
                <a:gd name="connsiteX13" fmla="*/ 731723 w 6566878"/>
                <a:gd name="connsiteY13" fmla="*/ 1533353 h 6440890"/>
                <a:gd name="connsiteX14" fmla="*/ 749140 w 6566878"/>
                <a:gd name="connsiteY14" fmla="*/ 1707524 h 6440890"/>
                <a:gd name="connsiteX15" fmla="*/ 792683 w 6566878"/>
                <a:gd name="connsiteY15" fmla="*/ 2012324 h 6440890"/>
                <a:gd name="connsiteX16" fmla="*/ 766557 w 6566878"/>
                <a:gd name="connsiteY16" fmla="*/ 2247456 h 6440890"/>
                <a:gd name="connsiteX17" fmla="*/ 679471 w 6566878"/>
                <a:gd name="connsiteY17" fmla="*/ 2203913 h 6440890"/>
                <a:gd name="connsiteX18" fmla="*/ 592386 w 6566878"/>
                <a:gd name="connsiteY18" fmla="*/ 2073284 h 6440890"/>
                <a:gd name="connsiteX19" fmla="*/ 487883 w 6566878"/>
                <a:gd name="connsiteY19" fmla="*/ 2134244 h 6440890"/>
                <a:gd name="connsiteX20" fmla="*/ 400797 w 6566878"/>
                <a:gd name="connsiteY20" fmla="*/ 2351958 h 6440890"/>
                <a:gd name="connsiteX21" fmla="*/ 305003 w 6566878"/>
                <a:gd name="connsiteY21" fmla="*/ 2648050 h 6440890"/>
                <a:gd name="connsiteX22" fmla="*/ 165666 w 6566878"/>
                <a:gd name="connsiteY22" fmla="*/ 2709010 h 6440890"/>
                <a:gd name="connsiteX23" fmla="*/ 35037 w 6566878"/>
                <a:gd name="connsiteY23" fmla="*/ 2839638 h 6440890"/>
                <a:gd name="connsiteX24" fmla="*/ 8911 w 6566878"/>
                <a:gd name="connsiteY24" fmla="*/ 3144438 h 6440890"/>
                <a:gd name="connsiteX25" fmla="*/ 165666 w 6566878"/>
                <a:gd name="connsiteY25" fmla="*/ 3640827 h 6440890"/>
                <a:gd name="connsiteX26" fmla="*/ 383380 w 6566878"/>
                <a:gd name="connsiteY26" fmla="*/ 3675661 h 6440890"/>
                <a:gd name="connsiteX27" fmla="*/ 574968 w 6566878"/>
                <a:gd name="connsiteY27" fmla="*/ 3884667 h 6440890"/>
                <a:gd name="connsiteX28" fmla="*/ 514008 w 6566878"/>
                <a:gd name="connsiteY28" fmla="*/ 4119798 h 6440890"/>
                <a:gd name="connsiteX29" fmla="*/ 731723 w 6566878"/>
                <a:gd name="connsiteY29" fmla="*/ 4206884 h 6440890"/>
                <a:gd name="connsiteX30" fmla="*/ 984271 w 6566878"/>
                <a:gd name="connsiteY30" fmla="*/ 3997878 h 6440890"/>
                <a:gd name="connsiteX31" fmla="*/ 1245528 w 6566878"/>
                <a:gd name="connsiteY31" fmla="*/ 3945627 h 6440890"/>
                <a:gd name="connsiteX32" fmla="*/ 1193277 w 6566878"/>
                <a:gd name="connsiteY32" fmla="*/ 4102381 h 6440890"/>
                <a:gd name="connsiteX33" fmla="*/ 949437 w 6566878"/>
                <a:gd name="connsiteY33" fmla="*/ 4476850 h 6440890"/>
                <a:gd name="connsiteX34" fmla="*/ 932020 w 6566878"/>
                <a:gd name="connsiteY34" fmla="*/ 4894861 h 6440890"/>
                <a:gd name="connsiteX35" fmla="*/ 1001688 w 6566878"/>
                <a:gd name="connsiteY35" fmla="*/ 5330290 h 6440890"/>
                <a:gd name="connsiteX36" fmla="*/ 975563 w 6566878"/>
                <a:gd name="connsiteY36" fmla="*/ 5591547 h 6440890"/>
                <a:gd name="connsiteX37" fmla="*/ 862351 w 6566878"/>
                <a:gd name="connsiteY37" fmla="*/ 5809261 h 6440890"/>
                <a:gd name="connsiteX38" fmla="*/ 871060 w 6566878"/>
                <a:gd name="connsiteY38" fmla="*/ 6140187 h 6440890"/>
                <a:gd name="connsiteX39" fmla="*/ 905894 w 6566878"/>
                <a:gd name="connsiteY39" fmla="*/ 6436278 h 6440890"/>
                <a:gd name="connsiteX40" fmla="*/ 1480660 w 6566878"/>
                <a:gd name="connsiteY40" fmla="*/ 6314358 h 6440890"/>
                <a:gd name="connsiteX41" fmla="*/ 1846420 w 6566878"/>
                <a:gd name="connsiteY41" fmla="*/ 6227273 h 6440890"/>
                <a:gd name="connsiteX42" fmla="*/ 2299266 w 6566878"/>
                <a:gd name="connsiteY42" fmla="*/ 6183730 h 6440890"/>
                <a:gd name="connsiteX43" fmla="*/ 2656317 w 6566878"/>
                <a:gd name="connsiteY43" fmla="*/ 6366610 h 6440890"/>
                <a:gd name="connsiteX44" fmla="*/ 2821780 w 6566878"/>
                <a:gd name="connsiteY44" fmla="*/ 6375318 h 6440890"/>
                <a:gd name="connsiteX45" fmla="*/ 3143997 w 6566878"/>
                <a:gd name="connsiteY45" fmla="*/ 6183730 h 6440890"/>
                <a:gd name="connsiteX46" fmla="*/ 2969826 w 6566878"/>
                <a:gd name="connsiteY46" fmla="*/ 5992141 h 6440890"/>
                <a:gd name="connsiteX47" fmla="*/ 2543106 w 6566878"/>
                <a:gd name="connsiteY47" fmla="*/ 5809261 h 6440890"/>
                <a:gd name="connsiteX48" fmla="*/ 2281848 w 6566878"/>
                <a:gd name="connsiteY48" fmla="*/ 5591547 h 6440890"/>
                <a:gd name="connsiteX49" fmla="*/ 1889963 w 6566878"/>
                <a:gd name="connsiteY49" fmla="*/ 5182244 h 6440890"/>
                <a:gd name="connsiteX50" fmla="*/ 1776751 w 6566878"/>
                <a:gd name="connsiteY50" fmla="*/ 5008073 h 6440890"/>
                <a:gd name="connsiteX51" fmla="*/ 1811586 w 6566878"/>
                <a:gd name="connsiteY51" fmla="*/ 4720690 h 6440890"/>
                <a:gd name="connsiteX52" fmla="*/ 1715791 w 6566878"/>
                <a:gd name="connsiteY52" fmla="*/ 4398473 h 6440890"/>
                <a:gd name="connsiteX53" fmla="*/ 1907380 w 6566878"/>
                <a:gd name="connsiteY53" fmla="*/ 4198176 h 6440890"/>
                <a:gd name="connsiteX54" fmla="*/ 2316683 w 6566878"/>
                <a:gd name="connsiteY54" fmla="*/ 3954336 h 6440890"/>
                <a:gd name="connsiteX55" fmla="*/ 2412477 w 6566878"/>
                <a:gd name="connsiteY55" fmla="*/ 3745330 h 6440890"/>
                <a:gd name="connsiteX56" fmla="*/ 2142511 w 6566878"/>
                <a:gd name="connsiteY56" fmla="*/ 3623410 h 6440890"/>
                <a:gd name="connsiteX57" fmla="*/ 1916088 w 6566878"/>
                <a:gd name="connsiteY57" fmla="*/ 3553741 h 6440890"/>
                <a:gd name="connsiteX58" fmla="*/ 1402282 w 6566878"/>
                <a:gd name="connsiteY58" fmla="*/ 3640827 h 6440890"/>
                <a:gd name="connsiteX59" fmla="*/ 1306488 w 6566878"/>
                <a:gd name="connsiteY59" fmla="*/ 3292484 h 6440890"/>
                <a:gd name="connsiteX60" fmla="*/ 1358740 w 6566878"/>
                <a:gd name="connsiteY60" fmla="*/ 2857055 h 6440890"/>
                <a:gd name="connsiteX61" fmla="*/ 1471951 w 6566878"/>
                <a:gd name="connsiteY61" fmla="*/ 2169078 h 6440890"/>
                <a:gd name="connsiteX62" fmla="*/ 1741917 w 6566878"/>
                <a:gd name="connsiteY62" fmla="*/ 1864278 h 6440890"/>
                <a:gd name="connsiteX63" fmla="*/ 1759334 w 6566878"/>
                <a:gd name="connsiteY63" fmla="*/ 2430336 h 6440890"/>
                <a:gd name="connsiteX64" fmla="*/ 1872546 w 6566878"/>
                <a:gd name="connsiteY64" fmla="*/ 2796096 h 6440890"/>
                <a:gd name="connsiteX65" fmla="*/ 2003174 w 6566878"/>
                <a:gd name="connsiteY65" fmla="*/ 2839638 h 6440890"/>
                <a:gd name="connsiteX66" fmla="*/ 2177346 w 6566878"/>
                <a:gd name="connsiteY66" fmla="*/ 2500004 h 6440890"/>
                <a:gd name="connsiteX67" fmla="*/ 2368934 w 6566878"/>
                <a:gd name="connsiteY67" fmla="*/ 2203913 h 6440890"/>
                <a:gd name="connsiteX68" fmla="*/ 2656317 w 6566878"/>
                <a:gd name="connsiteY68" fmla="*/ 2073284 h 6440890"/>
                <a:gd name="connsiteX69" fmla="*/ 2978534 w 6566878"/>
                <a:gd name="connsiteY69" fmla="*/ 2064576 h 6440890"/>
                <a:gd name="connsiteX70" fmla="*/ 3178831 w 6566878"/>
                <a:gd name="connsiteY70" fmla="*/ 1907821 h 6440890"/>
                <a:gd name="connsiteX71" fmla="*/ 3335586 w 6566878"/>
                <a:gd name="connsiteY71" fmla="*/ 1742358 h 6440890"/>
                <a:gd name="connsiteX72" fmla="*/ 3509757 w 6566878"/>
                <a:gd name="connsiteY72" fmla="*/ 1942656 h 6440890"/>
                <a:gd name="connsiteX73" fmla="*/ 3805848 w 6566878"/>
                <a:gd name="connsiteY73" fmla="*/ 2203913 h 6440890"/>
                <a:gd name="connsiteX74" fmla="*/ 4058397 w 6566878"/>
                <a:gd name="connsiteY74" fmla="*/ 2238747 h 6440890"/>
                <a:gd name="connsiteX75" fmla="*/ 4389323 w 6566878"/>
                <a:gd name="connsiteY75" fmla="*/ 2081993 h 6440890"/>
                <a:gd name="connsiteX76" fmla="*/ 4589620 w 6566878"/>
                <a:gd name="connsiteY76" fmla="*/ 2047158 h 6440890"/>
                <a:gd name="connsiteX77" fmla="*/ 4990214 w 6566878"/>
                <a:gd name="connsiteY77" fmla="*/ 2064576 h 6440890"/>
                <a:gd name="connsiteX78" fmla="*/ 5164386 w 6566878"/>
                <a:gd name="connsiteY78" fmla="*/ 2125536 h 6440890"/>
                <a:gd name="connsiteX79" fmla="*/ 5355974 w 6566878"/>
                <a:gd name="connsiteY79" fmla="*/ 2177787 h 6440890"/>
                <a:gd name="connsiteX80" fmla="*/ 5878488 w 6566878"/>
                <a:gd name="connsiteY80" fmla="*/ 2186496 h 6440890"/>
                <a:gd name="connsiteX81" fmla="*/ 6191997 w 6566878"/>
                <a:gd name="connsiteY81" fmla="*/ 2421627 h 6440890"/>
                <a:gd name="connsiteX82" fmla="*/ 6479380 w 6566878"/>
                <a:gd name="connsiteY82" fmla="*/ 2369376 h 6440890"/>
                <a:gd name="connsiteX83" fmla="*/ 6488088 w 6566878"/>
                <a:gd name="connsiteY83" fmla="*/ 2081993 h 6440890"/>
                <a:gd name="connsiteX84" fmla="*/ 6566466 w 6566878"/>
                <a:gd name="connsiteY84" fmla="*/ 1568187 h 6440890"/>
                <a:gd name="connsiteX85" fmla="*/ 6505506 w 6566878"/>
                <a:gd name="connsiteY85" fmla="*/ 1106633 h 6440890"/>
                <a:gd name="connsiteX86" fmla="*/ 6252957 w 6566878"/>
                <a:gd name="connsiteY86" fmla="*/ 723456 h 6440890"/>
                <a:gd name="connsiteX87" fmla="*/ 5817528 w 6566878"/>
                <a:gd name="connsiteY87" fmla="*/ 897627 h 6440890"/>
                <a:gd name="connsiteX88" fmla="*/ 5486603 w 6566878"/>
                <a:gd name="connsiteY88" fmla="*/ 862793 h 6440890"/>
                <a:gd name="connsiteX89" fmla="*/ 5538854 w 6566878"/>
                <a:gd name="connsiteY89" fmla="*/ 479616 h 6440890"/>
                <a:gd name="connsiteX90" fmla="*/ 5617231 w 6566878"/>
                <a:gd name="connsiteY90" fmla="*/ 148690 h 6440890"/>
                <a:gd name="connsiteX91" fmla="*/ 5556271 w 6566878"/>
                <a:gd name="connsiteY91" fmla="*/ 70313 h 6440890"/>
                <a:gd name="connsiteX92" fmla="*/ 5521437 w 6566878"/>
                <a:gd name="connsiteY92" fmla="*/ 44187 h 6440890"/>
                <a:gd name="connsiteX93" fmla="*/ 5486603 w 6566878"/>
                <a:gd name="connsiteY93" fmla="*/ 9353 h 6440890"/>
                <a:gd name="connsiteX94" fmla="*/ 5399517 w 6566878"/>
                <a:gd name="connsiteY94" fmla="*/ 644 h 6440890"/>
                <a:gd name="connsiteX95" fmla="*/ 5321140 w 6566878"/>
                <a:gd name="connsiteY95" fmla="*/ 644 h 6440890"/>
                <a:gd name="connsiteX96" fmla="*/ 5094717 w 6566878"/>
                <a:gd name="connsiteY96" fmla="*/ 644 h 6440890"/>
                <a:gd name="connsiteX97" fmla="*/ 4755083 w 6566878"/>
                <a:gd name="connsiteY97" fmla="*/ 644 h 6440890"/>
                <a:gd name="connsiteX98" fmla="*/ 4389323 w 6566878"/>
                <a:gd name="connsiteY98" fmla="*/ 9353 h 6440890"/>
                <a:gd name="connsiteX99" fmla="*/ 4258694 w 6566878"/>
                <a:gd name="connsiteY99" fmla="*/ 9353 h 6440890"/>
                <a:gd name="connsiteX100" fmla="*/ 4128066 w 6566878"/>
                <a:gd name="connsiteY100" fmla="*/ 9353 h 6440890"/>
                <a:gd name="connsiteX101" fmla="*/ 4093231 w 6566878"/>
                <a:gd name="connsiteY101" fmla="*/ 9353 h 6440890"/>
                <a:gd name="connsiteX102" fmla="*/ 4014854 w 6566878"/>
                <a:gd name="connsiteY102" fmla="*/ 61604 h 6440890"/>
                <a:gd name="connsiteX103" fmla="*/ 4006146 w 6566878"/>
                <a:gd name="connsiteY103" fmla="*/ 157398 h 6440890"/>
                <a:gd name="connsiteX104" fmla="*/ 4006146 w 6566878"/>
                <a:gd name="connsiteY104" fmla="*/ 296736 h 6440890"/>
                <a:gd name="connsiteX105" fmla="*/ 3892934 w 6566878"/>
                <a:gd name="connsiteY105" fmla="*/ 436073 h 6440890"/>
                <a:gd name="connsiteX106" fmla="*/ 3605551 w 6566878"/>
                <a:gd name="connsiteY106" fmla="*/ 610244 h 6440890"/>
                <a:gd name="connsiteX107" fmla="*/ 3431380 w 6566878"/>
                <a:gd name="connsiteY107" fmla="*/ 766998 h 6440890"/>
                <a:gd name="connsiteX0" fmla="*/ 3431380 w 6566878"/>
                <a:gd name="connsiteY0" fmla="*/ 766998 h 6751038"/>
                <a:gd name="connsiteX1" fmla="*/ 3265917 w 6566878"/>
                <a:gd name="connsiteY1" fmla="*/ 880210 h 6751038"/>
                <a:gd name="connsiteX2" fmla="*/ 3117871 w 6566878"/>
                <a:gd name="connsiteY2" fmla="*/ 1089216 h 6751038"/>
                <a:gd name="connsiteX3" fmla="*/ 2830488 w 6566878"/>
                <a:gd name="connsiteY3" fmla="*/ 1028256 h 6751038"/>
                <a:gd name="connsiteX4" fmla="*/ 2543106 w 6566878"/>
                <a:gd name="connsiteY4" fmla="*/ 836667 h 6751038"/>
                <a:gd name="connsiteX5" fmla="*/ 2238306 w 6566878"/>
                <a:gd name="connsiteY5" fmla="*/ 845376 h 6751038"/>
                <a:gd name="connsiteX6" fmla="*/ 2011883 w 6566878"/>
                <a:gd name="connsiteY6" fmla="*/ 888918 h 6751038"/>
                <a:gd name="connsiteX7" fmla="*/ 1759334 w 6566878"/>
                <a:gd name="connsiteY7" fmla="*/ 845376 h 6751038"/>
                <a:gd name="connsiteX8" fmla="*/ 1654831 w 6566878"/>
                <a:gd name="connsiteY8" fmla="*/ 845376 h 6751038"/>
                <a:gd name="connsiteX9" fmla="*/ 1463243 w 6566878"/>
                <a:gd name="connsiteY9" fmla="*/ 906336 h 6751038"/>
                <a:gd name="connsiteX10" fmla="*/ 1289071 w 6566878"/>
                <a:gd name="connsiteY10" fmla="*/ 906336 h 6751038"/>
                <a:gd name="connsiteX11" fmla="*/ 1010397 w 6566878"/>
                <a:gd name="connsiteY11" fmla="*/ 1097924 h 6751038"/>
                <a:gd name="connsiteX12" fmla="*/ 792683 w 6566878"/>
                <a:gd name="connsiteY12" fmla="*/ 1350473 h 6751038"/>
                <a:gd name="connsiteX13" fmla="*/ 731723 w 6566878"/>
                <a:gd name="connsiteY13" fmla="*/ 1533353 h 6751038"/>
                <a:gd name="connsiteX14" fmla="*/ 749140 w 6566878"/>
                <a:gd name="connsiteY14" fmla="*/ 1707524 h 6751038"/>
                <a:gd name="connsiteX15" fmla="*/ 792683 w 6566878"/>
                <a:gd name="connsiteY15" fmla="*/ 2012324 h 6751038"/>
                <a:gd name="connsiteX16" fmla="*/ 766557 w 6566878"/>
                <a:gd name="connsiteY16" fmla="*/ 2247456 h 6751038"/>
                <a:gd name="connsiteX17" fmla="*/ 679471 w 6566878"/>
                <a:gd name="connsiteY17" fmla="*/ 2203913 h 6751038"/>
                <a:gd name="connsiteX18" fmla="*/ 592386 w 6566878"/>
                <a:gd name="connsiteY18" fmla="*/ 2073284 h 6751038"/>
                <a:gd name="connsiteX19" fmla="*/ 487883 w 6566878"/>
                <a:gd name="connsiteY19" fmla="*/ 2134244 h 6751038"/>
                <a:gd name="connsiteX20" fmla="*/ 400797 w 6566878"/>
                <a:gd name="connsiteY20" fmla="*/ 2351958 h 6751038"/>
                <a:gd name="connsiteX21" fmla="*/ 305003 w 6566878"/>
                <a:gd name="connsiteY21" fmla="*/ 2648050 h 6751038"/>
                <a:gd name="connsiteX22" fmla="*/ 165666 w 6566878"/>
                <a:gd name="connsiteY22" fmla="*/ 2709010 h 6751038"/>
                <a:gd name="connsiteX23" fmla="*/ 35037 w 6566878"/>
                <a:gd name="connsiteY23" fmla="*/ 2839638 h 6751038"/>
                <a:gd name="connsiteX24" fmla="*/ 8911 w 6566878"/>
                <a:gd name="connsiteY24" fmla="*/ 3144438 h 6751038"/>
                <a:gd name="connsiteX25" fmla="*/ 165666 w 6566878"/>
                <a:gd name="connsiteY25" fmla="*/ 3640827 h 6751038"/>
                <a:gd name="connsiteX26" fmla="*/ 383380 w 6566878"/>
                <a:gd name="connsiteY26" fmla="*/ 3675661 h 6751038"/>
                <a:gd name="connsiteX27" fmla="*/ 574968 w 6566878"/>
                <a:gd name="connsiteY27" fmla="*/ 3884667 h 6751038"/>
                <a:gd name="connsiteX28" fmla="*/ 514008 w 6566878"/>
                <a:gd name="connsiteY28" fmla="*/ 4119798 h 6751038"/>
                <a:gd name="connsiteX29" fmla="*/ 731723 w 6566878"/>
                <a:gd name="connsiteY29" fmla="*/ 4206884 h 6751038"/>
                <a:gd name="connsiteX30" fmla="*/ 984271 w 6566878"/>
                <a:gd name="connsiteY30" fmla="*/ 3997878 h 6751038"/>
                <a:gd name="connsiteX31" fmla="*/ 1245528 w 6566878"/>
                <a:gd name="connsiteY31" fmla="*/ 3945627 h 6751038"/>
                <a:gd name="connsiteX32" fmla="*/ 1193277 w 6566878"/>
                <a:gd name="connsiteY32" fmla="*/ 4102381 h 6751038"/>
                <a:gd name="connsiteX33" fmla="*/ 949437 w 6566878"/>
                <a:gd name="connsiteY33" fmla="*/ 4476850 h 6751038"/>
                <a:gd name="connsiteX34" fmla="*/ 932020 w 6566878"/>
                <a:gd name="connsiteY34" fmla="*/ 4894861 h 6751038"/>
                <a:gd name="connsiteX35" fmla="*/ 1001688 w 6566878"/>
                <a:gd name="connsiteY35" fmla="*/ 5330290 h 6751038"/>
                <a:gd name="connsiteX36" fmla="*/ 975563 w 6566878"/>
                <a:gd name="connsiteY36" fmla="*/ 5591547 h 6751038"/>
                <a:gd name="connsiteX37" fmla="*/ 862351 w 6566878"/>
                <a:gd name="connsiteY37" fmla="*/ 5809261 h 6751038"/>
                <a:gd name="connsiteX38" fmla="*/ 871060 w 6566878"/>
                <a:gd name="connsiteY38" fmla="*/ 6140187 h 6751038"/>
                <a:gd name="connsiteX39" fmla="*/ 905894 w 6566878"/>
                <a:gd name="connsiteY39" fmla="*/ 6436278 h 6751038"/>
                <a:gd name="connsiteX40" fmla="*/ 1201986 w 6566878"/>
                <a:gd name="connsiteY40" fmla="*/ 6749786 h 6751038"/>
                <a:gd name="connsiteX41" fmla="*/ 1480660 w 6566878"/>
                <a:gd name="connsiteY41" fmla="*/ 6314358 h 6751038"/>
                <a:gd name="connsiteX42" fmla="*/ 1846420 w 6566878"/>
                <a:gd name="connsiteY42" fmla="*/ 6227273 h 6751038"/>
                <a:gd name="connsiteX43" fmla="*/ 2299266 w 6566878"/>
                <a:gd name="connsiteY43" fmla="*/ 6183730 h 6751038"/>
                <a:gd name="connsiteX44" fmla="*/ 2656317 w 6566878"/>
                <a:gd name="connsiteY44" fmla="*/ 6366610 h 6751038"/>
                <a:gd name="connsiteX45" fmla="*/ 2821780 w 6566878"/>
                <a:gd name="connsiteY45" fmla="*/ 6375318 h 6751038"/>
                <a:gd name="connsiteX46" fmla="*/ 3143997 w 6566878"/>
                <a:gd name="connsiteY46" fmla="*/ 6183730 h 6751038"/>
                <a:gd name="connsiteX47" fmla="*/ 2969826 w 6566878"/>
                <a:gd name="connsiteY47" fmla="*/ 5992141 h 6751038"/>
                <a:gd name="connsiteX48" fmla="*/ 2543106 w 6566878"/>
                <a:gd name="connsiteY48" fmla="*/ 5809261 h 6751038"/>
                <a:gd name="connsiteX49" fmla="*/ 2281848 w 6566878"/>
                <a:gd name="connsiteY49" fmla="*/ 5591547 h 6751038"/>
                <a:gd name="connsiteX50" fmla="*/ 1889963 w 6566878"/>
                <a:gd name="connsiteY50" fmla="*/ 5182244 h 6751038"/>
                <a:gd name="connsiteX51" fmla="*/ 1776751 w 6566878"/>
                <a:gd name="connsiteY51" fmla="*/ 5008073 h 6751038"/>
                <a:gd name="connsiteX52" fmla="*/ 1811586 w 6566878"/>
                <a:gd name="connsiteY52" fmla="*/ 4720690 h 6751038"/>
                <a:gd name="connsiteX53" fmla="*/ 1715791 w 6566878"/>
                <a:gd name="connsiteY53" fmla="*/ 4398473 h 6751038"/>
                <a:gd name="connsiteX54" fmla="*/ 1907380 w 6566878"/>
                <a:gd name="connsiteY54" fmla="*/ 4198176 h 6751038"/>
                <a:gd name="connsiteX55" fmla="*/ 2316683 w 6566878"/>
                <a:gd name="connsiteY55" fmla="*/ 3954336 h 6751038"/>
                <a:gd name="connsiteX56" fmla="*/ 2412477 w 6566878"/>
                <a:gd name="connsiteY56" fmla="*/ 3745330 h 6751038"/>
                <a:gd name="connsiteX57" fmla="*/ 2142511 w 6566878"/>
                <a:gd name="connsiteY57" fmla="*/ 3623410 h 6751038"/>
                <a:gd name="connsiteX58" fmla="*/ 1916088 w 6566878"/>
                <a:gd name="connsiteY58" fmla="*/ 3553741 h 6751038"/>
                <a:gd name="connsiteX59" fmla="*/ 1402282 w 6566878"/>
                <a:gd name="connsiteY59" fmla="*/ 3640827 h 6751038"/>
                <a:gd name="connsiteX60" fmla="*/ 1306488 w 6566878"/>
                <a:gd name="connsiteY60" fmla="*/ 3292484 h 6751038"/>
                <a:gd name="connsiteX61" fmla="*/ 1358740 w 6566878"/>
                <a:gd name="connsiteY61" fmla="*/ 2857055 h 6751038"/>
                <a:gd name="connsiteX62" fmla="*/ 1471951 w 6566878"/>
                <a:gd name="connsiteY62" fmla="*/ 2169078 h 6751038"/>
                <a:gd name="connsiteX63" fmla="*/ 1741917 w 6566878"/>
                <a:gd name="connsiteY63" fmla="*/ 1864278 h 6751038"/>
                <a:gd name="connsiteX64" fmla="*/ 1759334 w 6566878"/>
                <a:gd name="connsiteY64" fmla="*/ 2430336 h 6751038"/>
                <a:gd name="connsiteX65" fmla="*/ 1872546 w 6566878"/>
                <a:gd name="connsiteY65" fmla="*/ 2796096 h 6751038"/>
                <a:gd name="connsiteX66" fmla="*/ 2003174 w 6566878"/>
                <a:gd name="connsiteY66" fmla="*/ 2839638 h 6751038"/>
                <a:gd name="connsiteX67" fmla="*/ 2177346 w 6566878"/>
                <a:gd name="connsiteY67" fmla="*/ 2500004 h 6751038"/>
                <a:gd name="connsiteX68" fmla="*/ 2368934 w 6566878"/>
                <a:gd name="connsiteY68" fmla="*/ 2203913 h 6751038"/>
                <a:gd name="connsiteX69" fmla="*/ 2656317 w 6566878"/>
                <a:gd name="connsiteY69" fmla="*/ 2073284 h 6751038"/>
                <a:gd name="connsiteX70" fmla="*/ 2978534 w 6566878"/>
                <a:gd name="connsiteY70" fmla="*/ 2064576 h 6751038"/>
                <a:gd name="connsiteX71" fmla="*/ 3178831 w 6566878"/>
                <a:gd name="connsiteY71" fmla="*/ 1907821 h 6751038"/>
                <a:gd name="connsiteX72" fmla="*/ 3335586 w 6566878"/>
                <a:gd name="connsiteY72" fmla="*/ 1742358 h 6751038"/>
                <a:gd name="connsiteX73" fmla="*/ 3509757 w 6566878"/>
                <a:gd name="connsiteY73" fmla="*/ 1942656 h 6751038"/>
                <a:gd name="connsiteX74" fmla="*/ 3805848 w 6566878"/>
                <a:gd name="connsiteY74" fmla="*/ 2203913 h 6751038"/>
                <a:gd name="connsiteX75" fmla="*/ 4058397 w 6566878"/>
                <a:gd name="connsiteY75" fmla="*/ 2238747 h 6751038"/>
                <a:gd name="connsiteX76" fmla="*/ 4389323 w 6566878"/>
                <a:gd name="connsiteY76" fmla="*/ 2081993 h 6751038"/>
                <a:gd name="connsiteX77" fmla="*/ 4589620 w 6566878"/>
                <a:gd name="connsiteY77" fmla="*/ 2047158 h 6751038"/>
                <a:gd name="connsiteX78" fmla="*/ 4990214 w 6566878"/>
                <a:gd name="connsiteY78" fmla="*/ 2064576 h 6751038"/>
                <a:gd name="connsiteX79" fmla="*/ 5164386 w 6566878"/>
                <a:gd name="connsiteY79" fmla="*/ 2125536 h 6751038"/>
                <a:gd name="connsiteX80" fmla="*/ 5355974 w 6566878"/>
                <a:gd name="connsiteY80" fmla="*/ 2177787 h 6751038"/>
                <a:gd name="connsiteX81" fmla="*/ 5878488 w 6566878"/>
                <a:gd name="connsiteY81" fmla="*/ 2186496 h 6751038"/>
                <a:gd name="connsiteX82" fmla="*/ 6191997 w 6566878"/>
                <a:gd name="connsiteY82" fmla="*/ 2421627 h 6751038"/>
                <a:gd name="connsiteX83" fmla="*/ 6479380 w 6566878"/>
                <a:gd name="connsiteY83" fmla="*/ 2369376 h 6751038"/>
                <a:gd name="connsiteX84" fmla="*/ 6488088 w 6566878"/>
                <a:gd name="connsiteY84" fmla="*/ 2081993 h 6751038"/>
                <a:gd name="connsiteX85" fmla="*/ 6566466 w 6566878"/>
                <a:gd name="connsiteY85" fmla="*/ 1568187 h 6751038"/>
                <a:gd name="connsiteX86" fmla="*/ 6505506 w 6566878"/>
                <a:gd name="connsiteY86" fmla="*/ 1106633 h 6751038"/>
                <a:gd name="connsiteX87" fmla="*/ 6252957 w 6566878"/>
                <a:gd name="connsiteY87" fmla="*/ 723456 h 6751038"/>
                <a:gd name="connsiteX88" fmla="*/ 5817528 w 6566878"/>
                <a:gd name="connsiteY88" fmla="*/ 897627 h 6751038"/>
                <a:gd name="connsiteX89" fmla="*/ 5486603 w 6566878"/>
                <a:gd name="connsiteY89" fmla="*/ 862793 h 6751038"/>
                <a:gd name="connsiteX90" fmla="*/ 5538854 w 6566878"/>
                <a:gd name="connsiteY90" fmla="*/ 479616 h 6751038"/>
                <a:gd name="connsiteX91" fmla="*/ 5617231 w 6566878"/>
                <a:gd name="connsiteY91" fmla="*/ 148690 h 6751038"/>
                <a:gd name="connsiteX92" fmla="*/ 5556271 w 6566878"/>
                <a:gd name="connsiteY92" fmla="*/ 70313 h 6751038"/>
                <a:gd name="connsiteX93" fmla="*/ 5521437 w 6566878"/>
                <a:gd name="connsiteY93" fmla="*/ 44187 h 6751038"/>
                <a:gd name="connsiteX94" fmla="*/ 5486603 w 6566878"/>
                <a:gd name="connsiteY94" fmla="*/ 9353 h 6751038"/>
                <a:gd name="connsiteX95" fmla="*/ 5399517 w 6566878"/>
                <a:gd name="connsiteY95" fmla="*/ 644 h 6751038"/>
                <a:gd name="connsiteX96" fmla="*/ 5321140 w 6566878"/>
                <a:gd name="connsiteY96" fmla="*/ 644 h 6751038"/>
                <a:gd name="connsiteX97" fmla="*/ 5094717 w 6566878"/>
                <a:gd name="connsiteY97" fmla="*/ 644 h 6751038"/>
                <a:gd name="connsiteX98" fmla="*/ 4755083 w 6566878"/>
                <a:gd name="connsiteY98" fmla="*/ 644 h 6751038"/>
                <a:gd name="connsiteX99" fmla="*/ 4389323 w 6566878"/>
                <a:gd name="connsiteY99" fmla="*/ 9353 h 6751038"/>
                <a:gd name="connsiteX100" fmla="*/ 4258694 w 6566878"/>
                <a:gd name="connsiteY100" fmla="*/ 9353 h 6751038"/>
                <a:gd name="connsiteX101" fmla="*/ 4128066 w 6566878"/>
                <a:gd name="connsiteY101" fmla="*/ 9353 h 6751038"/>
                <a:gd name="connsiteX102" fmla="*/ 4093231 w 6566878"/>
                <a:gd name="connsiteY102" fmla="*/ 9353 h 6751038"/>
                <a:gd name="connsiteX103" fmla="*/ 4014854 w 6566878"/>
                <a:gd name="connsiteY103" fmla="*/ 61604 h 6751038"/>
                <a:gd name="connsiteX104" fmla="*/ 4006146 w 6566878"/>
                <a:gd name="connsiteY104" fmla="*/ 157398 h 6751038"/>
                <a:gd name="connsiteX105" fmla="*/ 4006146 w 6566878"/>
                <a:gd name="connsiteY105" fmla="*/ 296736 h 6751038"/>
                <a:gd name="connsiteX106" fmla="*/ 3892934 w 6566878"/>
                <a:gd name="connsiteY106" fmla="*/ 436073 h 6751038"/>
                <a:gd name="connsiteX107" fmla="*/ 3605551 w 6566878"/>
                <a:gd name="connsiteY107" fmla="*/ 610244 h 6751038"/>
                <a:gd name="connsiteX108" fmla="*/ 3431380 w 6566878"/>
                <a:gd name="connsiteY108" fmla="*/ 766998 h 6751038"/>
                <a:gd name="connsiteX0" fmla="*/ 3431380 w 6566878"/>
                <a:gd name="connsiteY0" fmla="*/ 766998 h 6751038"/>
                <a:gd name="connsiteX1" fmla="*/ 3265917 w 6566878"/>
                <a:gd name="connsiteY1" fmla="*/ 880210 h 6751038"/>
                <a:gd name="connsiteX2" fmla="*/ 3117871 w 6566878"/>
                <a:gd name="connsiteY2" fmla="*/ 1089216 h 6751038"/>
                <a:gd name="connsiteX3" fmla="*/ 2830488 w 6566878"/>
                <a:gd name="connsiteY3" fmla="*/ 1028256 h 6751038"/>
                <a:gd name="connsiteX4" fmla="*/ 2543106 w 6566878"/>
                <a:gd name="connsiteY4" fmla="*/ 836667 h 6751038"/>
                <a:gd name="connsiteX5" fmla="*/ 2238306 w 6566878"/>
                <a:gd name="connsiteY5" fmla="*/ 845376 h 6751038"/>
                <a:gd name="connsiteX6" fmla="*/ 2011883 w 6566878"/>
                <a:gd name="connsiteY6" fmla="*/ 888918 h 6751038"/>
                <a:gd name="connsiteX7" fmla="*/ 1759334 w 6566878"/>
                <a:gd name="connsiteY7" fmla="*/ 845376 h 6751038"/>
                <a:gd name="connsiteX8" fmla="*/ 1654831 w 6566878"/>
                <a:gd name="connsiteY8" fmla="*/ 845376 h 6751038"/>
                <a:gd name="connsiteX9" fmla="*/ 1463243 w 6566878"/>
                <a:gd name="connsiteY9" fmla="*/ 906336 h 6751038"/>
                <a:gd name="connsiteX10" fmla="*/ 1289071 w 6566878"/>
                <a:gd name="connsiteY10" fmla="*/ 906336 h 6751038"/>
                <a:gd name="connsiteX11" fmla="*/ 1010397 w 6566878"/>
                <a:gd name="connsiteY11" fmla="*/ 1097924 h 6751038"/>
                <a:gd name="connsiteX12" fmla="*/ 792683 w 6566878"/>
                <a:gd name="connsiteY12" fmla="*/ 1350473 h 6751038"/>
                <a:gd name="connsiteX13" fmla="*/ 731723 w 6566878"/>
                <a:gd name="connsiteY13" fmla="*/ 1533353 h 6751038"/>
                <a:gd name="connsiteX14" fmla="*/ 749140 w 6566878"/>
                <a:gd name="connsiteY14" fmla="*/ 1707524 h 6751038"/>
                <a:gd name="connsiteX15" fmla="*/ 792683 w 6566878"/>
                <a:gd name="connsiteY15" fmla="*/ 2012324 h 6751038"/>
                <a:gd name="connsiteX16" fmla="*/ 766557 w 6566878"/>
                <a:gd name="connsiteY16" fmla="*/ 2247456 h 6751038"/>
                <a:gd name="connsiteX17" fmla="*/ 679471 w 6566878"/>
                <a:gd name="connsiteY17" fmla="*/ 2203913 h 6751038"/>
                <a:gd name="connsiteX18" fmla="*/ 592386 w 6566878"/>
                <a:gd name="connsiteY18" fmla="*/ 2073284 h 6751038"/>
                <a:gd name="connsiteX19" fmla="*/ 487883 w 6566878"/>
                <a:gd name="connsiteY19" fmla="*/ 2134244 h 6751038"/>
                <a:gd name="connsiteX20" fmla="*/ 400797 w 6566878"/>
                <a:gd name="connsiteY20" fmla="*/ 2351958 h 6751038"/>
                <a:gd name="connsiteX21" fmla="*/ 305003 w 6566878"/>
                <a:gd name="connsiteY21" fmla="*/ 2648050 h 6751038"/>
                <a:gd name="connsiteX22" fmla="*/ 165666 w 6566878"/>
                <a:gd name="connsiteY22" fmla="*/ 2709010 h 6751038"/>
                <a:gd name="connsiteX23" fmla="*/ 35037 w 6566878"/>
                <a:gd name="connsiteY23" fmla="*/ 2839638 h 6751038"/>
                <a:gd name="connsiteX24" fmla="*/ 8911 w 6566878"/>
                <a:gd name="connsiteY24" fmla="*/ 3144438 h 6751038"/>
                <a:gd name="connsiteX25" fmla="*/ 165666 w 6566878"/>
                <a:gd name="connsiteY25" fmla="*/ 3640827 h 6751038"/>
                <a:gd name="connsiteX26" fmla="*/ 383380 w 6566878"/>
                <a:gd name="connsiteY26" fmla="*/ 3675661 h 6751038"/>
                <a:gd name="connsiteX27" fmla="*/ 574968 w 6566878"/>
                <a:gd name="connsiteY27" fmla="*/ 3884667 h 6751038"/>
                <a:gd name="connsiteX28" fmla="*/ 514008 w 6566878"/>
                <a:gd name="connsiteY28" fmla="*/ 4119798 h 6751038"/>
                <a:gd name="connsiteX29" fmla="*/ 731723 w 6566878"/>
                <a:gd name="connsiteY29" fmla="*/ 4206884 h 6751038"/>
                <a:gd name="connsiteX30" fmla="*/ 984271 w 6566878"/>
                <a:gd name="connsiteY30" fmla="*/ 3997878 h 6751038"/>
                <a:gd name="connsiteX31" fmla="*/ 1245528 w 6566878"/>
                <a:gd name="connsiteY31" fmla="*/ 3945627 h 6751038"/>
                <a:gd name="connsiteX32" fmla="*/ 1193277 w 6566878"/>
                <a:gd name="connsiteY32" fmla="*/ 4102381 h 6751038"/>
                <a:gd name="connsiteX33" fmla="*/ 949437 w 6566878"/>
                <a:gd name="connsiteY33" fmla="*/ 4476850 h 6751038"/>
                <a:gd name="connsiteX34" fmla="*/ 932020 w 6566878"/>
                <a:gd name="connsiteY34" fmla="*/ 4894861 h 6751038"/>
                <a:gd name="connsiteX35" fmla="*/ 1001688 w 6566878"/>
                <a:gd name="connsiteY35" fmla="*/ 5330290 h 6751038"/>
                <a:gd name="connsiteX36" fmla="*/ 975563 w 6566878"/>
                <a:gd name="connsiteY36" fmla="*/ 5591547 h 6751038"/>
                <a:gd name="connsiteX37" fmla="*/ 862351 w 6566878"/>
                <a:gd name="connsiteY37" fmla="*/ 5809261 h 6751038"/>
                <a:gd name="connsiteX38" fmla="*/ 871060 w 6566878"/>
                <a:gd name="connsiteY38" fmla="*/ 6140187 h 6751038"/>
                <a:gd name="connsiteX39" fmla="*/ 905894 w 6566878"/>
                <a:gd name="connsiteY39" fmla="*/ 6436278 h 6751038"/>
                <a:gd name="connsiteX40" fmla="*/ 1201986 w 6566878"/>
                <a:gd name="connsiteY40" fmla="*/ 6749786 h 6751038"/>
                <a:gd name="connsiteX41" fmla="*/ 1602580 w 6566878"/>
                <a:gd name="connsiteY41" fmla="*/ 6488530 h 6751038"/>
                <a:gd name="connsiteX42" fmla="*/ 1846420 w 6566878"/>
                <a:gd name="connsiteY42" fmla="*/ 6227273 h 6751038"/>
                <a:gd name="connsiteX43" fmla="*/ 2299266 w 6566878"/>
                <a:gd name="connsiteY43" fmla="*/ 6183730 h 6751038"/>
                <a:gd name="connsiteX44" fmla="*/ 2656317 w 6566878"/>
                <a:gd name="connsiteY44" fmla="*/ 6366610 h 6751038"/>
                <a:gd name="connsiteX45" fmla="*/ 2821780 w 6566878"/>
                <a:gd name="connsiteY45" fmla="*/ 6375318 h 6751038"/>
                <a:gd name="connsiteX46" fmla="*/ 3143997 w 6566878"/>
                <a:gd name="connsiteY46" fmla="*/ 6183730 h 6751038"/>
                <a:gd name="connsiteX47" fmla="*/ 2969826 w 6566878"/>
                <a:gd name="connsiteY47" fmla="*/ 5992141 h 6751038"/>
                <a:gd name="connsiteX48" fmla="*/ 2543106 w 6566878"/>
                <a:gd name="connsiteY48" fmla="*/ 5809261 h 6751038"/>
                <a:gd name="connsiteX49" fmla="*/ 2281848 w 6566878"/>
                <a:gd name="connsiteY49" fmla="*/ 5591547 h 6751038"/>
                <a:gd name="connsiteX50" fmla="*/ 1889963 w 6566878"/>
                <a:gd name="connsiteY50" fmla="*/ 5182244 h 6751038"/>
                <a:gd name="connsiteX51" fmla="*/ 1776751 w 6566878"/>
                <a:gd name="connsiteY51" fmla="*/ 5008073 h 6751038"/>
                <a:gd name="connsiteX52" fmla="*/ 1811586 w 6566878"/>
                <a:gd name="connsiteY52" fmla="*/ 4720690 h 6751038"/>
                <a:gd name="connsiteX53" fmla="*/ 1715791 w 6566878"/>
                <a:gd name="connsiteY53" fmla="*/ 4398473 h 6751038"/>
                <a:gd name="connsiteX54" fmla="*/ 1907380 w 6566878"/>
                <a:gd name="connsiteY54" fmla="*/ 4198176 h 6751038"/>
                <a:gd name="connsiteX55" fmla="*/ 2316683 w 6566878"/>
                <a:gd name="connsiteY55" fmla="*/ 3954336 h 6751038"/>
                <a:gd name="connsiteX56" fmla="*/ 2412477 w 6566878"/>
                <a:gd name="connsiteY56" fmla="*/ 3745330 h 6751038"/>
                <a:gd name="connsiteX57" fmla="*/ 2142511 w 6566878"/>
                <a:gd name="connsiteY57" fmla="*/ 3623410 h 6751038"/>
                <a:gd name="connsiteX58" fmla="*/ 1916088 w 6566878"/>
                <a:gd name="connsiteY58" fmla="*/ 3553741 h 6751038"/>
                <a:gd name="connsiteX59" fmla="*/ 1402282 w 6566878"/>
                <a:gd name="connsiteY59" fmla="*/ 3640827 h 6751038"/>
                <a:gd name="connsiteX60" fmla="*/ 1306488 w 6566878"/>
                <a:gd name="connsiteY60" fmla="*/ 3292484 h 6751038"/>
                <a:gd name="connsiteX61" fmla="*/ 1358740 w 6566878"/>
                <a:gd name="connsiteY61" fmla="*/ 2857055 h 6751038"/>
                <a:gd name="connsiteX62" fmla="*/ 1471951 w 6566878"/>
                <a:gd name="connsiteY62" fmla="*/ 2169078 h 6751038"/>
                <a:gd name="connsiteX63" fmla="*/ 1741917 w 6566878"/>
                <a:gd name="connsiteY63" fmla="*/ 1864278 h 6751038"/>
                <a:gd name="connsiteX64" fmla="*/ 1759334 w 6566878"/>
                <a:gd name="connsiteY64" fmla="*/ 2430336 h 6751038"/>
                <a:gd name="connsiteX65" fmla="*/ 1872546 w 6566878"/>
                <a:gd name="connsiteY65" fmla="*/ 2796096 h 6751038"/>
                <a:gd name="connsiteX66" fmla="*/ 2003174 w 6566878"/>
                <a:gd name="connsiteY66" fmla="*/ 2839638 h 6751038"/>
                <a:gd name="connsiteX67" fmla="*/ 2177346 w 6566878"/>
                <a:gd name="connsiteY67" fmla="*/ 2500004 h 6751038"/>
                <a:gd name="connsiteX68" fmla="*/ 2368934 w 6566878"/>
                <a:gd name="connsiteY68" fmla="*/ 2203913 h 6751038"/>
                <a:gd name="connsiteX69" fmla="*/ 2656317 w 6566878"/>
                <a:gd name="connsiteY69" fmla="*/ 2073284 h 6751038"/>
                <a:gd name="connsiteX70" fmla="*/ 2978534 w 6566878"/>
                <a:gd name="connsiteY70" fmla="*/ 2064576 h 6751038"/>
                <a:gd name="connsiteX71" fmla="*/ 3178831 w 6566878"/>
                <a:gd name="connsiteY71" fmla="*/ 1907821 h 6751038"/>
                <a:gd name="connsiteX72" fmla="*/ 3335586 w 6566878"/>
                <a:gd name="connsiteY72" fmla="*/ 1742358 h 6751038"/>
                <a:gd name="connsiteX73" fmla="*/ 3509757 w 6566878"/>
                <a:gd name="connsiteY73" fmla="*/ 1942656 h 6751038"/>
                <a:gd name="connsiteX74" fmla="*/ 3805848 w 6566878"/>
                <a:gd name="connsiteY74" fmla="*/ 2203913 h 6751038"/>
                <a:gd name="connsiteX75" fmla="*/ 4058397 w 6566878"/>
                <a:gd name="connsiteY75" fmla="*/ 2238747 h 6751038"/>
                <a:gd name="connsiteX76" fmla="*/ 4389323 w 6566878"/>
                <a:gd name="connsiteY76" fmla="*/ 2081993 h 6751038"/>
                <a:gd name="connsiteX77" fmla="*/ 4589620 w 6566878"/>
                <a:gd name="connsiteY77" fmla="*/ 2047158 h 6751038"/>
                <a:gd name="connsiteX78" fmla="*/ 4990214 w 6566878"/>
                <a:gd name="connsiteY78" fmla="*/ 2064576 h 6751038"/>
                <a:gd name="connsiteX79" fmla="*/ 5164386 w 6566878"/>
                <a:gd name="connsiteY79" fmla="*/ 2125536 h 6751038"/>
                <a:gd name="connsiteX80" fmla="*/ 5355974 w 6566878"/>
                <a:gd name="connsiteY80" fmla="*/ 2177787 h 6751038"/>
                <a:gd name="connsiteX81" fmla="*/ 5878488 w 6566878"/>
                <a:gd name="connsiteY81" fmla="*/ 2186496 h 6751038"/>
                <a:gd name="connsiteX82" fmla="*/ 6191997 w 6566878"/>
                <a:gd name="connsiteY82" fmla="*/ 2421627 h 6751038"/>
                <a:gd name="connsiteX83" fmla="*/ 6479380 w 6566878"/>
                <a:gd name="connsiteY83" fmla="*/ 2369376 h 6751038"/>
                <a:gd name="connsiteX84" fmla="*/ 6488088 w 6566878"/>
                <a:gd name="connsiteY84" fmla="*/ 2081993 h 6751038"/>
                <a:gd name="connsiteX85" fmla="*/ 6566466 w 6566878"/>
                <a:gd name="connsiteY85" fmla="*/ 1568187 h 6751038"/>
                <a:gd name="connsiteX86" fmla="*/ 6505506 w 6566878"/>
                <a:gd name="connsiteY86" fmla="*/ 1106633 h 6751038"/>
                <a:gd name="connsiteX87" fmla="*/ 6252957 w 6566878"/>
                <a:gd name="connsiteY87" fmla="*/ 723456 h 6751038"/>
                <a:gd name="connsiteX88" fmla="*/ 5817528 w 6566878"/>
                <a:gd name="connsiteY88" fmla="*/ 897627 h 6751038"/>
                <a:gd name="connsiteX89" fmla="*/ 5486603 w 6566878"/>
                <a:gd name="connsiteY89" fmla="*/ 862793 h 6751038"/>
                <a:gd name="connsiteX90" fmla="*/ 5538854 w 6566878"/>
                <a:gd name="connsiteY90" fmla="*/ 479616 h 6751038"/>
                <a:gd name="connsiteX91" fmla="*/ 5617231 w 6566878"/>
                <a:gd name="connsiteY91" fmla="*/ 148690 h 6751038"/>
                <a:gd name="connsiteX92" fmla="*/ 5556271 w 6566878"/>
                <a:gd name="connsiteY92" fmla="*/ 70313 h 6751038"/>
                <a:gd name="connsiteX93" fmla="*/ 5521437 w 6566878"/>
                <a:gd name="connsiteY93" fmla="*/ 44187 h 6751038"/>
                <a:gd name="connsiteX94" fmla="*/ 5486603 w 6566878"/>
                <a:gd name="connsiteY94" fmla="*/ 9353 h 6751038"/>
                <a:gd name="connsiteX95" fmla="*/ 5399517 w 6566878"/>
                <a:gd name="connsiteY95" fmla="*/ 644 h 6751038"/>
                <a:gd name="connsiteX96" fmla="*/ 5321140 w 6566878"/>
                <a:gd name="connsiteY96" fmla="*/ 644 h 6751038"/>
                <a:gd name="connsiteX97" fmla="*/ 5094717 w 6566878"/>
                <a:gd name="connsiteY97" fmla="*/ 644 h 6751038"/>
                <a:gd name="connsiteX98" fmla="*/ 4755083 w 6566878"/>
                <a:gd name="connsiteY98" fmla="*/ 644 h 6751038"/>
                <a:gd name="connsiteX99" fmla="*/ 4389323 w 6566878"/>
                <a:gd name="connsiteY99" fmla="*/ 9353 h 6751038"/>
                <a:gd name="connsiteX100" fmla="*/ 4258694 w 6566878"/>
                <a:gd name="connsiteY100" fmla="*/ 9353 h 6751038"/>
                <a:gd name="connsiteX101" fmla="*/ 4128066 w 6566878"/>
                <a:gd name="connsiteY101" fmla="*/ 9353 h 6751038"/>
                <a:gd name="connsiteX102" fmla="*/ 4093231 w 6566878"/>
                <a:gd name="connsiteY102" fmla="*/ 9353 h 6751038"/>
                <a:gd name="connsiteX103" fmla="*/ 4014854 w 6566878"/>
                <a:gd name="connsiteY103" fmla="*/ 61604 h 6751038"/>
                <a:gd name="connsiteX104" fmla="*/ 4006146 w 6566878"/>
                <a:gd name="connsiteY104" fmla="*/ 157398 h 6751038"/>
                <a:gd name="connsiteX105" fmla="*/ 4006146 w 6566878"/>
                <a:gd name="connsiteY105" fmla="*/ 296736 h 6751038"/>
                <a:gd name="connsiteX106" fmla="*/ 3892934 w 6566878"/>
                <a:gd name="connsiteY106" fmla="*/ 436073 h 6751038"/>
                <a:gd name="connsiteX107" fmla="*/ 3605551 w 6566878"/>
                <a:gd name="connsiteY107" fmla="*/ 610244 h 6751038"/>
                <a:gd name="connsiteX108" fmla="*/ 3431380 w 6566878"/>
                <a:gd name="connsiteY108" fmla="*/ 766998 h 6751038"/>
                <a:gd name="connsiteX0" fmla="*/ 3431380 w 6566878"/>
                <a:gd name="connsiteY0" fmla="*/ 766998 h 6751038"/>
                <a:gd name="connsiteX1" fmla="*/ 3265917 w 6566878"/>
                <a:gd name="connsiteY1" fmla="*/ 880210 h 6751038"/>
                <a:gd name="connsiteX2" fmla="*/ 3117871 w 6566878"/>
                <a:gd name="connsiteY2" fmla="*/ 1089216 h 6751038"/>
                <a:gd name="connsiteX3" fmla="*/ 2830488 w 6566878"/>
                <a:gd name="connsiteY3" fmla="*/ 1028256 h 6751038"/>
                <a:gd name="connsiteX4" fmla="*/ 2543106 w 6566878"/>
                <a:gd name="connsiteY4" fmla="*/ 836667 h 6751038"/>
                <a:gd name="connsiteX5" fmla="*/ 2238306 w 6566878"/>
                <a:gd name="connsiteY5" fmla="*/ 845376 h 6751038"/>
                <a:gd name="connsiteX6" fmla="*/ 2011883 w 6566878"/>
                <a:gd name="connsiteY6" fmla="*/ 888918 h 6751038"/>
                <a:gd name="connsiteX7" fmla="*/ 1759334 w 6566878"/>
                <a:gd name="connsiteY7" fmla="*/ 845376 h 6751038"/>
                <a:gd name="connsiteX8" fmla="*/ 1654831 w 6566878"/>
                <a:gd name="connsiteY8" fmla="*/ 845376 h 6751038"/>
                <a:gd name="connsiteX9" fmla="*/ 1463243 w 6566878"/>
                <a:gd name="connsiteY9" fmla="*/ 906336 h 6751038"/>
                <a:gd name="connsiteX10" fmla="*/ 1289071 w 6566878"/>
                <a:gd name="connsiteY10" fmla="*/ 906336 h 6751038"/>
                <a:gd name="connsiteX11" fmla="*/ 1010397 w 6566878"/>
                <a:gd name="connsiteY11" fmla="*/ 1097924 h 6751038"/>
                <a:gd name="connsiteX12" fmla="*/ 792683 w 6566878"/>
                <a:gd name="connsiteY12" fmla="*/ 1350473 h 6751038"/>
                <a:gd name="connsiteX13" fmla="*/ 731723 w 6566878"/>
                <a:gd name="connsiteY13" fmla="*/ 1533353 h 6751038"/>
                <a:gd name="connsiteX14" fmla="*/ 749140 w 6566878"/>
                <a:gd name="connsiteY14" fmla="*/ 1707524 h 6751038"/>
                <a:gd name="connsiteX15" fmla="*/ 792683 w 6566878"/>
                <a:gd name="connsiteY15" fmla="*/ 2012324 h 6751038"/>
                <a:gd name="connsiteX16" fmla="*/ 766557 w 6566878"/>
                <a:gd name="connsiteY16" fmla="*/ 2247456 h 6751038"/>
                <a:gd name="connsiteX17" fmla="*/ 679471 w 6566878"/>
                <a:gd name="connsiteY17" fmla="*/ 2203913 h 6751038"/>
                <a:gd name="connsiteX18" fmla="*/ 592386 w 6566878"/>
                <a:gd name="connsiteY18" fmla="*/ 2073284 h 6751038"/>
                <a:gd name="connsiteX19" fmla="*/ 487883 w 6566878"/>
                <a:gd name="connsiteY19" fmla="*/ 2134244 h 6751038"/>
                <a:gd name="connsiteX20" fmla="*/ 400797 w 6566878"/>
                <a:gd name="connsiteY20" fmla="*/ 2351958 h 6751038"/>
                <a:gd name="connsiteX21" fmla="*/ 305003 w 6566878"/>
                <a:gd name="connsiteY21" fmla="*/ 2648050 h 6751038"/>
                <a:gd name="connsiteX22" fmla="*/ 165666 w 6566878"/>
                <a:gd name="connsiteY22" fmla="*/ 2709010 h 6751038"/>
                <a:gd name="connsiteX23" fmla="*/ 35037 w 6566878"/>
                <a:gd name="connsiteY23" fmla="*/ 2839638 h 6751038"/>
                <a:gd name="connsiteX24" fmla="*/ 8911 w 6566878"/>
                <a:gd name="connsiteY24" fmla="*/ 3144438 h 6751038"/>
                <a:gd name="connsiteX25" fmla="*/ 165666 w 6566878"/>
                <a:gd name="connsiteY25" fmla="*/ 3640827 h 6751038"/>
                <a:gd name="connsiteX26" fmla="*/ 383380 w 6566878"/>
                <a:gd name="connsiteY26" fmla="*/ 3675661 h 6751038"/>
                <a:gd name="connsiteX27" fmla="*/ 574968 w 6566878"/>
                <a:gd name="connsiteY27" fmla="*/ 3884667 h 6751038"/>
                <a:gd name="connsiteX28" fmla="*/ 514008 w 6566878"/>
                <a:gd name="connsiteY28" fmla="*/ 4119798 h 6751038"/>
                <a:gd name="connsiteX29" fmla="*/ 731723 w 6566878"/>
                <a:gd name="connsiteY29" fmla="*/ 4206884 h 6751038"/>
                <a:gd name="connsiteX30" fmla="*/ 984271 w 6566878"/>
                <a:gd name="connsiteY30" fmla="*/ 3997878 h 6751038"/>
                <a:gd name="connsiteX31" fmla="*/ 1245528 w 6566878"/>
                <a:gd name="connsiteY31" fmla="*/ 3945627 h 6751038"/>
                <a:gd name="connsiteX32" fmla="*/ 1193277 w 6566878"/>
                <a:gd name="connsiteY32" fmla="*/ 4102381 h 6751038"/>
                <a:gd name="connsiteX33" fmla="*/ 949437 w 6566878"/>
                <a:gd name="connsiteY33" fmla="*/ 4476850 h 6751038"/>
                <a:gd name="connsiteX34" fmla="*/ 932020 w 6566878"/>
                <a:gd name="connsiteY34" fmla="*/ 4894861 h 6751038"/>
                <a:gd name="connsiteX35" fmla="*/ 1001688 w 6566878"/>
                <a:gd name="connsiteY35" fmla="*/ 5330290 h 6751038"/>
                <a:gd name="connsiteX36" fmla="*/ 975563 w 6566878"/>
                <a:gd name="connsiteY36" fmla="*/ 5591547 h 6751038"/>
                <a:gd name="connsiteX37" fmla="*/ 862351 w 6566878"/>
                <a:gd name="connsiteY37" fmla="*/ 5809261 h 6751038"/>
                <a:gd name="connsiteX38" fmla="*/ 871060 w 6566878"/>
                <a:gd name="connsiteY38" fmla="*/ 6140187 h 6751038"/>
                <a:gd name="connsiteX39" fmla="*/ 905894 w 6566878"/>
                <a:gd name="connsiteY39" fmla="*/ 6436278 h 6751038"/>
                <a:gd name="connsiteX40" fmla="*/ 1201986 w 6566878"/>
                <a:gd name="connsiteY40" fmla="*/ 6749786 h 6751038"/>
                <a:gd name="connsiteX41" fmla="*/ 1602580 w 6566878"/>
                <a:gd name="connsiteY41" fmla="*/ 6488530 h 6751038"/>
                <a:gd name="connsiteX42" fmla="*/ 1907380 w 6566878"/>
                <a:gd name="connsiteY42" fmla="*/ 6331775 h 6751038"/>
                <a:gd name="connsiteX43" fmla="*/ 2299266 w 6566878"/>
                <a:gd name="connsiteY43" fmla="*/ 6183730 h 6751038"/>
                <a:gd name="connsiteX44" fmla="*/ 2656317 w 6566878"/>
                <a:gd name="connsiteY44" fmla="*/ 6366610 h 6751038"/>
                <a:gd name="connsiteX45" fmla="*/ 2821780 w 6566878"/>
                <a:gd name="connsiteY45" fmla="*/ 6375318 h 6751038"/>
                <a:gd name="connsiteX46" fmla="*/ 3143997 w 6566878"/>
                <a:gd name="connsiteY46" fmla="*/ 6183730 h 6751038"/>
                <a:gd name="connsiteX47" fmla="*/ 2969826 w 6566878"/>
                <a:gd name="connsiteY47" fmla="*/ 5992141 h 6751038"/>
                <a:gd name="connsiteX48" fmla="*/ 2543106 w 6566878"/>
                <a:gd name="connsiteY48" fmla="*/ 5809261 h 6751038"/>
                <a:gd name="connsiteX49" fmla="*/ 2281848 w 6566878"/>
                <a:gd name="connsiteY49" fmla="*/ 5591547 h 6751038"/>
                <a:gd name="connsiteX50" fmla="*/ 1889963 w 6566878"/>
                <a:gd name="connsiteY50" fmla="*/ 5182244 h 6751038"/>
                <a:gd name="connsiteX51" fmla="*/ 1776751 w 6566878"/>
                <a:gd name="connsiteY51" fmla="*/ 5008073 h 6751038"/>
                <a:gd name="connsiteX52" fmla="*/ 1811586 w 6566878"/>
                <a:gd name="connsiteY52" fmla="*/ 4720690 h 6751038"/>
                <a:gd name="connsiteX53" fmla="*/ 1715791 w 6566878"/>
                <a:gd name="connsiteY53" fmla="*/ 4398473 h 6751038"/>
                <a:gd name="connsiteX54" fmla="*/ 1907380 w 6566878"/>
                <a:gd name="connsiteY54" fmla="*/ 4198176 h 6751038"/>
                <a:gd name="connsiteX55" fmla="*/ 2316683 w 6566878"/>
                <a:gd name="connsiteY55" fmla="*/ 3954336 h 6751038"/>
                <a:gd name="connsiteX56" fmla="*/ 2412477 w 6566878"/>
                <a:gd name="connsiteY56" fmla="*/ 3745330 h 6751038"/>
                <a:gd name="connsiteX57" fmla="*/ 2142511 w 6566878"/>
                <a:gd name="connsiteY57" fmla="*/ 3623410 h 6751038"/>
                <a:gd name="connsiteX58" fmla="*/ 1916088 w 6566878"/>
                <a:gd name="connsiteY58" fmla="*/ 3553741 h 6751038"/>
                <a:gd name="connsiteX59" fmla="*/ 1402282 w 6566878"/>
                <a:gd name="connsiteY59" fmla="*/ 3640827 h 6751038"/>
                <a:gd name="connsiteX60" fmla="*/ 1306488 w 6566878"/>
                <a:gd name="connsiteY60" fmla="*/ 3292484 h 6751038"/>
                <a:gd name="connsiteX61" fmla="*/ 1358740 w 6566878"/>
                <a:gd name="connsiteY61" fmla="*/ 2857055 h 6751038"/>
                <a:gd name="connsiteX62" fmla="*/ 1471951 w 6566878"/>
                <a:gd name="connsiteY62" fmla="*/ 2169078 h 6751038"/>
                <a:gd name="connsiteX63" fmla="*/ 1741917 w 6566878"/>
                <a:gd name="connsiteY63" fmla="*/ 1864278 h 6751038"/>
                <a:gd name="connsiteX64" fmla="*/ 1759334 w 6566878"/>
                <a:gd name="connsiteY64" fmla="*/ 2430336 h 6751038"/>
                <a:gd name="connsiteX65" fmla="*/ 1872546 w 6566878"/>
                <a:gd name="connsiteY65" fmla="*/ 2796096 h 6751038"/>
                <a:gd name="connsiteX66" fmla="*/ 2003174 w 6566878"/>
                <a:gd name="connsiteY66" fmla="*/ 2839638 h 6751038"/>
                <a:gd name="connsiteX67" fmla="*/ 2177346 w 6566878"/>
                <a:gd name="connsiteY67" fmla="*/ 2500004 h 6751038"/>
                <a:gd name="connsiteX68" fmla="*/ 2368934 w 6566878"/>
                <a:gd name="connsiteY68" fmla="*/ 2203913 h 6751038"/>
                <a:gd name="connsiteX69" fmla="*/ 2656317 w 6566878"/>
                <a:gd name="connsiteY69" fmla="*/ 2073284 h 6751038"/>
                <a:gd name="connsiteX70" fmla="*/ 2978534 w 6566878"/>
                <a:gd name="connsiteY70" fmla="*/ 2064576 h 6751038"/>
                <a:gd name="connsiteX71" fmla="*/ 3178831 w 6566878"/>
                <a:gd name="connsiteY71" fmla="*/ 1907821 h 6751038"/>
                <a:gd name="connsiteX72" fmla="*/ 3335586 w 6566878"/>
                <a:gd name="connsiteY72" fmla="*/ 1742358 h 6751038"/>
                <a:gd name="connsiteX73" fmla="*/ 3509757 w 6566878"/>
                <a:gd name="connsiteY73" fmla="*/ 1942656 h 6751038"/>
                <a:gd name="connsiteX74" fmla="*/ 3805848 w 6566878"/>
                <a:gd name="connsiteY74" fmla="*/ 2203913 h 6751038"/>
                <a:gd name="connsiteX75" fmla="*/ 4058397 w 6566878"/>
                <a:gd name="connsiteY75" fmla="*/ 2238747 h 6751038"/>
                <a:gd name="connsiteX76" fmla="*/ 4389323 w 6566878"/>
                <a:gd name="connsiteY76" fmla="*/ 2081993 h 6751038"/>
                <a:gd name="connsiteX77" fmla="*/ 4589620 w 6566878"/>
                <a:gd name="connsiteY77" fmla="*/ 2047158 h 6751038"/>
                <a:gd name="connsiteX78" fmla="*/ 4990214 w 6566878"/>
                <a:gd name="connsiteY78" fmla="*/ 2064576 h 6751038"/>
                <a:gd name="connsiteX79" fmla="*/ 5164386 w 6566878"/>
                <a:gd name="connsiteY79" fmla="*/ 2125536 h 6751038"/>
                <a:gd name="connsiteX80" fmla="*/ 5355974 w 6566878"/>
                <a:gd name="connsiteY80" fmla="*/ 2177787 h 6751038"/>
                <a:gd name="connsiteX81" fmla="*/ 5878488 w 6566878"/>
                <a:gd name="connsiteY81" fmla="*/ 2186496 h 6751038"/>
                <a:gd name="connsiteX82" fmla="*/ 6191997 w 6566878"/>
                <a:gd name="connsiteY82" fmla="*/ 2421627 h 6751038"/>
                <a:gd name="connsiteX83" fmla="*/ 6479380 w 6566878"/>
                <a:gd name="connsiteY83" fmla="*/ 2369376 h 6751038"/>
                <a:gd name="connsiteX84" fmla="*/ 6488088 w 6566878"/>
                <a:gd name="connsiteY84" fmla="*/ 2081993 h 6751038"/>
                <a:gd name="connsiteX85" fmla="*/ 6566466 w 6566878"/>
                <a:gd name="connsiteY85" fmla="*/ 1568187 h 6751038"/>
                <a:gd name="connsiteX86" fmla="*/ 6505506 w 6566878"/>
                <a:gd name="connsiteY86" fmla="*/ 1106633 h 6751038"/>
                <a:gd name="connsiteX87" fmla="*/ 6252957 w 6566878"/>
                <a:gd name="connsiteY87" fmla="*/ 723456 h 6751038"/>
                <a:gd name="connsiteX88" fmla="*/ 5817528 w 6566878"/>
                <a:gd name="connsiteY88" fmla="*/ 897627 h 6751038"/>
                <a:gd name="connsiteX89" fmla="*/ 5486603 w 6566878"/>
                <a:gd name="connsiteY89" fmla="*/ 862793 h 6751038"/>
                <a:gd name="connsiteX90" fmla="*/ 5538854 w 6566878"/>
                <a:gd name="connsiteY90" fmla="*/ 479616 h 6751038"/>
                <a:gd name="connsiteX91" fmla="*/ 5617231 w 6566878"/>
                <a:gd name="connsiteY91" fmla="*/ 148690 h 6751038"/>
                <a:gd name="connsiteX92" fmla="*/ 5556271 w 6566878"/>
                <a:gd name="connsiteY92" fmla="*/ 70313 h 6751038"/>
                <a:gd name="connsiteX93" fmla="*/ 5521437 w 6566878"/>
                <a:gd name="connsiteY93" fmla="*/ 44187 h 6751038"/>
                <a:gd name="connsiteX94" fmla="*/ 5486603 w 6566878"/>
                <a:gd name="connsiteY94" fmla="*/ 9353 h 6751038"/>
                <a:gd name="connsiteX95" fmla="*/ 5399517 w 6566878"/>
                <a:gd name="connsiteY95" fmla="*/ 644 h 6751038"/>
                <a:gd name="connsiteX96" fmla="*/ 5321140 w 6566878"/>
                <a:gd name="connsiteY96" fmla="*/ 644 h 6751038"/>
                <a:gd name="connsiteX97" fmla="*/ 5094717 w 6566878"/>
                <a:gd name="connsiteY97" fmla="*/ 644 h 6751038"/>
                <a:gd name="connsiteX98" fmla="*/ 4755083 w 6566878"/>
                <a:gd name="connsiteY98" fmla="*/ 644 h 6751038"/>
                <a:gd name="connsiteX99" fmla="*/ 4389323 w 6566878"/>
                <a:gd name="connsiteY99" fmla="*/ 9353 h 6751038"/>
                <a:gd name="connsiteX100" fmla="*/ 4258694 w 6566878"/>
                <a:gd name="connsiteY100" fmla="*/ 9353 h 6751038"/>
                <a:gd name="connsiteX101" fmla="*/ 4128066 w 6566878"/>
                <a:gd name="connsiteY101" fmla="*/ 9353 h 6751038"/>
                <a:gd name="connsiteX102" fmla="*/ 4093231 w 6566878"/>
                <a:gd name="connsiteY102" fmla="*/ 9353 h 6751038"/>
                <a:gd name="connsiteX103" fmla="*/ 4014854 w 6566878"/>
                <a:gd name="connsiteY103" fmla="*/ 61604 h 6751038"/>
                <a:gd name="connsiteX104" fmla="*/ 4006146 w 6566878"/>
                <a:gd name="connsiteY104" fmla="*/ 157398 h 6751038"/>
                <a:gd name="connsiteX105" fmla="*/ 4006146 w 6566878"/>
                <a:gd name="connsiteY105" fmla="*/ 296736 h 6751038"/>
                <a:gd name="connsiteX106" fmla="*/ 3892934 w 6566878"/>
                <a:gd name="connsiteY106" fmla="*/ 436073 h 6751038"/>
                <a:gd name="connsiteX107" fmla="*/ 3605551 w 6566878"/>
                <a:gd name="connsiteY107" fmla="*/ 610244 h 6751038"/>
                <a:gd name="connsiteX108" fmla="*/ 3431380 w 6566878"/>
                <a:gd name="connsiteY108" fmla="*/ 766998 h 6751038"/>
                <a:gd name="connsiteX0" fmla="*/ 3431380 w 6566878"/>
                <a:gd name="connsiteY0" fmla="*/ 768611 h 6752651"/>
                <a:gd name="connsiteX1" fmla="*/ 3265917 w 6566878"/>
                <a:gd name="connsiteY1" fmla="*/ 881823 h 6752651"/>
                <a:gd name="connsiteX2" fmla="*/ 3117871 w 6566878"/>
                <a:gd name="connsiteY2" fmla="*/ 1090829 h 6752651"/>
                <a:gd name="connsiteX3" fmla="*/ 2830488 w 6566878"/>
                <a:gd name="connsiteY3" fmla="*/ 1029869 h 6752651"/>
                <a:gd name="connsiteX4" fmla="*/ 2543106 w 6566878"/>
                <a:gd name="connsiteY4" fmla="*/ 838280 h 6752651"/>
                <a:gd name="connsiteX5" fmla="*/ 2238306 w 6566878"/>
                <a:gd name="connsiteY5" fmla="*/ 846989 h 6752651"/>
                <a:gd name="connsiteX6" fmla="*/ 2011883 w 6566878"/>
                <a:gd name="connsiteY6" fmla="*/ 890531 h 6752651"/>
                <a:gd name="connsiteX7" fmla="*/ 1759334 w 6566878"/>
                <a:gd name="connsiteY7" fmla="*/ 846989 h 6752651"/>
                <a:gd name="connsiteX8" fmla="*/ 1654831 w 6566878"/>
                <a:gd name="connsiteY8" fmla="*/ 846989 h 6752651"/>
                <a:gd name="connsiteX9" fmla="*/ 1463243 w 6566878"/>
                <a:gd name="connsiteY9" fmla="*/ 907949 h 6752651"/>
                <a:gd name="connsiteX10" fmla="*/ 1289071 w 6566878"/>
                <a:gd name="connsiteY10" fmla="*/ 907949 h 6752651"/>
                <a:gd name="connsiteX11" fmla="*/ 1010397 w 6566878"/>
                <a:gd name="connsiteY11" fmla="*/ 1099537 h 6752651"/>
                <a:gd name="connsiteX12" fmla="*/ 792683 w 6566878"/>
                <a:gd name="connsiteY12" fmla="*/ 1352086 h 6752651"/>
                <a:gd name="connsiteX13" fmla="*/ 731723 w 6566878"/>
                <a:gd name="connsiteY13" fmla="*/ 1534966 h 6752651"/>
                <a:gd name="connsiteX14" fmla="*/ 749140 w 6566878"/>
                <a:gd name="connsiteY14" fmla="*/ 1709137 h 6752651"/>
                <a:gd name="connsiteX15" fmla="*/ 792683 w 6566878"/>
                <a:gd name="connsiteY15" fmla="*/ 2013937 h 6752651"/>
                <a:gd name="connsiteX16" fmla="*/ 766557 w 6566878"/>
                <a:gd name="connsiteY16" fmla="*/ 2249069 h 6752651"/>
                <a:gd name="connsiteX17" fmla="*/ 679471 w 6566878"/>
                <a:gd name="connsiteY17" fmla="*/ 2205526 h 6752651"/>
                <a:gd name="connsiteX18" fmla="*/ 592386 w 6566878"/>
                <a:gd name="connsiteY18" fmla="*/ 2074897 h 6752651"/>
                <a:gd name="connsiteX19" fmla="*/ 487883 w 6566878"/>
                <a:gd name="connsiteY19" fmla="*/ 2135857 h 6752651"/>
                <a:gd name="connsiteX20" fmla="*/ 400797 w 6566878"/>
                <a:gd name="connsiteY20" fmla="*/ 2353571 h 6752651"/>
                <a:gd name="connsiteX21" fmla="*/ 305003 w 6566878"/>
                <a:gd name="connsiteY21" fmla="*/ 2649663 h 6752651"/>
                <a:gd name="connsiteX22" fmla="*/ 165666 w 6566878"/>
                <a:gd name="connsiteY22" fmla="*/ 2710623 h 6752651"/>
                <a:gd name="connsiteX23" fmla="*/ 35037 w 6566878"/>
                <a:gd name="connsiteY23" fmla="*/ 2841251 h 6752651"/>
                <a:gd name="connsiteX24" fmla="*/ 8911 w 6566878"/>
                <a:gd name="connsiteY24" fmla="*/ 3146051 h 6752651"/>
                <a:gd name="connsiteX25" fmla="*/ 165666 w 6566878"/>
                <a:gd name="connsiteY25" fmla="*/ 3642440 h 6752651"/>
                <a:gd name="connsiteX26" fmla="*/ 383380 w 6566878"/>
                <a:gd name="connsiteY26" fmla="*/ 3677274 h 6752651"/>
                <a:gd name="connsiteX27" fmla="*/ 574968 w 6566878"/>
                <a:gd name="connsiteY27" fmla="*/ 3886280 h 6752651"/>
                <a:gd name="connsiteX28" fmla="*/ 514008 w 6566878"/>
                <a:gd name="connsiteY28" fmla="*/ 4121411 h 6752651"/>
                <a:gd name="connsiteX29" fmla="*/ 731723 w 6566878"/>
                <a:gd name="connsiteY29" fmla="*/ 4208497 h 6752651"/>
                <a:gd name="connsiteX30" fmla="*/ 984271 w 6566878"/>
                <a:gd name="connsiteY30" fmla="*/ 3999491 h 6752651"/>
                <a:gd name="connsiteX31" fmla="*/ 1245528 w 6566878"/>
                <a:gd name="connsiteY31" fmla="*/ 3947240 h 6752651"/>
                <a:gd name="connsiteX32" fmla="*/ 1193277 w 6566878"/>
                <a:gd name="connsiteY32" fmla="*/ 4103994 h 6752651"/>
                <a:gd name="connsiteX33" fmla="*/ 949437 w 6566878"/>
                <a:gd name="connsiteY33" fmla="*/ 4478463 h 6752651"/>
                <a:gd name="connsiteX34" fmla="*/ 932020 w 6566878"/>
                <a:gd name="connsiteY34" fmla="*/ 4896474 h 6752651"/>
                <a:gd name="connsiteX35" fmla="*/ 1001688 w 6566878"/>
                <a:gd name="connsiteY35" fmla="*/ 5331903 h 6752651"/>
                <a:gd name="connsiteX36" fmla="*/ 975563 w 6566878"/>
                <a:gd name="connsiteY36" fmla="*/ 5593160 h 6752651"/>
                <a:gd name="connsiteX37" fmla="*/ 862351 w 6566878"/>
                <a:gd name="connsiteY37" fmla="*/ 5810874 h 6752651"/>
                <a:gd name="connsiteX38" fmla="*/ 871060 w 6566878"/>
                <a:gd name="connsiteY38" fmla="*/ 6141800 h 6752651"/>
                <a:gd name="connsiteX39" fmla="*/ 905894 w 6566878"/>
                <a:gd name="connsiteY39" fmla="*/ 6437891 h 6752651"/>
                <a:gd name="connsiteX40" fmla="*/ 1201986 w 6566878"/>
                <a:gd name="connsiteY40" fmla="*/ 6751399 h 6752651"/>
                <a:gd name="connsiteX41" fmla="*/ 1602580 w 6566878"/>
                <a:gd name="connsiteY41" fmla="*/ 6490143 h 6752651"/>
                <a:gd name="connsiteX42" fmla="*/ 1907380 w 6566878"/>
                <a:gd name="connsiteY42" fmla="*/ 6333388 h 6752651"/>
                <a:gd name="connsiteX43" fmla="*/ 2299266 w 6566878"/>
                <a:gd name="connsiteY43" fmla="*/ 6185343 h 6752651"/>
                <a:gd name="connsiteX44" fmla="*/ 2656317 w 6566878"/>
                <a:gd name="connsiteY44" fmla="*/ 6368223 h 6752651"/>
                <a:gd name="connsiteX45" fmla="*/ 2821780 w 6566878"/>
                <a:gd name="connsiteY45" fmla="*/ 6376931 h 6752651"/>
                <a:gd name="connsiteX46" fmla="*/ 3143997 w 6566878"/>
                <a:gd name="connsiteY46" fmla="*/ 6185343 h 6752651"/>
                <a:gd name="connsiteX47" fmla="*/ 2969826 w 6566878"/>
                <a:gd name="connsiteY47" fmla="*/ 5993754 h 6752651"/>
                <a:gd name="connsiteX48" fmla="*/ 2543106 w 6566878"/>
                <a:gd name="connsiteY48" fmla="*/ 5810874 h 6752651"/>
                <a:gd name="connsiteX49" fmla="*/ 2281848 w 6566878"/>
                <a:gd name="connsiteY49" fmla="*/ 5593160 h 6752651"/>
                <a:gd name="connsiteX50" fmla="*/ 1889963 w 6566878"/>
                <a:gd name="connsiteY50" fmla="*/ 5183857 h 6752651"/>
                <a:gd name="connsiteX51" fmla="*/ 1776751 w 6566878"/>
                <a:gd name="connsiteY51" fmla="*/ 5009686 h 6752651"/>
                <a:gd name="connsiteX52" fmla="*/ 1811586 w 6566878"/>
                <a:gd name="connsiteY52" fmla="*/ 4722303 h 6752651"/>
                <a:gd name="connsiteX53" fmla="*/ 1715791 w 6566878"/>
                <a:gd name="connsiteY53" fmla="*/ 4400086 h 6752651"/>
                <a:gd name="connsiteX54" fmla="*/ 1907380 w 6566878"/>
                <a:gd name="connsiteY54" fmla="*/ 4199789 h 6752651"/>
                <a:gd name="connsiteX55" fmla="*/ 2316683 w 6566878"/>
                <a:gd name="connsiteY55" fmla="*/ 3955949 h 6752651"/>
                <a:gd name="connsiteX56" fmla="*/ 2412477 w 6566878"/>
                <a:gd name="connsiteY56" fmla="*/ 3746943 h 6752651"/>
                <a:gd name="connsiteX57" fmla="*/ 2142511 w 6566878"/>
                <a:gd name="connsiteY57" fmla="*/ 3625023 h 6752651"/>
                <a:gd name="connsiteX58" fmla="*/ 1916088 w 6566878"/>
                <a:gd name="connsiteY58" fmla="*/ 3555354 h 6752651"/>
                <a:gd name="connsiteX59" fmla="*/ 1402282 w 6566878"/>
                <a:gd name="connsiteY59" fmla="*/ 3642440 h 6752651"/>
                <a:gd name="connsiteX60" fmla="*/ 1306488 w 6566878"/>
                <a:gd name="connsiteY60" fmla="*/ 3294097 h 6752651"/>
                <a:gd name="connsiteX61" fmla="*/ 1358740 w 6566878"/>
                <a:gd name="connsiteY61" fmla="*/ 2858668 h 6752651"/>
                <a:gd name="connsiteX62" fmla="*/ 1471951 w 6566878"/>
                <a:gd name="connsiteY62" fmla="*/ 2170691 h 6752651"/>
                <a:gd name="connsiteX63" fmla="*/ 1741917 w 6566878"/>
                <a:gd name="connsiteY63" fmla="*/ 1865891 h 6752651"/>
                <a:gd name="connsiteX64" fmla="*/ 1759334 w 6566878"/>
                <a:gd name="connsiteY64" fmla="*/ 2431949 h 6752651"/>
                <a:gd name="connsiteX65" fmla="*/ 1872546 w 6566878"/>
                <a:gd name="connsiteY65" fmla="*/ 2797709 h 6752651"/>
                <a:gd name="connsiteX66" fmla="*/ 2003174 w 6566878"/>
                <a:gd name="connsiteY66" fmla="*/ 2841251 h 6752651"/>
                <a:gd name="connsiteX67" fmla="*/ 2177346 w 6566878"/>
                <a:gd name="connsiteY67" fmla="*/ 2501617 h 6752651"/>
                <a:gd name="connsiteX68" fmla="*/ 2368934 w 6566878"/>
                <a:gd name="connsiteY68" fmla="*/ 2205526 h 6752651"/>
                <a:gd name="connsiteX69" fmla="*/ 2656317 w 6566878"/>
                <a:gd name="connsiteY69" fmla="*/ 2074897 h 6752651"/>
                <a:gd name="connsiteX70" fmla="*/ 2978534 w 6566878"/>
                <a:gd name="connsiteY70" fmla="*/ 2066189 h 6752651"/>
                <a:gd name="connsiteX71" fmla="*/ 3178831 w 6566878"/>
                <a:gd name="connsiteY71" fmla="*/ 1909434 h 6752651"/>
                <a:gd name="connsiteX72" fmla="*/ 3335586 w 6566878"/>
                <a:gd name="connsiteY72" fmla="*/ 1743971 h 6752651"/>
                <a:gd name="connsiteX73" fmla="*/ 3509757 w 6566878"/>
                <a:gd name="connsiteY73" fmla="*/ 1944269 h 6752651"/>
                <a:gd name="connsiteX74" fmla="*/ 3805848 w 6566878"/>
                <a:gd name="connsiteY74" fmla="*/ 2205526 h 6752651"/>
                <a:gd name="connsiteX75" fmla="*/ 4058397 w 6566878"/>
                <a:gd name="connsiteY75" fmla="*/ 2240360 h 6752651"/>
                <a:gd name="connsiteX76" fmla="*/ 4389323 w 6566878"/>
                <a:gd name="connsiteY76" fmla="*/ 2083606 h 6752651"/>
                <a:gd name="connsiteX77" fmla="*/ 4589620 w 6566878"/>
                <a:gd name="connsiteY77" fmla="*/ 2048771 h 6752651"/>
                <a:gd name="connsiteX78" fmla="*/ 4990214 w 6566878"/>
                <a:gd name="connsiteY78" fmla="*/ 2066189 h 6752651"/>
                <a:gd name="connsiteX79" fmla="*/ 5164386 w 6566878"/>
                <a:gd name="connsiteY79" fmla="*/ 2127149 h 6752651"/>
                <a:gd name="connsiteX80" fmla="*/ 5355974 w 6566878"/>
                <a:gd name="connsiteY80" fmla="*/ 2179400 h 6752651"/>
                <a:gd name="connsiteX81" fmla="*/ 5878488 w 6566878"/>
                <a:gd name="connsiteY81" fmla="*/ 2188109 h 6752651"/>
                <a:gd name="connsiteX82" fmla="*/ 6191997 w 6566878"/>
                <a:gd name="connsiteY82" fmla="*/ 2423240 h 6752651"/>
                <a:gd name="connsiteX83" fmla="*/ 6479380 w 6566878"/>
                <a:gd name="connsiteY83" fmla="*/ 2370989 h 6752651"/>
                <a:gd name="connsiteX84" fmla="*/ 6488088 w 6566878"/>
                <a:gd name="connsiteY84" fmla="*/ 2083606 h 6752651"/>
                <a:gd name="connsiteX85" fmla="*/ 6566466 w 6566878"/>
                <a:gd name="connsiteY85" fmla="*/ 1569800 h 6752651"/>
                <a:gd name="connsiteX86" fmla="*/ 6505506 w 6566878"/>
                <a:gd name="connsiteY86" fmla="*/ 1108246 h 6752651"/>
                <a:gd name="connsiteX87" fmla="*/ 6252957 w 6566878"/>
                <a:gd name="connsiteY87" fmla="*/ 725069 h 6752651"/>
                <a:gd name="connsiteX88" fmla="*/ 5817528 w 6566878"/>
                <a:gd name="connsiteY88" fmla="*/ 899240 h 6752651"/>
                <a:gd name="connsiteX89" fmla="*/ 5486603 w 6566878"/>
                <a:gd name="connsiteY89" fmla="*/ 864406 h 6752651"/>
                <a:gd name="connsiteX90" fmla="*/ 5538854 w 6566878"/>
                <a:gd name="connsiteY90" fmla="*/ 481229 h 6752651"/>
                <a:gd name="connsiteX91" fmla="*/ 5617231 w 6566878"/>
                <a:gd name="connsiteY91" fmla="*/ 150303 h 6752651"/>
                <a:gd name="connsiteX92" fmla="*/ 5556271 w 6566878"/>
                <a:gd name="connsiteY92" fmla="*/ 71926 h 6752651"/>
                <a:gd name="connsiteX93" fmla="*/ 5521437 w 6566878"/>
                <a:gd name="connsiteY93" fmla="*/ 45800 h 6752651"/>
                <a:gd name="connsiteX94" fmla="*/ 5486603 w 6566878"/>
                <a:gd name="connsiteY94" fmla="*/ 10966 h 6752651"/>
                <a:gd name="connsiteX95" fmla="*/ 5399517 w 6566878"/>
                <a:gd name="connsiteY95" fmla="*/ 2257 h 6752651"/>
                <a:gd name="connsiteX96" fmla="*/ 5321140 w 6566878"/>
                <a:gd name="connsiteY96" fmla="*/ 2257 h 6752651"/>
                <a:gd name="connsiteX97" fmla="*/ 5094717 w 6566878"/>
                <a:gd name="connsiteY97" fmla="*/ 2257 h 6752651"/>
                <a:gd name="connsiteX98" fmla="*/ 4755083 w 6566878"/>
                <a:gd name="connsiteY98" fmla="*/ 2257 h 6752651"/>
                <a:gd name="connsiteX99" fmla="*/ 4389323 w 6566878"/>
                <a:gd name="connsiteY99" fmla="*/ 10966 h 6752651"/>
                <a:gd name="connsiteX100" fmla="*/ 4258694 w 6566878"/>
                <a:gd name="connsiteY100" fmla="*/ 10966 h 6752651"/>
                <a:gd name="connsiteX101" fmla="*/ 4128066 w 6566878"/>
                <a:gd name="connsiteY101" fmla="*/ 10966 h 6752651"/>
                <a:gd name="connsiteX102" fmla="*/ 4093231 w 6566878"/>
                <a:gd name="connsiteY102" fmla="*/ 10966 h 6752651"/>
                <a:gd name="connsiteX103" fmla="*/ 4006146 w 6566878"/>
                <a:gd name="connsiteY103" fmla="*/ 159011 h 6752651"/>
                <a:gd name="connsiteX104" fmla="*/ 4006146 w 6566878"/>
                <a:gd name="connsiteY104" fmla="*/ 298349 h 6752651"/>
                <a:gd name="connsiteX105" fmla="*/ 3892934 w 6566878"/>
                <a:gd name="connsiteY105" fmla="*/ 437686 h 6752651"/>
                <a:gd name="connsiteX106" fmla="*/ 3605551 w 6566878"/>
                <a:gd name="connsiteY106" fmla="*/ 611857 h 6752651"/>
                <a:gd name="connsiteX107" fmla="*/ 3431380 w 6566878"/>
                <a:gd name="connsiteY107" fmla="*/ 768611 h 6752651"/>
                <a:gd name="connsiteX0" fmla="*/ 3431380 w 6566878"/>
                <a:gd name="connsiteY0" fmla="*/ 766999 h 6751039"/>
                <a:gd name="connsiteX1" fmla="*/ 3265917 w 6566878"/>
                <a:gd name="connsiteY1" fmla="*/ 880211 h 6751039"/>
                <a:gd name="connsiteX2" fmla="*/ 3117871 w 6566878"/>
                <a:gd name="connsiteY2" fmla="*/ 1089217 h 6751039"/>
                <a:gd name="connsiteX3" fmla="*/ 2830488 w 6566878"/>
                <a:gd name="connsiteY3" fmla="*/ 1028257 h 6751039"/>
                <a:gd name="connsiteX4" fmla="*/ 2543106 w 6566878"/>
                <a:gd name="connsiteY4" fmla="*/ 836668 h 6751039"/>
                <a:gd name="connsiteX5" fmla="*/ 2238306 w 6566878"/>
                <a:gd name="connsiteY5" fmla="*/ 845377 h 6751039"/>
                <a:gd name="connsiteX6" fmla="*/ 2011883 w 6566878"/>
                <a:gd name="connsiteY6" fmla="*/ 888919 h 6751039"/>
                <a:gd name="connsiteX7" fmla="*/ 1759334 w 6566878"/>
                <a:gd name="connsiteY7" fmla="*/ 845377 h 6751039"/>
                <a:gd name="connsiteX8" fmla="*/ 1654831 w 6566878"/>
                <a:gd name="connsiteY8" fmla="*/ 845377 h 6751039"/>
                <a:gd name="connsiteX9" fmla="*/ 1463243 w 6566878"/>
                <a:gd name="connsiteY9" fmla="*/ 906337 h 6751039"/>
                <a:gd name="connsiteX10" fmla="*/ 1289071 w 6566878"/>
                <a:gd name="connsiteY10" fmla="*/ 906337 h 6751039"/>
                <a:gd name="connsiteX11" fmla="*/ 1010397 w 6566878"/>
                <a:gd name="connsiteY11" fmla="*/ 1097925 h 6751039"/>
                <a:gd name="connsiteX12" fmla="*/ 792683 w 6566878"/>
                <a:gd name="connsiteY12" fmla="*/ 1350474 h 6751039"/>
                <a:gd name="connsiteX13" fmla="*/ 731723 w 6566878"/>
                <a:gd name="connsiteY13" fmla="*/ 1533354 h 6751039"/>
                <a:gd name="connsiteX14" fmla="*/ 749140 w 6566878"/>
                <a:gd name="connsiteY14" fmla="*/ 1707525 h 6751039"/>
                <a:gd name="connsiteX15" fmla="*/ 792683 w 6566878"/>
                <a:gd name="connsiteY15" fmla="*/ 2012325 h 6751039"/>
                <a:gd name="connsiteX16" fmla="*/ 766557 w 6566878"/>
                <a:gd name="connsiteY16" fmla="*/ 2247457 h 6751039"/>
                <a:gd name="connsiteX17" fmla="*/ 679471 w 6566878"/>
                <a:gd name="connsiteY17" fmla="*/ 2203914 h 6751039"/>
                <a:gd name="connsiteX18" fmla="*/ 592386 w 6566878"/>
                <a:gd name="connsiteY18" fmla="*/ 2073285 h 6751039"/>
                <a:gd name="connsiteX19" fmla="*/ 487883 w 6566878"/>
                <a:gd name="connsiteY19" fmla="*/ 2134245 h 6751039"/>
                <a:gd name="connsiteX20" fmla="*/ 400797 w 6566878"/>
                <a:gd name="connsiteY20" fmla="*/ 2351959 h 6751039"/>
                <a:gd name="connsiteX21" fmla="*/ 305003 w 6566878"/>
                <a:gd name="connsiteY21" fmla="*/ 2648051 h 6751039"/>
                <a:gd name="connsiteX22" fmla="*/ 165666 w 6566878"/>
                <a:gd name="connsiteY22" fmla="*/ 2709011 h 6751039"/>
                <a:gd name="connsiteX23" fmla="*/ 35037 w 6566878"/>
                <a:gd name="connsiteY23" fmla="*/ 2839639 h 6751039"/>
                <a:gd name="connsiteX24" fmla="*/ 8911 w 6566878"/>
                <a:gd name="connsiteY24" fmla="*/ 3144439 h 6751039"/>
                <a:gd name="connsiteX25" fmla="*/ 165666 w 6566878"/>
                <a:gd name="connsiteY25" fmla="*/ 3640828 h 6751039"/>
                <a:gd name="connsiteX26" fmla="*/ 383380 w 6566878"/>
                <a:gd name="connsiteY26" fmla="*/ 3675662 h 6751039"/>
                <a:gd name="connsiteX27" fmla="*/ 574968 w 6566878"/>
                <a:gd name="connsiteY27" fmla="*/ 3884668 h 6751039"/>
                <a:gd name="connsiteX28" fmla="*/ 514008 w 6566878"/>
                <a:gd name="connsiteY28" fmla="*/ 4119799 h 6751039"/>
                <a:gd name="connsiteX29" fmla="*/ 731723 w 6566878"/>
                <a:gd name="connsiteY29" fmla="*/ 4206885 h 6751039"/>
                <a:gd name="connsiteX30" fmla="*/ 984271 w 6566878"/>
                <a:gd name="connsiteY30" fmla="*/ 3997879 h 6751039"/>
                <a:gd name="connsiteX31" fmla="*/ 1245528 w 6566878"/>
                <a:gd name="connsiteY31" fmla="*/ 3945628 h 6751039"/>
                <a:gd name="connsiteX32" fmla="*/ 1193277 w 6566878"/>
                <a:gd name="connsiteY32" fmla="*/ 4102382 h 6751039"/>
                <a:gd name="connsiteX33" fmla="*/ 949437 w 6566878"/>
                <a:gd name="connsiteY33" fmla="*/ 4476851 h 6751039"/>
                <a:gd name="connsiteX34" fmla="*/ 932020 w 6566878"/>
                <a:gd name="connsiteY34" fmla="*/ 4894862 h 6751039"/>
                <a:gd name="connsiteX35" fmla="*/ 1001688 w 6566878"/>
                <a:gd name="connsiteY35" fmla="*/ 5330291 h 6751039"/>
                <a:gd name="connsiteX36" fmla="*/ 975563 w 6566878"/>
                <a:gd name="connsiteY36" fmla="*/ 5591548 h 6751039"/>
                <a:gd name="connsiteX37" fmla="*/ 862351 w 6566878"/>
                <a:gd name="connsiteY37" fmla="*/ 5809262 h 6751039"/>
                <a:gd name="connsiteX38" fmla="*/ 871060 w 6566878"/>
                <a:gd name="connsiteY38" fmla="*/ 6140188 h 6751039"/>
                <a:gd name="connsiteX39" fmla="*/ 905894 w 6566878"/>
                <a:gd name="connsiteY39" fmla="*/ 6436279 h 6751039"/>
                <a:gd name="connsiteX40" fmla="*/ 1201986 w 6566878"/>
                <a:gd name="connsiteY40" fmla="*/ 6749787 h 6751039"/>
                <a:gd name="connsiteX41" fmla="*/ 1602580 w 6566878"/>
                <a:gd name="connsiteY41" fmla="*/ 6488531 h 6751039"/>
                <a:gd name="connsiteX42" fmla="*/ 1907380 w 6566878"/>
                <a:gd name="connsiteY42" fmla="*/ 6331776 h 6751039"/>
                <a:gd name="connsiteX43" fmla="*/ 2299266 w 6566878"/>
                <a:gd name="connsiteY43" fmla="*/ 6183731 h 6751039"/>
                <a:gd name="connsiteX44" fmla="*/ 2656317 w 6566878"/>
                <a:gd name="connsiteY44" fmla="*/ 6366611 h 6751039"/>
                <a:gd name="connsiteX45" fmla="*/ 2821780 w 6566878"/>
                <a:gd name="connsiteY45" fmla="*/ 6375319 h 6751039"/>
                <a:gd name="connsiteX46" fmla="*/ 3143997 w 6566878"/>
                <a:gd name="connsiteY46" fmla="*/ 6183731 h 6751039"/>
                <a:gd name="connsiteX47" fmla="*/ 2969826 w 6566878"/>
                <a:gd name="connsiteY47" fmla="*/ 5992142 h 6751039"/>
                <a:gd name="connsiteX48" fmla="*/ 2543106 w 6566878"/>
                <a:gd name="connsiteY48" fmla="*/ 5809262 h 6751039"/>
                <a:gd name="connsiteX49" fmla="*/ 2281848 w 6566878"/>
                <a:gd name="connsiteY49" fmla="*/ 5591548 h 6751039"/>
                <a:gd name="connsiteX50" fmla="*/ 1889963 w 6566878"/>
                <a:gd name="connsiteY50" fmla="*/ 5182245 h 6751039"/>
                <a:gd name="connsiteX51" fmla="*/ 1776751 w 6566878"/>
                <a:gd name="connsiteY51" fmla="*/ 5008074 h 6751039"/>
                <a:gd name="connsiteX52" fmla="*/ 1811586 w 6566878"/>
                <a:gd name="connsiteY52" fmla="*/ 4720691 h 6751039"/>
                <a:gd name="connsiteX53" fmla="*/ 1715791 w 6566878"/>
                <a:gd name="connsiteY53" fmla="*/ 4398474 h 6751039"/>
                <a:gd name="connsiteX54" fmla="*/ 1907380 w 6566878"/>
                <a:gd name="connsiteY54" fmla="*/ 4198177 h 6751039"/>
                <a:gd name="connsiteX55" fmla="*/ 2316683 w 6566878"/>
                <a:gd name="connsiteY55" fmla="*/ 3954337 h 6751039"/>
                <a:gd name="connsiteX56" fmla="*/ 2412477 w 6566878"/>
                <a:gd name="connsiteY56" fmla="*/ 3745331 h 6751039"/>
                <a:gd name="connsiteX57" fmla="*/ 2142511 w 6566878"/>
                <a:gd name="connsiteY57" fmla="*/ 3623411 h 6751039"/>
                <a:gd name="connsiteX58" fmla="*/ 1916088 w 6566878"/>
                <a:gd name="connsiteY58" fmla="*/ 3553742 h 6751039"/>
                <a:gd name="connsiteX59" fmla="*/ 1402282 w 6566878"/>
                <a:gd name="connsiteY59" fmla="*/ 3640828 h 6751039"/>
                <a:gd name="connsiteX60" fmla="*/ 1306488 w 6566878"/>
                <a:gd name="connsiteY60" fmla="*/ 3292485 h 6751039"/>
                <a:gd name="connsiteX61" fmla="*/ 1358740 w 6566878"/>
                <a:gd name="connsiteY61" fmla="*/ 2857056 h 6751039"/>
                <a:gd name="connsiteX62" fmla="*/ 1471951 w 6566878"/>
                <a:gd name="connsiteY62" fmla="*/ 2169079 h 6751039"/>
                <a:gd name="connsiteX63" fmla="*/ 1741917 w 6566878"/>
                <a:gd name="connsiteY63" fmla="*/ 1864279 h 6751039"/>
                <a:gd name="connsiteX64" fmla="*/ 1759334 w 6566878"/>
                <a:gd name="connsiteY64" fmla="*/ 2430337 h 6751039"/>
                <a:gd name="connsiteX65" fmla="*/ 1872546 w 6566878"/>
                <a:gd name="connsiteY65" fmla="*/ 2796097 h 6751039"/>
                <a:gd name="connsiteX66" fmla="*/ 2003174 w 6566878"/>
                <a:gd name="connsiteY66" fmla="*/ 2839639 h 6751039"/>
                <a:gd name="connsiteX67" fmla="*/ 2177346 w 6566878"/>
                <a:gd name="connsiteY67" fmla="*/ 2500005 h 6751039"/>
                <a:gd name="connsiteX68" fmla="*/ 2368934 w 6566878"/>
                <a:gd name="connsiteY68" fmla="*/ 2203914 h 6751039"/>
                <a:gd name="connsiteX69" fmla="*/ 2656317 w 6566878"/>
                <a:gd name="connsiteY69" fmla="*/ 2073285 h 6751039"/>
                <a:gd name="connsiteX70" fmla="*/ 2978534 w 6566878"/>
                <a:gd name="connsiteY70" fmla="*/ 2064577 h 6751039"/>
                <a:gd name="connsiteX71" fmla="*/ 3178831 w 6566878"/>
                <a:gd name="connsiteY71" fmla="*/ 1907822 h 6751039"/>
                <a:gd name="connsiteX72" fmla="*/ 3335586 w 6566878"/>
                <a:gd name="connsiteY72" fmla="*/ 1742359 h 6751039"/>
                <a:gd name="connsiteX73" fmla="*/ 3509757 w 6566878"/>
                <a:gd name="connsiteY73" fmla="*/ 1942657 h 6751039"/>
                <a:gd name="connsiteX74" fmla="*/ 3805848 w 6566878"/>
                <a:gd name="connsiteY74" fmla="*/ 2203914 h 6751039"/>
                <a:gd name="connsiteX75" fmla="*/ 4058397 w 6566878"/>
                <a:gd name="connsiteY75" fmla="*/ 2238748 h 6751039"/>
                <a:gd name="connsiteX76" fmla="*/ 4389323 w 6566878"/>
                <a:gd name="connsiteY76" fmla="*/ 2081994 h 6751039"/>
                <a:gd name="connsiteX77" fmla="*/ 4589620 w 6566878"/>
                <a:gd name="connsiteY77" fmla="*/ 2047159 h 6751039"/>
                <a:gd name="connsiteX78" fmla="*/ 4990214 w 6566878"/>
                <a:gd name="connsiteY78" fmla="*/ 2064577 h 6751039"/>
                <a:gd name="connsiteX79" fmla="*/ 5164386 w 6566878"/>
                <a:gd name="connsiteY79" fmla="*/ 2125537 h 6751039"/>
                <a:gd name="connsiteX80" fmla="*/ 5355974 w 6566878"/>
                <a:gd name="connsiteY80" fmla="*/ 2177788 h 6751039"/>
                <a:gd name="connsiteX81" fmla="*/ 5878488 w 6566878"/>
                <a:gd name="connsiteY81" fmla="*/ 2186497 h 6751039"/>
                <a:gd name="connsiteX82" fmla="*/ 6191997 w 6566878"/>
                <a:gd name="connsiteY82" fmla="*/ 2421628 h 6751039"/>
                <a:gd name="connsiteX83" fmla="*/ 6479380 w 6566878"/>
                <a:gd name="connsiteY83" fmla="*/ 2369377 h 6751039"/>
                <a:gd name="connsiteX84" fmla="*/ 6488088 w 6566878"/>
                <a:gd name="connsiteY84" fmla="*/ 2081994 h 6751039"/>
                <a:gd name="connsiteX85" fmla="*/ 6566466 w 6566878"/>
                <a:gd name="connsiteY85" fmla="*/ 1568188 h 6751039"/>
                <a:gd name="connsiteX86" fmla="*/ 6505506 w 6566878"/>
                <a:gd name="connsiteY86" fmla="*/ 1106634 h 6751039"/>
                <a:gd name="connsiteX87" fmla="*/ 6252957 w 6566878"/>
                <a:gd name="connsiteY87" fmla="*/ 723457 h 6751039"/>
                <a:gd name="connsiteX88" fmla="*/ 5817528 w 6566878"/>
                <a:gd name="connsiteY88" fmla="*/ 897628 h 6751039"/>
                <a:gd name="connsiteX89" fmla="*/ 5486603 w 6566878"/>
                <a:gd name="connsiteY89" fmla="*/ 862794 h 6751039"/>
                <a:gd name="connsiteX90" fmla="*/ 5538854 w 6566878"/>
                <a:gd name="connsiteY90" fmla="*/ 479617 h 6751039"/>
                <a:gd name="connsiteX91" fmla="*/ 5617231 w 6566878"/>
                <a:gd name="connsiteY91" fmla="*/ 148691 h 6751039"/>
                <a:gd name="connsiteX92" fmla="*/ 5556271 w 6566878"/>
                <a:gd name="connsiteY92" fmla="*/ 70314 h 6751039"/>
                <a:gd name="connsiteX93" fmla="*/ 5521437 w 6566878"/>
                <a:gd name="connsiteY93" fmla="*/ 44188 h 6751039"/>
                <a:gd name="connsiteX94" fmla="*/ 5486603 w 6566878"/>
                <a:gd name="connsiteY94" fmla="*/ 9354 h 6751039"/>
                <a:gd name="connsiteX95" fmla="*/ 5399517 w 6566878"/>
                <a:gd name="connsiteY95" fmla="*/ 645 h 6751039"/>
                <a:gd name="connsiteX96" fmla="*/ 5321140 w 6566878"/>
                <a:gd name="connsiteY96" fmla="*/ 645 h 6751039"/>
                <a:gd name="connsiteX97" fmla="*/ 5094717 w 6566878"/>
                <a:gd name="connsiteY97" fmla="*/ 645 h 6751039"/>
                <a:gd name="connsiteX98" fmla="*/ 4755083 w 6566878"/>
                <a:gd name="connsiteY98" fmla="*/ 645 h 6751039"/>
                <a:gd name="connsiteX99" fmla="*/ 4389323 w 6566878"/>
                <a:gd name="connsiteY99" fmla="*/ 9354 h 6751039"/>
                <a:gd name="connsiteX100" fmla="*/ 4258694 w 6566878"/>
                <a:gd name="connsiteY100" fmla="*/ 9354 h 6751039"/>
                <a:gd name="connsiteX101" fmla="*/ 4128066 w 6566878"/>
                <a:gd name="connsiteY101" fmla="*/ 9354 h 6751039"/>
                <a:gd name="connsiteX102" fmla="*/ 4006146 w 6566878"/>
                <a:gd name="connsiteY102" fmla="*/ 157399 h 6751039"/>
                <a:gd name="connsiteX103" fmla="*/ 4006146 w 6566878"/>
                <a:gd name="connsiteY103" fmla="*/ 296737 h 6751039"/>
                <a:gd name="connsiteX104" fmla="*/ 3892934 w 6566878"/>
                <a:gd name="connsiteY104" fmla="*/ 436074 h 6751039"/>
                <a:gd name="connsiteX105" fmla="*/ 3605551 w 6566878"/>
                <a:gd name="connsiteY105" fmla="*/ 610245 h 6751039"/>
                <a:gd name="connsiteX106" fmla="*/ 3431380 w 6566878"/>
                <a:gd name="connsiteY106" fmla="*/ 766999 h 6751039"/>
                <a:gd name="connsiteX0" fmla="*/ 3431380 w 6566878"/>
                <a:gd name="connsiteY0" fmla="*/ 768295 h 6752335"/>
                <a:gd name="connsiteX1" fmla="*/ 3265917 w 6566878"/>
                <a:gd name="connsiteY1" fmla="*/ 881507 h 6752335"/>
                <a:gd name="connsiteX2" fmla="*/ 3117871 w 6566878"/>
                <a:gd name="connsiteY2" fmla="*/ 1090513 h 6752335"/>
                <a:gd name="connsiteX3" fmla="*/ 2830488 w 6566878"/>
                <a:gd name="connsiteY3" fmla="*/ 1029553 h 6752335"/>
                <a:gd name="connsiteX4" fmla="*/ 2543106 w 6566878"/>
                <a:gd name="connsiteY4" fmla="*/ 837964 h 6752335"/>
                <a:gd name="connsiteX5" fmla="*/ 2238306 w 6566878"/>
                <a:gd name="connsiteY5" fmla="*/ 846673 h 6752335"/>
                <a:gd name="connsiteX6" fmla="*/ 2011883 w 6566878"/>
                <a:gd name="connsiteY6" fmla="*/ 890215 h 6752335"/>
                <a:gd name="connsiteX7" fmla="*/ 1759334 w 6566878"/>
                <a:gd name="connsiteY7" fmla="*/ 846673 h 6752335"/>
                <a:gd name="connsiteX8" fmla="*/ 1654831 w 6566878"/>
                <a:gd name="connsiteY8" fmla="*/ 846673 h 6752335"/>
                <a:gd name="connsiteX9" fmla="*/ 1463243 w 6566878"/>
                <a:gd name="connsiteY9" fmla="*/ 907633 h 6752335"/>
                <a:gd name="connsiteX10" fmla="*/ 1289071 w 6566878"/>
                <a:gd name="connsiteY10" fmla="*/ 907633 h 6752335"/>
                <a:gd name="connsiteX11" fmla="*/ 1010397 w 6566878"/>
                <a:gd name="connsiteY11" fmla="*/ 1099221 h 6752335"/>
                <a:gd name="connsiteX12" fmla="*/ 792683 w 6566878"/>
                <a:gd name="connsiteY12" fmla="*/ 1351770 h 6752335"/>
                <a:gd name="connsiteX13" fmla="*/ 731723 w 6566878"/>
                <a:gd name="connsiteY13" fmla="*/ 1534650 h 6752335"/>
                <a:gd name="connsiteX14" fmla="*/ 749140 w 6566878"/>
                <a:gd name="connsiteY14" fmla="*/ 1708821 h 6752335"/>
                <a:gd name="connsiteX15" fmla="*/ 792683 w 6566878"/>
                <a:gd name="connsiteY15" fmla="*/ 2013621 h 6752335"/>
                <a:gd name="connsiteX16" fmla="*/ 766557 w 6566878"/>
                <a:gd name="connsiteY16" fmla="*/ 2248753 h 6752335"/>
                <a:gd name="connsiteX17" fmla="*/ 679471 w 6566878"/>
                <a:gd name="connsiteY17" fmla="*/ 2205210 h 6752335"/>
                <a:gd name="connsiteX18" fmla="*/ 592386 w 6566878"/>
                <a:gd name="connsiteY18" fmla="*/ 2074581 h 6752335"/>
                <a:gd name="connsiteX19" fmla="*/ 487883 w 6566878"/>
                <a:gd name="connsiteY19" fmla="*/ 2135541 h 6752335"/>
                <a:gd name="connsiteX20" fmla="*/ 400797 w 6566878"/>
                <a:gd name="connsiteY20" fmla="*/ 2353255 h 6752335"/>
                <a:gd name="connsiteX21" fmla="*/ 305003 w 6566878"/>
                <a:gd name="connsiteY21" fmla="*/ 2649347 h 6752335"/>
                <a:gd name="connsiteX22" fmla="*/ 165666 w 6566878"/>
                <a:gd name="connsiteY22" fmla="*/ 2710307 h 6752335"/>
                <a:gd name="connsiteX23" fmla="*/ 35037 w 6566878"/>
                <a:gd name="connsiteY23" fmla="*/ 2840935 h 6752335"/>
                <a:gd name="connsiteX24" fmla="*/ 8911 w 6566878"/>
                <a:gd name="connsiteY24" fmla="*/ 3145735 h 6752335"/>
                <a:gd name="connsiteX25" fmla="*/ 165666 w 6566878"/>
                <a:gd name="connsiteY25" fmla="*/ 3642124 h 6752335"/>
                <a:gd name="connsiteX26" fmla="*/ 383380 w 6566878"/>
                <a:gd name="connsiteY26" fmla="*/ 3676958 h 6752335"/>
                <a:gd name="connsiteX27" fmla="*/ 574968 w 6566878"/>
                <a:gd name="connsiteY27" fmla="*/ 3885964 h 6752335"/>
                <a:gd name="connsiteX28" fmla="*/ 514008 w 6566878"/>
                <a:gd name="connsiteY28" fmla="*/ 4121095 h 6752335"/>
                <a:gd name="connsiteX29" fmla="*/ 731723 w 6566878"/>
                <a:gd name="connsiteY29" fmla="*/ 4208181 h 6752335"/>
                <a:gd name="connsiteX30" fmla="*/ 984271 w 6566878"/>
                <a:gd name="connsiteY30" fmla="*/ 3999175 h 6752335"/>
                <a:gd name="connsiteX31" fmla="*/ 1245528 w 6566878"/>
                <a:gd name="connsiteY31" fmla="*/ 3946924 h 6752335"/>
                <a:gd name="connsiteX32" fmla="*/ 1193277 w 6566878"/>
                <a:gd name="connsiteY32" fmla="*/ 4103678 h 6752335"/>
                <a:gd name="connsiteX33" fmla="*/ 949437 w 6566878"/>
                <a:gd name="connsiteY33" fmla="*/ 4478147 h 6752335"/>
                <a:gd name="connsiteX34" fmla="*/ 932020 w 6566878"/>
                <a:gd name="connsiteY34" fmla="*/ 4896158 h 6752335"/>
                <a:gd name="connsiteX35" fmla="*/ 1001688 w 6566878"/>
                <a:gd name="connsiteY35" fmla="*/ 5331587 h 6752335"/>
                <a:gd name="connsiteX36" fmla="*/ 975563 w 6566878"/>
                <a:gd name="connsiteY36" fmla="*/ 5592844 h 6752335"/>
                <a:gd name="connsiteX37" fmla="*/ 862351 w 6566878"/>
                <a:gd name="connsiteY37" fmla="*/ 5810558 h 6752335"/>
                <a:gd name="connsiteX38" fmla="*/ 871060 w 6566878"/>
                <a:gd name="connsiteY38" fmla="*/ 6141484 h 6752335"/>
                <a:gd name="connsiteX39" fmla="*/ 905894 w 6566878"/>
                <a:gd name="connsiteY39" fmla="*/ 6437575 h 6752335"/>
                <a:gd name="connsiteX40" fmla="*/ 1201986 w 6566878"/>
                <a:gd name="connsiteY40" fmla="*/ 6751083 h 6752335"/>
                <a:gd name="connsiteX41" fmla="*/ 1602580 w 6566878"/>
                <a:gd name="connsiteY41" fmla="*/ 6489827 h 6752335"/>
                <a:gd name="connsiteX42" fmla="*/ 1907380 w 6566878"/>
                <a:gd name="connsiteY42" fmla="*/ 6333072 h 6752335"/>
                <a:gd name="connsiteX43" fmla="*/ 2299266 w 6566878"/>
                <a:gd name="connsiteY43" fmla="*/ 6185027 h 6752335"/>
                <a:gd name="connsiteX44" fmla="*/ 2656317 w 6566878"/>
                <a:gd name="connsiteY44" fmla="*/ 6367907 h 6752335"/>
                <a:gd name="connsiteX45" fmla="*/ 2821780 w 6566878"/>
                <a:gd name="connsiteY45" fmla="*/ 6376615 h 6752335"/>
                <a:gd name="connsiteX46" fmla="*/ 3143997 w 6566878"/>
                <a:gd name="connsiteY46" fmla="*/ 6185027 h 6752335"/>
                <a:gd name="connsiteX47" fmla="*/ 2969826 w 6566878"/>
                <a:gd name="connsiteY47" fmla="*/ 5993438 h 6752335"/>
                <a:gd name="connsiteX48" fmla="*/ 2543106 w 6566878"/>
                <a:gd name="connsiteY48" fmla="*/ 5810558 h 6752335"/>
                <a:gd name="connsiteX49" fmla="*/ 2281848 w 6566878"/>
                <a:gd name="connsiteY49" fmla="*/ 5592844 h 6752335"/>
                <a:gd name="connsiteX50" fmla="*/ 1889963 w 6566878"/>
                <a:gd name="connsiteY50" fmla="*/ 5183541 h 6752335"/>
                <a:gd name="connsiteX51" fmla="*/ 1776751 w 6566878"/>
                <a:gd name="connsiteY51" fmla="*/ 5009370 h 6752335"/>
                <a:gd name="connsiteX52" fmla="*/ 1811586 w 6566878"/>
                <a:gd name="connsiteY52" fmla="*/ 4721987 h 6752335"/>
                <a:gd name="connsiteX53" fmla="*/ 1715791 w 6566878"/>
                <a:gd name="connsiteY53" fmla="*/ 4399770 h 6752335"/>
                <a:gd name="connsiteX54" fmla="*/ 1907380 w 6566878"/>
                <a:gd name="connsiteY54" fmla="*/ 4199473 h 6752335"/>
                <a:gd name="connsiteX55" fmla="*/ 2316683 w 6566878"/>
                <a:gd name="connsiteY55" fmla="*/ 3955633 h 6752335"/>
                <a:gd name="connsiteX56" fmla="*/ 2412477 w 6566878"/>
                <a:gd name="connsiteY56" fmla="*/ 3746627 h 6752335"/>
                <a:gd name="connsiteX57" fmla="*/ 2142511 w 6566878"/>
                <a:gd name="connsiteY57" fmla="*/ 3624707 h 6752335"/>
                <a:gd name="connsiteX58" fmla="*/ 1916088 w 6566878"/>
                <a:gd name="connsiteY58" fmla="*/ 3555038 h 6752335"/>
                <a:gd name="connsiteX59" fmla="*/ 1402282 w 6566878"/>
                <a:gd name="connsiteY59" fmla="*/ 3642124 h 6752335"/>
                <a:gd name="connsiteX60" fmla="*/ 1306488 w 6566878"/>
                <a:gd name="connsiteY60" fmla="*/ 3293781 h 6752335"/>
                <a:gd name="connsiteX61" fmla="*/ 1358740 w 6566878"/>
                <a:gd name="connsiteY61" fmla="*/ 2858352 h 6752335"/>
                <a:gd name="connsiteX62" fmla="*/ 1471951 w 6566878"/>
                <a:gd name="connsiteY62" fmla="*/ 2170375 h 6752335"/>
                <a:gd name="connsiteX63" fmla="*/ 1741917 w 6566878"/>
                <a:gd name="connsiteY63" fmla="*/ 1865575 h 6752335"/>
                <a:gd name="connsiteX64" fmla="*/ 1759334 w 6566878"/>
                <a:gd name="connsiteY64" fmla="*/ 2431633 h 6752335"/>
                <a:gd name="connsiteX65" fmla="*/ 1872546 w 6566878"/>
                <a:gd name="connsiteY65" fmla="*/ 2797393 h 6752335"/>
                <a:gd name="connsiteX66" fmla="*/ 2003174 w 6566878"/>
                <a:gd name="connsiteY66" fmla="*/ 2840935 h 6752335"/>
                <a:gd name="connsiteX67" fmla="*/ 2177346 w 6566878"/>
                <a:gd name="connsiteY67" fmla="*/ 2501301 h 6752335"/>
                <a:gd name="connsiteX68" fmla="*/ 2368934 w 6566878"/>
                <a:gd name="connsiteY68" fmla="*/ 2205210 h 6752335"/>
                <a:gd name="connsiteX69" fmla="*/ 2656317 w 6566878"/>
                <a:gd name="connsiteY69" fmla="*/ 2074581 h 6752335"/>
                <a:gd name="connsiteX70" fmla="*/ 2978534 w 6566878"/>
                <a:gd name="connsiteY70" fmla="*/ 2065873 h 6752335"/>
                <a:gd name="connsiteX71" fmla="*/ 3178831 w 6566878"/>
                <a:gd name="connsiteY71" fmla="*/ 1909118 h 6752335"/>
                <a:gd name="connsiteX72" fmla="*/ 3335586 w 6566878"/>
                <a:gd name="connsiteY72" fmla="*/ 1743655 h 6752335"/>
                <a:gd name="connsiteX73" fmla="*/ 3509757 w 6566878"/>
                <a:gd name="connsiteY73" fmla="*/ 1943953 h 6752335"/>
                <a:gd name="connsiteX74" fmla="*/ 3805848 w 6566878"/>
                <a:gd name="connsiteY74" fmla="*/ 2205210 h 6752335"/>
                <a:gd name="connsiteX75" fmla="*/ 4058397 w 6566878"/>
                <a:gd name="connsiteY75" fmla="*/ 2240044 h 6752335"/>
                <a:gd name="connsiteX76" fmla="*/ 4389323 w 6566878"/>
                <a:gd name="connsiteY76" fmla="*/ 2083290 h 6752335"/>
                <a:gd name="connsiteX77" fmla="*/ 4589620 w 6566878"/>
                <a:gd name="connsiteY77" fmla="*/ 2048455 h 6752335"/>
                <a:gd name="connsiteX78" fmla="*/ 4990214 w 6566878"/>
                <a:gd name="connsiteY78" fmla="*/ 2065873 h 6752335"/>
                <a:gd name="connsiteX79" fmla="*/ 5164386 w 6566878"/>
                <a:gd name="connsiteY79" fmla="*/ 2126833 h 6752335"/>
                <a:gd name="connsiteX80" fmla="*/ 5355974 w 6566878"/>
                <a:gd name="connsiteY80" fmla="*/ 2179084 h 6752335"/>
                <a:gd name="connsiteX81" fmla="*/ 5878488 w 6566878"/>
                <a:gd name="connsiteY81" fmla="*/ 2187793 h 6752335"/>
                <a:gd name="connsiteX82" fmla="*/ 6191997 w 6566878"/>
                <a:gd name="connsiteY82" fmla="*/ 2422924 h 6752335"/>
                <a:gd name="connsiteX83" fmla="*/ 6479380 w 6566878"/>
                <a:gd name="connsiteY83" fmla="*/ 2370673 h 6752335"/>
                <a:gd name="connsiteX84" fmla="*/ 6488088 w 6566878"/>
                <a:gd name="connsiteY84" fmla="*/ 2083290 h 6752335"/>
                <a:gd name="connsiteX85" fmla="*/ 6566466 w 6566878"/>
                <a:gd name="connsiteY85" fmla="*/ 1569484 h 6752335"/>
                <a:gd name="connsiteX86" fmla="*/ 6505506 w 6566878"/>
                <a:gd name="connsiteY86" fmla="*/ 1107930 h 6752335"/>
                <a:gd name="connsiteX87" fmla="*/ 6252957 w 6566878"/>
                <a:gd name="connsiteY87" fmla="*/ 724753 h 6752335"/>
                <a:gd name="connsiteX88" fmla="*/ 5817528 w 6566878"/>
                <a:gd name="connsiteY88" fmla="*/ 898924 h 6752335"/>
                <a:gd name="connsiteX89" fmla="*/ 5486603 w 6566878"/>
                <a:gd name="connsiteY89" fmla="*/ 864090 h 6752335"/>
                <a:gd name="connsiteX90" fmla="*/ 5538854 w 6566878"/>
                <a:gd name="connsiteY90" fmla="*/ 480913 h 6752335"/>
                <a:gd name="connsiteX91" fmla="*/ 5617231 w 6566878"/>
                <a:gd name="connsiteY91" fmla="*/ 149987 h 6752335"/>
                <a:gd name="connsiteX92" fmla="*/ 5556271 w 6566878"/>
                <a:gd name="connsiteY92" fmla="*/ 71610 h 6752335"/>
                <a:gd name="connsiteX93" fmla="*/ 5521437 w 6566878"/>
                <a:gd name="connsiteY93" fmla="*/ 45484 h 6752335"/>
                <a:gd name="connsiteX94" fmla="*/ 5486603 w 6566878"/>
                <a:gd name="connsiteY94" fmla="*/ 10650 h 6752335"/>
                <a:gd name="connsiteX95" fmla="*/ 5399517 w 6566878"/>
                <a:gd name="connsiteY95" fmla="*/ 1941 h 6752335"/>
                <a:gd name="connsiteX96" fmla="*/ 5321140 w 6566878"/>
                <a:gd name="connsiteY96" fmla="*/ 1941 h 6752335"/>
                <a:gd name="connsiteX97" fmla="*/ 5094717 w 6566878"/>
                <a:gd name="connsiteY97" fmla="*/ 1941 h 6752335"/>
                <a:gd name="connsiteX98" fmla="*/ 4755083 w 6566878"/>
                <a:gd name="connsiteY98" fmla="*/ 1941 h 6752335"/>
                <a:gd name="connsiteX99" fmla="*/ 4389323 w 6566878"/>
                <a:gd name="connsiteY99" fmla="*/ 10650 h 6752335"/>
                <a:gd name="connsiteX100" fmla="*/ 4128066 w 6566878"/>
                <a:gd name="connsiteY100" fmla="*/ 10650 h 6752335"/>
                <a:gd name="connsiteX101" fmla="*/ 4006146 w 6566878"/>
                <a:gd name="connsiteY101" fmla="*/ 158695 h 6752335"/>
                <a:gd name="connsiteX102" fmla="*/ 4006146 w 6566878"/>
                <a:gd name="connsiteY102" fmla="*/ 298033 h 6752335"/>
                <a:gd name="connsiteX103" fmla="*/ 3892934 w 6566878"/>
                <a:gd name="connsiteY103" fmla="*/ 437370 h 6752335"/>
                <a:gd name="connsiteX104" fmla="*/ 3605551 w 6566878"/>
                <a:gd name="connsiteY104" fmla="*/ 611541 h 6752335"/>
                <a:gd name="connsiteX105" fmla="*/ 3431380 w 6566878"/>
                <a:gd name="connsiteY105" fmla="*/ 768295 h 6752335"/>
                <a:gd name="connsiteX0" fmla="*/ 3431380 w 6566878"/>
                <a:gd name="connsiteY0" fmla="*/ 771592 h 6755632"/>
                <a:gd name="connsiteX1" fmla="*/ 3265917 w 6566878"/>
                <a:gd name="connsiteY1" fmla="*/ 884804 h 6755632"/>
                <a:gd name="connsiteX2" fmla="*/ 3117871 w 6566878"/>
                <a:gd name="connsiteY2" fmla="*/ 1093810 h 6755632"/>
                <a:gd name="connsiteX3" fmla="*/ 2830488 w 6566878"/>
                <a:gd name="connsiteY3" fmla="*/ 1032850 h 6755632"/>
                <a:gd name="connsiteX4" fmla="*/ 2543106 w 6566878"/>
                <a:gd name="connsiteY4" fmla="*/ 841261 h 6755632"/>
                <a:gd name="connsiteX5" fmla="*/ 2238306 w 6566878"/>
                <a:gd name="connsiteY5" fmla="*/ 849970 h 6755632"/>
                <a:gd name="connsiteX6" fmla="*/ 2011883 w 6566878"/>
                <a:gd name="connsiteY6" fmla="*/ 893512 h 6755632"/>
                <a:gd name="connsiteX7" fmla="*/ 1759334 w 6566878"/>
                <a:gd name="connsiteY7" fmla="*/ 849970 h 6755632"/>
                <a:gd name="connsiteX8" fmla="*/ 1654831 w 6566878"/>
                <a:gd name="connsiteY8" fmla="*/ 849970 h 6755632"/>
                <a:gd name="connsiteX9" fmla="*/ 1463243 w 6566878"/>
                <a:gd name="connsiteY9" fmla="*/ 910930 h 6755632"/>
                <a:gd name="connsiteX10" fmla="*/ 1289071 w 6566878"/>
                <a:gd name="connsiteY10" fmla="*/ 910930 h 6755632"/>
                <a:gd name="connsiteX11" fmla="*/ 1010397 w 6566878"/>
                <a:gd name="connsiteY11" fmla="*/ 1102518 h 6755632"/>
                <a:gd name="connsiteX12" fmla="*/ 792683 w 6566878"/>
                <a:gd name="connsiteY12" fmla="*/ 1355067 h 6755632"/>
                <a:gd name="connsiteX13" fmla="*/ 731723 w 6566878"/>
                <a:gd name="connsiteY13" fmla="*/ 1537947 h 6755632"/>
                <a:gd name="connsiteX14" fmla="*/ 749140 w 6566878"/>
                <a:gd name="connsiteY14" fmla="*/ 1712118 h 6755632"/>
                <a:gd name="connsiteX15" fmla="*/ 792683 w 6566878"/>
                <a:gd name="connsiteY15" fmla="*/ 2016918 h 6755632"/>
                <a:gd name="connsiteX16" fmla="*/ 766557 w 6566878"/>
                <a:gd name="connsiteY16" fmla="*/ 2252050 h 6755632"/>
                <a:gd name="connsiteX17" fmla="*/ 679471 w 6566878"/>
                <a:gd name="connsiteY17" fmla="*/ 2208507 h 6755632"/>
                <a:gd name="connsiteX18" fmla="*/ 592386 w 6566878"/>
                <a:gd name="connsiteY18" fmla="*/ 2077878 h 6755632"/>
                <a:gd name="connsiteX19" fmla="*/ 487883 w 6566878"/>
                <a:gd name="connsiteY19" fmla="*/ 2138838 h 6755632"/>
                <a:gd name="connsiteX20" fmla="*/ 400797 w 6566878"/>
                <a:gd name="connsiteY20" fmla="*/ 2356552 h 6755632"/>
                <a:gd name="connsiteX21" fmla="*/ 305003 w 6566878"/>
                <a:gd name="connsiteY21" fmla="*/ 2652644 h 6755632"/>
                <a:gd name="connsiteX22" fmla="*/ 165666 w 6566878"/>
                <a:gd name="connsiteY22" fmla="*/ 2713604 h 6755632"/>
                <a:gd name="connsiteX23" fmla="*/ 35037 w 6566878"/>
                <a:gd name="connsiteY23" fmla="*/ 2844232 h 6755632"/>
                <a:gd name="connsiteX24" fmla="*/ 8911 w 6566878"/>
                <a:gd name="connsiteY24" fmla="*/ 3149032 h 6755632"/>
                <a:gd name="connsiteX25" fmla="*/ 165666 w 6566878"/>
                <a:gd name="connsiteY25" fmla="*/ 3645421 h 6755632"/>
                <a:gd name="connsiteX26" fmla="*/ 383380 w 6566878"/>
                <a:gd name="connsiteY26" fmla="*/ 3680255 h 6755632"/>
                <a:gd name="connsiteX27" fmla="*/ 574968 w 6566878"/>
                <a:gd name="connsiteY27" fmla="*/ 3889261 h 6755632"/>
                <a:gd name="connsiteX28" fmla="*/ 514008 w 6566878"/>
                <a:gd name="connsiteY28" fmla="*/ 4124392 h 6755632"/>
                <a:gd name="connsiteX29" fmla="*/ 731723 w 6566878"/>
                <a:gd name="connsiteY29" fmla="*/ 4211478 h 6755632"/>
                <a:gd name="connsiteX30" fmla="*/ 984271 w 6566878"/>
                <a:gd name="connsiteY30" fmla="*/ 4002472 h 6755632"/>
                <a:gd name="connsiteX31" fmla="*/ 1245528 w 6566878"/>
                <a:gd name="connsiteY31" fmla="*/ 3950221 h 6755632"/>
                <a:gd name="connsiteX32" fmla="*/ 1193277 w 6566878"/>
                <a:gd name="connsiteY32" fmla="*/ 4106975 h 6755632"/>
                <a:gd name="connsiteX33" fmla="*/ 949437 w 6566878"/>
                <a:gd name="connsiteY33" fmla="*/ 4481444 h 6755632"/>
                <a:gd name="connsiteX34" fmla="*/ 932020 w 6566878"/>
                <a:gd name="connsiteY34" fmla="*/ 4899455 h 6755632"/>
                <a:gd name="connsiteX35" fmla="*/ 1001688 w 6566878"/>
                <a:gd name="connsiteY35" fmla="*/ 5334884 h 6755632"/>
                <a:gd name="connsiteX36" fmla="*/ 975563 w 6566878"/>
                <a:gd name="connsiteY36" fmla="*/ 5596141 h 6755632"/>
                <a:gd name="connsiteX37" fmla="*/ 862351 w 6566878"/>
                <a:gd name="connsiteY37" fmla="*/ 5813855 h 6755632"/>
                <a:gd name="connsiteX38" fmla="*/ 871060 w 6566878"/>
                <a:gd name="connsiteY38" fmla="*/ 6144781 h 6755632"/>
                <a:gd name="connsiteX39" fmla="*/ 905894 w 6566878"/>
                <a:gd name="connsiteY39" fmla="*/ 6440872 h 6755632"/>
                <a:gd name="connsiteX40" fmla="*/ 1201986 w 6566878"/>
                <a:gd name="connsiteY40" fmla="*/ 6754380 h 6755632"/>
                <a:gd name="connsiteX41" fmla="*/ 1602580 w 6566878"/>
                <a:gd name="connsiteY41" fmla="*/ 6493124 h 6755632"/>
                <a:gd name="connsiteX42" fmla="*/ 1907380 w 6566878"/>
                <a:gd name="connsiteY42" fmla="*/ 6336369 h 6755632"/>
                <a:gd name="connsiteX43" fmla="*/ 2299266 w 6566878"/>
                <a:gd name="connsiteY43" fmla="*/ 6188324 h 6755632"/>
                <a:gd name="connsiteX44" fmla="*/ 2656317 w 6566878"/>
                <a:gd name="connsiteY44" fmla="*/ 6371204 h 6755632"/>
                <a:gd name="connsiteX45" fmla="*/ 2821780 w 6566878"/>
                <a:gd name="connsiteY45" fmla="*/ 6379912 h 6755632"/>
                <a:gd name="connsiteX46" fmla="*/ 3143997 w 6566878"/>
                <a:gd name="connsiteY46" fmla="*/ 6188324 h 6755632"/>
                <a:gd name="connsiteX47" fmla="*/ 2969826 w 6566878"/>
                <a:gd name="connsiteY47" fmla="*/ 5996735 h 6755632"/>
                <a:gd name="connsiteX48" fmla="*/ 2543106 w 6566878"/>
                <a:gd name="connsiteY48" fmla="*/ 5813855 h 6755632"/>
                <a:gd name="connsiteX49" fmla="*/ 2281848 w 6566878"/>
                <a:gd name="connsiteY49" fmla="*/ 5596141 h 6755632"/>
                <a:gd name="connsiteX50" fmla="*/ 1889963 w 6566878"/>
                <a:gd name="connsiteY50" fmla="*/ 5186838 h 6755632"/>
                <a:gd name="connsiteX51" fmla="*/ 1776751 w 6566878"/>
                <a:gd name="connsiteY51" fmla="*/ 5012667 h 6755632"/>
                <a:gd name="connsiteX52" fmla="*/ 1811586 w 6566878"/>
                <a:gd name="connsiteY52" fmla="*/ 4725284 h 6755632"/>
                <a:gd name="connsiteX53" fmla="*/ 1715791 w 6566878"/>
                <a:gd name="connsiteY53" fmla="*/ 4403067 h 6755632"/>
                <a:gd name="connsiteX54" fmla="*/ 1907380 w 6566878"/>
                <a:gd name="connsiteY54" fmla="*/ 4202770 h 6755632"/>
                <a:gd name="connsiteX55" fmla="*/ 2316683 w 6566878"/>
                <a:gd name="connsiteY55" fmla="*/ 3958930 h 6755632"/>
                <a:gd name="connsiteX56" fmla="*/ 2412477 w 6566878"/>
                <a:gd name="connsiteY56" fmla="*/ 3749924 h 6755632"/>
                <a:gd name="connsiteX57" fmla="*/ 2142511 w 6566878"/>
                <a:gd name="connsiteY57" fmla="*/ 3628004 h 6755632"/>
                <a:gd name="connsiteX58" fmla="*/ 1916088 w 6566878"/>
                <a:gd name="connsiteY58" fmla="*/ 3558335 h 6755632"/>
                <a:gd name="connsiteX59" fmla="*/ 1402282 w 6566878"/>
                <a:gd name="connsiteY59" fmla="*/ 3645421 h 6755632"/>
                <a:gd name="connsiteX60" fmla="*/ 1306488 w 6566878"/>
                <a:gd name="connsiteY60" fmla="*/ 3297078 h 6755632"/>
                <a:gd name="connsiteX61" fmla="*/ 1358740 w 6566878"/>
                <a:gd name="connsiteY61" fmla="*/ 2861649 h 6755632"/>
                <a:gd name="connsiteX62" fmla="*/ 1471951 w 6566878"/>
                <a:gd name="connsiteY62" fmla="*/ 2173672 h 6755632"/>
                <a:gd name="connsiteX63" fmla="*/ 1741917 w 6566878"/>
                <a:gd name="connsiteY63" fmla="*/ 1868872 h 6755632"/>
                <a:gd name="connsiteX64" fmla="*/ 1759334 w 6566878"/>
                <a:gd name="connsiteY64" fmla="*/ 2434930 h 6755632"/>
                <a:gd name="connsiteX65" fmla="*/ 1872546 w 6566878"/>
                <a:gd name="connsiteY65" fmla="*/ 2800690 h 6755632"/>
                <a:gd name="connsiteX66" fmla="*/ 2003174 w 6566878"/>
                <a:gd name="connsiteY66" fmla="*/ 2844232 h 6755632"/>
                <a:gd name="connsiteX67" fmla="*/ 2177346 w 6566878"/>
                <a:gd name="connsiteY67" fmla="*/ 2504598 h 6755632"/>
                <a:gd name="connsiteX68" fmla="*/ 2368934 w 6566878"/>
                <a:gd name="connsiteY68" fmla="*/ 2208507 h 6755632"/>
                <a:gd name="connsiteX69" fmla="*/ 2656317 w 6566878"/>
                <a:gd name="connsiteY69" fmla="*/ 2077878 h 6755632"/>
                <a:gd name="connsiteX70" fmla="*/ 2978534 w 6566878"/>
                <a:gd name="connsiteY70" fmla="*/ 2069170 h 6755632"/>
                <a:gd name="connsiteX71" fmla="*/ 3178831 w 6566878"/>
                <a:gd name="connsiteY71" fmla="*/ 1912415 h 6755632"/>
                <a:gd name="connsiteX72" fmla="*/ 3335586 w 6566878"/>
                <a:gd name="connsiteY72" fmla="*/ 1746952 h 6755632"/>
                <a:gd name="connsiteX73" fmla="*/ 3509757 w 6566878"/>
                <a:gd name="connsiteY73" fmla="*/ 1947250 h 6755632"/>
                <a:gd name="connsiteX74" fmla="*/ 3805848 w 6566878"/>
                <a:gd name="connsiteY74" fmla="*/ 2208507 h 6755632"/>
                <a:gd name="connsiteX75" fmla="*/ 4058397 w 6566878"/>
                <a:gd name="connsiteY75" fmla="*/ 2243341 h 6755632"/>
                <a:gd name="connsiteX76" fmla="*/ 4389323 w 6566878"/>
                <a:gd name="connsiteY76" fmla="*/ 2086587 h 6755632"/>
                <a:gd name="connsiteX77" fmla="*/ 4589620 w 6566878"/>
                <a:gd name="connsiteY77" fmla="*/ 2051752 h 6755632"/>
                <a:gd name="connsiteX78" fmla="*/ 4990214 w 6566878"/>
                <a:gd name="connsiteY78" fmla="*/ 2069170 h 6755632"/>
                <a:gd name="connsiteX79" fmla="*/ 5164386 w 6566878"/>
                <a:gd name="connsiteY79" fmla="*/ 2130130 h 6755632"/>
                <a:gd name="connsiteX80" fmla="*/ 5355974 w 6566878"/>
                <a:gd name="connsiteY80" fmla="*/ 2182381 h 6755632"/>
                <a:gd name="connsiteX81" fmla="*/ 5878488 w 6566878"/>
                <a:gd name="connsiteY81" fmla="*/ 2191090 h 6755632"/>
                <a:gd name="connsiteX82" fmla="*/ 6191997 w 6566878"/>
                <a:gd name="connsiteY82" fmla="*/ 2426221 h 6755632"/>
                <a:gd name="connsiteX83" fmla="*/ 6479380 w 6566878"/>
                <a:gd name="connsiteY83" fmla="*/ 2373970 h 6755632"/>
                <a:gd name="connsiteX84" fmla="*/ 6488088 w 6566878"/>
                <a:gd name="connsiteY84" fmla="*/ 2086587 h 6755632"/>
                <a:gd name="connsiteX85" fmla="*/ 6566466 w 6566878"/>
                <a:gd name="connsiteY85" fmla="*/ 1572781 h 6755632"/>
                <a:gd name="connsiteX86" fmla="*/ 6505506 w 6566878"/>
                <a:gd name="connsiteY86" fmla="*/ 1111227 h 6755632"/>
                <a:gd name="connsiteX87" fmla="*/ 6252957 w 6566878"/>
                <a:gd name="connsiteY87" fmla="*/ 728050 h 6755632"/>
                <a:gd name="connsiteX88" fmla="*/ 5817528 w 6566878"/>
                <a:gd name="connsiteY88" fmla="*/ 902221 h 6755632"/>
                <a:gd name="connsiteX89" fmla="*/ 5486603 w 6566878"/>
                <a:gd name="connsiteY89" fmla="*/ 867387 h 6755632"/>
                <a:gd name="connsiteX90" fmla="*/ 5538854 w 6566878"/>
                <a:gd name="connsiteY90" fmla="*/ 484210 h 6755632"/>
                <a:gd name="connsiteX91" fmla="*/ 5617231 w 6566878"/>
                <a:gd name="connsiteY91" fmla="*/ 153284 h 6755632"/>
                <a:gd name="connsiteX92" fmla="*/ 5556271 w 6566878"/>
                <a:gd name="connsiteY92" fmla="*/ 74907 h 6755632"/>
                <a:gd name="connsiteX93" fmla="*/ 5521437 w 6566878"/>
                <a:gd name="connsiteY93" fmla="*/ 48781 h 6755632"/>
                <a:gd name="connsiteX94" fmla="*/ 5486603 w 6566878"/>
                <a:gd name="connsiteY94" fmla="*/ 13947 h 6755632"/>
                <a:gd name="connsiteX95" fmla="*/ 5399517 w 6566878"/>
                <a:gd name="connsiteY95" fmla="*/ 5238 h 6755632"/>
                <a:gd name="connsiteX96" fmla="*/ 5321140 w 6566878"/>
                <a:gd name="connsiteY96" fmla="*/ 5238 h 6755632"/>
                <a:gd name="connsiteX97" fmla="*/ 5094717 w 6566878"/>
                <a:gd name="connsiteY97" fmla="*/ 5238 h 6755632"/>
                <a:gd name="connsiteX98" fmla="*/ 4755083 w 6566878"/>
                <a:gd name="connsiteY98" fmla="*/ 5238 h 6755632"/>
                <a:gd name="connsiteX99" fmla="*/ 4128066 w 6566878"/>
                <a:gd name="connsiteY99" fmla="*/ 13947 h 6755632"/>
                <a:gd name="connsiteX100" fmla="*/ 4006146 w 6566878"/>
                <a:gd name="connsiteY100" fmla="*/ 161992 h 6755632"/>
                <a:gd name="connsiteX101" fmla="*/ 4006146 w 6566878"/>
                <a:gd name="connsiteY101" fmla="*/ 301330 h 6755632"/>
                <a:gd name="connsiteX102" fmla="*/ 3892934 w 6566878"/>
                <a:gd name="connsiteY102" fmla="*/ 440667 h 6755632"/>
                <a:gd name="connsiteX103" fmla="*/ 3605551 w 6566878"/>
                <a:gd name="connsiteY103" fmla="*/ 614838 h 6755632"/>
                <a:gd name="connsiteX104" fmla="*/ 3431380 w 6566878"/>
                <a:gd name="connsiteY104" fmla="*/ 771592 h 6755632"/>
                <a:gd name="connsiteX0" fmla="*/ 3431380 w 6566878"/>
                <a:gd name="connsiteY0" fmla="*/ 766999 h 6751039"/>
                <a:gd name="connsiteX1" fmla="*/ 3265917 w 6566878"/>
                <a:gd name="connsiteY1" fmla="*/ 880211 h 6751039"/>
                <a:gd name="connsiteX2" fmla="*/ 3117871 w 6566878"/>
                <a:gd name="connsiteY2" fmla="*/ 1089217 h 6751039"/>
                <a:gd name="connsiteX3" fmla="*/ 2830488 w 6566878"/>
                <a:gd name="connsiteY3" fmla="*/ 1028257 h 6751039"/>
                <a:gd name="connsiteX4" fmla="*/ 2543106 w 6566878"/>
                <a:gd name="connsiteY4" fmla="*/ 836668 h 6751039"/>
                <a:gd name="connsiteX5" fmla="*/ 2238306 w 6566878"/>
                <a:gd name="connsiteY5" fmla="*/ 845377 h 6751039"/>
                <a:gd name="connsiteX6" fmla="*/ 2011883 w 6566878"/>
                <a:gd name="connsiteY6" fmla="*/ 888919 h 6751039"/>
                <a:gd name="connsiteX7" fmla="*/ 1759334 w 6566878"/>
                <a:gd name="connsiteY7" fmla="*/ 845377 h 6751039"/>
                <a:gd name="connsiteX8" fmla="*/ 1654831 w 6566878"/>
                <a:gd name="connsiteY8" fmla="*/ 845377 h 6751039"/>
                <a:gd name="connsiteX9" fmla="*/ 1463243 w 6566878"/>
                <a:gd name="connsiteY9" fmla="*/ 906337 h 6751039"/>
                <a:gd name="connsiteX10" fmla="*/ 1289071 w 6566878"/>
                <a:gd name="connsiteY10" fmla="*/ 906337 h 6751039"/>
                <a:gd name="connsiteX11" fmla="*/ 1010397 w 6566878"/>
                <a:gd name="connsiteY11" fmla="*/ 1097925 h 6751039"/>
                <a:gd name="connsiteX12" fmla="*/ 792683 w 6566878"/>
                <a:gd name="connsiteY12" fmla="*/ 1350474 h 6751039"/>
                <a:gd name="connsiteX13" fmla="*/ 731723 w 6566878"/>
                <a:gd name="connsiteY13" fmla="*/ 1533354 h 6751039"/>
                <a:gd name="connsiteX14" fmla="*/ 749140 w 6566878"/>
                <a:gd name="connsiteY14" fmla="*/ 1707525 h 6751039"/>
                <a:gd name="connsiteX15" fmla="*/ 792683 w 6566878"/>
                <a:gd name="connsiteY15" fmla="*/ 2012325 h 6751039"/>
                <a:gd name="connsiteX16" fmla="*/ 766557 w 6566878"/>
                <a:gd name="connsiteY16" fmla="*/ 2247457 h 6751039"/>
                <a:gd name="connsiteX17" fmla="*/ 679471 w 6566878"/>
                <a:gd name="connsiteY17" fmla="*/ 2203914 h 6751039"/>
                <a:gd name="connsiteX18" fmla="*/ 592386 w 6566878"/>
                <a:gd name="connsiteY18" fmla="*/ 2073285 h 6751039"/>
                <a:gd name="connsiteX19" fmla="*/ 487883 w 6566878"/>
                <a:gd name="connsiteY19" fmla="*/ 2134245 h 6751039"/>
                <a:gd name="connsiteX20" fmla="*/ 400797 w 6566878"/>
                <a:gd name="connsiteY20" fmla="*/ 2351959 h 6751039"/>
                <a:gd name="connsiteX21" fmla="*/ 305003 w 6566878"/>
                <a:gd name="connsiteY21" fmla="*/ 2648051 h 6751039"/>
                <a:gd name="connsiteX22" fmla="*/ 165666 w 6566878"/>
                <a:gd name="connsiteY22" fmla="*/ 2709011 h 6751039"/>
                <a:gd name="connsiteX23" fmla="*/ 35037 w 6566878"/>
                <a:gd name="connsiteY23" fmla="*/ 2839639 h 6751039"/>
                <a:gd name="connsiteX24" fmla="*/ 8911 w 6566878"/>
                <a:gd name="connsiteY24" fmla="*/ 3144439 h 6751039"/>
                <a:gd name="connsiteX25" fmla="*/ 165666 w 6566878"/>
                <a:gd name="connsiteY25" fmla="*/ 3640828 h 6751039"/>
                <a:gd name="connsiteX26" fmla="*/ 383380 w 6566878"/>
                <a:gd name="connsiteY26" fmla="*/ 3675662 h 6751039"/>
                <a:gd name="connsiteX27" fmla="*/ 574968 w 6566878"/>
                <a:gd name="connsiteY27" fmla="*/ 3884668 h 6751039"/>
                <a:gd name="connsiteX28" fmla="*/ 514008 w 6566878"/>
                <a:gd name="connsiteY28" fmla="*/ 4119799 h 6751039"/>
                <a:gd name="connsiteX29" fmla="*/ 731723 w 6566878"/>
                <a:gd name="connsiteY29" fmla="*/ 4206885 h 6751039"/>
                <a:gd name="connsiteX30" fmla="*/ 984271 w 6566878"/>
                <a:gd name="connsiteY30" fmla="*/ 3997879 h 6751039"/>
                <a:gd name="connsiteX31" fmla="*/ 1245528 w 6566878"/>
                <a:gd name="connsiteY31" fmla="*/ 3945628 h 6751039"/>
                <a:gd name="connsiteX32" fmla="*/ 1193277 w 6566878"/>
                <a:gd name="connsiteY32" fmla="*/ 4102382 h 6751039"/>
                <a:gd name="connsiteX33" fmla="*/ 949437 w 6566878"/>
                <a:gd name="connsiteY33" fmla="*/ 4476851 h 6751039"/>
                <a:gd name="connsiteX34" fmla="*/ 932020 w 6566878"/>
                <a:gd name="connsiteY34" fmla="*/ 4894862 h 6751039"/>
                <a:gd name="connsiteX35" fmla="*/ 1001688 w 6566878"/>
                <a:gd name="connsiteY35" fmla="*/ 5330291 h 6751039"/>
                <a:gd name="connsiteX36" fmla="*/ 975563 w 6566878"/>
                <a:gd name="connsiteY36" fmla="*/ 5591548 h 6751039"/>
                <a:gd name="connsiteX37" fmla="*/ 862351 w 6566878"/>
                <a:gd name="connsiteY37" fmla="*/ 5809262 h 6751039"/>
                <a:gd name="connsiteX38" fmla="*/ 871060 w 6566878"/>
                <a:gd name="connsiteY38" fmla="*/ 6140188 h 6751039"/>
                <a:gd name="connsiteX39" fmla="*/ 905894 w 6566878"/>
                <a:gd name="connsiteY39" fmla="*/ 6436279 h 6751039"/>
                <a:gd name="connsiteX40" fmla="*/ 1201986 w 6566878"/>
                <a:gd name="connsiteY40" fmla="*/ 6749787 h 6751039"/>
                <a:gd name="connsiteX41" fmla="*/ 1602580 w 6566878"/>
                <a:gd name="connsiteY41" fmla="*/ 6488531 h 6751039"/>
                <a:gd name="connsiteX42" fmla="*/ 1907380 w 6566878"/>
                <a:gd name="connsiteY42" fmla="*/ 6331776 h 6751039"/>
                <a:gd name="connsiteX43" fmla="*/ 2299266 w 6566878"/>
                <a:gd name="connsiteY43" fmla="*/ 6183731 h 6751039"/>
                <a:gd name="connsiteX44" fmla="*/ 2656317 w 6566878"/>
                <a:gd name="connsiteY44" fmla="*/ 6366611 h 6751039"/>
                <a:gd name="connsiteX45" fmla="*/ 2821780 w 6566878"/>
                <a:gd name="connsiteY45" fmla="*/ 6375319 h 6751039"/>
                <a:gd name="connsiteX46" fmla="*/ 3143997 w 6566878"/>
                <a:gd name="connsiteY46" fmla="*/ 6183731 h 6751039"/>
                <a:gd name="connsiteX47" fmla="*/ 2969826 w 6566878"/>
                <a:gd name="connsiteY47" fmla="*/ 5992142 h 6751039"/>
                <a:gd name="connsiteX48" fmla="*/ 2543106 w 6566878"/>
                <a:gd name="connsiteY48" fmla="*/ 5809262 h 6751039"/>
                <a:gd name="connsiteX49" fmla="*/ 2281848 w 6566878"/>
                <a:gd name="connsiteY49" fmla="*/ 5591548 h 6751039"/>
                <a:gd name="connsiteX50" fmla="*/ 1889963 w 6566878"/>
                <a:gd name="connsiteY50" fmla="*/ 5182245 h 6751039"/>
                <a:gd name="connsiteX51" fmla="*/ 1776751 w 6566878"/>
                <a:gd name="connsiteY51" fmla="*/ 5008074 h 6751039"/>
                <a:gd name="connsiteX52" fmla="*/ 1811586 w 6566878"/>
                <a:gd name="connsiteY52" fmla="*/ 4720691 h 6751039"/>
                <a:gd name="connsiteX53" fmla="*/ 1715791 w 6566878"/>
                <a:gd name="connsiteY53" fmla="*/ 4398474 h 6751039"/>
                <a:gd name="connsiteX54" fmla="*/ 1907380 w 6566878"/>
                <a:gd name="connsiteY54" fmla="*/ 4198177 h 6751039"/>
                <a:gd name="connsiteX55" fmla="*/ 2316683 w 6566878"/>
                <a:gd name="connsiteY55" fmla="*/ 3954337 h 6751039"/>
                <a:gd name="connsiteX56" fmla="*/ 2412477 w 6566878"/>
                <a:gd name="connsiteY56" fmla="*/ 3745331 h 6751039"/>
                <a:gd name="connsiteX57" fmla="*/ 2142511 w 6566878"/>
                <a:gd name="connsiteY57" fmla="*/ 3623411 h 6751039"/>
                <a:gd name="connsiteX58" fmla="*/ 1916088 w 6566878"/>
                <a:gd name="connsiteY58" fmla="*/ 3553742 h 6751039"/>
                <a:gd name="connsiteX59" fmla="*/ 1402282 w 6566878"/>
                <a:gd name="connsiteY59" fmla="*/ 3640828 h 6751039"/>
                <a:gd name="connsiteX60" fmla="*/ 1306488 w 6566878"/>
                <a:gd name="connsiteY60" fmla="*/ 3292485 h 6751039"/>
                <a:gd name="connsiteX61" fmla="*/ 1358740 w 6566878"/>
                <a:gd name="connsiteY61" fmla="*/ 2857056 h 6751039"/>
                <a:gd name="connsiteX62" fmla="*/ 1471951 w 6566878"/>
                <a:gd name="connsiteY62" fmla="*/ 2169079 h 6751039"/>
                <a:gd name="connsiteX63" fmla="*/ 1741917 w 6566878"/>
                <a:gd name="connsiteY63" fmla="*/ 1864279 h 6751039"/>
                <a:gd name="connsiteX64" fmla="*/ 1759334 w 6566878"/>
                <a:gd name="connsiteY64" fmla="*/ 2430337 h 6751039"/>
                <a:gd name="connsiteX65" fmla="*/ 1872546 w 6566878"/>
                <a:gd name="connsiteY65" fmla="*/ 2796097 h 6751039"/>
                <a:gd name="connsiteX66" fmla="*/ 2003174 w 6566878"/>
                <a:gd name="connsiteY66" fmla="*/ 2839639 h 6751039"/>
                <a:gd name="connsiteX67" fmla="*/ 2177346 w 6566878"/>
                <a:gd name="connsiteY67" fmla="*/ 2500005 h 6751039"/>
                <a:gd name="connsiteX68" fmla="*/ 2368934 w 6566878"/>
                <a:gd name="connsiteY68" fmla="*/ 2203914 h 6751039"/>
                <a:gd name="connsiteX69" fmla="*/ 2656317 w 6566878"/>
                <a:gd name="connsiteY69" fmla="*/ 2073285 h 6751039"/>
                <a:gd name="connsiteX70" fmla="*/ 2978534 w 6566878"/>
                <a:gd name="connsiteY70" fmla="*/ 2064577 h 6751039"/>
                <a:gd name="connsiteX71" fmla="*/ 3178831 w 6566878"/>
                <a:gd name="connsiteY71" fmla="*/ 1907822 h 6751039"/>
                <a:gd name="connsiteX72" fmla="*/ 3335586 w 6566878"/>
                <a:gd name="connsiteY72" fmla="*/ 1742359 h 6751039"/>
                <a:gd name="connsiteX73" fmla="*/ 3509757 w 6566878"/>
                <a:gd name="connsiteY73" fmla="*/ 1942657 h 6751039"/>
                <a:gd name="connsiteX74" fmla="*/ 3805848 w 6566878"/>
                <a:gd name="connsiteY74" fmla="*/ 2203914 h 6751039"/>
                <a:gd name="connsiteX75" fmla="*/ 4058397 w 6566878"/>
                <a:gd name="connsiteY75" fmla="*/ 2238748 h 6751039"/>
                <a:gd name="connsiteX76" fmla="*/ 4389323 w 6566878"/>
                <a:gd name="connsiteY76" fmla="*/ 2081994 h 6751039"/>
                <a:gd name="connsiteX77" fmla="*/ 4589620 w 6566878"/>
                <a:gd name="connsiteY77" fmla="*/ 2047159 h 6751039"/>
                <a:gd name="connsiteX78" fmla="*/ 4990214 w 6566878"/>
                <a:gd name="connsiteY78" fmla="*/ 2064577 h 6751039"/>
                <a:gd name="connsiteX79" fmla="*/ 5164386 w 6566878"/>
                <a:gd name="connsiteY79" fmla="*/ 2125537 h 6751039"/>
                <a:gd name="connsiteX80" fmla="*/ 5355974 w 6566878"/>
                <a:gd name="connsiteY80" fmla="*/ 2177788 h 6751039"/>
                <a:gd name="connsiteX81" fmla="*/ 5878488 w 6566878"/>
                <a:gd name="connsiteY81" fmla="*/ 2186497 h 6751039"/>
                <a:gd name="connsiteX82" fmla="*/ 6191997 w 6566878"/>
                <a:gd name="connsiteY82" fmla="*/ 2421628 h 6751039"/>
                <a:gd name="connsiteX83" fmla="*/ 6479380 w 6566878"/>
                <a:gd name="connsiteY83" fmla="*/ 2369377 h 6751039"/>
                <a:gd name="connsiteX84" fmla="*/ 6488088 w 6566878"/>
                <a:gd name="connsiteY84" fmla="*/ 2081994 h 6751039"/>
                <a:gd name="connsiteX85" fmla="*/ 6566466 w 6566878"/>
                <a:gd name="connsiteY85" fmla="*/ 1568188 h 6751039"/>
                <a:gd name="connsiteX86" fmla="*/ 6505506 w 6566878"/>
                <a:gd name="connsiteY86" fmla="*/ 1106634 h 6751039"/>
                <a:gd name="connsiteX87" fmla="*/ 6252957 w 6566878"/>
                <a:gd name="connsiteY87" fmla="*/ 723457 h 6751039"/>
                <a:gd name="connsiteX88" fmla="*/ 5817528 w 6566878"/>
                <a:gd name="connsiteY88" fmla="*/ 897628 h 6751039"/>
                <a:gd name="connsiteX89" fmla="*/ 5486603 w 6566878"/>
                <a:gd name="connsiteY89" fmla="*/ 862794 h 6751039"/>
                <a:gd name="connsiteX90" fmla="*/ 5538854 w 6566878"/>
                <a:gd name="connsiteY90" fmla="*/ 479617 h 6751039"/>
                <a:gd name="connsiteX91" fmla="*/ 5617231 w 6566878"/>
                <a:gd name="connsiteY91" fmla="*/ 148691 h 6751039"/>
                <a:gd name="connsiteX92" fmla="*/ 5556271 w 6566878"/>
                <a:gd name="connsiteY92" fmla="*/ 70314 h 6751039"/>
                <a:gd name="connsiteX93" fmla="*/ 5521437 w 6566878"/>
                <a:gd name="connsiteY93" fmla="*/ 44188 h 6751039"/>
                <a:gd name="connsiteX94" fmla="*/ 5486603 w 6566878"/>
                <a:gd name="connsiteY94" fmla="*/ 9354 h 6751039"/>
                <a:gd name="connsiteX95" fmla="*/ 5399517 w 6566878"/>
                <a:gd name="connsiteY95" fmla="*/ 645 h 6751039"/>
                <a:gd name="connsiteX96" fmla="*/ 5321140 w 6566878"/>
                <a:gd name="connsiteY96" fmla="*/ 645 h 6751039"/>
                <a:gd name="connsiteX97" fmla="*/ 5094717 w 6566878"/>
                <a:gd name="connsiteY97" fmla="*/ 645 h 6751039"/>
                <a:gd name="connsiteX98" fmla="*/ 4755083 w 6566878"/>
                <a:gd name="connsiteY98" fmla="*/ 645 h 6751039"/>
                <a:gd name="connsiteX99" fmla="*/ 4006146 w 6566878"/>
                <a:gd name="connsiteY99" fmla="*/ 157399 h 6751039"/>
                <a:gd name="connsiteX100" fmla="*/ 4006146 w 6566878"/>
                <a:gd name="connsiteY100" fmla="*/ 296737 h 6751039"/>
                <a:gd name="connsiteX101" fmla="*/ 3892934 w 6566878"/>
                <a:gd name="connsiteY101" fmla="*/ 436074 h 6751039"/>
                <a:gd name="connsiteX102" fmla="*/ 3605551 w 6566878"/>
                <a:gd name="connsiteY102" fmla="*/ 610245 h 6751039"/>
                <a:gd name="connsiteX103" fmla="*/ 3431380 w 6566878"/>
                <a:gd name="connsiteY103" fmla="*/ 766999 h 6751039"/>
                <a:gd name="connsiteX0" fmla="*/ 3431380 w 6566878"/>
                <a:gd name="connsiteY0" fmla="*/ 766999 h 6751039"/>
                <a:gd name="connsiteX1" fmla="*/ 3265917 w 6566878"/>
                <a:gd name="connsiteY1" fmla="*/ 880211 h 6751039"/>
                <a:gd name="connsiteX2" fmla="*/ 3117871 w 6566878"/>
                <a:gd name="connsiteY2" fmla="*/ 1089217 h 6751039"/>
                <a:gd name="connsiteX3" fmla="*/ 2830488 w 6566878"/>
                <a:gd name="connsiteY3" fmla="*/ 1028257 h 6751039"/>
                <a:gd name="connsiteX4" fmla="*/ 2543106 w 6566878"/>
                <a:gd name="connsiteY4" fmla="*/ 836668 h 6751039"/>
                <a:gd name="connsiteX5" fmla="*/ 2238306 w 6566878"/>
                <a:gd name="connsiteY5" fmla="*/ 845377 h 6751039"/>
                <a:gd name="connsiteX6" fmla="*/ 2011883 w 6566878"/>
                <a:gd name="connsiteY6" fmla="*/ 888919 h 6751039"/>
                <a:gd name="connsiteX7" fmla="*/ 1759334 w 6566878"/>
                <a:gd name="connsiteY7" fmla="*/ 845377 h 6751039"/>
                <a:gd name="connsiteX8" fmla="*/ 1654831 w 6566878"/>
                <a:gd name="connsiteY8" fmla="*/ 845377 h 6751039"/>
                <a:gd name="connsiteX9" fmla="*/ 1463243 w 6566878"/>
                <a:gd name="connsiteY9" fmla="*/ 906337 h 6751039"/>
                <a:gd name="connsiteX10" fmla="*/ 1289071 w 6566878"/>
                <a:gd name="connsiteY10" fmla="*/ 906337 h 6751039"/>
                <a:gd name="connsiteX11" fmla="*/ 1010397 w 6566878"/>
                <a:gd name="connsiteY11" fmla="*/ 1097925 h 6751039"/>
                <a:gd name="connsiteX12" fmla="*/ 792683 w 6566878"/>
                <a:gd name="connsiteY12" fmla="*/ 1350474 h 6751039"/>
                <a:gd name="connsiteX13" fmla="*/ 731723 w 6566878"/>
                <a:gd name="connsiteY13" fmla="*/ 1533354 h 6751039"/>
                <a:gd name="connsiteX14" fmla="*/ 749140 w 6566878"/>
                <a:gd name="connsiteY14" fmla="*/ 1707525 h 6751039"/>
                <a:gd name="connsiteX15" fmla="*/ 792683 w 6566878"/>
                <a:gd name="connsiteY15" fmla="*/ 2012325 h 6751039"/>
                <a:gd name="connsiteX16" fmla="*/ 766557 w 6566878"/>
                <a:gd name="connsiteY16" fmla="*/ 2247457 h 6751039"/>
                <a:gd name="connsiteX17" fmla="*/ 679471 w 6566878"/>
                <a:gd name="connsiteY17" fmla="*/ 2203914 h 6751039"/>
                <a:gd name="connsiteX18" fmla="*/ 592386 w 6566878"/>
                <a:gd name="connsiteY18" fmla="*/ 2073285 h 6751039"/>
                <a:gd name="connsiteX19" fmla="*/ 487883 w 6566878"/>
                <a:gd name="connsiteY19" fmla="*/ 2134245 h 6751039"/>
                <a:gd name="connsiteX20" fmla="*/ 400797 w 6566878"/>
                <a:gd name="connsiteY20" fmla="*/ 2351959 h 6751039"/>
                <a:gd name="connsiteX21" fmla="*/ 305003 w 6566878"/>
                <a:gd name="connsiteY21" fmla="*/ 2648051 h 6751039"/>
                <a:gd name="connsiteX22" fmla="*/ 165666 w 6566878"/>
                <a:gd name="connsiteY22" fmla="*/ 2709011 h 6751039"/>
                <a:gd name="connsiteX23" fmla="*/ 35037 w 6566878"/>
                <a:gd name="connsiteY23" fmla="*/ 2839639 h 6751039"/>
                <a:gd name="connsiteX24" fmla="*/ 8911 w 6566878"/>
                <a:gd name="connsiteY24" fmla="*/ 3144439 h 6751039"/>
                <a:gd name="connsiteX25" fmla="*/ 165666 w 6566878"/>
                <a:gd name="connsiteY25" fmla="*/ 3640828 h 6751039"/>
                <a:gd name="connsiteX26" fmla="*/ 383380 w 6566878"/>
                <a:gd name="connsiteY26" fmla="*/ 3675662 h 6751039"/>
                <a:gd name="connsiteX27" fmla="*/ 574968 w 6566878"/>
                <a:gd name="connsiteY27" fmla="*/ 3884668 h 6751039"/>
                <a:gd name="connsiteX28" fmla="*/ 514008 w 6566878"/>
                <a:gd name="connsiteY28" fmla="*/ 4119799 h 6751039"/>
                <a:gd name="connsiteX29" fmla="*/ 731723 w 6566878"/>
                <a:gd name="connsiteY29" fmla="*/ 4206885 h 6751039"/>
                <a:gd name="connsiteX30" fmla="*/ 984271 w 6566878"/>
                <a:gd name="connsiteY30" fmla="*/ 3997879 h 6751039"/>
                <a:gd name="connsiteX31" fmla="*/ 1245528 w 6566878"/>
                <a:gd name="connsiteY31" fmla="*/ 3945628 h 6751039"/>
                <a:gd name="connsiteX32" fmla="*/ 1193277 w 6566878"/>
                <a:gd name="connsiteY32" fmla="*/ 4102382 h 6751039"/>
                <a:gd name="connsiteX33" fmla="*/ 949437 w 6566878"/>
                <a:gd name="connsiteY33" fmla="*/ 4476851 h 6751039"/>
                <a:gd name="connsiteX34" fmla="*/ 932020 w 6566878"/>
                <a:gd name="connsiteY34" fmla="*/ 4894862 h 6751039"/>
                <a:gd name="connsiteX35" fmla="*/ 1001688 w 6566878"/>
                <a:gd name="connsiteY35" fmla="*/ 5330291 h 6751039"/>
                <a:gd name="connsiteX36" fmla="*/ 975563 w 6566878"/>
                <a:gd name="connsiteY36" fmla="*/ 5591548 h 6751039"/>
                <a:gd name="connsiteX37" fmla="*/ 862351 w 6566878"/>
                <a:gd name="connsiteY37" fmla="*/ 5809262 h 6751039"/>
                <a:gd name="connsiteX38" fmla="*/ 871060 w 6566878"/>
                <a:gd name="connsiteY38" fmla="*/ 6140188 h 6751039"/>
                <a:gd name="connsiteX39" fmla="*/ 905894 w 6566878"/>
                <a:gd name="connsiteY39" fmla="*/ 6436279 h 6751039"/>
                <a:gd name="connsiteX40" fmla="*/ 1201986 w 6566878"/>
                <a:gd name="connsiteY40" fmla="*/ 6749787 h 6751039"/>
                <a:gd name="connsiteX41" fmla="*/ 1602580 w 6566878"/>
                <a:gd name="connsiteY41" fmla="*/ 6488531 h 6751039"/>
                <a:gd name="connsiteX42" fmla="*/ 1907380 w 6566878"/>
                <a:gd name="connsiteY42" fmla="*/ 6331776 h 6751039"/>
                <a:gd name="connsiteX43" fmla="*/ 2299266 w 6566878"/>
                <a:gd name="connsiteY43" fmla="*/ 6183731 h 6751039"/>
                <a:gd name="connsiteX44" fmla="*/ 2656317 w 6566878"/>
                <a:gd name="connsiteY44" fmla="*/ 6366611 h 6751039"/>
                <a:gd name="connsiteX45" fmla="*/ 2821780 w 6566878"/>
                <a:gd name="connsiteY45" fmla="*/ 6375319 h 6751039"/>
                <a:gd name="connsiteX46" fmla="*/ 3143997 w 6566878"/>
                <a:gd name="connsiteY46" fmla="*/ 6183731 h 6751039"/>
                <a:gd name="connsiteX47" fmla="*/ 2969826 w 6566878"/>
                <a:gd name="connsiteY47" fmla="*/ 5992142 h 6751039"/>
                <a:gd name="connsiteX48" fmla="*/ 2543106 w 6566878"/>
                <a:gd name="connsiteY48" fmla="*/ 5809262 h 6751039"/>
                <a:gd name="connsiteX49" fmla="*/ 2281848 w 6566878"/>
                <a:gd name="connsiteY49" fmla="*/ 5591548 h 6751039"/>
                <a:gd name="connsiteX50" fmla="*/ 1889963 w 6566878"/>
                <a:gd name="connsiteY50" fmla="*/ 5182245 h 6751039"/>
                <a:gd name="connsiteX51" fmla="*/ 1776751 w 6566878"/>
                <a:gd name="connsiteY51" fmla="*/ 5008074 h 6751039"/>
                <a:gd name="connsiteX52" fmla="*/ 1811586 w 6566878"/>
                <a:gd name="connsiteY52" fmla="*/ 4720691 h 6751039"/>
                <a:gd name="connsiteX53" fmla="*/ 1715791 w 6566878"/>
                <a:gd name="connsiteY53" fmla="*/ 4398474 h 6751039"/>
                <a:gd name="connsiteX54" fmla="*/ 1907380 w 6566878"/>
                <a:gd name="connsiteY54" fmla="*/ 4198177 h 6751039"/>
                <a:gd name="connsiteX55" fmla="*/ 2316683 w 6566878"/>
                <a:gd name="connsiteY55" fmla="*/ 3954337 h 6751039"/>
                <a:gd name="connsiteX56" fmla="*/ 2412477 w 6566878"/>
                <a:gd name="connsiteY56" fmla="*/ 3745331 h 6751039"/>
                <a:gd name="connsiteX57" fmla="*/ 2142511 w 6566878"/>
                <a:gd name="connsiteY57" fmla="*/ 3623411 h 6751039"/>
                <a:gd name="connsiteX58" fmla="*/ 1916088 w 6566878"/>
                <a:gd name="connsiteY58" fmla="*/ 3553742 h 6751039"/>
                <a:gd name="connsiteX59" fmla="*/ 1402282 w 6566878"/>
                <a:gd name="connsiteY59" fmla="*/ 3640828 h 6751039"/>
                <a:gd name="connsiteX60" fmla="*/ 1306488 w 6566878"/>
                <a:gd name="connsiteY60" fmla="*/ 3292485 h 6751039"/>
                <a:gd name="connsiteX61" fmla="*/ 1358740 w 6566878"/>
                <a:gd name="connsiteY61" fmla="*/ 2857056 h 6751039"/>
                <a:gd name="connsiteX62" fmla="*/ 1471951 w 6566878"/>
                <a:gd name="connsiteY62" fmla="*/ 2169079 h 6751039"/>
                <a:gd name="connsiteX63" fmla="*/ 1741917 w 6566878"/>
                <a:gd name="connsiteY63" fmla="*/ 1864279 h 6751039"/>
                <a:gd name="connsiteX64" fmla="*/ 1759334 w 6566878"/>
                <a:gd name="connsiteY64" fmla="*/ 2430337 h 6751039"/>
                <a:gd name="connsiteX65" fmla="*/ 1872546 w 6566878"/>
                <a:gd name="connsiteY65" fmla="*/ 2796097 h 6751039"/>
                <a:gd name="connsiteX66" fmla="*/ 2003174 w 6566878"/>
                <a:gd name="connsiteY66" fmla="*/ 2839639 h 6751039"/>
                <a:gd name="connsiteX67" fmla="*/ 2177346 w 6566878"/>
                <a:gd name="connsiteY67" fmla="*/ 2500005 h 6751039"/>
                <a:gd name="connsiteX68" fmla="*/ 2368934 w 6566878"/>
                <a:gd name="connsiteY68" fmla="*/ 2203914 h 6751039"/>
                <a:gd name="connsiteX69" fmla="*/ 2656317 w 6566878"/>
                <a:gd name="connsiteY69" fmla="*/ 2073285 h 6751039"/>
                <a:gd name="connsiteX70" fmla="*/ 2978534 w 6566878"/>
                <a:gd name="connsiteY70" fmla="*/ 2064577 h 6751039"/>
                <a:gd name="connsiteX71" fmla="*/ 3178831 w 6566878"/>
                <a:gd name="connsiteY71" fmla="*/ 1907822 h 6751039"/>
                <a:gd name="connsiteX72" fmla="*/ 3335586 w 6566878"/>
                <a:gd name="connsiteY72" fmla="*/ 1742359 h 6751039"/>
                <a:gd name="connsiteX73" fmla="*/ 3509757 w 6566878"/>
                <a:gd name="connsiteY73" fmla="*/ 1942657 h 6751039"/>
                <a:gd name="connsiteX74" fmla="*/ 3805848 w 6566878"/>
                <a:gd name="connsiteY74" fmla="*/ 2203914 h 6751039"/>
                <a:gd name="connsiteX75" fmla="*/ 4058397 w 6566878"/>
                <a:gd name="connsiteY75" fmla="*/ 2238748 h 6751039"/>
                <a:gd name="connsiteX76" fmla="*/ 4389323 w 6566878"/>
                <a:gd name="connsiteY76" fmla="*/ 2081994 h 6751039"/>
                <a:gd name="connsiteX77" fmla="*/ 4589620 w 6566878"/>
                <a:gd name="connsiteY77" fmla="*/ 2047159 h 6751039"/>
                <a:gd name="connsiteX78" fmla="*/ 4990214 w 6566878"/>
                <a:gd name="connsiteY78" fmla="*/ 2064577 h 6751039"/>
                <a:gd name="connsiteX79" fmla="*/ 5164386 w 6566878"/>
                <a:gd name="connsiteY79" fmla="*/ 2125537 h 6751039"/>
                <a:gd name="connsiteX80" fmla="*/ 5355974 w 6566878"/>
                <a:gd name="connsiteY80" fmla="*/ 2177788 h 6751039"/>
                <a:gd name="connsiteX81" fmla="*/ 5878488 w 6566878"/>
                <a:gd name="connsiteY81" fmla="*/ 2186497 h 6751039"/>
                <a:gd name="connsiteX82" fmla="*/ 6191997 w 6566878"/>
                <a:gd name="connsiteY82" fmla="*/ 2421628 h 6751039"/>
                <a:gd name="connsiteX83" fmla="*/ 6479380 w 6566878"/>
                <a:gd name="connsiteY83" fmla="*/ 2369377 h 6751039"/>
                <a:gd name="connsiteX84" fmla="*/ 6488088 w 6566878"/>
                <a:gd name="connsiteY84" fmla="*/ 2081994 h 6751039"/>
                <a:gd name="connsiteX85" fmla="*/ 6566466 w 6566878"/>
                <a:gd name="connsiteY85" fmla="*/ 1568188 h 6751039"/>
                <a:gd name="connsiteX86" fmla="*/ 6505506 w 6566878"/>
                <a:gd name="connsiteY86" fmla="*/ 1106634 h 6751039"/>
                <a:gd name="connsiteX87" fmla="*/ 6252957 w 6566878"/>
                <a:gd name="connsiteY87" fmla="*/ 723457 h 6751039"/>
                <a:gd name="connsiteX88" fmla="*/ 5817528 w 6566878"/>
                <a:gd name="connsiteY88" fmla="*/ 897628 h 6751039"/>
                <a:gd name="connsiteX89" fmla="*/ 5486603 w 6566878"/>
                <a:gd name="connsiteY89" fmla="*/ 862794 h 6751039"/>
                <a:gd name="connsiteX90" fmla="*/ 5538854 w 6566878"/>
                <a:gd name="connsiteY90" fmla="*/ 479617 h 6751039"/>
                <a:gd name="connsiteX91" fmla="*/ 5617231 w 6566878"/>
                <a:gd name="connsiteY91" fmla="*/ 148691 h 6751039"/>
                <a:gd name="connsiteX92" fmla="*/ 5556271 w 6566878"/>
                <a:gd name="connsiteY92" fmla="*/ 70314 h 6751039"/>
                <a:gd name="connsiteX93" fmla="*/ 5521437 w 6566878"/>
                <a:gd name="connsiteY93" fmla="*/ 44188 h 6751039"/>
                <a:gd name="connsiteX94" fmla="*/ 5486603 w 6566878"/>
                <a:gd name="connsiteY94" fmla="*/ 9354 h 6751039"/>
                <a:gd name="connsiteX95" fmla="*/ 5399517 w 6566878"/>
                <a:gd name="connsiteY95" fmla="*/ 645 h 6751039"/>
                <a:gd name="connsiteX96" fmla="*/ 5321140 w 6566878"/>
                <a:gd name="connsiteY96" fmla="*/ 645 h 6751039"/>
                <a:gd name="connsiteX97" fmla="*/ 5094717 w 6566878"/>
                <a:gd name="connsiteY97" fmla="*/ 645 h 6751039"/>
                <a:gd name="connsiteX98" fmla="*/ 4006146 w 6566878"/>
                <a:gd name="connsiteY98" fmla="*/ 157399 h 6751039"/>
                <a:gd name="connsiteX99" fmla="*/ 4006146 w 6566878"/>
                <a:gd name="connsiteY99" fmla="*/ 296737 h 6751039"/>
                <a:gd name="connsiteX100" fmla="*/ 3892934 w 6566878"/>
                <a:gd name="connsiteY100" fmla="*/ 436074 h 6751039"/>
                <a:gd name="connsiteX101" fmla="*/ 3605551 w 6566878"/>
                <a:gd name="connsiteY101" fmla="*/ 610245 h 6751039"/>
                <a:gd name="connsiteX102" fmla="*/ 3431380 w 6566878"/>
                <a:gd name="connsiteY102" fmla="*/ 766999 h 6751039"/>
                <a:gd name="connsiteX0" fmla="*/ 3431380 w 6566878"/>
                <a:gd name="connsiteY0" fmla="*/ 766999 h 6751039"/>
                <a:gd name="connsiteX1" fmla="*/ 3265917 w 6566878"/>
                <a:gd name="connsiteY1" fmla="*/ 880211 h 6751039"/>
                <a:gd name="connsiteX2" fmla="*/ 3117871 w 6566878"/>
                <a:gd name="connsiteY2" fmla="*/ 1089217 h 6751039"/>
                <a:gd name="connsiteX3" fmla="*/ 2830488 w 6566878"/>
                <a:gd name="connsiteY3" fmla="*/ 1028257 h 6751039"/>
                <a:gd name="connsiteX4" fmla="*/ 2543106 w 6566878"/>
                <a:gd name="connsiteY4" fmla="*/ 836668 h 6751039"/>
                <a:gd name="connsiteX5" fmla="*/ 2238306 w 6566878"/>
                <a:gd name="connsiteY5" fmla="*/ 845377 h 6751039"/>
                <a:gd name="connsiteX6" fmla="*/ 2011883 w 6566878"/>
                <a:gd name="connsiteY6" fmla="*/ 888919 h 6751039"/>
                <a:gd name="connsiteX7" fmla="*/ 1759334 w 6566878"/>
                <a:gd name="connsiteY7" fmla="*/ 845377 h 6751039"/>
                <a:gd name="connsiteX8" fmla="*/ 1654831 w 6566878"/>
                <a:gd name="connsiteY8" fmla="*/ 845377 h 6751039"/>
                <a:gd name="connsiteX9" fmla="*/ 1463243 w 6566878"/>
                <a:gd name="connsiteY9" fmla="*/ 906337 h 6751039"/>
                <a:gd name="connsiteX10" fmla="*/ 1289071 w 6566878"/>
                <a:gd name="connsiteY10" fmla="*/ 906337 h 6751039"/>
                <a:gd name="connsiteX11" fmla="*/ 1010397 w 6566878"/>
                <a:gd name="connsiteY11" fmla="*/ 1097925 h 6751039"/>
                <a:gd name="connsiteX12" fmla="*/ 792683 w 6566878"/>
                <a:gd name="connsiteY12" fmla="*/ 1350474 h 6751039"/>
                <a:gd name="connsiteX13" fmla="*/ 731723 w 6566878"/>
                <a:gd name="connsiteY13" fmla="*/ 1533354 h 6751039"/>
                <a:gd name="connsiteX14" fmla="*/ 749140 w 6566878"/>
                <a:gd name="connsiteY14" fmla="*/ 1707525 h 6751039"/>
                <a:gd name="connsiteX15" fmla="*/ 792683 w 6566878"/>
                <a:gd name="connsiteY15" fmla="*/ 2012325 h 6751039"/>
                <a:gd name="connsiteX16" fmla="*/ 766557 w 6566878"/>
                <a:gd name="connsiteY16" fmla="*/ 2247457 h 6751039"/>
                <a:gd name="connsiteX17" fmla="*/ 679471 w 6566878"/>
                <a:gd name="connsiteY17" fmla="*/ 2203914 h 6751039"/>
                <a:gd name="connsiteX18" fmla="*/ 592386 w 6566878"/>
                <a:gd name="connsiteY18" fmla="*/ 2073285 h 6751039"/>
                <a:gd name="connsiteX19" fmla="*/ 487883 w 6566878"/>
                <a:gd name="connsiteY19" fmla="*/ 2134245 h 6751039"/>
                <a:gd name="connsiteX20" fmla="*/ 400797 w 6566878"/>
                <a:gd name="connsiteY20" fmla="*/ 2351959 h 6751039"/>
                <a:gd name="connsiteX21" fmla="*/ 305003 w 6566878"/>
                <a:gd name="connsiteY21" fmla="*/ 2648051 h 6751039"/>
                <a:gd name="connsiteX22" fmla="*/ 165666 w 6566878"/>
                <a:gd name="connsiteY22" fmla="*/ 2709011 h 6751039"/>
                <a:gd name="connsiteX23" fmla="*/ 35037 w 6566878"/>
                <a:gd name="connsiteY23" fmla="*/ 2839639 h 6751039"/>
                <a:gd name="connsiteX24" fmla="*/ 8911 w 6566878"/>
                <a:gd name="connsiteY24" fmla="*/ 3144439 h 6751039"/>
                <a:gd name="connsiteX25" fmla="*/ 165666 w 6566878"/>
                <a:gd name="connsiteY25" fmla="*/ 3640828 h 6751039"/>
                <a:gd name="connsiteX26" fmla="*/ 383380 w 6566878"/>
                <a:gd name="connsiteY26" fmla="*/ 3675662 h 6751039"/>
                <a:gd name="connsiteX27" fmla="*/ 574968 w 6566878"/>
                <a:gd name="connsiteY27" fmla="*/ 3884668 h 6751039"/>
                <a:gd name="connsiteX28" fmla="*/ 514008 w 6566878"/>
                <a:gd name="connsiteY28" fmla="*/ 4119799 h 6751039"/>
                <a:gd name="connsiteX29" fmla="*/ 731723 w 6566878"/>
                <a:gd name="connsiteY29" fmla="*/ 4206885 h 6751039"/>
                <a:gd name="connsiteX30" fmla="*/ 984271 w 6566878"/>
                <a:gd name="connsiteY30" fmla="*/ 3997879 h 6751039"/>
                <a:gd name="connsiteX31" fmla="*/ 1245528 w 6566878"/>
                <a:gd name="connsiteY31" fmla="*/ 3945628 h 6751039"/>
                <a:gd name="connsiteX32" fmla="*/ 1193277 w 6566878"/>
                <a:gd name="connsiteY32" fmla="*/ 4102382 h 6751039"/>
                <a:gd name="connsiteX33" fmla="*/ 949437 w 6566878"/>
                <a:gd name="connsiteY33" fmla="*/ 4476851 h 6751039"/>
                <a:gd name="connsiteX34" fmla="*/ 932020 w 6566878"/>
                <a:gd name="connsiteY34" fmla="*/ 4894862 h 6751039"/>
                <a:gd name="connsiteX35" fmla="*/ 1001688 w 6566878"/>
                <a:gd name="connsiteY35" fmla="*/ 5330291 h 6751039"/>
                <a:gd name="connsiteX36" fmla="*/ 975563 w 6566878"/>
                <a:gd name="connsiteY36" fmla="*/ 5591548 h 6751039"/>
                <a:gd name="connsiteX37" fmla="*/ 862351 w 6566878"/>
                <a:gd name="connsiteY37" fmla="*/ 5809262 h 6751039"/>
                <a:gd name="connsiteX38" fmla="*/ 871060 w 6566878"/>
                <a:gd name="connsiteY38" fmla="*/ 6140188 h 6751039"/>
                <a:gd name="connsiteX39" fmla="*/ 905894 w 6566878"/>
                <a:gd name="connsiteY39" fmla="*/ 6436279 h 6751039"/>
                <a:gd name="connsiteX40" fmla="*/ 1201986 w 6566878"/>
                <a:gd name="connsiteY40" fmla="*/ 6749787 h 6751039"/>
                <a:gd name="connsiteX41" fmla="*/ 1602580 w 6566878"/>
                <a:gd name="connsiteY41" fmla="*/ 6488531 h 6751039"/>
                <a:gd name="connsiteX42" fmla="*/ 1907380 w 6566878"/>
                <a:gd name="connsiteY42" fmla="*/ 6331776 h 6751039"/>
                <a:gd name="connsiteX43" fmla="*/ 2299266 w 6566878"/>
                <a:gd name="connsiteY43" fmla="*/ 6183731 h 6751039"/>
                <a:gd name="connsiteX44" fmla="*/ 2656317 w 6566878"/>
                <a:gd name="connsiteY44" fmla="*/ 6366611 h 6751039"/>
                <a:gd name="connsiteX45" fmla="*/ 2821780 w 6566878"/>
                <a:gd name="connsiteY45" fmla="*/ 6375319 h 6751039"/>
                <a:gd name="connsiteX46" fmla="*/ 3143997 w 6566878"/>
                <a:gd name="connsiteY46" fmla="*/ 6183731 h 6751039"/>
                <a:gd name="connsiteX47" fmla="*/ 2969826 w 6566878"/>
                <a:gd name="connsiteY47" fmla="*/ 5992142 h 6751039"/>
                <a:gd name="connsiteX48" fmla="*/ 2543106 w 6566878"/>
                <a:gd name="connsiteY48" fmla="*/ 5809262 h 6751039"/>
                <a:gd name="connsiteX49" fmla="*/ 2281848 w 6566878"/>
                <a:gd name="connsiteY49" fmla="*/ 5591548 h 6751039"/>
                <a:gd name="connsiteX50" fmla="*/ 1889963 w 6566878"/>
                <a:gd name="connsiteY50" fmla="*/ 5182245 h 6751039"/>
                <a:gd name="connsiteX51" fmla="*/ 1776751 w 6566878"/>
                <a:gd name="connsiteY51" fmla="*/ 5008074 h 6751039"/>
                <a:gd name="connsiteX52" fmla="*/ 1811586 w 6566878"/>
                <a:gd name="connsiteY52" fmla="*/ 4720691 h 6751039"/>
                <a:gd name="connsiteX53" fmla="*/ 1715791 w 6566878"/>
                <a:gd name="connsiteY53" fmla="*/ 4398474 h 6751039"/>
                <a:gd name="connsiteX54" fmla="*/ 1907380 w 6566878"/>
                <a:gd name="connsiteY54" fmla="*/ 4198177 h 6751039"/>
                <a:gd name="connsiteX55" fmla="*/ 2316683 w 6566878"/>
                <a:gd name="connsiteY55" fmla="*/ 3954337 h 6751039"/>
                <a:gd name="connsiteX56" fmla="*/ 2412477 w 6566878"/>
                <a:gd name="connsiteY56" fmla="*/ 3745331 h 6751039"/>
                <a:gd name="connsiteX57" fmla="*/ 2142511 w 6566878"/>
                <a:gd name="connsiteY57" fmla="*/ 3623411 h 6751039"/>
                <a:gd name="connsiteX58" fmla="*/ 1916088 w 6566878"/>
                <a:gd name="connsiteY58" fmla="*/ 3553742 h 6751039"/>
                <a:gd name="connsiteX59" fmla="*/ 1402282 w 6566878"/>
                <a:gd name="connsiteY59" fmla="*/ 3640828 h 6751039"/>
                <a:gd name="connsiteX60" fmla="*/ 1306488 w 6566878"/>
                <a:gd name="connsiteY60" fmla="*/ 3292485 h 6751039"/>
                <a:gd name="connsiteX61" fmla="*/ 1358740 w 6566878"/>
                <a:gd name="connsiteY61" fmla="*/ 2857056 h 6751039"/>
                <a:gd name="connsiteX62" fmla="*/ 1471951 w 6566878"/>
                <a:gd name="connsiteY62" fmla="*/ 2169079 h 6751039"/>
                <a:gd name="connsiteX63" fmla="*/ 1741917 w 6566878"/>
                <a:gd name="connsiteY63" fmla="*/ 1864279 h 6751039"/>
                <a:gd name="connsiteX64" fmla="*/ 1759334 w 6566878"/>
                <a:gd name="connsiteY64" fmla="*/ 2430337 h 6751039"/>
                <a:gd name="connsiteX65" fmla="*/ 1872546 w 6566878"/>
                <a:gd name="connsiteY65" fmla="*/ 2796097 h 6751039"/>
                <a:gd name="connsiteX66" fmla="*/ 2003174 w 6566878"/>
                <a:gd name="connsiteY66" fmla="*/ 2839639 h 6751039"/>
                <a:gd name="connsiteX67" fmla="*/ 2177346 w 6566878"/>
                <a:gd name="connsiteY67" fmla="*/ 2500005 h 6751039"/>
                <a:gd name="connsiteX68" fmla="*/ 2368934 w 6566878"/>
                <a:gd name="connsiteY68" fmla="*/ 2203914 h 6751039"/>
                <a:gd name="connsiteX69" fmla="*/ 2656317 w 6566878"/>
                <a:gd name="connsiteY69" fmla="*/ 2073285 h 6751039"/>
                <a:gd name="connsiteX70" fmla="*/ 2978534 w 6566878"/>
                <a:gd name="connsiteY70" fmla="*/ 2064577 h 6751039"/>
                <a:gd name="connsiteX71" fmla="*/ 3178831 w 6566878"/>
                <a:gd name="connsiteY71" fmla="*/ 1907822 h 6751039"/>
                <a:gd name="connsiteX72" fmla="*/ 3335586 w 6566878"/>
                <a:gd name="connsiteY72" fmla="*/ 1742359 h 6751039"/>
                <a:gd name="connsiteX73" fmla="*/ 3509757 w 6566878"/>
                <a:gd name="connsiteY73" fmla="*/ 1942657 h 6751039"/>
                <a:gd name="connsiteX74" fmla="*/ 3805848 w 6566878"/>
                <a:gd name="connsiteY74" fmla="*/ 2203914 h 6751039"/>
                <a:gd name="connsiteX75" fmla="*/ 4058397 w 6566878"/>
                <a:gd name="connsiteY75" fmla="*/ 2238748 h 6751039"/>
                <a:gd name="connsiteX76" fmla="*/ 4389323 w 6566878"/>
                <a:gd name="connsiteY76" fmla="*/ 2081994 h 6751039"/>
                <a:gd name="connsiteX77" fmla="*/ 4589620 w 6566878"/>
                <a:gd name="connsiteY77" fmla="*/ 2047159 h 6751039"/>
                <a:gd name="connsiteX78" fmla="*/ 4990214 w 6566878"/>
                <a:gd name="connsiteY78" fmla="*/ 2064577 h 6751039"/>
                <a:gd name="connsiteX79" fmla="*/ 5164386 w 6566878"/>
                <a:gd name="connsiteY79" fmla="*/ 2125537 h 6751039"/>
                <a:gd name="connsiteX80" fmla="*/ 5355974 w 6566878"/>
                <a:gd name="connsiteY80" fmla="*/ 2177788 h 6751039"/>
                <a:gd name="connsiteX81" fmla="*/ 5878488 w 6566878"/>
                <a:gd name="connsiteY81" fmla="*/ 2186497 h 6751039"/>
                <a:gd name="connsiteX82" fmla="*/ 6191997 w 6566878"/>
                <a:gd name="connsiteY82" fmla="*/ 2421628 h 6751039"/>
                <a:gd name="connsiteX83" fmla="*/ 6479380 w 6566878"/>
                <a:gd name="connsiteY83" fmla="*/ 2369377 h 6751039"/>
                <a:gd name="connsiteX84" fmla="*/ 6488088 w 6566878"/>
                <a:gd name="connsiteY84" fmla="*/ 2081994 h 6751039"/>
                <a:gd name="connsiteX85" fmla="*/ 6566466 w 6566878"/>
                <a:gd name="connsiteY85" fmla="*/ 1568188 h 6751039"/>
                <a:gd name="connsiteX86" fmla="*/ 6505506 w 6566878"/>
                <a:gd name="connsiteY86" fmla="*/ 1106634 h 6751039"/>
                <a:gd name="connsiteX87" fmla="*/ 6252957 w 6566878"/>
                <a:gd name="connsiteY87" fmla="*/ 723457 h 6751039"/>
                <a:gd name="connsiteX88" fmla="*/ 5817528 w 6566878"/>
                <a:gd name="connsiteY88" fmla="*/ 897628 h 6751039"/>
                <a:gd name="connsiteX89" fmla="*/ 5486603 w 6566878"/>
                <a:gd name="connsiteY89" fmla="*/ 862794 h 6751039"/>
                <a:gd name="connsiteX90" fmla="*/ 5538854 w 6566878"/>
                <a:gd name="connsiteY90" fmla="*/ 479617 h 6751039"/>
                <a:gd name="connsiteX91" fmla="*/ 5617231 w 6566878"/>
                <a:gd name="connsiteY91" fmla="*/ 148691 h 6751039"/>
                <a:gd name="connsiteX92" fmla="*/ 5556271 w 6566878"/>
                <a:gd name="connsiteY92" fmla="*/ 70314 h 6751039"/>
                <a:gd name="connsiteX93" fmla="*/ 5521437 w 6566878"/>
                <a:gd name="connsiteY93" fmla="*/ 44188 h 6751039"/>
                <a:gd name="connsiteX94" fmla="*/ 5486603 w 6566878"/>
                <a:gd name="connsiteY94" fmla="*/ 9354 h 6751039"/>
                <a:gd name="connsiteX95" fmla="*/ 5399517 w 6566878"/>
                <a:gd name="connsiteY95" fmla="*/ 645 h 6751039"/>
                <a:gd name="connsiteX96" fmla="*/ 5321140 w 6566878"/>
                <a:gd name="connsiteY96" fmla="*/ 645 h 6751039"/>
                <a:gd name="connsiteX97" fmla="*/ 4006146 w 6566878"/>
                <a:gd name="connsiteY97" fmla="*/ 157399 h 6751039"/>
                <a:gd name="connsiteX98" fmla="*/ 4006146 w 6566878"/>
                <a:gd name="connsiteY98" fmla="*/ 296737 h 6751039"/>
                <a:gd name="connsiteX99" fmla="*/ 3892934 w 6566878"/>
                <a:gd name="connsiteY99" fmla="*/ 436074 h 6751039"/>
                <a:gd name="connsiteX100" fmla="*/ 3605551 w 6566878"/>
                <a:gd name="connsiteY100" fmla="*/ 610245 h 6751039"/>
                <a:gd name="connsiteX101" fmla="*/ 3431380 w 6566878"/>
                <a:gd name="connsiteY101" fmla="*/ 766999 h 6751039"/>
                <a:gd name="connsiteX0" fmla="*/ 3431380 w 6566878"/>
                <a:gd name="connsiteY0" fmla="*/ 776731 h 6760771"/>
                <a:gd name="connsiteX1" fmla="*/ 3265917 w 6566878"/>
                <a:gd name="connsiteY1" fmla="*/ 889943 h 6760771"/>
                <a:gd name="connsiteX2" fmla="*/ 3117871 w 6566878"/>
                <a:gd name="connsiteY2" fmla="*/ 1098949 h 6760771"/>
                <a:gd name="connsiteX3" fmla="*/ 2830488 w 6566878"/>
                <a:gd name="connsiteY3" fmla="*/ 1037989 h 6760771"/>
                <a:gd name="connsiteX4" fmla="*/ 2543106 w 6566878"/>
                <a:gd name="connsiteY4" fmla="*/ 846400 h 6760771"/>
                <a:gd name="connsiteX5" fmla="*/ 2238306 w 6566878"/>
                <a:gd name="connsiteY5" fmla="*/ 855109 h 6760771"/>
                <a:gd name="connsiteX6" fmla="*/ 2011883 w 6566878"/>
                <a:gd name="connsiteY6" fmla="*/ 898651 h 6760771"/>
                <a:gd name="connsiteX7" fmla="*/ 1759334 w 6566878"/>
                <a:gd name="connsiteY7" fmla="*/ 855109 h 6760771"/>
                <a:gd name="connsiteX8" fmla="*/ 1654831 w 6566878"/>
                <a:gd name="connsiteY8" fmla="*/ 855109 h 6760771"/>
                <a:gd name="connsiteX9" fmla="*/ 1463243 w 6566878"/>
                <a:gd name="connsiteY9" fmla="*/ 916069 h 6760771"/>
                <a:gd name="connsiteX10" fmla="*/ 1289071 w 6566878"/>
                <a:gd name="connsiteY10" fmla="*/ 916069 h 6760771"/>
                <a:gd name="connsiteX11" fmla="*/ 1010397 w 6566878"/>
                <a:gd name="connsiteY11" fmla="*/ 1107657 h 6760771"/>
                <a:gd name="connsiteX12" fmla="*/ 792683 w 6566878"/>
                <a:gd name="connsiteY12" fmla="*/ 1360206 h 6760771"/>
                <a:gd name="connsiteX13" fmla="*/ 731723 w 6566878"/>
                <a:gd name="connsiteY13" fmla="*/ 1543086 h 6760771"/>
                <a:gd name="connsiteX14" fmla="*/ 749140 w 6566878"/>
                <a:gd name="connsiteY14" fmla="*/ 1717257 h 6760771"/>
                <a:gd name="connsiteX15" fmla="*/ 792683 w 6566878"/>
                <a:gd name="connsiteY15" fmla="*/ 2022057 h 6760771"/>
                <a:gd name="connsiteX16" fmla="*/ 766557 w 6566878"/>
                <a:gd name="connsiteY16" fmla="*/ 2257189 h 6760771"/>
                <a:gd name="connsiteX17" fmla="*/ 679471 w 6566878"/>
                <a:gd name="connsiteY17" fmla="*/ 2213646 h 6760771"/>
                <a:gd name="connsiteX18" fmla="*/ 592386 w 6566878"/>
                <a:gd name="connsiteY18" fmla="*/ 2083017 h 6760771"/>
                <a:gd name="connsiteX19" fmla="*/ 487883 w 6566878"/>
                <a:gd name="connsiteY19" fmla="*/ 2143977 h 6760771"/>
                <a:gd name="connsiteX20" fmla="*/ 400797 w 6566878"/>
                <a:gd name="connsiteY20" fmla="*/ 2361691 h 6760771"/>
                <a:gd name="connsiteX21" fmla="*/ 305003 w 6566878"/>
                <a:gd name="connsiteY21" fmla="*/ 2657783 h 6760771"/>
                <a:gd name="connsiteX22" fmla="*/ 165666 w 6566878"/>
                <a:gd name="connsiteY22" fmla="*/ 2718743 h 6760771"/>
                <a:gd name="connsiteX23" fmla="*/ 35037 w 6566878"/>
                <a:gd name="connsiteY23" fmla="*/ 2849371 h 6760771"/>
                <a:gd name="connsiteX24" fmla="*/ 8911 w 6566878"/>
                <a:gd name="connsiteY24" fmla="*/ 3154171 h 6760771"/>
                <a:gd name="connsiteX25" fmla="*/ 165666 w 6566878"/>
                <a:gd name="connsiteY25" fmla="*/ 3650560 h 6760771"/>
                <a:gd name="connsiteX26" fmla="*/ 383380 w 6566878"/>
                <a:gd name="connsiteY26" fmla="*/ 3685394 h 6760771"/>
                <a:gd name="connsiteX27" fmla="*/ 574968 w 6566878"/>
                <a:gd name="connsiteY27" fmla="*/ 3894400 h 6760771"/>
                <a:gd name="connsiteX28" fmla="*/ 514008 w 6566878"/>
                <a:gd name="connsiteY28" fmla="*/ 4129531 h 6760771"/>
                <a:gd name="connsiteX29" fmla="*/ 731723 w 6566878"/>
                <a:gd name="connsiteY29" fmla="*/ 4216617 h 6760771"/>
                <a:gd name="connsiteX30" fmla="*/ 984271 w 6566878"/>
                <a:gd name="connsiteY30" fmla="*/ 4007611 h 6760771"/>
                <a:gd name="connsiteX31" fmla="*/ 1245528 w 6566878"/>
                <a:gd name="connsiteY31" fmla="*/ 3955360 h 6760771"/>
                <a:gd name="connsiteX32" fmla="*/ 1193277 w 6566878"/>
                <a:gd name="connsiteY32" fmla="*/ 4112114 h 6760771"/>
                <a:gd name="connsiteX33" fmla="*/ 949437 w 6566878"/>
                <a:gd name="connsiteY33" fmla="*/ 4486583 h 6760771"/>
                <a:gd name="connsiteX34" fmla="*/ 932020 w 6566878"/>
                <a:gd name="connsiteY34" fmla="*/ 4904594 h 6760771"/>
                <a:gd name="connsiteX35" fmla="*/ 1001688 w 6566878"/>
                <a:gd name="connsiteY35" fmla="*/ 5340023 h 6760771"/>
                <a:gd name="connsiteX36" fmla="*/ 975563 w 6566878"/>
                <a:gd name="connsiteY36" fmla="*/ 5601280 h 6760771"/>
                <a:gd name="connsiteX37" fmla="*/ 862351 w 6566878"/>
                <a:gd name="connsiteY37" fmla="*/ 5818994 h 6760771"/>
                <a:gd name="connsiteX38" fmla="*/ 871060 w 6566878"/>
                <a:gd name="connsiteY38" fmla="*/ 6149920 h 6760771"/>
                <a:gd name="connsiteX39" fmla="*/ 905894 w 6566878"/>
                <a:gd name="connsiteY39" fmla="*/ 6446011 h 6760771"/>
                <a:gd name="connsiteX40" fmla="*/ 1201986 w 6566878"/>
                <a:gd name="connsiteY40" fmla="*/ 6759519 h 6760771"/>
                <a:gd name="connsiteX41" fmla="*/ 1602580 w 6566878"/>
                <a:gd name="connsiteY41" fmla="*/ 6498263 h 6760771"/>
                <a:gd name="connsiteX42" fmla="*/ 1907380 w 6566878"/>
                <a:gd name="connsiteY42" fmla="*/ 6341508 h 6760771"/>
                <a:gd name="connsiteX43" fmla="*/ 2299266 w 6566878"/>
                <a:gd name="connsiteY43" fmla="*/ 6193463 h 6760771"/>
                <a:gd name="connsiteX44" fmla="*/ 2656317 w 6566878"/>
                <a:gd name="connsiteY44" fmla="*/ 6376343 h 6760771"/>
                <a:gd name="connsiteX45" fmla="*/ 2821780 w 6566878"/>
                <a:gd name="connsiteY45" fmla="*/ 6385051 h 6760771"/>
                <a:gd name="connsiteX46" fmla="*/ 3143997 w 6566878"/>
                <a:gd name="connsiteY46" fmla="*/ 6193463 h 6760771"/>
                <a:gd name="connsiteX47" fmla="*/ 2969826 w 6566878"/>
                <a:gd name="connsiteY47" fmla="*/ 6001874 h 6760771"/>
                <a:gd name="connsiteX48" fmla="*/ 2543106 w 6566878"/>
                <a:gd name="connsiteY48" fmla="*/ 5818994 h 6760771"/>
                <a:gd name="connsiteX49" fmla="*/ 2281848 w 6566878"/>
                <a:gd name="connsiteY49" fmla="*/ 5601280 h 6760771"/>
                <a:gd name="connsiteX50" fmla="*/ 1889963 w 6566878"/>
                <a:gd name="connsiteY50" fmla="*/ 5191977 h 6760771"/>
                <a:gd name="connsiteX51" fmla="*/ 1776751 w 6566878"/>
                <a:gd name="connsiteY51" fmla="*/ 5017806 h 6760771"/>
                <a:gd name="connsiteX52" fmla="*/ 1811586 w 6566878"/>
                <a:gd name="connsiteY52" fmla="*/ 4730423 h 6760771"/>
                <a:gd name="connsiteX53" fmla="*/ 1715791 w 6566878"/>
                <a:gd name="connsiteY53" fmla="*/ 4408206 h 6760771"/>
                <a:gd name="connsiteX54" fmla="*/ 1907380 w 6566878"/>
                <a:gd name="connsiteY54" fmla="*/ 4207909 h 6760771"/>
                <a:gd name="connsiteX55" fmla="*/ 2316683 w 6566878"/>
                <a:gd name="connsiteY55" fmla="*/ 3964069 h 6760771"/>
                <a:gd name="connsiteX56" fmla="*/ 2412477 w 6566878"/>
                <a:gd name="connsiteY56" fmla="*/ 3755063 h 6760771"/>
                <a:gd name="connsiteX57" fmla="*/ 2142511 w 6566878"/>
                <a:gd name="connsiteY57" fmla="*/ 3633143 h 6760771"/>
                <a:gd name="connsiteX58" fmla="*/ 1916088 w 6566878"/>
                <a:gd name="connsiteY58" fmla="*/ 3563474 h 6760771"/>
                <a:gd name="connsiteX59" fmla="*/ 1402282 w 6566878"/>
                <a:gd name="connsiteY59" fmla="*/ 3650560 h 6760771"/>
                <a:gd name="connsiteX60" fmla="*/ 1306488 w 6566878"/>
                <a:gd name="connsiteY60" fmla="*/ 3302217 h 6760771"/>
                <a:gd name="connsiteX61" fmla="*/ 1358740 w 6566878"/>
                <a:gd name="connsiteY61" fmla="*/ 2866788 h 6760771"/>
                <a:gd name="connsiteX62" fmla="*/ 1471951 w 6566878"/>
                <a:gd name="connsiteY62" fmla="*/ 2178811 h 6760771"/>
                <a:gd name="connsiteX63" fmla="*/ 1741917 w 6566878"/>
                <a:gd name="connsiteY63" fmla="*/ 1874011 h 6760771"/>
                <a:gd name="connsiteX64" fmla="*/ 1759334 w 6566878"/>
                <a:gd name="connsiteY64" fmla="*/ 2440069 h 6760771"/>
                <a:gd name="connsiteX65" fmla="*/ 1872546 w 6566878"/>
                <a:gd name="connsiteY65" fmla="*/ 2805829 h 6760771"/>
                <a:gd name="connsiteX66" fmla="*/ 2003174 w 6566878"/>
                <a:gd name="connsiteY66" fmla="*/ 2849371 h 6760771"/>
                <a:gd name="connsiteX67" fmla="*/ 2177346 w 6566878"/>
                <a:gd name="connsiteY67" fmla="*/ 2509737 h 6760771"/>
                <a:gd name="connsiteX68" fmla="*/ 2368934 w 6566878"/>
                <a:gd name="connsiteY68" fmla="*/ 2213646 h 6760771"/>
                <a:gd name="connsiteX69" fmla="*/ 2656317 w 6566878"/>
                <a:gd name="connsiteY69" fmla="*/ 2083017 h 6760771"/>
                <a:gd name="connsiteX70" fmla="*/ 2978534 w 6566878"/>
                <a:gd name="connsiteY70" fmla="*/ 2074309 h 6760771"/>
                <a:gd name="connsiteX71" fmla="*/ 3178831 w 6566878"/>
                <a:gd name="connsiteY71" fmla="*/ 1917554 h 6760771"/>
                <a:gd name="connsiteX72" fmla="*/ 3335586 w 6566878"/>
                <a:gd name="connsiteY72" fmla="*/ 1752091 h 6760771"/>
                <a:gd name="connsiteX73" fmla="*/ 3509757 w 6566878"/>
                <a:gd name="connsiteY73" fmla="*/ 1952389 h 6760771"/>
                <a:gd name="connsiteX74" fmla="*/ 3805848 w 6566878"/>
                <a:gd name="connsiteY74" fmla="*/ 2213646 h 6760771"/>
                <a:gd name="connsiteX75" fmla="*/ 4058397 w 6566878"/>
                <a:gd name="connsiteY75" fmla="*/ 2248480 h 6760771"/>
                <a:gd name="connsiteX76" fmla="*/ 4389323 w 6566878"/>
                <a:gd name="connsiteY76" fmla="*/ 2091726 h 6760771"/>
                <a:gd name="connsiteX77" fmla="*/ 4589620 w 6566878"/>
                <a:gd name="connsiteY77" fmla="*/ 2056891 h 6760771"/>
                <a:gd name="connsiteX78" fmla="*/ 4990214 w 6566878"/>
                <a:gd name="connsiteY78" fmla="*/ 2074309 h 6760771"/>
                <a:gd name="connsiteX79" fmla="*/ 5164386 w 6566878"/>
                <a:gd name="connsiteY79" fmla="*/ 2135269 h 6760771"/>
                <a:gd name="connsiteX80" fmla="*/ 5355974 w 6566878"/>
                <a:gd name="connsiteY80" fmla="*/ 2187520 h 6760771"/>
                <a:gd name="connsiteX81" fmla="*/ 5878488 w 6566878"/>
                <a:gd name="connsiteY81" fmla="*/ 2196229 h 6760771"/>
                <a:gd name="connsiteX82" fmla="*/ 6191997 w 6566878"/>
                <a:gd name="connsiteY82" fmla="*/ 2431360 h 6760771"/>
                <a:gd name="connsiteX83" fmla="*/ 6479380 w 6566878"/>
                <a:gd name="connsiteY83" fmla="*/ 2379109 h 6760771"/>
                <a:gd name="connsiteX84" fmla="*/ 6488088 w 6566878"/>
                <a:gd name="connsiteY84" fmla="*/ 2091726 h 6760771"/>
                <a:gd name="connsiteX85" fmla="*/ 6566466 w 6566878"/>
                <a:gd name="connsiteY85" fmla="*/ 1577920 h 6760771"/>
                <a:gd name="connsiteX86" fmla="*/ 6505506 w 6566878"/>
                <a:gd name="connsiteY86" fmla="*/ 1116366 h 6760771"/>
                <a:gd name="connsiteX87" fmla="*/ 6252957 w 6566878"/>
                <a:gd name="connsiteY87" fmla="*/ 733189 h 6760771"/>
                <a:gd name="connsiteX88" fmla="*/ 5817528 w 6566878"/>
                <a:gd name="connsiteY88" fmla="*/ 907360 h 6760771"/>
                <a:gd name="connsiteX89" fmla="*/ 5486603 w 6566878"/>
                <a:gd name="connsiteY89" fmla="*/ 872526 h 6760771"/>
                <a:gd name="connsiteX90" fmla="*/ 5538854 w 6566878"/>
                <a:gd name="connsiteY90" fmla="*/ 489349 h 6760771"/>
                <a:gd name="connsiteX91" fmla="*/ 5617231 w 6566878"/>
                <a:gd name="connsiteY91" fmla="*/ 158423 h 6760771"/>
                <a:gd name="connsiteX92" fmla="*/ 5556271 w 6566878"/>
                <a:gd name="connsiteY92" fmla="*/ 80046 h 6760771"/>
                <a:gd name="connsiteX93" fmla="*/ 5521437 w 6566878"/>
                <a:gd name="connsiteY93" fmla="*/ 53920 h 6760771"/>
                <a:gd name="connsiteX94" fmla="*/ 5486603 w 6566878"/>
                <a:gd name="connsiteY94" fmla="*/ 19086 h 6760771"/>
                <a:gd name="connsiteX95" fmla="*/ 5399517 w 6566878"/>
                <a:gd name="connsiteY95" fmla="*/ 10377 h 6760771"/>
                <a:gd name="connsiteX96" fmla="*/ 4006146 w 6566878"/>
                <a:gd name="connsiteY96" fmla="*/ 167131 h 6760771"/>
                <a:gd name="connsiteX97" fmla="*/ 4006146 w 6566878"/>
                <a:gd name="connsiteY97" fmla="*/ 306469 h 6760771"/>
                <a:gd name="connsiteX98" fmla="*/ 3892934 w 6566878"/>
                <a:gd name="connsiteY98" fmla="*/ 445806 h 6760771"/>
                <a:gd name="connsiteX99" fmla="*/ 3605551 w 6566878"/>
                <a:gd name="connsiteY99" fmla="*/ 619977 h 6760771"/>
                <a:gd name="connsiteX100" fmla="*/ 3431380 w 6566878"/>
                <a:gd name="connsiteY100" fmla="*/ 776731 h 6760771"/>
                <a:gd name="connsiteX0" fmla="*/ 3431380 w 6566878"/>
                <a:gd name="connsiteY0" fmla="*/ 761506 h 6745546"/>
                <a:gd name="connsiteX1" fmla="*/ 3265917 w 6566878"/>
                <a:gd name="connsiteY1" fmla="*/ 874718 h 6745546"/>
                <a:gd name="connsiteX2" fmla="*/ 3117871 w 6566878"/>
                <a:gd name="connsiteY2" fmla="*/ 1083724 h 6745546"/>
                <a:gd name="connsiteX3" fmla="*/ 2830488 w 6566878"/>
                <a:gd name="connsiteY3" fmla="*/ 1022764 h 6745546"/>
                <a:gd name="connsiteX4" fmla="*/ 2543106 w 6566878"/>
                <a:gd name="connsiteY4" fmla="*/ 831175 h 6745546"/>
                <a:gd name="connsiteX5" fmla="*/ 2238306 w 6566878"/>
                <a:gd name="connsiteY5" fmla="*/ 839884 h 6745546"/>
                <a:gd name="connsiteX6" fmla="*/ 2011883 w 6566878"/>
                <a:gd name="connsiteY6" fmla="*/ 883426 h 6745546"/>
                <a:gd name="connsiteX7" fmla="*/ 1759334 w 6566878"/>
                <a:gd name="connsiteY7" fmla="*/ 839884 h 6745546"/>
                <a:gd name="connsiteX8" fmla="*/ 1654831 w 6566878"/>
                <a:gd name="connsiteY8" fmla="*/ 839884 h 6745546"/>
                <a:gd name="connsiteX9" fmla="*/ 1463243 w 6566878"/>
                <a:gd name="connsiteY9" fmla="*/ 900844 h 6745546"/>
                <a:gd name="connsiteX10" fmla="*/ 1289071 w 6566878"/>
                <a:gd name="connsiteY10" fmla="*/ 900844 h 6745546"/>
                <a:gd name="connsiteX11" fmla="*/ 1010397 w 6566878"/>
                <a:gd name="connsiteY11" fmla="*/ 1092432 h 6745546"/>
                <a:gd name="connsiteX12" fmla="*/ 792683 w 6566878"/>
                <a:gd name="connsiteY12" fmla="*/ 1344981 h 6745546"/>
                <a:gd name="connsiteX13" fmla="*/ 731723 w 6566878"/>
                <a:gd name="connsiteY13" fmla="*/ 1527861 h 6745546"/>
                <a:gd name="connsiteX14" fmla="*/ 749140 w 6566878"/>
                <a:gd name="connsiteY14" fmla="*/ 1702032 h 6745546"/>
                <a:gd name="connsiteX15" fmla="*/ 792683 w 6566878"/>
                <a:gd name="connsiteY15" fmla="*/ 2006832 h 6745546"/>
                <a:gd name="connsiteX16" fmla="*/ 766557 w 6566878"/>
                <a:gd name="connsiteY16" fmla="*/ 2241964 h 6745546"/>
                <a:gd name="connsiteX17" fmla="*/ 679471 w 6566878"/>
                <a:gd name="connsiteY17" fmla="*/ 2198421 h 6745546"/>
                <a:gd name="connsiteX18" fmla="*/ 592386 w 6566878"/>
                <a:gd name="connsiteY18" fmla="*/ 2067792 h 6745546"/>
                <a:gd name="connsiteX19" fmla="*/ 487883 w 6566878"/>
                <a:gd name="connsiteY19" fmla="*/ 2128752 h 6745546"/>
                <a:gd name="connsiteX20" fmla="*/ 400797 w 6566878"/>
                <a:gd name="connsiteY20" fmla="*/ 2346466 h 6745546"/>
                <a:gd name="connsiteX21" fmla="*/ 305003 w 6566878"/>
                <a:gd name="connsiteY21" fmla="*/ 2642558 h 6745546"/>
                <a:gd name="connsiteX22" fmla="*/ 165666 w 6566878"/>
                <a:gd name="connsiteY22" fmla="*/ 2703518 h 6745546"/>
                <a:gd name="connsiteX23" fmla="*/ 35037 w 6566878"/>
                <a:gd name="connsiteY23" fmla="*/ 2834146 h 6745546"/>
                <a:gd name="connsiteX24" fmla="*/ 8911 w 6566878"/>
                <a:gd name="connsiteY24" fmla="*/ 3138946 h 6745546"/>
                <a:gd name="connsiteX25" fmla="*/ 165666 w 6566878"/>
                <a:gd name="connsiteY25" fmla="*/ 3635335 h 6745546"/>
                <a:gd name="connsiteX26" fmla="*/ 383380 w 6566878"/>
                <a:gd name="connsiteY26" fmla="*/ 3670169 h 6745546"/>
                <a:gd name="connsiteX27" fmla="*/ 574968 w 6566878"/>
                <a:gd name="connsiteY27" fmla="*/ 3879175 h 6745546"/>
                <a:gd name="connsiteX28" fmla="*/ 514008 w 6566878"/>
                <a:gd name="connsiteY28" fmla="*/ 4114306 h 6745546"/>
                <a:gd name="connsiteX29" fmla="*/ 731723 w 6566878"/>
                <a:gd name="connsiteY29" fmla="*/ 4201392 h 6745546"/>
                <a:gd name="connsiteX30" fmla="*/ 984271 w 6566878"/>
                <a:gd name="connsiteY30" fmla="*/ 3992386 h 6745546"/>
                <a:gd name="connsiteX31" fmla="*/ 1245528 w 6566878"/>
                <a:gd name="connsiteY31" fmla="*/ 3940135 h 6745546"/>
                <a:gd name="connsiteX32" fmla="*/ 1193277 w 6566878"/>
                <a:gd name="connsiteY32" fmla="*/ 4096889 h 6745546"/>
                <a:gd name="connsiteX33" fmla="*/ 949437 w 6566878"/>
                <a:gd name="connsiteY33" fmla="*/ 4471358 h 6745546"/>
                <a:gd name="connsiteX34" fmla="*/ 932020 w 6566878"/>
                <a:gd name="connsiteY34" fmla="*/ 4889369 h 6745546"/>
                <a:gd name="connsiteX35" fmla="*/ 1001688 w 6566878"/>
                <a:gd name="connsiteY35" fmla="*/ 5324798 h 6745546"/>
                <a:gd name="connsiteX36" fmla="*/ 975563 w 6566878"/>
                <a:gd name="connsiteY36" fmla="*/ 5586055 h 6745546"/>
                <a:gd name="connsiteX37" fmla="*/ 862351 w 6566878"/>
                <a:gd name="connsiteY37" fmla="*/ 5803769 h 6745546"/>
                <a:gd name="connsiteX38" fmla="*/ 871060 w 6566878"/>
                <a:gd name="connsiteY38" fmla="*/ 6134695 h 6745546"/>
                <a:gd name="connsiteX39" fmla="*/ 905894 w 6566878"/>
                <a:gd name="connsiteY39" fmla="*/ 6430786 h 6745546"/>
                <a:gd name="connsiteX40" fmla="*/ 1201986 w 6566878"/>
                <a:gd name="connsiteY40" fmla="*/ 6744294 h 6745546"/>
                <a:gd name="connsiteX41" fmla="*/ 1602580 w 6566878"/>
                <a:gd name="connsiteY41" fmla="*/ 6483038 h 6745546"/>
                <a:gd name="connsiteX42" fmla="*/ 1907380 w 6566878"/>
                <a:gd name="connsiteY42" fmla="*/ 6326283 h 6745546"/>
                <a:gd name="connsiteX43" fmla="*/ 2299266 w 6566878"/>
                <a:gd name="connsiteY43" fmla="*/ 6178238 h 6745546"/>
                <a:gd name="connsiteX44" fmla="*/ 2656317 w 6566878"/>
                <a:gd name="connsiteY44" fmla="*/ 6361118 h 6745546"/>
                <a:gd name="connsiteX45" fmla="*/ 2821780 w 6566878"/>
                <a:gd name="connsiteY45" fmla="*/ 6369826 h 6745546"/>
                <a:gd name="connsiteX46" fmla="*/ 3143997 w 6566878"/>
                <a:gd name="connsiteY46" fmla="*/ 6178238 h 6745546"/>
                <a:gd name="connsiteX47" fmla="*/ 2969826 w 6566878"/>
                <a:gd name="connsiteY47" fmla="*/ 5986649 h 6745546"/>
                <a:gd name="connsiteX48" fmla="*/ 2543106 w 6566878"/>
                <a:gd name="connsiteY48" fmla="*/ 5803769 h 6745546"/>
                <a:gd name="connsiteX49" fmla="*/ 2281848 w 6566878"/>
                <a:gd name="connsiteY49" fmla="*/ 5586055 h 6745546"/>
                <a:gd name="connsiteX50" fmla="*/ 1889963 w 6566878"/>
                <a:gd name="connsiteY50" fmla="*/ 5176752 h 6745546"/>
                <a:gd name="connsiteX51" fmla="*/ 1776751 w 6566878"/>
                <a:gd name="connsiteY51" fmla="*/ 5002581 h 6745546"/>
                <a:gd name="connsiteX52" fmla="*/ 1811586 w 6566878"/>
                <a:gd name="connsiteY52" fmla="*/ 4715198 h 6745546"/>
                <a:gd name="connsiteX53" fmla="*/ 1715791 w 6566878"/>
                <a:gd name="connsiteY53" fmla="*/ 4392981 h 6745546"/>
                <a:gd name="connsiteX54" fmla="*/ 1907380 w 6566878"/>
                <a:gd name="connsiteY54" fmla="*/ 4192684 h 6745546"/>
                <a:gd name="connsiteX55" fmla="*/ 2316683 w 6566878"/>
                <a:gd name="connsiteY55" fmla="*/ 3948844 h 6745546"/>
                <a:gd name="connsiteX56" fmla="*/ 2412477 w 6566878"/>
                <a:gd name="connsiteY56" fmla="*/ 3739838 h 6745546"/>
                <a:gd name="connsiteX57" fmla="*/ 2142511 w 6566878"/>
                <a:gd name="connsiteY57" fmla="*/ 3617918 h 6745546"/>
                <a:gd name="connsiteX58" fmla="*/ 1916088 w 6566878"/>
                <a:gd name="connsiteY58" fmla="*/ 3548249 h 6745546"/>
                <a:gd name="connsiteX59" fmla="*/ 1402282 w 6566878"/>
                <a:gd name="connsiteY59" fmla="*/ 3635335 h 6745546"/>
                <a:gd name="connsiteX60" fmla="*/ 1306488 w 6566878"/>
                <a:gd name="connsiteY60" fmla="*/ 3286992 h 6745546"/>
                <a:gd name="connsiteX61" fmla="*/ 1358740 w 6566878"/>
                <a:gd name="connsiteY61" fmla="*/ 2851563 h 6745546"/>
                <a:gd name="connsiteX62" fmla="*/ 1471951 w 6566878"/>
                <a:gd name="connsiteY62" fmla="*/ 2163586 h 6745546"/>
                <a:gd name="connsiteX63" fmla="*/ 1741917 w 6566878"/>
                <a:gd name="connsiteY63" fmla="*/ 1858786 h 6745546"/>
                <a:gd name="connsiteX64" fmla="*/ 1759334 w 6566878"/>
                <a:gd name="connsiteY64" fmla="*/ 2424844 h 6745546"/>
                <a:gd name="connsiteX65" fmla="*/ 1872546 w 6566878"/>
                <a:gd name="connsiteY65" fmla="*/ 2790604 h 6745546"/>
                <a:gd name="connsiteX66" fmla="*/ 2003174 w 6566878"/>
                <a:gd name="connsiteY66" fmla="*/ 2834146 h 6745546"/>
                <a:gd name="connsiteX67" fmla="*/ 2177346 w 6566878"/>
                <a:gd name="connsiteY67" fmla="*/ 2494512 h 6745546"/>
                <a:gd name="connsiteX68" fmla="*/ 2368934 w 6566878"/>
                <a:gd name="connsiteY68" fmla="*/ 2198421 h 6745546"/>
                <a:gd name="connsiteX69" fmla="*/ 2656317 w 6566878"/>
                <a:gd name="connsiteY69" fmla="*/ 2067792 h 6745546"/>
                <a:gd name="connsiteX70" fmla="*/ 2978534 w 6566878"/>
                <a:gd name="connsiteY70" fmla="*/ 2059084 h 6745546"/>
                <a:gd name="connsiteX71" fmla="*/ 3178831 w 6566878"/>
                <a:gd name="connsiteY71" fmla="*/ 1902329 h 6745546"/>
                <a:gd name="connsiteX72" fmla="*/ 3335586 w 6566878"/>
                <a:gd name="connsiteY72" fmla="*/ 1736866 h 6745546"/>
                <a:gd name="connsiteX73" fmla="*/ 3509757 w 6566878"/>
                <a:gd name="connsiteY73" fmla="*/ 1937164 h 6745546"/>
                <a:gd name="connsiteX74" fmla="*/ 3805848 w 6566878"/>
                <a:gd name="connsiteY74" fmla="*/ 2198421 h 6745546"/>
                <a:gd name="connsiteX75" fmla="*/ 4058397 w 6566878"/>
                <a:gd name="connsiteY75" fmla="*/ 2233255 h 6745546"/>
                <a:gd name="connsiteX76" fmla="*/ 4389323 w 6566878"/>
                <a:gd name="connsiteY76" fmla="*/ 2076501 h 6745546"/>
                <a:gd name="connsiteX77" fmla="*/ 4589620 w 6566878"/>
                <a:gd name="connsiteY77" fmla="*/ 2041666 h 6745546"/>
                <a:gd name="connsiteX78" fmla="*/ 4990214 w 6566878"/>
                <a:gd name="connsiteY78" fmla="*/ 2059084 h 6745546"/>
                <a:gd name="connsiteX79" fmla="*/ 5164386 w 6566878"/>
                <a:gd name="connsiteY79" fmla="*/ 2120044 h 6745546"/>
                <a:gd name="connsiteX80" fmla="*/ 5355974 w 6566878"/>
                <a:gd name="connsiteY80" fmla="*/ 2172295 h 6745546"/>
                <a:gd name="connsiteX81" fmla="*/ 5878488 w 6566878"/>
                <a:gd name="connsiteY81" fmla="*/ 2181004 h 6745546"/>
                <a:gd name="connsiteX82" fmla="*/ 6191997 w 6566878"/>
                <a:gd name="connsiteY82" fmla="*/ 2416135 h 6745546"/>
                <a:gd name="connsiteX83" fmla="*/ 6479380 w 6566878"/>
                <a:gd name="connsiteY83" fmla="*/ 2363884 h 6745546"/>
                <a:gd name="connsiteX84" fmla="*/ 6488088 w 6566878"/>
                <a:gd name="connsiteY84" fmla="*/ 2076501 h 6745546"/>
                <a:gd name="connsiteX85" fmla="*/ 6566466 w 6566878"/>
                <a:gd name="connsiteY85" fmla="*/ 1562695 h 6745546"/>
                <a:gd name="connsiteX86" fmla="*/ 6505506 w 6566878"/>
                <a:gd name="connsiteY86" fmla="*/ 1101141 h 6745546"/>
                <a:gd name="connsiteX87" fmla="*/ 6252957 w 6566878"/>
                <a:gd name="connsiteY87" fmla="*/ 717964 h 6745546"/>
                <a:gd name="connsiteX88" fmla="*/ 5817528 w 6566878"/>
                <a:gd name="connsiteY88" fmla="*/ 892135 h 6745546"/>
                <a:gd name="connsiteX89" fmla="*/ 5486603 w 6566878"/>
                <a:gd name="connsiteY89" fmla="*/ 857301 h 6745546"/>
                <a:gd name="connsiteX90" fmla="*/ 5538854 w 6566878"/>
                <a:gd name="connsiteY90" fmla="*/ 474124 h 6745546"/>
                <a:gd name="connsiteX91" fmla="*/ 5617231 w 6566878"/>
                <a:gd name="connsiteY91" fmla="*/ 143198 h 6745546"/>
                <a:gd name="connsiteX92" fmla="*/ 5556271 w 6566878"/>
                <a:gd name="connsiteY92" fmla="*/ 64821 h 6745546"/>
                <a:gd name="connsiteX93" fmla="*/ 5521437 w 6566878"/>
                <a:gd name="connsiteY93" fmla="*/ 38695 h 6745546"/>
                <a:gd name="connsiteX94" fmla="*/ 5486603 w 6566878"/>
                <a:gd name="connsiteY94" fmla="*/ 3861 h 6745546"/>
                <a:gd name="connsiteX95" fmla="*/ 4190894 w 6566878"/>
                <a:gd name="connsiteY95" fmla="*/ 137783 h 6745546"/>
                <a:gd name="connsiteX96" fmla="*/ 4006146 w 6566878"/>
                <a:gd name="connsiteY96" fmla="*/ 151906 h 6745546"/>
                <a:gd name="connsiteX97" fmla="*/ 4006146 w 6566878"/>
                <a:gd name="connsiteY97" fmla="*/ 291244 h 6745546"/>
                <a:gd name="connsiteX98" fmla="*/ 3892934 w 6566878"/>
                <a:gd name="connsiteY98" fmla="*/ 430581 h 6745546"/>
                <a:gd name="connsiteX99" fmla="*/ 3605551 w 6566878"/>
                <a:gd name="connsiteY99" fmla="*/ 604752 h 6745546"/>
                <a:gd name="connsiteX100" fmla="*/ 3431380 w 6566878"/>
                <a:gd name="connsiteY100" fmla="*/ 761506 h 6745546"/>
                <a:gd name="connsiteX0" fmla="*/ 3431380 w 6566878"/>
                <a:gd name="connsiteY0" fmla="*/ 761506 h 6745546"/>
                <a:gd name="connsiteX1" fmla="*/ 3265917 w 6566878"/>
                <a:gd name="connsiteY1" fmla="*/ 874718 h 6745546"/>
                <a:gd name="connsiteX2" fmla="*/ 3117871 w 6566878"/>
                <a:gd name="connsiteY2" fmla="*/ 1083724 h 6745546"/>
                <a:gd name="connsiteX3" fmla="*/ 2830488 w 6566878"/>
                <a:gd name="connsiteY3" fmla="*/ 1022764 h 6745546"/>
                <a:gd name="connsiteX4" fmla="*/ 2543106 w 6566878"/>
                <a:gd name="connsiteY4" fmla="*/ 831175 h 6745546"/>
                <a:gd name="connsiteX5" fmla="*/ 2238306 w 6566878"/>
                <a:gd name="connsiteY5" fmla="*/ 839884 h 6745546"/>
                <a:gd name="connsiteX6" fmla="*/ 2011883 w 6566878"/>
                <a:gd name="connsiteY6" fmla="*/ 883426 h 6745546"/>
                <a:gd name="connsiteX7" fmla="*/ 1759334 w 6566878"/>
                <a:gd name="connsiteY7" fmla="*/ 839884 h 6745546"/>
                <a:gd name="connsiteX8" fmla="*/ 1654831 w 6566878"/>
                <a:gd name="connsiteY8" fmla="*/ 839884 h 6745546"/>
                <a:gd name="connsiteX9" fmla="*/ 1463243 w 6566878"/>
                <a:gd name="connsiteY9" fmla="*/ 900844 h 6745546"/>
                <a:gd name="connsiteX10" fmla="*/ 1289071 w 6566878"/>
                <a:gd name="connsiteY10" fmla="*/ 900844 h 6745546"/>
                <a:gd name="connsiteX11" fmla="*/ 1010397 w 6566878"/>
                <a:gd name="connsiteY11" fmla="*/ 1092432 h 6745546"/>
                <a:gd name="connsiteX12" fmla="*/ 792683 w 6566878"/>
                <a:gd name="connsiteY12" fmla="*/ 1344981 h 6745546"/>
                <a:gd name="connsiteX13" fmla="*/ 731723 w 6566878"/>
                <a:gd name="connsiteY13" fmla="*/ 1527861 h 6745546"/>
                <a:gd name="connsiteX14" fmla="*/ 749140 w 6566878"/>
                <a:gd name="connsiteY14" fmla="*/ 1702032 h 6745546"/>
                <a:gd name="connsiteX15" fmla="*/ 792683 w 6566878"/>
                <a:gd name="connsiteY15" fmla="*/ 2006832 h 6745546"/>
                <a:gd name="connsiteX16" fmla="*/ 766557 w 6566878"/>
                <a:gd name="connsiteY16" fmla="*/ 2241964 h 6745546"/>
                <a:gd name="connsiteX17" fmla="*/ 679471 w 6566878"/>
                <a:gd name="connsiteY17" fmla="*/ 2198421 h 6745546"/>
                <a:gd name="connsiteX18" fmla="*/ 592386 w 6566878"/>
                <a:gd name="connsiteY18" fmla="*/ 2067792 h 6745546"/>
                <a:gd name="connsiteX19" fmla="*/ 487883 w 6566878"/>
                <a:gd name="connsiteY19" fmla="*/ 2128752 h 6745546"/>
                <a:gd name="connsiteX20" fmla="*/ 400797 w 6566878"/>
                <a:gd name="connsiteY20" fmla="*/ 2346466 h 6745546"/>
                <a:gd name="connsiteX21" fmla="*/ 305003 w 6566878"/>
                <a:gd name="connsiteY21" fmla="*/ 2642558 h 6745546"/>
                <a:gd name="connsiteX22" fmla="*/ 165666 w 6566878"/>
                <a:gd name="connsiteY22" fmla="*/ 2703518 h 6745546"/>
                <a:gd name="connsiteX23" fmla="*/ 35037 w 6566878"/>
                <a:gd name="connsiteY23" fmla="*/ 2834146 h 6745546"/>
                <a:gd name="connsiteX24" fmla="*/ 8911 w 6566878"/>
                <a:gd name="connsiteY24" fmla="*/ 3138946 h 6745546"/>
                <a:gd name="connsiteX25" fmla="*/ 165666 w 6566878"/>
                <a:gd name="connsiteY25" fmla="*/ 3635335 h 6745546"/>
                <a:gd name="connsiteX26" fmla="*/ 383380 w 6566878"/>
                <a:gd name="connsiteY26" fmla="*/ 3670169 h 6745546"/>
                <a:gd name="connsiteX27" fmla="*/ 574968 w 6566878"/>
                <a:gd name="connsiteY27" fmla="*/ 3879175 h 6745546"/>
                <a:gd name="connsiteX28" fmla="*/ 514008 w 6566878"/>
                <a:gd name="connsiteY28" fmla="*/ 4114306 h 6745546"/>
                <a:gd name="connsiteX29" fmla="*/ 731723 w 6566878"/>
                <a:gd name="connsiteY29" fmla="*/ 4201392 h 6745546"/>
                <a:gd name="connsiteX30" fmla="*/ 984271 w 6566878"/>
                <a:gd name="connsiteY30" fmla="*/ 3992386 h 6745546"/>
                <a:gd name="connsiteX31" fmla="*/ 1245528 w 6566878"/>
                <a:gd name="connsiteY31" fmla="*/ 3940135 h 6745546"/>
                <a:gd name="connsiteX32" fmla="*/ 1193277 w 6566878"/>
                <a:gd name="connsiteY32" fmla="*/ 4096889 h 6745546"/>
                <a:gd name="connsiteX33" fmla="*/ 949437 w 6566878"/>
                <a:gd name="connsiteY33" fmla="*/ 4471358 h 6745546"/>
                <a:gd name="connsiteX34" fmla="*/ 932020 w 6566878"/>
                <a:gd name="connsiteY34" fmla="*/ 4889369 h 6745546"/>
                <a:gd name="connsiteX35" fmla="*/ 1001688 w 6566878"/>
                <a:gd name="connsiteY35" fmla="*/ 5324798 h 6745546"/>
                <a:gd name="connsiteX36" fmla="*/ 975563 w 6566878"/>
                <a:gd name="connsiteY36" fmla="*/ 5586055 h 6745546"/>
                <a:gd name="connsiteX37" fmla="*/ 862351 w 6566878"/>
                <a:gd name="connsiteY37" fmla="*/ 5803769 h 6745546"/>
                <a:gd name="connsiteX38" fmla="*/ 871060 w 6566878"/>
                <a:gd name="connsiteY38" fmla="*/ 6134695 h 6745546"/>
                <a:gd name="connsiteX39" fmla="*/ 905894 w 6566878"/>
                <a:gd name="connsiteY39" fmla="*/ 6430786 h 6745546"/>
                <a:gd name="connsiteX40" fmla="*/ 1201986 w 6566878"/>
                <a:gd name="connsiteY40" fmla="*/ 6744294 h 6745546"/>
                <a:gd name="connsiteX41" fmla="*/ 1602580 w 6566878"/>
                <a:gd name="connsiteY41" fmla="*/ 6483038 h 6745546"/>
                <a:gd name="connsiteX42" fmla="*/ 1907380 w 6566878"/>
                <a:gd name="connsiteY42" fmla="*/ 6326283 h 6745546"/>
                <a:gd name="connsiteX43" fmla="*/ 2299266 w 6566878"/>
                <a:gd name="connsiteY43" fmla="*/ 6178238 h 6745546"/>
                <a:gd name="connsiteX44" fmla="*/ 2656317 w 6566878"/>
                <a:gd name="connsiteY44" fmla="*/ 6361118 h 6745546"/>
                <a:gd name="connsiteX45" fmla="*/ 2821780 w 6566878"/>
                <a:gd name="connsiteY45" fmla="*/ 6369826 h 6745546"/>
                <a:gd name="connsiteX46" fmla="*/ 3143997 w 6566878"/>
                <a:gd name="connsiteY46" fmla="*/ 6178238 h 6745546"/>
                <a:gd name="connsiteX47" fmla="*/ 2969826 w 6566878"/>
                <a:gd name="connsiteY47" fmla="*/ 5986649 h 6745546"/>
                <a:gd name="connsiteX48" fmla="*/ 2543106 w 6566878"/>
                <a:gd name="connsiteY48" fmla="*/ 5803769 h 6745546"/>
                <a:gd name="connsiteX49" fmla="*/ 2281848 w 6566878"/>
                <a:gd name="connsiteY49" fmla="*/ 5586055 h 6745546"/>
                <a:gd name="connsiteX50" fmla="*/ 1889963 w 6566878"/>
                <a:gd name="connsiteY50" fmla="*/ 5176752 h 6745546"/>
                <a:gd name="connsiteX51" fmla="*/ 1776751 w 6566878"/>
                <a:gd name="connsiteY51" fmla="*/ 5002581 h 6745546"/>
                <a:gd name="connsiteX52" fmla="*/ 1811586 w 6566878"/>
                <a:gd name="connsiteY52" fmla="*/ 4715198 h 6745546"/>
                <a:gd name="connsiteX53" fmla="*/ 1715791 w 6566878"/>
                <a:gd name="connsiteY53" fmla="*/ 4392981 h 6745546"/>
                <a:gd name="connsiteX54" fmla="*/ 1907380 w 6566878"/>
                <a:gd name="connsiteY54" fmla="*/ 4192684 h 6745546"/>
                <a:gd name="connsiteX55" fmla="*/ 2316683 w 6566878"/>
                <a:gd name="connsiteY55" fmla="*/ 3948844 h 6745546"/>
                <a:gd name="connsiteX56" fmla="*/ 2412477 w 6566878"/>
                <a:gd name="connsiteY56" fmla="*/ 3739838 h 6745546"/>
                <a:gd name="connsiteX57" fmla="*/ 2142511 w 6566878"/>
                <a:gd name="connsiteY57" fmla="*/ 3617918 h 6745546"/>
                <a:gd name="connsiteX58" fmla="*/ 1916088 w 6566878"/>
                <a:gd name="connsiteY58" fmla="*/ 3548249 h 6745546"/>
                <a:gd name="connsiteX59" fmla="*/ 1402282 w 6566878"/>
                <a:gd name="connsiteY59" fmla="*/ 3635335 h 6745546"/>
                <a:gd name="connsiteX60" fmla="*/ 1306488 w 6566878"/>
                <a:gd name="connsiteY60" fmla="*/ 3286992 h 6745546"/>
                <a:gd name="connsiteX61" fmla="*/ 1358740 w 6566878"/>
                <a:gd name="connsiteY61" fmla="*/ 2851563 h 6745546"/>
                <a:gd name="connsiteX62" fmla="*/ 1471951 w 6566878"/>
                <a:gd name="connsiteY62" fmla="*/ 2163586 h 6745546"/>
                <a:gd name="connsiteX63" fmla="*/ 1741917 w 6566878"/>
                <a:gd name="connsiteY63" fmla="*/ 1858786 h 6745546"/>
                <a:gd name="connsiteX64" fmla="*/ 1759334 w 6566878"/>
                <a:gd name="connsiteY64" fmla="*/ 2424844 h 6745546"/>
                <a:gd name="connsiteX65" fmla="*/ 1872546 w 6566878"/>
                <a:gd name="connsiteY65" fmla="*/ 2790604 h 6745546"/>
                <a:gd name="connsiteX66" fmla="*/ 2003174 w 6566878"/>
                <a:gd name="connsiteY66" fmla="*/ 2834146 h 6745546"/>
                <a:gd name="connsiteX67" fmla="*/ 2177346 w 6566878"/>
                <a:gd name="connsiteY67" fmla="*/ 2494512 h 6745546"/>
                <a:gd name="connsiteX68" fmla="*/ 2368934 w 6566878"/>
                <a:gd name="connsiteY68" fmla="*/ 2198421 h 6745546"/>
                <a:gd name="connsiteX69" fmla="*/ 2656317 w 6566878"/>
                <a:gd name="connsiteY69" fmla="*/ 2067792 h 6745546"/>
                <a:gd name="connsiteX70" fmla="*/ 2978534 w 6566878"/>
                <a:gd name="connsiteY70" fmla="*/ 2059084 h 6745546"/>
                <a:gd name="connsiteX71" fmla="*/ 3178831 w 6566878"/>
                <a:gd name="connsiteY71" fmla="*/ 1902329 h 6745546"/>
                <a:gd name="connsiteX72" fmla="*/ 3335586 w 6566878"/>
                <a:gd name="connsiteY72" fmla="*/ 1736866 h 6745546"/>
                <a:gd name="connsiteX73" fmla="*/ 3509757 w 6566878"/>
                <a:gd name="connsiteY73" fmla="*/ 1937164 h 6745546"/>
                <a:gd name="connsiteX74" fmla="*/ 3805848 w 6566878"/>
                <a:gd name="connsiteY74" fmla="*/ 2198421 h 6745546"/>
                <a:gd name="connsiteX75" fmla="*/ 4058397 w 6566878"/>
                <a:gd name="connsiteY75" fmla="*/ 2233255 h 6745546"/>
                <a:gd name="connsiteX76" fmla="*/ 4389323 w 6566878"/>
                <a:gd name="connsiteY76" fmla="*/ 2076501 h 6745546"/>
                <a:gd name="connsiteX77" fmla="*/ 4589620 w 6566878"/>
                <a:gd name="connsiteY77" fmla="*/ 2041666 h 6745546"/>
                <a:gd name="connsiteX78" fmla="*/ 4990214 w 6566878"/>
                <a:gd name="connsiteY78" fmla="*/ 2059084 h 6745546"/>
                <a:gd name="connsiteX79" fmla="*/ 5164386 w 6566878"/>
                <a:gd name="connsiteY79" fmla="*/ 2120044 h 6745546"/>
                <a:gd name="connsiteX80" fmla="*/ 5355974 w 6566878"/>
                <a:gd name="connsiteY80" fmla="*/ 2172295 h 6745546"/>
                <a:gd name="connsiteX81" fmla="*/ 5878488 w 6566878"/>
                <a:gd name="connsiteY81" fmla="*/ 2181004 h 6745546"/>
                <a:gd name="connsiteX82" fmla="*/ 6191997 w 6566878"/>
                <a:gd name="connsiteY82" fmla="*/ 2416135 h 6745546"/>
                <a:gd name="connsiteX83" fmla="*/ 6479380 w 6566878"/>
                <a:gd name="connsiteY83" fmla="*/ 2363884 h 6745546"/>
                <a:gd name="connsiteX84" fmla="*/ 6488088 w 6566878"/>
                <a:gd name="connsiteY84" fmla="*/ 2076501 h 6745546"/>
                <a:gd name="connsiteX85" fmla="*/ 6566466 w 6566878"/>
                <a:gd name="connsiteY85" fmla="*/ 1562695 h 6745546"/>
                <a:gd name="connsiteX86" fmla="*/ 6505506 w 6566878"/>
                <a:gd name="connsiteY86" fmla="*/ 1101141 h 6745546"/>
                <a:gd name="connsiteX87" fmla="*/ 6252957 w 6566878"/>
                <a:gd name="connsiteY87" fmla="*/ 717964 h 6745546"/>
                <a:gd name="connsiteX88" fmla="*/ 5817528 w 6566878"/>
                <a:gd name="connsiteY88" fmla="*/ 892135 h 6745546"/>
                <a:gd name="connsiteX89" fmla="*/ 5486603 w 6566878"/>
                <a:gd name="connsiteY89" fmla="*/ 857301 h 6745546"/>
                <a:gd name="connsiteX90" fmla="*/ 5538854 w 6566878"/>
                <a:gd name="connsiteY90" fmla="*/ 474124 h 6745546"/>
                <a:gd name="connsiteX91" fmla="*/ 5617231 w 6566878"/>
                <a:gd name="connsiteY91" fmla="*/ 143198 h 6745546"/>
                <a:gd name="connsiteX92" fmla="*/ 5556271 w 6566878"/>
                <a:gd name="connsiteY92" fmla="*/ 64821 h 6745546"/>
                <a:gd name="connsiteX93" fmla="*/ 5521437 w 6566878"/>
                <a:gd name="connsiteY93" fmla="*/ 38695 h 6745546"/>
                <a:gd name="connsiteX94" fmla="*/ 5486603 w 6566878"/>
                <a:gd name="connsiteY94" fmla="*/ 3861 h 6745546"/>
                <a:gd name="connsiteX95" fmla="*/ 4190894 w 6566878"/>
                <a:gd name="connsiteY95" fmla="*/ 137783 h 6745546"/>
                <a:gd name="connsiteX96" fmla="*/ 4006146 w 6566878"/>
                <a:gd name="connsiteY96" fmla="*/ 151906 h 6745546"/>
                <a:gd name="connsiteX97" fmla="*/ 4006146 w 6566878"/>
                <a:gd name="connsiteY97" fmla="*/ 291244 h 6745546"/>
                <a:gd name="connsiteX98" fmla="*/ 3892934 w 6566878"/>
                <a:gd name="connsiteY98" fmla="*/ 430581 h 6745546"/>
                <a:gd name="connsiteX99" fmla="*/ 3605551 w 6566878"/>
                <a:gd name="connsiteY99" fmla="*/ 604752 h 6745546"/>
                <a:gd name="connsiteX100" fmla="*/ 3431380 w 6566878"/>
                <a:gd name="connsiteY100" fmla="*/ 761506 h 6745546"/>
                <a:gd name="connsiteX0" fmla="*/ 3431380 w 6566878"/>
                <a:gd name="connsiteY0" fmla="*/ 726520 h 6710560"/>
                <a:gd name="connsiteX1" fmla="*/ 3265917 w 6566878"/>
                <a:gd name="connsiteY1" fmla="*/ 839732 h 6710560"/>
                <a:gd name="connsiteX2" fmla="*/ 3117871 w 6566878"/>
                <a:gd name="connsiteY2" fmla="*/ 1048738 h 6710560"/>
                <a:gd name="connsiteX3" fmla="*/ 2830488 w 6566878"/>
                <a:gd name="connsiteY3" fmla="*/ 987778 h 6710560"/>
                <a:gd name="connsiteX4" fmla="*/ 2543106 w 6566878"/>
                <a:gd name="connsiteY4" fmla="*/ 796189 h 6710560"/>
                <a:gd name="connsiteX5" fmla="*/ 2238306 w 6566878"/>
                <a:gd name="connsiteY5" fmla="*/ 804898 h 6710560"/>
                <a:gd name="connsiteX6" fmla="*/ 2011883 w 6566878"/>
                <a:gd name="connsiteY6" fmla="*/ 848440 h 6710560"/>
                <a:gd name="connsiteX7" fmla="*/ 1759334 w 6566878"/>
                <a:gd name="connsiteY7" fmla="*/ 804898 h 6710560"/>
                <a:gd name="connsiteX8" fmla="*/ 1654831 w 6566878"/>
                <a:gd name="connsiteY8" fmla="*/ 804898 h 6710560"/>
                <a:gd name="connsiteX9" fmla="*/ 1463243 w 6566878"/>
                <a:gd name="connsiteY9" fmla="*/ 865858 h 6710560"/>
                <a:gd name="connsiteX10" fmla="*/ 1289071 w 6566878"/>
                <a:gd name="connsiteY10" fmla="*/ 865858 h 6710560"/>
                <a:gd name="connsiteX11" fmla="*/ 1010397 w 6566878"/>
                <a:gd name="connsiteY11" fmla="*/ 1057446 h 6710560"/>
                <a:gd name="connsiteX12" fmla="*/ 792683 w 6566878"/>
                <a:gd name="connsiteY12" fmla="*/ 1309995 h 6710560"/>
                <a:gd name="connsiteX13" fmla="*/ 731723 w 6566878"/>
                <a:gd name="connsiteY13" fmla="*/ 1492875 h 6710560"/>
                <a:gd name="connsiteX14" fmla="*/ 749140 w 6566878"/>
                <a:gd name="connsiteY14" fmla="*/ 1667046 h 6710560"/>
                <a:gd name="connsiteX15" fmla="*/ 792683 w 6566878"/>
                <a:gd name="connsiteY15" fmla="*/ 1971846 h 6710560"/>
                <a:gd name="connsiteX16" fmla="*/ 766557 w 6566878"/>
                <a:gd name="connsiteY16" fmla="*/ 2206978 h 6710560"/>
                <a:gd name="connsiteX17" fmla="*/ 679471 w 6566878"/>
                <a:gd name="connsiteY17" fmla="*/ 2163435 h 6710560"/>
                <a:gd name="connsiteX18" fmla="*/ 592386 w 6566878"/>
                <a:gd name="connsiteY18" fmla="*/ 2032806 h 6710560"/>
                <a:gd name="connsiteX19" fmla="*/ 487883 w 6566878"/>
                <a:gd name="connsiteY19" fmla="*/ 2093766 h 6710560"/>
                <a:gd name="connsiteX20" fmla="*/ 400797 w 6566878"/>
                <a:gd name="connsiteY20" fmla="*/ 2311480 h 6710560"/>
                <a:gd name="connsiteX21" fmla="*/ 305003 w 6566878"/>
                <a:gd name="connsiteY21" fmla="*/ 2607572 h 6710560"/>
                <a:gd name="connsiteX22" fmla="*/ 165666 w 6566878"/>
                <a:gd name="connsiteY22" fmla="*/ 2668532 h 6710560"/>
                <a:gd name="connsiteX23" fmla="*/ 35037 w 6566878"/>
                <a:gd name="connsiteY23" fmla="*/ 2799160 h 6710560"/>
                <a:gd name="connsiteX24" fmla="*/ 8911 w 6566878"/>
                <a:gd name="connsiteY24" fmla="*/ 3103960 h 6710560"/>
                <a:gd name="connsiteX25" fmla="*/ 165666 w 6566878"/>
                <a:gd name="connsiteY25" fmla="*/ 3600349 h 6710560"/>
                <a:gd name="connsiteX26" fmla="*/ 383380 w 6566878"/>
                <a:gd name="connsiteY26" fmla="*/ 3635183 h 6710560"/>
                <a:gd name="connsiteX27" fmla="*/ 574968 w 6566878"/>
                <a:gd name="connsiteY27" fmla="*/ 3844189 h 6710560"/>
                <a:gd name="connsiteX28" fmla="*/ 514008 w 6566878"/>
                <a:gd name="connsiteY28" fmla="*/ 4079320 h 6710560"/>
                <a:gd name="connsiteX29" fmla="*/ 731723 w 6566878"/>
                <a:gd name="connsiteY29" fmla="*/ 4166406 h 6710560"/>
                <a:gd name="connsiteX30" fmla="*/ 984271 w 6566878"/>
                <a:gd name="connsiteY30" fmla="*/ 3957400 h 6710560"/>
                <a:gd name="connsiteX31" fmla="*/ 1245528 w 6566878"/>
                <a:gd name="connsiteY31" fmla="*/ 3905149 h 6710560"/>
                <a:gd name="connsiteX32" fmla="*/ 1193277 w 6566878"/>
                <a:gd name="connsiteY32" fmla="*/ 4061903 h 6710560"/>
                <a:gd name="connsiteX33" fmla="*/ 949437 w 6566878"/>
                <a:gd name="connsiteY33" fmla="*/ 4436372 h 6710560"/>
                <a:gd name="connsiteX34" fmla="*/ 932020 w 6566878"/>
                <a:gd name="connsiteY34" fmla="*/ 4854383 h 6710560"/>
                <a:gd name="connsiteX35" fmla="*/ 1001688 w 6566878"/>
                <a:gd name="connsiteY35" fmla="*/ 5289812 h 6710560"/>
                <a:gd name="connsiteX36" fmla="*/ 975563 w 6566878"/>
                <a:gd name="connsiteY36" fmla="*/ 5551069 h 6710560"/>
                <a:gd name="connsiteX37" fmla="*/ 862351 w 6566878"/>
                <a:gd name="connsiteY37" fmla="*/ 5768783 h 6710560"/>
                <a:gd name="connsiteX38" fmla="*/ 871060 w 6566878"/>
                <a:gd name="connsiteY38" fmla="*/ 6099709 h 6710560"/>
                <a:gd name="connsiteX39" fmla="*/ 905894 w 6566878"/>
                <a:gd name="connsiteY39" fmla="*/ 6395800 h 6710560"/>
                <a:gd name="connsiteX40" fmla="*/ 1201986 w 6566878"/>
                <a:gd name="connsiteY40" fmla="*/ 6709308 h 6710560"/>
                <a:gd name="connsiteX41" fmla="*/ 1602580 w 6566878"/>
                <a:gd name="connsiteY41" fmla="*/ 6448052 h 6710560"/>
                <a:gd name="connsiteX42" fmla="*/ 1907380 w 6566878"/>
                <a:gd name="connsiteY42" fmla="*/ 6291297 h 6710560"/>
                <a:gd name="connsiteX43" fmla="*/ 2299266 w 6566878"/>
                <a:gd name="connsiteY43" fmla="*/ 6143252 h 6710560"/>
                <a:gd name="connsiteX44" fmla="*/ 2656317 w 6566878"/>
                <a:gd name="connsiteY44" fmla="*/ 6326132 h 6710560"/>
                <a:gd name="connsiteX45" fmla="*/ 2821780 w 6566878"/>
                <a:gd name="connsiteY45" fmla="*/ 6334840 h 6710560"/>
                <a:gd name="connsiteX46" fmla="*/ 3143997 w 6566878"/>
                <a:gd name="connsiteY46" fmla="*/ 6143252 h 6710560"/>
                <a:gd name="connsiteX47" fmla="*/ 2969826 w 6566878"/>
                <a:gd name="connsiteY47" fmla="*/ 5951663 h 6710560"/>
                <a:gd name="connsiteX48" fmla="*/ 2543106 w 6566878"/>
                <a:gd name="connsiteY48" fmla="*/ 5768783 h 6710560"/>
                <a:gd name="connsiteX49" fmla="*/ 2281848 w 6566878"/>
                <a:gd name="connsiteY49" fmla="*/ 5551069 h 6710560"/>
                <a:gd name="connsiteX50" fmla="*/ 1889963 w 6566878"/>
                <a:gd name="connsiteY50" fmla="*/ 5141766 h 6710560"/>
                <a:gd name="connsiteX51" fmla="*/ 1776751 w 6566878"/>
                <a:gd name="connsiteY51" fmla="*/ 4967595 h 6710560"/>
                <a:gd name="connsiteX52" fmla="*/ 1811586 w 6566878"/>
                <a:gd name="connsiteY52" fmla="*/ 4680212 h 6710560"/>
                <a:gd name="connsiteX53" fmla="*/ 1715791 w 6566878"/>
                <a:gd name="connsiteY53" fmla="*/ 4357995 h 6710560"/>
                <a:gd name="connsiteX54" fmla="*/ 1907380 w 6566878"/>
                <a:gd name="connsiteY54" fmla="*/ 4157698 h 6710560"/>
                <a:gd name="connsiteX55" fmla="*/ 2316683 w 6566878"/>
                <a:gd name="connsiteY55" fmla="*/ 3913858 h 6710560"/>
                <a:gd name="connsiteX56" fmla="*/ 2412477 w 6566878"/>
                <a:gd name="connsiteY56" fmla="*/ 3704852 h 6710560"/>
                <a:gd name="connsiteX57" fmla="*/ 2142511 w 6566878"/>
                <a:gd name="connsiteY57" fmla="*/ 3582932 h 6710560"/>
                <a:gd name="connsiteX58" fmla="*/ 1916088 w 6566878"/>
                <a:gd name="connsiteY58" fmla="*/ 3513263 h 6710560"/>
                <a:gd name="connsiteX59" fmla="*/ 1402282 w 6566878"/>
                <a:gd name="connsiteY59" fmla="*/ 3600349 h 6710560"/>
                <a:gd name="connsiteX60" fmla="*/ 1306488 w 6566878"/>
                <a:gd name="connsiteY60" fmla="*/ 3252006 h 6710560"/>
                <a:gd name="connsiteX61" fmla="*/ 1358740 w 6566878"/>
                <a:gd name="connsiteY61" fmla="*/ 2816577 h 6710560"/>
                <a:gd name="connsiteX62" fmla="*/ 1471951 w 6566878"/>
                <a:gd name="connsiteY62" fmla="*/ 2128600 h 6710560"/>
                <a:gd name="connsiteX63" fmla="*/ 1741917 w 6566878"/>
                <a:gd name="connsiteY63" fmla="*/ 1823800 h 6710560"/>
                <a:gd name="connsiteX64" fmla="*/ 1759334 w 6566878"/>
                <a:gd name="connsiteY64" fmla="*/ 2389858 h 6710560"/>
                <a:gd name="connsiteX65" fmla="*/ 1872546 w 6566878"/>
                <a:gd name="connsiteY65" fmla="*/ 2755618 h 6710560"/>
                <a:gd name="connsiteX66" fmla="*/ 2003174 w 6566878"/>
                <a:gd name="connsiteY66" fmla="*/ 2799160 h 6710560"/>
                <a:gd name="connsiteX67" fmla="*/ 2177346 w 6566878"/>
                <a:gd name="connsiteY67" fmla="*/ 2459526 h 6710560"/>
                <a:gd name="connsiteX68" fmla="*/ 2368934 w 6566878"/>
                <a:gd name="connsiteY68" fmla="*/ 2163435 h 6710560"/>
                <a:gd name="connsiteX69" fmla="*/ 2656317 w 6566878"/>
                <a:gd name="connsiteY69" fmla="*/ 2032806 h 6710560"/>
                <a:gd name="connsiteX70" fmla="*/ 2978534 w 6566878"/>
                <a:gd name="connsiteY70" fmla="*/ 2024098 h 6710560"/>
                <a:gd name="connsiteX71" fmla="*/ 3178831 w 6566878"/>
                <a:gd name="connsiteY71" fmla="*/ 1867343 h 6710560"/>
                <a:gd name="connsiteX72" fmla="*/ 3335586 w 6566878"/>
                <a:gd name="connsiteY72" fmla="*/ 1701880 h 6710560"/>
                <a:gd name="connsiteX73" fmla="*/ 3509757 w 6566878"/>
                <a:gd name="connsiteY73" fmla="*/ 1902178 h 6710560"/>
                <a:gd name="connsiteX74" fmla="*/ 3805848 w 6566878"/>
                <a:gd name="connsiteY74" fmla="*/ 2163435 h 6710560"/>
                <a:gd name="connsiteX75" fmla="*/ 4058397 w 6566878"/>
                <a:gd name="connsiteY75" fmla="*/ 2198269 h 6710560"/>
                <a:gd name="connsiteX76" fmla="*/ 4389323 w 6566878"/>
                <a:gd name="connsiteY76" fmla="*/ 2041515 h 6710560"/>
                <a:gd name="connsiteX77" fmla="*/ 4589620 w 6566878"/>
                <a:gd name="connsiteY77" fmla="*/ 2006680 h 6710560"/>
                <a:gd name="connsiteX78" fmla="*/ 4990214 w 6566878"/>
                <a:gd name="connsiteY78" fmla="*/ 2024098 h 6710560"/>
                <a:gd name="connsiteX79" fmla="*/ 5164386 w 6566878"/>
                <a:gd name="connsiteY79" fmla="*/ 2085058 h 6710560"/>
                <a:gd name="connsiteX80" fmla="*/ 5355974 w 6566878"/>
                <a:gd name="connsiteY80" fmla="*/ 2137309 h 6710560"/>
                <a:gd name="connsiteX81" fmla="*/ 5878488 w 6566878"/>
                <a:gd name="connsiteY81" fmla="*/ 2146018 h 6710560"/>
                <a:gd name="connsiteX82" fmla="*/ 6191997 w 6566878"/>
                <a:gd name="connsiteY82" fmla="*/ 2381149 h 6710560"/>
                <a:gd name="connsiteX83" fmla="*/ 6479380 w 6566878"/>
                <a:gd name="connsiteY83" fmla="*/ 2328898 h 6710560"/>
                <a:gd name="connsiteX84" fmla="*/ 6488088 w 6566878"/>
                <a:gd name="connsiteY84" fmla="*/ 2041515 h 6710560"/>
                <a:gd name="connsiteX85" fmla="*/ 6566466 w 6566878"/>
                <a:gd name="connsiteY85" fmla="*/ 1527709 h 6710560"/>
                <a:gd name="connsiteX86" fmla="*/ 6505506 w 6566878"/>
                <a:gd name="connsiteY86" fmla="*/ 1066155 h 6710560"/>
                <a:gd name="connsiteX87" fmla="*/ 6252957 w 6566878"/>
                <a:gd name="connsiteY87" fmla="*/ 682978 h 6710560"/>
                <a:gd name="connsiteX88" fmla="*/ 5817528 w 6566878"/>
                <a:gd name="connsiteY88" fmla="*/ 857149 h 6710560"/>
                <a:gd name="connsiteX89" fmla="*/ 5486603 w 6566878"/>
                <a:gd name="connsiteY89" fmla="*/ 822315 h 6710560"/>
                <a:gd name="connsiteX90" fmla="*/ 5538854 w 6566878"/>
                <a:gd name="connsiteY90" fmla="*/ 439138 h 6710560"/>
                <a:gd name="connsiteX91" fmla="*/ 5617231 w 6566878"/>
                <a:gd name="connsiteY91" fmla="*/ 108212 h 6710560"/>
                <a:gd name="connsiteX92" fmla="*/ 5556271 w 6566878"/>
                <a:gd name="connsiteY92" fmla="*/ 29835 h 6710560"/>
                <a:gd name="connsiteX93" fmla="*/ 5521437 w 6566878"/>
                <a:gd name="connsiteY93" fmla="*/ 3709 h 6710560"/>
                <a:gd name="connsiteX94" fmla="*/ 4705878 w 6566878"/>
                <a:gd name="connsiteY94" fmla="*/ 104000 h 6710560"/>
                <a:gd name="connsiteX95" fmla="*/ 4190894 w 6566878"/>
                <a:gd name="connsiteY95" fmla="*/ 102797 h 6710560"/>
                <a:gd name="connsiteX96" fmla="*/ 4006146 w 6566878"/>
                <a:gd name="connsiteY96" fmla="*/ 116920 h 6710560"/>
                <a:gd name="connsiteX97" fmla="*/ 4006146 w 6566878"/>
                <a:gd name="connsiteY97" fmla="*/ 256258 h 6710560"/>
                <a:gd name="connsiteX98" fmla="*/ 3892934 w 6566878"/>
                <a:gd name="connsiteY98" fmla="*/ 395595 h 6710560"/>
                <a:gd name="connsiteX99" fmla="*/ 3605551 w 6566878"/>
                <a:gd name="connsiteY99" fmla="*/ 569766 h 6710560"/>
                <a:gd name="connsiteX100" fmla="*/ 3431380 w 6566878"/>
                <a:gd name="connsiteY100" fmla="*/ 726520 h 6710560"/>
                <a:gd name="connsiteX0" fmla="*/ 3431380 w 6566878"/>
                <a:gd name="connsiteY0" fmla="*/ 726520 h 6710560"/>
                <a:gd name="connsiteX1" fmla="*/ 3265917 w 6566878"/>
                <a:gd name="connsiteY1" fmla="*/ 839732 h 6710560"/>
                <a:gd name="connsiteX2" fmla="*/ 3117871 w 6566878"/>
                <a:gd name="connsiteY2" fmla="*/ 1048738 h 6710560"/>
                <a:gd name="connsiteX3" fmla="*/ 2830488 w 6566878"/>
                <a:gd name="connsiteY3" fmla="*/ 987778 h 6710560"/>
                <a:gd name="connsiteX4" fmla="*/ 2543106 w 6566878"/>
                <a:gd name="connsiteY4" fmla="*/ 796189 h 6710560"/>
                <a:gd name="connsiteX5" fmla="*/ 2238306 w 6566878"/>
                <a:gd name="connsiteY5" fmla="*/ 804898 h 6710560"/>
                <a:gd name="connsiteX6" fmla="*/ 2011883 w 6566878"/>
                <a:gd name="connsiteY6" fmla="*/ 848440 h 6710560"/>
                <a:gd name="connsiteX7" fmla="*/ 1759334 w 6566878"/>
                <a:gd name="connsiteY7" fmla="*/ 804898 h 6710560"/>
                <a:gd name="connsiteX8" fmla="*/ 1654831 w 6566878"/>
                <a:gd name="connsiteY8" fmla="*/ 804898 h 6710560"/>
                <a:gd name="connsiteX9" fmla="*/ 1463243 w 6566878"/>
                <a:gd name="connsiteY9" fmla="*/ 865858 h 6710560"/>
                <a:gd name="connsiteX10" fmla="*/ 1289071 w 6566878"/>
                <a:gd name="connsiteY10" fmla="*/ 865858 h 6710560"/>
                <a:gd name="connsiteX11" fmla="*/ 1010397 w 6566878"/>
                <a:gd name="connsiteY11" fmla="*/ 1057446 h 6710560"/>
                <a:gd name="connsiteX12" fmla="*/ 792683 w 6566878"/>
                <a:gd name="connsiteY12" fmla="*/ 1309995 h 6710560"/>
                <a:gd name="connsiteX13" fmla="*/ 731723 w 6566878"/>
                <a:gd name="connsiteY13" fmla="*/ 1492875 h 6710560"/>
                <a:gd name="connsiteX14" fmla="*/ 749140 w 6566878"/>
                <a:gd name="connsiteY14" fmla="*/ 1667046 h 6710560"/>
                <a:gd name="connsiteX15" fmla="*/ 792683 w 6566878"/>
                <a:gd name="connsiteY15" fmla="*/ 1971846 h 6710560"/>
                <a:gd name="connsiteX16" fmla="*/ 766557 w 6566878"/>
                <a:gd name="connsiteY16" fmla="*/ 2206978 h 6710560"/>
                <a:gd name="connsiteX17" fmla="*/ 679471 w 6566878"/>
                <a:gd name="connsiteY17" fmla="*/ 2163435 h 6710560"/>
                <a:gd name="connsiteX18" fmla="*/ 592386 w 6566878"/>
                <a:gd name="connsiteY18" fmla="*/ 2032806 h 6710560"/>
                <a:gd name="connsiteX19" fmla="*/ 487883 w 6566878"/>
                <a:gd name="connsiteY19" fmla="*/ 2093766 h 6710560"/>
                <a:gd name="connsiteX20" fmla="*/ 400797 w 6566878"/>
                <a:gd name="connsiteY20" fmla="*/ 2311480 h 6710560"/>
                <a:gd name="connsiteX21" fmla="*/ 305003 w 6566878"/>
                <a:gd name="connsiteY21" fmla="*/ 2607572 h 6710560"/>
                <a:gd name="connsiteX22" fmla="*/ 165666 w 6566878"/>
                <a:gd name="connsiteY22" fmla="*/ 2668532 h 6710560"/>
                <a:gd name="connsiteX23" fmla="*/ 35037 w 6566878"/>
                <a:gd name="connsiteY23" fmla="*/ 2799160 h 6710560"/>
                <a:gd name="connsiteX24" fmla="*/ 8911 w 6566878"/>
                <a:gd name="connsiteY24" fmla="*/ 3103960 h 6710560"/>
                <a:gd name="connsiteX25" fmla="*/ 165666 w 6566878"/>
                <a:gd name="connsiteY25" fmla="*/ 3600349 h 6710560"/>
                <a:gd name="connsiteX26" fmla="*/ 383380 w 6566878"/>
                <a:gd name="connsiteY26" fmla="*/ 3635183 h 6710560"/>
                <a:gd name="connsiteX27" fmla="*/ 574968 w 6566878"/>
                <a:gd name="connsiteY27" fmla="*/ 3844189 h 6710560"/>
                <a:gd name="connsiteX28" fmla="*/ 514008 w 6566878"/>
                <a:gd name="connsiteY28" fmla="*/ 4079320 h 6710560"/>
                <a:gd name="connsiteX29" fmla="*/ 731723 w 6566878"/>
                <a:gd name="connsiteY29" fmla="*/ 4166406 h 6710560"/>
                <a:gd name="connsiteX30" fmla="*/ 984271 w 6566878"/>
                <a:gd name="connsiteY30" fmla="*/ 3957400 h 6710560"/>
                <a:gd name="connsiteX31" fmla="*/ 1245528 w 6566878"/>
                <a:gd name="connsiteY31" fmla="*/ 3905149 h 6710560"/>
                <a:gd name="connsiteX32" fmla="*/ 1193277 w 6566878"/>
                <a:gd name="connsiteY32" fmla="*/ 4061903 h 6710560"/>
                <a:gd name="connsiteX33" fmla="*/ 949437 w 6566878"/>
                <a:gd name="connsiteY33" fmla="*/ 4436372 h 6710560"/>
                <a:gd name="connsiteX34" fmla="*/ 932020 w 6566878"/>
                <a:gd name="connsiteY34" fmla="*/ 4854383 h 6710560"/>
                <a:gd name="connsiteX35" fmla="*/ 1001688 w 6566878"/>
                <a:gd name="connsiteY35" fmla="*/ 5289812 h 6710560"/>
                <a:gd name="connsiteX36" fmla="*/ 975563 w 6566878"/>
                <a:gd name="connsiteY36" fmla="*/ 5551069 h 6710560"/>
                <a:gd name="connsiteX37" fmla="*/ 862351 w 6566878"/>
                <a:gd name="connsiteY37" fmla="*/ 5768783 h 6710560"/>
                <a:gd name="connsiteX38" fmla="*/ 871060 w 6566878"/>
                <a:gd name="connsiteY38" fmla="*/ 6099709 h 6710560"/>
                <a:gd name="connsiteX39" fmla="*/ 905894 w 6566878"/>
                <a:gd name="connsiteY39" fmla="*/ 6395800 h 6710560"/>
                <a:gd name="connsiteX40" fmla="*/ 1201986 w 6566878"/>
                <a:gd name="connsiteY40" fmla="*/ 6709308 h 6710560"/>
                <a:gd name="connsiteX41" fmla="*/ 1602580 w 6566878"/>
                <a:gd name="connsiteY41" fmla="*/ 6448052 h 6710560"/>
                <a:gd name="connsiteX42" fmla="*/ 1907380 w 6566878"/>
                <a:gd name="connsiteY42" fmla="*/ 6291297 h 6710560"/>
                <a:gd name="connsiteX43" fmla="*/ 2299266 w 6566878"/>
                <a:gd name="connsiteY43" fmla="*/ 6143252 h 6710560"/>
                <a:gd name="connsiteX44" fmla="*/ 2656317 w 6566878"/>
                <a:gd name="connsiteY44" fmla="*/ 6326132 h 6710560"/>
                <a:gd name="connsiteX45" fmla="*/ 2821780 w 6566878"/>
                <a:gd name="connsiteY45" fmla="*/ 6334840 h 6710560"/>
                <a:gd name="connsiteX46" fmla="*/ 3143997 w 6566878"/>
                <a:gd name="connsiteY46" fmla="*/ 6143252 h 6710560"/>
                <a:gd name="connsiteX47" fmla="*/ 2969826 w 6566878"/>
                <a:gd name="connsiteY47" fmla="*/ 5951663 h 6710560"/>
                <a:gd name="connsiteX48" fmla="*/ 2543106 w 6566878"/>
                <a:gd name="connsiteY48" fmla="*/ 5768783 h 6710560"/>
                <a:gd name="connsiteX49" fmla="*/ 2281848 w 6566878"/>
                <a:gd name="connsiteY49" fmla="*/ 5551069 h 6710560"/>
                <a:gd name="connsiteX50" fmla="*/ 1889963 w 6566878"/>
                <a:gd name="connsiteY50" fmla="*/ 5141766 h 6710560"/>
                <a:gd name="connsiteX51" fmla="*/ 1776751 w 6566878"/>
                <a:gd name="connsiteY51" fmla="*/ 4967595 h 6710560"/>
                <a:gd name="connsiteX52" fmla="*/ 1811586 w 6566878"/>
                <a:gd name="connsiteY52" fmla="*/ 4680212 h 6710560"/>
                <a:gd name="connsiteX53" fmla="*/ 1715791 w 6566878"/>
                <a:gd name="connsiteY53" fmla="*/ 4357995 h 6710560"/>
                <a:gd name="connsiteX54" fmla="*/ 1907380 w 6566878"/>
                <a:gd name="connsiteY54" fmla="*/ 4157698 h 6710560"/>
                <a:gd name="connsiteX55" fmla="*/ 2316683 w 6566878"/>
                <a:gd name="connsiteY55" fmla="*/ 3913858 h 6710560"/>
                <a:gd name="connsiteX56" fmla="*/ 2412477 w 6566878"/>
                <a:gd name="connsiteY56" fmla="*/ 3704852 h 6710560"/>
                <a:gd name="connsiteX57" fmla="*/ 2142511 w 6566878"/>
                <a:gd name="connsiteY57" fmla="*/ 3582932 h 6710560"/>
                <a:gd name="connsiteX58" fmla="*/ 1916088 w 6566878"/>
                <a:gd name="connsiteY58" fmla="*/ 3513263 h 6710560"/>
                <a:gd name="connsiteX59" fmla="*/ 1402282 w 6566878"/>
                <a:gd name="connsiteY59" fmla="*/ 3600349 h 6710560"/>
                <a:gd name="connsiteX60" fmla="*/ 1306488 w 6566878"/>
                <a:gd name="connsiteY60" fmla="*/ 3252006 h 6710560"/>
                <a:gd name="connsiteX61" fmla="*/ 1358740 w 6566878"/>
                <a:gd name="connsiteY61" fmla="*/ 2816577 h 6710560"/>
                <a:gd name="connsiteX62" fmla="*/ 1471951 w 6566878"/>
                <a:gd name="connsiteY62" fmla="*/ 2128600 h 6710560"/>
                <a:gd name="connsiteX63" fmla="*/ 1741917 w 6566878"/>
                <a:gd name="connsiteY63" fmla="*/ 1823800 h 6710560"/>
                <a:gd name="connsiteX64" fmla="*/ 1759334 w 6566878"/>
                <a:gd name="connsiteY64" fmla="*/ 2389858 h 6710560"/>
                <a:gd name="connsiteX65" fmla="*/ 1872546 w 6566878"/>
                <a:gd name="connsiteY65" fmla="*/ 2755618 h 6710560"/>
                <a:gd name="connsiteX66" fmla="*/ 2003174 w 6566878"/>
                <a:gd name="connsiteY66" fmla="*/ 2799160 h 6710560"/>
                <a:gd name="connsiteX67" fmla="*/ 2177346 w 6566878"/>
                <a:gd name="connsiteY67" fmla="*/ 2459526 h 6710560"/>
                <a:gd name="connsiteX68" fmla="*/ 2368934 w 6566878"/>
                <a:gd name="connsiteY68" fmla="*/ 2163435 h 6710560"/>
                <a:gd name="connsiteX69" fmla="*/ 2656317 w 6566878"/>
                <a:gd name="connsiteY69" fmla="*/ 2032806 h 6710560"/>
                <a:gd name="connsiteX70" fmla="*/ 2978534 w 6566878"/>
                <a:gd name="connsiteY70" fmla="*/ 2024098 h 6710560"/>
                <a:gd name="connsiteX71" fmla="*/ 3178831 w 6566878"/>
                <a:gd name="connsiteY71" fmla="*/ 1867343 h 6710560"/>
                <a:gd name="connsiteX72" fmla="*/ 3335586 w 6566878"/>
                <a:gd name="connsiteY72" fmla="*/ 1701880 h 6710560"/>
                <a:gd name="connsiteX73" fmla="*/ 3509757 w 6566878"/>
                <a:gd name="connsiteY73" fmla="*/ 1902178 h 6710560"/>
                <a:gd name="connsiteX74" fmla="*/ 3805848 w 6566878"/>
                <a:gd name="connsiteY74" fmla="*/ 2163435 h 6710560"/>
                <a:gd name="connsiteX75" fmla="*/ 4058397 w 6566878"/>
                <a:gd name="connsiteY75" fmla="*/ 2198269 h 6710560"/>
                <a:gd name="connsiteX76" fmla="*/ 4389323 w 6566878"/>
                <a:gd name="connsiteY76" fmla="*/ 2041515 h 6710560"/>
                <a:gd name="connsiteX77" fmla="*/ 4589620 w 6566878"/>
                <a:gd name="connsiteY77" fmla="*/ 2006680 h 6710560"/>
                <a:gd name="connsiteX78" fmla="*/ 4990214 w 6566878"/>
                <a:gd name="connsiteY78" fmla="*/ 2024098 h 6710560"/>
                <a:gd name="connsiteX79" fmla="*/ 5164386 w 6566878"/>
                <a:gd name="connsiteY79" fmla="*/ 2085058 h 6710560"/>
                <a:gd name="connsiteX80" fmla="*/ 5355974 w 6566878"/>
                <a:gd name="connsiteY80" fmla="*/ 2137309 h 6710560"/>
                <a:gd name="connsiteX81" fmla="*/ 5878488 w 6566878"/>
                <a:gd name="connsiteY81" fmla="*/ 2146018 h 6710560"/>
                <a:gd name="connsiteX82" fmla="*/ 6191997 w 6566878"/>
                <a:gd name="connsiteY82" fmla="*/ 2381149 h 6710560"/>
                <a:gd name="connsiteX83" fmla="*/ 6479380 w 6566878"/>
                <a:gd name="connsiteY83" fmla="*/ 2328898 h 6710560"/>
                <a:gd name="connsiteX84" fmla="*/ 6488088 w 6566878"/>
                <a:gd name="connsiteY84" fmla="*/ 2041515 h 6710560"/>
                <a:gd name="connsiteX85" fmla="*/ 6566466 w 6566878"/>
                <a:gd name="connsiteY85" fmla="*/ 1527709 h 6710560"/>
                <a:gd name="connsiteX86" fmla="*/ 6505506 w 6566878"/>
                <a:gd name="connsiteY86" fmla="*/ 1066155 h 6710560"/>
                <a:gd name="connsiteX87" fmla="*/ 6252957 w 6566878"/>
                <a:gd name="connsiteY87" fmla="*/ 682978 h 6710560"/>
                <a:gd name="connsiteX88" fmla="*/ 5817528 w 6566878"/>
                <a:gd name="connsiteY88" fmla="*/ 857149 h 6710560"/>
                <a:gd name="connsiteX89" fmla="*/ 5486603 w 6566878"/>
                <a:gd name="connsiteY89" fmla="*/ 822315 h 6710560"/>
                <a:gd name="connsiteX90" fmla="*/ 5538854 w 6566878"/>
                <a:gd name="connsiteY90" fmla="*/ 439138 h 6710560"/>
                <a:gd name="connsiteX91" fmla="*/ 5617231 w 6566878"/>
                <a:gd name="connsiteY91" fmla="*/ 108212 h 6710560"/>
                <a:gd name="connsiteX92" fmla="*/ 5556271 w 6566878"/>
                <a:gd name="connsiteY92" fmla="*/ 29835 h 6710560"/>
                <a:gd name="connsiteX93" fmla="*/ 5521437 w 6566878"/>
                <a:gd name="connsiteY93" fmla="*/ 3709 h 6710560"/>
                <a:gd name="connsiteX94" fmla="*/ 4705878 w 6566878"/>
                <a:gd name="connsiteY94" fmla="*/ 104000 h 6710560"/>
                <a:gd name="connsiteX95" fmla="*/ 4190894 w 6566878"/>
                <a:gd name="connsiteY95" fmla="*/ 102797 h 6710560"/>
                <a:gd name="connsiteX96" fmla="*/ 4006146 w 6566878"/>
                <a:gd name="connsiteY96" fmla="*/ 116920 h 6710560"/>
                <a:gd name="connsiteX97" fmla="*/ 4006146 w 6566878"/>
                <a:gd name="connsiteY97" fmla="*/ 256258 h 6710560"/>
                <a:gd name="connsiteX98" fmla="*/ 3892934 w 6566878"/>
                <a:gd name="connsiteY98" fmla="*/ 395595 h 6710560"/>
                <a:gd name="connsiteX99" fmla="*/ 3605551 w 6566878"/>
                <a:gd name="connsiteY99" fmla="*/ 569766 h 6710560"/>
                <a:gd name="connsiteX100" fmla="*/ 3431380 w 6566878"/>
                <a:gd name="connsiteY100" fmla="*/ 726520 h 6710560"/>
                <a:gd name="connsiteX0" fmla="*/ 3431380 w 6566878"/>
                <a:gd name="connsiteY0" fmla="*/ 696686 h 6680726"/>
                <a:gd name="connsiteX1" fmla="*/ 3265917 w 6566878"/>
                <a:gd name="connsiteY1" fmla="*/ 809898 h 6680726"/>
                <a:gd name="connsiteX2" fmla="*/ 3117871 w 6566878"/>
                <a:gd name="connsiteY2" fmla="*/ 1018904 h 6680726"/>
                <a:gd name="connsiteX3" fmla="*/ 2830488 w 6566878"/>
                <a:gd name="connsiteY3" fmla="*/ 957944 h 6680726"/>
                <a:gd name="connsiteX4" fmla="*/ 2543106 w 6566878"/>
                <a:gd name="connsiteY4" fmla="*/ 766355 h 6680726"/>
                <a:gd name="connsiteX5" fmla="*/ 2238306 w 6566878"/>
                <a:gd name="connsiteY5" fmla="*/ 775064 h 6680726"/>
                <a:gd name="connsiteX6" fmla="*/ 2011883 w 6566878"/>
                <a:gd name="connsiteY6" fmla="*/ 818606 h 6680726"/>
                <a:gd name="connsiteX7" fmla="*/ 1759334 w 6566878"/>
                <a:gd name="connsiteY7" fmla="*/ 775064 h 6680726"/>
                <a:gd name="connsiteX8" fmla="*/ 1654831 w 6566878"/>
                <a:gd name="connsiteY8" fmla="*/ 775064 h 6680726"/>
                <a:gd name="connsiteX9" fmla="*/ 1463243 w 6566878"/>
                <a:gd name="connsiteY9" fmla="*/ 836024 h 6680726"/>
                <a:gd name="connsiteX10" fmla="*/ 1289071 w 6566878"/>
                <a:gd name="connsiteY10" fmla="*/ 836024 h 6680726"/>
                <a:gd name="connsiteX11" fmla="*/ 1010397 w 6566878"/>
                <a:gd name="connsiteY11" fmla="*/ 1027612 h 6680726"/>
                <a:gd name="connsiteX12" fmla="*/ 792683 w 6566878"/>
                <a:gd name="connsiteY12" fmla="*/ 1280161 h 6680726"/>
                <a:gd name="connsiteX13" fmla="*/ 731723 w 6566878"/>
                <a:gd name="connsiteY13" fmla="*/ 1463041 h 6680726"/>
                <a:gd name="connsiteX14" fmla="*/ 749140 w 6566878"/>
                <a:gd name="connsiteY14" fmla="*/ 1637212 h 6680726"/>
                <a:gd name="connsiteX15" fmla="*/ 792683 w 6566878"/>
                <a:gd name="connsiteY15" fmla="*/ 1942012 h 6680726"/>
                <a:gd name="connsiteX16" fmla="*/ 766557 w 6566878"/>
                <a:gd name="connsiteY16" fmla="*/ 2177144 h 6680726"/>
                <a:gd name="connsiteX17" fmla="*/ 679471 w 6566878"/>
                <a:gd name="connsiteY17" fmla="*/ 2133601 h 6680726"/>
                <a:gd name="connsiteX18" fmla="*/ 592386 w 6566878"/>
                <a:gd name="connsiteY18" fmla="*/ 2002972 h 6680726"/>
                <a:gd name="connsiteX19" fmla="*/ 487883 w 6566878"/>
                <a:gd name="connsiteY19" fmla="*/ 2063932 h 6680726"/>
                <a:gd name="connsiteX20" fmla="*/ 400797 w 6566878"/>
                <a:gd name="connsiteY20" fmla="*/ 2281646 h 6680726"/>
                <a:gd name="connsiteX21" fmla="*/ 305003 w 6566878"/>
                <a:gd name="connsiteY21" fmla="*/ 2577738 h 6680726"/>
                <a:gd name="connsiteX22" fmla="*/ 165666 w 6566878"/>
                <a:gd name="connsiteY22" fmla="*/ 2638698 h 6680726"/>
                <a:gd name="connsiteX23" fmla="*/ 35037 w 6566878"/>
                <a:gd name="connsiteY23" fmla="*/ 2769326 h 6680726"/>
                <a:gd name="connsiteX24" fmla="*/ 8911 w 6566878"/>
                <a:gd name="connsiteY24" fmla="*/ 3074126 h 6680726"/>
                <a:gd name="connsiteX25" fmla="*/ 165666 w 6566878"/>
                <a:gd name="connsiteY25" fmla="*/ 3570515 h 6680726"/>
                <a:gd name="connsiteX26" fmla="*/ 383380 w 6566878"/>
                <a:gd name="connsiteY26" fmla="*/ 3605349 h 6680726"/>
                <a:gd name="connsiteX27" fmla="*/ 574968 w 6566878"/>
                <a:gd name="connsiteY27" fmla="*/ 3814355 h 6680726"/>
                <a:gd name="connsiteX28" fmla="*/ 514008 w 6566878"/>
                <a:gd name="connsiteY28" fmla="*/ 4049486 h 6680726"/>
                <a:gd name="connsiteX29" fmla="*/ 731723 w 6566878"/>
                <a:gd name="connsiteY29" fmla="*/ 4136572 h 6680726"/>
                <a:gd name="connsiteX30" fmla="*/ 984271 w 6566878"/>
                <a:gd name="connsiteY30" fmla="*/ 3927566 h 6680726"/>
                <a:gd name="connsiteX31" fmla="*/ 1245528 w 6566878"/>
                <a:gd name="connsiteY31" fmla="*/ 3875315 h 6680726"/>
                <a:gd name="connsiteX32" fmla="*/ 1193277 w 6566878"/>
                <a:gd name="connsiteY32" fmla="*/ 4032069 h 6680726"/>
                <a:gd name="connsiteX33" fmla="*/ 949437 w 6566878"/>
                <a:gd name="connsiteY33" fmla="*/ 4406538 h 6680726"/>
                <a:gd name="connsiteX34" fmla="*/ 932020 w 6566878"/>
                <a:gd name="connsiteY34" fmla="*/ 4824549 h 6680726"/>
                <a:gd name="connsiteX35" fmla="*/ 1001688 w 6566878"/>
                <a:gd name="connsiteY35" fmla="*/ 5259978 h 6680726"/>
                <a:gd name="connsiteX36" fmla="*/ 975563 w 6566878"/>
                <a:gd name="connsiteY36" fmla="*/ 5521235 h 6680726"/>
                <a:gd name="connsiteX37" fmla="*/ 862351 w 6566878"/>
                <a:gd name="connsiteY37" fmla="*/ 5738949 h 6680726"/>
                <a:gd name="connsiteX38" fmla="*/ 871060 w 6566878"/>
                <a:gd name="connsiteY38" fmla="*/ 6069875 h 6680726"/>
                <a:gd name="connsiteX39" fmla="*/ 905894 w 6566878"/>
                <a:gd name="connsiteY39" fmla="*/ 6365966 h 6680726"/>
                <a:gd name="connsiteX40" fmla="*/ 1201986 w 6566878"/>
                <a:gd name="connsiteY40" fmla="*/ 6679474 h 6680726"/>
                <a:gd name="connsiteX41" fmla="*/ 1602580 w 6566878"/>
                <a:gd name="connsiteY41" fmla="*/ 6418218 h 6680726"/>
                <a:gd name="connsiteX42" fmla="*/ 1907380 w 6566878"/>
                <a:gd name="connsiteY42" fmla="*/ 6261463 h 6680726"/>
                <a:gd name="connsiteX43" fmla="*/ 2299266 w 6566878"/>
                <a:gd name="connsiteY43" fmla="*/ 6113418 h 6680726"/>
                <a:gd name="connsiteX44" fmla="*/ 2656317 w 6566878"/>
                <a:gd name="connsiteY44" fmla="*/ 6296298 h 6680726"/>
                <a:gd name="connsiteX45" fmla="*/ 2821780 w 6566878"/>
                <a:gd name="connsiteY45" fmla="*/ 6305006 h 6680726"/>
                <a:gd name="connsiteX46" fmla="*/ 3143997 w 6566878"/>
                <a:gd name="connsiteY46" fmla="*/ 6113418 h 6680726"/>
                <a:gd name="connsiteX47" fmla="*/ 2969826 w 6566878"/>
                <a:gd name="connsiteY47" fmla="*/ 5921829 h 6680726"/>
                <a:gd name="connsiteX48" fmla="*/ 2543106 w 6566878"/>
                <a:gd name="connsiteY48" fmla="*/ 5738949 h 6680726"/>
                <a:gd name="connsiteX49" fmla="*/ 2281848 w 6566878"/>
                <a:gd name="connsiteY49" fmla="*/ 5521235 h 6680726"/>
                <a:gd name="connsiteX50" fmla="*/ 1889963 w 6566878"/>
                <a:gd name="connsiteY50" fmla="*/ 5111932 h 6680726"/>
                <a:gd name="connsiteX51" fmla="*/ 1776751 w 6566878"/>
                <a:gd name="connsiteY51" fmla="*/ 4937761 h 6680726"/>
                <a:gd name="connsiteX52" fmla="*/ 1811586 w 6566878"/>
                <a:gd name="connsiteY52" fmla="*/ 4650378 h 6680726"/>
                <a:gd name="connsiteX53" fmla="*/ 1715791 w 6566878"/>
                <a:gd name="connsiteY53" fmla="*/ 4328161 h 6680726"/>
                <a:gd name="connsiteX54" fmla="*/ 1907380 w 6566878"/>
                <a:gd name="connsiteY54" fmla="*/ 4127864 h 6680726"/>
                <a:gd name="connsiteX55" fmla="*/ 2316683 w 6566878"/>
                <a:gd name="connsiteY55" fmla="*/ 3884024 h 6680726"/>
                <a:gd name="connsiteX56" fmla="*/ 2412477 w 6566878"/>
                <a:gd name="connsiteY56" fmla="*/ 3675018 h 6680726"/>
                <a:gd name="connsiteX57" fmla="*/ 2142511 w 6566878"/>
                <a:gd name="connsiteY57" fmla="*/ 3553098 h 6680726"/>
                <a:gd name="connsiteX58" fmla="*/ 1916088 w 6566878"/>
                <a:gd name="connsiteY58" fmla="*/ 3483429 h 6680726"/>
                <a:gd name="connsiteX59" fmla="*/ 1402282 w 6566878"/>
                <a:gd name="connsiteY59" fmla="*/ 3570515 h 6680726"/>
                <a:gd name="connsiteX60" fmla="*/ 1306488 w 6566878"/>
                <a:gd name="connsiteY60" fmla="*/ 3222172 h 6680726"/>
                <a:gd name="connsiteX61" fmla="*/ 1358740 w 6566878"/>
                <a:gd name="connsiteY61" fmla="*/ 2786743 h 6680726"/>
                <a:gd name="connsiteX62" fmla="*/ 1471951 w 6566878"/>
                <a:gd name="connsiteY62" fmla="*/ 2098766 h 6680726"/>
                <a:gd name="connsiteX63" fmla="*/ 1741917 w 6566878"/>
                <a:gd name="connsiteY63" fmla="*/ 1793966 h 6680726"/>
                <a:gd name="connsiteX64" fmla="*/ 1759334 w 6566878"/>
                <a:gd name="connsiteY64" fmla="*/ 2360024 h 6680726"/>
                <a:gd name="connsiteX65" fmla="*/ 1872546 w 6566878"/>
                <a:gd name="connsiteY65" fmla="*/ 2725784 h 6680726"/>
                <a:gd name="connsiteX66" fmla="*/ 2003174 w 6566878"/>
                <a:gd name="connsiteY66" fmla="*/ 2769326 h 6680726"/>
                <a:gd name="connsiteX67" fmla="*/ 2177346 w 6566878"/>
                <a:gd name="connsiteY67" fmla="*/ 2429692 h 6680726"/>
                <a:gd name="connsiteX68" fmla="*/ 2368934 w 6566878"/>
                <a:gd name="connsiteY68" fmla="*/ 2133601 h 6680726"/>
                <a:gd name="connsiteX69" fmla="*/ 2656317 w 6566878"/>
                <a:gd name="connsiteY69" fmla="*/ 2002972 h 6680726"/>
                <a:gd name="connsiteX70" fmla="*/ 2978534 w 6566878"/>
                <a:gd name="connsiteY70" fmla="*/ 1994264 h 6680726"/>
                <a:gd name="connsiteX71" fmla="*/ 3178831 w 6566878"/>
                <a:gd name="connsiteY71" fmla="*/ 1837509 h 6680726"/>
                <a:gd name="connsiteX72" fmla="*/ 3335586 w 6566878"/>
                <a:gd name="connsiteY72" fmla="*/ 1672046 h 6680726"/>
                <a:gd name="connsiteX73" fmla="*/ 3509757 w 6566878"/>
                <a:gd name="connsiteY73" fmla="*/ 1872344 h 6680726"/>
                <a:gd name="connsiteX74" fmla="*/ 3805848 w 6566878"/>
                <a:gd name="connsiteY74" fmla="*/ 2133601 h 6680726"/>
                <a:gd name="connsiteX75" fmla="*/ 4058397 w 6566878"/>
                <a:gd name="connsiteY75" fmla="*/ 2168435 h 6680726"/>
                <a:gd name="connsiteX76" fmla="*/ 4389323 w 6566878"/>
                <a:gd name="connsiteY76" fmla="*/ 2011681 h 6680726"/>
                <a:gd name="connsiteX77" fmla="*/ 4589620 w 6566878"/>
                <a:gd name="connsiteY77" fmla="*/ 1976846 h 6680726"/>
                <a:gd name="connsiteX78" fmla="*/ 4990214 w 6566878"/>
                <a:gd name="connsiteY78" fmla="*/ 1994264 h 6680726"/>
                <a:gd name="connsiteX79" fmla="*/ 5164386 w 6566878"/>
                <a:gd name="connsiteY79" fmla="*/ 2055224 h 6680726"/>
                <a:gd name="connsiteX80" fmla="*/ 5355974 w 6566878"/>
                <a:gd name="connsiteY80" fmla="*/ 2107475 h 6680726"/>
                <a:gd name="connsiteX81" fmla="*/ 5878488 w 6566878"/>
                <a:gd name="connsiteY81" fmla="*/ 2116184 h 6680726"/>
                <a:gd name="connsiteX82" fmla="*/ 6191997 w 6566878"/>
                <a:gd name="connsiteY82" fmla="*/ 2351315 h 6680726"/>
                <a:gd name="connsiteX83" fmla="*/ 6479380 w 6566878"/>
                <a:gd name="connsiteY83" fmla="*/ 2299064 h 6680726"/>
                <a:gd name="connsiteX84" fmla="*/ 6488088 w 6566878"/>
                <a:gd name="connsiteY84" fmla="*/ 2011681 h 6680726"/>
                <a:gd name="connsiteX85" fmla="*/ 6566466 w 6566878"/>
                <a:gd name="connsiteY85" fmla="*/ 1497875 h 6680726"/>
                <a:gd name="connsiteX86" fmla="*/ 6505506 w 6566878"/>
                <a:gd name="connsiteY86" fmla="*/ 1036321 h 6680726"/>
                <a:gd name="connsiteX87" fmla="*/ 6252957 w 6566878"/>
                <a:gd name="connsiteY87" fmla="*/ 653144 h 6680726"/>
                <a:gd name="connsiteX88" fmla="*/ 5817528 w 6566878"/>
                <a:gd name="connsiteY88" fmla="*/ 827315 h 6680726"/>
                <a:gd name="connsiteX89" fmla="*/ 5486603 w 6566878"/>
                <a:gd name="connsiteY89" fmla="*/ 792481 h 6680726"/>
                <a:gd name="connsiteX90" fmla="*/ 5538854 w 6566878"/>
                <a:gd name="connsiteY90" fmla="*/ 409304 h 6680726"/>
                <a:gd name="connsiteX91" fmla="*/ 5617231 w 6566878"/>
                <a:gd name="connsiteY91" fmla="*/ 78378 h 6680726"/>
                <a:gd name="connsiteX92" fmla="*/ 5556271 w 6566878"/>
                <a:gd name="connsiteY92" fmla="*/ 1 h 6680726"/>
                <a:gd name="connsiteX93" fmla="*/ 5108554 w 6566878"/>
                <a:gd name="connsiteY93" fmla="*/ 78973 h 6680726"/>
                <a:gd name="connsiteX94" fmla="*/ 4705878 w 6566878"/>
                <a:gd name="connsiteY94" fmla="*/ 74166 h 6680726"/>
                <a:gd name="connsiteX95" fmla="*/ 4190894 w 6566878"/>
                <a:gd name="connsiteY95" fmla="*/ 72963 h 6680726"/>
                <a:gd name="connsiteX96" fmla="*/ 4006146 w 6566878"/>
                <a:gd name="connsiteY96" fmla="*/ 87086 h 6680726"/>
                <a:gd name="connsiteX97" fmla="*/ 4006146 w 6566878"/>
                <a:gd name="connsiteY97" fmla="*/ 226424 h 6680726"/>
                <a:gd name="connsiteX98" fmla="*/ 3892934 w 6566878"/>
                <a:gd name="connsiteY98" fmla="*/ 365761 h 6680726"/>
                <a:gd name="connsiteX99" fmla="*/ 3605551 w 6566878"/>
                <a:gd name="connsiteY99" fmla="*/ 539932 h 6680726"/>
                <a:gd name="connsiteX100" fmla="*/ 3431380 w 6566878"/>
                <a:gd name="connsiteY100" fmla="*/ 696686 h 6680726"/>
                <a:gd name="connsiteX0" fmla="*/ 3431380 w 6566878"/>
                <a:gd name="connsiteY0" fmla="*/ 696686 h 6680726"/>
                <a:gd name="connsiteX1" fmla="*/ 3265917 w 6566878"/>
                <a:gd name="connsiteY1" fmla="*/ 809898 h 6680726"/>
                <a:gd name="connsiteX2" fmla="*/ 3117871 w 6566878"/>
                <a:gd name="connsiteY2" fmla="*/ 1018904 h 6680726"/>
                <a:gd name="connsiteX3" fmla="*/ 2830488 w 6566878"/>
                <a:gd name="connsiteY3" fmla="*/ 957944 h 6680726"/>
                <a:gd name="connsiteX4" fmla="*/ 2543106 w 6566878"/>
                <a:gd name="connsiteY4" fmla="*/ 766355 h 6680726"/>
                <a:gd name="connsiteX5" fmla="*/ 2238306 w 6566878"/>
                <a:gd name="connsiteY5" fmla="*/ 775064 h 6680726"/>
                <a:gd name="connsiteX6" fmla="*/ 2011883 w 6566878"/>
                <a:gd name="connsiteY6" fmla="*/ 818606 h 6680726"/>
                <a:gd name="connsiteX7" fmla="*/ 1759334 w 6566878"/>
                <a:gd name="connsiteY7" fmla="*/ 775064 h 6680726"/>
                <a:gd name="connsiteX8" fmla="*/ 1654831 w 6566878"/>
                <a:gd name="connsiteY8" fmla="*/ 775064 h 6680726"/>
                <a:gd name="connsiteX9" fmla="*/ 1463243 w 6566878"/>
                <a:gd name="connsiteY9" fmla="*/ 836024 h 6680726"/>
                <a:gd name="connsiteX10" fmla="*/ 1289071 w 6566878"/>
                <a:gd name="connsiteY10" fmla="*/ 836024 h 6680726"/>
                <a:gd name="connsiteX11" fmla="*/ 1010397 w 6566878"/>
                <a:gd name="connsiteY11" fmla="*/ 1027612 h 6680726"/>
                <a:gd name="connsiteX12" fmla="*/ 792683 w 6566878"/>
                <a:gd name="connsiteY12" fmla="*/ 1280161 h 6680726"/>
                <a:gd name="connsiteX13" fmla="*/ 731723 w 6566878"/>
                <a:gd name="connsiteY13" fmla="*/ 1463041 h 6680726"/>
                <a:gd name="connsiteX14" fmla="*/ 749140 w 6566878"/>
                <a:gd name="connsiteY14" fmla="*/ 1637212 h 6680726"/>
                <a:gd name="connsiteX15" fmla="*/ 792683 w 6566878"/>
                <a:gd name="connsiteY15" fmla="*/ 1942012 h 6680726"/>
                <a:gd name="connsiteX16" fmla="*/ 766557 w 6566878"/>
                <a:gd name="connsiteY16" fmla="*/ 2177144 h 6680726"/>
                <a:gd name="connsiteX17" fmla="*/ 679471 w 6566878"/>
                <a:gd name="connsiteY17" fmla="*/ 2133601 h 6680726"/>
                <a:gd name="connsiteX18" fmla="*/ 592386 w 6566878"/>
                <a:gd name="connsiteY18" fmla="*/ 2002972 h 6680726"/>
                <a:gd name="connsiteX19" fmla="*/ 487883 w 6566878"/>
                <a:gd name="connsiteY19" fmla="*/ 2063932 h 6680726"/>
                <a:gd name="connsiteX20" fmla="*/ 400797 w 6566878"/>
                <a:gd name="connsiteY20" fmla="*/ 2281646 h 6680726"/>
                <a:gd name="connsiteX21" fmla="*/ 305003 w 6566878"/>
                <a:gd name="connsiteY21" fmla="*/ 2577738 h 6680726"/>
                <a:gd name="connsiteX22" fmla="*/ 165666 w 6566878"/>
                <a:gd name="connsiteY22" fmla="*/ 2638698 h 6680726"/>
                <a:gd name="connsiteX23" fmla="*/ 35037 w 6566878"/>
                <a:gd name="connsiteY23" fmla="*/ 2769326 h 6680726"/>
                <a:gd name="connsiteX24" fmla="*/ 8911 w 6566878"/>
                <a:gd name="connsiteY24" fmla="*/ 3074126 h 6680726"/>
                <a:gd name="connsiteX25" fmla="*/ 165666 w 6566878"/>
                <a:gd name="connsiteY25" fmla="*/ 3570515 h 6680726"/>
                <a:gd name="connsiteX26" fmla="*/ 383380 w 6566878"/>
                <a:gd name="connsiteY26" fmla="*/ 3605349 h 6680726"/>
                <a:gd name="connsiteX27" fmla="*/ 574968 w 6566878"/>
                <a:gd name="connsiteY27" fmla="*/ 3814355 h 6680726"/>
                <a:gd name="connsiteX28" fmla="*/ 514008 w 6566878"/>
                <a:gd name="connsiteY28" fmla="*/ 4049486 h 6680726"/>
                <a:gd name="connsiteX29" fmla="*/ 731723 w 6566878"/>
                <a:gd name="connsiteY29" fmla="*/ 4136572 h 6680726"/>
                <a:gd name="connsiteX30" fmla="*/ 984271 w 6566878"/>
                <a:gd name="connsiteY30" fmla="*/ 3927566 h 6680726"/>
                <a:gd name="connsiteX31" fmla="*/ 1245528 w 6566878"/>
                <a:gd name="connsiteY31" fmla="*/ 3875315 h 6680726"/>
                <a:gd name="connsiteX32" fmla="*/ 1193277 w 6566878"/>
                <a:gd name="connsiteY32" fmla="*/ 4032069 h 6680726"/>
                <a:gd name="connsiteX33" fmla="*/ 949437 w 6566878"/>
                <a:gd name="connsiteY33" fmla="*/ 4406538 h 6680726"/>
                <a:gd name="connsiteX34" fmla="*/ 932020 w 6566878"/>
                <a:gd name="connsiteY34" fmla="*/ 4824549 h 6680726"/>
                <a:gd name="connsiteX35" fmla="*/ 1001688 w 6566878"/>
                <a:gd name="connsiteY35" fmla="*/ 5259978 h 6680726"/>
                <a:gd name="connsiteX36" fmla="*/ 975563 w 6566878"/>
                <a:gd name="connsiteY36" fmla="*/ 5521235 h 6680726"/>
                <a:gd name="connsiteX37" fmla="*/ 862351 w 6566878"/>
                <a:gd name="connsiteY37" fmla="*/ 5738949 h 6680726"/>
                <a:gd name="connsiteX38" fmla="*/ 871060 w 6566878"/>
                <a:gd name="connsiteY38" fmla="*/ 6069875 h 6680726"/>
                <a:gd name="connsiteX39" fmla="*/ 905894 w 6566878"/>
                <a:gd name="connsiteY39" fmla="*/ 6365966 h 6680726"/>
                <a:gd name="connsiteX40" fmla="*/ 1201986 w 6566878"/>
                <a:gd name="connsiteY40" fmla="*/ 6679474 h 6680726"/>
                <a:gd name="connsiteX41" fmla="*/ 1602580 w 6566878"/>
                <a:gd name="connsiteY41" fmla="*/ 6418218 h 6680726"/>
                <a:gd name="connsiteX42" fmla="*/ 1907380 w 6566878"/>
                <a:gd name="connsiteY42" fmla="*/ 6261463 h 6680726"/>
                <a:gd name="connsiteX43" fmla="*/ 2299266 w 6566878"/>
                <a:gd name="connsiteY43" fmla="*/ 6113418 h 6680726"/>
                <a:gd name="connsiteX44" fmla="*/ 2656317 w 6566878"/>
                <a:gd name="connsiteY44" fmla="*/ 6296298 h 6680726"/>
                <a:gd name="connsiteX45" fmla="*/ 2821780 w 6566878"/>
                <a:gd name="connsiteY45" fmla="*/ 6305006 h 6680726"/>
                <a:gd name="connsiteX46" fmla="*/ 3143997 w 6566878"/>
                <a:gd name="connsiteY46" fmla="*/ 6113418 h 6680726"/>
                <a:gd name="connsiteX47" fmla="*/ 2969826 w 6566878"/>
                <a:gd name="connsiteY47" fmla="*/ 5921829 h 6680726"/>
                <a:gd name="connsiteX48" fmla="*/ 2543106 w 6566878"/>
                <a:gd name="connsiteY48" fmla="*/ 5738949 h 6680726"/>
                <a:gd name="connsiteX49" fmla="*/ 2281848 w 6566878"/>
                <a:gd name="connsiteY49" fmla="*/ 5521235 h 6680726"/>
                <a:gd name="connsiteX50" fmla="*/ 1889963 w 6566878"/>
                <a:gd name="connsiteY50" fmla="*/ 5111932 h 6680726"/>
                <a:gd name="connsiteX51" fmla="*/ 1776751 w 6566878"/>
                <a:gd name="connsiteY51" fmla="*/ 4937761 h 6680726"/>
                <a:gd name="connsiteX52" fmla="*/ 1811586 w 6566878"/>
                <a:gd name="connsiteY52" fmla="*/ 4650378 h 6680726"/>
                <a:gd name="connsiteX53" fmla="*/ 1715791 w 6566878"/>
                <a:gd name="connsiteY53" fmla="*/ 4328161 h 6680726"/>
                <a:gd name="connsiteX54" fmla="*/ 1907380 w 6566878"/>
                <a:gd name="connsiteY54" fmla="*/ 4127864 h 6680726"/>
                <a:gd name="connsiteX55" fmla="*/ 2316683 w 6566878"/>
                <a:gd name="connsiteY55" fmla="*/ 3884024 h 6680726"/>
                <a:gd name="connsiteX56" fmla="*/ 2412477 w 6566878"/>
                <a:gd name="connsiteY56" fmla="*/ 3675018 h 6680726"/>
                <a:gd name="connsiteX57" fmla="*/ 2142511 w 6566878"/>
                <a:gd name="connsiteY57" fmla="*/ 3553098 h 6680726"/>
                <a:gd name="connsiteX58" fmla="*/ 1916088 w 6566878"/>
                <a:gd name="connsiteY58" fmla="*/ 3483429 h 6680726"/>
                <a:gd name="connsiteX59" fmla="*/ 1402282 w 6566878"/>
                <a:gd name="connsiteY59" fmla="*/ 3570515 h 6680726"/>
                <a:gd name="connsiteX60" fmla="*/ 1306488 w 6566878"/>
                <a:gd name="connsiteY60" fmla="*/ 3222172 h 6680726"/>
                <a:gd name="connsiteX61" fmla="*/ 1358740 w 6566878"/>
                <a:gd name="connsiteY61" fmla="*/ 2786743 h 6680726"/>
                <a:gd name="connsiteX62" fmla="*/ 1471951 w 6566878"/>
                <a:gd name="connsiteY62" fmla="*/ 2098766 h 6680726"/>
                <a:gd name="connsiteX63" fmla="*/ 1741917 w 6566878"/>
                <a:gd name="connsiteY63" fmla="*/ 1793966 h 6680726"/>
                <a:gd name="connsiteX64" fmla="*/ 1759334 w 6566878"/>
                <a:gd name="connsiteY64" fmla="*/ 2360024 h 6680726"/>
                <a:gd name="connsiteX65" fmla="*/ 1872546 w 6566878"/>
                <a:gd name="connsiteY65" fmla="*/ 2725784 h 6680726"/>
                <a:gd name="connsiteX66" fmla="*/ 2003174 w 6566878"/>
                <a:gd name="connsiteY66" fmla="*/ 2769326 h 6680726"/>
                <a:gd name="connsiteX67" fmla="*/ 2177346 w 6566878"/>
                <a:gd name="connsiteY67" fmla="*/ 2429692 h 6680726"/>
                <a:gd name="connsiteX68" fmla="*/ 2368934 w 6566878"/>
                <a:gd name="connsiteY68" fmla="*/ 2133601 h 6680726"/>
                <a:gd name="connsiteX69" fmla="*/ 2656317 w 6566878"/>
                <a:gd name="connsiteY69" fmla="*/ 2002972 h 6680726"/>
                <a:gd name="connsiteX70" fmla="*/ 2978534 w 6566878"/>
                <a:gd name="connsiteY70" fmla="*/ 1994264 h 6680726"/>
                <a:gd name="connsiteX71" fmla="*/ 3178831 w 6566878"/>
                <a:gd name="connsiteY71" fmla="*/ 1837509 h 6680726"/>
                <a:gd name="connsiteX72" fmla="*/ 3335586 w 6566878"/>
                <a:gd name="connsiteY72" fmla="*/ 1672046 h 6680726"/>
                <a:gd name="connsiteX73" fmla="*/ 3509757 w 6566878"/>
                <a:gd name="connsiteY73" fmla="*/ 1872344 h 6680726"/>
                <a:gd name="connsiteX74" fmla="*/ 3805848 w 6566878"/>
                <a:gd name="connsiteY74" fmla="*/ 2133601 h 6680726"/>
                <a:gd name="connsiteX75" fmla="*/ 4058397 w 6566878"/>
                <a:gd name="connsiteY75" fmla="*/ 2168435 h 6680726"/>
                <a:gd name="connsiteX76" fmla="*/ 4389323 w 6566878"/>
                <a:gd name="connsiteY76" fmla="*/ 2011681 h 6680726"/>
                <a:gd name="connsiteX77" fmla="*/ 4589620 w 6566878"/>
                <a:gd name="connsiteY77" fmla="*/ 1976846 h 6680726"/>
                <a:gd name="connsiteX78" fmla="*/ 4990214 w 6566878"/>
                <a:gd name="connsiteY78" fmla="*/ 1994264 h 6680726"/>
                <a:gd name="connsiteX79" fmla="*/ 5164386 w 6566878"/>
                <a:gd name="connsiteY79" fmla="*/ 2055224 h 6680726"/>
                <a:gd name="connsiteX80" fmla="*/ 5355974 w 6566878"/>
                <a:gd name="connsiteY80" fmla="*/ 2107475 h 6680726"/>
                <a:gd name="connsiteX81" fmla="*/ 5878488 w 6566878"/>
                <a:gd name="connsiteY81" fmla="*/ 2116184 h 6680726"/>
                <a:gd name="connsiteX82" fmla="*/ 6191997 w 6566878"/>
                <a:gd name="connsiteY82" fmla="*/ 2351315 h 6680726"/>
                <a:gd name="connsiteX83" fmla="*/ 6479380 w 6566878"/>
                <a:gd name="connsiteY83" fmla="*/ 2299064 h 6680726"/>
                <a:gd name="connsiteX84" fmla="*/ 6488088 w 6566878"/>
                <a:gd name="connsiteY84" fmla="*/ 2011681 h 6680726"/>
                <a:gd name="connsiteX85" fmla="*/ 6566466 w 6566878"/>
                <a:gd name="connsiteY85" fmla="*/ 1497875 h 6680726"/>
                <a:gd name="connsiteX86" fmla="*/ 6505506 w 6566878"/>
                <a:gd name="connsiteY86" fmla="*/ 1036321 h 6680726"/>
                <a:gd name="connsiteX87" fmla="*/ 6252957 w 6566878"/>
                <a:gd name="connsiteY87" fmla="*/ 653144 h 6680726"/>
                <a:gd name="connsiteX88" fmla="*/ 5817528 w 6566878"/>
                <a:gd name="connsiteY88" fmla="*/ 827315 h 6680726"/>
                <a:gd name="connsiteX89" fmla="*/ 5486603 w 6566878"/>
                <a:gd name="connsiteY89" fmla="*/ 792481 h 6680726"/>
                <a:gd name="connsiteX90" fmla="*/ 5538854 w 6566878"/>
                <a:gd name="connsiteY90" fmla="*/ 409304 h 6680726"/>
                <a:gd name="connsiteX91" fmla="*/ 5617231 w 6566878"/>
                <a:gd name="connsiteY91" fmla="*/ 78378 h 6680726"/>
                <a:gd name="connsiteX92" fmla="*/ 5556271 w 6566878"/>
                <a:gd name="connsiteY92" fmla="*/ 1 h 6680726"/>
                <a:gd name="connsiteX93" fmla="*/ 5108554 w 6566878"/>
                <a:gd name="connsiteY93" fmla="*/ 78973 h 6680726"/>
                <a:gd name="connsiteX94" fmla="*/ 4705878 w 6566878"/>
                <a:gd name="connsiteY94" fmla="*/ 74166 h 6680726"/>
                <a:gd name="connsiteX95" fmla="*/ 4190894 w 6566878"/>
                <a:gd name="connsiteY95" fmla="*/ 72963 h 6680726"/>
                <a:gd name="connsiteX96" fmla="*/ 4006146 w 6566878"/>
                <a:gd name="connsiteY96" fmla="*/ 87086 h 6680726"/>
                <a:gd name="connsiteX97" fmla="*/ 4006146 w 6566878"/>
                <a:gd name="connsiteY97" fmla="*/ 226424 h 6680726"/>
                <a:gd name="connsiteX98" fmla="*/ 3892934 w 6566878"/>
                <a:gd name="connsiteY98" fmla="*/ 365761 h 6680726"/>
                <a:gd name="connsiteX99" fmla="*/ 3605551 w 6566878"/>
                <a:gd name="connsiteY99" fmla="*/ 539932 h 6680726"/>
                <a:gd name="connsiteX100" fmla="*/ 3431380 w 6566878"/>
                <a:gd name="connsiteY100" fmla="*/ 696686 h 6680726"/>
                <a:gd name="connsiteX0" fmla="*/ 3431380 w 6566878"/>
                <a:gd name="connsiteY0" fmla="*/ 649993 h 6634033"/>
                <a:gd name="connsiteX1" fmla="*/ 3265917 w 6566878"/>
                <a:gd name="connsiteY1" fmla="*/ 763205 h 6634033"/>
                <a:gd name="connsiteX2" fmla="*/ 3117871 w 6566878"/>
                <a:gd name="connsiteY2" fmla="*/ 972211 h 6634033"/>
                <a:gd name="connsiteX3" fmla="*/ 2830488 w 6566878"/>
                <a:gd name="connsiteY3" fmla="*/ 911251 h 6634033"/>
                <a:gd name="connsiteX4" fmla="*/ 2543106 w 6566878"/>
                <a:gd name="connsiteY4" fmla="*/ 719662 h 6634033"/>
                <a:gd name="connsiteX5" fmla="*/ 2238306 w 6566878"/>
                <a:gd name="connsiteY5" fmla="*/ 728371 h 6634033"/>
                <a:gd name="connsiteX6" fmla="*/ 2011883 w 6566878"/>
                <a:gd name="connsiteY6" fmla="*/ 771913 h 6634033"/>
                <a:gd name="connsiteX7" fmla="*/ 1759334 w 6566878"/>
                <a:gd name="connsiteY7" fmla="*/ 728371 h 6634033"/>
                <a:gd name="connsiteX8" fmla="*/ 1654831 w 6566878"/>
                <a:gd name="connsiteY8" fmla="*/ 728371 h 6634033"/>
                <a:gd name="connsiteX9" fmla="*/ 1463243 w 6566878"/>
                <a:gd name="connsiteY9" fmla="*/ 789331 h 6634033"/>
                <a:gd name="connsiteX10" fmla="*/ 1289071 w 6566878"/>
                <a:gd name="connsiteY10" fmla="*/ 789331 h 6634033"/>
                <a:gd name="connsiteX11" fmla="*/ 1010397 w 6566878"/>
                <a:gd name="connsiteY11" fmla="*/ 980919 h 6634033"/>
                <a:gd name="connsiteX12" fmla="*/ 792683 w 6566878"/>
                <a:gd name="connsiteY12" fmla="*/ 1233468 h 6634033"/>
                <a:gd name="connsiteX13" fmla="*/ 731723 w 6566878"/>
                <a:gd name="connsiteY13" fmla="*/ 1416348 h 6634033"/>
                <a:gd name="connsiteX14" fmla="*/ 749140 w 6566878"/>
                <a:gd name="connsiteY14" fmla="*/ 1590519 h 6634033"/>
                <a:gd name="connsiteX15" fmla="*/ 792683 w 6566878"/>
                <a:gd name="connsiteY15" fmla="*/ 1895319 h 6634033"/>
                <a:gd name="connsiteX16" fmla="*/ 766557 w 6566878"/>
                <a:gd name="connsiteY16" fmla="*/ 2130451 h 6634033"/>
                <a:gd name="connsiteX17" fmla="*/ 679471 w 6566878"/>
                <a:gd name="connsiteY17" fmla="*/ 2086908 h 6634033"/>
                <a:gd name="connsiteX18" fmla="*/ 592386 w 6566878"/>
                <a:gd name="connsiteY18" fmla="*/ 1956279 h 6634033"/>
                <a:gd name="connsiteX19" fmla="*/ 487883 w 6566878"/>
                <a:gd name="connsiteY19" fmla="*/ 2017239 h 6634033"/>
                <a:gd name="connsiteX20" fmla="*/ 400797 w 6566878"/>
                <a:gd name="connsiteY20" fmla="*/ 2234953 h 6634033"/>
                <a:gd name="connsiteX21" fmla="*/ 305003 w 6566878"/>
                <a:gd name="connsiteY21" fmla="*/ 2531045 h 6634033"/>
                <a:gd name="connsiteX22" fmla="*/ 165666 w 6566878"/>
                <a:gd name="connsiteY22" fmla="*/ 2592005 h 6634033"/>
                <a:gd name="connsiteX23" fmla="*/ 35037 w 6566878"/>
                <a:gd name="connsiteY23" fmla="*/ 2722633 h 6634033"/>
                <a:gd name="connsiteX24" fmla="*/ 8911 w 6566878"/>
                <a:gd name="connsiteY24" fmla="*/ 3027433 h 6634033"/>
                <a:gd name="connsiteX25" fmla="*/ 165666 w 6566878"/>
                <a:gd name="connsiteY25" fmla="*/ 3523822 h 6634033"/>
                <a:gd name="connsiteX26" fmla="*/ 383380 w 6566878"/>
                <a:gd name="connsiteY26" fmla="*/ 3558656 h 6634033"/>
                <a:gd name="connsiteX27" fmla="*/ 574968 w 6566878"/>
                <a:gd name="connsiteY27" fmla="*/ 3767662 h 6634033"/>
                <a:gd name="connsiteX28" fmla="*/ 514008 w 6566878"/>
                <a:gd name="connsiteY28" fmla="*/ 4002793 h 6634033"/>
                <a:gd name="connsiteX29" fmla="*/ 731723 w 6566878"/>
                <a:gd name="connsiteY29" fmla="*/ 4089879 h 6634033"/>
                <a:gd name="connsiteX30" fmla="*/ 984271 w 6566878"/>
                <a:gd name="connsiteY30" fmla="*/ 3880873 h 6634033"/>
                <a:gd name="connsiteX31" fmla="*/ 1245528 w 6566878"/>
                <a:gd name="connsiteY31" fmla="*/ 3828622 h 6634033"/>
                <a:gd name="connsiteX32" fmla="*/ 1193277 w 6566878"/>
                <a:gd name="connsiteY32" fmla="*/ 3985376 h 6634033"/>
                <a:gd name="connsiteX33" fmla="*/ 949437 w 6566878"/>
                <a:gd name="connsiteY33" fmla="*/ 4359845 h 6634033"/>
                <a:gd name="connsiteX34" fmla="*/ 932020 w 6566878"/>
                <a:gd name="connsiteY34" fmla="*/ 4777856 h 6634033"/>
                <a:gd name="connsiteX35" fmla="*/ 1001688 w 6566878"/>
                <a:gd name="connsiteY35" fmla="*/ 5213285 h 6634033"/>
                <a:gd name="connsiteX36" fmla="*/ 975563 w 6566878"/>
                <a:gd name="connsiteY36" fmla="*/ 5474542 h 6634033"/>
                <a:gd name="connsiteX37" fmla="*/ 862351 w 6566878"/>
                <a:gd name="connsiteY37" fmla="*/ 5692256 h 6634033"/>
                <a:gd name="connsiteX38" fmla="*/ 871060 w 6566878"/>
                <a:gd name="connsiteY38" fmla="*/ 6023182 h 6634033"/>
                <a:gd name="connsiteX39" fmla="*/ 905894 w 6566878"/>
                <a:gd name="connsiteY39" fmla="*/ 6319273 h 6634033"/>
                <a:gd name="connsiteX40" fmla="*/ 1201986 w 6566878"/>
                <a:gd name="connsiteY40" fmla="*/ 6632781 h 6634033"/>
                <a:gd name="connsiteX41" fmla="*/ 1602580 w 6566878"/>
                <a:gd name="connsiteY41" fmla="*/ 6371525 h 6634033"/>
                <a:gd name="connsiteX42" fmla="*/ 1907380 w 6566878"/>
                <a:gd name="connsiteY42" fmla="*/ 6214770 h 6634033"/>
                <a:gd name="connsiteX43" fmla="*/ 2299266 w 6566878"/>
                <a:gd name="connsiteY43" fmla="*/ 6066725 h 6634033"/>
                <a:gd name="connsiteX44" fmla="*/ 2656317 w 6566878"/>
                <a:gd name="connsiteY44" fmla="*/ 6249605 h 6634033"/>
                <a:gd name="connsiteX45" fmla="*/ 2821780 w 6566878"/>
                <a:gd name="connsiteY45" fmla="*/ 6258313 h 6634033"/>
                <a:gd name="connsiteX46" fmla="*/ 3143997 w 6566878"/>
                <a:gd name="connsiteY46" fmla="*/ 6066725 h 6634033"/>
                <a:gd name="connsiteX47" fmla="*/ 2969826 w 6566878"/>
                <a:gd name="connsiteY47" fmla="*/ 5875136 h 6634033"/>
                <a:gd name="connsiteX48" fmla="*/ 2543106 w 6566878"/>
                <a:gd name="connsiteY48" fmla="*/ 5692256 h 6634033"/>
                <a:gd name="connsiteX49" fmla="*/ 2281848 w 6566878"/>
                <a:gd name="connsiteY49" fmla="*/ 5474542 h 6634033"/>
                <a:gd name="connsiteX50" fmla="*/ 1889963 w 6566878"/>
                <a:gd name="connsiteY50" fmla="*/ 5065239 h 6634033"/>
                <a:gd name="connsiteX51" fmla="*/ 1776751 w 6566878"/>
                <a:gd name="connsiteY51" fmla="*/ 4891068 h 6634033"/>
                <a:gd name="connsiteX52" fmla="*/ 1811586 w 6566878"/>
                <a:gd name="connsiteY52" fmla="*/ 4603685 h 6634033"/>
                <a:gd name="connsiteX53" fmla="*/ 1715791 w 6566878"/>
                <a:gd name="connsiteY53" fmla="*/ 4281468 h 6634033"/>
                <a:gd name="connsiteX54" fmla="*/ 1907380 w 6566878"/>
                <a:gd name="connsiteY54" fmla="*/ 4081171 h 6634033"/>
                <a:gd name="connsiteX55" fmla="*/ 2316683 w 6566878"/>
                <a:gd name="connsiteY55" fmla="*/ 3837331 h 6634033"/>
                <a:gd name="connsiteX56" fmla="*/ 2412477 w 6566878"/>
                <a:gd name="connsiteY56" fmla="*/ 3628325 h 6634033"/>
                <a:gd name="connsiteX57" fmla="*/ 2142511 w 6566878"/>
                <a:gd name="connsiteY57" fmla="*/ 3506405 h 6634033"/>
                <a:gd name="connsiteX58" fmla="*/ 1916088 w 6566878"/>
                <a:gd name="connsiteY58" fmla="*/ 3436736 h 6634033"/>
                <a:gd name="connsiteX59" fmla="*/ 1402282 w 6566878"/>
                <a:gd name="connsiteY59" fmla="*/ 3523822 h 6634033"/>
                <a:gd name="connsiteX60" fmla="*/ 1306488 w 6566878"/>
                <a:gd name="connsiteY60" fmla="*/ 3175479 h 6634033"/>
                <a:gd name="connsiteX61" fmla="*/ 1358740 w 6566878"/>
                <a:gd name="connsiteY61" fmla="*/ 2740050 h 6634033"/>
                <a:gd name="connsiteX62" fmla="*/ 1471951 w 6566878"/>
                <a:gd name="connsiteY62" fmla="*/ 2052073 h 6634033"/>
                <a:gd name="connsiteX63" fmla="*/ 1741917 w 6566878"/>
                <a:gd name="connsiteY63" fmla="*/ 1747273 h 6634033"/>
                <a:gd name="connsiteX64" fmla="*/ 1759334 w 6566878"/>
                <a:gd name="connsiteY64" fmla="*/ 2313331 h 6634033"/>
                <a:gd name="connsiteX65" fmla="*/ 1872546 w 6566878"/>
                <a:gd name="connsiteY65" fmla="*/ 2679091 h 6634033"/>
                <a:gd name="connsiteX66" fmla="*/ 2003174 w 6566878"/>
                <a:gd name="connsiteY66" fmla="*/ 2722633 h 6634033"/>
                <a:gd name="connsiteX67" fmla="*/ 2177346 w 6566878"/>
                <a:gd name="connsiteY67" fmla="*/ 2382999 h 6634033"/>
                <a:gd name="connsiteX68" fmla="*/ 2368934 w 6566878"/>
                <a:gd name="connsiteY68" fmla="*/ 2086908 h 6634033"/>
                <a:gd name="connsiteX69" fmla="*/ 2656317 w 6566878"/>
                <a:gd name="connsiteY69" fmla="*/ 1956279 h 6634033"/>
                <a:gd name="connsiteX70" fmla="*/ 2978534 w 6566878"/>
                <a:gd name="connsiteY70" fmla="*/ 1947571 h 6634033"/>
                <a:gd name="connsiteX71" fmla="*/ 3178831 w 6566878"/>
                <a:gd name="connsiteY71" fmla="*/ 1790816 h 6634033"/>
                <a:gd name="connsiteX72" fmla="*/ 3335586 w 6566878"/>
                <a:gd name="connsiteY72" fmla="*/ 1625353 h 6634033"/>
                <a:gd name="connsiteX73" fmla="*/ 3509757 w 6566878"/>
                <a:gd name="connsiteY73" fmla="*/ 1825651 h 6634033"/>
                <a:gd name="connsiteX74" fmla="*/ 3805848 w 6566878"/>
                <a:gd name="connsiteY74" fmla="*/ 2086908 h 6634033"/>
                <a:gd name="connsiteX75" fmla="*/ 4058397 w 6566878"/>
                <a:gd name="connsiteY75" fmla="*/ 2121742 h 6634033"/>
                <a:gd name="connsiteX76" fmla="*/ 4389323 w 6566878"/>
                <a:gd name="connsiteY76" fmla="*/ 1964988 h 6634033"/>
                <a:gd name="connsiteX77" fmla="*/ 4589620 w 6566878"/>
                <a:gd name="connsiteY77" fmla="*/ 1930153 h 6634033"/>
                <a:gd name="connsiteX78" fmla="*/ 4990214 w 6566878"/>
                <a:gd name="connsiteY78" fmla="*/ 1947571 h 6634033"/>
                <a:gd name="connsiteX79" fmla="*/ 5164386 w 6566878"/>
                <a:gd name="connsiteY79" fmla="*/ 2008531 h 6634033"/>
                <a:gd name="connsiteX80" fmla="*/ 5355974 w 6566878"/>
                <a:gd name="connsiteY80" fmla="*/ 2060782 h 6634033"/>
                <a:gd name="connsiteX81" fmla="*/ 5878488 w 6566878"/>
                <a:gd name="connsiteY81" fmla="*/ 2069491 h 6634033"/>
                <a:gd name="connsiteX82" fmla="*/ 6191997 w 6566878"/>
                <a:gd name="connsiteY82" fmla="*/ 2304622 h 6634033"/>
                <a:gd name="connsiteX83" fmla="*/ 6479380 w 6566878"/>
                <a:gd name="connsiteY83" fmla="*/ 2252371 h 6634033"/>
                <a:gd name="connsiteX84" fmla="*/ 6488088 w 6566878"/>
                <a:gd name="connsiteY84" fmla="*/ 1964988 h 6634033"/>
                <a:gd name="connsiteX85" fmla="*/ 6566466 w 6566878"/>
                <a:gd name="connsiteY85" fmla="*/ 1451182 h 6634033"/>
                <a:gd name="connsiteX86" fmla="*/ 6505506 w 6566878"/>
                <a:gd name="connsiteY86" fmla="*/ 989628 h 6634033"/>
                <a:gd name="connsiteX87" fmla="*/ 6252957 w 6566878"/>
                <a:gd name="connsiteY87" fmla="*/ 606451 h 6634033"/>
                <a:gd name="connsiteX88" fmla="*/ 5817528 w 6566878"/>
                <a:gd name="connsiteY88" fmla="*/ 780622 h 6634033"/>
                <a:gd name="connsiteX89" fmla="*/ 5486603 w 6566878"/>
                <a:gd name="connsiteY89" fmla="*/ 745788 h 6634033"/>
                <a:gd name="connsiteX90" fmla="*/ 5538854 w 6566878"/>
                <a:gd name="connsiteY90" fmla="*/ 362611 h 6634033"/>
                <a:gd name="connsiteX91" fmla="*/ 5617231 w 6566878"/>
                <a:gd name="connsiteY91" fmla="*/ 31685 h 6634033"/>
                <a:gd name="connsiteX92" fmla="*/ 5398625 w 6566878"/>
                <a:gd name="connsiteY92" fmla="*/ 13363 h 6634033"/>
                <a:gd name="connsiteX93" fmla="*/ 5108554 w 6566878"/>
                <a:gd name="connsiteY93" fmla="*/ 32280 h 6634033"/>
                <a:gd name="connsiteX94" fmla="*/ 4705878 w 6566878"/>
                <a:gd name="connsiteY94" fmla="*/ 27473 h 6634033"/>
                <a:gd name="connsiteX95" fmla="*/ 4190894 w 6566878"/>
                <a:gd name="connsiteY95" fmla="*/ 26270 h 6634033"/>
                <a:gd name="connsiteX96" fmla="*/ 4006146 w 6566878"/>
                <a:gd name="connsiteY96" fmla="*/ 40393 h 6634033"/>
                <a:gd name="connsiteX97" fmla="*/ 4006146 w 6566878"/>
                <a:gd name="connsiteY97" fmla="*/ 179731 h 6634033"/>
                <a:gd name="connsiteX98" fmla="*/ 3892934 w 6566878"/>
                <a:gd name="connsiteY98" fmla="*/ 319068 h 6634033"/>
                <a:gd name="connsiteX99" fmla="*/ 3605551 w 6566878"/>
                <a:gd name="connsiteY99" fmla="*/ 493239 h 6634033"/>
                <a:gd name="connsiteX100" fmla="*/ 3431380 w 6566878"/>
                <a:gd name="connsiteY100" fmla="*/ 649993 h 6634033"/>
                <a:gd name="connsiteX0" fmla="*/ 3431380 w 6566878"/>
                <a:gd name="connsiteY0" fmla="*/ 637214 h 6621254"/>
                <a:gd name="connsiteX1" fmla="*/ 3265917 w 6566878"/>
                <a:gd name="connsiteY1" fmla="*/ 750426 h 6621254"/>
                <a:gd name="connsiteX2" fmla="*/ 3117871 w 6566878"/>
                <a:gd name="connsiteY2" fmla="*/ 959432 h 6621254"/>
                <a:gd name="connsiteX3" fmla="*/ 2830488 w 6566878"/>
                <a:gd name="connsiteY3" fmla="*/ 898472 h 6621254"/>
                <a:gd name="connsiteX4" fmla="*/ 2543106 w 6566878"/>
                <a:gd name="connsiteY4" fmla="*/ 706883 h 6621254"/>
                <a:gd name="connsiteX5" fmla="*/ 2238306 w 6566878"/>
                <a:gd name="connsiteY5" fmla="*/ 715592 h 6621254"/>
                <a:gd name="connsiteX6" fmla="*/ 2011883 w 6566878"/>
                <a:gd name="connsiteY6" fmla="*/ 759134 h 6621254"/>
                <a:gd name="connsiteX7" fmla="*/ 1759334 w 6566878"/>
                <a:gd name="connsiteY7" fmla="*/ 715592 h 6621254"/>
                <a:gd name="connsiteX8" fmla="*/ 1654831 w 6566878"/>
                <a:gd name="connsiteY8" fmla="*/ 715592 h 6621254"/>
                <a:gd name="connsiteX9" fmla="*/ 1463243 w 6566878"/>
                <a:gd name="connsiteY9" fmla="*/ 776552 h 6621254"/>
                <a:gd name="connsiteX10" fmla="*/ 1289071 w 6566878"/>
                <a:gd name="connsiteY10" fmla="*/ 776552 h 6621254"/>
                <a:gd name="connsiteX11" fmla="*/ 1010397 w 6566878"/>
                <a:gd name="connsiteY11" fmla="*/ 968140 h 6621254"/>
                <a:gd name="connsiteX12" fmla="*/ 792683 w 6566878"/>
                <a:gd name="connsiteY12" fmla="*/ 1220689 h 6621254"/>
                <a:gd name="connsiteX13" fmla="*/ 731723 w 6566878"/>
                <a:gd name="connsiteY13" fmla="*/ 1403569 h 6621254"/>
                <a:gd name="connsiteX14" fmla="*/ 749140 w 6566878"/>
                <a:gd name="connsiteY14" fmla="*/ 1577740 h 6621254"/>
                <a:gd name="connsiteX15" fmla="*/ 792683 w 6566878"/>
                <a:gd name="connsiteY15" fmla="*/ 1882540 h 6621254"/>
                <a:gd name="connsiteX16" fmla="*/ 766557 w 6566878"/>
                <a:gd name="connsiteY16" fmla="*/ 2117672 h 6621254"/>
                <a:gd name="connsiteX17" fmla="*/ 679471 w 6566878"/>
                <a:gd name="connsiteY17" fmla="*/ 2074129 h 6621254"/>
                <a:gd name="connsiteX18" fmla="*/ 592386 w 6566878"/>
                <a:gd name="connsiteY18" fmla="*/ 1943500 h 6621254"/>
                <a:gd name="connsiteX19" fmla="*/ 487883 w 6566878"/>
                <a:gd name="connsiteY19" fmla="*/ 2004460 h 6621254"/>
                <a:gd name="connsiteX20" fmla="*/ 400797 w 6566878"/>
                <a:gd name="connsiteY20" fmla="*/ 2222174 h 6621254"/>
                <a:gd name="connsiteX21" fmla="*/ 305003 w 6566878"/>
                <a:gd name="connsiteY21" fmla="*/ 2518266 h 6621254"/>
                <a:gd name="connsiteX22" fmla="*/ 165666 w 6566878"/>
                <a:gd name="connsiteY22" fmla="*/ 2579226 h 6621254"/>
                <a:gd name="connsiteX23" fmla="*/ 35037 w 6566878"/>
                <a:gd name="connsiteY23" fmla="*/ 2709854 h 6621254"/>
                <a:gd name="connsiteX24" fmla="*/ 8911 w 6566878"/>
                <a:gd name="connsiteY24" fmla="*/ 3014654 h 6621254"/>
                <a:gd name="connsiteX25" fmla="*/ 165666 w 6566878"/>
                <a:gd name="connsiteY25" fmla="*/ 3511043 h 6621254"/>
                <a:gd name="connsiteX26" fmla="*/ 383380 w 6566878"/>
                <a:gd name="connsiteY26" fmla="*/ 3545877 h 6621254"/>
                <a:gd name="connsiteX27" fmla="*/ 574968 w 6566878"/>
                <a:gd name="connsiteY27" fmla="*/ 3754883 h 6621254"/>
                <a:gd name="connsiteX28" fmla="*/ 514008 w 6566878"/>
                <a:gd name="connsiteY28" fmla="*/ 3990014 h 6621254"/>
                <a:gd name="connsiteX29" fmla="*/ 731723 w 6566878"/>
                <a:gd name="connsiteY29" fmla="*/ 4077100 h 6621254"/>
                <a:gd name="connsiteX30" fmla="*/ 984271 w 6566878"/>
                <a:gd name="connsiteY30" fmla="*/ 3868094 h 6621254"/>
                <a:gd name="connsiteX31" fmla="*/ 1245528 w 6566878"/>
                <a:gd name="connsiteY31" fmla="*/ 3815843 h 6621254"/>
                <a:gd name="connsiteX32" fmla="*/ 1193277 w 6566878"/>
                <a:gd name="connsiteY32" fmla="*/ 3972597 h 6621254"/>
                <a:gd name="connsiteX33" fmla="*/ 949437 w 6566878"/>
                <a:gd name="connsiteY33" fmla="*/ 4347066 h 6621254"/>
                <a:gd name="connsiteX34" fmla="*/ 932020 w 6566878"/>
                <a:gd name="connsiteY34" fmla="*/ 4765077 h 6621254"/>
                <a:gd name="connsiteX35" fmla="*/ 1001688 w 6566878"/>
                <a:gd name="connsiteY35" fmla="*/ 5200506 h 6621254"/>
                <a:gd name="connsiteX36" fmla="*/ 975563 w 6566878"/>
                <a:gd name="connsiteY36" fmla="*/ 5461763 h 6621254"/>
                <a:gd name="connsiteX37" fmla="*/ 862351 w 6566878"/>
                <a:gd name="connsiteY37" fmla="*/ 5679477 h 6621254"/>
                <a:gd name="connsiteX38" fmla="*/ 871060 w 6566878"/>
                <a:gd name="connsiteY38" fmla="*/ 6010403 h 6621254"/>
                <a:gd name="connsiteX39" fmla="*/ 905894 w 6566878"/>
                <a:gd name="connsiteY39" fmla="*/ 6306494 h 6621254"/>
                <a:gd name="connsiteX40" fmla="*/ 1201986 w 6566878"/>
                <a:gd name="connsiteY40" fmla="*/ 6620002 h 6621254"/>
                <a:gd name="connsiteX41" fmla="*/ 1602580 w 6566878"/>
                <a:gd name="connsiteY41" fmla="*/ 6358746 h 6621254"/>
                <a:gd name="connsiteX42" fmla="*/ 1907380 w 6566878"/>
                <a:gd name="connsiteY42" fmla="*/ 6201991 h 6621254"/>
                <a:gd name="connsiteX43" fmla="*/ 2299266 w 6566878"/>
                <a:gd name="connsiteY43" fmla="*/ 6053946 h 6621254"/>
                <a:gd name="connsiteX44" fmla="*/ 2656317 w 6566878"/>
                <a:gd name="connsiteY44" fmla="*/ 6236826 h 6621254"/>
                <a:gd name="connsiteX45" fmla="*/ 2821780 w 6566878"/>
                <a:gd name="connsiteY45" fmla="*/ 6245534 h 6621254"/>
                <a:gd name="connsiteX46" fmla="*/ 3143997 w 6566878"/>
                <a:gd name="connsiteY46" fmla="*/ 6053946 h 6621254"/>
                <a:gd name="connsiteX47" fmla="*/ 2969826 w 6566878"/>
                <a:gd name="connsiteY47" fmla="*/ 5862357 h 6621254"/>
                <a:gd name="connsiteX48" fmla="*/ 2543106 w 6566878"/>
                <a:gd name="connsiteY48" fmla="*/ 5679477 h 6621254"/>
                <a:gd name="connsiteX49" fmla="*/ 2281848 w 6566878"/>
                <a:gd name="connsiteY49" fmla="*/ 5461763 h 6621254"/>
                <a:gd name="connsiteX50" fmla="*/ 1889963 w 6566878"/>
                <a:gd name="connsiteY50" fmla="*/ 5052460 h 6621254"/>
                <a:gd name="connsiteX51" fmla="*/ 1776751 w 6566878"/>
                <a:gd name="connsiteY51" fmla="*/ 4878289 h 6621254"/>
                <a:gd name="connsiteX52" fmla="*/ 1811586 w 6566878"/>
                <a:gd name="connsiteY52" fmla="*/ 4590906 h 6621254"/>
                <a:gd name="connsiteX53" fmla="*/ 1715791 w 6566878"/>
                <a:gd name="connsiteY53" fmla="*/ 4268689 h 6621254"/>
                <a:gd name="connsiteX54" fmla="*/ 1907380 w 6566878"/>
                <a:gd name="connsiteY54" fmla="*/ 4068392 h 6621254"/>
                <a:gd name="connsiteX55" fmla="*/ 2316683 w 6566878"/>
                <a:gd name="connsiteY55" fmla="*/ 3824552 h 6621254"/>
                <a:gd name="connsiteX56" fmla="*/ 2412477 w 6566878"/>
                <a:gd name="connsiteY56" fmla="*/ 3615546 h 6621254"/>
                <a:gd name="connsiteX57" fmla="*/ 2142511 w 6566878"/>
                <a:gd name="connsiteY57" fmla="*/ 3493626 h 6621254"/>
                <a:gd name="connsiteX58" fmla="*/ 1916088 w 6566878"/>
                <a:gd name="connsiteY58" fmla="*/ 3423957 h 6621254"/>
                <a:gd name="connsiteX59" fmla="*/ 1402282 w 6566878"/>
                <a:gd name="connsiteY59" fmla="*/ 3511043 h 6621254"/>
                <a:gd name="connsiteX60" fmla="*/ 1306488 w 6566878"/>
                <a:gd name="connsiteY60" fmla="*/ 3162700 h 6621254"/>
                <a:gd name="connsiteX61" fmla="*/ 1358740 w 6566878"/>
                <a:gd name="connsiteY61" fmla="*/ 2727271 h 6621254"/>
                <a:gd name="connsiteX62" fmla="*/ 1471951 w 6566878"/>
                <a:gd name="connsiteY62" fmla="*/ 2039294 h 6621254"/>
                <a:gd name="connsiteX63" fmla="*/ 1741917 w 6566878"/>
                <a:gd name="connsiteY63" fmla="*/ 1734494 h 6621254"/>
                <a:gd name="connsiteX64" fmla="*/ 1759334 w 6566878"/>
                <a:gd name="connsiteY64" fmla="*/ 2300552 h 6621254"/>
                <a:gd name="connsiteX65" fmla="*/ 1872546 w 6566878"/>
                <a:gd name="connsiteY65" fmla="*/ 2666312 h 6621254"/>
                <a:gd name="connsiteX66" fmla="*/ 2003174 w 6566878"/>
                <a:gd name="connsiteY66" fmla="*/ 2709854 h 6621254"/>
                <a:gd name="connsiteX67" fmla="*/ 2177346 w 6566878"/>
                <a:gd name="connsiteY67" fmla="*/ 2370220 h 6621254"/>
                <a:gd name="connsiteX68" fmla="*/ 2368934 w 6566878"/>
                <a:gd name="connsiteY68" fmla="*/ 2074129 h 6621254"/>
                <a:gd name="connsiteX69" fmla="*/ 2656317 w 6566878"/>
                <a:gd name="connsiteY69" fmla="*/ 1943500 h 6621254"/>
                <a:gd name="connsiteX70" fmla="*/ 2978534 w 6566878"/>
                <a:gd name="connsiteY70" fmla="*/ 1934792 h 6621254"/>
                <a:gd name="connsiteX71" fmla="*/ 3178831 w 6566878"/>
                <a:gd name="connsiteY71" fmla="*/ 1778037 h 6621254"/>
                <a:gd name="connsiteX72" fmla="*/ 3335586 w 6566878"/>
                <a:gd name="connsiteY72" fmla="*/ 1612574 h 6621254"/>
                <a:gd name="connsiteX73" fmla="*/ 3509757 w 6566878"/>
                <a:gd name="connsiteY73" fmla="*/ 1812872 h 6621254"/>
                <a:gd name="connsiteX74" fmla="*/ 3805848 w 6566878"/>
                <a:gd name="connsiteY74" fmla="*/ 2074129 h 6621254"/>
                <a:gd name="connsiteX75" fmla="*/ 4058397 w 6566878"/>
                <a:gd name="connsiteY75" fmla="*/ 2108963 h 6621254"/>
                <a:gd name="connsiteX76" fmla="*/ 4389323 w 6566878"/>
                <a:gd name="connsiteY76" fmla="*/ 1952209 h 6621254"/>
                <a:gd name="connsiteX77" fmla="*/ 4589620 w 6566878"/>
                <a:gd name="connsiteY77" fmla="*/ 1917374 h 6621254"/>
                <a:gd name="connsiteX78" fmla="*/ 4990214 w 6566878"/>
                <a:gd name="connsiteY78" fmla="*/ 1934792 h 6621254"/>
                <a:gd name="connsiteX79" fmla="*/ 5164386 w 6566878"/>
                <a:gd name="connsiteY79" fmla="*/ 1995752 h 6621254"/>
                <a:gd name="connsiteX80" fmla="*/ 5355974 w 6566878"/>
                <a:gd name="connsiteY80" fmla="*/ 2048003 h 6621254"/>
                <a:gd name="connsiteX81" fmla="*/ 5878488 w 6566878"/>
                <a:gd name="connsiteY81" fmla="*/ 2056712 h 6621254"/>
                <a:gd name="connsiteX82" fmla="*/ 6191997 w 6566878"/>
                <a:gd name="connsiteY82" fmla="*/ 2291843 h 6621254"/>
                <a:gd name="connsiteX83" fmla="*/ 6479380 w 6566878"/>
                <a:gd name="connsiteY83" fmla="*/ 2239592 h 6621254"/>
                <a:gd name="connsiteX84" fmla="*/ 6488088 w 6566878"/>
                <a:gd name="connsiteY84" fmla="*/ 1952209 h 6621254"/>
                <a:gd name="connsiteX85" fmla="*/ 6566466 w 6566878"/>
                <a:gd name="connsiteY85" fmla="*/ 1438403 h 6621254"/>
                <a:gd name="connsiteX86" fmla="*/ 6505506 w 6566878"/>
                <a:gd name="connsiteY86" fmla="*/ 976849 h 6621254"/>
                <a:gd name="connsiteX87" fmla="*/ 6252957 w 6566878"/>
                <a:gd name="connsiteY87" fmla="*/ 593672 h 6621254"/>
                <a:gd name="connsiteX88" fmla="*/ 5817528 w 6566878"/>
                <a:gd name="connsiteY88" fmla="*/ 767843 h 6621254"/>
                <a:gd name="connsiteX89" fmla="*/ 5486603 w 6566878"/>
                <a:gd name="connsiteY89" fmla="*/ 733009 h 6621254"/>
                <a:gd name="connsiteX90" fmla="*/ 5538854 w 6566878"/>
                <a:gd name="connsiteY90" fmla="*/ 349832 h 6621254"/>
                <a:gd name="connsiteX91" fmla="*/ 5630231 w 6566878"/>
                <a:gd name="connsiteY91" fmla="*/ 143253 h 6621254"/>
                <a:gd name="connsiteX92" fmla="*/ 5617231 w 6566878"/>
                <a:gd name="connsiteY92" fmla="*/ 18906 h 6621254"/>
                <a:gd name="connsiteX93" fmla="*/ 5398625 w 6566878"/>
                <a:gd name="connsiteY93" fmla="*/ 584 h 6621254"/>
                <a:gd name="connsiteX94" fmla="*/ 5108554 w 6566878"/>
                <a:gd name="connsiteY94" fmla="*/ 19501 h 6621254"/>
                <a:gd name="connsiteX95" fmla="*/ 4705878 w 6566878"/>
                <a:gd name="connsiteY95" fmla="*/ 14694 h 6621254"/>
                <a:gd name="connsiteX96" fmla="*/ 4190894 w 6566878"/>
                <a:gd name="connsiteY96" fmla="*/ 13491 h 6621254"/>
                <a:gd name="connsiteX97" fmla="*/ 4006146 w 6566878"/>
                <a:gd name="connsiteY97" fmla="*/ 27614 h 6621254"/>
                <a:gd name="connsiteX98" fmla="*/ 4006146 w 6566878"/>
                <a:gd name="connsiteY98" fmla="*/ 166952 h 6621254"/>
                <a:gd name="connsiteX99" fmla="*/ 3892934 w 6566878"/>
                <a:gd name="connsiteY99" fmla="*/ 306289 h 6621254"/>
                <a:gd name="connsiteX100" fmla="*/ 3605551 w 6566878"/>
                <a:gd name="connsiteY100" fmla="*/ 480460 h 6621254"/>
                <a:gd name="connsiteX101" fmla="*/ 3431380 w 6566878"/>
                <a:gd name="connsiteY101" fmla="*/ 637214 h 6621254"/>
                <a:gd name="connsiteX0" fmla="*/ 3431380 w 6566878"/>
                <a:gd name="connsiteY0" fmla="*/ 637214 h 6621254"/>
                <a:gd name="connsiteX1" fmla="*/ 3265917 w 6566878"/>
                <a:gd name="connsiteY1" fmla="*/ 750426 h 6621254"/>
                <a:gd name="connsiteX2" fmla="*/ 3117871 w 6566878"/>
                <a:gd name="connsiteY2" fmla="*/ 959432 h 6621254"/>
                <a:gd name="connsiteX3" fmla="*/ 2830488 w 6566878"/>
                <a:gd name="connsiteY3" fmla="*/ 898472 h 6621254"/>
                <a:gd name="connsiteX4" fmla="*/ 2543106 w 6566878"/>
                <a:gd name="connsiteY4" fmla="*/ 706883 h 6621254"/>
                <a:gd name="connsiteX5" fmla="*/ 2238306 w 6566878"/>
                <a:gd name="connsiteY5" fmla="*/ 715592 h 6621254"/>
                <a:gd name="connsiteX6" fmla="*/ 2011883 w 6566878"/>
                <a:gd name="connsiteY6" fmla="*/ 759134 h 6621254"/>
                <a:gd name="connsiteX7" fmla="*/ 1759334 w 6566878"/>
                <a:gd name="connsiteY7" fmla="*/ 715592 h 6621254"/>
                <a:gd name="connsiteX8" fmla="*/ 1654831 w 6566878"/>
                <a:gd name="connsiteY8" fmla="*/ 715592 h 6621254"/>
                <a:gd name="connsiteX9" fmla="*/ 1463243 w 6566878"/>
                <a:gd name="connsiteY9" fmla="*/ 776552 h 6621254"/>
                <a:gd name="connsiteX10" fmla="*/ 1289071 w 6566878"/>
                <a:gd name="connsiteY10" fmla="*/ 776552 h 6621254"/>
                <a:gd name="connsiteX11" fmla="*/ 1010397 w 6566878"/>
                <a:gd name="connsiteY11" fmla="*/ 968140 h 6621254"/>
                <a:gd name="connsiteX12" fmla="*/ 792683 w 6566878"/>
                <a:gd name="connsiteY12" fmla="*/ 1220689 h 6621254"/>
                <a:gd name="connsiteX13" fmla="*/ 731723 w 6566878"/>
                <a:gd name="connsiteY13" fmla="*/ 1403569 h 6621254"/>
                <a:gd name="connsiteX14" fmla="*/ 749140 w 6566878"/>
                <a:gd name="connsiteY14" fmla="*/ 1577740 h 6621254"/>
                <a:gd name="connsiteX15" fmla="*/ 792683 w 6566878"/>
                <a:gd name="connsiteY15" fmla="*/ 1882540 h 6621254"/>
                <a:gd name="connsiteX16" fmla="*/ 766557 w 6566878"/>
                <a:gd name="connsiteY16" fmla="*/ 2117672 h 6621254"/>
                <a:gd name="connsiteX17" fmla="*/ 679471 w 6566878"/>
                <a:gd name="connsiteY17" fmla="*/ 2074129 h 6621254"/>
                <a:gd name="connsiteX18" fmla="*/ 592386 w 6566878"/>
                <a:gd name="connsiteY18" fmla="*/ 1943500 h 6621254"/>
                <a:gd name="connsiteX19" fmla="*/ 487883 w 6566878"/>
                <a:gd name="connsiteY19" fmla="*/ 2004460 h 6621254"/>
                <a:gd name="connsiteX20" fmla="*/ 400797 w 6566878"/>
                <a:gd name="connsiteY20" fmla="*/ 2222174 h 6621254"/>
                <a:gd name="connsiteX21" fmla="*/ 305003 w 6566878"/>
                <a:gd name="connsiteY21" fmla="*/ 2518266 h 6621254"/>
                <a:gd name="connsiteX22" fmla="*/ 165666 w 6566878"/>
                <a:gd name="connsiteY22" fmla="*/ 2579226 h 6621254"/>
                <a:gd name="connsiteX23" fmla="*/ 35037 w 6566878"/>
                <a:gd name="connsiteY23" fmla="*/ 2709854 h 6621254"/>
                <a:gd name="connsiteX24" fmla="*/ 8911 w 6566878"/>
                <a:gd name="connsiteY24" fmla="*/ 3014654 h 6621254"/>
                <a:gd name="connsiteX25" fmla="*/ 165666 w 6566878"/>
                <a:gd name="connsiteY25" fmla="*/ 3511043 h 6621254"/>
                <a:gd name="connsiteX26" fmla="*/ 383380 w 6566878"/>
                <a:gd name="connsiteY26" fmla="*/ 3545877 h 6621254"/>
                <a:gd name="connsiteX27" fmla="*/ 574968 w 6566878"/>
                <a:gd name="connsiteY27" fmla="*/ 3754883 h 6621254"/>
                <a:gd name="connsiteX28" fmla="*/ 514008 w 6566878"/>
                <a:gd name="connsiteY28" fmla="*/ 3990014 h 6621254"/>
                <a:gd name="connsiteX29" fmla="*/ 731723 w 6566878"/>
                <a:gd name="connsiteY29" fmla="*/ 4077100 h 6621254"/>
                <a:gd name="connsiteX30" fmla="*/ 984271 w 6566878"/>
                <a:gd name="connsiteY30" fmla="*/ 3868094 h 6621254"/>
                <a:gd name="connsiteX31" fmla="*/ 1245528 w 6566878"/>
                <a:gd name="connsiteY31" fmla="*/ 3815843 h 6621254"/>
                <a:gd name="connsiteX32" fmla="*/ 1193277 w 6566878"/>
                <a:gd name="connsiteY32" fmla="*/ 3972597 h 6621254"/>
                <a:gd name="connsiteX33" fmla="*/ 949437 w 6566878"/>
                <a:gd name="connsiteY33" fmla="*/ 4347066 h 6621254"/>
                <a:gd name="connsiteX34" fmla="*/ 932020 w 6566878"/>
                <a:gd name="connsiteY34" fmla="*/ 4765077 h 6621254"/>
                <a:gd name="connsiteX35" fmla="*/ 1001688 w 6566878"/>
                <a:gd name="connsiteY35" fmla="*/ 5200506 h 6621254"/>
                <a:gd name="connsiteX36" fmla="*/ 975563 w 6566878"/>
                <a:gd name="connsiteY36" fmla="*/ 5461763 h 6621254"/>
                <a:gd name="connsiteX37" fmla="*/ 862351 w 6566878"/>
                <a:gd name="connsiteY37" fmla="*/ 5679477 h 6621254"/>
                <a:gd name="connsiteX38" fmla="*/ 871060 w 6566878"/>
                <a:gd name="connsiteY38" fmla="*/ 6010403 h 6621254"/>
                <a:gd name="connsiteX39" fmla="*/ 905894 w 6566878"/>
                <a:gd name="connsiteY39" fmla="*/ 6306494 h 6621254"/>
                <a:gd name="connsiteX40" fmla="*/ 1201986 w 6566878"/>
                <a:gd name="connsiteY40" fmla="*/ 6620002 h 6621254"/>
                <a:gd name="connsiteX41" fmla="*/ 1602580 w 6566878"/>
                <a:gd name="connsiteY41" fmla="*/ 6358746 h 6621254"/>
                <a:gd name="connsiteX42" fmla="*/ 1907380 w 6566878"/>
                <a:gd name="connsiteY42" fmla="*/ 6201991 h 6621254"/>
                <a:gd name="connsiteX43" fmla="*/ 2299266 w 6566878"/>
                <a:gd name="connsiteY43" fmla="*/ 6053946 h 6621254"/>
                <a:gd name="connsiteX44" fmla="*/ 2656317 w 6566878"/>
                <a:gd name="connsiteY44" fmla="*/ 6236826 h 6621254"/>
                <a:gd name="connsiteX45" fmla="*/ 2821780 w 6566878"/>
                <a:gd name="connsiteY45" fmla="*/ 6245534 h 6621254"/>
                <a:gd name="connsiteX46" fmla="*/ 3143997 w 6566878"/>
                <a:gd name="connsiteY46" fmla="*/ 6053946 h 6621254"/>
                <a:gd name="connsiteX47" fmla="*/ 2969826 w 6566878"/>
                <a:gd name="connsiteY47" fmla="*/ 5862357 h 6621254"/>
                <a:gd name="connsiteX48" fmla="*/ 2543106 w 6566878"/>
                <a:gd name="connsiteY48" fmla="*/ 5679477 h 6621254"/>
                <a:gd name="connsiteX49" fmla="*/ 2281848 w 6566878"/>
                <a:gd name="connsiteY49" fmla="*/ 5461763 h 6621254"/>
                <a:gd name="connsiteX50" fmla="*/ 1889963 w 6566878"/>
                <a:gd name="connsiteY50" fmla="*/ 5052460 h 6621254"/>
                <a:gd name="connsiteX51" fmla="*/ 1776751 w 6566878"/>
                <a:gd name="connsiteY51" fmla="*/ 4878289 h 6621254"/>
                <a:gd name="connsiteX52" fmla="*/ 1811586 w 6566878"/>
                <a:gd name="connsiteY52" fmla="*/ 4590906 h 6621254"/>
                <a:gd name="connsiteX53" fmla="*/ 1715791 w 6566878"/>
                <a:gd name="connsiteY53" fmla="*/ 4268689 h 6621254"/>
                <a:gd name="connsiteX54" fmla="*/ 1907380 w 6566878"/>
                <a:gd name="connsiteY54" fmla="*/ 4068392 h 6621254"/>
                <a:gd name="connsiteX55" fmla="*/ 2316683 w 6566878"/>
                <a:gd name="connsiteY55" fmla="*/ 3824552 h 6621254"/>
                <a:gd name="connsiteX56" fmla="*/ 2412477 w 6566878"/>
                <a:gd name="connsiteY56" fmla="*/ 3615546 h 6621254"/>
                <a:gd name="connsiteX57" fmla="*/ 2142511 w 6566878"/>
                <a:gd name="connsiteY57" fmla="*/ 3493626 h 6621254"/>
                <a:gd name="connsiteX58" fmla="*/ 1916088 w 6566878"/>
                <a:gd name="connsiteY58" fmla="*/ 3423957 h 6621254"/>
                <a:gd name="connsiteX59" fmla="*/ 1402282 w 6566878"/>
                <a:gd name="connsiteY59" fmla="*/ 3511043 h 6621254"/>
                <a:gd name="connsiteX60" fmla="*/ 1306488 w 6566878"/>
                <a:gd name="connsiteY60" fmla="*/ 3162700 h 6621254"/>
                <a:gd name="connsiteX61" fmla="*/ 1358740 w 6566878"/>
                <a:gd name="connsiteY61" fmla="*/ 2727271 h 6621254"/>
                <a:gd name="connsiteX62" fmla="*/ 1471951 w 6566878"/>
                <a:gd name="connsiteY62" fmla="*/ 2039294 h 6621254"/>
                <a:gd name="connsiteX63" fmla="*/ 1741917 w 6566878"/>
                <a:gd name="connsiteY63" fmla="*/ 1734494 h 6621254"/>
                <a:gd name="connsiteX64" fmla="*/ 1759334 w 6566878"/>
                <a:gd name="connsiteY64" fmla="*/ 2300552 h 6621254"/>
                <a:gd name="connsiteX65" fmla="*/ 1872546 w 6566878"/>
                <a:gd name="connsiteY65" fmla="*/ 2666312 h 6621254"/>
                <a:gd name="connsiteX66" fmla="*/ 2003174 w 6566878"/>
                <a:gd name="connsiteY66" fmla="*/ 2709854 h 6621254"/>
                <a:gd name="connsiteX67" fmla="*/ 2177346 w 6566878"/>
                <a:gd name="connsiteY67" fmla="*/ 2370220 h 6621254"/>
                <a:gd name="connsiteX68" fmla="*/ 2368934 w 6566878"/>
                <a:gd name="connsiteY68" fmla="*/ 2074129 h 6621254"/>
                <a:gd name="connsiteX69" fmla="*/ 2656317 w 6566878"/>
                <a:gd name="connsiteY69" fmla="*/ 1943500 h 6621254"/>
                <a:gd name="connsiteX70" fmla="*/ 2978534 w 6566878"/>
                <a:gd name="connsiteY70" fmla="*/ 1934792 h 6621254"/>
                <a:gd name="connsiteX71" fmla="*/ 3178831 w 6566878"/>
                <a:gd name="connsiteY71" fmla="*/ 1778037 h 6621254"/>
                <a:gd name="connsiteX72" fmla="*/ 3335586 w 6566878"/>
                <a:gd name="connsiteY72" fmla="*/ 1612574 h 6621254"/>
                <a:gd name="connsiteX73" fmla="*/ 3509757 w 6566878"/>
                <a:gd name="connsiteY73" fmla="*/ 1812872 h 6621254"/>
                <a:gd name="connsiteX74" fmla="*/ 3805848 w 6566878"/>
                <a:gd name="connsiteY74" fmla="*/ 2074129 h 6621254"/>
                <a:gd name="connsiteX75" fmla="*/ 4058397 w 6566878"/>
                <a:gd name="connsiteY75" fmla="*/ 2108963 h 6621254"/>
                <a:gd name="connsiteX76" fmla="*/ 4389323 w 6566878"/>
                <a:gd name="connsiteY76" fmla="*/ 1952209 h 6621254"/>
                <a:gd name="connsiteX77" fmla="*/ 4589620 w 6566878"/>
                <a:gd name="connsiteY77" fmla="*/ 1917374 h 6621254"/>
                <a:gd name="connsiteX78" fmla="*/ 4990214 w 6566878"/>
                <a:gd name="connsiteY78" fmla="*/ 1934792 h 6621254"/>
                <a:gd name="connsiteX79" fmla="*/ 5164386 w 6566878"/>
                <a:gd name="connsiteY79" fmla="*/ 1995752 h 6621254"/>
                <a:gd name="connsiteX80" fmla="*/ 5355974 w 6566878"/>
                <a:gd name="connsiteY80" fmla="*/ 2048003 h 6621254"/>
                <a:gd name="connsiteX81" fmla="*/ 5878488 w 6566878"/>
                <a:gd name="connsiteY81" fmla="*/ 2056712 h 6621254"/>
                <a:gd name="connsiteX82" fmla="*/ 6191997 w 6566878"/>
                <a:gd name="connsiteY82" fmla="*/ 2291843 h 6621254"/>
                <a:gd name="connsiteX83" fmla="*/ 6479380 w 6566878"/>
                <a:gd name="connsiteY83" fmla="*/ 2239592 h 6621254"/>
                <a:gd name="connsiteX84" fmla="*/ 6488088 w 6566878"/>
                <a:gd name="connsiteY84" fmla="*/ 1952209 h 6621254"/>
                <a:gd name="connsiteX85" fmla="*/ 6566466 w 6566878"/>
                <a:gd name="connsiteY85" fmla="*/ 1438403 h 6621254"/>
                <a:gd name="connsiteX86" fmla="*/ 6505506 w 6566878"/>
                <a:gd name="connsiteY86" fmla="*/ 976849 h 6621254"/>
                <a:gd name="connsiteX87" fmla="*/ 6252957 w 6566878"/>
                <a:gd name="connsiteY87" fmla="*/ 593672 h 6621254"/>
                <a:gd name="connsiteX88" fmla="*/ 5817528 w 6566878"/>
                <a:gd name="connsiteY88" fmla="*/ 767843 h 6621254"/>
                <a:gd name="connsiteX89" fmla="*/ 5486603 w 6566878"/>
                <a:gd name="connsiteY89" fmla="*/ 733009 h 6621254"/>
                <a:gd name="connsiteX90" fmla="*/ 5538854 w 6566878"/>
                <a:gd name="connsiteY90" fmla="*/ 349832 h 6621254"/>
                <a:gd name="connsiteX91" fmla="*/ 5645245 w 6566878"/>
                <a:gd name="connsiteY91" fmla="*/ 300898 h 6621254"/>
                <a:gd name="connsiteX92" fmla="*/ 5630231 w 6566878"/>
                <a:gd name="connsiteY92" fmla="*/ 143253 h 6621254"/>
                <a:gd name="connsiteX93" fmla="*/ 5617231 w 6566878"/>
                <a:gd name="connsiteY93" fmla="*/ 18906 h 6621254"/>
                <a:gd name="connsiteX94" fmla="*/ 5398625 w 6566878"/>
                <a:gd name="connsiteY94" fmla="*/ 584 h 6621254"/>
                <a:gd name="connsiteX95" fmla="*/ 5108554 w 6566878"/>
                <a:gd name="connsiteY95" fmla="*/ 19501 h 6621254"/>
                <a:gd name="connsiteX96" fmla="*/ 4705878 w 6566878"/>
                <a:gd name="connsiteY96" fmla="*/ 14694 h 6621254"/>
                <a:gd name="connsiteX97" fmla="*/ 4190894 w 6566878"/>
                <a:gd name="connsiteY97" fmla="*/ 13491 h 6621254"/>
                <a:gd name="connsiteX98" fmla="*/ 4006146 w 6566878"/>
                <a:gd name="connsiteY98" fmla="*/ 27614 h 6621254"/>
                <a:gd name="connsiteX99" fmla="*/ 4006146 w 6566878"/>
                <a:gd name="connsiteY99" fmla="*/ 166952 h 6621254"/>
                <a:gd name="connsiteX100" fmla="*/ 3892934 w 6566878"/>
                <a:gd name="connsiteY100" fmla="*/ 306289 h 6621254"/>
                <a:gd name="connsiteX101" fmla="*/ 3605551 w 6566878"/>
                <a:gd name="connsiteY101" fmla="*/ 480460 h 6621254"/>
                <a:gd name="connsiteX102" fmla="*/ 3431380 w 6566878"/>
                <a:gd name="connsiteY102" fmla="*/ 637214 h 6621254"/>
                <a:gd name="connsiteX0" fmla="*/ 3431380 w 6566878"/>
                <a:gd name="connsiteY0" fmla="*/ 637214 h 6621254"/>
                <a:gd name="connsiteX1" fmla="*/ 3265917 w 6566878"/>
                <a:gd name="connsiteY1" fmla="*/ 750426 h 6621254"/>
                <a:gd name="connsiteX2" fmla="*/ 3117871 w 6566878"/>
                <a:gd name="connsiteY2" fmla="*/ 959432 h 6621254"/>
                <a:gd name="connsiteX3" fmla="*/ 2830488 w 6566878"/>
                <a:gd name="connsiteY3" fmla="*/ 898472 h 6621254"/>
                <a:gd name="connsiteX4" fmla="*/ 2543106 w 6566878"/>
                <a:gd name="connsiteY4" fmla="*/ 706883 h 6621254"/>
                <a:gd name="connsiteX5" fmla="*/ 2238306 w 6566878"/>
                <a:gd name="connsiteY5" fmla="*/ 715592 h 6621254"/>
                <a:gd name="connsiteX6" fmla="*/ 2011883 w 6566878"/>
                <a:gd name="connsiteY6" fmla="*/ 759134 h 6621254"/>
                <a:gd name="connsiteX7" fmla="*/ 1759334 w 6566878"/>
                <a:gd name="connsiteY7" fmla="*/ 715592 h 6621254"/>
                <a:gd name="connsiteX8" fmla="*/ 1654831 w 6566878"/>
                <a:gd name="connsiteY8" fmla="*/ 715592 h 6621254"/>
                <a:gd name="connsiteX9" fmla="*/ 1463243 w 6566878"/>
                <a:gd name="connsiteY9" fmla="*/ 776552 h 6621254"/>
                <a:gd name="connsiteX10" fmla="*/ 1289071 w 6566878"/>
                <a:gd name="connsiteY10" fmla="*/ 776552 h 6621254"/>
                <a:gd name="connsiteX11" fmla="*/ 1010397 w 6566878"/>
                <a:gd name="connsiteY11" fmla="*/ 968140 h 6621254"/>
                <a:gd name="connsiteX12" fmla="*/ 792683 w 6566878"/>
                <a:gd name="connsiteY12" fmla="*/ 1220689 h 6621254"/>
                <a:gd name="connsiteX13" fmla="*/ 731723 w 6566878"/>
                <a:gd name="connsiteY13" fmla="*/ 1403569 h 6621254"/>
                <a:gd name="connsiteX14" fmla="*/ 749140 w 6566878"/>
                <a:gd name="connsiteY14" fmla="*/ 1577740 h 6621254"/>
                <a:gd name="connsiteX15" fmla="*/ 792683 w 6566878"/>
                <a:gd name="connsiteY15" fmla="*/ 1882540 h 6621254"/>
                <a:gd name="connsiteX16" fmla="*/ 766557 w 6566878"/>
                <a:gd name="connsiteY16" fmla="*/ 2117672 h 6621254"/>
                <a:gd name="connsiteX17" fmla="*/ 679471 w 6566878"/>
                <a:gd name="connsiteY17" fmla="*/ 2074129 h 6621254"/>
                <a:gd name="connsiteX18" fmla="*/ 592386 w 6566878"/>
                <a:gd name="connsiteY18" fmla="*/ 1943500 h 6621254"/>
                <a:gd name="connsiteX19" fmla="*/ 487883 w 6566878"/>
                <a:gd name="connsiteY19" fmla="*/ 2004460 h 6621254"/>
                <a:gd name="connsiteX20" fmla="*/ 400797 w 6566878"/>
                <a:gd name="connsiteY20" fmla="*/ 2222174 h 6621254"/>
                <a:gd name="connsiteX21" fmla="*/ 305003 w 6566878"/>
                <a:gd name="connsiteY21" fmla="*/ 2518266 h 6621254"/>
                <a:gd name="connsiteX22" fmla="*/ 165666 w 6566878"/>
                <a:gd name="connsiteY22" fmla="*/ 2579226 h 6621254"/>
                <a:gd name="connsiteX23" fmla="*/ 35037 w 6566878"/>
                <a:gd name="connsiteY23" fmla="*/ 2709854 h 6621254"/>
                <a:gd name="connsiteX24" fmla="*/ 8911 w 6566878"/>
                <a:gd name="connsiteY24" fmla="*/ 3014654 h 6621254"/>
                <a:gd name="connsiteX25" fmla="*/ 165666 w 6566878"/>
                <a:gd name="connsiteY25" fmla="*/ 3511043 h 6621254"/>
                <a:gd name="connsiteX26" fmla="*/ 383380 w 6566878"/>
                <a:gd name="connsiteY26" fmla="*/ 3545877 h 6621254"/>
                <a:gd name="connsiteX27" fmla="*/ 574968 w 6566878"/>
                <a:gd name="connsiteY27" fmla="*/ 3754883 h 6621254"/>
                <a:gd name="connsiteX28" fmla="*/ 514008 w 6566878"/>
                <a:gd name="connsiteY28" fmla="*/ 3990014 h 6621254"/>
                <a:gd name="connsiteX29" fmla="*/ 731723 w 6566878"/>
                <a:gd name="connsiteY29" fmla="*/ 4077100 h 6621254"/>
                <a:gd name="connsiteX30" fmla="*/ 984271 w 6566878"/>
                <a:gd name="connsiteY30" fmla="*/ 3868094 h 6621254"/>
                <a:gd name="connsiteX31" fmla="*/ 1245528 w 6566878"/>
                <a:gd name="connsiteY31" fmla="*/ 3815843 h 6621254"/>
                <a:gd name="connsiteX32" fmla="*/ 1193277 w 6566878"/>
                <a:gd name="connsiteY32" fmla="*/ 3972597 h 6621254"/>
                <a:gd name="connsiteX33" fmla="*/ 949437 w 6566878"/>
                <a:gd name="connsiteY33" fmla="*/ 4347066 h 6621254"/>
                <a:gd name="connsiteX34" fmla="*/ 932020 w 6566878"/>
                <a:gd name="connsiteY34" fmla="*/ 4765077 h 6621254"/>
                <a:gd name="connsiteX35" fmla="*/ 1001688 w 6566878"/>
                <a:gd name="connsiteY35" fmla="*/ 5200506 h 6621254"/>
                <a:gd name="connsiteX36" fmla="*/ 975563 w 6566878"/>
                <a:gd name="connsiteY36" fmla="*/ 5461763 h 6621254"/>
                <a:gd name="connsiteX37" fmla="*/ 862351 w 6566878"/>
                <a:gd name="connsiteY37" fmla="*/ 5679477 h 6621254"/>
                <a:gd name="connsiteX38" fmla="*/ 871060 w 6566878"/>
                <a:gd name="connsiteY38" fmla="*/ 6010403 h 6621254"/>
                <a:gd name="connsiteX39" fmla="*/ 905894 w 6566878"/>
                <a:gd name="connsiteY39" fmla="*/ 6306494 h 6621254"/>
                <a:gd name="connsiteX40" fmla="*/ 1201986 w 6566878"/>
                <a:gd name="connsiteY40" fmla="*/ 6620002 h 6621254"/>
                <a:gd name="connsiteX41" fmla="*/ 1602580 w 6566878"/>
                <a:gd name="connsiteY41" fmla="*/ 6358746 h 6621254"/>
                <a:gd name="connsiteX42" fmla="*/ 1907380 w 6566878"/>
                <a:gd name="connsiteY42" fmla="*/ 6201991 h 6621254"/>
                <a:gd name="connsiteX43" fmla="*/ 2299266 w 6566878"/>
                <a:gd name="connsiteY43" fmla="*/ 6053946 h 6621254"/>
                <a:gd name="connsiteX44" fmla="*/ 2656317 w 6566878"/>
                <a:gd name="connsiteY44" fmla="*/ 6236826 h 6621254"/>
                <a:gd name="connsiteX45" fmla="*/ 2821780 w 6566878"/>
                <a:gd name="connsiteY45" fmla="*/ 6245534 h 6621254"/>
                <a:gd name="connsiteX46" fmla="*/ 3143997 w 6566878"/>
                <a:gd name="connsiteY46" fmla="*/ 6053946 h 6621254"/>
                <a:gd name="connsiteX47" fmla="*/ 2969826 w 6566878"/>
                <a:gd name="connsiteY47" fmla="*/ 5862357 h 6621254"/>
                <a:gd name="connsiteX48" fmla="*/ 2543106 w 6566878"/>
                <a:gd name="connsiteY48" fmla="*/ 5679477 h 6621254"/>
                <a:gd name="connsiteX49" fmla="*/ 2281848 w 6566878"/>
                <a:gd name="connsiteY49" fmla="*/ 5461763 h 6621254"/>
                <a:gd name="connsiteX50" fmla="*/ 1889963 w 6566878"/>
                <a:gd name="connsiteY50" fmla="*/ 5052460 h 6621254"/>
                <a:gd name="connsiteX51" fmla="*/ 1776751 w 6566878"/>
                <a:gd name="connsiteY51" fmla="*/ 4878289 h 6621254"/>
                <a:gd name="connsiteX52" fmla="*/ 1811586 w 6566878"/>
                <a:gd name="connsiteY52" fmla="*/ 4590906 h 6621254"/>
                <a:gd name="connsiteX53" fmla="*/ 1715791 w 6566878"/>
                <a:gd name="connsiteY53" fmla="*/ 4268689 h 6621254"/>
                <a:gd name="connsiteX54" fmla="*/ 1907380 w 6566878"/>
                <a:gd name="connsiteY54" fmla="*/ 4068392 h 6621254"/>
                <a:gd name="connsiteX55" fmla="*/ 2316683 w 6566878"/>
                <a:gd name="connsiteY55" fmla="*/ 3824552 h 6621254"/>
                <a:gd name="connsiteX56" fmla="*/ 2412477 w 6566878"/>
                <a:gd name="connsiteY56" fmla="*/ 3615546 h 6621254"/>
                <a:gd name="connsiteX57" fmla="*/ 2142511 w 6566878"/>
                <a:gd name="connsiteY57" fmla="*/ 3493626 h 6621254"/>
                <a:gd name="connsiteX58" fmla="*/ 1916088 w 6566878"/>
                <a:gd name="connsiteY58" fmla="*/ 3423957 h 6621254"/>
                <a:gd name="connsiteX59" fmla="*/ 1402282 w 6566878"/>
                <a:gd name="connsiteY59" fmla="*/ 3511043 h 6621254"/>
                <a:gd name="connsiteX60" fmla="*/ 1306488 w 6566878"/>
                <a:gd name="connsiteY60" fmla="*/ 3162700 h 6621254"/>
                <a:gd name="connsiteX61" fmla="*/ 1358740 w 6566878"/>
                <a:gd name="connsiteY61" fmla="*/ 2727271 h 6621254"/>
                <a:gd name="connsiteX62" fmla="*/ 1471951 w 6566878"/>
                <a:gd name="connsiteY62" fmla="*/ 2039294 h 6621254"/>
                <a:gd name="connsiteX63" fmla="*/ 1741917 w 6566878"/>
                <a:gd name="connsiteY63" fmla="*/ 1734494 h 6621254"/>
                <a:gd name="connsiteX64" fmla="*/ 1759334 w 6566878"/>
                <a:gd name="connsiteY64" fmla="*/ 2300552 h 6621254"/>
                <a:gd name="connsiteX65" fmla="*/ 1872546 w 6566878"/>
                <a:gd name="connsiteY65" fmla="*/ 2666312 h 6621254"/>
                <a:gd name="connsiteX66" fmla="*/ 2003174 w 6566878"/>
                <a:gd name="connsiteY66" fmla="*/ 2709854 h 6621254"/>
                <a:gd name="connsiteX67" fmla="*/ 2177346 w 6566878"/>
                <a:gd name="connsiteY67" fmla="*/ 2370220 h 6621254"/>
                <a:gd name="connsiteX68" fmla="*/ 2368934 w 6566878"/>
                <a:gd name="connsiteY68" fmla="*/ 2074129 h 6621254"/>
                <a:gd name="connsiteX69" fmla="*/ 2656317 w 6566878"/>
                <a:gd name="connsiteY69" fmla="*/ 1943500 h 6621254"/>
                <a:gd name="connsiteX70" fmla="*/ 2978534 w 6566878"/>
                <a:gd name="connsiteY70" fmla="*/ 1934792 h 6621254"/>
                <a:gd name="connsiteX71" fmla="*/ 3178831 w 6566878"/>
                <a:gd name="connsiteY71" fmla="*/ 1778037 h 6621254"/>
                <a:gd name="connsiteX72" fmla="*/ 3335586 w 6566878"/>
                <a:gd name="connsiteY72" fmla="*/ 1612574 h 6621254"/>
                <a:gd name="connsiteX73" fmla="*/ 3509757 w 6566878"/>
                <a:gd name="connsiteY73" fmla="*/ 1812872 h 6621254"/>
                <a:gd name="connsiteX74" fmla="*/ 3805848 w 6566878"/>
                <a:gd name="connsiteY74" fmla="*/ 2074129 h 6621254"/>
                <a:gd name="connsiteX75" fmla="*/ 4058397 w 6566878"/>
                <a:gd name="connsiteY75" fmla="*/ 2108963 h 6621254"/>
                <a:gd name="connsiteX76" fmla="*/ 4389323 w 6566878"/>
                <a:gd name="connsiteY76" fmla="*/ 1952209 h 6621254"/>
                <a:gd name="connsiteX77" fmla="*/ 4589620 w 6566878"/>
                <a:gd name="connsiteY77" fmla="*/ 1917374 h 6621254"/>
                <a:gd name="connsiteX78" fmla="*/ 4990214 w 6566878"/>
                <a:gd name="connsiteY78" fmla="*/ 1934792 h 6621254"/>
                <a:gd name="connsiteX79" fmla="*/ 5164386 w 6566878"/>
                <a:gd name="connsiteY79" fmla="*/ 1995752 h 6621254"/>
                <a:gd name="connsiteX80" fmla="*/ 5355974 w 6566878"/>
                <a:gd name="connsiteY80" fmla="*/ 2048003 h 6621254"/>
                <a:gd name="connsiteX81" fmla="*/ 5878488 w 6566878"/>
                <a:gd name="connsiteY81" fmla="*/ 2056712 h 6621254"/>
                <a:gd name="connsiteX82" fmla="*/ 6191997 w 6566878"/>
                <a:gd name="connsiteY82" fmla="*/ 2291843 h 6621254"/>
                <a:gd name="connsiteX83" fmla="*/ 6479380 w 6566878"/>
                <a:gd name="connsiteY83" fmla="*/ 2239592 h 6621254"/>
                <a:gd name="connsiteX84" fmla="*/ 6488088 w 6566878"/>
                <a:gd name="connsiteY84" fmla="*/ 1952209 h 6621254"/>
                <a:gd name="connsiteX85" fmla="*/ 6566466 w 6566878"/>
                <a:gd name="connsiteY85" fmla="*/ 1438403 h 6621254"/>
                <a:gd name="connsiteX86" fmla="*/ 6505506 w 6566878"/>
                <a:gd name="connsiteY86" fmla="*/ 976849 h 6621254"/>
                <a:gd name="connsiteX87" fmla="*/ 6252957 w 6566878"/>
                <a:gd name="connsiteY87" fmla="*/ 593672 h 6621254"/>
                <a:gd name="connsiteX88" fmla="*/ 5817528 w 6566878"/>
                <a:gd name="connsiteY88" fmla="*/ 767843 h 6621254"/>
                <a:gd name="connsiteX89" fmla="*/ 5486603 w 6566878"/>
                <a:gd name="connsiteY89" fmla="*/ 733009 h 6621254"/>
                <a:gd name="connsiteX90" fmla="*/ 5681486 w 6566878"/>
                <a:gd name="connsiteY90" fmla="*/ 402381 h 6621254"/>
                <a:gd name="connsiteX91" fmla="*/ 5645245 w 6566878"/>
                <a:gd name="connsiteY91" fmla="*/ 300898 h 6621254"/>
                <a:gd name="connsiteX92" fmla="*/ 5630231 w 6566878"/>
                <a:gd name="connsiteY92" fmla="*/ 143253 h 6621254"/>
                <a:gd name="connsiteX93" fmla="*/ 5617231 w 6566878"/>
                <a:gd name="connsiteY93" fmla="*/ 18906 h 6621254"/>
                <a:gd name="connsiteX94" fmla="*/ 5398625 w 6566878"/>
                <a:gd name="connsiteY94" fmla="*/ 584 h 6621254"/>
                <a:gd name="connsiteX95" fmla="*/ 5108554 w 6566878"/>
                <a:gd name="connsiteY95" fmla="*/ 19501 h 6621254"/>
                <a:gd name="connsiteX96" fmla="*/ 4705878 w 6566878"/>
                <a:gd name="connsiteY96" fmla="*/ 14694 h 6621254"/>
                <a:gd name="connsiteX97" fmla="*/ 4190894 w 6566878"/>
                <a:gd name="connsiteY97" fmla="*/ 13491 h 6621254"/>
                <a:gd name="connsiteX98" fmla="*/ 4006146 w 6566878"/>
                <a:gd name="connsiteY98" fmla="*/ 27614 h 6621254"/>
                <a:gd name="connsiteX99" fmla="*/ 4006146 w 6566878"/>
                <a:gd name="connsiteY99" fmla="*/ 166952 h 6621254"/>
                <a:gd name="connsiteX100" fmla="*/ 3892934 w 6566878"/>
                <a:gd name="connsiteY100" fmla="*/ 306289 h 6621254"/>
                <a:gd name="connsiteX101" fmla="*/ 3605551 w 6566878"/>
                <a:gd name="connsiteY101" fmla="*/ 480460 h 6621254"/>
                <a:gd name="connsiteX102" fmla="*/ 3431380 w 6566878"/>
                <a:gd name="connsiteY102" fmla="*/ 637214 h 6621254"/>
                <a:gd name="connsiteX0" fmla="*/ 3431380 w 6566878"/>
                <a:gd name="connsiteY0" fmla="*/ 636699 h 6620739"/>
                <a:gd name="connsiteX1" fmla="*/ 3265917 w 6566878"/>
                <a:gd name="connsiteY1" fmla="*/ 749911 h 6620739"/>
                <a:gd name="connsiteX2" fmla="*/ 3117871 w 6566878"/>
                <a:gd name="connsiteY2" fmla="*/ 958917 h 6620739"/>
                <a:gd name="connsiteX3" fmla="*/ 2830488 w 6566878"/>
                <a:gd name="connsiteY3" fmla="*/ 897957 h 6620739"/>
                <a:gd name="connsiteX4" fmla="*/ 2543106 w 6566878"/>
                <a:gd name="connsiteY4" fmla="*/ 706368 h 6620739"/>
                <a:gd name="connsiteX5" fmla="*/ 2238306 w 6566878"/>
                <a:gd name="connsiteY5" fmla="*/ 715077 h 6620739"/>
                <a:gd name="connsiteX6" fmla="*/ 2011883 w 6566878"/>
                <a:gd name="connsiteY6" fmla="*/ 758619 h 6620739"/>
                <a:gd name="connsiteX7" fmla="*/ 1759334 w 6566878"/>
                <a:gd name="connsiteY7" fmla="*/ 715077 h 6620739"/>
                <a:gd name="connsiteX8" fmla="*/ 1654831 w 6566878"/>
                <a:gd name="connsiteY8" fmla="*/ 715077 h 6620739"/>
                <a:gd name="connsiteX9" fmla="*/ 1463243 w 6566878"/>
                <a:gd name="connsiteY9" fmla="*/ 776037 h 6620739"/>
                <a:gd name="connsiteX10" fmla="*/ 1289071 w 6566878"/>
                <a:gd name="connsiteY10" fmla="*/ 776037 h 6620739"/>
                <a:gd name="connsiteX11" fmla="*/ 1010397 w 6566878"/>
                <a:gd name="connsiteY11" fmla="*/ 967625 h 6620739"/>
                <a:gd name="connsiteX12" fmla="*/ 792683 w 6566878"/>
                <a:gd name="connsiteY12" fmla="*/ 1220174 h 6620739"/>
                <a:gd name="connsiteX13" fmla="*/ 731723 w 6566878"/>
                <a:gd name="connsiteY13" fmla="*/ 1403054 h 6620739"/>
                <a:gd name="connsiteX14" fmla="*/ 749140 w 6566878"/>
                <a:gd name="connsiteY14" fmla="*/ 1577225 h 6620739"/>
                <a:gd name="connsiteX15" fmla="*/ 792683 w 6566878"/>
                <a:gd name="connsiteY15" fmla="*/ 1882025 h 6620739"/>
                <a:gd name="connsiteX16" fmla="*/ 766557 w 6566878"/>
                <a:gd name="connsiteY16" fmla="*/ 2117157 h 6620739"/>
                <a:gd name="connsiteX17" fmla="*/ 679471 w 6566878"/>
                <a:gd name="connsiteY17" fmla="*/ 2073614 h 6620739"/>
                <a:gd name="connsiteX18" fmla="*/ 592386 w 6566878"/>
                <a:gd name="connsiteY18" fmla="*/ 1942985 h 6620739"/>
                <a:gd name="connsiteX19" fmla="*/ 487883 w 6566878"/>
                <a:gd name="connsiteY19" fmla="*/ 2003945 h 6620739"/>
                <a:gd name="connsiteX20" fmla="*/ 400797 w 6566878"/>
                <a:gd name="connsiteY20" fmla="*/ 2221659 h 6620739"/>
                <a:gd name="connsiteX21" fmla="*/ 305003 w 6566878"/>
                <a:gd name="connsiteY21" fmla="*/ 2517751 h 6620739"/>
                <a:gd name="connsiteX22" fmla="*/ 165666 w 6566878"/>
                <a:gd name="connsiteY22" fmla="*/ 2578711 h 6620739"/>
                <a:gd name="connsiteX23" fmla="*/ 35037 w 6566878"/>
                <a:gd name="connsiteY23" fmla="*/ 2709339 h 6620739"/>
                <a:gd name="connsiteX24" fmla="*/ 8911 w 6566878"/>
                <a:gd name="connsiteY24" fmla="*/ 3014139 h 6620739"/>
                <a:gd name="connsiteX25" fmla="*/ 165666 w 6566878"/>
                <a:gd name="connsiteY25" fmla="*/ 3510528 h 6620739"/>
                <a:gd name="connsiteX26" fmla="*/ 383380 w 6566878"/>
                <a:gd name="connsiteY26" fmla="*/ 3545362 h 6620739"/>
                <a:gd name="connsiteX27" fmla="*/ 574968 w 6566878"/>
                <a:gd name="connsiteY27" fmla="*/ 3754368 h 6620739"/>
                <a:gd name="connsiteX28" fmla="*/ 514008 w 6566878"/>
                <a:gd name="connsiteY28" fmla="*/ 3989499 h 6620739"/>
                <a:gd name="connsiteX29" fmla="*/ 731723 w 6566878"/>
                <a:gd name="connsiteY29" fmla="*/ 4076585 h 6620739"/>
                <a:gd name="connsiteX30" fmla="*/ 984271 w 6566878"/>
                <a:gd name="connsiteY30" fmla="*/ 3867579 h 6620739"/>
                <a:gd name="connsiteX31" fmla="*/ 1245528 w 6566878"/>
                <a:gd name="connsiteY31" fmla="*/ 3815328 h 6620739"/>
                <a:gd name="connsiteX32" fmla="*/ 1193277 w 6566878"/>
                <a:gd name="connsiteY32" fmla="*/ 3972082 h 6620739"/>
                <a:gd name="connsiteX33" fmla="*/ 949437 w 6566878"/>
                <a:gd name="connsiteY33" fmla="*/ 4346551 h 6620739"/>
                <a:gd name="connsiteX34" fmla="*/ 932020 w 6566878"/>
                <a:gd name="connsiteY34" fmla="*/ 4764562 h 6620739"/>
                <a:gd name="connsiteX35" fmla="*/ 1001688 w 6566878"/>
                <a:gd name="connsiteY35" fmla="*/ 5199991 h 6620739"/>
                <a:gd name="connsiteX36" fmla="*/ 975563 w 6566878"/>
                <a:gd name="connsiteY36" fmla="*/ 5461248 h 6620739"/>
                <a:gd name="connsiteX37" fmla="*/ 862351 w 6566878"/>
                <a:gd name="connsiteY37" fmla="*/ 5678962 h 6620739"/>
                <a:gd name="connsiteX38" fmla="*/ 871060 w 6566878"/>
                <a:gd name="connsiteY38" fmla="*/ 6009888 h 6620739"/>
                <a:gd name="connsiteX39" fmla="*/ 905894 w 6566878"/>
                <a:gd name="connsiteY39" fmla="*/ 6305979 h 6620739"/>
                <a:gd name="connsiteX40" fmla="*/ 1201986 w 6566878"/>
                <a:gd name="connsiteY40" fmla="*/ 6619487 h 6620739"/>
                <a:gd name="connsiteX41" fmla="*/ 1602580 w 6566878"/>
                <a:gd name="connsiteY41" fmla="*/ 6358231 h 6620739"/>
                <a:gd name="connsiteX42" fmla="*/ 1907380 w 6566878"/>
                <a:gd name="connsiteY42" fmla="*/ 6201476 h 6620739"/>
                <a:gd name="connsiteX43" fmla="*/ 2299266 w 6566878"/>
                <a:gd name="connsiteY43" fmla="*/ 6053431 h 6620739"/>
                <a:gd name="connsiteX44" fmla="*/ 2656317 w 6566878"/>
                <a:gd name="connsiteY44" fmla="*/ 6236311 h 6620739"/>
                <a:gd name="connsiteX45" fmla="*/ 2821780 w 6566878"/>
                <a:gd name="connsiteY45" fmla="*/ 6245019 h 6620739"/>
                <a:gd name="connsiteX46" fmla="*/ 3143997 w 6566878"/>
                <a:gd name="connsiteY46" fmla="*/ 6053431 h 6620739"/>
                <a:gd name="connsiteX47" fmla="*/ 2969826 w 6566878"/>
                <a:gd name="connsiteY47" fmla="*/ 5861842 h 6620739"/>
                <a:gd name="connsiteX48" fmla="*/ 2543106 w 6566878"/>
                <a:gd name="connsiteY48" fmla="*/ 5678962 h 6620739"/>
                <a:gd name="connsiteX49" fmla="*/ 2281848 w 6566878"/>
                <a:gd name="connsiteY49" fmla="*/ 5461248 h 6620739"/>
                <a:gd name="connsiteX50" fmla="*/ 1889963 w 6566878"/>
                <a:gd name="connsiteY50" fmla="*/ 5051945 h 6620739"/>
                <a:gd name="connsiteX51" fmla="*/ 1776751 w 6566878"/>
                <a:gd name="connsiteY51" fmla="*/ 4877774 h 6620739"/>
                <a:gd name="connsiteX52" fmla="*/ 1811586 w 6566878"/>
                <a:gd name="connsiteY52" fmla="*/ 4590391 h 6620739"/>
                <a:gd name="connsiteX53" fmla="*/ 1715791 w 6566878"/>
                <a:gd name="connsiteY53" fmla="*/ 4268174 h 6620739"/>
                <a:gd name="connsiteX54" fmla="*/ 1907380 w 6566878"/>
                <a:gd name="connsiteY54" fmla="*/ 4067877 h 6620739"/>
                <a:gd name="connsiteX55" fmla="*/ 2316683 w 6566878"/>
                <a:gd name="connsiteY55" fmla="*/ 3824037 h 6620739"/>
                <a:gd name="connsiteX56" fmla="*/ 2412477 w 6566878"/>
                <a:gd name="connsiteY56" fmla="*/ 3615031 h 6620739"/>
                <a:gd name="connsiteX57" fmla="*/ 2142511 w 6566878"/>
                <a:gd name="connsiteY57" fmla="*/ 3493111 h 6620739"/>
                <a:gd name="connsiteX58" fmla="*/ 1916088 w 6566878"/>
                <a:gd name="connsiteY58" fmla="*/ 3423442 h 6620739"/>
                <a:gd name="connsiteX59" fmla="*/ 1402282 w 6566878"/>
                <a:gd name="connsiteY59" fmla="*/ 3510528 h 6620739"/>
                <a:gd name="connsiteX60" fmla="*/ 1306488 w 6566878"/>
                <a:gd name="connsiteY60" fmla="*/ 3162185 h 6620739"/>
                <a:gd name="connsiteX61" fmla="*/ 1358740 w 6566878"/>
                <a:gd name="connsiteY61" fmla="*/ 2726756 h 6620739"/>
                <a:gd name="connsiteX62" fmla="*/ 1471951 w 6566878"/>
                <a:gd name="connsiteY62" fmla="*/ 2038779 h 6620739"/>
                <a:gd name="connsiteX63" fmla="*/ 1741917 w 6566878"/>
                <a:gd name="connsiteY63" fmla="*/ 1733979 h 6620739"/>
                <a:gd name="connsiteX64" fmla="*/ 1759334 w 6566878"/>
                <a:gd name="connsiteY64" fmla="*/ 2300037 h 6620739"/>
                <a:gd name="connsiteX65" fmla="*/ 1872546 w 6566878"/>
                <a:gd name="connsiteY65" fmla="*/ 2665797 h 6620739"/>
                <a:gd name="connsiteX66" fmla="*/ 2003174 w 6566878"/>
                <a:gd name="connsiteY66" fmla="*/ 2709339 h 6620739"/>
                <a:gd name="connsiteX67" fmla="*/ 2177346 w 6566878"/>
                <a:gd name="connsiteY67" fmla="*/ 2369705 h 6620739"/>
                <a:gd name="connsiteX68" fmla="*/ 2368934 w 6566878"/>
                <a:gd name="connsiteY68" fmla="*/ 2073614 h 6620739"/>
                <a:gd name="connsiteX69" fmla="*/ 2656317 w 6566878"/>
                <a:gd name="connsiteY69" fmla="*/ 1942985 h 6620739"/>
                <a:gd name="connsiteX70" fmla="*/ 2978534 w 6566878"/>
                <a:gd name="connsiteY70" fmla="*/ 1934277 h 6620739"/>
                <a:gd name="connsiteX71" fmla="*/ 3178831 w 6566878"/>
                <a:gd name="connsiteY71" fmla="*/ 1777522 h 6620739"/>
                <a:gd name="connsiteX72" fmla="*/ 3335586 w 6566878"/>
                <a:gd name="connsiteY72" fmla="*/ 1612059 h 6620739"/>
                <a:gd name="connsiteX73" fmla="*/ 3509757 w 6566878"/>
                <a:gd name="connsiteY73" fmla="*/ 1812357 h 6620739"/>
                <a:gd name="connsiteX74" fmla="*/ 3805848 w 6566878"/>
                <a:gd name="connsiteY74" fmla="*/ 2073614 h 6620739"/>
                <a:gd name="connsiteX75" fmla="*/ 4058397 w 6566878"/>
                <a:gd name="connsiteY75" fmla="*/ 2108448 h 6620739"/>
                <a:gd name="connsiteX76" fmla="*/ 4389323 w 6566878"/>
                <a:gd name="connsiteY76" fmla="*/ 1951694 h 6620739"/>
                <a:gd name="connsiteX77" fmla="*/ 4589620 w 6566878"/>
                <a:gd name="connsiteY77" fmla="*/ 1916859 h 6620739"/>
                <a:gd name="connsiteX78" fmla="*/ 4990214 w 6566878"/>
                <a:gd name="connsiteY78" fmla="*/ 1934277 h 6620739"/>
                <a:gd name="connsiteX79" fmla="*/ 5164386 w 6566878"/>
                <a:gd name="connsiteY79" fmla="*/ 1995237 h 6620739"/>
                <a:gd name="connsiteX80" fmla="*/ 5355974 w 6566878"/>
                <a:gd name="connsiteY80" fmla="*/ 2047488 h 6620739"/>
                <a:gd name="connsiteX81" fmla="*/ 5878488 w 6566878"/>
                <a:gd name="connsiteY81" fmla="*/ 2056197 h 6620739"/>
                <a:gd name="connsiteX82" fmla="*/ 6191997 w 6566878"/>
                <a:gd name="connsiteY82" fmla="*/ 2291328 h 6620739"/>
                <a:gd name="connsiteX83" fmla="*/ 6479380 w 6566878"/>
                <a:gd name="connsiteY83" fmla="*/ 2239077 h 6620739"/>
                <a:gd name="connsiteX84" fmla="*/ 6488088 w 6566878"/>
                <a:gd name="connsiteY84" fmla="*/ 1951694 h 6620739"/>
                <a:gd name="connsiteX85" fmla="*/ 6566466 w 6566878"/>
                <a:gd name="connsiteY85" fmla="*/ 1437888 h 6620739"/>
                <a:gd name="connsiteX86" fmla="*/ 6505506 w 6566878"/>
                <a:gd name="connsiteY86" fmla="*/ 976334 h 6620739"/>
                <a:gd name="connsiteX87" fmla="*/ 6252957 w 6566878"/>
                <a:gd name="connsiteY87" fmla="*/ 593157 h 6620739"/>
                <a:gd name="connsiteX88" fmla="*/ 5817528 w 6566878"/>
                <a:gd name="connsiteY88" fmla="*/ 767328 h 6620739"/>
                <a:gd name="connsiteX89" fmla="*/ 5486603 w 6566878"/>
                <a:gd name="connsiteY89" fmla="*/ 732494 h 6620739"/>
                <a:gd name="connsiteX90" fmla="*/ 5681486 w 6566878"/>
                <a:gd name="connsiteY90" fmla="*/ 401866 h 6620739"/>
                <a:gd name="connsiteX91" fmla="*/ 5645245 w 6566878"/>
                <a:gd name="connsiteY91" fmla="*/ 300383 h 6620739"/>
                <a:gd name="connsiteX92" fmla="*/ 5675273 w 6566878"/>
                <a:gd name="connsiteY92" fmla="*/ 120216 h 6620739"/>
                <a:gd name="connsiteX93" fmla="*/ 5617231 w 6566878"/>
                <a:gd name="connsiteY93" fmla="*/ 18391 h 6620739"/>
                <a:gd name="connsiteX94" fmla="*/ 5398625 w 6566878"/>
                <a:gd name="connsiteY94" fmla="*/ 69 h 6620739"/>
                <a:gd name="connsiteX95" fmla="*/ 5108554 w 6566878"/>
                <a:gd name="connsiteY95" fmla="*/ 18986 h 6620739"/>
                <a:gd name="connsiteX96" fmla="*/ 4705878 w 6566878"/>
                <a:gd name="connsiteY96" fmla="*/ 14179 h 6620739"/>
                <a:gd name="connsiteX97" fmla="*/ 4190894 w 6566878"/>
                <a:gd name="connsiteY97" fmla="*/ 12976 h 6620739"/>
                <a:gd name="connsiteX98" fmla="*/ 4006146 w 6566878"/>
                <a:gd name="connsiteY98" fmla="*/ 27099 h 6620739"/>
                <a:gd name="connsiteX99" fmla="*/ 4006146 w 6566878"/>
                <a:gd name="connsiteY99" fmla="*/ 166437 h 6620739"/>
                <a:gd name="connsiteX100" fmla="*/ 3892934 w 6566878"/>
                <a:gd name="connsiteY100" fmla="*/ 305774 h 6620739"/>
                <a:gd name="connsiteX101" fmla="*/ 3605551 w 6566878"/>
                <a:gd name="connsiteY101" fmla="*/ 479945 h 6620739"/>
                <a:gd name="connsiteX102" fmla="*/ 3431380 w 6566878"/>
                <a:gd name="connsiteY102" fmla="*/ 636699 h 6620739"/>
                <a:gd name="connsiteX0" fmla="*/ 3431380 w 6566878"/>
                <a:gd name="connsiteY0" fmla="*/ 636699 h 6620739"/>
                <a:gd name="connsiteX1" fmla="*/ 3265917 w 6566878"/>
                <a:gd name="connsiteY1" fmla="*/ 749911 h 6620739"/>
                <a:gd name="connsiteX2" fmla="*/ 3117871 w 6566878"/>
                <a:gd name="connsiteY2" fmla="*/ 958917 h 6620739"/>
                <a:gd name="connsiteX3" fmla="*/ 2830488 w 6566878"/>
                <a:gd name="connsiteY3" fmla="*/ 897957 h 6620739"/>
                <a:gd name="connsiteX4" fmla="*/ 2543106 w 6566878"/>
                <a:gd name="connsiteY4" fmla="*/ 706368 h 6620739"/>
                <a:gd name="connsiteX5" fmla="*/ 2238306 w 6566878"/>
                <a:gd name="connsiteY5" fmla="*/ 715077 h 6620739"/>
                <a:gd name="connsiteX6" fmla="*/ 2011883 w 6566878"/>
                <a:gd name="connsiteY6" fmla="*/ 758619 h 6620739"/>
                <a:gd name="connsiteX7" fmla="*/ 1759334 w 6566878"/>
                <a:gd name="connsiteY7" fmla="*/ 715077 h 6620739"/>
                <a:gd name="connsiteX8" fmla="*/ 1654831 w 6566878"/>
                <a:gd name="connsiteY8" fmla="*/ 715077 h 6620739"/>
                <a:gd name="connsiteX9" fmla="*/ 1463243 w 6566878"/>
                <a:gd name="connsiteY9" fmla="*/ 776037 h 6620739"/>
                <a:gd name="connsiteX10" fmla="*/ 1289071 w 6566878"/>
                <a:gd name="connsiteY10" fmla="*/ 776037 h 6620739"/>
                <a:gd name="connsiteX11" fmla="*/ 1010397 w 6566878"/>
                <a:gd name="connsiteY11" fmla="*/ 967625 h 6620739"/>
                <a:gd name="connsiteX12" fmla="*/ 792683 w 6566878"/>
                <a:gd name="connsiteY12" fmla="*/ 1220174 h 6620739"/>
                <a:gd name="connsiteX13" fmla="*/ 731723 w 6566878"/>
                <a:gd name="connsiteY13" fmla="*/ 1403054 h 6620739"/>
                <a:gd name="connsiteX14" fmla="*/ 749140 w 6566878"/>
                <a:gd name="connsiteY14" fmla="*/ 1577225 h 6620739"/>
                <a:gd name="connsiteX15" fmla="*/ 792683 w 6566878"/>
                <a:gd name="connsiteY15" fmla="*/ 1882025 h 6620739"/>
                <a:gd name="connsiteX16" fmla="*/ 766557 w 6566878"/>
                <a:gd name="connsiteY16" fmla="*/ 2117157 h 6620739"/>
                <a:gd name="connsiteX17" fmla="*/ 679471 w 6566878"/>
                <a:gd name="connsiteY17" fmla="*/ 2073614 h 6620739"/>
                <a:gd name="connsiteX18" fmla="*/ 592386 w 6566878"/>
                <a:gd name="connsiteY18" fmla="*/ 1942985 h 6620739"/>
                <a:gd name="connsiteX19" fmla="*/ 487883 w 6566878"/>
                <a:gd name="connsiteY19" fmla="*/ 2003945 h 6620739"/>
                <a:gd name="connsiteX20" fmla="*/ 400797 w 6566878"/>
                <a:gd name="connsiteY20" fmla="*/ 2221659 h 6620739"/>
                <a:gd name="connsiteX21" fmla="*/ 305003 w 6566878"/>
                <a:gd name="connsiteY21" fmla="*/ 2517751 h 6620739"/>
                <a:gd name="connsiteX22" fmla="*/ 165666 w 6566878"/>
                <a:gd name="connsiteY22" fmla="*/ 2578711 h 6620739"/>
                <a:gd name="connsiteX23" fmla="*/ 35037 w 6566878"/>
                <a:gd name="connsiteY23" fmla="*/ 2709339 h 6620739"/>
                <a:gd name="connsiteX24" fmla="*/ 8911 w 6566878"/>
                <a:gd name="connsiteY24" fmla="*/ 3014139 h 6620739"/>
                <a:gd name="connsiteX25" fmla="*/ 165666 w 6566878"/>
                <a:gd name="connsiteY25" fmla="*/ 3510528 h 6620739"/>
                <a:gd name="connsiteX26" fmla="*/ 383380 w 6566878"/>
                <a:gd name="connsiteY26" fmla="*/ 3545362 h 6620739"/>
                <a:gd name="connsiteX27" fmla="*/ 574968 w 6566878"/>
                <a:gd name="connsiteY27" fmla="*/ 3754368 h 6620739"/>
                <a:gd name="connsiteX28" fmla="*/ 514008 w 6566878"/>
                <a:gd name="connsiteY28" fmla="*/ 3989499 h 6620739"/>
                <a:gd name="connsiteX29" fmla="*/ 731723 w 6566878"/>
                <a:gd name="connsiteY29" fmla="*/ 4076585 h 6620739"/>
                <a:gd name="connsiteX30" fmla="*/ 984271 w 6566878"/>
                <a:gd name="connsiteY30" fmla="*/ 3867579 h 6620739"/>
                <a:gd name="connsiteX31" fmla="*/ 1245528 w 6566878"/>
                <a:gd name="connsiteY31" fmla="*/ 3815328 h 6620739"/>
                <a:gd name="connsiteX32" fmla="*/ 1193277 w 6566878"/>
                <a:gd name="connsiteY32" fmla="*/ 3972082 h 6620739"/>
                <a:gd name="connsiteX33" fmla="*/ 949437 w 6566878"/>
                <a:gd name="connsiteY33" fmla="*/ 4346551 h 6620739"/>
                <a:gd name="connsiteX34" fmla="*/ 932020 w 6566878"/>
                <a:gd name="connsiteY34" fmla="*/ 4764562 h 6620739"/>
                <a:gd name="connsiteX35" fmla="*/ 1001688 w 6566878"/>
                <a:gd name="connsiteY35" fmla="*/ 5199991 h 6620739"/>
                <a:gd name="connsiteX36" fmla="*/ 975563 w 6566878"/>
                <a:gd name="connsiteY36" fmla="*/ 5461248 h 6620739"/>
                <a:gd name="connsiteX37" fmla="*/ 862351 w 6566878"/>
                <a:gd name="connsiteY37" fmla="*/ 5678962 h 6620739"/>
                <a:gd name="connsiteX38" fmla="*/ 871060 w 6566878"/>
                <a:gd name="connsiteY38" fmla="*/ 6009888 h 6620739"/>
                <a:gd name="connsiteX39" fmla="*/ 905894 w 6566878"/>
                <a:gd name="connsiteY39" fmla="*/ 6305979 h 6620739"/>
                <a:gd name="connsiteX40" fmla="*/ 1201986 w 6566878"/>
                <a:gd name="connsiteY40" fmla="*/ 6619487 h 6620739"/>
                <a:gd name="connsiteX41" fmla="*/ 1602580 w 6566878"/>
                <a:gd name="connsiteY41" fmla="*/ 6358231 h 6620739"/>
                <a:gd name="connsiteX42" fmla="*/ 1907380 w 6566878"/>
                <a:gd name="connsiteY42" fmla="*/ 6201476 h 6620739"/>
                <a:gd name="connsiteX43" fmla="*/ 2299266 w 6566878"/>
                <a:gd name="connsiteY43" fmla="*/ 6053431 h 6620739"/>
                <a:gd name="connsiteX44" fmla="*/ 2656317 w 6566878"/>
                <a:gd name="connsiteY44" fmla="*/ 6236311 h 6620739"/>
                <a:gd name="connsiteX45" fmla="*/ 2821780 w 6566878"/>
                <a:gd name="connsiteY45" fmla="*/ 6245019 h 6620739"/>
                <a:gd name="connsiteX46" fmla="*/ 3143997 w 6566878"/>
                <a:gd name="connsiteY46" fmla="*/ 6053431 h 6620739"/>
                <a:gd name="connsiteX47" fmla="*/ 2969826 w 6566878"/>
                <a:gd name="connsiteY47" fmla="*/ 5861842 h 6620739"/>
                <a:gd name="connsiteX48" fmla="*/ 2543106 w 6566878"/>
                <a:gd name="connsiteY48" fmla="*/ 5678962 h 6620739"/>
                <a:gd name="connsiteX49" fmla="*/ 2281848 w 6566878"/>
                <a:gd name="connsiteY49" fmla="*/ 5461248 h 6620739"/>
                <a:gd name="connsiteX50" fmla="*/ 1889963 w 6566878"/>
                <a:gd name="connsiteY50" fmla="*/ 5051945 h 6620739"/>
                <a:gd name="connsiteX51" fmla="*/ 1776751 w 6566878"/>
                <a:gd name="connsiteY51" fmla="*/ 4877774 h 6620739"/>
                <a:gd name="connsiteX52" fmla="*/ 1811586 w 6566878"/>
                <a:gd name="connsiteY52" fmla="*/ 4590391 h 6620739"/>
                <a:gd name="connsiteX53" fmla="*/ 1715791 w 6566878"/>
                <a:gd name="connsiteY53" fmla="*/ 4268174 h 6620739"/>
                <a:gd name="connsiteX54" fmla="*/ 1907380 w 6566878"/>
                <a:gd name="connsiteY54" fmla="*/ 4067877 h 6620739"/>
                <a:gd name="connsiteX55" fmla="*/ 2316683 w 6566878"/>
                <a:gd name="connsiteY55" fmla="*/ 3824037 h 6620739"/>
                <a:gd name="connsiteX56" fmla="*/ 2412477 w 6566878"/>
                <a:gd name="connsiteY56" fmla="*/ 3615031 h 6620739"/>
                <a:gd name="connsiteX57" fmla="*/ 2142511 w 6566878"/>
                <a:gd name="connsiteY57" fmla="*/ 3493111 h 6620739"/>
                <a:gd name="connsiteX58" fmla="*/ 1916088 w 6566878"/>
                <a:gd name="connsiteY58" fmla="*/ 3423442 h 6620739"/>
                <a:gd name="connsiteX59" fmla="*/ 1402282 w 6566878"/>
                <a:gd name="connsiteY59" fmla="*/ 3510528 h 6620739"/>
                <a:gd name="connsiteX60" fmla="*/ 1306488 w 6566878"/>
                <a:gd name="connsiteY60" fmla="*/ 3162185 h 6620739"/>
                <a:gd name="connsiteX61" fmla="*/ 1358740 w 6566878"/>
                <a:gd name="connsiteY61" fmla="*/ 2726756 h 6620739"/>
                <a:gd name="connsiteX62" fmla="*/ 1471951 w 6566878"/>
                <a:gd name="connsiteY62" fmla="*/ 2038779 h 6620739"/>
                <a:gd name="connsiteX63" fmla="*/ 1741917 w 6566878"/>
                <a:gd name="connsiteY63" fmla="*/ 1733979 h 6620739"/>
                <a:gd name="connsiteX64" fmla="*/ 1759334 w 6566878"/>
                <a:gd name="connsiteY64" fmla="*/ 2300037 h 6620739"/>
                <a:gd name="connsiteX65" fmla="*/ 1872546 w 6566878"/>
                <a:gd name="connsiteY65" fmla="*/ 2665797 h 6620739"/>
                <a:gd name="connsiteX66" fmla="*/ 2003174 w 6566878"/>
                <a:gd name="connsiteY66" fmla="*/ 2709339 h 6620739"/>
                <a:gd name="connsiteX67" fmla="*/ 2177346 w 6566878"/>
                <a:gd name="connsiteY67" fmla="*/ 2369705 h 6620739"/>
                <a:gd name="connsiteX68" fmla="*/ 2368934 w 6566878"/>
                <a:gd name="connsiteY68" fmla="*/ 2073614 h 6620739"/>
                <a:gd name="connsiteX69" fmla="*/ 2656317 w 6566878"/>
                <a:gd name="connsiteY69" fmla="*/ 1942985 h 6620739"/>
                <a:gd name="connsiteX70" fmla="*/ 2978534 w 6566878"/>
                <a:gd name="connsiteY70" fmla="*/ 1934277 h 6620739"/>
                <a:gd name="connsiteX71" fmla="*/ 3178831 w 6566878"/>
                <a:gd name="connsiteY71" fmla="*/ 1777522 h 6620739"/>
                <a:gd name="connsiteX72" fmla="*/ 3335586 w 6566878"/>
                <a:gd name="connsiteY72" fmla="*/ 1612059 h 6620739"/>
                <a:gd name="connsiteX73" fmla="*/ 3509757 w 6566878"/>
                <a:gd name="connsiteY73" fmla="*/ 1812357 h 6620739"/>
                <a:gd name="connsiteX74" fmla="*/ 3805848 w 6566878"/>
                <a:gd name="connsiteY74" fmla="*/ 2073614 h 6620739"/>
                <a:gd name="connsiteX75" fmla="*/ 4058397 w 6566878"/>
                <a:gd name="connsiteY75" fmla="*/ 2108448 h 6620739"/>
                <a:gd name="connsiteX76" fmla="*/ 4389323 w 6566878"/>
                <a:gd name="connsiteY76" fmla="*/ 1951694 h 6620739"/>
                <a:gd name="connsiteX77" fmla="*/ 4589620 w 6566878"/>
                <a:gd name="connsiteY77" fmla="*/ 1916859 h 6620739"/>
                <a:gd name="connsiteX78" fmla="*/ 4990214 w 6566878"/>
                <a:gd name="connsiteY78" fmla="*/ 1934277 h 6620739"/>
                <a:gd name="connsiteX79" fmla="*/ 5164386 w 6566878"/>
                <a:gd name="connsiteY79" fmla="*/ 1995237 h 6620739"/>
                <a:gd name="connsiteX80" fmla="*/ 5355974 w 6566878"/>
                <a:gd name="connsiteY80" fmla="*/ 2047488 h 6620739"/>
                <a:gd name="connsiteX81" fmla="*/ 5878488 w 6566878"/>
                <a:gd name="connsiteY81" fmla="*/ 2056197 h 6620739"/>
                <a:gd name="connsiteX82" fmla="*/ 6191997 w 6566878"/>
                <a:gd name="connsiteY82" fmla="*/ 2291328 h 6620739"/>
                <a:gd name="connsiteX83" fmla="*/ 6479380 w 6566878"/>
                <a:gd name="connsiteY83" fmla="*/ 2239077 h 6620739"/>
                <a:gd name="connsiteX84" fmla="*/ 6488088 w 6566878"/>
                <a:gd name="connsiteY84" fmla="*/ 1951694 h 6620739"/>
                <a:gd name="connsiteX85" fmla="*/ 6566466 w 6566878"/>
                <a:gd name="connsiteY85" fmla="*/ 1437888 h 6620739"/>
                <a:gd name="connsiteX86" fmla="*/ 6505506 w 6566878"/>
                <a:gd name="connsiteY86" fmla="*/ 976334 h 6620739"/>
                <a:gd name="connsiteX87" fmla="*/ 6252957 w 6566878"/>
                <a:gd name="connsiteY87" fmla="*/ 593157 h 6620739"/>
                <a:gd name="connsiteX88" fmla="*/ 5817528 w 6566878"/>
                <a:gd name="connsiteY88" fmla="*/ 767328 h 6620739"/>
                <a:gd name="connsiteX89" fmla="*/ 5846938 w 6566878"/>
                <a:gd name="connsiteY89" fmla="*/ 507285 h 6620739"/>
                <a:gd name="connsiteX90" fmla="*/ 5681486 w 6566878"/>
                <a:gd name="connsiteY90" fmla="*/ 401866 h 6620739"/>
                <a:gd name="connsiteX91" fmla="*/ 5645245 w 6566878"/>
                <a:gd name="connsiteY91" fmla="*/ 300383 h 6620739"/>
                <a:gd name="connsiteX92" fmla="*/ 5675273 w 6566878"/>
                <a:gd name="connsiteY92" fmla="*/ 120216 h 6620739"/>
                <a:gd name="connsiteX93" fmla="*/ 5617231 w 6566878"/>
                <a:gd name="connsiteY93" fmla="*/ 18391 h 6620739"/>
                <a:gd name="connsiteX94" fmla="*/ 5398625 w 6566878"/>
                <a:gd name="connsiteY94" fmla="*/ 69 h 6620739"/>
                <a:gd name="connsiteX95" fmla="*/ 5108554 w 6566878"/>
                <a:gd name="connsiteY95" fmla="*/ 18986 h 6620739"/>
                <a:gd name="connsiteX96" fmla="*/ 4705878 w 6566878"/>
                <a:gd name="connsiteY96" fmla="*/ 14179 h 6620739"/>
                <a:gd name="connsiteX97" fmla="*/ 4190894 w 6566878"/>
                <a:gd name="connsiteY97" fmla="*/ 12976 h 6620739"/>
                <a:gd name="connsiteX98" fmla="*/ 4006146 w 6566878"/>
                <a:gd name="connsiteY98" fmla="*/ 27099 h 6620739"/>
                <a:gd name="connsiteX99" fmla="*/ 4006146 w 6566878"/>
                <a:gd name="connsiteY99" fmla="*/ 166437 h 6620739"/>
                <a:gd name="connsiteX100" fmla="*/ 3892934 w 6566878"/>
                <a:gd name="connsiteY100" fmla="*/ 305774 h 6620739"/>
                <a:gd name="connsiteX101" fmla="*/ 3605551 w 6566878"/>
                <a:gd name="connsiteY101" fmla="*/ 479945 h 6620739"/>
                <a:gd name="connsiteX102" fmla="*/ 3431380 w 6566878"/>
                <a:gd name="connsiteY102" fmla="*/ 636699 h 6620739"/>
                <a:gd name="connsiteX0" fmla="*/ 3431380 w 6566878"/>
                <a:gd name="connsiteY0" fmla="*/ 636699 h 6620739"/>
                <a:gd name="connsiteX1" fmla="*/ 3265917 w 6566878"/>
                <a:gd name="connsiteY1" fmla="*/ 749911 h 6620739"/>
                <a:gd name="connsiteX2" fmla="*/ 3117871 w 6566878"/>
                <a:gd name="connsiteY2" fmla="*/ 958917 h 6620739"/>
                <a:gd name="connsiteX3" fmla="*/ 2830488 w 6566878"/>
                <a:gd name="connsiteY3" fmla="*/ 897957 h 6620739"/>
                <a:gd name="connsiteX4" fmla="*/ 2543106 w 6566878"/>
                <a:gd name="connsiteY4" fmla="*/ 706368 h 6620739"/>
                <a:gd name="connsiteX5" fmla="*/ 2238306 w 6566878"/>
                <a:gd name="connsiteY5" fmla="*/ 715077 h 6620739"/>
                <a:gd name="connsiteX6" fmla="*/ 2011883 w 6566878"/>
                <a:gd name="connsiteY6" fmla="*/ 758619 h 6620739"/>
                <a:gd name="connsiteX7" fmla="*/ 1759334 w 6566878"/>
                <a:gd name="connsiteY7" fmla="*/ 715077 h 6620739"/>
                <a:gd name="connsiteX8" fmla="*/ 1654831 w 6566878"/>
                <a:gd name="connsiteY8" fmla="*/ 715077 h 6620739"/>
                <a:gd name="connsiteX9" fmla="*/ 1463243 w 6566878"/>
                <a:gd name="connsiteY9" fmla="*/ 776037 h 6620739"/>
                <a:gd name="connsiteX10" fmla="*/ 1289071 w 6566878"/>
                <a:gd name="connsiteY10" fmla="*/ 776037 h 6620739"/>
                <a:gd name="connsiteX11" fmla="*/ 1010397 w 6566878"/>
                <a:gd name="connsiteY11" fmla="*/ 967625 h 6620739"/>
                <a:gd name="connsiteX12" fmla="*/ 792683 w 6566878"/>
                <a:gd name="connsiteY12" fmla="*/ 1220174 h 6620739"/>
                <a:gd name="connsiteX13" fmla="*/ 731723 w 6566878"/>
                <a:gd name="connsiteY13" fmla="*/ 1403054 h 6620739"/>
                <a:gd name="connsiteX14" fmla="*/ 749140 w 6566878"/>
                <a:gd name="connsiteY14" fmla="*/ 1577225 h 6620739"/>
                <a:gd name="connsiteX15" fmla="*/ 792683 w 6566878"/>
                <a:gd name="connsiteY15" fmla="*/ 1882025 h 6620739"/>
                <a:gd name="connsiteX16" fmla="*/ 766557 w 6566878"/>
                <a:gd name="connsiteY16" fmla="*/ 2117157 h 6620739"/>
                <a:gd name="connsiteX17" fmla="*/ 679471 w 6566878"/>
                <a:gd name="connsiteY17" fmla="*/ 2073614 h 6620739"/>
                <a:gd name="connsiteX18" fmla="*/ 592386 w 6566878"/>
                <a:gd name="connsiteY18" fmla="*/ 1942985 h 6620739"/>
                <a:gd name="connsiteX19" fmla="*/ 487883 w 6566878"/>
                <a:gd name="connsiteY19" fmla="*/ 2003945 h 6620739"/>
                <a:gd name="connsiteX20" fmla="*/ 400797 w 6566878"/>
                <a:gd name="connsiteY20" fmla="*/ 2221659 h 6620739"/>
                <a:gd name="connsiteX21" fmla="*/ 305003 w 6566878"/>
                <a:gd name="connsiteY21" fmla="*/ 2517751 h 6620739"/>
                <a:gd name="connsiteX22" fmla="*/ 165666 w 6566878"/>
                <a:gd name="connsiteY22" fmla="*/ 2578711 h 6620739"/>
                <a:gd name="connsiteX23" fmla="*/ 35037 w 6566878"/>
                <a:gd name="connsiteY23" fmla="*/ 2709339 h 6620739"/>
                <a:gd name="connsiteX24" fmla="*/ 8911 w 6566878"/>
                <a:gd name="connsiteY24" fmla="*/ 3014139 h 6620739"/>
                <a:gd name="connsiteX25" fmla="*/ 165666 w 6566878"/>
                <a:gd name="connsiteY25" fmla="*/ 3510528 h 6620739"/>
                <a:gd name="connsiteX26" fmla="*/ 383380 w 6566878"/>
                <a:gd name="connsiteY26" fmla="*/ 3545362 h 6620739"/>
                <a:gd name="connsiteX27" fmla="*/ 574968 w 6566878"/>
                <a:gd name="connsiteY27" fmla="*/ 3754368 h 6620739"/>
                <a:gd name="connsiteX28" fmla="*/ 514008 w 6566878"/>
                <a:gd name="connsiteY28" fmla="*/ 3989499 h 6620739"/>
                <a:gd name="connsiteX29" fmla="*/ 731723 w 6566878"/>
                <a:gd name="connsiteY29" fmla="*/ 4076585 h 6620739"/>
                <a:gd name="connsiteX30" fmla="*/ 984271 w 6566878"/>
                <a:gd name="connsiteY30" fmla="*/ 3867579 h 6620739"/>
                <a:gd name="connsiteX31" fmla="*/ 1245528 w 6566878"/>
                <a:gd name="connsiteY31" fmla="*/ 3815328 h 6620739"/>
                <a:gd name="connsiteX32" fmla="*/ 1193277 w 6566878"/>
                <a:gd name="connsiteY32" fmla="*/ 3972082 h 6620739"/>
                <a:gd name="connsiteX33" fmla="*/ 949437 w 6566878"/>
                <a:gd name="connsiteY33" fmla="*/ 4346551 h 6620739"/>
                <a:gd name="connsiteX34" fmla="*/ 932020 w 6566878"/>
                <a:gd name="connsiteY34" fmla="*/ 4764562 h 6620739"/>
                <a:gd name="connsiteX35" fmla="*/ 1001688 w 6566878"/>
                <a:gd name="connsiteY35" fmla="*/ 5199991 h 6620739"/>
                <a:gd name="connsiteX36" fmla="*/ 975563 w 6566878"/>
                <a:gd name="connsiteY36" fmla="*/ 5461248 h 6620739"/>
                <a:gd name="connsiteX37" fmla="*/ 862351 w 6566878"/>
                <a:gd name="connsiteY37" fmla="*/ 5678962 h 6620739"/>
                <a:gd name="connsiteX38" fmla="*/ 871060 w 6566878"/>
                <a:gd name="connsiteY38" fmla="*/ 6009888 h 6620739"/>
                <a:gd name="connsiteX39" fmla="*/ 905894 w 6566878"/>
                <a:gd name="connsiteY39" fmla="*/ 6305979 h 6620739"/>
                <a:gd name="connsiteX40" fmla="*/ 1201986 w 6566878"/>
                <a:gd name="connsiteY40" fmla="*/ 6619487 h 6620739"/>
                <a:gd name="connsiteX41" fmla="*/ 1602580 w 6566878"/>
                <a:gd name="connsiteY41" fmla="*/ 6358231 h 6620739"/>
                <a:gd name="connsiteX42" fmla="*/ 1907380 w 6566878"/>
                <a:gd name="connsiteY42" fmla="*/ 6201476 h 6620739"/>
                <a:gd name="connsiteX43" fmla="*/ 2299266 w 6566878"/>
                <a:gd name="connsiteY43" fmla="*/ 6053431 h 6620739"/>
                <a:gd name="connsiteX44" fmla="*/ 2656317 w 6566878"/>
                <a:gd name="connsiteY44" fmla="*/ 6236311 h 6620739"/>
                <a:gd name="connsiteX45" fmla="*/ 2821780 w 6566878"/>
                <a:gd name="connsiteY45" fmla="*/ 6245019 h 6620739"/>
                <a:gd name="connsiteX46" fmla="*/ 3143997 w 6566878"/>
                <a:gd name="connsiteY46" fmla="*/ 6053431 h 6620739"/>
                <a:gd name="connsiteX47" fmla="*/ 2969826 w 6566878"/>
                <a:gd name="connsiteY47" fmla="*/ 5861842 h 6620739"/>
                <a:gd name="connsiteX48" fmla="*/ 2543106 w 6566878"/>
                <a:gd name="connsiteY48" fmla="*/ 5678962 h 6620739"/>
                <a:gd name="connsiteX49" fmla="*/ 2281848 w 6566878"/>
                <a:gd name="connsiteY49" fmla="*/ 5461248 h 6620739"/>
                <a:gd name="connsiteX50" fmla="*/ 1889963 w 6566878"/>
                <a:gd name="connsiteY50" fmla="*/ 5051945 h 6620739"/>
                <a:gd name="connsiteX51" fmla="*/ 1776751 w 6566878"/>
                <a:gd name="connsiteY51" fmla="*/ 4877774 h 6620739"/>
                <a:gd name="connsiteX52" fmla="*/ 1811586 w 6566878"/>
                <a:gd name="connsiteY52" fmla="*/ 4590391 h 6620739"/>
                <a:gd name="connsiteX53" fmla="*/ 1715791 w 6566878"/>
                <a:gd name="connsiteY53" fmla="*/ 4268174 h 6620739"/>
                <a:gd name="connsiteX54" fmla="*/ 1907380 w 6566878"/>
                <a:gd name="connsiteY54" fmla="*/ 4067877 h 6620739"/>
                <a:gd name="connsiteX55" fmla="*/ 2316683 w 6566878"/>
                <a:gd name="connsiteY55" fmla="*/ 3824037 h 6620739"/>
                <a:gd name="connsiteX56" fmla="*/ 2412477 w 6566878"/>
                <a:gd name="connsiteY56" fmla="*/ 3615031 h 6620739"/>
                <a:gd name="connsiteX57" fmla="*/ 2142511 w 6566878"/>
                <a:gd name="connsiteY57" fmla="*/ 3493111 h 6620739"/>
                <a:gd name="connsiteX58" fmla="*/ 1916088 w 6566878"/>
                <a:gd name="connsiteY58" fmla="*/ 3423442 h 6620739"/>
                <a:gd name="connsiteX59" fmla="*/ 1402282 w 6566878"/>
                <a:gd name="connsiteY59" fmla="*/ 3510528 h 6620739"/>
                <a:gd name="connsiteX60" fmla="*/ 1306488 w 6566878"/>
                <a:gd name="connsiteY60" fmla="*/ 3162185 h 6620739"/>
                <a:gd name="connsiteX61" fmla="*/ 1358740 w 6566878"/>
                <a:gd name="connsiteY61" fmla="*/ 2726756 h 6620739"/>
                <a:gd name="connsiteX62" fmla="*/ 1471951 w 6566878"/>
                <a:gd name="connsiteY62" fmla="*/ 2038779 h 6620739"/>
                <a:gd name="connsiteX63" fmla="*/ 1741917 w 6566878"/>
                <a:gd name="connsiteY63" fmla="*/ 1733979 h 6620739"/>
                <a:gd name="connsiteX64" fmla="*/ 1759334 w 6566878"/>
                <a:gd name="connsiteY64" fmla="*/ 2300037 h 6620739"/>
                <a:gd name="connsiteX65" fmla="*/ 1872546 w 6566878"/>
                <a:gd name="connsiteY65" fmla="*/ 2665797 h 6620739"/>
                <a:gd name="connsiteX66" fmla="*/ 2003174 w 6566878"/>
                <a:gd name="connsiteY66" fmla="*/ 2709339 h 6620739"/>
                <a:gd name="connsiteX67" fmla="*/ 2177346 w 6566878"/>
                <a:gd name="connsiteY67" fmla="*/ 2369705 h 6620739"/>
                <a:gd name="connsiteX68" fmla="*/ 2368934 w 6566878"/>
                <a:gd name="connsiteY68" fmla="*/ 2073614 h 6620739"/>
                <a:gd name="connsiteX69" fmla="*/ 2656317 w 6566878"/>
                <a:gd name="connsiteY69" fmla="*/ 1942985 h 6620739"/>
                <a:gd name="connsiteX70" fmla="*/ 2978534 w 6566878"/>
                <a:gd name="connsiteY70" fmla="*/ 1934277 h 6620739"/>
                <a:gd name="connsiteX71" fmla="*/ 3178831 w 6566878"/>
                <a:gd name="connsiteY71" fmla="*/ 1777522 h 6620739"/>
                <a:gd name="connsiteX72" fmla="*/ 3335586 w 6566878"/>
                <a:gd name="connsiteY72" fmla="*/ 1612059 h 6620739"/>
                <a:gd name="connsiteX73" fmla="*/ 3509757 w 6566878"/>
                <a:gd name="connsiteY73" fmla="*/ 1812357 h 6620739"/>
                <a:gd name="connsiteX74" fmla="*/ 3805848 w 6566878"/>
                <a:gd name="connsiteY74" fmla="*/ 2073614 h 6620739"/>
                <a:gd name="connsiteX75" fmla="*/ 4058397 w 6566878"/>
                <a:gd name="connsiteY75" fmla="*/ 2108448 h 6620739"/>
                <a:gd name="connsiteX76" fmla="*/ 4389323 w 6566878"/>
                <a:gd name="connsiteY76" fmla="*/ 1951694 h 6620739"/>
                <a:gd name="connsiteX77" fmla="*/ 4589620 w 6566878"/>
                <a:gd name="connsiteY77" fmla="*/ 1916859 h 6620739"/>
                <a:gd name="connsiteX78" fmla="*/ 4990214 w 6566878"/>
                <a:gd name="connsiteY78" fmla="*/ 1934277 h 6620739"/>
                <a:gd name="connsiteX79" fmla="*/ 5164386 w 6566878"/>
                <a:gd name="connsiteY79" fmla="*/ 1995237 h 6620739"/>
                <a:gd name="connsiteX80" fmla="*/ 5355974 w 6566878"/>
                <a:gd name="connsiteY80" fmla="*/ 2047488 h 6620739"/>
                <a:gd name="connsiteX81" fmla="*/ 5878488 w 6566878"/>
                <a:gd name="connsiteY81" fmla="*/ 2056197 h 6620739"/>
                <a:gd name="connsiteX82" fmla="*/ 6191997 w 6566878"/>
                <a:gd name="connsiteY82" fmla="*/ 2291328 h 6620739"/>
                <a:gd name="connsiteX83" fmla="*/ 6479380 w 6566878"/>
                <a:gd name="connsiteY83" fmla="*/ 2239077 h 6620739"/>
                <a:gd name="connsiteX84" fmla="*/ 6488088 w 6566878"/>
                <a:gd name="connsiteY84" fmla="*/ 1951694 h 6620739"/>
                <a:gd name="connsiteX85" fmla="*/ 6566466 w 6566878"/>
                <a:gd name="connsiteY85" fmla="*/ 1437888 h 6620739"/>
                <a:gd name="connsiteX86" fmla="*/ 6505506 w 6566878"/>
                <a:gd name="connsiteY86" fmla="*/ 976334 h 6620739"/>
                <a:gd name="connsiteX87" fmla="*/ 6252957 w 6566878"/>
                <a:gd name="connsiteY87" fmla="*/ 593157 h 6620739"/>
                <a:gd name="connsiteX88" fmla="*/ 6072766 w 6566878"/>
                <a:gd name="connsiteY88" fmla="*/ 624695 h 6620739"/>
                <a:gd name="connsiteX89" fmla="*/ 5846938 w 6566878"/>
                <a:gd name="connsiteY89" fmla="*/ 507285 h 6620739"/>
                <a:gd name="connsiteX90" fmla="*/ 5681486 w 6566878"/>
                <a:gd name="connsiteY90" fmla="*/ 401866 h 6620739"/>
                <a:gd name="connsiteX91" fmla="*/ 5645245 w 6566878"/>
                <a:gd name="connsiteY91" fmla="*/ 300383 h 6620739"/>
                <a:gd name="connsiteX92" fmla="*/ 5675273 w 6566878"/>
                <a:gd name="connsiteY92" fmla="*/ 120216 h 6620739"/>
                <a:gd name="connsiteX93" fmla="*/ 5617231 w 6566878"/>
                <a:gd name="connsiteY93" fmla="*/ 18391 h 6620739"/>
                <a:gd name="connsiteX94" fmla="*/ 5398625 w 6566878"/>
                <a:gd name="connsiteY94" fmla="*/ 69 h 6620739"/>
                <a:gd name="connsiteX95" fmla="*/ 5108554 w 6566878"/>
                <a:gd name="connsiteY95" fmla="*/ 18986 h 6620739"/>
                <a:gd name="connsiteX96" fmla="*/ 4705878 w 6566878"/>
                <a:gd name="connsiteY96" fmla="*/ 14179 h 6620739"/>
                <a:gd name="connsiteX97" fmla="*/ 4190894 w 6566878"/>
                <a:gd name="connsiteY97" fmla="*/ 12976 h 6620739"/>
                <a:gd name="connsiteX98" fmla="*/ 4006146 w 6566878"/>
                <a:gd name="connsiteY98" fmla="*/ 27099 h 6620739"/>
                <a:gd name="connsiteX99" fmla="*/ 4006146 w 6566878"/>
                <a:gd name="connsiteY99" fmla="*/ 166437 h 6620739"/>
                <a:gd name="connsiteX100" fmla="*/ 3892934 w 6566878"/>
                <a:gd name="connsiteY100" fmla="*/ 305774 h 6620739"/>
                <a:gd name="connsiteX101" fmla="*/ 3605551 w 6566878"/>
                <a:gd name="connsiteY101" fmla="*/ 479945 h 6620739"/>
                <a:gd name="connsiteX102" fmla="*/ 3431380 w 6566878"/>
                <a:gd name="connsiteY102" fmla="*/ 636699 h 66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566878" h="6620739">
                  <a:moveTo>
                    <a:pt x="3431380" y="636699"/>
                  </a:moveTo>
                  <a:cubicBezTo>
                    <a:pt x="3374774" y="681693"/>
                    <a:pt x="3318168" y="696208"/>
                    <a:pt x="3265917" y="749911"/>
                  </a:cubicBezTo>
                  <a:cubicBezTo>
                    <a:pt x="3213666" y="803614"/>
                    <a:pt x="3190442" y="934243"/>
                    <a:pt x="3117871" y="958917"/>
                  </a:cubicBezTo>
                  <a:cubicBezTo>
                    <a:pt x="3045300" y="983591"/>
                    <a:pt x="2926282" y="940049"/>
                    <a:pt x="2830488" y="897957"/>
                  </a:cubicBezTo>
                  <a:cubicBezTo>
                    <a:pt x="2734694" y="855865"/>
                    <a:pt x="2641803" y="736848"/>
                    <a:pt x="2543106" y="706368"/>
                  </a:cubicBezTo>
                  <a:cubicBezTo>
                    <a:pt x="2444409" y="675888"/>
                    <a:pt x="2326843" y="706369"/>
                    <a:pt x="2238306" y="715077"/>
                  </a:cubicBezTo>
                  <a:cubicBezTo>
                    <a:pt x="2149769" y="723785"/>
                    <a:pt x="2091712" y="758619"/>
                    <a:pt x="2011883" y="758619"/>
                  </a:cubicBezTo>
                  <a:cubicBezTo>
                    <a:pt x="1932054" y="758619"/>
                    <a:pt x="1818843" y="722334"/>
                    <a:pt x="1759334" y="715077"/>
                  </a:cubicBezTo>
                  <a:cubicBezTo>
                    <a:pt x="1699825" y="707820"/>
                    <a:pt x="1704179" y="704917"/>
                    <a:pt x="1654831" y="715077"/>
                  </a:cubicBezTo>
                  <a:cubicBezTo>
                    <a:pt x="1605483" y="725237"/>
                    <a:pt x="1524203" y="765877"/>
                    <a:pt x="1463243" y="776037"/>
                  </a:cubicBezTo>
                  <a:cubicBezTo>
                    <a:pt x="1402283" y="786197"/>
                    <a:pt x="1364545" y="744106"/>
                    <a:pt x="1289071" y="776037"/>
                  </a:cubicBezTo>
                  <a:cubicBezTo>
                    <a:pt x="1213597" y="807968"/>
                    <a:pt x="1093128" y="893602"/>
                    <a:pt x="1010397" y="967625"/>
                  </a:cubicBezTo>
                  <a:cubicBezTo>
                    <a:pt x="927666" y="1041648"/>
                    <a:pt x="839129" y="1147603"/>
                    <a:pt x="792683" y="1220174"/>
                  </a:cubicBezTo>
                  <a:cubicBezTo>
                    <a:pt x="746237" y="1292745"/>
                    <a:pt x="738980" y="1343546"/>
                    <a:pt x="731723" y="1403054"/>
                  </a:cubicBezTo>
                  <a:cubicBezTo>
                    <a:pt x="724466" y="1462562"/>
                    <a:pt x="738980" y="1497397"/>
                    <a:pt x="749140" y="1577225"/>
                  </a:cubicBezTo>
                  <a:cubicBezTo>
                    <a:pt x="759300" y="1657053"/>
                    <a:pt x="789780" y="1792036"/>
                    <a:pt x="792683" y="1882025"/>
                  </a:cubicBezTo>
                  <a:cubicBezTo>
                    <a:pt x="795586" y="1972014"/>
                    <a:pt x="785426" y="2085226"/>
                    <a:pt x="766557" y="2117157"/>
                  </a:cubicBezTo>
                  <a:cubicBezTo>
                    <a:pt x="747688" y="2149088"/>
                    <a:pt x="708499" y="2102643"/>
                    <a:pt x="679471" y="2073614"/>
                  </a:cubicBezTo>
                  <a:cubicBezTo>
                    <a:pt x="650443" y="2044585"/>
                    <a:pt x="624317" y="1954596"/>
                    <a:pt x="592386" y="1942985"/>
                  </a:cubicBezTo>
                  <a:cubicBezTo>
                    <a:pt x="560455" y="1931374"/>
                    <a:pt x="519814" y="1957499"/>
                    <a:pt x="487883" y="2003945"/>
                  </a:cubicBezTo>
                  <a:cubicBezTo>
                    <a:pt x="455952" y="2050391"/>
                    <a:pt x="431277" y="2136025"/>
                    <a:pt x="400797" y="2221659"/>
                  </a:cubicBezTo>
                  <a:cubicBezTo>
                    <a:pt x="370317" y="2307293"/>
                    <a:pt x="344191" y="2458242"/>
                    <a:pt x="305003" y="2517751"/>
                  </a:cubicBezTo>
                  <a:cubicBezTo>
                    <a:pt x="265815" y="2577260"/>
                    <a:pt x="210660" y="2546780"/>
                    <a:pt x="165666" y="2578711"/>
                  </a:cubicBezTo>
                  <a:cubicBezTo>
                    <a:pt x="120672" y="2610642"/>
                    <a:pt x="61163" y="2636768"/>
                    <a:pt x="35037" y="2709339"/>
                  </a:cubicBezTo>
                  <a:cubicBezTo>
                    <a:pt x="8911" y="2781910"/>
                    <a:pt x="-12860" y="2880608"/>
                    <a:pt x="8911" y="3014139"/>
                  </a:cubicBezTo>
                  <a:cubicBezTo>
                    <a:pt x="30682" y="3147670"/>
                    <a:pt x="103255" y="3421991"/>
                    <a:pt x="165666" y="3510528"/>
                  </a:cubicBezTo>
                  <a:cubicBezTo>
                    <a:pt x="228077" y="3599065"/>
                    <a:pt x="315163" y="3504722"/>
                    <a:pt x="383380" y="3545362"/>
                  </a:cubicBezTo>
                  <a:cubicBezTo>
                    <a:pt x="451597" y="3586002"/>
                    <a:pt x="553197" y="3680345"/>
                    <a:pt x="574968" y="3754368"/>
                  </a:cubicBezTo>
                  <a:cubicBezTo>
                    <a:pt x="596739" y="3828391"/>
                    <a:pt x="487882" y="3935796"/>
                    <a:pt x="514008" y="3989499"/>
                  </a:cubicBezTo>
                  <a:cubicBezTo>
                    <a:pt x="540134" y="4043202"/>
                    <a:pt x="653346" y="4096905"/>
                    <a:pt x="731723" y="4076585"/>
                  </a:cubicBezTo>
                  <a:cubicBezTo>
                    <a:pt x="810100" y="4056265"/>
                    <a:pt x="898637" y="3911122"/>
                    <a:pt x="984271" y="3867579"/>
                  </a:cubicBezTo>
                  <a:cubicBezTo>
                    <a:pt x="1069905" y="3824036"/>
                    <a:pt x="1210694" y="3797911"/>
                    <a:pt x="1245528" y="3815328"/>
                  </a:cubicBezTo>
                  <a:cubicBezTo>
                    <a:pt x="1280362" y="3832745"/>
                    <a:pt x="1242625" y="3883545"/>
                    <a:pt x="1193277" y="3972082"/>
                  </a:cubicBezTo>
                  <a:cubicBezTo>
                    <a:pt x="1143929" y="4060619"/>
                    <a:pt x="992980" y="4214471"/>
                    <a:pt x="949437" y="4346551"/>
                  </a:cubicBezTo>
                  <a:cubicBezTo>
                    <a:pt x="905894" y="4478631"/>
                    <a:pt x="923312" y="4622322"/>
                    <a:pt x="932020" y="4764562"/>
                  </a:cubicBezTo>
                  <a:cubicBezTo>
                    <a:pt x="940728" y="4906802"/>
                    <a:pt x="994431" y="5083877"/>
                    <a:pt x="1001688" y="5199991"/>
                  </a:cubicBezTo>
                  <a:cubicBezTo>
                    <a:pt x="1008945" y="5316105"/>
                    <a:pt x="998786" y="5381420"/>
                    <a:pt x="975563" y="5461248"/>
                  </a:cubicBezTo>
                  <a:cubicBezTo>
                    <a:pt x="952340" y="5541076"/>
                    <a:pt x="879768" y="5587522"/>
                    <a:pt x="862351" y="5678962"/>
                  </a:cubicBezTo>
                  <a:cubicBezTo>
                    <a:pt x="844934" y="5770402"/>
                    <a:pt x="863803" y="5905385"/>
                    <a:pt x="871060" y="6009888"/>
                  </a:cubicBezTo>
                  <a:cubicBezTo>
                    <a:pt x="878317" y="6114391"/>
                    <a:pt x="850740" y="6204379"/>
                    <a:pt x="905894" y="6305979"/>
                  </a:cubicBezTo>
                  <a:cubicBezTo>
                    <a:pt x="961048" y="6407579"/>
                    <a:pt x="1106192" y="6639807"/>
                    <a:pt x="1201986" y="6619487"/>
                  </a:cubicBezTo>
                  <a:cubicBezTo>
                    <a:pt x="1297780" y="6599167"/>
                    <a:pt x="1485014" y="6427900"/>
                    <a:pt x="1602580" y="6358231"/>
                  </a:cubicBezTo>
                  <a:cubicBezTo>
                    <a:pt x="1720146" y="6288563"/>
                    <a:pt x="1791266" y="6252276"/>
                    <a:pt x="1907380" y="6201476"/>
                  </a:cubicBezTo>
                  <a:cubicBezTo>
                    <a:pt x="2023494" y="6150676"/>
                    <a:pt x="2174443" y="6047625"/>
                    <a:pt x="2299266" y="6053431"/>
                  </a:cubicBezTo>
                  <a:cubicBezTo>
                    <a:pt x="2424089" y="6059237"/>
                    <a:pt x="2569231" y="6204380"/>
                    <a:pt x="2656317" y="6236311"/>
                  </a:cubicBezTo>
                  <a:cubicBezTo>
                    <a:pt x="2743403" y="6268242"/>
                    <a:pt x="2740500" y="6275499"/>
                    <a:pt x="2821780" y="6245019"/>
                  </a:cubicBezTo>
                  <a:cubicBezTo>
                    <a:pt x="2903060" y="6214539"/>
                    <a:pt x="3119323" y="6117294"/>
                    <a:pt x="3143997" y="6053431"/>
                  </a:cubicBezTo>
                  <a:cubicBezTo>
                    <a:pt x="3168671" y="5989568"/>
                    <a:pt x="3069974" y="5924253"/>
                    <a:pt x="2969826" y="5861842"/>
                  </a:cubicBezTo>
                  <a:cubicBezTo>
                    <a:pt x="2869678" y="5799431"/>
                    <a:pt x="2657769" y="5745728"/>
                    <a:pt x="2543106" y="5678962"/>
                  </a:cubicBezTo>
                  <a:cubicBezTo>
                    <a:pt x="2428443" y="5612196"/>
                    <a:pt x="2390705" y="5565751"/>
                    <a:pt x="2281848" y="5461248"/>
                  </a:cubicBezTo>
                  <a:cubicBezTo>
                    <a:pt x="2172991" y="5356745"/>
                    <a:pt x="1974146" y="5149191"/>
                    <a:pt x="1889963" y="5051945"/>
                  </a:cubicBezTo>
                  <a:cubicBezTo>
                    <a:pt x="1805780" y="4954699"/>
                    <a:pt x="1789814" y="4954700"/>
                    <a:pt x="1776751" y="4877774"/>
                  </a:cubicBezTo>
                  <a:cubicBezTo>
                    <a:pt x="1763688" y="4800848"/>
                    <a:pt x="1821746" y="4691991"/>
                    <a:pt x="1811586" y="4590391"/>
                  </a:cubicBezTo>
                  <a:cubicBezTo>
                    <a:pt x="1801426" y="4488791"/>
                    <a:pt x="1699825" y="4355260"/>
                    <a:pt x="1715791" y="4268174"/>
                  </a:cubicBezTo>
                  <a:cubicBezTo>
                    <a:pt x="1731757" y="4181088"/>
                    <a:pt x="1807231" y="4141900"/>
                    <a:pt x="1907380" y="4067877"/>
                  </a:cubicBezTo>
                  <a:cubicBezTo>
                    <a:pt x="2007529" y="3993854"/>
                    <a:pt x="2232500" y="3899511"/>
                    <a:pt x="2316683" y="3824037"/>
                  </a:cubicBezTo>
                  <a:cubicBezTo>
                    <a:pt x="2400866" y="3748563"/>
                    <a:pt x="2441506" y="3670185"/>
                    <a:pt x="2412477" y="3615031"/>
                  </a:cubicBezTo>
                  <a:cubicBezTo>
                    <a:pt x="2383448" y="3559877"/>
                    <a:pt x="2225242" y="3525042"/>
                    <a:pt x="2142511" y="3493111"/>
                  </a:cubicBezTo>
                  <a:cubicBezTo>
                    <a:pt x="2059780" y="3461180"/>
                    <a:pt x="2039459" y="3420539"/>
                    <a:pt x="1916088" y="3423442"/>
                  </a:cubicBezTo>
                  <a:cubicBezTo>
                    <a:pt x="1792717" y="3426345"/>
                    <a:pt x="1503882" y="3554071"/>
                    <a:pt x="1402282" y="3510528"/>
                  </a:cubicBezTo>
                  <a:cubicBezTo>
                    <a:pt x="1300682" y="3466985"/>
                    <a:pt x="1313745" y="3292814"/>
                    <a:pt x="1306488" y="3162185"/>
                  </a:cubicBezTo>
                  <a:cubicBezTo>
                    <a:pt x="1299231" y="3031556"/>
                    <a:pt x="1331163" y="2913990"/>
                    <a:pt x="1358740" y="2726756"/>
                  </a:cubicBezTo>
                  <a:cubicBezTo>
                    <a:pt x="1386317" y="2539522"/>
                    <a:pt x="1419700" y="2118607"/>
                    <a:pt x="1471951" y="2038779"/>
                  </a:cubicBezTo>
                  <a:cubicBezTo>
                    <a:pt x="1524202" y="1958951"/>
                    <a:pt x="1673700" y="1697693"/>
                    <a:pt x="1741917" y="1733979"/>
                  </a:cubicBezTo>
                  <a:cubicBezTo>
                    <a:pt x="1810134" y="1770265"/>
                    <a:pt x="1734660" y="2157797"/>
                    <a:pt x="1759334" y="2300037"/>
                  </a:cubicBezTo>
                  <a:cubicBezTo>
                    <a:pt x="1784008" y="2442277"/>
                    <a:pt x="1831906" y="2597580"/>
                    <a:pt x="1872546" y="2665797"/>
                  </a:cubicBezTo>
                  <a:cubicBezTo>
                    <a:pt x="1913186" y="2734014"/>
                    <a:pt x="1952374" y="2758688"/>
                    <a:pt x="2003174" y="2709339"/>
                  </a:cubicBezTo>
                  <a:cubicBezTo>
                    <a:pt x="2053974" y="2659990"/>
                    <a:pt x="2116386" y="2475659"/>
                    <a:pt x="2177346" y="2369705"/>
                  </a:cubicBezTo>
                  <a:cubicBezTo>
                    <a:pt x="2238306" y="2263751"/>
                    <a:pt x="2289105" y="2144734"/>
                    <a:pt x="2368934" y="2073614"/>
                  </a:cubicBezTo>
                  <a:cubicBezTo>
                    <a:pt x="2448763" y="2002494"/>
                    <a:pt x="2554717" y="1966208"/>
                    <a:pt x="2656317" y="1942985"/>
                  </a:cubicBezTo>
                  <a:cubicBezTo>
                    <a:pt x="2757917" y="1919762"/>
                    <a:pt x="2891448" y="1961854"/>
                    <a:pt x="2978534" y="1934277"/>
                  </a:cubicBezTo>
                  <a:cubicBezTo>
                    <a:pt x="3065620" y="1906700"/>
                    <a:pt x="3119322" y="1831225"/>
                    <a:pt x="3178831" y="1777522"/>
                  </a:cubicBezTo>
                  <a:cubicBezTo>
                    <a:pt x="3238340" y="1723819"/>
                    <a:pt x="3280432" y="1606253"/>
                    <a:pt x="3335586" y="1612059"/>
                  </a:cubicBezTo>
                  <a:cubicBezTo>
                    <a:pt x="3390740" y="1617865"/>
                    <a:pt x="3431380" y="1735431"/>
                    <a:pt x="3509757" y="1812357"/>
                  </a:cubicBezTo>
                  <a:cubicBezTo>
                    <a:pt x="3588134" y="1889283"/>
                    <a:pt x="3714408" y="2024266"/>
                    <a:pt x="3805848" y="2073614"/>
                  </a:cubicBezTo>
                  <a:cubicBezTo>
                    <a:pt x="3897288" y="2122962"/>
                    <a:pt x="3961151" y="2128768"/>
                    <a:pt x="4058397" y="2108448"/>
                  </a:cubicBezTo>
                  <a:cubicBezTo>
                    <a:pt x="4155643" y="2088128"/>
                    <a:pt x="4300786" y="1983625"/>
                    <a:pt x="4389323" y="1951694"/>
                  </a:cubicBezTo>
                  <a:cubicBezTo>
                    <a:pt x="4477860" y="1919763"/>
                    <a:pt x="4489472" y="1919762"/>
                    <a:pt x="4589620" y="1916859"/>
                  </a:cubicBezTo>
                  <a:cubicBezTo>
                    <a:pt x="4689768" y="1913956"/>
                    <a:pt x="4894420" y="1921214"/>
                    <a:pt x="4990214" y="1934277"/>
                  </a:cubicBezTo>
                  <a:cubicBezTo>
                    <a:pt x="5086008" y="1947340"/>
                    <a:pt x="5103426" y="1976368"/>
                    <a:pt x="5164386" y="1995237"/>
                  </a:cubicBezTo>
                  <a:cubicBezTo>
                    <a:pt x="5225346" y="2014106"/>
                    <a:pt x="5236957" y="2037328"/>
                    <a:pt x="5355974" y="2047488"/>
                  </a:cubicBezTo>
                  <a:cubicBezTo>
                    <a:pt x="5474991" y="2057648"/>
                    <a:pt x="5739151" y="2015557"/>
                    <a:pt x="5878488" y="2056197"/>
                  </a:cubicBezTo>
                  <a:cubicBezTo>
                    <a:pt x="6017825" y="2096837"/>
                    <a:pt x="6091848" y="2260848"/>
                    <a:pt x="6191997" y="2291328"/>
                  </a:cubicBezTo>
                  <a:cubicBezTo>
                    <a:pt x="6292146" y="2321808"/>
                    <a:pt x="6430032" y="2295682"/>
                    <a:pt x="6479380" y="2239077"/>
                  </a:cubicBezTo>
                  <a:cubicBezTo>
                    <a:pt x="6528728" y="2182472"/>
                    <a:pt x="6473574" y="2085225"/>
                    <a:pt x="6488088" y="1951694"/>
                  </a:cubicBezTo>
                  <a:cubicBezTo>
                    <a:pt x="6502602" y="1818163"/>
                    <a:pt x="6563563" y="1600448"/>
                    <a:pt x="6566466" y="1437888"/>
                  </a:cubicBezTo>
                  <a:cubicBezTo>
                    <a:pt x="6569369" y="1275328"/>
                    <a:pt x="6557757" y="1117122"/>
                    <a:pt x="6505506" y="976334"/>
                  </a:cubicBezTo>
                  <a:cubicBezTo>
                    <a:pt x="6453255" y="835546"/>
                    <a:pt x="6325080" y="651764"/>
                    <a:pt x="6252957" y="593157"/>
                  </a:cubicBezTo>
                  <a:cubicBezTo>
                    <a:pt x="6180834" y="534551"/>
                    <a:pt x="6140436" y="639007"/>
                    <a:pt x="6072766" y="624695"/>
                  </a:cubicBezTo>
                  <a:cubicBezTo>
                    <a:pt x="6005096" y="610383"/>
                    <a:pt x="5912151" y="544423"/>
                    <a:pt x="5846938" y="507285"/>
                  </a:cubicBezTo>
                  <a:cubicBezTo>
                    <a:pt x="5781725" y="470147"/>
                    <a:pt x="5715101" y="436350"/>
                    <a:pt x="5681486" y="401866"/>
                  </a:cubicBezTo>
                  <a:cubicBezTo>
                    <a:pt x="5647871" y="367382"/>
                    <a:pt x="5630015" y="334813"/>
                    <a:pt x="5645245" y="300383"/>
                  </a:cubicBezTo>
                  <a:cubicBezTo>
                    <a:pt x="5660475" y="265953"/>
                    <a:pt x="5666179" y="162210"/>
                    <a:pt x="5675273" y="120216"/>
                  </a:cubicBezTo>
                  <a:cubicBezTo>
                    <a:pt x="5684367" y="78222"/>
                    <a:pt x="5663339" y="38415"/>
                    <a:pt x="5617231" y="18391"/>
                  </a:cubicBezTo>
                  <a:cubicBezTo>
                    <a:pt x="5571123" y="-1633"/>
                    <a:pt x="5483404" y="-30"/>
                    <a:pt x="5398625" y="69"/>
                  </a:cubicBezTo>
                  <a:cubicBezTo>
                    <a:pt x="5313846" y="168"/>
                    <a:pt x="5224012" y="16634"/>
                    <a:pt x="5108554" y="18986"/>
                  </a:cubicBezTo>
                  <a:lnTo>
                    <a:pt x="4705878" y="14179"/>
                  </a:lnTo>
                  <a:lnTo>
                    <a:pt x="4190894" y="12976"/>
                  </a:lnTo>
                  <a:cubicBezTo>
                    <a:pt x="4074272" y="15129"/>
                    <a:pt x="4036937" y="1522"/>
                    <a:pt x="4006146" y="27099"/>
                  </a:cubicBezTo>
                  <a:cubicBezTo>
                    <a:pt x="3975355" y="52676"/>
                    <a:pt x="4025015" y="119991"/>
                    <a:pt x="4006146" y="166437"/>
                  </a:cubicBezTo>
                  <a:cubicBezTo>
                    <a:pt x="3987277" y="212883"/>
                    <a:pt x="3959700" y="253523"/>
                    <a:pt x="3892934" y="305774"/>
                  </a:cubicBezTo>
                  <a:cubicBezTo>
                    <a:pt x="3826168" y="358025"/>
                    <a:pt x="3683928" y="427694"/>
                    <a:pt x="3605551" y="479945"/>
                  </a:cubicBezTo>
                  <a:cubicBezTo>
                    <a:pt x="3527174" y="532196"/>
                    <a:pt x="3487986" y="591705"/>
                    <a:pt x="3431380" y="636699"/>
                  </a:cubicBezTo>
                  <a:close/>
                </a:path>
              </a:pathLst>
            </a:custGeom>
            <a:pattFill prst="dashHorz">
              <a:fgClr>
                <a:schemeClr val="accent1">
                  <a:lumMod val="50000"/>
                </a:schemeClr>
              </a:fgClr>
              <a:bgClr>
                <a:srgbClr val="CCFFCC"/>
              </a:bgClr>
            </a:patt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580158" y="3290956"/>
              <a:ext cx="413217" cy="459145"/>
            </a:xfrm>
            <a:custGeom>
              <a:avLst/>
              <a:gdLst>
                <a:gd name="connsiteX0" fmla="*/ 10505 w 413217"/>
                <a:gd name="connsiteY0" fmla="*/ 161928 h 459145"/>
                <a:gd name="connsiteX1" fmla="*/ 10505 w 413217"/>
                <a:gd name="connsiteY1" fmla="*/ 339348 h 459145"/>
                <a:gd name="connsiteX2" fmla="*/ 119687 w 413217"/>
                <a:gd name="connsiteY2" fmla="*/ 434883 h 459145"/>
                <a:gd name="connsiteX3" fmla="*/ 338051 w 413217"/>
                <a:gd name="connsiteY3" fmla="*/ 448531 h 459145"/>
                <a:gd name="connsiteX4" fmla="*/ 406290 w 413217"/>
                <a:gd name="connsiteY4" fmla="*/ 298405 h 459145"/>
                <a:gd name="connsiteX5" fmla="*/ 406290 w 413217"/>
                <a:gd name="connsiteY5" fmla="*/ 93689 h 459145"/>
                <a:gd name="connsiteX6" fmla="*/ 365346 w 413217"/>
                <a:gd name="connsiteY6" fmla="*/ 52745 h 459145"/>
                <a:gd name="connsiteX7" fmla="*/ 160630 w 413217"/>
                <a:gd name="connsiteY7" fmla="*/ 11802 h 459145"/>
                <a:gd name="connsiteX8" fmla="*/ 65096 w 413217"/>
                <a:gd name="connsiteY8" fmla="*/ 11802 h 459145"/>
                <a:gd name="connsiteX9" fmla="*/ 10505 w 413217"/>
                <a:gd name="connsiteY9" fmla="*/ 161928 h 459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217" h="459145">
                  <a:moveTo>
                    <a:pt x="10505" y="161928"/>
                  </a:moveTo>
                  <a:cubicBezTo>
                    <a:pt x="1407" y="216519"/>
                    <a:pt x="-7692" y="293856"/>
                    <a:pt x="10505" y="339348"/>
                  </a:cubicBezTo>
                  <a:cubicBezTo>
                    <a:pt x="28702" y="384840"/>
                    <a:pt x="65096" y="416686"/>
                    <a:pt x="119687" y="434883"/>
                  </a:cubicBezTo>
                  <a:cubicBezTo>
                    <a:pt x="174278" y="453080"/>
                    <a:pt x="290284" y="471277"/>
                    <a:pt x="338051" y="448531"/>
                  </a:cubicBezTo>
                  <a:cubicBezTo>
                    <a:pt x="385818" y="425785"/>
                    <a:pt x="394917" y="357545"/>
                    <a:pt x="406290" y="298405"/>
                  </a:cubicBezTo>
                  <a:cubicBezTo>
                    <a:pt x="417663" y="239265"/>
                    <a:pt x="413114" y="134632"/>
                    <a:pt x="406290" y="93689"/>
                  </a:cubicBezTo>
                  <a:cubicBezTo>
                    <a:pt x="399466" y="52746"/>
                    <a:pt x="406289" y="66393"/>
                    <a:pt x="365346" y="52745"/>
                  </a:cubicBezTo>
                  <a:cubicBezTo>
                    <a:pt x="324403" y="39097"/>
                    <a:pt x="210672" y="18626"/>
                    <a:pt x="160630" y="11802"/>
                  </a:cubicBezTo>
                  <a:cubicBezTo>
                    <a:pt x="110588" y="4978"/>
                    <a:pt x="83293" y="-10944"/>
                    <a:pt x="65096" y="11802"/>
                  </a:cubicBezTo>
                  <a:cubicBezTo>
                    <a:pt x="46899" y="34548"/>
                    <a:pt x="19603" y="107337"/>
                    <a:pt x="10505" y="161928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0829" y="6073200"/>
              <a:ext cx="550174" cy="418147"/>
            </a:xfrm>
            <a:custGeom>
              <a:avLst/>
              <a:gdLst>
                <a:gd name="connsiteX0" fmla="*/ 76323 w 550174"/>
                <a:gd name="connsiteY0" fmla="*/ 122884 h 418147"/>
                <a:gd name="connsiteX1" fmla="*/ 8084 w 550174"/>
                <a:gd name="connsiteY1" fmla="*/ 273009 h 418147"/>
                <a:gd name="connsiteX2" fmla="*/ 267392 w 550174"/>
                <a:gd name="connsiteY2" fmla="*/ 409487 h 418147"/>
                <a:gd name="connsiteX3" fmla="*/ 485756 w 550174"/>
                <a:gd name="connsiteY3" fmla="*/ 395839 h 418147"/>
                <a:gd name="connsiteX4" fmla="*/ 526699 w 550174"/>
                <a:gd name="connsiteY4" fmla="*/ 327600 h 418147"/>
                <a:gd name="connsiteX5" fmla="*/ 540347 w 550174"/>
                <a:gd name="connsiteY5" fmla="*/ 109236 h 418147"/>
                <a:gd name="connsiteX6" fmla="*/ 376574 w 550174"/>
                <a:gd name="connsiteY6" fmla="*/ 13701 h 418147"/>
                <a:gd name="connsiteX7" fmla="*/ 185505 w 550174"/>
                <a:gd name="connsiteY7" fmla="*/ 13701 h 418147"/>
                <a:gd name="connsiteX8" fmla="*/ 76323 w 550174"/>
                <a:gd name="connsiteY8" fmla="*/ 122884 h 41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174" h="418147">
                  <a:moveTo>
                    <a:pt x="76323" y="122884"/>
                  </a:moveTo>
                  <a:cubicBezTo>
                    <a:pt x="46753" y="166102"/>
                    <a:pt x="-23761" y="225242"/>
                    <a:pt x="8084" y="273009"/>
                  </a:cubicBezTo>
                  <a:cubicBezTo>
                    <a:pt x="39929" y="320776"/>
                    <a:pt x="187780" y="389015"/>
                    <a:pt x="267392" y="409487"/>
                  </a:cubicBezTo>
                  <a:cubicBezTo>
                    <a:pt x="347004" y="429959"/>
                    <a:pt x="442538" y="409487"/>
                    <a:pt x="485756" y="395839"/>
                  </a:cubicBezTo>
                  <a:cubicBezTo>
                    <a:pt x="528974" y="382191"/>
                    <a:pt x="517601" y="375367"/>
                    <a:pt x="526699" y="327600"/>
                  </a:cubicBezTo>
                  <a:cubicBezTo>
                    <a:pt x="535797" y="279833"/>
                    <a:pt x="565368" y="161552"/>
                    <a:pt x="540347" y="109236"/>
                  </a:cubicBezTo>
                  <a:cubicBezTo>
                    <a:pt x="515326" y="56920"/>
                    <a:pt x="435714" y="29624"/>
                    <a:pt x="376574" y="13701"/>
                  </a:cubicBezTo>
                  <a:cubicBezTo>
                    <a:pt x="317434" y="-2222"/>
                    <a:pt x="237821" y="-6771"/>
                    <a:pt x="185505" y="13701"/>
                  </a:cubicBezTo>
                  <a:cubicBezTo>
                    <a:pt x="133189" y="34173"/>
                    <a:pt x="105893" y="79666"/>
                    <a:pt x="76323" y="122884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196590" y="3298715"/>
              <a:ext cx="1184879" cy="724426"/>
            </a:xfrm>
            <a:custGeom>
              <a:avLst/>
              <a:gdLst>
                <a:gd name="connsiteX0" fmla="*/ 95028 w 1184879"/>
                <a:gd name="connsiteY0" fmla="*/ 208760 h 724426"/>
                <a:gd name="connsiteX1" fmla="*/ 149619 w 1184879"/>
                <a:gd name="connsiteY1" fmla="*/ 427124 h 724426"/>
                <a:gd name="connsiteX2" fmla="*/ 231506 w 1184879"/>
                <a:gd name="connsiteY2" fmla="*/ 700079 h 724426"/>
                <a:gd name="connsiteX3" fmla="*/ 367983 w 1184879"/>
                <a:gd name="connsiteY3" fmla="*/ 686431 h 724426"/>
                <a:gd name="connsiteX4" fmla="*/ 531756 w 1184879"/>
                <a:gd name="connsiteY4" fmla="*/ 481715 h 724426"/>
                <a:gd name="connsiteX5" fmla="*/ 709177 w 1184879"/>
                <a:gd name="connsiteY5" fmla="*/ 386181 h 724426"/>
                <a:gd name="connsiteX6" fmla="*/ 941189 w 1184879"/>
                <a:gd name="connsiteY6" fmla="*/ 331589 h 724426"/>
                <a:gd name="connsiteX7" fmla="*/ 1091314 w 1184879"/>
                <a:gd name="connsiteY7" fmla="*/ 317942 h 724426"/>
                <a:gd name="connsiteX8" fmla="*/ 1159553 w 1184879"/>
                <a:gd name="connsiteY8" fmla="*/ 181464 h 724426"/>
                <a:gd name="connsiteX9" fmla="*/ 1173201 w 1184879"/>
                <a:gd name="connsiteY9" fmla="*/ 58634 h 724426"/>
                <a:gd name="connsiteX10" fmla="*/ 995780 w 1184879"/>
                <a:gd name="connsiteY10" fmla="*/ 4043 h 724426"/>
                <a:gd name="connsiteX11" fmla="*/ 668234 w 1184879"/>
                <a:gd name="connsiteY11" fmla="*/ 4043 h 724426"/>
                <a:gd name="connsiteX12" fmla="*/ 395279 w 1184879"/>
                <a:gd name="connsiteY12" fmla="*/ 4043 h 724426"/>
                <a:gd name="connsiteX13" fmla="*/ 26789 w 1184879"/>
                <a:gd name="connsiteY13" fmla="*/ 17691 h 724426"/>
                <a:gd name="connsiteX14" fmla="*/ 40437 w 1184879"/>
                <a:gd name="connsiteY14" fmla="*/ 85930 h 724426"/>
                <a:gd name="connsiteX15" fmla="*/ 95028 w 1184879"/>
                <a:gd name="connsiteY15" fmla="*/ 208760 h 72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4879" h="724426">
                  <a:moveTo>
                    <a:pt x="95028" y="208760"/>
                  </a:moveTo>
                  <a:cubicBezTo>
                    <a:pt x="113225" y="265626"/>
                    <a:pt x="126873" y="345238"/>
                    <a:pt x="149619" y="427124"/>
                  </a:cubicBezTo>
                  <a:cubicBezTo>
                    <a:pt x="172365" y="509010"/>
                    <a:pt x="195112" y="656861"/>
                    <a:pt x="231506" y="700079"/>
                  </a:cubicBezTo>
                  <a:cubicBezTo>
                    <a:pt x="267900" y="743297"/>
                    <a:pt x="317941" y="722825"/>
                    <a:pt x="367983" y="686431"/>
                  </a:cubicBezTo>
                  <a:cubicBezTo>
                    <a:pt x="418025" y="650037"/>
                    <a:pt x="474890" y="531757"/>
                    <a:pt x="531756" y="481715"/>
                  </a:cubicBezTo>
                  <a:cubicBezTo>
                    <a:pt x="588622" y="431673"/>
                    <a:pt x="640938" y="411202"/>
                    <a:pt x="709177" y="386181"/>
                  </a:cubicBezTo>
                  <a:cubicBezTo>
                    <a:pt x="777416" y="361160"/>
                    <a:pt x="877500" y="342962"/>
                    <a:pt x="941189" y="331589"/>
                  </a:cubicBezTo>
                  <a:cubicBezTo>
                    <a:pt x="1004878" y="320216"/>
                    <a:pt x="1054920" y="342963"/>
                    <a:pt x="1091314" y="317942"/>
                  </a:cubicBezTo>
                  <a:cubicBezTo>
                    <a:pt x="1127708" y="292921"/>
                    <a:pt x="1145905" y="224682"/>
                    <a:pt x="1159553" y="181464"/>
                  </a:cubicBezTo>
                  <a:cubicBezTo>
                    <a:pt x="1173201" y="138246"/>
                    <a:pt x="1200496" y="88204"/>
                    <a:pt x="1173201" y="58634"/>
                  </a:cubicBezTo>
                  <a:cubicBezTo>
                    <a:pt x="1145906" y="29064"/>
                    <a:pt x="1079941" y="13141"/>
                    <a:pt x="995780" y="4043"/>
                  </a:cubicBezTo>
                  <a:cubicBezTo>
                    <a:pt x="911619" y="-5055"/>
                    <a:pt x="668234" y="4043"/>
                    <a:pt x="668234" y="4043"/>
                  </a:cubicBezTo>
                  <a:cubicBezTo>
                    <a:pt x="568151" y="4043"/>
                    <a:pt x="502186" y="1768"/>
                    <a:pt x="395279" y="4043"/>
                  </a:cubicBezTo>
                  <a:cubicBezTo>
                    <a:pt x="288372" y="6318"/>
                    <a:pt x="85929" y="4043"/>
                    <a:pt x="26789" y="17691"/>
                  </a:cubicBezTo>
                  <a:cubicBezTo>
                    <a:pt x="-32351" y="31339"/>
                    <a:pt x="22240" y="56360"/>
                    <a:pt x="40437" y="85930"/>
                  </a:cubicBezTo>
                  <a:cubicBezTo>
                    <a:pt x="58634" y="115500"/>
                    <a:pt x="76831" y="151894"/>
                    <a:pt x="95028" y="20876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55600" y="3314700"/>
              <a:ext cx="17678400" cy="23202900"/>
            </a:xfrm>
            <a:prstGeom prst="rect">
              <a:avLst/>
            </a:prstGeom>
            <a:solidFill>
              <a:srgbClr val="FFFFCC">
                <a:alpha val="40000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45021" y="5304042"/>
              <a:ext cx="844957" cy="1542791"/>
            </a:xfrm>
            <a:custGeom>
              <a:avLst/>
              <a:gdLst>
                <a:gd name="connsiteX0" fmla="*/ 587010 w 844957"/>
                <a:gd name="connsiteY0" fmla="*/ 123743 h 1542791"/>
                <a:gd name="connsiteX1" fmla="*/ 399441 w 844957"/>
                <a:gd name="connsiteY1" fmla="*/ 29958 h 1542791"/>
                <a:gd name="connsiteX2" fmla="*/ 164979 w 844957"/>
                <a:gd name="connsiteY2" fmla="*/ 6512 h 1542791"/>
                <a:gd name="connsiteX3" fmla="*/ 856 w 844957"/>
                <a:gd name="connsiteY3" fmla="*/ 135466 h 1542791"/>
                <a:gd name="connsiteX4" fmla="*/ 106364 w 844957"/>
                <a:gd name="connsiteY4" fmla="*/ 323035 h 1542791"/>
                <a:gd name="connsiteX5" fmla="*/ 235317 w 844957"/>
                <a:gd name="connsiteY5" fmla="*/ 557496 h 1542791"/>
                <a:gd name="connsiteX6" fmla="*/ 282210 w 844957"/>
                <a:gd name="connsiteY6" fmla="*/ 909189 h 1542791"/>
                <a:gd name="connsiteX7" fmla="*/ 434610 w 844957"/>
                <a:gd name="connsiteY7" fmla="*/ 1272604 h 1542791"/>
                <a:gd name="connsiteX8" fmla="*/ 715964 w 844957"/>
                <a:gd name="connsiteY8" fmla="*/ 1530512 h 1542791"/>
                <a:gd name="connsiteX9" fmla="*/ 844917 w 844957"/>
                <a:gd name="connsiteY9" fmla="*/ 1471896 h 1542791"/>
                <a:gd name="connsiteX10" fmla="*/ 727687 w 844957"/>
                <a:gd name="connsiteY10" fmla="*/ 1213989 h 1542791"/>
                <a:gd name="connsiteX11" fmla="*/ 540117 w 844957"/>
                <a:gd name="connsiteY11" fmla="*/ 1038143 h 1542791"/>
                <a:gd name="connsiteX12" fmla="*/ 516671 w 844957"/>
                <a:gd name="connsiteY12" fmla="*/ 909189 h 1542791"/>
                <a:gd name="connsiteX13" fmla="*/ 633902 w 844957"/>
                <a:gd name="connsiteY13" fmla="*/ 733343 h 1542791"/>
                <a:gd name="connsiteX14" fmla="*/ 610456 w 844957"/>
                <a:gd name="connsiteY14" fmla="*/ 569220 h 1542791"/>
                <a:gd name="connsiteX15" fmla="*/ 575287 w 844957"/>
                <a:gd name="connsiteY15" fmla="*/ 416820 h 1542791"/>
                <a:gd name="connsiteX16" fmla="*/ 633902 w 844957"/>
                <a:gd name="connsiteY16" fmla="*/ 346481 h 1542791"/>
                <a:gd name="connsiteX17" fmla="*/ 587010 w 844957"/>
                <a:gd name="connsiteY17" fmla="*/ 123743 h 154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4957" h="1542791">
                  <a:moveTo>
                    <a:pt x="587010" y="123743"/>
                  </a:moveTo>
                  <a:cubicBezTo>
                    <a:pt x="547933" y="70989"/>
                    <a:pt x="469779" y="49496"/>
                    <a:pt x="399441" y="29958"/>
                  </a:cubicBezTo>
                  <a:cubicBezTo>
                    <a:pt x="329103" y="10420"/>
                    <a:pt x="231410" y="-11073"/>
                    <a:pt x="164979" y="6512"/>
                  </a:cubicBezTo>
                  <a:cubicBezTo>
                    <a:pt x="98548" y="24097"/>
                    <a:pt x="10625" y="82712"/>
                    <a:pt x="856" y="135466"/>
                  </a:cubicBezTo>
                  <a:cubicBezTo>
                    <a:pt x="-8913" y="188220"/>
                    <a:pt x="67287" y="252697"/>
                    <a:pt x="106364" y="323035"/>
                  </a:cubicBezTo>
                  <a:cubicBezTo>
                    <a:pt x="145441" y="393373"/>
                    <a:pt x="206009" y="459804"/>
                    <a:pt x="235317" y="557496"/>
                  </a:cubicBezTo>
                  <a:cubicBezTo>
                    <a:pt x="264625" y="655188"/>
                    <a:pt x="248994" y="790004"/>
                    <a:pt x="282210" y="909189"/>
                  </a:cubicBezTo>
                  <a:cubicBezTo>
                    <a:pt x="315426" y="1028374"/>
                    <a:pt x="362318" y="1169050"/>
                    <a:pt x="434610" y="1272604"/>
                  </a:cubicBezTo>
                  <a:cubicBezTo>
                    <a:pt x="506902" y="1376158"/>
                    <a:pt x="647580" y="1497297"/>
                    <a:pt x="715964" y="1530512"/>
                  </a:cubicBezTo>
                  <a:cubicBezTo>
                    <a:pt x="784348" y="1563727"/>
                    <a:pt x="842963" y="1524650"/>
                    <a:pt x="844917" y="1471896"/>
                  </a:cubicBezTo>
                  <a:cubicBezTo>
                    <a:pt x="846871" y="1419142"/>
                    <a:pt x="778487" y="1286281"/>
                    <a:pt x="727687" y="1213989"/>
                  </a:cubicBezTo>
                  <a:cubicBezTo>
                    <a:pt x="676887" y="1141697"/>
                    <a:pt x="575286" y="1088943"/>
                    <a:pt x="540117" y="1038143"/>
                  </a:cubicBezTo>
                  <a:cubicBezTo>
                    <a:pt x="504948" y="987343"/>
                    <a:pt x="501040" y="959989"/>
                    <a:pt x="516671" y="909189"/>
                  </a:cubicBezTo>
                  <a:cubicBezTo>
                    <a:pt x="532302" y="858389"/>
                    <a:pt x="618271" y="790005"/>
                    <a:pt x="633902" y="733343"/>
                  </a:cubicBezTo>
                  <a:cubicBezTo>
                    <a:pt x="649533" y="676681"/>
                    <a:pt x="620225" y="621974"/>
                    <a:pt x="610456" y="569220"/>
                  </a:cubicBezTo>
                  <a:cubicBezTo>
                    <a:pt x="600687" y="516466"/>
                    <a:pt x="571379" y="453943"/>
                    <a:pt x="575287" y="416820"/>
                  </a:cubicBezTo>
                  <a:cubicBezTo>
                    <a:pt x="579195" y="379697"/>
                    <a:pt x="633902" y="391419"/>
                    <a:pt x="633902" y="346481"/>
                  </a:cubicBezTo>
                  <a:cubicBezTo>
                    <a:pt x="633902" y="301543"/>
                    <a:pt x="626087" y="176497"/>
                    <a:pt x="587010" y="123743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928" y="3349869"/>
              <a:ext cx="5515824" cy="4470559"/>
            </a:xfrm>
            <a:custGeom>
              <a:avLst/>
              <a:gdLst>
                <a:gd name="connsiteX0" fmla="*/ 5515057 w 5515824"/>
                <a:gd name="connsiteY0" fmla="*/ 741485 h 4470559"/>
                <a:gd name="connsiteX1" fmla="*/ 5339210 w 5515824"/>
                <a:gd name="connsiteY1" fmla="*/ 846993 h 4470559"/>
                <a:gd name="connsiteX2" fmla="*/ 5116472 w 5515824"/>
                <a:gd name="connsiteY2" fmla="*/ 835269 h 4470559"/>
                <a:gd name="connsiteX3" fmla="*/ 4917180 w 5515824"/>
                <a:gd name="connsiteY3" fmla="*/ 811823 h 4470559"/>
                <a:gd name="connsiteX4" fmla="*/ 4799949 w 5515824"/>
                <a:gd name="connsiteY4" fmla="*/ 835269 h 4470559"/>
                <a:gd name="connsiteX5" fmla="*/ 4612380 w 5515824"/>
                <a:gd name="connsiteY5" fmla="*/ 917331 h 4470559"/>
                <a:gd name="connsiteX6" fmla="*/ 4424810 w 5515824"/>
                <a:gd name="connsiteY6" fmla="*/ 975946 h 4470559"/>
                <a:gd name="connsiteX7" fmla="*/ 4213795 w 5515824"/>
                <a:gd name="connsiteY7" fmla="*/ 987669 h 4470559"/>
                <a:gd name="connsiteX8" fmla="*/ 4037949 w 5515824"/>
                <a:gd name="connsiteY8" fmla="*/ 987669 h 4470559"/>
                <a:gd name="connsiteX9" fmla="*/ 4002780 w 5515824"/>
                <a:gd name="connsiteY9" fmla="*/ 1104900 h 4470559"/>
                <a:gd name="connsiteX10" fmla="*/ 3920718 w 5515824"/>
                <a:gd name="connsiteY10" fmla="*/ 1304193 h 4470559"/>
                <a:gd name="connsiteX11" fmla="*/ 3756595 w 5515824"/>
                <a:gd name="connsiteY11" fmla="*/ 1292469 h 4470559"/>
                <a:gd name="connsiteX12" fmla="*/ 3604195 w 5515824"/>
                <a:gd name="connsiteY12" fmla="*/ 1327639 h 4470559"/>
                <a:gd name="connsiteX13" fmla="*/ 3229057 w 5515824"/>
                <a:gd name="connsiteY13" fmla="*/ 1280746 h 4470559"/>
                <a:gd name="connsiteX14" fmla="*/ 3029764 w 5515824"/>
                <a:gd name="connsiteY14" fmla="*/ 1186962 h 4470559"/>
                <a:gd name="connsiteX15" fmla="*/ 2842195 w 5515824"/>
                <a:gd name="connsiteY15" fmla="*/ 1093177 h 4470559"/>
                <a:gd name="connsiteX16" fmla="*/ 2560841 w 5515824"/>
                <a:gd name="connsiteY16" fmla="*/ 1069731 h 4470559"/>
                <a:gd name="connsiteX17" fmla="*/ 2326380 w 5515824"/>
                <a:gd name="connsiteY17" fmla="*/ 1116623 h 4470559"/>
                <a:gd name="connsiteX18" fmla="*/ 2009857 w 5515824"/>
                <a:gd name="connsiteY18" fmla="*/ 1175239 h 4470559"/>
                <a:gd name="connsiteX19" fmla="*/ 1740226 w 5515824"/>
                <a:gd name="connsiteY19" fmla="*/ 1140069 h 4470559"/>
                <a:gd name="connsiteX20" fmla="*/ 1447149 w 5515824"/>
                <a:gd name="connsiteY20" fmla="*/ 1292469 h 4470559"/>
                <a:gd name="connsiteX21" fmla="*/ 1154072 w 5515824"/>
                <a:gd name="connsiteY21" fmla="*/ 1456593 h 4470559"/>
                <a:gd name="connsiteX22" fmla="*/ 1013395 w 5515824"/>
                <a:gd name="connsiteY22" fmla="*/ 1608993 h 4470559"/>
                <a:gd name="connsiteX23" fmla="*/ 1048564 w 5515824"/>
                <a:gd name="connsiteY23" fmla="*/ 1820008 h 4470559"/>
                <a:gd name="connsiteX24" fmla="*/ 1025118 w 5515824"/>
                <a:gd name="connsiteY24" fmla="*/ 1925516 h 4470559"/>
                <a:gd name="connsiteX25" fmla="*/ 1130626 w 5515824"/>
                <a:gd name="connsiteY25" fmla="*/ 2066193 h 4470559"/>
                <a:gd name="connsiteX26" fmla="*/ 1036841 w 5515824"/>
                <a:gd name="connsiteY26" fmla="*/ 2265485 h 4470559"/>
                <a:gd name="connsiteX27" fmla="*/ 1036841 w 5515824"/>
                <a:gd name="connsiteY27" fmla="*/ 2406162 h 4470559"/>
                <a:gd name="connsiteX28" fmla="*/ 1165795 w 5515824"/>
                <a:gd name="connsiteY28" fmla="*/ 2617177 h 4470559"/>
                <a:gd name="connsiteX29" fmla="*/ 1283026 w 5515824"/>
                <a:gd name="connsiteY29" fmla="*/ 2722685 h 4470559"/>
                <a:gd name="connsiteX30" fmla="*/ 1552657 w 5515824"/>
                <a:gd name="connsiteY30" fmla="*/ 2664069 h 4470559"/>
                <a:gd name="connsiteX31" fmla="*/ 1611272 w 5515824"/>
                <a:gd name="connsiteY31" fmla="*/ 2746131 h 4470559"/>
                <a:gd name="connsiteX32" fmla="*/ 1505764 w 5515824"/>
                <a:gd name="connsiteY32" fmla="*/ 2980593 h 4470559"/>
                <a:gd name="connsiteX33" fmla="*/ 1470595 w 5515824"/>
                <a:gd name="connsiteY33" fmla="*/ 3191608 h 4470559"/>
                <a:gd name="connsiteX34" fmla="*/ 1447149 w 5515824"/>
                <a:gd name="connsiteY34" fmla="*/ 3531577 h 4470559"/>
                <a:gd name="connsiteX35" fmla="*/ 1423703 w 5515824"/>
                <a:gd name="connsiteY35" fmla="*/ 3953608 h 4470559"/>
                <a:gd name="connsiteX36" fmla="*/ 1200964 w 5515824"/>
                <a:gd name="connsiteY36" fmla="*/ 4293577 h 4470559"/>
                <a:gd name="connsiteX37" fmla="*/ 896164 w 5515824"/>
                <a:gd name="connsiteY37" fmla="*/ 4469423 h 4470559"/>
                <a:gd name="connsiteX38" fmla="*/ 732041 w 5515824"/>
                <a:gd name="connsiteY38" fmla="*/ 4363916 h 4470559"/>
                <a:gd name="connsiteX39" fmla="*/ 579641 w 5515824"/>
                <a:gd name="connsiteY39" fmla="*/ 4258408 h 4470559"/>
                <a:gd name="connsiteX40" fmla="*/ 521026 w 5515824"/>
                <a:gd name="connsiteY40" fmla="*/ 3930162 h 4470559"/>
                <a:gd name="connsiteX41" fmla="*/ 438964 w 5515824"/>
                <a:gd name="connsiteY41" fmla="*/ 3789485 h 4470559"/>
                <a:gd name="connsiteX42" fmla="*/ 286564 w 5515824"/>
                <a:gd name="connsiteY42" fmla="*/ 3660531 h 4470559"/>
                <a:gd name="connsiteX43" fmla="*/ 251395 w 5515824"/>
                <a:gd name="connsiteY43" fmla="*/ 3461239 h 4470559"/>
                <a:gd name="connsiteX44" fmla="*/ 192780 w 5515824"/>
                <a:gd name="connsiteY44" fmla="*/ 3390900 h 4470559"/>
                <a:gd name="connsiteX45" fmla="*/ 87272 w 5515824"/>
                <a:gd name="connsiteY45" fmla="*/ 3402623 h 4470559"/>
                <a:gd name="connsiteX46" fmla="*/ 16934 w 5515824"/>
                <a:gd name="connsiteY46" fmla="*/ 3402623 h 4470559"/>
                <a:gd name="connsiteX47" fmla="*/ 5210 w 5515824"/>
                <a:gd name="connsiteY47" fmla="*/ 3332285 h 4470559"/>
                <a:gd name="connsiteX48" fmla="*/ 5210 w 5515824"/>
                <a:gd name="connsiteY48" fmla="*/ 3121269 h 4470559"/>
                <a:gd name="connsiteX49" fmla="*/ 5210 w 5515824"/>
                <a:gd name="connsiteY49" fmla="*/ 2992316 h 4470559"/>
                <a:gd name="connsiteX50" fmla="*/ 75549 w 5515824"/>
                <a:gd name="connsiteY50" fmla="*/ 2898531 h 4470559"/>
                <a:gd name="connsiteX51" fmla="*/ 122441 w 5515824"/>
                <a:gd name="connsiteY51" fmla="*/ 2757854 h 4470559"/>
                <a:gd name="connsiteX52" fmla="*/ 216226 w 5515824"/>
                <a:gd name="connsiteY52" fmla="*/ 2757854 h 4470559"/>
                <a:gd name="connsiteX53" fmla="*/ 380349 w 5515824"/>
                <a:gd name="connsiteY53" fmla="*/ 2710962 h 4470559"/>
                <a:gd name="connsiteX54" fmla="*/ 485857 w 5515824"/>
                <a:gd name="connsiteY54" fmla="*/ 2640623 h 4470559"/>
                <a:gd name="connsiteX55" fmla="*/ 591364 w 5515824"/>
                <a:gd name="connsiteY55" fmla="*/ 2582008 h 4470559"/>
                <a:gd name="connsiteX56" fmla="*/ 708595 w 5515824"/>
                <a:gd name="connsiteY56" fmla="*/ 2499946 h 4470559"/>
                <a:gd name="connsiteX57" fmla="*/ 638257 w 5515824"/>
                <a:gd name="connsiteY57" fmla="*/ 2335823 h 4470559"/>
                <a:gd name="connsiteX58" fmla="*/ 497580 w 5515824"/>
                <a:gd name="connsiteY58" fmla="*/ 2277208 h 4470559"/>
                <a:gd name="connsiteX59" fmla="*/ 392072 w 5515824"/>
                <a:gd name="connsiteY59" fmla="*/ 2218593 h 4470559"/>
                <a:gd name="connsiteX60" fmla="*/ 263118 w 5515824"/>
                <a:gd name="connsiteY60" fmla="*/ 2230316 h 4470559"/>
                <a:gd name="connsiteX61" fmla="*/ 181057 w 5515824"/>
                <a:gd name="connsiteY61" fmla="*/ 2277208 h 4470559"/>
                <a:gd name="connsiteX62" fmla="*/ 134164 w 5515824"/>
                <a:gd name="connsiteY62" fmla="*/ 2324100 h 4470559"/>
                <a:gd name="connsiteX63" fmla="*/ 75549 w 5515824"/>
                <a:gd name="connsiteY63" fmla="*/ 2335823 h 4470559"/>
                <a:gd name="connsiteX64" fmla="*/ 40380 w 5515824"/>
                <a:gd name="connsiteY64" fmla="*/ 2335823 h 4470559"/>
                <a:gd name="connsiteX65" fmla="*/ 40380 w 5515824"/>
                <a:gd name="connsiteY65" fmla="*/ 2312377 h 4470559"/>
                <a:gd name="connsiteX66" fmla="*/ 40380 w 5515824"/>
                <a:gd name="connsiteY66" fmla="*/ 2148254 h 4470559"/>
                <a:gd name="connsiteX67" fmla="*/ 16934 w 5515824"/>
                <a:gd name="connsiteY67" fmla="*/ 1421423 h 4470559"/>
                <a:gd name="connsiteX68" fmla="*/ 28657 w 5515824"/>
                <a:gd name="connsiteY68" fmla="*/ 589085 h 4470559"/>
                <a:gd name="connsiteX69" fmla="*/ 16934 w 5515824"/>
                <a:gd name="connsiteY69" fmla="*/ 143608 h 4470559"/>
                <a:gd name="connsiteX70" fmla="*/ 5210 w 5515824"/>
                <a:gd name="connsiteY70" fmla="*/ 26377 h 4470559"/>
                <a:gd name="connsiteX71" fmla="*/ 52103 w 5515824"/>
                <a:gd name="connsiteY71" fmla="*/ 2931 h 4470559"/>
                <a:gd name="connsiteX72" fmla="*/ 216226 w 5515824"/>
                <a:gd name="connsiteY72" fmla="*/ 2931 h 4470559"/>
                <a:gd name="connsiteX73" fmla="*/ 462410 w 5515824"/>
                <a:gd name="connsiteY73" fmla="*/ 26377 h 4470559"/>
                <a:gd name="connsiteX74" fmla="*/ 614810 w 5515824"/>
                <a:gd name="connsiteY74" fmla="*/ 26377 h 4470559"/>
                <a:gd name="connsiteX75" fmla="*/ 743764 w 5515824"/>
                <a:gd name="connsiteY75" fmla="*/ 26377 h 4470559"/>
                <a:gd name="connsiteX76" fmla="*/ 837549 w 5515824"/>
                <a:gd name="connsiteY76" fmla="*/ 131885 h 4470559"/>
                <a:gd name="connsiteX77" fmla="*/ 907887 w 5515824"/>
                <a:gd name="connsiteY77" fmla="*/ 190500 h 4470559"/>
                <a:gd name="connsiteX78" fmla="*/ 1177518 w 5515824"/>
                <a:gd name="connsiteY78" fmla="*/ 284285 h 4470559"/>
                <a:gd name="connsiteX79" fmla="*/ 1224410 w 5515824"/>
                <a:gd name="connsiteY79" fmla="*/ 354623 h 4470559"/>
                <a:gd name="connsiteX80" fmla="*/ 1458872 w 5515824"/>
                <a:gd name="connsiteY80" fmla="*/ 366346 h 4470559"/>
                <a:gd name="connsiteX81" fmla="*/ 1775395 w 5515824"/>
                <a:gd name="connsiteY81" fmla="*/ 366346 h 4470559"/>
                <a:gd name="connsiteX82" fmla="*/ 2056749 w 5515824"/>
                <a:gd name="connsiteY82" fmla="*/ 389793 h 4470559"/>
                <a:gd name="connsiteX83" fmla="*/ 2197426 w 5515824"/>
                <a:gd name="connsiteY83" fmla="*/ 389793 h 4470559"/>
                <a:gd name="connsiteX84" fmla="*/ 2373272 w 5515824"/>
                <a:gd name="connsiteY84" fmla="*/ 331177 h 4470559"/>
                <a:gd name="connsiteX85" fmla="*/ 2478780 w 5515824"/>
                <a:gd name="connsiteY85" fmla="*/ 167054 h 4470559"/>
                <a:gd name="connsiteX86" fmla="*/ 2513949 w 5515824"/>
                <a:gd name="connsiteY86" fmla="*/ 108439 h 4470559"/>
                <a:gd name="connsiteX87" fmla="*/ 2631180 w 5515824"/>
                <a:gd name="connsiteY87" fmla="*/ 167054 h 4470559"/>
                <a:gd name="connsiteX88" fmla="*/ 2760134 w 5515824"/>
                <a:gd name="connsiteY88" fmla="*/ 120162 h 4470559"/>
                <a:gd name="connsiteX89" fmla="*/ 2830472 w 5515824"/>
                <a:gd name="connsiteY89" fmla="*/ 49823 h 4470559"/>
                <a:gd name="connsiteX90" fmla="*/ 2912534 w 5515824"/>
                <a:gd name="connsiteY90" fmla="*/ 38100 h 4470559"/>
                <a:gd name="connsiteX91" fmla="*/ 3041487 w 5515824"/>
                <a:gd name="connsiteY91" fmla="*/ 26377 h 4470559"/>
                <a:gd name="connsiteX92" fmla="*/ 3193887 w 5515824"/>
                <a:gd name="connsiteY92" fmla="*/ 26377 h 4470559"/>
                <a:gd name="connsiteX93" fmla="*/ 3780041 w 5515824"/>
                <a:gd name="connsiteY93" fmla="*/ 26377 h 4470559"/>
                <a:gd name="connsiteX94" fmla="*/ 4155180 w 5515824"/>
                <a:gd name="connsiteY94" fmla="*/ 26377 h 4470559"/>
                <a:gd name="connsiteX95" fmla="*/ 4377918 w 5515824"/>
                <a:gd name="connsiteY95" fmla="*/ 26377 h 4470559"/>
                <a:gd name="connsiteX96" fmla="*/ 4459980 w 5515824"/>
                <a:gd name="connsiteY96" fmla="*/ 49823 h 4470559"/>
                <a:gd name="connsiteX97" fmla="*/ 4459980 w 5515824"/>
                <a:gd name="connsiteY97" fmla="*/ 120162 h 4470559"/>
                <a:gd name="connsiteX98" fmla="*/ 4577210 w 5515824"/>
                <a:gd name="connsiteY98" fmla="*/ 237393 h 4470559"/>
                <a:gd name="connsiteX99" fmla="*/ 4612380 w 5515824"/>
                <a:gd name="connsiteY99" fmla="*/ 284285 h 4470559"/>
                <a:gd name="connsiteX100" fmla="*/ 4682718 w 5515824"/>
                <a:gd name="connsiteY100" fmla="*/ 366346 h 4470559"/>
                <a:gd name="connsiteX101" fmla="*/ 4975795 w 5515824"/>
                <a:gd name="connsiteY101" fmla="*/ 366346 h 4470559"/>
                <a:gd name="connsiteX102" fmla="*/ 5093026 w 5515824"/>
                <a:gd name="connsiteY102" fmla="*/ 378069 h 4470559"/>
                <a:gd name="connsiteX103" fmla="*/ 5257149 w 5515824"/>
                <a:gd name="connsiteY103" fmla="*/ 483577 h 4470559"/>
                <a:gd name="connsiteX104" fmla="*/ 5397826 w 5515824"/>
                <a:gd name="connsiteY104" fmla="*/ 565639 h 4470559"/>
                <a:gd name="connsiteX105" fmla="*/ 5515057 w 5515824"/>
                <a:gd name="connsiteY105" fmla="*/ 741485 h 4470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5515824" h="4470559">
                  <a:moveTo>
                    <a:pt x="5515057" y="741485"/>
                  </a:moveTo>
                  <a:cubicBezTo>
                    <a:pt x="5505288" y="788377"/>
                    <a:pt x="5405641" y="831362"/>
                    <a:pt x="5339210" y="846993"/>
                  </a:cubicBezTo>
                  <a:cubicBezTo>
                    <a:pt x="5272779" y="862624"/>
                    <a:pt x="5186810" y="841131"/>
                    <a:pt x="5116472" y="835269"/>
                  </a:cubicBezTo>
                  <a:cubicBezTo>
                    <a:pt x="5046134" y="829407"/>
                    <a:pt x="4969934" y="811823"/>
                    <a:pt x="4917180" y="811823"/>
                  </a:cubicBezTo>
                  <a:cubicBezTo>
                    <a:pt x="4864426" y="811823"/>
                    <a:pt x="4850749" y="817684"/>
                    <a:pt x="4799949" y="835269"/>
                  </a:cubicBezTo>
                  <a:cubicBezTo>
                    <a:pt x="4749149" y="852854"/>
                    <a:pt x="4674903" y="893885"/>
                    <a:pt x="4612380" y="917331"/>
                  </a:cubicBezTo>
                  <a:cubicBezTo>
                    <a:pt x="4549857" y="940777"/>
                    <a:pt x="4491241" y="964223"/>
                    <a:pt x="4424810" y="975946"/>
                  </a:cubicBezTo>
                  <a:cubicBezTo>
                    <a:pt x="4358379" y="987669"/>
                    <a:pt x="4278272" y="985715"/>
                    <a:pt x="4213795" y="987669"/>
                  </a:cubicBezTo>
                  <a:cubicBezTo>
                    <a:pt x="4149318" y="989623"/>
                    <a:pt x="4073118" y="968131"/>
                    <a:pt x="4037949" y="987669"/>
                  </a:cubicBezTo>
                  <a:cubicBezTo>
                    <a:pt x="4002780" y="1007208"/>
                    <a:pt x="4022318" y="1052146"/>
                    <a:pt x="4002780" y="1104900"/>
                  </a:cubicBezTo>
                  <a:cubicBezTo>
                    <a:pt x="3983242" y="1157654"/>
                    <a:pt x="3961749" y="1272932"/>
                    <a:pt x="3920718" y="1304193"/>
                  </a:cubicBezTo>
                  <a:cubicBezTo>
                    <a:pt x="3879687" y="1335455"/>
                    <a:pt x="3809349" y="1288561"/>
                    <a:pt x="3756595" y="1292469"/>
                  </a:cubicBezTo>
                  <a:cubicBezTo>
                    <a:pt x="3703841" y="1296377"/>
                    <a:pt x="3692118" y="1329593"/>
                    <a:pt x="3604195" y="1327639"/>
                  </a:cubicBezTo>
                  <a:cubicBezTo>
                    <a:pt x="3516272" y="1325685"/>
                    <a:pt x="3324795" y="1304192"/>
                    <a:pt x="3229057" y="1280746"/>
                  </a:cubicBezTo>
                  <a:cubicBezTo>
                    <a:pt x="3133319" y="1257300"/>
                    <a:pt x="3094241" y="1218223"/>
                    <a:pt x="3029764" y="1186962"/>
                  </a:cubicBezTo>
                  <a:cubicBezTo>
                    <a:pt x="2965287" y="1155701"/>
                    <a:pt x="2920349" y="1112716"/>
                    <a:pt x="2842195" y="1093177"/>
                  </a:cubicBezTo>
                  <a:cubicBezTo>
                    <a:pt x="2764041" y="1073638"/>
                    <a:pt x="2646810" y="1065823"/>
                    <a:pt x="2560841" y="1069731"/>
                  </a:cubicBezTo>
                  <a:cubicBezTo>
                    <a:pt x="2474872" y="1073639"/>
                    <a:pt x="2326380" y="1116623"/>
                    <a:pt x="2326380" y="1116623"/>
                  </a:cubicBezTo>
                  <a:cubicBezTo>
                    <a:pt x="2234549" y="1134208"/>
                    <a:pt x="2107549" y="1171331"/>
                    <a:pt x="2009857" y="1175239"/>
                  </a:cubicBezTo>
                  <a:cubicBezTo>
                    <a:pt x="1912165" y="1179147"/>
                    <a:pt x="1834011" y="1120531"/>
                    <a:pt x="1740226" y="1140069"/>
                  </a:cubicBezTo>
                  <a:cubicBezTo>
                    <a:pt x="1646441" y="1159607"/>
                    <a:pt x="1544841" y="1239715"/>
                    <a:pt x="1447149" y="1292469"/>
                  </a:cubicBezTo>
                  <a:cubicBezTo>
                    <a:pt x="1349457" y="1345223"/>
                    <a:pt x="1226364" y="1403839"/>
                    <a:pt x="1154072" y="1456593"/>
                  </a:cubicBezTo>
                  <a:cubicBezTo>
                    <a:pt x="1081780" y="1509347"/>
                    <a:pt x="1030980" y="1548424"/>
                    <a:pt x="1013395" y="1608993"/>
                  </a:cubicBezTo>
                  <a:cubicBezTo>
                    <a:pt x="995810" y="1669562"/>
                    <a:pt x="1046610" y="1767254"/>
                    <a:pt x="1048564" y="1820008"/>
                  </a:cubicBezTo>
                  <a:cubicBezTo>
                    <a:pt x="1050518" y="1872762"/>
                    <a:pt x="1011441" y="1884485"/>
                    <a:pt x="1025118" y="1925516"/>
                  </a:cubicBezTo>
                  <a:cubicBezTo>
                    <a:pt x="1038795" y="1966547"/>
                    <a:pt x="1128672" y="2009532"/>
                    <a:pt x="1130626" y="2066193"/>
                  </a:cubicBezTo>
                  <a:cubicBezTo>
                    <a:pt x="1132580" y="2122854"/>
                    <a:pt x="1052472" y="2208823"/>
                    <a:pt x="1036841" y="2265485"/>
                  </a:cubicBezTo>
                  <a:cubicBezTo>
                    <a:pt x="1021210" y="2322147"/>
                    <a:pt x="1015349" y="2347547"/>
                    <a:pt x="1036841" y="2406162"/>
                  </a:cubicBezTo>
                  <a:cubicBezTo>
                    <a:pt x="1058333" y="2464777"/>
                    <a:pt x="1124764" y="2564423"/>
                    <a:pt x="1165795" y="2617177"/>
                  </a:cubicBezTo>
                  <a:cubicBezTo>
                    <a:pt x="1206826" y="2669931"/>
                    <a:pt x="1218549" y="2714870"/>
                    <a:pt x="1283026" y="2722685"/>
                  </a:cubicBezTo>
                  <a:cubicBezTo>
                    <a:pt x="1347503" y="2730500"/>
                    <a:pt x="1497949" y="2660161"/>
                    <a:pt x="1552657" y="2664069"/>
                  </a:cubicBezTo>
                  <a:cubicBezTo>
                    <a:pt x="1607365" y="2667977"/>
                    <a:pt x="1619087" y="2693377"/>
                    <a:pt x="1611272" y="2746131"/>
                  </a:cubicBezTo>
                  <a:cubicBezTo>
                    <a:pt x="1603457" y="2798885"/>
                    <a:pt x="1529210" y="2906347"/>
                    <a:pt x="1505764" y="2980593"/>
                  </a:cubicBezTo>
                  <a:cubicBezTo>
                    <a:pt x="1482318" y="3054839"/>
                    <a:pt x="1480364" y="3099777"/>
                    <a:pt x="1470595" y="3191608"/>
                  </a:cubicBezTo>
                  <a:cubicBezTo>
                    <a:pt x="1460826" y="3283439"/>
                    <a:pt x="1454964" y="3404577"/>
                    <a:pt x="1447149" y="3531577"/>
                  </a:cubicBezTo>
                  <a:cubicBezTo>
                    <a:pt x="1439334" y="3658577"/>
                    <a:pt x="1464734" y="3826608"/>
                    <a:pt x="1423703" y="3953608"/>
                  </a:cubicBezTo>
                  <a:cubicBezTo>
                    <a:pt x="1382672" y="4080608"/>
                    <a:pt x="1288887" y="4207608"/>
                    <a:pt x="1200964" y="4293577"/>
                  </a:cubicBezTo>
                  <a:cubicBezTo>
                    <a:pt x="1113041" y="4379546"/>
                    <a:pt x="974318" y="4457700"/>
                    <a:pt x="896164" y="4469423"/>
                  </a:cubicBezTo>
                  <a:cubicBezTo>
                    <a:pt x="818010" y="4481146"/>
                    <a:pt x="784795" y="4399085"/>
                    <a:pt x="732041" y="4363916"/>
                  </a:cubicBezTo>
                  <a:cubicBezTo>
                    <a:pt x="679287" y="4328747"/>
                    <a:pt x="614810" y="4330700"/>
                    <a:pt x="579641" y="4258408"/>
                  </a:cubicBezTo>
                  <a:cubicBezTo>
                    <a:pt x="544472" y="4186116"/>
                    <a:pt x="544472" y="4008316"/>
                    <a:pt x="521026" y="3930162"/>
                  </a:cubicBezTo>
                  <a:cubicBezTo>
                    <a:pt x="497580" y="3852008"/>
                    <a:pt x="478041" y="3834423"/>
                    <a:pt x="438964" y="3789485"/>
                  </a:cubicBezTo>
                  <a:cubicBezTo>
                    <a:pt x="399887" y="3744547"/>
                    <a:pt x="317825" y="3715239"/>
                    <a:pt x="286564" y="3660531"/>
                  </a:cubicBezTo>
                  <a:cubicBezTo>
                    <a:pt x="255303" y="3605823"/>
                    <a:pt x="267026" y="3506178"/>
                    <a:pt x="251395" y="3461239"/>
                  </a:cubicBezTo>
                  <a:cubicBezTo>
                    <a:pt x="235764" y="3416300"/>
                    <a:pt x="220134" y="3400669"/>
                    <a:pt x="192780" y="3390900"/>
                  </a:cubicBezTo>
                  <a:cubicBezTo>
                    <a:pt x="165426" y="3381131"/>
                    <a:pt x="116580" y="3400669"/>
                    <a:pt x="87272" y="3402623"/>
                  </a:cubicBezTo>
                  <a:cubicBezTo>
                    <a:pt x="57964" y="3404577"/>
                    <a:pt x="30611" y="3414346"/>
                    <a:pt x="16934" y="3402623"/>
                  </a:cubicBezTo>
                  <a:cubicBezTo>
                    <a:pt x="3257" y="3390900"/>
                    <a:pt x="7164" y="3379177"/>
                    <a:pt x="5210" y="3332285"/>
                  </a:cubicBezTo>
                  <a:cubicBezTo>
                    <a:pt x="3256" y="3285393"/>
                    <a:pt x="5210" y="3121269"/>
                    <a:pt x="5210" y="3121269"/>
                  </a:cubicBezTo>
                  <a:cubicBezTo>
                    <a:pt x="5210" y="3064608"/>
                    <a:pt x="-6513" y="3029439"/>
                    <a:pt x="5210" y="2992316"/>
                  </a:cubicBezTo>
                  <a:cubicBezTo>
                    <a:pt x="16933" y="2955193"/>
                    <a:pt x="56010" y="2937608"/>
                    <a:pt x="75549" y="2898531"/>
                  </a:cubicBezTo>
                  <a:cubicBezTo>
                    <a:pt x="95087" y="2859454"/>
                    <a:pt x="98995" y="2781300"/>
                    <a:pt x="122441" y="2757854"/>
                  </a:cubicBezTo>
                  <a:cubicBezTo>
                    <a:pt x="145887" y="2734408"/>
                    <a:pt x="173241" y="2765669"/>
                    <a:pt x="216226" y="2757854"/>
                  </a:cubicBezTo>
                  <a:cubicBezTo>
                    <a:pt x="259211" y="2750039"/>
                    <a:pt x="335411" y="2730500"/>
                    <a:pt x="380349" y="2710962"/>
                  </a:cubicBezTo>
                  <a:cubicBezTo>
                    <a:pt x="425287" y="2691424"/>
                    <a:pt x="450688" y="2662115"/>
                    <a:pt x="485857" y="2640623"/>
                  </a:cubicBezTo>
                  <a:cubicBezTo>
                    <a:pt x="521026" y="2619131"/>
                    <a:pt x="554241" y="2605454"/>
                    <a:pt x="591364" y="2582008"/>
                  </a:cubicBezTo>
                  <a:cubicBezTo>
                    <a:pt x="628487" y="2558562"/>
                    <a:pt x="700779" y="2540977"/>
                    <a:pt x="708595" y="2499946"/>
                  </a:cubicBezTo>
                  <a:cubicBezTo>
                    <a:pt x="716410" y="2458915"/>
                    <a:pt x="673426" y="2372946"/>
                    <a:pt x="638257" y="2335823"/>
                  </a:cubicBezTo>
                  <a:cubicBezTo>
                    <a:pt x="603088" y="2298700"/>
                    <a:pt x="538611" y="2296746"/>
                    <a:pt x="497580" y="2277208"/>
                  </a:cubicBezTo>
                  <a:cubicBezTo>
                    <a:pt x="456549" y="2257670"/>
                    <a:pt x="431149" y="2226408"/>
                    <a:pt x="392072" y="2218593"/>
                  </a:cubicBezTo>
                  <a:cubicBezTo>
                    <a:pt x="352995" y="2210778"/>
                    <a:pt x="298287" y="2220547"/>
                    <a:pt x="263118" y="2230316"/>
                  </a:cubicBezTo>
                  <a:cubicBezTo>
                    <a:pt x="227949" y="2240085"/>
                    <a:pt x="202549" y="2261577"/>
                    <a:pt x="181057" y="2277208"/>
                  </a:cubicBezTo>
                  <a:cubicBezTo>
                    <a:pt x="159565" y="2292839"/>
                    <a:pt x="151749" y="2314331"/>
                    <a:pt x="134164" y="2324100"/>
                  </a:cubicBezTo>
                  <a:cubicBezTo>
                    <a:pt x="116579" y="2333869"/>
                    <a:pt x="91180" y="2333869"/>
                    <a:pt x="75549" y="2335823"/>
                  </a:cubicBezTo>
                  <a:cubicBezTo>
                    <a:pt x="59918" y="2337777"/>
                    <a:pt x="46241" y="2339731"/>
                    <a:pt x="40380" y="2335823"/>
                  </a:cubicBezTo>
                  <a:cubicBezTo>
                    <a:pt x="34519" y="2331915"/>
                    <a:pt x="40380" y="2312377"/>
                    <a:pt x="40380" y="2312377"/>
                  </a:cubicBezTo>
                  <a:cubicBezTo>
                    <a:pt x="40380" y="2281116"/>
                    <a:pt x="44288" y="2296746"/>
                    <a:pt x="40380" y="2148254"/>
                  </a:cubicBezTo>
                  <a:cubicBezTo>
                    <a:pt x="36472" y="1999762"/>
                    <a:pt x="18888" y="1681284"/>
                    <a:pt x="16934" y="1421423"/>
                  </a:cubicBezTo>
                  <a:cubicBezTo>
                    <a:pt x="14980" y="1161562"/>
                    <a:pt x="28657" y="802054"/>
                    <a:pt x="28657" y="589085"/>
                  </a:cubicBezTo>
                  <a:cubicBezTo>
                    <a:pt x="28657" y="376116"/>
                    <a:pt x="20842" y="237393"/>
                    <a:pt x="16934" y="143608"/>
                  </a:cubicBezTo>
                  <a:cubicBezTo>
                    <a:pt x="13026" y="49823"/>
                    <a:pt x="-651" y="49823"/>
                    <a:pt x="5210" y="26377"/>
                  </a:cubicBezTo>
                  <a:cubicBezTo>
                    <a:pt x="11071" y="2931"/>
                    <a:pt x="16934" y="6839"/>
                    <a:pt x="52103" y="2931"/>
                  </a:cubicBezTo>
                  <a:cubicBezTo>
                    <a:pt x="87272" y="-977"/>
                    <a:pt x="147841" y="-977"/>
                    <a:pt x="216226" y="2931"/>
                  </a:cubicBezTo>
                  <a:cubicBezTo>
                    <a:pt x="284610" y="6839"/>
                    <a:pt x="395979" y="22469"/>
                    <a:pt x="462410" y="26377"/>
                  </a:cubicBezTo>
                  <a:cubicBezTo>
                    <a:pt x="528841" y="30285"/>
                    <a:pt x="614810" y="26377"/>
                    <a:pt x="614810" y="26377"/>
                  </a:cubicBezTo>
                  <a:cubicBezTo>
                    <a:pt x="661702" y="26377"/>
                    <a:pt x="706641" y="8792"/>
                    <a:pt x="743764" y="26377"/>
                  </a:cubicBezTo>
                  <a:cubicBezTo>
                    <a:pt x="780887" y="43962"/>
                    <a:pt x="810195" y="104531"/>
                    <a:pt x="837549" y="131885"/>
                  </a:cubicBezTo>
                  <a:cubicBezTo>
                    <a:pt x="864903" y="159239"/>
                    <a:pt x="851225" y="165100"/>
                    <a:pt x="907887" y="190500"/>
                  </a:cubicBezTo>
                  <a:cubicBezTo>
                    <a:pt x="964548" y="215900"/>
                    <a:pt x="1124764" y="256931"/>
                    <a:pt x="1177518" y="284285"/>
                  </a:cubicBezTo>
                  <a:cubicBezTo>
                    <a:pt x="1230272" y="311639"/>
                    <a:pt x="1177518" y="340946"/>
                    <a:pt x="1224410" y="354623"/>
                  </a:cubicBezTo>
                  <a:cubicBezTo>
                    <a:pt x="1271302" y="368300"/>
                    <a:pt x="1367041" y="364392"/>
                    <a:pt x="1458872" y="366346"/>
                  </a:cubicBezTo>
                  <a:cubicBezTo>
                    <a:pt x="1550703" y="368300"/>
                    <a:pt x="1675749" y="362438"/>
                    <a:pt x="1775395" y="366346"/>
                  </a:cubicBezTo>
                  <a:cubicBezTo>
                    <a:pt x="1875041" y="370254"/>
                    <a:pt x="1986411" y="385885"/>
                    <a:pt x="2056749" y="389793"/>
                  </a:cubicBezTo>
                  <a:cubicBezTo>
                    <a:pt x="2127087" y="393701"/>
                    <a:pt x="2144672" y="399562"/>
                    <a:pt x="2197426" y="389793"/>
                  </a:cubicBezTo>
                  <a:cubicBezTo>
                    <a:pt x="2250180" y="380024"/>
                    <a:pt x="2326380" y="368300"/>
                    <a:pt x="2373272" y="331177"/>
                  </a:cubicBezTo>
                  <a:cubicBezTo>
                    <a:pt x="2420164" y="294054"/>
                    <a:pt x="2455334" y="204177"/>
                    <a:pt x="2478780" y="167054"/>
                  </a:cubicBezTo>
                  <a:cubicBezTo>
                    <a:pt x="2502226" y="129931"/>
                    <a:pt x="2488549" y="108439"/>
                    <a:pt x="2513949" y="108439"/>
                  </a:cubicBezTo>
                  <a:cubicBezTo>
                    <a:pt x="2539349" y="108439"/>
                    <a:pt x="2590149" y="165100"/>
                    <a:pt x="2631180" y="167054"/>
                  </a:cubicBezTo>
                  <a:cubicBezTo>
                    <a:pt x="2672211" y="169008"/>
                    <a:pt x="2726919" y="139701"/>
                    <a:pt x="2760134" y="120162"/>
                  </a:cubicBezTo>
                  <a:cubicBezTo>
                    <a:pt x="2793349" y="100623"/>
                    <a:pt x="2805072" y="63500"/>
                    <a:pt x="2830472" y="49823"/>
                  </a:cubicBezTo>
                  <a:cubicBezTo>
                    <a:pt x="2855872" y="36146"/>
                    <a:pt x="2877365" y="42008"/>
                    <a:pt x="2912534" y="38100"/>
                  </a:cubicBezTo>
                  <a:cubicBezTo>
                    <a:pt x="2947703" y="34192"/>
                    <a:pt x="2994595" y="28331"/>
                    <a:pt x="3041487" y="26377"/>
                  </a:cubicBezTo>
                  <a:cubicBezTo>
                    <a:pt x="3088379" y="24423"/>
                    <a:pt x="3193887" y="26377"/>
                    <a:pt x="3193887" y="26377"/>
                  </a:cubicBezTo>
                  <a:lnTo>
                    <a:pt x="3780041" y="26377"/>
                  </a:lnTo>
                  <a:lnTo>
                    <a:pt x="4155180" y="26377"/>
                  </a:lnTo>
                  <a:cubicBezTo>
                    <a:pt x="4254826" y="26377"/>
                    <a:pt x="4327118" y="22469"/>
                    <a:pt x="4377918" y="26377"/>
                  </a:cubicBezTo>
                  <a:cubicBezTo>
                    <a:pt x="4428718" y="30285"/>
                    <a:pt x="4446303" y="34192"/>
                    <a:pt x="4459980" y="49823"/>
                  </a:cubicBezTo>
                  <a:cubicBezTo>
                    <a:pt x="4473657" y="65454"/>
                    <a:pt x="4440442" y="88900"/>
                    <a:pt x="4459980" y="120162"/>
                  </a:cubicBezTo>
                  <a:cubicBezTo>
                    <a:pt x="4479518" y="151424"/>
                    <a:pt x="4551810" y="210039"/>
                    <a:pt x="4577210" y="237393"/>
                  </a:cubicBezTo>
                  <a:cubicBezTo>
                    <a:pt x="4602610" y="264747"/>
                    <a:pt x="4594795" y="262793"/>
                    <a:pt x="4612380" y="284285"/>
                  </a:cubicBezTo>
                  <a:cubicBezTo>
                    <a:pt x="4629965" y="305777"/>
                    <a:pt x="4622149" y="352669"/>
                    <a:pt x="4682718" y="366346"/>
                  </a:cubicBezTo>
                  <a:cubicBezTo>
                    <a:pt x="4743287" y="380023"/>
                    <a:pt x="4907410" y="364392"/>
                    <a:pt x="4975795" y="366346"/>
                  </a:cubicBezTo>
                  <a:cubicBezTo>
                    <a:pt x="5044180" y="368300"/>
                    <a:pt x="5046134" y="358531"/>
                    <a:pt x="5093026" y="378069"/>
                  </a:cubicBezTo>
                  <a:cubicBezTo>
                    <a:pt x="5139918" y="397607"/>
                    <a:pt x="5206349" y="452315"/>
                    <a:pt x="5257149" y="483577"/>
                  </a:cubicBezTo>
                  <a:cubicBezTo>
                    <a:pt x="5307949" y="514839"/>
                    <a:pt x="5356795" y="530470"/>
                    <a:pt x="5397826" y="565639"/>
                  </a:cubicBezTo>
                  <a:cubicBezTo>
                    <a:pt x="5438857" y="600808"/>
                    <a:pt x="5524826" y="694593"/>
                    <a:pt x="5515057" y="741485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10300" y="20713590"/>
              <a:ext cx="12009984" cy="5833534"/>
            </a:xfrm>
            <a:custGeom>
              <a:avLst/>
              <a:gdLst>
                <a:gd name="connsiteX0" fmla="*/ 9910500 w 12009984"/>
                <a:gd name="connsiteY0" fmla="*/ 4127610 h 5833534"/>
                <a:gd name="connsiteX1" fmla="*/ 9617423 w 12009984"/>
                <a:gd name="connsiteY1" fmla="*/ 3904872 h 5833534"/>
                <a:gd name="connsiteX2" fmla="*/ 9371238 w 12009984"/>
                <a:gd name="connsiteY2" fmla="*/ 3822810 h 5833534"/>
                <a:gd name="connsiteX3" fmla="*/ 9171946 w 12009984"/>
                <a:gd name="connsiteY3" fmla="*/ 3799364 h 5833534"/>
                <a:gd name="connsiteX4" fmla="*/ 8949208 w 12009984"/>
                <a:gd name="connsiteY4" fmla="*/ 3623518 h 5833534"/>
                <a:gd name="connsiteX5" fmla="*/ 8796808 w 12009984"/>
                <a:gd name="connsiteY5" fmla="*/ 3529733 h 5833534"/>
                <a:gd name="connsiteX6" fmla="*/ 8574069 w 12009984"/>
                <a:gd name="connsiteY6" fmla="*/ 3518010 h 5833534"/>
                <a:gd name="connsiteX7" fmla="*/ 8363054 w 12009984"/>
                <a:gd name="connsiteY7" fmla="*/ 3389056 h 5833534"/>
                <a:gd name="connsiteX8" fmla="*/ 8280992 w 12009984"/>
                <a:gd name="connsiteY8" fmla="*/ 3154595 h 5833534"/>
                <a:gd name="connsiteX9" fmla="*/ 8163762 w 12009984"/>
                <a:gd name="connsiteY9" fmla="*/ 3002195 h 5833534"/>
                <a:gd name="connsiteX10" fmla="*/ 7987915 w 12009984"/>
                <a:gd name="connsiteY10" fmla="*/ 2955302 h 5833534"/>
                <a:gd name="connsiteX11" fmla="*/ 7741731 w 12009984"/>
                <a:gd name="connsiteY11" fmla="*/ 2978748 h 5833534"/>
                <a:gd name="connsiteX12" fmla="*/ 7601054 w 12009984"/>
                <a:gd name="connsiteY12" fmla="*/ 2943579 h 5833534"/>
                <a:gd name="connsiteX13" fmla="*/ 7706562 w 12009984"/>
                <a:gd name="connsiteY13" fmla="*/ 2802902 h 5833534"/>
                <a:gd name="connsiteX14" fmla="*/ 7917577 w 12009984"/>
                <a:gd name="connsiteY14" fmla="*/ 2767733 h 5833534"/>
                <a:gd name="connsiteX15" fmla="*/ 8011362 w 12009984"/>
                <a:gd name="connsiteY15" fmla="*/ 2709118 h 5833534"/>
                <a:gd name="connsiteX16" fmla="*/ 7858962 w 12009984"/>
                <a:gd name="connsiteY16" fmla="*/ 2673948 h 5833534"/>
                <a:gd name="connsiteX17" fmla="*/ 7776900 w 12009984"/>
                <a:gd name="connsiteY17" fmla="*/ 2580164 h 5833534"/>
                <a:gd name="connsiteX18" fmla="*/ 7987915 w 12009984"/>
                <a:gd name="connsiteY18" fmla="*/ 2556718 h 5833534"/>
                <a:gd name="connsiteX19" fmla="*/ 8152038 w 12009984"/>
                <a:gd name="connsiteY19" fmla="*/ 2603610 h 5833534"/>
                <a:gd name="connsiteX20" fmla="*/ 8187208 w 12009984"/>
                <a:gd name="connsiteY20" fmla="*/ 2720841 h 5833534"/>
                <a:gd name="connsiteX21" fmla="*/ 8304438 w 12009984"/>
                <a:gd name="connsiteY21" fmla="*/ 2720841 h 5833534"/>
                <a:gd name="connsiteX22" fmla="*/ 8398223 w 12009984"/>
                <a:gd name="connsiteY22" fmla="*/ 2568441 h 5833534"/>
                <a:gd name="connsiteX23" fmla="*/ 8409946 w 12009984"/>
                <a:gd name="connsiteY23" fmla="*/ 2275364 h 5833534"/>
                <a:gd name="connsiteX24" fmla="*/ 8679577 w 12009984"/>
                <a:gd name="connsiteY24" fmla="*/ 1958841 h 5833534"/>
                <a:gd name="connsiteX25" fmla="*/ 8691300 w 12009984"/>
                <a:gd name="connsiteY25" fmla="*/ 1736102 h 5833534"/>
                <a:gd name="connsiteX26" fmla="*/ 8808531 w 12009984"/>
                <a:gd name="connsiteY26" fmla="*/ 1642318 h 5833534"/>
                <a:gd name="connsiteX27" fmla="*/ 8878869 w 12009984"/>
                <a:gd name="connsiteY27" fmla="*/ 1736102 h 5833534"/>
                <a:gd name="connsiteX28" fmla="*/ 8855423 w 12009984"/>
                <a:gd name="connsiteY28" fmla="*/ 1911948 h 5833534"/>
                <a:gd name="connsiteX29" fmla="*/ 8960931 w 12009984"/>
                <a:gd name="connsiteY29" fmla="*/ 1994010 h 5833534"/>
                <a:gd name="connsiteX30" fmla="*/ 9007823 w 12009984"/>
                <a:gd name="connsiteY30" fmla="*/ 1829887 h 5833534"/>
                <a:gd name="connsiteX31" fmla="*/ 8960931 w 12009984"/>
                <a:gd name="connsiteY31" fmla="*/ 1642318 h 5833534"/>
                <a:gd name="connsiteX32" fmla="*/ 8960931 w 12009984"/>
                <a:gd name="connsiteY32" fmla="*/ 1489918 h 5833534"/>
                <a:gd name="connsiteX33" fmla="*/ 9207115 w 12009984"/>
                <a:gd name="connsiteY33" fmla="*/ 1583702 h 5833534"/>
                <a:gd name="connsiteX34" fmla="*/ 9242285 w 12009984"/>
                <a:gd name="connsiteY34" fmla="*/ 1583702 h 5833534"/>
                <a:gd name="connsiteX35" fmla="*/ 9207115 w 12009984"/>
                <a:gd name="connsiteY35" fmla="*/ 1489918 h 5833534"/>
                <a:gd name="connsiteX36" fmla="*/ 9171946 w 12009984"/>
                <a:gd name="connsiteY36" fmla="*/ 1349241 h 5833534"/>
                <a:gd name="connsiteX37" fmla="*/ 8996100 w 12009984"/>
                <a:gd name="connsiteY37" fmla="*/ 1360964 h 5833534"/>
                <a:gd name="connsiteX38" fmla="*/ 8949208 w 12009984"/>
                <a:gd name="connsiteY38" fmla="*/ 1232010 h 5833534"/>
                <a:gd name="connsiteX39" fmla="*/ 8761638 w 12009984"/>
                <a:gd name="connsiteY39" fmla="*/ 1185118 h 5833534"/>
                <a:gd name="connsiteX40" fmla="*/ 8609238 w 12009984"/>
                <a:gd name="connsiteY40" fmla="*/ 1173395 h 5833534"/>
                <a:gd name="connsiteX41" fmla="*/ 8433392 w 12009984"/>
                <a:gd name="connsiteY41" fmla="*/ 868595 h 5833534"/>
                <a:gd name="connsiteX42" fmla="*/ 8445115 w 12009984"/>
                <a:gd name="connsiteY42" fmla="*/ 763087 h 5833534"/>
                <a:gd name="connsiteX43" fmla="*/ 8667854 w 12009984"/>
                <a:gd name="connsiteY43" fmla="*/ 868595 h 5833534"/>
                <a:gd name="connsiteX44" fmla="*/ 8855423 w 12009984"/>
                <a:gd name="connsiteY44" fmla="*/ 716195 h 5833534"/>
                <a:gd name="connsiteX45" fmla="*/ 8914038 w 12009984"/>
                <a:gd name="connsiteY45" fmla="*/ 727918 h 5833534"/>
                <a:gd name="connsiteX46" fmla="*/ 9148500 w 12009984"/>
                <a:gd name="connsiteY46" fmla="*/ 856872 h 5833534"/>
                <a:gd name="connsiteX47" fmla="*/ 9171946 w 12009984"/>
                <a:gd name="connsiteY47" fmla="*/ 716195 h 5833534"/>
                <a:gd name="connsiteX48" fmla="*/ 9019546 w 12009984"/>
                <a:gd name="connsiteY48" fmla="*/ 704472 h 5833534"/>
                <a:gd name="connsiteX49" fmla="*/ 8996100 w 12009984"/>
                <a:gd name="connsiteY49" fmla="*/ 622410 h 5833534"/>
                <a:gd name="connsiteX50" fmla="*/ 9195392 w 12009984"/>
                <a:gd name="connsiteY50" fmla="*/ 528625 h 5833534"/>
                <a:gd name="connsiteX51" fmla="*/ 9347792 w 12009984"/>
                <a:gd name="connsiteY51" fmla="*/ 470010 h 5833534"/>
                <a:gd name="connsiteX52" fmla="*/ 9465023 w 12009984"/>
                <a:gd name="connsiteY52" fmla="*/ 341056 h 5833534"/>
                <a:gd name="connsiteX53" fmla="*/ 9687762 w 12009984"/>
                <a:gd name="connsiteY53" fmla="*/ 282441 h 5833534"/>
                <a:gd name="connsiteX54" fmla="*/ 9781546 w 12009984"/>
                <a:gd name="connsiteY54" fmla="*/ 59702 h 5833534"/>
                <a:gd name="connsiteX55" fmla="*/ 9699485 w 12009984"/>
                <a:gd name="connsiteY55" fmla="*/ 1087 h 5833534"/>
                <a:gd name="connsiteX56" fmla="*/ 9429854 w 12009984"/>
                <a:gd name="connsiteY56" fmla="*/ 94872 h 5833534"/>
                <a:gd name="connsiteX57" fmla="*/ 9171946 w 12009984"/>
                <a:gd name="connsiteY57" fmla="*/ 141764 h 5833534"/>
                <a:gd name="connsiteX58" fmla="*/ 8890592 w 12009984"/>
                <a:gd name="connsiteY58" fmla="*/ 188656 h 5833534"/>
                <a:gd name="connsiteX59" fmla="*/ 8785085 w 12009984"/>
                <a:gd name="connsiteY59" fmla="*/ 305887 h 5833534"/>
                <a:gd name="connsiteX60" fmla="*/ 8562346 w 12009984"/>
                <a:gd name="connsiteY60" fmla="*/ 270718 h 5833534"/>
                <a:gd name="connsiteX61" fmla="*/ 8433392 w 12009984"/>
                <a:gd name="connsiteY61" fmla="*/ 341056 h 5833534"/>
                <a:gd name="connsiteX62" fmla="*/ 8327885 w 12009984"/>
                <a:gd name="connsiteY62" fmla="*/ 329333 h 5833534"/>
                <a:gd name="connsiteX63" fmla="*/ 8140315 w 12009984"/>
                <a:gd name="connsiteY63" fmla="*/ 458287 h 5833534"/>
                <a:gd name="connsiteX64" fmla="*/ 8058254 w 12009984"/>
                <a:gd name="connsiteY64" fmla="*/ 587241 h 5833534"/>
                <a:gd name="connsiteX65" fmla="*/ 8011362 w 12009984"/>
                <a:gd name="connsiteY65" fmla="*/ 563795 h 5833534"/>
                <a:gd name="connsiteX66" fmla="*/ 7788623 w 12009984"/>
                <a:gd name="connsiteY66" fmla="*/ 727918 h 5833534"/>
                <a:gd name="connsiteX67" fmla="*/ 7706562 w 12009984"/>
                <a:gd name="connsiteY67" fmla="*/ 833425 h 5833534"/>
                <a:gd name="connsiteX68" fmla="*/ 7601054 w 12009984"/>
                <a:gd name="connsiteY68" fmla="*/ 774810 h 5833534"/>
                <a:gd name="connsiteX69" fmla="*/ 7448654 w 12009984"/>
                <a:gd name="connsiteY69" fmla="*/ 833425 h 5833534"/>
                <a:gd name="connsiteX70" fmla="*/ 7366592 w 12009984"/>
                <a:gd name="connsiteY70" fmla="*/ 868595 h 5833534"/>
                <a:gd name="connsiteX71" fmla="*/ 7249362 w 12009984"/>
                <a:gd name="connsiteY71" fmla="*/ 892041 h 5833534"/>
                <a:gd name="connsiteX72" fmla="*/ 7190746 w 12009984"/>
                <a:gd name="connsiteY72" fmla="*/ 997548 h 5833534"/>
                <a:gd name="connsiteX73" fmla="*/ 7120408 w 12009984"/>
                <a:gd name="connsiteY73" fmla="*/ 915487 h 5833534"/>
                <a:gd name="connsiteX74" fmla="*/ 6839054 w 12009984"/>
                <a:gd name="connsiteY74" fmla="*/ 974102 h 5833534"/>
                <a:gd name="connsiteX75" fmla="*/ 6663208 w 12009984"/>
                <a:gd name="connsiteY75" fmla="*/ 1103056 h 5833534"/>
                <a:gd name="connsiteX76" fmla="*/ 6487362 w 12009984"/>
                <a:gd name="connsiteY76" fmla="*/ 1255456 h 5833534"/>
                <a:gd name="connsiteX77" fmla="*/ 6428746 w 12009984"/>
                <a:gd name="connsiteY77" fmla="*/ 1443025 h 5833534"/>
                <a:gd name="connsiteX78" fmla="*/ 6311515 w 12009984"/>
                <a:gd name="connsiteY78" fmla="*/ 1642318 h 5833534"/>
                <a:gd name="connsiteX79" fmla="*/ 6229454 w 12009984"/>
                <a:gd name="connsiteY79" fmla="*/ 1712656 h 5833534"/>
                <a:gd name="connsiteX80" fmla="*/ 6147392 w 12009984"/>
                <a:gd name="connsiteY80" fmla="*/ 1677487 h 5833534"/>
                <a:gd name="connsiteX81" fmla="*/ 6229454 w 12009984"/>
                <a:gd name="connsiteY81" fmla="*/ 1583702 h 5833534"/>
                <a:gd name="connsiteX82" fmla="*/ 6323238 w 12009984"/>
                <a:gd name="connsiteY82" fmla="*/ 1443025 h 5833534"/>
                <a:gd name="connsiteX83" fmla="*/ 6311515 w 12009984"/>
                <a:gd name="connsiteY83" fmla="*/ 1278902 h 5833534"/>
                <a:gd name="connsiteX84" fmla="*/ 6229454 w 12009984"/>
                <a:gd name="connsiteY84" fmla="*/ 1384410 h 5833534"/>
                <a:gd name="connsiteX85" fmla="*/ 6112223 w 12009984"/>
                <a:gd name="connsiteY85" fmla="*/ 1513364 h 5833534"/>
                <a:gd name="connsiteX86" fmla="*/ 5994992 w 12009984"/>
                <a:gd name="connsiteY86" fmla="*/ 1583702 h 5833534"/>
                <a:gd name="connsiteX87" fmla="*/ 5842592 w 12009984"/>
                <a:gd name="connsiteY87" fmla="*/ 1583702 h 5833534"/>
                <a:gd name="connsiteX88" fmla="*/ 5772254 w 12009984"/>
                <a:gd name="connsiteY88" fmla="*/ 1630595 h 5833534"/>
                <a:gd name="connsiteX89" fmla="*/ 5760531 w 12009984"/>
                <a:gd name="connsiteY89" fmla="*/ 1771272 h 5833534"/>
                <a:gd name="connsiteX90" fmla="*/ 5760531 w 12009984"/>
                <a:gd name="connsiteY90" fmla="*/ 1865056 h 5833534"/>
                <a:gd name="connsiteX91" fmla="*/ 5655023 w 12009984"/>
                <a:gd name="connsiteY91" fmla="*/ 1876779 h 5833534"/>
                <a:gd name="connsiteX92" fmla="*/ 5666746 w 12009984"/>
                <a:gd name="connsiteY92" fmla="*/ 1747825 h 5833534"/>
                <a:gd name="connsiteX93" fmla="*/ 5502623 w 12009984"/>
                <a:gd name="connsiteY93" fmla="*/ 1665764 h 5833534"/>
                <a:gd name="connsiteX94" fmla="*/ 5350223 w 12009984"/>
                <a:gd name="connsiteY94" fmla="*/ 1607148 h 5833534"/>
                <a:gd name="connsiteX95" fmla="*/ 5209546 w 12009984"/>
                <a:gd name="connsiteY95" fmla="*/ 1665764 h 5833534"/>
                <a:gd name="connsiteX96" fmla="*/ 5057146 w 12009984"/>
                <a:gd name="connsiteY96" fmla="*/ 1665764 h 5833534"/>
                <a:gd name="connsiteX97" fmla="*/ 4963362 w 12009984"/>
                <a:gd name="connsiteY97" fmla="*/ 1642318 h 5833534"/>
                <a:gd name="connsiteX98" fmla="*/ 5068869 w 12009984"/>
                <a:gd name="connsiteY98" fmla="*/ 1888502 h 5833534"/>
                <a:gd name="connsiteX99" fmla="*/ 5115762 w 12009984"/>
                <a:gd name="connsiteY99" fmla="*/ 1958841 h 5833534"/>
                <a:gd name="connsiteX100" fmla="*/ 5162654 w 12009984"/>
                <a:gd name="connsiteY100" fmla="*/ 1794718 h 5833534"/>
                <a:gd name="connsiteX101" fmla="*/ 5244715 w 12009984"/>
                <a:gd name="connsiteY101" fmla="*/ 1829887 h 5833534"/>
                <a:gd name="connsiteX102" fmla="*/ 5361946 w 12009984"/>
                <a:gd name="connsiteY102" fmla="*/ 1829887 h 5833534"/>
                <a:gd name="connsiteX103" fmla="*/ 5408838 w 12009984"/>
                <a:gd name="connsiteY103" fmla="*/ 1818164 h 5833534"/>
                <a:gd name="connsiteX104" fmla="*/ 5490900 w 12009984"/>
                <a:gd name="connsiteY104" fmla="*/ 1935395 h 5833534"/>
                <a:gd name="connsiteX105" fmla="*/ 5619854 w 12009984"/>
                <a:gd name="connsiteY105" fmla="*/ 2005733 h 5833534"/>
                <a:gd name="connsiteX106" fmla="*/ 5819146 w 12009984"/>
                <a:gd name="connsiteY106" fmla="*/ 2052625 h 5833534"/>
                <a:gd name="connsiteX107" fmla="*/ 5959823 w 12009984"/>
                <a:gd name="connsiteY107" fmla="*/ 2146410 h 5833534"/>
                <a:gd name="connsiteX108" fmla="*/ 6030162 w 12009984"/>
                <a:gd name="connsiteY108" fmla="*/ 2427764 h 5833534"/>
                <a:gd name="connsiteX109" fmla="*/ 6170838 w 12009984"/>
                <a:gd name="connsiteY109" fmla="*/ 2509825 h 5833534"/>
                <a:gd name="connsiteX110" fmla="*/ 6252900 w 12009984"/>
                <a:gd name="connsiteY110" fmla="*/ 2603610 h 5833534"/>
                <a:gd name="connsiteX111" fmla="*/ 6194285 w 12009984"/>
                <a:gd name="connsiteY111" fmla="*/ 2767733 h 5833534"/>
                <a:gd name="connsiteX112" fmla="*/ 6370131 w 12009984"/>
                <a:gd name="connsiteY112" fmla="*/ 2767733 h 5833534"/>
                <a:gd name="connsiteX113" fmla="*/ 6463915 w 12009984"/>
                <a:gd name="connsiteY113" fmla="*/ 2744287 h 5833534"/>
                <a:gd name="connsiteX114" fmla="*/ 6463915 w 12009984"/>
                <a:gd name="connsiteY114" fmla="*/ 2673948 h 5833534"/>
                <a:gd name="connsiteX115" fmla="*/ 6358408 w 12009984"/>
                <a:gd name="connsiteY115" fmla="*/ 2556718 h 5833534"/>
                <a:gd name="connsiteX116" fmla="*/ 6147392 w 12009984"/>
                <a:gd name="connsiteY116" fmla="*/ 2333979 h 5833534"/>
                <a:gd name="connsiteX117" fmla="*/ 6077054 w 12009984"/>
                <a:gd name="connsiteY117" fmla="*/ 2111241 h 5833534"/>
                <a:gd name="connsiteX118" fmla="*/ 5971546 w 12009984"/>
                <a:gd name="connsiteY118" fmla="*/ 1958841 h 5833534"/>
                <a:gd name="connsiteX119" fmla="*/ 5877762 w 12009984"/>
                <a:gd name="connsiteY119" fmla="*/ 1841610 h 5833534"/>
                <a:gd name="connsiteX120" fmla="*/ 5854315 w 12009984"/>
                <a:gd name="connsiteY120" fmla="*/ 1782995 h 5833534"/>
                <a:gd name="connsiteX121" fmla="*/ 5948100 w 12009984"/>
                <a:gd name="connsiteY121" fmla="*/ 1724379 h 5833534"/>
                <a:gd name="connsiteX122" fmla="*/ 6018438 w 12009984"/>
                <a:gd name="connsiteY122" fmla="*/ 1806441 h 5833534"/>
                <a:gd name="connsiteX123" fmla="*/ 6100500 w 12009984"/>
                <a:gd name="connsiteY123" fmla="*/ 1994010 h 5833534"/>
                <a:gd name="connsiteX124" fmla="*/ 6229454 w 12009984"/>
                <a:gd name="connsiteY124" fmla="*/ 2251918 h 5833534"/>
                <a:gd name="connsiteX125" fmla="*/ 6428746 w 12009984"/>
                <a:gd name="connsiteY125" fmla="*/ 2404318 h 5833534"/>
                <a:gd name="connsiteX126" fmla="*/ 6522531 w 12009984"/>
                <a:gd name="connsiteY126" fmla="*/ 2603610 h 5833534"/>
                <a:gd name="connsiteX127" fmla="*/ 6674931 w 12009984"/>
                <a:gd name="connsiteY127" fmla="*/ 2732564 h 5833534"/>
                <a:gd name="connsiteX128" fmla="*/ 6815608 w 12009984"/>
                <a:gd name="connsiteY128" fmla="*/ 2697395 h 5833534"/>
                <a:gd name="connsiteX129" fmla="*/ 6897669 w 12009984"/>
                <a:gd name="connsiteY129" fmla="*/ 2603610 h 5833534"/>
                <a:gd name="connsiteX130" fmla="*/ 6979731 w 12009984"/>
                <a:gd name="connsiteY130" fmla="*/ 2650502 h 5833534"/>
                <a:gd name="connsiteX131" fmla="*/ 7155577 w 12009984"/>
                <a:gd name="connsiteY131" fmla="*/ 2533272 h 5833534"/>
                <a:gd name="connsiteX132" fmla="*/ 7307977 w 12009984"/>
                <a:gd name="connsiteY132" fmla="*/ 2486379 h 5833534"/>
                <a:gd name="connsiteX133" fmla="*/ 7436931 w 12009984"/>
                <a:gd name="connsiteY133" fmla="*/ 2556718 h 5833534"/>
                <a:gd name="connsiteX134" fmla="*/ 7554162 w 12009984"/>
                <a:gd name="connsiteY134" fmla="*/ 2568441 h 5833534"/>
                <a:gd name="connsiteX135" fmla="*/ 7589331 w 12009984"/>
                <a:gd name="connsiteY135" fmla="*/ 2568441 h 5833534"/>
                <a:gd name="connsiteX136" fmla="*/ 7554162 w 12009984"/>
                <a:gd name="connsiteY136" fmla="*/ 2638779 h 5833534"/>
                <a:gd name="connsiteX137" fmla="*/ 7448654 w 12009984"/>
                <a:gd name="connsiteY137" fmla="*/ 2720841 h 5833534"/>
                <a:gd name="connsiteX138" fmla="*/ 7460377 w 12009984"/>
                <a:gd name="connsiteY138" fmla="*/ 2943579 h 5833534"/>
                <a:gd name="connsiteX139" fmla="*/ 7307977 w 12009984"/>
                <a:gd name="connsiteY139" fmla="*/ 3107702 h 5833534"/>
                <a:gd name="connsiteX140" fmla="*/ 7096962 w 12009984"/>
                <a:gd name="connsiteY140" fmla="*/ 3119425 h 5833534"/>
                <a:gd name="connsiteX141" fmla="*/ 6944562 w 12009984"/>
                <a:gd name="connsiteY141" fmla="*/ 3189764 h 5833534"/>
                <a:gd name="connsiteX142" fmla="*/ 6792162 w 12009984"/>
                <a:gd name="connsiteY142" fmla="*/ 3084256 h 5833534"/>
                <a:gd name="connsiteX143" fmla="*/ 6557700 w 12009984"/>
                <a:gd name="connsiteY143" fmla="*/ 3142872 h 5833534"/>
                <a:gd name="connsiteX144" fmla="*/ 6522531 w 12009984"/>
                <a:gd name="connsiteY144" fmla="*/ 3318718 h 5833534"/>
                <a:gd name="connsiteX145" fmla="*/ 6334962 w 12009984"/>
                <a:gd name="connsiteY145" fmla="*/ 3377333 h 5833534"/>
                <a:gd name="connsiteX146" fmla="*/ 6252900 w 12009984"/>
                <a:gd name="connsiteY146" fmla="*/ 3494564 h 5833534"/>
                <a:gd name="connsiteX147" fmla="*/ 5936377 w 12009984"/>
                <a:gd name="connsiteY147" fmla="*/ 3529733 h 5833534"/>
                <a:gd name="connsiteX148" fmla="*/ 5655023 w 12009984"/>
                <a:gd name="connsiteY148" fmla="*/ 3717302 h 5833534"/>
                <a:gd name="connsiteX149" fmla="*/ 5432285 w 12009984"/>
                <a:gd name="connsiteY149" fmla="*/ 3986933 h 5833534"/>
                <a:gd name="connsiteX150" fmla="*/ 5268162 w 12009984"/>
                <a:gd name="connsiteY150" fmla="*/ 4115887 h 5833534"/>
                <a:gd name="connsiteX151" fmla="*/ 5139208 w 12009984"/>
                <a:gd name="connsiteY151" fmla="*/ 4162779 h 5833534"/>
                <a:gd name="connsiteX152" fmla="*/ 4951638 w 12009984"/>
                <a:gd name="connsiteY152" fmla="*/ 4092441 h 5833534"/>
                <a:gd name="connsiteX153" fmla="*/ 4787515 w 12009984"/>
                <a:gd name="connsiteY153" fmla="*/ 3986933 h 5833534"/>
                <a:gd name="connsiteX154" fmla="*/ 4682008 w 12009984"/>
                <a:gd name="connsiteY154" fmla="*/ 3940041 h 5833534"/>
                <a:gd name="connsiteX155" fmla="*/ 4682008 w 12009984"/>
                <a:gd name="connsiteY155" fmla="*/ 3787641 h 5833534"/>
                <a:gd name="connsiteX156" fmla="*/ 4764069 w 12009984"/>
                <a:gd name="connsiteY156" fmla="*/ 3646964 h 5833534"/>
                <a:gd name="connsiteX157" fmla="*/ 4764069 w 12009984"/>
                <a:gd name="connsiteY157" fmla="*/ 3482841 h 5833534"/>
                <a:gd name="connsiteX158" fmla="*/ 4787515 w 12009984"/>
                <a:gd name="connsiteY158" fmla="*/ 3318718 h 5833534"/>
                <a:gd name="connsiteX159" fmla="*/ 4623392 w 12009984"/>
                <a:gd name="connsiteY159" fmla="*/ 3131148 h 5833534"/>
                <a:gd name="connsiteX160" fmla="*/ 4400654 w 12009984"/>
                <a:gd name="connsiteY160" fmla="*/ 3095979 h 5833534"/>
                <a:gd name="connsiteX161" fmla="*/ 4342038 w 12009984"/>
                <a:gd name="connsiteY161" fmla="*/ 2943579 h 5833534"/>
                <a:gd name="connsiteX162" fmla="*/ 4013792 w 12009984"/>
                <a:gd name="connsiteY162" fmla="*/ 2873241 h 5833534"/>
                <a:gd name="connsiteX163" fmla="*/ 3826223 w 12009984"/>
                <a:gd name="connsiteY163" fmla="*/ 2838072 h 5833534"/>
                <a:gd name="connsiteX164" fmla="*/ 3884838 w 12009984"/>
                <a:gd name="connsiteY164" fmla="*/ 2685672 h 5833534"/>
                <a:gd name="connsiteX165" fmla="*/ 4166192 w 12009984"/>
                <a:gd name="connsiteY165" fmla="*/ 2521548 h 5833534"/>
                <a:gd name="connsiteX166" fmla="*/ 4248254 w 12009984"/>
                <a:gd name="connsiteY166" fmla="*/ 2404318 h 5833534"/>
                <a:gd name="connsiteX167" fmla="*/ 4365485 w 12009984"/>
                <a:gd name="connsiteY167" fmla="*/ 2369148 h 5833534"/>
                <a:gd name="connsiteX168" fmla="*/ 4506162 w 12009984"/>
                <a:gd name="connsiteY168" fmla="*/ 2263641 h 5833534"/>
                <a:gd name="connsiteX169" fmla="*/ 4658562 w 12009984"/>
                <a:gd name="connsiteY169" fmla="*/ 2263641 h 5833534"/>
                <a:gd name="connsiteX170" fmla="*/ 4705454 w 12009984"/>
                <a:gd name="connsiteY170" fmla="*/ 2193302 h 5833534"/>
                <a:gd name="connsiteX171" fmla="*/ 4752346 w 12009984"/>
                <a:gd name="connsiteY171" fmla="*/ 2181579 h 5833534"/>
                <a:gd name="connsiteX172" fmla="*/ 4822685 w 12009984"/>
                <a:gd name="connsiteY172" fmla="*/ 2099518 h 5833534"/>
                <a:gd name="connsiteX173" fmla="*/ 4916469 w 12009984"/>
                <a:gd name="connsiteY173" fmla="*/ 2146410 h 5833534"/>
                <a:gd name="connsiteX174" fmla="*/ 4975085 w 12009984"/>
                <a:gd name="connsiteY174" fmla="*/ 2052625 h 5833534"/>
                <a:gd name="connsiteX175" fmla="*/ 4975085 w 12009984"/>
                <a:gd name="connsiteY175" fmla="*/ 1900225 h 5833534"/>
                <a:gd name="connsiteX176" fmla="*/ 4893023 w 12009984"/>
                <a:gd name="connsiteY176" fmla="*/ 1829887 h 5833534"/>
                <a:gd name="connsiteX177" fmla="*/ 4787515 w 12009984"/>
                <a:gd name="connsiteY177" fmla="*/ 1900225 h 5833534"/>
                <a:gd name="connsiteX178" fmla="*/ 4635115 w 12009984"/>
                <a:gd name="connsiteY178" fmla="*/ 1865056 h 5833534"/>
                <a:gd name="connsiteX179" fmla="*/ 4541331 w 12009984"/>
                <a:gd name="connsiteY179" fmla="*/ 1782995 h 5833534"/>
                <a:gd name="connsiteX180" fmla="*/ 4377208 w 12009984"/>
                <a:gd name="connsiteY180" fmla="*/ 1806441 h 5833534"/>
                <a:gd name="connsiteX181" fmla="*/ 4283423 w 12009984"/>
                <a:gd name="connsiteY181" fmla="*/ 1865056 h 5833534"/>
                <a:gd name="connsiteX182" fmla="*/ 4224808 w 12009984"/>
                <a:gd name="connsiteY182" fmla="*/ 1900225 h 5833534"/>
                <a:gd name="connsiteX183" fmla="*/ 4119300 w 12009984"/>
                <a:gd name="connsiteY183" fmla="*/ 1853333 h 5833534"/>
                <a:gd name="connsiteX184" fmla="*/ 4002069 w 12009984"/>
                <a:gd name="connsiteY184" fmla="*/ 1888502 h 5833534"/>
                <a:gd name="connsiteX185" fmla="*/ 3779331 w 12009984"/>
                <a:gd name="connsiteY185" fmla="*/ 1911948 h 5833534"/>
                <a:gd name="connsiteX186" fmla="*/ 3580038 w 12009984"/>
                <a:gd name="connsiteY186" fmla="*/ 1865056 h 5833534"/>
                <a:gd name="connsiteX187" fmla="*/ 3427638 w 12009984"/>
                <a:gd name="connsiteY187" fmla="*/ 1747825 h 5833534"/>
                <a:gd name="connsiteX188" fmla="*/ 3333854 w 12009984"/>
                <a:gd name="connsiteY188" fmla="*/ 1665764 h 5833534"/>
                <a:gd name="connsiteX189" fmla="*/ 3169731 w 12009984"/>
                <a:gd name="connsiteY189" fmla="*/ 1630595 h 5833534"/>
                <a:gd name="connsiteX190" fmla="*/ 3122838 w 12009984"/>
                <a:gd name="connsiteY190" fmla="*/ 1560256 h 5833534"/>
                <a:gd name="connsiteX191" fmla="*/ 3286962 w 12009984"/>
                <a:gd name="connsiteY191" fmla="*/ 1536810 h 5833534"/>
                <a:gd name="connsiteX192" fmla="*/ 3333854 w 12009984"/>
                <a:gd name="connsiteY192" fmla="*/ 1466472 h 5833534"/>
                <a:gd name="connsiteX193" fmla="*/ 3087669 w 12009984"/>
                <a:gd name="connsiteY193" fmla="*/ 1360964 h 5833534"/>
                <a:gd name="connsiteX194" fmla="*/ 2982162 w 12009984"/>
                <a:gd name="connsiteY194" fmla="*/ 1278902 h 5833534"/>
                <a:gd name="connsiteX195" fmla="*/ 3134562 w 12009984"/>
                <a:gd name="connsiteY195" fmla="*/ 1267179 h 5833534"/>
                <a:gd name="connsiteX196" fmla="*/ 3333854 w 12009984"/>
                <a:gd name="connsiteY196" fmla="*/ 1337518 h 5833534"/>
                <a:gd name="connsiteX197" fmla="*/ 3474531 w 12009984"/>
                <a:gd name="connsiteY197" fmla="*/ 1337518 h 5833534"/>
                <a:gd name="connsiteX198" fmla="*/ 3603485 w 12009984"/>
                <a:gd name="connsiteY198" fmla="*/ 1290625 h 5833534"/>
                <a:gd name="connsiteX199" fmla="*/ 3427638 w 12009984"/>
                <a:gd name="connsiteY199" fmla="*/ 1173395 h 5833534"/>
                <a:gd name="connsiteX200" fmla="*/ 3158008 w 12009984"/>
                <a:gd name="connsiteY200" fmla="*/ 1161672 h 5833534"/>
                <a:gd name="connsiteX201" fmla="*/ 2935269 w 12009984"/>
                <a:gd name="connsiteY201" fmla="*/ 1161672 h 5833534"/>
                <a:gd name="connsiteX202" fmla="*/ 2747700 w 12009984"/>
                <a:gd name="connsiteY202" fmla="*/ 1138225 h 5833534"/>
                <a:gd name="connsiteX203" fmla="*/ 2595300 w 12009984"/>
                <a:gd name="connsiteY203" fmla="*/ 1185118 h 5833534"/>
                <a:gd name="connsiteX204" fmla="*/ 2442900 w 12009984"/>
                <a:gd name="connsiteY204" fmla="*/ 1161672 h 5833534"/>
                <a:gd name="connsiteX205" fmla="*/ 2255331 w 12009984"/>
                <a:gd name="connsiteY205" fmla="*/ 1255456 h 5833534"/>
                <a:gd name="connsiteX206" fmla="*/ 2161546 w 12009984"/>
                <a:gd name="connsiteY206" fmla="*/ 1466472 h 5833534"/>
                <a:gd name="connsiteX207" fmla="*/ 2138100 w 12009984"/>
                <a:gd name="connsiteY207" fmla="*/ 1642318 h 5833534"/>
                <a:gd name="connsiteX208" fmla="*/ 2044315 w 12009984"/>
                <a:gd name="connsiteY208" fmla="*/ 1771272 h 5833534"/>
                <a:gd name="connsiteX209" fmla="*/ 1915362 w 12009984"/>
                <a:gd name="connsiteY209" fmla="*/ 1654041 h 5833534"/>
                <a:gd name="connsiteX210" fmla="*/ 1762962 w 12009984"/>
                <a:gd name="connsiteY210" fmla="*/ 1548533 h 5833534"/>
                <a:gd name="connsiteX211" fmla="*/ 1751238 w 12009984"/>
                <a:gd name="connsiteY211" fmla="*/ 1665764 h 5833534"/>
                <a:gd name="connsiteX212" fmla="*/ 1891915 w 12009984"/>
                <a:gd name="connsiteY212" fmla="*/ 1829887 h 5833534"/>
                <a:gd name="connsiteX213" fmla="*/ 1950531 w 12009984"/>
                <a:gd name="connsiteY213" fmla="*/ 1923672 h 5833534"/>
                <a:gd name="connsiteX214" fmla="*/ 1634008 w 12009984"/>
                <a:gd name="connsiteY214" fmla="*/ 2310533 h 5833534"/>
                <a:gd name="connsiteX215" fmla="*/ 1446438 w 12009984"/>
                <a:gd name="connsiteY215" fmla="*/ 2451210 h 5833534"/>
                <a:gd name="connsiteX216" fmla="*/ 1223700 w 12009984"/>
                <a:gd name="connsiteY216" fmla="*/ 2556718 h 5833534"/>
                <a:gd name="connsiteX217" fmla="*/ 1305762 w 12009984"/>
                <a:gd name="connsiteY217" fmla="*/ 2756010 h 5833534"/>
                <a:gd name="connsiteX218" fmla="*/ 1422992 w 12009984"/>
                <a:gd name="connsiteY218" fmla="*/ 2990472 h 5833534"/>
                <a:gd name="connsiteX219" fmla="*/ 1387823 w 12009984"/>
                <a:gd name="connsiteY219" fmla="*/ 3271825 h 5833534"/>
                <a:gd name="connsiteX220" fmla="*/ 1094746 w 12009984"/>
                <a:gd name="connsiteY220" fmla="*/ 3541456 h 5833534"/>
                <a:gd name="connsiteX221" fmla="*/ 825115 w 12009984"/>
                <a:gd name="connsiteY221" fmla="*/ 3635241 h 5833534"/>
                <a:gd name="connsiteX222" fmla="*/ 614100 w 12009984"/>
                <a:gd name="connsiteY222" fmla="*/ 3670410 h 5833534"/>
                <a:gd name="connsiteX223" fmla="*/ 602377 w 12009984"/>
                <a:gd name="connsiteY223" fmla="*/ 3553179 h 5833534"/>
                <a:gd name="connsiteX224" fmla="*/ 625823 w 12009984"/>
                <a:gd name="connsiteY224" fmla="*/ 3353887 h 5833534"/>
                <a:gd name="connsiteX225" fmla="*/ 508592 w 12009984"/>
                <a:gd name="connsiteY225" fmla="*/ 3318718 h 5833534"/>
                <a:gd name="connsiteX226" fmla="*/ 461700 w 12009984"/>
                <a:gd name="connsiteY226" fmla="*/ 3494564 h 5833534"/>
                <a:gd name="connsiteX227" fmla="*/ 367915 w 12009984"/>
                <a:gd name="connsiteY227" fmla="*/ 3682133 h 5833534"/>
                <a:gd name="connsiteX228" fmla="*/ 285854 w 12009984"/>
                <a:gd name="connsiteY228" fmla="*/ 3881425 h 5833534"/>
                <a:gd name="connsiteX229" fmla="*/ 344469 w 12009984"/>
                <a:gd name="connsiteY229" fmla="*/ 3963487 h 5833534"/>
                <a:gd name="connsiteX230" fmla="*/ 449977 w 12009984"/>
                <a:gd name="connsiteY230" fmla="*/ 3869702 h 5833534"/>
                <a:gd name="connsiteX231" fmla="*/ 532038 w 12009984"/>
                <a:gd name="connsiteY231" fmla="*/ 3799364 h 5833534"/>
                <a:gd name="connsiteX232" fmla="*/ 567208 w 12009984"/>
                <a:gd name="connsiteY232" fmla="*/ 3893148 h 5833534"/>
                <a:gd name="connsiteX233" fmla="*/ 285854 w 12009984"/>
                <a:gd name="connsiteY233" fmla="*/ 4139333 h 5833534"/>
                <a:gd name="connsiteX234" fmla="*/ 192069 w 12009984"/>
                <a:gd name="connsiteY234" fmla="*/ 4315179 h 5833534"/>
                <a:gd name="connsiteX235" fmla="*/ 203792 w 12009984"/>
                <a:gd name="connsiteY235" fmla="*/ 4725487 h 5833534"/>
                <a:gd name="connsiteX236" fmla="*/ 121731 w 12009984"/>
                <a:gd name="connsiteY236" fmla="*/ 5264748 h 5833534"/>
                <a:gd name="connsiteX237" fmla="*/ 27946 w 12009984"/>
                <a:gd name="connsiteY237" fmla="*/ 5546102 h 5833534"/>
                <a:gd name="connsiteX238" fmla="*/ 16223 w 12009984"/>
                <a:gd name="connsiteY238" fmla="*/ 5745395 h 5833534"/>
                <a:gd name="connsiteX239" fmla="*/ 4500 w 12009984"/>
                <a:gd name="connsiteY239" fmla="*/ 5827456 h 5833534"/>
                <a:gd name="connsiteX240" fmla="*/ 98285 w 12009984"/>
                <a:gd name="connsiteY240" fmla="*/ 5827456 h 5833534"/>
                <a:gd name="connsiteX241" fmla="*/ 274131 w 12009984"/>
                <a:gd name="connsiteY241" fmla="*/ 5827456 h 5833534"/>
                <a:gd name="connsiteX242" fmla="*/ 2853208 w 12009984"/>
                <a:gd name="connsiteY242" fmla="*/ 5792287 h 5833534"/>
                <a:gd name="connsiteX243" fmla="*/ 5467454 w 12009984"/>
                <a:gd name="connsiteY243" fmla="*/ 5827456 h 5833534"/>
                <a:gd name="connsiteX244" fmla="*/ 8116869 w 12009984"/>
                <a:gd name="connsiteY244" fmla="*/ 5792287 h 5833534"/>
                <a:gd name="connsiteX245" fmla="*/ 10860069 w 12009984"/>
                <a:gd name="connsiteY245" fmla="*/ 5792287 h 5833534"/>
                <a:gd name="connsiteX246" fmla="*/ 11328992 w 12009984"/>
                <a:gd name="connsiteY246" fmla="*/ 5804010 h 5833534"/>
                <a:gd name="connsiteX247" fmla="*/ 11657238 w 12009984"/>
                <a:gd name="connsiteY247" fmla="*/ 5804010 h 5833534"/>
                <a:gd name="connsiteX248" fmla="*/ 11879977 w 12009984"/>
                <a:gd name="connsiteY248" fmla="*/ 5815733 h 5833534"/>
                <a:gd name="connsiteX249" fmla="*/ 11973762 w 12009984"/>
                <a:gd name="connsiteY249" fmla="*/ 5804010 h 5833534"/>
                <a:gd name="connsiteX250" fmla="*/ 12008931 w 12009984"/>
                <a:gd name="connsiteY250" fmla="*/ 5745395 h 5833534"/>
                <a:gd name="connsiteX251" fmla="*/ 11938592 w 12009984"/>
                <a:gd name="connsiteY251" fmla="*/ 5663333 h 5833534"/>
                <a:gd name="connsiteX252" fmla="*/ 11715854 w 12009984"/>
                <a:gd name="connsiteY252" fmla="*/ 5522656 h 5833534"/>
                <a:gd name="connsiteX253" fmla="*/ 11411054 w 12009984"/>
                <a:gd name="connsiteY253" fmla="*/ 5417148 h 5833534"/>
                <a:gd name="connsiteX254" fmla="*/ 11047638 w 12009984"/>
                <a:gd name="connsiteY254" fmla="*/ 5170964 h 5833534"/>
                <a:gd name="connsiteX255" fmla="*/ 10602162 w 12009984"/>
                <a:gd name="connsiteY255" fmla="*/ 4830995 h 5833534"/>
                <a:gd name="connsiteX256" fmla="*/ 10285638 w 12009984"/>
                <a:gd name="connsiteY256" fmla="*/ 4526195 h 5833534"/>
                <a:gd name="connsiteX257" fmla="*/ 10051177 w 12009984"/>
                <a:gd name="connsiteY257" fmla="*/ 4362072 h 5833534"/>
                <a:gd name="connsiteX258" fmla="*/ 9910500 w 12009984"/>
                <a:gd name="connsiteY258" fmla="*/ 4127610 h 583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12009984" h="5833534">
                  <a:moveTo>
                    <a:pt x="9910500" y="4127610"/>
                  </a:moveTo>
                  <a:cubicBezTo>
                    <a:pt x="9838208" y="4051410"/>
                    <a:pt x="9707300" y="3955672"/>
                    <a:pt x="9617423" y="3904872"/>
                  </a:cubicBezTo>
                  <a:cubicBezTo>
                    <a:pt x="9527546" y="3854072"/>
                    <a:pt x="9445484" y="3840395"/>
                    <a:pt x="9371238" y="3822810"/>
                  </a:cubicBezTo>
                  <a:cubicBezTo>
                    <a:pt x="9296992" y="3805225"/>
                    <a:pt x="9242284" y="3832579"/>
                    <a:pt x="9171946" y="3799364"/>
                  </a:cubicBezTo>
                  <a:cubicBezTo>
                    <a:pt x="9101608" y="3766149"/>
                    <a:pt x="9011731" y="3668456"/>
                    <a:pt x="8949208" y="3623518"/>
                  </a:cubicBezTo>
                  <a:cubicBezTo>
                    <a:pt x="8886685" y="3578580"/>
                    <a:pt x="8859331" y="3547318"/>
                    <a:pt x="8796808" y="3529733"/>
                  </a:cubicBezTo>
                  <a:cubicBezTo>
                    <a:pt x="8734285" y="3512148"/>
                    <a:pt x="8646361" y="3541456"/>
                    <a:pt x="8574069" y="3518010"/>
                  </a:cubicBezTo>
                  <a:cubicBezTo>
                    <a:pt x="8501777" y="3494564"/>
                    <a:pt x="8411900" y="3449625"/>
                    <a:pt x="8363054" y="3389056"/>
                  </a:cubicBezTo>
                  <a:cubicBezTo>
                    <a:pt x="8314208" y="3328487"/>
                    <a:pt x="8314207" y="3219072"/>
                    <a:pt x="8280992" y="3154595"/>
                  </a:cubicBezTo>
                  <a:cubicBezTo>
                    <a:pt x="8247777" y="3090118"/>
                    <a:pt x="8212608" y="3035410"/>
                    <a:pt x="8163762" y="3002195"/>
                  </a:cubicBezTo>
                  <a:cubicBezTo>
                    <a:pt x="8114916" y="2968979"/>
                    <a:pt x="8058253" y="2959210"/>
                    <a:pt x="7987915" y="2955302"/>
                  </a:cubicBezTo>
                  <a:cubicBezTo>
                    <a:pt x="7917577" y="2951394"/>
                    <a:pt x="7806208" y="2980702"/>
                    <a:pt x="7741731" y="2978748"/>
                  </a:cubicBezTo>
                  <a:cubicBezTo>
                    <a:pt x="7677254" y="2976794"/>
                    <a:pt x="7606915" y="2972887"/>
                    <a:pt x="7601054" y="2943579"/>
                  </a:cubicBezTo>
                  <a:cubicBezTo>
                    <a:pt x="7595193" y="2914271"/>
                    <a:pt x="7653808" y="2832210"/>
                    <a:pt x="7706562" y="2802902"/>
                  </a:cubicBezTo>
                  <a:cubicBezTo>
                    <a:pt x="7759316" y="2773594"/>
                    <a:pt x="7866777" y="2783364"/>
                    <a:pt x="7917577" y="2767733"/>
                  </a:cubicBezTo>
                  <a:cubicBezTo>
                    <a:pt x="7968377" y="2752102"/>
                    <a:pt x="8021131" y="2724749"/>
                    <a:pt x="8011362" y="2709118"/>
                  </a:cubicBezTo>
                  <a:cubicBezTo>
                    <a:pt x="8001593" y="2693487"/>
                    <a:pt x="7898039" y="2695440"/>
                    <a:pt x="7858962" y="2673948"/>
                  </a:cubicBezTo>
                  <a:cubicBezTo>
                    <a:pt x="7819885" y="2652456"/>
                    <a:pt x="7755408" y="2599702"/>
                    <a:pt x="7776900" y="2580164"/>
                  </a:cubicBezTo>
                  <a:cubicBezTo>
                    <a:pt x="7798392" y="2560626"/>
                    <a:pt x="7925392" y="2552810"/>
                    <a:pt x="7987915" y="2556718"/>
                  </a:cubicBezTo>
                  <a:cubicBezTo>
                    <a:pt x="8050438" y="2560626"/>
                    <a:pt x="8118822" y="2576256"/>
                    <a:pt x="8152038" y="2603610"/>
                  </a:cubicBezTo>
                  <a:cubicBezTo>
                    <a:pt x="8185254" y="2630964"/>
                    <a:pt x="8161808" y="2701303"/>
                    <a:pt x="8187208" y="2720841"/>
                  </a:cubicBezTo>
                  <a:cubicBezTo>
                    <a:pt x="8212608" y="2740379"/>
                    <a:pt x="8269269" y="2746241"/>
                    <a:pt x="8304438" y="2720841"/>
                  </a:cubicBezTo>
                  <a:cubicBezTo>
                    <a:pt x="8339607" y="2695441"/>
                    <a:pt x="8380638" y="2642687"/>
                    <a:pt x="8398223" y="2568441"/>
                  </a:cubicBezTo>
                  <a:cubicBezTo>
                    <a:pt x="8415808" y="2494195"/>
                    <a:pt x="8363054" y="2376964"/>
                    <a:pt x="8409946" y="2275364"/>
                  </a:cubicBezTo>
                  <a:cubicBezTo>
                    <a:pt x="8456838" y="2173764"/>
                    <a:pt x="8632685" y="2048718"/>
                    <a:pt x="8679577" y="1958841"/>
                  </a:cubicBezTo>
                  <a:cubicBezTo>
                    <a:pt x="8726469" y="1868964"/>
                    <a:pt x="8669808" y="1788856"/>
                    <a:pt x="8691300" y="1736102"/>
                  </a:cubicBezTo>
                  <a:cubicBezTo>
                    <a:pt x="8712792" y="1683348"/>
                    <a:pt x="8777270" y="1642318"/>
                    <a:pt x="8808531" y="1642318"/>
                  </a:cubicBezTo>
                  <a:cubicBezTo>
                    <a:pt x="8839792" y="1642318"/>
                    <a:pt x="8871054" y="1691164"/>
                    <a:pt x="8878869" y="1736102"/>
                  </a:cubicBezTo>
                  <a:cubicBezTo>
                    <a:pt x="8886684" y="1781040"/>
                    <a:pt x="8841746" y="1868963"/>
                    <a:pt x="8855423" y="1911948"/>
                  </a:cubicBezTo>
                  <a:cubicBezTo>
                    <a:pt x="8869100" y="1954933"/>
                    <a:pt x="8935531" y="2007687"/>
                    <a:pt x="8960931" y="1994010"/>
                  </a:cubicBezTo>
                  <a:cubicBezTo>
                    <a:pt x="8986331" y="1980333"/>
                    <a:pt x="9007823" y="1888502"/>
                    <a:pt x="9007823" y="1829887"/>
                  </a:cubicBezTo>
                  <a:cubicBezTo>
                    <a:pt x="9007823" y="1771272"/>
                    <a:pt x="8968746" y="1698979"/>
                    <a:pt x="8960931" y="1642318"/>
                  </a:cubicBezTo>
                  <a:cubicBezTo>
                    <a:pt x="8953116" y="1585657"/>
                    <a:pt x="8919900" y="1499687"/>
                    <a:pt x="8960931" y="1489918"/>
                  </a:cubicBezTo>
                  <a:cubicBezTo>
                    <a:pt x="9001962" y="1480149"/>
                    <a:pt x="9160223" y="1568071"/>
                    <a:pt x="9207115" y="1583702"/>
                  </a:cubicBezTo>
                  <a:cubicBezTo>
                    <a:pt x="9254007" y="1599333"/>
                    <a:pt x="9242285" y="1599333"/>
                    <a:pt x="9242285" y="1583702"/>
                  </a:cubicBezTo>
                  <a:cubicBezTo>
                    <a:pt x="9242285" y="1568071"/>
                    <a:pt x="9218838" y="1528995"/>
                    <a:pt x="9207115" y="1489918"/>
                  </a:cubicBezTo>
                  <a:cubicBezTo>
                    <a:pt x="9195392" y="1450841"/>
                    <a:pt x="9207115" y="1370733"/>
                    <a:pt x="9171946" y="1349241"/>
                  </a:cubicBezTo>
                  <a:cubicBezTo>
                    <a:pt x="9136777" y="1327749"/>
                    <a:pt x="9033223" y="1380502"/>
                    <a:pt x="8996100" y="1360964"/>
                  </a:cubicBezTo>
                  <a:cubicBezTo>
                    <a:pt x="8958977" y="1341425"/>
                    <a:pt x="8988285" y="1261318"/>
                    <a:pt x="8949208" y="1232010"/>
                  </a:cubicBezTo>
                  <a:cubicBezTo>
                    <a:pt x="8910131" y="1202702"/>
                    <a:pt x="8818300" y="1194887"/>
                    <a:pt x="8761638" y="1185118"/>
                  </a:cubicBezTo>
                  <a:cubicBezTo>
                    <a:pt x="8704976" y="1175349"/>
                    <a:pt x="8663946" y="1226149"/>
                    <a:pt x="8609238" y="1173395"/>
                  </a:cubicBezTo>
                  <a:cubicBezTo>
                    <a:pt x="8554530" y="1120641"/>
                    <a:pt x="8460746" y="936980"/>
                    <a:pt x="8433392" y="868595"/>
                  </a:cubicBezTo>
                  <a:cubicBezTo>
                    <a:pt x="8406038" y="800210"/>
                    <a:pt x="8406038" y="763087"/>
                    <a:pt x="8445115" y="763087"/>
                  </a:cubicBezTo>
                  <a:cubicBezTo>
                    <a:pt x="8484192" y="763087"/>
                    <a:pt x="8599469" y="876410"/>
                    <a:pt x="8667854" y="868595"/>
                  </a:cubicBezTo>
                  <a:cubicBezTo>
                    <a:pt x="8736239" y="860780"/>
                    <a:pt x="8814392" y="739641"/>
                    <a:pt x="8855423" y="716195"/>
                  </a:cubicBezTo>
                  <a:cubicBezTo>
                    <a:pt x="8896454" y="692749"/>
                    <a:pt x="8865192" y="704472"/>
                    <a:pt x="8914038" y="727918"/>
                  </a:cubicBezTo>
                  <a:cubicBezTo>
                    <a:pt x="8962884" y="751364"/>
                    <a:pt x="9105515" y="858826"/>
                    <a:pt x="9148500" y="856872"/>
                  </a:cubicBezTo>
                  <a:cubicBezTo>
                    <a:pt x="9191485" y="854918"/>
                    <a:pt x="9193438" y="741595"/>
                    <a:pt x="9171946" y="716195"/>
                  </a:cubicBezTo>
                  <a:cubicBezTo>
                    <a:pt x="9150454" y="690795"/>
                    <a:pt x="9048854" y="720103"/>
                    <a:pt x="9019546" y="704472"/>
                  </a:cubicBezTo>
                  <a:cubicBezTo>
                    <a:pt x="8990238" y="688841"/>
                    <a:pt x="8966792" y="651718"/>
                    <a:pt x="8996100" y="622410"/>
                  </a:cubicBezTo>
                  <a:cubicBezTo>
                    <a:pt x="9025408" y="593102"/>
                    <a:pt x="9136777" y="554025"/>
                    <a:pt x="9195392" y="528625"/>
                  </a:cubicBezTo>
                  <a:cubicBezTo>
                    <a:pt x="9254007" y="503225"/>
                    <a:pt x="9302854" y="501271"/>
                    <a:pt x="9347792" y="470010"/>
                  </a:cubicBezTo>
                  <a:cubicBezTo>
                    <a:pt x="9392730" y="438749"/>
                    <a:pt x="9408361" y="372317"/>
                    <a:pt x="9465023" y="341056"/>
                  </a:cubicBezTo>
                  <a:cubicBezTo>
                    <a:pt x="9521685" y="309795"/>
                    <a:pt x="9635008" y="329333"/>
                    <a:pt x="9687762" y="282441"/>
                  </a:cubicBezTo>
                  <a:cubicBezTo>
                    <a:pt x="9740516" y="235549"/>
                    <a:pt x="9779592" y="106594"/>
                    <a:pt x="9781546" y="59702"/>
                  </a:cubicBezTo>
                  <a:cubicBezTo>
                    <a:pt x="9783500" y="12810"/>
                    <a:pt x="9758100" y="-4775"/>
                    <a:pt x="9699485" y="1087"/>
                  </a:cubicBezTo>
                  <a:cubicBezTo>
                    <a:pt x="9640870" y="6949"/>
                    <a:pt x="9517777" y="71426"/>
                    <a:pt x="9429854" y="94872"/>
                  </a:cubicBezTo>
                  <a:cubicBezTo>
                    <a:pt x="9341931" y="118318"/>
                    <a:pt x="9171946" y="141764"/>
                    <a:pt x="9171946" y="141764"/>
                  </a:cubicBezTo>
                  <a:cubicBezTo>
                    <a:pt x="9082069" y="157395"/>
                    <a:pt x="8955069" y="161302"/>
                    <a:pt x="8890592" y="188656"/>
                  </a:cubicBezTo>
                  <a:cubicBezTo>
                    <a:pt x="8826115" y="216010"/>
                    <a:pt x="8839793" y="292210"/>
                    <a:pt x="8785085" y="305887"/>
                  </a:cubicBezTo>
                  <a:cubicBezTo>
                    <a:pt x="8730377" y="319564"/>
                    <a:pt x="8620961" y="264857"/>
                    <a:pt x="8562346" y="270718"/>
                  </a:cubicBezTo>
                  <a:cubicBezTo>
                    <a:pt x="8503731" y="276579"/>
                    <a:pt x="8472469" y="331287"/>
                    <a:pt x="8433392" y="341056"/>
                  </a:cubicBezTo>
                  <a:cubicBezTo>
                    <a:pt x="8394315" y="350825"/>
                    <a:pt x="8376731" y="309795"/>
                    <a:pt x="8327885" y="329333"/>
                  </a:cubicBezTo>
                  <a:cubicBezTo>
                    <a:pt x="8279039" y="348871"/>
                    <a:pt x="8185253" y="415302"/>
                    <a:pt x="8140315" y="458287"/>
                  </a:cubicBezTo>
                  <a:cubicBezTo>
                    <a:pt x="8095377" y="501272"/>
                    <a:pt x="8079746" y="569656"/>
                    <a:pt x="8058254" y="587241"/>
                  </a:cubicBezTo>
                  <a:cubicBezTo>
                    <a:pt x="8036762" y="604826"/>
                    <a:pt x="8056300" y="540349"/>
                    <a:pt x="8011362" y="563795"/>
                  </a:cubicBezTo>
                  <a:cubicBezTo>
                    <a:pt x="7966423" y="587241"/>
                    <a:pt x="7839423" y="682980"/>
                    <a:pt x="7788623" y="727918"/>
                  </a:cubicBezTo>
                  <a:cubicBezTo>
                    <a:pt x="7737823" y="772856"/>
                    <a:pt x="7737823" y="825610"/>
                    <a:pt x="7706562" y="833425"/>
                  </a:cubicBezTo>
                  <a:cubicBezTo>
                    <a:pt x="7675300" y="841240"/>
                    <a:pt x="7644039" y="774810"/>
                    <a:pt x="7601054" y="774810"/>
                  </a:cubicBezTo>
                  <a:cubicBezTo>
                    <a:pt x="7558069" y="774810"/>
                    <a:pt x="7487731" y="817794"/>
                    <a:pt x="7448654" y="833425"/>
                  </a:cubicBezTo>
                  <a:cubicBezTo>
                    <a:pt x="7409577" y="849056"/>
                    <a:pt x="7399807" y="858826"/>
                    <a:pt x="7366592" y="868595"/>
                  </a:cubicBezTo>
                  <a:cubicBezTo>
                    <a:pt x="7333377" y="878364"/>
                    <a:pt x="7278670" y="870549"/>
                    <a:pt x="7249362" y="892041"/>
                  </a:cubicBezTo>
                  <a:cubicBezTo>
                    <a:pt x="7220054" y="913533"/>
                    <a:pt x="7212238" y="993640"/>
                    <a:pt x="7190746" y="997548"/>
                  </a:cubicBezTo>
                  <a:cubicBezTo>
                    <a:pt x="7169254" y="1001456"/>
                    <a:pt x="7179023" y="919395"/>
                    <a:pt x="7120408" y="915487"/>
                  </a:cubicBezTo>
                  <a:cubicBezTo>
                    <a:pt x="7061793" y="911579"/>
                    <a:pt x="6915254" y="942841"/>
                    <a:pt x="6839054" y="974102"/>
                  </a:cubicBezTo>
                  <a:cubicBezTo>
                    <a:pt x="6762854" y="1005363"/>
                    <a:pt x="6721823" y="1056164"/>
                    <a:pt x="6663208" y="1103056"/>
                  </a:cubicBezTo>
                  <a:cubicBezTo>
                    <a:pt x="6604593" y="1149948"/>
                    <a:pt x="6526439" y="1198795"/>
                    <a:pt x="6487362" y="1255456"/>
                  </a:cubicBezTo>
                  <a:cubicBezTo>
                    <a:pt x="6448285" y="1312117"/>
                    <a:pt x="6458054" y="1378548"/>
                    <a:pt x="6428746" y="1443025"/>
                  </a:cubicBezTo>
                  <a:cubicBezTo>
                    <a:pt x="6399438" y="1507502"/>
                    <a:pt x="6344730" y="1597380"/>
                    <a:pt x="6311515" y="1642318"/>
                  </a:cubicBezTo>
                  <a:cubicBezTo>
                    <a:pt x="6278300" y="1687256"/>
                    <a:pt x="6256808" y="1706795"/>
                    <a:pt x="6229454" y="1712656"/>
                  </a:cubicBezTo>
                  <a:cubicBezTo>
                    <a:pt x="6202100" y="1718517"/>
                    <a:pt x="6147392" y="1698979"/>
                    <a:pt x="6147392" y="1677487"/>
                  </a:cubicBezTo>
                  <a:cubicBezTo>
                    <a:pt x="6147392" y="1655995"/>
                    <a:pt x="6200146" y="1622779"/>
                    <a:pt x="6229454" y="1583702"/>
                  </a:cubicBezTo>
                  <a:cubicBezTo>
                    <a:pt x="6258762" y="1544625"/>
                    <a:pt x="6309561" y="1493825"/>
                    <a:pt x="6323238" y="1443025"/>
                  </a:cubicBezTo>
                  <a:cubicBezTo>
                    <a:pt x="6336915" y="1392225"/>
                    <a:pt x="6327146" y="1288671"/>
                    <a:pt x="6311515" y="1278902"/>
                  </a:cubicBezTo>
                  <a:cubicBezTo>
                    <a:pt x="6295884" y="1269133"/>
                    <a:pt x="6262669" y="1345333"/>
                    <a:pt x="6229454" y="1384410"/>
                  </a:cubicBezTo>
                  <a:cubicBezTo>
                    <a:pt x="6196239" y="1423487"/>
                    <a:pt x="6151300" y="1480149"/>
                    <a:pt x="6112223" y="1513364"/>
                  </a:cubicBezTo>
                  <a:cubicBezTo>
                    <a:pt x="6073146" y="1546579"/>
                    <a:pt x="6039930" y="1571979"/>
                    <a:pt x="5994992" y="1583702"/>
                  </a:cubicBezTo>
                  <a:cubicBezTo>
                    <a:pt x="5950053" y="1595425"/>
                    <a:pt x="5879715" y="1575887"/>
                    <a:pt x="5842592" y="1583702"/>
                  </a:cubicBezTo>
                  <a:cubicBezTo>
                    <a:pt x="5805469" y="1591517"/>
                    <a:pt x="5785931" y="1599333"/>
                    <a:pt x="5772254" y="1630595"/>
                  </a:cubicBezTo>
                  <a:cubicBezTo>
                    <a:pt x="5758577" y="1661857"/>
                    <a:pt x="5762485" y="1732195"/>
                    <a:pt x="5760531" y="1771272"/>
                  </a:cubicBezTo>
                  <a:cubicBezTo>
                    <a:pt x="5758577" y="1810349"/>
                    <a:pt x="5778116" y="1847472"/>
                    <a:pt x="5760531" y="1865056"/>
                  </a:cubicBezTo>
                  <a:cubicBezTo>
                    <a:pt x="5742946" y="1882640"/>
                    <a:pt x="5670654" y="1896318"/>
                    <a:pt x="5655023" y="1876779"/>
                  </a:cubicBezTo>
                  <a:cubicBezTo>
                    <a:pt x="5639392" y="1857240"/>
                    <a:pt x="5692146" y="1782994"/>
                    <a:pt x="5666746" y="1747825"/>
                  </a:cubicBezTo>
                  <a:cubicBezTo>
                    <a:pt x="5641346" y="1712656"/>
                    <a:pt x="5555377" y="1689210"/>
                    <a:pt x="5502623" y="1665764"/>
                  </a:cubicBezTo>
                  <a:cubicBezTo>
                    <a:pt x="5449869" y="1642318"/>
                    <a:pt x="5399069" y="1607148"/>
                    <a:pt x="5350223" y="1607148"/>
                  </a:cubicBezTo>
                  <a:cubicBezTo>
                    <a:pt x="5301377" y="1607148"/>
                    <a:pt x="5258392" y="1655995"/>
                    <a:pt x="5209546" y="1665764"/>
                  </a:cubicBezTo>
                  <a:cubicBezTo>
                    <a:pt x="5160700" y="1675533"/>
                    <a:pt x="5098177" y="1669672"/>
                    <a:pt x="5057146" y="1665764"/>
                  </a:cubicBezTo>
                  <a:cubicBezTo>
                    <a:pt x="5016115" y="1661856"/>
                    <a:pt x="4961408" y="1605195"/>
                    <a:pt x="4963362" y="1642318"/>
                  </a:cubicBezTo>
                  <a:cubicBezTo>
                    <a:pt x="4965316" y="1679441"/>
                    <a:pt x="5043469" y="1835748"/>
                    <a:pt x="5068869" y="1888502"/>
                  </a:cubicBezTo>
                  <a:cubicBezTo>
                    <a:pt x="5094269" y="1941256"/>
                    <a:pt x="5100131" y="1974472"/>
                    <a:pt x="5115762" y="1958841"/>
                  </a:cubicBezTo>
                  <a:cubicBezTo>
                    <a:pt x="5131393" y="1943210"/>
                    <a:pt x="5141162" y="1816210"/>
                    <a:pt x="5162654" y="1794718"/>
                  </a:cubicBezTo>
                  <a:cubicBezTo>
                    <a:pt x="5184146" y="1773226"/>
                    <a:pt x="5211500" y="1824026"/>
                    <a:pt x="5244715" y="1829887"/>
                  </a:cubicBezTo>
                  <a:cubicBezTo>
                    <a:pt x="5277930" y="1835748"/>
                    <a:pt x="5334592" y="1831841"/>
                    <a:pt x="5361946" y="1829887"/>
                  </a:cubicBezTo>
                  <a:cubicBezTo>
                    <a:pt x="5389300" y="1827933"/>
                    <a:pt x="5387346" y="1800579"/>
                    <a:pt x="5408838" y="1818164"/>
                  </a:cubicBezTo>
                  <a:cubicBezTo>
                    <a:pt x="5430330" y="1835749"/>
                    <a:pt x="5455731" y="1904134"/>
                    <a:pt x="5490900" y="1935395"/>
                  </a:cubicBezTo>
                  <a:cubicBezTo>
                    <a:pt x="5526069" y="1966656"/>
                    <a:pt x="5565146" y="1986195"/>
                    <a:pt x="5619854" y="2005733"/>
                  </a:cubicBezTo>
                  <a:cubicBezTo>
                    <a:pt x="5674562" y="2025271"/>
                    <a:pt x="5762485" y="2029179"/>
                    <a:pt x="5819146" y="2052625"/>
                  </a:cubicBezTo>
                  <a:cubicBezTo>
                    <a:pt x="5875807" y="2076071"/>
                    <a:pt x="5924654" y="2083887"/>
                    <a:pt x="5959823" y="2146410"/>
                  </a:cubicBezTo>
                  <a:cubicBezTo>
                    <a:pt x="5994992" y="2208933"/>
                    <a:pt x="5994993" y="2367195"/>
                    <a:pt x="6030162" y="2427764"/>
                  </a:cubicBezTo>
                  <a:cubicBezTo>
                    <a:pt x="6065331" y="2488333"/>
                    <a:pt x="6133715" y="2480517"/>
                    <a:pt x="6170838" y="2509825"/>
                  </a:cubicBezTo>
                  <a:cubicBezTo>
                    <a:pt x="6207961" y="2539133"/>
                    <a:pt x="6248992" y="2560625"/>
                    <a:pt x="6252900" y="2603610"/>
                  </a:cubicBezTo>
                  <a:cubicBezTo>
                    <a:pt x="6256808" y="2646595"/>
                    <a:pt x="6174747" y="2740379"/>
                    <a:pt x="6194285" y="2767733"/>
                  </a:cubicBezTo>
                  <a:cubicBezTo>
                    <a:pt x="6213823" y="2795087"/>
                    <a:pt x="6325193" y="2771641"/>
                    <a:pt x="6370131" y="2767733"/>
                  </a:cubicBezTo>
                  <a:cubicBezTo>
                    <a:pt x="6415069" y="2763825"/>
                    <a:pt x="6448284" y="2759918"/>
                    <a:pt x="6463915" y="2744287"/>
                  </a:cubicBezTo>
                  <a:cubicBezTo>
                    <a:pt x="6479546" y="2728656"/>
                    <a:pt x="6481499" y="2705209"/>
                    <a:pt x="6463915" y="2673948"/>
                  </a:cubicBezTo>
                  <a:cubicBezTo>
                    <a:pt x="6446331" y="2642687"/>
                    <a:pt x="6411162" y="2613379"/>
                    <a:pt x="6358408" y="2556718"/>
                  </a:cubicBezTo>
                  <a:cubicBezTo>
                    <a:pt x="6305654" y="2500057"/>
                    <a:pt x="6194284" y="2408225"/>
                    <a:pt x="6147392" y="2333979"/>
                  </a:cubicBezTo>
                  <a:cubicBezTo>
                    <a:pt x="6100500" y="2259733"/>
                    <a:pt x="6106362" y="2173764"/>
                    <a:pt x="6077054" y="2111241"/>
                  </a:cubicBezTo>
                  <a:cubicBezTo>
                    <a:pt x="6047746" y="2048718"/>
                    <a:pt x="6004761" y="2003779"/>
                    <a:pt x="5971546" y="1958841"/>
                  </a:cubicBezTo>
                  <a:cubicBezTo>
                    <a:pt x="5938331" y="1913903"/>
                    <a:pt x="5897300" y="1870918"/>
                    <a:pt x="5877762" y="1841610"/>
                  </a:cubicBezTo>
                  <a:cubicBezTo>
                    <a:pt x="5858224" y="1812302"/>
                    <a:pt x="5842592" y="1802533"/>
                    <a:pt x="5854315" y="1782995"/>
                  </a:cubicBezTo>
                  <a:cubicBezTo>
                    <a:pt x="5866038" y="1763457"/>
                    <a:pt x="5920746" y="1720471"/>
                    <a:pt x="5948100" y="1724379"/>
                  </a:cubicBezTo>
                  <a:cubicBezTo>
                    <a:pt x="5975454" y="1728287"/>
                    <a:pt x="5993038" y="1761503"/>
                    <a:pt x="6018438" y="1806441"/>
                  </a:cubicBezTo>
                  <a:cubicBezTo>
                    <a:pt x="6043838" y="1851379"/>
                    <a:pt x="6065331" y="1919764"/>
                    <a:pt x="6100500" y="1994010"/>
                  </a:cubicBezTo>
                  <a:cubicBezTo>
                    <a:pt x="6135669" y="2068256"/>
                    <a:pt x="6174746" y="2183533"/>
                    <a:pt x="6229454" y="2251918"/>
                  </a:cubicBezTo>
                  <a:cubicBezTo>
                    <a:pt x="6284162" y="2320303"/>
                    <a:pt x="6379900" y="2345703"/>
                    <a:pt x="6428746" y="2404318"/>
                  </a:cubicBezTo>
                  <a:cubicBezTo>
                    <a:pt x="6477592" y="2462933"/>
                    <a:pt x="6481500" y="2548902"/>
                    <a:pt x="6522531" y="2603610"/>
                  </a:cubicBezTo>
                  <a:cubicBezTo>
                    <a:pt x="6563562" y="2658318"/>
                    <a:pt x="6626085" y="2716933"/>
                    <a:pt x="6674931" y="2732564"/>
                  </a:cubicBezTo>
                  <a:cubicBezTo>
                    <a:pt x="6723777" y="2748195"/>
                    <a:pt x="6778485" y="2718887"/>
                    <a:pt x="6815608" y="2697395"/>
                  </a:cubicBezTo>
                  <a:cubicBezTo>
                    <a:pt x="6852731" y="2675903"/>
                    <a:pt x="6870315" y="2611425"/>
                    <a:pt x="6897669" y="2603610"/>
                  </a:cubicBezTo>
                  <a:cubicBezTo>
                    <a:pt x="6925023" y="2595795"/>
                    <a:pt x="6936746" y="2662225"/>
                    <a:pt x="6979731" y="2650502"/>
                  </a:cubicBezTo>
                  <a:cubicBezTo>
                    <a:pt x="7022716" y="2638779"/>
                    <a:pt x="7100869" y="2560626"/>
                    <a:pt x="7155577" y="2533272"/>
                  </a:cubicBezTo>
                  <a:cubicBezTo>
                    <a:pt x="7210285" y="2505918"/>
                    <a:pt x="7261085" y="2482471"/>
                    <a:pt x="7307977" y="2486379"/>
                  </a:cubicBezTo>
                  <a:cubicBezTo>
                    <a:pt x="7354869" y="2490287"/>
                    <a:pt x="7395900" y="2543041"/>
                    <a:pt x="7436931" y="2556718"/>
                  </a:cubicBezTo>
                  <a:cubicBezTo>
                    <a:pt x="7477962" y="2570395"/>
                    <a:pt x="7528762" y="2566487"/>
                    <a:pt x="7554162" y="2568441"/>
                  </a:cubicBezTo>
                  <a:cubicBezTo>
                    <a:pt x="7579562" y="2570395"/>
                    <a:pt x="7589331" y="2556718"/>
                    <a:pt x="7589331" y="2568441"/>
                  </a:cubicBezTo>
                  <a:cubicBezTo>
                    <a:pt x="7589331" y="2580164"/>
                    <a:pt x="7577608" y="2613379"/>
                    <a:pt x="7554162" y="2638779"/>
                  </a:cubicBezTo>
                  <a:cubicBezTo>
                    <a:pt x="7530716" y="2664179"/>
                    <a:pt x="7464285" y="2670041"/>
                    <a:pt x="7448654" y="2720841"/>
                  </a:cubicBezTo>
                  <a:cubicBezTo>
                    <a:pt x="7433023" y="2771641"/>
                    <a:pt x="7483823" y="2879102"/>
                    <a:pt x="7460377" y="2943579"/>
                  </a:cubicBezTo>
                  <a:cubicBezTo>
                    <a:pt x="7436931" y="3008056"/>
                    <a:pt x="7368546" y="3078394"/>
                    <a:pt x="7307977" y="3107702"/>
                  </a:cubicBezTo>
                  <a:cubicBezTo>
                    <a:pt x="7247408" y="3137010"/>
                    <a:pt x="7157531" y="3105748"/>
                    <a:pt x="7096962" y="3119425"/>
                  </a:cubicBezTo>
                  <a:cubicBezTo>
                    <a:pt x="7036393" y="3133102"/>
                    <a:pt x="6995362" y="3195625"/>
                    <a:pt x="6944562" y="3189764"/>
                  </a:cubicBezTo>
                  <a:cubicBezTo>
                    <a:pt x="6893762" y="3183903"/>
                    <a:pt x="6856639" y="3092071"/>
                    <a:pt x="6792162" y="3084256"/>
                  </a:cubicBezTo>
                  <a:cubicBezTo>
                    <a:pt x="6727685" y="3076441"/>
                    <a:pt x="6602638" y="3103795"/>
                    <a:pt x="6557700" y="3142872"/>
                  </a:cubicBezTo>
                  <a:cubicBezTo>
                    <a:pt x="6512762" y="3181949"/>
                    <a:pt x="6559654" y="3279641"/>
                    <a:pt x="6522531" y="3318718"/>
                  </a:cubicBezTo>
                  <a:cubicBezTo>
                    <a:pt x="6485408" y="3357795"/>
                    <a:pt x="6379900" y="3348025"/>
                    <a:pt x="6334962" y="3377333"/>
                  </a:cubicBezTo>
                  <a:cubicBezTo>
                    <a:pt x="6290024" y="3406641"/>
                    <a:pt x="6319331" y="3469164"/>
                    <a:pt x="6252900" y="3494564"/>
                  </a:cubicBezTo>
                  <a:cubicBezTo>
                    <a:pt x="6186469" y="3519964"/>
                    <a:pt x="6036023" y="3492610"/>
                    <a:pt x="5936377" y="3529733"/>
                  </a:cubicBezTo>
                  <a:cubicBezTo>
                    <a:pt x="5836731" y="3566856"/>
                    <a:pt x="5739038" y="3641102"/>
                    <a:pt x="5655023" y="3717302"/>
                  </a:cubicBezTo>
                  <a:cubicBezTo>
                    <a:pt x="5571008" y="3793502"/>
                    <a:pt x="5496762" y="3920502"/>
                    <a:pt x="5432285" y="3986933"/>
                  </a:cubicBezTo>
                  <a:cubicBezTo>
                    <a:pt x="5367808" y="4053364"/>
                    <a:pt x="5317008" y="4086579"/>
                    <a:pt x="5268162" y="4115887"/>
                  </a:cubicBezTo>
                  <a:cubicBezTo>
                    <a:pt x="5219316" y="4145195"/>
                    <a:pt x="5191962" y="4166687"/>
                    <a:pt x="5139208" y="4162779"/>
                  </a:cubicBezTo>
                  <a:cubicBezTo>
                    <a:pt x="5086454" y="4158871"/>
                    <a:pt x="5010253" y="4121749"/>
                    <a:pt x="4951638" y="4092441"/>
                  </a:cubicBezTo>
                  <a:cubicBezTo>
                    <a:pt x="4893023" y="4063133"/>
                    <a:pt x="4832453" y="4012333"/>
                    <a:pt x="4787515" y="3986933"/>
                  </a:cubicBezTo>
                  <a:cubicBezTo>
                    <a:pt x="4742577" y="3961533"/>
                    <a:pt x="4699592" y="3973256"/>
                    <a:pt x="4682008" y="3940041"/>
                  </a:cubicBezTo>
                  <a:cubicBezTo>
                    <a:pt x="4664424" y="3906826"/>
                    <a:pt x="4668331" y="3836487"/>
                    <a:pt x="4682008" y="3787641"/>
                  </a:cubicBezTo>
                  <a:cubicBezTo>
                    <a:pt x="4695685" y="3738795"/>
                    <a:pt x="4750392" y="3697764"/>
                    <a:pt x="4764069" y="3646964"/>
                  </a:cubicBezTo>
                  <a:cubicBezTo>
                    <a:pt x="4777746" y="3596164"/>
                    <a:pt x="4760161" y="3537549"/>
                    <a:pt x="4764069" y="3482841"/>
                  </a:cubicBezTo>
                  <a:cubicBezTo>
                    <a:pt x="4767977" y="3428133"/>
                    <a:pt x="4810961" y="3377333"/>
                    <a:pt x="4787515" y="3318718"/>
                  </a:cubicBezTo>
                  <a:cubicBezTo>
                    <a:pt x="4764069" y="3260103"/>
                    <a:pt x="4687869" y="3168271"/>
                    <a:pt x="4623392" y="3131148"/>
                  </a:cubicBezTo>
                  <a:cubicBezTo>
                    <a:pt x="4558915" y="3094025"/>
                    <a:pt x="4447546" y="3127240"/>
                    <a:pt x="4400654" y="3095979"/>
                  </a:cubicBezTo>
                  <a:cubicBezTo>
                    <a:pt x="4353762" y="3064718"/>
                    <a:pt x="4406515" y="2980702"/>
                    <a:pt x="4342038" y="2943579"/>
                  </a:cubicBezTo>
                  <a:cubicBezTo>
                    <a:pt x="4277561" y="2906456"/>
                    <a:pt x="4099761" y="2890825"/>
                    <a:pt x="4013792" y="2873241"/>
                  </a:cubicBezTo>
                  <a:cubicBezTo>
                    <a:pt x="3927823" y="2855656"/>
                    <a:pt x="3847715" y="2869333"/>
                    <a:pt x="3826223" y="2838072"/>
                  </a:cubicBezTo>
                  <a:cubicBezTo>
                    <a:pt x="3804731" y="2806811"/>
                    <a:pt x="3828177" y="2738426"/>
                    <a:pt x="3884838" y="2685672"/>
                  </a:cubicBezTo>
                  <a:cubicBezTo>
                    <a:pt x="3941499" y="2632918"/>
                    <a:pt x="4105623" y="2568440"/>
                    <a:pt x="4166192" y="2521548"/>
                  </a:cubicBezTo>
                  <a:cubicBezTo>
                    <a:pt x="4226761" y="2474656"/>
                    <a:pt x="4215039" y="2429718"/>
                    <a:pt x="4248254" y="2404318"/>
                  </a:cubicBezTo>
                  <a:cubicBezTo>
                    <a:pt x="4281469" y="2378918"/>
                    <a:pt x="4322500" y="2392594"/>
                    <a:pt x="4365485" y="2369148"/>
                  </a:cubicBezTo>
                  <a:cubicBezTo>
                    <a:pt x="4408470" y="2345702"/>
                    <a:pt x="4457316" y="2281225"/>
                    <a:pt x="4506162" y="2263641"/>
                  </a:cubicBezTo>
                  <a:cubicBezTo>
                    <a:pt x="4555008" y="2246057"/>
                    <a:pt x="4625347" y="2275364"/>
                    <a:pt x="4658562" y="2263641"/>
                  </a:cubicBezTo>
                  <a:cubicBezTo>
                    <a:pt x="4691777" y="2251918"/>
                    <a:pt x="4689823" y="2206979"/>
                    <a:pt x="4705454" y="2193302"/>
                  </a:cubicBezTo>
                  <a:cubicBezTo>
                    <a:pt x="4721085" y="2179625"/>
                    <a:pt x="4732808" y="2197210"/>
                    <a:pt x="4752346" y="2181579"/>
                  </a:cubicBezTo>
                  <a:cubicBezTo>
                    <a:pt x="4771884" y="2165948"/>
                    <a:pt x="4795331" y="2105379"/>
                    <a:pt x="4822685" y="2099518"/>
                  </a:cubicBezTo>
                  <a:cubicBezTo>
                    <a:pt x="4850039" y="2093657"/>
                    <a:pt x="4891069" y="2154226"/>
                    <a:pt x="4916469" y="2146410"/>
                  </a:cubicBezTo>
                  <a:cubicBezTo>
                    <a:pt x="4941869" y="2138594"/>
                    <a:pt x="4965316" y="2093656"/>
                    <a:pt x="4975085" y="2052625"/>
                  </a:cubicBezTo>
                  <a:cubicBezTo>
                    <a:pt x="4984854" y="2011594"/>
                    <a:pt x="4988762" y="1937348"/>
                    <a:pt x="4975085" y="1900225"/>
                  </a:cubicBezTo>
                  <a:cubicBezTo>
                    <a:pt x="4961408" y="1863102"/>
                    <a:pt x="4924285" y="1829887"/>
                    <a:pt x="4893023" y="1829887"/>
                  </a:cubicBezTo>
                  <a:cubicBezTo>
                    <a:pt x="4861761" y="1829887"/>
                    <a:pt x="4830500" y="1894363"/>
                    <a:pt x="4787515" y="1900225"/>
                  </a:cubicBezTo>
                  <a:cubicBezTo>
                    <a:pt x="4744530" y="1906087"/>
                    <a:pt x="4676146" y="1884594"/>
                    <a:pt x="4635115" y="1865056"/>
                  </a:cubicBezTo>
                  <a:cubicBezTo>
                    <a:pt x="4594084" y="1845518"/>
                    <a:pt x="4584315" y="1792764"/>
                    <a:pt x="4541331" y="1782995"/>
                  </a:cubicBezTo>
                  <a:cubicBezTo>
                    <a:pt x="4498347" y="1773226"/>
                    <a:pt x="4420193" y="1792764"/>
                    <a:pt x="4377208" y="1806441"/>
                  </a:cubicBezTo>
                  <a:cubicBezTo>
                    <a:pt x="4334223" y="1820118"/>
                    <a:pt x="4308823" y="1849425"/>
                    <a:pt x="4283423" y="1865056"/>
                  </a:cubicBezTo>
                  <a:cubicBezTo>
                    <a:pt x="4258023" y="1880687"/>
                    <a:pt x="4252162" y="1902179"/>
                    <a:pt x="4224808" y="1900225"/>
                  </a:cubicBezTo>
                  <a:cubicBezTo>
                    <a:pt x="4197454" y="1898271"/>
                    <a:pt x="4156423" y="1855287"/>
                    <a:pt x="4119300" y="1853333"/>
                  </a:cubicBezTo>
                  <a:cubicBezTo>
                    <a:pt x="4082177" y="1851379"/>
                    <a:pt x="4058730" y="1878733"/>
                    <a:pt x="4002069" y="1888502"/>
                  </a:cubicBezTo>
                  <a:cubicBezTo>
                    <a:pt x="3945408" y="1898271"/>
                    <a:pt x="3849669" y="1915856"/>
                    <a:pt x="3779331" y="1911948"/>
                  </a:cubicBezTo>
                  <a:cubicBezTo>
                    <a:pt x="3708993" y="1908040"/>
                    <a:pt x="3638653" y="1892410"/>
                    <a:pt x="3580038" y="1865056"/>
                  </a:cubicBezTo>
                  <a:cubicBezTo>
                    <a:pt x="3521423" y="1837702"/>
                    <a:pt x="3468669" y="1781040"/>
                    <a:pt x="3427638" y="1747825"/>
                  </a:cubicBezTo>
                  <a:cubicBezTo>
                    <a:pt x="3386607" y="1714610"/>
                    <a:pt x="3376838" y="1685302"/>
                    <a:pt x="3333854" y="1665764"/>
                  </a:cubicBezTo>
                  <a:cubicBezTo>
                    <a:pt x="3290870" y="1646226"/>
                    <a:pt x="3204900" y="1648180"/>
                    <a:pt x="3169731" y="1630595"/>
                  </a:cubicBezTo>
                  <a:cubicBezTo>
                    <a:pt x="3134562" y="1613010"/>
                    <a:pt x="3103299" y="1575887"/>
                    <a:pt x="3122838" y="1560256"/>
                  </a:cubicBezTo>
                  <a:cubicBezTo>
                    <a:pt x="3142377" y="1544625"/>
                    <a:pt x="3251793" y="1552441"/>
                    <a:pt x="3286962" y="1536810"/>
                  </a:cubicBezTo>
                  <a:cubicBezTo>
                    <a:pt x="3322131" y="1521179"/>
                    <a:pt x="3367069" y="1495780"/>
                    <a:pt x="3333854" y="1466472"/>
                  </a:cubicBezTo>
                  <a:cubicBezTo>
                    <a:pt x="3300639" y="1437164"/>
                    <a:pt x="3146284" y="1392226"/>
                    <a:pt x="3087669" y="1360964"/>
                  </a:cubicBezTo>
                  <a:cubicBezTo>
                    <a:pt x="3029054" y="1329702"/>
                    <a:pt x="2974347" y="1294533"/>
                    <a:pt x="2982162" y="1278902"/>
                  </a:cubicBezTo>
                  <a:cubicBezTo>
                    <a:pt x="2989977" y="1263271"/>
                    <a:pt x="3075947" y="1257410"/>
                    <a:pt x="3134562" y="1267179"/>
                  </a:cubicBezTo>
                  <a:cubicBezTo>
                    <a:pt x="3193177" y="1276948"/>
                    <a:pt x="3277192" y="1325795"/>
                    <a:pt x="3333854" y="1337518"/>
                  </a:cubicBezTo>
                  <a:cubicBezTo>
                    <a:pt x="3390515" y="1349241"/>
                    <a:pt x="3429592" y="1345333"/>
                    <a:pt x="3474531" y="1337518"/>
                  </a:cubicBezTo>
                  <a:cubicBezTo>
                    <a:pt x="3519469" y="1329702"/>
                    <a:pt x="3611300" y="1317979"/>
                    <a:pt x="3603485" y="1290625"/>
                  </a:cubicBezTo>
                  <a:cubicBezTo>
                    <a:pt x="3595670" y="1263271"/>
                    <a:pt x="3501884" y="1194887"/>
                    <a:pt x="3427638" y="1173395"/>
                  </a:cubicBezTo>
                  <a:cubicBezTo>
                    <a:pt x="3353392" y="1151903"/>
                    <a:pt x="3240069" y="1163626"/>
                    <a:pt x="3158008" y="1161672"/>
                  </a:cubicBezTo>
                  <a:cubicBezTo>
                    <a:pt x="3075947" y="1159718"/>
                    <a:pt x="3003654" y="1165580"/>
                    <a:pt x="2935269" y="1161672"/>
                  </a:cubicBezTo>
                  <a:cubicBezTo>
                    <a:pt x="2866884" y="1157764"/>
                    <a:pt x="2804361" y="1134317"/>
                    <a:pt x="2747700" y="1138225"/>
                  </a:cubicBezTo>
                  <a:cubicBezTo>
                    <a:pt x="2691038" y="1142133"/>
                    <a:pt x="2646100" y="1181210"/>
                    <a:pt x="2595300" y="1185118"/>
                  </a:cubicBezTo>
                  <a:cubicBezTo>
                    <a:pt x="2544500" y="1189026"/>
                    <a:pt x="2499562" y="1149949"/>
                    <a:pt x="2442900" y="1161672"/>
                  </a:cubicBezTo>
                  <a:cubicBezTo>
                    <a:pt x="2386238" y="1173395"/>
                    <a:pt x="2302223" y="1204656"/>
                    <a:pt x="2255331" y="1255456"/>
                  </a:cubicBezTo>
                  <a:cubicBezTo>
                    <a:pt x="2208439" y="1306256"/>
                    <a:pt x="2181084" y="1401995"/>
                    <a:pt x="2161546" y="1466472"/>
                  </a:cubicBezTo>
                  <a:cubicBezTo>
                    <a:pt x="2142007" y="1530949"/>
                    <a:pt x="2157639" y="1591518"/>
                    <a:pt x="2138100" y="1642318"/>
                  </a:cubicBezTo>
                  <a:cubicBezTo>
                    <a:pt x="2118561" y="1693118"/>
                    <a:pt x="2081438" y="1769318"/>
                    <a:pt x="2044315" y="1771272"/>
                  </a:cubicBezTo>
                  <a:cubicBezTo>
                    <a:pt x="2007192" y="1773226"/>
                    <a:pt x="1962254" y="1691164"/>
                    <a:pt x="1915362" y="1654041"/>
                  </a:cubicBezTo>
                  <a:cubicBezTo>
                    <a:pt x="1868470" y="1616918"/>
                    <a:pt x="1790316" y="1546579"/>
                    <a:pt x="1762962" y="1548533"/>
                  </a:cubicBezTo>
                  <a:cubicBezTo>
                    <a:pt x="1735608" y="1550487"/>
                    <a:pt x="1729746" y="1618872"/>
                    <a:pt x="1751238" y="1665764"/>
                  </a:cubicBezTo>
                  <a:cubicBezTo>
                    <a:pt x="1772730" y="1712656"/>
                    <a:pt x="1858700" y="1786902"/>
                    <a:pt x="1891915" y="1829887"/>
                  </a:cubicBezTo>
                  <a:cubicBezTo>
                    <a:pt x="1925130" y="1872872"/>
                    <a:pt x="1993515" y="1843564"/>
                    <a:pt x="1950531" y="1923672"/>
                  </a:cubicBezTo>
                  <a:cubicBezTo>
                    <a:pt x="1907546" y="2003780"/>
                    <a:pt x="1718023" y="2222610"/>
                    <a:pt x="1634008" y="2310533"/>
                  </a:cubicBezTo>
                  <a:cubicBezTo>
                    <a:pt x="1549993" y="2398456"/>
                    <a:pt x="1514823" y="2410179"/>
                    <a:pt x="1446438" y="2451210"/>
                  </a:cubicBezTo>
                  <a:cubicBezTo>
                    <a:pt x="1378053" y="2492241"/>
                    <a:pt x="1247146" y="2505918"/>
                    <a:pt x="1223700" y="2556718"/>
                  </a:cubicBezTo>
                  <a:cubicBezTo>
                    <a:pt x="1200254" y="2607518"/>
                    <a:pt x="1272547" y="2683718"/>
                    <a:pt x="1305762" y="2756010"/>
                  </a:cubicBezTo>
                  <a:cubicBezTo>
                    <a:pt x="1338977" y="2828302"/>
                    <a:pt x="1409315" y="2904503"/>
                    <a:pt x="1422992" y="2990472"/>
                  </a:cubicBezTo>
                  <a:cubicBezTo>
                    <a:pt x="1436669" y="3076441"/>
                    <a:pt x="1442531" y="3179994"/>
                    <a:pt x="1387823" y="3271825"/>
                  </a:cubicBezTo>
                  <a:cubicBezTo>
                    <a:pt x="1333115" y="3363656"/>
                    <a:pt x="1188531" y="3480887"/>
                    <a:pt x="1094746" y="3541456"/>
                  </a:cubicBezTo>
                  <a:cubicBezTo>
                    <a:pt x="1000961" y="3602025"/>
                    <a:pt x="905223" y="3613749"/>
                    <a:pt x="825115" y="3635241"/>
                  </a:cubicBezTo>
                  <a:cubicBezTo>
                    <a:pt x="745007" y="3656733"/>
                    <a:pt x="651223" y="3684087"/>
                    <a:pt x="614100" y="3670410"/>
                  </a:cubicBezTo>
                  <a:cubicBezTo>
                    <a:pt x="576977" y="3656733"/>
                    <a:pt x="600423" y="3605933"/>
                    <a:pt x="602377" y="3553179"/>
                  </a:cubicBezTo>
                  <a:cubicBezTo>
                    <a:pt x="604331" y="3500425"/>
                    <a:pt x="641454" y="3392964"/>
                    <a:pt x="625823" y="3353887"/>
                  </a:cubicBezTo>
                  <a:cubicBezTo>
                    <a:pt x="610192" y="3314810"/>
                    <a:pt x="535946" y="3295272"/>
                    <a:pt x="508592" y="3318718"/>
                  </a:cubicBezTo>
                  <a:cubicBezTo>
                    <a:pt x="481238" y="3342164"/>
                    <a:pt x="485146" y="3433995"/>
                    <a:pt x="461700" y="3494564"/>
                  </a:cubicBezTo>
                  <a:cubicBezTo>
                    <a:pt x="438254" y="3555133"/>
                    <a:pt x="397223" y="3617656"/>
                    <a:pt x="367915" y="3682133"/>
                  </a:cubicBezTo>
                  <a:cubicBezTo>
                    <a:pt x="338607" y="3746610"/>
                    <a:pt x="289762" y="3834533"/>
                    <a:pt x="285854" y="3881425"/>
                  </a:cubicBezTo>
                  <a:cubicBezTo>
                    <a:pt x="281946" y="3928317"/>
                    <a:pt x="317115" y="3965441"/>
                    <a:pt x="344469" y="3963487"/>
                  </a:cubicBezTo>
                  <a:cubicBezTo>
                    <a:pt x="371823" y="3961533"/>
                    <a:pt x="418715" y="3897056"/>
                    <a:pt x="449977" y="3869702"/>
                  </a:cubicBezTo>
                  <a:cubicBezTo>
                    <a:pt x="481239" y="3842348"/>
                    <a:pt x="512499" y="3795456"/>
                    <a:pt x="532038" y="3799364"/>
                  </a:cubicBezTo>
                  <a:cubicBezTo>
                    <a:pt x="551576" y="3803272"/>
                    <a:pt x="608239" y="3836486"/>
                    <a:pt x="567208" y="3893148"/>
                  </a:cubicBezTo>
                  <a:cubicBezTo>
                    <a:pt x="526177" y="3949809"/>
                    <a:pt x="348377" y="4068994"/>
                    <a:pt x="285854" y="4139333"/>
                  </a:cubicBezTo>
                  <a:cubicBezTo>
                    <a:pt x="223331" y="4209672"/>
                    <a:pt x="205746" y="4217487"/>
                    <a:pt x="192069" y="4315179"/>
                  </a:cubicBezTo>
                  <a:cubicBezTo>
                    <a:pt x="178392" y="4412871"/>
                    <a:pt x="215515" y="4567226"/>
                    <a:pt x="203792" y="4725487"/>
                  </a:cubicBezTo>
                  <a:cubicBezTo>
                    <a:pt x="192069" y="4883748"/>
                    <a:pt x="151039" y="5127979"/>
                    <a:pt x="121731" y="5264748"/>
                  </a:cubicBezTo>
                  <a:cubicBezTo>
                    <a:pt x="92423" y="5401517"/>
                    <a:pt x="45531" y="5465994"/>
                    <a:pt x="27946" y="5546102"/>
                  </a:cubicBezTo>
                  <a:cubicBezTo>
                    <a:pt x="10361" y="5626210"/>
                    <a:pt x="20131" y="5698503"/>
                    <a:pt x="16223" y="5745395"/>
                  </a:cubicBezTo>
                  <a:cubicBezTo>
                    <a:pt x="12315" y="5792287"/>
                    <a:pt x="-9177" y="5813779"/>
                    <a:pt x="4500" y="5827456"/>
                  </a:cubicBezTo>
                  <a:cubicBezTo>
                    <a:pt x="18177" y="5841133"/>
                    <a:pt x="98285" y="5827456"/>
                    <a:pt x="98285" y="5827456"/>
                  </a:cubicBezTo>
                  <a:lnTo>
                    <a:pt x="274131" y="5827456"/>
                  </a:lnTo>
                  <a:lnTo>
                    <a:pt x="2853208" y="5792287"/>
                  </a:lnTo>
                  <a:cubicBezTo>
                    <a:pt x="3718762" y="5792287"/>
                    <a:pt x="4590177" y="5827456"/>
                    <a:pt x="5467454" y="5827456"/>
                  </a:cubicBezTo>
                  <a:cubicBezTo>
                    <a:pt x="6344731" y="5827456"/>
                    <a:pt x="8116869" y="5792287"/>
                    <a:pt x="8116869" y="5792287"/>
                  </a:cubicBezTo>
                  <a:lnTo>
                    <a:pt x="10860069" y="5792287"/>
                  </a:lnTo>
                  <a:cubicBezTo>
                    <a:pt x="11395423" y="5794241"/>
                    <a:pt x="11196131" y="5802056"/>
                    <a:pt x="11328992" y="5804010"/>
                  </a:cubicBezTo>
                  <a:cubicBezTo>
                    <a:pt x="11461853" y="5805964"/>
                    <a:pt x="11565407" y="5802056"/>
                    <a:pt x="11657238" y="5804010"/>
                  </a:cubicBezTo>
                  <a:cubicBezTo>
                    <a:pt x="11749069" y="5805964"/>
                    <a:pt x="11827223" y="5815733"/>
                    <a:pt x="11879977" y="5815733"/>
                  </a:cubicBezTo>
                  <a:cubicBezTo>
                    <a:pt x="11932731" y="5815733"/>
                    <a:pt x="11952270" y="5815733"/>
                    <a:pt x="11973762" y="5804010"/>
                  </a:cubicBezTo>
                  <a:cubicBezTo>
                    <a:pt x="11995254" y="5792287"/>
                    <a:pt x="12014793" y="5768841"/>
                    <a:pt x="12008931" y="5745395"/>
                  </a:cubicBezTo>
                  <a:cubicBezTo>
                    <a:pt x="12003069" y="5721949"/>
                    <a:pt x="11987438" y="5700456"/>
                    <a:pt x="11938592" y="5663333"/>
                  </a:cubicBezTo>
                  <a:cubicBezTo>
                    <a:pt x="11889746" y="5626210"/>
                    <a:pt x="11803777" y="5563687"/>
                    <a:pt x="11715854" y="5522656"/>
                  </a:cubicBezTo>
                  <a:cubicBezTo>
                    <a:pt x="11627931" y="5481625"/>
                    <a:pt x="11522423" y="5475763"/>
                    <a:pt x="11411054" y="5417148"/>
                  </a:cubicBezTo>
                  <a:cubicBezTo>
                    <a:pt x="11299685" y="5358533"/>
                    <a:pt x="11182453" y="5268656"/>
                    <a:pt x="11047638" y="5170964"/>
                  </a:cubicBezTo>
                  <a:cubicBezTo>
                    <a:pt x="10912823" y="5073272"/>
                    <a:pt x="10729162" y="4938456"/>
                    <a:pt x="10602162" y="4830995"/>
                  </a:cubicBezTo>
                  <a:cubicBezTo>
                    <a:pt x="10475162" y="4723534"/>
                    <a:pt x="10377469" y="4604349"/>
                    <a:pt x="10285638" y="4526195"/>
                  </a:cubicBezTo>
                  <a:cubicBezTo>
                    <a:pt x="10193807" y="4448041"/>
                    <a:pt x="10107838" y="4422641"/>
                    <a:pt x="10051177" y="4362072"/>
                  </a:cubicBezTo>
                  <a:cubicBezTo>
                    <a:pt x="9994516" y="4301503"/>
                    <a:pt x="9982792" y="4203810"/>
                    <a:pt x="9910500" y="412761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111154" y="7996442"/>
              <a:ext cx="824370" cy="505163"/>
            </a:xfrm>
            <a:custGeom>
              <a:avLst/>
              <a:gdLst>
                <a:gd name="connsiteX0" fmla="*/ 814754 w 824370"/>
                <a:gd name="connsiteY0" fmla="*/ 57312 h 505163"/>
                <a:gd name="connsiteX1" fmla="*/ 615461 w 824370"/>
                <a:gd name="connsiteY1" fmla="*/ 10420 h 505163"/>
                <a:gd name="connsiteX2" fmla="*/ 404446 w 824370"/>
                <a:gd name="connsiteY2" fmla="*/ 10420 h 505163"/>
                <a:gd name="connsiteX3" fmla="*/ 298938 w 824370"/>
                <a:gd name="connsiteY3" fmla="*/ 10420 h 505163"/>
                <a:gd name="connsiteX4" fmla="*/ 392723 w 824370"/>
                <a:gd name="connsiteY4" fmla="*/ 151096 h 505163"/>
                <a:gd name="connsiteX5" fmla="*/ 404446 w 824370"/>
                <a:gd name="connsiteY5" fmla="*/ 209712 h 505163"/>
                <a:gd name="connsiteX6" fmla="*/ 228600 w 824370"/>
                <a:gd name="connsiteY6" fmla="*/ 186266 h 505163"/>
                <a:gd name="connsiteX7" fmla="*/ 146538 w 824370"/>
                <a:gd name="connsiteY7" fmla="*/ 244881 h 505163"/>
                <a:gd name="connsiteX8" fmla="*/ 5861 w 824370"/>
                <a:gd name="connsiteY8" fmla="*/ 362112 h 505163"/>
                <a:gd name="connsiteX9" fmla="*/ 52754 w 824370"/>
                <a:gd name="connsiteY9" fmla="*/ 502789 h 505163"/>
                <a:gd name="connsiteX10" fmla="*/ 287215 w 824370"/>
                <a:gd name="connsiteY10" fmla="*/ 444173 h 505163"/>
                <a:gd name="connsiteX11" fmla="*/ 416169 w 824370"/>
                <a:gd name="connsiteY11" fmla="*/ 362112 h 505163"/>
                <a:gd name="connsiteX12" fmla="*/ 474784 w 824370"/>
                <a:gd name="connsiteY12" fmla="*/ 280050 h 505163"/>
                <a:gd name="connsiteX13" fmla="*/ 615461 w 824370"/>
                <a:gd name="connsiteY13" fmla="*/ 268327 h 505163"/>
                <a:gd name="connsiteX14" fmla="*/ 779584 w 824370"/>
                <a:gd name="connsiteY14" fmla="*/ 197989 h 505163"/>
                <a:gd name="connsiteX15" fmla="*/ 814754 w 824370"/>
                <a:gd name="connsiteY15" fmla="*/ 57312 h 50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4370" h="505163">
                  <a:moveTo>
                    <a:pt x="814754" y="57312"/>
                  </a:moveTo>
                  <a:cubicBezTo>
                    <a:pt x="787400" y="26050"/>
                    <a:pt x="683846" y="18235"/>
                    <a:pt x="615461" y="10420"/>
                  </a:cubicBezTo>
                  <a:cubicBezTo>
                    <a:pt x="547076" y="2605"/>
                    <a:pt x="404446" y="10420"/>
                    <a:pt x="404446" y="10420"/>
                  </a:cubicBezTo>
                  <a:cubicBezTo>
                    <a:pt x="351692" y="10420"/>
                    <a:pt x="300892" y="-13026"/>
                    <a:pt x="298938" y="10420"/>
                  </a:cubicBezTo>
                  <a:cubicBezTo>
                    <a:pt x="296984" y="33866"/>
                    <a:pt x="375138" y="117881"/>
                    <a:pt x="392723" y="151096"/>
                  </a:cubicBezTo>
                  <a:cubicBezTo>
                    <a:pt x="410308" y="184311"/>
                    <a:pt x="431800" y="203850"/>
                    <a:pt x="404446" y="209712"/>
                  </a:cubicBezTo>
                  <a:cubicBezTo>
                    <a:pt x="377092" y="215574"/>
                    <a:pt x="271585" y="180404"/>
                    <a:pt x="228600" y="186266"/>
                  </a:cubicBezTo>
                  <a:cubicBezTo>
                    <a:pt x="185615" y="192128"/>
                    <a:pt x="183661" y="215573"/>
                    <a:pt x="146538" y="244881"/>
                  </a:cubicBezTo>
                  <a:cubicBezTo>
                    <a:pt x="109415" y="274189"/>
                    <a:pt x="21492" y="319127"/>
                    <a:pt x="5861" y="362112"/>
                  </a:cubicBezTo>
                  <a:cubicBezTo>
                    <a:pt x="-9770" y="405097"/>
                    <a:pt x="5862" y="489112"/>
                    <a:pt x="52754" y="502789"/>
                  </a:cubicBezTo>
                  <a:cubicBezTo>
                    <a:pt x="99646" y="516466"/>
                    <a:pt x="226646" y="467619"/>
                    <a:pt x="287215" y="444173"/>
                  </a:cubicBezTo>
                  <a:cubicBezTo>
                    <a:pt x="347784" y="420727"/>
                    <a:pt x="384907" y="389466"/>
                    <a:pt x="416169" y="362112"/>
                  </a:cubicBezTo>
                  <a:cubicBezTo>
                    <a:pt x="447431" y="334758"/>
                    <a:pt x="441569" y="295681"/>
                    <a:pt x="474784" y="280050"/>
                  </a:cubicBezTo>
                  <a:cubicBezTo>
                    <a:pt x="507999" y="264419"/>
                    <a:pt x="564661" y="282004"/>
                    <a:pt x="615461" y="268327"/>
                  </a:cubicBezTo>
                  <a:cubicBezTo>
                    <a:pt x="666261" y="254650"/>
                    <a:pt x="754184" y="235112"/>
                    <a:pt x="779584" y="197989"/>
                  </a:cubicBezTo>
                  <a:cubicBezTo>
                    <a:pt x="804984" y="160866"/>
                    <a:pt x="842108" y="88574"/>
                    <a:pt x="814754" y="57312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0255" y="4899777"/>
              <a:ext cx="539699" cy="586655"/>
            </a:xfrm>
            <a:custGeom>
              <a:avLst/>
              <a:gdLst>
                <a:gd name="connsiteX0" fmla="*/ 328637 w 539699"/>
                <a:gd name="connsiteY0" fmla="*/ 469 h 586655"/>
                <a:gd name="connsiteX1" fmla="*/ 176237 w 539699"/>
                <a:gd name="connsiteY1" fmla="*/ 117700 h 586655"/>
                <a:gd name="connsiteX2" fmla="*/ 391 w 539699"/>
                <a:gd name="connsiteY2" fmla="*/ 199761 h 586655"/>
                <a:gd name="connsiteX3" fmla="*/ 129345 w 539699"/>
                <a:gd name="connsiteY3" fmla="*/ 305269 h 586655"/>
                <a:gd name="connsiteX4" fmla="*/ 152791 w 539699"/>
                <a:gd name="connsiteY4" fmla="*/ 457669 h 586655"/>
                <a:gd name="connsiteX5" fmla="*/ 234853 w 539699"/>
                <a:gd name="connsiteY5" fmla="*/ 586623 h 586655"/>
                <a:gd name="connsiteX6" fmla="*/ 375530 w 539699"/>
                <a:gd name="connsiteY6" fmla="*/ 469392 h 586655"/>
                <a:gd name="connsiteX7" fmla="*/ 527930 w 539699"/>
                <a:gd name="connsiteY7" fmla="*/ 387331 h 586655"/>
                <a:gd name="connsiteX8" fmla="*/ 516207 w 539699"/>
                <a:gd name="connsiteY8" fmla="*/ 246654 h 586655"/>
                <a:gd name="connsiteX9" fmla="*/ 410699 w 539699"/>
                <a:gd name="connsiteY9" fmla="*/ 164592 h 586655"/>
                <a:gd name="connsiteX10" fmla="*/ 328637 w 539699"/>
                <a:gd name="connsiteY10" fmla="*/ 469 h 586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9699" h="586655">
                  <a:moveTo>
                    <a:pt x="328637" y="469"/>
                  </a:moveTo>
                  <a:cubicBezTo>
                    <a:pt x="289560" y="-7346"/>
                    <a:pt x="230945" y="84485"/>
                    <a:pt x="176237" y="117700"/>
                  </a:cubicBezTo>
                  <a:cubicBezTo>
                    <a:pt x="121529" y="150915"/>
                    <a:pt x="8206" y="168500"/>
                    <a:pt x="391" y="199761"/>
                  </a:cubicBezTo>
                  <a:cubicBezTo>
                    <a:pt x="-7424" y="231023"/>
                    <a:pt x="103945" y="262284"/>
                    <a:pt x="129345" y="305269"/>
                  </a:cubicBezTo>
                  <a:cubicBezTo>
                    <a:pt x="154745" y="348254"/>
                    <a:pt x="135206" y="410777"/>
                    <a:pt x="152791" y="457669"/>
                  </a:cubicBezTo>
                  <a:cubicBezTo>
                    <a:pt x="170376" y="504561"/>
                    <a:pt x="197730" y="584669"/>
                    <a:pt x="234853" y="586623"/>
                  </a:cubicBezTo>
                  <a:cubicBezTo>
                    <a:pt x="271976" y="588577"/>
                    <a:pt x="326684" y="502607"/>
                    <a:pt x="375530" y="469392"/>
                  </a:cubicBezTo>
                  <a:cubicBezTo>
                    <a:pt x="424376" y="436177"/>
                    <a:pt x="504484" y="424454"/>
                    <a:pt x="527930" y="387331"/>
                  </a:cubicBezTo>
                  <a:cubicBezTo>
                    <a:pt x="551376" y="350208"/>
                    <a:pt x="535745" y="283777"/>
                    <a:pt x="516207" y="246654"/>
                  </a:cubicBezTo>
                  <a:cubicBezTo>
                    <a:pt x="496669" y="209531"/>
                    <a:pt x="436099" y="199761"/>
                    <a:pt x="410699" y="164592"/>
                  </a:cubicBezTo>
                  <a:cubicBezTo>
                    <a:pt x="385299" y="129423"/>
                    <a:pt x="367714" y="8284"/>
                    <a:pt x="328637" y="469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12277" y="7706457"/>
              <a:ext cx="5931877" cy="2880832"/>
            </a:xfrm>
            <a:custGeom>
              <a:avLst/>
              <a:gdLst>
                <a:gd name="connsiteX0" fmla="*/ 0 w 5931877"/>
                <a:gd name="connsiteY0" fmla="*/ 0 h 2838335"/>
                <a:gd name="connsiteX1" fmla="*/ 199292 w 5931877"/>
                <a:gd name="connsiteY1" fmla="*/ 257908 h 2838335"/>
                <a:gd name="connsiteX2" fmla="*/ 363415 w 5931877"/>
                <a:gd name="connsiteY2" fmla="*/ 363415 h 2838335"/>
                <a:gd name="connsiteX3" fmla="*/ 609600 w 5931877"/>
                <a:gd name="connsiteY3" fmla="*/ 574431 h 2838335"/>
                <a:gd name="connsiteX4" fmla="*/ 1066800 w 5931877"/>
                <a:gd name="connsiteY4" fmla="*/ 656492 h 2838335"/>
                <a:gd name="connsiteX5" fmla="*/ 1465385 w 5931877"/>
                <a:gd name="connsiteY5" fmla="*/ 867508 h 2838335"/>
                <a:gd name="connsiteX6" fmla="*/ 1524000 w 5931877"/>
                <a:gd name="connsiteY6" fmla="*/ 1324708 h 2838335"/>
                <a:gd name="connsiteX7" fmla="*/ 1664677 w 5931877"/>
                <a:gd name="connsiteY7" fmla="*/ 1594338 h 2838335"/>
                <a:gd name="connsiteX8" fmla="*/ 1957754 w 5931877"/>
                <a:gd name="connsiteY8" fmla="*/ 1699846 h 2838335"/>
                <a:gd name="connsiteX9" fmla="*/ 2438400 w 5931877"/>
                <a:gd name="connsiteY9" fmla="*/ 1781908 h 2838335"/>
                <a:gd name="connsiteX10" fmla="*/ 2602523 w 5931877"/>
                <a:gd name="connsiteY10" fmla="*/ 1817077 h 2838335"/>
                <a:gd name="connsiteX11" fmla="*/ 2895600 w 5931877"/>
                <a:gd name="connsiteY11" fmla="*/ 2145323 h 2838335"/>
                <a:gd name="connsiteX12" fmla="*/ 3352800 w 5931877"/>
                <a:gd name="connsiteY12" fmla="*/ 2332892 h 2838335"/>
                <a:gd name="connsiteX13" fmla="*/ 3610708 w 5931877"/>
                <a:gd name="connsiteY13" fmla="*/ 2508738 h 2838335"/>
                <a:gd name="connsiteX14" fmla="*/ 3927231 w 5931877"/>
                <a:gd name="connsiteY14" fmla="*/ 2825261 h 2838335"/>
                <a:gd name="connsiteX15" fmla="*/ 4384431 w 5931877"/>
                <a:gd name="connsiteY15" fmla="*/ 2754923 h 2838335"/>
                <a:gd name="connsiteX16" fmla="*/ 4501661 w 5931877"/>
                <a:gd name="connsiteY16" fmla="*/ 2543908 h 2838335"/>
                <a:gd name="connsiteX17" fmla="*/ 4665785 w 5931877"/>
                <a:gd name="connsiteY17" fmla="*/ 2250831 h 2838335"/>
                <a:gd name="connsiteX18" fmla="*/ 5029200 w 5931877"/>
                <a:gd name="connsiteY18" fmla="*/ 2145323 h 2838335"/>
                <a:gd name="connsiteX19" fmla="*/ 5275385 w 5931877"/>
                <a:gd name="connsiteY19" fmla="*/ 1981200 h 2838335"/>
                <a:gd name="connsiteX20" fmla="*/ 5205046 w 5931877"/>
                <a:gd name="connsiteY20" fmla="*/ 1652954 h 2838335"/>
                <a:gd name="connsiteX21" fmla="*/ 5545015 w 5931877"/>
                <a:gd name="connsiteY21" fmla="*/ 1453661 h 2838335"/>
                <a:gd name="connsiteX22" fmla="*/ 5709138 w 5931877"/>
                <a:gd name="connsiteY22" fmla="*/ 1031631 h 2838335"/>
                <a:gd name="connsiteX23" fmla="*/ 5744308 w 5931877"/>
                <a:gd name="connsiteY23" fmla="*/ 750277 h 2838335"/>
                <a:gd name="connsiteX24" fmla="*/ 5931877 w 5931877"/>
                <a:gd name="connsiteY24" fmla="*/ 445477 h 2838335"/>
                <a:gd name="connsiteX0" fmla="*/ 0 w 5931877"/>
                <a:gd name="connsiteY0" fmla="*/ 0 h 2861782"/>
                <a:gd name="connsiteX1" fmla="*/ 199292 w 5931877"/>
                <a:gd name="connsiteY1" fmla="*/ 281355 h 2861782"/>
                <a:gd name="connsiteX2" fmla="*/ 363415 w 5931877"/>
                <a:gd name="connsiteY2" fmla="*/ 386862 h 2861782"/>
                <a:gd name="connsiteX3" fmla="*/ 609600 w 5931877"/>
                <a:gd name="connsiteY3" fmla="*/ 597878 h 2861782"/>
                <a:gd name="connsiteX4" fmla="*/ 1066800 w 5931877"/>
                <a:gd name="connsiteY4" fmla="*/ 679939 h 2861782"/>
                <a:gd name="connsiteX5" fmla="*/ 1465385 w 5931877"/>
                <a:gd name="connsiteY5" fmla="*/ 890955 h 2861782"/>
                <a:gd name="connsiteX6" fmla="*/ 1524000 w 5931877"/>
                <a:gd name="connsiteY6" fmla="*/ 1348155 h 2861782"/>
                <a:gd name="connsiteX7" fmla="*/ 1664677 w 5931877"/>
                <a:gd name="connsiteY7" fmla="*/ 1617785 h 2861782"/>
                <a:gd name="connsiteX8" fmla="*/ 1957754 w 5931877"/>
                <a:gd name="connsiteY8" fmla="*/ 1723293 h 2861782"/>
                <a:gd name="connsiteX9" fmla="*/ 2438400 w 5931877"/>
                <a:gd name="connsiteY9" fmla="*/ 1805355 h 2861782"/>
                <a:gd name="connsiteX10" fmla="*/ 2602523 w 5931877"/>
                <a:gd name="connsiteY10" fmla="*/ 1840524 h 2861782"/>
                <a:gd name="connsiteX11" fmla="*/ 2895600 w 5931877"/>
                <a:gd name="connsiteY11" fmla="*/ 2168770 h 2861782"/>
                <a:gd name="connsiteX12" fmla="*/ 3352800 w 5931877"/>
                <a:gd name="connsiteY12" fmla="*/ 2356339 h 2861782"/>
                <a:gd name="connsiteX13" fmla="*/ 3610708 w 5931877"/>
                <a:gd name="connsiteY13" fmla="*/ 2532185 h 2861782"/>
                <a:gd name="connsiteX14" fmla="*/ 3927231 w 5931877"/>
                <a:gd name="connsiteY14" fmla="*/ 2848708 h 2861782"/>
                <a:gd name="connsiteX15" fmla="*/ 4384431 w 5931877"/>
                <a:gd name="connsiteY15" fmla="*/ 2778370 h 2861782"/>
                <a:gd name="connsiteX16" fmla="*/ 4501661 w 5931877"/>
                <a:gd name="connsiteY16" fmla="*/ 2567355 h 2861782"/>
                <a:gd name="connsiteX17" fmla="*/ 4665785 w 5931877"/>
                <a:gd name="connsiteY17" fmla="*/ 2274278 h 2861782"/>
                <a:gd name="connsiteX18" fmla="*/ 5029200 w 5931877"/>
                <a:gd name="connsiteY18" fmla="*/ 2168770 h 2861782"/>
                <a:gd name="connsiteX19" fmla="*/ 5275385 w 5931877"/>
                <a:gd name="connsiteY19" fmla="*/ 2004647 h 2861782"/>
                <a:gd name="connsiteX20" fmla="*/ 5205046 w 5931877"/>
                <a:gd name="connsiteY20" fmla="*/ 1676401 h 2861782"/>
                <a:gd name="connsiteX21" fmla="*/ 5545015 w 5931877"/>
                <a:gd name="connsiteY21" fmla="*/ 1477108 h 2861782"/>
                <a:gd name="connsiteX22" fmla="*/ 5709138 w 5931877"/>
                <a:gd name="connsiteY22" fmla="*/ 1055078 h 2861782"/>
                <a:gd name="connsiteX23" fmla="*/ 5744308 w 5931877"/>
                <a:gd name="connsiteY23" fmla="*/ 773724 h 2861782"/>
                <a:gd name="connsiteX24" fmla="*/ 5931877 w 5931877"/>
                <a:gd name="connsiteY24" fmla="*/ 468924 h 2861782"/>
                <a:gd name="connsiteX0" fmla="*/ 0 w 5931877"/>
                <a:gd name="connsiteY0" fmla="*/ 0 h 2880832"/>
                <a:gd name="connsiteX1" fmla="*/ 199292 w 5931877"/>
                <a:gd name="connsiteY1" fmla="*/ 300405 h 2880832"/>
                <a:gd name="connsiteX2" fmla="*/ 363415 w 5931877"/>
                <a:gd name="connsiteY2" fmla="*/ 405912 h 2880832"/>
                <a:gd name="connsiteX3" fmla="*/ 609600 w 5931877"/>
                <a:gd name="connsiteY3" fmla="*/ 616928 h 2880832"/>
                <a:gd name="connsiteX4" fmla="*/ 1066800 w 5931877"/>
                <a:gd name="connsiteY4" fmla="*/ 698989 h 2880832"/>
                <a:gd name="connsiteX5" fmla="*/ 1465385 w 5931877"/>
                <a:gd name="connsiteY5" fmla="*/ 910005 h 2880832"/>
                <a:gd name="connsiteX6" fmla="*/ 1524000 w 5931877"/>
                <a:gd name="connsiteY6" fmla="*/ 1367205 h 2880832"/>
                <a:gd name="connsiteX7" fmla="*/ 1664677 w 5931877"/>
                <a:gd name="connsiteY7" fmla="*/ 1636835 h 2880832"/>
                <a:gd name="connsiteX8" fmla="*/ 1957754 w 5931877"/>
                <a:gd name="connsiteY8" fmla="*/ 1742343 h 2880832"/>
                <a:gd name="connsiteX9" fmla="*/ 2438400 w 5931877"/>
                <a:gd name="connsiteY9" fmla="*/ 1824405 h 2880832"/>
                <a:gd name="connsiteX10" fmla="*/ 2602523 w 5931877"/>
                <a:gd name="connsiteY10" fmla="*/ 1859574 h 2880832"/>
                <a:gd name="connsiteX11" fmla="*/ 2895600 w 5931877"/>
                <a:gd name="connsiteY11" fmla="*/ 2187820 h 2880832"/>
                <a:gd name="connsiteX12" fmla="*/ 3352800 w 5931877"/>
                <a:gd name="connsiteY12" fmla="*/ 2375389 h 2880832"/>
                <a:gd name="connsiteX13" fmla="*/ 3610708 w 5931877"/>
                <a:gd name="connsiteY13" fmla="*/ 2551235 h 2880832"/>
                <a:gd name="connsiteX14" fmla="*/ 3927231 w 5931877"/>
                <a:gd name="connsiteY14" fmla="*/ 2867758 h 2880832"/>
                <a:gd name="connsiteX15" fmla="*/ 4384431 w 5931877"/>
                <a:gd name="connsiteY15" fmla="*/ 2797420 h 2880832"/>
                <a:gd name="connsiteX16" fmla="*/ 4501661 w 5931877"/>
                <a:gd name="connsiteY16" fmla="*/ 2586405 h 2880832"/>
                <a:gd name="connsiteX17" fmla="*/ 4665785 w 5931877"/>
                <a:gd name="connsiteY17" fmla="*/ 2293328 h 2880832"/>
                <a:gd name="connsiteX18" fmla="*/ 5029200 w 5931877"/>
                <a:gd name="connsiteY18" fmla="*/ 2187820 h 2880832"/>
                <a:gd name="connsiteX19" fmla="*/ 5275385 w 5931877"/>
                <a:gd name="connsiteY19" fmla="*/ 2023697 h 2880832"/>
                <a:gd name="connsiteX20" fmla="*/ 5205046 w 5931877"/>
                <a:gd name="connsiteY20" fmla="*/ 1695451 h 2880832"/>
                <a:gd name="connsiteX21" fmla="*/ 5545015 w 5931877"/>
                <a:gd name="connsiteY21" fmla="*/ 1496158 h 2880832"/>
                <a:gd name="connsiteX22" fmla="*/ 5709138 w 5931877"/>
                <a:gd name="connsiteY22" fmla="*/ 1074128 h 2880832"/>
                <a:gd name="connsiteX23" fmla="*/ 5744308 w 5931877"/>
                <a:gd name="connsiteY23" fmla="*/ 792774 h 2880832"/>
                <a:gd name="connsiteX24" fmla="*/ 5931877 w 5931877"/>
                <a:gd name="connsiteY24" fmla="*/ 487974 h 288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931877" h="2880832">
                  <a:moveTo>
                    <a:pt x="0" y="0"/>
                  </a:moveTo>
                  <a:cubicBezTo>
                    <a:pt x="69361" y="98669"/>
                    <a:pt x="138723" y="232753"/>
                    <a:pt x="199292" y="300405"/>
                  </a:cubicBezTo>
                  <a:cubicBezTo>
                    <a:pt x="259861" y="368057"/>
                    <a:pt x="295030" y="353158"/>
                    <a:pt x="363415" y="405912"/>
                  </a:cubicBezTo>
                  <a:cubicBezTo>
                    <a:pt x="431800" y="458666"/>
                    <a:pt x="492369" y="568082"/>
                    <a:pt x="609600" y="616928"/>
                  </a:cubicBezTo>
                  <a:cubicBezTo>
                    <a:pt x="726831" y="665774"/>
                    <a:pt x="924169" y="650143"/>
                    <a:pt x="1066800" y="698989"/>
                  </a:cubicBezTo>
                  <a:cubicBezTo>
                    <a:pt x="1209431" y="747835"/>
                    <a:pt x="1389185" y="798636"/>
                    <a:pt x="1465385" y="910005"/>
                  </a:cubicBezTo>
                  <a:cubicBezTo>
                    <a:pt x="1541585" y="1021374"/>
                    <a:pt x="1490785" y="1246067"/>
                    <a:pt x="1524000" y="1367205"/>
                  </a:cubicBezTo>
                  <a:cubicBezTo>
                    <a:pt x="1557215" y="1488343"/>
                    <a:pt x="1592385" y="1574312"/>
                    <a:pt x="1664677" y="1636835"/>
                  </a:cubicBezTo>
                  <a:cubicBezTo>
                    <a:pt x="1736969" y="1699358"/>
                    <a:pt x="1828800" y="1711081"/>
                    <a:pt x="1957754" y="1742343"/>
                  </a:cubicBezTo>
                  <a:cubicBezTo>
                    <a:pt x="2086708" y="1773605"/>
                    <a:pt x="2330939" y="1804867"/>
                    <a:pt x="2438400" y="1824405"/>
                  </a:cubicBezTo>
                  <a:cubicBezTo>
                    <a:pt x="2545861" y="1843943"/>
                    <a:pt x="2526323" y="1799005"/>
                    <a:pt x="2602523" y="1859574"/>
                  </a:cubicBezTo>
                  <a:cubicBezTo>
                    <a:pt x="2678723" y="1920143"/>
                    <a:pt x="2770554" y="2101851"/>
                    <a:pt x="2895600" y="2187820"/>
                  </a:cubicBezTo>
                  <a:cubicBezTo>
                    <a:pt x="3020646" y="2273789"/>
                    <a:pt x="3233615" y="2314820"/>
                    <a:pt x="3352800" y="2375389"/>
                  </a:cubicBezTo>
                  <a:cubicBezTo>
                    <a:pt x="3471985" y="2435958"/>
                    <a:pt x="3514970" y="2469174"/>
                    <a:pt x="3610708" y="2551235"/>
                  </a:cubicBezTo>
                  <a:cubicBezTo>
                    <a:pt x="3706446" y="2633296"/>
                    <a:pt x="3798277" y="2826727"/>
                    <a:pt x="3927231" y="2867758"/>
                  </a:cubicBezTo>
                  <a:cubicBezTo>
                    <a:pt x="4056185" y="2908789"/>
                    <a:pt x="4288693" y="2844312"/>
                    <a:pt x="4384431" y="2797420"/>
                  </a:cubicBezTo>
                  <a:cubicBezTo>
                    <a:pt x="4480169" y="2750528"/>
                    <a:pt x="4501661" y="2586405"/>
                    <a:pt x="4501661" y="2586405"/>
                  </a:cubicBezTo>
                  <a:cubicBezTo>
                    <a:pt x="4548553" y="2502390"/>
                    <a:pt x="4577862" y="2359759"/>
                    <a:pt x="4665785" y="2293328"/>
                  </a:cubicBezTo>
                  <a:cubicBezTo>
                    <a:pt x="4753708" y="2226897"/>
                    <a:pt x="4927600" y="2232759"/>
                    <a:pt x="5029200" y="2187820"/>
                  </a:cubicBezTo>
                  <a:cubicBezTo>
                    <a:pt x="5130800" y="2142882"/>
                    <a:pt x="5246077" y="2105758"/>
                    <a:pt x="5275385" y="2023697"/>
                  </a:cubicBezTo>
                  <a:cubicBezTo>
                    <a:pt x="5304693" y="1941636"/>
                    <a:pt x="5160108" y="1783374"/>
                    <a:pt x="5205046" y="1695451"/>
                  </a:cubicBezTo>
                  <a:cubicBezTo>
                    <a:pt x="5249984" y="1607528"/>
                    <a:pt x="5461000" y="1599712"/>
                    <a:pt x="5545015" y="1496158"/>
                  </a:cubicBezTo>
                  <a:cubicBezTo>
                    <a:pt x="5629030" y="1392604"/>
                    <a:pt x="5675923" y="1191359"/>
                    <a:pt x="5709138" y="1074128"/>
                  </a:cubicBezTo>
                  <a:cubicBezTo>
                    <a:pt x="5742354" y="956897"/>
                    <a:pt x="5707185" y="890466"/>
                    <a:pt x="5744308" y="792774"/>
                  </a:cubicBezTo>
                  <a:cubicBezTo>
                    <a:pt x="5781431" y="695082"/>
                    <a:pt x="5856654" y="591528"/>
                    <a:pt x="5931877" y="487974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1000" y="10293775"/>
              <a:ext cx="3171825" cy="2574500"/>
            </a:xfrm>
            <a:custGeom>
              <a:avLst/>
              <a:gdLst>
                <a:gd name="connsiteX0" fmla="*/ 0 w 3171825"/>
                <a:gd name="connsiteY0" fmla="*/ 2750 h 2574500"/>
                <a:gd name="connsiteX1" fmla="*/ 171450 w 3171825"/>
                <a:gd name="connsiteY1" fmla="*/ 2750 h 2574500"/>
                <a:gd name="connsiteX2" fmla="*/ 371475 w 3171825"/>
                <a:gd name="connsiteY2" fmla="*/ 31325 h 2574500"/>
                <a:gd name="connsiteX3" fmla="*/ 495300 w 3171825"/>
                <a:gd name="connsiteY3" fmla="*/ 98000 h 2574500"/>
                <a:gd name="connsiteX4" fmla="*/ 628650 w 3171825"/>
                <a:gd name="connsiteY4" fmla="*/ 212300 h 2574500"/>
                <a:gd name="connsiteX5" fmla="*/ 809625 w 3171825"/>
                <a:gd name="connsiteY5" fmla="*/ 259925 h 2574500"/>
                <a:gd name="connsiteX6" fmla="*/ 990600 w 3171825"/>
                <a:gd name="connsiteY6" fmla="*/ 355175 h 2574500"/>
                <a:gd name="connsiteX7" fmla="*/ 1000125 w 3171825"/>
                <a:gd name="connsiteY7" fmla="*/ 431375 h 2574500"/>
                <a:gd name="connsiteX8" fmla="*/ 914400 w 3171825"/>
                <a:gd name="connsiteY8" fmla="*/ 545675 h 2574500"/>
                <a:gd name="connsiteX9" fmla="*/ 885825 w 3171825"/>
                <a:gd name="connsiteY9" fmla="*/ 602825 h 2574500"/>
                <a:gd name="connsiteX10" fmla="*/ 762000 w 3171825"/>
                <a:gd name="connsiteY10" fmla="*/ 726650 h 2574500"/>
                <a:gd name="connsiteX11" fmla="*/ 838200 w 3171825"/>
                <a:gd name="connsiteY11" fmla="*/ 869525 h 2574500"/>
                <a:gd name="connsiteX12" fmla="*/ 742950 w 3171825"/>
                <a:gd name="connsiteY12" fmla="*/ 1107650 h 2574500"/>
                <a:gd name="connsiteX13" fmla="*/ 800100 w 3171825"/>
                <a:gd name="connsiteY13" fmla="*/ 1269575 h 2574500"/>
                <a:gd name="connsiteX14" fmla="*/ 809625 w 3171825"/>
                <a:gd name="connsiteY14" fmla="*/ 1393400 h 2574500"/>
                <a:gd name="connsiteX15" fmla="*/ 638175 w 3171825"/>
                <a:gd name="connsiteY15" fmla="*/ 1517225 h 2574500"/>
                <a:gd name="connsiteX16" fmla="*/ 552450 w 3171825"/>
                <a:gd name="connsiteY16" fmla="*/ 1622000 h 2574500"/>
                <a:gd name="connsiteX17" fmla="*/ 581025 w 3171825"/>
                <a:gd name="connsiteY17" fmla="*/ 1822025 h 2574500"/>
                <a:gd name="connsiteX18" fmla="*/ 695325 w 3171825"/>
                <a:gd name="connsiteY18" fmla="*/ 2022050 h 2574500"/>
                <a:gd name="connsiteX19" fmla="*/ 1038225 w 3171825"/>
                <a:gd name="connsiteY19" fmla="*/ 2231600 h 2574500"/>
                <a:gd name="connsiteX20" fmla="*/ 1400175 w 3171825"/>
                <a:gd name="connsiteY20" fmla="*/ 2250650 h 2574500"/>
                <a:gd name="connsiteX21" fmla="*/ 1657350 w 3171825"/>
                <a:gd name="connsiteY21" fmla="*/ 2183975 h 2574500"/>
                <a:gd name="connsiteX22" fmla="*/ 1781175 w 3171825"/>
                <a:gd name="connsiteY22" fmla="*/ 2022050 h 2574500"/>
                <a:gd name="connsiteX23" fmla="*/ 1885950 w 3171825"/>
                <a:gd name="connsiteY23" fmla="*/ 1907750 h 2574500"/>
                <a:gd name="connsiteX24" fmla="*/ 1990725 w 3171825"/>
                <a:gd name="connsiteY24" fmla="*/ 1869650 h 2574500"/>
                <a:gd name="connsiteX25" fmla="*/ 2066925 w 3171825"/>
                <a:gd name="connsiteY25" fmla="*/ 1764875 h 2574500"/>
                <a:gd name="connsiteX26" fmla="*/ 2343150 w 3171825"/>
                <a:gd name="connsiteY26" fmla="*/ 1879175 h 2574500"/>
                <a:gd name="connsiteX27" fmla="*/ 2533650 w 3171825"/>
                <a:gd name="connsiteY27" fmla="*/ 2145875 h 2574500"/>
                <a:gd name="connsiteX28" fmla="*/ 2638425 w 3171825"/>
                <a:gd name="connsiteY28" fmla="*/ 2307800 h 2574500"/>
                <a:gd name="connsiteX29" fmla="*/ 2876550 w 3171825"/>
                <a:gd name="connsiteY29" fmla="*/ 2345900 h 2574500"/>
                <a:gd name="connsiteX30" fmla="*/ 3048000 w 3171825"/>
                <a:gd name="connsiteY30" fmla="*/ 2517350 h 2574500"/>
                <a:gd name="connsiteX31" fmla="*/ 3171825 w 3171825"/>
                <a:gd name="connsiteY31" fmla="*/ 2574500 h 25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171825" h="2574500">
                  <a:moveTo>
                    <a:pt x="0" y="2750"/>
                  </a:moveTo>
                  <a:cubicBezTo>
                    <a:pt x="54769" y="368"/>
                    <a:pt x="109538" y="-2013"/>
                    <a:pt x="171450" y="2750"/>
                  </a:cubicBezTo>
                  <a:cubicBezTo>
                    <a:pt x="233363" y="7513"/>
                    <a:pt x="317500" y="15450"/>
                    <a:pt x="371475" y="31325"/>
                  </a:cubicBezTo>
                  <a:cubicBezTo>
                    <a:pt x="425450" y="47200"/>
                    <a:pt x="452438" y="67838"/>
                    <a:pt x="495300" y="98000"/>
                  </a:cubicBezTo>
                  <a:cubicBezTo>
                    <a:pt x="538162" y="128162"/>
                    <a:pt x="576263" y="185313"/>
                    <a:pt x="628650" y="212300"/>
                  </a:cubicBezTo>
                  <a:cubicBezTo>
                    <a:pt x="681038" y="239288"/>
                    <a:pt x="749300" y="236113"/>
                    <a:pt x="809625" y="259925"/>
                  </a:cubicBezTo>
                  <a:cubicBezTo>
                    <a:pt x="869950" y="283737"/>
                    <a:pt x="958850" y="326600"/>
                    <a:pt x="990600" y="355175"/>
                  </a:cubicBezTo>
                  <a:cubicBezTo>
                    <a:pt x="1022350" y="383750"/>
                    <a:pt x="1012825" y="399625"/>
                    <a:pt x="1000125" y="431375"/>
                  </a:cubicBezTo>
                  <a:cubicBezTo>
                    <a:pt x="987425" y="463125"/>
                    <a:pt x="933450" y="517100"/>
                    <a:pt x="914400" y="545675"/>
                  </a:cubicBezTo>
                  <a:cubicBezTo>
                    <a:pt x="895350" y="574250"/>
                    <a:pt x="911225" y="572662"/>
                    <a:pt x="885825" y="602825"/>
                  </a:cubicBezTo>
                  <a:cubicBezTo>
                    <a:pt x="860425" y="632988"/>
                    <a:pt x="769937" y="682200"/>
                    <a:pt x="762000" y="726650"/>
                  </a:cubicBezTo>
                  <a:cubicBezTo>
                    <a:pt x="754063" y="771100"/>
                    <a:pt x="841375" y="806025"/>
                    <a:pt x="838200" y="869525"/>
                  </a:cubicBezTo>
                  <a:cubicBezTo>
                    <a:pt x="835025" y="933025"/>
                    <a:pt x="749300" y="1040975"/>
                    <a:pt x="742950" y="1107650"/>
                  </a:cubicBezTo>
                  <a:cubicBezTo>
                    <a:pt x="736600" y="1174325"/>
                    <a:pt x="788988" y="1221950"/>
                    <a:pt x="800100" y="1269575"/>
                  </a:cubicBezTo>
                  <a:cubicBezTo>
                    <a:pt x="811212" y="1317200"/>
                    <a:pt x="836612" y="1352125"/>
                    <a:pt x="809625" y="1393400"/>
                  </a:cubicBezTo>
                  <a:cubicBezTo>
                    <a:pt x="782638" y="1434675"/>
                    <a:pt x="681037" y="1479125"/>
                    <a:pt x="638175" y="1517225"/>
                  </a:cubicBezTo>
                  <a:cubicBezTo>
                    <a:pt x="595313" y="1555325"/>
                    <a:pt x="561975" y="1571200"/>
                    <a:pt x="552450" y="1622000"/>
                  </a:cubicBezTo>
                  <a:cubicBezTo>
                    <a:pt x="542925" y="1672800"/>
                    <a:pt x="557213" y="1755350"/>
                    <a:pt x="581025" y="1822025"/>
                  </a:cubicBezTo>
                  <a:cubicBezTo>
                    <a:pt x="604838" y="1888700"/>
                    <a:pt x="619125" y="1953788"/>
                    <a:pt x="695325" y="2022050"/>
                  </a:cubicBezTo>
                  <a:cubicBezTo>
                    <a:pt x="771525" y="2090312"/>
                    <a:pt x="920750" y="2193500"/>
                    <a:pt x="1038225" y="2231600"/>
                  </a:cubicBezTo>
                  <a:cubicBezTo>
                    <a:pt x="1155700" y="2269700"/>
                    <a:pt x="1296988" y="2258587"/>
                    <a:pt x="1400175" y="2250650"/>
                  </a:cubicBezTo>
                  <a:cubicBezTo>
                    <a:pt x="1503362" y="2242713"/>
                    <a:pt x="1593850" y="2222075"/>
                    <a:pt x="1657350" y="2183975"/>
                  </a:cubicBezTo>
                  <a:cubicBezTo>
                    <a:pt x="1720850" y="2145875"/>
                    <a:pt x="1743075" y="2068087"/>
                    <a:pt x="1781175" y="2022050"/>
                  </a:cubicBezTo>
                  <a:cubicBezTo>
                    <a:pt x="1819275" y="1976013"/>
                    <a:pt x="1851025" y="1933150"/>
                    <a:pt x="1885950" y="1907750"/>
                  </a:cubicBezTo>
                  <a:cubicBezTo>
                    <a:pt x="1920875" y="1882350"/>
                    <a:pt x="1960563" y="1893462"/>
                    <a:pt x="1990725" y="1869650"/>
                  </a:cubicBezTo>
                  <a:cubicBezTo>
                    <a:pt x="2020887" y="1845838"/>
                    <a:pt x="2008188" y="1763288"/>
                    <a:pt x="2066925" y="1764875"/>
                  </a:cubicBezTo>
                  <a:cubicBezTo>
                    <a:pt x="2125662" y="1766462"/>
                    <a:pt x="2265363" y="1815675"/>
                    <a:pt x="2343150" y="1879175"/>
                  </a:cubicBezTo>
                  <a:cubicBezTo>
                    <a:pt x="2420938" y="1942675"/>
                    <a:pt x="2484438" y="2074438"/>
                    <a:pt x="2533650" y="2145875"/>
                  </a:cubicBezTo>
                  <a:cubicBezTo>
                    <a:pt x="2582863" y="2217313"/>
                    <a:pt x="2581275" y="2274463"/>
                    <a:pt x="2638425" y="2307800"/>
                  </a:cubicBezTo>
                  <a:cubicBezTo>
                    <a:pt x="2695575" y="2341138"/>
                    <a:pt x="2808287" y="2310975"/>
                    <a:pt x="2876550" y="2345900"/>
                  </a:cubicBezTo>
                  <a:cubicBezTo>
                    <a:pt x="2944813" y="2380825"/>
                    <a:pt x="2998788" y="2479250"/>
                    <a:pt x="3048000" y="2517350"/>
                  </a:cubicBezTo>
                  <a:cubicBezTo>
                    <a:pt x="3097213" y="2555450"/>
                    <a:pt x="3134519" y="2564975"/>
                    <a:pt x="3171825" y="257450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95825" y="23717840"/>
              <a:ext cx="857250" cy="104185"/>
            </a:xfrm>
            <a:custGeom>
              <a:avLst/>
              <a:gdLst>
                <a:gd name="connsiteX0" fmla="*/ 660400 w 660400"/>
                <a:gd name="connsiteY0" fmla="*/ 101600 h 101600"/>
                <a:gd name="connsiteX1" fmla="*/ 393700 w 660400"/>
                <a:gd name="connsiteY1" fmla="*/ 25400 h 101600"/>
                <a:gd name="connsiteX2" fmla="*/ 0 w 660400"/>
                <a:gd name="connsiteY2" fmla="*/ 0 h 101600"/>
                <a:gd name="connsiteX0" fmla="*/ 850900 w 850900"/>
                <a:gd name="connsiteY0" fmla="*/ 78785 h 78785"/>
                <a:gd name="connsiteX1" fmla="*/ 584200 w 850900"/>
                <a:gd name="connsiteY1" fmla="*/ 2585 h 78785"/>
                <a:gd name="connsiteX2" fmla="*/ 0 w 850900"/>
                <a:gd name="connsiteY2" fmla="*/ 53385 h 78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900" h="78785">
                  <a:moveTo>
                    <a:pt x="850900" y="78785"/>
                  </a:moveTo>
                  <a:cubicBezTo>
                    <a:pt x="772583" y="49151"/>
                    <a:pt x="694267" y="19518"/>
                    <a:pt x="584200" y="2585"/>
                  </a:cubicBezTo>
                  <a:cubicBezTo>
                    <a:pt x="474133" y="-14348"/>
                    <a:pt x="141816" y="57618"/>
                    <a:pt x="0" y="53385"/>
                  </a:cubicBezTo>
                </a:path>
              </a:pathLst>
            </a:cu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393702" y="23489408"/>
              <a:ext cx="4876800" cy="2278892"/>
              <a:chOff x="4318002" y="23984708"/>
              <a:chExt cx="4876800" cy="2278892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4318002" y="23984708"/>
                <a:ext cx="4876800" cy="2278892"/>
              </a:xfrm>
              <a:custGeom>
                <a:avLst/>
                <a:gdLst>
                  <a:gd name="connsiteX0" fmla="*/ 8813800 w 8813800"/>
                  <a:gd name="connsiteY0" fmla="*/ 838200 h 2374900"/>
                  <a:gd name="connsiteX1" fmla="*/ 8521700 w 8813800"/>
                  <a:gd name="connsiteY1" fmla="*/ 635000 h 2374900"/>
                  <a:gd name="connsiteX2" fmla="*/ 8293100 w 8813800"/>
                  <a:gd name="connsiteY2" fmla="*/ 419100 h 2374900"/>
                  <a:gd name="connsiteX3" fmla="*/ 8089900 w 8813800"/>
                  <a:gd name="connsiteY3" fmla="*/ 330200 h 2374900"/>
                  <a:gd name="connsiteX4" fmla="*/ 7848600 w 8813800"/>
                  <a:gd name="connsiteY4" fmla="*/ 330200 h 2374900"/>
                  <a:gd name="connsiteX5" fmla="*/ 7607300 w 8813800"/>
                  <a:gd name="connsiteY5" fmla="*/ 101600 h 2374900"/>
                  <a:gd name="connsiteX6" fmla="*/ 7416800 w 8813800"/>
                  <a:gd name="connsiteY6" fmla="*/ 139700 h 2374900"/>
                  <a:gd name="connsiteX7" fmla="*/ 7391400 w 8813800"/>
                  <a:gd name="connsiteY7" fmla="*/ 241300 h 2374900"/>
                  <a:gd name="connsiteX8" fmla="*/ 7480300 w 8813800"/>
                  <a:gd name="connsiteY8" fmla="*/ 393700 h 2374900"/>
                  <a:gd name="connsiteX9" fmla="*/ 7480300 w 8813800"/>
                  <a:gd name="connsiteY9" fmla="*/ 723900 h 2374900"/>
                  <a:gd name="connsiteX10" fmla="*/ 7366000 w 8813800"/>
                  <a:gd name="connsiteY10" fmla="*/ 889000 h 2374900"/>
                  <a:gd name="connsiteX11" fmla="*/ 7264400 w 8813800"/>
                  <a:gd name="connsiteY11" fmla="*/ 965200 h 2374900"/>
                  <a:gd name="connsiteX12" fmla="*/ 7315200 w 8813800"/>
                  <a:gd name="connsiteY12" fmla="*/ 1130300 h 2374900"/>
                  <a:gd name="connsiteX13" fmla="*/ 7378700 w 8813800"/>
                  <a:gd name="connsiteY13" fmla="*/ 1422400 h 2374900"/>
                  <a:gd name="connsiteX14" fmla="*/ 7340600 w 8813800"/>
                  <a:gd name="connsiteY14" fmla="*/ 1574800 h 2374900"/>
                  <a:gd name="connsiteX15" fmla="*/ 6921500 w 8813800"/>
                  <a:gd name="connsiteY15" fmla="*/ 1803400 h 2374900"/>
                  <a:gd name="connsiteX16" fmla="*/ 6527800 w 8813800"/>
                  <a:gd name="connsiteY16" fmla="*/ 1905000 h 2374900"/>
                  <a:gd name="connsiteX17" fmla="*/ 6286500 w 8813800"/>
                  <a:gd name="connsiteY17" fmla="*/ 1892300 h 2374900"/>
                  <a:gd name="connsiteX18" fmla="*/ 5956300 w 8813800"/>
                  <a:gd name="connsiteY18" fmla="*/ 1943100 h 2374900"/>
                  <a:gd name="connsiteX19" fmla="*/ 5664200 w 8813800"/>
                  <a:gd name="connsiteY19" fmla="*/ 2019300 h 2374900"/>
                  <a:gd name="connsiteX20" fmla="*/ 5372100 w 8813800"/>
                  <a:gd name="connsiteY20" fmla="*/ 2032000 h 2374900"/>
                  <a:gd name="connsiteX21" fmla="*/ 5143500 w 8813800"/>
                  <a:gd name="connsiteY21" fmla="*/ 2222500 h 2374900"/>
                  <a:gd name="connsiteX22" fmla="*/ 4813300 w 8813800"/>
                  <a:gd name="connsiteY22" fmla="*/ 2374900 h 2374900"/>
                  <a:gd name="connsiteX23" fmla="*/ 4267200 w 8813800"/>
                  <a:gd name="connsiteY23" fmla="*/ 2222500 h 2374900"/>
                  <a:gd name="connsiteX24" fmla="*/ 3822700 w 8813800"/>
                  <a:gd name="connsiteY24" fmla="*/ 2197100 h 2374900"/>
                  <a:gd name="connsiteX25" fmla="*/ 3441700 w 8813800"/>
                  <a:gd name="connsiteY25" fmla="*/ 2108200 h 2374900"/>
                  <a:gd name="connsiteX26" fmla="*/ 3111500 w 8813800"/>
                  <a:gd name="connsiteY26" fmla="*/ 1993900 h 2374900"/>
                  <a:gd name="connsiteX27" fmla="*/ 2832100 w 8813800"/>
                  <a:gd name="connsiteY27" fmla="*/ 1879600 h 2374900"/>
                  <a:gd name="connsiteX28" fmla="*/ 2463800 w 8813800"/>
                  <a:gd name="connsiteY28" fmla="*/ 1828800 h 2374900"/>
                  <a:gd name="connsiteX29" fmla="*/ 2298700 w 8813800"/>
                  <a:gd name="connsiteY29" fmla="*/ 1816100 h 2374900"/>
                  <a:gd name="connsiteX30" fmla="*/ 2324100 w 8813800"/>
                  <a:gd name="connsiteY30" fmla="*/ 1638300 h 2374900"/>
                  <a:gd name="connsiteX31" fmla="*/ 2286000 w 8813800"/>
                  <a:gd name="connsiteY31" fmla="*/ 1511300 h 2374900"/>
                  <a:gd name="connsiteX32" fmla="*/ 2082800 w 8813800"/>
                  <a:gd name="connsiteY32" fmla="*/ 1270000 h 2374900"/>
                  <a:gd name="connsiteX33" fmla="*/ 1930400 w 8813800"/>
                  <a:gd name="connsiteY33" fmla="*/ 1054100 h 2374900"/>
                  <a:gd name="connsiteX34" fmla="*/ 1955800 w 8813800"/>
                  <a:gd name="connsiteY34" fmla="*/ 939800 h 2374900"/>
                  <a:gd name="connsiteX35" fmla="*/ 2120900 w 8813800"/>
                  <a:gd name="connsiteY35" fmla="*/ 787400 h 2374900"/>
                  <a:gd name="connsiteX36" fmla="*/ 1879600 w 8813800"/>
                  <a:gd name="connsiteY36" fmla="*/ 647700 h 2374900"/>
                  <a:gd name="connsiteX37" fmla="*/ 1739900 w 8813800"/>
                  <a:gd name="connsiteY37" fmla="*/ 812800 h 2374900"/>
                  <a:gd name="connsiteX38" fmla="*/ 1574800 w 8813800"/>
                  <a:gd name="connsiteY38" fmla="*/ 774700 h 2374900"/>
                  <a:gd name="connsiteX39" fmla="*/ 1422400 w 8813800"/>
                  <a:gd name="connsiteY39" fmla="*/ 571500 h 2374900"/>
                  <a:gd name="connsiteX40" fmla="*/ 1206500 w 8813800"/>
                  <a:gd name="connsiteY40" fmla="*/ 431800 h 2374900"/>
                  <a:gd name="connsiteX41" fmla="*/ 1016000 w 8813800"/>
                  <a:gd name="connsiteY41" fmla="*/ 495300 h 2374900"/>
                  <a:gd name="connsiteX42" fmla="*/ 762000 w 8813800"/>
                  <a:gd name="connsiteY42" fmla="*/ 584200 h 2374900"/>
                  <a:gd name="connsiteX43" fmla="*/ 533400 w 8813800"/>
                  <a:gd name="connsiteY43" fmla="*/ 584200 h 2374900"/>
                  <a:gd name="connsiteX44" fmla="*/ 330200 w 8813800"/>
                  <a:gd name="connsiteY44" fmla="*/ 393700 h 2374900"/>
                  <a:gd name="connsiteX45" fmla="*/ 101600 w 8813800"/>
                  <a:gd name="connsiteY45" fmla="*/ 241300 h 2374900"/>
                  <a:gd name="connsiteX46" fmla="*/ 0 w 8813800"/>
                  <a:gd name="connsiteY46" fmla="*/ 0 h 2374900"/>
                  <a:gd name="connsiteX0" fmla="*/ 8813800 w 8813800"/>
                  <a:gd name="connsiteY0" fmla="*/ 838200 h 2374900"/>
                  <a:gd name="connsiteX1" fmla="*/ 8521700 w 8813800"/>
                  <a:gd name="connsiteY1" fmla="*/ 635000 h 2374900"/>
                  <a:gd name="connsiteX2" fmla="*/ 8293100 w 8813800"/>
                  <a:gd name="connsiteY2" fmla="*/ 419100 h 2374900"/>
                  <a:gd name="connsiteX3" fmla="*/ 8089900 w 8813800"/>
                  <a:gd name="connsiteY3" fmla="*/ 330200 h 2374900"/>
                  <a:gd name="connsiteX4" fmla="*/ 7861300 w 8813800"/>
                  <a:gd name="connsiteY4" fmla="*/ 254000 h 2374900"/>
                  <a:gd name="connsiteX5" fmla="*/ 7607300 w 8813800"/>
                  <a:gd name="connsiteY5" fmla="*/ 101600 h 2374900"/>
                  <a:gd name="connsiteX6" fmla="*/ 7416800 w 8813800"/>
                  <a:gd name="connsiteY6" fmla="*/ 139700 h 2374900"/>
                  <a:gd name="connsiteX7" fmla="*/ 7391400 w 8813800"/>
                  <a:gd name="connsiteY7" fmla="*/ 241300 h 2374900"/>
                  <a:gd name="connsiteX8" fmla="*/ 7480300 w 8813800"/>
                  <a:gd name="connsiteY8" fmla="*/ 393700 h 2374900"/>
                  <a:gd name="connsiteX9" fmla="*/ 7480300 w 8813800"/>
                  <a:gd name="connsiteY9" fmla="*/ 723900 h 2374900"/>
                  <a:gd name="connsiteX10" fmla="*/ 7366000 w 8813800"/>
                  <a:gd name="connsiteY10" fmla="*/ 889000 h 2374900"/>
                  <a:gd name="connsiteX11" fmla="*/ 7264400 w 8813800"/>
                  <a:gd name="connsiteY11" fmla="*/ 965200 h 2374900"/>
                  <a:gd name="connsiteX12" fmla="*/ 7315200 w 8813800"/>
                  <a:gd name="connsiteY12" fmla="*/ 1130300 h 2374900"/>
                  <a:gd name="connsiteX13" fmla="*/ 7378700 w 8813800"/>
                  <a:gd name="connsiteY13" fmla="*/ 1422400 h 2374900"/>
                  <a:gd name="connsiteX14" fmla="*/ 7340600 w 8813800"/>
                  <a:gd name="connsiteY14" fmla="*/ 1574800 h 2374900"/>
                  <a:gd name="connsiteX15" fmla="*/ 6921500 w 8813800"/>
                  <a:gd name="connsiteY15" fmla="*/ 1803400 h 2374900"/>
                  <a:gd name="connsiteX16" fmla="*/ 6527800 w 8813800"/>
                  <a:gd name="connsiteY16" fmla="*/ 1905000 h 2374900"/>
                  <a:gd name="connsiteX17" fmla="*/ 6286500 w 8813800"/>
                  <a:gd name="connsiteY17" fmla="*/ 1892300 h 2374900"/>
                  <a:gd name="connsiteX18" fmla="*/ 5956300 w 8813800"/>
                  <a:gd name="connsiteY18" fmla="*/ 1943100 h 2374900"/>
                  <a:gd name="connsiteX19" fmla="*/ 5664200 w 8813800"/>
                  <a:gd name="connsiteY19" fmla="*/ 2019300 h 2374900"/>
                  <a:gd name="connsiteX20" fmla="*/ 5372100 w 8813800"/>
                  <a:gd name="connsiteY20" fmla="*/ 2032000 h 2374900"/>
                  <a:gd name="connsiteX21" fmla="*/ 5143500 w 8813800"/>
                  <a:gd name="connsiteY21" fmla="*/ 2222500 h 2374900"/>
                  <a:gd name="connsiteX22" fmla="*/ 4813300 w 8813800"/>
                  <a:gd name="connsiteY22" fmla="*/ 2374900 h 2374900"/>
                  <a:gd name="connsiteX23" fmla="*/ 4267200 w 8813800"/>
                  <a:gd name="connsiteY23" fmla="*/ 2222500 h 2374900"/>
                  <a:gd name="connsiteX24" fmla="*/ 3822700 w 8813800"/>
                  <a:gd name="connsiteY24" fmla="*/ 2197100 h 2374900"/>
                  <a:gd name="connsiteX25" fmla="*/ 3441700 w 8813800"/>
                  <a:gd name="connsiteY25" fmla="*/ 2108200 h 2374900"/>
                  <a:gd name="connsiteX26" fmla="*/ 3111500 w 8813800"/>
                  <a:gd name="connsiteY26" fmla="*/ 1993900 h 2374900"/>
                  <a:gd name="connsiteX27" fmla="*/ 2832100 w 8813800"/>
                  <a:gd name="connsiteY27" fmla="*/ 1879600 h 2374900"/>
                  <a:gd name="connsiteX28" fmla="*/ 2463800 w 8813800"/>
                  <a:gd name="connsiteY28" fmla="*/ 1828800 h 2374900"/>
                  <a:gd name="connsiteX29" fmla="*/ 2298700 w 8813800"/>
                  <a:gd name="connsiteY29" fmla="*/ 1816100 h 2374900"/>
                  <a:gd name="connsiteX30" fmla="*/ 2324100 w 8813800"/>
                  <a:gd name="connsiteY30" fmla="*/ 1638300 h 2374900"/>
                  <a:gd name="connsiteX31" fmla="*/ 2286000 w 8813800"/>
                  <a:gd name="connsiteY31" fmla="*/ 1511300 h 2374900"/>
                  <a:gd name="connsiteX32" fmla="*/ 2082800 w 8813800"/>
                  <a:gd name="connsiteY32" fmla="*/ 1270000 h 2374900"/>
                  <a:gd name="connsiteX33" fmla="*/ 1930400 w 8813800"/>
                  <a:gd name="connsiteY33" fmla="*/ 1054100 h 2374900"/>
                  <a:gd name="connsiteX34" fmla="*/ 1955800 w 8813800"/>
                  <a:gd name="connsiteY34" fmla="*/ 939800 h 2374900"/>
                  <a:gd name="connsiteX35" fmla="*/ 2120900 w 8813800"/>
                  <a:gd name="connsiteY35" fmla="*/ 787400 h 2374900"/>
                  <a:gd name="connsiteX36" fmla="*/ 1879600 w 8813800"/>
                  <a:gd name="connsiteY36" fmla="*/ 647700 h 2374900"/>
                  <a:gd name="connsiteX37" fmla="*/ 1739900 w 8813800"/>
                  <a:gd name="connsiteY37" fmla="*/ 812800 h 2374900"/>
                  <a:gd name="connsiteX38" fmla="*/ 1574800 w 8813800"/>
                  <a:gd name="connsiteY38" fmla="*/ 774700 h 2374900"/>
                  <a:gd name="connsiteX39" fmla="*/ 1422400 w 8813800"/>
                  <a:gd name="connsiteY39" fmla="*/ 571500 h 2374900"/>
                  <a:gd name="connsiteX40" fmla="*/ 1206500 w 8813800"/>
                  <a:gd name="connsiteY40" fmla="*/ 431800 h 2374900"/>
                  <a:gd name="connsiteX41" fmla="*/ 1016000 w 8813800"/>
                  <a:gd name="connsiteY41" fmla="*/ 495300 h 2374900"/>
                  <a:gd name="connsiteX42" fmla="*/ 762000 w 8813800"/>
                  <a:gd name="connsiteY42" fmla="*/ 584200 h 2374900"/>
                  <a:gd name="connsiteX43" fmla="*/ 533400 w 8813800"/>
                  <a:gd name="connsiteY43" fmla="*/ 584200 h 2374900"/>
                  <a:gd name="connsiteX44" fmla="*/ 330200 w 8813800"/>
                  <a:gd name="connsiteY44" fmla="*/ 393700 h 2374900"/>
                  <a:gd name="connsiteX45" fmla="*/ 101600 w 8813800"/>
                  <a:gd name="connsiteY45" fmla="*/ 241300 h 2374900"/>
                  <a:gd name="connsiteX46" fmla="*/ 0 w 8813800"/>
                  <a:gd name="connsiteY46" fmla="*/ 0 h 2374900"/>
                  <a:gd name="connsiteX0" fmla="*/ 9029557 w 9029557"/>
                  <a:gd name="connsiteY0" fmla="*/ 1043683 h 2580383"/>
                  <a:gd name="connsiteX1" fmla="*/ 8737457 w 9029557"/>
                  <a:gd name="connsiteY1" fmla="*/ 840483 h 2580383"/>
                  <a:gd name="connsiteX2" fmla="*/ 8508857 w 9029557"/>
                  <a:gd name="connsiteY2" fmla="*/ 624583 h 2580383"/>
                  <a:gd name="connsiteX3" fmla="*/ 8305657 w 9029557"/>
                  <a:gd name="connsiteY3" fmla="*/ 535683 h 2580383"/>
                  <a:gd name="connsiteX4" fmla="*/ 8077057 w 9029557"/>
                  <a:gd name="connsiteY4" fmla="*/ 459483 h 2580383"/>
                  <a:gd name="connsiteX5" fmla="*/ 7823057 w 9029557"/>
                  <a:gd name="connsiteY5" fmla="*/ 307083 h 2580383"/>
                  <a:gd name="connsiteX6" fmla="*/ 7632557 w 9029557"/>
                  <a:gd name="connsiteY6" fmla="*/ 345183 h 2580383"/>
                  <a:gd name="connsiteX7" fmla="*/ 7607157 w 9029557"/>
                  <a:gd name="connsiteY7" fmla="*/ 446783 h 2580383"/>
                  <a:gd name="connsiteX8" fmla="*/ 7696057 w 9029557"/>
                  <a:gd name="connsiteY8" fmla="*/ 599183 h 2580383"/>
                  <a:gd name="connsiteX9" fmla="*/ 7696057 w 9029557"/>
                  <a:gd name="connsiteY9" fmla="*/ 929383 h 2580383"/>
                  <a:gd name="connsiteX10" fmla="*/ 7581757 w 9029557"/>
                  <a:gd name="connsiteY10" fmla="*/ 1094483 h 2580383"/>
                  <a:gd name="connsiteX11" fmla="*/ 7480157 w 9029557"/>
                  <a:gd name="connsiteY11" fmla="*/ 1170683 h 2580383"/>
                  <a:gd name="connsiteX12" fmla="*/ 7530957 w 9029557"/>
                  <a:gd name="connsiteY12" fmla="*/ 1335783 h 2580383"/>
                  <a:gd name="connsiteX13" fmla="*/ 7594457 w 9029557"/>
                  <a:gd name="connsiteY13" fmla="*/ 1627883 h 2580383"/>
                  <a:gd name="connsiteX14" fmla="*/ 7556357 w 9029557"/>
                  <a:gd name="connsiteY14" fmla="*/ 1780283 h 2580383"/>
                  <a:gd name="connsiteX15" fmla="*/ 7137257 w 9029557"/>
                  <a:gd name="connsiteY15" fmla="*/ 2008883 h 2580383"/>
                  <a:gd name="connsiteX16" fmla="*/ 6743557 w 9029557"/>
                  <a:gd name="connsiteY16" fmla="*/ 2110483 h 2580383"/>
                  <a:gd name="connsiteX17" fmla="*/ 6502257 w 9029557"/>
                  <a:gd name="connsiteY17" fmla="*/ 2097783 h 2580383"/>
                  <a:gd name="connsiteX18" fmla="*/ 6172057 w 9029557"/>
                  <a:gd name="connsiteY18" fmla="*/ 2148583 h 2580383"/>
                  <a:gd name="connsiteX19" fmla="*/ 5879957 w 9029557"/>
                  <a:gd name="connsiteY19" fmla="*/ 2224783 h 2580383"/>
                  <a:gd name="connsiteX20" fmla="*/ 5587857 w 9029557"/>
                  <a:gd name="connsiteY20" fmla="*/ 2237483 h 2580383"/>
                  <a:gd name="connsiteX21" fmla="*/ 5359257 w 9029557"/>
                  <a:gd name="connsiteY21" fmla="*/ 2427983 h 2580383"/>
                  <a:gd name="connsiteX22" fmla="*/ 5029057 w 9029557"/>
                  <a:gd name="connsiteY22" fmla="*/ 2580383 h 2580383"/>
                  <a:gd name="connsiteX23" fmla="*/ 4482957 w 9029557"/>
                  <a:gd name="connsiteY23" fmla="*/ 2427983 h 2580383"/>
                  <a:gd name="connsiteX24" fmla="*/ 4038457 w 9029557"/>
                  <a:gd name="connsiteY24" fmla="*/ 2402583 h 2580383"/>
                  <a:gd name="connsiteX25" fmla="*/ 3657457 w 9029557"/>
                  <a:gd name="connsiteY25" fmla="*/ 2313683 h 2580383"/>
                  <a:gd name="connsiteX26" fmla="*/ 3327257 w 9029557"/>
                  <a:gd name="connsiteY26" fmla="*/ 2199383 h 2580383"/>
                  <a:gd name="connsiteX27" fmla="*/ 3047857 w 9029557"/>
                  <a:gd name="connsiteY27" fmla="*/ 2085083 h 2580383"/>
                  <a:gd name="connsiteX28" fmla="*/ 2679557 w 9029557"/>
                  <a:gd name="connsiteY28" fmla="*/ 2034283 h 2580383"/>
                  <a:gd name="connsiteX29" fmla="*/ 2514457 w 9029557"/>
                  <a:gd name="connsiteY29" fmla="*/ 2021583 h 2580383"/>
                  <a:gd name="connsiteX30" fmla="*/ 2539857 w 9029557"/>
                  <a:gd name="connsiteY30" fmla="*/ 1843783 h 2580383"/>
                  <a:gd name="connsiteX31" fmla="*/ 2501757 w 9029557"/>
                  <a:gd name="connsiteY31" fmla="*/ 1716783 h 2580383"/>
                  <a:gd name="connsiteX32" fmla="*/ 2298557 w 9029557"/>
                  <a:gd name="connsiteY32" fmla="*/ 1475483 h 2580383"/>
                  <a:gd name="connsiteX33" fmla="*/ 2146157 w 9029557"/>
                  <a:gd name="connsiteY33" fmla="*/ 1259583 h 2580383"/>
                  <a:gd name="connsiteX34" fmla="*/ 2171557 w 9029557"/>
                  <a:gd name="connsiteY34" fmla="*/ 1145283 h 2580383"/>
                  <a:gd name="connsiteX35" fmla="*/ 2336657 w 9029557"/>
                  <a:gd name="connsiteY35" fmla="*/ 992883 h 2580383"/>
                  <a:gd name="connsiteX36" fmla="*/ 2095357 w 9029557"/>
                  <a:gd name="connsiteY36" fmla="*/ 853183 h 2580383"/>
                  <a:gd name="connsiteX37" fmla="*/ 1955657 w 9029557"/>
                  <a:gd name="connsiteY37" fmla="*/ 1018283 h 2580383"/>
                  <a:gd name="connsiteX38" fmla="*/ 1790557 w 9029557"/>
                  <a:gd name="connsiteY38" fmla="*/ 980183 h 2580383"/>
                  <a:gd name="connsiteX39" fmla="*/ 1638157 w 9029557"/>
                  <a:gd name="connsiteY39" fmla="*/ 776983 h 2580383"/>
                  <a:gd name="connsiteX40" fmla="*/ 1422257 w 9029557"/>
                  <a:gd name="connsiteY40" fmla="*/ 637283 h 2580383"/>
                  <a:gd name="connsiteX41" fmla="*/ 1231757 w 9029557"/>
                  <a:gd name="connsiteY41" fmla="*/ 700783 h 2580383"/>
                  <a:gd name="connsiteX42" fmla="*/ 977757 w 9029557"/>
                  <a:gd name="connsiteY42" fmla="*/ 789683 h 2580383"/>
                  <a:gd name="connsiteX43" fmla="*/ 749157 w 9029557"/>
                  <a:gd name="connsiteY43" fmla="*/ 789683 h 2580383"/>
                  <a:gd name="connsiteX44" fmla="*/ 545957 w 9029557"/>
                  <a:gd name="connsiteY44" fmla="*/ 599183 h 2580383"/>
                  <a:gd name="connsiteX45" fmla="*/ 317357 w 9029557"/>
                  <a:gd name="connsiteY45" fmla="*/ 446783 h 2580383"/>
                  <a:gd name="connsiteX46" fmla="*/ 0 w 9029557"/>
                  <a:gd name="connsiteY46" fmla="*/ 0 h 2580383"/>
                  <a:gd name="connsiteX0" fmla="*/ 9029557 w 9029557"/>
                  <a:gd name="connsiteY0" fmla="*/ 1043683 h 2580383"/>
                  <a:gd name="connsiteX1" fmla="*/ 8737457 w 9029557"/>
                  <a:gd name="connsiteY1" fmla="*/ 840483 h 2580383"/>
                  <a:gd name="connsiteX2" fmla="*/ 8508857 w 9029557"/>
                  <a:gd name="connsiteY2" fmla="*/ 624583 h 2580383"/>
                  <a:gd name="connsiteX3" fmla="*/ 8305657 w 9029557"/>
                  <a:gd name="connsiteY3" fmla="*/ 535683 h 2580383"/>
                  <a:gd name="connsiteX4" fmla="*/ 8077057 w 9029557"/>
                  <a:gd name="connsiteY4" fmla="*/ 459483 h 2580383"/>
                  <a:gd name="connsiteX5" fmla="*/ 7823057 w 9029557"/>
                  <a:gd name="connsiteY5" fmla="*/ 307083 h 2580383"/>
                  <a:gd name="connsiteX6" fmla="*/ 7632557 w 9029557"/>
                  <a:gd name="connsiteY6" fmla="*/ 345183 h 2580383"/>
                  <a:gd name="connsiteX7" fmla="*/ 7607157 w 9029557"/>
                  <a:gd name="connsiteY7" fmla="*/ 446783 h 2580383"/>
                  <a:gd name="connsiteX8" fmla="*/ 7696057 w 9029557"/>
                  <a:gd name="connsiteY8" fmla="*/ 599183 h 2580383"/>
                  <a:gd name="connsiteX9" fmla="*/ 7696057 w 9029557"/>
                  <a:gd name="connsiteY9" fmla="*/ 929383 h 2580383"/>
                  <a:gd name="connsiteX10" fmla="*/ 7581757 w 9029557"/>
                  <a:gd name="connsiteY10" fmla="*/ 1094483 h 2580383"/>
                  <a:gd name="connsiteX11" fmla="*/ 7480157 w 9029557"/>
                  <a:gd name="connsiteY11" fmla="*/ 1170683 h 2580383"/>
                  <a:gd name="connsiteX12" fmla="*/ 7530957 w 9029557"/>
                  <a:gd name="connsiteY12" fmla="*/ 1335783 h 2580383"/>
                  <a:gd name="connsiteX13" fmla="*/ 7594457 w 9029557"/>
                  <a:gd name="connsiteY13" fmla="*/ 1627883 h 2580383"/>
                  <a:gd name="connsiteX14" fmla="*/ 7556357 w 9029557"/>
                  <a:gd name="connsiteY14" fmla="*/ 1780283 h 2580383"/>
                  <a:gd name="connsiteX15" fmla="*/ 7137257 w 9029557"/>
                  <a:gd name="connsiteY15" fmla="*/ 2008883 h 2580383"/>
                  <a:gd name="connsiteX16" fmla="*/ 6743557 w 9029557"/>
                  <a:gd name="connsiteY16" fmla="*/ 2110483 h 2580383"/>
                  <a:gd name="connsiteX17" fmla="*/ 6502257 w 9029557"/>
                  <a:gd name="connsiteY17" fmla="*/ 2097783 h 2580383"/>
                  <a:gd name="connsiteX18" fmla="*/ 6172057 w 9029557"/>
                  <a:gd name="connsiteY18" fmla="*/ 2148583 h 2580383"/>
                  <a:gd name="connsiteX19" fmla="*/ 5879957 w 9029557"/>
                  <a:gd name="connsiteY19" fmla="*/ 2224783 h 2580383"/>
                  <a:gd name="connsiteX20" fmla="*/ 5587857 w 9029557"/>
                  <a:gd name="connsiteY20" fmla="*/ 2237483 h 2580383"/>
                  <a:gd name="connsiteX21" fmla="*/ 5359257 w 9029557"/>
                  <a:gd name="connsiteY21" fmla="*/ 2427983 h 2580383"/>
                  <a:gd name="connsiteX22" fmla="*/ 5029057 w 9029557"/>
                  <a:gd name="connsiteY22" fmla="*/ 2580383 h 2580383"/>
                  <a:gd name="connsiteX23" fmla="*/ 4482957 w 9029557"/>
                  <a:gd name="connsiteY23" fmla="*/ 2427983 h 2580383"/>
                  <a:gd name="connsiteX24" fmla="*/ 4038457 w 9029557"/>
                  <a:gd name="connsiteY24" fmla="*/ 2402583 h 2580383"/>
                  <a:gd name="connsiteX25" fmla="*/ 3657457 w 9029557"/>
                  <a:gd name="connsiteY25" fmla="*/ 2313683 h 2580383"/>
                  <a:gd name="connsiteX26" fmla="*/ 3327257 w 9029557"/>
                  <a:gd name="connsiteY26" fmla="*/ 2199383 h 2580383"/>
                  <a:gd name="connsiteX27" fmla="*/ 3047857 w 9029557"/>
                  <a:gd name="connsiteY27" fmla="*/ 2085083 h 2580383"/>
                  <a:gd name="connsiteX28" fmla="*/ 2679557 w 9029557"/>
                  <a:gd name="connsiteY28" fmla="*/ 2034283 h 2580383"/>
                  <a:gd name="connsiteX29" fmla="*/ 2514457 w 9029557"/>
                  <a:gd name="connsiteY29" fmla="*/ 2021583 h 2580383"/>
                  <a:gd name="connsiteX30" fmla="*/ 2539857 w 9029557"/>
                  <a:gd name="connsiteY30" fmla="*/ 1843783 h 2580383"/>
                  <a:gd name="connsiteX31" fmla="*/ 2501757 w 9029557"/>
                  <a:gd name="connsiteY31" fmla="*/ 1716783 h 2580383"/>
                  <a:gd name="connsiteX32" fmla="*/ 2298557 w 9029557"/>
                  <a:gd name="connsiteY32" fmla="*/ 1475483 h 2580383"/>
                  <a:gd name="connsiteX33" fmla="*/ 2146157 w 9029557"/>
                  <a:gd name="connsiteY33" fmla="*/ 1259583 h 2580383"/>
                  <a:gd name="connsiteX34" fmla="*/ 2171557 w 9029557"/>
                  <a:gd name="connsiteY34" fmla="*/ 1145283 h 2580383"/>
                  <a:gd name="connsiteX35" fmla="*/ 2336657 w 9029557"/>
                  <a:gd name="connsiteY35" fmla="*/ 992883 h 2580383"/>
                  <a:gd name="connsiteX36" fmla="*/ 2095357 w 9029557"/>
                  <a:gd name="connsiteY36" fmla="*/ 853183 h 2580383"/>
                  <a:gd name="connsiteX37" fmla="*/ 1955657 w 9029557"/>
                  <a:gd name="connsiteY37" fmla="*/ 1018283 h 2580383"/>
                  <a:gd name="connsiteX38" fmla="*/ 1790557 w 9029557"/>
                  <a:gd name="connsiteY38" fmla="*/ 980183 h 2580383"/>
                  <a:gd name="connsiteX39" fmla="*/ 1638157 w 9029557"/>
                  <a:gd name="connsiteY39" fmla="*/ 776983 h 2580383"/>
                  <a:gd name="connsiteX40" fmla="*/ 1422257 w 9029557"/>
                  <a:gd name="connsiteY40" fmla="*/ 637283 h 2580383"/>
                  <a:gd name="connsiteX41" fmla="*/ 1231757 w 9029557"/>
                  <a:gd name="connsiteY41" fmla="*/ 700783 h 2580383"/>
                  <a:gd name="connsiteX42" fmla="*/ 977757 w 9029557"/>
                  <a:gd name="connsiteY42" fmla="*/ 789683 h 2580383"/>
                  <a:gd name="connsiteX43" fmla="*/ 749157 w 9029557"/>
                  <a:gd name="connsiteY43" fmla="*/ 789683 h 2580383"/>
                  <a:gd name="connsiteX44" fmla="*/ 545957 w 9029557"/>
                  <a:gd name="connsiteY44" fmla="*/ 599183 h 2580383"/>
                  <a:gd name="connsiteX45" fmla="*/ 317357 w 9029557"/>
                  <a:gd name="connsiteY45" fmla="*/ 446783 h 2580383"/>
                  <a:gd name="connsiteX46" fmla="*/ 184079 w 9029557"/>
                  <a:gd name="connsiteY46" fmla="*/ 142555 h 2580383"/>
                  <a:gd name="connsiteX47" fmla="*/ 0 w 9029557"/>
                  <a:gd name="connsiteY47" fmla="*/ 0 h 2580383"/>
                  <a:gd name="connsiteX0" fmla="*/ 8845478 w 8845478"/>
                  <a:gd name="connsiteY0" fmla="*/ 901128 h 2437828"/>
                  <a:gd name="connsiteX1" fmla="*/ 8553378 w 8845478"/>
                  <a:gd name="connsiteY1" fmla="*/ 697928 h 2437828"/>
                  <a:gd name="connsiteX2" fmla="*/ 8324778 w 8845478"/>
                  <a:gd name="connsiteY2" fmla="*/ 482028 h 2437828"/>
                  <a:gd name="connsiteX3" fmla="*/ 8121578 w 8845478"/>
                  <a:gd name="connsiteY3" fmla="*/ 393128 h 2437828"/>
                  <a:gd name="connsiteX4" fmla="*/ 7892978 w 8845478"/>
                  <a:gd name="connsiteY4" fmla="*/ 316928 h 2437828"/>
                  <a:gd name="connsiteX5" fmla="*/ 7638978 w 8845478"/>
                  <a:gd name="connsiteY5" fmla="*/ 164528 h 2437828"/>
                  <a:gd name="connsiteX6" fmla="*/ 7448478 w 8845478"/>
                  <a:gd name="connsiteY6" fmla="*/ 202628 h 2437828"/>
                  <a:gd name="connsiteX7" fmla="*/ 7423078 w 8845478"/>
                  <a:gd name="connsiteY7" fmla="*/ 304228 h 2437828"/>
                  <a:gd name="connsiteX8" fmla="*/ 7511978 w 8845478"/>
                  <a:gd name="connsiteY8" fmla="*/ 456628 h 2437828"/>
                  <a:gd name="connsiteX9" fmla="*/ 7511978 w 8845478"/>
                  <a:gd name="connsiteY9" fmla="*/ 786828 h 2437828"/>
                  <a:gd name="connsiteX10" fmla="*/ 7397678 w 8845478"/>
                  <a:gd name="connsiteY10" fmla="*/ 951928 h 2437828"/>
                  <a:gd name="connsiteX11" fmla="*/ 7296078 w 8845478"/>
                  <a:gd name="connsiteY11" fmla="*/ 1028128 h 2437828"/>
                  <a:gd name="connsiteX12" fmla="*/ 7346878 w 8845478"/>
                  <a:gd name="connsiteY12" fmla="*/ 1193228 h 2437828"/>
                  <a:gd name="connsiteX13" fmla="*/ 7410378 w 8845478"/>
                  <a:gd name="connsiteY13" fmla="*/ 1485328 h 2437828"/>
                  <a:gd name="connsiteX14" fmla="*/ 7372278 w 8845478"/>
                  <a:gd name="connsiteY14" fmla="*/ 1637728 h 2437828"/>
                  <a:gd name="connsiteX15" fmla="*/ 6953178 w 8845478"/>
                  <a:gd name="connsiteY15" fmla="*/ 1866328 h 2437828"/>
                  <a:gd name="connsiteX16" fmla="*/ 6559478 w 8845478"/>
                  <a:gd name="connsiteY16" fmla="*/ 1967928 h 2437828"/>
                  <a:gd name="connsiteX17" fmla="*/ 6318178 w 8845478"/>
                  <a:gd name="connsiteY17" fmla="*/ 1955228 h 2437828"/>
                  <a:gd name="connsiteX18" fmla="*/ 5987978 w 8845478"/>
                  <a:gd name="connsiteY18" fmla="*/ 2006028 h 2437828"/>
                  <a:gd name="connsiteX19" fmla="*/ 5695878 w 8845478"/>
                  <a:gd name="connsiteY19" fmla="*/ 2082228 h 2437828"/>
                  <a:gd name="connsiteX20" fmla="*/ 5403778 w 8845478"/>
                  <a:gd name="connsiteY20" fmla="*/ 2094928 h 2437828"/>
                  <a:gd name="connsiteX21" fmla="*/ 5175178 w 8845478"/>
                  <a:gd name="connsiteY21" fmla="*/ 2285428 h 2437828"/>
                  <a:gd name="connsiteX22" fmla="*/ 4844978 w 8845478"/>
                  <a:gd name="connsiteY22" fmla="*/ 2437828 h 2437828"/>
                  <a:gd name="connsiteX23" fmla="*/ 4298878 w 8845478"/>
                  <a:gd name="connsiteY23" fmla="*/ 2285428 h 2437828"/>
                  <a:gd name="connsiteX24" fmla="*/ 3854378 w 8845478"/>
                  <a:gd name="connsiteY24" fmla="*/ 2260028 h 2437828"/>
                  <a:gd name="connsiteX25" fmla="*/ 3473378 w 8845478"/>
                  <a:gd name="connsiteY25" fmla="*/ 2171128 h 2437828"/>
                  <a:gd name="connsiteX26" fmla="*/ 3143178 w 8845478"/>
                  <a:gd name="connsiteY26" fmla="*/ 2056828 h 2437828"/>
                  <a:gd name="connsiteX27" fmla="*/ 2863778 w 8845478"/>
                  <a:gd name="connsiteY27" fmla="*/ 1942528 h 2437828"/>
                  <a:gd name="connsiteX28" fmla="*/ 2495478 w 8845478"/>
                  <a:gd name="connsiteY28" fmla="*/ 1891728 h 2437828"/>
                  <a:gd name="connsiteX29" fmla="*/ 2330378 w 8845478"/>
                  <a:gd name="connsiteY29" fmla="*/ 1879028 h 2437828"/>
                  <a:gd name="connsiteX30" fmla="*/ 2355778 w 8845478"/>
                  <a:gd name="connsiteY30" fmla="*/ 1701228 h 2437828"/>
                  <a:gd name="connsiteX31" fmla="*/ 2317678 w 8845478"/>
                  <a:gd name="connsiteY31" fmla="*/ 1574228 h 2437828"/>
                  <a:gd name="connsiteX32" fmla="*/ 2114478 w 8845478"/>
                  <a:gd name="connsiteY32" fmla="*/ 1332928 h 2437828"/>
                  <a:gd name="connsiteX33" fmla="*/ 1962078 w 8845478"/>
                  <a:gd name="connsiteY33" fmla="*/ 1117028 h 2437828"/>
                  <a:gd name="connsiteX34" fmla="*/ 1987478 w 8845478"/>
                  <a:gd name="connsiteY34" fmla="*/ 1002728 h 2437828"/>
                  <a:gd name="connsiteX35" fmla="*/ 2152578 w 8845478"/>
                  <a:gd name="connsiteY35" fmla="*/ 850328 h 2437828"/>
                  <a:gd name="connsiteX36" fmla="*/ 1911278 w 8845478"/>
                  <a:gd name="connsiteY36" fmla="*/ 710628 h 2437828"/>
                  <a:gd name="connsiteX37" fmla="*/ 1771578 w 8845478"/>
                  <a:gd name="connsiteY37" fmla="*/ 875728 h 2437828"/>
                  <a:gd name="connsiteX38" fmla="*/ 1606478 w 8845478"/>
                  <a:gd name="connsiteY38" fmla="*/ 837628 h 2437828"/>
                  <a:gd name="connsiteX39" fmla="*/ 1454078 w 8845478"/>
                  <a:gd name="connsiteY39" fmla="*/ 634428 h 2437828"/>
                  <a:gd name="connsiteX40" fmla="*/ 1238178 w 8845478"/>
                  <a:gd name="connsiteY40" fmla="*/ 494728 h 2437828"/>
                  <a:gd name="connsiteX41" fmla="*/ 1047678 w 8845478"/>
                  <a:gd name="connsiteY41" fmla="*/ 558228 h 2437828"/>
                  <a:gd name="connsiteX42" fmla="*/ 793678 w 8845478"/>
                  <a:gd name="connsiteY42" fmla="*/ 647128 h 2437828"/>
                  <a:gd name="connsiteX43" fmla="*/ 565078 w 8845478"/>
                  <a:gd name="connsiteY43" fmla="*/ 647128 h 2437828"/>
                  <a:gd name="connsiteX44" fmla="*/ 361878 w 8845478"/>
                  <a:gd name="connsiteY44" fmla="*/ 456628 h 2437828"/>
                  <a:gd name="connsiteX45" fmla="*/ 133278 w 8845478"/>
                  <a:gd name="connsiteY45" fmla="*/ 304228 h 2437828"/>
                  <a:gd name="connsiteX46" fmla="*/ 0 w 8845478"/>
                  <a:gd name="connsiteY46" fmla="*/ 0 h 2437828"/>
                  <a:gd name="connsiteX0" fmla="*/ 8712200 w 8712200"/>
                  <a:gd name="connsiteY0" fmla="*/ 742192 h 2278892"/>
                  <a:gd name="connsiteX1" fmla="*/ 8420100 w 8712200"/>
                  <a:gd name="connsiteY1" fmla="*/ 538992 h 2278892"/>
                  <a:gd name="connsiteX2" fmla="*/ 8191500 w 8712200"/>
                  <a:gd name="connsiteY2" fmla="*/ 323092 h 2278892"/>
                  <a:gd name="connsiteX3" fmla="*/ 7988300 w 8712200"/>
                  <a:gd name="connsiteY3" fmla="*/ 234192 h 2278892"/>
                  <a:gd name="connsiteX4" fmla="*/ 7759700 w 8712200"/>
                  <a:gd name="connsiteY4" fmla="*/ 157992 h 2278892"/>
                  <a:gd name="connsiteX5" fmla="*/ 7505700 w 8712200"/>
                  <a:gd name="connsiteY5" fmla="*/ 5592 h 2278892"/>
                  <a:gd name="connsiteX6" fmla="*/ 7315200 w 8712200"/>
                  <a:gd name="connsiteY6" fmla="*/ 43692 h 2278892"/>
                  <a:gd name="connsiteX7" fmla="*/ 7289800 w 8712200"/>
                  <a:gd name="connsiteY7" fmla="*/ 145292 h 2278892"/>
                  <a:gd name="connsiteX8" fmla="*/ 7378700 w 8712200"/>
                  <a:gd name="connsiteY8" fmla="*/ 297692 h 2278892"/>
                  <a:gd name="connsiteX9" fmla="*/ 7378700 w 8712200"/>
                  <a:gd name="connsiteY9" fmla="*/ 627892 h 2278892"/>
                  <a:gd name="connsiteX10" fmla="*/ 7264400 w 8712200"/>
                  <a:gd name="connsiteY10" fmla="*/ 792992 h 2278892"/>
                  <a:gd name="connsiteX11" fmla="*/ 7162800 w 8712200"/>
                  <a:gd name="connsiteY11" fmla="*/ 869192 h 2278892"/>
                  <a:gd name="connsiteX12" fmla="*/ 7213600 w 8712200"/>
                  <a:gd name="connsiteY12" fmla="*/ 1034292 h 2278892"/>
                  <a:gd name="connsiteX13" fmla="*/ 7277100 w 8712200"/>
                  <a:gd name="connsiteY13" fmla="*/ 1326392 h 2278892"/>
                  <a:gd name="connsiteX14" fmla="*/ 7239000 w 8712200"/>
                  <a:gd name="connsiteY14" fmla="*/ 1478792 h 2278892"/>
                  <a:gd name="connsiteX15" fmla="*/ 6819900 w 8712200"/>
                  <a:gd name="connsiteY15" fmla="*/ 1707392 h 2278892"/>
                  <a:gd name="connsiteX16" fmla="*/ 6426200 w 8712200"/>
                  <a:gd name="connsiteY16" fmla="*/ 1808992 h 2278892"/>
                  <a:gd name="connsiteX17" fmla="*/ 6184900 w 8712200"/>
                  <a:gd name="connsiteY17" fmla="*/ 1796292 h 2278892"/>
                  <a:gd name="connsiteX18" fmla="*/ 5854700 w 8712200"/>
                  <a:gd name="connsiteY18" fmla="*/ 1847092 h 2278892"/>
                  <a:gd name="connsiteX19" fmla="*/ 5562600 w 8712200"/>
                  <a:gd name="connsiteY19" fmla="*/ 1923292 h 2278892"/>
                  <a:gd name="connsiteX20" fmla="*/ 5270500 w 8712200"/>
                  <a:gd name="connsiteY20" fmla="*/ 1935992 h 2278892"/>
                  <a:gd name="connsiteX21" fmla="*/ 5041900 w 8712200"/>
                  <a:gd name="connsiteY21" fmla="*/ 2126492 h 2278892"/>
                  <a:gd name="connsiteX22" fmla="*/ 4711700 w 8712200"/>
                  <a:gd name="connsiteY22" fmla="*/ 2278892 h 2278892"/>
                  <a:gd name="connsiteX23" fmla="*/ 4165600 w 8712200"/>
                  <a:gd name="connsiteY23" fmla="*/ 2126492 h 2278892"/>
                  <a:gd name="connsiteX24" fmla="*/ 3721100 w 8712200"/>
                  <a:gd name="connsiteY24" fmla="*/ 2101092 h 2278892"/>
                  <a:gd name="connsiteX25" fmla="*/ 3340100 w 8712200"/>
                  <a:gd name="connsiteY25" fmla="*/ 2012192 h 2278892"/>
                  <a:gd name="connsiteX26" fmla="*/ 3009900 w 8712200"/>
                  <a:gd name="connsiteY26" fmla="*/ 1897892 h 2278892"/>
                  <a:gd name="connsiteX27" fmla="*/ 2730500 w 8712200"/>
                  <a:gd name="connsiteY27" fmla="*/ 1783592 h 2278892"/>
                  <a:gd name="connsiteX28" fmla="*/ 2362200 w 8712200"/>
                  <a:gd name="connsiteY28" fmla="*/ 1732792 h 2278892"/>
                  <a:gd name="connsiteX29" fmla="*/ 2197100 w 8712200"/>
                  <a:gd name="connsiteY29" fmla="*/ 1720092 h 2278892"/>
                  <a:gd name="connsiteX30" fmla="*/ 2222500 w 8712200"/>
                  <a:gd name="connsiteY30" fmla="*/ 1542292 h 2278892"/>
                  <a:gd name="connsiteX31" fmla="*/ 2184400 w 8712200"/>
                  <a:gd name="connsiteY31" fmla="*/ 1415292 h 2278892"/>
                  <a:gd name="connsiteX32" fmla="*/ 1981200 w 8712200"/>
                  <a:gd name="connsiteY32" fmla="*/ 1173992 h 2278892"/>
                  <a:gd name="connsiteX33" fmla="*/ 1828800 w 8712200"/>
                  <a:gd name="connsiteY33" fmla="*/ 958092 h 2278892"/>
                  <a:gd name="connsiteX34" fmla="*/ 1854200 w 8712200"/>
                  <a:gd name="connsiteY34" fmla="*/ 843792 h 2278892"/>
                  <a:gd name="connsiteX35" fmla="*/ 2019300 w 8712200"/>
                  <a:gd name="connsiteY35" fmla="*/ 691392 h 2278892"/>
                  <a:gd name="connsiteX36" fmla="*/ 1778000 w 8712200"/>
                  <a:gd name="connsiteY36" fmla="*/ 551692 h 2278892"/>
                  <a:gd name="connsiteX37" fmla="*/ 1638300 w 8712200"/>
                  <a:gd name="connsiteY37" fmla="*/ 716792 h 2278892"/>
                  <a:gd name="connsiteX38" fmla="*/ 1473200 w 8712200"/>
                  <a:gd name="connsiteY38" fmla="*/ 678692 h 2278892"/>
                  <a:gd name="connsiteX39" fmla="*/ 1320800 w 8712200"/>
                  <a:gd name="connsiteY39" fmla="*/ 475492 h 2278892"/>
                  <a:gd name="connsiteX40" fmla="*/ 1104900 w 8712200"/>
                  <a:gd name="connsiteY40" fmla="*/ 335792 h 2278892"/>
                  <a:gd name="connsiteX41" fmla="*/ 914400 w 8712200"/>
                  <a:gd name="connsiteY41" fmla="*/ 399292 h 2278892"/>
                  <a:gd name="connsiteX42" fmla="*/ 660400 w 8712200"/>
                  <a:gd name="connsiteY42" fmla="*/ 488192 h 2278892"/>
                  <a:gd name="connsiteX43" fmla="*/ 431800 w 8712200"/>
                  <a:gd name="connsiteY43" fmla="*/ 488192 h 2278892"/>
                  <a:gd name="connsiteX44" fmla="*/ 228600 w 8712200"/>
                  <a:gd name="connsiteY44" fmla="*/ 297692 h 2278892"/>
                  <a:gd name="connsiteX45" fmla="*/ 0 w 8712200"/>
                  <a:gd name="connsiteY45" fmla="*/ 145292 h 2278892"/>
                  <a:gd name="connsiteX0" fmla="*/ 8483600 w 8483600"/>
                  <a:gd name="connsiteY0" fmla="*/ 742192 h 2278892"/>
                  <a:gd name="connsiteX1" fmla="*/ 8191500 w 8483600"/>
                  <a:gd name="connsiteY1" fmla="*/ 538992 h 2278892"/>
                  <a:gd name="connsiteX2" fmla="*/ 7962900 w 8483600"/>
                  <a:gd name="connsiteY2" fmla="*/ 323092 h 2278892"/>
                  <a:gd name="connsiteX3" fmla="*/ 7759700 w 8483600"/>
                  <a:gd name="connsiteY3" fmla="*/ 234192 h 2278892"/>
                  <a:gd name="connsiteX4" fmla="*/ 7531100 w 8483600"/>
                  <a:gd name="connsiteY4" fmla="*/ 157992 h 2278892"/>
                  <a:gd name="connsiteX5" fmla="*/ 7277100 w 8483600"/>
                  <a:gd name="connsiteY5" fmla="*/ 5592 h 2278892"/>
                  <a:gd name="connsiteX6" fmla="*/ 7086600 w 8483600"/>
                  <a:gd name="connsiteY6" fmla="*/ 43692 h 2278892"/>
                  <a:gd name="connsiteX7" fmla="*/ 7061200 w 8483600"/>
                  <a:gd name="connsiteY7" fmla="*/ 145292 h 2278892"/>
                  <a:gd name="connsiteX8" fmla="*/ 7150100 w 8483600"/>
                  <a:gd name="connsiteY8" fmla="*/ 297692 h 2278892"/>
                  <a:gd name="connsiteX9" fmla="*/ 7150100 w 8483600"/>
                  <a:gd name="connsiteY9" fmla="*/ 627892 h 2278892"/>
                  <a:gd name="connsiteX10" fmla="*/ 7035800 w 8483600"/>
                  <a:gd name="connsiteY10" fmla="*/ 792992 h 2278892"/>
                  <a:gd name="connsiteX11" fmla="*/ 6934200 w 8483600"/>
                  <a:gd name="connsiteY11" fmla="*/ 869192 h 2278892"/>
                  <a:gd name="connsiteX12" fmla="*/ 6985000 w 8483600"/>
                  <a:gd name="connsiteY12" fmla="*/ 1034292 h 2278892"/>
                  <a:gd name="connsiteX13" fmla="*/ 7048500 w 8483600"/>
                  <a:gd name="connsiteY13" fmla="*/ 1326392 h 2278892"/>
                  <a:gd name="connsiteX14" fmla="*/ 7010400 w 8483600"/>
                  <a:gd name="connsiteY14" fmla="*/ 1478792 h 2278892"/>
                  <a:gd name="connsiteX15" fmla="*/ 6591300 w 8483600"/>
                  <a:gd name="connsiteY15" fmla="*/ 1707392 h 2278892"/>
                  <a:gd name="connsiteX16" fmla="*/ 6197600 w 8483600"/>
                  <a:gd name="connsiteY16" fmla="*/ 1808992 h 2278892"/>
                  <a:gd name="connsiteX17" fmla="*/ 5956300 w 8483600"/>
                  <a:gd name="connsiteY17" fmla="*/ 1796292 h 2278892"/>
                  <a:gd name="connsiteX18" fmla="*/ 5626100 w 8483600"/>
                  <a:gd name="connsiteY18" fmla="*/ 1847092 h 2278892"/>
                  <a:gd name="connsiteX19" fmla="*/ 5334000 w 8483600"/>
                  <a:gd name="connsiteY19" fmla="*/ 1923292 h 2278892"/>
                  <a:gd name="connsiteX20" fmla="*/ 5041900 w 8483600"/>
                  <a:gd name="connsiteY20" fmla="*/ 1935992 h 2278892"/>
                  <a:gd name="connsiteX21" fmla="*/ 4813300 w 8483600"/>
                  <a:gd name="connsiteY21" fmla="*/ 2126492 h 2278892"/>
                  <a:gd name="connsiteX22" fmla="*/ 4483100 w 8483600"/>
                  <a:gd name="connsiteY22" fmla="*/ 2278892 h 2278892"/>
                  <a:gd name="connsiteX23" fmla="*/ 3937000 w 8483600"/>
                  <a:gd name="connsiteY23" fmla="*/ 2126492 h 2278892"/>
                  <a:gd name="connsiteX24" fmla="*/ 3492500 w 8483600"/>
                  <a:gd name="connsiteY24" fmla="*/ 2101092 h 2278892"/>
                  <a:gd name="connsiteX25" fmla="*/ 3111500 w 8483600"/>
                  <a:gd name="connsiteY25" fmla="*/ 2012192 h 2278892"/>
                  <a:gd name="connsiteX26" fmla="*/ 2781300 w 8483600"/>
                  <a:gd name="connsiteY26" fmla="*/ 1897892 h 2278892"/>
                  <a:gd name="connsiteX27" fmla="*/ 2501900 w 8483600"/>
                  <a:gd name="connsiteY27" fmla="*/ 1783592 h 2278892"/>
                  <a:gd name="connsiteX28" fmla="*/ 2133600 w 8483600"/>
                  <a:gd name="connsiteY28" fmla="*/ 1732792 h 2278892"/>
                  <a:gd name="connsiteX29" fmla="*/ 1968500 w 8483600"/>
                  <a:gd name="connsiteY29" fmla="*/ 1720092 h 2278892"/>
                  <a:gd name="connsiteX30" fmla="*/ 1993900 w 8483600"/>
                  <a:gd name="connsiteY30" fmla="*/ 1542292 h 2278892"/>
                  <a:gd name="connsiteX31" fmla="*/ 1955800 w 8483600"/>
                  <a:gd name="connsiteY31" fmla="*/ 1415292 h 2278892"/>
                  <a:gd name="connsiteX32" fmla="*/ 1752600 w 8483600"/>
                  <a:gd name="connsiteY32" fmla="*/ 1173992 h 2278892"/>
                  <a:gd name="connsiteX33" fmla="*/ 1600200 w 8483600"/>
                  <a:gd name="connsiteY33" fmla="*/ 958092 h 2278892"/>
                  <a:gd name="connsiteX34" fmla="*/ 1625600 w 8483600"/>
                  <a:gd name="connsiteY34" fmla="*/ 843792 h 2278892"/>
                  <a:gd name="connsiteX35" fmla="*/ 1790700 w 8483600"/>
                  <a:gd name="connsiteY35" fmla="*/ 691392 h 2278892"/>
                  <a:gd name="connsiteX36" fmla="*/ 1549400 w 8483600"/>
                  <a:gd name="connsiteY36" fmla="*/ 551692 h 2278892"/>
                  <a:gd name="connsiteX37" fmla="*/ 1409700 w 8483600"/>
                  <a:gd name="connsiteY37" fmla="*/ 716792 h 2278892"/>
                  <a:gd name="connsiteX38" fmla="*/ 1244600 w 8483600"/>
                  <a:gd name="connsiteY38" fmla="*/ 678692 h 2278892"/>
                  <a:gd name="connsiteX39" fmla="*/ 1092200 w 8483600"/>
                  <a:gd name="connsiteY39" fmla="*/ 475492 h 2278892"/>
                  <a:gd name="connsiteX40" fmla="*/ 876300 w 8483600"/>
                  <a:gd name="connsiteY40" fmla="*/ 335792 h 2278892"/>
                  <a:gd name="connsiteX41" fmla="*/ 685800 w 8483600"/>
                  <a:gd name="connsiteY41" fmla="*/ 399292 h 2278892"/>
                  <a:gd name="connsiteX42" fmla="*/ 431800 w 8483600"/>
                  <a:gd name="connsiteY42" fmla="*/ 488192 h 2278892"/>
                  <a:gd name="connsiteX43" fmla="*/ 203200 w 8483600"/>
                  <a:gd name="connsiteY43" fmla="*/ 488192 h 2278892"/>
                  <a:gd name="connsiteX44" fmla="*/ 0 w 8483600"/>
                  <a:gd name="connsiteY44" fmla="*/ 297692 h 2278892"/>
                  <a:gd name="connsiteX0" fmla="*/ 8280400 w 8280400"/>
                  <a:gd name="connsiteY0" fmla="*/ 742192 h 2278892"/>
                  <a:gd name="connsiteX1" fmla="*/ 7988300 w 8280400"/>
                  <a:gd name="connsiteY1" fmla="*/ 538992 h 2278892"/>
                  <a:gd name="connsiteX2" fmla="*/ 7759700 w 8280400"/>
                  <a:gd name="connsiteY2" fmla="*/ 323092 h 2278892"/>
                  <a:gd name="connsiteX3" fmla="*/ 7556500 w 8280400"/>
                  <a:gd name="connsiteY3" fmla="*/ 234192 h 2278892"/>
                  <a:gd name="connsiteX4" fmla="*/ 7327900 w 8280400"/>
                  <a:gd name="connsiteY4" fmla="*/ 157992 h 2278892"/>
                  <a:gd name="connsiteX5" fmla="*/ 7073900 w 8280400"/>
                  <a:gd name="connsiteY5" fmla="*/ 5592 h 2278892"/>
                  <a:gd name="connsiteX6" fmla="*/ 6883400 w 8280400"/>
                  <a:gd name="connsiteY6" fmla="*/ 43692 h 2278892"/>
                  <a:gd name="connsiteX7" fmla="*/ 6858000 w 8280400"/>
                  <a:gd name="connsiteY7" fmla="*/ 145292 h 2278892"/>
                  <a:gd name="connsiteX8" fmla="*/ 6946900 w 8280400"/>
                  <a:gd name="connsiteY8" fmla="*/ 297692 h 2278892"/>
                  <a:gd name="connsiteX9" fmla="*/ 6946900 w 8280400"/>
                  <a:gd name="connsiteY9" fmla="*/ 627892 h 2278892"/>
                  <a:gd name="connsiteX10" fmla="*/ 6832600 w 8280400"/>
                  <a:gd name="connsiteY10" fmla="*/ 792992 h 2278892"/>
                  <a:gd name="connsiteX11" fmla="*/ 6731000 w 8280400"/>
                  <a:gd name="connsiteY11" fmla="*/ 869192 h 2278892"/>
                  <a:gd name="connsiteX12" fmla="*/ 6781800 w 8280400"/>
                  <a:gd name="connsiteY12" fmla="*/ 1034292 h 2278892"/>
                  <a:gd name="connsiteX13" fmla="*/ 6845300 w 8280400"/>
                  <a:gd name="connsiteY13" fmla="*/ 1326392 h 2278892"/>
                  <a:gd name="connsiteX14" fmla="*/ 6807200 w 8280400"/>
                  <a:gd name="connsiteY14" fmla="*/ 1478792 h 2278892"/>
                  <a:gd name="connsiteX15" fmla="*/ 6388100 w 8280400"/>
                  <a:gd name="connsiteY15" fmla="*/ 1707392 h 2278892"/>
                  <a:gd name="connsiteX16" fmla="*/ 5994400 w 8280400"/>
                  <a:gd name="connsiteY16" fmla="*/ 1808992 h 2278892"/>
                  <a:gd name="connsiteX17" fmla="*/ 5753100 w 8280400"/>
                  <a:gd name="connsiteY17" fmla="*/ 1796292 h 2278892"/>
                  <a:gd name="connsiteX18" fmla="*/ 5422900 w 8280400"/>
                  <a:gd name="connsiteY18" fmla="*/ 1847092 h 2278892"/>
                  <a:gd name="connsiteX19" fmla="*/ 5130800 w 8280400"/>
                  <a:gd name="connsiteY19" fmla="*/ 1923292 h 2278892"/>
                  <a:gd name="connsiteX20" fmla="*/ 4838700 w 8280400"/>
                  <a:gd name="connsiteY20" fmla="*/ 1935992 h 2278892"/>
                  <a:gd name="connsiteX21" fmla="*/ 4610100 w 8280400"/>
                  <a:gd name="connsiteY21" fmla="*/ 2126492 h 2278892"/>
                  <a:gd name="connsiteX22" fmla="*/ 4279900 w 8280400"/>
                  <a:gd name="connsiteY22" fmla="*/ 2278892 h 2278892"/>
                  <a:gd name="connsiteX23" fmla="*/ 3733800 w 8280400"/>
                  <a:gd name="connsiteY23" fmla="*/ 2126492 h 2278892"/>
                  <a:gd name="connsiteX24" fmla="*/ 3289300 w 8280400"/>
                  <a:gd name="connsiteY24" fmla="*/ 2101092 h 2278892"/>
                  <a:gd name="connsiteX25" fmla="*/ 2908300 w 8280400"/>
                  <a:gd name="connsiteY25" fmla="*/ 2012192 h 2278892"/>
                  <a:gd name="connsiteX26" fmla="*/ 2578100 w 8280400"/>
                  <a:gd name="connsiteY26" fmla="*/ 1897892 h 2278892"/>
                  <a:gd name="connsiteX27" fmla="*/ 2298700 w 8280400"/>
                  <a:gd name="connsiteY27" fmla="*/ 1783592 h 2278892"/>
                  <a:gd name="connsiteX28" fmla="*/ 1930400 w 8280400"/>
                  <a:gd name="connsiteY28" fmla="*/ 1732792 h 2278892"/>
                  <a:gd name="connsiteX29" fmla="*/ 1765300 w 8280400"/>
                  <a:gd name="connsiteY29" fmla="*/ 1720092 h 2278892"/>
                  <a:gd name="connsiteX30" fmla="*/ 1790700 w 8280400"/>
                  <a:gd name="connsiteY30" fmla="*/ 1542292 h 2278892"/>
                  <a:gd name="connsiteX31" fmla="*/ 1752600 w 8280400"/>
                  <a:gd name="connsiteY31" fmla="*/ 1415292 h 2278892"/>
                  <a:gd name="connsiteX32" fmla="*/ 1549400 w 8280400"/>
                  <a:gd name="connsiteY32" fmla="*/ 1173992 h 2278892"/>
                  <a:gd name="connsiteX33" fmla="*/ 1397000 w 8280400"/>
                  <a:gd name="connsiteY33" fmla="*/ 958092 h 2278892"/>
                  <a:gd name="connsiteX34" fmla="*/ 1422400 w 8280400"/>
                  <a:gd name="connsiteY34" fmla="*/ 843792 h 2278892"/>
                  <a:gd name="connsiteX35" fmla="*/ 1587500 w 8280400"/>
                  <a:gd name="connsiteY35" fmla="*/ 691392 h 2278892"/>
                  <a:gd name="connsiteX36" fmla="*/ 1346200 w 8280400"/>
                  <a:gd name="connsiteY36" fmla="*/ 551692 h 2278892"/>
                  <a:gd name="connsiteX37" fmla="*/ 1206500 w 8280400"/>
                  <a:gd name="connsiteY37" fmla="*/ 716792 h 2278892"/>
                  <a:gd name="connsiteX38" fmla="*/ 1041400 w 8280400"/>
                  <a:gd name="connsiteY38" fmla="*/ 678692 h 2278892"/>
                  <a:gd name="connsiteX39" fmla="*/ 889000 w 8280400"/>
                  <a:gd name="connsiteY39" fmla="*/ 475492 h 2278892"/>
                  <a:gd name="connsiteX40" fmla="*/ 673100 w 8280400"/>
                  <a:gd name="connsiteY40" fmla="*/ 335792 h 2278892"/>
                  <a:gd name="connsiteX41" fmla="*/ 482600 w 8280400"/>
                  <a:gd name="connsiteY41" fmla="*/ 399292 h 2278892"/>
                  <a:gd name="connsiteX42" fmla="*/ 228600 w 8280400"/>
                  <a:gd name="connsiteY42" fmla="*/ 488192 h 2278892"/>
                  <a:gd name="connsiteX43" fmla="*/ 0 w 8280400"/>
                  <a:gd name="connsiteY43" fmla="*/ 488192 h 2278892"/>
                  <a:gd name="connsiteX0" fmla="*/ 8051800 w 8051800"/>
                  <a:gd name="connsiteY0" fmla="*/ 742192 h 2278892"/>
                  <a:gd name="connsiteX1" fmla="*/ 7759700 w 8051800"/>
                  <a:gd name="connsiteY1" fmla="*/ 538992 h 2278892"/>
                  <a:gd name="connsiteX2" fmla="*/ 7531100 w 8051800"/>
                  <a:gd name="connsiteY2" fmla="*/ 323092 h 2278892"/>
                  <a:gd name="connsiteX3" fmla="*/ 7327900 w 8051800"/>
                  <a:gd name="connsiteY3" fmla="*/ 234192 h 2278892"/>
                  <a:gd name="connsiteX4" fmla="*/ 7099300 w 8051800"/>
                  <a:gd name="connsiteY4" fmla="*/ 157992 h 2278892"/>
                  <a:gd name="connsiteX5" fmla="*/ 6845300 w 8051800"/>
                  <a:gd name="connsiteY5" fmla="*/ 5592 h 2278892"/>
                  <a:gd name="connsiteX6" fmla="*/ 6654800 w 8051800"/>
                  <a:gd name="connsiteY6" fmla="*/ 43692 h 2278892"/>
                  <a:gd name="connsiteX7" fmla="*/ 6629400 w 8051800"/>
                  <a:gd name="connsiteY7" fmla="*/ 145292 h 2278892"/>
                  <a:gd name="connsiteX8" fmla="*/ 6718300 w 8051800"/>
                  <a:gd name="connsiteY8" fmla="*/ 297692 h 2278892"/>
                  <a:gd name="connsiteX9" fmla="*/ 6718300 w 8051800"/>
                  <a:gd name="connsiteY9" fmla="*/ 627892 h 2278892"/>
                  <a:gd name="connsiteX10" fmla="*/ 6604000 w 8051800"/>
                  <a:gd name="connsiteY10" fmla="*/ 792992 h 2278892"/>
                  <a:gd name="connsiteX11" fmla="*/ 6502400 w 8051800"/>
                  <a:gd name="connsiteY11" fmla="*/ 869192 h 2278892"/>
                  <a:gd name="connsiteX12" fmla="*/ 6553200 w 8051800"/>
                  <a:gd name="connsiteY12" fmla="*/ 1034292 h 2278892"/>
                  <a:gd name="connsiteX13" fmla="*/ 6616700 w 8051800"/>
                  <a:gd name="connsiteY13" fmla="*/ 1326392 h 2278892"/>
                  <a:gd name="connsiteX14" fmla="*/ 6578600 w 8051800"/>
                  <a:gd name="connsiteY14" fmla="*/ 1478792 h 2278892"/>
                  <a:gd name="connsiteX15" fmla="*/ 6159500 w 8051800"/>
                  <a:gd name="connsiteY15" fmla="*/ 1707392 h 2278892"/>
                  <a:gd name="connsiteX16" fmla="*/ 5765800 w 8051800"/>
                  <a:gd name="connsiteY16" fmla="*/ 1808992 h 2278892"/>
                  <a:gd name="connsiteX17" fmla="*/ 5524500 w 8051800"/>
                  <a:gd name="connsiteY17" fmla="*/ 1796292 h 2278892"/>
                  <a:gd name="connsiteX18" fmla="*/ 5194300 w 8051800"/>
                  <a:gd name="connsiteY18" fmla="*/ 1847092 h 2278892"/>
                  <a:gd name="connsiteX19" fmla="*/ 4902200 w 8051800"/>
                  <a:gd name="connsiteY19" fmla="*/ 1923292 h 2278892"/>
                  <a:gd name="connsiteX20" fmla="*/ 4610100 w 8051800"/>
                  <a:gd name="connsiteY20" fmla="*/ 1935992 h 2278892"/>
                  <a:gd name="connsiteX21" fmla="*/ 4381500 w 8051800"/>
                  <a:gd name="connsiteY21" fmla="*/ 2126492 h 2278892"/>
                  <a:gd name="connsiteX22" fmla="*/ 4051300 w 8051800"/>
                  <a:gd name="connsiteY22" fmla="*/ 2278892 h 2278892"/>
                  <a:gd name="connsiteX23" fmla="*/ 3505200 w 8051800"/>
                  <a:gd name="connsiteY23" fmla="*/ 2126492 h 2278892"/>
                  <a:gd name="connsiteX24" fmla="*/ 3060700 w 8051800"/>
                  <a:gd name="connsiteY24" fmla="*/ 2101092 h 2278892"/>
                  <a:gd name="connsiteX25" fmla="*/ 2679700 w 8051800"/>
                  <a:gd name="connsiteY25" fmla="*/ 2012192 h 2278892"/>
                  <a:gd name="connsiteX26" fmla="*/ 2349500 w 8051800"/>
                  <a:gd name="connsiteY26" fmla="*/ 1897892 h 2278892"/>
                  <a:gd name="connsiteX27" fmla="*/ 2070100 w 8051800"/>
                  <a:gd name="connsiteY27" fmla="*/ 1783592 h 2278892"/>
                  <a:gd name="connsiteX28" fmla="*/ 1701800 w 8051800"/>
                  <a:gd name="connsiteY28" fmla="*/ 1732792 h 2278892"/>
                  <a:gd name="connsiteX29" fmla="*/ 1536700 w 8051800"/>
                  <a:gd name="connsiteY29" fmla="*/ 1720092 h 2278892"/>
                  <a:gd name="connsiteX30" fmla="*/ 1562100 w 8051800"/>
                  <a:gd name="connsiteY30" fmla="*/ 1542292 h 2278892"/>
                  <a:gd name="connsiteX31" fmla="*/ 1524000 w 8051800"/>
                  <a:gd name="connsiteY31" fmla="*/ 1415292 h 2278892"/>
                  <a:gd name="connsiteX32" fmla="*/ 1320800 w 8051800"/>
                  <a:gd name="connsiteY32" fmla="*/ 1173992 h 2278892"/>
                  <a:gd name="connsiteX33" fmla="*/ 1168400 w 8051800"/>
                  <a:gd name="connsiteY33" fmla="*/ 958092 h 2278892"/>
                  <a:gd name="connsiteX34" fmla="*/ 1193800 w 8051800"/>
                  <a:gd name="connsiteY34" fmla="*/ 843792 h 2278892"/>
                  <a:gd name="connsiteX35" fmla="*/ 1358900 w 8051800"/>
                  <a:gd name="connsiteY35" fmla="*/ 691392 h 2278892"/>
                  <a:gd name="connsiteX36" fmla="*/ 1117600 w 8051800"/>
                  <a:gd name="connsiteY36" fmla="*/ 551692 h 2278892"/>
                  <a:gd name="connsiteX37" fmla="*/ 977900 w 8051800"/>
                  <a:gd name="connsiteY37" fmla="*/ 716792 h 2278892"/>
                  <a:gd name="connsiteX38" fmla="*/ 812800 w 8051800"/>
                  <a:gd name="connsiteY38" fmla="*/ 678692 h 2278892"/>
                  <a:gd name="connsiteX39" fmla="*/ 660400 w 8051800"/>
                  <a:gd name="connsiteY39" fmla="*/ 475492 h 2278892"/>
                  <a:gd name="connsiteX40" fmla="*/ 444500 w 8051800"/>
                  <a:gd name="connsiteY40" fmla="*/ 335792 h 2278892"/>
                  <a:gd name="connsiteX41" fmla="*/ 254000 w 8051800"/>
                  <a:gd name="connsiteY41" fmla="*/ 399292 h 2278892"/>
                  <a:gd name="connsiteX42" fmla="*/ 0 w 8051800"/>
                  <a:gd name="connsiteY42" fmla="*/ 488192 h 2278892"/>
                  <a:gd name="connsiteX0" fmla="*/ 7797800 w 7797800"/>
                  <a:gd name="connsiteY0" fmla="*/ 742192 h 2278892"/>
                  <a:gd name="connsiteX1" fmla="*/ 7505700 w 7797800"/>
                  <a:gd name="connsiteY1" fmla="*/ 538992 h 2278892"/>
                  <a:gd name="connsiteX2" fmla="*/ 7277100 w 7797800"/>
                  <a:gd name="connsiteY2" fmla="*/ 323092 h 2278892"/>
                  <a:gd name="connsiteX3" fmla="*/ 7073900 w 7797800"/>
                  <a:gd name="connsiteY3" fmla="*/ 234192 h 2278892"/>
                  <a:gd name="connsiteX4" fmla="*/ 6845300 w 7797800"/>
                  <a:gd name="connsiteY4" fmla="*/ 157992 h 2278892"/>
                  <a:gd name="connsiteX5" fmla="*/ 6591300 w 7797800"/>
                  <a:gd name="connsiteY5" fmla="*/ 5592 h 2278892"/>
                  <a:gd name="connsiteX6" fmla="*/ 6400800 w 7797800"/>
                  <a:gd name="connsiteY6" fmla="*/ 43692 h 2278892"/>
                  <a:gd name="connsiteX7" fmla="*/ 6375400 w 7797800"/>
                  <a:gd name="connsiteY7" fmla="*/ 145292 h 2278892"/>
                  <a:gd name="connsiteX8" fmla="*/ 6464300 w 7797800"/>
                  <a:gd name="connsiteY8" fmla="*/ 297692 h 2278892"/>
                  <a:gd name="connsiteX9" fmla="*/ 6464300 w 7797800"/>
                  <a:gd name="connsiteY9" fmla="*/ 627892 h 2278892"/>
                  <a:gd name="connsiteX10" fmla="*/ 6350000 w 7797800"/>
                  <a:gd name="connsiteY10" fmla="*/ 792992 h 2278892"/>
                  <a:gd name="connsiteX11" fmla="*/ 6248400 w 7797800"/>
                  <a:gd name="connsiteY11" fmla="*/ 869192 h 2278892"/>
                  <a:gd name="connsiteX12" fmla="*/ 6299200 w 7797800"/>
                  <a:gd name="connsiteY12" fmla="*/ 1034292 h 2278892"/>
                  <a:gd name="connsiteX13" fmla="*/ 6362700 w 7797800"/>
                  <a:gd name="connsiteY13" fmla="*/ 1326392 h 2278892"/>
                  <a:gd name="connsiteX14" fmla="*/ 6324600 w 7797800"/>
                  <a:gd name="connsiteY14" fmla="*/ 1478792 h 2278892"/>
                  <a:gd name="connsiteX15" fmla="*/ 5905500 w 7797800"/>
                  <a:gd name="connsiteY15" fmla="*/ 1707392 h 2278892"/>
                  <a:gd name="connsiteX16" fmla="*/ 5511800 w 7797800"/>
                  <a:gd name="connsiteY16" fmla="*/ 1808992 h 2278892"/>
                  <a:gd name="connsiteX17" fmla="*/ 5270500 w 7797800"/>
                  <a:gd name="connsiteY17" fmla="*/ 1796292 h 2278892"/>
                  <a:gd name="connsiteX18" fmla="*/ 4940300 w 7797800"/>
                  <a:gd name="connsiteY18" fmla="*/ 1847092 h 2278892"/>
                  <a:gd name="connsiteX19" fmla="*/ 4648200 w 7797800"/>
                  <a:gd name="connsiteY19" fmla="*/ 1923292 h 2278892"/>
                  <a:gd name="connsiteX20" fmla="*/ 4356100 w 7797800"/>
                  <a:gd name="connsiteY20" fmla="*/ 1935992 h 2278892"/>
                  <a:gd name="connsiteX21" fmla="*/ 4127500 w 7797800"/>
                  <a:gd name="connsiteY21" fmla="*/ 2126492 h 2278892"/>
                  <a:gd name="connsiteX22" fmla="*/ 3797300 w 7797800"/>
                  <a:gd name="connsiteY22" fmla="*/ 2278892 h 2278892"/>
                  <a:gd name="connsiteX23" fmla="*/ 3251200 w 7797800"/>
                  <a:gd name="connsiteY23" fmla="*/ 2126492 h 2278892"/>
                  <a:gd name="connsiteX24" fmla="*/ 2806700 w 7797800"/>
                  <a:gd name="connsiteY24" fmla="*/ 2101092 h 2278892"/>
                  <a:gd name="connsiteX25" fmla="*/ 2425700 w 7797800"/>
                  <a:gd name="connsiteY25" fmla="*/ 2012192 h 2278892"/>
                  <a:gd name="connsiteX26" fmla="*/ 2095500 w 7797800"/>
                  <a:gd name="connsiteY26" fmla="*/ 1897892 h 2278892"/>
                  <a:gd name="connsiteX27" fmla="*/ 1816100 w 7797800"/>
                  <a:gd name="connsiteY27" fmla="*/ 1783592 h 2278892"/>
                  <a:gd name="connsiteX28" fmla="*/ 1447800 w 7797800"/>
                  <a:gd name="connsiteY28" fmla="*/ 1732792 h 2278892"/>
                  <a:gd name="connsiteX29" fmla="*/ 1282700 w 7797800"/>
                  <a:gd name="connsiteY29" fmla="*/ 1720092 h 2278892"/>
                  <a:gd name="connsiteX30" fmla="*/ 1308100 w 7797800"/>
                  <a:gd name="connsiteY30" fmla="*/ 1542292 h 2278892"/>
                  <a:gd name="connsiteX31" fmla="*/ 1270000 w 7797800"/>
                  <a:gd name="connsiteY31" fmla="*/ 1415292 h 2278892"/>
                  <a:gd name="connsiteX32" fmla="*/ 1066800 w 7797800"/>
                  <a:gd name="connsiteY32" fmla="*/ 1173992 h 2278892"/>
                  <a:gd name="connsiteX33" fmla="*/ 914400 w 7797800"/>
                  <a:gd name="connsiteY33" fmla="*/ 958092 h 2278892"/>
                  <a:gd name="connsiteX34" fmla="*/ 939800 w 7797800"/>
                  <a:gd name="connsiteY34" fmla="*/ 843792 h 2278892"/>
                  <a:gd name="connsiteX35" fmla="*/ 1104900 w 7797800"/>
                  <a:gd name="connsiteY35" fmla="*/ 691392 h 2278892"/>
                  <a:gd name="connsiteX36" fmla="*/ 863600 w 7797800"/>
                  <a:gd name="connsiteY36" fmla="*/ 551692 h 2278892"/>
                  <a:gd name="connsiteX37" fmla="*/ 723900 w 7797800"/>
                  <a:gd name="connsiteY37" fmla="*/ 716792 h 2278892"/>
                  <a:gd name="connsiteX38" fmla="*/ 558800 w 7797800"/>
                  <a:gd name="connsiteY38" fmla="*/ 678692 h 2278892"/>
                  <a:gd name="connsiteX39" fmla="*/ 406400 w 7797800"/>
                  <a:gd name="connsiteY39" fmla="*/ 475492 h 2278892"/>
                  <a:gd name="connsiteX40" fmla="*/ 190500 w 7797800"/>
                  <a:gd name="connsiteY40" fmla="*/ 335792 h 2278892"/>
                  <a:gd name="connsiteX41" fmla="*/ 0 w 7797800"/>
                  <a:gd name="connsiteY41" fmla="*/ 399292 h 2278892"/>
                  <a:gd name="connsiteX0" fmla="*/ 7607300 w 7607300"/>
                  <a:gd name="connsiteY0" fmla="*/ 742192 h 2278892"/>
                  <a:gd name="connsiteX1" fmla="*/ 7315200 w 7607300"/>
                  <a:gd name="connsiteY1" fmla="*/ 538992 h 2278892"/>
                  <a:gd name="connsiteX2" fmla="*/ 7086600 w 7607300"/>
                  <a:gd name="connsiteY2" fmla="*/ 323092 h 2278892"/>
                  <a:gd name="connsiteX3" fmla="*/ 6883400 w 7607300"/>
                  <a:gd name="connsiteY3" fmla="*/ 234192 h 2278892"/>
                  <a:gd name="connsiteX4" fmla="*/ 6654800 w 7607300"/>
                  <a:gd name="connsiteY4" fmla="*/ 157992 h 2278892"/>
                  <a:gd name="connsiteX5" fmla="*/ 6400800 w 7607300"/>
                  <a:gd name="connsiteY5" fmla="*/ 5592 h 2278892"/>
                  <a:gd name="connsiteX6" fmla="*/ 6210300 w 7607300"/>
                  <a:gd name="connsiteY6" fmla="*/ 43692 h 2278892"/>
                  <a:gd name="connsiteX7" fmla="*/ 6184900 w 7607300"/>
                  <a:gd name="connsiteY7" fmla="*/ 145292 h 2278892"/>
                  <a:gd name="connsiteX8" fmla="*/ 6273800 w 7607300"/>
                  <a:gd name="connsiteY8" fmla="*/ 297692 h 2278892"/>
                  <a:gd name="connsiteX9" fmla="*/ 6273800 w 7607300"/>
                  <a:gd name="connsiteY9" fmla="*/ 627892 h 2278892"/>
                  <a:gd name="connsiteX10" fmla="*/ 6159500 w 7607300"/>
                  <a:gd name="connsiteY10" fmla="*/ 792992 h 2278892"/>
                  <a:gd name="connsiteX11" fmla="*/ 6057900 w 7607300"/>
                  <a:gd name="connsiteY11" fmla="*/ 869192 h 2278892"/>
                  <a:gd name="connsiteX12" fmla="*/ 6108700 w 7607300"/>
                  <a:gd name="connsiteY12" fmla="*/ 1034292 h 2278892"/>
                  <a:gd name="connsiteX13" fmla="*/ 6172200 w 7607300"/>
                  <a:gd name="connsiteY13" fmla="*/ 1326392 h 2278892"/>
                  <a:gd name="connsiteX14" fmla="*/ 6134100 w 7607300"/>
                  <a:gd name="connsiteY14" fmla="*/ 1478792 h 2278892"/>
                  <a:gd name="connsiteX15" fmla="*/ 5715000 w 7607300"/>
                  <a:gd name="connsiteY15" fmla="*/ 1707392 h 2278892"/>
                  <a:gd name="connsiteX16" fmla="*/ 5321300 w 7607300"/>
                  <a:gd name="connsiteY16" fmla="*/ 1808992 h 2278892"/>
                  <a:gd name="connsiteX17" fmla="*/ 5080000 w 7607300"/>
                  <a:gd name="connsiteY17" fmla="*/ 1796292 h 2278892"/>
                  <a:gd name="connsiteX18" fmla="*/ 4749800 w 7607300"/>
                  <a:gd name="connsiteY18" fmla="*/ 1847092 h 2278892"/>
                  <a:gd name="connsiteX19" fmla="*/ 4457700 w 7607300"/>
                  <a:gd name="connsiteY19" fmla="*/ 1923292 h 2278892"/>
                  <a:gd name="connsiteX20" fmla="*/ 4165600 w 7607300"/>
                  <a:gd name="connsiteY20" fmla="*/ 1935992 h 2278892"/>
                  <a:gd name="connsiteX21" fmla="*/ 3937000 w 7607300"/>
                  <a:gd name="connsiteY21" fmla="*/ 2126492 h 2278892"/>
                  <a:gd name="connsiteX22" fmla="*/ 3606800 w 7607300"/>
                  <a:gd name="connsiteY22" fmla="*/ 2278892 h 2278892"/>
                  <a:gd name="connsiteX23" fmla="*/ 3060700 w 7607300"/>
                  <a:gd name="connsiteY23" fmla="*/ 2126492 h 2278892"/>
                  <a:gd name="connsiteX24" fmla="*/ 2616200 w 7607300"/>
                  <a:gd name="connsiteY24" fmla="*/ 2101092 h 2278892"/>
                  <a:gd name="connsiteX25" fmla="*/ 2235200 w 7607300"/>
                  <a:gd name="connsiteY25" fmla="*/ 2012192 h 2278892"/>
                  <a:gd name="connsiteX26" fmla="*/ 1905000 w 7607300"/>
                  <a:gd name="connsiteY26" fmla="*/ 1897892 h 2278892"/>
                  <a:gd name="connsiteX27" fmla="*/ 1625600 w 7607300"/>
                  <a:gd name="connsiteY27" fmla="*/ 1783592 h 2278892"/>
                  <a:gd name="connsiteX28" fmla="*/ 1257300 w 7607300"/>
                  <a:gd name="connsiteY28" fmla="*/ 1732792 h 2278892"/>
                  <a:gd name="connsiteX29" fmla="*/ 1092200 w 7607300"/>
                  <a:gd name="connsiteY29" fmla="*/ 1720092 h 2278892"/>
                  <a:gd name="connsiteX30" fmla="*/ 1117600 w 7607300"/>
                  <a:gd name="connsiteY30" fmla="*/ 1542292 h 2278892"/>
                  <a:gd name="connsiteX31" fmla="*/ 1079500 w 7607300"/>
                  <a:gd name="connsiteY31" fmla="*/ 1415292 h 2278892"/>
                  <a:gd name="connsiteX32" fmla="*/ 876300 w 7607300"/>
                  <a:gd name="connsiteY32" fmla="*/ 1173992 h 2278892"/>
                  <a:gd name="connsiteX33" fmla="*/ 723900 w 7607300"/>
                  <a:gd name="connsiteY33" fmla="*/ 958092 h 2278892"/>
                  <a:gd name="connsiteX34" fmla="*/ 749300 w 7607300"/>
                  <a:gd name="connsiteY34" fmla="*/ 843792 h 2278892"/>
                  <a:gd name="connsiteX35" fmla="*/ 914400 w 7607300"/>
                  <a:gd name="connsiteY35" fmla="*/ 691392 h 2278892"/>
                  <a:gd name="connsiteX36" fmla="*/ 673100 w 7607300"/>
                  <a:gd name="connsiteY36" fmla="*/ 551692 h 2278892"/>
                  <a:gd name="connsiteX37" fmla="*/ 533400 w 7607300"/>
                  <a:gd name="connsiteY37" fmla="*/ 716792 h 2278892"/>
                  <a:gd name="connsiteX38" fmla="*/ 368300 w 7607300"/>
                  <a:gd name="connsiteY38" fmla="*/ 678692 h 2278892"/>
                  <a:gd name="connsiteX39" fmla="*/ 215900 w 7607300"/>
                  <a:gd name="connsiteY39" fmla="*/ 475492 h 2278892"/>
                  <a:gd name="connsiteX40" fmla="*/ 0 w 7607300"/>
                  <a:gd name="connsiteY40" fmla="*/ 335792 h 2278892"/>
                  <a:gd name="connsiteX0" fmla="*/ 7391400 w 7391400"/>
                  <a:gd name="connsiteY0" fmla="*/ 742192 h 2278892"/>
                  <a:gd name="connsiteX1" fmla="*/ 7099300 w 7391400"/>
                  <a:gd name="connsiteY1" fmla="*/ 538992 h 2278892"/>
                  <a:gd name="connsiteX2" fmla="*/ 6870700 w 7391400"/>
                  <a:gd name="connsiteY2" fmla="*/ 323092 h 2278892"/>
                  <a:gd name="connsiteX3" fmla="*/ 6667500 w 7391400"/>
                  <a:gd name="connsiteY3" fmla="*/ 234192 h 2278892"/>
                  <a:gd name="connsiteX4" fmla="*/ 6438900 w 7391400"/>
                  <a:gd name="connsiteY4" fmla="*/ 157992 h 2278892"/>
                  <a:gd name="connsiteX5" fmla="*/ 6184900 w 7391400"/>
                  <a:gd name="connsiteY5" fmla="*/ 5592 h 2278892"/>
                  <a:gd name="connsiteX6" fmla="*/ 5994400 w 7391400"/>
                  <a:gd name="connsiteY6" fmla="*/ 43692 h 2278892"/>
                  <a:gd name="connsiteX7" fmla="*/ 5969000 w 7391400"/>
                  <a:gd name="connsiteY7" fmla="*/ 145292 h 2278892"/>
                  <a:gd name="connsiteX8" fmla="*/ 6057900 w 7391400"/>
                  <a:gd name="connsiteY8" fmla="*/ 297692 h 2278892"/>
                  <a:gd name="connsiteX9" fmla="*/ 6057900 w 7391400"/>
                  <a:gd name="connsiteY9" fmla="*/ 627892 h 2278892"/>
                  <a:gd name="connsiteX10" fmla="*/ 5943600 w 7391400"/>
                  <a:gd name="connsiteY10" fmla="*/ 792992 h 2278892"/>
                  <a:gd name="connsiteX11" fmla="*/ 5842000 w 7391400"/>
                  <a:gd name="connsiteY11" fmla="*/ 869192 h 2278892"/>
                  <a:gd name="connsiteX12" fmla="*/ 5892800 w 7391400"/>
                  <a:gd name="connsiteY12" fmla="*/ 1034292 h 2278892"/>
                  <a:gd name="connsiteX13" fmla="*/ 5956300 w 7391400"/>
                  <a:gd name="connsiteY13" fmla="*/ 1326392 h 2278892"/>
                  <a:gd name="connsiteX14" fmla="*/ 5918200 w 7391400"/>
                  <a:gd name="connsiteY14" fmla="*/ 1478792 h 2278892"/>
                  <a:gd name="connsiteX15" fmla="*/ 5499100 w 7391400"/>
                  <a:gd name="connsiteY15" fmla="*/ 1707392 h 2278892"/>
                  <a:gd name="connsiteX16" fmla="*/ 5105400 w 7391400"/>
                  <a:gd name="connsiteY16" fmla="*/ 1808992 h 2278892"/>
                  <a:gd name="connsiteX17" fmla="*/ 4864100 w 7391400"/>
                  <a:gd name="connsiteY17" fmla="*/ 1796292 h 2278892"/>
                  <a:gd name="connsiteX18" fmla="*/ 4533900 w 7391400"/>
                  <a:gd name="connsiteY18" fmla="*/ 1847092 h 2278892"/>
                  <a:gd name="connsiteX19" fmla="*/ 4241800 w 7391400"/>
                  <a:gd name="connsiteY19" fmla="*/ 1923292 h 2278892"/>
                  <a:gd name="connsiteX20" fmla="*/ 3949700 w 7391400"/>
                  <a:gd name="connsiteY20" fmla="*/ 1935992 h 2278892"/>
                  <a:gd name="connsiteX21" fmla="*/ 3721100 w 7391400"/>
                  <a:gd name="connsiteY21" fmla="*/ 2126492 h 2278892"/>
                  <a:gd name="connsiteX22" fmla="*/ 3390900 w 7391400"/>
                  <a:gd name="connsiteY22" fmla="*/ 2278892 h 2278892"/>
                  <a:gd name="connsiteX23" fmla="*/ 2844800 w 7391400"/>
                  <a:gd name="connsiteY23" fmla="*/ 2126492 h 2278892"/>
                  <a:gd name="connsiteX24" fmla="*/ 2400300 w 7391400"/>
                  <a:gd name="connsiteY24" fmla="*/ 2101092 h 2278892"/>
                  <a:gd name="connsiteX25" fmla="*/ 2019300 w 7391400"/>
                  <a:gd name="connsiteY25" fmla="*/ 2012192 h 2278892"/>
                  <a:gd name="connsiteX26" fmla="*/ 1689100 w 7391400"/>
                  <a:gd name="connsiteY26" fmla="*/ 1897892 h 2278892"/>
                  <a:gd name="connsiteX27" fmla="*/ 1409700 w 7391400"/>
                  <a:gd name="connsiteY27" fmla="*/ 1783592 h 2278892"/>
                  <a:gd name="connsiteX28" fmla="*/ 1041400 w 7391400"/>
                  <a:gd name="connsiteY28" fmla="*/ 1732792 h 2278892"/>
                  <a:gd name="connsiteX29" fmla="*/ 876300 w 7391400"/>
                  <a:gd name="connsiteY29" fmla="*/ 1720092 h 2278892"/>
                  <a:gd name="connsiteX30" fmla="*/ 901700 w 7391400"/>
                  <a:gd name="connsiteY30" fmla="*/ 1542292 h 2278892"/>
                  <a:gd name="connsiteX31" fmla="*/ 863600 w 7391400"/>
                  <a:gd name="connsiteY31" fmla="*/ 1415292 h 2278892"/>
                  <a:gd name="connsiteX32" fmla="*/ 660400 w 7391400"/>
                  <a:gd name="connsiteY32" fmla="*/ 1173992 h 2278892"/>
                  <a:gd name="connsiteX33" fmla="*/ 508000 w 7391400"/>
                  <a:gd name="connsiteY33" fmla="*/ 958092 h 2278892"/>
                  <a:gd name="connsiteX34" fmla="*/ 533400 w 7391400"/>
                  <a:gd name="connsiteY34" fmla="*/ 843792 h 2278892"/>
                  <a:gd name="connsiteX35" fmla="*/ 698500 w 7391400"/>
                  <a:gd name="connsiteY35" fmla="*/ 691392 h 2278892"/>
                  <a:gd name="connsiteX36" fmla="*/ 457200 w 7391400"/>
                  <a:gd name="connsiteY36" fmla="*/ 551692 h 2278892"/>
                  <a:gd name="connsiteX37" fmla="*/ 317500 w 7391400"/>
                  <a:gd name="connsiteY37" fmla="*/ 716792 h 2278892"/>
                  <a:gd name="connsiteX38" fmla="*/ 152400 w 7391400"/>
                  <a:gd name="connsiteY38" fmla="*/ 678692 h 2278892"/>
                  <a:gd name="connsiteX39" fmla="*/ 0 w 7391400"/>
                  <a:gd name="connsiteY39" fmla="*/ 475492 h 2278892"/>
                  <a:gd name="connsiteX0" fmla="*/ 7239000 w 7239000"/>
                  <a:gd name="connsiteY0" fmla="*/ 742192 h 2278892"/>
                  <a:gd name="connsiteX1" fmla="*/ 6946900 w 7239000"/>
                  <a:gd name="connsiteY1" fmla="*/ 538992 h 2278892"/>
                  <a:gd name="connsiteX2" fmla="*/ 6718300 w 7239000"/>
                  <a:gd name="connsiteY2" fmla="*/ 323092 h 2278892"/>
                  <a:gd name="connsiteX3" fmla="*/ 6515100 w 7239000"/>
                  <a:gd name="connsiteY3" fmla="*/ 234192 h 2278892"/>
                  <a:gd name="connsiteX4" fmla="*/ 6286500 w 7239000"/>
                  <a:gd name="connsiteY4" fmla="*/ 157992 h 2278892"/>
                  <a:gd name="connsiteX5" fmla="*/ 6032500 w 7239000"/>
                  <a:gd name="connsiteY5" fmla="*/ 5592 h 2278892"/>
                  <a:gd name="connsiteX6" fmla="*/ 5842000 w 7239000"/>
                  <a:gd name="connsiteY6" fmla="*/ 43692 h 2278892"/>
                  <a:gd name="connsiteX7" fmla="*/ 5816600 w 7239000"/>
                  <a:gd name="connsiteY7" fmla="*/ 145292 h 2278892"/>
                  <a:gd name="connsiteX8" fmla="*/ 5905500 w 7239000"/>
                  <a:gd name="connsiteY8" fmla="*/ 297692 h 2278892"/>
                  <a:gd name="connsiteX9" fmla="*/ 5905500 w 7239000"/>
                  <a:gd name="connsiteY9" fmla="*/ 627892 h 2278892"/>
                  <a:gd name="connsiteX10" fmla="*/ 5791200 w 7239000"/>
                  <a:gd name="connsiteY10" fmla="*/ 792992 h 2278892"/>
                  <a:gd name="connsiteX11" fmla="*/ 5689600 w 7239000"/>
                  <a:gd name="connsiteY11" fmla="*/ 869192 h 2278892"/>
                  <a:gd name="connsiteX12" fmla="*/ 5740400 w 7239000"/>
                  <a:gd name="connsiteY12" fmla="*/ 1034292 h 2278892"/>
                  <a:gd name="connsiteX13" fmla="*/ 5803900 w 7239000"/>
                  <a:gd name="connsiteY13" fmla="*/ 1326392 h 2278892"/>
                  <a:gd name="connsiteX14" fmla="*/ 5765800 w 7239000"/>
                  <a:gd name="connsiteY14" fmla="*/ 1478792 h 2278892"/>
                  <a:gd name="connsiteX15" fmla="*/ 5346700 w 7239000"/>
                  <a:gd name="connsiteY15" fmla="*/ 1707392 h 2278892"/>
                  <a:gd name="connsiteX16" fmla="*/ 4953000 w 7239000"/>
                  <a:gd name="connsiteY16" fmla="*/ 1808992 h 2278892"/>
                  <a:gd name="connsiteX17" fmla="*/ 4711700 w 7239000"/>
                  <a:gd name="connsiteY17" fmla="*/ 1796292 h 2278892"/>
                  <a:gd name="connsiteX18" fmla="*/ 4381500 w 7239000"/>
                  <a:gd name="connsiteY18" fmla="*/ 1847092 h 2278892"/>
                  <a:gd name="connsiteX19" fmla="*/ 4089400 w 7239000"/>
                  <a:gd name="connsiteY19" fmla="*/ 1923292 h 2278892"/>
                  <a:gd name="connsiteX20" fmla="*/ 3797300 w 7239000"/>
                  <a:gd name="connsiteY20" fmla="*/ 1935992 h 2278892"/>
                  <a:gd name="connsiteX21" fmla="*/ 3568700 w 7239000"/>
                  <a:gd name="connsiteY21" fmla="*/ 2126492 h 2278892"/>
                  <a:gd name="connsiteX22" fmla="*/ 3238500 w 7239000"/>
                  <a:gd name="connsiteY22" fmla="*/ 2278892 h 2278892"/>
                  <a:gd name="connsiteX23" fmla="*/ 2692400 w 7239000"/>
                  <a:gd name="connsiteY23" fmla="*/ 2126492 h 2278892"/>
                  <a:gd name="connsiteX24" fmla="*/ 2247900 w 7239000"/>
                  <a:gd name="connsiteY24" fmla="*/ 2101092 h 2278892"/>
                  <a:gd name="connsiteX25" fmla="*/ 1866900 w 7239000"/>
                  <a:gd name="connsiteY25" fmla="*/ 2012192 h 2278892"/>
                  <a:gd name="connsiteX26" fmla="*/ 1536700 w 7239000"/>
                  <a:gd name="connsiteY26" fmla="*/ 1897892 h 2278892"/>
                  <a:gd name="connsiteX27" fmla="*/ 1257300 w 7239000"/>
                  <a:gd name="connsiteY27" fmla="*/ 1783592 h 2278892"/>
                  <a:gd name="connsiteX28" fmla="*/ 889000 w 7239000"/>
                  <a:gd name="connsiteY28" fmla="*/ 1732792 h 2278892"/>
                  <a:gd name="connsiteX29" fmla="*/ 723900 w 7239000"/>
                  <a:gd name="connsiteY29" fmla="*/ 1720092 h 2278892"/>
                  <a:gd name="connsiteX30" fmla="*/ 749300 w 7239000"/>
                  <a:gd name="connsiteY30" fmla="*/ 1542292 h 2278892"/>
                  <a:gd name="connsiteX31" fmla="*/ 711200 w 7239000"/>
                  <a:gd name="connsiteY31" fmla="*/ 1415292 h 2278892"/>
                  <a:gd name="connsiteX32" fmla="*/ 508000 w 7239000"/>
                  <a:gd name="connsiteY32" fmla="*/ 1173992 h 2278892"/>
                  <a:gd name="connsiteX33" fmla="*/ 355600 w 7239000"/>
                  <a:gd name="connsiteY33" fmla="*/ 958092 h 2278892"/>
                  <a:gd name="connsiteX34" fmla="*/ 381000 w 7239000"/>
                  <a:gd name="connsiteY34" fmla="*/ 843792 h 2278892"/>
                  <a:gd name="connsiteX35" fmla="*/ 546100 w 7239000"/>
                  <a:gd name="connsiteY35" fmla="*/ 691392 h 2278892"/>
                  <a:gd name="connsiteX36" fmla="*/ 304800 w 7239000"/>
                  <a:gd name="connsiteY36" fmla="*/ 551692 h 2278892"/>
                  <a:gd name="connsiteX37" fmla="*/ 165100 w 7239000"/>
                  <a:gd name="connsiteY37" fmla="*/ 716792 h 2278892"/>
                  <a:gd name="connsiteX38" fmla="*/ 0 w 7239000"/>
                  <a:gd name="connsiteY38" fmla="*/ 678692 h 2278892"/>
                  <a:gd name="connsiteX0" fmla="*/ 7073900 w 7073900"/>
                  <a:gd name="connsiteY0" fmla="*/ 742192 h 2278892"/>
                  <a:gd name="connsiteX1" fmla="*/ 6781800 w 7073900"/>
                  <a:gd name="connsiteY1" fmla="*/ 538992 h 2278892"/>
                  <a:gd name="connsiteX2" fmla="*/ 6553200 w 7073900"/>
                  <a:gd name="connsiteY2" fmla="*/ 323092 h 2278892"/>
                  <a:gd name="connsiteX3" fmla="*/ 6350000 w 7073900"/>
                  <a:gd name="connsiteY3" fmla="*/ 234192 h 2278892"/>
                  <a:gd name="connsiteX4" fmla="*/ 6121400 w 7073900"/>
                  <a:gd name="connsiteY4" fmla="*/ 157992 h 2278892"/>
                  <a:gd name="connsiteX5" fmla="*/ 5867400 w 7073900"/>
                  <a:gd name="connsiteY5" fmla="*/ 5592 h 2278892"/>
                  <a:gd name="connsiteX6" fmla="*/ 5676900 w 7073900"/>
                  <a:gd name="connsiteY6" fmla="*/ 43692 h 2278892"/>
                  <a:gd name="connsiteX7" fmla="*/ 5651500 w 7073900"/>
                  <a:gd name="connsiteY7" fmla="*/ 145292 h 2278892"/>
                  <a:gd name="connsiteX8" fmla="*/ 5740400 w 7073900"/>
                  <a:gd name="connsiteY8" fmla="*/ 297692 h 2278892"/>
                  <a:gd name="connsiteX9" fmla="*/ 5740400 w 7073900"/>
                  <a:gd name="connsiteY9" fmla="*/ 627892 h 2278892"/>
                  <a:gd name="connsiteX10" fmla="*/ 5626100 w 7073900"/>
                  <a:gd name="connsiteY10" fmla="*/ 792992 h 2278892"/>
                  <a:gd name="connsiteX11" fmla="*/ 5524500 w 7073900"/>
                  <a:gd name="connsiteY11" fmla="*/ 869192 h 2278892"/>
                  <a:gd name="connsiteX12" fmla="*/ 5575300 w 7073900"/>
                  <a:gd name="connsiteY12" fmla="*/ 1034292 h 2278892"/>
                  <a:gd name="connsiteX13" fmla="*/ 5638800 w 7073900"/>
                  <a:gd name="connsiteY13" fmla="*/ 1326392 h 2278892"/>
                  <a:gd name="connsiteX14" fmla="*/ 5600700 w 7073900"/>
                  <a:gd name="connsiteY14" fmla="*/ 1478792 h 2278892"/>
                  <a:gd name="connsiteX15" fmla="*/ 5181600 w 7073900"/>
                  <a:gd name="connsiteY15" fmla="*/ 1707392 h 2278892"/>
                  <a:gd name="connsiteX16" fmla="*/ 4787900 w 7073900"/>
                  <a:gd name="connsiteY16" fmla="*/ 1808992 h 2278892"/>
                  <a:gd name="connsiteX17" fmla="*/ 4546600 w 7073900"/>
                  <a:gd name="connsiteY17" fmla="*/ 1796292 h 2278892"/>
                  <a:gd name="connsiteX18" fmla="*/ 4216400 w 7073900"/>
                  <a:gd name="connsiteY18" fmla="*/ 1847092 h 2278892"/>
                  <a:gd name="connsiteX19" fmla="*/ 3924300 w 7073900"/>
                  <a:gd name="connsiteY19" fmla="*/ 1923292 h 2278892"/>
                  <a:gd name="connsiteX20" fmla="*/ 3632200 w 7073900"/>
                  <a:gd name="connsiteY20" fmla="*/ 1935992 h 2278892"/>
                  <a:gd name="connsiteX21" fmla="*/ 3403600 w 7073900"/>
                  <a:gd name="connsiteY21" fmla="*/ 2126492 h 2278892"/>
                  <a:gd name="connsiteX22" fmla="*/ 3073400 w 7073900"/>
                  <a:gd name="connsiteY22" fmla="*/ 2278892 h 2278892"/>
                  <a:gd name="connsiteX23" fmla="*/ 2527300 w 7073900"/>
                  <a:gd name="connsiteY23" fmla="*/ 2126492 h 2278892"/>
                  <a:gd name="connsiteX24" fmla="*/ 2082800 w 7073900"/>
                  <a:gd name="connsiteY24" fmla="*/ 2101092 h 2278892"/>
                  <a:gd name="connsiteX25" fmla="*/ 1701800 w 7073900"/>
                  <a:gd name="connsiteY25" fmla="*/ 2012192 h 2278892"/>
                  <a:gd name="connsiteX26" fmla="*/ 1371600 w 7073900"/>
                  <a:gd name="connsiteY26" fmla="*/ 1897892 h 2278892"/>
                  <a:gd name="connsiteX27" fmla="*/ 1092200 w 7073900"/>
                  <a:gd name="connsiteY27" fmla="*/ 1783592 h 2278892"/>
                  <a:gd name="connsiteX28" fmla="*/ 723900 w 7073900"/>
                  <a:gd name="connsiteY28" fmla="*/ 1732792 h 2278892"/>
                  <a:gd name="connsiteX29" fmla="*/ 558800 w 7073900"/>
                  <a:gd name="connsiteY29" fmla="*/ 1720092 h 2278892"/>
                  <a:gd name="connsiteX30" fmla="*/ 584200 w 7073900"/>
                  <a:gd name="connsiteY30" fmla="*/ 1542292 h 2278892"/>
                  <a:gd name="connsiteX31" fmla="*/ 546100 w 7073900"/>
                  <a:gd name="connsiteY31" fmla="*/ 1415292 h 2278892"/>
                  <a:gd name="connsiteX32" fmla="*/ 342900 w 7073900"/>
                  <a:gd name="connsiteY32" fmla="*/ 1173992 h 2278892"/>
                  <a:gd name="connsiteX33" fmla="*/ 190500 w 7073900"/>
                  <a:gd name="connsiteY33" fmla="*/ 958092 h 2278892"/>
                  <a:gd name="connsiteX34" fmla="*/ 215900 w 7073900"/>
                  <a:gd name="connsiteY34" fmla="*/ 843792 h 2278892"/>
                  <a:gd name="connsiteX35" fmla="*/ 381000 w 7073900"/>
                  <a:gd name="connsiteY35" fmla="*/ 691392 h 2278892"/>
                  <a:gd name="connsiteX36" fmla="*/ 139700 w 7073900"/>
                  <a:gd name="connsiteY36" fmla="*/ 551692 h 2278892"/>
                  <a:gd name="connsiteX37" fmla="*/ 0 w 7073900"/>
                  <a:gd name="connsiteY37" fmla="*/ 716792 h 2278892"/>
                  <a:gd name="connsiteX0" fmla="*/ 6934200 w 6934200"/>
                  <a:gd name="connsiteY0" fmla="*/ 742192 h 2278892"/>
                  <a:gd name="connsiteX1" fmla="*/ 6642100 w 6934200"/>
                  <a:gd name="connsiteY1" fmla="*/ 538992 h 2278892"/>
                  <a:gd name="connsiteX2" fmla="*/ 6413500 w 6934200"/>
                  <a:gd name="connsiteY2" fmla="*/ 323092 h 2278892"/>
                  <a:gd name="connsiteX3" fmla="*/ 6210300 w 6934200"/>
                  <a:gd name="connsiteY3" fmla="*/ 234192 h 2278892"/>
                  <a:gd name="connsiteX4" fmla="*/ 5981700 w 6934200"/>
                  <a:gd name="connsiteY4" fmla="*/ 157992 h 2278892"/>
                  <a:gd name="connsiteX5" fmla="*/ 5727700 w 6934200"/>
                  <a:gd name="connsiteY5" fmla="*/ 5592 h 2278892"/>
                  <a:gd name="connsiteX6" fmla="*/ 5537200 w 6934200"/>
                  <a:gd name="connsiteY6" fmla="*/ 43692 h 2278892"/>
                  <a:gd name="connsiteX7" fmla="*/ 5511800 w 6934200"/>
                  <a:gd name="connsiteY7" fmla="*/ 145292 h 2278892"/>
                  <a:gd name="connsiteX8" fmla="*/ 5600700 w 6934200"/>
                  <a:gd name="connsiteY8" fmla="*/ 297692 h 2278892"/>
                  <a:gd name="connsiteX9" fmla="*/ 5600700 w 6934200"/>
                  <a:gd name="connsiteY9" fmla="*/ 627892 h 2278892"/>
                  <a:gd name="connsiteX10" fmla="*/ 5486400 w 6934200"/>
                  <a:gd name="connsiteY10" fmla="*/ 792992 h 2278892"/>
                  <a:gd name="connsiteX11" fmla="*/ 5384800 w 6934200"/>
                  <a:gd name="connsiteY11" fmla="*/ 869192 h 2278892"/>
                  <a:gd name="connsiteX12" fmla="*/ 5435600 w 6934200"/>
                  <a:gd name="connsiteY12" fmla="*/ 1034292 h 2278892"/>
                  <a:gd name="connsiteX13" fmla="*/ 5499100 w 6934200"/>
                  <a:gd name="connsiteY13" fmla="*/ 1326392 h 2278892"/>
                  <a:gd name="connsiteX14" fmla="*/ 5461000 w 6934200"/>
                  <a:gd name="connsiteY14" fmla="*/ 1478792 h 2278892"/>
                  <a:gd name="connsiteX15" fmla="*/ 5041900 w 6934200"/>
                  <a:gd name="connsiteY15" fmla="*/ 1707392 h 2278892"/>
                  <a:gd name="connsiteX16" fmla="*/ 4648200 w 6934200"/>
                  <a:gd name="connsiteY16" fmla="*/ 1808992 h 2278892"/>
                  <a:gd name="connsiteX17" fmla="*/ 4406900 w 6934200"/>
                  <a:gd name="connsiteY17" fmla="*/ 1796292 h 2278892"/>
                  <a:gd name="connsiteX18" fmla="*/ 4076700 w 6934200"/>
                  <a:gd name="connsiteY18" fmla="*/ 1847092 h 2278892"/>
                  <a:gd name="connsiteX19" fmla="*/ 3784600 w 6934200"/>
                  <a:gd name="connsiteY19" fmla="*/ 1923292 h 2278892"/>
                  <a:gd name="connsiteX20" fmla="*/ 3492500 w 6934200"/>
                  <a:gd name="connsiteY20" fmla="*/ 1935992 h 2278892"/>
                  <a:gd name="connsiteX21" fmla="*/ 3263900 w 6934200"/>
                  <a:gd name="connsiteY21" fmla="*/ 2126492 h 2278892"/>
                  <a:gd name="connsiteX22" fmla="*/ 2933700 w 6934200"/>
                  <a:gd name="connsiteY22" fmla="*/ 2278892 h 2278892"/>
                  <a:gd name="connsiteX23" fmla="*/ 2387600 w 6934200"/>
                  <a:gd name="connsiteY23" fmla="*/ 2126492 h 2278892"/>
                  <a:gd name="connsiteX24" fmla="*/ 1943100 w 6934200"/>
                  <a:gd name="connsiteY24" fmla="*/ 2101092 h 2278892"/>
                  <a:gd name="connsiteX25" fmla="*/ 1562100 w 6934200"/>
                  <a:gd name="connsiteY25" fmla="*/ 2012192 h 2278892"/>
                  <a:gd name="connsiteX26" fmla="*/ 1231900 w 6934200"/>
                  <a:gd name="connsiteY26" fmla="*/ 1897892 h 2278892"/>
                  <a:gd name="connsiteX27" fmla="*/ 952500 w 6934200"/>
                  <a:gd name="connsiteY27" fmla="*/ 1783592 h 2278892"/>
                  <a:gd name="connsiteX28" fmla="*/ 584200 w 6934200"/>
                  <a:gd name="connsiteY28" fmla="*/ 1732792 h 2278892"/>
                  <a:gd name="connsiteX29" fmla="*/ 419100 w 6934200"/>
                  <a:gd name="connsiteY29" fmla="*/ 1720092 h 2278892"/>
                  <a:gd name="connsiteX30" fmla="*/ 444500 w 6934200"/>
                  <a:gd name="connsiteY30" fmla="*/ 1542292 h 2278892"/>
                  <a:gd name="connsiteX31" fmla="*/ 406400 w 6934200"/>
                  <a:gd name="connsiteY31" fmla="*/ 1415292 h 2278892"/>
                  <a:gd name="connsiteX32" fmla="*/ 203200 w 6934200"/>
                  <a:gd name="connsiteY32" fmla="*/ 1173992 h 2278892"/>
                  <a:gd name="connsiteX33" fmla="*/ 50800 w 6934200"/>
                  <a:gd name="connsiteY33" fmla="*/ 958092 h 2278892"/>
                  <a:gd name="connsiteX34" fmla="*/ 76200 w 6934200"/>
                  <a:gd name="connsiteY34" fmla="*/ 843792 h 2278892"/>
                  <a:gd name="connsiteX35" fmla="*/ 241300 w 6934200"/>
                  <a:gd name="connsiteY35" fmla="*/ 691392 h 2278892"/>
                  <a:gd name="connsiteX36" fmla="*/ 0 w 6934200"/>
                  <a:gd name="connsiteY36" fmla="*/ 551692 h 2278892"/>
                  <a:gd name="connsiteX0" fmla="*/ 6893291 w 6893291"/>
                  <a:gd name="connsiteY0" fmla="*/ 742192 h 2278892"/>
                  <a:gd name="connsiteX1" fmla="*/ 6601191 w 6893291"/>
                  <a:gd name="connsiteY1" fmla="*/ 538992 h 2278892"/>
                  <a:gd name="connsiteX2" fmla="*/ 6372591 w 6893291"/>
                  <a:gd name="connsiteY2" fmla="*/ 323092 h 2278892"/>
                  <a:gd name="connsiteX3" fmla="*/ 6169391 w 6893291"/>
                  <a:gd name="connsiteY3" fmla="*/ 234192 h 2278892"/>
                  <a:gd name="connsiteX4" fmla="*/ 5940791 w 6893291"/>
                  <a:gd name="connsiteY4" fmla="*/ 157992 h 2278892"/>
                  <a:gd name="connsiteX5" fmla="*/ 5686791 w 6893291"/>
                  <a:gd name="connsiteY5" fmla="*/ 5592 h 2278892"/>
                  <a:gd name="connsiteX6" fmla="*/ 5496291 w 6893291"/>
                  <a:gd name="connsiteY6" fmla="*/ 43692 h 2278892"/>
                  <a:gd name="connsiteX7" fmla="*/ 5470891 w 6893291"/>
                  <a:gd name="connsiteY7" fmla="*/ 145292 h 2278892"/>
                  <a:gd name="connsiteX8" fmla="*/ 5559791 w 6893291"/>
                  <a:gd name="connsiteY8" fmla="*/ 297692 h 2278892"/>
                  <a:gd name="connsiteX9" fmla="*/ 5559791 w 6893291"/>
                  <a:gd name="connsiteY9" fmla="*/ 627892 h 2278892"/>
                  <a:gd name="connsiteX10" fmla="*/ 5445491 w 6893291"/>
                  <a:gd name="connsiteY10" fmla="*/ 792992 h 2278892"/>
                  <a:gd name="connsiteX11" fmla="*/ 5343891 w 6893291"/>
                  <a:gd name="connsiteY11" fmla="*/ 869192 h 2278892"/>
                  <a:gd name="connsiteX12" fmla="*/ 5394691 w 6893291"/>
                  <a:gd name="connsiteY12" fmla="*/ 1034292 h 2278892"/>
                  <a:gd name="connsiteX13" fmla="*/ 5458191 w 6893291"/>
                  <a:gd name="connsiteY13" fmla="*/ 1326392 h 2278892"/>
                  <a:gd name="connsiteX14" fmla="*/ 5420091 w 6893291"/>
                  <a:gd name="connsiteY14" fmla="*/ 1478792 h 2278892"/>
                  <a:gd name="connsiteX15" fmla="*/ 5000991 w 6893291"/>
                  <a:gd name="connsiteY15" fmla="*/ 1707392 h 2278892"/>
                  <a:gd name="connsiteX16" fmla="*/ 4607291 w 6893291"/>
                  <a:gd name="connsiteY16" fmla="*/ 1808992 h 2278892"/>
                  <a:gd name="connsiteX17" fmla="*/ 4365991 w 6893291"/>
                  <a:gd name="connsiteY17" fmla="*/ 1796292 h 2278892"/>
                  <a:gd name="connsiteX18" fmla="*/ 4035791 w 6893291"/>
                  <a:gd name="connsiteY18" fmla="*/ 1847092 h 2278892"/>
                  <a:gd name="connsiteX19" fmla="*/ 3743691 w 6893291"/>
                  <a:gd name="connsiteY19" fmla="*/ 1923292 h 2278892"/>
                  <a:gd name="connsiteX20" fmla="*/ 3451591 w 6893291"/>
                  <a:gd name="connsiteY20" fmla="*/ 1935992 h 2278892"/>
                  <a:gd name="connsiteX21" fmla="*/ 3222991 w 6893291"/>
                  <a:gd name="connsiteY21" fmla="*/ 2126492 h 2278892"/>
                  <a:gd name="connsiteX22" fmla="*/ 2892791 w 6893291"/>
                  <a:gd name="connsiteY22" fmla="*/ 2278892 h 2278892"/>
                  <a:gd name="connsiteX23" fmla="*/ 2346691 w 6893291"/>
                  <a:gd name="connsiteY23" fmla="*/ 2126492 h 2278892"/>
                  <a:gd name="connsiteX24" fmla="*/ 1902191 w 6893291"/>
                  <a:gd name="connsiteY24" fmla="*/ 2101092 h 2278892"/>
                  <a:gd name="connsiteX25" fmla="*/ 1521191 w 6893291"/>
                  <a:gd name="connsiteY25" fmla="*/ 2012192 h 2278892"/>
                  <a:gd name="connsiteX26" fmla="*/ 1190991 w 6893291"/>
                  <a:gd name="connsiteY26" fmla="*/ 1897892 h 2278892"/>
                  <a:gd name="connsiteX27" fmla="*/ 911591 w 6893291"/>
                  <a:gd name="connsiteY27" fmla="*/ 1783592 h 2278892"/>
                  <a:gd name="connsiteX28" fmla="*/ 543291 w 6893291"/>
                  <a:gd name="connsiteY28" fmla="*/ 1732792 h 2278892"/>
                  <a:gd name="connsiteX29" fmla="*/ 378191 w 6893291"/>
                  <a:gd name="connsiteY29" fmla="*/ 1720092 h 2278892"/>
                  <a:gd name="connsiteX30" fmla="*/ 403591 w 6893291"/>
                  <a:gd name="connsiteY30" fmla="*/ 1542292 h 2278892"/>
                  <a:gd name="connsiteX31" fmla="*/ 365491 w 6893291"/>
                  <a:gd name="connsiteY31" fmla="*/ 1415292 h 2278892"/>
                  <a:gd name="connsiteX32" fmla="*/ 162291 w 6893291"/>
                  <a:gd name="connsiteY32" fmla="*/ 1173992 h 2278892"/>
                  <a:gd name="connsiteX33" fmla="*/ 9891 w 6893291"/>
                  <a:gd name="connsiteY33" fmla="*/ 958092 h 2278892"/>
                  <a:gd name="connsiteX34" fmla="*/ 35291 w 6893291"/>
                  <a:gd name="connsiteY34" fmla="*/ 843792 h 2278892"/>
                  <a:gd name="connsiteX35" fmla="*/ 200391 w 6893291"/>
                  <a:gd name="connsiteY35" fmla="*/ 691392 h 2278892"/>
                  <a:gd name="connsiteX0" fmla="*/ 6893291 w 6893291"/>
                  <a:gd name="connsiteY0" fmla="*/ 742192 h 2278892"/>
                  <a:gd name="connsiteX1" fmla="*/ 6601191 w 6893291"/>
                  <a:gd name="connsiteY1" fmla="*/ 538992 h 2278892"/>
                  <a:gd name="connsiteX2" fmla="*/ 6372591 w 6893291"/>
                  <a:gd name="connsiteY2" fmla="*/ 323092 h 2278892"/>
                  <a:gd name="connsiteX3" fmla="*/ 6169391 w 6893291"/>
                  <a:gd name="connsiteY3" fmla="*/ 234192 h 2278892"/>
                  <a:gd name="connsiteX4" fmla="*/ 5940791 w 6893291"/>
                  <a:gd name="connsiteY4" fmla="*/ 157992 h 2278892"/>
                  <a:gd name="connsiteX5" fmla="*/ 5686791 w 6893291"/>
                  <a:gd name="connsiteY5" fmla="*/ 5592 h 2278892"/>
                  <a:gd name="connsiteX6" fmla="*/ 5496291 w 6893291"/>
                  <a:gd name="connsiteY6" fmla="*/ 43692 h 2278892"/>
                  <a:gd name="connsiteX7" fmla="*/ 5470891 w 6893291"/>
                  <a:gd name="connsiteY7" fmla="*/ 145292 h 2278892"/>
                  <a:gd name="connsiteX8" fmla="*/ 5559791 w 6893291"/>
                  <a:gd name="connsiteY8" fmla="*/ 297692 h 2278892"/>
                  <a:gd name="connsiteX9" fmla="*/ 5559791 w 6893291"/>
                  <a:gd name="connsiteY9" fmla="*/ 627892 h 2278892"/>
                  <a:gd name="connsiteX10" fmla="*/ 5445491 w 6893291"/>
                  <a:gd name="connsiteY10" fmla="*/ 792992 h 2278892"/>
                  <a:gd name="connsiteX11" fmla="*/ 5343891 w 6893291"/>
                  <a:gd name="connsiteY11" fmla="*/ 869192 h 2278892"/>
                  <a:gd name="connsiteX12" fmla="*/ 5394691 w 6893291"/>
                  <a:gd name="connsiteY12" fmla="*/ 1034292 h 2278892"/>
                  <a:gd name="connsiteX13" fmla="*/ 5458191 w 6893291"/>
                  <a:gd name="connsiteY13" fmla="*/ 1326392 h 2278892"/>
                  <a:gd name="connsiteX14" fmla="*/ 5420091 w 6893291"/>
                  <a:gd name="connsiteY14" fmla="*/ 1478792 h 2278892"/>
                  <a:gd name="connsiteX15" fmla="*/ 5000991 w 6893291"/>
                  <a:gd name="connsiteY15" fmla="*/ 1707392 h 2278892"/>
                  <a:gd name="connsiteX16" fmla="*/ 4607291 w 6893291"/>
                  <a:gd name="connsiteY16" fmla="*/ 1808992 h 2278892"/>
                  <a:gd name="connsiteX17" fmla="*/ 4365991 w 6893291"/>
                  <a:gd name="connsiteY17" fmla="*/ 1796292 h 2278892"/>
                  <a:gd name="connsiteX18" fmla="*/ 4035791 w 6893291"/>
                  <a:gd name="connsiteY18" fmla="*/ 1847092 h 2278892"/>
                  <a:gd name="connsiteX19" fmla="*/ 3743691 w 6893291"/>
                  <a:gd name="connsiteY19" fmla="*/ 1923292 h 2278892"/>
                  <a:gd name="connsiteX20" fmla="*/ 3451591 w 6893291"/>
                  <a:gd name="connsiteY20" fmla="*/ 1935992 h 2278892"/>
                  <a:gd name="connsiteX21" fmla="*/ 3222991 w 6893291"/>
                  <a:gd name="connsiteY21" fmla="*/ 2126492 h 2278892"/>
                  <a:gd name="connsiteX22" fmla="*/ 2892791 w 6893291"/>
                  <a:gd name="connsiteY22" fmla="*/ 2278892 h 2278892"/>
                  <a:gd name="connsiteX23" fmla="*/ 2346691 w 6893291"/>
                  <a:gd name="connsiteY23" fmla="*/ 2126492 h 2278892"/>
                  <a:gd name="connsiteX24" fmla="*/ 1902191 w 6893291"/>
                  <a:gd name="connsiteY24" fmla="*/ 2101092 h 2278892"/>
                  <a:gd name="connsiteX25" fmla="*/ 1521191 w 6893291"/>
                  <a:gd name="connsiteY25" fmla="*/ 2012192 h 2278892"/>
                  <a:gd name="connsiteX26" fmla="*/ 1190991 w 6893291"/>
                  <a:gd name="connsiteY26" fmla="*/ 1897892 h 2278892"/>
                  <a:gd name="connsiteX27" fmla="*/ 911591 w 6893291"/>
                  <a:gd name="connsiteY27" fmla="*/ 1783592 h 2278892"/>
                  <a:gd name="connsiteX28" fmla="*/ 543291 w 6893291"/>
                  <a:gd name="connsiteY28" fmla="*/ 1732792 h 2278892"/>
                  <a:gd name="connsiteX29" fmla="*/ 378191 w 6893291"/>
                  <a:gd name="connsiteY29" fmla="*/ 1720092 h 2278892"/>
                  <a:gd name="connsiteX30" fmla="*/ 403591 w 6893291"/>
                  <a:gd name="connsiteY30" fmla="*/ 1542292 h 2278892"/>
                  <a:gd name="connsiteX31" fmla="*/ 365491 w 6893291"/>
                  <a:gd name="connsiteY31" fmla="*/ 1415292 h 2278892"/>
                  <a:gd name="connsiteX32" fmla="*/ 162291 w 6893291"/>
                  <a:gd name="connsiteY32" fmla="*/ 1173992 h 2278892"/>
                  <a:gd name="connsiteX33" fmla="*/ 9891 w 6893291"/>
                  <a:gd name="connsiteY33" fmla="*/ 958092 h 2278892"/>
                  <a:gd name="connsiteX34" fmla="*/ 35291 w 6893291"/>
                  <a:gd name="connsiteY34" fmla="*/ 843792 h 2278892"/>
                  <a:gd name="connsiteX0" fmla="*/ 6883400 w 6883400"/>
                  <a:gd name="connsiteY0" fmla="*/ 742192 h 2278892"/>
                  <a:gd name="connsiteX1" fmla="*/ 6591300 w 6883400"/>
                  <a:gd name="connsiteY1" fmla="*/ 538992 h 2278892"/>
                  <a:gd name="connsiteX2" fmla="*/ 6362700 w 6883400"/>
                  <a:gd name="connsiteY2" fmla="*/ 323092 h 2278892"/>
                  <a:gd name="connsiteX3" fmla="*/ 6159500 w 6883400"/>
                  <a:gd name="connsiteY3" fmla="*/ 234192 h 2278892"/>
                  <a:gd name="connsiteX4" fmla="*/ 5930900 w 6883400"/>
                  <a:gd name="connsiteY4" fmla="*/ 157992 h 2278892"/>
                  <a:gd name="connsiteX5" fmla="*/ 5676900 w 6883400"/>
                  <a:gd name="connsiteY5" fmla="*/ 5592 h 2278892"/>
                  <a:gd name="connsiteX6" fmla="*/ 5486400 w 6883400"/>
                  <a:gd name="connsiteY6" fmla="*/ 43692 h 2278892"/>
                  <a:gd name="connsiteX7" fmla="*/ 5461000 w 6883400"/>
                  <a:gd name="connsiteY7" fmla="*/ 145292 h 2278892"/>
                  <a:gd name="connsiteX8" fmla="*/ 5549900 w 6883400"/>
                  <a:gd name="connsiteY8" fmla="*/ 297692 h 2278892"/>
                  <a:gd name="connsiteX9" fmla="*/ 5549900 w 6883400"/>
                  <a:gd name="connsiteY9" fmla="*/ 627892 h 2278892"/>
                  <a:gd name="connsiteX10" fmla="*/ 5435600 w 6883400"/>
                  <a:gd name="connsiteY10" fmla="*/ 792992 h 2278892"/>
                  <a:gd name="connsiteX11" fmla="*/ 5334000 w 6883400"/>
                  <a:gd name="connsiteY11" fmla="*/ 869192 h 2278892"/>
                  <a:gd name="connsiteX12" fmla="*/ 5384800 w 6883400"/>
                  <a:gd name="connsiteY12" fmla="*/ 1034292 h 2278892"/>
                  <a:gd name="connsiteX13" fmla="*/ 5448300 w 6883400"/>
                  <a:gd name="connsiteY13" fmla="*/ 1326392 h 2278892"/>
                  <a:gd name="connsiteX14" fmla="*/ 5410200 w 6883400"/>
                  <a:gd name="connsiteY14" fmla="*/ 1478792 h 2278892"/>
                  <a:gd name="connsiteX15" fmla="*/ 4991100 w 6883400"/>
                  <a:gd name="connsiteY15" fmla="*/ 1707392 h 2278892"/>
                  <a:gd name="connsiteX16" fmla="*/ 4597400 w 6883400"/>
                  <a:gd name="connsiteY16" fmla="*/ 1808992 h 2278892"/>
                  <a:gd name="connsiteX17" fmla="*/ 4356100 w 6883400"/>
                  <a:gd name="connsiteY17" fmla="*/ 1796292 h 2278892"/>
                  <a:gd name="connsiteX18" fmla="*/ 4025900 w 6883400"/>
                  <a:gd name="connsiteY18" fmla="*/ 1847092 h 2278892"/>
                  <a:gd name="connsiteX19" fmla="*/ 3733800 w 6883400"/>
                  <a:gd name="connsiteY19" fmla="*/ 1923292 h 2278892"/>
                  <a:gd name="connsiteX20" fmla="*/ 3441700 w 6883400"/>
                  <a:gd name="connsiteY20" fmla="*/ 1935992 h 2278892"/>
                  <a:gd name="connsiteX21" fmla="*/ 3213100 w 6883400"/>
                  <a:gd name="connsiteY21" fmla="*/ 2126492 h 2278892"/>
                  <a:gd name="connsiteX22" fmla="*/ 2882900 w 6883400"/>
                  <a:gd name="connsiteY22" fmla="*/ 2278892 h 2278892"/>
                  <a:gd name="connsiteX23" fmla="*/ 2336800 w 6883400"/>
                  <a:gd name="connsiteY23" fmla="*/ 2126492 h 2278892"/>
                  <a:gd name="connsiteX24" fmla="*/ 1892300 w 6883400"/>
                  <a:gd name="connsiteY24" fmla="*/ 2101092 h 2278892"/>
                  <a:gd name="connsiteX25" fmla="*/ 1511300 w 6883400"/>
                  <a:gd name="connsiteY25" fmla="*/ 2012192 h 2278892"/>
                  <a:gd name="connsiteX26" fmla="*/ 1181100 w 6883400"/>
                  <a:gd name="connsiteY26" fmla="*/ 1897892 h 2278892"/>
                  <a:gd name="connsiteX27" fmla="*/ 901700 w 6883400"/>
                  <a:gd name="connsiteY27" fmla="*/ 1783592 h 2278892"/>
                  <a:gd name="connsiteX28" fmla="*/ 533400 w 6883400"/>
                  <a:gd name="connsiteY28" fmla="*/ 1732792 h 2278892"/>
                  <a:gd name="connsiteX29" fmla="*/ 368300 w 6883400"/>
                  <a:gd name="connsiteY29" fmla="*/ 1720092 h 2278892"/>
                  <a:gd name="connsiteX30" fmla="*/ 393700 w 6883400"/>
                  <a:gd name="connsiteY30" fmla="*/ 1542292 h 2278892"/>
                  <a:gd name="connsiteX31" fmla="*/ 355600 w 6883400"/>
                  <a:gd name="connsiteY31" fmla="*/ 1415292 h 2278892"/>
                  <a:gd name="connsiteX32" fmla="*/ 152400 w 6883400"/>
                  <a:gd name="connsiteY32" fmla="*/ 1173992 h 2278892"/>
                  <a:gd name="connsiteX33" fmla="*/ 0 w 6883400"/>
                  <a:gd name="connsiteY33" fmla="*/ 958092 h 2278892"/>
                  <a:gd name="connsiteX0" fmla="*/ 6731000 w 6731000"/>
                  <a:gd name="connsiteY0" fmla="*/ 742192 h 2278892"/>
                  <a:gd name="connsiteX1" fmla="*/ 6438900 w 6731000"/>
                  <a:gd name="connsiteY1" fmla="*/ 538992 h 2278892"/>
                  <a:gd name="connsiteX2" fmla="*/ 6210300 w 6731000"/>
                  <a:gd name="connsiteY2" fmla="*/ 323092 h 2278892"/>
                  <a:gd name="connsiteX3" fmla="*/ 6007100 w 6731000"/>
                  <a:gd name="connsiteY3" fmla="*/ 234192 h 2278892"/>
                  <a:gd name="connsiteX4" fmla="*/ 5778500 w 6731000"/>
                  <a:gd name="connsiteY4" fmla="*/ 157992 h 2278892"/>
                  <a:gd name="connsiteX5" fmla="*/ 5524500 w 6731000"/>
                  <a:gd name="connsiteY5" fmla="*/ 5592 h 2278892"/>
                  <a:gd name="connsiteX6" fmla="*/ 5334000 w 6731000"/>
                  <a:gd name="connsiteY6" fmla="*/ 43692 h 2278892"/>
                  <a:gd name="connsiteX7" fmla="*/ 5308600 w 6731000"/>
                  <a:gd name="connsiteY7" fmla="*/ 145292 h 2278892"/>
                  <a:gd name="connsiteX8" fmla="*/ 5397500 w 6731000"/>
                  <a:gd name="connsiteY8" fmla="*/ 297692 h 2278892"/>
                  <a:gd name="connsiteX9" fmla="*/ 5397500 w 6731000"/>
                  <a:gd name="connsiteY9" fmla="*/ 627892 h 2278892"/>
                  <a:gd name="connsiteX10" fmla="*/ 5283200 w 6731000"/>
                  <a:gd name="connsiteY10" fmla="*/ 792992 h 2278892"/>
                  <a:gd name="connsiteX11" fmla="*/ 5181600 w 6731000"/>
                  <a:gd name="connsiteY11" fmla="*/ 869192 h 2278892"/>
                  <a:gd name="connsiteX12" fmla="*/ 5232400 w 6731000"/>
                  <a:gd name="connsiteY12" fmla="*/ 1034292 h 2278892"/>
                  <a:gd name="connsiteX13" fmla="*/ 5295900 w 6731000"/>
                  <a:gd name="connsiteY13" fmla="*/ 1326392 h 2278892"/>
                  <a:gd name="connsiteX14" fmla="*/ 5257800 w 6731000"/>
                  <a:gd name="connsiteY14" fmla="*/ 1478792 h 2278892"/>
                  <a:gd name="connsiteX15" fmla="*/ 4838700 w 6731000"/>
                  <a:gd name="connsiteY15" fmla="*/ 1707392 h 2278892"/>
                  <a:gd name="connsiteX16" fmla="*/ 4445000 w 6731000"/>
                  <a:gd name="connsiteY16" fmla="*/ 1808992 h 2278892"/>
                  <a:gd name="connsiteX17" fmla="*/ 4203700 w 6731000"/>
                  <a:gd name="connsiteY17" fmla="*/ 1796292 h 2278892"/>
                  <a:gd name="connsiteX18" fmla="*/ 3873500 w 6731000"/>
                  <a:gd name="connsiteY18" fmla="*/ 1847092 h 2278892"/>
                  <a:gd name="connsiteX19" fmla="*/ 3581400 w 6731000"/>
                  <a:gd name="connsiteY19" fmla="*/ 1923292 h 2278892"/>
                  <a:gd name="connsiteX20" fmla="*/ 3289300 w 6731000"/>
                  <a:gd name="connsiteY20" fmla="*/ 1935992 h 2278892"/>
                  <a:gd name="connsiteX21" fmla="*/ 3060700 w 6731000"/>
                  <a:gd name="connsiteY21" fmla="*/ 2126492 h 2278892"/>
                  <a:gd name="connsiteX22" fmla="*/ 2730500 w 6731000"/>
                  <a:gd name="connsiteY22" fmla="*/ 2278892 h 2278892"/>
                  <a:gd name="connsiteX23" fmla="*/ 2184400 w 6731000"/>
                  <a:gd name="connsiteY23" fmla="*/ 2126492 h 2278892"/>
                  <a:gd name="connsiteX24" fmla="*/ 1739900 w 6731000"/>
                  <a:gd name="connsiteY24" fmla="*/ 2101092 h 2278892"/>
                  <a:gd name="connsiteX25" fmla="*/ 1358900 w 6731000"/>
                  <a:gd name="connsiteY25" fmla="*/ 2012192 h 2278892"/>
                  <a:gd name="connsiteX26" fmla="*/ 1028700 w 6731000"/>
                  <a:gd name="connsiteY26" fmla="*/ 1897892 h 2278892"/>
                  <a:gd name="connsiteX27" fmla="*/ 749300 w 6731000"/>
                  <a:gd name="connsiteY27" fmla="*/ 1783592 h 2278892"/>
                  <a:gd name="connsiteX28" fmla="*/ 381000 w 6731000"/>
                  <a:gd name="connsiteY28" fmla="*/ 1732792 h 2278892"/>
                  <a:gd name="connsiteX29" fmla="*/ 215900 w 6731000"/>
                  <a:gd name="connsiteY29" fmla="*/ 1720092 h 2278892"/>
                  <a:gd name="connsiteX30" fmla="*/ 241300 w 6731000"/>
                  <a:gd name="connsiteY30" fmla="*/ 1542292 h 2278892"/>
                  <a:gd name="connsiteX31" fmla="*/ 203200 w 6731000"/>
                  <a:gd name="connsiteY31" fmla="*/ 1415292 h 2278892"/>
                  <a:gd name="connsiteX32" fmla="*/ 0 w 6731000"/>
                  <a:gd name="connsiteY32" fmla="*/ 1173992 h 2278892"/>
                  <a:gd name="connsiteX0" fmla="*/ 6527800 w 6527800"/>
                  <a:gd name="connsiteY0" fmla="*/ 742192 h 2278892"/>
                  <a:gd name="connsiteX1" fmla="*/ 6235700 w 6527800"/>
                  <a:gd name="connsiteY1" fmla="*/ 538992 h 2278892"/>
                  <a:gd name="connsiteX2" fmla="*/ 6007100 w 6527800"/>
                  <a:gd name="connsiteY2" fmla="*/ 323092 h 2278892"/>
                  <a:gd name="connsiteX3" fmla="*/ 5803900 w 6527800"/>
                  <a:gd name="connsiteY3" fmla="*/ 234192 h 2278892"/>
                  <a:gd name="connsiteX4" fmla="*/ 5575300 w 6527800"/>
                  <a:gd name="connsiteY4" fmla="*/ 157992 h 2278892"/>
                  <a:gd name="connsiteX5" fmla="*/ 5321300 w 6527800"/>
                  <a:gd name="connsiteY5" fmla="*/ 5592 h 2278892"/>
                  <a:gd name="connsiteX6" fmla="*/ 5130800 w 6527800"/>
                  <a:gd name="connsiteY6" fmla="*/ 43692 h 2278892"/>
                  <a:gd name="connsiteX7" fmla="*/ 5105400 w 6527800"/>
                  <a:gd name="connsiteY7" fmla="*/ 145292 h 2278892"/>
                  <a:gd name="connsiteX8" fmla="*/ 5194300 w 6527800"/>
                  <a:gd name="connsiteY8" fmla="*/ 297692 h 2278892"/>
                  <a:gd name="connsiteX9" fmla="*/ 5194300 w 6527800"/>
                  <a:gd name="connsiteY9" fmla="*/ 627892 h 2278892"/>
                  <a:gd name="connsiteX10" fmla="*/ 5080000 w 6527800"/>
                  <a:gd name="connsiteY10" fmla="*/ 792992 h 2278892"/>
                  <a:gd name="connsiteX11" fmla="*/ 4978400 w 6527800"/>
                  <a:gd name="connsiteY11" fmla="*/ 869192 h 2278892"/>
                  <a:gd name="connsiteX12" fmla="*/ 5029200 w 6527800"/>
                  <a:gd name="connsiteY12" fmla="*/ 1034292 h 2278892"/>
                  <a:gd name="connsiteX13" fmla="*/ 5092700 w 6527800"/>
                  <a:gd name="connsiteY13" fmla="*/ 1326392 h 2278892"/>
                  <a:gd name="connsiteX14" fmla="*/ 5054600 w 6527800"/>
                  <a:gd name="connsiteY14" fmla="*/ 1478792 h 2278892"/>
                  <a:gd name="connsiteX15" fmla="*/ 4635500 w 6527800"/>
                  <a:gd name="connsiteY15" fmla="*/ 1707392 h 2278892"/>
                  <a:gd name="connsiteX16" fmla="*/ 4241800 w 6527800"/>
                  <a:gd name="connsiteY16" fmla="*/ 1808992 h 2278892"/>
                  <a:gd name="connsiteX17" fmla="*/ 4000500 w 6527800"/>
                  <a:gd name="connsiteY17" fmla="*/ 1796292 h 2278892"/>
                  <a:gd name="connsiteX18" fmla="*/ 3670300 w 6527800"/>
                  <a:gd name="connsiteY18" fmla="*/ 1847092 h 2278892"/>
                  <a:gd name="connsiteX19" fmla="*/ 3378200 w 6527800"/>
                  <a:gd name="connsiteY19" fmla="*/ 1923292 h 2278892"/>
                  <a:gd name="connsiteX20" fmla="*/ 3086100 w 6527800"/>
                  <a:gd name="connsiteY20" fmla="*/ 1935992 h 2278892"/>
                  <a:gd name="connsiteX21" fmla="*/ 2857500 w 6527800"/>
                  <a:gd name="connsiteY21" fmla="*/ 2126492 h 2278892"/>
                  <a:gd name="connsiteX22" fmla="*/ 2527300 w 6527800"/>
                  <a:gd name="connsiteY22" fmla="*/ 2278892 h 2278892"/>
                  <a:gd name="connsiteX23" fmla="*/ 1981200 w 6527800"/>
                  <a:gd name="connsiteY23" fmla="*/ 2126492 h 2278892"/>
                  <a:gd name="connsiteX24" fmla="*/ 1536700 w 6527800"/>
                  <a:gd name="connsiteY24" fmla="*/ 2101092 h 2278892"/>
                  <a:gd name="connsiteX25" fmla="*/ 1155700 w 6527800"/>
                  <a:gd name="connsiteY25" fmla="*/ 2012192 h 2278892"/>
                  <a:gd name="connsiteX26" fmla="*/ 825500 w 6527800"/>
                  <a:gd name="connsiteY26" fmla="*/ 1897892 h 2278892"/>
                  <a:gd name="connsiteX27" fmla="*/ 546100 w 6527800"/>
                  <a:gd name="connsiteY27" fmla="*/ 1783592 h 2278892"/>
                  <a:gd name="connsiteX28" fmla="*/ 177800 w 6527800"/>
                  <a:gd name="connsiteY28" fmla="*/ 1732792 h 2278892"/>
                  <a:gd name="connsiteX29" fmla="*/ 12700 w 6527800"/>
                  <a:gd name="connsiteY29" fmla="*/ 1720092 h 2278892"/>
                  <a:gd name="connsiteX30" fmla="*/ 38100 w 6527800"/>
                  <a:gd name="connsiteY30" fmla="*/ 1542292 h 2278892"/>
                  <a:gd name="connsiteX31" fmla="*/ 0 w 6527800"/>
                  <a:gd name="connsiteY31" fmla="*/ 1415292 h 2278892"/>
                  <a:gd name="connsiteX0" fmla="*/ 6521221 w 6521221"/>
                  <a:gd name="connsiteY0" fmla="*/ 742192 h 2278892"/>
                  <a:gd name="connsiteX1" fmla="*/ 6229121 w 6521221"/>
                  <a:gd name="connsiteY1" fmla="*/ 538992 h 2278892"/>
                  <a:gd name="connsiteX2" fmla="*/ 6000521 w 6521221"/>
                  <a:gd name="connsiteY2" fmla="*/ 323092 h 2278892"/>
                  <a:gd name="connsiteX3" fmla="*/ 5797321 w 6521221"/>
                  <a:gd name="connsiteY3" fmla="*/ 234192 h 2278892"/>
                  <a:gd name="connsiteX4" fmla="*/ 5568721 w 6521221"/>
                  <a:gd name="connsiteY4" fmla="*/ 157992 h 2278892"/>
                  <a:gd name="connsiteX5" fmla="*/ 5314721 w 6521221"/>
                  <a:gd name="connsiteY5" fmla="*/ 5592 h 2278892"/>
                  <a:gd name="connsiteX6" fmla="*/ 5124221 w 6521221"/>
                  <a:gd name="connsiteY6" fmla="*/ 43692 h 2278892"/>
                  <a:gd name="connsiteX7" fmla="*/ 5098821 w 6521221"/>
                  <a:gd name="connsiteY7" fmla="*/ 145292 h 2278892"/>
                  <a:gd name="connsiteX8" fmla="*/ 5187721 w 6521221"/>
                  <a:gd name="connsiteY8" fmla="*/ 297692 h 2278892"/>
                  <a:gd name="connsiteX9" fmla="*/ 5187721 w 6521221"/>
                  <a:gd name="connsiteY9" fmla="*/ 627892 h 2278892"/>
                  <a:gd name="connsiteX10" fmla="*/ 5073421 w 6521221"/>
                  <a:gd name="connsiteY10" fmla="*/ 792992 h 2278892"/>
                  <a:gd name="connsiteX11" fmla="*/ 4971821 w 6521221"/>
                  <a:gd name="connsiteY11" fmla="*/ 869192 h 2278892"/>
                  <a:gd name="connsiteX12" fmla="*/ 5022621 w 6521221"/>
                  <a:gd name="connsiteY12" fmla="*/ 1034292 h 2278892"/>
                  <a:gd name="connsiteX13" fmla="*/ 5086121 w 6521221"/>
                  <a:gd name="connsiteY13" fmla="*/ 1326392 h 2278892"/>
                  <a:gd name="connsiteX14" fmla="*/ 5048021 w 6521221"/>
                  <a:gd name="connsiteY14" fmla="*/ 1478792 h 2278892"/>
                  <a:gd name="connsiteX15" fmla="*/ 4628921 w 6521221"/>
                  <a:gd name="connsiteY15" fmla="*/ 1707392 h 2278892"/>
                  <a:gd name="connsiteX16" fmla="*/ 4235221 w 6521221"/>
                  <a:gd name="connsiteY16" fmla="*/ 1808992 h 2278892"/>
                  <a:gd name="connsiteX17" fmla="*/ 3993921 w 6521221"/>
                  <a:gd name="connsiteY17" fmla="*/ 1796292 h 2278892"/>
                  <a:gd name="connsiteX18" fmla="*/ 3663721 w 6521221"/>
                  <a:gd name="connsiteY18" fmla="*/ 1847092 h 2278892"/>
                  <a:gd name="connsiteX19" fmla="*/ 3371621 w 6521221"/>
                  <a:gd name="connsiteY19" fmla="*/ 1923292 h 2278892"/>
                  <a:gd name="connsiteX20" fmla="*/ 3079521 w 6521221"/>
                  <a:gd name="connsiteY20" fmla="*/ 1935992 h 2278892"/>
                  <a:gd name="connsiteX21" fmla="*/ 2850921 w 6521221"/>
                  <a:gd name="connsiteY21" fmla="*/ 2126492 h 2278892"/>
                  <a:gd name="connsiteX22" fmla="*/ 2520721 w 6521221"/>
                  <a:gd name="connsiteY22" fmla="*/ 2278892 h 2278892"/>
                  <a:gd name="connsiteX23" fmla="*/ 1974621 w 6521221"/>
                  <a:gd name="connsiteY23" fmla="*/ 2126492 h 2278892"/>
                  <a:gd name="connsiteX24" fmla="*/ 1530121 w 6521221"/>
                  <a:gd name="connsiteY24" fmla="*/ 2101092 h 2278892"/>
                  <a:gd name="connsiteX25" fmla="*/ 1149121 w 6521221"/>
                  <a:gd name="connsiteY25" fmla="*/ 2012192 h 2278892"/>
                  <a:gd name="connsiteX26" fmla="*/ 818921 w 6521221"/>
                  <a:gd name="connsiteY26" fmla="*/ 1897892 h 2278892"/>
                  <a:gd name="connsiteX27" fmla="*/ 539521 w 6521221"/>
                  <a:gd name="connsiteY27" fmla="*/ 1783592 h 2278892"/>
                  <a:gd name="connsiteX28" fmla="*/ 171221 w 6521221"/>
                  <a:gd name="connsiteY28" fmla="*/ 1732792 h 2278892"/>
                  <a:gd name="connsiteX29" fmla="*/ 6121 w 6521221"/>
                  <a:gd name="connsiteY29" fmla="*/ 1720092 h 2278892"/>
                  <a:gd name="connsiteX30" fmla="*/ 31521 w 6521221"/>
                  <a:gd name="connsiteY30" fmla="*/ 1542292 h 2278892"/>
                  <a:gd name="connsiteX0" fmla="*/ 6515100 w 6515100"/>
                  <a:gd name="connsiteY0" fmla="*/ 742192 h 2278892"/>
                  <a:gd name="connsiteX1" fmla="*/ 6223000 w 6515100"/>
                  <a:gd name="connsiteY1" fmla="*/ 538992 h 2278892"/>
                  <a:gd name="connsiteX2" fmla="*/ 5994400 w 6515100"/>
                  <a:gd name="connsiteY2" fmla="*/ 323092 h 2278892"/>
                  <a:gd name="connsiteX3" fmla="*/ 5791200 w 6515100"/>
                  <a:gd name="connsiteY3" fmla="*/ 234192 h 2278892"/>
                  <a:gd name="connsiteX4" fmla="*/ 5562600 w 6515100"/>
                  <a:gd name="connsiteY4" fmla="*/ 157992 h 2278892"/>
                  <a:gd name="connsiteX5" fmla="*/ 5308600 w 6515100"/>
                  <a:gd name="connsiteY5" fmla="*/ 5592 h 2278892"/>
                  <a:gd name="connsiteX6" fmla="*/ 5118100 w 6515100"/>
                  <a:gd name="connsiteY6" fmla="*/ 43692 h 2278892"/>
                  <a:gd name="connsiteX7" fmla="*/ 5092700 w 6515100"/>
                  <a:gd name="connsiteY7" fmla="*/ 145292 h 2278892"/>
                  <a:gd name="connsiteX8" fmla="*/ 5181600 w 6515100"/>
                  <a:gd name="connsiteY8" fmla="*/ 297692 h 2278892"/>
                  <a:gd name="connsiteX9" fmla="*/ 5181600 w 6515100"/>
                  <a:gd name="connsiteY9" fmla="*/ 627892 h 2278892"/>
                  <a:gd name="connsiteX10" fmla="*/ 5067300 w 6515100"/>
                  <a:gd name="connsiteY10" fmla="*/ 792992 h 2278892"/>
                  <a:gd name="connsiteX11" fmla="*/ 4965700 w 6515100"/>
                  <a:gd name="connsiteY11" fmla="*/ 869192 h 2278892"/>
                  <a:gd name="connsiteX12" fmla="*/ 5016500 w 6515100"/>
                  <a:gd name="connsiteY12" fmla="*/ 1034292 h 2278892"/>
                  <a:gd name="connsiteX13" fmla="*/ 5080000 w 6515100"/>
                  <a:gd name="connsiteY13" fmla="*/ 1326392 h 2278892"/>
                  <a:gd name="connsiteX14" fmla="*/ 5041900 w 6515100"/>
                  <a:gd name="connsiteY14" fmla="*/ 1478792 h 2278892"/>
                  <a:gd name="connsiteX15" fmla="*/ 4622800 w 6515100"/>
                  <a:gd name="connsiteY15" fmla="*/ 1707392 h 2278892"/>
                  <a:gd name="connsiteX16" fmla="*/ 4229100 w 6515100"/>
                  <a:gd name="connsiteY16" fmla="*/ 1808992 h 2278892"/>
                  <a:gd name="connsiteX17" fmla="*/ 3987800 w 6515100"/>
                  <a:gd name="connsiteY17" fmla="*/ 1796292 h 2278892"/>
                  <a:gd name="connsiteX18" fmla="*/ 3657600 w 6515100"/>
                  <a:gd name="connsiteY18" fmla="*/ 1847092 h 2278892"/>
                  <a:gd name="connsiteX19" fmla="*/ 3365500 w 6515100"/>
                  <a:gd name="connsiteY19" fmla="*/ 1923292 h 2278892"/>
                  <a:gd name="connsiteX20" fmla="*/ 3073400 w 6515100"/>
                  <a:gd name="connsiteY20" fmla="*/ 1935992 h 2278892"/>
                  <a:gd name="connsiteX21" fmla="*/ 2844800 w 6515100"/>
                  <a:gd name="connsiteY21" fmla="*/ 2126492 h 2278892"/>
                  <a:gd name="connsiteX22" fmla="*/ 2514600 w 6515100"/>
                  <a:gd name="connsiteY22" fmla="*/ 2278892 h 2278892"/>
                  <a:gd name="connsiteX23" fmla="*/ 1968500 w 6515100"/>
                  <a:gd name="connsiteY23" fmla="*/ 2126492 h 2278892"/>
                  <a:gd name="connsiteX24" fmla="*/ 1524000 w 6515100"/>
                  <a:gd name="connsiteY24" fmla="*/ 2101092 h 2278892"/>
                  <a:gd name="connsiteX25" fmla="*/ 1143000 w 6515100"/>
                  <a:gd name="connsiteY25" fmla="*/ 2012192 h 2278892"/>
                  <a:gd name="connsiteX26" fmla="*/ 812800 w 6515100"/>
                  <a:gd name="connsiteY26" fmla="*/ 1897892 h 2278892"/>
                  <a:gd name="connsiteX27" fmla="*/ 533400 w 6515100"/>
                  <a:gd name="connsiteY27" fmla="*/ 1783592 h 2278892"/>
                  <a:gd name="connsiteX28" fmla="*/ 165100 w 6515100"/>
                  <a:gd name="connsiteY28" fmla="*/ 1732792 h 2278892"/>
                  <a:gd name="connsiteX29" fmla="*/ 0 w 6515100"/>
                  <a:gd name="connsiteY29" fmla="*/ 1720092 h 2278892"/>
                  <a:gd name="connsiteX0" fmla="*/ 6350000 w 6350000"/>
                  <a:gd name="connsiteY0" fmla="*/ 742192 h 2278892"/>
                  <a:gd name="connsiteX1" fmla="*/ 6057900 w 6350000"/>
                  <a:gd name="connsiteY1" fmla="*/ 538992 h 2278892"/>
                  <a:gd name="connsiteX2" fmla="*/ 5829300 w 6350000"/>
                  <a:gd name="connsiteY2" fmla="*/ 323092 h 2278892"/>
                  <a:gd name="connsiteX3" fmla="*/ 5626100 w 6350000"/>
                  <a:gd name="connsiteY3" fmla="*/ 234192 h 2278892"/>
                  <a:gd name="connsiteX4" fmla="*/ 5397500 w 6350000"/>
                  <a:gd name="connsiteY4" fmla="*/ 157992 h 2278892"/>
                  <a:gd name="connsiteX5" fmla="*/ 5143500 w 6350000"/>
                  <a:gd name="connsiteY5" fmla="*/ 5592 h 2278892"/>
                  <a:gd name="connsiteX6" fmla="*/ 4953000 w 6350000"/>
                  <a:gd name="connsiteY6" fmla="*/ 43692 h 2278892"/>
                  <a:gd name="connsiteX7" fmla="*/ 4927600 w 6350000"/>
                  <a:gd name="connsiteY7" fmla="*/ 145292 h 2278892"/>
                  <a:gd name="connsiteX8" fmla="*/ 5016500 w 6350000"/>
                  <a:gd name="connsiteY8" fmla="*/ 297692 h 2278892"/>
                  <a:gd name="connsiteX9" fmla="*/ 5016500 w 6350000"/>
                  <a:gd name="connsiteY9" fmla="*/ 627892 h 2278892"/>
                  <a:gd name="connsiteX10" fmla="*/ 4902200 w 6350000"/>
                  <a:gd name="connsiteY10" fmla="*/ 792992 h 2278892"/>
                  <a:gd name="connsiteX11" fmla="*/ 4800600 w 6350000"/>
                  <a:gd name="connsiteY11" fmla="*/ 869192 h 2278892"/>
                  <a:gd name="connsiteX12" fmla="*/ 4851400 w 6350000"/>
                  <a:gd name="connsiteY12" fmla="*/ 1034292 h 2278892"/>
                  <a:gd name="connsiteX13" fmla="*/ 4914900 w 6350000"/>
                  <a:gd name="connsiteY13" fmla="*/ 1326392 h 2278892"/>
                  <a:gd name="connsiteX14" fmla="*/ 4876800 w 6350000"/>
                  <a:gd name="connsiteY14" fmla="*/ 1478792 h 2278892"/>
                  <a:gd name="connsiteX15" fmla="*/ 4457700 w 6350000"/>
                  <a:gd name="connsiteY15" fmla="*/ 1707392 h 2278892"/>
                  <a:gd name="connsiteX16" fmla="*/ 4064000 w 6350000"/>
                  <a:gd name="connsiteY16" fmla="*/ 1808992 h 2278892"/>
                  <a:gd name="connsiteX17" fmla="*/ 3822700 w 6350000"/>
                  <a:gd name="connsiteY17" fmla="*/ 1796292 h 2278892"/>
                  <a:gd name="connsiteX18" fmla="*/ 3492500 w 6350000"/>
                  <a:gd name="connsiteY18" fmla="*/ 1847092 h 2278892"/>
                  <a:gd name="connsiteX19" fmla="*/ 3200400 w 6350000"/>
                  <a:gd name="connsiteY19" fmla="*/ 1923292 h 2278892"/>
                  <a:gd name="connsiteX20" fmla="*/ 2908300 w 6350000"/>
                  <a:gd name="connsiteY20" fmla="*/ 1935992 h 2278892"/>
                  <a:gd name="connsiteX21" fmla="*/ 2679700 w 6350000"/>
                  <a:gd name="connsiteY21" fmla="*/ 2126492 h 2278892"/>
                  <a:gd name="connsiteX22" fmla="*/ 2349500 w 6350000"/>
                  <a:gd name="connsiteY22" fmla="*/ 2278892 h 2278892"/>
                  <a:gd name="connsiteX23" fmla="*/ 1803400 w 6350000"/>
                  <a:gd name="connsiteY23" fmla="*/ 2126492 h 2278892"/>
                  <a:gd name="connsiteX24" fmla="*/ 1358900 w 6350000"/>
                  <a:gd name="connsiteY24" fmla="*/ 2101092 h 2278892"/>
                  <a:gd name="connsiteX25" fmla="*/ 977900 w 6350000"/>
                  <a:gd name="connsiteY25" fmla="*/ 2012192 h 2278892"/>
                  <a:gd name="connsiteX26" fmla="*/ 647700 w 6350000"/>
                  <a:gd name="connsiteY26" fmla="*/ 1897892 h 2278892"/>
                  <a:gd name="connsiteX27" fmla="*/ 368300 w 6350000"/>
                  <a:gd name="connsiteY27" fmla="*/ 1783592 h 2278892"/>
                  <a:gd name="connsiteX28" fmla="*/ 0 w 6350000"/>
                  <a:gd name="connsiteY28" fmla="*/ 1732792 h 2278892"/>
                  <a:gd name="connsiteX0" fmla="*/ 5981700 w 5981700"/>
                  <a:gd name="connsiteY0" fmla="*/ 742192 h 2278892"/>
                  <a:gd name="connsiteX1" fmla="*/ 5689600 w 5981700"/>
                  <a:gd name="connsiteY1" fmla="*/ 538992 h 2278892"/>
                  <a:gd name="connsiteX2" fmla="*/ 5461000 w 5981700"/>
                  <a:gd name="connsiteY2" fmla="*/ 323092 h 2278892"/>
                  <a:gd name="connsiteX3" fmla="*/ 5257800 w 5981700"/>
                  <a:gd name="connsiteY3" fmla="*/ 234192 h 2278892"/>
                  <a:gd name="connsiteX4" fmla="*/ 5029200 w 5981700"/>
                  <a:gd name="connsiteY4" fmla="*/ 157992 h 2278892"/>
                  <a:gd name="connsiteX5" fmla="*/ 4775200 w 5981700"/>
                  <a:gd name="connsiteY5" fmla="*/ 5592 h 2278892"/>
                  <a:gd name="connsiteX6" fmla="*/ 4584700 w 5981700"/>
                  <a:gd name="connsiteY6" fmla="*/ 43692 h 2278892"/>
                  <a:gd name="connsiteX7" fmla="*/ 4559300 w 5981700"/>
                  <a:gd name="connsiteY7" fmla="*/ 145292 h 2278892"/>
                  <a:gd name="connsiteX8" fmla="*/ 4648200 w 5981700"/>
                  <a:gd name="connsiteY8" fmla="*/ 297692 h 2278892"/>
                  <a:gd name="connsiteX9" fmla="*/ 4648200 w 5981700"/>
                  <a:gd name="connsiteY9" fmla="*/ 627892 h 2278892"/>
                  <a:gd name="connsiteX10" fmla="*/ 4533900 w 5981700"/>
                  <a:gd name="connsiteY10" fmla="*/ 792992 h 2278892"/>
                  <a:gd name="connsiteX11" fmla="*/ 4432300 w 5981700"/>
                  <a:gd name="connsiteY11" fmla="*/ 869192 h 2278892"/>
                  <a:gd name="connsiteX12" fmla="*/ 4483100 w 5981700"/>
                  <a:gd name="connsiteY12" fmla="*/ 1034292 h 2278892"/>
                  <a:gd name="connsiteX13" fmla="*/ 4546600 w 5981700"/>
                  <a:gd name="connsiteY13" fmla="*/ 1326392 h 2278892"/>
                  <a:gd name="connsiteX14" fmla="*/ 4508500 w 5981700"/>
                  <a:gd name="connsiteY14" fmla="*/ 1478792 h 2278892"/>
                  <a:gd name="connsiteX15" fmla="*/ 4089400 w 5981700"/>
                  <a:gd name="connsiteY15" fmla="*/ 1707392 h 2278892"/>
                  <a:gd name="connsiteX16" fmla="*/ 3695700 w 5981700"/>
                  <a:gd name="connsiteY16" fmla="*/ 1808992 h 2278892"/>
                  <a:gd name="connsiteX17" fmla="*/ 3454400 w 5981700"/>
                  <a:gd name="connsiteY17" fmla="*/ 1796292 h 2278892"/>
                  <a:gd name="connsiteX18" fmla="*/ 3124200 w 5981700"/>
                  <a:gd name="connsiteY18" fmla="*/ 1847092 h 2278892"/>
                  <a:gd name="connsiteX19" fmla="*/ 2832100 w 5981700"/>
                  <a:gd name="connsiteY19" fmla="*/ 1923292 h 2278892"/>
                  <a:gd name="connsiteX20" fmla="*/ 2540000 w 5981700"/>
                  <a:gd name="connsiteY20" fmla="*/ 1935992 h 2278892"/>
                  <a:gd name="connsiteX21" fmla="*/ 2311400 w 5981700"/>
                  <a:gd name="connsiteY21" fmla="*/ 2126492 h 2278892"/>
                  <a:gd name="connsiteX22" fmla="*/ 1981200 w 5981700"/>
                  <a:gd name="connsiteY22" fmla="*/ 2278892 h 2278892"/>
                  <a:gd name="connsiteX23" fmla="*/ 1435100 w 5981700"/>
                  <a:gd name="connsiteY23" fmla="*/ 2126492 h 2278892"/>
                  <a:gd name="connsiteX24" fmla="*/ 990600 w 5981700"/>
                  <a:gd name="connsiteY24" fmla="*/ 2101092 h 2278892"/>
                  <a:gd name="connsiteX25" fmla="*/ 609600 w 5981700"/>
                  <a:gd name="connsiteY25" fmla="*/ 2012192 h 2278892"/>
                  <a:gd name="connsiteX26" fmla="*/ 279400 w 5981700"/>
                  <a:gd name="connsiteY26" fmla="*/ 1897892 h 2278892"/>
                  <a:gd name="connsiteX27" fmla="*/ 0 w 5981700"/>
                  <a:gd name="connsiteY27" fmla="*/ 1783592 h 2278892"/>
                  <a:gd name="connsiteX0" fmla="*/ 5702300 w 5702300"/>
                  <a:gd name="connsiteY0" fmla="*/ 742192 h 2278892"/>
                  <a:gd name="connsiteX1" fmla="*/ 5410200 w 5702300"/>
                  <a:gd name="connsiteY1" fmla="*/ 538992 h 2278892"/>
                  <a:gd name="connsiteX2" fmla="*/ 5181600 w 5702300"/>
                  <a:gd name="connsiteY2" fmla="*/ 323092 h 2278892"/>
                  <a:gd name="connsiteX3" fmla="*/ 4978400 w 5702300"/>
                  <a:gd name="connsiteY3" fmla="*/ 234192 h 2278892"/>
                  <a:gd name="connsiteX4" fmla="*/ 4749800 w 5702300"/>
                  <a:gd name="connsiteY4" fmla="*/ 157992 h 2278892"/>
                  <a:gd name="connsiteX5" fmla="*/ 4495800 w 5702300"/>
                  <a:gd name="connsiteY5" fmla="*/ 5592 h 2278892"/>
                  <a:gd name="connsiteX6" fmla="*/ 4305300 w 5702300"/>
                  <a:gd name="connsiteY6" fmla="*/ 43692 h 2278892"/>
                  <a:gd name="connsiteX7" fmla="*/ 4279900 w 5702300"/>
                  <a:gd name="connsiteY7" fmla="*/ 145292 h 2278892"/>
                  <a:gd name="connsiteX8" fmla="*/ 4368800 w 5702300"/>
                  <a:gd name="connsiteY8" fmla="*/ 297692 h 2278892"/>
                  <a:gd name="connsiteX9" fmla="*/ 4368800 w 5702300"/>
                  <a:gd name="connsiteY9" fmla="*/ 627892 h 2278892"/>
                  <a:gd name="connsiteX10" fmla="*/ 4254500 w 5702300"/>
                  <a:gd name="connsiteY10" fmla="*/ 792992 h 2278892"/>
                  <a:gd name="connsiteX11" fmla="*/ 4152900 w 5702300"/>
                  <a:gd name="connsiteY11" fmla="*/ 869192 h 2278892"/>
                  <a:gd name="connsiteX12" fmla="*/ 4203700 w 5702300"/>
                  <a:gd name="connsiteY12" fmla="*/ 1034292 h 2278892"/>
                  <a:gd name="connsiteX13" fmla="*/ 4267200 w 5702300"/>
                  <a:gd name="connsiteY13" fmla="*/ 1326392 h 2278892"/>
                  <a:gd name="connsiteX14" fmla="*/ 4229100 w 5702300"/>
                  <a:gd name="connsiteY14" fmla="*/ 1478792 h 2278892"/>
                  <a:gd name="connsiteX15" fmla="*/ 3810000 w 5702300"/>
                  <a:gd name="connsiteY15" fmla="*/ 1707392 h 2278892"/>
                  <a:gd name="connsiteX16" fmla="*/ 3416300 w 5702300"/>
                  <a:gd name="connsiteY16" fmla="*/ 1808992 h 2278892"/>
                  <a:gd name="connsiteX17" fmla="*/ 3175000 w 5702300"/>
                  <a:gd name="connsiteY17" fmla="*/ 1796292 h 2278892"/>
                  <a:gd name="connsiteX18" fmla="*/ 2844800 w 5702300"/>
                  <a:gd name="connsiteY18" fmla="*/ 1847092 h 2278892"/>
                  <a:gd name="connsiteX19" fmla="*/ 2552700 w 5702300"/>
                  <a:gd name="connsiteY19" fmla="*/ 1923292 h 2278892"/>
                  <a:gd name="connsiteX20" fmla="*/ 2260600 w 5702300"/>
                  <a:gd name="connsiteY20" fmla="*/ 1935992 h 2278892"/>
                  <a:gd name="connsiteX21" fmla="*/ 2032000 w 5702300"/>
                  <a:gd name="connsiteY21" fmla="*/ 2126492 h 2278892"/>
                  <a:gd name="connsiteX22" fmla="*/ 1701800 w 5702300"/>
                  <a:gd name="connsiteY22" fmla="*/ 2278892 h 2278892"/>
                  <a:gd name="connsiteX23" fmla="*/ 1155700 w 5702300"/>
                  <a:gd name="connsiteY23" fmla="*/ 2126492 h 2278892"/>
                  <a:gd name="connsiteX24" fmla="*/ 711200 w 5702300"/>
                  <a:gd name="connsiteY24" fmla="*/ 2101092 h 2278892"/>
                  <a:gd name="connsiteX25" fmla="*/ 330200 w 5702300"/>
                  <a:gd name="connsiteY25" fmla="*/ 2012192 h 2278892"/>
                  <a:gd name="connsiteX26" fmla="*/ 0 w 5702300"/>
                  <a:gd name="connsiteY26" fmla="*/ 1897892 h 2278892"/>
                  <a:gd name="connsiteX0" fmla="*/ 5372100 w 5372100"/>
                  <a:gd name="connsiteY0" fmla="*/ 742192 h 2278892"/>
                  <a:gd name="connsiteX1" fmla="*/ 5080000 w 5372100"/>
                  <a:gd name="connsiteY1" fmla="*/ 538992 h 2278892"/>
                  <a:gd name="connsiteX2" fmla="*/ 4851400 w 5372100"/>
                  <a:gd name="connsiteY2" fmla="*/ 323092 h 2278892"/>
                  <a:gd name="connsiteX3" fmla="*/ 4648200 w 5372100"/>
                  <a:gd name="connsiteY3" fmla="*/ 234192 h 2278892"/>
                  <a:gd name="connsiteX4" fmla="*/ 4419600 w 5372100"/>
                  <a:gd name="connsiteY4" fmla="*/ 157992 h 2278892"/>
                  <a:gd name="connsiteX5" fmla="*/ 4165600 w 5372100"/>
                  <a:gd name="connsiteY5" fmla="*/ 5592 h 2278892"/>
                  <a:gd name="connsiteX6" fmla="*/ 3975100 w 5372100"/>
                  <a:gd name="connsiteY6" fmla="*/ 43692 h 2278892"/>
                  <a:gd name="connsiteX7" fmla="*/ 3949700 w 5372100"/>
                  <a:gd name="connsiteY7" fmla="*/ 145292 h 2278892"/>
                  <a:gd name="connsiteX8" fmla="*/ 4038600 w 5372100"/>
                  <a:gd name="connsiteY8" fmla="*/ 297692 h 2278892"/>
                  <a:gd name="connsiteX9" fmla="*/ 4038600 w 5372100"/>
                  <a:gd name="connsiteY9" fmla="*/ 627892 h 2278892"/>
                  <a:gd name="connsiteX10" fmla="*/ 3924300 w 5372100"/>
                  <a:gd name="connsiteY10" fmla="*/ 792992 h 2278892"/>
                  <a:gd name="connsiteX11" fmla="*/ 3822700 w 5372100"/>
                  <a:gd name="connsiteY11" fmla="*/ 869192 h 2278892"/>
                  <a:gd name="connsiteX12" fmla="*/ 3873500 w 5372100"/>
                  <a:gd name="connsiteY12" fmla="*/ 1034292 h 2278892"/>
                  <a:gd name="connsiteX13" fmla="*/ 3937000 w 5372100"/>
                  <a:gd name="connsiteY13" fmla="*/ 1326392 h 2278892"/>
                  <a:gd name="connsiteX14" fmla="*/ 3898900 w 5372100"/>
                  <a:gd name="connsiteY14" fmla="*/ 1478792 h 2278892"/>
                  <a:gd name="connsiteX15" fmla="*/ 3479800 w 5372100"/>
                  <a:gd name="connsiteY15" fmla="*/ 1707392 h 2278892"/>
                  <a:gd name="connsiteX16" fmla="*/ 3086100 w 5372100"/>
                  <a:gd name="connsiteY16" fmla="*/ 1808992 h 2278892"/>
                  <a:gd name="connsiteX17" fmla="*/ 2844800 w 5372100"/>
                  <a:gd name="connsiteY17" fmla="*/ 1796292 h 2278892"/>
                  <a:gd name="connsiteX18" fmla="*/ 2514600 w 5372100"/>
                  <a:gd name="connsiteY18" fmla="*/ 1847092 h 2278892"/>
                  <a:gd name="connsiteX19" fmla="*/ 2222500 w 5372100"/>
                  <a:gd name="connsiteY19" fmla="*/ 1923292 h 2278892"/>
                  <a:gd name="connsiteX20" fmla="*/ 1930400 w 5372100"/>
                  <a:gd name="connsiteY20" fmla="*/ 1935992 h 2278892"/>
                  <a:gd name="connsiteX21" fmla="*/ 1701800 w 5372100"/>
                  <a:gd name="connsiteY21" fmla="*/ 2126492 h 2278892"/>
                  <a:gd name="connsiteX22" fmla="*/ 1371600 w 5372100"/>
                  <a:gd name="connsiteY22" fmla="*/ 2278892 h 2278892"/>
                  <a:gd name="connsiteX23" fmla="*/ 825500 w 5372100"/>
                  <a:gd name="connsiteY23" fmla="*/ 2126492 h 2278892"/>
                  <a:gd name="connsiteX24" fmla="*/ 381000 w 5372100"/>
                  <a:gd name="connsiteY24" fmla="*/ 2101092 h 2278892"/>
                  <a:gd name="connsiteX25" fmla="*/ 0 w 5372100"/>
                  <a:gd name="connsiteY25" fmla="*/ 2012192 h 2278892"/>
                  <a:gd name="connsiteX0" fmla="*/ 4991100 w 4991100"/>
                  <a:gd name="connsiteY0" fmla="*/ 742192 h 2278892"/>
                  <a:gd name="connsiteX1" fmla="*/ 4699000 w 4991100"/>
                  <a:gd name="connsiteY1" fmla="*/ 538992 h 2278892"/>
                  <a:gd name="connsiteX2" fmla="*/ 4470400 w 4991100"/>
                  <a:gd name="connsiteY2" fmla="*/ 323092 h 2278892"/>
                  <a:gd name="connsiteX3" fmla="*/ 4267200 w 4991100"/>
                  <a:gd name="connsiteY3" fmla="*/ 234192 h 2278892"/>
                  <a:gd name="connsiteX4" fmla="*/ 4038600 w 4991100"/>
                  <a:gd name="connsiteY4" fmla="*/ 157992 h 2278892"/>
                  <a:gd name="connsiteX5" fmla="*/ 3784600 w 4991100"/>
                  <a:gd name="connsiteY5" fmla="*/ 5592 h 2278892"/>
                  <a:gd name="connsiteX6" fmla="*/ 3594100 w 4991100"/>
                  <a:gd name="connsiteY6" fmla="*/ 43692 h 2278892"/>
                  <a:gd name="connsiteX7" fmla="*/ 3568700 w 4991100"/>
                  <a:gd name="connsiteY7" fmla="*/ 145292 h 2278892"/>
                  <a:gd name="connsiteX8" fmla="*/ 3657600 w 4991100"/>
                  <a:gd name="connsiteY8" fmla="*/ 297692 h 2278892"/>
                  <a:gd name="connsiteX9" fmla="*/ 3657600 w 4991100"/>
                  <a:gd name="connsiteY9" fmla="*/ 627892 h 2278892"/>
                  <a:gd name="connsiteX10" fmla="*/ 3543300 w 4991100"/>
                  <a:gd name="connsiteY10" fmla="*/ 792992 h 2278892"/>
                  <a:gd name="connsiteX11" fmla="*/ 3441700 w 4991100"/>
                  <a:gd name="connsiteY11" fmla="*/ 869192 h 2278892"/>
                  <a:gd name="connsiteX12" fmla="*/ 3492500 w 4991100"/>
                  <a:gd name="connsiteY12" fmla="*/ 1034292 h 2278892"/>
                  <a:gd name="connsiteX13" fmla="*/ 3556000 w 4991100"/>
                  <a:gd name="connsiteY13" fmla="*/ 1326392 h 2278892"/>
                  <a:gd name="connsiteX14" fmla="*/ 3517900 w 4991100"/>
                  <a:gd name="connsiteY14" fmla="*/ 1478792 h 2278892"/>
                  <a:gd name="connsiteX15" fmla="*/ 3098800 w 4991100"/>
                  <a:gd name="connsiteY15" fmla="*/ 1707392 h 2278892"/>
                  <a:gd name="connsiteX16" fmla="*/ 2705100 w 4991100"/>
                  <a:gd name="connsiteY16" fmla="*/ 1808992 h 2278892"/>
                  <a:gd name="connsiteX17" fmla="*/ 2463800 w 4991100"/>
                  <a:gd name="connsiteY17" fmla="*/ 1796292 h 2278892"/>
                  <a:gd name="connsiteX18" fmla="*/ 2133600 w 4991100"/>
                  <a:gd name="connsiteY18" fmla="*/ 1847092 h 2278892"/>
                  <a:gd name="connsiteX19" fmla="*/ 1841500 w 4991100"/>
                  <a:gd name="connsiteY19" fmla="*/ 1923292 h 2278892"/>
                  <a:gd name="connsiteX20" fmla="*/ 1549400 w 4991100"/>
                  <a:gd name="connsiteY20" fmla="*/ 1935992 h 2278892"/>
                  <a:gd name="connsiteX21" fmla="*/ 1320800 w 4991100"/>
                  <a:gd name="connsiteY21" fmla="*/ 2126492 h 2278892"/>
                  <a:gd name="connsiteX22" fmla="*/ 990600 w 4991100"/>
                  <a:gd name="connsiteY22" fmla="*/ 2278892 h 2278892"/>
                  <a:gd name="connsiteX23" fmla="*/ 444500 w 4991100"/>
                  <a:gd name="connsiteY23" fmla="*/ 2126492 h 2278892"/>
                  <a:gd name="connsiteX24" fmla="*/ 0 w 4991100"/>
                  <a:gd name="connsiteY24" fmla="*/ 2101092 h 2278892"/>
                  <a:gd name="connsiteX0" fmla="*/ 4876800 w 4876800"/>
                  <a:gd name="connsiteY0" fmla="*/ 742192 h 2278892"/>
                  <a:gd name="connsiteX1" fmla="*/ 4584700 w 4876800"/>
                  <a:gd name="connsiteY1" fmla="*/ 538992 h 2278892"/>
                  <a:gd name="connsiteX2" fmla="*/ 4356100 w 4876800"/>
                  <a:gd name="connsiteY2" fmla="*/ 323092 h 2278892"/>
                  <a:gd name="connsiteX3" fmla="*/ 4152900 w 4876800"/>
                  <a:gd name="connsiteY3" fmla="*/ 234192 h 2278892"/>
                  <a:gd name="connsiteX4" fmla="*/ 3924300 w 4876800"/>
                  <a:gd name="connsiteY4" fmla="*/ 157992 h 2278892"/>
                  <a:gd name="connsiteX5" fmla="*/ 3670300 w 4876800"/>
                  <a:gd name="connsiteY5" fmla="*/ 5592 h 2278892"/>
                  <a:gd name="connsiteX6" fmla="*/ 3479800 w 4876800"/>
                  <a:gd name="connsiteY6" fmla="*/ 43692 h 2278892"/>
                  <a:gd name="connsiteX7" fmla="*/ 3454400 w 4876800"/>
                  <a:gd name="connsiteY7" fmla="*/ 145292 h 2278892"/>
                  <a:gd name="connsiteX8" fmla="*/ 3543300 w 4876800"/>
                  <a:gd name="connsiteY8" fmla="*/ 297692 h 2278892"/>
                  <a:gd name="connsiteX9" fmla="*/ 3543300 w 4876800"/>
                  <a:gd name="connsiteY9" fmla="*/ 627892 h 2278892"/>
                  <a:gd name="connsiteX10" fmla="*/ 3429000 w 4876800"/>
                  <a:gd name="connsiteY10" fmla="*/ 792992 h 2278892"/>
                  <a:gd name="connsiteX11" fmla="*/ 3327400 w 4876800"/>
                  <a:gd name="connsiteY11" fmla="*/ 869192 h 2278892"/>
                  <a:gd name="connsiteX12" fmla="*/ 3378200 w 4876800"/>
                  <a:gd name="connsiteY12" fmla="*/ 1034292 h 2278892"/>
                  <a:gd name="connsiteX13" fmla="*/ 3441700 w 4876800"/>
                  <a:gd name="connsiteY13" fmla="*/ 1326392 h 2278892"/>
                  <a:gd name="connsiteX14" fmla="*/ 3403600 w 4876800"/>
                  <a:gd name="connsiteY14" fmla="*/ 1478792 h 2278892"/>
                  <a:gd name="connsiteX15" fmla="*/ 2984500 w 4876800"/>
                  <a:gd name="connsiteY15" fmla="*/ 1707392 h 2278892"/>
                  <a:gd name="connsiteX16" fmla="*/ 2590800 w 4876800"/>
                  <a:gd name="connsiteY16" fmla="*/ 1808992 h 2278892"/>
                  <a:gd name="connsiteX17" fmla="*/ 2349500 w 4876800"/>
                  <a:gd name="connsiteY17" fmla="*/ 1796292 h 2278892"/>
                  <a:gd name="connsiteX18" fmla="*/ 2019300 w 4876800"/>
                  <a:gd name="connsiteY18" fmla="*/ 1847092 h 2278892"/>
                  <a:gd name="connsiteX19" fmla="*/ 1727200 w 4876800"/>
                  <a:gd name="connsiteY19" fmla="*/ 1923292 h 2278892"/>
                  <a:gd name="connsiteX20" fmla="*/ 1435100 w 4876800"/>
                  <a:gd name="connsiteY20" fmla="*/ 1935992 h 2278892"/>
                  <a:gd name="connsiteX21" fmla="*/ 1206500 w 4876800"/>
                  <a:gd name="connsiteY21" fmla="*/ 2126492 h 2278892"/>
                  <a:gd name="connsiteX22" fmla="*/ 876300 w 4876800"/>
                  <a:gd name="connsiteY22" fmla="*/ 2278892 h 2278892"/>
                  <a:gd name="connsiteX23" fmla="*/ 330200 w 4876800"/>
                  <a:gd name="connsiteY23" fmla="*/ 2126492 h 2278892"/>
                  <a:gd name="connsiteX24" fmla="*/ 0 w 4876800"/>
                  <a:gd name="connsiteY24" fmla="*/ 2091567 h 227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876800" h="2278892">
                    <a:moveTo>
                      <a:pt x="4876800" y="742192"/>
                    </a:moveTo>
                    <a:cubicBezTo>
                      <a:pt x="4774141" y="675517"/>
                      <a:pt x="4671483" y="608842"/>
                      <a:pt x="4584700" y="538992"/>
                    </a:cubicBezTo>
                    <a:cubicBezTo>
                      <a:pt x="4497917" y="469142"/>
                      <a:pt x="4428067" y="373892"/>
                      <a:pt x="4356100" y="323092"/>
                    </a:cubicBezTo>
                    <a:cubicBezTo>
                      <a:pt x="4284133" y="272292"/>
                      <a:pt x="4224867" y="261709"/>
                      <a:pt x="4152900" y="234192"/>
                    </a:cubicBezTo>
                    <a:cubicBezTo>
                      <a:pt x="4080933" y="206675"/>
                      <a:pt x="4004733" y="196092"/>
                      <a:pt x="3924300" y="157992"/>
                    </a:cubicBezTo>
                    <a:cubicBezTo>
                      <a:pt x="3843867" y="119892"/>
                      <a:pt x="3744383" y="24642"/>
                      <a:pt x="3670300" y="5592"/>
                    </a:cubicBezTo>
                    <a:cubicBezTo>
                      <a:pt x="3596217" y="-13458"/>
                      <a:pt x="3515783" y="20409"/>
                      <a:pt x="3479800" y="43692"/>
                    </a:cubicBezTo>
                    <a:cubicBezTo>
                      <a:pt x="3443817" y="66975"/>
                      <a:pt x="3443817" y="102959"/>
                      <a:pt x="3454400" y="145292"/>
                    </a:cubicBezTo>
                    <a:cubicBezTo>
                      <a:pt x="3464983" y="187625"/>
                      <a:pt x="3528483" y="217259"/>
                      <a:pt x="3543300" y="297692"/>
                    </a:cubicBezTo>
                    <a:cubicBezTo>
                      <a:pt x="3558117" y="378125"/>
                      <a:pt x="3562350" y="545342"/>
                      <a:pt x="3543300" y="627892"/>
                    </a:cubicBezTo>
                    <a:cubicBezTo>
                      <a:pt x="3524250" y="710442"/>
                      <a:pt x="3464983" y="752775"/>
                      <a:pt x="3429000" y="792992"/>
                    </a:cubicBezTo>
                    <a:cubicBezTo>
                      <a:pt x="3393017" y="833209"/>
                      <a:pt x="3335867" y="828976"/>
                      <a:pt x="3327400" y="869192"/>
                    </a:cubicBezTo>
                    <a:cubicBezTo>
                      <a:pt x="3318933" y="909408"/>
                      <a:pt x="3359150" y="958092"/>
                      <a:pt x="3378200" y="1034292"/>
                    </a:cubicBezTo>
                    <a:cubicBezTo>
                      <a:pt x="3397250" y="1110492"/>
                      <a:pt x="3437467" y="1252309"/>
                      <a:pt x="3441700" y="1326392"/>
                    </a:cubicBezTo>
                    <a:cubicBezTo>
                      <a:pt x="3445933" y="1400475"/>
                      <a:pt x="3479800" y="1415292"/>
                      <a:pt x="3403600" y="1478792"/>
                    </a:cubicBezTo>
                    <a:cubicBezTo>
                      <a:pt x="3327400" y="1542292"/>
                      <a:pt x="3119967" y="1652359"/>
                      <a:pt x="2984500" y="1707392"/>
                    </a:cubicBezTo>
                    <a:cubicBezTo>
                      <a:pt x="2849033" y="1762425"/>
                      <a:pt x="2696633" y="1794175"/>
                      <a:pt x="2590800" y="1808992"/>
                    </a:cubicBezTo>
                    <a:cubicBezTo>
                      <a:pt x="2484967" y="1823809"/>
                      <a:pt x="2444750" y="1789942"/>
                      <a:pt x="2349500" y="1796292"/>
                    </a:cubicBezTo>
                    <a:cubicBezTo>
                      <a:pt x="2254250" y="1802642"/>
                      <a:pt x="2123017" y="1825925"/>
                      <a:pt x="2019300" y="1847092"/>
                    </a:cubicBezTo>
                    <a:cubicBezTo>
                      <a:pt x="1915583" y="1868259"/>
                      <a:pt x="1824567" y="1908475"/>
                      <a:pt x="1727200" y="1923292"/>
                    </a:cubicBezTo>
                    <a:cubicBezTo>
                      <a:pt x="1629833" y="1938109"/>
                      <a:pt x="1521883" y="1902125"/>
                      <a:pt x="1435100" y="1935992"/>
                    </a:cubicBezTo>
                    <a:cubicBezTo>
                      <a:pt x="1348317" y="1969859"/>
                      <a:pt x="1299633" y="2069342"/>
                      <a:pt x="1206500" y="2126492"/>
                    </a:cubicBezTo>
                    <a:cubicBezTo>
                      <a:pt x="1113367" y="2183642"/>
                      <a:pt x="1022350" y="2278892"/>
                      <a:pt x="876300" y="2278892"/>
                    </a:cubicBezTo>
                    <a:cubicBezTo>
                      <a:pt x="730250" y="2278892"/>
                      <a:pt x="476250" y="2157713"/>
                      <a:pt x="330200" y="2126492"/>
                    </a:cubicBezTo>
                    <a:cubicBezTo>
                      <a:pt x="184150" y="2095271"/>
                      <a:pt x="137583" y="2110617"/>
                      <a:pt x="0" y="2091567"/>
                    </a:cubicBezTo>
                  </a:path>
                </a:pathLst>
              </a:custGeom>
              <a:noFill/>
              <a:ln w="762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7585851" y="24117300"/>
                <a:ext cx="173849" cy="749300"/>
              </a:xfrm>
              <a:custGeom>
                <a:avLst/>
                <a:gdLst>
                  <a:gd name="connsiteX0" fmla="*/ 173849 w 173849"/>
                  <a:gd name="connsiteY0" fmla="*/ 0 h 749300"/>
                  <a:gd name="connsiteX1" fmla="*/ 84949 w 173849"/>
                  <a:gd name="connsiteY1" fmla="*/ 152400 h 749300"/>
                  <a:gd name="connsiteX2" fmla="*/ 8749 w 173849"/>
                  <a:gd name="connsiteY2" fmla="*/ 431800 h 749300"/>
                  <a:gd name="connsiteX3" fmla="*/ 8749 w 173849"/>
                  <a:gd name="connsiteY3" fmla="*/ 635000 h 749300"/>
                  <a:gd name="connsiteX4" fmla="*/ 72249 w 173849"/>
                  <a:gd name="connsiteY4" fmla="*/ 74930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49" h="749300">
                    <a:moveTo>
                      <a:pt x="173849" y="0"/>
                    </a:moveTo>
                    <a:cubicBezTo>
                      <a:pt x="143157" y="40216"/>
                      <a:pt x="112466" y="80433"/>
                      <a:pt x="84949" y="152400"/>
                    </a:cubicBezTo>
                    <a:cubicBezTo>
                      <a:pt x="57432" y="224367"/>
                      <a:pt x="21449" y="351367"/>
                      <a:pt x="8749" y="431800"/>
                    </a:cubicBezTo>
                    <a:cubicBezTo>
                      <a:pt x="-3951" y="512233"/>
                      <a:pt x="-1834" y="582083"/>
                      <a:pt x="8749" y="635000"/>
                    </a:cubicBezTo>
                    <a:cubicBezTo>
                      <a:pt x="19332" y="687917"/>
                      <a:pt x="45790" y="718608"/>
                      <a:pt x="72249" y="749300"/>
                    </a:cubicBezTo>
                  </a:path>
                </a:pathLst>
              </a:custGeom>
              <a:noFill/>
              <a:ln w="762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367466" y="25404588"/>
              <a:ext cx="3766887" cy="1085441"/>
            </a:xfrm>
            <a:custGeom>
              <a:avLst/>
              <a:gdLst>
                <a:gd name="connsiteX0" fmla="*/ 5760464 w 5760464"/>
                <a:gd name="connsiteY0" fmla="*/ 1654552 h 1654552"/>
                <a:gd name="connsiteX1" fmla="*/ 5407538 w 5760464"/>
                <a:gd name="connsiteY1" fmla="*/ 1510173 h 1654552"/>
                <a:gd name="connsiteX2" fmla="*/ 5118780 w 5760464"/>
                <a:gd name="connsiteY2" fmla="*/ 1269541 h 1654552"/>
                <a:gd name="connsiteX3" fmla="*/ 4701685 w 5760464"/>
                <a:gd name="connsiteY3" fmla="*/ 1060994 h 1654552"/>
                <a:gd name="connsiteX4" fmla="*/ 4220422 w 5760464"/>
                <a:gd name="connsiteY4" fmla="*/ 868488 h 1654552"/>
                <a:gd name="connsiteX5" fmla="*/ 4011875 w 5760464"/>
                <a:gd name="connsiteY5" fmla="*/ 611815 h 1654552"/>
                <a:gd name="connsiteX6" fmla="*/ 3723117 w 5760464"/>
                <a:gd name="connsiteY6" fmla="*/ 595773 h 1654552"/>
                <a:gd name="connsiteX7" fmla="*/ 3418317 w 5760464"/>
                <a:gd name="connsiteY7" fmla="*/ 740152 h 1654552"/>
                <a:gd name="connsiteX8" fmla="*/ 3129559 w 5760464"/>
                <a:gd name="connsiteY8" fmla="*/ 980783 h 1654552"/>
                <a:gd name="connsiteX9" fmla="*/ 2808717 w 5760464"/>
                <a:gd name="connsiteY9" fmla="*/ 932657 h 1654552"/>
                <a:gd name="connsiteX10" fmla="*/ 2519959 w 5760464"/>
                <a:gd name="connsiteY10" fmla="*/ 852446 h 1654552"/>
                <a:gd name="connsiteX11" fmla="*/ 2279327 w 5760464"/>
                <a:gd name="connsiteY11" fmla="*/ 836404 h 1654552"/>
                <a:gd name="connsiteX12" fmla="*/ 1910359 w 5760464"/>
                <a:gd name="connsiteY12" fmla="*/ 820362 h 1654552"/>
                <a:gd name="connsiteX13" fmla="*/ 1557433 w 5760464"/>
                <a:gd name="connsiteY13" fmla="*/ 756194 h 1654552"/>
                <a:gd name="connsiteX14" fmla="*/ 1252633 w 5760464"/>
                <a:gd name="connsiteY14" fmla="*/ 611815 h 1654552"/>
                <a:gd name="connsiteX15" fmla="*/ 1060127 w 5760464"/>
                <a:gd name="connsiteY15" fmla="*/ 531604 h 1654552"/>
                <a:gd name="connsiteX16" fmla="*/ 691159 w 5760464"/>
                <a:gd name="connsiteY16" fmla="*/ 515562 h 1654552"/>
                <a:gd name="connsiteX17" fmla="*/ 466570 w 5760464"/>
                <a:gd name="connsiteY17" fmla="*/ 483478 h 1654552"/>
                <a:gd name="connsiteX18" fmla="*/ 514696 w 5760464"/>
                <a:gd name="connsiteY18" fmla="*/ 307015 h 1654552"/>
                <a:gd name="connsiteX19" fmla="*/ 450527 w 5760464"/>
                <a:gd name="connsiteY19" fmla="*/ 114510 h 1654552"/>
                <a:gd name="connsiteX20" fmla="*/ 274064 w 5760464"/>
                <a:gd name="connsiteY20" fmla="*/ 18257 h 1654552"/>
                <a:gd name="connsiteX21" fmla="*/ 1349 w 5760464"/>
                <a:gd name="connsiteY21" fmla="*/ 483478 h 1654552"/>
                <a:gd name="connsiteX22" fmla="*/ 177812 w 5760464"/>
                <a:gd name="connsiteY22" fmla="*/ 900573 h 1654552"/>
                <a:gd name="connsiteX23" fmla="*/ 370317 w 5760464"/>
                <a:gd name="connsiteY23" fmla="*/ 1173288 h 1654552"/>
                <a:gd name="connsiteX24" fmla="*/ 338233 w 5760464"/>
                <a:gd name="connsiteY24" fmla="*/ 1317667 h 1654552"/>
                <a:gd name="connsiteX25" fmla="*/ 177812 w 5760464"/>
                <a:gd name="connsiteY25" fmla="*/ 1638510 h 1654552"/>
                <a:gd name="connsiteX0" fmla="*/ 5760464 w 5760464"/>
                <a:gd name="connsiteY0" fmla="*/ 1654552 h 1654552"/>
                <a:gd name="connsiteX1" fmla="*/ 5407538 w 5760464"/>
                <a:gd name="connsiteY1" fmla="*/ 1510173 h 1654552"/>
                <a:gd name="connsiteX2" fmla="*/ 5118780 w 5760464"/>
                <a:gd name="connsiteY2" fmla="*/ 1269541 h 1654552"/>
                <a:gd name="connsiteX3" fmla="*/ 4701685 w 5760464"/>
                <a:gd name="connsiteY3" fmla="*/ 1060994 h 1654552"/>
                <a:gd name="connsiteX4" fmla="*/ 4220422 w 5760464"/>
                <a:gd name="connsiteY4" fmla="*/ 868488 h 1654552"/>
                <a:gd name="connsiteX5" fmla="*/ 4011875 w 5760464"/>
                <a:gd name="connsiteY5" fmla="*/ 611815 h 1654552"/>
                <a:gd name="connsiteX6" fmla="*/ 3723117 w 5760464"/>
                <a:gd name="connsiteY6" fmla="*/ 595773 h 1654552"/>
                <a:gd name="connsiteX7" fmla="*/ 3418317 w 5760464"/>
                <a:gd name="connsiteY7" fmla="*/ 740152 h 1654552"/>
                <a:gd name="connsiteX8" fmla="*/ 3129559 w 5760464"/>
                <a:gd name="connsiteY8" fmla="*/ 980783 h 1654552"/>
                <a:gd name="connsiteX9" fmla="*/ 2808717 w 5760464"/>
                <a:gd name="connsiteY9" fmla="*/ 932657 h 1654552"/>
                <a:gd name="connsiteX10" fmla="*/ 2519959 w 5760464"/>
                <a:gd name="connsiteY10" fmla="*/ 852446 h 1654552"/>
                <a:gd name="connsiteX11" fmla="*/ 2279327 w 5760464"/>
                <a:gd name="connsiteY11" fmla="*/ 836404 h 1654552"/>
                <a:gd name="connsiteX12" fmla="*/ 1910359 w 5760464"/>
                <a:gd name="connsiteY12" fmla="*/ 820362 h 1654552"/>
                <a:gd name="connsiteX13" fmla="*/ 1557433 w 5760464"/>
                <a:gd name="connsiteY13" fmla="*/ 756194 h 1654552"/>
                <a:gd name="connsiteX14" fmla="*/ 1252633 w 5760464"/>
                <a:gd name="connsiteY14" fmla="*/ 611815 h 1654552"/>
                <a:gd name="connsiteX15" fmla="*/ 1060127 w 5760464"/>
                <a:gd name="connsiteY15" fmla="*/ 531604 h 1654552"/>
                <a:gd name="connsiteX16" fmla="*/ 691159 w 5760464"/>
                <a:gd name="connsiteY16" fmla="*/ 515562 h 1654552"/>
                <a:gd name="connsiteX17" fmla="*/ 466570 w 5760464"/>
                <a:gd name="connsiteY17" fmla="*/ 483478 h 1654552"/>
                <a:gd name="connsiteX18" fmla="*/ 514696 w 5760464"/>
                <a:gd name="connsiteY18" fmla="*/ 307015 h 1654552"/>
                <a:gd name="connsiteX19" fmla="*/ 450527 w 5760464"/>
                <a:gd name="connsiteY19" fmla="*/ 114510 h 1654552"/>
                <a:gd name="connsiteX20" fmla="*/ 274064 w 5760464"/>
                <a:gd name="connsiteY20" fmla="*/ 18257 h 1654552"/>
                <a:gd name="connsiteX21" fmla="*/ 1349 w 5760464"/>
                <a:gd name="connsiteY21" fmla="*/ 483478 h 1654552"/>
                <a:gd name="connsiteX22" fmla="*/ 177812 w 5760464"/>
                <a:gd name="connsiteY22" fmla="*/ 900573 h 1654552"/>
                <a:gd name="connsiteX23" fmla="*/ 370317 w 5760464"/>
                <a:gd name="connsiteY23" fmla="*/ 1173288 h 1654552"/>
                <a:gd name="connsiteX24" fmla="*/ 338233 w 5760464"/>
                <a:gd name="connsiteY24" fmla="*/ 1317667 h 1654552"/>
                <a:gd name="connsiteX0" fmla="*/ 5760464 w 5760464"/>
                <a:gd name="connsiteY0" fmla="*/ 1654552 h 1654552"/>
                <a:gd name="connsiteX1" fmla="*/ 5407538 w 5760464"/>
                <a:gd name="connsiteY1" fmla="*/ 1510173 h 1654552"/>
                <a:gd name="connsiteX2" fmla="*/ 5118780 w 5760464"/>
                <a:gd name="connsiteY2" fmla="*/ 1269541 h 1654552"/>
                <a:gd name="connsiteX3" fmla="*/ 4701685 w 5760464"/>
                <a:gd name="connsiteY3" fmla="*/ 1060994 h 1654552"/>
                <a:gd name="connsiteX4" fmla="*/ 4220422 w 5760464"/>
                <a:gd name="connsiteY4" fmla="*/ 868488 h 1654552"/>
                <a:gd name="connsiteX5" fmla="*/ 4011875 w 5760464"/>
                <a:gd name="connsiteY5" fmla="*/ 611815 h 1654552"/>
                <a:gd name="connsiteX6" fmla="*/ 3723117 w 5760464"/>
                <a:gd name="connsiteY6" fmla="*/ 595773 h 1654552"/>
                <a:gd name="connsiteX7" fmla="*/ 3418317 w 5760464"/>
                <a:gd name="connsiteY7" fmla="*/ 740152 h 1654552"/>
                <a:gd name="connsiteX8" fmla="*/ 3129559 w 5760464"/>
                <a:gd name="connsiteY8" fmla="*/ 980783 h 1654552"/>
                <a:gd name="connsiteX9" fmla="*/ 2808717 w 5760464"/>
                <a:gd name="connsiteY9" fmla="*/ 932657 h 1654552"/>
                <a:gd name="connsiteX10" fmla="*/ 2519959 w 5760464"/>
                <a:gd name="connsiteY10" fmla="*/ 852446 h 1654552"/>
                <a:gd name="connsiteX11" fmla="*/ 2279327 w 5760464"/>
                <a:gd name="connsiteY11" fmla="*/ 836404 h 1654552"/>
                <a:gd name="connsiteX12" fmla="*/ 1910359 w 5760464"/>
                <a:gd name="connsiteY12" fmla="*/ 820362 h 1654552"/>
                <a:gd name="connsiteX13" fmla="*/ 1557433 w 5760464"/>
                <a:gd name="connsiteY13" fmla="*/ 756194 h 1654552"/>
                <a:gd name="connsiteX14" fmla="*/ 1252633 w 5760464"/>
                <a:gd name="connsiteY14" fmla="*/ 611815 h 1654552"/>
                <a:gd name="connsiteX15" fmla="*/ 1060127 w 5760464"/>
                <a:gd name="connsiteY15" fmla="*/ 531604 h 1654552"/>
                <a:gd name="connsiteX16" fmla="*/ 691159 w 5760464"/>
                <a:gd name="connsiteY16" fmla="*/ 515562 h 1654552"/>
                <a:gd name="connsiteX17" fmla="*/ 466570 w 5760464"/>
                <a:gd name="connsiteY17" fmla="*/ 483478 h 1654552"/>
                <a:gd name="connsiteX18" fmla="*/ 514696 w 5760464"/>
                <a:gd name="connsiteY18" fmla="*/ 307015 h 1654552"/>
                <a:gd name="connsiteX19" fmla="*/ 450527 w 5760464"/>
                <a:gd name="connsiteY19" fmla="*/ 114510 h 1654552"/>
                <a:gd name="connsiteX20" fmla="*/ 274064 w 5760464"/>
                <a:gd name="connsiteY20" fmla="*/ 18257 h 1654552"/>
                <a:gd name="connsiteX21" fmla="*/ 1349 w 5760464"/>
                <a:gd name="connsiteY21" fmla="*/ 483478 h 1654552"/>
                <a:gd name="connsiteX22" fmla="*/ 177812 w 5760464"/>
                <a:gd name="connsiteY22" fmla="*/ 900573 h 1654552"/>
                <a:gd name="connsiteX23" fmla="*/ 370317 w 5760464"/>
                <a:gd name="connsiteY23" fmla="*/ 1173288 h 1654552"/>
                <a:gd name="connsiteX0" fmla="*/ 5760464 w 5760464"/>
                <a:gd name="connsiteY0" fmla="*/ 1654552 h 1654552"/>
                <a:gd name="connsiteX1" fmla="*/ 5407538 w 5760464"/>
                <a:gd name="connsiteY1" fmla="*/ 1510173 h 1654552"/>
                <a:gd name="connsiteX2" fmla="*/ 5118780 w 5760464"/>
                <a:gd name="connsiteY2" fmla="*/ 1269541 h 1654552"/>
                <a:gd name="connsiteX3" fmla="*/ 4701685 w 5760464"/>
                <a:gd name="connsiteY3" fmla="*/ 1060994 h 1654552"/>
                <a:gd name="connsiteX4" fmla="*/ 4220422 w 5760464"/>
                <a:gd name="connsiteY4" fmla="*/ 868488 h 1654552"/>
                <a:gd name="connsiteX5" fmla="*/ 4011875 w 5760464"/>
                <a:gd name="connsiteY5" fmla="*/ 611815 h 1654552"/>
                <a:gd name="connsiteX6" fmla="*/ 3723117 w 5760464"/>
                <a:gd name="connsiteY6" fmla="*/ 595773 h 1654552"/>
                <a:gd name="connsiteX7" fmla="*/ 3418317 w 5760464"/>
                <a:gd name="connsiteY7" fmla="*/ 740152 h 1654552"/>
                <a:gd name="connsiteX8" fmla="*/ 3129559 w 5760464"/>
                <a:gd name="connsiteY8" fmla="*/ 980783 h 1654552"/>
                <a:gd name="connsiteX9" fmla="*/ 2808717 w 5760464"/>
                <a:gd name="connsiteY9" fmla="*/ 932657 h 1654552"/>
                <a:gd name="connsiteX10" fmla="*/ 2519959 w 5760464"/>
                <a:gd name="connsiteY10" fmla="*/ 852446 h 1654552"/>
                <a:gd name="connsiteX11" fmla="*/ 2279327 w 5760464"/>
                <a:gd name="connsiteY11" fmla="*/ 836404 h 1654552"/>
                <a:gd name="connsiteX12" fmla="*/ 1910359 w 5760464"/>
                <a:gd name="connsiteY12" fmla="*/ 820362 h 1654552"/>
                <a:gd name="connsiteX13" fmla="*/ 1557433 w 5760464"/>
                <a:gd name="connsiteY13" fmla="*/ 756194 h 1654552"/>
                <a:gd name="connsiteX14" fmla="*/ 1252633 w 5760464"/>
                <a:gd name="connsiteY14" fmla="*/ 611815 h 1654552"/>
                <a:gd name="connsiteX15" fmla="*/ 1060127 w 5760464"/>
                <a:gd name="connsiteY15" fmla="*/ 531604 h 1654552"/>
                <a:gd name="connsiteX16" fmla="*/ 691159 w 5760464"/>
                <a:gd name="connsiteY16" fmla="*/ 515562 h 1654552"/>
                <a:gd name="connsiteX17" fmla="*/ 466570 w 5760464"/>
                <a:gd name="connsiteY17" fmla="*/ 483478 h 1654552"/>
                <a:gd name="connsiteX18" fmla="*/ 514696 w 5760464"/>
                <a:gd name="connsiteY18" fmla="*/ 307015 h 1654552"/>
                <a:gd name="connsiteX19" fmla="*/ 450527 w 5760464"/>
                <a:gd name="connsiteY19" fmla="*/ 114510 h 1654552"/>
                <a:gd name="connsiteX20" fmla="*/ 274064 w 5760464"/>
                <a:gd name="connsiteY20" fmla="*/ 18257 h 1654552"/>
                <a:gd name="connsiteX21" fmla="*/ 1349 w 5760464"/>
                <a:gd name="connsiteY21" fmla="*/ 483478 h 1654552"/>
                <a:gd name="connsiteX22" fmla="*/ 177812 w 5760464"/>
                <a:gd name="connsiteY22" fmla="*/ 900573 h 1654552"/>
                <a:gd name="connsiteX0" fmla="*/ 5759115 w 5759115"/>
                <a:gd name="connsiteY0" fmla="*/ 1654552 h 1654552"/>
                <a:gd name="connsiteX1" fmla="*/ 5406189 w 5759115"/>
                <a:gd name="connsiteY1" fmla="*/ 1510173 h 1654552"/>
                <a:gd name="connsiteX2" fmla="*/ 5117431 w 5759115"/>
                <a:gd name="connsiteY2" fmla="*/ 1269541 h 1654552"/>
                <a:gd name="connsiteX3" fmla="*/ 4700336 w 5759115"/>
                <a:gd name="connsiteY3" fmla="*/ 1060994 h 1654552"/>
                <a:gd name="connsiteX4" fmla="*/ 4219073 w 5759115"/>
                <a:gd name="connsiteY4" fmla="*/ 868488 h 1654552"/>
                <a:gd name="connsiteX5" fmla="*/ 4010526 w 5759115"/>
                <a:gd name="connsiteY5" fmla="*/ 611815 h 1654552"/>
                <a:gd name="connsiteX6" fmla="*/ 3721768 w 5759115"/>
                <a:gd name="connsiteY6" fmla="*/ 595773 h 1654552"/>
                <a:gd name="connsiteX7" fmla="*/ 3416968 w 5759115"/>
                <a:gd name="connsiteY7" fmla="*/ 740152 h 1654552"/>
                <a:gd name="connsiteX8" fmla="*/ 3128210 w 5759115"/>
                <a:gd name="connsiteY8" fmla="*/ 980783 h 1654552"/>
                <a:gd name="connsiteX9" fmla="*/ 2807368 w 5759115"/>
                <a:gd name="connsiteY9" fmla="*/ 932657 h 1654552"/>
                <a:gd name="connsiteX10" fmla="*/ 2518610 w 5759115"/>
                <a:gd name="connsiteY10" fmla="*/ 852446 h 1654552"/>
                <a:gd name="connsiteX11" fmla="*/ 2277978 w 5759115"/>
                <a:gd name="connsiteY11" fmla="*/ 836404 h 1654552"/>
                <a:gd name="connsiteX12" fmla="*/ 1909010 w 5759115"/>
                <a:gd name="connsiteY12" fmla="*/ 820362 h 1654552"/>
                <a:gd name="connsiteX13" fmla="*/ 1556084 w 5759115"/>
                <a:gd name="connsiteY13" fmla="*/ 756194 h 1654552"/>
                <a:gd name="connsiteX14" fmla="*/ 1251284 w 5759115"/>
                <a:gd name="connsiteY14" fmla="*/ 611815 h 1654552"/>
                <a:gd name="connsiteX15" fmla="*/ 1058778 w 5759115"/>
                <a:gd name="connsiteY15" fmla="*/ 531604 h 1654552"/>
                <a:gd name="connsiteX16" fmla="*/ 689810 w 5759115"/>
                <a:gd name="connsiteY16" fmla="*/ 515562 h 1654552"/>
                <a:gd name="connsiteX17" fmla="*/ 465221 w 5759115"/>
                <a:gd name="connsiteY17" fmla="*/ 483478 h 1654552"/>
                <a:gd name="connsiteX18" fmla="*/ 513347 w 5759115"/>
                <a:gd name="connsiteY18" fmla="*/ 307015 h 1654552"/>
                <a:gd name="connsiteX19" fmla="*/ 449178 w 5759115"/>
                <a:gd name="connsiteY19" fmla="*/ 114510 h 1654552"/>
                <a:gd name="connsiteX20" fmla="*/ 272715 w 5759115"/>
                <a:gd name="connsiteY20" fmla="*/ 18257 h 1654552"/>
                <a:gd name="connsiteX21" fmla="*/ 0 w 5759115"/>
                <a:gd name="connsiteY21" fmla="*/ 483478 h 1654552"/>
                <a:gd name="connsiteX0" fmla="*/ 5486400 w 5486400"/>
                <a:gd name="connsiteY0" fmla="*/ 1654552 h 1654552"/>
                <a:gd name="connsiteX1" fmla="*/ 5133474 w 5486400"/>
                <a:gd name="connsiteY1" fmla="*/ 1510173 h 1654552"/>
                <a:gd name="connsiteX2" fmla="*/ 4844716 w 5486400"/>
                <a:gd name="connsiteY2" fmla="*/ 1269541 h 1654552"/>
                <a:gd name="connsiteX3" fmla="*/ 4427621 w 5486400"/>
                <a:gd name="connsiteY3" fmla="*/ 1060994 h 1654552"/>
                <a:gd name="connsiteX4" fmla="*/ 3946358 w 5486400"/>
                <a:gd name="connsiteY4" fmla="*/ 868488 h 1654552"/>
                <a:gd name="connsiteX5" fmla="*/ 3737811 w 5486400"/>
                <a:gd name="connsiteY5" fmla="*/ 611815 h 1654552"/>
                <a:gd name="connsiteX6" fmla="*/ 3449053 w 5486400"/>
                <a:gd name="connsiteY6" fmla="*/ 595773 h 1654552"/>
                <a:gd name="connsiteX7" fmla="*/ 3144253 w 5486400"/>
                <a:gd name="connsiteY7" fmla="*/ 740152 h 1654552"/>
                <a:gd name="connsiteX8" fmla="*/ 2855495 w 5486400"/>
                <a:gd name="connsiteY8" fmla="*/ 980783 h 1654552"/>
                <a:gd name="connsiteX9" fmla="*/ 2534653 w 5486400"/>
                <a:gd name="connsiteY9" fmla="*/ 932657 h 1654552"/>
                <a:gd name="connsiteX10" fmla="*/ 2245895 w 5486400"/>
                <a:gd name="connsiteY10" fmla="*/ 852446 h 1654552"/>
                <a:gd name="connsiteX11" fmla="*/ 2005263 w 5486400"/>
                <a:gd name="connsiteY11" fmla="*/ 836404 h 1654552"/>
                <a:gd name="connsiteX12" fmla="*/ 1636295 w 5486400"/>
                <a:gd name="connsiteY12" fmla="*/ 820362 h 1654552"/>
                <a:gd name="connsiteX13" fmla="*/ 1283369 w 5486400"/>
                <a:gd name="connsiteY13" fmla="*/ 756194 h 1654552"/>
                <a:gd name="connsiteX14" fmla="*/ 978569 w 5486400"/>
                <a:gd name="connsiteY14" fmla="*/ 611815 h 1654552"/>
                <a:gd name="connsiteX15" fmla="*/ 786063 w 5486400"/>
                <a:gd name="connsiteY15" fmla="*/ 531604 h 1654552"/>
                <a:gd name="connsiteX16" fmla="*/ 417095 w 5486400"/>
                <a:gd name="connsiteY16" fmla="*/ 515562 h 1654552"/>
                <a:gd name="connsiteX17" fmla="*/ 192506 w 5486400"/>
                <a:gd name="connsiteY17" fmla="*/ 483478 h 1654552"/>
                <a:gd name="connsiteX18" fmla="*/ 240632 w 5486400"/>
                <a:gd name="connsiteY18" fmla="*/ 307015 h 1654552"/>
                <a:gd name="connsiteX19" fmla="*/ 176463 w 5486400"/>
                <a:gd name="connsiteY19" fmla="*/ 114510 h 1654552"/>
                <a:gd name="connsiteX20" fmla="*/ 0 w 5486400"/>
                <a:gd name="connsiteY20" fmla="*/ 18257 h 1654552"/>
                <a:gd name="connsiteX0" fmla="*/ 5309937 w 5309937"/>
                <a:gd name="connsiteY0" fmla="*/ 1540042 h 1540042"/>
                <a:gd name="connsiteX1" fmla="*/ 4957011 w 5309937"/>
                <a:gd name="connsiteY1" fmla="*/ 1395663 h 1540042"/>
                <a:gd name="connsiteX2" fmla="*/ 4668253 w 5309937"/>
                <a:gd name="connsiteY2" fmla="*/ 1155031 h 1540042"/>
                <a:gd name="connsiteX3" fmla="*/ 4251158 w 5309937"/>
                <a:gd name="connsiteY3" fmla="*/ 946484 h 1540042"/>
                <a:gd name="connsiteX4" fmla="*/ 3769895 w 5309937"/>
                <a:gd name="connsiteY4" fmla="*/ 753978 h 1540042"/>
                <a:gd name="connsiteX5" fmla="*/ 3561348 w 5309937"/>
                <a:gd name="connsiteY5" fmla="*/ 497305 h 1540042"/>
                <a:gd name="connsiteX6" fmla="*/ 3272590 w 5309937"/>
                <a:gd name="connsiteY6" fmla="*/ 481263 h 1540042"/>
                <a:gd name="connsiteX7" fmla="*/ 2967790 w 5309937"/>
                <a:gd name="connsiteY7" fmla="*/ 625642 h 1540042"/>
                <a:gd name="connsiteX8" fmla="*/ 2679032 w 5309937"/>
                <a:gd name="connsiteY8" fmla="*/ 866273 h 1540042"/>
                <a:gd name="connsiteX9" fmla="*/ 2358190 w 5309937"/>
                <a:gd name="connsiteY9" fmla="*/ 818147 h 1540042"/>
                <a:gd name="connsiteX10" fmla="*/ 2069432 w 5309937"/>
                <a:gd name="connsiteY10" fmla="*/ 737936 h 1540042"/>
                <a:gd name="connsiteX11" fmla="*/ 1828800 w 5309937"/>
                <a:gd name="connsiteY11" fmla="*/ 721894 h 1540042"/>
                <a:gd name="connsiteX12" fmla="*/ 1459832 w 5309937"/>
                <a:gd name="connsiteY12" fmla="*/ 705852 h 1540042"/>
                <a:gd name="connsiteX13" fmla="*/ 1106906 w 5309937"/>
                <a:gd name="connsiteY13" fmla="*/ 641684 h 1540042"/>
                <a:gd name="connsiteX14" fmla="*/ 802106 w 5309937"/>
                <a:gd name="connsiteY14" fmla="*/ 497305 h 1540042"/>
                <a:gd name="connsiteX15" fmla="*/ 609600 w 5309937"/>
                <a:gd name="connsiteY15" fmla="*/ 417094 h 1540042"/>
                <a:gd name="connsiteX16" fmla="*/ 240632 w 5309937"/>
                <a:gd name="connsiteY16" fmla="*/ 401052 h 1540042"/>
                <a:gd name="connsiteX17" fmla="*/ 16043 w 5309937"/>
                <a:gd name="connsiteY17" fmla="*/ 368968 h 1540042"/>
                <a:gd name="connsiteX18" fmla="*/ 64169 w 5309937"/>
                <a:gd name="connsiteY18" fmla="*/ 192505 h 1540042"/>
                <a:gd name="connsiteX19" fmla="*/ 0 w 5309937"/>
                <a:gd name="connsiteY19" fmla="*/ 0 h 1540042"/>
                <a:gd name="connsiteX0" fmla="*/ 5300386 w 5300386"/>
                <a:gd name="connsiteY0" fmla="*/ 1347537 h 1347537"/>
                <a:gd name="connsiteX1" fmla="*/ 4947460 w 5300386"/>
                <a:gd name="connsiteY1" fmla="*/ 1203158 h 1347537"/>
                <a:gd name="connsiteX2" fmla="*/ 4658702 w 5300386"/>
                <a:gd name="connsiteY2" fmla="*/ 962526 h 1347537"/>
                <a:gd name="connsiteX3" fmla="*/ 4241607 w 5300386"/>
                <a:gd name="connsiteY3" fmla="*/ 753979 h 1347537"/>
                <a:gd name="connsiteX4" fmla="*/ 3760344 w 5300386"/>
                <a:gd name="connsiteY4" fmla="*/ 561473 h 1347537"/>
                <a:gd name="connsiteX5" fmla="*/ 3551797 w 5300386"/>
                <a:gd name="connsiteY5" fmla="*/ 304800 h 1347537"/>
                <a:gd name="connsiteX6" fmla="*/ 3263039 w 5300386"/>
                <a:gd name="connsiteY6" fmla="*/ 288758 h 1347537"/>
                <a:gd name="connsiteX7" fmla="*/ 2958239 w 5300386"/>
                <a:gd name="connsiteY7" fmla="*/ 433137 h 1347537"/>
                <a:gd name="connsiteX8" fmla="*/ 2669481 w 5300386"/>
                <a:gd name="connsiteY8" fmla="*/ 673768 h 1347537"/>
                <a:gd name="connsiteX9" fmla="*/ 2348639 w 5300386"/>
                <a:gd name="connsiteY9" fmla="*/ 625642 h 1347537"/>
                <a:gd name="connsiteX10" fmla="*/ 2059881 w 5300386"/>
                <a:gd name="connsiteY10" fmla="*/ 545431 h 1347537"/>
                <a:gd name="connsiteX11" fmla="*/ 1819249 w 5300386"/>
                <a:gd name="connsiteY11" fmla="*/ 529389 h 1347537"/>
                <a:gd name="connsiteX12" fmla="*/ 1450281 w 5300386"/>
                <a:gd name="connsiteY12" fmla="*/ 513347 h 1347537"/>
                <a:gd name="connsiteX13" fmla="*/ 1097355 w 5300386"/>
                <a:gd name="connsiteY13" fmla="*/ 449179 h 1347537"/>
                <a:gd name="connsiteX14" fmla="*/ 792555 w 5300386"/>
                <a:gd name="connsiteY14" fmla="*/ 304800 h 1347537"/>
                <a:gd name="connsiteX15" fmla="*/ 600049 w 5300386"/>
                <a:gd name="connsiteY15" fmla="*/ 224589 h 1347537"/>
                <a:gd name="connsiteX16" fmla="*/ 231081 w 5300386"/>
                <a:gd name="connsiteY16" fmla="*/ 208547 h 1347537"/>
                <a:gd name="connsiteX17" fmla="*/ 6492 w 5300386"/>
                <a:gd name="connsiteY17" fmla="*/ 176463 h 1347537"/>
                <a:gd name="connsiteX18" fmla="*/ 54618 w 5300386"/>
                <a:gd name="connsiteY18" fmla="*/ 0 h 1347537"/>
                <a:gd name="connsiteX0" fmla="*/ 5293894 w 5293894"/>
                <a:gd name="connsiteY0" fmla="*/ 1171074 h 1171074"/>
                <a:gd name="connsiteX1" fmla="*/ 4940968 w 5293894"/>
                <a:gd name="connsiteY1" fmla="*/ 1026695 h 1171074"/>
                <a:gd name="connsiteX2" fmla="*/ 4652210 w 5293894"/>
                <a:gd name="connsiteY2" fmla="*/ 786063 h 1171074"/>
                <a:gd name="connsiteX3" fmla="*/ 4235115 w 5293894"/>
                <a:gd name="connsiteY3" fmla="*/ 577516 h 1171074"/>
                <a:gd name="connsiteX4" fmla="*/ 3753852 w 5293894"/>
                <a:gd name="connsiteY4" fmla="*/ 385010 h 1171074"/>
                <a:gd name="connsiteX5" fmla="*/ 3545305 w 5293894"/>
                <a:gd name="connsiteY5" fmla="*/ 128337 h 1171074"/>
                <a:gd name="connsiteX6" fmla="*/ 3256547 w 5293894"/>
                <a:gd name="connsiteY6" fmla="*/ 112295 h 1171074"/>
                <a:gd name="connsiteX7" fmla="*/ 2951747 w 5293894"/>
                <a:gd name="connsiteY7" fmla="*/ 256674 h 1171074"/>
                <a:gd name="connsiteX8" fmla="*/ 2662989 w 5293894"/>
                <a:gd name="connsiteY8" fmla="*/ 497305 h 1171074"/>
                <a:gd name="connsiteX9" fmla="*/ 2342147 w 5293894"/>
                <a:gd name="connsiteY9" fmla="*/ 449179 h 1171074"/>
                <a:gd name="connsiteX10" fmla="*/ 2053389 w 5293894"/>
                <a:gd name="connsiteY10" fmla="*/ 368968 h 1171074"/>
                <a:gd name="connsiteX11" fmla="*/ 1812757 w 5293894"/>
                <a:gd name="connsiteY11" fmla="*/ 352926 h 1171074"/>
                <a:gd name="connsiteX12" fmla="*/ 1443789 w 5293894"/>
                <a:gd name="connsiteY12" fmla="*/ 336884 h 1171074"/>
                <a:gd name="connsiteX13" fmla="*/ 1090863 w 5293894"/>
                <a:gd name="connsiteY13" fmla="*/ 272716 h 1171074"/>
                <a:gd name="connsiteX14" fmla="*/ 786063 w 5293894"/>
                <a:gd name="connsiteY14" fmla="*/ 128337 h 1171074"/>
                <a:gd name="connsiteX15" fmla="*/ 593557 w 5293894"/>
                <a:gd name="connsiteY15" fmla="*/ 48126 h 1171074"/>
                <a:gd name="connsiteX16" fmla="*/ 224589 w 5293894"/>
                <a:gd name="connsiteY16" fmla="*/ 32084 h 1171074"/>
                <a:gd name="connsiteX17" fmla="*/ 0 w 5293894"/>
                <a:gd name="connsiteY17" fmla="*/ 0 h 1171074"/>
                <a:gd name="connsiteX0" fmla="*/ 5069305 w 5069305"/>
                <a:gd name="connsiteY0" fmla="*/ 1138990 h 1138990"/>
                <a:gd name="connsiteX1" fmla="*/ 4716379 w 5069305"/>
                <a:gd name="connsiteY1" fmla="*/ 994611 h 1138990"/>
                <a:gd name="connsiteX2" fmla="*/ 4427621 w 5069305"/>
                <a:gd name="connsiteY2" fmla="*/ 753979 h 1138990"/>
                <a:gd name="connsiteX3" fmla="*/ 4010526 w 5069305"/>
                <a:gd name="connsiteY3" fmla="*/ 545432 h 1138990"/>
                <a:gd name="connsiteX4" fmla="*/ 3529263 w 5069305"/>
                <a:gd name="connsiteY4" fmla="*/ 352926 h 1138990"/>
                <a:gd name="connsiteX5" fmla="*/ 3320716 w 5069305"/>
                <a:gd name="connsiteY5" fmla="*/ 96253 h 1138990"/>
                <a:gd name="connsiteX6" fmla="*/ 3031958 w 5069305"/>
                <a:gd name="connsiteY6" fmla="*/ 80211 h 1138990"/>
                <a:gd name="connsiteX7" fmla="*/ 2727158 w 5069305"/>
                <a:gd name="connsiteY7" fmla="*/ 224590 h 1138990"/>
                <a:gd name="connsiteX8" fmla="*/ 2438400 w 5069305"/>
                <a:gd name="connsiteY8" fmla="*/ 465221 h 1138990"/>
                <a:gd name="connsiteX9" fmla="*/ 2117558 w 5069305"/>
                <a:gd name="connsiteY9" fmla="*/ 417095 h 1138990"/>
                <a:gd name="connsiteX10" fmla="*/ 1828800 w 5069305"/>
                <a:gd name="connsiteY10" fmla="*/ 336884 h 1138990"/>
                <a:gd name="connsiteX11" fmla="*/ 1588168 w 5069305"/>
                <a:gd name="connsiteY11" fmla="*/ 320842 h 1138990"/>
                <a:gd name="connsiteX12" fmla="*/ 1219200 w 5069305"/>
                <a:gd name="connsiteY12" fmla="*/ 304800 h 1138990"/>
                <a:gd name="connsiteX13" fmla="*/ 866274 w 5069305"/>
                <a:gd name="connsiteY13" fmla="*/ 240632 h 1138990"/>
                <a:gd name="connsiteX14" fmla="*/ 561474 w 5069305"/>
                <a:gd name="connsiteY14" fmla="*/ 96253 h 1138990"/>
                <a:gd name="connsiteX15" fmla="*/ 368968 w 5069305"/>
                <a:gd name="connsiteY15" fmla="*/ 16042 h 1138990"/>
                <a:gd name="connsiteX16" fmla="*/ 0 w 5069305"/>
                <a:gd name="connsiteY16" fmla="*/ 0 h 1138990"/>
                <a:gd name="connsiteX0" fmla="*/ 4700337 w 4700337"/>
                <a:gd name="connsiteY0" fmla="*/ 1122948 h 1122948"/>
                <a:gd name="connsiteX1" fmla="*/ 4347411 w 4700337"/>
                <a:gd name="connsiteY1" fmla="*/ 978569 h 1122948"/>
                <a:gd name="connsiteX2" fmla="*/ 4058653 w 4700337"/>
                <a:gd name="connsiteY2" fmla="*/ 737937 h 1122948"/>
                <a:gd name="connsiteX3" fmla="*/ 3641558 w 4700337"/>
                <a:gd name="connsiteY3" fmla="*/ 529390 h 1122948"/>
                <a:gd name="connsiteX4" fmla="*/ 3160295 w 4700337"/>
                <a:gd name="connsiteY4" fmla="*/ 336884 h 1122948"/>
                <a:gd name="connsiteX5" fmla="*/ 2951748 w 4700337"/>
                <a:gd name="connsiteY5" fmla="*/ 80211 h 1122948"/>
                <a:gd name="connsiteX6" fmla="*/ 2662990 w 4700337"/>
                <a:gd name="connsiteY6" fmla="*/ 64169 h 1122948"/>
                <a:gd name="connsiteX7" fmla="*/ 2358190 w 4700337"/>
                <a:gd name="connsiteY7" fmla="*/ 208548 h 1122948"/>
                <a:gd name="connsiteX8" fmla="*/ 2069432 w 4700337"/>
                <a:gd name="connsiteY8" fmla="*/ 449179 h 1122948"/>
                <a:gd name="connsiteX9" fmla="*/ 1748590 w 4700337"/>
                <a:gd name="connsiteY9" fmla="*/ 401053 h 1122948"/>
                <a:gd name="connsiteX10" fmla="*/ 1459832 w 4700337"/>
                <a:gd name="connsiteY10" fmla="*/ 320842 h 1122948"/>
                <a:gd name="connsiteX11" fmla="*/ 1219200 w 4700337"/>
                <a:gd name="connsiteY11" fmla="*/ 304800 h 1122948"/>
                <a:gd name="connsiteX12" fmla="*/ 850232 w 4700337"/>
                <a:gd name="connsiteY12" fmla="*/ 288758 h 1122948"/>
                <a:gd name="connsiteX13" fmla="*/ 497306 w 4700337"/>
                <a:gd name="connsiteY13" fmla="*/ 224590 h 1122948"/>
                <a:gd name="connsiteX14" fmla="*/ 192506 w 4700337"/>
                <a:gd name="connsiteY14" fmla="*/ 80211 h 1122948"/>
                <a:gd name="connsiteX15" fmla="*/ 0 w 4700337"/>
                <a:gd name="connsiteY15" fmla="*/ 0 h 1122948"/>
                <a:gd name="connsiteX0" fmla="*/ 4507831 w 4507831"/>
                <a:gd name="connsiteY0" fmla="*/ 1075916 h 1075916"/>
                <a:gd name="connsiteX1" fmla="*/ 4154905 w 4507831"/>
                <a:gd name="connsiteY1" fmla="*/ 931537 h 1075916"/>
                <a:gd name="connsiteX2" fmla="*/ 3866147 w 4507831"/>
                <a:gd name="connsiteY2" fmla="*/ 690905 h 1075916"/>
                <a:gd name="connsiteX3" fmla="*/ 3449052 w 4507831"/>
                <a:gd name="connsiteY3" fmla="*/ 482358 h 1075916"/>
                <a:gd name="connsiteX4" fmla="*/ 2967789 w 4507831"/>
                <a:gd name="connsiteY4" fmla="*/ 289852 h 1075916"/>
                <a:gd name="connsiteX5" fmla="*/ 2759242 w 4507831"/>
                <a:gd name="connsiteY5" fmla="*/ 33179 h 1075916"/>
                <a:gd name="connsiteX6" fmla="*/ 2470484 w 4507831"/>
                <a:gd name="connsiteY6" fmla="*/ 17137 h 1075916"/>
                <a:gd name="connsiteX7" fmla="*/ 2165684 w 4507831"/>
                <a:gd name="connsiteY7" fmla="*/ 161516 h 1075916"/>
                <a:gd name="connsiteX8" fmla="*/ 1876926 w 4507831"/>
                <a:gd name="connsiteY8" fmla="*/ 402147 h 1075916"/>
                <a:gd name="connsiteX9" fmla="*/ 1556084 w 4507831"/>
                <a:gd name="connsiteY9" fmla="*/ 354021 h 1075916"/>
                <a:gd name="connsiteX10" fmla="*/ 1267326 w 4507831"/>
                <a:gd name="connsiteY10" fmla="*/ 273810 h 1075916"/>
                <a:gd name="connsiteX11" fmla="*/ 1026694 w 4507831"/>
                <a:gd name="connsiteY11" fmla="*/ 257768 h 1075916"/>
                <a:gd name="connsiteX12" fmla="*/ 657726 w 4507831"/>
                <a:gd name="connsiteY12" fmla="*/ 241726 h 1075916"/>
                <a:gd name="connsiteX13" fmla="*/ 304800 w 4507831"/>
                <a:gd name="connsiteY13" fmla="*/ 177558 h 1075916"/>
                <a:gd name="connsiteX14" fmla="*/ 0 w 4507831"/>
                <a:gd name="connsiteY14" fmla="*/ 33179 h 1075916"/>
                <a:gd name="connsiteX0" fmla="*/ 4669756 w 4669756"/>
                <a:gd name="connsiteY0" fmla="*/ 1085441 h 1085441"/>
                <a:gd name="connsiteX1" fmla="*/ 4154905 w 4669756"/>
                <a:gd name="connsiteY1" fmla="*/ 931537 h 1085441"/>
                <a:gd name="connsiteX2" fmla="*/ 3866147 w 4669756"/>
                <a:gd name="connsiteY2" fmla="*/ 690905 h 1085441"/>
                <a:gd name="connsiteX3" fmla="*/ 3449052 w 4669756"/>
                <a:gd name="connsiteY3" fmla="*/ 482358 h 1085441"/>
                <a:gd name="connsiteX4" fmla="*/ 2967789 w 4669756"/>
                <a:gd name="connsiteY4" fmla="*/ 289852 h 1085441"/>
                <a:gd name="connsiteX5" fmla="*/ 2759242 w 4669756"/>
                <a:gd name="connsiteY5" fmla="*/ 33179 h 1085441"/>
                <a:gd name="connsiteX6" fmla="*/ 2470484 w 4669756"/>
                <a:gd name="connsiteY6" fmla="*/ 17137 h 1085441"/>
                <a:gd name="connsiteX7" fmla="*/ 2165684 w 4669756"/>
                <a:gd name="connsiteY7" fmla="*/ 161516 h 1085441"/>
                <a:gd name="connsiteX8" fmla="*/ 1876926 w 4669756"/>
                <a:gd name="connsiteY8" fmla="*/ 402147 h 1085441"/>
                <a:gd name="connsiteX9" fmla="*/ 1556084 w 4669756"/>
                <a:gd name="connsiteY9" fmla="*/ 354021 h 1085441"/>
                <a:gd name="connsiteX10" fmla="*/ 1267326 w 4669756"/>
                <a:gd name="connsiteY10" fmla="*/ 273810 h 1085441"/>
                <a:gd name="connsiteX11" fmla="*/ 1026694 w 4669756"/>
                <a:gd name="connsiteY11" fmla="*/ 257768 h 1085441"/>
                <a:gd name="connsiteX12" fmla="*/ 657726 w 4669756"/>
                <a:gd name="connsiteY12" fmla="*/ 241726 h 1085441"/>
                <a:gd name="connsiteX13" fmla="*/ 304800 w 4669756"/>
                <a:gd name="connsiteY13" fmla="*/ 177558 h 1085441"/>
                <a:gd name="connsiteX14" fmla="*/ 0 w 4669756"/>
                <a:gd name="connsiteY14" fmla="*/ 33179 h 1085441"/>
                <a:gd name="connsiteX0" fmla="*/ 4364956 w 4364956"/>
                <a:gd name="connsiteY0" fmla="*/ 1085441 h 1085441"/>
                <a:gd name="connsiteX1" fmla="*/ 3850105 w 4364956"/>
                <a:gd name="connsiteY1" fmla="*/ 931537 h 1085441"/>
                <a:gd name="connsiteX2" fmla="*/ 3561347 w 4364956"/>
                <a:gd name="connsiteY2" fmla="*/ 690905 h 1085441"/>
                <a:gd name="connsiteX3" fmla="*/ 3144252 w 4364956"/>
                <a:gd name="connsiteY3" fmla="*/ 482358 h 1085441"/>
                <a:gd name="connsiteX4" fmla="*/ 2662989 w 4364956"/>
                <a:gd name="connsiteY4" fmla="*/ 289852 h 1085441"/>
                <a:gd name="connsiteX5" fmla="*/ 2454442 w 4364956"/>
                <a:gd name="connsiteY5" fmla="*/ 33179 h 1085441"/>
                <a:gd name="connsiteX6" fmla="*/ 2165684 w 4364956"/>
                <a:gd name="connsiteY6" fmla="*/ 17137 h 1085441"/>
                <a:gd name="connsiteX7" fmla="*/ 1860884 w 4364956"/>
                <a:gd name="connsiteY7" fmla="*/ 161516 h 1085441"/>
                <a:gd name="connsiteX8" fmla="*/ 1572126 w 4364956"/>
                <a:gd name="connsiteY8" fmla="*/ 402147 h 1085441"/>
                <a:gd name="connsiteX9" fmla="*/ 1251284 w 4364956"/>
                <a:gd name="connsiteY9" fmla="*/ 354021 h 1085441"/>
                <a:gd name="connsiteX10" fmla="*/ 962526 w 4364956"/>
                <a:gd name="connsiteY10" fmla="*/ 273810 h 1085441"/>
                <a:gd name="connsiteX11" fmla="*/ 721894 w 4364956"/>
                <a:gd name="connsiteY11" fmla="*/ 257768 h 1085441"/>
                <a:gd name="connsiteX12" fmla="*/ 352926 w 4364956"/>
                <a:gd name="connsiteY12" fmla="*/ 241726 h 1085441"/>
                <a:gd name="connsiteX13" fmla="*/ 0 w 4364956"/>
                <a:gd name="connsiteY13" fmla="*/ 177558 h 1085441"/>
                <a:gd name="connsiteX0" fmla="*/ 4012030 w 4012030"/>
                <a:gd name="connsiteY0" fmla="*/ 1085441 h 1085441"/>
                <a:gd name="connsiteX1" fmla="*/ 3497179 w 4012030"/>
                <a:gd name="connsiteY1" fmla="*/ 931537 h 1085441"/>
                <a:gd name="connsiteX2" fmla="*/ 3208421 w 4012030"/>
                <a:gd name="connsiteY2" fmla="*/ 690905 h 1085441"/>
                <a:gd name="connsiteX3" fmla="*/ 2791326 w 4012030"/>
                <a:gd name="connsiteY3" fmla="*/ 482358 h 1085441"/>
                <a:gd name="connsiteX4" fmla="*/ 2310063 w 4012030"/>
                <a:gd name="connsiteY4" fmla="*/ 289852 h 1085441"/>
                <a:gd name="connsiteX5" fmla="*/ 2101516 w 4012030"/>
                <a:gd name="connsiteY5" fmla="*/ 33179 h 1085441"/>
                <a:gd name="connsiteX6" fmla="*/ 1812758 w 4012030"/>
                <a:gd name="connsiteY6" fmla="*/ 17137 h 1085441"/>
                <a:gd name="connsiteX7" fmla="*/ 1507958 w 4012030"/>
                <a:gd name="connsiteY7" fmla="*/ 161516 h 1085441"/>
                <a:gd name="connsiteX8" fmla="*/ 1219200 w 4012030"/>
                <a:gd name="connsiteY8" fmla="*/ 402147 h 1085441"/>
                <a:gd name="connsiteX9" fmla="*/ 898358 w 4012030"/>
                <a:gd name="connsiteY9" fmla="*/ 354021 h 1085441"/>
                <a:gd name="connsiteX10" fmla="*/ 609600 w 4012030"/>
                <a:gd name="connsiteY10" fmla="*/ 273810 h 1085441"/>
                <a:gd name="connsiteX11" fmla="*/ 368968 w 4012030"/>
                <a:gd name="connsiteY11" fmla="*/ 257768 h 1085441"/>
                <a:gd name="connsiteX12" fmla="*/ 0 w 4012030"/>
                <a:gd name="connsiteY12" fmla="*/ 241726 h 1085441"/>
                <a:gd name="connsiteX0" fmla="*/ 3643062 w 3643062"/>
                <a:gd name="connsiteY0" fmla="*/ 1085441 h 1085441"/>
                <a:gd name="connsiteX1" fmla="*/ 3128211 w 3643062"/>
                <a:gd name="connsiteY1" fmla="*/ 931537 h 1085441"/>
                <a:gd name="connsiteX2" fmla="*/ 2839453 w 3643062"/>
                <a:gd name="connsiteY2" fmla="*/ 690905 h 1085441"/>
                <a:gd name="connsiteX3" fmla="*/ 2422358 w 3643062"/>
                <a:gd name="connsiteY3" fmla="*/ 482358 h 1085441"/>
                <a:gd name="connsiteX4" fmla="*/ 1941095 w 3643062"/>
                <a:gd name="connsiteY4" fmla="*/ 289852 h 1085441"/>
                <a:gd name="connsiteX5" fmla="*/ 1732548 w 3643062"/>
                <a:gd name="connsiteY5" fmla="*/ 33179 h 1085441"/>
                <a:gd name="connsiteX6" fmla="*/ 1443790 w 3643062"/>
                <a:gd name="connsiteY6" fmla="*/ 17137 h 1085441"/>
                <a:gd name="connsiteX7" fmla="*/ 1138990 w 3643062"/>
                <a:gd name="connsiteY7" fmla="*/ 161516 h 1085441"/>
                <a:gd name="connsiteX8" fmla="*/ 850232 w 3643062"/>
                <a:gd name="connsiteY8" fmla="*/ 402147 h 1085441"/>
                <a:gd name="connsiteX9" fmla="*/ 529390 w 3643062"/>
                <a:gd name="connsiteY9" fmla="*/ 354021 h 1085441"/>
                <a:gd name="connsiteX10" fmla="*/ 240632 w 3643062"/>
                <a:gd name="connsiteY10" fmla="*/ 273810 h 1085441"/>
                <a:gd name="connsiteX11" fmla="*/ 0 w 3643062"/>
                <a:gd name="connsiteY11" fmla="*/ 257768 h 1085441"/>
                <a:gd name="connsiteX0" fmla="*/ 3766887 w 3766887"/>
                <a:gd name="connsiteY0" fmla="*/ 1085441 h 1085441"/>
                <a:gd name="connsiteX1" fmla="*/ 3252036 w 3766887"/>
                <a:gd name="connsiteY1" fmla="*/ 931537 h 1085441"/>
                <a:gd name="connsiteX2" fmla="*/ 2963278 w 3766887"/>
                <a:gd name="connsiteY2" fmla="*/ 690905 h 1085441"/>
                <a:gd name="connsiteX3" fmla="*/ 2546183 w 3766887"/>
                <a:gd name="connsiteY3" fmla="*/ 482358 h 1085441"/>
                <a:gd name="connsiteX4" fmla="*/ 2064920 w 3766887"/>
                <a:gd name="connsiteY4" fmla="*/ 289852 h 1085441"/>
                <a:gd name="connsiteX5" fmla="*/ 1856373 w 3766887"/>
                <a:gd name="connsiteY5" fmla="*/ 33179 h 1085441"/>
                <a:gd name="connsiteX6" fmla="*/ 1567615 w 3766887"/>
                <a:gd name="connsiteY6" fmla="*/ 17137 h 1085441"/>
                <a:gd name="connsiteX7" fmla="*/ 1262815 w 3766887"/>
                <a:gd name="connsiteY7" fmla="*/ 161516 h 1085441"/>
                <a:gd name="connsiteX8" fmla="*/ 974057 w 3766887"/>
                <a:gd name="connsiteY8" fmla="*/ 402147 h 1085441"/>
                <a:gd name="connsiteX9" fmla="*/ 653215 w 3766887"/>
                <a:gd name="connsiteY9" fmla="*/ 354021 h 1085441"/>
                <a:gd name="connsiteX10" fmla="*/ 364457 w 3766887"/>
                <a:gd name="connsiteY10" fmla="*/ 273810 h 1085441"/>
                <a:gd name="connsiteX11" fmla="*/ 0 w 3766887"/>
                <a:gd name="connsiteY11" fmla="*/ 200618 h 1085441"/>
                <a:gd name="connsiteX0" fmla="*/ 3766887 w 3766887"/>
                <a:gd name="connsiteY0" fmla="*/ 1085441 h 1085441"/>
                <a:gd name="connsiteX1" fmla="*/ 3252036 w 3766887"/>
                <a:gd name="connsiteY1" fmla="*/ 931537 h 1085441"/>
                <a:gd name="connsiteX2" fmla="*/ 2963278 w 3766887"/>
                <a:gd name="connsiteY2" fmla="*/ 690905 h 1085441"/>
                <a:gd name="connsiteX3" fmla="*/ 2546183 w 3766887"/>
                <a:gd name="connsiteY3" fmla="*/ 482358 h 1085441"/>
                <a:gd name="connsiteX4" fmla="*/ 2064920 w 3766887"/>
                <a:gd name="connsiteY4" fmla="*/ 289852 h 1085441"/>
                <a:gd name="connsiteX5" fmla="*/ 1856373 w 3766887"/>
                <a:gd name="connsiteY5" fmla="*/ 33179 h 1085441"/>
                <a:gd name="connsiteX6" fmla="*/ 1567615 w 3766887"/>
                <a:gd name="connsiteY6" fmla="*/ 17137 h 1085441"/>
                <a:gd name="connsiteX7" fmla="*/ 1262815 w 3766887"/>
                <a:gd name="connsiteY7" fmla="*/ 161516 h 1085441"/>
                <a:gd name="connsiteX8" fmla="*/ 974057 w 3766887"/>
                <a:gd name="connsiteY8" fmla="*/ 402147 h 1085441"/>
                <a:gd name="connsiteX9" fmla="*/ 653215 w 3766887"/>
                <a:gd name="connsiteY9" fmla="*/ 354021 h 1085441"/>
                <a:gd name="connsiteX10" fmla="*/ 373982 w 3766887"/>
                <a:gd name="connsiteY10" fmla="*/ 254760 h 1085441"/>
                <a:gd name="connsiteX11" fmla="*/ 0 w 3766887"/>
                <a:gd name="connsiteY11" fmla="*/ 200618 h 108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66887" h="1085441">
                  <a:moveTo>
                    <a:pt x="3766887" y="1085441"/>
                  </a:moveTo>
                  <a:cubicBezTo>
                    <a:pt x="3643897" y="1045335"/>
                    <a:pt x="3385971" y="997293"/>
                    <a:pt x="3252036" y="931537"/>
                  </a:cubicBezTo>
                  <a:cubicBezTo>
                    <a:pt x="3118101" y="865781"/>
                    <a:pt x="3080920" y="765768"/>
                    <a:pt x="2963278" y="690905"/>
                  </a:cubicBezTo>
                  <a:cubicBezTo>
                    <a:pt x="2845636" y="616042"/>
                    <a:pt x="2695909" y="549200"/>
                    <a:pt x="2546183" y="482358"/>
                  </a:cubicBezTo>
                  <a:cubicBezTo>
                    <a:pt x="2396457" y="415516"/>
                    <a:pt x="2179888" y="364715"/>
                    <a:pt x="2064920" y="289852"/>
                  </a:cubicBezTo>
                  <a:cubicBezTo>
                    <a:pt x="1949952" y="214989"/>
                    <a:pt x="1939257" y="78631"/>
                    <a:pt x="1856373" y="33179"/>
                  </a:cubicBezTo>
                  <a:cubicBezTo>
                    <a:pt x="1773489" y="-12274"/>
                    <a:pt x="1666541" y="-4252"/>
                    <a:pt x="1567615" y="17137"/>
                  </a:cubicBezTo>
                  <a:cubicBezTo>
                    <a:pt x="1468689" y="38526"/>
                    <a:pt x="1361741" y="97348"/>
                    <a:pt x="1262815" y="161516"/>
                  </a:cubicBezTo>
                  <a:cubicBezTo>
                    <a:pt x="1163889" y="225684"/>
                    <a:pt x="1075657" y="370063"/>
                    <a:pt x="974057" y="402147"/>
                  </a:cubicBezTo>
                  <a:cubicBezTo>
                    <a:pt x="872457" y="434231"/>
                    <a:pt x="753228" y="378586"/>
                    <a:pt x="653215" y="354021"/>
                  </a:cubicBezTo>
                  <a:cubicBezTo>
                    <a:pt x="553203" y="329457"/>
                    <a:pt x="482851" y="280327"/>
                    <a:pt x="373982" y="254760"/>
                  </a:cubicBezTo>
                  <a:cubicBezTo>
                    <a:pt x="265113" y="229193"/>
                    <a:pt x="0" y="200618"/>
                    <a:pt x="0" y="200618"/>
                  </a:cubicBezTo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49325" y="19022205"/>
              <a:ext cx="3111500" cy="4460095"/>
            </a:xfrm>
            <a:custGeom>
              <a:avLst/>
              <a:gdLst>
                <a:gd name="connsiteX0" fmla="*/ 3111500 w 3111500"/>
                <a:gd name="connsiteY0" fmla="*/ 4460095 h 4460095"/>
                <a:gd name="connsiteX1" fmla="*/ 2971800 w 3111500"/>
                <a:gd name="connsiteY1" fmla="*/ 4079095 h 4460095"/>
                <a:gd name="connsiteX2" fmla="*/ 2908300 w 3111500"/>
                <a:gd name="connsiteY2" fmla="*/ 3558395 h 4460095"/>
                <a:gd name="connsiteX3" fmla="*/ 3035300 w 3111500"/>
                <a:gd name="connsiteY3" fmla="*/ 3164695 h 4460095"/>
                <a:gd name="connsiteX4" fmla="*/ 3035300 w 3111500"/>
                <a:gd name="connsiteY4" fmla="*/ 2707495 h 4460095"/>
                <a:gd name="connsiteX5" fmla="*/ 2921000 w 3111500"/>
                <a:gd name="connsiteY5" fmla="*/ 2377295 h 4460095"/>
                <a:gd name="connsiteX6" fmla="*/ 2717800 w 3111500"/>
                <a:gd name="connsiteY6" fmla="*/ 2072495 h 4460095"/>
                <a:gd name="connsiteX7" fmla="*/ 2438400 w 3111500"/>
                <a:gd name="connsiteY7" fmla="*/ 1602595 h 4460095"/>
                <a:gd name="connsiteX8" fmla="*/ 2146300 w 3111500"/>
                <a:gd name="connsiteY8" fmla="*/ 1043795 h 4460095"/>
                <a:gd name="connsiteX9" fmla="*/ 2032000 w 3111500"/>
                <a:gd name="connsiteY9" fmla="*/ 738995 h 4460095"/>
                <a:gd name="connsiteX10" fmla="*/ 1651000 w 3111500"/>
                <a:gd name="connsiteY10" fmla="*/ 561195 h 4460095"/>
                <a:gd name="connsiteX11" fmla="*/ 1270000 w 3111500"/>
                <a:gd name="connsiteY11" fmla="*/ 548495 h 4460095"/>
                <a:gd name="connsiteX12" fmla="*/ 876300 w 3111500"/>
                <a:gd name="connsiteY12" fmla="*/ 218295 h 4460095"/>
                <a:gd name="connsiteX13" fmla="*/ 533400 w 3111500"/>
                <a:gd name="connsiteY13" fmla="*/ 65895 h 4460095"/>
                <a:gd name="connsiteX14" fmla="*/ 279400 w 3111500"/>
                <a:gd name="connsiteY14" fmla="*/ 2395 h 4460095"/>
                <a:gd name="connsiteX15" fmla="*/ 0 w 3111500"/>
                <a:gd name="connsiteY15" fmla="*/ 142095 h 446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11500" h="4460095">
                  <a:moveTo>
                    <a:pt x="3111500" y="4460095"/>
                  </a:moveTo>
                  <a:cubicBezTo>
                    <a:pt x="3058583" y="4344736"/>
                    <a:pt x="3005667" y="4229378"/>
                    <a:pt x="2971800" y="4079095"/>
                  </a:cubicBezTo>
                  <a:cubicBezTo>
                    <a:pt x="2937933" y="3928812"/>
                    <a:pt x="2897717" y="3710795"/>
                    <a:pt x="2908300" y="3558395"/>
                  </a:cubicBezTo>
                  <a:cubicBezTo>
                    <a:pt x="2918883" y="3405995"/>
                    <a:pt x="3014133" y="3306512"/>
                    <a:pt x="3035300" y="3164695"/>
                  </a:cubicBezTo>
                  <a:cubicBezTo>
                    <a:pt x="3056467" y="3022878"/>
                    <a:pt x="3054350" y="2838728"/>
                    <a:pt x="3035300" y="2707495"/>
                  </a:cubicBezTo>
                  <a:cubicBezTo>
                    <a:pt x="3016250" y="2576262"/>
                    <a:pt x="2973917" y="2483128"/>
                    <a:pt x="2921000" y="2377295"/>
                  </a:cubicBezTo>
                  <a:cubicBezTo>
                    <a:pt x="2868083" y="2271462"/>
                    <a:pt x="2798233" y="2201612"/>
                    <a:pt x="2717800" y="2072495"/>
                  </a:cubicBezTo>
                  <a:cubicBezTo>
                    <a:pt x="2637367" y="1943378"/>
                    <a:pt x="2533650" y="1774045"/>
                    <a:pt x="2438400" y="1602595"/>
                  </a:cubicBezTo>
                  <a:cubicBezTo>
                    <a:pt x="2343150" y="1431145"/>
                    <a:pt x="2214033" y="1187728"/>
                    <a:pt x="2146300" y="1043795"/>
                  </a:cubicBezTo>
                  <a:cubicBezTo>
                    <a:pt x="2078567" y="899862"/>
                    <a:pt x="2114550" y="819428"/>
                    <a:pt x="2032000" y="738995"/>
                  </a:cubicBezTo>
                  <a:cubicBezTo>
                    <a:pt x="1949450" y="658562"/>
                    <a:pt x="1778000" y="592945"/>
                    <a:pt x="1651000" y="561195"/>
                  </a:cubicBezTo>
                  <a:cubicBezTo>
                    <a:pt x="1524000" y="529445"/>
                    <a:pt x="1399117" y="605645"/>
                    <a:pt x="1270000" y="548495"/>
                  </a:cubicBezTo>
                  <a:cubicBezTo>
                    <a:pt x="1140883" y="491345"/>
                    <a:pt x="999067" y="298728"/>
                    <a:pt x="876300" y="218295"/>
                  </a:cubicBezTo>
                  <a:cubicBezTo>
                    <a:pt x="753533" y="137862"/>
                    <a:pt x="632883" y="101878"/>
                    <a:pt x="533400" y="65895"/>
                  </a:cubicBezTo>
                  <a:cubicBezTo>
                    <a:pt x="433917" y="29912"/>
                    <a:pt x="368300" y="-10305"/>
                    <a:pt x="279400" y="2395"/>
                  </a:cubicBezTo>
                  <a:cubicBezTo>
                    <a:pt x="190500" y="15095"/>
                    <a:pt x="95250" y="78595"/>
                    <a:pt x="0" y="14209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7825" y="17583149"/>
              <a:ext cx="5489575" cy="4727575"/>
            </a:xfrm>
            <a:custGeom>
              <a:avLst/>
              <a:gdLst>
                <a:gd name="connsiteX0" fmla="*/ 5765800 w 5765800"/>
                <a:gd name="connsiteY0" fmla="*/ 4826000 h 4826000"/>
                <a:gd name="connsiteX1" fmla="*/ 5664200 w 5765800"/>
                <a:gd name="connsiteY1" fmla="*/ 4648200 h 4826000"/>
                <a:gd name="connsiteX2" fmla="*/ 5448300 w 5765800"/>
                <a:gd name="connsiteY2" fmla="*/ 4330700 h 4826000"/>
                <a:gd name="connsiteX3" fmla="*/ 5270500 w 5765800"/>
                <a:gd name="connsiteY3" fmla="*/ 4127500 h 4826000"/>
                <a:gd name="connsiteX4" fmla="*/ 5041900 w 5765800"/>
                <a:gd name="connsiteY4" fmla="*/ 4013200 h 4826000"/>
                <a:gd name="connsiteX5" fmla="*/ 5016500 w 5765800"/>
                <a:gd name="connsiteY5" fmla="*/ 3822700 h 4826000"/>
                <a:gd name="connsiteX6" fmla="*/ 4991100 w 5765800"/>
                <a:gd name="connsiteY6" fmla="*/ 3657600 h 4826000"/>
                <a:gd name="connsiteX7" fmla="*/ 4775200 w 5765800"/>
                <a:gd name="connsiteY7" fmla="*/ 3619500 h 4826000"/>
                <a:gd name="connsiteX8" fmla="*/ 4737100 w 5765800"/>
                <a:gd name="connsiteY8" fmla="*/ 3492500 h 4826000"/>
                <a:gd name="connsiteX9" fmla="*/ 4775200 w 5765800"/>
                <a:gd name="connsiteY9" fmla="*/ 3263900 h 4826000"/>
                <a:gd name="connsiteX10" fmla="*/ 4686300 w 5765800"/>
                <a:gd name="connsiteY10" fmla="*/ 2959100 h 4826000"/>
                <a:gd name="connsiteX11" fmla="*/ 4597400 w 5765800"/>
                <a:gd name="connsiteY11" fmla="*/ 2628900 h 4826000"/>
                <a:gd name="connsiteX12" fmla="*/ 4457700 w 5765800"/>
                <a:gd name="connsiteY12" fmla="*/ 2489200 h 4826000"/>
                <a:gd name="connsiteX13" fmla="*/ 4241800 w 5765800"/>
                <a:gd name="connsiteY13" fmla="*/ 2413000 h 4826000"/>
                <a:gd name="connsiteX14" fmla="*/ 4152900 w 5765800"/>
                <a:gd name="connsiteY14" fmla="*/ 2273300 h 4826000"/>
                <a:gd name="connsiteX15" fmla="*/ 3886200 w 5765800"/>
                <a:gd name="connsiteY15" fmla="*/ 2171700 h 4826000"/>
                <a:gd name="connsiteX16" fmla="*/ 3606800 w 5765800"/>
                <a:gd name="connsiteY16" fmla="*/ 1943100 h 4826000"/>
                <a:gd name="connsiteX17" fmla="*/ 3378200 w 5765800"/>
                <a:gd name="connsiteY17" fmla="*/ 1803400 h 4826000"/>
                <a:gd name="connsiteX18" fmla="*/ 3162300 w 5765800"/>
                <a:gd name="connsiteY18" fmla="*/ 1638300 h 4826000"/>
                <a:gd name="connsiteX19" fmla="*/ 3022600 w 5765800"/>
                <a:gd name="connsiteY19" fmla="*/ 1651000 h 4826000"/>
                <a:gd name="connsiteX20" fmla="*/ 2743200 w 5765800"/>
                <a:gd name="connsiteY20" fmla="*/ 1574800 h 4826000"/>
                <a:gd name="connsiteX21" fmla="*/ 2616200 w 5765800"/>
                <a:gd name="connsiteY21" fmla="*/ 1600200 h 4826000"/>
                <a:gd name="connsiteX22" fmla="*/ 2590800 w 5765800"/>
                <a:gd name="connsiteY22" fmla="*/ 1727200 h 4826000"/>
                <a:gd name="connsiteX23" fmla="*/ 2374900 w 5765800"/>
                <a:gd name="connsiteY23" fmla="*/ 1612900 h 4826000"/>
                <a:gd name="connsiteX24" fmla="*/ 1879600 w 5765800"/>
                <a:gd name="connsiteY24" fmla="*/ 1524000 h 4826000"/>
                <a:gd name="connsiteX25" fmla="*/ 1600200 w 5765800"/>
                <a:gd name="connsiteY25" fmla="*/ 1308100 h 4826000"/>
                <a:gd name="connsiteX26" fmla="*/ 1409700 w 5765800"/>
                <a:gd name="connsiteY26" fmla="*/ 1244600 h 4826000"/>
                <a:gd name="connsiteX27" fmla="*/ 1231900 w 5765800"/>
                <a:gd name="connsiteY27" fmla="*/ 1066800 h 4826000"/>
                <a:gd name="connsiteX28" fmla="*/ 1092200 w 5765800"/>
                <a:gd name="connsiteY28" fmla="*/ 876300 h 4826000"/>
                <a:gd name="connsiteX29" fmla="*/ 698500 w 5765800"/>
                <a:gd name="connsiteY29" fmla="*/ 508000 h 4826000"/>
                <a:gd name="connsiteX30" fmla="*/ 355600 w 5765800"/>
                <a:gd name="connsiteY30" fmla="*/ 190500 h 4826000"/>
                <a:gd name="connsiteX31" fmla="*/ 152400 w 5765800"/>
                <a:gd name="connsiteY31" fmla="*/ 127000 h 4826000"/>
                <a:gd name="connsiteX32" fmla="*/ 0 w 5765800"/>
                <a:gd name="connsiteY32" fmla="*/ 0 h 4826000"/>
                <a:gd name="connsiteX0" fmla="*/ 5613400 w 5613400"/>
                <a:gd name="connsiteY0" fmla="*/ 4699000 h 4699000"/>
                <a:gd name="connsiteX1" fmla="*/ 5511800 w 5613400"/>
                <a:gd name="connsiteY1" fmla="*/ 4521200 h 4699000"/>
                <a:gd name="connsiteX2" fmla="*/ 5295900 w 5613400"/>
                <a:gd name="connsiteY2" fmla="*/ 4203700 h 4699000"/>
                <a:gd name="connsiteX3" fmla="*/ 5118100 w 5613400"/>
                <a:gd name="connsiteY3" fmla="*/ 4000500 h 4699000"/>
                <a:gd name="connsiteX4" fmla="*/ 4889500 w 5613400"/>
                <a:gd name="connsiteY4" fmla="*/ 3886200 h 4699000"/>
                <a:gd name="connsiteX5" fmla="*/ 4864100 w 5613400"/>
                <a:gd name="connsiteY5" fmla="*/ 3695700 h 4699000"/>
                <a:gd name="connsiteX6" fmla="*/ 4838700 w 5613400"/>
                <a:gd name="connsiteY6" fmla="*/ 3530600 h 4699000"/>
                <a:gd name="connsiteX7" fmla="*/ 4622800 w 5613400"/>
                <a:gd name="connsiteY7" fmla="*/ 3492500 h 4699000"/>
                <a:gd name="connsiteX8" fmla="*/ 4584700 w 5613400"/>
                <a:gd name="connsiteY8" fmla="*/ 3365500 h 4699000"/>
                <a:gd name="connsiteX9" fmla="*/ 4622800 w 5613400"/>
                <a:gd name="connsiteY9" fmla="*/ 3136900 h 4699000"/>
                <a:gd name="connsiteX10" fmla="*/ 4533900 w 5613400"/>
                <a:gd name="connsiteY10" fmla="*/ 2832100 h 4699000"/>
                <a:gd name="connsiteX11" fmla="*/ 4445000 w 5613400"/>
                <a:gd name="connsiteY11" fmla="*/ 2501900 h 4699000"/>
                <a:gd name="connsiteX12" fmla="*/ 4305300 w 5613400"/>
                <a:gd name="connsiteY12" fmla="*/ 2362200 h 4699000"/>
                <a:gd name="connsiteX13" fmla="*/ 4089400 w 5613400"/>
                <a:gd name="connsiteY13" fmla="*/ 2286000 h 4699000"/>
                <a:gd name="connsiteX14" fmla="*/ 4000500 w 5613400"/>
                <a:gd name="connsiteY14" fmla="*/ 2146300 h 4699000"/>
                <a:gd name="connsiteX15" fmla="*/ 3733800 w 5613400"/>
                <a:gd name="connsiteY15" fmla="*/ 2044700 h 4699000"/>
                <a:gd name="connsiteX16" fmla="*/ 3454400 w 5613400"/>
                <a:gd name="connsiteY16" fmla="*/ 1816100 h 4699000"/>
                <a:gd name="connsiteX17" fmla="*/ 3225800 w 5613400"/>
                <a:gd name="connsiteY17" fmla="*/ 1676400 h 4699000"/>
                <a:gd name="connsiteX18" fmla="*/ 3009900 w 5613400"/>
                <a:gd name="connsiteY18" fmla="*/ 1511300 h 4699000"/>
                <a:gd name="connsiteX19" fmla="*/ 2870200 w 5613400"/>
                <a:gd name="connsiteY19" fmla="*/ 1524000 h 4699000"/>
                <a:gd name="connsiteX20" fmla="*/ 2590800 w 5613400"/>
                <a:gd name="connsiteY20" fmla="*/ 1447800 h 4699000"/>
                <a:gd name="connsiteX21" fmla="*/ 2463800 w 5613400"/>
                <a:gd name="connsiteY21" fmla="*/ 1473200 h 4699000"/>
                <a:gd name="connsiteX22" fmla="*/ 2438400 w 5613400"/>
                <a:gd name="connsiteY22" fmla="*/ 1600200 h 4699000"/>
                <a:gd name="connsiteX23" fmla="*/ 2222500 w 5613400"/>
                <a:gd name="connsiteY23" fmla="*/ 1485900 h 4699000"/>
                <a:gd name="connsiteX24" fmla="*/ 1727200 w 5613400"/>
                <a:gd name="connsiteY24" fmla="*/ 1397000 h 4699000"/>
                <a:gd name="connsiteX25" fmla="*/ 1447800 w 5613400"/>
                <a:gd name="connsiteY25" fmla="*/ 1181100 h 4699000"/>
                <a:gd name="connsiteX26" fmla="*/ 1257300 w 5613400"/>
                <a:gd name="connsiteY26" fmla="*/ 1117600 h 4699000"/>
                <a:gd name="connsiteX27" fmla="*/ 1079500 w 5613400"/>
                <a:gd name="connsiteY27" fmla="*/ 939800 h 4699000"/>
                <a:gd name="connsiteX28" fmla="*/ 939800 w 5613400"/>
                <a:gd name="connsiteY28" fmla="*/ 749300 h 4699000"/>
                <a:gd name="connsiteX29" fmla="*/ 546100 w 5613400"/>
                <a:gd name="connsiteY29" fmla="*/ 381000 h 4699000"/>
                <a:gd name="connsiteX30" fmla="*/ 203200 w 5613400"/>
                <a:gd name="connsiteY30" fmla="*/ 63500 h 4699000"/>
                <a:gd name="connsiteX31" fmla="*/ 0 w 5613400"/>
                <a:gd name="connsiteY31" fmla="*/ 0 h 4699000"/>
                <a:gd name="connsiteX0" fmla="*/ 5489575 w 5489575"/>
                <a:gd name="connsiteY0" fmla="*/ 4727575 h 4727575"/>
                <a:gd name="connsiteX1" fmla="*/ 5387975 w 5489575"/>
                <a:gd name="connsiteY1" fmla="*/ 4549775 h 4727575"/>
                <a:gd name="connsiteX2" fmla="*/ 5172075 w 5489575"/>
                <a:gd name="connsiteY2" fmla="*/ 4232275 h 4727575"/>
                <a:gd name="connsiteX3" fmla="*/ 4994275 w 5489575"/>
                <a:gd name="connsiteY3" fmla="*/ 4029075 h 4727575"/>
                <a:gd name="connsiteX4" fmla="*/ 4765675 w 5489575"/>
                <a:gd name="connsiteY4" fmla="*/ 3914775 h 4727575"/>
                <a:gd name="connsiteX5" fmla="*/ 4740275 w 5489575"/>
                <a:gd name="connsiteY5" fmla="*/ 3724275 h 4727575"/>
                <a:gd name="connsiteX6" fmla="*/ 4714875 w 5489575"/>
                <a:gd name="connsiteY6" fmla="*/ 3559175 h 4727575"/>
                <a:gd name="connsiteX7" fmla="*/ 4498975 w 5489575"/>
                <a:gd name="connsiteY7" fmla="*/ 3521075 h 4727575"/>
                <a:gd name="connsiteX8" fmla="*/ 4460875 w 5489575"/>
                <a:gd name="connsiteY8" fmla="*/ 3394075 h 4727575"/>
                <a:gd name="connsiteX9" fmla="*/ 4498975 w 5489575"/>
                <a:gd name="connsiteY9" fmla="*/ 3165475 h 4727575"/>
                <a:gd name="connsiteX10" fmla="*/ 4410075 w 5489575"/>
                <a:gd name="connsiteY10" fmla="*/ 2860675 h 4727575"/>
                <a:gd name="connsiteX11" fmla="*/ 4321175 w 5489575"/>
                <a:gd name="connsiteY11" fmla="*/ 2530475 h 4727575"/>
                <a:gd name="connsiteX12" fmla="*/ 4181475 w 5489575"/>
                <a:gd name="connsiteY12" fmla="*/ 2390775 h 4727575"/>
                <a:gd name="connsiteX13" fmla="*/ 3965575 w 5489575"/>
                <a:gd name="connsiteY13" fmla="*/ 2314575 h 4727575"/>
                <a:gd name="connsiteX14" fmla="*/ 3876675 w 5489575"/>
                <a:gd name="connsiteY14" fmla="*/ 2174875 h 4727575"/>
                <a:gd name="connsiteX15" fmla="*/ 3609975 w 5489575"/>
                <a:gd name="connsiteY15" fmla="*/ 2073275 h 4727575"/>
                <a:gd name="connsiteX16" fmla="*/ 3330575 w 5489575"/>
                <a:gd name="connsiteY16" fmla="*/ 1844675 h 4727575"/>
                <a:gd name="connsiteX17" fmla="*/ 3101975 w 5489575"/>
                <a:gd name="connsiteY17" fmla="*/ 1704975 h 4727575"/>
                <a:gd name="connsiteX18" fmla="*/ 2886075 w 5489575"/>
                <a:gd name="connsiteY18" fmla="*/ 1539875 h 4727575"/>
                <a:gd name="connsiteX19" fmla="*/ 2746375 w 5489575"/>
                <a:gd name="connsiteY19" fmla="*/ 1552575 h 4727575"/>
                <a:gd name="connsiteX20" fmla="*/ 2466975 w 5489575"/>
                <a:gd name="connsiteY20" fmla="*/ 1476375 h 4727575"/>
                <a:gd name="connsiteX21" fmla="*/ 2339975 w 5489575"/>
                <a:gd name="connsiteY21" fmla="*/ 1501775 h 4727575"/>
                <a:gd name="connsiteX22" fmla="*/ 2314575 w 5489575"/>
                <a:gd name="connsiteY22" fmla="*/ 1628775 h 4727575"/>
                <a:gd name="connsiteX23" fmla="*/ 2098675 w 5489575"/>
                <a:gd name="connsiteY23" fmla="*/ 1514475 h 4727575"/>
                <a:gd name="connsiteX24" fmla="*/ 1603375 w 5489575"/>
                <a:gd name="connsiteY24" fmla="*/ 1425575 h 4727575"/>
                <a:gd name="connsiteX25" fmla="*/ 1323975 w 5489575"/>
                <a:gd name="connsiteY25" fmla="*/ 1209675 h 4727575"/>
                <a:gd name="connsiteX26" fmla="*/ 1133475 w 5489575"/>
                <a:gd name="connsiteY26" fmla="*/ 1146175 h 4727575"/>
                <a:gd name="connsiteX27" fmla="*/ 955675 w 5489575"/>
                <a:gd name="connsiteY27" fmla="*/ 968375 h 4727575"/>
                <a:gd name="connsiteX28" fmla="*/ 815975 w 5489575"/>
                <a:gd name="connsiteY28" fmla="*/ 777875 h 4727575"/>
                <a:gd name="connsiteX29" fmla="*/ 422275 w 5489575"/>
                <a:gd name="connsiteY29" fmla="*/ 409575 h 4727575"/>
                <a:gd name="connsiteX30" fmla="*/ 79375 w 5489575"/>
                <a:gd name="connsiteY30" fmla="*/ 92075 h 4727575"/>
                <a:gd name="connsiteX31" fmla="*/ 0 w 5489575"/>
                <a:gd name="connsiteY31" fmla="*/ 0 h 472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89575" h="4727575">
                  <a:moveTo>
                    <a:pt x="5489575" y="4727575"/>
                  </a:moveTo>
                  <a:cubicBezTo>
                    <a:pt x="5465233" y="4679950"/>
                    <a:pt x="5440892" y="4632325"/>
                    <a:pt x="5387975" y="4549775"/>
                  </a:cubicBezTo>
                  <a:cubicBezTo>
                    <a:pt x="5335058" y="4467225"/>
                    <a:pt x="5237692" y="4319058"/>
                    <a:pt x="5172075" y="4232275"/>
                  </a:cubicBezTo>
                  <a:cubicBezTo>
                    <a:pt x="5106458" y="4145492"/>
                    <a:pt x="5062008" y="4081992"/>
                    <a:pt x="4994275" y="4029075"/>
                  </a:cubicBezTo>
                  <a:cubicBezTo>
                    <a:pt x="4926542" y="3976158"/>
                    <a:pt x="4808008" y="3965575"/>
                    <a:pt x="4765675" y="3914775"/>
                  </a:cubicBezTo>
                  <a:cubicBezTo>
                    <a:pt x="4723342" y="3863975"/>
                    <a:pt x="4748742" y="3783542"/>
                    <a:pt x="4740275" y="3724275"/>
                  </a:cubicBezTo>
                  <a:cubicBezTo>
                    <a:pt x="4731808" y="3665008"/>
                    <a:pt x="4755092" y="3593042"/>
                    <a:pt x="4714875" y="3559175"/>
                  </a:cubicBezTo>
                  <a:cubicBezTo>
                    <a:pt x="4674658" y="3525308"/>
                    <a:pt x="4541308" y="3548592"/>
                    <a:pt x="4498975" y="3521075"/>
                  </a:cubicBezTo>
                  <a:cubicBezTo>
                    <a:pt x="4456642" y="3493558"/>
                    <a:pt x="4460875" y="3453342"/>
                    <a:pt x="4460875" y="3394075"/>
                  </a:cubicBezTo>
                  <a:cubicBezTo>
                    <a:pt x="4460875" y="3334808"/>
                    <a:pt x="4507442" y="3254375"/>
                    <a:pt x="4498975" y="3165475"/>
                  </a:cubicBezTo>
                  <a:cubicBezTo>
                    <a:pt x="4490508" y="3076575"/>
                    <a:pt x="4439708" y="2966508"/>
                    <a:pt x="4410075" y="2860675"/>
                  </a:cubicBezTo>
                  <a:cubicBezTo>
                    <a:pt x="4380442" y="2754842"/>
                    <a:pt x="4359275" y="2608792"/>
                    <a:pt x="4321175" y="2530475"/>
                  </a:cubicBezTo>
                  <a:cubicBezTo>
                    <a:pt x="4283075" y="2452158"/>
                    <a:pt x="4240742" y="2426758"/>
                    <a:pt x="4181475" y="2390775"/>
                  </a:cubicBezTo>
                  <a:cubicBezTo>
                    <a:pt x="4122208" y="2354792"/>
                    <a:pt x="4016375" y="2350558"/>
                    <a:pt x="3965575" y="2314575"/>
                  </a:cubicBezTo>
                  <a:cubicBezTo>
                    <a:pt x="3914775" y="2278592"/>
                    <a:pt x="3935942" y="2215092"/>
                    <a:pt x="3876675" y="2174875"/>
                  </a:cubicBezTo>
                  <a:cubicBezTo>
                    <a:pt x="3817408" y="2134658"/>
                    <a:pt x="3700992" y="2128308"/>
                    <a:pt x="3609975" y="2073275"/>
                  </a:cubicBezTo>
                  <a:cubicBezTo>
                    <a:pt x="3518958" y="2018242"/>
                    <a:pt x="3415242" y="1906058"/>
                    <a:pt x="3330575" y="1844675"/>
                  </a:cubicBezTo>
                  <a:cubicBezTo>
                    <a:pt x="3245908" y="1783292"/>
                    <a:pt x="3176058" y="1755775"/>
                    <a:pt x="3101975" y="1704975"/>
                  </a:cubicBezTo>
                  <a:cubicBezTo>
                    <a:pt x="3027892" y="1654175"/>
                    <a:pt x="2945342" y="1565275"/>
                    <a:pt x="2886075" y="1539875"/>
                  </a:cubicBezTo>
                  <a:cubicBezTo>
                    <a:pt x="2826808" y="1514475"/>
                    <a:pt x="2816225" y="1563158"/>
                    <a:pt x="2746375" y="1552575"/>
                  </a:cubicBezTo>
                  <a:cubicBezTo>
                    <a:pt x="2676525" y="1541992"/>
                    <a:pt x="2534708" y="1484842"/>
                    <a:pt x="2466975" y="1476375"/>
                  </a:cubicBezTo>
                  <a:cubicBezTo>
                    <a:pt x="2399242" y="1467908"/>
                    <a:pt x="2365375" y="1476375"/>
                    <a:pt x="2339975" y="1501775"/>
                  </a:cubicBezTo>
                  <a:cubicBezTo>
                    <a:pt x="2314575" y="1527175"/>
                    <a:pt x="2354792" y="1626658"/>
                    <a:pt x="2314575" y="1628775"/>
                  </a:cubicBezTo>
                  <a:cubicBezTo>
                    <a:pt x="2274358" y="1630892"/>
                    <a:pt x="2217208" y="1548342"/>
                    <a:pt x="2098675" y="1514475"/>
                  </a:cubicBezTo>
                  <a:cubicBezTo>
                    <a:pt x="1980142" y="1480608"/>
                    <a:pt x="1732492" y="1476375"/>
                    <a:pt x="1603375" y="1425575"/>
                  </a:cubicBezTo>
                  <a:cubicBezTo>
                    <a:pt x="1474258" y="1374775"/>
                    <a:pt x="1402292" y="1256242"/>
                    <a:pt x="1323975" y="1209675"/>
                  </a:cubicBezTo>
                  <a:cubicBezTo>
                    <a:pt x="1245658" y="1163108"/>
                    <a:pt x="1194858" y="1186392"/>
                    <a:pt x="1133475" y="1146175"/>
                  </a:cubicBezTo>
                  <a:cubicBezTo>
                    <a:pt x="1072092" y="1105958"/>
                    <a:pt x="1008592" y="1029758"/>
                    <a:pt x="955675" y="968375"/>
                  </a:cubicBezTo>
                  <a:cubicBezTo>
                    <a:pt x="902758" y="906992"/>
                    <a:pt x="904875" y="871008"/>
                    <a:pt x="815975" y="777875"/>
                  </a:cubicBezTo>
                  <a:cubicBezTo>
                    <a:pt x="727075" y="684742"/>
                    <a:pt x="422275" y="409575"/>
                    <a:pt x="422275" y="409575"/>
                  </a:cubicBezTo>
                  <a:cubicBezTo>
                    <a:pt x="299508" y="295275"/>
                    <a:pt x="149754" y="160338"/>
                    <a:pt x="79375" y="92075"/>
                  </a:cubicBezTo>
                  <a:cubicBezTo>
                    <a:pt x="8996" y="23812"/>
                    <a:pt x="59267" y="31750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>
              <a:spLocks noChangeAspect="1"/>
            </p:cNvSpPr>
            <p:nvPr/>
          </p:nvSpPr>
          <p:spPr>
            <a:xfrm>
              <a:off x="3810000" y="18004989"/>
              <a:ext cx="3763098" cy="3892985"/>
            </a:xfrm>
            <a:custGeom>
              <a:avLst/>
              <a:gdLst>
                <a:gd name="connsiteX0" fmla="*/ 3771900 w 3842473"/>
                <a:gd name="connsiteY0" fmla="*/ 3975100 h 3975100"/>
                <a:gd name="connsiteX1" fmla="*/ 3733800 w 3842473"/>
                <a:gd name="connsiteY1" fmla="*/ 3771900 h 3975100"/>
                <a:gd name="connsiteX2" fmla="*/ 3835400 w 3842473"/>
                <a:gd name="connsiteY2" fmla="*/ 3619500 h 3975100"/>
                <a:gd name="connsiteX3" fmla="*/ 3810000 w 3842473"/>
                <a:gd name="connsiteY3" fmla="*/ 3429000 h 3975100"/>
                <a:gd name="connsiteX4" fmla="*/ 3619500 w 3842473"/>
                <a:gd name="connsiteY4" fmla="*/ 3340100 h 3975100"/>
                <a:gd name="connsiteX5" fmla="*/ 3543300 w 3842473"/>
                <a:gd name="connsiteY5" fmla="*/ 3149600 h 3975100"/>
                <a:gd name="connsiteX6" fmla="*/ 3390900 w 3842473"/>
                <a:gd name="connsiteY6" fmla="*/ 2959100 h 3975100"/>
                <a:gd name="connsiteX7" fmla="*/ 3263900 w 3842473"/>
                <a:gd name="connsiteY7" fmla="*/ 2806700 h 3975100"/>
                <a:gd name="connsiteX8" fmla="*/ 3200400 w 3842473"/>
                <a:gd name="connsiteY8" fmla="*/ 2717800 h 3975100"/>
                <a:gd name="connsiteX9" fmla="*/ 3073400 w 3842473"/>
                <a:gd name="connsiteY9" fmla="*/ 2667000 h 3975100"/>
                <a:gd name="connsiteX10" fmla="*/ 3009900 w 3842473"/>
                <a:gd name="connsiteY10" fmla="*/ 2438400 h 3975100"/>
                <a:gd name="connsiteX11" fmla="*/ 2946400 w 3842473"/>
                <a:gd name="connsiteY11" fmla="*/ 2209800 h 3975100"/>
                <a:gd name="connsiteX12" fmla="*/ 2641600 w 3842473"/>
                <a:gd name="connsiteY12" fmla="*/ 2006600 h 3975100"/>
                <a:gd name="connsiteX13" fmla="*/ 2425700 w 3842473"/>
                <a:gd name="connsiteY13" fmla="*/ 1866900 h 3975100"/>
                <a:gd name="connsiteX14" fmla="*/ 2006600 w 3842473"/>
                <a:gd name="connsiteY14" fmla="*/ 1841500 h 3975100"/>
                <a:gd name="connsiteX15" fmla="*/ 1841500 w 3842473"/>
                <a:gd name="connsiteY15" fmla="*/ 1574800 h 3975100"/>
                <a:gd name="connsiteX16" fmla="*/ 1600200 w 3842473"/>
                <a:gd name="connsiteY16" fmla="*/ 1371600 h 3975100"/>
                <a:gd name="connsiteX17" fmla="*/ 1397000 w 3842473"/>
                <a:gd name="connsiteY17" fmla="*/ 1384300 h 3975100"/>
                <a:gd name="connsiteX18" fmla="*/ 1231900 w 3842473"/>
                <a:gd name="connsiteY18" fmla="*/ 1054100 h 3975100"/>
                <a:gd name="connsiteX19" fmla="*/ 1130300 w 3842473"/>
                <a:gd name="connsiteY19" fmla="*/ 863600 h 3975100"/>
                <a:gd name="connsiteX20" fmla="*/ 914400 w 3842473"/>
                <a:gd name="connsiteY20" fmla="*/ 876300 h 3975100"/>
                <a:gd name="connsiteX21" fmla="*/ 749300 w 3842473"/>
                <a:gd name="connsiteY21" fmla="*/ 863600 h 3975100"/>
                <a:gd name="connsiteX22" fmla="*/ 673100 w 3842473"/>
                <a:gd name="connsiteY22" fmla="*/ 546100 h 3975100"/>
                <a:gd name="connsiteX23" fmla="*/ 381000 w 3842473"/>
                <a:gd name="connsiteY23" fmla="*/ 609600 h 3975100"/>
                <a:gd name="connsiteX24" fmla="*/ 508000 w 3842473"/>
                <a:gd name="connsiteY24" fmla="*/ 381000 h 3975100"/>
                <a:gd name="connsiteX25" fmla="*/ 520700 w 3842473"/>
                <a:gd name="connsiteY25" fmla="*/ 190500 h 3975100"/>
                <a:gd name="connsiteX26" fmla="*/ 355600 w 3842473"/>
                <a:gd name="connsiteY26" fmla="*/ 76200 h 3975100"/>
                <a:gd name="connsiteX27" fmla="*/ 0 w 3842473"/>
                <a:gd name="connsiteY27" fmla="*/ 0 h 39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842473" h="3975100">
                  <a:moveTo>
                    <a:pt x="3771900" y="3975100"/>
                  </a:moveTo>
                  <a:cubicBezTo>
                    <a:pt x="3747558" y="3903133"/>
                    <a:pt x="3723217" y="3831167"/>
                    <a:pt x="3733800" y="3771900"/>
                  </a:cubicBezTo>
                  <a:cubicBezTo>
                    <a:pt x="3744383" y="3712633"/>
                    <a:pt x="3822700" y="3676650"/>
                    <a:pt x="3835400" y="3619500"/>
                  </a:cubicBezTo>
                  <a:cubicBezTo>
                    <a:pt x="3848100" y="3562350"/>
                    <a:pt x="3845983" y="3475567"/>
                    <a:pt x="3810000" y="3429000"/>
                  </a:cubicBezTo>
                  <a:cubicBezTo>
                    <a:pt x="3774017" y="3382433"/>
                    <a:pt x="3663950" y="3386667"/>
                    <a:pt x="3619500" y="3340100"/>
                  </a:cubicBezTo>
                  <a:cubicBezTo>
                    <a:pt x="3575050" y="3293533"/>
                    <a:pt x="3581400" y="3213100"/>
                    <a:pt x="3543300" y="3149600"/>
                  </a:cubicBezTo>
                  <a:cubicBezTo>
                    <a:pt x="3505200" y="3086100"/>
                    <a:pt x="3437467" y="3016250"/>
                    <a:pt x="3390900" y="2959100"/>
                  </a:cubicBezTo>
                  <a:cubicBezTo>
                    <a:pt x="3344333" y="2901950"/>
                    <a:pt x="3295650" y="2846917"/>
                    <a:pt x="3263900" y="2806700"/>
                  </a:cubicBezTo>
                  <a:cubicBezTo>
                    <a:pt x="3232150" y="2766483"/>
                    <a:pt x="3232150" y="2741083"/>
                    <a:pt x="3200400" y="2717800"/>
                  </a:cubicBezTo>
                  <a:cubicBezTo>
                    <a:pt x="3168650" y="2694517"/>
                    <a:pt x="3105150" y="2713567"/>
                    <a:pt x="3073400" y="2667000"/>
                  </a:cubicBezTo>
                  <a:cubicBezTo>
                    <a:pt x="3041650" y="2620433"/>
                    <a:pt x="3009900" y="2438400"/>
                    <a:pt x="3009900" y="2438400"/>
                  </a:cubicBezTo>
                  <a:cubicBezTo>
                    <a:pt x="2988733" y="2362200"/>
                    <a:pt x="3007783" y="2281767"/>
                    <a:pt x="2946400" y="2209800"/>
                  </a:cubicBezTo>
                  <a:cubicBezTo>
                    <a:pt x="2885017" y="2137833"/>
                    <a:pt x="2728383" y="2063750"/>
                    <a:pt x="2641600" y="2006600"/>
                  </a:cubicBezTo>
                  <a:cubicBezTo>
                    <a:pt x="2554817" y="1949450"/>
                    <a:pt x="2531533" y="1894417"/>
                    <a:pt x="2425700" y="1866900"/>
                  </a:cubicBezTo>
                  <a:cubicBezTo>
                    <a:pt x="2319867" y="1839383"/>
                    <a:pt x="2103967" y="1890183"/>
                    <a:pt x="2006600" y="1841500"/>
                  </a:cubicBezTo>
                  <a:cubicBezTo>
                    <a:pt x="1909233" y="1792817"/>
                    <a:pt x="1909233" y="1653117"/>
                    <a:pt x="1841500" y="1574800"/>
                  </a:cubicBezTo>
                  <a:cubicBezTo>
                    <a:pt x="1773767" y="1496483"/>
                    <a:pt x="1674283" y="1403350"/>
                    <a:pt x="1600200" y="1371600"/>
                  </a:cubicBezTo>
                  <a:cubicBezTo>
                    <a:pt x="1526117" y="1339850"/>
                    <a:pt x="1458383" y="1437217"/>
                    <a:pt x="1397000" y="1384300"/>
                  </a:cubicBezTo>
                  <a:cubicBezTo>
                    <a:pt x="1335617" y="1331383"/>
                    <a:pt x="1276350" y="1140883"/>
                    <a:pt x="1231900" y="1054100"/>
                  </a:cubicBezTo>
                  <a:cubicBezTo>
                    <a:pt x="1187450" y="967317"/>
                    <a:pt x="1183217" y="893233"/>
                    <a:pt x="1130300" y="863600"/>
                  </a:cubicBezTo>
                  <a:cubicBezTo>
                    <a:pt x="1077383" y="833967"/>
                    <a:pt x="977900" y="876300"/>
                    <a:pt x="914400" y="876300"/>
                  </a:cubicBezTo>
                  <a:cubicBezTo>
                    <a:pt x="850900" y="876300"/>
                    <a:pt x="789517" y="918633"/>
                    <a:pt x="749300" y="863600"/>
                  </a:cubicBezTo>
                  <a:cubicBezTo>
                    <a:pt x="709083" y="808567"/>
                    <a:pt x="734483" y="588433"/>
                    <a:pt x="673100" y="546100"/>
                  </a:cubicBezTo>
                  <a:cubicBezTo>
                    <a:pt x="611717" y="503767"/>
                    <a:pt x="408517" y="637117"/>
                    <a:pt x="381000" y="609600"/>
                  </a:cubicBezTo>
                  <a:cubicBezTo>
                    <a:pt x="353483" y="582083"/>
                    <a:pt x="484717" y="450850"/>
                    <a:pt x="508000" y="381000"/>
                  </a:cubicBezTo>
                  <a:cubicBezTo>
                    <a:pt x="531283" y="311150"/>
                    <a:pt x="546100" y="241300"/>
                    <a:pt x="520700" y="190500"/>
                  </a:cubicBezTo>
                  <a:cubicBezTo>
                    <a:pt x="495300" y="139700"/>
                    <a:pt x="442383" y="107950"/>
                    <a:pt x="355600" y="76200"/>
                  </a:cubicBezTo>
                  <a:cubicBezTo>
                    <a:pt x="268817" y="44450"/>
                    <a:pt x="134408" y="22225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7325" y="19385303"/>
              <a:ext cx="5181715" cy="4332930"/>
            </a:xfrm>
            <a:custGeom>
              <a:avLst/>
              <a:gdLst>
                <a:gd name="connsiteX0" fmla="*/ 144744 w 4042976"/>
                <a:gd name="connsiteY0" fmla="*/ 0 h 11326698"/>
                <a:gd name="connsiteX1" fmla="*/ 465586 w 4042976"/>
                <a:gd name="connsiteY1" fmla="*/ 288758 h 11326698"/>
                <a:gd name="connsiteX2" fmla="*/ 706218 w 4042976"/>
                <a:gd name="connsiteY2" fmla="*/ 866273 h 11326698"/>
                <a:gd name="connsiteX3" fmla="*/ 1155397 w 4042976"/>
                <a:gd name="connsiteY3" fmla="*/ 1219200 h 11326698"/>
                <a:gd name="connsiteX4" fmla="*/ 1219565 w 4042976"/>
                <a:gd name="connsiteY4" fmla="*/ 1764631 h 11326698"/>
                <a:gd name="connsiteX5" fmla="*/ 1235607 w 4042976"/>
                <a:gd name="connsiteY5" fmla="*/ 2326105 h 11326698"/>
                <a:gd name="connsiteX6" fmla="*/ 1347902 w 4042976"/>
                <a:gd name="connsiteY6" fmla="*/ 2614863 h 11326698"/>
                <a:gd name="connsiteX7" fmla="*/ 722260 w 4042976"/>
                <a:gd name="connsiteY7" fmla="*/ 3112168 h 11326698"/>
                <a:gd name="connsiteX8" fmla="*/ 144744 w 4042976"/>
                <a:gd name="connsiteY8" fmla="*/ 3561347 h 11326698"/>
                <a:gd name="connsiteX9" fmla="*/ 337249 w 4042976"/>
                <a:gd name="connsiteY9" fmla="*/ 4251158 h 11326698"/>
                <a:gd name="connsiteX10" fmla="*/ 802471 w 4042976"/>
                <a:gd name="connsiteY10" fmla="*/ 4876800 h 11326698"/>
                <a:gd name="connsiteX11" fmla="*/ 1363944 w 4042976"/>
                <a:gd name="connsiteY11" fmla="*/ 5181600 h 11326698"/>
                <a:gd name="connsiteX12" fmla="*/ 1460197 w 4042976"/>
                <a:gd name="connsiteY12" fmla="*/ 5598694 h 11326698"/>
                <a:gd name="connsiteX13" fmla="*/ 1363944 w 4042976"/>
                <a:gd name="connsiteY13" fmla="*/ 6128084 h 11326698"/>
                <a:gd name="connsiteX14" fmla="*/ 1572492 w 4042976"/>
                <a:gd name="connsiteY14" fmla="*/ 6737684 h 11326698"/>
                <a:gd name="connsiteX15" fmla="*/ 1684786 w 4042976"/>
                <a:gd name="connsiteY15" fmla="*/ 7026442 h 11326698"/>
                <a:gd name="connsiteX16" fmla="*/ 1781039 w 4042976"/>
                <a:gd name="connsiteY16" fmla="*/ 7459579 h 11326698"/>
                <a:gd name="connsiteX17" fmla="*/ 1732913 w 4042976"/>
                <a:gd name="connsiteY17" fmla="*/ 7780421 h 11326698"/>
                <a:gd name="connsiteX18" fmla="*/ 1091228 w 4042976"/>
                <a:gd name="connsiteY18" fmla="*/ 7876673 h 11326698"/>
                <a:gd name="connsiteX19" fmla="*/ 770386 w 4042976"/>
                <a:gd name="connsiteY19" fmla="*/ 8021052 h 11326698"/>
                <a:gd name="connsiteX20" fmla="*/ 545797 w 4042976"/>
                <a:gd name="connsiteY20" fmla="*/ 8357937 h 11326698"/>
                <a:gd name="connsiteX21" fmla="*/ 208913 w 4042976"/>
                <a:gd name="connsiteY21" fmla="*/ 8357937 h 11326698"/>
                <a:gd name="connsiteX22" fmla="*/ 365 w 4042976"/>
                <a:gd name="connsiteY22" fmla="*/ 8630652 h 11326698"/>
                <a:gd name="connsiteX23" fmla="*/ 257039 w 4042976"/>
                <a:gd name="connsiteY23" fmla="*/ 9015663 h 11326698"/>
                <a:gd name="connsiteX24" fmla="*/ 545797 w 4042976"/>
                <a:gd name="connsiteY24" fmla="*/ 9657347 h 11326698"/>
                <a:gd name="connsiteX25" fmla="*/ 1123313 w 4042976"/>
                <a:gd name="connsiteY25" fmla="*/ 10074442 h 11326698"/>
                <a:gd name="connsiteX26" fmla="*/ 1588534 w 4042976"/>
                <a:gd name="connsiteY26" fmla="*/ 10459452 h 11326698"/>
                <a:gd name="connsiteX27" fmla="*/ 1973544 w 4042976"/>
                <a:gd name="connsiteY27" fmla="*/ 11149263 h 11326698"/>
                <a:gd name="connsiteX28" fmla="*/ 2246260 w 4042976"/>
                <a:gd name="connsiteY28" fmla="*/ 11325726 h 11326698"/>
                <a:gd name="connsiteX29" fmla="*/ 2743565 w 4042976"/>
                <a:gd name="connsiteY29" fmla="*/ 11101137 h 11326698"/>
                <a:gd name="connsiteX30" fmla="*/ 3417334 w 4042976"/>
                <a:gd name="connsiteY30" fmla="*/ 10812379 h 11326698"/>
                <a:gd name="connsiteX31" fmla="*/ 3786302 w 4042976"/>
                <a:gd name="connsiteY31" fmla="*/ 10780294 h 11326698"/>
                <a:gd name="connsiteX32" fmla="*/ 4042976 w 4042976"/>
                <a:gd name="connsiteY32" fmla="*/ 11117179 h 11326698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6417207 w 6417207"/>
                <a:gd name="connsiteY32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5037586 w 6417207"/>
                <a:gd name="connsiteY32" fmla="*/ 14630400 h 15143747"/>
                <a:gd name="connsiteX33" fmla="*/ 6417207 w 6417207"/>
                <a:gd name="connsiteY33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957376 w 6417207"/>
                <a:gd name="connsiteY32" fmla="*/ 12785558 h 15143747"/>
                <a:gd name="connsiteX33" fmla="*/ 5037586 w 6417207"/>
                <a:gd name="connsiteY33" fmla="*/ 14630400 h 15143747"/>
                <a:gd name="connsiteX34" fmla="*/ 6417207 w 6417207"/>
                <a:gd name="connsiteY34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957376 w 6417207"/>
                <a:gd name="connsiteY33" fmla="*/ 12785558 h 15143747"/>
                <a:gd name="connsiteX34" fmla="*/ 5037586 w 6417207"/>
                <a:gd name="connsiteY34" fmla="*/ 14630400 h 15143747"/>
                <a:gd name="connsiteX35" fmla="*/ 6417207 w 6417207"/>
                <a:gd name="connsiteY35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37586 w 6417207"/>
                <a:gd name="connsiteY35" fmla="*/ 14630400 h 15143747"/>
                <a:gd name="connsiteX36" fmla="*/ 6417207 w 6417207"/>
                <a:gd name="connsiteY36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21544 w 6417207"/>
                <a:gd name="connsiteY35" fmla="*/ 13379116 h 15143747"/>
                <a:gd name="connsiteX36" fmla="*/ 5037586 w 6417207"/>
                <a:gd name="connsiteY36" fmla="*/ 14630400 h 15143747"/>
                <a:gd name="connsiteX37" fmla="*/ 6417207 w 6417207"/>
                <a:gd name="connsiteY37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21544 w 6417207"/>
                <a:gd name="connsiteY35" fmla="*/ 13379116 h 15143747"/>
                <a:gd name="connsiteX36" fmla="*/ 5037586 w 6417207"/>
                <a:gd name="connsiteY36" fmla="*/ 14630400 h 15143747"/>
                <a:gd name="connsiteX37" fmla="*/ 5743439 w 6417207"/>
                <a:gd name="connsiteY37" fmla="*/ 14967284 h 15143747"/>
                <a:gd name="connsiteX38" fmla="*/ 6417207 w 6417207"/>
                <a:gd name="connsiteY38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21544 w 6417207"/>
                <a:gd name="connsiteY35" fmla="*/ 13379116 h 15143747"/>
                <a:gd name="connsiteX36" fmla="*/ 4925292 w 6417207"/>
                <a:gd name="connsiteY36" fmla="*/ 13972673 h 15143747"/>
                <a:gd name="connsiteX37" fmla="*/ 5037586 w 6417207"/>
                <a:gd name="connsiteY37" fmla="*/ 14630400 h 15143747"/>
                <a:gd name="connsiteX38" fmla="*/ 5743439 w 6417207"/>
                <a:gd name="connsiteY38" fmla="*/ 14967284 h 15143747"/>
                <a:gd name="connsiteX39" fmla="*/ 6417207 w 6417207"/>
                <a:gd name="connsiteY39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21544 w 6417207"/>
                <a:gd name="connsiteY35" fmla="*/ 13379116 h 15143747"/>
                <a:gd name="connsiteX36" fmla="*/ 4925292 w 6417207"/>
                <a:gd name="connsiteY36" fmla="*/ 13972673 h 15143747"/>
                <a:gd name="connsiteX37" fmla="*/ 5037586 w 6417207"/>
                <a:gd name="connsiteY37" fmla="*/ 14630400 h 15143747"/>
                <a:gd name="connsiteX38" fmla="*/ 5743439 w 6417207"/>
                <a:gd name="connsiteY38" fmla="*/ 14967284 h 15143747"/>
                <a:gd name="connsiteX39" fmla="*/ 6096365 w 6417207"/>
                <a:gd name="connsiteY39" fmla="*/ 15015410 h 15143747"/>
                <a:gd name="connsiteX40" fmla="*/ 6417207 w 6417207"/>
                <a:gd name="connsiteY40" fmla="*/ 15143747 h 15143747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588534 w 6385122"/>
                <a:gd name="connsiteY26" fmla="*/ 10459452 h 15111663"/>
                <a:gd name="connsiteX27" fmla="*/ 1973544 w 6385122"/>
                <a:gd name="connsiteY27" fmla="*/ 11149263 h 15111663"/>
                <a:gd name="connsiteX28" fmla="*/ 2246260 w 6385122"/>
                <a:gd name="connsiteY28" fmla="*/ 11325726 h 15111663"/>
                <a:gd name="connsiteX29" fmla="*/ 2743565 w 6385122"/>
                <a:gd name="connsiteY29" fmla="*/ 11101137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588534 w 6385122"/>
                <a:gd name="connsiteY26" fmla="*/ 10459452 h 15111663"/>
                <a:gd name="connsiteX27" fmla="*/ 1973544 w 6385122"/>
                <a:gd name="connsiteY27" fmla="*/ 11149263 h 15111663"/>
                <a:gd name="connsiteX28" fmla="*/ 2246260 w 6385122"/>
                <a:gd name="connsiteY28" fmla="*/ 11325726 h 15111663"/>
                <a:gd name="connsiteX29" fmla="*/ 2647313 w 6385122"/>
                <a:gd name="connsiteY29" fmla="*/ 10491537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588534 w 6385122"/>
                <a:gd name="connsiteY26" fmla="*/ 10459452 h 15111663"/>
                <a:gd name="connsiteX27" fmla="*/ 1973544 w 6385122"/>
                <a:gd name="connsiteY27" fmla="*/ 11149263 h 15111663"/>
                <a:gd name="connsiteX28" fmla="*/ 1925418 w 6385122"/>
                <a:gd name="connsiteY28" fmla="*/ 11117178 h 15111663"/>
                <a:gd name="connsiteX29" fmla="*/ 2647313 w 6385122"/>
                <a:gd name="connsiteY29" fmla="*/ 10491537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588534 w 6385122"/>
                <a:gd name="connsiteY26" fmla="*/ 10459452 h 15111663"/>
                <a:gd name="connsiteX27" fmla="*/ 1973544 w 6385122"/>
                <a:gd name="connsiteY27" fmla="*/ 11149263 h 15111663"/>
                <a:gd name="connsiteX28" fmla="*/ 1925418 w 6385122"/>
                <a:gd name="connsiteY28" fmla="*/ 11117178 h 15111663"/>
                <a:gd name="connsiteX29" fmla="*/ 2695439 w 6385122"/>
                <a:gd name="connsiteY29" fmla="*/ 10651958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171439 w 6385122"/>
                <a:gd name="connsiteY26" fmla="*/ 10908631 h 15111663"/>
                <a:gd name="connsiteX27" fmla="*/ 1973544 w 6385122"/>
                <a:gd name="connsiteY27" fmla="*/ 11149263 h 15111663"/>
                <a:gd name="connsiteX28" fmla="*/ 1925418 w 6385122"/>
                <a:gd name="connsiteY28" fmla="*/ 11117178 h 15111663"/>
                <a:gd name="connsiteX29" fmla="*/ 2695439 w 6385122"/>
                <a:gd name="connsiteY29" fmla="*/ 10651958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738302 w 6385122"/>
                <a:gd name="connsiteY25" fmla="*/ 10106526 h 15111663"/>
                <a:gd name="connsiteX26" fmla="*/ 1171439 w 6385122"/>
                <a:gd name="connsiteY26" fmla="*/ 10908631 h 15111663"/>
                <a:gd name="connsiteX27" fmla="*/ 1973544 w 6385122"/>
                <a:gd name="connsiteY27" fmla="*/ 11149263 h 15111663"/>
                <a:gd name="connsiteX28" fmla="*/ 1925418 w 6385122"/>
                <a:gd name="connsiteY28" fmla="*/ 11117178 h 15111663"/>
                <a:gd name="connsiteX29" fmla="*/ 2695439 w 6385122"/>
                <a:gd name="connsiteY29" fmla="*/ 10651958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738302 w 6385122"/>
                <a:gd name="connsiteY25" fmla="*/ 10106526 h 15111663"/>
                <a:gd name="connsiteX26" fmla="*/ 658092 w 6385122"/>
                <a:gd name="connsiteY26" fmla="*/ 10668000 h 15111663"/>
                <a:gd name="connsiteX27" fmla="*/ 1171439 w 6385122"/>
                <a:gd name="connsiteY27" fmla="*/ 10908631 h 15111663"/>
                <a:gd name="connsiteX28" fmla="*/ 1973544 w 6385122"/>
                <a:gd name="connsiteY28" fmla="*/ 11149263 h 15111663"/>
                <a:gd name="connsiteX29" fmla="*/ 1925418 w 6385122"/>
                <a:gd name="connsiteY29" fmla="*/ 11117178 h 15111663"/>
                <a:gd name="connsiteX30" fmla="*/ 2695439 w 6385122"/>
                <a:gd name="connsiteY30" fmla="*/ 10651958 h 15111663"/>
                <a:gd name="connsiteX31" fmla="*/ 3417334 w 6385122"/>
                <a:gd name="connsiteY31" fmla="*/ 10812379 h 15111663"/>
                <a:gd name="connsiteX32" fmla="*/ 3786302 w 6385122"/>
                <a:gd name="connsiteY32" fmla="*/ 10780294 h 15111663"/>
                <a:gd name="connsiteX33" fmla="*/ 4267565 w 6385122"/>
                <a:gd name="connsiteY33" fmla="*/ 11582400 h 15111663"/>
                <a:gd name="connsiteX34" fmla="*/ 4652576 w 6385122"/>
                <a:gd name="connsiteY34" fmla="*/ 12304294 h 15111663"/>
                <a:gd name="connsiteX35" fmla="*/ 4957376 w 6385122"/>
                <a:gd name="connsiteY35" fmla="*/ 12785558 h 15111663"/>
                <a:gd name="connsiteX36" fmla="*/ 5021544 w 6385122"/>
                <a:gd name="connsiteY36" fmla="*/ 13379116 h 15111663"/>
                <a:gd name="connsiteX37" fmla="*/ 4925292 w 6385122"/>
                <a:gd name="connsiteY37" fmla="*/ 13972673 h 15111663"/>
                <a:gd name="connsiteX38" fmla="*/ 5037586 w 6385122"/>
                <a:gd name="connsiteY38" fmla="*/ 14630400 h 15111663"/>
                <a:gd name="connsiteX39" fmla="*/ 5743439 w 6385122"/>
                <a:gd name="connsiteY39" fmla="*/ 14967284 h 15111663"/>
                <a:gd name="connsiteX40" fmla="*/ 6096365 w 6385122"/>
                <a:gd name="connsiteY40" fmla="*/ 15015410 h 15111663"/>
                <a:gd name="connsiteX41" fmla="*/ 6385122 w 6385122"/>
                <a:gd name="connsiteY41" fmla="*/ 15111663 h 15111663"/>
                <a:gd name="connsiteX0" fmla="*/ 243556 w 6483934"/>
                <a:gd name="connsiteY0" fmla="*/ 0 h 15111663"/>
                <a:gd name="connsiteX1" fmla="*/ 564398 w 6483934"/>
                <a:gd name="connsiteY1" fmla="*/ 288758 h 15111663"/>
                <a:gd name="connsiteX2" fmla="*/ 805030 w 6483934"/>
                <a:gd name="connsiteY2" fmla="*/ 866273 h 15111663"/>
                <a:gd name="connsiteX3" fmla="*/ 1254209 w 6483934"/>
                <a:gd name="connsiteY3" fmla="*/ 1219200 h 15111663"/>
                <a:gd name="connsiteX4" fmla="*/ 1318377 w 6483934"/>
                <a:gd name="connsiteY4" fmla="*/ 1764631 h 15111663"/>
                <a:gd name="connsiteX5" fmla="*/ 1334419 w 6483934"/>
                <a:gd name="connsiteY5" fmla="*/ 2326105 h 15111663"/>
                <a:gd name="connsiteX6" fmla="*/ 1446714 w 6483934"/>
                <a:gd name="connsiteY6" fmla="*/ 2614863 h 15111663"/>
                <a:gd name="connsiteX7" fmla="*/ 821072 w 6483934"/>
                <a:gd name="connsiteY7" fmla="*/ 3112168 h 15111663"/>
                <a:gd name="connsiteX8" fmla="*/ 243556 w 6483934"/>
                <a:gd name="connsiteY8" fmla="*/ 3561347 h 15111663"/>
                <a:gd name="connsiteX9" fmla="*/ 436061 w 6483934"/>
                <a:gd name="connsiteY9" fmla="*/ 4251158 h 15111663"/>
                <a:gd name="connsiteX10" fmla="*/ 901283 w 6483934"/>
                <a:gd name="connsiteY10" fmla="*/ 4876800 h 15111663"/>
                <a:gd name="connsiteX11" fmla="*/ 1462756 w 6483934"/>
                <a:gd name="connsiteY11" fmla="*/ 5181600 h 15111663"/>
                <a:gd name="connsiteX12" fmla="*/ 1559009 w 6483934"/>
                <a:gd name="connsiteY12" fmla="*/ 5598694 h 15111663"/>
                <a:gd name="connsiteX13" fmla="*/ 1462756 w 6483934"/>
                <a:gd name="connsiteY13" fmla="*/ 6128084 h 15111663"/>
                <a:gd name="connsiteX14" fmla="*/ 1671304 w 6483934"/>
                <a:gd name="connsiteY14" fmla="*/ 6737684 h 15111663"/>
                <a:gd name="connsiteX15" fmla="*/ 1783598 w 6483934"/>
                <a:gd name="connsiteY15" fmla="*/ 7026442 h 15111663"/>
                <a:gd name="connsiteX16" fmla="*/ 1879851 w 6483934"/>
                <a:gd name="connsiteY16" fmla="*/ 7459579 h 15111663"/>
                <a:gd name="connsiteX17" fmla="*/ 1831725 w 6483934"/>
                <a:gd name="connsiteY17" fmla="*/ 7780421 h 15111663"/>
                <a:gd name="connsiteX18" fmla="*/ 1190040 w 6483934"/>
                <a:gd name="connsiteY18" fmla="*/ 7876673 h 15111663"/>
                <a:gd name="connsiteX19" fmla="*/ 869198 w 6483934"/>
                <a:gd name="connsiteY19" fmla="*/ 8021052 h 15111663"/>
                <a:gd name="connsiteX20" fmla="*/ 644609 w 6483934"/>
                <a:gd name="connsiteY20" fmla="*/ 8357937 h 15111663"/>
                <a:gd name="connsiteX21" fmla="*/ 307725 w 6483934"/>
                <a:gd name="connsiteY21" fmla="*/ 8357937 h 15111663"/>
                <a:gd name="connsiteX22" fmla="*/ 99177 w 6483934"/>
                <a:gd name="connsiteY22" fmla="*/ 8630652 h 15111663"/>
                <a:gd name="connsiteX23" fmla="*/ 35009 w 6483934"/>
                <a:gd name="connsiteY23" fmla="*/ 9111915 h 15111663"/>
                <a:gd name="connsiteX24" fmla="*/ 644609 w 6483934"/>
                <a:gd name="connsiteY24" fmla="*/ 9657347 h 15111663"/>
                <a:gd name="connsiteX25" fmla="*/ 837114 w 6483934"/>
                <a:gd name="connsiteY25" fmla="*/ 10106526 h 15111663"/>
                <a:gd name="connsiteX26" fmla="*/ 756904 w 6483934"/>
                <a:gd name="connsiteY26" fmla="*/ 10668000 h 15111663"/>
                <a:gd name="connsiteX27" fmla="*/ 1270251 w 6483934"/>
                <a:gd name="connsiteY27" fmla="*/ 10908631 h 15111663"/>
                <a:gd name="connsiteX28" fmla="*/ 2072356 w 6483934"/>
                <a:gd name="connsiteY28" fmla="*/ 11149263 h 15111663"/>
                <a:gd name="connsiteX29" fmla="*/ 2024230 w 6483934"/>
                <a:gd name="connsiteY29" fmla="*/ 11117178 h 15111663"/>
                <a:gd name="connsiteX30" fmla="*/ 2794251 w 6483934"/>
                <a:gd name="connsiteY30" fmla="*/ 10651958 h 15111663"/>
                <a:gd name="connsiteX31" fmla="*/ 3516146 w 6483934"/>
                <a:gd name="connsiteY31" fmla="*/ 10812379 h 15111663"/>
                <a:gd name="connsiteX32" fmla="*/ 3885114 w 6483934"/>
                <a:gd name="connsiteY32" fmla="*/ 10780294 h 15111663"/>
                <a:gd name="connsiteX33" fmla="*/ 4366377 w 6483934"/>
                <a:gd name="connsiteY33" fmla="*/ 11582400 h 15111663"/>
                <a:gd name="connsiteX34" fmla="*/ 4751388 w 6483934"/>
                <a:gd name="connsiteY34" fmla="*/ 12304294 h 15111663"/>
                <a:gd name="connsiteX35" fmla="*/ 5056188 w 6483934"/>
                <a:gd name="connsiteY35" fmla="*/ 12785558 h 15111663"/>
                <a:gd name="connsiteX36" fmla="*/ 5120356 w 6483934"/>
                <a:gd name="connsiteY36" fmla="*/ 13379116 h 15111663"/>
                <a:gd name="connsiteX37" fmla="*/ 5024104 w 6483934"/>
                <a:gd name="connsiteY37" fmla="*/ 13972673 h 15111663"/>
                <a:gd name="connsiteX38" fmla="*/ 5136398 w 6483934"/>
                <a:gd name="connsiteY38" fmla="*/ 14630400 h 15111663"/>
                <a:gd name="connsiteX39" fmla="*/ 5842251 w 6483934"/>
                <a:gd name="connsiteY39" fmla="*/ 14967284 h 15111663"/>
                <a:gd name="connsiteX40" fmla="*/ 6195177 w 6483934"/>
                <a:gd name="connsiteY40" fmla="*/ 15015410 h 15111663"/>
                <a:gd name="connsiteX41" fmla="*/ 6483934 w 6483934"/>
                <a:gd name="connsiteY41" fmla="*/ 15111663 h 15111663"/>
                <a:gd name="connsiteX0" fmla="*/ 217563 w 6457941"/>
                <a:gd name="connsiteY0" fmla="*/ 0 h 15111663"/>
                <a:gd name="connsiteX1" fmla="*/ 538405 w 6457941"/>
                <a:gd name="connsiteY1" fmla="*/ 288758 h 15111663"/>
                <a:gd name="connsiteX2" fmla="*/ 779037 w 6457941"/>
                <a:gd name="connsiteY2" fmla="*/ 866273 h 15111663"/>
                <a:gd name="connsiteX3" fmla="*/ 1228216 w 6457941"/>
                <a:gd name="connsiteY3" fmla="*/ 1219200 h 15111663"/>
                <a:gd name="connsiteX4" fmla="*/ 1292384 w 6457941"/>
                <a:gd name="connsiteY4" fmla="*/ 1764631 h 15111663"/>
                <a:gd name="connsiteX5" fmla="*/ 1308426 w 6457941"/>
                <a:gd name="connsiteY5" fmla="*/ 2326105 h 15111663"/>
                <a:gd name="connsiteX6" fmla="*/ 1420721 w 6457941"/>
                <a:gd name="connsiteY6" fmla="*/ 2614863 h 15111663"/>
                <a:gd name="connsiteX7" fmla="*/ 795079 w 6457941"/>
                <a:gd name="connsiteY7" fmla="*/ 3112168 h 15111663"/>
                <a:gd name="connsiteX8" fmla="*/ 217563 w 6457941"/>
                <a:gd name="connsiteY8" fmla="*/ 3561347 h 15111663"/>
                <a:gd name="connsiteX9" fmla="*/ 410068 w 6457941"/>
                <a:gd name="connsiteY9" fmla="*/ 4251158 h 15111663"/>
                <a:gd name="connsiteX10" fmla="*/ 875290 w 6457941"/>
                <a:gd name="connsiteY10" fmla="*/ 4876800 h 15111663"/>
                <a:gd name="connsiteX11" fmla="*/ 1436763 w 6457941"/>
                <a:gd name="connsiteY11" fmla="*/ 5181600 h 15111663"/>
                <a:gd name="connsiteX12" fmla="*/ 1533016 w 6457941"/>
                <a:gd name="connsiteY12" fmla="*/ 5598694 h 15111663"/>
                <a:gd name="connsiteX13" fmla="*/ 1436763 w 6457941"/>
                <a:gd name="connsiteY13" fmla="*/ 6128084 h 15111663"/>
                <a:gd name="connsiteX14" fmla="*/ 1645311 w 6457941"/>
                <a:gd name="connsiteY14" fmla="*/ 6737684 h 15111663"/>
                <a:gd name="connsiteX15" fmla="*/ 1757605 w 6457941"/>
                <a:gd name="connsiteY15" fmla="*/ 7026442 h 15111663"/>
                <a:gd name="connsiteX16" fmla="*/ 1853858 w 6457941"/>
                <a:gd name="connsiteY16" fmla="*/ 7459579 h 15111663"/>
                <a:gd name="connsiteX17" fmla="*/ 1805732 w 6457941"/>
                <a:gd name="connsiteY17" fmla="*/ 7780421 h 15111663"/>
                <a:gd name="connsiteX18" fmla="*/ 1164047 w 6457941"/>
                <a:gd name="connsiteY18" fmla="*/ 7876673 h 15111663"/>
                <a:gd name="connsiteX19" fmla="*/ 843205 w 6457941"/>
                <a:gd name="connsiteY19" fmla="*/ 8021052 h 15111663"/>
                <a:gd name="connsiteX20" fmla="*/ 618616 w 6457941"/>
                <a:gd name="connsiteY20" fmla="*/ 8357937 h 15111663"/>
                <a:gd name="connsiteX21" fmla="*/ 281732 w 6457941"/>
                <a:gd name="connsiteY21" fmla="*/ 8357937 h 15111663"/>
                <a:gd name="connsiteX22" fmla="*/ 73184 w 6457941"/>
                <a:gd name="connsiteY22" fmla="*/ 8630652 h 15111663"/>
                <a:gd name="connsiteX23" fmla="*/ 9016 w 6457941"/>
                <a:gd name="connsiteY23" fmla="*/ 9111915 h 15111663"/>
                <a:gd name="connsiteX24" fmla="*/ 249647 w 6457941"/>
                <a:gd name="connsiteY24" fmla="*/ 9416716 h 15111663"/>
                <a:gd name="connsiteX25" fmla="*/ 618616 w 6457941"/>
                <a:gd name="connsiteY25" fmla="*/ 9657347 h 15111663"/>
                <a:gd name="connsiteX26" fmla="*/ 811121 w 6457941"/>
                <a:gd name="connsiteY26" fmla="*/ 10106526 h 15111663"/>
                <a:gd name="connsiteX27" fmla="*/ 730911 w 6457941"/>
                <a:gd name="connsiteY27" fmla="*/ 10668000 h 15111663"/>
                <a:gd name="connsiteX28" fmla="*/ 1244258 w 6457941"/>
                <a:gd name="connsiteY28" fmla="*/ 10908631 h 15111663"/>
                <a:gd name="connsiteX29" fmla="*/ 2046363 w 6457941"/>
                <a:gd name="connsiteY29" fmla="*/ 11149263 h 15111663"/>
                <a:gd name="connsiteX30" fmla="*/ 1998237 w 6457941"/>
                <a:gd name="connsiteY30" fmla="*/ 11117178 h 15111663"/>
                <a:gd name="connsiteX31" fmla="*/ 2768258 w 6457941"/>
                <a:gd name="connsiteY31" fmla="*/ 10651958 h 15111663"/>
                <a:gd name="connsiteX32" fmla="*/ 3490153 w 6457941"/>
                <a:gd name="connsiteY32" fmla="*/ 10812379 h 15111663"/>
                <a:gd name="connsiteX33" fmla="*/ 3859121 w 6457941"/>
                <a:gd name="connsiteY33" fmla="*/ 10780294 h 15111663"/>
                <a:gd name="connsiteX34" fmla="*/ 4340384 w 6457941"/>
                <a:gd name="connsiteY34" fmla="*/ 11582400 h 15111663"/>
                <a:gd name="connsiteX35" fmla="*/ 4725395 w 6457941"/>
                <a:gd name="connsiteY35" fmla="*/ 12304294 h 15111663"/>
                <a:gd name="connsiteX36" fmla="*/ 5030195 w 6457941"/>
                <a:gd name="connsiteY36" fmla="*/ 12785558 h 15111663"/>
                <a:gd name="connsiteX37" fmla="*/ 5094363 w 6457941"/>
                <a:gd name="connsiteY37" fmla="*/ 13379116 h 15111663"/>
                <a:gd name="connsiteX38" fmla="*/ 4998111 w 6457941"/>
                <a:gd name="connsiteY38" fmla="*/ 13972673 h 15111663"/>
                <a:gd name="connsiteX39" fmla="*/ 5110405 w 6457941"/>
                <a:gd name="connsiteY39" fmla="*/ 14630400 h 15111663"/>
                <a:gd name="connsiteX40" fmla="*/ 5816258 w 6457941"/>
                <a:gd name="connsiteY40" fmla="*/ 14967284 h 15111663"/>
                <a:gd name="connsiteX41" fmla="*/ 6169184 w 6457941"/>
                <a:gd name="connsiteY41" fmla="*/ 15015410 h 15111663"/>
                <a:gd name="connsiteX42" fmla="*/ 6457941 w 6457941"/>
                <a:gd name="connsiteY42" fmla="*/ 15111663 h 15111663"/>
                <a:gd name="connsiteX0" fmla="*/ 289009 w 6529387"/>
                <a:gd name="connsiteY0" fmla="*/ 0 h 15111663"/>
                <a:gd name="connsiteX1" fmla="*/ 609851 w 6529387"/>
                <a:gd name="connsiteY1" fmla="*/ 288758 h 15111663"/>
                <a:gd name="connsiteX2" fmla="*/ 850483 w 6529387"/>
                <a:gd name="connsiteY2" fmla="*/ 866273 h 15111663"/>
                <a:gd name="connsiteX3" fmla="*/ 1299662 w 6529387"/>
                <a:gd name="connsiteY3" fmla="*/ 1219200 h 15111663"/>
                <a:gd name="connsiteX4" fmla="*/ 1363830 w 6529387"/>
                <a:gd name="connsiteY4" fmla="*/ 1764631 h 15111663"/>
                <a:gd name="connsiteX5" fmla="*/ 1379872 w 6529387"/>
                <a:gd name="connsiteY5" fmla="*/ 2326105 h 15111663"/>
                <a:gd name="connsiteX6" fmla="*/ 1492167 w 6529387"/>
                <a:gd name="connsiteY6" fmla="*/ 2614863 h 15111663"/>
                <a:gd name="connsiteX7" fmla="*/ 866525 w 6529387"/>
                <a:gd name="connsiteY7" fmla="*/ 3112168 h 15111663"/>
                <a:gd name="connsiteX8" fmla="*/ 289009 w 6529387"/>
                <a:gd name="connsiteY8" fmla="*/ 3561347 h 15111663"/>
                <a:gd name="connsiteX9" fmla="*/ 481514 w 6529387"/>
                <a:gd name="connsiteY9" fmla="*/ 4251158 h 15111663"/>
                <a:gd name="connsiteX10" fmla="*/ 946736 w 6529387"/>
                <a:gd name="connsiteY10" fmla="*/ 4876800 h 15111663"/>
                <a:gd name="connsiteX11" fmla="*/ 1508209 w 6529387"/>
                <a:gd name="connsiteY11" fmla="*/ 5181600 h 15111663"/>
                <a:gd name="connsiteX12" fmla="*/ 1604462 w 6529387"/>
                <a:gd name="connsiteY12" fmla="*/ 5598694 h 15111663"/>
                <a:gd name="connsiteX13" fmla="*/ 1508209 w 6529387"/>
                <a:gd name="connsiteY13" fmla="*/ 6128084 h 15111663"/>
                <a:gd name="connsiteX14" fmla="*/ 1716757 w 6529387"/>
                <a:gd name="connsiteY14" fmla="*/ 6737684 h 15111663"/>
                <a:gd name="connsiteX15" fmla="*/ 1829051 w 6529387"/>
                <a:gd name="connsiteY15" fmla="*/ 7026442 h 15111663"/>
                <a:gd name="connsiteX16" fmla="*/ 1925304 w 6529387"/>
                <a:gd name="connsiteY16" fmla="*/ 7459579 h 15111663"/>
                <a:gd name="connsiteX17" fmla="*/ 1877178 w 6529387"/>
                <a:gd name="connsiteY17" fmla="*/ 7780421 h 15111663"/>
                <a:gd name="connsiteX18" fmla="*/ 1235493 w 6529387"/>
                <a:gd name="connsiteY18" fmla="*/ 7876673 h 15111663"/>
                <a:gd name="connsiteX19" fmla="*/ 914651 w 6529387"/>
                <a:gd name="connsiteY19" fmla="*/ 8021052 h 15111663"/>
                <a:gd name="connsiteX20" fmla="*/ 690062 w 6529387"/>
                <a:gd name="connsiteY20" fmla="*/ 8357937 h 15111663"/>
                <a:gd name="connsiteX21" fmla="*/ 353178 w 6529387"/>
                <a:gd name="connsiteY21" fmla="*/ 8357937 h 15111663"/>
                <a:gd name="connsiteX22" fmla="*/ 16293 w 6529387"/>
                <a:gd name="connsiteY22" fmla="*/ 8341894 h 15111663"/>
                <a:gd name="connsiteX23" fmla="*/ 80462 w 6529387"/>
                <a:gd name="connsiteY23" fmla="*/ 9111915 h 15111663"/>
                <a:gd name="connsiteX24" fmla="*/ 321093 w 6529387"/>
                <a:gd name="connsiteY24" fmla="*/ 9416716 h 15111663"/>
                <a:gd name="connsiteX25" fmla="*/ 690062 w 6529387"/>
                <a:gd name="connsiteY25" fmla="*/ 9657347 h 15111663"/>
                <a:gd name="connsiteX26" fmla="*/ 882567 w 6529387"/>
                <a:gd name="connsiteY26" fmla="*/ 10106526 h 15111663"/>
                <a:gd name="connsiteX27" fmla="*/ 802357 w 6529387"/>
                <a:gd name="connsiteY27" fmla="*/ 10668000 h 15111663"/>
                <a:gd name="connsiteX28" fmla="*/ 1315704 w 6529387"/>
                <a:gd name="connsiteY28" fmla="*/ 10908631 h 15111663"/>
                <a:gd name="connsiteX29" fmla="*/ 2117809 w 6529387"/>
                <a:gd name="connsiteY29" fmla="*/ 11149263 h 15111663"/>
                <a:gd name="connsiteX30" fmla="*/ 2069683 w 6529387"/>
                <a:gd name="connsiteY30" fmla="*/ 11117178 h 15111663"/>
                <a:gd name="connsiteX31" fmla="*/ 2839704 w 6529387"/>
                <a:gd name="connsiteY31" fmla="*/ 10651958 h 15111663"/>
                <a:gd name="connsiteX32" fmla="*/ 3561599 w 6529387"/>
                <a:gd name="connsiteY32" fmla="*/ 10812379 h 15111663"/>
                <a:gd name="connsiteX33" fmla="*/ 3930567 w 6529387"/>
                <a:gd name="connsiteY33" fmla="*/ 10780294 h 15111663"/>
                <a:gd name="connsiteX34" fmla="*/ 4411830 w 6529387"/>
                <a:gd name="connsiteY34" fmla="*/ 11582400 h 15111663"/>
                <a:gd name="connsiteX35" fmla="*/ 4796841 w 6529387"/>
                <a:gd name="connsiteY35" fmla="*/ 12304294 h 15111663"/>
                <a:gd name="connsiteX36" fmla="*/ 5101641 w 6529387"/>
                <a:gd name="connsiteY36" fmla="*/ 12785558 h 15111663"/>
                <a:gd name="connsiteX37" fmla="*/ 5165809 w 6529387"/>
                <a:gd name="connsiteY37" fmla="*/ 13379116 h 15111663"/>
                <a:gd name="connsiteX38" fmla="*/ 5069557 w 6529387"/>
                <a:gd name="connsiteY38" fmla="*/ 13972673 h 15111663"/>
                <a:gd name="connsiteX39" fmla="*/ 5181851 w 6529387"/>
                <a:gd name="connsiteY39" fmla="*/ 14630400 h 15111663"/>
                <a:gd name="connsiteX40" fmla="*/ 5887704 w 6529387"/>
                <a:gd name="connsiteY40" fmla="*/ 14967284 h 15111663"/>
                <a:gd name="connsiteX41" fmla="*/ 6240630 w 6529387"/>
                <a:gd name="connsiteY41" fmla="*/ 15015410 h 15111663"/>
                <a:gd name="connsiteX42" fmla="*/ 6529387 w 6529387"/>
                <a:gd name="connsiteY42" fmla="*/ 15111663 h 15111663"/>
                <a:gd name="connsiteX0" fmla="*/ 289009 w 6710362"/>
                <a:gd name="connsiteY0" fmla="*/ 0 h 15020227"/>
                <a:gd name="connsiteX1" fmla="*/ 609851 w 6710362"/>
                <a:gd name="connsiteY1" fmla="*/ 288758 h 15020227"/>
                <a:gd name="connsiteX2" fmla="*/ 850483 w 6710362"/>
                <a:gd name="connsiteY2" fmla="*/ 866273 h 15020227"/>
                <a:gd name="connsiteX3" fmla="*/ 1299662 w 6710362"/>
                <a:gd name="connsiteY3" fmla="*/ 1219200 h 15020227"/>
                <a:gd name="connsiteX4" fmla="*/ 1363830 w 6710362"/>
                <a:gd name="connsiteY4" fmla="*/ 1764631 h 15020227"/>
                <a:gd name="connsiteX5" fmla="*/ 1379872 w 6710362"/>
                <a:gd name="connsiteY5" fmla="*/ 2326105 h 15020227"/>
                <a:gd name="connsiteX6" fmla="*/ 1492167 w 6710362"/>
                <a:gd name="connsiteY6" fmla="*/ 2614863 h 15020227"/>
                <a:gd name="connsiteX7" fmla="*/ 866525 w 6710362"/>
                <a:gd name="connsiteY7" fmla="*/ 3112168 h 15020227"/>
                <a:gd name="connsiteX8" fmla="*/ 289009 w 6710362"/>
                <a:gd name="connsiteY8" fmla="*/ 3561347 h 15020227"/>
                <a:gd name="connsiteX9" fmla="*/ 481514 w 6710362"/>
                <a:gd name="connsiteY9" fmla="*/ 4251158 h 15020227"/>
                <a:gd name="connsiteX10" fmla="*/ 946736 w 6710362"/>
                <a:gd name="connsiteY10" fmla="*/ 4876800 h 15020227"/>
                <a:gd name="connsiteX11" fmla="*/ 1508209 w 6710362"/>
                <a:gd name="connsiteY11" fmla="*/ 5181600 h 15020227"/>
                <a:gd name="connsiteX12" fmla="*/ 1604462 w 6710362"/>
                <a:gd name="connsiteY12" fmla="*/ 5598694 h 15020227"/>
                <a:gd name="connsiteX13" fmla="*/ 1508209 w 6710362"/>
                <a:gd name="connsiteY13" fmla="*/ 6128084 h 15020227"/>
                <a:gd name="connsiteX14" fmla="*/ 1716757 w 6710362"/>
                <a:gd name="connsiteY14" fmla="*/ 6737684 h 15020227"/>
                <a:gd name="connsiteX15" fmla="*/ 1829051 w 6710362"/>
                <a:gd name="connsiteY15" fmla="*/ 7026442 h 15020227"/>
                <a:gd name="connsiteX16" fmla="*/ 1925304 w 6710362"/>
                <a:gd name="connsiteY16" fmla="*/ 7459579 h 15020227"/>
                <a:gd name="connsiteX17" fmla="*/ 1877178 w 6710362"/>
                <a:gd name="connsiteY17" fmla="*/ 7780421 h 15020227"/>
                <a:gd name="connsiteX18" fmla="*/ 1235493 w 6710362"/>
                <a:gd name="connsiteY18" fmla="*/ 7876673 h 15020227"/>
                <a:gd name="connsiteX19" fmla="*/ 914651 w 6710362"/>
                <a:gd name="connsiteY19" fmla="*/ 8021052 h 15020227"/>
                <a:gd name="connsiteX20" fmla="*/ 690062 w 6710362"/>
                <a:gd name="connsiteY20" fmla="*/ 8357937 h 15020227"/>
                <a:gd name="connsiteX21" fmla="*/ 353178 w 6710362"/>
                <a:gd name="connsiteY21" fmla="*/ 8357937 h 15020227"/>
                <a:gd name="connsiteX22" fmla="*/ 16293 w 6710362"/>
                <a:gd name="connsiteY22" fmla="*/ 8341894 h 15020227"/>
                <a:gd name="connsiteX23" fmla="*/ 80462 w 6710362"/>
                <a:gd name="connsiteY23" fmla="*/ 9111915 h 15020227"/>
                <a:gd name="connsiteX24" fmla="*/ 321093 w 6710362"/>
                <a:gd name="connsiteY24" fmla="*/ 9416716 h 15020227"/>
                <a:gd name="connsiteX25" fmla="*/ 690062 w 6710362"/>
                <a:gd name="connsiteY25" fmla="*/ 9657347 h 15020227"/>
                <a:gd name="connsiteX26" fmla="*/ 882567 w 6710362"/>
                <a:gd name="connsiteY26" fmla="*/ 10106526 h 15020227"/>
                <a:gd name="connsiteX27" fmla="*/ 802357 w 6710362"/>
                <a:gd name="connsiteY27" fmla="*/ 10668000 h 15020227"/>
                <a:gd name="connsiteX28" fmla="*/ 1315704 w 6710362"/>
                <a:gd name="connsiteY28" fmla="*/ 10908631 h 15020227"/>
                <a:gd name="connsiteX29" fmla="*/ 2117809 w 6710362"/>
                <a:gd name="connsiteY29" fmla="*/ 11149263 h 15020227"/>
                <a:gd name="connsiteX30" fmla="*/ 2069683 w 6710362"/>
                <a:gd name="connsiteY30" fmla="*/ 11117178 h 15020227"/>
                <a:gd name="connsiteX31" fmla="*/ 2839704 w 6710362"/>
                <a:gd name="connsiteY31" fmla="*/ 10651958 h 15020227"/>
                <a:gd name="connsiteX32" fmla="*/ 3561599 w 6710362"/>
                <a:gd name="connsiteY32" fmla="*/ 10812379 h 15020227"/>
                <a:gd name="connsiteX33" fmla="*/ 3930567 w 6710362"/>
                <a:gd name="connsiteY33" fmla="*/ 10780294 h 15020227"/>
                <a:gd name="connsiteX34" fmla="*/ 4411830 w 6710362"/>
                <a:gd name="connsiteY34" fmla="*/ 11582400 h 15020227"/>
                <a:gd name="connsiteX35" fmla="*/ 4796841 w 6710362"/>
                <a:gd name="connsiteY35" fmla="*/ 12304294 h 15020227"/>
                <a:gd name="connsiteX36" fmla="*/ 5101641 w 6710362"/>
                <a:gd name="connsiteY36" fmla="*/ 12785558 h 15020227"/>
                <a:gd name="connsiteX37" fmla="*/ 5165809 w 6710362"/>
                <a:gd name="connsiteY37" fmla="*/ 13379116 h 15020227"/>
                <a:gd name="connsiteX38" fmla="*/ 5069557 w 6710362"/>
                <a:gd name="connsiteY38" fmla="*/ 13972673 h 15020227"/>
                <a:gd name="connsiteX39" fmla="*/ 5181851 w 6710362"/>
                <a:gd name="connsiteY39" fmla="*/ 14630400 h 15020227"/>
                <a:gd name="connsiteX40" fmla="*/ 5887704 w 6710362"/>
                <a:gd name="connsiteY40" fmla="*/ 14967284 h 15020227"/>
                <a:gd name="connsiteX41" fmla="*/ 6240630 w 6710362"/>
                <a:gd name="connsiteY41" fmla="*/ 15015410 h 15020227"/>
                <a:gd name="connsiteX42" fmla="*/ 6710362 w 6710362"/>
                <a:gd name="connsiteY42" fmla="*/ 14940213 h 15020227"/>
                <a:gd name="connsiteX0" fmla="*/ 289009 w 6710362"/>
                <a:gd name="connsiteY0" fmla="*/ 0 h 14976284"/>
                <a:gd name="connsiteX1" fmla="*/ 609851 w 6710362"/>
                <a:gd name="connsiteY1" fmla="*/ 288758 h 14976284"/>
                <a:gd name="connsiteX2" fmla="*/ 850483 w 6710362"/>
                <a:gd name="connsiteY2" fmla="*/ 866273 h 14976284"/>
                <a:gd name="connsiteX3" fmla="*/ 1299662 w 6710362"/>
                <a:gd name="connsiteY3" fmla="*/ 1219200 h 14976284"/>
                <a:gd name="connsiteX4" fmla="*/ 1363830 w 6710362"/>
                <a:gd name="connsiteY4" fmla="*/ 1764631 h 14976284"/>
                <a:gd name="connsiteX5" fmla="*/ 1379872 w 6710362"/>
                <a:gd name="connsiteY5" fmla="*/ 2326105 h 14976284"/>
                <a:gd name="connsiteX6" fmla="*/ 1492167 w 6710362"/>
                <a:gd name="connsiteY6" fmla="*/ 2614863 h 14976284"/>
                <a:gd name="connsiteX7" fmla="*/ 866525 w 6710362"/>
                <a:gd name="connsiteY7" fmla="*/ 3112168 h 14976284"/>
                <a:gd name="connsiteX8" fmla="*/ 289009 w 6710362"/>
                <a:gd name="connsiteY8" fmla="*/ 3561347 h 14976284"/>
                <a:gd name="connsiteX9" fmla="*/ 481514 w 6710362"/>
                <a:gd name="connsiteY9" fmla="*/ 4251158 h 14976284"/>
                <a:gd name="connsiteX10" fmla="*/ 946736 w 6710362"/>
                <a:gd name="connsiteY10" fmla="*/ 4876800 h 14976284"/>
                <a:gd name="connsiteX11" fmla="*/ 1508209 w 6710362"/>
                <a:gd name="connsiteY11" fmla="*/ 5181600 h 14976284"/>
                <a:gd name="connsiteX12" fmla="*/ 1604462 w 6710362"/>
                <a:gd name="connsiteY12" fmla="*/ 5598694 h 14976284"/>
                <a:gd name="connsiteX13" fmla="*/ 1508209 w 6710362"/>
                <a:gd name="connsiteY13" fmla="*/ 6128084 h 14976284"/>
                <a:gd name="connsiteX14" fmla="*/ 1716757 w 6710362"/>
                <a:gd name="connsiteY14" fmla="*/ 6737684 h 14976284"/>
                <a:gd name="connsiteX15" fmla="*/ 1829051 w 6710362"/>
                <a:gd name="connsiteY15" fmla="*/ 7026442 h 14976284"/>
                <a:gd name="connsiteX16" fmla="*/ 1925304 w 6710362"/>
                <a:gd name="connsiteY16" fmla="*/ 7459579 h 14976284"/>
                <a:gd name="connsiteX17" fmla="*/ 1877178 w 6710362"/>
                <a:gd name="connsiteY17" fmla="*/ 7780421 h 14976284"/>
                <a:gd name="connsiteX18" fmla="*/ 1235493 w 6710362"/>
                <a:gd name="connsiteY18" fmla="*/ 7876673 h 14976284"/>
                <a:gd name="connsiteX19" fmla="*/ 914651 w 6710362"/>
                <a:gd name="connsiteY19" fmla="*/ 8021052 h 14976284"/>
                <a:gd name="connsiteX20" fmla="*/ 690062 w 6710362"/>
                <a:gd name="connsiteY20" fmla="*/ 8357937 h 14976284"/>
                <a:gd name="connsiteX21" fmla="*/ 353178 w 6710362"/>
                <a:gd name="connsiteY21" fmla="*/ 8357937 h 14976284"/>
                <a:gd name="connsiteX22" fmla="*/ 16293 w 6710362"/>
                <a:gd name="connsiteY22" fmla="*/ 8341894 h 14976284"/>
                <a:gd name="connsiteX23" fmla="*/ 80462 w 6710362"/>
                <a:gd name="connsiteY23" fmla="*/ 9111915 h 14976284"/>
                <a:gd name="connsiteX24" fmla="*/ 321093 w 6710362"/>
                <a:gd name="connsiteY24" fmla="*/ 9416716 h 14976284"/>
                <a:gd name="connsiteX25" fmla="*/ 690062 w 6710362"/>
                <a:gd name="connsiteY25" fmla="*/ 9657347 h 14976284"/>
                <a:gd name="connsiteX26" fmla="*/ 882567 w 6710362"/>
                <a:gd name="connsiteY26" fmla="*/ 10106526 h 14976284"/>
                <a:gd name="connsiteX27" fmla="*/ 802357 w 6710362"/>
                <a:gd name="connsiteY27" fmla="*/ 10668000 h 14976284"/>
                <a:gd name="connsiteX28" fmla="*/ 1315704 w 6710362"/>
                <a:gd name="connsiteY28" fmla="*/ 10908631 h 14976284"/>
                <a:gd name="connsiteX29" fmla="*/ 2117809 w 6710362"/>
                <a:gd name="connsiteY29" fmla="*/ 11149263 h 14976284"/>
                <a:gd name="connsiteX30" fmla="*/ 2069683 w 6710362"/>
                <a:gd name="connsiteY30" fmla="*/ 11117178 h 14976284"/>
                <a:gd name="connsiteX31" fmla="*/ 2839704 w 6710362"/>
                <a:gd name="connsiteY31" fmla="*/ 10651958 h 14976284"/>
                <a:gd name="connsiteX32" fmla="*/ 3561599 w 6710362"/>
                <a:gd name="connsiteY32" fmla="*/ 10812379 h 14976284"/>
                <a:gd name="connsiteX33" fmla="*/ 3930567 w 6710362"/>
                <a:gd name="connsiteY33" fmla="*/ 10780294 h 14976284"/>
                <a:gd name="connsiteX34" fmla="*/ 4411830 w 6710362"/>
                <a:gd name="connsiteY34" fmla="*/ 11582400 h 14976284"/>
                <a:gd name="connsiteX35" fmla="*/ 4796841 w 6710362"/>
                <a:gd name="connsiteY35" fmla="*/ 12304294 h 14976284"/>
                <a:gd name="connsiteX36" fmla="*/ 5101641 w 6710362"/>
                <a:gd name="connsiteY36" fmla="*/ 12785558 h 14976284"/>
                <a:gd name="connsiteX37" fmla="*/ 5165809 w 6710362"/>
                <a:gd name="connsiteY37" fmla="*/ 13379116 h 14976284"/>
                <a:gd name="connsiteX38" fmla="*/ 5069557 w 6710362"/>
                <a:gd name="connsiteY38" fmla="*/ 13972673 h 14976284"/>
                <a:gd name="connsiteX39" fmla="*/ 5181851 w 6710362"/>
                <a:gd name="connsiteY39" fmla="*/ 14630400 h 14976284"/>
                <a:gd name="connsiteX40" fmla="*/ 5887704 w 6710362"/>
                <a:gd name="connsiteY40" fmla="*/ 14967284 h 14976284"/>
                <a:gd name="connsiteX41" fmla="*/ 6259680 w 6710362"/>
                <a:gd name="connsiteY41" fmla="*/ 14901110 h 14976284"/>
                <a:gd name="connsiteX42" fmla="*/ 6710362 w 6710362"/>
                <a:gd name="connsiteY42" fmla="*/ 14940213 h 14976284"/>
                <a:gd name="connsiteX0" fmla="*/ 289009 w 6710362"/>
                <a:gd name="connsiteY0" fmla="*/ 0 h 14976284"/>
                <a:gd name="connsiteX1" fmla="*/ 609851 w 6710362"/>
                <a:gd name="connsiteY1" fmla="*/ 288758 h 14976284"/>
                <a:gd name="connsiteX2" fmla="*/ 850483 w 6710362"/>
                <a:gd name="connsiteY2" fmla="*/ 866273 h 14976284"/>
                <a:gd name="connsiteX3" fmla="*/ 1299662 w 6710362"/>
                <a:gd name="connsiteY3" fmla="*/ 1219200 h 14976284"/>
                <a:gd name="connsiteX4" fmla="*/ 1363830 w 6710362"/>
                <a:gd name="connsiteY4" fmla="*/ 1764631 h 14976284"/>
                <a:gd name="connsiteX5" fmla="*/ 1379872 w 6710362"/>
                <a:gd name="connsiteY5" fmla="*/ 2326105 h 14976284"/>
                <a:gd name="connsiteX6" fmla="*/ 1492167 w 6710362"/>
                <a:gd name="connsiteY6" fmla="*/ 2614863 h 14976284"/>
                <a:gd name="connsiteX7" fmla="*/ 866525 w 6710362"/>
                <a:gd name="connsiteY7" fmla="*/ 3112168 h 14976284"/>
                <a:gd name="connsiteX8" fmla="*/ 289009 w 6710362"/>
                <a:gd name="connsiteY8" fmla="*/ 3561347 h 14976284"/>
                <a:gd name="connsiteX9" fmla="*/ 481514 w 6710362"/>
                <a:gd name="connsiteY9" fmla="*/ 4251158 h 14976284"/>
                <a:gd name="connsiteX10" fmla="*/ 946736 w 6710362"/>
                <a:gd name="connsiteY10" fmla="*/ 4876800 h 14976284"/>
                <a:gd name="connsiteX11" fmla="*/ 1508209 w 6710362"/>
                <a:gd name="connsiteY11" fmla="*/ 5181600 h 14976284"/>
                <a:gd name="connsiteX12" fmla="*/ 1604462 w 6710362"/>
                <a:gd name="connsiteY12" fmla="*/ 5598694 h 14976284"/>
                <a:gd name="connsiteX13" fmla="*/ 1508209 w 6710362"/>
                <a:gd name="connsiteY13" fmla="*/ 6128084 h 14976284"/>
                <a:gd name="connsiteX14" fmla="*/ 1716757 w 6710362"/>
                <a:gd name="connsiteY14" fmla="*/ 6737684 h 14976284"/>
                <a:gd name="connsiteX15" fmla="*/ 1829051 w 6710362"/>
                <a:gd name="connsiteY15" fmla="*/ 7026442 h 14976284"/>
                <a:gd name="connsiteX16" fmla="*/ 1925304 w 6710362"/>
                <a:gd name="connsiteY16" fmla="*/ 7459579 h 14976284"/>
                <a:gd name="connsiteX17" fmla="*/ 1877178 w 6710362"/>
                <a:gd name="connsiteY17" fmla="*/ 7780421 h 14976284"/>
                <a:gd name="connsiteX18" fmla="*/ 1235493 w 6710362"/>
                <a:gd name="connsiteY18" fmla="*/ 7876673 h 14976284"/>
                <a:gd name="connsiteX19" fmla="*/ 914651 w 6710362"/>
                <a:gd name="connsiteY19" fmla="*/ 8021052 h 14976284"/>
                <a:gd name="connsiteX20" fmla="*/ 690062 w 6710362"/>
                <a:gd name="connsiteY20" fmla="*/ 8357937 h 14976284"/>
                <a:gd name="connsiteX21" fmla="*/ 353178 w 6710362"/>
                <a:gd name="connsiteY21" fmla="*/ 8357937 h 14976284"/>
                <a:gd name="connsiteX22" fmla="*/ 16293 w 6710362"/>
                <a:gd name="connsiteY22" fmla="*/ 8341894 h 14976284"/>
                <a:gd name="connsiteX23" fmla="*/ 80462 w 6710362"/>
                <a:gd name="connsiteY23" fmla="*/ 9111915 h 14976284"/>
                <a:gd name="connsiteX24" fmla="*/ 321093 w 6710362"/>
                <a:gd name="connsiteY24" fmla="*/ 9416716 h 14976284"/>
                <a:gd name="connsiteX25" fmla="*/ 690062 w 6710362"/>
                <a:gd name="connsiteY25" fmla="*/ 9657347 h 14976284"/>
                <a:gd name="connsiteX26" fmla="*/ 882567 w 6710362"/>
                <a:gd name="connsiteY26" fmla="*/ 10106526 h 14976284"/>
                <a:gd name="connsiteX27" fmla="*/ 802357 w 6710362"/>
                <a:gd name="connsiteY27" fmla="*/ 10668000 h 14976284"/>
                <a:gd name="connsiteX28" fmla="*/ 1315704 w 6710362"/>
                <a:gd name="connsiteY28" fmla="*/ 10908631 h 14976284"/>
                <a:gd name="connsiteX29" fmla="*/ 2117809 w 6710362"/>
                <a:gd name="connsiteY29" fmla="*/ 11149263 h 14976284"/>
                <a:gd name="connsiteX30" fmla="*/ 2069683 w 6710362"/>
                <a:gd name="connsiteY30" fmla="*/ 11117178 h 14976284"/>
                <a:gd name="connsiteX31" fmla="*/ 2839704 w 6710362"/>
                <a:gd name="connsiteY31" fmla="*/ 10651958 h 14976284"/>
                <a:gd name="connsiteX32" fmla="*/ 3561599 w 6710362"/>
                <a:gd name="connsiteY32" fmla="*/ 10812379 h 14976284"/>
                <a:gd name="connsiteX33" fmla="*/ 3930567 w 6710362"/>
                <a:gd name="connsiteY33" fmla="*/ 10780294 h 14976284"/>
                <a:gd name="connsiteX34" fmla="*/ 4411830 w 6710362"/>
                <a:gd name="connsiteY34" fmla="*/ 11582400 h 14976284"/>
                <a:gd name="connsiteX35" fmla="*/ 4796841 w 6710362"/>
                <a:gd name="connsiteY35" fmla="*/ 12304294 h 14976284"/>
                <a:gd name="connsiteX36" fmla="*/ 5101641 w 6710362"/>
                <a:gd name="connsiteY36" fmla="*/ 12785558 h 14976284"/>
                <a:gd name="connsiteX37" fmla="*/ 5165809 w 6710362"/>
                <a:gd name="connsiteY37" fmla="*/ 13379116 h 14976284"/>
                <a:gd name="connsiteX38" fmla="*/ 5069557 w 6710362"/>
                <a:gd name="connsiteY38" fmla="*/ 13972673 h 14976284"/>
                <a:gd name="connsiteX39" fmla="*/ 5181851 w 6710362"/>
                <a:gd name="connsiteY39" fmla="*/ 14630400 h 14976284"/>
                <a:gd name="connsiteX40" fmla="*/ 5887704 w 6710362"/>
                <a:gd name="connsiteY40" fmla="*/ 14967284 h 14976284"/>
                <a:gd name="connsiteX41" fmla="*/ 6259680 w 6710362"/>
                <a:gd name="connsiteY41" fmla="*/ 14901110 h 14976284"/>
                <a:gd name="connsiteX42" fmla="*/ 6710362 w 6710362"/>
                <a:gd name="connsiteY42" fmla="*/ 14940213 h 14976284"/>
                <a:gd name="connsiteX0" fmla="*/ 289009 w 6710362"/>
                <a:gd name="connsiteY0" fmla="*/ 0 h 14976284"/>
                <a:gd name="connsiteX1" fmla="*/ 609851 w 6710362"/>
                <a:gd name="connsiteY1" fmla="*/ 288758 h 14976284"/>
                <a:gd name="connsiteX2" fmla="*/ 850483 w 6710362"/>
                <a:gd name="connsiteY2" fmla="*/ 866273 h 14976284"/>
                <a:gd name="connsiteX3" fmla="*/ 1299662 w 6710362"/>
                <a:gd name="connsiteY3" fmla="*/ 1219200 h 14976284"/>
                <a:gd name="connsiteX4" fmla="*/ 1363830 w 6710362"/>
                <a:gd name="connsiteY4" fmla="*/ 1764631 h 14976284"/>
                <a:gd name="connsiteX5" fmla="*/ 1379872 w 6710362"/>
                <a:gd name="connsiteY5" fmla="*/ 2326105 h 14976284"/>
                <a:gd name="connsiteX6" fmla="*/ 1492167 w 6710362"/>
                <a:gd name="connsiteY6" fmla="*/ 2614863 h 14976284"/>
                <a:gd name="connsiteX7" fmla="*/ 866525 w 6710362"/>
                <a:gd name="connsiteY7" fmla="*/ 3112168 h 14976284"/>
                <a:gd name="connsiteX8" fmla="*/ 289009 w 6710362"/>
                <a:gd name="connsiteY8" fmla="*/ 3561347 h 14976284"/>
                <a:gd name="connsiteX9" fmla="*/ 481514 w 6710362"/>
                <a:gd name="connsiteY9" fmla="*/ 4251158 h 14976284"/>
                <a:gd name="connsiteX10" fmla="*/ 946736 w 6710362"/>
                <a:gd name="connsiteY10" fmla="*/ 4876800 h 14976284"/>
                <a:gd name="connsiteX11" fmla="*/ 1508209 w 6710362"/>
                <a:gd name="connsiteY11" fmla="*/ 5181600 h 14976284"/>
                <a:gd name="connsiteX12" fmla="*/ 1604462 w 6710362"/>
                <a:gd name="connsiteY12" fmla="*/ 5598694 h 14976284"/>
                <a:gd name="connsiteX13" fmla="*/ 1508209 w 6710362"/>
                <a:gd name="connsiteY13" fmla="*/ 6128084 h 14976284"/>
                <a:gd name="connsiteX14" fmla="*/ 1716757 w 6710362"/>
                <a:gd name="connsiteY14" fmla="*/ 6737684 h 14976284"/>
                <a:gd name="connsiteX15" fmla="*/ 1829051 w 6710362"/>
                <a:gd name="connsiteY15" fmla="*/ 7026442 h 14976284"/>
                <a:gd name="connsiteX16" fmla="*/ 1925304 w 6710362"/>
                <a:gd name="connsiteY16" fmla="*/ 7459579 h 14976284"/>
                <a:gd name="connsiteX17" fmla="*/ 1877178 w 6710362"/>
                <a:gd name="connsiteY17" fmla="*/ 7780421 h 14976284"/>
                <a:gd name="connsiteX18" fmla="*/ 1235493 w 6710362"/>
                <a:gd name="connsiteY18" fmla="*/ 7876673 h 14976284"/>
                <a:gd name="connsiteX19" fmla="*/ 914651 w 6710362"/>
                <a:gd name="connsiteY19" fmla="*/ 8021052 h 14976284"/>
                <a:gd name="connsiteX20" fmla="*/ 690062 w 6710362"/>
                <a:gd name="connsiteY20" fmla="*/ 8357937 h 14976284"/>
                <a:gd name="connsiteX21" fmla="*/ 353178 w 6710362"/>
                <a:gd name="connsiteY21" fmla="*/ 8357937 h 14976284"/>
                <a:gd name="connsiteX22" fmla="*/ 16293 w 6710362"/>
                <a:gd name="connsiteY22" fmla="*/ 8341894 h 14976284"/>
                <a:gd name="connsiteX23" fmla="*/ 80462 w 6710362"/>
                <a:gd name="connsiteY23" fmla="*/ 9111915 h 14976284"/>
                <a:gd name="connsiteX24" fmla="*/ 321093 w 6710362"/>
                <a:gd name="connsiteY24" fmla="*/ 9416716 h 14976284"/>
                <a:gd name="connsiteX25" fmla="*/ 690062 w 6710362"/>
                <a:gd name="connsiteY25" fmla="*/ 9657347 h 14976284"/>
                <a:gd name="connsiteX26" fmla="*/ 882567 w 6710362"/>
                <a:gd name="connsiteY26" fmla="*/ 10106526 h 14976284"/>
                <a:gd name="connsiteX27" fmla="*/ 802357 w 6710362"/>
                <a:gd name="connsiteY27" fmla="*/ 10668000 h 14976284"/>
                <a:gd name="connsiteX28" fmla="*/ 1315704 w 6710362"/>
                <a:gd name="connsiteY28" fmla="*/ 10908631 h 14976284"/>
                <a:gd name="connsiteX29" fmla="*/ 2069683 w 6710362"/>
                <a:gd name="connsiteY29" fmla="*/ 11117178 h 14976284"/>
                <a:gd name="connsiteX30" fmla="*/ 2839704 w 6710362"/>
                <a:gd name="connsiteY30" fmla="*/ 10651958 h 14976284"/>
                <a:gd name="connsiteX31" fmla="*/ 3561599 w 6710362"/>
                <a:gd name="connsiteY31" fmla="*/ 10812379 h 14976284"/>
                <a:gd name="connsiteX32" fmla="*/ 3930567 w 6710362"/>
                <a:gd name="connsiteY32" fmla="*/ 10780294 h 14976284"/>
                <a:gd name="connsiteX33" fmla="*/ 4411830 w 6710362"/>
                <a:gd name="connsiteY33" fmla="*/ 11582400 h 14976284"/>
                <a:gd name="connsiteX34" fmla="*/ 4796841 w 6710362"/>
                <a:gd name="connsiteY34" fmla="*/ 12304294 h 14976284"/>
                <a:gd name="connsiteX35" fmla="*/ 5101641 w 6710362"/>
                <a:gd name="connsiteY35" fmla="*/ 12785558 h 14976284"/>
                <a:gd name="connsiteX36" fmla="*/ 5165809 w 6710362"/>
                <a:gd name="connsiteY36" fmla="*/ 13379116 h 14976284"/>
                <a:gd name="connsiteX37" fmla="*/ 5069557 w 6710362"/>
                <a:gd name="connsiteY37" fmla="*/ 13972673 h 14976284"/>
                <a:gd name="connsiteX38" fmla="*/ 5181851 w 6710362"/>
                <a:gd name="connsiteY38" fmla="*/ 14630400 h 14976284"/>
                <a:gd name="connsiteX39" fmla="*/ 5887704 w 6710362"/>
                <a:gd name="connsiteY39" fmla="*/ 14967284 h 14976284"/>
                <a:gd name="connsiteX40" fmla="*/ 6259680 w 6710362"/>
                <a:gd name="connsiteY40" fmla="*/ 14901110 h 14976284"/>
                <a:gd name="connsiteX41" fmla="*/ 6710362 w 6710362"/>
                <a:gd name="connsiteY41" fmla="*/ 14940213 h 14976284"/>
                <a:gd name="connsiteX0" fmla="*/ 609851 w 6710362"/>
                <a:gd name="connsiteY0" fmla="*/ 0 h 14687526"/>
                <a:gd name="connsiteX1" fmla="*/ 850483 w 6710362"/>
                <a:gd name="connsiteY1" fmla="*/ 577515 h 14687526"/>
                <a:gd name="connsiteX2" fmla="*/ 1299662 w 6710362"/>
                <a:gd name="connsiteY2" fmla="*/ 930442 h 14687526"/>
                <a:gd name="connsiteX3" fmla="*/ 1363830 w 6710362"/>
                <a:gd name="connsiteY3" fmla="*/ 1475873 h 14687526"/>
                <a:gd name="connsiteX4" fmla="*/ 1379872 w 6710362"/>
                <a:gd name="connsiteY4" fmla="*/ 2037347 h 14687526"/>
                <a:gd name="connsiteX5" fmla="*/ 1492167 w 6710362"/>
                <a:gd name="connsiteY5" fmla="*/ 2326105 h 14687526"/>
                <a:gd name="connsiteX6" fmla="*/ 866525 w 6710362"/>
                <a:gd name="connsiteY6" fmla="*/ 2823410 h 14687526"/>
                <a:gd name="connsiteX7" fmla="*/ 289009 w 6710362"/>
                <a:gd name="connsiteY7" fmla="*/ 3272589 h 14687526"/>
                <a:gd name="connsiteX8" fmla="*/ 481514 w 6710362"/>
                <a:gd name="connsiteY8" fmla="*/ 3962400 h 14687526"/>
                <a:gd name="connsiteX9" fmla="*/ 946736 w 6710362"/>
                <a:gd name="connsiteY9" fmla="*/ 4588042 h 14687526"/>
                <a:gd name="connsiteX10" fmla="*/ 1508209 w 6710362"/>
                <a:gd name="connsiteY10" fmla="*/ 4892842 h 14687526"/>
                <a:gd name="connsiteX11" fmla="*/ 1604462 w 6710362"/>
                <a:gd name="connsiteY11" fmla="*/ 5309936 h 14687526"/>
                <a:gd name="connsiteX12" fmla="*/ 1508209 w 6710362"/>
                <a:gd name="connsiteY12" fmla="*/ 5839326 h 14687526"/>
                <a:gd name="connsiteX13" fmla="*/ 1716757 w 6710362"/>
                <a:gd name="connsiteY13" fmla="*/ 6448926 h 14687526"/>
                <a:gd name="connsiteX14" fmla="*/ 1829051 w 6710362"/>
                <a:gd name="connsiteY14" fmla="*/ 6737684 h 14687526"/>
                <a:gd name="connsiteX15" fmla="*/ 1925304 w 6710362"/>
                <a:gd name="connsiteY15" fmla="*/ 7170821 h 14687526"/>
                <a:gd name="connsiteX16" fmla="*/ 1877178 w 6710362"/>
                <a:gd name="connsiteY16" fmla="*/ 7491663 h 14687526"/>
                <a:gd name="connsiteX17" fmla="*/ 1235493 w 6710362"/>
                <a:gd name="connsiteY17" fmla="*/ 7587915 h 14687526"/>
                <a:gd name="connsiteX18" fmla="*/ 914651 w 6710362"/>
                <a:gd name="connsiteY18" fmla="*/ 7732294 h 14687526"/>
                <a:gd name="connsiteX19" fmla="*/ 690062 w 6710362"/>
                <a:gd name="connsiteY19" fmla="*/ 8069179 h 14687526"/>
                <a:gd name="connsiteX20" fmla="*/ 353178 w 6710362"/>
                <a:gd name="connsiteY20" fmla="*/ 8069179 h 14687526"/>
                <a:gd name="connsiteX21" fmla="*/ 16293 w 6710362"/>
                <a:gd name="connsiteY21" fmla="*/ 8053136 h 14687526"/>
                <a:gd name="connsiteX22" fmla="*/ 80462 w 6710362"/>
                <a:gd name="connsiteY22" fmla="*/ 8823157 h 14687526"/>
                <a:gd name="connsiteX23" fmla="*/ 321093 w 6710362"/>
                <a:gd name="connsiteY23" fmla="*/ 9127958 h 14687526"/>
                <a:gd name="connsiteX24" fmla="*/ 690062 w 6710362"/>
                <a:gd name="connsiteY24" fmla="*/ 9368589 h 14687526"/>
                <a:gd name="connsiteX25" fmla="*/ 882567 w 6710362"/>
                <a:gd name="connsiteY25" fmla="*/ 9817768 h 14687526"/>
                <a:gd name="connsiteX26" fmla="*/ 802357 w 6710362"/>
                <a:gd name="connsiteY26" fmla="*/ 10379242 h 14687526"/>
                <a:gd name="connsiteX27" fmla="*/ 1315704 w 6710362"/>
                <a:gd name="connsiteY27" fmla="*/ 10619873 h 14687526"/>
                <a:gd name="connsiteX28" fmla="*/ 2069683 w 6710362"/>
                <a:gd name="connsiteY28" fmla="*/ 10828420 h 14687526"/>
                <a:gd name="connsiteX29" fmla="*/ 2839704 w 6710362"/>
                <a:gd name="connsiteY29" fmla="*/ 10363200 h 14687526"/>
                <a:gd name="connsiteX30" fmla="*/ 3561599 w 6710362"/>
                <a:gd name="connsiteY30" fmla="*/ 10523621 h 14687526"/>
                <a:gd name="connsiteX31" fmla="*/ 3930567 w 6710362"/>
                <a:gd name="connsiteY31" fmla="*/ 10491536 h 14687526"/>
                <a:gd name="connsiteX32" fmla="*/ 4411830 w 6710362"/>
                <a:gd name="connsiteY32" fmla="*/ 11293642 h 14687526"/>
                <a:gd name="connsiteX33" fmla="*/ 4796841 w 6710362"/>
                <a:gd name="connsiteY33" fmla="*/ 12015536 h 14687526"/>
                <a:gd name="connsiteX34" fmla="*/ 5101641 w 6710362"/>
                <a:gd name="connsiteY34" fmla="*/ 12496800 h 14687526"/>
                <a:gd name="connsiteX35" fmla="*/ 5165809 w 6710362"/>
                <a:gd name="connsiteY35" fmla="*/ 13090358 h 14687526"/>
                <a:gd name="connsiteX36" fmla="*/ 5069557 w 6710362"/>
                <a:gd name="connsiteY36" fmla="*/ 13683915 h 14687526"/>
                <a:gd name="connsiteX37" fmla="*/ 5181851 w 6710362"/>
                <a:gd name="connsiteY37" fmla="*/ 14341642 h 14687526"/>
                <a:gd name="connsiteX38" fmla="*/ 5887704 w 6710362"/>
                <a:gd name="connsiteY38" fmla="*/ 14678526 h 14687526"/>
                <a:gd name="connsiteX39" fmla="*/ 6259680 w 6710362"/>
                <a:gd name="connsiteY39" fmla="*/ 14612352 h 14687526"/>
                <a:gd name="connsiteX40" fmla="*/ 6710362 w 6710362"/>
                <a:gd name="connsiteY40" fmla="*/ 14651455 h 14687526"/>
                <a:gd name="connsiteX0" fmla="*/ 850483 w 6710362"/>
                <a:gd name="connsiteY0" fmla="*/ 0 h 14110011"/>
                <a:gd name="connsiteX1" fmla="*/ 1299662 w 6710362"/>
                <a:gd name="connsiteY1" fmla="*/ 352927 h 14110011"/>
                <a:gd name="connsiteX2" fmla="*/ 1363830 w 6710362"/>
                <a:gd name="connsiteY2" fmla="*/ 898358 h 14110011"/>
                <a:gd name="connsiteX3" fmla="*/ 1379872 w 6710362"/>
                <a:gd name="connsiteY3" fmla="*/ 1459832 h 14110011"/>
                <a:gd name="connsiteX4" fmla="*/ 1492167 w 6710362"/>
                <a:gd name="connsiteY4" fmla="*/ 1748590 h 14110011"/>
                <a:gd name="connsiteX5" fmla="*/ 866525 w 6710362"/>
                <a:gd name="connsiteY5" fmla="*/ 2245895 h 14110011"/>
                <a:gd name="connsiteX6" fmla="*/ 289009 w 6710362"/>
                <a:gd name="connsiteY6" fmla="*/ 2695074 h 14110011"/>
                <a:gd name="connsiteX7" fmla="*/ 481514 w 6710362"/>
                <a:gd name="connsiteY7" fmla="*/ 3384885 h 14110011"/>
                <a:gd name="connsiteX8" fmla="*/ 946736 w 6710362"/>
                <a:gd name="connsiteY8" fmla="*/ 4010527 h 14110011"/>
                <a:gd name="connsiteX9" fmla="*/ 1508209 w 6710362"/>
                <a:gd name="connsiteY9" fmla="*/ 4315327 h 14110011"/>
                <a:gd name="connsiteX10" fmla="*/ 1604462 w 6710362"/>
                <a:gd name="connsiteY10" fmla="*/ 4732421 h 14110011"/>
                <a:gd name="connsiteX11" fmla="*/ 1508209 w 6710362"/>
                <a:gd name="connsiteY11" fmla="*/ 5261811 h 14110011"/>
                <a:gd name="connsiteX12" fmla="*/ 1716757 w 6710362"/>
                <a:gd name="connsiteY12" fmla="*/ 5871411 h 14110011"/>
                <a:gd name="connsiteX13" fmla="*/ 1829051 w 6710362"/>
                <a:gd name="connsiteY13" fmla="*/ 6160169 h 14110011"/>
                <a:gd name="connsiteX14" fmla="*/ 1925304 w 6710362"/>
                <a:gd name="connsiteY14" fmla="*/ 6593306 h 14110011"/>
                <a:gd name="connsiteX15" fmla="*/ 1877178 w 6710362"/>
                <a:gd name="connsiteY15" fmla="*/ 6914148 h 14110011"/>
                <a:gd name="connsiteX16" fmla="*/ 1235493 w 6710362"/>
                <a:gd name="connsiteY16" fmla="*/ 7010400 h 14110011"/>
                <a:gd name="connsiteX17" fmla="*/ 914651 w 6710362"/>
                <a:gd name="connsiteY17" fmla="*/ 7154779 h 14110011"/>
                <a:gd name="connsiteX18" fmla="*/ 690062 w 6710362"/>
                <a:gd name="connsiteY18" fmla="*/ 7491664 h 14110011"/>
                <a:gd name="connsiteX19" fmla="*/ 353178 w 6710362"/>
                <a:gd name="connsiteY19" fmla="*/ 7491664 h 14110011"/>
                <a:gd name="connsiteX20" fmla="*/ 16293 w 6710362"/>
                <a:gd name="connsiteY20" fmla="*/ 7475621 h 14110011"/>
                <a:gd name="connsiteX21" fmla="*/ 80462 w 6710362"/>
                <a:gd name="connsiteY21" fmla="*/ 8245642 h 14110011"/>
                <a:gd name="connsiteX22" fmla="*/ 321093 w 6710362"/>
                <a:gd name="connsiteY22" fmla="*/ 8550443 h 14110011"/>
                <a:gd name="connsiteX23" fmla="*/ 690062 w 6710362"/>
                <a:gd name="connsiteY23" fmla="*/ 8791074 h 14110011"/>
                <a:gd name="connsiteX24" fmla="*/ 882567 w 6710362"/>
                <a:gd name="connsiteY24" fmla="*/ 9240253 h 14110011"/>
                <a:gd name="connsiteX25" fmla="*/ 802357 w 6710362"/>
                <a:gd name="connsiteY25" fmla="*/ 9801727 h 14110011"/>
                <a:gd name="connsiteX26" fmla="*/ 1315704 w 6710362"/>
                <a:gd name="connsiteY26" fmla="*/ 10042358 h 14110011"/>
                <a:gd name="connsiteX27" fmla="*/ 2069683 w 6710362"/>
                <a:gd name="connsiteY27" fmla="*/ 10250905 h 14110011"/>
                <a:gd name="connsiteX28" fmla="*/ 2839704 w 6710362"/>
                <a:gd name="connsiteY28" fmla="*/ 9785685 h 14110011"/>
                <a:gd name="connsiteX29" fmla="*/ 3561599 w 6710362"/>
                <a:gd name="connsiteY29" fmla="*/ 9946106 h 14110011"/>
                <a:gd name="connsiteX30" fmla="*/ 3930567 w 6710362"/>
                <a:gd name="connsiteY30" fmla="*/ 9914021 h 14110011"/>
                <a:gd name="connsiteX31" fmla="*/ 4411830 w 6710362"/>
                <a:gd name="connsiteY31" fmla="*/ 10716127 h 14110011"/>
                <a:gd name="connsiteX32" fmla="*/ 4796841 w 6710362"/>
                <a:gd name="connsiteY32" fmla="*/ 11438021 h 14110011"/>
                <a:gd name="connsiteX33" fmla="*/ 5101641 w 6710362"/>
                <a:gd name="connsiteY33" fmla="*/ 11919285 h 14110011"/>
                <a:gd name="connsiteX34" fmla="*/ 5165809 w 6710362"/>
                <a:gd name="connsiteY34" fmla="*/ 12512843 h 14110011"/>
                <a:gd name="connsiteX35" fmla="*/ 5069557 w 6710362"/>
                <a:gd name="connsiteY35" fmla="*/ 13106400 h 14110011"/>
                <a:gd name="connsiteX36" fmla="*/ 5181851 w 6710362"/>
                <a:gd name="connsiteY36" fmla="*/ 13764127 h 14110011"/>
                <a:gd name="connsiteX37" fmla="*/ 5887704 w 6710362"/>
                <a:gd name="connsiteY37" fmla="*/ 14101011 h 14110011"/>
                <a:gd name="connsiteX38" fmla="*/ 6259680 w 6710362"/>
                <a:gd name="connsiteY38" fmla="*/ 14034837 h 14110011"/>
                <a:gd name="connsiteX39" fmla="*/ 6710362 w 6710362"/>
                <a:gd name="connsiteY39" fmla="*/ 14073940 h 14110011"/>
                <a:gd name="connsiteX0" fmla="*/ 1299662 w 6710362"/>
                <a:gd name="connsiteY0" fmla="*/ 0 h 13757084"/>
                <a:gd name="connsiteX1" fmla="*/ 1363830 w 6710362"/>
                <a:gd name="connsiteY1" fmla="*/ 545431 h 13757084"/>
                <a:gd name="connsiteX2" fmla="*/ 1379872 w 6710362"/>
                <a:gd name="connsiteY2" fmla="*/ 1106905 h 13757084"/>
                <a:gd name="connsiteX3" fmla="*/ 1492167 w 6710362"/>
                <a:gd name="connsiteY3" fmla="*/ 1395663 h 13757084"/>
                <a:gd name="connsiteX4" fmla="*/ 866525 w 6710362"/>
                <a:gd name="connsiteY4" fmla="*/ 1892968 h 13757084"/>
                <a:gd name="connsiteX5" fmla="*/ 289009 w 6710362"/>
                <a:gd name="connsiteY5" fmla="*/ 2342147 h 13757084"/>
                <a:gd name="connsiteX6" fmla="*/ 481514 w 6710362"/>
                <a:gd name="connsiteY6" fmla="*/ 3031958 h 13757084"/>
                <a:gd name="connsiteX7" fmla="*/ 946736 w 6710362"/>
                <a:gd name="connsiteY7" fmla="*/ 3657600 h 13757084"/>
                <a:gd name="connsiteX8" fmla="*/ 1508209 w 6710362"/>
                <a:gd name="connsiteY8" fmla="*/ 3962400 h 13757084"/>
                <a:gd name="connsiteX9" fmla="*/ 1604462 w 6710362"/>
                <a:gd name="connsiteY9" fmla="*/ 4379494 h 13757084"/>
                <a:gd name="connsiteX10" fmla="*/ 1508209 w 6710362"/>
                <a:gd name="connsiteY10" fmla="*/ 4908884 h 13757084"/>
                <a:gd name="connsiteX11" fmla="*/ 1716757 w 6710362"/>
                <a:gd name="connsiteY11" fmla="*/ 5518484 h 13757084"/>
                <a:gd name="connsiteX12" fmla="*/ 1829051 w 6710362"/>
                <a:gd name="connsiteY12" fmla="*/ 5807242 h 13757084"/>
                <a:gd name="connsiteX13" fmla="*/ 1925304 w 6710362"/>
                <a:gd name="connsiteY13" fmla="*/ 6240379 h 13757084"/>
                <a:gd name="connsiteX14" fmla="*/ 1877178 w 6710362"/>
                <a:gd name="connsiteY14" fmla="*/ 6561221 h 13757084"/>
                <a:gd name="connsiteX15" fmla="*/ 1235493 w 6710362"/>
                <a:gd name="connsiteY15" fmla="*/ 6657473 h 13757084"/>
                <a:gd name="connsiteX16" fmla="*/ 914651 w 6710362"/>
                <a:gd name="connsiteY16" fmla="*/ 6801852 h 13757084"/>
                <a:gd name="connsiteX17" fmla="*/ 690062 w 6710362"/>
                <a:gd name="connsiteY17" fmla="*/ 7138737 h 13757084"/>
                <a:gd name="connsiteX18" fmla="*/ 353178 w 6710362"/>
                <a:gd name="connsiteY18" fmla="*/ 7138737 h 13757084"/>
                <a:gd name="connsiteX19" fmla="*/ 16293 w 6710362"/>
                <a:gd name="connsiteY19" fmla="*/ 7122694 h 13757084"/>
                <a:gd name="connsiteX20" fmla="*/ 80462 w 6710362"/>
                <a:gd name="connsiteY20" fmla="*/ 7892715 h 13757084"/>
                <a:gd name="connsiteX21" fmla="*/ 321093 w 6710362"/>
                <a:gd name="connsiteY21" fmla="*/ 8197516 h 13757084"/>
                <a:gd name="connsiteX22" fmla="*/ 690062 w 6710362"/>
                <a:gd name="connsiteY22" fmla="*/ 8438147 h 13757084"/>
                <a:gd name="connsiteX23" fmla="*/ 882567 w 6710362"/>
                <a:gd name="connsiteY23" fmla="*/ 8887326 h 13757084"/>
                <a:gd name="connsiteX24" fmla="*/ 802357 w 6710362"/>
                <a:gd name="connsiteY24" fmla="*/ 9448800 h 13757084"/>
                <a:gd name="connsiteX25" fmla="*/ 1315704 w 6710362"/>
                <a:gd name="connsiteY25" fmla="*/ 9689431 h 13757084"/>
                <a:gd name="connsiteX26" fmla="*/ 2069683 w 6710362"/>
                <a:gd name="connsiteY26" fmla="*/ 9897978 h 13757084"/>
                <a:gd name="connsiteX27" fmla="*/ 2839704 w 6710362"/>
                <a:gd name="connsiteY27" fmla="*/ 9432758 h 13757084"/>
                <a:gd name="connsiteX28" fmla="*/ 3561599 w 6710362"/>
                <a:gd name="connsiteY28" fmla="*/ 9593179 h 13757084"/>
                <a:gd name="connsiteX29" fmla="*/ 3930567 w 6710362"/>
                <a:gd name="connsiteY29" fmla="*/ 9561094 h 13757084"/>
                <a:gd name="connsiteX30" fmla="*/ 4411830 w 6710362"/>
                <a:gd name="connsiteY30" fmla="*/ 10363200 h 13757084"/>
                <a:gd name="connsiteX31" fmla="*/ 4796841 w 6710362"/>
                <a:gd name="connsiteY31" fmla="*/ 11085094 h 13757084"/>
                <a:gd name="connsiteX32" fmla="*/ 5101641 w 6710362"/>
                <a:gd name="connsiteY32" fmla="*/ 11566358 h 13757084"/>
                <a:gd name="connsiteX33" fmla="*/ 5165809 w 6710362"/>
                <a:gd name="connsiteY33" fmla="*/ 12159916 h 13757084"/>
                <a:gd name="connsiteX34" fmla="*/ 5069557 w 6710362"/>
                <a:gd name="connsiteY34" fmla="*/ 12753473 h 13757084"/>
                <a:gd name="connsiteX35" fmla="*/ 5181851 w 6710362"/>
                <a:gd name="connsiteY35" fmla="*/ 13411200 h 13757084"/>
                <a:gd name="connsiteX36" fmla="*/ 5887704 w 6710362"/>
                <a:gd name="connsiteY36" fmla="*/ 13748084 h 13757084"/>
                <a:gd name="connsiteX37" fmla="*/ 6259680 w 6710362"/>
                <a:gd name="connsiteY37" fmla="*/ 13681910 h 13757084"/>
                <a:gd name="connsiteX38" fmla="*/ 6710362 w 6710362"/>
                <a:gd name="connsiteY38" fmla="*/ 13721013 h 13757084"/>
                <a:gd name="connsiteX0" fmla="*/ 1363830 w 6710362"/>
                <a:gd name="connsiteY0" fmla="*/ 0 h 13211653"/>
                <a:gd name="connsiteX1" fmla="*/ 1379872 w 6710362"/>
                <a:gd name="connsiteY1" fmla="*/ 561474 h 13211653"/>
                <a:gd name="connsiteX2" fmla="*/ 1492167 w 6710362"/>
                <a:gd name="connsiteY2" fmla="*/ 850232 h 13211653"/>
                <a:gd name="connsiteX3" fmla="*/ 866525 w 6710362"/>
                <a:gd name="connsiteY3" fmla="*/ 1347537 h 13211653"/>
                <a:gd name="connsiteX4" fmla="*/ 289009 w 6710362"/>
                <a:gd name="connsiteY4" fmla="*/ 1796716 h 13211653"/>
                <a:gd name="connsiteX5" fmla="*/ 481514 w 6710362"/>
                <a:gd name="connsiteY5" fmla="*/ 2486527 h 13211653"/>
                <a:gd name="connsiteX6" fmla="*/ 946736 w 6710362"/>
                <a:gd name="connsiteY6" fmla="*/ 3112169 h 13211653"/>
                <a:gd name="connsiteX7" fmla="*/ 1508209 w 6710362"/>
                <a:gd name="connsiteY7" fmla="*/ 3416969 h 13211653"/>
                <a:gd name="connsiteX8" fmla="*/ 1604462 w 6710362"/>
                <a:gd name="connsiteY8" fmla="*/ 3834063 h 13211653"/>
                <a:gd name="connsiteX9" fmla="*/ 1508209 w 6710362"/>
                <a:gd name="connsiteY9" fmla="*/ 4363453 h 13211653"/>
                <a:gd name="connsiteX10" fmla="*/ 1716757 w 6710362"/>
                <a:gd name="connsiteY10" fmla="*/ 4973053 h 13211653"/>
                <a:gd name="connsiteX11" fmla="*/ 1829051 w 6710362"/>
                <a:gd name="connsiteY11" fmla="*/ 5261811 h 13211653"/>
                <a:gd name="connsiteX12" fmla="*/ 1925304 w 6710362"/>
                <a:gd name="connsiteY12" fmla="*/ 5694948 h 13211653"/>
                <a:gd name="connsiteX13" fmla="*/ 1877178 w 6710362"/>
                <a:gd name="connsiteY13" fmla="*/ 6015790 h 13211653"/>
                <a:gd name="connsiteX14" fmla="*/ 1235493 w 6710362"/>
                <a:gd name="connsiteY14" fmla="*/ 6112042 h 13211653"/>
                <a:gd name="connsiteX15" fmla="*/ 914651 w 6710362"/>
                <a:gd name="connsiteY15" fmla="*/ 6256421 h 13211653"/>
                <a:gd name="connsiteX16" fmla="*/ 690062 w 6710362"/>
                <a:gd name="connsiteY16" fmla="*/ 6593306 h 13211653"/>
                <a:gd name="connsiteX17" fmla="*/ 353178 w 6710362"/>
                <a:gd name="connsiteY17" fmla="*/ 6593306 h 13211653"/>
                <a:gd name="connsiteX18" fmla="*/ 16293 w 6710362"/>
                <a:gd name="connsiteY18" fmla="*/ 6577263 h 13211653"/>
                <a:gd name="connsiteX19" fmla="*/ 80462 w 6710362"/>
                <a:gd name="connsiteY19" fmla="*/ 7347284 h 13211653"/>
                <a:gd name="connsiteX20" fmla="*/ 321093 w 6710362"/>
                <a:gd name="connsiteY20" fmla="*/ 7652085 h 13211653"/>
                <a:gd name="connsiteX21" fmla="*/ 690062 w 6710362"/>
                <a:gd name="connsiteY21" fmla="*/ 7892716 h 13211653"/>
                <a:gd name="connsiteX22" fmla="*/ 882567 w 6710362"/>
                <a:gd name="connsiteY22" fmla="*/ 8341895 h 13211653"/>
                <a:gd name="connsiteX23" fmla="*/ 802357 w 6710362"/>
                <a:gd name="connsiteY23" fmla="*/ 8903369 h 13211653"/>
                <a:gd name="connsiteX24" fmla="*/ 1315704 w 6710362"/>
                <a:gd name="connsiteY24" fmla="*/ 9144000 h 13211653"/>
                <a:gd name="connsiteX25" fmla="*/ 2069683 w 6710362"/>
                <a:gd name="connsiteY25" fmla="*/ 9352547 h 13211653"/>
                <a:gd name="connsiteX26" fmla="*/ 2839704 w 6710362"/>
                <a:gd name="connsiteY26" fmla="*/ 8887327 h 13211653"/>
                <a:gd name="connsiteX27" fmla="*/ 3561599 w 6710362"/>
                <a:gd name="connsiteY27" fmla="*/ 9047748 h 13211653"/>
                <a:gd name="connsiteX28" fmla="*/ 3930567 w 6710362"/>
                <a:gd name="connsiteY28" fmla="*/ 9015663 h 13211653"/>
                <a:gd name="connsiteX29" fmla="*/ 4411830 w 6710362"/>
                <a:gd name="connsiteY29" fmla="*/ 9817769 h 13211653"/>
                <a:gd name="connsiteX30" fmla="*/ 4796841 w 6710362"/>
                <a:gd name="connsiteY30" fmla="*/ 10539663 h 13211653"/>
                <a:gd name="connsiteX31" fmla="*/ 5101641 w 6710362"/>
                <a:gd name="connsiteY31" fmla="*/ 11020927 h 13211653"/>
                <a:gd name="connsiteX32" fmla="*/ 5165809 w 6710362"/>
                <a:gd name="connsiteY32" fmla="*/ 11614485 h 13211653"/>
                <a:gd name="connsiteX33" fmla="*/ 5069557 w 6710362"/>
                <a:gd name="connsiteY33" fmla="*/ 12208042 h 13211653"/>
                <a:gd name="connsiteX34" fmla="*/ 5181851 w 6710362"/>
                <a:gd name="connsiteY34" fmla="*/ 12865769 h 13211653"/>
                <a:gd name="connsiteX35" fmla="*/ 5887704 w 6710362"/>
                <a:gd name="connsiteY35" fmla="*/ 13202653 h 13211653"/>
                <a:gd name="connsiteX36" fmla="*/ 6259680 w 6710362"/>
                <a:gd name="connsiteY36" fmla="*/ 13136479 h 13211653"/>
                <a:gd name="connsiteX37" fmla="*/ 6710362 w 6710362"/>
                <a:gd name="connsiteY37" fmla="*/ 13175582 h 13211653"/>
                <a:gd name="connsiteX0" fmla="*/ 1379872 w 6710362"/>
                <a:gd name="connsiteY0" fmla="*/ 0 h 12650179"/>
                <a:gd name="connsiteX1" fmla="*/ 1492167 w 6710362"/>
                <a:gd name="connsiteY1" fmla="*/ 288758 h 12650179"/>
                <a:gd name="connsiteX2" fmla="*/ 866525 w 6710362"/>
                <a:gd name="connsiteY2" fmla="*/ 786063 h 12650179"/>
                <a:gd name="connsiteX3" fmla="*/ 289009 w 6710362"/>
                <a:gd name="connsiteY3" fmla="*/ 1235242 h 12650179"/>
                <a:gd name="connsiteX4" fmla="*/ 481514 w 6710362"/>
                <a:gd name="connsiteY4" fmla="*/ 1925053 h 12650179"/>
                <a:gd name="connsiteX5" fmla="*/ 946736 w 6710362"/>
                <a:gd name="connsiteY5" fmla="*/ 2550695 h 12650179"/>
                <a:gd name="connsiteX6" fmla="*/ 1508209 w 6710362"/>
                <a:gd name="connsiteY6" fmla="*/ 2855495 h 12650179"/>
                <a:gd name="connsiteX7" fmla="*/ 1604462 w 6710362"/>
                <a:gd name="connsiteY7" fmla="*/ 3272589 h 12650179"/>
                <a:gd name="connsiteX8" fmla="*/ 1508209 w 6710362"/>
                <a:gd name="connsiteY8" fmla="*/ 3801979 h 12650179"/>
                <a:gd name="connsiteX9" fmla="*/ 1716757 w 6710362"/>
                <a:gd name="connsiteY9" fmla="*/ 4411579 h 12650179"/>
                <a:gd name="connsiteX10" fmla="*/ 1829051 w 6710362"/>
                <a:gd name="connsiteY10" fmla="*/ 4700337 h 12650179"/>
                <a:gd name="connsiteX11" fmla="*/ 1925304 w 6710362"/>
                <a:gd name="connsiteY11" fmla="*/ 5133474 h 12650179"/>
                <a:gd name="connsiteX12" fmla="*/ 1877178 w 6710362"/>
                <a:gd name="connsiteY12" fmla="*/ 5454316 h 12650179"/>
                <a:gd name="connsiteX13" fmla="*/ 1235493 w 6710362"/>
                <a:gd name="connsiteY13" fmla="*/ 5550568 h 12650179"/>
                <a:gd name="connsiteX14" fmla="*/ 914651 w 6710362"/>
                <a:gd name="connsiteY14" fmla="*/ 5694947 h 12650179"/>
                <a:gd name="connsiteX15" fmla="*/ 690062 w 6710362"/>
                <a:gd name="connsiteY15" fmla="*/ 6031832 h 12650179"/>
                <a:gd name="connsiteX16" fmla="*/ 353178 w 6710362"/>
                <a:gd name="connsiteY16" fmla="*/ 6031832 h 12650179"/>
                <a:gd name="connsiteX17" fmla="*/ 16293 w 6710362"/>
                <a:gd name="connsiteY17" fmla="*/ 6015789 h 12650179"/>
                <a:gd name="connsiteX18" fmla="*/ 80462 w 6710362"/>
                <a:gd name="connsiteY18" fmla="*/ 6785810 h 12650179"/>
                <a:gd name="connsiteX19" fmla="*/ 321093 w 6710362"/>
                <a:gd name="connsiteY19" fmla="*/ 7090611 h 12650179"/>
                <a:gd name="connsiteX20" fmla="*/ 690062 w 6710362"/>
                <a:gd name="connsiteY20" fmla="*/ 7331242 h 12650179"/>
                <a:gd name="connsiteX21" fmla="*/ 882567 w 6710362"/>
                <a:gd name="connsiteY21" fmla="*/ 7780421 h 12650179"/>
                <a:gd name="connsiteX22" fmla="*/ 802357 w 6710362"/>
                <a:gd name="connsiteY22" fmla="*/ 8341895 h 12650179"/>
                <a:gd name="connsiteX23" fmla="*/ 1315704 w 6710362"/>
                <a:gd name="connsiteY23" fmla="*/ 8582526 h 12650179"/>
                <a:gd name="connsiteX24" fmla="*/ 2069683 w 6710362"/>
                <a:gd name="connsiteY24" fmla="*/ 8791073 h 12650179"/>
                <a:gd name="connsiteX25" fmla="*/ 2839704 w 6710362"/>
                <a:gd name="connsiteY25" fmla="*/ 8325853 h 12650179"/>
                <a:gd name="connsiteX26" fmla="*/ 3561599 w 6710362"/>
                <a:gd name="connsiteY26" fmla="*/ 8486274 h 12650179"/>
                <a:gd name="connsiteX27" fmla="*/ 3930567 w 6710362"/>
                <a:gd name="connsiteY27" fmla="*/ 8454189 h 12650179"/>
                <a:gd name="connsiteX28" fmla="*/ 4411830 w 6710362"/>
                <a:gd name="connsiteY28" fmla="*/ 9256295 h 12650179"/>
                <a:gd name="connsiteX29" fmla="*/ 4796841 w 6710362"/>
                <a:gd name="connsiteY29" fmla="*/ 9978189 h 12650179"/>
                <a:gd name="connsiteX30" fmla="*/ 5101641 w 6710362"/>
                <a:gd name="connsiteY30" fmla="*/ 10459453 h 12650179"/>
                <a:gd name="connsiteX31" fmla="*/ 5165809 w 6710362"/>
                <a:gd name="connsiteY31" fmla="*/ 11053011 h 12650179"/>
                <a:gd name="connsiteX32" fmla="*/ 5069557 w 6710362"/>
                <a:gd name="connsiteY32" fmla="*/ 11646568 h 12650179"/>
                <a:gd name="connsiteX33" fmla="*/ 5181851 w 6710362"/>
                <a:gd name="connsiteY33" fmla="*/ 12304295 h 12650179"/>
                <a:gd name="connsiteX34" fmla="*/ 5887704 w 6710362"/>
                <a:gd name="connsiteY34" fmla="*/ 12641179 h 12650179"/>
                <a:gd name="connsiteX35" fmla="*/ 6259680 w 6710362"/>
                <a:gd name="connsiteY35" fmla="*/ 12575005 h 12650179"/>
                <a:gd name="connsiteX36" fmla="*/ 6710362 w 6710362"/>
                <a:gd name="connsiteY36" fmla="*/ 12614108 h 12650179"/>
                <a:gd name="connsiteX0" fmla="*/ 1492167 w 6710362"/>
                <a:gd name="connsiteY0" fmla="*/ 0 h 12361421"/>
                <a:gd name="connsiteX1" fmla="*/ 866525 w 6710362"/>
                <a:gd name="connsiteY1" fmla="*/ 497305 h 12361421"/>
                <a:gd name="connsiteX2" fmla="*/ 289009 w 6710362"/>
                <a:gd name="connsiteY2" fmla="*/ 946484 h 12361421"/>
                <a:gd name="connsiteX3" fmla="*/ 481514 w 6710362"/>
                <a:gd name="connsiteY3" fmla="*/ 1636295 h 12361421"/>
                <a:gd name="connsiteX4" fmla="*/ 946736 w 6710362"/>
                <a:gd name="connsiteY4" fmla="*/ 2261937 h 12361421"/>
                <a:gd name="connsiteX5" fmla="*/ 1508209 w 6710362"/>
                <a:gd name="connsiteY5" fmla="*/ 2566737 h 12361421"/>
                <a:gd name="connsiteX6" fmla="*/ 1604462 w 6710362"/>
                <a:gd name="connsiteY6" fmla="*/ 2983831 h 12361421"/>
                <a:gd name="connsiteX7" fmla="*/ 1508209 w 6710362"/>
                <a:gd name="connsiteY7" fmla="*/ 3513221 h 12361421"/>
                <a:gd name="connsiteX8" fmla="*/ 1716757 w 6710362"/>
                <a:gd name="connsiteY8" fmla="*/ 4122821 h 12361421"/>
                <a:gd name="connsiteX9" fmla="*/ 1829051 w 6710362"/>
                <a:gd name="connsiteY9" fmla="*/ 4411579 h 12361421"/>
                <a:gd name="connsiteX10" fmla="*/ 1925304 w 6710362"/>
                <a:gd name="connsiteY10" fmla="*/ 4844716 h 12361421"/>
                <a:gd name="connsiteX11" fmla="*/ 1877178 w 6710362"/>
                <a:gd name="connsiteY11" fmla="*/ 5165558 h 12361421"/>
                <a:gd name="connsiteX12" fmla="*/ 1235493 w 6710362"/>
                <a:gd name="connsiteY12" fmla="*/ 5261810 h 12361421"/>
                <a:gd name="connsiteX13" fmla="*/ 914651 w 6710362"/>
                <a:gd name="connsiteY13" fmla="*/ 5406189 h 12361421"/>
                <a:gd name="connsiteX14" fmla="*/ 690062 w 6710362"/>
                <a:gd name="connsiteY14" fmla="*/ 5743074 h 12361421"/>
                <a:gd name="connsiteX15" fmla="*/ 353178 w 6710362"/>
                <a:gd name="connsiteY15" fmla="*/ 5743074 h 12361421"/>
                <a:gd name="connsiteX16" fmla="*/ 16293 w 6710362"/>
                <a:gd name="connsiteY16" fmla="*/ 5727031 h 12361421"/>
                <a:gd name="connsiteX17" fmla="*/ 80462 w 6710362"/>
                <a:gd name="connsiteY17" fmla="*/ 6497052 h 12361421"/>
                <a:gd name="connsiteX18" fmla="*/ 321093 w 6710362"/>
                <a:gd name="connsiteY18" fmla="*/ 6801853 h 12361421"/>
                <a:gd name="connsiteX19" fmla="*/ 690062 w 6710362"/>
                <a:gd name="connsiteY19" fmla="*/ 7042484 h 12361421"/>
                <a:gd name="connsiteX20" fmla="*/ 882567 w 6710362"/>
                <a:gd name="connsiteY20" fmla="*/ 7491663 h 12361421"/>
                <a:gd name="connsiteX21" fmla="*/ 802357 w 6710362"/>
                <a:gd name="connsiteY21" fmla="*/ 8053137 h 12361421"/>
                <a:gd name="connsiteX22" fmla="*/ 1315704 w 6710362"/>
                <a:gd name="connsiteY22" fmla="*/ 8293768 h 12361421"/>
                <a:gd name="connsiteX23" fmla="*/ 2069683 w 6710362"/>
                <a:gd name="connsiteY23" fmla="*/ 8502315 h 12361421"/>
                <a:gd name="connsiteX24" fmla="*/ 2839704 w 6710362"/>
                <a:gd name="connsiteY24" fmla="*/ 8037095 h 12361421"/>
                <a:gd name="connsiteX25" fmla="*/ 3561599 w 6710362"/>
                <a:gd name="connsiteY25" fmla="*/ 8197516 h 12361421"/>
                <a:gd name="connsiteX26" fmla="*/ 3930567 w 6710362"/>
                <a:gd name="connsiteY26" fmla="*/ 8165431 h 12361421"/>
                <a:gd name="connsiteX27" fmla="*/ 4411830 w 6710362"/>
                <a:gd name="connsiteY27" fmla="*/ 8967537 h 12361421"/>
                <a:gd name="connsiteX28" fmla="*/ 4796841 w 6710362"/>
                <a:gd name="connsiteY28" fmla="*/ 9689431 h 12361421"/>
                <a:gd name="connsiteX29" fmla="*/ 5101641 w 6710362"/>
                <a:gd name="connsiteY29" fmla="*/ 10170695 h 12361421"/>
                <a:gd name="connsiteX30" fmla="*/ 5165809 w 6710362"/>
                <a:gd name="connsiteY30" fmla="*/ 10764253 h 12361421"/>
                <a:gd name="connsiteX31" fmla="*/ 5069557 w 6710362"/>
                <a:gd name="connsiteY31" fmla="*/ 11357810 h 12361421"/>
                <a:gd name="connsiteX32" fmla="*/ 5181851 w 6710362"/>
                <a:gd name="connsiteY32" fmla="*/ 12015537 h 12361421"/>
                <a:gd name="connsiteX33" fmla="*/ 5887704 w 6710362"/>
                <a:gd name="connsiteY33" fmla="*/ 12352421 h 12361421"/>
                <a:gd name="connsiteX34" fmla="*/ 6259680 w 6710362"/>
                <a:gd name="connsiteY34" fmla="*/ 12286247 h 12361421"/>
                <a:gd name="connsiteX35" fmla="*/ 6710362 w 6710362"/>
                <a:gd name="connsiteY35" fmla="*/ 12325350 h 12361421"/>
                <a:gd name="connsiteX0" fmla="*/ 866525 w 6710362"/>
                <a:gd name="connsiteY0" fmla="*/ 0 h 11864116"/>
                <a:gd name="connsiteX1" fmla="*/ 289009 w 6710362"/>
                <a:gd name="connsiteY1" fmla="*/ 449179 h 11864116"/>
                <a:gd name="connsiteX2" fmla="*/ 481514 w 6710362"/>
                <a:gd name="connsiteY2" fmla="*/ 1138990 h 11864116"/>
                <a:gd name="connsiteX3" fmla="*/ 946736 w 6710362"/>
                <a:gd name="connsiteY3" fmla="*/ 1764632 h 11864116"/>
                <a:gd name="connsiteX4" fmla="*/ 1508209 w 6710362"/>
                <a:gd name="connsiteY4" fmla="*/ 2069432 h 11864116"/>
                <a:gd name="connsiteX5" fmla="*/ 1604462 w 6710362"/>
                <a:gd name="connsiteY5" fmla="*/ 2486526 h 11864116"/>
                <a:gd name="connsiteX6" fmla="*/ 1508209 w 6710362"/>
                <a:gd name="connsiteY6" fmla="*/ 3015916 h 11864116"/>
                <a:gd name="connsiteX7" fmla="*/ 1716757 w 6710362"/>
                <a:gd name="connsiteY7" fmla="*/ 3625516 h 11864116"/>
                <a:gd name="connsiteX8" fmla="*/ 1829051 w 6710362"/>
                <a:gd name="connsiteY8" fmla="*/ 3914274 h 11864116"/>
                <a:gd name="connsiteX9" fmla="*/ 1925304 w 6710362"/>
                <a:gd name="connsiteY9" fmla="*/ 4347411 h 11864116"/>
                <a:gd name="connsiteX10" fmla="*/ 1877178 w 6710362"/>
                <a:gd name="connsiteY10" fmla="*/ 4668253 h 11864116"/>
                <a:gd name="connsiteX11" fmla="*/ 1235493 w 6710362"/>
                <a:gd name="connsiteY11" fmla="*/ 4764505 h 11864116"/>
                <a:gd name="connsiteX12" fmla="*/ 914651 w 6710362"/>
                <a:gd name="connsiteY12" fmla="*/ 4908884 h 11864116"/>
                <a:gd name="connsiteX13" fmla="*/ 690062 w 6710362"/>
                <a:gd name="connsiteY13" fmla="*/ 5245769 h 11864116"/>
                <a:gd name="connsiteX14" fmla="*/ 353178 w 6710362"/>
                <a:gd name="connsiteY14" fmla="*/ 5245769 h 11864116"/>
                <a:gd name="connsiteX15" fmla="*/ 16293 w 6710362"/>
                <a:gd name="connsiteY15" fmla="*/ 5229726 h 11864116"/>
                <a:gd name="connsiteX16" fmla="*/ 80462 w 6710362"/>
                <a:gd name="connsiteY16" fmla="*/ 5999747 h 11864116"/>
                <a:gd name="connsiteX17" fmla="*/ 321093 w 6710362"/>
                <a:gd name="connsiteY17" fmla="*/ 6304548 h 11864116"/>
                <a:gd name="connsiteX18" fmla="*/ 690062 w 6710362"/>
                <a:gd name="connsiteY18" fmla="*/ 6545179 h 11864116"/>
                <a:gd name="connsiteX19" fmla="*/ 882567 w 6710362"/>
                <a:gd name="connsiteY19" fmla="*/ 6994358 h 11864116"/>
                <a:gd name="connsiteX20" fmla="*/ 802357 w 6710362"/>
                <a:gd name="connsiteY20" fmla="*/ 7555832 h 11864116"/>
                <a:gd name="connsiteX21" fmla="*/ 1315704 w 6710362"/>
                <a:gd name="connsiteY21" fmla="*/ 7796463 h 11864116"/>
                <a:gd name="connsiteX22" fmla="*/ 2069683 w 6710362"/>
                <a:gd name="connsiteY22" fmla="*/ 8005010 h 11864116"/>
                <a:gd name="connsiteX23" fmla="*/ 2839704 w 6710362"/>
                <a:gd name="connsiteY23" fmla="*/ 7539790 h 11864116"/>
                <a:gd name="connsiteX24" fmla="*/ 3561599 w 6710362"/>
                <a:gd name="connsiteY24" fmla="*/ 7700211 h 11864116"/>
                <a:gd name="connsiteX25" fmla="*/ 3930567 w 6710362"/>
                <a:gd name="connsiteY25" fmla="*/ 7668126 h 11864116"/>
                <a:gd name="connsiteX26" fmla="*/ 4411830 w 6710362"/>
                <a:gd name="connsiteY26" fmla="*/ 8470232 h 11864116"/>
                <a:gd name="connsiteX27" fmla="*/ 4796841 w 6710362"/>
                <a:gd name="connsiteY27" fmla="*/ 9192126 h 11864116"/>
                <a:gd name="connsiteX28" fmla="*/ 5101641 w 6710362"/>
                <a:gd name="connsiteY28" fmla="*/ 9673390 h 11864116"/>
                <a:gd name="connsiteX29" fmla="*/ 5165809 w 6710362"/>
                <a:gd name="connsiteY29" fmla="*/ 10266948 h 11864116"/>
                <a:gd name="connsiteX30" fmla="*/ 5069557 w 6710362"/>
                <a:gd name="connsiteY30" fmla="*/ 10860505 h 11864116"/>
                <a:gd name="connsiteX31" fmla="*/ 5181851 w 6710362"/>
                <a:gd name="connsiteY31" fmla="*/ 11518232 h 11864116"/>
                <a:gd name="connsiteX32" fmla="*/ 5887704 w 6710362"/>
                <a:gd name="connsiteY32" fmla="*/ 11855116 h 11864116"/>
                <a:gd name="connsiteX33" fmla="*/ 6259680 w 6710362"/>
                <a:gd name="connsiteY33" fmla="*/ 11788942 h 11864116"/>
                <a:gd name="connsiteX34" fmla="*/ 6710362 w 6710362"/>
                <a:gd name="connsiteY34" fmla="*/ 11828045 h 11864116"/>
                <a:gd name="connsiteX0" fmla="*/ 289009 w 6710362"/>
                <a:gd name="connsiteY0" fmla="*/ 0 h 11414937"/>
                <a:gd name="connsiteX1" fmla="*/ 481514 w 6710362"/>
                <a:gd name="connsiteY1" fmla="*/ 689811 h 11414937"/>
                <a:gd name="connsiteX2" fmla="*/ 946736 w 6710362"/>
                <a:gd name="connsiteY2" fmla="*/ 1315453 h 11414937"/>
                <a:gd name="connsiteX3" fmla="*/ 1508209 w 6710362"/>
                <a:gd name="connsiteY3" fmla="*/ 1620253 h 11414937"/>
                <a:gd name="connsiteX4" fmla="*/ 1604462 w 6710362"/>
                <a:gd name="connsiteY4" fmla="*/ 2037347 h 11414937"/>
                <a:gd name="connsiteX5" fmla="*/ 1508209 w 6710362"/>
                <a:gd name="connsiteY5" fmla="*/ 2566737 h 11414937"/>
                <a:gd name="connsiteX6" fmla="*/ 1716757 w 6710362"/>
                <a:gd name="connsiteY6" fmla="*/ 3176337 h 11414937"/>
                <a:gd name="connsiteX7" fmla="*/ 1829051 w 6710362"/>
                <a:gd name="connsiteY7" fmla="*/ 3465095 h 11414937"/>
                <a:gd name="connsiteX8" fmla="*/ 1925304 w 6710362"/>
                <a:gd name="connsiteY8" fmla="*/ 3898232 h 11414937"/>
                <a:gd name="connsiteX9" fmla="*/ 1877178 w 6710362"/>
                <a:gd name="connsiteY9" fmla="*/ 4219074 h 11414937"/>
                <a:gd name="connsiteX10" fmla="*/ 1235493 w 6710362"/>
                <a:gd name="connsiteY10" fmla="*/ 4315326 h 11414937"/>
                <a:gd name="connsiteX11" fmla="*/ 914651 w 6710362"/>
                <a:gd name="connsiteY11" fmla="*/ 4459705 h 11414937"/>
                <a:gd name="connsiteX12" fmla="*/ 690062 w 6710362"/>
                <a:gd name="connsiteY12" fmla="*/ 4796590 h 11414937"/>
                <a:gd name="connsiteX13" fmla="*/ 353178 w 6710362"/>
                <a:gd name="connsiteY13" fmla="*/ 4796590 h 11414937"/>
                <a:gd name="connsiteX14" fmla="*/ 16293 w 6710362"/>
                <a:gd name="connsiteY14" fmla="*/ 4780547 h 11414937"/>
                <a:gd name="connsiteX15" fmla="*/ 80462 w 6710362"/>
                <a:gd name="connsiteY15" fmla="*/ 5550568 h 11414937"/>
                <a:gd name="connsiteX16" fmla="*/ 321093 w 6710362"/>
                <a:gd name="connsiteY16" fmla="*/ 5855369 h 11414937"/>
                <a:gd name="connsiteX17" fmla="*/ 690062 w 6710362"/>
                <a:gd name="connsiteY17" fmla="*/ 6096000 h 11414937"/>
                <a:gd name="connsiteX18" fmla="*/ 882567 w 6710362"/>
                <a:gd name="connsiteY18" fmla="*/ 6545179 h 11414937"/>
                <a:gd name="connsiteX19" fmla="*/ 802357 w 6710362"/>
                <a:gd name="connsiteY19" fmla="*/ 7106653 h 11414937"/>
                <a:gd name="connsiteX20" fmla="*/ 1315704 w 6710362"/>
                <a:gd name="connsiteY20" fmla="*/ 7347284 h 11414937"/>
                <a:gd name="connsiteX21" fmla="*/ 2069683 w 6710362"/>
                <a:gd name="connsiteY21" fmla="*/ 7555831 h 11414937"/>
                <a:gd name="connsiteX22" fmla="*/ 2839704 w 6710362"/>
                <a:gd name="connsiteY22" fmla="*/ 7090611 h 11414937"/>
                <a:gd name="connsiteX23" fmla="*/ 3561599 w 6710362"/>
                <a:gd name="connsiteY23" fmla="*/ 7251032 h 11414937"/>
                <a:gd name="connsiteX24" fmla="*/ 3930567 w 6710362"/>
                <a:gd name="connsiteY24" fmla="*/ 7218947 h 11414937"/>
                <a:gd name="connsiteX25" fmla="*/ 4411830 w 6710362"/>
                <a:gd name="connsiteY25" fmla="*/ 8021053 h 11414937"/>
                <a:gd name="connsiteX26" fmla="*/ 4796841 w 6710362"/>
                <a:gd name="connsiteY26" fmla="*/ 8742947 h 11414937"/>
                <a:gd name="connsiteX27" fmla="*/ 5101641 w 6710362"/>
                <a:gd name="connsiteY27" fmla="*/ 9224211 h 11414937"/>
                <a:gd name="connsiteX28" fmla="*/ 5165809 w 6710362"/>
                <a:gd name="connsiteY28" fmla="*/ 9817769 h 11414937"/>
                <a:gd name="connsiteX29" fmla="*/ 5069557 w 6710362"/>
                <a:gd name="connsiteY29" fmla="*/ 10411326 h 11414937"/>
                <a:gd name="connsiteX30" fmla="*/ 5181851 w 6710362"/>
                <a:gd name="connsiteY30" fmla="*/ 11069053 h 11414937"/>
                <a:gd name="connsiteX31" fmla="*/ 5887704 w 6710362"/>
                <a:gd name="connsiteY31" fmla="*/ 11405937 h 11414937"/>
                <a:gd name="connsiteX32" fmla="*/ 6259680 w 6710362"/>
                <a:gd name="connsiteY32" fmla="*/ 11339763 h 11414937"/>
                <a:gd name="connsiteX33" fmla="*/ 6710362 w 6710362"/>
                <a:gd name="connsiteY33" fmla="*/ 11378866 h 11414937"/>
                <a:gd name="connsiteX0" fmla="*/ 481514 w 6710362"/>
                <a:gd name="connsiteY0" fmla="*/ 0 h 10725126"/>
                <a:gd name="connsiteX1" fmla="*/ 946736 w 6710362"/>
                <a:gd name="connsiteY1" fmla="*/ 625642 h 10725126"/>
                <a:gd name="connsiteX2" fmla="*/ 1508209 w 6710362"/>
                <a:gd name="connsiteY2" fmla="*/ 930442 h 10725126"/>
                <a:gd name="connsiteX3" fmla="*/ 1604462 w 6710362"/>
                <a:gd name="connsiteY3" fmla="*/ 1347536 h 10725126"/>
                <a:gd name="connsiteX4" fmla="*/ 1508209 w 6710362"/>
                <a:gd name="connsiteY4" fmla="*/ 1876926 h 10725126"/>
                <a:gd name="connsiteX5" fmla="*/ 1716757 w 6710362"/>
                <a:gd name="connsiteY5" fmla="*/ 2486526 h 10725126"/>
                <a:gd name="connsiteX6" fmla="*/ 1829051 w 6710362"/>
                <a:gd name="connsiteY6" fmla="*/ 2775284 h 10725126"/>
                <a:gd name="connsiteX7" fmla="*/ 1925304 w 6710362"/>
                <a:gd name="connsiteY7" fmla="*/ 3208421 h 10725126"/>
                <a:gd name="connsiteX8" fmla="*/ 1877178 w 6710362"/>
                <a:gd name="connsiteY8" fmla="*/ 3529263 h 10725126"/>
                <a:gd name="connsiteX9" fmla="*/ 1235493 w 6710362"/>
                <a:gd name="connsiteY9" fmla="*/ 3625515 h 10725126"/>
                <a:gd name="connsiteX10" fmla="*/ 914651 w 6710362"/>
                <a:gd name="connsiteY10" fmla="*/ 3769894 h 10725126"/>
                <a:gd name="connsiteX11" fmla="*/ 690062 w 6710362"/>
                <a:gd name="connsiteY11" fmla="*/ 4106779 h 10725126"/>
                <a:gd name="connsiteX12" fmla="*/ 353178 w 6710362"/>
                <a:gd name="connsiteY12" fmla="*/ 4106779 h 10725126"/>
                <a:gd name="connsiteX13" fmla="*/ 16293 w 6710362"/>
                <a:gd name="connsiteY13" fmla="*/ 4090736 h 10725126"/>
                <a:gd name="connsiteX14" fmla="*/ 80462 w 6710362"/>
                <a:gd name="connsiteY14" fmla="*/ 4860757 h 10725126"/>
                <a:gd name="connsiteX15" fmla="*/ 321093 w 6710362"/>
                <a:gd name="connsiteY15" fmla="*/ 5165558 h 10725126"/>
                <a:gd name="connsiteX16" fmla="*/ 690062 w 6710362"/>
                <a:gd name="connsiteY16" fmla="*/ 5406189 h 10725126"/>
                <a:gd name="connsiteX17" fmla="*/ 882567 w 6710362"/>
                <a:gd name="connsiteY17" fmla="*/ 5855368 h 10725126"/>
                <a:gd name="connsiteX18" fmla="*/ 802357 w 6710362"/>
                <a:gd name="connsiteY18" fmla="*/ 6416842 h 10725126"/>
                <a:gd name="connsiteX19" fmla="*/ 1315704 w 6710362"/>
                <a:gd name="connsiteY19" fmla="*/ 6657473 h 10725126"/>
                <a:gd name="connsiteX20" fmla="*/ 2069683 w 6710362"/>
                <a:gd name="connsiteY20" fmla="*/ 6866020 h 10725126"/>
                <a:gd name="connsiteX21" fmla="*/ 2839704 w 6710362"/>
                <a:gd name="connsiteY21" fmla="*/ 6400800 h 10725126"/>
                <a:gd name="connsiteX22" fmla="*/ 3561599 w 6710362"/>
                <a:gd name="connsiteY22" fmla="*/ 6561221 h 10725126"/>
                <a:gd name="connsiteX23" fmla="*/ 3930567 w 6710362"/>
                <a:gd name="connsiteY23" fmla="*/ 6529136 h 10725126"/>
                <a:gd name="connsiteX24" fmla="*/ 4411830 w 6710362"/>
                <a:gd name="connsiteY24" fmla="*/ 7331242 h 10725126"/>
                <a:gd name="connsiteX25" fmla="*/ 4796841 w 6710362"/>
                <a:gd name="connsiteY25" fmla="*/ 8053136 h 10725126"/>
                <a:gd name="connsiteX26" fmla="*/ 5101641 w 6710362"/>
                <a:gd name="connsiteY26" fmla="*/ 8534400 h 10725126"/>
                <a:gd name="connsiteX27" fmla="*/ 5165809 w 6710362"/>
                <a:gd name="connsiteY27" fmla="*/ 9127958 h 10725126"/>
                <a:gd name="connsiteX28" fmla="*/ 5069557 w 6710362"/>
                <a:gd name="connsiteY28" fmla="*/ 9721515 h 10725126"/>
                <a:gd name="connsiteX29" fmla="*/ 5181851 w 6710362"/>
                <a:gd name="connsiteY29" fmla="*/ 10379242 h 10725126"/>
                <a:gd name="connsiteX30" fmla="*/ 5887704 w 6710362"/>
                <a:gd name="connsiteY30" fmla="*/ 10716126 h 10725126"/>
                <a:gd name="connsiteX31" fmla="*/ 6259680 w 6710362"/>
                <a:gd name="connsiteY31" fmla="*/ 10649952 h 10725126"/>
                <a:gd name="connsiteX32" fmla="*/ 6710362 w 6710362"/>
                <a:gd name="connsiteY32" fmla="*/ 10689055 h 10725126"/>
                <a:gd name="connsiteX0" fmla="*/ 946736 w 6710362"/>
                <a:gd name="connsiteY0" fmla="*/ 0 h 10099484"/>
                <a:gd name="connsiteX1" fmla="*/ 1508209 w 6710362"/>
                <a:gd name="connsiteY1" fmla="*/ 304800 h 10099484"/>
                <a:gd name="connsiteX2" fmla="*/ 1604462 w 6710362"/>
                <a:gd name="connsiteY2" fmla="*/ 721894 h 10099484"/>
                <a:gd name="connsiteX3" fmla="*/ 1508209 w 6710362"/>
                <a:gd name="connsiteY3" fmla="*/ 1251284 h 10099484"/>
                <a:gd name="connsiteX4" fmla="*/ 1716757 w 6710362"/>
                <a:gd name="connsiteY4" fmla="*/ 1860884 h 10099484"/>
                <a:gd name="connsiteX5" fmla="*/ 1829051 w 6710362"/>
                <a:gd name="connsiteY5" fmla="*/ 2149642 h 10099484"/>
                <a:gd name="connsiteX6" fmla="*/ 1925304 w 6710362"/>
                <a:gd name="connsiteY6" fmla="*/ 2582779 h 10099484"/>
                <a:gd name="connsiteX7" fmla="*/ 1877178 w 6710362"/>
                <a:gd name="connsiteY7" fmla="*/ 2903621 h 10099484"/>
                <a:gd name="connsiteX8" fmla="*/ 1235493 w 6710362"/>
                <a:gd name="connsiteY8" fmla="*/ 2999873 h 10099484"/>
                <a:gd name="connsiteX9" fmla="*/ 914651 w 6710362"/>
                <a:gd name="connsiteY9" fmla="*/ 3144252 h 10099484"/>
                <a:gd name="connsiteX10" fmla="*/ 690062 w 6710362"/>
                <a:gd name="connsiteY10" fmla="*/ 3481137 h 10099484"/>
                <a:gd name="connsiteX11" fmla="*/ 353178 w 6710362"/>
                <a:gd name="connsiteY11" fmla="*/ 3481137 h 10099484"/>
                <a:gd name="connsiteX12" fmla="*/ 16293 w 6710362"/>
                <a:gd name="connsiteY12" fmla="*/ 3465094 h 10099484"/>
                <a:gd name="connsiteX13" fmla="*/ 80462 w 6710362"/>
                <a:gd name="connsiteY13" fmla="*/ 4235115 h 10099484"/>
                <a:gd name="connsiteX14" fmla="*/ 321093 w 6710362"/>
                <a:gd name="connsiteY14" fmla="*/ 4539916 h 10099484"/>
                <a:gd name="connsiteX15" fmla="*/ 690062 w 6710362"/>
                <a:gd name="connsiteY15" fmla="*/ 4780547 h 10099484"/>
                <a:gd name="connsiteX16" fmla="*/ 882567 w 6710362"/>
                <a:gd name="connsiteY16" fmla="*/ 5229726 h 10099484"/>
                <a:gd name="connsiteX17" fmla="*/ 802357 w 6710362"/>
                <a:gd name="connsiteY17" fmla="*/ 5791200 h 10099484"/>
                <a:gd name="connsiteX18" fmla="*/ 1315704 w 6710362"/>
                <a:gd name="connsiteY18" fmla="*/ 6031831 h 10099484"/>
                <a:gd name="connsiteX19" fmla="*/ 2069683 w 6710362"/>
                <a:gd name="connsiteY19" fmla="*/ 6240378 h 10099484"/>
                <a:gd name="connsiteX20" fmla="*/ 2839704 w 6710362"/>
                <a:gd name="connsiteY20" fmla="*/ 5775158 h 10099484"/>
                <a:gd name="connsiteX21" fmla="*/ 3561599 w 6710362"/>
                <a:gd name="connsiteY21" fmla="*/ 5935579 h 10099484"/>
                <a:gd name="connsiteX22" fmla="*/ 3930567 w 6710362"/>
                <a:gd name="connsiteY22" fmla="*/ 5903494 h 10099484"/>
                <a:gd name="connsiteX23" fmla="*/ 4411830 w 6710362"/>
                <a:gd name="connsiteY23" fmla="*/ 6705600 h 10099484"/>
                <a:gd name="connsiteX24" fmla="*/ 4796841 w 6710362"/>
                <a:gd name="connsiteY24" fmla="*/ 7427494 h 10099484"/>
                <a:gd name="connsiteX25" fmla="*/ 5101641 w 6710362"/>
                <a:gd name="connsiteY25" fmla="*/ 7908758 h 10099484"/>
                <a:gd name="connsiteX26" fmla="*/ 5165809 w 6710362"/>
                <a:gd name="connsiteY26" fmla="*/ 8502316 h 10099484"/>
                <a:gd name="connsiteX27" fmla="*/ 5069557 w 6710362"/>
                <a:gd name="connsiteY27" fmla="*/ 9095873 h 10099484"/>
                <a:gd name="connsiteX28" fmla="*/ 5181851 w 6710362"/>
                <a:gd name="connsiteY28" fmla="*/ 9753600 h 10099484"/>
                <a:gd name="connsiteX29" fmla="*/ 5887704 w 6710362"/>
                <a:gd name="connsiteY29" fmla="*/ 10090484 h 10099484"/>
                <a:gd name="connsiteX30" fmla="*/ 6259680 w 6710362"/>
                <a:gd name="connsiteY30" fmla="*/ 10024310 h 10099484"/>
                <a:gd name="connsiteX31" fmla="*/ 6710362 w 6710362"/>
                <a:gd name="connsiteY31" fmla="*/ 10063413 h 10099484"/>
                <a:gd name="connsiteX0" fmla="*/ 1508209 w 6710362"/>
                <a:gd name="connsiteY0" fmla="*/ 0 h 9794684"/>
                <a:gd name="connsiteX1" fmla="*/ 1604462 w 6710362"/>
                <a:gd name="connsiteY1" fmla="*/ 417094 h 9794684"/>
                <a:gd name="connsiteX2" fmla="*/ 1508209 w 6710362"/>
                <a:gd name="connsiteY2" fmla="*/ 946484 h 9794684"/>
                <a:gd name="connsiteX3" fmla="*/ 1716757 w 6710362"/>
                <a:gd name="connsiteY3" fmla="*/ 1556084 h 9794684"/>
                <a:gd name="connsiteX4" fmla="*/ 1829051 w 6710362"/>
                <a:gd name="connsiteY4" fmla="*/ 1844842 h 9794684"/>
                <a:gd name="connsiteX5" fmla="*/ 1925304 w 6710362"/>
                <a:gd name="connsiteY5" fmla="*/ 2277979 h 9794684"/>
                <a:gd name="connsiteX6" fmla="*/ 1877178 w 6710362"/>
                <a:gd name="connsiteY6" fmla="*/ 2598821 h 9794684"/>
                <a:gd name="connsiteX7" fmla="*/ 1235493 w 6710362"/>
                <a:gd name="connsiteY7" fmla="*/ 2695073 h 9794684"/>
                <a:gd name="connsiteX8" fmla="*/ 914651 w 6710362"/>
                <a:gd name="connsiteY8" fmla="*/ 2839452 h 9794684"/>
                <a:gd name="connsiteX9" fmla="*/ 690062 w 6710362"/>
                <a:gd name="connsiteY9" fmla="*/ 3176337 h 9794684"/>
                <a:gd name="connsiteX10" fmla="*/ 353178 w 6710362"/>
                <a:gd name="connsiteY10" fmla="*/ 3176337 h 9794684"/>
                <a:gd name="connsiteX11" fmla="*/ 16293 w 6710362"/>
                <a:gd name="connsiteY11" fmla="*/ 3160294 h 9794684"/>
                <a:gd name="connsiteX12" fmla="*/ 80462 w 6710362"/>
                <a:gd name="connsiteY12" fmla="*/ 3930315 h 9794684"/>
                <a:gd name="connsiteX13" fmla="*/ 321093 w 6710362"/>
                <a:gd name="connsiteY13" fmla="*/ 4235116 h 9794684"/>
                <a:gd name="connsiteX14" fmla="*/ 690062 w 6710362"/>
                <a:gd name="connsiteY14" fmla="*/ 4475747 h 9794684"/>
                <a:gd name="connsiteX15" fmla="*/ 882567 w 6710362"/>
                <a:gd name="connsiteY15" fmla="*/ 4924926 h 9794684"/>
                <a:gd name="connsiteX16" fmla="*/ 802357 w 6710362"/>
                <a:gd name="connsiteY16" fmla="*/ 5486400 h 9794684"/>
                <a:gd name="connsiteX17" fmla="*/ 1315704 w 6710362"/>
                <a:gd name="connsiteY17" fmla="*/ 5727031 h 9794684"/>
                <a:gd name="connsiteX18" fmla="*/ 2069683 w 6710362"/>
                <a:gd name="connsiteY18" fmla="*/ 5935578 h 9794684"/>
                <a:gd name="connsiteX19" fmla="*/ 2839704 w 6710362"/>
                <a:gd name="connsiteY19" fmla="*/ 5470358 h 9794684"/>
                <a:gd name="connsiteX20" fmla="*/ 3561599 w 6710362"/>
                <a:gd name="connsiteY20" fmla="*/ 5630779 h 9794684"/>
                <a:gd name="connsiteX21" fmla="*/ 3930567 w 6710362"/>
                <a:gd name="connsiteY21" fmla="*/ 5598694 h 9794684"/>
                <a:gd name="connsiteX22" fmla="*/ 4411830 w 6710362"/>
                <a:gd name="connsiteY22" fmla="*/ 6400800 h 9794684"/>
                <a:gd name="connsiteX23" fmla="*/ 4796841 w 6710362"/>
                <a:gd name="connsiteY23" fmla="*/ 7122694 h 9794684"/>
                <a:gd name="connsiteX24" fmla="*/ 5101641 w 6710362"/>
                <a:gd name="connsiteY24" fmla="*/ 7603958 h 9794684"/>
                <a:gd name="connsiteX25" fmla="*/ 5165809 w 6710362"/>
                <a:gd name="connsiteY25" fmla="*/ 8197516 h 9794684"/>
                <a:gd name="connsiteX26" fmla="*/ 5069557 w 6710362"/>
                <a:gd name="connsiteY26" fmla="*/ 8791073 h 9794684"/>
                <a:gd name="connsiteX27" fmla="*/ 5181851 w 6710362"/>
                <a:gd name="connsiteY27" fmla="*/ 9448800 h 9794684"/>
                <a:gd name="connsiteX28" fmla="*/ 5887704 w 6710362"/>
                <a:gd name="connsiteY28" fmla="*/ 9785684 h 9794684"/>
                <a:gd name="connsiteX29" fmla="*/ 6259680 w 6710362"/>
                <a:gd name="connsiteY29" fmla="*/ 9719510 h 9794684"/>
                <a:gd name="connsiteX30" fmla="*/ 6710362 w 6710362"/>
                <a:gd name="connsiteY30" fmla="*/ 9758613 h 9794684"/>
                <a:gd name="connsiteX0" fmla="*/ 1604462 w 6710362"/>
                <a:gd name="connsiteY0" fmla="*/ 0 h 9377590"/>
                <a:gd name="connsiteX1" fmla="*/ 1508209 w 6710362"/>
                <a:gd name="connsiteY1" fmla="*/ 529390 h 9377590"/>
                <a:gd name="connsiteX2" fmla="*/ 1716757 w 6710362"/>
                <a:gd name="connsiteY2" fmla="*/ 1138990 h 9377590"/>
                <a:gd name="connsiteX3" fmla="*/ 1829051 w 6710362"/>
                <a:gd name="connsiteY3" fmla="*/ 1427748 h 9377590"/>
                <a:gd name="connsiteX4" fmla="*/ 1925304 w 6710362"/>
                <a:gd name="connsiteY4" fmla="*/ 1860885 h 9377590"/>
                <a:gd name="connsiteX5" fmla="*/ 1877178 w 6710362"/>
                <a:gd name="connsiteY5" fmla="*/ 2181727 h 9377590"/>
                <a:gd name="connsiteX6" fmla="*/ 1235493 w 6710362"/>
                <a:gd name="connsiteY6" fmla="*/ 2277979 h 9377590"/>
                <a:gd name="connsiteX7" fmla="*/ 914651 w 6710362"/>
                <a:gd name="connsiteY7" fmla="*/ 2422358 h 9377590"/>
                <a:gd name="connsiteX8" fmla="*/ 690062 w 6710362"/>
                <a:gd name="connsiteY8" fmla="*/ 2759243 h 9377590"/>
                <a:gd name="connsiteX9" fmla="*/ 353178 w 6710362"/>
                <a:gd name="connsiteY9" fmla="*/ 2759243 h 9377590"/>
                <a:gd name="connsiteX10" fmla="*/ 16293 w 6710362"/>
                <a:gd name="connsiteY10" fmla="*/ 2743200 h 9377590"/>
                <a:gd name="connsiteX11" fmla="*/ 80462 w 6710362"/>
                <a:gd name="connsiteY11" fmla="*/ 3513221 h 9377590"/>
                <a:gd name="connsiteX12" fmla="*/ 321093 w 6710362"/>
                <a:gd name="connsiteY12" fmla="*/ 3818022 h 9377590"/>
                <a:gd name="connsiteX13" fmla="*/ 690062 w 6710362"/>
                <a:gd name="connsiteY13" fmla="*/ 4058653 h 9377590"/>
                <a:gd name="connsiteX14" fmla="*/ 882567 w 6710362"/>
                <a:gd name="connsiteY14" fmla="*/ 4507832 h 9377590"/>
                <a:gd name="connsiteX15" fmla="*/ 802357 w 6710362"/>
                <a:gd name="connsiteY15" fmla="*/ 5069306 h 9377590"/>
                <a:gd name="connsiteX16" fmla="*/ 1315704 w 6710362"/>
                <a:gd name="connsiteY16" fmla="*/ 5309937 h 9377590"/>
                <a:gd name="connsiteX17" fmla="*/ 2069683 w 6710362"/>
                <a:gd name="connsiteY17" fmla="*/ 5518484 h 9377590"/>
                <a:gd name="connsiteX18" fmla="*/ 2839704 w 6710362"/>
                <a:gd name="connsiteY18" fmla="*/ 5053264 h 9377590"/>
                <a:gd name="connsiteX19" fmla="*/ 3561599 w 6710362"/>
                <a:gd name="connsiteY19" fmla="*/ 5213685 h 9377590"/>
                <a:gd name="connsiteX20" fmla="*/ 3930567 w 6710362"/>
                <a:gd name="connsiteY20" fmla="*/ 5181600 h 9377590"/>
                <a:gd name="connsiteX21" fmla="*/ 4411830 w 6710362"/>
                <a:gd name="connsiteY21" fmla="*/ 5983706 h 9377590"/>
                <a:gd name="connsiteX22" fmla="*/ 4796841 w 6710362"/>
                <a:gd name="connsiteY22" fmla="*/ 6705600 h 9377590"/>
                <a:gd name="connsiteX23" fmla="*/ 5101641 w 6710362"/>
                <a:gd name="connsiteY23" fmla="*/ 7186864 h 9377590"/>
                <a:gd name="connsiteX24" fmla="*/ 5165809 w 6710362"/>
                <a:gd name="connsiteY24" fmla="*/ 7780422 h 9377590"/>
                <a:gd name="connsiteX25" fmla="*/ 5069557 w 6710362"/>
                <a:gd name="connsiteY25" fmla="*/ 8373979 h 9377590"/>
                <a:gd name="connsiteX26" fmla="*/ 5181851 w 6710362"/>
                <a:gd name="connsiteY26" fmla="*/ 9031706 h 9377590"/>
                <a:gd name="connsiteX27" fmla="*/ 5887704 w 6710362"/>
                <a:gd name="connsiteY27" fmla="*/ 9368590 h 9377590"/>
                <a:gd name="connsiteX28" fmla="*/ 6259680 w 6710362"/>
                <a:gd name="connsiteY28" fmla="*/ 9302416 h 9377590"/>
                <a:gd name="connsiteX29" fmla="*/ 6710362 w 6710362"/>
                <a:gd name="connsiteY29" fmla="*/ 9341519 h 9377590"/>
                <a:gd name="connsiteX0" fmla="*/ 1508209 w 6710362"/>
                <a:gd name="connsiteY0" fmla="*/ 0 h 8848200"/>
                <a:gd name="connsiteX1" fmla="*/ 1716757 w 6710362"/>
                <a:gd name="connsiteY1" fmla="*/ 609600 h 8848200"/>
                <a:gd name="connsiteX2" fmla="*/ 1829051 w 6710362"/>
                <a:gd name="connsiteY2" fmla="*/ 898358 h 8848200"/>
                <a:gd name="connsiteX3" fmla="*/ 1925304 w 6710362"/>
                <a:gd name="connsiteY3" fmla="*/ 1331495 h 8848200"/>
                <a:gd name="connsiteX4" fmla="*/ 1877178 w 6710362"/>
                <a:gd name="connsiteY4" fmla="*/ 1652337 h 8848200"/>
                <a:gd name="connsiteX5" fmla="*/ 1235493 w 6710362"/>
                <a:gd name="connsiteY5" fmla="*/ 1748589 h 8848200"/>
                <a:gd name="connsiteX6" fmla="*/ 914651 w 6710362"/>
                <a:gd name="connsiteY6" fmla="*/ 1892968 h 8848200"/>
                <a:gd name="connsiteX7" fmla="*/ 690062 w 6710362"/>
                <a:gd name="connsiteY7" fmla="*/ 2229853 h 8848200"/>
                <a:gd name="connsiteX8" fmla="*/ 353178 w 6710362"/>
                <a:gd name="connsiteY8" fmla="*/ 2229853 h 8848200"/>
                <a:gd name="connsiteX9" fmla="*/ 16293 w 6710362"/>
                <a:gd name="connsiteY9" fmla="*/ 2213810 h 8848200"/>
                <a:gd name="connsiteX10" fmla="*/ 80462 w 6710362"/>
                <a:gd name="connsiteY10" fmla="*/ 2983831 h 8848200"/>
                <a:gd name="connsiteX11" fmla="*/ 321093 w 6710362"/>
                <a:gd name="connsiteY11" fmla="*/ 3288632 h 8848200"/>
                <a:gd name="connsiteX12" fmla="*/ 690062 w 6710362"/>
                <a:gd name="connsiteY12" fmla="*/ 3529263 h 8848200"/>
                <a:gd name="connsiteX13" fmla="*/ 882567 w 6710362"/>
                <a:gd name="connsiteY13" fmla="*/ 3978442 h 8848200"/>
                <a:gd name="connsiteX14" fmla="*/ 802357 w 6710362"/>
                <a:gd name="connsiteY14" fmla="*/ 4539916 h 8848200"/>
                <a:gd name="connsiteX15" fmla="*/ 1315704 w 6710362"/>
                <a:gd name="connsiteY15" fmla="*/ 4780547 h 8848200"/>
                <a:gd name="connsiteX16" fmla="*/ 2069683 w 6710362"/>
                <a:gd name="connsiteY16" fmla="*/ 4989094 h 8848200"/>
                <a:gd name="connsiteX17" fmla="*/ 2839704 w 6710362"/>
                <a:gd name="connsiteY17" fmla="*/ 4523874 h 8848200"/>
                <a:gd name="connsiteX18" fmla="*/ 3561599 w 6710362"/>
                <a:gd name="connsiteY18" fmla="*/ 4684295 h 8848200"/>
                <a:gd name="connsiteX19" fmla="*/ 3930567 w 6710362"/>
                <a:gd name="connsiteY19" fmla="*/ 4652210 h 8848200"/>
                <a:gd name="connsiteX20" fmla="*/ 4411830 w 6710362"/>
                <a:gd name="connsiteY20" fmla="*/ 5454316 h 8848200"/>
                <a:gd name="connsiteX21" fmla="*/ 4796841 w 6710362"/>
                <a:gd name="connsiteY21" fmla="*/ 6176210 h 8848200"/>
                <a:gd name="connsiteX22" fmla="*/ 5101641 w 6710362"/>
                <a:gd name="connsiteY22" fmla="*/ 6657474 h 8848200"/>
                <a:gd name="connsiteX23" fmla="*/ 5165809 w 6710362"/>
                <a:gd name="connsiteY23" fmla="*/ 7251032 h 8848200"/>
                <a:gd name="connsiteX24" fmla="*/ 5069557 w 6710362"/>
                <a:gd name="connsiteY24" fmla="*/ 7844589 h 8848200"/>
                <a:gd name="connsiteX25" fmla="*/ 5181851 w 6710362"/>
                <a:gd name="connsiteY25" fmla="*/ 8502316 h 8848200"/>
                <a:gd name="connsiteX26" fmla="*/ 5887704 w 6710362"/>
                <a:gd name="connsiteY26" fmla="*/ 8839200 h 8848200"/>
                <a:gd name="connsiteX27" fmla="*/ 6259680 w 6710362"/>
                <a:gd name="connsiteY27" fmla="*/ 8773026 h 8848200"/>
                <a:gd name="connsiteX28" fmla="*/ 6710362 w 6710362"/>
                <a:gd name="connsiteY28" fmla="*/ 8812129 h 8848200"/>
                <a:gd name="connsiteX0" fmla="*/ 1716757 w 6710362"/>
                <a:gd name="connsiteY0" fmla="*/ 0 h 8238600"/>
                <a:gd name="connsiteX1" fmla="*/ 1829051 w 6710362"/>
                <a:gd name="connsiteY1" fmla="*/ 288758 h 8238600"/>
                <a:gd name="connsiteX2" fmla="*/ 1925304 w 6710362"/>
                <a:gd name="connsiteY2" fmla="*/ 721895 h 8238600"/>
                <a:gd name="connsiteX3" fmla="*/ 1877178 w 6710362"/>
                <a:gd name="connsiteY3" fmla="*/ 1042737 h 8238600"/>
                <a:gd name="connsiteX4" fmla="*/ 1235493 w 6710362"/>
                <a:gd name="connsiteY4" fmla="*/ 1138989 h 8238600"/>
                <a:gd name="connsiteX5" fmla="*/ 914651 w 6710362"/>
                <a:gd name="connsiteY5" fmla="*/ 1283368 h 8238600"/>
                <a:gd name="connsiteX6" fmla="*/ 690062 w 6710362"/>
                <a:gd name="connsiteY6" fmla="*/ 1620253 h 8238600"/>
                <a:gd name="connsiteX7" fmla="*/ 353178 w 6710362"/>
                <a:gd name="connsiteY7" fmla="*/ 1620253 h 8238600"/>
                <a:gd name="connsiteX8" fmla="*/ 16293 w 6710362"/>
                <a:gd name="connsiteY8" fmla="*/ 1604210 h 8238600"/>
                <a:gd name="connsiteX9" fmla="*/ 80462 w 6710362"/>
                <a:gd name="connsiteY9" fmla="*/ 2374231 h 8238600"/>
                <a:gd name="connsiteX10" fmla="*/ 321093 w 6710362"/>
                <a:gd name="connsiteY10" fmla="*/ 2679032 h 8238600"/>
                <a:gd name="connsiteX11" fmla="*/ 690062 w 6710362"/>
                <a:gd name="connsiteY11" fmla="*/ 2919663 h 8238600"/>
                <a:gd name="connsiteX12" fmla="*/ 882567 w 6710362"/>
                <a:gd name="connsiteY12" fmla="*/ 3368842 h 8238600"/>
                <a:gd name="connsiteX13" fmla="*/ 802357 w 6710362"/>
                <a:gd name="connsiteY13" fmla="*/ 3930316 h 8238600"/>
                <a:gd name="connsiteX14" fmla="*/ 1315704 w 6710362"/>
                <a:gd name="connsiteY14" fmla="*/ 4170947 h 8238600"/>
                <a:gd name="connsiteX15" fmla="*/ 2069683 w 6710362"/>
                <a:gd name="connsiteY15" fmla="*/ 4379494 h 8238600"/>
                <a:gd name="connsiteX16" fmla="*/ 2839704 w 6710362"/>
                <a:gd name="connsiteY16" fmla="*/ 3914274 h 8238600"/>
                <a:gd name="connsiteX17" fmla="*/ 3561599 w 6710362"/>
                <a:gd name="connsiteY17" fmla="*/ 4074695 h 8238600"/>
                <a:gd name="connsiteX18" fmla="*/ 3930567 w 6710362"/>
                <a:gd name="connsiteY18" fmla="*/ 4042610 h 8238600"/>
                <a:gd name="connsiteX19" fmla="*/ 4411830 w 6710362"/>
                <a:gd name="connsiteY19" fmla="*/ 4844716 h 8238600"/>
                <a:gd name="connsiteX20" fmla="*/ 4796841 w 6710362"/>
                <a:gd name="connsiteY20" fmla="*/ 5566610 h 8238600"/>
                <a:gd name="connsiteX21" fmla="*/ 5101641 w 6710362"/>
                <a:gd name="connsiteY21" fmla="*/ 6047874 h 8238600"/>
                <a:gd name="connsiteX22" fmla="*/ 5165809 w 6710362"/>
                <a:gd name="connsiteY22" fmla="*/ 6641432 h 8238600"/>
                <a:gd name="connsiteX23" fmla="*/ 5069557 w 6710362"/>
                <a:gd name="connsiteY23" fmla="*/ 7234989 h 8238600"/>
                <a:gd name="connsiteX24" fmla="*/ 5181851 w 6710362"/>
                <a:gd name="connsiteY24" fmla="*/ 7892716 h 8238600"/>
                <a:gd name="connsiteX25" fmla="*/ 5887704 w 6710362"/>
                <a:gd name="connsiteY25" fmla="*/ 8229600 h 8238600"/>
                <a:gd name="connsiteX26" fmla="*/ 6259680 w 6710362"/>
                <a:gd name="connsiteY26" fmla="*/ 8163426 h 8238600"/>
                <a:gd name="connsiteX27" fmla="*/ 6710362 w 6710362"/>
                <a:gd name="connsiteY27" fmla="*/ 8202529 h 8238600"/>
                <a:gd name="connsiteX0" fmla="*/ 1829051 w 6710362"/>
                <a:gd name="connsiteY0" fmla="*/ 0 h 7949842"/>
                <a:gd name="connsiteX1" fmla="*/ 1925304 w 6710362"/>
                <a:gd name="connsiteY1" fmla="*/ 433137 h 7949842"/>
                <a:gd name="connsiteX2" fmla="*/ 1877178 w 6710362"/>
                <a:gd name="connsiteY2" fmla="*/ 753979 h 7949842"/>
                <a:gd name="connsiteX3" fmla="*/ 1235493 w 6710362"/>
                <a:gd name="connsiteY3" fmla="*/ 850231 h 7949842"/>
                <a:gd name="connsiteX4" fmla="*/ 914651 w 6710362"/>
                <a:gd name="connsiteY4" fmla="*/ 994610 h 7949842"/>
                <a:gd name="connsiteX5" fmla="*/ 690062 w 6710362"/>
                <a:gd name="connsiteY5" fmla="*/ 1331495 h 7949842"/>
                <a:gd name="connsiteX6" fmla="*/ 353178 w 6710362"/>
                <a:gd name="connsiteY6" fmla="*/ 1331495 h 7949842"/>
                <a:gd name="connsiteX7" fmla="*/ 16293 w 6710362"/>
                <a:gd name="connsiteY7" fmla="*/ 1315452 h 7949842"/>
                <a:gd name="connsiteX8" fmla="*/ 80462 w 6710362"/>
                <a:gd name="connsiteY8" fmla="*/ 2085473 h 7949842"/>
                <a:gd name="connsiteX9" fmla="*/ 321093 w 6710362"/>
                <a:gd name="connsiteY9" fmla="*/ 2390274 h 7949842"/>
                <a:gd name="connsiteX10" fmla="*/ 690062 w 6710362"/>
                <a:gd name="connsiteY10" fmla="*/ 2630905 h 7949842"/>
                <a:gd name="connsiteX11" fmla="*/ 882567 w 6710362"/>
                <a:gd name="connsiteY11" fmla="*/ 3080084 h 7949842"/>
                <a:gd name="connsiteX12" fmla="*/ 802357 w 6710362"/>
                <a:gd name="connsiteY12" fmla="*/ 3641558 h 7949842"/>
                <a:gd name="connsiteX13" fmla="*/ 1315704 w 6710362"/>
                <a:gd name="connsiteY13" fmla="*/ 3882189 h 7949842"/>
                <a:gd name="connsiteX14" fmla="*/ 2069683 w 6710362"/>
                <a:gd name="connsiteY14" fmla="*/ 4090736 h 7949842"/>
                <a:gd name="connsiteX15" fmla="*/ 2839704 w 6710362"/>
                <a:gd name="connsiteY15" fmla="*/ 3625516 h 7949842"/>
                <a:gd name="connsiteX16" fmla="*/ 3561599 w 6710362"/>
                <a:gd name="connsiteY16" fmla="*/ 3785937 h 7949842"/>
                <a:gd name="connsiteX17" fmla="*/ 3930567 w 6710362"/>
                <a:gd name="connsiteY17" fmla="*/ 3753852 h 7949842"/>
                <a:gd name="connsiteX18" fmla="*/ 4411830 w 6710362"/>
                <a:gd name="connsiteY18" fmla="*/ 4555958 h 7949842"/>
                <a:gd name="connsiteX19" fmla="*/ 4796841 w 6710362"/>
                <a:gd name="connsiteY19" fmla="*/ 5277852 h 7949842"/>
                <a:gd name="connsiteX20" fmla="*/ 5101641 w 6710362"/>
                <a:gd name="connsiteY20" fmla="*/ 5759116 h 7949842"/>
                <a:gd name="connsiteX21" fmla="*/ 5165809 w 6710362"/>
                <a:gd name="connsiteY21" fmla="*/ 6352674 h 7949842"/>
                <a:gd name="connsiteX22" fmla="*/ 5069557 w 6710362"/>
                <a:gd name="connsiteY22" fmla="*/ 6946231 h 7949842"/>
                <a:gd name="connsiteX23" fmla="*/ 5181851 w 6710362"/>
                <a:gd name="connsiteY23" fmla="*/ 7603958 h 7949842"/>
                <a:gd name="connsiteX24" fmla="*/ 5887704 w 6710362"/>
                <a:gd name="connsiteY24" fmla="*/ 7940842 h 7949842"/>
                <a:gd name="connsiteX25" fmla="*/ 6259680 w 6710362"/>
                <a:gd name="connsiteY25" fmla="*/ 7874668 h 7949842"/>
                <a:gd name="connsiteX26" fmla="*/ 6710362 w 6710362"/>
                <a:gd name="connsiteY26" fmla="*/ 7913771 h 7949842"/>
                <a:gd name="connsiteX0" fmla="*/ 1925304 w 6710362"/>
                <a:gd name="connsiteY0" fmla="*/ 0 h 7516705"/>
                <a:gd name="connsiteX1" fmla="*/ 1877178 w 6710362"/>
                <a:gd name="connsiteY1" fmla="*/ 320842 h 7516705"/>
                <a:gd name="connsiteX2" fmla="*/ 1235493 w 6710362"/>
                <a:gd name="connsiteY2" fmla="*/ 417094 h 7516705"/>
                <a:gd name="connsiteX3" fmla="*/ 914651 w 6710362"/>
                <a:gd name="connsiteY3" fmla="*/ 561473 h 7516705"/>
                <a:gd name="connsiteX4" fmla="*/ 690062 w 6710362"/>
                <a:gd name="connsiteY4" fmla="*/ 898358 h 7516705"/>
                <a:gd name="connsiteX5" fmla="*/ 353178 w 6710362"/>
                <a:gd name="connsiteY5" fmla="*/ 898358 h 7516705"/>
                <a:gd name="connsiteX6" fmla="*/ 16293 w 6710362"/>
                <a:gd name="connsiteY6" fmla="*/ 882315 h 7516705"/>
                <a:gd name="connsiteX7" fmla="*/ 80462 w 6710362"/>
                <a:gd name="connsiteY7" fmla="*/ 1652336 h 7516705"/>
                <a:gd name="connsiteX8" fmla="*/ 321093 w 6710362"/>
                <a:gd name="connsiteY8" fmla="*/ 1957137 h 7516705"/>
                <a:gd name="connsiteX9" fmla="*/ 690062 w 6710362"/>
                <a:gd name="connsiteY9" fmla="*/ 2197768 h 7516705"/>
                <a:gd name="connsiteX10" fmla="*/ 882567 w 6710362"/>
                <a:gd name="connsiteY10" fmla="*/ 2646947 h 7516705"/>
                <a:gd name="connsiteX11" fmla="*/ 802357 w 6710362"/>
                <a:gd name="connsiteY11" fmla="*/ 3208421 h 7516705"/>
                <a:gd name="connsiteX12" fmla="*/ 1315704 w 6710362"/>
                <a:gd name="connsiteY12" fmla="*/ 3449052 h 7516705"/>
                <a:gd name="connsiteX13" fmla="*/ 2069683 w 6710362"/>
                <a:gd name="connsiteY13" fmla="*/ 3657599 h 7516705"/>
                <a:gd name="connsiteX14" fmla="*/ 2839704 w 6710362"/>
                <a:gd name="connsiteY14" fmla="*/ 3192379 h 7516705"/>
                <a:gd name="connsiteX15" fmla="*/ 3561599 w 6710362"/>
                <a:gd name="connsiteY15" fmla="*/ 3352800 h 7516705"/>
                <a:gd name="connsiteX16" fmla="*/ 3930567 w 6710362"/>
                <a:gd name="connsiteY16" fmla="*/ 3320715 h 7516705"/>
                <a:gd name="connsiteX17" fmla="*/ 4411830 w 6710362"/>
                <a:gd name="connsiteY17" fmla="*/ 4122821 h 7516705"/>
                <a:gd name="connsiteX18" fmla="*/ 4796841 w 6710362"/>
                <a:gd name="connsiteY18" fmla="*/ 4844715 h 7516705"/>
                <a:gd name="connsiteX19" fmla="*/ 5101641 w 6710362"/>
                <a:gd name="connsiteY19" fmla="*/ 5325979 h 7516705"/>
                <a:gd name="connsiteX20" fmla="*/ 5165809 w 6710362"/>
                <a:gd name="connsiteY20" fmla="*/ 5919537 h 7516705"/>
                <a:gd name="connsiteX21" fmla="*/ 5069557 w 6710362"/>
                <a:gd name="connsiteY21" fmla="*/ 6513094 h 7516705"/>
                <a:gd name="connsiteX22" fmla="*/ 5181851 w 6710362"/>
                <a:gd name="connsiteY22" fmla="*/ 7170821 h 7516705"/>
                <a:gd name="connsiteX23" fmla="*/ 5887704 w 6710362"/>
                <a:gd name="connsiteY23" fmla="*/ 7507705 h 7516705"/>
                <a:gd name="connsiteX24" fmla="*/ 6259680 w 6710362"/>
                <a:gd name="connsiteY24" fmla="*/ 7441531 h 7516705"/>
                <a:gd name="connsiteX25" fmla="*/ 6710362 w 6710362"/>
                <a:gd name="connsiteY25" fmla="*/ 7480634 h 7516705"/>
                <a:gd name="connsiteX0" fmla="*/ 1877178 w 6710362"/>
                <a:gd name="connsiteY0" fmla="*/ 0 h 7195863"/>
                <a:gd name="connsiteX1" fmla="*/ 1235493 w 6710362"/>
                <a:gd name="connsiteY1" fmla="*/ 96252 h 7195863"/>
                <a:gd name="connsiteX2" fmla="*/ 914651 w 6710362"/>
                <a:gd name="connsiteY2" fmla="*/ 240631 h 7195863"/>
                <a:gd name="connsiteX3" fmla="*/ 690062 w 6710362"/>
                <a:gd name="connsiteY3" fmla="*/ 577516 h 7195863"/>
                <a:gd name="connsiteX4" fmla="*/ 353178 w 6710362"/>
                <a:gd name="connsiteY4" fmla="*/ 577516 h 7195863"/>
                <a:gd name="connsiteX5" fmla="*/ 16293 w 6710362"/>
                <a:gd name="connsiteY5" fmla="*/ 561473 h 7195863"/>
                <a:gd name="connsiteX6" fmla="*/ 80462 w 6710362"/>
                <a:gd name="connsiteY6" fmla="*/ 1331494 h 7195863"/>
                <a:gd name="connsiteX7" fmla="*/ 321093 w 6710362"/>
                <a:gd name="connsiteY7" fmla="*/ 1636295 h 7195863"/>
                <a:gd name="connsiteX8" fmla="*/ 690062 w 6710362"/>
                <a:gd name="connsiteY8" fmla="*/ 1876926 h 7195863"/>
                <a:gd name="connsiteX9" fmla="*/ 882567 w 6710362"/>
                <a:gd name="connsiteY9" fmla="*/ 2326105 h 7195863"/>
                <a:gd name="connsiteX10" fmla="*/ 802357 w 6710362"/>
                <a:gd name="connsiteY10" fmla="*/ 2887579 h 7195863"/>
                <a:gd name="connsiteX11" fmla="*/ 1315704 w 6710362"/>
                <a:gd name="connsiteY11" fmla="*/ 3128210 h 7195863"/>
                <a:gd name="connsiteX12" fmla="*/ 2069683 w 6710362"/>
                <a:gd name="connsiteY12" fmla="*/ 3336757 h 7195863"/>
                <a:gd name="connsiteX13" fmla="*/ 2839704 w 6710362"/>
                <a:gd name="connsiteY13" fmla="*/ 2871537 h 7195863"/>
                <a:gd name="connsiteX14" fmla="*/ 3561599 w 6710362"/>
                <a:gd name="connsiteY14" fmla="*/ 3031958 h 7195863"/>
                <a:gd name="connsiteX15" fmla="*/ 3930567 w 6710362"/>
                <a:gd name="connsiteY15" fmla="*/ 2999873 h 7195863"/>
                <a:gd name="connsiteX16" fmla="*/ 4411830 w 6710362"/>
                <a:gd name="connsiteY16" fmla="*/ 3801979 h 7195863"/>
                <a:gd name="connsiteX17" fmla="*/ 4796841 w 6710362"/>
                <a:gd name="connsiteY17" fmla="*/ 4523873 h 7195863"/>
                <a:gd name="connsiteX18" fmla="*/ 5101641 w 6710362"/>
                <a:gd name="connsiteY18" fmla="*/ 5005137 h 7195863"/>
                <a:gd name="connsiteX19" fmla="*/ 5165809 w 6710362"/>
                <a:gd name="connsiteY19" fmla="*/ 5598695 h 7195863"/>
                <a:gd name="connsiteX20" fmla="*/ 5069557 w 6710362"/>
                <a:gd name="connsiteY20" fmla="*/ 6192252 h 7195863"/>
                <a:gd name="connsiteX21" fmla="*/ 5181851 w 6710362"/>
                <a:gd name="connsiteY21" fmla="*/ 6849979 h 7195863"/>
                <a:gd name="connsiteX22" fmla="*/ 5887704 w 6710362"/>
                <a:gd name="connsiteY22" fmla="*/ 7186863 h 7195863"/>
                <a:gd name="connsiteX23" fmla="*/ 6259680 w 6710362"/>
                <a:gd name="connsiteY23" fmla="*/ 7120689 h 7195863"/>
                <a:gd name="connsiteX24" fmla="*/ 6710362 w 6710362"/>
                <a:gd name="connsiteY24" fmla="*/ 7159792 h 7195863"/>
                <a:gd name="connsiteX0" fmla="*/ 1235493 w 6710362"/>
                <a:gd name="connsiteY0" fmla="*/ 0 h 7099611"/>
                <a:gd name="connsiteX1" fmla="*/ 914651 w 6710362"/>
                <a:gd name="connsiteY1" fmla="*/ 144379 h 7099611"/>
                <a:gd name="connsiteX2" fmla="*/ 690062 w 6710362"/>
                <a:gd name="connsiteY2" fmla="*/ 481264 h 7099611"/>
                <a:gd name="connsiteX3" fmla="*/ 353178 w 6710362"/>
                <a:gd name="connsiteY3" fmla="*/ 481264 h 7099611"/>
                <a:gd name="connsiteX4" fmla="*/ 16293 w 6710362"/>
                <a:gd name="connsiteY4" fmla="*/ 465221 h 7099611"/>
                <a:gd name="connsiteX5" fmla="*/ 80462 w 6710362"/>
                <a:gd name="connsiteY5" fmla="*/ 1235242 h 7099611"/>
                <a:gd name="connsiteX6" fmla="*/ 321093 w 6710362"/>
                <a:gd name="connsiteY6" fmla="*/ 1540043 h 7099611"/>
                <a:gd name="connsiteX7" fmla="*/ 690062 w 6710362"/>
                <a:gd name="connsiteY7" fmla="*/ 1780674 h 7099611"/>
                <a:gd name="connsiteX8" fmla="*/ 882567 w 6710362"/>
                <a:gd name="connsiteY8" fmla="*/ 2229853 h 7099611"/>
                <a:gd name="connsiteX9" fmla="*/ 802357 w 6710362"/>
                <a:gd name="connsiteY9" fmla="*/ 2791327 h 7099611"/>
                <a:gd name="connsiteX10" fmla="*/ 1315704 w 6710362"/>
                <a:gd name="connsiteY10" fmla="*/ 3031958 h 7099611"/>
                <a:gd name="connsiteX11" fmla="*/ 2069683 w 6710362"/>
                <a:gd name="connsiteY11" fmla="*/ 3240505 h 7099611"/>
                <a:gd name="connsiteX12" fmla="*/ 2839704 w 6710362"/>
                <a:gd name="connsiteY12" fmla="*/ 2775285 h 7099611"/>
                <a:gd name="connsiteX13" fmla="*/ 3561599 w 6710362"/>
                <a:gd name="connsiteY13" fmla="*/ 2935706 h 7099611"/>
                <a:gd name="connsiteX14" fmla="*/ 3930567 w 6710362"/>
                <a:gd name="connsiteY14" fmla="*/ 2903621 h 7099611"/>
                <a:gd name="connsiteX15" fmla="*/ 4411830 w 6710362"/>
                <a:gd name="connsiteY15" fmla="*/ 3705727 h 7099611"/>
                <a:gd name="connsiteX16" fmla="*/ 4796841 w 6710362"/>
                <a:gd name="connsiteY16" fmla="*/ 4427621 h 7099611"/>
                <a:gd name="connsiteX17" fmla="*/ 5101641 w 6710362"/>
                <a:gd name="connsiteY17" fmla="*/ 4908885 h 7099611"/>
                <a:gd name="connsiteX18" fmla="*/ 5165809 w 6710362"/>
                <a:gd name="connsiteY18" fmla="*/ 5502443 h 7099611"/>
                <a:gd name="connsiteX19" fmla="*/ 5069557 w 6710362"/>
                <a:gd name="connsiteY19" fmla="*/ 6096000 h 7099611"/>
                <a:gd name="connsiteX20" fmla="*/ 5181851 w 6710362"/>
                <a:gd name="connsiteY20" fmla="*/ 6753727 h 7099611"/>
                <a:gd name="connsiteX21" fmla="*/ 5887704 w 6710362"/>
                <a:gd name="connsiteY21" fmla="*/ 7090611 h 7099611"/>
                <a:gd name="connsiteX22" fmla="*/ 6259680 w 6710362"/>
                <a:gd name="connsiteY22" fmla="*/ 7024437 h 7099611"/>
                <a:gd name="connsiteX23" fmla="*/ 6710362 w 6710362"/>
                <a:gd name="connsiteY23" fmla="*/ 7063540 h 7099611"/>
                <a:gd name="connsiteX0" fmla="*/ 914651 w 6710362"/>
                <a:gd name="connsiteY0" fmla="*/ 0 h 6955232"/>
                <a:gd name="connsiteX1" fmla="*/ 690062 w 6710362"/>
                <a:gd name="connsiteY1" fmla="*/ 336885 h 6955232"/>
                <a:gd name="connsiteX2" fmla="*/ 353178 w 6710362"/>
                <a:gd name="connsiteY2" fmla="*/ 336885 h 6955232"/>
                <a:gd name="connsiteX3" fmla="*/ 16293 w 6710362"/>
                <a:gd name="connsiteY3" fmla="*/ 320842 h 6955232"/>
                <a:gd name="connsiteX4" fmla="*/ 80462 w 6710362"/>
                <a:gd name="connsiteY4" fmla="*/ 1090863 h 6955232"/>
                <a:gd name="connsiteX5" fmla="*/ 321093 w 6710362"/>
                <a:gd name="connsiteY5" fmla="*/ 1395664 h 6955232"/>
                <a:gd name="connsiteX6" fmla="*/ 690062 w 6710362"/>
                <a:gd name="connsiteY6" fmla="*/ 1636295 h 6955232"/>
                <a:gd name="connsiteX7" fmla="*/ 882567 w 6710362"/>
                <a:gd name="connsiteY7" fmla="*/ 2085474 h 6955232"/>
                <a:gd name="connsiteX8" fmla="*/ 802357 w 6710362"/>
                <a:gd name="connsiteY8" fmla="*/ 2646948 h 6955232"/>
                <a:gd name="connsiteX9" fmla="*/ 1315704 w 6710362"/>
                <a:gd name="connsiteY9" fmla="*/ 2887579 h 6955232"/>
                <a:gd name="connsiteX10" fmla="*/ 2069683 w 6710362"/>
                <a:gd name="connsiteY10" fmla="*/ 3096126 h 6955232"/>
                <a:gd name="connsiteX11" fmla="*/ 2839704 w 6710362"/>
                <a:gd name="connsiteY11" fmla="*/ 2630906 h 6955232"/>
                <a:gd name="connsiteX12" fmla="*/ 3561599 w 6710362"/>
                <a:gd name="connsiteY12" fmla="*/ 2791327 h 6955232"/>
                <a:gd name="connsiteX13" fmla="*/ 3930567 w 6710362"/>
                <a:gd name="connsiteY13" fmla="*/ 2759242 h 6955232"/>
                <a:gd name="connsiteX14" fmla="*/ 4411830 w 6710362"/>
                <a:gd name="connsiteY14" fmla="*/ 3561348 h 6955232"/>
                <a:gd name="connsiteX15" fmla="*/ 4796841 w 6710362"/>
                <a:gd name="connsiteY15" fmla="*/ 4283242 h 6955232"/>
                <a:gd name="connsiteX16" fmla="*/ 5101641 w 6710362"/>
                <a:gd name="connsiteY16" fmla="*/ 4764506 h 6955232"/>
                <a:gd name="connsiteX17" fmla="*/ 5165809 w 6710362"/>
                <a:gd name="connsiteY17" fmla="*/ 5358064 h 6955232"/>
                <a:gd name="connsiteX18" fmla="*/ 5069557 w 6710362"/>
                <a:gd name="connsiteY18" fmla="*/ 5951621 h 6955232"/>
                <a:gd name="connsiteX19" fmla="*/ 5181851 w 6710362"/>
                <a:gd name="connsiteY19" fmla="*/ 6609348 h 6955232"/>
                <a:gd name="connsiteX20" fmla="*/ 5887704 w 6710362"/>
                <a:gd name="connsiteY20" fmla="*/ 6946232 h 6955232"/>
                <a:gd name="connsiteX21" fmla="*/ 6259680 w 6710362"/>
                <a:gd name="connsiteY21" fmla="*/ 6880058 h 6955232"/>
                <a:gd name="connsiteX22" fmla="*/ 6710362 w 6710362"/>
                <a:gd name="connsiteY22" fmla="*/ 6919161 h 6955232"/>
                <a:gd name="connsiteX0" fmla="*/ 834334 w 6630045"/>
                <a:gd name="connsiteY0" fmla="*/ 0 h 6955232"/>
                <a:gd name="connsiteX1" fmla="*/ 609745 w 6630045"/>
                <a:gd name="connsiteY1" fmla="*/ 336885 h 6955232"/>
                <a:gd name="connsiteX2" fmla="*/ 272861 w 6630045"/>
                <a:gd name="connsiteY2" fmla="*/ 336885 h 6955232"/>
                <a:gd name="connsiteX3" fmla="*/ 145 w 6630045"/>
                <a:gd name="connsiteY3" fmla="*/ 1090863 h 6955232"/>
                <a:gd name="connsiteX4" fmla="*/ 240776 w 6630045"/>
                <a:gd name="connsiteY4" fmla="*/ 1395664 h 6955232"/>
                <a:gd name="connsiteX5" fmla="*/ 609745 w 6630045"/>
                <a:gd name="connsiteY5" fmla="*/ 1636295 h 6955232"/>
                <a:gd name="connsiteX6" fmla="*/ 802250 w 6630045"/>
                <a:gd name="connsiteY6" fmla="*/ 2085474 h 6955232"/>
                <a:gd name="connsiteX7" fmla="*/ 722040 w 6630045"/>
                <a:gd name="connsiteY7" fmla="*/ 2646948 h 6955232"/>
                <a:gd name="connsiteX8" fmla="*/ 1235387 w 6630045"/>
                <a:gd name="connsiteY8" fmla="*/ 2887579 h 6955232"/>
                <a:gd name="connsiteX9" fmla="*/ 1989366 w 6630045"/>
                <a:gd name="connsiteY9" fmla="*/ 3096126 h 6955232"/>
                <a:gd name="connsiteX10" fmla="*/ 2759387 w 6630045"/>
                <a:gd name="connsiteY10" fmla="*/ 2630906 h 6955232"/>
                <a:gd name="connsiteX11" fmla="*/ 3481282 w 6630045"/>
                <a:gd name="connsiteY11" fmla="*/ 2791327 h 6955232"/>
                <a:gd name="connsiteX12" fmla="*/ 3850250 w 6630045"/>
                <a:gd name="connsiteY12" fmla="*/ 2759242 h 6955232"/>
                <a:gd name="connsiteX13" fmla="*/ 4331513 w 6630045"/>
                <a:gd name="connsiteY13" fmla="*/ 3561348 h 6955232"/>
                <a:gd name="connsiteX14" fmla="*/ 4716524 w 6630045"/>
                <a:gd name="connsiteY14" fmla="*/ 4283242 h 6955232"/>
                <a:gd name="connsiteX15" fmla="*/ 5021324 w 6630045"/>
                <a:gd name="connsiteY15" fmla="*/ 4764506 h 6955232"/>
                <a:gd name="connsiteX16" fmla="*/ 5085492 w 6630045"/>
                <a:gd name="connsiteY16" fmla="*/ 5358064 h 6955232"/>
                <a:gd name="connsiteX17" fmla="*/ 4989240 w 6630045"/>
                <a:gd name="connsiteY17" fmla="*/ 5951621 h 6955232"/>
                <a:gd name="connsiteX18" fmla="*/ 5101534 w 6630045"/>
                <a:gd name="connsiteY18" fmla="*/ 6609348 h 6955232"/>
                <a:gd name="connsiteX19" fmla="*/ 5807387 w 6630045"/>
                <a:gd name="connsiteY19" fmla="*/ 6946232 h 6955232"/>
                <a:gd name="connsiteX20" fmla="*/ 6179363 w 6630045"/>
                <a:gd name="connsiteY20" fmla="*/ 6880058 h 6955232"/>
                <a:gd name="connsiteX21" fmla="*/ 6630045 w 6630045"/>
                <a:gd name="connsiteY21" fmla="*/ 6919161 h 6955232"/>
                <a:gd name="connsiteX0" fmla="*/ 624302 w 6420013"/>
                <a:gd name="connsiteY0" fmla="*/ 0 h 6955232"/>
                <a:gd name="connsiteX1" fmla="*/ 399713 w 6420013"/>
                <a:gd name="connsiteY1" fmla="*/ 336885 h 6955232"/>
                <a:gd name="connsiteX2" fmla="*/ 62829 w 6420013"/>
                <a:gd name="connsiteY2" fmla="*/ 336885 h 6955232"/>
                <a:gd name="connsiteX3" fmla="*/ 30744 w 6420013"/>
                <a:gd name="connsiteY3" fmla="*/ 1395664 h 6955232"/>
                <a:gd name="connsiteX4" fmla="*/ 399713 w 6420013"/>
                <a:gd name="connsiteY4" fmla="*/ 1636295 h 6955232"/>
                <a:gd name="connsiteX5" fmla="*/ 592218 w 6420013"/>
                <a:gd name="connsiteY5" fmla="*/ 2085474 h 6955232"/>
                <a:gd name="connsiteX6" fmla="*/ 512008 w 6420013"/>
                <a:gd name="connsiteY6" fmla="*/ 2646948 h 6955232"/>
                <a:gd name="connsiteX7" fmla="*/ 1025355 w 6420013"/>
                <a:gd name="connsiteY7" fmla="*/ 2887579 h 6955232"/>
                <a:gd name="connsiteX8" fmla="*/ 1779334 w 6420013"/>
                <a:gd name="connsiteY8" fmla="*/ 3096126 h 6955232"/>
                <a:gd name="connsiteX9" fmla="*/ 2549355 w 6420013"/>
                <a:gd name="connsiteY9" fmla="*/ 2630906 h 6955232"/>
                <a:gd name="connsiteX10" fmla="*/ 3271250 w 6420013"/>
                <a:gd name="connsiteY10" fmla="*/ 2791327 h 6955232"/>
                <a:gd name="connsiteX11" fmla="*/ 3640218 w 6420013"/>
                <a:gd name="connsiteY11" fmla="*/ 2759242 h 6955232"/>
                <a:gd name="connsiteX12" fmla="*/ 4121481 w 6420013"/>
                <a:gd name="connsiteY12" fmla="*/ 3561348 h 6955232"/>
                <a:gd name="connsiteX13" fmla="*/ 4506492 w 6420013"/>
                <a:gd name="connsiteY13" fmla="*/ 4283242 h 6955232"/>
                <a:gd name="connsiteX14" fmla="*/ 4811292 w 6420013"/>
                <a:gd name="connsiteY14" fmla="*/ 4764506 h 6955232"/>
                <a:gd name="connsiteX15" fmla="*/ 4875460 w 6420013"/>
                <a:gd name="connsiteY15" fmla="*/ 5358064 h 6955232"/>
                <a:gd name="connsiteX16" fmla="*/ 4779208 w 6420013"/>
                <a:gd name="connsiteY16" fmla="*/ 5951621 h 6955232"/>
                <a:gd name="connsiteX17" fmla="*/ 4891502 w 6420013"/>
                <a:gd name="connsiteY17" fmla="*/ 6609348 h 6955232"/>
                <a:gd name="connsiteX18" fmla="*/ 5597355 w 6420013"/>
                <a:gd name="connsiteY18" fmla="*/ 6946232 h 6955232"/>
                <a:gd name="connsiteX19" fmla="*/ 5969331 w 6420013"/>
                <a:gd name="connsiteY19" fmla="*/ 6880058 h 6955232"/>
                <a:gd name="connsiteX20" fmla="*/ 6420013 w 6420013"/>
                <a:gd name="connsiteY20" fmla="*/ 6919161 h 6955232"/>
                <a:gd name="connsiteX0" fmla="*/ 624302 w 6420013"/>
                <a:gd name="connsiteY0" fmla="*/ 0 h 6955232"/>
                <a:gd name="connsiteX1" fmla="*/ 399713 w 6420013"/>
                <a:gd name="connsiteY1" fmla="*/ 336885 h 6955232"/>
                <a:gd name="connsiteX2" fmla="*/ 62829 w 6420013"/>
                <a:gd name="connsiteY2" fmla="*/ 336885 h 6955232"/>
                <a:gd name="connsiteX3" fmla="*/ 30744 w 6420013"/>
                <a:gd name="connsiteY3" fmla="*/ 1395664 h 6955232"/>
                <a:gd name="connsiteX4" fmla="*/ 399713 w 6420013"/>
                <a:gd name="connsiteY4" fmla="*/ 1636295 h 6955232"/>
                <a:gd name="connsiteX5" fmla="*/ 592218 w 6420013"/>
                <a:gd name="connsiteY5" fmla="*/ 2085474 h 6955232"/>
                <a:gd name="connsiteX6" fmla="*/ 1025355 w 6420013"/>
                <a:gd name="connsiteY6" fmla="*/ 2887579 h 6955232"/>
                <a:gd name="connsiteX7" fmla="*/ 1779334 w 6420013"/>
                <a:gd name="connsiteY7" fmla="*/ 3096126 h 6955232"/>
                <a:gd name="connsiteX8" fmla="*/ 2549355 w 6420013"/>
                <a:gd name="connsiteY8" fmla="*/ 2630906 h 6955232"/>
                <a:gd name="connsiteX9" fmla="*/ 3271250 w 6420013"/>
                <a:gd name="connsiteY9" fmla="*/ 2791327 h 6955232"/>
                <a:gd name="connsiteX10" fmla="*/ 3640218 w 6420013"/>
                <a:gd name="connsiteY10" fmla="*/ 2759242 h 6955232"/>
                <a:gd name="connsiteX11" fmla="*/ 4121481 w 6420013"/>
                <a:gd name="connsiteY11" fmla="*/ 3561348 h 6955232"/>
                <a:gd name="connsiteX12" fmla="*/ 4506492 w 6420013"/>
                <a:gd name="connsiteY12" fmla="*/ 4283242 h 6955232"/>
                <a:gd name="connsiteX13" fmla="*/ 4811292 w 6420013"/>
                <a:gd name="connsiteY13" fmla="*/ 4764506 h 6955232"/>
                <a:gd name="connsiteX14" fmla="*/ 4875460 w 6420013"/>
                <a:gd name="connsiteY14" fmla="*/ 5358064 h 6955232"/>
                <a:gd name="connsiteX15" fmla="*/ 4779208 w 6420013"/>
                <a:gd name="connsiteY15" fmla="*/ 5951621 h 6955232"/>
                <a:gd name="connsiteX16" fmla="*/ 4891502 w 6420013"/>
                <a:gd name="connsiteY16" fmla="*/ 6609348 h 6955232"/>
                <a:gd name="connsiteX17" fmla="*/ 5597355 w 6420013"/>
                <a:gd name="connsiteY17" fmla="*/ 6946232 h 6955232"/>
                <a:gd name="connsiteX18" fmla="*/ 5969331 w 6420013"/>
                <a:gd name="connsiteY18" fmla="*/ 6880058 h 6955232"/>
                <a:gd name="connsiteX19" fmla="*/ 6420013 w 6420013"/>
                <a:gd name="connsiteY19" fmla="*/ 6919161 h 6955232"/>
                <a:gd name="connsiteX0" fmla="*/ 638418 w 6434129"/>
                <a:gd name="connsiteY0" fmla="*/ 0 h 6955232"/>
                <a:gd name="connsiteX1" fmla="*/ 413829 w 6434129"/>
                <a:gd name="connsiteY1" fmla="*/ 336885 h 6955232"/>
                <a:gd name="connsiteX2" fmla="*/ 76945 w 6434129"/>
                <a:gd name="connsiteY2" fmla="*/ 336885 h 6955232"/>
                <a:gd name="connsiteX3" fmla="*/ 44860 w 6434129"/>
                <a:gd name="connsiteY3" fmla="*/ 1395664 h 6955232"/>
                <a:gd name="connsiteX4" fmla="*/ 606334 w 6434129"/>
                <a:gd name="connsiteY4" fmla="*/ 2085474 h 6955232"/>
                <a:gd name="connsiteX5" fmla="*/ 1039471 w 6434129"/>
                <a:gd name="connsiteY5" fmla="*/ 2887579 h 6955232"/>
                <a:gd name="connsiteX6" fmla="*/ 1793450 w 6434129"/>
                <a:gd name="connsiteY6" fmla="*/ 3096126 h 6955232"/>
                <a:gd name="connsiteX7" fmla="*/ 2563471 w 6434129"/>
                <a:gd name="connsiteY7" fmla="*/ 2630906 h 6955232"/>
                <a:gd name="connsiteX8" fmla="*/ 3285366 w 6434129"/>
                <a:gd name="connsiteY8" fmla="*/ 2791327 h 6955232"/>
                <a:gd name="connsiteX9" fmla="*/ 3654334 w 6434129"/>
                <a:gd name="connsiteY9" fmla="*/ 2759242 h 6955232"/>
                <a:gd name="connsiteX10" fmla="*/ 4135597 w 6434129"/>
                <a:gd name="connsiteY10" fmla="*/ 3561348 h 6955232"/>
                <a:gd name="connsiteX11" fmla="*/ 4520608 w 6434129"/>
                <a:gd name="connsiteY11" fmla="*/ 4283242 h 6955232"/>
                <a:gd name="connsiteX12" fmla="*/ 4825408 w 6434129"/>
                <a:gd name="connsiteY12" fmla="*/ 4764506 h 6955232"/>
                <a:gd name="connsiteX13" fmla="*/ 4889576 w 6434129"/>
                <a:gd name="connsiteY13" fmla="*/ 5358064 h 6955232"/>
                <a:gd name="connsiteX14" fmla="*/ 4793324 w 6434129"/>
                <a:gd name="connsiteY14" fmla="*/ 5951621 h 6955232"/>
                <a:gd name="connsiteX15" fmla="*/ 4905618 w 6434129"/>
                <a:gd name="connsiteY15" fmla="*/ 6609348 h 6955232"/>
                <a:gd name="connsiteX16" fmla="*/ 5611471 w 6434129"/>
                <a:gd name="connsiteY16" fmla="*/ 6946232 h 6955232"/>
                <a:gd name="connsiteX17" fmla="*/ 5983447 w 6434129"/>
                <a:gd name="connsiteY17" fmla="*/ 6880058 h 6955232"/>
                <a:gd name="connsiteX18" fmla="*/ 6434129 w 6434129"/>
                <a:gd name="connsiteY18" fmla="*/ 6919161 h 6955232"/>
                <a:gd name="connsiteX0" fmla="*/ 564059 w 6359770"/>
                <a:gd name="connsiteY0" fmla="*/ 0 h 6955232"/>
                <a:gd name="connsiteX1" fmla="*/ 339470 w 6359770"/>
                <a:gd name="connsiteY1" fmla="*/ 336885 h 6955232"/>
                <a:gd name="connsiteX2" fmla="*/ 2586 w 6359770"/>
                <a:gd name="connsiteY2" fmla="*/ 336885 h 6955232"/>
                <a:gd name="connsiteX3" fmla="*/ 531975 w 6359770"/>
                <a:gd name="connsiteY3" fmla="*/ 2085474 h 6955232"/>
                <a:gd name="connsiteX4" fmla="*/ 965112 w 6359770"/>
                <a:gd name="connsiteY4" fmla="*/ 2887579 h 6955232"/>
                <a:gd name="connsiteX5" fmla="*/ 1719091 w 6359770"/>
                <a:gd name="connsiteY5" fmla="*/ 3096126 h 6955232"/>
                <a:gd name="connsiteX6" fmla="*/ 2489112 w 6359770"/>
                <a:gd name="connsiteY6" fmla="*/ 2630906 h 6955232"/>
                <a:gd name="connsiteX7" fmla="*/ 3211007 w 6359770"/>
                <a:gd name="connsiteY7" fmla="*/ 2791327 h 6955232"/>
                <a:gd name="connsiteX8" fmla="*/ 3579975 w 6359770"/>
                <a:gd name="connsiteY8" fmla="*/ 2759242 h 6955232"/>
                <a:gd name="connsiteX9" fmla="*/ 4061238 w 6359770"/>
                <a:gd name="connsiteY9" fmla="*/ 3561348 h 6955232"/>
                <a:gd name="connsiteX10" fmla="*/ 4446249 w 6359770"/>
                <a:gd name="connsiteY10" fmla="*/ 4283242 h 6955232"/>
                <a:gd name="connsiteX11" fmla="*/ 4751049 w 6359770"/>
                <a:gd name="connsiteY11" fmla="*/ 4764506 h 6955232"/>
                <a:gd name="connsiteX12" fmla="*/ 4815217 w 6359770"/>
                <a:gd name="connsiteY12" fmla="*/ 5358064 h 6955232"/>
                <a:gd name="connsiteX13" fmla="*/ 4718965 w 6359770"/>
                <a:gd name="connsiteY13" fmla="*/ 5951621 h 6955232"/>
                <a:gd name="connsiteX14" fmla="*/ 4831259 w 6359770"/>
                <a:gd name="connsiteY14" fmla="*/ 6609348 h 6955232"/>
                <a:gd name="connsiteX15" fmla="*/ 5537112 w 6359770"/>
                <a:gd name="connsiteY15" fmla="*/ 6946232 h 6955232"/>
                <a:gd name="connsiteX16" fmla="*/ 5909088 w 6359770"/>
                <a:gd name="connsiteY16" fmla="*/ 6880058 h 6955232"/>
                <a:gd name="connsiteX17" fmla="*/ 6359770 w 6359770"/>
                <a:gd name="connsiteY17" fmla="*/ 6919161 h 6955232"/>
                <a:gd name="connsiteX0" fmla="*/ 224808 w 6020519"/>
                <a:gd name="connsiteY0" fmla="*/ 0 h 6955232"/>
                <a:gd name="connsiteX1" fmla="*/ 219 w 6020519"/>
                <a:gd name="connsiteY1" fmla="*/ 336885 h 6955232"/>
                <a:gd name="connsiteX2" fmla="*/ 192724 w 6020519"/>
                <a:gd name="connsiteY2" fmla="*/ 2085474 h 6955232"/>
                <a:gd name="connsiteX3" fmla="*/ 625861 w 6020519"/>
                <a:gd name="connsiteY3" fmla="*/ 2887579 h 6955232"/>
                <a:gd name="connsiteX4" fmla="*/ 1379840 w 6020519"/>
                <a:gd name="connsiteY4" fmla="*/ 3096126 h 6955232"/>
                <a:gd name="connsiteX5" fmla="*/ 2149861 w 6020519"/>
                <a:gd name="connsiteY5" fmla="*/ 2630906 h 6955232"/>
                <a:gd name="connsiteX6" fmla="*/ 2871756 w 6020519"/>
                <a:gd name="connsiteY6" fmla="*/ 2791327 h 6955232"/>
                <a:gd name="connsiteX7" fmla="*/ 3240724 w 6020519"/>
                <a:gd name="connsiteY7" fmla="*/ 2759242 h 6955232"/>
                <a:gd name="connsiteX8" fmla="*/ 3721987 w 6020519"/>
                <a:gd name="connsiteY8" fmla="*/ 3561348 h 6955232"/>
                <a:gd name="connsiteX9" fmla="*/ 4106998 w 6020519"/>
                <a:gd name="connsiteY9" fmla="*/ 4283242 h 6955232"/>
                <a:gd name="connsiteX10" fmla="*/ 4411798 w 6020519"/>
                <a:gd name="connsiteY10" fmla="*/ 4764506 h 6955232"/>
                <a:gd name="connsiteX11" fmla="*/ 4475966 w 6020519"/>
                <a:gd name="connsiteY11" fmla="*/ 5358064 h 6955232"/>
                <a:gd name="connsiteX12" fmla="*/ 4379714 w 6020519"/>
                <a:gd name="connsiteY12" fmla="*/ 5951621 h 6955232"/>
                <a:gd name="connsiteX13" fmla="*/ 4492008 w 6020519"/>
                <a:gd name="connsiteY13" fmla="*/ 6609348 h 6955232"/>
                <a:gd name="connsiteX14" fmla="*/ 5197861 w 6020519"/>
                <a:gd name="connsiteY14" fmla="*/ 6946232 h 6955232"/>
                <a:gd name="connsiteX15" fmla="*/ 5569837 w 6020519"/>
                <a:gd name="connsiteY15" fmla="*/ 6880058 h 6955232"/>
                <a:gd name="connsiteX16" fmla="*/ 6020519 w 6020519"/>
                <a:gd name="connsiteY16" fmla="*/ 6919161 h 6955232"/>
                <a:gd name="connsiteX0" fmla="*/ 56262 w 5851973"/>
                <a:gd name="connsiteY0" fmla="*/ 0 h 6955232"/>
                <a:gd name="connsiteX1" fmla="*/ 24178 w 5851973"/>
                <a:gd name="connsiteY1" fmla="*/ 2085474 h 6955232"/>
                <a:gd name="connsiteX2" fmla="*/ 457315 w 5851973"/>
                <a:gd name="connsiteY2" fmla="*/ 2887579 h 6955232"/>
                <a:gd name="connsiteX3" fmla="*/ 1211294 w 5851973"/>
                <a:gd name="connsiteY3" fmla="*/ 3096126 h 6955232"/>
                <a:gd name="connsiteX4" fmla="*/ 1981315 w 5851973"/>
                <a:gd name="connsiteY4" fmla="*/ 2630906 h 6955232"/>
                <a:gd name="connsiteX5" fmla="*/ 2703210 w 5851973"/>
                <a:gd name="connsiteY5" fmla="*/ 2791327 h 6955232"/>
                <a:gd name="connsiteX6" fmla="*/ 3072178 w 5851973"/>
                <a:gd name="connsiteY6" fmla="*/ 2759242 h 6955232"/>
                <a:gd name="connsiteX7" fmla="*/ 3553441 w 5851973"/>
                <a:gd name="connsiteY7" fmla="*/ 3561348 h 6955232"/>
                <a:gd name="connsiteX8" fmla="*/ 3938452 w 5851973"/>
                <a:gd name="connsiteY8" fmla="*/ 4283242 h 6955232"/>
                <a:gd name="connsiteX9" fmla="*/ 4243252 w 5851973"/>
                <a:gd name="connsiteY9" fmla="*/ 4764506 h 6955232"/>
                <a:gd name="connsiteX10" fmla="*/ 4307420 w 5851973"/>
                <a:gd name="connsiteY10" fmla="*/ 5358064 h 6955232"/>
                <a:gd name="connsiteX11" fmla="*/ 4211168 w 5851973"/>
                <a:gd name="connsiteY11" fmla="*/ 5951621 h 6955232"/>
                <a:gd name="connsiteX12" fmla="*/ 4323462 w 5851973"/>
                <a:gd name="connsiteY12" fmla="*/ 6609348 h 6955232"/>
                <a:gd name="connsiteX13" fmla="*/ 5029315 w 5851973"/>
                <a:gd name="connsiteY13" fmla="*/ 6946232 h 6955232"/>
                <a:gd name="connsiteX14" fmla="*/ 5401291 w 5851973"/>
                <a:gd name="connsiteY14" fmla="*/ 6880058 h 6955232"/>
                <a:gd name="connsiteX15" fmla="*/ 5851973 w 5851973"/>
                <a:gd name="connsiteY15" fmla="*/ 6919161 h 6955232"/>
                <a:gd name="connsiteX0" fmla="*/ 0 w 5827795"/>
                <a:gd name="connsiteY0" fmla="*/ 0 h 4869758"/>
                <a:gd name="connsiteX1" fmla="*/ 433137 w 5827795"/>
                <a:gd name="connsiteY1" fmla="*/ 802105 h 4869758"/>
                <a:gd name="connsiteX2" fmla="*/ 1187116 w 5827795"/>
                <a:gd name="connsiteY2" fmla="*/ 1010652 h 4869758"/>
                <a:gd name="connsiteX3" fmla="*/ 1957137 w 5827795"/>
                <a:gd name="connsiteY3" fmla="*/ 545432 h 4869758"/>
                <a:gd name="connsiteX4" fmla="*/ 2679032 w 5827795"/>
                <a:gd name="connsiteY4" fmla="*/ 705853 h 4869758"/>
                <a:gd name="connsiteX5" fmla="*/ 3048000 w 5827795"/>
                <a:gd name="connsiteY5" fmla="*/ 673768 h 4869758"/>
                <a:gd name="connsiteX6" fmla="*/ 3529263 w 5827795"/>
                <a:gd name="connsiteY6" fmla="*/ 1475874 h 4869758"/>
                <a:gd name="connsiteX7" fmla="*/ 3914274 w 5827795"/>
                <a:gd name="connsiteY7" fmla="*/ 2197768 h 4869758"/>
                <a:gd name="connsiteX8" fmla="*/ 4219074 w 5827795"/>
                <a:gd name="connsiteY8" fmla="*/ 2679032 h 4869758"/>
                <a:gd name="connsiteX9" fmla="*/ 4283242 w 5827795"/>
                <a:gd name="connsiteY9" fmla="*/ 3272590 h 4869758"/>
                <a:gd name="connsiteX10" fmla="*/ 4186990 w 5827795"/>
                <a:gd name="connsiteY10" fmla="*/ 3866147 h 4869758"/>
                <a:gd name="connsiteX11" fmla="*/ 4299284 w 5827795"/>
                <a:gd name="connsiteY11" fmla="*/ 4523874 h 4869758"/>
                <a:gd name="connsiteX12" fmla="*/ 5005137 w 5827795"/>
                <a:gd name="connsiteY12" fmla="*/ 4860758 h 4869758"/>
                <a:gd name="connsiteX13" fmla="*/ 5377113 w 5827795"/>
                <a:gd name="connsiteY13" fmla="*/ 4794584 h 4869758"/>
                <a:gd name="connsiteX14" fmla="*/ 5827795 w 5827795"/>
                <a:gd name="connsiteY14" fmla="*/ 4833687 h 4869758"/>
                <a:gd name="connsiteX0" fmla="*/ 0 w 5394658"/>
                <a:gd name="connsiteY0" fmla="*/ 265277 h 4332930"/>
                <a:gd name="connsiteX1" fmla="*/ 753979 w 5394658"/>
                <a:gd name="connsiteY1" fmla="*/ 473824 h 4332930"/>
                <a:gd name="connsiteX2" fmla="*/ 1524000 w 5394658"/>
                <a:gd name="connsiteY2" fmla="*/ 8604 h 4332930"/>
                <a:gd name="connsiteX3" fmla="*/ 2245895 w 5394658"/>
                <a:gd name="connsiteY3" fmla="*/ 169025 h 4332930"/>
                <a:gd name="connsiteX4" fmla="*/ 2614863 w 5394658"/>
                <a:gd name="connsiteY4" fmla="*/ 136940 h 4332930"/>
                <a:gd name="connsiteX5" fmla="*/ 3096126 w 5394658"/>
                <a:gd name="connsiteY5" fmla="*/ 939046 h 4332930"/>
                <a:gd name="connsiteX6" fmla="*/ 3481137 w 5394658"/>
                <a:gd name="connsiteY6" fmla="*/ 1660940 h 4332930"/>
                <a:gd name="connsiteX7" fmla="*/ 3785937 w 5394658"/>
                <a:gd name="connsiteY7" fmla="*/ 2142204 h 4332930"/>
                <a:gd name="connsiteX8" fmla="*/ 3850105 w 5394658"/>
                <a:gd name="connsiteY8" fmla="*/ 2735762 h 4332930"/>
                <a:gd name="connsiteX9" fmla="*/ 3753853 w 5394658"/>
                <a:gd name="connsiteY9" fmla="*/ 3329319 h 4332930"/>
                <a:gd name="connsiteX10" fmla="*/ 3866147 w 5394658"/>
                <a:gd name="connsiteY10" fmla="*/ 3987046 h 4332930"/>
                <a:gd name="connsiteX11" fmla="*/ 4572000 w 5394658"/>
                <a:gd name="connsiteY11" fmla="*/ 4323930 h 4332930"/>
                <a:gd name="connsiteX12" fmla="*/ 4943976 w 5394658"/>
                <a:gd name="connsiteY12" fmla="*/ 4257756 h 4332930"/>
                <a:gd name="connsiteX13" fmla="*/ 5394658 w 5394658"/>
                <a:gd name="connsiteY13" fmla="*/ 4296859 h 4332930"/>
                <a:gd name="connsiteX0" fmla="*/ 0 w 5181715"/>
                <a:gd name="connsiteY0" fmla="*/ 365485 h 4332930"/>
                <a:gd name="connsiteX1" fmla="*/ 541036 w 5181715"/>
                <a:gd name="connsiteY1" fmla="*/ 473824 h 4332930"/>
                <a:gd name="connsiteX2" fmla="*/ 1311057 w 5181715"/>
                <a:gd name="connsiteY2" fmla="*/ 8604 h 4332930"/>
                <a:gd name="connsiteX3" fmla="*/ 2032952 w 5181715"/>
                <a:gd name="connsiteY3" fmla="*/ 169025 h 4332930"/>
                <a:gd name="connsiteX4" fmla="*/ 2401920 w 5181715"/>
                <a:gd name="connsiteY4" fmla="*/ 136940 h 4332930"/>
                <a:gd name="connsiteX5" fmla="*/ 2883183 w 5181715"/>
                <a:gd name="connsiteY5" fmla="*/ 939046 h 4332930"/>
                <a:gd name="connsiteX6" fmla="*/ 3268194 w 5181715"/>
                <a:gd name="connsiteY6" fmla="*/ 1660940 h 4332930"/>
                <a:gd name="connsiteX7" fmla="*/ 3572994 w 5181715"/>
                <a:gd name="connsiteY7" fmla="*/ 2142204 h 4332930"/>
                <a:gd name="connsiteX8" fmla="*/ 3637162 w 5181715"/>
                <a:gd name="connsiteY8" fmla="*/ 2735762 h 4332930"/>
                <a:gd name="connsiteX9" fmla="*/ 3540910 w 5181715"/>
                <a:gd name="connsiteY9" fmla="*/ 3329319 h 4332930"/>
                <a:gd name="connsiteX10" fmla="*/ 3653204 w 5181715"/>
                <a:gd name="connsiteY10" fmla="*/ 3987046 h 4332930"/>
                <a:gd name="connsiteX11" fmla="*/ 4359057 w 5181715"/>
                <a:gd name="connsiteY11" fmla="*/ 4323930 h 4332930"/>
                <a:gd name="connsiteX12" fmla="*/ 4731033 w 5181715"/>
                <a:gd name="connsiteY12" fmla="*/ 4257756 h 4332930"/>
                <a:gd name="connsiteX13" fmla="*/ 5181715 w 5181715"/>
                <a:gd name="connsiteY13" fmla="*/ 4296859 h 433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81715" h="4332930">
                  <a:moveTo>
                    <a:pt x="0" y="365485"/>
                  </a:moveTo>
                  <a:cubicBezTo>
                    <a:pt x="197853" y="533927"/>
                    <a:pt x="322527" y="533304"/>
                    <a:pt x="541036" y="473824"/>
                  </a:cubicBezTo>
                  <a:cubicBezTo>
                    <a:pt x="759546" y="414344"/>
                    <a:pt x="1062404" y="59404"/>
                    <a:pt x="1311057" y="8604"/>
                  </a:cubicBezTo>
                  <a:cubicBezTo>
                    <a:pt x="1559710" y="-42196"/>
                    <a:pt x="1851142" y="147636"/>
                    <a:pt x="2032952" y="169025"/>
                  </a:cubicBezTo>
                  <a:cubicBezTo>
                    <a:pt x="2214762" y="190414"/>
                    <a:pt x="2260215" y="8603"/>
                    <a:pt x="2401920" y="136940"/>
                  </a:cubicBezTo>
                  <a:cubicBezTo>
                    <a:pt x="2543625" y="265277"/>
                    <a:pt x="2728109" y="695741"/>
                    <a:pt x="2883183" y="939046"/>
                  </a:cubicBezTo>
                  <a:cubicBezTo>
                    <a:pt x="3038257" y="1182351"/>
                    <a:pt x="3153226" y="1460414"/>
                    <a:pt x="3268194" y="1660940"/>
                  </a:cubicBezTo>
                  <a:cubicBezTo>
                    <a:pt x="3383162" y="1861466"/>
                    <a:pt x="3530215" y="1976436"/>
                    <a:pt x="3572994" y="2142204"/>
                  </a:cubicBezTo>
                  <a:cubicBezTo>
                    <a:pt x="3615773" y="2307973"/>
                    <a:pt x="3629141" y="2521867"/>
                    <a:pt x="3637162" y="2735762"/>
                  </a:cubicBezTo>
                  <a:cubicBezTo>
                    <a:pt x="3645183" y="2949657"/>
                    <a:pt x="3538236" y="3120772"/>
                    <a:pt x="3540910" y="3329319"/>
                  </a:cubicBezTo>
                  <a:cubicBezTo>
                    <a:pt x="3543584" y="3537866"/>
                    <a:pt x="3530215" y="3837320"/>
                    <a:pt x="3653204" y="3987046"/>
                  </a:cubicBezTo>
                  <a:cubicBezTo>
                    <a:pt x="3776193" y="4136772"/>
                    <a:pt x="4179419" y="4278812"/>
                    <a:pt x="4359057" y="4323930"/>
                  </a:cubicBezTo>
                  <a:cubicBezTo>
                    <a:pt x="4538695" y="4369048"/>
                    <a:pt x="4618738" y="4228346"/>
                    <a:pt x="4731033" y="4257756"/>
                  </a:cubicBezTo>
                  <a:cubicBezTo>
                    <a:pt x="4862378" y="4249067"/>
                    <a:pt x="5125568" y="4286164"/>
                    <a:pt x="5181715" y="4296859"/>
                  </a:cubicBezTo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8203" y="13941468"/>
              <a:ext cx="391628" cy="2665160"/>
            </a:xfrm>
            <a:custGeom>
              <a:avLst/>
              <a:gdLst>
                <a:gd name="connsiteX0" fmla="*/ 12526 w 391628"/>
                <a:gd name="connsiteY0" fmla="*/ 0 h 2665160"/>
                <a:gd name="connsiteX1" fmla="*/ 175364 w 391628"/>
                <a:gd name="connsiteY1" fmla="*/ 162839 h 2665160"/>
                <a:gd name="connsiteX2" fmla="*/ 212942 w 391628"/>
                <a:gd name="connsiteY2" fmla="*/ 363255 h 2665160"/>
                <a:gd name="connsiteX3" fmla="*/ 137786 w 391628"/>
                <a:gd name="connsiteY3" fmla="*/ 538620 h 2665160"/>
                <a:gd name="connsiteX4" fmla="*/ 50104 w 391628"/>
                <a:gd name="connsiteY4" fmla="*/ 638828 h 2665160"/>
                <a:gd name="connsiteX5" fmla="*/ 37578 w 391628"/>
                <a:gd name="connsiteY5" fmla="*/ 789140 h 2665160"/>
                <a:gd name="connsiteX6" fmla="*/ 62630 w 391628"/>
                <a:gd name="connsiteY6" fmla="*/ 1064713 h 2665160"/>
                <a:gd name="connsiteX7" fmla="*/ 150312 w 391628"/>
                <a:gd name="connsiteY7" fmla="*/ 1365337 h 2665160"/>
                <a:gd name="connsiteX8" fmla="*/ 288098 w 391628"/>
                <a:gd name="connsiteY8" fmla="*/ 1741118 h 2665160"/>
                <a:gd name="connsiteX9" fmla="*/ 388307 w 391628"/>
                <a:gd name="connsiteY9" fmla="*/ 2229633 h 2665160"/>
                <a:gd name="connsiteX10" fmla="*/ 350729 w 391628"/>
                <a:gd name="connsiteY10" fmla="*/ 2555310 h 2665160"/>
                <a:gd name="connsiteX11" fmla="*/ 187890 w 391628"/>
                <a:gd name="connsiteY11" fmla="*/ 2655518 h 2665160"/>
                <a:gd name="connsiteX12" fmla="*/ 0 w 391628"/>
                <a:gd name="connsiteY12" fmla="*/ 2655518 h 2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628" h="2665160">
                  <a:moveTo>
                    <a:pt x="12526" y="0"/>
                  </a:moveTo>
                  <a:cubicBezTo>
                    <a:pt x="77243" y="51148"/>
                    <a:pt x="141961" y="102297"/>
                    <a:pt x="175364" y="162839"/>
                  </a:cubicBezTo>
                  <a:cubicBezTo>
                    <a:pt x="208767" y="223381"/>
                    <a:pt x="219205" y="300625"/>
                    <a:pt x="212942" y="363255"/>
                  </a:cubicBezTo>
                  <a:cubicBezTo>
                    <a:pt x="206679" y="425885"/>
                    <a:pt x="164926" y="492691"/>
                    <a:pt x="137786" y="538620"/>
                  </a:cubicBezTo>
                  <a:cubicBezTo>
                    <a:pt x="110646" y="584549"/>
                    <a:pt x="66805" y="597075"/>
                    <a:pt x="50104" y="638828"/>
                  </a:cubicBezTo>
                  <a:cubicBezTo>
                    <a:pt x="33403" y="680581"/>
                    <a:pt x="35490" y="718159"/>
                    <a:pt x="37578" y="789140"/>
                  </a:cubicBezTo>
                  <a:cubicBezTo>
                    <a:pt x="39666" y="860121"/>
                    <a:pt x="43841" y="968680"/>
                    <a:pt x="62630" y="1064713"/>
                  </a:cubicBezTo>
                  <a:cubicBezTo>
                    <a:pt x="81419" y="1160746"/>
                    <a:pt x="112734" y="1252603"/>
                    <a:pt x="150312" y="1365337"/>
                  </a:cubicBezTo>
                  <a:cubicBezTo>
                    <a:pt x="187890" y="1478071"/>
                    <a:pt x="248432" y="1597069"/>
                    <a:pt x="288098" y="1741118"/>
                  </a:cubicBezTo>
                  <a:cubicBezTo>
                    <a:pt x="327764" y="1885167"/>
                    <a:pt x="377869" y="2093934"/>
                    <a:pt x="388307" y="2229633"/>
                  </a:cubicBezTo>
                  <a:cubicBezTo>
                    <a:pt x="398746" y="2365332"/>
                    <a:pt x="384132" y="2484329"/>
                    <a:pt x="350729" y="2555310"/>
                  </a:cubicBezTo>
                  <a:cubicBezTo>
                    <a:pt x="317326" y="2626291"/>
                    <a:pt x="246345" y="2638817"/>
                    <a:pt x="187890" y="2655518"/>
                  </a:cubicBezTo>
                  <a:cubicBezTo>
                    <a:pt x="129435" y="2672219"/>
                    <a:pt x="64717" y="2663868"/>
                    <a:pt x="0" y="2655518"/>
                  </a:cubicBezTo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>
              <a:spLocks noChangeAspect="1"/>
            </p:cNvSpPr>
            <p:nvPr/>
          </p:nvSpPr>
          <p:spPr>
            <a:xfrm>
              <a:off x="6125228" y="16690821"/>
              <a:ext cx="4040846" cy="5249908"/>
            </a:xfrm>
            <a:custGeom>
              <a:avLst/>
              <a:gdLst>
                <a:gd name="connsiteX0" fmla="*/ 1609309 w 4173998"/>
                <a:gd name="connsiteY0" fmla="*/ 5422900 h 5422900"/>
                <a:gd name="connsiteX1" fmla="*/ 1952209 w 4173998"/>
                <a:gd name="connsiteY1" fmla="*/ 5321300 h 5422900"/>
                <a:gd name="connsiteX2" fmla="*/ 2371309 w 4173998"/>
                <a:gd name="connsiteY2" fmla="*/ 5194300 h 5422900"/>
                <a:gd name="connsiteX3" fmla="*/ 2790409 w 4173998"/>
                <a:gd name="connsiteY3" fmla="*/ 4914900 h 5422900"/>
                <a:gd name="connsiteX4" fmla="*/ 2955509 w 4173998"/>
                <a:gd name="connsiteY4" fmla="*/ 4559300 h 5422900"/>
                <a:gd name="connsiteX5" fmla="*/ 3120609 w 4173998"/>
                <a:gd name="connsiteY5" fmla="*/ 4406900 h 5422900"/>
                <a:gd name="connsiteX6" fmla="*/ 3247609 w 4173998"/>
                <a:gd name="connsiteY6" fmla="*/ 4165600 h 5422900"/>
                <a:gd name="connsiteX7" fmla="*/ 3501609 w 4173998"/>
                <a:gd name="connsiteY7" fmla="*/ 4025900 h 5422900"/>
                <a:gd name="connsiteX8" fmla="*/ 3641309 w 4173998"/>
                <a:gd name="connsiteY8" fmla="*/ 3962400 h 5422900"/>
                <a:gd name="connsiteX9" fmla="*/ 3857209 w 4173998"/>
                <a:gd name="connsiteY9" fmla="*/ 3962400 h 5422900"/>
                <a:gd name="connsiteX10" fmla="*/ 4162009 w 4173998"/>
                <a:gd name="connsiteY10" fmla="*/ 3810000 h 5422900"/>
                <a:gd name="connsiteX11" fmla="*/ 4111209 w 4173998"/>
                <a:gd name="connsiteY11" fmla="*/ 3594100 h 5422900"/>
                <a:gd name="connsiteX12" fmla="*/ 4098509 w 4173998"/>
                <a:gd name="connsiteY12" fmla="*/ 3416300 h 5422900"/>
                <a:gd name="connsiteX13" fmla="*/ 4098509 w 4173998"/>
                <a:gd name="connsiteY13" fmla="*/ 3111500 h 5422900"/>
                <a:gd name="connsiteX14" fmla="*/ 4162009 w 4173998"/>
                <a:gd name="connsiteY14" fmla="*/ 2946400 h 5422900"/>
                <a:gd name="connsiteX15" fmla="*/ 4098509 w 4173998"/>
                <a:gd name="connsiteY15" fmla="*/ 2667000 h 5422900"/>
                <a:gd name="connsiteX16" fmla="*/ 3755609 w 4173998"/>
                <a:gd name="connsiteY16" fmla="*/ 2628900 h 5422900"/>
                <a:gd name="connsiteX17" fmla="*/ 3438109 w 4173998"/>
                <a:gd name="connsiteY17" fmla="*/ 2425700 h 5422900"/>
                <a:gd name="connsiteX18" fmla="*/ 3171409 w 4173998"/>
                <a:gd name="connsiteY18" fmla="*/ 2260600 h 5422900"/>
                <a:gd name="connsiteX19" fmla="*/ 2739609 w 4173998"/>
                <a:gd name="connsiteY19" fmla="*/ 2006600 h 5422900"/>
                <a:gd name="connsiteX20" fmla="*/ 2472909 w 4173998"/>
                <a:gd name="connsiteY20" fmla="*/ 1943100 h 5422900"/>
                <a:gd name="connsiteX21" fmla="*/ 2180809 w 4173998"/>
                <a:gd name="connsiteY21" fmla="*/ 1752600 h 5422900"/>
                <a:gd name="connsiteX22" fmla="*/ 1837909 w 4173998"/>
                <a:gd name="connsiteY22" fmla="*/ 1625600 h 5422900"/>
                <a:gd name="connsiteX23" fmla="*/ 1622009 w 4173998"/>
                <a:gd name="connsiteY23" fmla="*/ 1498600 h 5422900"/>
                <a:gd name="connsiteX24" fmla="*/ 923509 w 4173998"/>
                <a:gd name="connsiteY24" fmla="*/ 1066800 h 5422900"/>
                <a:gd name="connsiteX25" fmla="*/ 796509 w 4173998"/>
                <a:gd name="connsiteY25" fmla="*/ 838200 h 5422900"/>
                <a:gd name="connsiteX26" fmla="*/ 517109 w 4173998"/>
                <a:gd name="connsiteY26" fmla="*/ 723900 h 5422900"/>
                <a:gd name="connsiteX27" fmla="*/ 288509 w 4173998"/>
                <a:gd name="connsiteY27" fmla="*/ 520700 h 5422900"/>
                <a:gd name="connsiteX28" fmla="*/ 34509 w 4173998"/>
                <a:gd name="connsiteY28" fmla="*/ 215900 h 5422900"/>
                <a:gd name="connsiteX29" fmla="*/ 9109 w 4173998"/>
                <a:gd name="connsiteY29" fmla="*/ 0 h 54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173998" h="5422900">
                  <a:moveTo>
                    <a:pt x="1609309" y="5422900"/>
                  </a:moveTo>
                  <a:lnTo>
                    <a:pt x="1952209" y="5321300"/>
                  </a:lnTo>
                  <a:cubicBezTo>
                    <a:pt x="2079209" y="5283200"/>
                    <a:pt x="2231609" y="5262033"/>
                    <a:pt x="2371309" y="5194300"/>
                  </a:cubicBezTo>
                  <a:cubicBezTo>
                    <a:pt x="2511009" y="5126567"/>
                    <a:pt x="2693042" y="5020733"/>
                    <a:pt x="2790409" y="4914900"/>
                  </a:cubicBezTo>
                  <a:cubicBezTo>
                    <a:pt x="2887776" y="4809067"/>
                    <a:pt x="2900476" y="4643966"/>
                    <a:pt x="2955509" y="4559300"/>
                  </a:cubicBezTo>
                  <a:cubicBezTo>
                    <a:pt x="3010542" y="4474634"/>
                    <a:pt x="3071926" y="4472517"/>
                    <a:pt x="3120609" y="4406900"/>
                  </a:cubicBezTo>
                  <a:cubicBezTo>
                    <a:pt x="3169292" y="4341283"/>
                    <a:pt x="3184109" y="4229100"/>
                    <a:pt x="3247609" y="4165600"/>
                  </a:cubicBezTo>
                  <a:cubicBezTo>
                    <a:pt x="3311109" y="4102100"/>
                    <a:pt x="3435992" y="4059767"/>
                    <a:pt x="3501609" y="4025900"/>
                  </a:cubicBezTo>
                  <a:cubicBezTo>
                    <a:pt x="3567226" y="3992033"/>
                    <a:pt x="3582042" y="3972983"/>
                    <a:pt x="3641309" y="3962400"/>
                  </a:cubicBezTo>
                  <a:cubicBezTo>
                    <a:pt x="3700576" y="3951817"/>
                    <a:pt x="3770426" y="3987800"/>
                    <a:pt x="3857209" y="3962400"/>
                  </a:cubicBezTo>
                  <a:cubicBezTo>
                    <a:pt x="3943992" y="3937000"/>
                    <a:pt x="4119676" y="3871383"/>
                    <a:pt x="4162009" y="3810000"/>
                  </a:cubicBezTo>
                  <a:cubicBezTo>
                    <a:pt x="4204342" y="3748617"/>
                    <a:pt x="4121792" y="3659717"/>
                    <a:pt x="4111209" y="3594100"/>
                  </a:cubicBezTo>
                  <a:cubicBezTo>
                    <a:pt x="4100626" y="3528483"/>
                    <a:pt x="4100626" y="3496733"/>
                    <a:pt x="4098509" y="3416300"/>
                  </a:cubicBezTo>
                  <a:cubicBezTo>
                    <a:pt x="4096392" y="3335867"/>
                    <a:pt x="4087926" y="3189817"/>
                    <a:pt x="4098509" y="3111500"/>
                  </a:cubicBezTo>
                  <a:cubicBezTo>
                    <a:pt x="4109092" y="3033183"/>
                    <a:pt x="4162009" y="3020483"/>
                    <a:pt x="4162009" y="2946400"/>
                  </a:cubicBezTo>
                  <a:cubicBezTo>
                    <a:pt x="4162009" y="2872317"/>
                    <a:pt x="4166242" y="2719917"/>
                    <a:pt x="4098509" y="2667000"/>
                  </a:cubicBezTo>
                  <a:cubicBezTo>
                    <a:pt x="4030776" y="2614083"/>
                    <a:pt x="3865676" y="2669117"/>
                    <a:pt x="3755609" y="2628900"/>
                  </a:cubicBezTo>
                  <a:cubicBezTo>
                    <a:pt x="3645542" y="2588683"/>
                    <a:pt x="3535476" y="2487083"/>
                    <a:pt x="3438109" y="2425700"/>
                  </a:cubicBezTo>
                  <a:cubicBezTo>
                    <a:pt x="3340742" y="2364317"/>
                    <a:pt x="3287826" y="2330450"/>
                    <a:pt x="3171409" y="2260600"/>
                  </a:cubicBezTo>
                  <a:cubicBezTo>
                    <a:pt x="3054992" y="2190750"/>
                    <a:pt x="2856025" y="2059517"/>
                    <a:pt x="2739609" y="2006600"/>
                  </a:cubicBezTo>
                  <a:cubicBezTo>
                    <a:pt x="2623193" y="1953683"/>
                    <a:pt x="2566042" y="1985433"/>
                    <a:pt x="2472909" y="1943100"/>
                  </a:cubicBezTo>
                  <a:cubicBezTo>
                    <a:pt x="2379776" y="1900767"/>
                    <a:pt x="2286642" y="1805517"/>
                    <a:pt x="2180809" y="1752600"/>
                  </a:cubicBezTo>
                  <a:cubicBezTo>
                    <a:pt x="2074976" y="1699683"/>
                    <a:pt x="1931042" y="1667933"/>
                    <a:pt x="1837909" y="1625600"/>
                  </a:cubicBezTo>
                  <a:cubicBezTo>
                    <a:pt x="1744776" y="1583267"/>
                    <a:pt x="1622009" y="1498600"/>
                    <a:pt x="1622009" y="1498600"/>
                  </a:cubicBezTo>
                  <a:cubicBezTo>
                    <a:pt x="1469609" y="1405467"/>
                    <a:pt x="1061092" y="1176867"/>
                    <a:pt x="923509" y="1066800"/>
                  </a:cubicBezTo>
                  <a:cubicBezTo>
                    <a:pt x="785926" y="956733"/>
                    <a:pt x="864242" y="895350"/>
                    <a:pt x="796509" y="838200"/>
                  </a:cubicBezTo>
                  <a:cubicBezTo>
                    <a:pt x="728776" y="781050"/>
                    <a:pt x="601776" y="776817"/>
                    <a:pt x="517109" y="723900"/>
                  </a:cubicBezTo>
                  <a:cubicBezTo>
                    <a:pt x="432442" y="670983"/>
                    <a:pt x="368942" y="605367"/>
                    <a:pt x="288509" y="520700"/>
                  </a:cubicBezTo>
                  <a:cubicBezTo>
                    <a:pt x="208076" y="436033"/>
                    <a:pt x="81076" y="302683"/>
                    <a:pt x="34509" y="215900"/>
                  </a:cubicBezTo>
                  <a:cubicBezTo>
                    <a:pt x="-12058" y="129117"/>
                    <a:pt x="-1475" y="64558"/>
                    <a:pt x="910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33323" y="14406323"/>
              <a:ext cx="4322888" cy="2324100"/>
            </a:xfrm>
            <a:custGeom>
              <a:avLst/>
              <a:gdLst>
                <a:gd name="connsiteX0" fmla="*/ 4318000 w 4322888"/>
                <a:gd name="connsiteY0" fmla="*/ 2324100 h 2324100"/>
                <a:gd name="connsiteX1" fmla="*/ 4318000 w 4322888"/>
                <a:gd name="connsiteY1" fmla="*/ 2184400 h 2324100"/>
                <a:gd name="connsiteX2" fmla="*/ 4267200 w 4322888"/>
                <a:gd name="connsiteY2" fmla="*/ 2044700 h 2324100"/>
                <a:gd name="connsiteX3" fmla="*/ 4318000 w 4322888"/>
                <a:gd name="connsiteY3" fmla="*/ 1778000 h 2324100"/>
                <a:gd name="connsiteX4" fmla="*/ 4305300 w 4322888"/>
                <a:gd name="connsiteY4" fmla="*/ 1524000 h 2324100"/>
                <a:gd name="connsiteX5" fmla="*/ 4216400 w 4322888"/>
                <a:gd name="connsiteY5" fmla="*/ 1371600 h 2324100"/>
                <a:gd name="connsiteX6" fmla="*/ 3987800 w 4322888"/>
                <a:gd name="connsiteY6" fmla="*/ 1155700 h 2324100"/>
                <a:gd name="connsiteX7" fmla="*/ 3848100 w 4322888"/>
                <a:gd name="connsiteY7" fmla="*/ 965200 h 2324100"/>
                <a:gd name="connsiteX8" fmla="*/ 3733800 w 4322888"/>
                <a:gd name="connsiteY8" fmla="*/ 774700 h 2324100"/>
                <a:gd name="connsiteX9" fmla="*/ 3556000 w 4322888"/>
                <a:gd name="connsiteY9" fmla="*/ 508000 h 2324100"/>
                <a:gd name="connsiteX10" fmla="*/ 3429000 w 4322888"/>
                <a:gd name="connsiteY10" fmla="*/ 292100 h 2324100"/>
                <a:gd name="connsiteX11" fmla="*/ 3289300 w 4322888"/>
                <a:gd name="connsiteY11" fmla="*/ 165100 h 2324100"/>
                <a:gd name="connsiteX12" fmla="*/ 2921000 w 4322888"/>
                <a:gd name="connsiteY12" fmla="*/ 101600 h 2324100"/>
                <a:gd name="connsiteX13" fmla="*/ 2616200 w 4322888"/>
                <a:gd name="connsiteY13" fmla="*/ 127000 h 2324100"/>
                <a:gd name="connsiteX14" fmla="*/ 2247900 w 4322888"/>
                <a:gd name="connsiteY14" fmla="*/ 152400 h 2324100"/>
                <a:gd name="connsiteX15" fmla="*/ 1879600 w 4322888"/>
                <a:gd name="connsiteY15" fmla="*/ 88900 h 2324100"/>
                <a:gd name="connsiteX16" fmla="*/ 1727200 w 4322888"/>
                <a:gd name="connsiteY16" fmla="*/ 25400 h 2324100"/>
                <a:gd name="connsiteX17" fmla="*/ 1536700 w 4322888"/>
                <a:gd name="connsiteY17" fmla="*/ 12700 h 2324100"/>
                <a:gd name="connsiteX18" fmla="*/ 1346200 w 4322888"/>
                <a:gd name="connsiteY18" fmla="*/ 88900 h 2324100"/>
                <a:gd name="connsiteX19" fmla="*/ 1066800 w 4322888"/>
                <a:gd name="connsiteY19" fmla="*/ 50800 h 2324100"/>
                <a:gd name="connsiteX20" fmla="*/ 825500 w 4322888"/>
                <a:gd name="connsiteY20" fmla="*/ 50800 h 2324100"/>
                <a:gd name="connsiteX21" fmla="*/ 558800 w 4322888"/>
                <a:gd name="connsiteY21" fmla="*/ 76200 h 2324100"/>
                <a:gd name="connsiteX22" fmla="*/ 304800 w 4322888"/>
                <a:gd name="connsiteY22" fmla="*/ 114300 h 2324100"/>
                <a:gd name="connsiteX23" fmla="*/ 0 w 4322888"/>
                <a:gd name="connsiteY23" fmla="*/ 0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22888" h="2324100">
                  <a:moveTo>
                    <a:pt x="4318000" y="2324100"/>
                  </a:moveTo>
                  <a:cubicBezTo>
                    <a:pt x="4322233" y="2277533"/>
                    <a:pt x="4326467" y="2230967"/>
                    <a:pt x="4318000" y="2184400"/>
                  </a:cubicBezTo>
                  <a:cubicBezTo>
                    <a:pt x="4309533" y="2137833"/>
                    <a:pt x="4267200" y="2112433"/>
                    <a:pt x="4267200" y="2044700"/>
                  </a:cubicBezTo>
                  <a:cubicBezTo>
                    <a:pt x="4267200" y="1976967"/>
                    <a:pt x="4311650" y="1864783"/>
                    <a:pt x="4318000" y="1778000"/>
                  </a:cubicBezTo>
                  <a:cubicBezTo>
                    <a:pt x="4324350" y="1691217"/>
                    <a:pt x="4322233" y="1591733"/>
                    <a:pt x="4305300" y="1524000"/>
                  </a:cubicBezTo>
                  <a:cubicBezTo>
                    <a:pt x="4288367" y="1456267"/>
                    <a:pt x="4269317" y="1432983"/>
                    <a:pt x="4216400" y="1371600"/>
                  </a:cubicBezTo>
                  <a:cubicBezTo>
                    <a:pt x="4163483" y="1310217"/>
                    <a:pt x="4049183" y="1223433"/>
                    <a:pt x="3987800" y="1155700"/>
                  </a:cubicBezTo>
                  <a:cubicBezTo>
                    <a:pt x="3926417" y="1087967"/>
                    <a:pt x="3890433" y="1028700"/>
                    <a:pt x="3848100" y="965200"/>
                  </a:cubicBezTo>
                  <a:cubicBezTo>
                    <a:pt x="3805767" y="901700"/>
                    <a:pt x="3782483" y="850900"/>
                    <a:pt x="3733800" y="774700"/>
                  </a:cubicBezTo>
                  <a:cubicBezTo>
                    <a:pt x="3685117" y="698500"/>
                    <a:pt x="3606800" y="588433"/>
                    <a:pt x="3556000" y="508000"/>
                  </a:cubicBezTo>
                  <a:cubicBezTo>
                    <a:pt x="3505200" y="427567"/>
                    <a:pt x="3473450" y="349250"/>
                    <a:pt x="3429000" y="292100"/>
                  </a:cubicBezTo>
                  <a:cubicBezTo>
                    <a:pt x="3384550" y="234950"/>
                    <a:pt x="3373967" y="196850"/>
                    <a:pt x="3289300" y="165100"/>
                  </a:cubicBezTo>
                  <a:cubicBezTo>
                    <a:pt x="3204633" y="133350"/>
                    <a:pt x="3033183" y="107950"/>
                    <a:pt x="2921000" y="101600"/>
                  </a:cubicBezTo>
                  <a:cubicBezTo>
                    <a:pt x="2808817" y="95250"/>
                    <a:pt x="2616200" y="127000"/>
                    <a:pt x="2616200" y="127000"/>
                  </a:cubicBezTo>
                  <a:cubicBezTo>
                    <a:pt x="2504017" y="135467"/>
                    <a:pt x="2370667" y="158750"/>
                    <a:pt x="2247900" y="152400"/>
                  </a:cubicBezTo>
                  <a:cubicBezTo>
                    <a:pt x="2125133" y="146050"/>
                    <a:pt x="1966383" y="110067"/>
                    <a:pt x="1879600" y="88900"/>
                  </a:cubicBezTo>
                  <a:cubicBezTo>
                    <a:pt x="1792817" y="67733"/>
                    <a:pt x="1784350" y="38100"/>
                    <a:pt x="1727200" y="25400"/>
                  </a:cubicBezTo>
                  <a:cubicBezTo>
                    <a:pt x="1670050" y="12700"/>
                    <a:pt x="1600200" y="2117"/>
                    <a:pt x="1536700" y="12700"/>
                  </a:cubicBezTo>
                  <a:cubicBezTo>
                    <a:pt x="1473200" y="23283"/>
                    <a:pt x="1424517" y="82550"/>
                    <a:pt x="1346200" y="88900"/>
                  </a:cubicBezTo>
                  <a:cubicBezTo>
                    <a:pt x="1267883" y="95250"/>
                    <a:pt x="1153583" y="57150"/>
                    <a:pt x="1066800" y="50800"/>
                  </a:cubicBezTo>
                  <a:cubicBezTo>
                    <a:pt x="980017" y="44450"/>
                    <a:pt x="910167" y="46567"/>
                    <a:pt x="825500" y="50800"/>
                  </a:cubicBezTo>
                  <a:cubicBezTo>
                    <a:pt x="740833" y="55033"/>
                    <a:pt x="645583" y="65617"/>
                    <a:pt x="558800" y="76200"/>
                  </a:cubicBezTo>
                  <a:cubicBezTo>
                    <a:pt x="472017" y="86783"/>
                    <a:pt x="397933" y="127000"/>
                    <a:pt x="304800" y="114300"/>
                  </a:cubicBezTo>
                  <a:cubicBezTo>
                    <a:pt x="211667" y="101600"/>
                    <a:pt x="105833" y="50800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5986961" y="1667294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09176" y="14044614"/>
              <a:ext cx="787400" cy="425210"/>
            </a:xfrm>
            <a:custGeom>
              <a:avLst/>
              <a:gdLst>
                <a:gd name="connsiteX0" fmla="*/ 787400 w 787400"/>
                <a:gd name="connsiteY0" fmla="*/ 425210 h 425210"/>
                <a:gd name="connsiteX1" fmla="*/ 698500 w 787400"/>
                <a:gd name="connsiteY1" fmla="*/ 298210 h 425210"/>
                <a:gd name="connsiteX2" fmla="*/ 558800 w 787400"/>
                <a:gd name="connsiteY2" fmla="*/ 209310 h 425210"/>
                <a:gd name="connsiteX3" fmla="*/ 444500 w 787400"/>
                <a:gd name="connsiteY3" fmla="*/ 107710 h 425210"/>
                <a:gd name="connsiteX4" fmla="*/ 368300 w 787400"/>
                <a:gd name="connsiteY4" fmla="*/ 69610 h 425210"/>
                <a:gd name="connsiteX5" fmla="*/ 254000 w 787400"/>
                <a:gd name="connsiteY5" fmla="*/ 6110 h 425210"/>
                <a:gd name="connsiteX6" fmla="*/ 0 w 787400"/>
                <a:gd name="connsiteY6" fmla="*/ 6110 h 42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400" h="425210">
                  <a:moveTo>
                    <a:pt x="787400" y="425210"/>
                  </a:moveTo>
                  <a:cubicBezTo>
                    <a:pt x="762000" y="379701"/>
                    <a:pt x="736600" y="334193"/>
                    <a:pt x="698500" y="298210"/>
                  </a:cubicBezTo>
                  <a:cubicBezTo>
                    <a:pt x="660400" y="262227"/>
                    <a:pt x="601133" y="241060"/>
                    <a:pt x="558800" y="209310"/>
                  </a:cubicBezTo>
                  <a:cubicBezTo>
                    <a:pt x="516467" y="177560"/>
                    <a:pt x="476250" y="130993"/>
                    <a:pt x="444500" y="107710"/>
                  </a:cubicBezTo>
                  <a:cubicBezTo>
                    <a:pt x="412750" y="84427"/>
                    <a:pt x="400050" y="86543"/>
                    <a:pt x="368300" y="69610"/>
                  </a:cubicBezTo>
                  <a:cubicBezTo>
                    <a:pt x="336550" y="52677"/>
                    <a:pt x="315383" y="16693"/>
                    <a:pt x="254000" y="6110"/>
                  </a:cubicBezTo>
                  <a:cubicBezTo>
                    <a:pt x="192617" y="-4473"/>
                    <a:pt x="96308" y="818"/>
                    <a:pt x="0" y="611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63276" y="13809424"/>
              <a:ext cx="406400" cy="622300"/>
            </a:xfrm>
            <a:custGeom>
              <a:avLst/>
              <a:gdLst>
                <a:gd name="connsiteX0" fmla="*/ 406400 w 406400"/>
                <a:gd name="connsiteY0" fmla="*/ 622300 h 622300"/>
                <a:gd name="connsiteX1" fmla="*/ 317500 w 406400"/>
                <a:gd name="connsiteY1" fmla="*/ 381000 h 622300"/>
                <a:gd name="connsiteX2" fmla="*/ 241300 w 406400"/>
                <a:gd name="connsiteY2" fmla="*/ 342900 h 622300"/>
                <a:gd name="connsiteX3" fmla="*/ 228600 w 406400"/>
                <a:gd name="connsiteY3" fmla="*/ 203200 h 622300"/>
                <a:gd name="connsiteX4" fmla="*/ 0 w 406400"/>
                <a:gd name="connsiteY4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622300">
                  <a:moveTo>
                    <a:pt x="406400" y="622300"/>
                  </a:moveTo>
                  <a:cubicBezTo>
                    <a:pt x="375708" y="524933"/>
                    <a:pt x="345017" y="427567"/>
                    <a:pt x="317500" y="381000"/>
                  </a:cubicBezTo>
                  <a:cubicBezTo>
                    <a:pt x="289983" y="334433"/>
                    <a:pt x="256117" y="372533"/>
                    <a:pt x="241300" y="342900"/>
                  </a:cubicBezTo>
                  <a:cubicBezTo>
                    <a:pt x="226483" y="313267"/>
                    <a:pt x="268817" y="260350"/>
                    <a:pt x="228600" y="203200"/>
                  </a:cubicBezTo>
                  <a:cubicBezTo>
                    <a:pt x="188383" y="146050"/>
                    <a:pt x="94191" y="73025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63276" y="13199476"/>
              <a:ext cx="597267" cy="1231900"/>
            </a:xfrm>
            <a:custGeom>
              <a:avLst/>
              <a:gdLst>
                <a:gd name="connsiteX0" fmla="*/ 584200 w 597267"/>
                <a:gd name="connsiteY0" fmla="*/ 1231900 h 1231900"/>
                <a:gd name="connsiteX1" fmla="*/ 596900 w 597267"/>
                <a:gd name="connsiteY1" fmla="*/ 1028700 h 1231900"/>
                <a:gd name="connsiteX2" fmla="*/ 571500 w 597267"/>
                <a:gd name="connsiteY2" fmla="*/ 787400 h 1231900"/>
                <a:gd name="connsiteX3" fmla="*/ 457200 w 597267"/>
                <a:gd name="connsiteY3" fmla="*/ 571500 h 1231900"/>
                <a:gd name="connsiteX4" fmla="*/ 203200 w 597267"/>
                <a:gd name="connsiteY4" fmla="*/ 279400 h 1231900"/>
                <a:gd name="connsiteX5" fmla="*/ 63500 w 597267"/>
                <a:gd name="connsiteY5" fmla="*/ 177800 h 1231900"/>
                <a:gd name="connsiteX6" fmla="*/ 0 w 597267"/>
                <a:gd name="connsiteY6" fmla="*/ 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67" h="1231900">
                  <a:moveTo>
                    <a:pt x="584200" y="1231900"/>
                  </a:moveTo>
                  <a:cubicBezTo>
                    <a:pt x="591608" y="1167341"/>
                    <a:pt x="599017" y="1102783"/>
                    <a:pt x="596900" y="1028700"/>
                  </a:cubicBezTo>
                  <a:cubicBezTo>
                    <a:pt x="594783" y="954617"/>
                    <a:pt x="594783" y="863600"/>
                    <a:pt x="571500" y="787400"/>
                  </a:cubicBezTo>
                  <a:cubicBezTo>
                    <a:pt x="548217" y="711200"/>
                    <a:pt x="518583" y="656167"/>
                    <a:pt x="457200" y="571500"/>
                  </a:cubicBezTo>
                  <a:cubicBezTo>
                    <a:pt x="395817" y="486833"/>
                    <a:pt x="268817" y="345017"/>
                    <a:pt x="203200" y="279400"/>
                  </a:cubicBezTo>
                  <a:cubicBezTo>
                    <a:pt x="137583" y="213783"/>
                    <a:pt x="97367" y="224366"/>
                    <a:pt x="63500" y="177800"/>
                  </a:cubicBezTo>
                  <a:cubicBezTo>
                    <a:pt x="29633" y="131234"/>
                    <a:pt x="14816" y="65617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36790" y="14517375"/>
              <a:ext cx="839972" cy="393405"/>
            </a:xfrm>
            <a:custGeom>
              <a:avLst/>
              <a:gdLst>
                <a:gd name="connsiteX0" fmla="*/ 839972 w 839972"/>
                <a:gd name="connsiteY0" fmla="*/ 0 h 393405"/>
                <a:gd name="connsiteX1" fmla="*/ 520995 w 839972"/>
                <a:gd name="connsiteY1" fmla="*/ 85061 h 393405"/>
                <a:gd name="connsiteX2" fmla="*/ 393405 w 839972"/>
                <a:gd name="connsiteY2" fmla="*/ 170121 h 393405"/>
                <a:gd name="connsiteX3" fmla="*/ 202019 w 839972"/>
                <a:gd name="connsiteY3" fmla="*/ 233916 h 393405"/>
                <a:gd name="connsiteX4" fmla="*/ 0 w 839972"/>
                <a:gd name="connsiteY4" fmla="*/ 393405 h 3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972" h="393405">
                  <a:moveTo>
                    <a:pt x="839972" y="0"/>
                  </a:moveTo>
                  <a:cubicBezTo>
                    <a:pt x="717697" y="28353"/>
                    <a:pt x="595423" y="56707"/>
                    <a:pt x="520995" y="85061"/>
                  </a:cubicBezTo>
                  <a:cubicBezTo>
                    <a:pt x="446567" y="113415"/>
                    <a:pt x="446568" y="145312"/>
                    <a:pt x="393405" y="170121"/>
                  </a:cubicBezTo>
                  <a:cubicBezTo>
                    <a:pt x="340242" y="194930"/>
                    <a:pt x="267587" y="196702"/>
                    <a:pt x="202019" y="233916"/>
                  </a:cubicBezTo>
                  <a:cubicBezTo>
                    <a:pt x="136451" y="271130"/>
                    <a:pt x="68225" y="332267"/>
                    <a:pt x="0" y="39340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72725" y="14464212"/>
              <a:ext cx="1180214" cy="2115879"/>
            </a:xfrm>
            <a:custGeom>
              <a:avLst/>
              <a:gdLst>
                <a:gd name="connsiteX0" fmla="*/ 1180214 w 1180214"/>
                <a:gd name="connsiteY0" fmla="*/ 0 h 2115879"/>
                <a:gd name="connsiteX1" fmla="*/ 1052623 w 1180214"/>
                <a:gd name="connsiteY1" fmla="*/ 63796 h 2115879"/>
                <a:gd name="connsiteX2" fmla="*/ 893135 w 1180214"/>
                <a:gd name="connsiteY2" fmla="*/ 191386 h 2115879"/>
                <a:gd name="connsiteX3" fmla="*/ 765544 w 1180214"/>
                <a:gd name="connsiteY3" fmla="*/ 361507 h 2115879"/>
                <a:gd name="connsiteX4" fmla="*/ 659218 w 1180214"/>
                <a:gd name="connsiteY4" fmla="*/ 627321 h 2115879"/>
                <a:gd name="connsiteX5" fmla="*/ 606056 w 1180214"/>
                <a:gd name="connsiteY5" fmla="*/ 871870 h 2115879"/>
                <a:gd name="connsiteX6" fmla="*/ 574158 w 1180214"/>
                <a:gd name="connsiteY6" fmla="*/ 1116419 h 2115879"/>
                <a:gd name="connsiteX7" fmla="*/ 340242 w 1180214"/>
                <a:gd name="connsiteY7" fmla="*/ 1392865 h 2115879"/>
                <a:gd name="connsiteX8" fmla="*/ 202018 w 1180214"/>
                <a:gd name="connsiteY8" fmla="*/ 1562986 h 2115879"/>
                <a:gd name="connsiteX9" fmla="*/ 42530 w 1180214"/>
                <a:gd name="connsiteY9" fmla="*/ 1733107 h 2115879"/>
                <a:gd name="connsiteX10" fmla="*/ 0 w 1180214"/>
                <a:gd name="connsiteY10" fmla="*/ 2115879 h 211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0214" h="2115879">
                  <a:moveTo>
                    <a:pt x="1180214" y="0"/>
                  </a:moveTo>
                  <a:cubicBezTo>
                    <a:pt x="1140341" y="15949"/>
                    <a:pt x="1100469" y="31898"/>
                    <a:pt x="1052623" y="63796"/>
                  </a:cubicBezTo>
                  <a:cubicBezTo>
                    <a:pt x="1004777" y="95694"/>
                    <a:pt x="940981" y="141768"/>
                    <a:pt x="893135" y="191386"/>
                  </a:cubicBezTo>
                  <a:cubicBezTo>
                    <a:pt x="845289" y="241004"/>
                    <a:pt x="804530" y="288851"/>
                    <a:pt x="765544" y="361507"/>
                  </a:cubicBezTo>
                  <a:cubicBezTo>
                    <a:pt x="726558" y="434163"/>
                    <a:pt x="685799" y="542260"/>
                    <a:pt x="659218" y="627321"/>
                  </a:cubicBezTo>
                  <a:cubicBezTo>
                    <a:pt x="632637" y="712382"/>
                    <a:pt x="620233" y="790354"/>
                    <a:pt x="606056" y="871870"/>
                  </a:cubicBezTo>
                  <a:cubicBezTo>
                    <a:pt x="591879" y="953386"/>
                    <a:pt x="618460" y="1029587"/>
                    <a:pt x="574158" y="1116419"/>
                  </a:cubicBezTo>
                  <a:cubicBezTo>
                    <a:pt x="529856" y="1203251"/>
                    <a:pt x="402265" y="1318437"/>
                    <a:pt x="340242" y="1392865"/>
                  </a:cubicBezTo>
                  <a:cubicBezTo>
                    <a:pt x="278219" y="1467293"/>
                    <a:pt x="251637" y="1506279"/>
                    <a:pt x="202018" y="1562986"/>
                  </a:cubicBezTo>
                  <a:cubicBezTo>
                    <a:pt x="152399" y="1619693"/>
                    <a:pt x="76200" y="1640958"/>
                    <a:pt x="42530" y="1733107"/>
                  </a:cubicBezTo>
                  <a:cubicBezTo>
                    <a:pt x="8860" y="1825256"/>
                    <a:pt x="4430" y="1970567"/>
                    <a:pt x="0" y="2115879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25348" y="14421682"/>
              <a:ext cx="712381" cy="999461"/>
            </a:xfrm>
            <a:custGeom>
              <a:avLst/>
              <a:gdLst>
                <a:gd name="connsiteX0" fmla="*/ 712381 w 712381"/>
                <a:gd name="connsiteY0" fmla="*/ 0 h 999461"/>
                <a:gd name="connsiteX1" fmla="*/ 616688 w 712381"/>
                <a:gd name="connsiteY1" fmla="*/ 138223 h 999461"/>
                <a:gd name="connsiteX2" fmla="*/ 329609 w 712381"/>
                <a:gd name="connsiteY2" fmla="*/ 318977 h 999461"/>
                <a:gd name="connsiteX3" fmla="*/ 265814 w 712381"/>
                <a:gd name="connsiteY3" fmla="*/ 520995 h 999461"/>
                <a:gd name="connsiteX4" fmla="*/ 180754 w 712381"/>
                <a:gd name="connsiteY4" fmla="*/ 691116 h 999461"/>
                <a:gd name="connsiteX5" fmla="*/ 0 w 712381"/>
                <a:gd name="connsiteY5" fmla="*/ 999461 h 99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2381" h="999461">
                  <a:moveTo>
                    <a:pt x="712381" y="0"/>
                  </a:moveTo>
                  <a:cubicBezTo>
                    <a:pt x="696432" y="42530"/>
                    <a:pt x="680483" y="85060"/>
                    <a:pt x="616688" y="138223"/>
                  </a:cubicBezTo>
                  <a:cubicBezTo>
                    <a:pt x="552893" y="191386"/>
                    <a:pt x="388088" y="255182"/>
                    <a:pt x="329609" y="318977"/>
                  </a:cubicBezTo>
                  <a:cubicBezTo>
                    <a:pt x="271130" y="382772"/>
                    <a:pt x="290623" y="458972"/>
                    <a:pt x="265814" y="520995"/>
                  </a:cubicBezTo>
                  <a:cubicBezTo>
                    <a:pt x="241005" y="583018"/>
                    <a:pt x="225056" y="611372"/>
                    <a:pt x="180754" y="691116"/>
                  </a:cubicBezTo>
                  <a:cubicBezTo>
                    <a:pt x="136452" y="770860"/>
                    <a:pt x="68226" y="885160"/>
                    <a:pt x="0" y="999461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09869" y="14528008"/>
              <a:ext cx="625495" cy="1010093"/>
            </a:xfrm>
            <a:custGeom>
              <a:avLst/>
              <a:gdLst>
                <a:gd name="connsiteX0" fmla="*/ 606056 w 625495"/>
                <a:gd name="connsiteY0" fmla="*/ 0 h 1010093"/>
                <a:gd name="connsiteX1" fmla="*/ 606056 w 625495"/>
                <a:gd name="connsiteY1" fmla="*/ 148856 h 1010093"/>
                <a:gd name="connsiteX2" fmla="*/ 404037 w 625495"/>
                <a:gd name="connsiteY2" fmla="*/ 318976 h 1010093"/>
                <a:gd name="connsiteX3" fmla="*/ 308344 w 625495"/>
                <a:gd name="connsiteY3" fmla="*/ 531628 h 1010093"/>
                <a:gd name="connsiteX4" fmla="*/ 191386 w 625495"/>
                <a:gd name="connsiteY4" fmla="*/ 669851 h 1010093"/>
                <a:gd name="connsiteX5" fmla="*/ 95693 w 625495"/>
                <a:gd name="connsiteY5" fmla="*/ 829339 h 1010093"/>
                <a:gd name="connsiteX6" fmla="*/ 0 w 625495"/>
                <a:gd name="connsiteY6" fmla="*/ 1010093 h 101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495" h="1010093">
                  <a:moveTo>
                    <a:pt x="606056" y="0"/>
                  </a:moveTo>
                  <a:cubicBezTo>
                    <a:pt x="622891" y="47846"/>
                    <a:pt x="639726" y="95693"/>
                    <a:pt x="606056" y="148856"/>
                  </a:cubicBezTo>
                  <a:cubicBezTo>
                    <a:pt x="572386" y="202019"/>
                    <a:pt x="453656" y="255181"/>
                    <a:pt x="404037" y="318976"/>
                  </a:cubicBezTo>
                  <a:cubicBezTo>
                    <a:pt x="354418" y="382771"/>
                    <a:pt x="343786" y="473149"/>
                    <a:pt x="308344" y="531628"/>
                  </a:cubicBezTo>
                  <a:cubicBezTo>
                    <a:pt x="272902" y="590107"/>
                    <a:pt x="226828" y="620233"/>
                    <a:pt x="191386" y="669851"/>
                  </a:cubicBezTo>
                  <a:cubicBezTo>
                    <a:pt x="155944" y="719469"/>
                    <a:pt x="127591" y="772632"/>
                    <a:pt x="95693" y="829339"/>
                  </a:cubicBezTo>
                  <a:cubicBezTo>
                    <a:pt x="63795" y="886046"/>
                    <a:pt x="31897" y="948069"/>
                    <a:pt x="0" y="1010093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78964" y="10862187"/>
              <a:ext cx="1943976" cy="4984955"/>
            </a:xfrm>
            <a:custGeom>
              <a:avLst/>
              <a:gdLst>
                <a:gd name="connsiteX0" fmla="*/ 1741617 w 1943976"/>
                <a:gd name="connsiteY0" fmla="*/ 4984955 h 4984955"/>
                <a:gd name="connsiteX1" fmla="*/ 1807984 w 1943976"/>
                <a:gd name="connsiteY1" fmla="*/ 4874342 h 4984955"/>
                <a:gd name="connsiteX2" fmla="*/ 1830107 w 1943976"/>
                <a:gd name="connsiteY2" fmla="*/ 4771103 h 4984955"/>
                <a:gd name="connsiteX3" fmla="*/ 1822733 w 1943976"/>
                <a:gd name="connsiteY3" fmla="*/ 4557252 h 4984955"/>
                <a:gd name="connsiteX4" fmla="*/ 1830107 w 1943976"/>
                <a:gd name="connsiteY4" fmla="*/ 4461387 h 4984955"/>
                <a:gd name="connsiteX5" fmla="*/ 1726868 w 1943976"/>
                <a:gd name="connsiteY5" fmla="*/ 4306529 h 4984955"/>
                <a:gd name="connsiteX6" fmla="*/ 1881726 w 1943976"/>
                <a:gd name="connsiteY6" fmla="*/ 4151671 h 4984955"/>
                <a:gd name="connsiteX7" fmla="*/ 1940720 w 1943976"/>
                <a:gd name="connsiteY7" fmla="*/ 3834581 h 4984955"/>
                <a:gd name="connsiteX8" fmla="*/ 1793236 w 1943976"/>
                <a:gd name="connsiteY8" fmla="*/ 3532239 h 4984955"/>
                <a:gd name="connsiteX9" fmla="*/ 1689997 w 1943976"/>
                <a:gd name="connsiteY9" fmla="*/ 3421626 h 4984955"/>
                <a:gd name="connsiteX10" fmla="*/ 1608881 w 1943976"/>
                <a:gd name="connsiteY10" fmla="*/ 3193026 h 4984955"/>
                <a:gd name="connsiteX11" fmla="*/ 1483520 w 1943976"/>
                <a:gd name="connsiteY11" fmla="*/ 3148781 h 4984955"/>
                <a:gd name="connsiteX12" fmla="*/ 1313913 w 1943976"/>
                <a:gd name="connsiteY12" fmla="*/ 2986548 h 4984955"/>
                <a:gd name="connsiteX13" fmla="*/ 1151681 w 1943976"/>
                <a:gd name="connsiteY13" fmla="*/ 2890684 h 4984955"/>
                <a:gd name="connsiteX14" fmla="*/ 959952 w 1943976"/>
                <a:gd name="connsiteY14" fmla="*/ 2654710 h 4984955"/>
                <a:gd name="connsiteX15" fmla="*/ 937830 w 1943976"/>
                <a:gd name="connsiteY15" fmla="*/ 2440858 h 4984955"/>
                <a:gd name="connsiteX16" fmla="*/ 775597 w 1943976"/>
                <a:gd name="connsiteY16" fmla="*/ 2072148 h 4984955"/>
                <a:gd name="connsiteX17" fmla="*/ 760849 w 1943976"/>
                <a:gd name="connsiteY17" fmla="*/ 1939413 h 4984955"/>
                <a:gd name="connsiteX18" fmla="*/ 709230 w 1943976"/>
                <a:gd name="connsiteY18" fmla="*/ 1622323 h 4984955"/>
                <a:gd name="connsiteX19" fmla="*/ 642862 w 1943976"/>
                <a:gd name="connsiteY19" fmla="*/ 1452716 h 4984955"/>
                <a:gd name="connsiteX20" fmla="*/ 554371 w 1943976"/>
                <a:gd name="connsiteY20" fmla="*/ 1253613 h 4984955"/>
                <a:gd name="connsiteX21" fmla="*/ 488004 w 1943976"/>
                <a:gd name="connsiteY21" fmla="*/ 1098755 h 4984955"/>
                <a:gd name="connsiteX22" fmla="*/ 178288 w 1943976"/>
                <a:gd name="connsiteY22" fmla="*/ 715297 h 4984955"/>
                <a:gd name="connsiteX23" fmla="*/ 141417 w 1943976"/>
                <a:gd name="connsiteY23" fmla="*/ 405581 h 4984955"/>
                <a:gd name="connsiteX24" fmla="*/ 45552 w 1943976"/>
                <a:gd name="connsiteY24" fmla="*/ 199103 h 4984955"/>
                <a:gd name="connsiteX25" fmla="*/ 1307 w 1943976"/>
                <a:gd name="connsiteY25" fmla="*/ 110613 h 4984955"/>
                <a:gd name="connsiteX26" fmla="*/ 16055 w 1943976"/>
                <a:gd name="connsiteY26" fmla="*/ 0 h 4984955"/>
                <a:gd name="connsiteX0" fmla="*/ 1741617 w 1943976"/>
                <a:gd name="connsiteY0" fmla="*/ 4984955 h 4984955"/>
                <a:gd name="connsiteX1" fmla="*/ 1807984 w 1943976"/>
                <a:gd name="connsiteY1" fmla="*/ 4874342 h 4984955"/>
                <a:gd name="connsiteX2" fmla="*/ 1830107 w 1943976"/>
                <a:gd name="connsiteY2" fmla="*/ 4771103 h 4984955"/>
                <a:gd name="connsiteX3" fmla="*/ 1822733 w 1943976"/>
                <a:gd name="connsiteY3" fmla="*/ 4557252 h 4984955"/>
                <a:gd name="connsiteX4" fmla="*/ 1830107 w 1943976"/>
                <a:gd name="connsiteY4" fmla="*/ 4461387 h 4984955"/>
                <a:gd name="connsiteX5" fmla="*/ 1726868 w 1943976"/>
                <a:gd name="connsiteY5" fmla="*/ 4306529 h 4984955"/>
                <a:gd name="connsiteX6" fmla="*/ 1881726 w 1943976"/>
                <a:gd name="connsiteY6" fmla="*/ 4151671 h 4984955"/>
                <a:gd name="connsiteX7" fmla="*/ 1940720 w 1943976"/>
                <a:gd name="connsiteY7" fmla="*/ 3834581 h 4984955"/>
                <a:gd name="connsiteX8" fmla="*/ 1793236 w 1943976"/>
                <a:gd name="connsiteY8" fmla="*/ 3532239 h 4984955"/>
                <a:gd name="connsiteX9" fmla="*/ 1689997 w 1943976"/>
                <a:gd name="connsiteY9" fmla="*/ 3421626 h 4984955"/>
                <a:gd name="connsiteX10" fmla="*/ 1608881 w 1943976"/>
                <a:gd name="connsiteY10" fmla="*/ 3193026 h 4984955"/>
                <a:gd name="connsiteX11" fmla="*/ 1483520 w 1943976"/>
                <a:gd name="connsiteY11" fmla="*/ 3148781 h 4984955"/>
                <a:gd name="connsiteX12" fmla="*/ 1313913 w 1943976"/>
                <a:gd name="connsiteY12" fmla="*/ 2986548 h 4984955"/>
                <a:gd name="connsiteX13" fmla="*/ 1151681 w 1943976"/>
                <a:gd name="connsiteY13" fmla="*/ 2890684 h 4984955"/>
                <a:gd name="connsiteX14" fmla="*/ 959952 w 1943976"/>
                <a:gd name="connsiteY14" fmla="*/ 2654710 h 4984955"/>
                <a:gd name="connsiteX15" fmla="*/ 937830 w 1943976"/>
                <a:gd name="connsiteY15" fmla="*/ 2440858 h 4984955"/>
                <a:gd name="connsiteX16" fmla="*/ 775597 w 1943976"/>
                <a:gd name="connsiteY16" fmla="*/ 2072148 h 4984955"/>
                <a:gd name="connsiteX17" fmla="*/ 760849 w 1943976"/>
                <a:gd name="connsiteY17" fmla="*/ 1939413 h 4984955"/>
                <a:gd name="connsiteX18" fmla="*/ 564851 w 1943976"/>
                <a:gd name="connsiteY18" fmla="*/ 1670449 h 4984955"/>
                <a:gd name="connsiteX19" fmla="*/ 642862 w 1943976"/>
                <a:gd name="connsiteY19" fmla="*/ 1452716 h 4984955"/>
                <a:gd name="connsiteX20" fmla="*/ 554371 w 1943976"/>
                <a:gd name="connsiteY20" fmla="*/ 1253613 h 4984955"/>
                <a:gd name="connsiteX21" fmla="*/ 488004 w 1943976"/>
                <a:gd name="connsiteY21" fmla="*/ 1098755 h 4984955"/>
                <a:gd name="connsiteX22" fmla="*/ 178288 w 1943976"/>
                <a:gd name="connsiteY22" fmla="*/ 715297 h 4984955"/>
                <a:gd name="connsiteX23" fmla="*/ 141417 w 1943976"/>
                <a:gd name="connsiteY23" fmla="*/ 405581 h 4984955"/>
                <a:gd name="connsiteX24" fmla="*/ 45552 w 1943976"/>
                <a:gd name="connsiteY24" fmla="*/ 199103 h 4984955"/>
                <a:gd name="connsiteX25" fmla="*/ 1307 w 1943976"/>
                <a:gd name="connsiteY25" fmla="*/ 110613 h 4984955"/>
                <a:gd name="connsiteX26" fmla="*/ 16055 w 1943976"/>
                <a:gd name="connsiteY26" fmla="*/ 0 h 4984955"/>
                <a:gd name="connsiteX0" fmla="*/ 1741617 w 1943976"/>
                <a:gd name="connsiteY0" fmla="*/ 4984955 h 4984955"/>
                <a:gd name="connsiteX1" fmla="*/ 1807984 w 1943976"/>
                <a:gd name="connsiteY1" fmla="*/ 4874342 h 4984955"/>
                <a:gd name="connsiteX2" fmla="*/ 1830107 w 1943976"/>
                <a:gd name="connsiteY2" fmla="*/ 4771103 h 4984955"/>
                <a:gd name="connsiteX3" fmla="*/ 1822733 w 1943976"/>
                <a:gd name="connsiteY3" fmla="*/ 4557252 h 4984955"/>
                <a:gd name="connsiteX4" fmla="*/ 1830107 w 1943976"/>
                <a:gd name="connsiteY4" fmla="*/ 4461387 h 4984955"/>
                <a:gd name="connsiteX5" fmla="*/ 1726868 w 1943976"/>
                <a:gd name="connsiteY5" fmla="*/ 4306529 h 4984955"/>
                <a:gd name="connsiteX6" fmla="*/ 1881726 w 1943976"/>
                <a:gd name="connsiteY6" fmla="*/ 4151671 h 4984955"/>
                <a:gd name="connsiteX7" fmla="*/ 1940720 w 1943976"/>
                <a:gd name="connsiteY7" fmla="*/ 3834581 h 4984955"/>
                <a:gd name="connsiteX8" fmla="*/ 1793236 w 1943976"/>
                <a:gd name="connsiteY8" fmla="*/ 3532239 h 4984955"/>
                <a:gd name="connsiteX9" fmla="*/ 1689997 w 1943976"/>
                <a:gd name="connsiteY9" fmla="*/ 3421626 h 4984955"/>
                <a:gd name="connsiteX10" fmla="*/ 1608881 w 1943976"/>
                <a:gd name="connsiteY10" fmla="*/ 3193026 h 4984955"/>
                <a:gd name="connsiteX11" fmla="*/ 1483520 w 1943976"/>
                <a:gd name="connsiteY11" fmla="*/ 3148781 h 4984955"/>
                <a:gd name="connsiteX12" fmla="*/ 1313913 w 1943976"/>
                <a:gd name="connsiteY12" fmla="*/ 2986548 h 4984955"/>
                <a:gd name="connsiteX13" fmla="*/ 1151681 w 1943976"/>
                <a:gd name="connsiteY13" fmla="*/ 2890684 h 4984955"/>
                <a:gd name="connsiteX14" fmla="*/ 959952 w 1943976"/>
                <a:gd name="connsiteY14" fmla="*/ 2654710 h 4984955"/>
                <a:gd name="connsiteX15" fmla="*/ 937830 w 1943976"/>
                <a:gd name="connsiteY15" fmla="*/ 2440858 h 4984955"/>
                <a:gd name="connsiteX16" fmla="*/ 703408 w 1943976"/>
                <a:gd name="connsiteY16" fmla="*/ 2144337 h 4984955"/>
                <a:gd name="connsiteX17" fmla="*/ 760849 w 1943976"/>
                <a:gd name="connsiteY17" fmla="*/ 1939413 h 4984955"/>
                <a:gd name="connsiteX18" fmla="*/ 564851 w 1943976"/>
                <a:gd name="connsiteY18" fmla="*/ 1670449 h 4984955"/>
                <a:gd name="connsiteX19" fmla="*/ 642862 w 1943976"/>
                <a:gd name="connsiteY19" fmla="*/ 1452716 h 4984955"/>
                <a:gd name="connsiteX20" fmla="*/ 554371 w 1943976"/>
                <a:gd name="connsiteY20" fmla="*/ 1253613 h 4984955"/>
                <a:gd name="connsiteX21" fmla="*/ 488004 w 1943976"/>
                <a:gd name="connsiteY21" fmla="*/ 1098755 h 4984955"/>
                <a:gd name="connsiteX22" fmla="*/ 178288 w 1943976"/>
                <a:gd name="connsiteY22" fmla="*/ 715297 h 4984955"/>
                <a:gd name="connsiteX23" fmla="*/ 141417 w 1943976"/>
                <a:gd name="connsiteY23" fmla="*/ 405581 h 4984955"/>
                <a:gd name="connsiteX24" fmla="*/ 45552 w 1943976"/>
                <a:gd name="connsiteY24" fmla="*/ 199103 h 4984955"/>
                <a:gd name="connsiteX25" fmla="*/ 1307 w 1943976"/>
                <a:gd name="connsiteY25" fmla="*/ 110613 h 4984955"/>
                <a:gd name="connsiteX26" fmla="*/ 16055 w 1943976"/>
                <a:gd name="connsiteY26" fmla="*/ 0 h 4984955"/>
                <a:gd name="connsiteX0" fmla="*/ 1741617 w 1943976"/>
                <a:gd name="connsiteY0" fmla="*/ 4984955 h 4984955"/>
                <a:gd name="connsiteX1" fmla="*/ 1807984 w 1943976"/>
                <a:gd name="connsiteY1" fmla="*/ 4874342 h 4984955"/>
                <a:gd name="connsiteX2" fmla="*/ 1830107 w 1943976"/>
                <a:gd name="connsiteY2" fmla="*/ 4771103 h 4984955"/>
                <a:gd name="connsiteX3" fmla="*/ 1822733 w 1943976"/>
                <a:gd name="connsiteY3" fmla="*/ 4557252 h 4984955"/>
                <a:gd name="connsiteX4" fmla="*/ 1830107 w 1943976"/>
                <a:gd name="connsiteY4" fmla="*/ 4461387 h 4984955"/>
                <a:gd name="connsiteX5" fmla="*/ 1726868 w 1943976"/>
                <a:gd name="connsiteY5" fmla="*/ 4306529 h 4984955"/>
                <a:gd name="connsiteX6" fmla="*/ 1881726 w 1943976"/>
                <a:gd name="connsiteY6" fmla="*/ 4151671 h 4984955"/>
                <a:gd name="connsiteX7" fmla="*/ 1940720 w 1943976"/>
                <a:gd name="connsiteY7" fmla="*/ 3834581 h 4984955"/>
                <a:gd name="connsiteX8" fmla="*/ 1793236 w 1943976"/>
                <a:gd name="connsiteY8" fmla="*/ 3532239 h 4984955"/>
                <a:gd name="connsiteX9" fmla="*/ 1689997 w 1943976"/>
                <a:gd name="connsiteY9" fmla="*/ 3421626 h 4984955"/>
                <a:gd name="connsiteX10" fmla="*/ 1608881 w 1943976"/>
                <a:gd name="connsiteY10" fmla="*/ 3193026 h 4984955"/>
                <a:gd name="connsiteX11" fmla="*/ 1483520 w 1943976"/>
                <a:gd name="connsiteY11" fmla="*/ 3148781 h 4984955"/>
                <a:gd name="connsiteX12" fmla="*/ 1313913 w 1943976"/>
                <a:gd name="connsiteY12" fmla="*/ 2986548 h 4984955"/>
                <a:gd name="connsiteX13" fmla="*/ 1151681 w 1943976"/>
                <a:gd name="connsiteY13" fmla="*/ 2890684 h 4984955"/>
                <a:gd name="connsiteX14" fmla="*/ 959952 w 1943976"/>
                <a:gd name="connsiteY14" fmla="*/ 2654710 h 4984955"/>
                <a:gd name="connsiteX15" fmla="*/ 937830 w 1943976"/>
                <a:gd name="connsiteY15" fmla="*/ 2440858 h 4984955"/>
                <a:gd name="connsiteX16" fmla="*/ 703408 w 1943976"/>
                <a:gd name="connsiteY16" fmla="*/ 2144337 h 4984955"/>
                <a:gd name="connsiteX17" fmla="*/ 628502 w 1943976"/>
                <a:gd name="connsiteY17" fmla="*/ 1987540 h 4984955"/>
                <a:gd name="connsiteX18" fmla="*/ 564851 w 1943976"/>
                <a:gd name="connsiteY18" fmla="*/ 1670449 h 4984955"/>
                <a:gd name="connsiteX19" fmla="*/ 642862 w 1943976"/>
                <a:gd name="connsiteY19" fmla="*/ 1452716 h 4984955"/>
                <a:gd name="connsiteX20" fmla="*/ 554371 w 1943976"/>
                <a:gd name="connsiteY20" fmla="*/ 1253613 h 4984955"/>
                <a:gd name="connsiteX21" fmla="*/ 488004 w 1943976"/>
                <a:gd name="connsiteY21" fmla="*/ 1098755 h 4984955"/>
                <a:gd name="connsiteX22" fmla="*/ 178288 w 1943976"/>
                <a:gd name="connsiteY22" fmla="*/ 715297 h 4984955"/>
                <a:gd name="connsiteX23" fmla="*/ 141417 w 1943976"/>
                <a:gd name="connsiteY23" fmla="*/ 405581 h 4984955"/>
                <a:gd name="connsiteX24" fmla="*/ 45552 w 1943976"/>
                <a:gd name="connsiteY24" fmla="*/ 199103 h 4984955"/>
                <a:gd name="connsiteX25" fmla="*/ 1307 w 1943976"/>
                <a:gd name="connsiteY25" fmla="*/ 110613 h 4984955"/>
                <a:gd name="connsiteX26" fmla="*/ 16055 w 1943976"/>
                <a:gd name="connsiteY26" fmla="*/ 0 h 498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43976" h="4984955">
                  <a:moveTo>
                    <a:pt x="1741617" y="4984955"/>
                  </a:moveTo>
                  <a:cubicBezTo>
                    <a:pt x="1767426" y="4947469"/>
                    <a:pt x="1793236" y="4909984"/>
                    <a:pt x="1807984" y="4874342"/>
                  </a:cubicBezTo>
                  <a:cubicBezTo>
                    <a:pt x="1822732" y="4838700"/>
                    <a:pt x="1827649" y="4823951"/>
                    <a:pt x="1830107" y="4771103"/>
                  </a:cubicBezTo>
                  <a:cubicBezTo>
                    <a:pt x="1832565" y="4718255"/>
                    <a:pt x="1822733" y="4608871"/>
                    <a:pt x="1822733" y="4557252"/>
                  </a:cubicBezTo>
                  <a:cubicBezTo>
                    <a:pt x="1822733" y="4505633"/>
                    <a:pt x="1846084" y="4503174"/>
                    <a:pt x="1830107" y="4461387"/>
                  </a:cubicBezTo>
                  <a:cubicBezTo>
                    <a:pt x="1814130" y="4419600"/>
                    <a:pt x="1718265" y="4358148"/>
                    <a:pt x="1726868" y="4306529"/>
                  </a:cubicBezTo>
                  <a:cubicBezTo>
                    <a:pt x="1735471" y="4254910"/>
                    <a:pt x="1846084" y="4230329"/>
                    <a:pt x="1881726" y="4151671"/>
                  </a:cubicBezTo>
                  <a:cubicBezTo>
                    <a:pt x="1917368" y="4073013"/>
                    <a:pt x="1955468" y="3937820"/>
                    <a:pt x="1940720" y="3834581"/>
                  </a:cubicBezTo>
                  <a:cubicBezTo>
                    <a:pt x="1925972" y="3731342"/>
                    <a:pt x="1835023" y="3601065"/>
                    <a:pt x="1793236" y="3532239"/>
                  </a:cubicBezTo>
                  <a:cubicBezTo>
                    <a:pt x="1751449" y="3463413"/>
                    <a:pt x="1720723" y="3478161"/>
                    <a:pt x="1689997" y="3421626"/>
                  </a:cubicBezTo>
                  <a:cubicBezTo>
                    <a:pt x="1659271" y="3365090"/>
                    <a:pt x="1643294" y="3238500"/>
                    <a:pt x="1608881" y="3193026"/>
                  </a:cubicBezTo>
                  <a:cubicBezTo>
                    <a:pt x="1574468" y="3147552"/>
                    <a:pt x="1532681" y="3183194"/>
                    <a:pt x="1483520" y="3148781"/>
                  </a:cubicBezTo>
                  <a:cubicBezTo>
                    <a:pt x="1434359" y="3114368"/>
                    <a:pt x="1369219" y="3029564"/>
                    <a:pt x="1313913" y="2986548"/>
                  </a:cubicBezTo>
                  <a:cubicBezTo>
                    <a:pt x="1258607" y="2943532"/>
                    <a:pt x="1210674" y="2945990"/>
                    <a:pt x="1151681" y="2890684"/>
                  </a:cubicBezTo>
                  <a:cubicBezTo>
                    <a:pt x="1092688" y="2835378"/>
                    <a:pt x="995594" y="2729681"/>
                    <a:pt x="959952" y="2654710"/>
                  </a:cubicBezTo>
                  <a:cubicBezTo>
                    <a:pt x="924310" y="2579739"/>
                    <a:pt x="980587" y="2525920"/>
                    <a:pt x="937830" y="2440858"/>
                  </a:cubicBezTo>
                  <a:cubicBezTo>
                    <a:pt x="895073" y="2355796"/>
                    <a:pt x="754963" y="2219890"/>
                    <a:pt x="703408" y="2144337"/>
                  </a:cubicBezTo>
                  <a:cubicBezTo>
                    <a:pt x="651853" y="2068784"/>
                    <a:pt x="651595" y="2066521"/>
                    <a:pt x="628502" y="1987540"/>
                  </a:cubicBezTo>
                  <a:cubicBezTo>
                    <a:pt x="605409" y="1908559"/>
                    <a:pt x="562458" y="1759586"/>
                    <a:pt x="564851" y="1670449"/>
                  </a:cubicBezTo>
                  <a:cubicBezTo>
                    <a:pt x="567244" y="1581312"/>
                    <a:pt x="644609" y="1522189"/>
                    <a:pt x="642862" y="1452716"/>
                  </a:cubicBezTo>
                  <a:cubicBezTo>
                    <a:pt x="641115" y="1383243"/>
                    <a:pt x="580181" y="1312606"/>
                    <a:pt x="554371" y="1253613"/>
                  </a:cubicBezTo>
                  <a:cubicBezTo>
                    <a:pt x="528561" y="1194620"/>
                    <a:pt x="550684" y="1188474"/>
                    <a:pt x="488004" y="1098755"/>
                  </a:cubicBezTo>
                  <a:cubicBezTo>
                    <a:pt x="425324" y="1009036"/>
                    <a:pt x="236052" y="830826"/>
                    <a:pt x="178288" y="715297"/>
                  </a:cubicBezTo>
                  <a:cubicBezTo>
                    <a:pt x="120524" y="599768"/>
                    <a:pt x="163540" y="491613"/>
                    <a:pt x="141417" y="405581"/>
                  </a:cubicBezTo>
                  <a:cubicBezTo>
                    <a:pt x="119294" y="319549"/>
                    <a:pt x="68904" y="248264"/>
                    <a:pt x="45552" y="199103"/>
                  </a:cubicBezTo>
                  <a:cubicBezTo>
                    <a:pt x="22200" y="149942"/>
                    <a:pt x="6223" y="143797"/>
                    <a:pt x="1307" y="110613"/>
                  </a:cubicBezTo>
                  <a:cubicBezTo>
                    <a:pt x="-3609" y="77429"/>
                    <a:pt x="6223" y="38714"/>
                    <a:pt x="16055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19684" y="12609871"/>
              <a:ext cx="626806" cy="2131142"/>
            </a:xfrm>
            <a:custGeom>
              <a:avLst/>
              <a:gdLst>
                <a:gd name="connsiteX0" fmla="*/ 0 w 626806"/>
                <a:gd name="connsiteY0" fmla="*/ 2131142 h 2131142"/>
                <a:gd name="connsiteX1" fmla="*/ 176981 w 626806"/>
                <a:gd name="connsiteY1" fmla="*/ 1976284 h 2131142"/>
                <a:gd name="connsiteX2" fmla="*/ 206477 w 626806"/>
                <a:gd name="connsiteY2" fmla="*/ 1732935 h 2131142"/>
                <a:gd name="connsiteX3" fmla="*/ 221226 w 626806"/>
                <a:gd name="connsiteY3" fmla="*/ 1548581 h 2131142"/>
                <a:gd name="connsiteX4" fmla="*/ 317090 w 626806"/>
                <a:gd name="connsiteY4" fmla="*/ 1437968 h 2131142"/>
                <a:gd name="connsiteX5" fmla="*/ 228600 w 626806"/>
                <a:gd name="connsiteY5" fmla="*/ 1157748 h 2131142"/>
                <a:gd name="connsiteX6" fmla="*/ 140110 w 626806"/>
                <a:gd name="connsiteY6" fmla="*/ 884903 h 2131142"/>
                <a:gd name="connsiteX7" fmla="*/ 162232 w 626806"/>
                <a:gd name="connsiteY7" fmla="*/ 508819 h 2131142"/>
                <a:gd name="connsiteX8" fmla="*/ 184355 w 626806"/>
                <a:gd name="connsiteY8" fmla="*/ 258097 h 2131142"/>
                <a:gd name="connsiteX9" fmla="*/ 265471 w 626806"/>
                <a:gd name="connsiteY9" fmla="*/ 162232 h 2131142"/>
                <a:gd name="connsiteX10" fmla="*/ 626806 w 626806"/>
                <a:gd name="connsiteY10" fmla="*/ 0 h 213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806" h="2131142">
                  <a:moveTo>
                    <a:pt x="0" y="2131142"/>
                  </a:moveTo>
                  <a:cubicBezTo>
                    <a:pt x="71284" y="2086897"/>
                    <a:pt x="142568" y="2042652"/>
                    <a:pt x="176981" y="1976284"/>
                  </a:cubicBezTo>
                  <a:cubicBezTo>
                    <a:pt x="211394" y="1909916"/>
                    <a:pt x="199103" y="1804219"/>
                    <a:pt x="206477" y="1732935"/>
                  </a:cubicBezTo>
                  <a:cubicBezTo>
                    <a:pt x="213851" y="1661651"/>
                    <a:pt x="202791" y="1597742"/>
                    <a:pt x="221226" y="1548581"/>
                  </a:cubicBezTo>
                  <a:cubicBezTo>
                    <a:pt x="239661" y="1499420"/>
                    <a:pt x="315861" y="1503107"/>
                    <a:pt x="317090" y="1437968"/>
                  </a:cubicBezTo>
                  <a:cubicBezTo>
                    <a:pt x="318319" y="1372829"/>
                    <a:pt x="258097" y="1249925"/>
                    <a:pt x="228600" y="1157748"/>
                  </a:cubicBezTo>
                  <a:cubicBezTo>
                    <a:pt x="199103" y="1065571"/>
                    <a:pt x="151171" y="993058"/>
                    <a:pt x="140110" y="884903"/>
                  </a:cubicBezTo>
                  <a:cubicBezTo>
                    <a:pt x="129049" y="776748"/>
                    <a:pt x="154858" y="613287"/>
                    <a:pt x="162232" y="508819"/>
                  </a:cubicBezTo>
                  <a:cubicBezTo>
                    <a:pt x="169606" y="404351"/>
                    <a:pt x="167149" y="315861"/>
                    <a:pt x="184355" y="258097"/>
                  </a:cubicBezTo>
                  <a:cubicBezTo>
                    <a:pt x="201561" y="200333"/>
                    <a:pt x="191729" y="205248"/>
                    <a:pt x="265471" y="162232"/>
                  </a:cubicBezTo>
                  <a:cubicBezTo>
                    <a:pt x="339213" y="119216"/>
                    <a:pt x="483009" y="59608"/>
                    <a:pt x="626806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64826" y="11371006"/>
              <a:ext cx="2939043" cy="5235678"/>
            </a:xfrm>
            <a:custGeom>
              <a:avLst/>
              <a:gdLst>
                <a:gd name="connsiteX0" fmla="*/ 0 w 2939043"/>
                <a:gd name="connsiteY0" fmla="*/ 5235678 h 5235678"/>
                <a:gd name="connsiteX1" fmla="*/ 117987 w 2939043"/>
                <a:gd name="connsiteY1" fmla="*/ 5088194 h 5235678"/>
                <a:gd name="connsiteX2" fmla="*/ 191729 w 2939043"/>
                <a:gd name="connsiteY2" fmla="*/ 4977581 h 5235678"/>
                <a:gd name="connsiteX3" fmla="*/ 162232 w 2939043"/>
                <a:gd name="connsiteY3" fmla="*/ 4785852 h 5235678"/>
                <a:gd name="connsiteX4" fmla="*/ 265471 w 2939043"/>
                <a:gd name="connsiteY4" fmla="*/ 4608871 h 5235678"/>
                <a:gd name="connsiteX5" fmla="*/ 309716 w 2939043"/>
                <a:gd name="connsiteY5" fmla="*/ 4461388 h 5235678"/>
                <a:gd name="connsiteX6" fmla="*/ 376084 w 2939043"/>
                <a:gd name="connsiteY6" fmla="*/ 4409768 h 5235678"/>
                <a:gd name="connsiteX7" fmla="*/ 464574 w 2939043"/>
                <a:gd name="connsiteY7" fmla="*/ 4247536 h 5235678"/>
                <a:gd name="connsiteX8" fmla="*/ 545690 w 2939043"/>
                <a:gd name="connsiteY8" fmla="*/ 4181168 h 5235678"/>
                <a:gd name="connsiteX9" fmla="*/ 722671 w 2939043"/>
                <a:gd name="connsiteY9" fmla="*/ 3974691 h 5235678"/>
                <a:gd name="connsiteX10" fmla="*/ 855406 w 2939043"/>
                <a:gd name="connsiteY10" fmla="*/ 3996813 h 5235678"/>
                <a:gd name="connsiteX11" fmla="*/ 1084006 w 2939043"/>
                <a:gd name="connsiteY11" fmla="*/ 4122175 h 5235678"/>
                <a:gd name="connsiteX12" fmla="*/ 1209368 w 2939043"/>
                <a:gd name="connsiteY12" fmla="*/ 4129549 h 5235678"/>
                <a:gd name="connsiteX13" fmla="*/ 1327355 w 2939043"/>
                <a:gd name="connsiteY13" fmla="*/ 4129549 h 5235678"/>
                <a:gd name="connsiteX14" fmla="*/ 1548580 w 2939043"/>
                <a:gd name="connsiteY14" fmla="*/ 3996813 h 5235678"/>
                <a:gd name="connsiteX15" fmla="*/ 1784555 w 2939043"/>
                <a:gd name="connsiteY15" fmla="*/ 3856704 h 5235678"/>
                <a:gd name="connsiteX16" fmla="*/ 1954161 w 2939043"/>
                <a:gd name="connsiteY16" fmla="*/ 3805084 h 5235678"/>
                <a:gd name="connsiteX17" fmla="*/ 2079522 w 2939043"/>
                <a:gd name="connsiteY17" fmla="*/ 3694471 h 5235678"/>
                <a:gd name="connsiteX18" fmla="*/ 2072148 w 2939043"/>
                <a:gd name="connsiteY18" fmla="*/ 3429000 h 5235678"/>
                <a:gd name="connsiteX19" fmla="*/ 2241755 w 2939043"/>
                <a:gd name="connsiteY19" fmla="*/ 3252020 h 5235678"/>
                <a:gd name="connsiteX20" fmla="*/ 2197509 w 2939043"/>
                <a:gd name="connsiteY20" fmla="*/ 3075039 h 5235678"/>
                <a:gd name="connsiteX21" fmla="*/ 2204884 w 2939043"/>
                <a:gd name="connsiteY21" fmla="*/ 2905433 h 5235678"/>
                <a:gd name="connsiteX22" fmla="*/ 2322871 w 2939043"/>
                <a:gd name="connsiteY22" fmla="*/ 2735826 h 5235678"/>
                <a:gd name="connsiteX23" fmla="*/ 2639961 w 2939043"/>
                <a:gd name="connsiteY23" fmla="*/ 2455607 h 5235678"/>
                <a:gd name="connsiteX24" fmla="*/ 2698955 w 2939043"/>
                <a:gd name="connsiteY24" fmla="*/ 2204884 h 5235678"/>
                <a:gd name="connsiteX25" fmla="*/ 2706329 w 2939043"/>
                <a:gd name="connsiteY25" fmla="*/ 2005781 h 5235678"/>
                <a:gd name="connsiteX26" fmla="*/ 2794819 w 2939043"/>
                <a:gd name="connsiteY26" fmla="*/ 1821426 h 5235678"/>
                <a:gd name="connsiteX27" fmla="*/ 2912806 w 2939043"/>
                <a:gd name="connsiteY27" fmla="*/ 1696065 h 5235678"/>
                <a:gd name="connsiteX28" fmla="*/ 2927555 w 2939043"/>
                <a:gd name="connsiteY28" fmla="*/ 1555955 h 5235678"/>
                <a:gd name="connsiteX29" fmla="*/ 2772697 w 2939043"/>
                <a:gd name="connsiteY29" fmla="*/ 1364226 h 5235678"/>
                <a:gd name="connsiteX30" fmla="*/ 2440858 w 2939043"/>
                <a:gd name="connsiteY30" fmla="*/ 1098755 h 5235678"/>
                <a:gd name="connsiteX31" fmla="*/ 2440858 w 2939043"/>
                <a:gd name="connsiteY31" fmla="*/ 671052 h 5235678"/>
                <a:gd name="connsiteX32" fmla="*/ 2204884 w 2939043"/>
                <a:gd name="connsiteY32" fmla="*/ 427704 h 5235678"/>
                <a:gd name="connsiteX33" fmla="*/ 1998406 w 2939043"/>
                <a:gd name="connsiteY33" fmla="*/ 199104 h 5235678"/>
                <a:gd name="connsiteX34" fmla="*/ 1983658 w 2939043"/>
                <a:gd name="connsiteY34" fmla="*/ 0 h 523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939043" h="5235678">
                  <a:moveTo>
                    <a:pt x="0" y="5235678"/>
                  </a:moveTo>
                  <a:cubicBezTo>
                    <a:pt x="43016" y="5183444"/>
                    <a:pt x="86032" y="5131210"/>
                    <a:pt x="117987" y="5088194"/>
                  </a:cubicBezTo>
                  <a:cubicBezTo>
                    <a:pt x="149942" y="5045178"/>
                    <a:pt x="184355" y="5027971"/>
                    <a:pt x="191729" y="4977581"/>
                  </a:cubicBezTo>
                  <a:cubicBezTo>
                    <a:pt x="199103" y="4927191"/>
                    <a:pt x="149942" y="4847304"/>
                    <a:pt x="162232" y="4785852"/>
                  </a:cubicBezTo>
                  <a:cubicBezTo>
                    <a:pt x="174522" y="4724400"/>
                    <a:pt x="240890" y="4662948"/>
                    <a:pt x="265471" y="4608871"/>
                  </a:cubicBezTo>
                  <a:cubicBezTo>
                    <a:pt x="290052" y="4554794"/>
                    <a:pt x="291281" y="4494572"/>
                    <a:pt x="309716" y="4461388"/>
                  </a:cubicBezTo>
                  <a:cubicBezTo>
                    <a:pt x="328152" y="4428204"/>
                    <a:pt x="350274" y="4445410"/>
                    <a:pt x="376084" y="4409768"/>
                  </a:cubicBezTo>
                  <a:cubicBezTo>
                    <a:pt x="401894" y="4374126"/>
                    <a:pt x="436306" y="4285636"/>
                    <a:pt x="464574" y="4247536"/>
                  </a:cubicBezTo>
                  <a:cubicBezTo>
                    <a:pt x="492842" y="4209436"/>
                    <a:pt x="502674" y="4226642"/>
                    <a:pt x="545690" y="4181168"/>
                  </a:cubicBezTo>
                  <a:cubicBezTo>
                    <a:pt x="588706" y="4135694"/>
                    <a:pt x="671052" y="4005417"/>
                    <a:pt x="722671" y="3974691"/>
                  </a:cubicBezTo>
                  <a:cubicBezTo>
                    <a:pt x="774290" y="3943965"/>
                    <a:pt x="795184" y="3972232"/>
                    <a:pt x="855406" y="3996813"/>
                  </a:cubicBezTo>
                  <a:cubicBezTo>
                    <a:pt x="915628" y="4021394"/>
                    <a:pt x="1025012" y="4100052"/>
                    <a:pt x="1084006" y="4122175"/>
                  </a:cubicBezTo>
                  <a:cubicBezTo>
                    <a:pt x="1143000" y="4144298"/>
                    <a:pt x="1168810" y="4128320"/>
                    <a:pt x="1209368" y="4129549"/>
                  </a:cubicBezTo>
                  <a:cubicBezTo>
                    <a:pt x="1249926" y="4130778"/>
                    <a:pt x="1270820" y="4151672"/>
                    <a:pt x="1327355" y="4129549"/>
                  </a:cubicBezTo>
                  <a:cubicBezTo>
                    <a:pt x="1383890" y="4107426"/>
                    <a:pt x="1548580" y="3996813"/>
                    <a:pt x="1548580" y="3996813"/>
                  </a:cubicBezTo>
                  <a:cubicBezTo>
                    <a:pt x="1624780" y="3951339"/>
                    <a:pt x="1716958" y="3888659"/>
                    <a:pt x="1784555" y="3856704"/>
                  </a:cubicBezTo>
                  <a:cubicBezTo>
                    <a:pt x="1852152" y="3824749"/>
                    <a:pt x="1905000" y="3832123"/>
                    <a:pt x="1954161" y="3805084"/>
                  </a:cubicBezTo>
                  <a:cubicBezTo>
                    <a:pt x="2003322" y="3778045"/>
                    <a:pt x="2059858" y="3757152"/>
                    <a:pt x="2079522" y="3694471"/>
                  </a:cubicBezTo>
                  <a:cubicBezTo>
                    <a:pt x="2099186" y="3631790"/>
                    <a:pt x="2045109" y="3502742"/>
                    <a:pt x="2072148" y="3429000"/>
                  </a:cubicBezTo>
                  <a:cubicBezTo>
                    <a:pt x="2099187" y="3355258"/>
                    <a:pt x="2220862" y="3311013"/>
                    <a:pt x="2241755" y="3252020"/>
                  </a:cubicBezTo>
                  <a:cubicBezTo>
                    <a:pt x="2262648" y="3193027"/>
                    <a:pt x="2203654" y="3132803"/>
                    <a:pt x="2197509" y="3075039"/>
                  </a:cubicBezTo>
                  <a:cubicBezTo>
                    <a:pt x="2191364" y="3017275"/>
                    <a:pt x="2183990" y="2961968"/>
                    <a:pt x="2204884" y="2905433"/>
                  </a:cubicBezTo>
                  <a:cubicBezTo>
                    <a:pt x="2225778" y="2848897"/>
                    <a:pt x="2250358" y="2810797"/>
                    <a:pt x="2322871" y="2735826"/>
                  </a:cubicBezTo>
                  <a:cubicBezTo>
                    <a:pt x="2395384" y="2660855"/>
                    <a:pt x="2577280" y="2544097"/>
                    <a:pt x="2639961" y="2455607"/>
                  </a:cubicBezTo>
                  <a:cubicBezTo>
                    <a:pt x="2702642" y="2367117"/>
                    <a:pt x="2687894" y="2279855"/>
                    <a:pt x="2698955" y="2204884"/>
                  </a:cubicBezTo>
                  <a:cubicBezTo>
                    <a:pt x="2710016" y="2129913"/>
                    <a:pt x="2690352" y="2069691"/>
                    <a:pt x="2706329" y="2005781"/>
                  </a:cubicBezTo>
                  <a:cubicBezTo>
                    <a:pt x="2722306" y="1941871"/>
                    <a:pt x="2760406" y="1873045"/>
                    <a:pt x="2794819" y="1821426"/>
                  </a:cubicBezTo>
                  <a:cubicBezTo>
                    <a:pt x="2829232" y="1769807"/>
                    <a:pt x="2890683" y="1740310"/>
                    <a:pt x="2912806" y="1696065"/>
                  </a:cubicBezTo>
                  <a:cubicBezTo>
                    <a:pt x="2934929" y="1651820"/>
                    <a:pt x="2950907" y="1611262"/>
                    <a:pt x="2927555" y="1555955"/>
                  </a:cubicBezTo>
                  <a:cubicBezTo>
                    <a:pt x="2904203" y="1500648"/>
                    <a:pt x="2853813" y="1440426"/>
                    <a:pt x="2772697" y="1364226"/>
                  </a:cubicBezTo>
                  <a:cubicBezTo>
                    <a:pt x="2691581" y="1288026"/>
                    <a:pt x="2496164" y="1214284"/>
                    <a:pt x="2440858" y="1098755"/>
                  </a:cubicBezTo>
                  <a:cubicBezTo>
                    <a:pt x="2385552" y="983226"/>
                    <a:pt x="2480187" y="782894"/>
                    <a:pt x="2440858" y="671052"/>
                  </a:cubicBezTo>
                  <a:cubicBezTo>
                    <a:pt x="2401529" y="559210"/>
                    <a:pt x="2278626" y="506362"/>
                    <a:pt x="2204884" y="427704"/>
                  </a:cubicBezTo>
                  <a:cubicBezTo>
                    <a:pt x="2131142" y="349046"/>
                    <a:pt x="2035277" y="270388"/>
                    <a:pt x="1998406" y="199104"/>
                  </a:cubicBezTo>
                  <a:cubicBezTo>
                    <a:pt x="1961535" y="127820"/>
                    <a:pt x="1972596" y="63910"/>
                    <a:pt x="1983658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9014489" y="128219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73046" y="9520084"/>
              <a:ext cx="2766270" cy="4505632"/>
            </a:xfrm>
            <a:custGeom>
              <a:avLst/>
              <a:gdLst>
                <a:gd name="connsiteX0" fmla="*/ 141057 w 2766270"/>
                <a:gd name="connsiteY0" fmla="*/ 4505632 h 4505632"/>
                <a:gd name="connsiteX1" fmla="*/ 170554 w 2766270"/>
                <a:gd name="connsiteY1" fmla="*/ 4277032 h 4505632"/>
                <a:gd name="connsiteX2" fmla="*/ 30444 w 2766270"/>
                <a:gd name="connsiteY2" fmla="*/ 4085303 h 4505632"/>
                <a:gd name="connsiteX3" fmla="*/ 59941 w 2766270"/>
                <a:gd name="connsiteY3" fmla="*/ 3900948 h 4505632"/>
                <a:gd name="connsiteX4" fmla="*/ 89438 w 2766270"/>
                <a:gd name="connsiteY4" fmla="*/ 3657600 h 4505632"/>
                <a:gd name="connsiteX5" fmla="*/ 185302 w 2766270"/>
                <a:gd name="connsiteY5" fmla="*/ 3539613 h 4505632"/>
                <a:gd name="connsiteX6" fmla="*/ 222173 w 2766270"/>
                <a:gd name="connsiteY6" fmla="*/ 3333135 h 4505632"/>
                <a:gd name="connsiteX7" fmla="*/ 111560 w 2766270"/>
                <a:gd name="connsiteY7" fmla="*/ 3104535 h 4505632"/>
                <a:gd name="connsiteX8" fmla="*/ 148431 w 2766270"/>
                <a:gd name="connsiteY8" fmla="*/ 2824316 h 4505632"/>
                <a:gd name="connsiteX9" fmla="*/ 236922 w 2766270"/>
                <a:gd name="connsiteY9" fmla="*/ 2639961 h 4505632"/>
                <a:gd name="connsiteX10" fmla="*/ 244296 w 2766270"/>
                <a:gd name="connsiteY10" fmla="*/ 2433484 h 4505632"/>
                <a:gd name="connsiteX11" fmla="*/ 118935 w 2766270"/>
                <a:gd name="connsiteY11" fmla="*/ 2182761 h 4505632"/>
                <a:gd name="connsiteX12" fmla="*/ 948 w 2766270"/>
                <a:gd name="connsiteY12" fmla="*/ 1968910 h 4505632"/>
                <a:gd name="connsiteX13" fmla="*/ 185302 w 2766270"/>
                <a:gd name="connsiteY13" fmla="*/ 1799303 h 4505632"/>
                <a:gd name="connsiteX14" fmla="*/ 502393 w 2766270"/>
                <a:gd name="connsiteY14" fmla="*/ 1718187 h 4505632"/>
                <a:gd name="connsiteX15" fmla="*/ 598257 w 2766270"/>
                <a:gd name="connsiteY15" fmla="*/ 1614948 h 4505632"/>
                <a:gd name="connsiteX16" fmla="*/ 826857 w 2766270"/>
                <a:gd name="connsiteY16" fmla="*/ 1585451 h 4505632"/>
                <a:gd name="connsiteX17" fmla="*/ 1011212 w 2766270"/>
                <a:gd name="connsiteY17" fmla="*/ 1541206 h 4505632"/>
                <a:gd name="connsiteX18" fmla="*/ 1217689 w 2766270"/>
                <a:gd name="connsiteY18" fmla="*/ 1511710 h 4505632"/>
                <a:gd name="connsiteX19" fmla="*/ 1343051 w 2766270"/>
                <a:gd name="connsiteY19" fmla="*/ 1445342 h 4505632"/>
                <a:gd name="connsiteX20" fmla="*/ 1586399 w 2766270"/>
                <a:gd name="connsiteY20" fmla="*/ 1482213 h 4505632"/>
                <a:gd name="connsiteX21" fmla="*/ 1800251 w 2766270"/>
                <a:gd name="connsiteY21" fmla="*/ 1511710 h 4505632"/>
                <a:gd name="connsiteX22" fmla="*/ 1932986 w 2766270"/>
                <a:gd name="connsiteY22" fmla="*/ 1460090 h 4505632"/>
                <a:gd name="connsiteX23" fmla="*/ 1955109 w 2766270"/>
                <a:gd name="connsiteY23" fmla="*/ 1238864 h 4505632"/>
                <a:gd name="connsiteX24" fmla="*/ 2154212 w 2766270"/>
                <a:gd name="connsiteY24" fmla="*/ 1128251 h 4505632"/>
                <a:gd name="connsiteX25" fmla="*/ 2286948 w 2766270"/>
                <a:gd name="connsiteY25" fmla="*/ 1143000 h 4505632"/>
                <a:gd name="connsiteX26" fmla="*/ 2449180 w 2766270"/>
                <a:gd name="connsiteY26" fmla="*/ 1246239 h 4505632"/>
                <a:gd name="connsiteX27" fmla="*/ 2611412 w 2766270"/>
                <a:gd name="connsiteY27" fmla="*/ 1091381 h 4505632"/>
                <a:gd name="connsiteX28" fmla="*/ 2537670 w 2766270"/>
                <a:gd name="connsiteY28" fmla="*/ 825910 h 4505632"/>
                <a:gd name="connsiteX29" fmla="*/ 2670406 w 2766270"/>
                <a:gd name="connsiteY29" fmla="*/ 626806 h 4505632"/>
                <a:gd name="connsiteX30" fmla="*/ 2589289 w 2766270"/>
                <a:gd name="connsiteY30" fmla="*/ 383458 h 4505632"/>
                <a:gd name="connsiteX31" fmla="*/ 2766270 w 2766270"/>
                <a:gd name="connsiteY31" fmla="*/ 0 h 450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66270" h="4505632">
                  <a:moveTo>
                    <a:pt x="141057" y="4505632"/>
                  </a:moveTo>
                  <a:cubicBezTo>
                    <a:pt x="165023" y="4426359"/>
                    <a:pt x="188989" y="4347087"/>
                    <a:pt x="170554" y="4277032"/>
                  </a:cubicBezTo>
                  <a:cubicBezTo>
                    <a:pt x="152119" y="4206977"/>
                    <a:pt x="48879" y="4147984"/>
                    <a:pt x="30444" y="4085303"/>
                  </a:cubicBezTo>
                  <a:cubicBezTo>
                    <a:pt x="12008" y="4022622"/>
                    <a:pt x="50109" y="3972232"/>
                    <a:pt x="59941" y="3900948"/>
                  </a:cubicBezTo>
                  <a:cubicBezTo>
                    <a:pt x="69773" y="3829664"/>
                    <a:pt x="68544" y="3717823"/>
                    <a:pt x="89438" y="3657600"/>
                  </a:cubicBezTo>
                  <a:cubicBezTo>
                    <a:pt x="110332" y="3597377"/>
                    <a:pt x="163179" y="3593691"/>
                    <a:pt x="185302" y="3539613"/>
                  </a:cubicBezTo>
                  <a:cubicBezTo>
                    <a:pt x="207425" y="3485535"/>
                    <a:pt x="234463" y="3405648"/>
                    <a:pt x="222173" y="3333135"/>
                  </a:cubicBezTo>
                  <a:cubicBezTo>
                    <a:pt x="209883" y="3260622"/>
                    <a:pt x="123850" y="3189338"/>
                    <a:pt x="111560" y="3104535"/>
                  </a:cubicBezTo>
                  <a:cubicBezTo>
                    <a:pt x="99270" y="3019732"/>
                    <a:pt x="127537" y="2901745"/>
                    <a:pt x="148431" y="2824316"/>
                  </a:cubicBezTo>
                  <a:cubicBezTo>
                    <a:pt x="169325" y="2746887"/>
                    <a:pt x="220945" y="2705100"/>
                    <a:pt x="236922" y="2639961"/>
                  </a:cubicBezTo>
                  <a:cubicBezTo>
                    <a:pt x="252899" y="2574822"/>
                    <a:pt x="263960" y="2509684"/>
                    <a:pt x="244296" y="2433484"/>
                  </a:cubicBezTo>
                  <a:cubicBezTo>
                    <a:pt x="224632" y="2357284"/>
                    <a:pt x="159493" y="2260190"/>
                    <a:pt x="118935" y="2182761"/>
                  </a:cubicBezTo>
                  <a:cubicBezTo>
                    <a:pt x="78377" y="2105332"/>
                    <a:pt x="-10113" y="2032820"/>
                    <a:pt x="948" y="1968910"/>
                  </a:cubicBezTo>
                  <a:cubicBezTo>
                    <a:pt x="12009" y="1905000"/>
                    <a:pt x="101728" y="1841090"/>
                    <a:pt x="185302" y="1799303"/>
                  </a:cubicBezTo>
                  <a:cubicBezTo>
                    <a:pt x="268876" y="1757516"/>
                    <a:pt x="433567" y="1748913"/>
                    <a:pt x="502393" y="1718187"/>
                  </a:cubicBezTo>
                  <a:cubicBezTo>
                    <a:pt x="571219" y="1687461"/>
                    <a:pt x="544180" y="1637071"/>
                    <a:pt x="598257" y="1614948"/>
                  </a:cubicBezTo>
                  <a:cubicBezTo>
                    <a:pt x="652334" y="1592825"/>
                    <a:pt x="758031" y="1597741"/>
                    <a:pt x="826857" y="1585451"/>
                  </a:cubicBezTo>
                  <a:cubicBezTo>
                    <a:pt x="895683" y="1573161"/>
                    <a:pt x="946073" y="1553496"/>
                    <a:pt x="1011212" y="1541206"/>
                  </a:cubicBezTo>
                  <a:cubicBezTo>
                    <a:pt x="1076351" y="1528916"/>
                    <a:pt x="1162383" y="1527687"/>
                    <a:pt x="1217689" y="1511710"/>
                  </a:cubicBezTo>
                  <a:cubicBezTo>
                    <a:pt x="1272996" y="1495733"/>
                    <a:pt x="1281599" y="1450258"/>
                    <a:pt x="1343051" y="1445342"/>
                  </a:cubicBezTo>
                  <a:cubicBezTo>
                    <a:pt x="1404503" y="1440426"/>
                    <a:pt x="1586399" y="1482213"/>
                    <a:pt x="1586399" y="1482213"/>
                  </a:cubicBezTo>
                  <a:cubicBezTo>
                    <a:pt x="1662599" y="1493274"/>
                    <a:pt x="1742487" y="1515397"/>
                    <a:pt x="1800251" y="1511710"/>
                  </a:cubicBezTo>
                  <a:cubicBezTo>
                    <a:pt x="1858015" y="1508023"/>
                    <a:pt x="1907176" y="1505564"/>
                    <a:pt x="1932986" y="1460090"/>
                  </a:cubicBezTo>
                  <a:cubicBezTo>
                    <a:pt x="1958796" y="1414616"/>
                    <a:pt x="1918238" y="1294170"/>
                    <a:pt x="1955109" y="1238864"/>
                  </a:cubicBezTo>
                  <a:cubicBezTo>
                    <a:pt x="1991980" y="1183558"/>
                    <a:pt x="2098906" y="1144228"/>
                    <a:pt x="2154212" y="1128251"/>
                  </a:cubicBezTo>
                  <a:cubicBezTo>
                    <a:pt x="2209519" y="1112274"/>
                    <a:pt x="2237787" y="1123335"/>
                    <a:pt x="2286948" y="1143000"/>
                  </a:cubicBezTo>
                  <a:cubicBezTo>
                    <a:pt x="2336109" y="1162665"/>
                    <a:pt x="2395103" y="1254842"/>
                    <a:pt x="2449180" y="1246239"/>
                  </a:cubicBezTo>
                  <a:cubicBezTo>
                    <a:pt x="2503257" y="1237636"/>
                    <a:pt x="2596664" y="1161436"/>
                    <a:pt x="2611412" y="1091381"/>
                  </a:cubicBezTo>
                  <a:cubicBezTo>
                    <a:pt x="2626160" y="1021326"/>
                    <a:pt x="2527838" y="903339"/>
                    <a:pt x="2537670" y="825910"/>
                  </a:cubicBezTo>
                  <a:cubicBezTo>
                    <a:pt x="2547502" y="748481"/>
                    <a:pt x="2661803" y="700548"/>
                    <a:pt x="2670406" y="626806"/>
                  </a:cubicBezTo>
                  <a:cubicBezTo>
                    <a:pt x="2679009" y="553064"/>
                    <a:pt x="2573312" y="487926"/>
                    <a:pt x="2589289" y="383458"/>
                  </a:cubicBezTo>
                  <a:cubicBezTo>
                    <a:pt x="2605266" y="278990"/>
                    <a:pt x="2685768" y="139495"/>
                    <a:pt x="276627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99250" y="3620729"/>
              <a:ext cx="634834" cy="2462981"/>
            </a:xfrm>
            <a:custGeom>
              <a:avLst/>
              <a:gdLst>
                <a:gd name="connsiteX0" fmla="*/ 634834 w 634834"/>
                <a:gd name="connsiteY0" fmla="*/ 0 h 2462981"/>
                <a:gd name="connsiteX1" fmla="*/ 597963 w 634834"/>
                <a:gd name="connsiteY1" fmla="*/ 147484 h 2462981"/>
                <a:gd name="connsiteX2" fmla="*/ 605337 w 634834"/>
                <a:gd name="connsiteY2" fmla="*/ 324465 h 2462981"/>
                <a:gd name="connsiteX3" fmla="*/ 583215 w 634834"/>
                <a:gd name="connsiteY3" fmla="*/ 530942 h 2462981"/>
                <a:gd name="connsiteX4" fmla="*/ 465227 w 634834"/>
                <a:gd name="connsiteY4" fmla="*/ 715297 h 2462981"/>
                <a:gd name="connsiteX5" fmla="*/ 420982 w 634834"/>
                <a:gd name="connsiteY5" fmla="*/ 929148 h 2462981"/>
                <a:gd name="connsiteX6" fmla="*/ 354615 w 634834"/>
                <a:gd name="connsiteY6" fmla="*/ 1216742 h 2462981"/>
                <a:gd name="connsiteX7" fmla="*/ 192382 w 634834"/>
                <a:gd name="connsiteY7" fmla="*/ 1415845 h 2462981"/>
                <a:gd name="connsiteX8" fmla="*/ 155511 w 634834"/>
                <a:gd name="connsiteY8" fmla="*/ 1637071 h 2462981"/>
                <a:gd name="connsiteX9" fmla="*/ 170260 w 634834"/>
                <a:gd name="connsiteY9" fmla="*/ 1865671 h 2462981"/>
                <a:gd name="connsiteX10" fmla="*/ 22776 w 634834"/>
                <a:gd name="connsiteY10" fmla="*/ 2182761 h 2462981"/>
                <a:gd name="connsiteX11" fmla="*/ 653 w 634834"/>
                <a:gd name="connsiteY11" fmla="*/ 2322871 h 2462981"/>
                <a:gd name="connsiteX12" fmla="*/ 8027 w 634834"/>
                <a:gd name="connsiteY12" fmla="*/ 2462981 h 246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4834" h="2462981">
                  <a:moveTo>
                    <a:pt x="634834" y="0"/>
                  </a:moveTo>
                  <a:cubicBezTo>
                    <a:pt x="618856" y="46703"/>
                    <a:pt x="602879" y="93407"/>
                    <a:pt x="597963" y="147484"/>
                  </a:cubicBezTo>
                  <a:cubicBezTo>
                    <a:pt x="593047" y="201561"/>
                    <a:pt x="607795" y="260555"/>
                    <a:pt x="605337" y="324465"/>
                  </a:cubicBezTo>
                  <a:cubicBezTo>
                    <a:pt x="602879" y="388375"/>
                    <a:pt x="606567" y="465803"/>
                    <a:pt x="583215" y="530942"/>
                  </a:cubicBezTo>
                  <a:cubicBezTo>
                    <a:pt x="559863" y="596081"/>
                    <a:pt x="492266" y="648929"/>
                    <a:pt x="465227" y="715297"/>
                  </a:cubicBezTo>
                  <a:cubicBezTo>
                    <a:pt x="438188" y="781665"/>
                    <a:pt x="439417" y="845574"/>
                    <a:pt x="420982" y="929148"/>
                  </a:cubicBezTo>
                  <a:cubicBezTo>
                    <a:pt x="402547" y="1012722"/>
                    <a:pt x="392715" y="1135626"/>
                    <a:pt x="354615" y="1216742"/>
                  </a:cubicBezTo>
                  <a:cubicBezTo>
                    <a:pt x="316515" y="1297858"/>
                    <a:pt x="225566" y="1345790"/>
                    <a:pt x="192382" y="1415845"/>
                  </a:cubicBezTo>
                  <a:cubicBezTo>
                    <a:pt x="159198" y="1485900"/>
                    <a:pt x="159198" y="1562100"/>
                    <a:pt x="155511" y="1637071"/>
                  </a:cubicBezTo>
                  <a:cubicBezTo>
                    <a:pt x="151824" y="1712042"/>
                    <a:pt x="192382" y="1774723"/>
                    <a:pt x="170260" y="1865671"/>
                  </a:cubicBezTo>
                  <a:cubicBezTo>
                    <a:pt x="148138" y="1956619"/>
                    <a:pt x="51044" y="2106561"/>
                    <a:pt x="22776" y="2182761"/>
                  </a:cubicBezTo>
                  <a:cubicBezTo>
                    <a:pt x="-5492" y="2258961"/>
                    <a:pt x="3111" y="2276168"/>
                    <a:pt x="653" y="2322871"/>
                  </a:cubicBezTo>
                  <a:cubicBezTo>
                    <a:pt x="-1805" y="2369574"/>
                    <a:pt x="3111" y="2416277"/>
                    <a:pt x="8027" y="2462981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73645" y="6481916"/>
              <a:ext cx="877529" cy="1187245"/>
            </a:xfrm>
            <a:custGeom>
              <a:avLst/>
              <a:gdLst>
                <a:gd name="connsiteX0" fmla="*/ 0 w 877529"/>
                <a:gd name="connsiteY0" fmla="*/ 0 h 1187245"/>
                <a:gd name="connsiteX1" fmla="*/ 213852 w 877529"/>
                <a:gd name="connsiteY1" fmla="*/ 287594 h 1187245"/>
                <a:gd name="connsiteX2" fmla="*/ 530942 w 877529"/>
                <a:gd name="connsiteY2" fmla="*/ 501445 h 1187245"/>
                <a:gd name="connsiteX3" fmla="*/ 744794 w 877529"/>
                <a:gd name="connsiteY3" fmla="*/ 685800 h 1187245"/>
                <a:gd name="connsiteX4" fmla="*/ 781665 w 877529"/>
                <a:gd name="connsiteY4" fmla="*/ 914400 h 1187245"/>
                <a:gd name="connsiteX5" fmla="*/ 789039 w 877529"/>
                <a:gd name="connsiteY5" fmla="*/ 1069258 h 1187245"/>
                <a:gd name="connsiteX6" fmla="*/ 877529 w 877529"/>
                <a:gd name="connsiteY6" fmla="*/ 1187245 h 118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7529" h="1187245">
                  <a:moveTo>
                    <a:pt x="0" y="0"/>
                  </a:moveTo>
                  <a:cubicBezTo>
                    <a:pt x="62681" y="102010"/>
                    <a:pt x="125362" y="204020"/>
                    <a:pt x="213852" y="287594"/>
                  </a:cubicBezTo>
                  <a:cubicBezTo>
                    <a:pt x="302342" y="371168"/>
                    <a:pt x="442452" y="435077"/>
                    <a:pt x="530942" y="501445"/>
                  </a:cubicBezTo>
                  <a:cubicBezTo>
                    <a:pt x="619432" y="567813"/>
                    <a:pt x="703007" y="616974"/>
                    <a:pt x="744794" y="685800"/>
                  </a:cubicBezTo>
                  <a:cubicBezTo>
                    <a:pt x="786581" y="754626"/>
                    <a:pt x="774291" y="850490"/>
                    <a:pt x="781665" y="914400"/>
                  </a:cubicBezTo>
                  <a:cubicBezTo>
                    <a:pt x="789039" y="978310"/>
                    <a:pt x="773062" y="1023784"/>
                    <a:pt x="789039" y="1069258"/>
                  </a:cubicBezTo>
                  <a:cubicBezTo>
                    <a:pt x="805016" y="1114732"/>
                    <a:pt x="841272" y="1150988"/>
                    <a:pt x="877529" y="118724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37543" y="7594666"/>
              <a:ext cx="524342" cy="560918"/>
            </a:xfrm>
            <a:custGeom>
              <a:avLst/>
              <a:gdLst>
                <a:gd name="connsiteX0" fmla="*/ 13631 w 524342"/>
                <a:gd name="connsiteY0" fmla="*/ 59747 h 560918"/>
                <a:gd name="connsiteX1" fmla="*/ 13631 w 524342"/>
                <a:gd name="connsiteY1" fmla="*/ 214605 h 560918"/>
                <a:gd name="connsiteX2" fmla="*/ 65251 w 524342"/>
                <a:gd name="connsiteY2" fmla="*/ 354715 h 560918"/>
                <a:gd name="connsiteX3" fmla="*/ 57876 w 524342"/>
                <a:gd name="connsiteY3" fmla="*/ 450579 h 560918"/>
                <a:gd name="connsiteX4" fmla="*/ 234857 w 524342"/>
                <a:gd name="connsiteY4" fmla="*/ 553818 h 560918"/>
                <a:gd name="connsiteX5" fmla="*/ 522451 w 524342"/>
                <a:gd name="connsiteY5" fmla="*/ 539069 h 560918"/>
                <a:gd name="connsiteX6" fmla="*/ 360218 w 524342"/>
                <a:gd name="connsiteY6" fmla="*/ 435831 h 560918"/>
                <a:gd name="connsiteX7" fmla="*/ 374967 w 524342"/>
                <a:gd name="connsiteY7" fmla="*/ 317844 h 560918"/>
                <a:gd name="connsiteX8" fmla="*/ 286476 w 524342"/>
                <a:gd name="connsiteY8" fmla="*/ 207231 h 560918"/>
                <a:gd name="connsiteX9" fmla="*/ 315973 w 524342"/>
                <a:gd name="connsiteY9" fmla="*/ 74495 h 560918"/>
                <a:gd name="connsiteX10" fmla="*/ 264354 w 524342"/>
                <a:gd name="connsiteY10" fmla="*/ 753 h 560918"/>
                <a:gd name="connsiteX11" fmla="*/ 168489 w 524342"/>
                <a:gd name="connsiteY11" fmla="*/ 37624 h 560918"/>
                <a:gd name="connsiteX12" fmla="*/ 13631 w 524342"/>
                <a:gd name="connsiteY12" fmla="*/ 59747 h 5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4342" h="560918">
                  <a:moveTo>
                    <a:pt x="13631" y="59747"/>
                  </a:moveTo>
                  <a:cubicBezTo>
                    <a:pt x="-12179" y="89244"/>
                    <a:pt x="5028" y="165444"/>
                    <a:pt x="13631" y="214605"/>
                  </a:cubicBezTo>
                  <a:cubicBezTo>
                    <a:pt x="22234" y="263766"/>
                    <a:pt x="57877" y="315386"/>
                    <a:pt x="65251" y="354715"/>
                  </a:cubicBezTo>
                  <a:cubicBezTo>
                    <a:pt x="72625" y="394044"/>
                    <a:pt x="29608" y="417395"/>
                    <a:pt x="57876" y="450579"/>
                  </a:cubicBezTo>
                  <a:cubicBezTo>
                    <a:pt x="86144" y="483763"/>
                    <a:pt x="157428" y="539070"/>
                    <a:pt x="234857" y="553818"/>
                  </a:cubicBezTo>
                  <a:cubicBezTo>
                    <a:pt x="312286" y="568566"/>
                    <a:pt x="501558" y="558733"/>
                    <a:pt x="522451" y="539069"/>
                  </a:cubicBezTo>
                  <a:cubicBezTo>
                    <a:pt x="543344" y="519405"/>
                    <a:pt x="384799" y="472702"/>
                    <a:pt x="360218" y="435831"/>
                  </a:cubicBezTo>
                  <a:cubicBezTo>
                    <a:pt x="335637" y="398960"/>
                    <a:pt x="387257" y="355944"/>
                    <a:pt x="374967" y="317844"/>
                  </a:cubicBezTo>
                  <a:cubicBezTo>
                    <a:pt x="362677" y="279744"/>
                    <a:pt x="296308" y="247789"/>
                    <a:pt x="286476" y="207231"/>
                  </a:cubicBezTo>
                  <a:cubicBezTo>
                    <a:pt x="276644" y="166673"/>
                    <a:pt x="319660" y="108908"/>
                    <a:pt x="315973" y="74495"/>
                  </a:cubicBezTo>
                  <a:cubicBezTo>
                    <a:pt x="312286" y="40082"/>
                    <a:pt x="288935" y="6898"/>
                    <a:pt x="264354" y="753"/>
                  </a:cubicBezTo>
                  <a:cubicBezTo>
                    <a:pt x="239773" y="-5392"/>
                    <a:pt x="207818" y="27792"/>
                    <a:pt x="168489" y="37624"/>
                  </a:cubicBezTo>
                  <a:cubicBezTo>
                    <a:pt x="129160" y="47456"/>
                    <a:pt x="39441" y="30250"/>
                    <a:pt x="13631" y="59747"/>
                  </a:cubicBezTo>
                  <a:close/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67368" y="8022325"/>
              <a:ext cx="2234380" cy="930765"/>
            </a:xfrm>
            <a:custGeom>
              <a:avLst/>
              <a:gdLst>
                <a:gd name="connsiteX0" fmla="*/ 0 w 2234380"/>
                <a:gd name="connsiteY0" fmla="*/ 118785 h 930765"/>
                <a:gd name="connsiteX1" fmla="*/ 235974 w 2234380"/>
                <a:gd name="connsiteY1" fmla="*/ 207275 h 930765"/>
                <a:gd name="connsiteX2" fmla="*/ 464574 w 2234380"/>
                <a:gd name="connsiteY2" fmla="*/ 399004 h 930765"/>
                <a:gd name="connsiteX3" fmla="*/ 516193 w 2234380"/>
                <a:gd name="connsiteY3" fmla="*/ 553862 h 930765"/>
                <a:gd name="connsiteX4" fmla="*/ 353961 w 2234380"/>
                <a:gd name="connsiteY4" fmla="*/ 693972 h 930765"/>
                <a:gd name="connsiteX5" fmla="*/ 435077 w 2234380"/>
                <a:gd name="connsiteY5" fmla="*/ 819333 h 930765"/>
                <a:gd name="connsiteX6" fmla="*/ 678426 w 2234380"/>
                <a:gd name="connsiteY6" fmla="*/ 760340 h 930765"/>
                <a:gd name="connsiteX7" fmla="*/ 892277 w 2234380"/>
                <a:gd name="connsiteY7" fmla="*/ 878327 h 930765"/>
                <a:gd name="connsiteX8" fmla="*/ 1039761 w 2234380"/>
                <a:gd name="connsiteY8" fmla="*/ 929946 h 930765"/>
                <a:gd name="connsiteX9" fmla="*/ 1194619 w 2234380"/>
                <a:gd name="connsiteY9" fmla="*/ 841456 h 930765"/>
                <a:gd name="connsiteX10" fmla="*/ 1187245 w 2234380"/>
                <a:gd name="connsiteY10" fmla="*/ 671849 h 930765"/>
                <a:gd name="connsiteX11" fmla="*/ 1231490 w 2234380"/>
                <a:gd name="connsiteY11" fmla="*/ 509617 h 930765"/>
                <a:gd name="connsiteX12" fmla="*/ 1401097 w 2234380"/>
                <a:gd name="connsiteY12" fmla="*/ 413752 h 930765"/>
                <a:gd name="connsiteX13" fmla="*/ 1504335 w 2234380"/>
                <a:gd name="connsiteY13" fmla="*/ 310514 h 930765"/>
                <a:gd name="connsiteX14" fmla="*/ 1622322 w 2234380"/>
                <a:gd name="connsiteY14" fmla="*/ 118785 h 930765"/>
                <a:gd name="connsiteX15" fmla="*/ 1799303 w 2234380"/>
                <a:gd name="connsiteY15" fmla="*/ 45043 h 930765"/>
                <a:gd name="connsiteX16" fmla="*/ 2005780 w 2234380"/>
                <a:gd name="connsiteY16" fmla="*/ 798 h 930765"/>
                <a:gd name="connsiteX17" fmla="*/ 2116393 w 2234380"/>
                <a:gd name="connsiteY17" fmla="*/ 81914 h 930765"/>
                <a:gd name="connsiteX18" fmla="*/ 2234380 w 2234380"/>
                <a:gd name="connsiteY18" fmla="*/ 177778 h 93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34380" h="930765">
                  <a:moveTo>
                    <a:pt x="0" y="118785"/>
                  </a:moveTo>
                  <a:cubicBezTo>
                    <a:pt x="79272" y="139678"/>
                    <a:pt x="158545" y="160572"/>
                    <a:pt x="235974" y="207275"/>
                  </a:cubicBezTo>
                  <a:cubicBezTo>
                    <a:pt x="313403" y="253978"/>
                    <a:pt x="417871" y="341240"/>
                    <a:pt x="464574" y="399004"/>
                  </a:cubicBezTo>
                  <a:cubicBezTo>
                    <a:pt x="511277" y="456768"/>
                    <a:pt x="534628" y="504701"/>
                    <a:pt x="516193" y="553862"/>
                  </a:cubicBezTo>
                  <a:cubicBezTo>
                    <a:pt x="497758" y="603023"/>
                    <a:pt x="367480" y="649727"/>
                    <a:pt x="353961" y="693972"/>
                  </a:cubicBezTo>
                  <a:cubicBezTo>
                    <a:pt x="340442" y="738217"/>
                    <a:pt x="381000" y="808272"/>
                    <a:pt x="435077" y="819333"/>
                  </a:cubicBezTo>
                  <a:cubicBezTo>
                    <a:pt x="489154" y="830394"/>
                    <a:pt x="602226" y="750508"/>
                    <a:pt x="678426" y="760340"/>
                  </a:cubicBezTo>
                  <a:cubicBezTo>
                    <a:pt x="754626" y="770172"/>
                    <a:pt x="832055" y="850059"/>
                    <a:pt x="892277" y="878327"/>
                  </a:cubicBezTo>
                  <a:cubicBezTo>
                    <a:pt x="952499" y="906595"/>
                    <a:pt x="989371" y="936091"/>
                    <a:pt x="1039761" y="929946"/>
                  </a:cubicBezTo>
                  <a:cubicBezTo>
                    <a:pt x="1090151" y="923801"/>
                    <a:pt x="1170038" y="884472"/>
                    <a:pt x="1194619" y="841456"/>
                  </a:cubicBezTo>
                  <a:cubicBezTo>
                    <a:pt x="1219200" y="798440"/>
                    <a:pt x="1181100" y="727156"/>
                    <a:pt x="1187245" y="671849"/>
                  </a:cubicBezTo>
                  <a:cubicBezTo>
                    <a:pt x="1193390" y="616542"/>
                    <a:pt x="1195848" y="552633"/>
                    <a:pt x="1231490" y="509617"/>
                  </a:cubicBezTo>
                  <a:cubicBezTo>
                    <a:pt x="1267132" y="466601"/>
                    <a:pt x="1355623" y="446936"/>
                    <a:pt x="1401097" y="413752"/>
                  </a:cubicBezTo>
                  <a:cubicBezTo>
                    <a:pt x="1446571" y="380568"/>
                    <a:pt x="1467464" y="359675"/>
                    <a:pt x="1504335" y="310514"/>
                  </a:cubicBezTo>
                  <a:cubicBezTo>
                    <a:pt x="1541206" y="261353"/>
                    <a:pt x="1573161" y="163030"/>
                    <a:pt x="1622322" y="118785"/>
                  </a:cubicBezTo>
                  <a:cubicBezTo>
                    <a:pt x="1671483" y="74540"/>
                    <a:pt x="1735393" y="64707"/>
                    <a:pt x="1799303" y="45043"/>
                  </a:cubicBezTo>
                  <a:cubicBezTo>
                    <a:pt x="1863213" y="25379"/>
                    <a:pt x="1952932" y="-5347"/>
                    <a:pt x="2005780" y="798"/>
                  </a:cubicBezTo>
                  <a:cubicBezTo>
                    <a:pt x="2058628" y="6943"/>
                    <a:pt x="2078293" y="52417"/>
                    <a:pt x="2116393" y="81914"/>
                  </a:cubicBezTo>
                  <a:cubicBezTo>
                    <a:pt x="2154493" y="111411"/>
                    <a:pt x="2194436" y="144594"/>
                    <a:pt x="2234380" y="177778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928555" y="6087171"/>
              <a:ext cx="7079226" cy="2141489"/>
            </a:xfrm>
            <a:custGeom>
              <a:avLst/>
              <a:gdLst>
                <a:gd name="connsiteX0" fmla="*/ 7079226 w 7079226"/>
                <a:gd name="connsiteY0" fmla="*/ 1626235 h 2141489"/>
                <a:gd name="connsiteX1" fmla="*/ 6843251 w 7079226"/>
                <a:gd name="connsiteY1" fmla="*/ 1449255 h 2141489"/>
                <a:gd name="connsiteX2" fmla="*/ 6681019 w 7079226"/>
                <a:gd name="connsiteY2" fmla="*/ 1500874 h 2141489"/>
                <a:gd name="connsiteX3" fmla="*/ 6526161 w 7079226"/>
                <a:gd name="connsiteY3" fmla="*/ 1618861 h 2141489"/>
                <a:gd name="connsiteX4" fmla="*/ 6496664 w 7079226"/>
                <a:gd name="connsiteY4" fmla="*/ 1788468 h 2141489"/>
                <a:gd name="connsiteX5" fmla="*/ 6327058 w 7079226"/>
                <a:gd name="connsiteY5" fmla="*/ 1817964 h 2141489"/>
                <a:gd name="connsiteX6" fmla="*/ 6201697 w 7079226"/>
                <a:gd name="connsiteY6" fmla="*/ 1862210 h 2141489"/>
                <a:gd name="connsiteX7" fmla="*/ 6091084 w 7079226"/>
                <a:gd name="connsiteY7" fmla="*/ 1884332 h 2141489"/>
                <a:gd name="connsiteX8" fmla="*/ 5943600 w 7079226"/>
                <a:gd name="connsiteY8" fmla="*/ 2009694 h 2141489"/>
                <a:gd name="connsiteX9" fmla="*/ 5840361 w 7079226"/>
                <a:gd name="connsiteY9" fmla="*/ 1958074 h 2141489"/>
                <a:gd name="connsiteX10" fmla="*/ 5604387 w 7079226"/>
                <a:gd name="connsiteY10" fmla="*/ 2135055 h 2141489"/>
                <a:gd name="connsiteX11" fmla="*/ 5361039 w 7079226"/>
                <a:gd name="connsiteY11" fmla="*/ 2098184 h 2141489"/>
                <a:gd name="connsiteX12" fmla="*/ 5213555 w 7079226"/>
                <a:gd name="connsiteY12" fmla="*/ 2053939 h 2141489"/>
                <a:gd name="connsiteX13" fmla="*/ 5176684 w 7079226"/>
                <a:gd name="connsiteY13" fmla="*/ 2031816 h 2141489"/>
                <a:gd name="connsiteX14" fmla="*/ 5117690 w 7079226"/>
                <a:gd name="connsiteY14" fmla="*/ 1906455 h 2141489"/>
                <a:gd name="connsiteX15" fmla="*/ 4925961 w 7079226"/>
                <a:gd name="connsiteY15" fmla="*/ 1884332 h 2141489"/>
                <a:gd name="connsiteX16" fmla="*/ 4763729 w 7079226"/>
                <a:gd name="connsiteY16" fmla="*/ 1692603 h 2141489"/>
                <a:gd name="connsiteX17" fmla="*/ 4520380 w 7079226"/>
                <a:gd name="connsiteY17" fmla="*/ 1515623 h 2141489"/>
                <a:gd name="connsiteX18" fmla="*/ 4402393 w 7079226"/>
                <a:gd name="connsiteY18" fmla="*/ 1338642 h 2141489"/>
                <a:gd name="connsiteX19" fmla="*/ 4210664 w 7079226"/>
                <a:gd name="connsiteY19" fmla="*/ 1065797 h 2141489"/>
                <a:gd name="connsiteX20" fmla="*/ 3996813 w 7079226"/>
                <a:gd name="connsiteY20" fmla="*/ 896190 h 2141489"/>
                <a:gd name="connsiteX21" fmla="*/ 3871451 w 7079226"/>
                <a:gd name="connsiteY21" fmla="*/ 792952 h 2141489"/>
                <a:gd name="connsiteX22" fmla="*/ 3642851 w 7079226"/>
                <a:gd name="connsiteY22" fmla="*/ 630719 h 2141489"/>
                <a:gd name="connsiteX23" fmla="*/ 3480619 w 7079226"/>
                <a:gd name="connsiteY23" fmla="*/ 586474 h 2141489"/>
                <a:gd name="connsiteX24" fmla="*/ 3215148 w 7079226"/>
                <a:gd name="connsiteY24" fmla="*/ 689713 h 2141489"/>
                <a:gd name="connsiteX25" fmla="*/ 2971800 w 7079226"/>
                <a:gd name="connsiteY25" fmla="*/ 726584 h 2141489"/>
                <a:gd name="connsiteX26" fmla="*/ 2757948 w 7079226"/>
                <a:gd name="connsiteY26" fmla="*/ 682339 h 2141489"/>
                <a:gd name="connsiteX27" fmla="*/ 2595716 w 7079226"/>
                <a:gd name="connsiteY27" fmla="*/ 431616 h 2141489"/>
                <a:gd name="connsiteX28" fmla="*/ 2477729 w 7079226"/>
                <a:gd name="connsiteY28" fmla="*/ 343126 h 2141489"/>
                <a:gd name="connsiteX29" fmla="*/ 2308122 w 7079226"/>
                <a:gd name="connsiteY29" fmla="*/ 350500 h 2141489"/>
                <a:gd name="connsiteX30" fmla="*/ 2153264 w 7079226"/>
                <a:gd name="connsiteY30" fmla="*/ 461113 h 2141489"/>
                <a:gd name="connsiteX31" fmla="*/ 1961535 w 7079226"/>
                <a:gd name="connsiteY31" fmla="*/ 615971 h 2141489"/>
                <a:gd name="connsiteX32" fmla="*/ 1821426 w 7079226"/>
                <a:gd name="connsiteY32" fmla="*/ 497984 h 2141489"/>
                <a:gd name="connsiteX33" fmla="*/ 1533832 w 7079226"/>
                <a:gd name="connsiteY33" fmla="*/ 335752 h 2141489"/>
                <a:gd name="connsiteX34" fmla="*/ 1423219 w 7079226"/>
                <a:gd name="connsiteY34" fmla="*/ 276758 h 2141489"/>
                <a:gd name="connsiteX35" fmla="*/ 1268361 w 7079226"/>
                <a:gd name="connsiteY35" fmla="*/ 107152 h 2141489"/>
                <a:gd name="connsiteX36" fmla="*/ 951271 w 7079226"/>
                <a:gd name="connsiteY36" fmla="*/ 85029 h 2141489"/>
                <a:gd name="connsiteX37" fmla="*/ 803787 w 7079226"/>
                <a:gd name="connsiteY37" fmla="*/ 33410 h 2141489"/>
                <a:gd name="connsiteX38" fmla="*/ 671051 w 7079226"/>
                <a:gd name="connsiteY38" fmla="*/ 3913 h 2141489"/>
                <a:gd name="connsiteX39" fmla="*/ 589935 w 7079226"/>
                <a:gd name="connsiteY39" fmla="*/ 121900 h 2141489"/>
                <a:gd name="connsiteX40" fmla="*/ 700548 w 7079226"/>
                <a:gd name="connsiteY40" fmla="*/ 276758 h 2141489"/>
                <a:gd name="connsiteX41" fmla="*/ 700548 w 7079226"/>
                <a:gd name="connsiteY41" fmla="*/ 461113 h 2141489"/>
                <a:gd name="connsiteX42" fmla="*/ 626806 w 7079226"/>
                <a:gd name="connsiteY42" fmla="*/ 837197 h 2141489"/>
                <a:gd name="connsiteX43" fmla="*/ 582561 w 7079226"/>
                <a:gd name="connsiteY43" fmla="*/ 1014177 h 2141489"/>
                <a:gd name="connsiteX44" fmla="*/ 553064 w 7079226"/>
                <a:gd name="connsiteY44" fmla="*/ 1205906 h 2141489"/>
                <a:gd name="connsiteX45" fmla="*/ 368710 w 7079226"/>
                <a:gd name="connsiteY45" fmla="*/ 1272274 h 2141489"/>
                <a:gd name="connsiteX46" fmla="*/ 199103 w 7079226"/>
                <a:gd name="connsiteY46" fmla="*/ 1272274 h 2141489"/>
                <a:gd name="connsiteX47" fmla="*/ 140110 w 7079226"/>
                <a:gd name="connsiteY47" fmla="*/ 1427132 h 2141489"/>
                <a:gd name="connsiteX48" fmla="*/ 110613 w 7079226"/>
                <a:gd name="connsiteY48" fmla="*/ 1729474 h 2141489"/>
                <a:gd name="connsiteX49" fmla="*/ 103239 w 7079226"/>
                <a:gd name="connsiteY49" fmla="*/ 1862210 h 2141489"/>
                <a:gd name="connsiteX50" fmla="*/ 0 w 7079226"/>
                <a:gd name="connsiteY50" fmla="*/ 1950700 h 214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079226" h="2141489">
                  <a:moveTo>
                    <a:pt x="7079226" y="1626235"/>
                  </a:moveTo>
                  <a:cubicBezTo>
                    <a:pt x="6994422" y="1548192"/>
                    <a:pt x="6909619" y="1470149"/>
                    <a:pt x="6843251" y="1449255"/>
                  </a:cubicBezTo>
                  <a:cubicBezTo>
                    <a:pt x="6776883" y="1428361"/>
                    <a:pt x="6733867" y="1472606"/>
                    <a:pt x="6681019" y="1500874"/>
                  </a:cubicBezTo>
                  <a:cubicBezTo>
                    <a:pt x="6628171" y="1529142"/>
                    <a:pt x="6556887" y="1570929"/>
                    <a:pt x="6526161" y="1618861"/>
                  </a:cubicBezTo>
                  <a:cubicBezTo>
                    <a:pt x="6495435" y="1666793"/>
                    <a:pt x="6529848" y="1755284"/>
                    <a:pt x="6496664" y="1788468"/>
                  </a:cubicBezTo>
                  <a:cubicBezTo>
                    <a:pt x="6463480" y="1821652"/>
                    <a:pt x="6376219" y="1805674"/>
                    <a:pt x="6327058" y="1817964"/>
                  </a:cubicBezTo>
                  <a:cubicBezTo>
                    <a:pt x="6277897" y="1830254"/>
                    <a:pt x="6241026" y="1851149"/>
                    <a:pt x="6201697" y="1862210"/>
                  </a:cubicBezTo>
                  <a:cubicBezTo>
                    <a:pt x="6162368" y="1873271"/>
                    <a:pt x="6134100" y="1859751"/>
                    <a:pt x="6091084" y="1884332"/>
                  </a:cubicBezTo>
                  <a:cubicBezTo>
                    <a:pt x="6048068" y="1908913"/>
                    <a:pt x="5985387" y="1997404"/>
                    <a:pt x="5943600" y="2009694"/>
                  </a:cubicBezTo>
                  <a:cubicBezTo>
                    <a:pt x="5901813" y="2021984"/>
                    <a:pt x="5896897" y="1937180"/>
                    <a:pt x="5840361" y="1958074"/>
                  </a:cubicBezTo>
                  <a:cubicBezTo>
                    <a:pt x="5783825" y="1978968"/>
                    <a:pt x="5684274" y="2111703"/>
                    <a:pt x="5604387" y="2135055"/>
                  </a:cubicBezTo>
                  <a:cubicBezTo>
                    <a:pt x="5524500" y="2158407"/>
                    <a:pt x="5426178" y="2111703"/>
                    <a:pt x="5361039" y="2098184"/>
                  </a:cubicBezTo>
                  <a:cubicBezTo>
                    <a:pt x="5295900" y="2084665"/>
                    <a:pt x="5244281" y="2065000"/>
                    <a:pt x="5213555" y="2053939"/>
                  </a:cubicBezTo>
                  <a:cubicBezTo>
                    <a:pt x="5182829" y="2042878"/>
                    <a:pt x="5192661" y="2056397"/>
                    <a:pt x="5176684" y="2031816"/>
                  </a:cubicBezTo>
                  <a:cubicBezTo>
                    <a:pt x="5160707" y="2007235"/>
                    <a:pt x="5159477" y="1931036"/>
                    <a:pt x="5117690" y="1906455"/>
                  </a:cubicBezTo>
                  <a:cubicBezTo>
                    <a:pt x="5075903" y="1881874"/>
                    <a:pt x="4984954" y="1919974"/>
                    <a:pt x="4925961" y="1884332"/>
                  </a:cubicBezTo>
                  <a:cubicBezTo>
                    <a:pt x="4866968" y="1848690"/>
                    <a:pt x="4831326" y="1754055"/>
                    <a:pt x="4763729" y="1692603"/>
                  </a:cubicBezTo>
                  <a:cubicBezTo>
                    <a:pt x="4696132" y="1631152"/>
                    <a:pt x="4580603" y="1574616"/>
                    <a:pt x="4520380" y="1515623"/>
                  </a:cubicBezTo>
                  <a:cubicBezTo>
                    <a:pt x="4460157" y="1456629"/>
                    <a:pt x="4454012" y="1413613"/>
                    <a:pt x="4402393" y="1338642"/>
                  </a:cubicBezTo>
                  <a:cubicBezTo>
                    <a:pt x="4350774" y="1263671"/>
                    <a:pt x="4278261" y="1139539"/>
                    <a:pt x="4210664" y="1065797"/>
                  </a:cubicBezTo>
                  <a:cubicBezTo>
                    <a:pt x="4143067" y="992055"/>
                    <a:pt x="4053348" y="941664"/>
                    <a:pt x="3996813" y="896190"/>
                  </a:cubicBezTo>
                  <a:cubicBezTo>
                    <a:pt x="3940278" y="850716"/>
                    <a:pt x="3930445" y="837197"/>
                    <a:pt x="3871451" y="792952"/>
                  </a:cubicBezTo>
                  <a:cubicBezTo>
                    <a:pt x="3812457" y="748707"/>
                    <a:pt x="3707990" y="665132"/>
                    <a:pt x="3642851" y="630719"/>
                  </a:cubicBezTo>
                  <a:cubicBezTo>
                    <a:pt x="3577712" y="596306"/>
                    <a:pt x="3551903" y="576642"/>
                    <a:pt x="3480619" y="586474"/>
                  </a:cubicBezTo>
                  <a:cubicBezTo>
                    <a:pt x="3409335" y="596306"/>
                    <a:pt x="3299951" y="666361"/>
                    <a:pt x="3215148" y="689713"/>
                  </a:cubicBezTo>
                  <a:cubicBezTo>
                    <a:pt x="3130345" y="713065"/>
                    <a:pt x="3048000" y="727813"/>
                    <a:pt x="2971800" y="726584"/>
                  </a:cubicBezTo>
                  <a:cubicBezTo>
                    <a:pt x="2895600" y="725355"/>
                    <a:pt x="2820629" y="731500"/>
                    <a:pt x="2757948" y="682339"/>
                  </a:cubicBezTo>
                  <a:cubicBezTo>
                    <a:pt x="2695267" y="633178"/>
                    <a:pt x="2642419" y="488151"/>
                    <a:pt x="2595716" y="431616"/>
                  </a:cubicBezTo>
                  <a:cubicBezTo>
                    <a:pt x="2549013" y="375081"/>
                    <a:pt x="2525661" y="356645"/>
                    <a:pt x="2477729" y="343126"/>
                  </a:cubicBezTo>
                  <a:cubicBezTo>
                    <a:pt x="2429797" y="329607"/>
                    <a:pt x="2362200" y="330835"/>
                    <a:pt x="2308122" y="350500"/>
                  </a:cubicBezTo>
                  <a:cubicBezTo>
                    <a:pt x="2254044" y="370165"/>
                    <a:pt x="2211029" y="416868"/>
                    <a:pt x="2153264" y="461113"/>
                  </a:cubicBezTo>
                  <a:cubicBezTo>
                    <a:pt x="2095499" y="505358"/>
                    <a:pt x="2016841" y="609826"/>
                    <a:pt x="1961535" y="615971"/>
                  </a:cubicBezTo>
                  <a:cubicBezTo>
                    <a:pt x="1906229" y="622116"/>
                    <a:pt x="1892710" y="544687"/>
                    <a:pt x="1821426" y="497984"/>
                  </a:cubicBezTo>
                  <a:cubicBezTo>
                    <a:pt x="1750142" y="451281"/>
                    <a:pt x="1600200" y="372623"/>
                    <a:pt x="1533832" y="335752"/>
                  </a:cubicBezTo>
                  <a:cubicBezTo>
                    <a:pt x="1467464" y="298881"/>
                    <a:pt x="1467464" y="314858"/>
                    <a:pt x="1423219" y="276758"/>
                  </a:cubicBezTo>
                  <a:cubicBezTo>
                    <a:pt x="1378974" y="238658"/>
                    <a:pt x="1347019" y="139107"/>
                    <a:pt x="1268361" y="107152"/>
                  </a:cubicBezTo>
                  <a:cubicBezTo>
                    <a:pt x="1189703" y="75197"/>
                    <a:pt x="1028700" y="97319"/>
                    <a:pt x="951271" y="85029"/>
                  </a:cubicBezTo>
                  <a:cubicBezTo>
                    <a:pt x="873842" y="72739"/>
                    <a:pt x="850490" y="46929"/>
                    <a:pt x="803787" y="33410"/>
                  </a:cubicBezTo>
                  <a:cubicBezTo>
                    <a:pt x="757084" y="19891"/>
                    <a:pt x="706693" y="-10835"/>
                    <a:pt x="671051" y="3913"/>
                  </a:cubicBezTo>
                  <a:cubicBezTo>
                    <a:pt x="635409" y="18661"/>
                    <a:pt x="585019" y="76426"/>
                    <a:pt x="589935" y="121900"/>
                  </a:cubicBezTo>
                  <a:cubicBezTo>
                    <a:pt x="594851" y="167374"/>
                    <a:pt x="682112" y="220222"/>
                    <a:pt x="700548" y="276758"/>
                  </a:cubicBezTo>
                  <a:cubicBezTo>
                    <a:pt x="718983" y="333293"/>
                    <a:pt x="712838" y="367706"/>
                    <a:pt x="700548" y="461113"/>
                  </a:cubicBezTo>
                  <a:cubicBezTo>
                    <a:pt x="688258" y="554519"/>
                    <a:pt x="646470" y="745020"/>
                    <a:pt x="626806" y="837197"/>
                  </a:cubicBezTo>
                  <a:cubicBezTo>
                    <a:pt x="607142" y="929374"/>
                    <a:pt x="594851" y="952726"/>
                    <a:pt x="582561" y="1014177"/>
                  </a:cubicBezTo>
                  <a:cubicBezTo>
                    <a:pt x="570271" y="1075628"/>
                    <a:pt x="588706" y="1162890"/>
                    <a:pt x="553064" y="1205906"/>
                  </a:cubicBezTo>
                  <a:cubicBezTo>
                    <a:pt x="517422" y="1248922"/>
                    <a:pt x="427703" y="1261213"/>
                    <a:pt x="368710" y="1272274"/>
                  </a:cubicBezTo>
                  <a:cubicBezTo>
                    <a:pt x="309717" y="1283335"/>
                    <a:pt x="237203" y="1246464"/>
                    <a:pt x="199103" y="1272274"/>
                  </a:cubicBezTo>
                  <a:cubicBezTo>
                    <a:pt x="161003" y="1298084"/>
                    <a:pt x="154858" y="1350932"/>
                    <a:pt x="140110" y="1427132"/>
                  </a:cubicBezTo>
                  <a:cubicBezTo>
                    <a:pt x="125362" y="1503332"/>
                    <a:pt x="116758" y="1656961"/>
                    <a:pt x="110613" y="1729474"/>
                  </a:cubicBezTo>
                  <a:cubicBezTo>
                    <a:pt x="104468" y="1801987"/>
                    <a:pt x="121674" y="1825339"/>
                    <a:pt x="103239" y="1862210"/>
                  </a:cubicBezTo>
                  <a:cubicBezTo>
                    <a:pt x="84804" y="1899081"/>
                    <a:pt x="42402" y="1924890"/>
                    <a:pt x="0" y="195070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965426" y="3664974"/>
              <a:ext cx="818535" cy="2462981"/>
            </a:xfrm>
            <a:custGeom>
              <a:avLst/>
              <a:gdLst>
                <a:gd name="connsiteX0" fmla="*/ 818535 w 818535"/>
                <a:gd name="connsiteY0" fmla="*/ 2462981 h 2462981"/>
                <a:gd name="connsiteX1" fmla="*/ 811161 w 818535"/>
                <a:gd name="connsiteY1" fmla="*/ 2374491 h 2462981"/>
                <a:gd name="connsiteX2" fmla="*/ 789039 w 818535"/>
                <a:gd name="connsiteY2" fmla="*/ 2219632 h 2462981"/>
                <a:gd name="connsiteX3" fmla="*/ 553064 w 818535"/>
                <a:gd name="connsiteY3" fmla="*/ 1976284 h 2462981"/>
                <a:gd name="connsiteX4" fmla="*/ 442451 w 818535"/>
                <a:gd name="connsiteY4" fmla="*/ 1703439 h 2462981"/>
                <a:gd name="connsiteX5" fmla="*/ 420329 w 818535"/>
                <a:gd name="connsiteY5" fmla="*/ 1600200 h 2462981"/>
                <a:gd name="connsiteX6" fmla="*/ 368709 w 818535"/>
                <a:gd name="connsiteY6" fmla="*/ 1356852 h 2462981"/>
                <a:gd name="connsiteX7" fmla="*/ 435077 w 818535"/>
                <a:gd name="connsiteY7" fmla="*/ 1209368 h 2462981"/>
                <a:gd name="connsiteX8" fmla="*/ 449826 w 818535"/>
                <a:gd name="connsiteY8" fmla="*/ 951271 h 2462981"/>
                <a:gd name="connsiteX9" fmla="*/ 405580 w 818535"/>
                <a:gd name="connsiteY9" fmla="*/ 582561 h 2462981"/>
                <a:gd name="connsiteX10" fmla="*/ 243348 w 818535"/>
                <a:gd name="connsiteY10" fmla="*/ 272845 h 2462981"/>
                <a:gd name="connsiteX11" fmla="*/ 81116 w 818535"/>
                <a:gd name="connsiteY11" fmla="*/ 213852 h 2462981"/>
                <a:gd name="connsiteX12" fmla="*/ 51619 w 818535"/>
                <a:gd name="connsiteY12" fmla="*/ 103239 h 2462981"/>
                <a:gd name="connsiteX13" fmla="*/ 0 w 818535"/>
                <a:gd name="connsiteY13" fmla="*/ 0 h 246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8535" h="2462981">
                  <a:moveTo>
                    <a:pt x="818535" y="2462981"/>
                  </a:moveTo>
                  <a:cubicBezTo>
                    <a:pt x="817306" y="2439015"/>
                    <a:pt x="816077" y="2415049"/>
                    <a:pt x="811161" y="2374491"/>
                  </a:cubicBezTo>
                  <a:cubicBezTo>
                    <a:pt x="806245" y="2333933"/>
                    <a:pt x="832055" y="2286000"/>
                    <a:pt x="789039" y="2219632"/>
                  </a:cubicBezTo>
                  <a:cubicBezTo>
                    <a:pt x="746023" y="2153264"/>
                    <a:pt x="610829" y="2062316"/>
                    <a:pt x="553064" y="1976284"/>
                  </a:cubicBezTo>
                  <a:cubicBezTo>
                    <a:pt x="495299" y="1890252"/>
                    <a:pt x="464573" y="1766120"/>
                    <a:pt x="442451" y="1703439"/>
                  </a:cubicBezTo>
                  <a:cubicBezTo>
                    <a:pt x="420329" y="1640758"/>
                    <a:pt x="432619" y="1657964"/>
                    <a:pt x="420329" y="1600200"/>
                  </a:cubicBezTo>
                  <a:cubicBezTo>
                    <a:pt x="408039" y="1542436"/>
                    <a:pt x="366251" y="1421991"/>
                    <a:pt x="368709" y="1356852"/>
                  </a:cubicBezTo>
                  <a:cubicBezTo>
                    <a:pt x="371167" y="1291713"/>
                    <a:pt x="421558" y="1276965"/>
                    <a:pt x="435077" y="1209368"/>
                  </a:cubicBezTo>
                  <a:cubicBezTo>
                    <a:pt x="448596" y="1141771"/>
                    <a:pt x="454742" y="1055739"/>
                    <a:pt x="449826" y="951271"/>
                  </a:cubicBezTo>
                  <a:cubicBezTo>
                    <a:pt x="444910" y="846803"/>
                    <a:pt x="439993" y="695632"/>
                    <a:pt x="405580" y="582561"/>
                  </a:cubicBezTo>
                  <a:cubicBezTo>
                    <a:pt x="371167" y="469490"/>
                    <a:pt x="297425" y="334296"/>
                    <a:pt x="243348" y="272845"/>
                  </a:cubicBezTo>
                  <a:cubicBezTo>
                    <a:pt x="189271" y="211394"/>
                    <a:pt x="113071" y="242120"/>
                    <a:pt x="81116" y="213852"/>
                  </a:cubicBezTo>
                  <a:cubicBezTo>
                    <a:pt x="49161" y="185584"/>
                    <a:pt x="65138" y="138881"/>
                    <a:pt x="51619" y="103239"/>
                  </a:cubicBezTo>
                  <a:cubicBezTo>
                    <a:pt x="38100" y="67597"/>
                    <a:pt x="19050" y="33798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984658" y="3340510"/>
              <a:ext cx="582561" cy="147484"/>
            </a:xfrm>
            <a:custGeom>
              <a:avLst/>
              <a:gdLst>
                <a:gd name="connsiteX0" fmla="*/ 582561 w 582561"/>
                <a:gd name="connsiteY0" fmla="*/ 147484 h 147484"/>
                <a:gd name="connsiteX1" fmla="*/ 390832 w 582561"/>
                <a:gd name="connsiteY1" fmla="*/ 36871 h 147484"/>
                <a:gd name="connsiteX2" fmla="*/ 221226 w 582561"/>
                <a:gd name="connsiteY2" fmla="*/ 81116 h 147484"/>
                <a:gd name="connsiteX3" fmla="*/ 140110 w 582561"/>
                <a:gd name="connsiteY3" fmla="*/ 81116 h 147484"/>
                <a:gd name="connsiteX4" fmla="*/ 58994 w 582561"/>
                <a:gd name="connsiteY4" fmla="*/ 22122 h 147484"/>
                <a:gd name="connsiteX5" fmla="*/ 0 w 582561"/>
                <a:gd name="connsiteY5" fmla="*/ 0 h 14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2561" h="147484">
                  <a:moveTo>
                    <a:pt x="582561" y="147484"/>
                  </a:moveTo>
                  <a:cubicBezTo>
                    <a:pt x="516807" y="97708"/>
                    <a:pt x="451054" y="47932"/>
                    <a:pt x="390832" y="36871"/>
                  </a:cubicBezTo>
                  <a:cubicBezTo>
                    <a:pt x="330610" y="25810"/>
                    <a:pt x="263013" y="73742"/>
                    <a:pt x="221226" y="81116"/>
                  </a:cubicBezTo>
                  <a:cubicBezTo>
                    <a:pt x="179439" y="88490"/>
                    <a:pt x="167149" y="90948"/>
                    <a:pt x="140110" y="81116"/>
                  </a:cubicBezTo>
                  <a:cubicBezTo>
                    <a:pt x="113071" y="71284"/>
                    <a:pt x="82346" y="35641"/>
                    <a:pt x="58994" y="22122"/>
                  </a:cubicBezTo>
                  <a:cubicBezTo>
                    <a:pt x="35642" y="8603"/>
                    <a:pt x="17821" y="4301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206227" y="4129206"/>
              <a:ext cx="1190846" cy="1212112"/>
            </a:xfrm>
            <a:custGeom>
              <a:avLst/>
              <a:gdLst>
                <a:gd name="connsiteX0" fmla="*/ 1190846 w 1190846"/>
                <a:gd name="connsiteY0" fmla="*/ 1212112 h 1212112"/>
                <a:gd name="connsiteX1" fmla="*/ 1020726 w 1190846"/>
                <a:gd name="connsiteY1" fmla="*/ 1020726 h 1212112"/>
                <a:gd name="connsiteX2" fmla="*/ 744279 w 1190846"/>
                <a:gd name="connsiteY2" fmla="*/ 797442 h 1212112"/>
                <a:gd name="connsiteX3" fmla="*/ 616688 w 1190846"/>
                <a:gd name="connsiteY3" fmla="*/ 648586 h 1212112"/>
                <a:gd name="connsiteX4" fmla="*/ 318977 w 1190846"/>
                <a:gd name="connsiteY4" fmla="*/ 414670 h 1212112"/>
                <a:gd name="connsiteX5" fmla="*/ 0 w 1190846"/>
                <a:gd name="connsiteY5" fmla="*/ 0 h 121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0846" h="1212112">
                  <a:moveTo>
                    <a:pt x="1190846" y="1212112"/>
                  </a:moveTo>
                  <a:cubicBezTo>
                    <a:pt x="1143000" y="1150975"/>
                    <a:pt x="1095154" y="1089838"/>
                    <a:pt x="1020726" y="1020726"/>
                  </a:cubicBezTo>
                  <a:cubicBezTo>
                    <a:pt x="946298" y="951614"/>
                    <a:pt x="811619" y="859465"/>
                    <a:pt x="744279" y="797442"/>
                  </a:cubicBezTo>
                  <a:cubicBezTo>
                    <a:pt x="676939" y="735419"/>
                    <a:pt x="687572" y="712381"/>
                    <a:pt x="616688" y="648586"/>
                  </a:cubicBezTo>
                  <a:cubicBezTo>
                    <a:pt x="545804" y="584791"/>
                    <a:pt x="421758" y="522768"/>
                    <a:pt x="318977" y="414670"/>
                  </a:cubicBezTo>
                  <a:cubicBezTo>
                    <a:pt x="216196" y="306572"/>
                    <a:pt x="108098" y="153286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783742" y="4089809"/>
              <a:ext cx="589426" cy="464101"/>
            </a:xfrm>
            <a:custGeom>
              <a:avLst/>
              <a:gdLst>
                <a:gd name="connsiteX0" fmla="*/ 197343 w 589426"/>
                <a:gd name="connsiteY0" fmla="*/ 49992 h 464101"/>
                <a:gd name="connsiteX1" fmla="*/ 7772 w 589426"/>
                <a:gd name="connsiteY1" fmla="*/ 5387 h 464101"/>
                <a:gd name="connsiteX2" fmla="*/ 63529 w 589426"/>
                <a:gd name="connsiteY2" fmla="*/ 172655 h 464101"/>
                <a:gd name="connsiteX3" fmla="*/ 308855 w 589426"/>
                <a:gd name="connsiteY3" fmla="*/ 351075 h 464101"/>
                <a:gd name="connsiteX4" fmla="*/ 509577 w 589426"/>
                <a:gd name="connsiteY4" fmla="*/ 462587 h 464101"/>
                <a:gd name="connsiteX5" fmla="*/ 587636 w 589426"/>
                <a:gd name="connsiteY5" fmla="*/ 406831 h 464101"/>
                <a:gd name="connsiteX6" fmla="*/ 442670 w 589426"/>
                <a:gd name="connsiteY6" fmla="*/ 284168 h 464101"/>
                <a:gd name="connsiteX7" fmla="*/ 275402 w 589426"/>
                <a:gd name="connsiteY7" fmla="*/ 139202 h 464101"/>
                <a:gd name="connsiteX8" fmla="*/ 197343 w 589426"/>
                <a:gd name="connsiteY8" fmla="*/ 49992 h 46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426" h="464101">
                  <a:moveTo>
                    <a:pt x="197343" y="49992"/>
                  </a:moveTo>
                  <a:cubicBezTo>
                    <a:pt x="152738" y="27690"/>
                    <a:pt x="30074" y="-15057"/>
                    <a:pt x="7772" y="5387"/>
                  </a:cubicBezTo>
                  <a:cubicBezTo>
                    <a:pt x="-14530" y="25831"/>
                    <a:pt x="13349" y="115040"/>
                    <a:pt x="63529" y="172655"/>
                  </a:cubicBezTo>
                  <a:cubicBezTo>
                    <a:pt x="113709" y="230270"/>
                    <a:pt x="234514" y="302753"/>
                    <a:pt x="308855" y="351075"/>
                  </a:cubicBezTo>
                  <a:cubicBezTo>
                    <a:pt x="383196" y="399397"/>
                    <a:pt x="463114" y="453294"/>
                    <a:pt x="509577" y="462587"/>
                  </a:cubicBezTo>
                  <a:cubicBezTo>
                    <a:pt x="556040" y="471880"/>
                    <a:pt x="598787" y="436567"/>
                    <a:pt x="587636" y="406831"/>
                  </a:cubicBezTo>
                  <a:cubicBezTo>
                    <a:pt x="576485" y="377095"/>
                    <a:pt x="442670" y="284168"/>
                    <a:pt x="442670" y="284168"/>
                  </a:cubicBezTo>
                  <a:lnTo>
                    <a:pt x="275402" y="139202"/>
                  </a:lnTo>
                  <a:cubicBezTo>
                    <a:pt x="230797" y="100173"/>
                    <a:pt x="241948" y="72294"/>
                    <a:pt x="197343" y="49992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535296" y="3347027"/>
              <a:ext cx="364400" cy="754912"/>
            </a:xfrm>
            <a:custGeom>
              <a:avLst/>
              <a:gdLst>
                <a:gd name="connsiteX0" fmla="*/ 0 w 364400"/>
                <a:gd name="connsiteY0" fmla="*/ 0 h 754912"/>
                <a:gd name="connsiteX1" fmla="*/ 212651 w 364400"/>
                <a:gd name="connsiteY1" fmla="*/ 202019 h 754912"/>
                <a:gd name="connsiteX2" fmla="*/ 287079 w 364400"/>
                <a:gd name="connsiteY2" fmla="*/ 382772 h 754912"/>
                <a:gd name="connsiteX3" fmla="*/ 255181 w 364400"/>
                <a:gd name="connsiteY3" fmla="*/ 531628 h 754912"/>
                <a:gd name="connsiteX4" fmla="*/ 350874 w 364400"/>
                <a:gd name="connsiteY4" fmla="*/ 680484 h 754912"/>
                <a:gd name="connsiteX5" fmla="*/ 361507 w 364400"/>
                <a:gd name="connsiteY5" fmla="*/ 754912 h 75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400" h="754912">
                  <a:moveTo>
                    <a:pt x="0" y="0"/>
                  </a:moveTo>
                  <a:cubicBezTo>
                    <a:pt x="82402" y="69112"/>
                    <a:pt x="164805" y="138224"/>
                    <a:pt x="212651" y="202019"/>
                  </a:cubicBezTo>
                  <a:cubicBezTo>
                    <a:pt x="260497" y="265814"/>
                    <a:pt x="279991" y="327837"/>
                    <a:pt x="287079" y="382772"/>
                  </a:cubicBezTo>
                  <a:cubicBezTo>
                    <a:pt x="294167" y="437707"/>
                    <a:pt x="244549" y="482009"/>
                    <a:pt x="255181" y="531628"/>
                  </a:cubicBezTo>
                  <a:cubicBezTo>
                    <a:pt x="265813" y="581247"/>
                    <a:pt x="333153" y="643270"/>
                    <a:pt x="350874" y="680484"/>
                  </a:cubicBezTo>
                  <a:cubicBezTo>
                    <a:pt x="368595" y="717698"/>
                    <a:pt x="365051" y="736305"/>
                    <a:pt x="361507" y="754912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12582" y="4748466"/>
              <a:ext cx="3221665" cy="1796902"/>
            </a:xfrm>
            <a:custGeom>
              <a:avLst/>
              <a:gdLst>
                <a:gd name="connsiteX0" fmla="*/ 3221665 w 3221665"/>
                <a:gd name="connsiteY0" fmla="*/ 1796902 h 1796902"/>
                <a:gd name="connsiteX1" fmla="*/ 2977116 w 3221665"/>
                <a:gd name="connsiteY1" fmla="*/ 1584251 h 1796902"/>
                <a:gd name="connsiteX2" fmla="*/ 2668772 w 3221665"/>
                <a:gd name="connsiteY2" fmla="*/ 1244009 h 1796902"/>
                <a:gd name="connsiteX3" fmla="*/ 2488019 w 3221665"/>
                <a:gd name="connsiteY3" fmla="*/ 935665 h 1796902"/>
                <a:gd name="connsiteX4" fmla="*/ 2286000 w 3221665"/>
                <a:gd name="connsiteY4" fmla="*/ 765544 h 1796902"/>
                <a:gd name="connsiteX5" fmla="*/ 2169042 w 3221665"/>
                <a:gd name="connsiteY5" fmla="*/ 584791 h 1796902"/>
                <a:gd name="connsiteX6" fmla="*/ 1967023 w 3221665"/>
                <a:gd name="connsiteY6" fmla="*/ 531628 h 1796902"/>
                <a:gd name="connsiteX7" fmla="*/ 1818168 w 3221665"/>
                <a:gd name="connsiteY7" fmla="*/ 563526 h 1796902"/>
                <a:gd name="connsiteX8" fmla="*/ 1722475 w 3221665"/>
                <a:gd name="connsiteY8" fmla="*/ 435935 h 1796902"/>
                <a:gd name="connsiteX9" fmla="*/ 1382233 w 3221665"/>
                <a:gd name="connsiteY9" fmla="*/ 287079 h 1796902"/>
                <a:gd name="connsiteX10" fmla="*/ 1212112 w 3221665"/>
                <a:gd name="connsiteY10" fmla="*/ 372140 h 1796902"/>
                <a:gd name="connsiteX11" fmla="*/ 935665 w 3221665"/>
                <a:gd name="connsiteY11" fmla="*/ 297712 h 1796902"/>
                <a:gd name="connsiteX12" fmla="*/ 861237 w 3221665"/>
                <a:gd name="connsiteY12" fmla="*/ 276447 h 1796902"/>
                <a:gd name="connsiteX13" fmla="*/ 584791 w 3221665"/>
                <a:gd name="connsiteY13" fmla="*/ 276447 h 1796902"/>
                <a:gd name="connsiteX14" fmla="*/ 233916 w 3221665"/>
                <a:gd name="connsiteY14" fmla="*/ 148856 h 1796902"/>
                <a:gd name="connsiteX15" fmla="*/ 0 w 3221665"/>
                <a:gd name="connsiteY15" fmla="*/ 0 h 179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21665" h="1796902">
                  <a:moveTo>
                    <a:pt x="3221665" y="1796902"/>
                  </a:moveTo>
                  <a:cubicBezTo>
                    <a:pt x="3145465" y="1736651"/>
                    <a:pt x="3069265" y="1676400"/>
                    <a:pt x="2977116" y="1584251"/>
                  </a:cubicBezTo>
                  <a:cubicBezTo>
                    <a:pt x="2884967" y="1492102"/>
                    <a:pt x="2750288" y="1352107"/>
                    <a:pt x="2668772" y="1244009"/>
                  </a:cubicBezTo>
                  <a:cubicBezTo>
                    <a:pt x="2587256" y="1135911"/>
                    <a:pt x="2551814" y="1015409"/>
                    <a:pt x="2488019" y="935665"/>
                  </a:cubicBezTo>
                  <a:cubicBezTo>
                    <a:pt x="2424224" y="855921"/>
                    <a:pt x="2339163" y="824023"/>
                    <a:pt x="2286000" y="765544"/>
                  </a:cubicBezTo>
                  <a:cubicBezTo>
                    <a:pt x="2232837" y="707065"/>
                    <a:pt x="2222205" y="623777"/>
                    <a:pt x="2169042" y="584791"/>
                  </a:cubicBezTo>
                  <a:cubicBezTo>
                    <a:pt x="2115879" y="545805"/>
                    <a:pt x="2025502" y="535172"/>
                    <a:pt x="1967023" y="531628"/>
                  </a:cubicBezTo>
                  <a:cubicBezTo>
                    <a:pt x="1908544" y="528084"/>
                    <a:pt x="1858926" y="579475"/>
                    <a:pt x="1818168" y="563526"/>
                  </a:cubicBezTo>
                  <a:cubicBezTo>
                    <a:pt x="1777410" y="547577"/>
                    <a:pt x="1795131" y="482009"/>
                    <a:pt x="1722475" y="435935"/>
                  </a:cubicBezTo>
                  <a:cubicBezTo>
                    <a:pt x="1649819" y="389860"/>
                    <a:pt x="1467293" y="297711"/>
                    <a:pt x="1382233" y="287079"/>
                  </a:cubicBezTo>
                  <a:cubicBezTo>
                    <a:pt x="1297173" y="276447"/>
                    <a:pt x="1286540" y="370368"/>
                    <a:pt x="1212112" y="372140"/>
                  </a:cubicBezTo>
                  <a:cubicBezTo>
                    <a:pt x="1137684" y="373912"/>
                    <a:pt x="994144" y="313661"/>
                    <a:pt x="935665" y="297712"/>
                  </a:cubicBezTo>
                  <a:cubicBezTo>
                    <a:pt x="877186" y="281763"/>
                    <a:pt x="919716" y="279991"/>
                    <a:pt x="861237" y="276447"/>
                  </a:cubicBezTo>
                  <a:cubicBezTo>
                    <a:pt x="802758" y="272903"/>
                    <a:pt x="689344" y="297712"/>
                    <a:pt x="584791" y="276447"/>
                  </a:cubicBezTo>
                  <a:cubicBezTo>
                    <a:pt x="480238" y="255182"/>
                    <a:pt x="331381" y="194930"/>
                    <a:pt x="233916" y="148856"/>
                  </a:cubicBezTo>
                  <a:cubicBezTo>
                    <a:pt x="136451" y="102781"/>
                    <a:pt x="68225" y="51390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49057" y="4408224"/>
              <a:ext cx="1451521" cy="1011573"/>
            </a:xfrm>
            <a:custGeom>
              <a:avLst/>
              <a:gdLst>
                <a:gd name="connsiteX0" fmla="*/ 935665 w 1451521"/>
                <a:gd name="connsiteY0" fmla="*/ 0 h 1011573"/>
                <a:gd name="connsiteX1" fmla="*/ 1031358 w 1451521"/>
                <a:gd name="connsiteY1" fmla="*/ 297712 h 1011573"/>
                <a:gd name="connsiteX2" fmla="*/ 1169581 w 1451521"/>
                <a:gd name="connsiteY2" fmla="*/ 435935 h 1011573"/>
                <a:gd name="connsiteX3" fmla="*/ 1318437 w 1451521"/>
                <a:gd name="connsiteY3" fmla="*/ 510363 h 1011573"/>
                <a:gd name="connsiteX4" fmla="*/ 1446028 w 1451521"/>
                <a:gd name="connsiteY4" fmla="*/ 616689 h 1011573"/>
                <a:gd name="connsiteX5" fmla="*/ 1414130 w 1451521"/>
                <a:gd name="connsiteY5" fmla="*/ 712382 h 1011573"/>
                <a:gd name="connsiteX6" fmla="*/ 1286539 w 1451521"/>
                <a:gd name="connsiteY6" fmla="*/ 808075 h 1011573"/>
                <a:gd name="connsiteX7" fmla="*/ 1169581 w 1451521"/>
                <a:gd name="connsiteY7" fmla="*/ 850605 h 1011573"/>
                <a:gd name="connsiteX8" fmla="*/ 1073888 w 1451521"/>
                <a:gd name="connsiteY8" fmla="*/ 925033 h 1011573"/>
                <a:gd name="connsiteX9" fmla="*/ 839972 w 1451521"/>
                <a:gd name="connsiteY9" fmla="*/ 956930 h 1011573"/>
                <a:gd name="connsiteX10" fmla="*/ 680483 w 1451521"/>
                <a:gd name="connsiteY10" fmla="*/ 1010093 h 1011573"/>
                <a:gd name="connsiteX11" fmla="*/ 446567 w 1451521"/>
                <a:gd name="connsiteY11" fmla="*/ 893135 h 1011573"/>
                <a:gd name="connsiteX12" fmla="*/ 223283 w 1451521"/>
                <a:gd name="connsiteY12" fmla="*/ 818707 h 1011573"/>
                <a:gd name="connsiteX13" fmla="*/ 0 w 1451521"/>
                <a:gd name="connsiteY13" fmla="*/ 744279 h 101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51521" h="1011573">
                  <a:moveTo>
                    <a:pt x="935665" y="0"/>
                  </a:moveTo>
                  <a:cubicBezTo>
                    <a:pt x="964018" y="112528"/>
                    <a:pt x="992372" y="225056"/>
                    <a:pt x="1031358" y="297712"/>
                  </a:cubicBezTo>
                  <a:cubicBezTo>
                    <a:pt x="1070344" y="370368"/>
                    <a:pt x="1121735" y="400493"/>
                    <a:pt x="1169581" y="435935"/>
                  </a:cubicBezTo>
                  <a:cubicBezTo>
                    <a:pt x="1217428" y="471377"/>
                    <a:pt x="1272362" y="480237"/>
                    <a:pt x="1318437" y="510363"/>
                  </a:cubicBezTo>
                  <a:cubicBezTo>
                    <a:pt x="1364512" y="540489"/>
                    <a:pt x="1430079" y="583019"/>
                    <a:pt x="1446028" y="616689"/>
                  </a:cubicBezTo>
                  <a:cubicBezTo>
                    <a:pt x="1461977" y="650359"/>
                    <a:pt x="1440711" y="680484"/>
                    <a:pt x="1414130" y="712382"/>
                  </a:cubicBezTo>
                  <a:cubicBezTo>
                    <a:pt x="1387549" y="744280"/>
                    <a:pt x="1327297" y="785038"/>
                    <a:pt x="1286539" y="808075"/>
                  </a:cubicBezTo>
                  <a:cubicBezTo>
                    <a:pt x="1245781" y="831112"/>
                    <a:pt x="1205023" y="831112"/>
                    <a:pt x="1169581" y="850605"/>
                  </a:cubicBezTo>
                  <a:cubicBezTo>
                    <a:pt x="1134139" y="870098"/>
                    <a:pt x="1128823" y="907312"/>
                    <a:pt x="1073888" y="925033"/>
                  </a:cubicBezTo>
                  <a:cubicBezTo>
                    <a:pt x="1018953" y="942754"/>
                    <a:pt x="905539" y="942753"/>
                    <a:pt x="839972" y="956930"/>
                  </a:cubicBezTo>
                  <a:cubicBezTo>
                    <a:pt x="774405" y="971107"/>
                    <a:pt x="746050" y="1020725"/>
                    <a:pt x="680483" y="1010093"/>
                  </a:cubicBezTo>
                  <a:cubicBezTo>
                    <a:pt x="614916" y="999461"/>
                    <a:pt x="522767" y="925033"/>
                    <a:pt x="446567" y="893135"/>
                  </a:cubicBezTo>
                  <a:cubicBezTo>
                    <a:pt x="370367" y="861237"/>
                    <a:pt x="223283" y="818707"/>
                    <a:pt x="223283" y="818707"/>
                  </a:cubicBezTo>
                  <a:lnTo>
                    <a:pt x="0" y="744279"/>
                  </a:ln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43940" y="5260653"/>
              <a:ext cx="765545" cy="158266"/>
            </a:xfrm>
            <a:custGeom>
              <a:avLst/>
              <a:gdLst>
                <a:gd name="connsiteX0" fmla="*/ 765545 w 765545"/>
                <a:gd name="connsiteY0" fmla="*/ 51339 h 158266"/>
                <a:gd name="connsiteX1" fmla="*/ 542261 w 765545"/>
                <a:gd name="connsiteY1" fmla="*/ 157664 h 158266"/>
                <a:gd name="connsiteX2" fmla="*/ 329610 w 765545"/>
                <a:gd name="connsiteY2" fmla="*/ 8808 h 158266"/>
                <a:gd name="connsiteX3" fmla="*/ 0 w 765545"/>
                <a:gd name="connsiteY3" fmla="*/ 30074 h 15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5545" h="158266">
                  <a:moveTo>
                    <a:pt x="765545" y="51339"/>
                  </a:moveTo>
                  <a:cubicBezTo>
                    <a:pt x="690231" y="108046"/>
                    <a:pt x="614917" y="164753"/>
                    <a:pt x="542261" y="157664"/>
                  </a:cubicBezTo>
                  <a:cubicBezTo>
                    <a:pt x="469605" y="150575"/>
                    <a:pt x="419987" y="30073"/>
                    <a:pt x="329610" y="8808"/>
                  </a:cubicBezTo>
                  <a:cubicBezTo>
                    <a:pt x="239233" y="-12457"/>
                    <a:pt x="119616" y="8808"/>
                    <a:pt x="0" y="30074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737560" y="5428950"/>
              <a:ext cx="269906" cy="361507"/>
            </a:xfrm>
            <a:custGeom>
              <a:avLst/>
              <a:gdLst>
                <a:gd name="connsiteX0" fmla="*/ 269906 w 269906"/>
                <a:gd name="connsiteY0" fmla="*/ 0 h 361507"/>
                <a:gd name="connsiteX1" fmla="*/ 46622 w 269906"/>
                <a:gd name="connsiteY1" fmla="*/ 106325 h 361507"/>
                <a:gd name="connsiteX2" fmla="*/ 4092 w 269906"/>
                <a:gd name="connsiteY2" fmla="*/ 276446 h 361507"/>
                <a:gd name="connsiteX3" fmla="*/ 4092 w 269906"/>
                <a:gd name="connsiteY3" fmla="*/ 361507 h 36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906" h="361507">
                  <a:moveTo>
                    <a:pt x="269906" y="0"/>
                  </a:moveTo>
                  <a:cubicBezTo>
                    <a:pt x="180415" y="30125"/>
                    <a:pt x="90924" y="60251"/>
                    <a:pt x="46622" y="106325"/>
                  </a:cubicBezTo>
                  <a:cubicBezTo>
                    <a:pt x="2320" y="152399"/>
                    <a:pt x="11180" y="233916"/>
                    <a:pt x="4092" y="276446"/>
                  </a:cubicBezTo>
                  <a:cubicBezTo>
                    <a:pt x="-2996" y="318976"/>
                    <a:pt x="548" y="340241"/>
                    <a:pt x="4092" y="361507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027202" y="23935929"/>
              <a:ext cx="5003800" cy="2591196"/>
            </a:xfrm>
            <a:custGeom>
              <a:avLst/>
              <a:gdLst>
                <a:gd name="connsiteX0" fmla="*/ 3279598 w 5003800"/>
                <a:gd name="connsiteY0" fmla="*/ 57546 h 2591196"/>
                <a:gd name="connsiteX1" fmla="*/ 3060523 w 5003800"/>
                <a:gd name="connsiteY1" fmla="*/ 114696 h 2591196"/>
                <a:gd name="connsiteX2" fmla="*/ 2936698 w 5003800"/>
                <a:gd name="connsiteY2" fmla="*/ 314721 h 2591196"/>
                <a:gd name="connsiteX3" fmla="*/ 2831923 w 5003800"/>
                <a:gd name="connsiteY3" fmla="*/ 486171 h 2591196"/>
                <a:gd name="connsiteX4" fmla="*/ 2622373 w 5003800"/>
                <a:gd name="connsiteY4" fmla="*/ 448071 h 2591196"/>
                <a:gd name="connsiteX5" fmla="*/ 2441398 w 5003800"/>
                <a:gd name="connsiteY5" fmla="*/ 352821 h 2591196"/>
                <a:gd name="connsiteX6" fmla="*/ 2050873 w 5003800"/>
                <a:gd name="connsiteY6" fmla="*/ 343296 h 2591196"/>
                <a:gd name="connsiteX7" fmla="*/ 1869898 w 5003800"/>
                <a:gd name="connsiteY7" fmla="*/ 248046 h 2591196"/>
                <a:gd name="connsiteX8" fmla="*/ 1612723 w 5003800"/>
                <a:gd name="connsiteY8" fmla="*/ 19446 h 2591196"/>
                <a:gd name="connsiteX9" fmla="*/ 1231723 w 5003800"/>
                <a:gd name="connsiteY9" fmla="*/ 19446 h 2591196"/>
                <a:gd name="connsiteX10" fmla="*/ 650698 w 5003800"/>
                <a:gd name="connsiteY10" fmla="*/ 38496 h 2591196"/>
                <a:gd name="connsiteX11" fmla="*/ 231598 w 5003800"/>
                <a:gd name="connsiteY11" fmla="*/ 396 h 2591196"/>
                <a:gd name="connsiteX12" fmla="*/ 50623 w 5003800"/>
                <a:gd name="connsiteY12" fmla="*/ 67071 h 2591196"/>
                <a:gd name="connsiteX13" fmla="*/ 2998 w 5003800"/>
                <a:gd name="connsiteY13" fmla="*/ 238521 h 2591196"/>
                <a:gd name="connsiteX14" fmla="*/ 117298 w 5003800"/>
                <a:gd name="connsiteY14" fmla="*/ 381396 h 2591196"/>
                <a:gd name="connsiteX15" fmla="*/ 441148 w 5003800"/>
                <a:gd name="connsiteY15" fmla="*/ 505221 h 2591196"/>
                <a:gd name="connsiteX16" fmla="*/ 888823 w 5003800"/>
                <a:gd name="connsiteY16" fmla="*/ 676671 h 2591196"/>
                <a:gd name="connsiteX17" fmla="*/ 1060273 w 5003800"/>
                <a:gd name="connsiteY17" fmla="*/ 800496 h 2591196"/>
                <a:gd name="connsiteX18" fmla="*/ 1403173 w 5003800"/>
                <a:gd name="connsiteY18" fmla="*/ 1105296 h 2591196"/>
                <a:gd name="connsiteX19" fmla="*/ 1717498 w 5003800"/>
                <a:gd name="connsiteY19" fmla="*/ 1400571 h 2591196"/>
                <a:gd name="connsiteX20" fmla="*/ 2384248 w 5003800"/>
                <a:gd name="connsiteY20" fmla="*/ 1695846 h 2591196"/>
                <a:gd name="connsiteX21" fmla="*/ 2793823 w 5003800"/>
                <a:gd name="connsiteY21" fmla="*/ 1924446 h 2591196"/>
                <a:gd name="connsiteX22" fmla="*/ 3079573 w 5003800"/>
                <a:gd name="connsiteY22" fmla="*/ 2162571 h 2591196"/>
                <a:gd name="connsiteX23" fmla="*/ 3327223 w 5003800"/>
                <a:gd name="connsiteY23" fmla="*/ 2353071 h 2591196"/>
                <a:gd name="connsiteX24" fmla="*/ 3489148 w 5003800"/>
                <a:gd name="connsiteY24" fmla="*/ 2419746 h 2591196"/>
                <a:gd name="connsiteX25" fmla="*/ 3565348 w 5003800"/>
                <a:gd name="connsiteY25" fmla="*/ 2514996 h 2591196"/>
                <a:gd name="connsiteX26" fmla="*/ 3612973 w 5003800"/>
                <a:gd name="connsiteY26" fmla="*/ 2572146 h 2591196"/>
                <a:gd name="connsiteX27" fmla="*/ 3679648 w 5003800"/>
                <a:gd name="connsiteY27" fmla="*/ 2572146 h 2591196"/>
                <a:gd name="connsiteX28" fmla="*/ 3832048 w 5003800"/>
                <a:gd name="connsiteY28" fmla="*/ 2572146 h 2591196"/>
                <a:gd name="connsiteX29" fmla="*/ 4203523 w 5003800"/>
                <a:gd name="connsiteY29" fmla="*/ 2581671 h 2591196"/>
                <a:gd name="connsiteX30" fmla="*/ 4584523 w 5003800"/>
                <a:gd name="connsiteY30" fmla="*/ 2581671 h 2591196"/>
                <a:gd name="connsiteX31" fmla="*/ 4908373 w 5003800"/>
                <a:gd name="connsiteY31" fmla="*/ 2591196 h 2591196"/>
                <a:gd name="connsiteX32" fmla="*/ 4965523 w 5003800"/>
                <a:gd name="connsiteY32" fmla="*/ 2581671 h 2591196"/>
                <a:gd name="connsiteX33" fmla="*/ 4984573 w 5003800"/>
                <a:gd name="connsiteY33" fmla="*/ 2572146 h 2591196"/>
                <a:gd name="connsiteX34" fmla="*/ 5003623 w 5003800"/>
                <a:gd name="connsiteY34" fmla="*/ 2495946 h 2591196"/>
                <a:gd name="connsiteX35" fmla="*/ 4994098 w 5003800"/>
                <a:gd name="connsiteY35" fmla="*/ 2181621 h 2591196"/>
                <a:gd name="connsiteX36" fmla="*/ 4994098 w 5003800"/>
                <a:gd name="connsiteY36" fmla="*/ 1724421 h 2591196"/>
                <a:gd name="connsiteX37" fmla="*/ 5003623 w 5003800"/>
                <a:gd name="connsiteY37" fmla="*/ 1229121 h 2591196"/>
                <a:gd name="connsiteX38" fmla="*/ 4994098 w 5003800"/>
                <a:gd name="connsiteY38" fmla="*/ 1143396 h 2591196"/>
                <a:gd name="connsiteX39" fmla="*/ 4994098 w 5003800"/>
                <a:gd name="connsiteY39" fmla="*/ 1114821 h 2591196"/>
                <a:gd name="connsiteX40" fmla="*/ 4965523 w 5003800"/>
                <a:gd name="connsiteY40" fmla="*/ 1114821 h 2591196"/>
                <a:gd name="connsiteX41" fmla="*/ 4917898 w 5003800"/>
                <a:gd name="connsiteY41" fmla="*/ 1133871 h 2591196"/>
                <a:gd name="connsiteX42" fmla="*/ 4803598 w 5003800"/>
                <a:gd name="connsiteY42" fmla="*/ 1162446 h 2591196"/>
                <a:gd name="connsiteX43" fmla="*/ 4517848 w 5003800"/>
                <a:gd name="connsiteY43" fmla="*/ 1200546 h 2591196"/>
                <a:gd name="connsiteX44" fmla="*/ 4279723 w 5003800"/>
                <a:gd name="connsiteY44" fmla="*/ 1057671 h 2591196"/>
                <a:gd name="connsiteX45" fmla="*/ 4079698 w 5003800"/>
                <a:gd name="connsiteY45" fmla="*/ 743346 h 2591196"/>
                <a:gd name="connsiteX46" fmla="*/ 3879673 w 5003800"/>
                <a:gd name="connsiteY46" fmla="*/ 619521 h 2591196"/>
                <a:gd name="connsiteX47" fmla="*/ 3689173 w 5003800"/>
                <a:gd name="connsiteY47" fmla="*/ 590946 h 2591196"/>
                <a:gd name="connsiteX48" fmla="*/ 3622498 w 5003800"/>
                <a:gd name="connsiteY48" fmla="*/ 248046 h 2591196"/>
                <a:gd name="connsiteX49" fmla="*/ 3498673 w 5003800"/>
                <a:gd name="connsiteY49" fmla="*/ 152796 h 2591196"/>
                <a:gd name="connsiteX50" fmla="*/ 3279598 w 5003800"/>
                <a:gd name="connsiteY50" fmla="*/ 57546 h 259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03800" h="2591196">
                  <a:moveTo>
                    <a:pt x="3279598" y="57546"/>
                  </a:moveTo>
                  <a:cubicBezTo>
                    <a:pt x="3206573" y="51196"/>
                    <a:pt x="3117673" y="71833"/>
                    <a:pt x="3060523" y="114696"/>
                  </a:cubicBezTo>
                  <a:cubicBezTo>
                    <a:pt x="3003373" y="157559"/>
                    <a:pt x="2974798" y="252808"/>
                    <a:pt x="2936698" y="314721"/>
                  </a:cubicBezTo>
                  <a:cubicBezTo>
                    <a:pt x="2898598" y="376634"/>
                    <a:pt x="2884310" y="463946"/>
                    <a:pt x="2831923" y="486171"/>
                  </a:cubicBezTo>
                  <a:cubicBezTo>
                    <a:pt x="2779536" y="508396"/>
                    <a:pt x="2687460" y="470296"/>
                    <a:pt x="2622373" y="448071"/>
                  </a:cubicBezTo>
                  <a:cubicBezTo>
                    <a:pt x="2557286" y="425846"/>
                    <a:pt x="2536648" y="370283"/>
                    <a:pt x="2441398" y="352821"/>
                  </a:cubicBezTo>
                  <a:cubicBezTo>
                    <a:pt x="2346148" y="335359"/>
                    <a:pt x="2146123" y="360758"/>
                    <a:pt x="2050873" y="343296"/>
                  </a:cubicBezTo>
                  <a:cubicBezTo>
                    <a:pt x="1955623" y="325834"/>
                    <a:pt x="1942923" y="302021"/>
                    <a:pt x="1869898" y="248046"/>
                  </a:cubicBezTo>
                  <a:cubicBezTo>
                    <a:pt x="1796873" y="194071"/>
                    <a:pt x="1719085" y="57546"/>
                    <a:pt x="1612723" y="19446"/>
                  </a:cubicBezTo>
                  <a:cubicBezTo>
                    <a:pt x="1506361" y="-18654"/>
                    <a:pt x="1392060" y="16271"/>
                    <a:pt x="1231723" y="19446"/>
                  </a:cubicBezTo>
                  <a:cubicBezTo>
                    <a:pt x="1071386" y="22621"/>
                    <a:pt x="817385" y="41671"/>
                    <a:pt x="650698" y="38496"/>
                  </a:cubicBezTo>
                  <a:cubicBezTo>
                    <a:pt x="484011" y="35321"/>
                    <a:pt x="331610" y="-4366"/>
                    <a:pt x="231598" y="396"/>
                  </a:cubicBezTo>
                  <a:cubicBezTo>
                    <a:pt x="131586" y="5158"/>
                    <a:pt x="88723" y="27384"/>
                    <a:pt x="50623" y="67071"/>
                  </a:cubicBezTo>
                  <a:cubicBezTo>
                    <a:pt x="12523" y="106758"/>
                    <a:pt x="-8114" y="186134"/>
                    <a:pt x="2998" y="238521"/>
                  </a:cubicBezTo>
                  <a:cubicBezTo>
                    <a:pt x="14110" y="290908"/>
                    <a:pt x="44273" y="336946"/>
                    <a:pt x="117298" y="381396"/>
                  </a:cubicBezTo>
                  <a:cubicBezTo>
                    <a:pt x="190323" y="425846"/>
                    <a:pt x="441148" y="505221"/>
                    <a:pt x="441148" y="505221"/>
                  </a:cubicBezTo>
                  <a:cubicBezTo>
                    <a:pt x="569735" y="554433"/>
                    <a:pt x="785635" y="627459"/>
                    <a:pt x="888823" y="676671"/>
                  </a:cubicBezTo>
                  <a:cubicBezTo>
                    <a:pt x="992010" y="725884"/>
                    <a:pt x="974548" y="729059"/>
                    <a:pt x="1060273" y="800496"/>
                  </a:cubicBezTo>
                  <a:cubicBezTo>
                    <a:pt x="1145998" y="871933"/>
                    <a:pt x="1293636" y="1005284"/>
                    <a:pt x="1403173" y="1105296"/>
                  </a:cubicBezTo>
                  <a:cubicBezTo>
                    <a:pt x="1512710" y="1205308"/>
                    <a:pt x="1553986" y="1302146"/>
                    <a:pt x="1717498" y="1400571"/>
                  </a:cubicBezTo>
                  <a:cubicBezTo>
                    <a:pt x="1881010" y="1498996"/>
                    <a:pt x="2204861" y="1608534"/>
                    <a:pt x="2384248" y="1695846"/>
                  </a:cubicBezTo>
                  <a:cubicBezTo>
                    <a:pt x="2563635" y="1783158"/>
                    <a:pt x="2677936" y="1846659"/>
                    <a:pt x="2793823" y="1924446"/>
                  </a:cubicBezTo>
                  <a:cubicBezTo>
                    <a:pt x="2909710" y="2002233"/>
                    <a:pt x="2990673" y="2091134"/>
                    <a:pt x="3079573" y="2162571"/>
                  </a:cubicBezTo>
                  <a:cubicBezTo>
                    <a:pt x="3168473" y="2234009"/>
                    <a:pt x="3258961" y="2310209"/>
                    <a:pt x="3327223" y="2353071"/>
                  </a:cubicBezTo>
                  <a:cubicBezTo>
                    <a:pt x="3395485" y="2395933"/>
                    <a:pt x="3449461" y="2392759"/>
                    <a:pt x="3489148" y="2419746"/>
                  </a:cubicBezTo>
                  <a:cubicBezTo>
                    <a:pt x="3528836" y="2446734"/>
                    <a:pt x="3544710" y="2489596"/>
                    <a:pt x="3565348" y="2514996"/>
                  </a:cubicBezTo>
                  <a:cubicBezTo>
                    <a:pt x="3585986" y="2540396"/>
                    <a:pt x="3593923" y="2562621"/>
                    <a:pt x="3612973" y="2572146"/>
                  </a:cubicBezTo>
                  <a:cubicBezTo>
                    <a:pt x="3632023" y="2581671"/>
                    <a:pt x="3679648" y="2572146"/>
                    <a:pt x="3679648" y="2572146"/>
                  </a:cubicBezTo>
                  <a:lnTo>
                    <a:pt x="3832048" y="2572146"/>
                  </a:lnTo>
                  <a:lnTo>
                    <a:pt x="4203523" y="2581671"/>
                  </a:lnTo>
                  <a:cubicBezTo>
                    <a:pt x="4328935" y="2583258"/>
                    <a:pt x="4467048" y="2580084"/>
                    <a:pt x="4584523" y="2581671"/>
                  </a:cubicBezTo>
                  <a:cubicBezTo>
                    <a:pt x="4701998" y="2583259"/>
                    <a:pt x="4844873" y="2591196"/>
                    <a:pt x="4908373" y="2591196"/>
                  </a:cubicBezTo>
                  <a:cubicBezTo>
                    <a:pt x="4971873" y="2591196"/>
                    <a:pt x="4952823" y="2584846"/>
                    <a:pt x="4965523" y="2581671"/>
                  </a:cubicBezTo>
                  <a:cubicBezTo>
                    <a:pt x="4978223" y="2578496"/>
                    <a:pt x="4978223" y="2586434"/>
                    <a:pt x="4984573" y="2572146"/>
                  </a:cubicBezTo>
                  <a:cubicBezTo>
                    <a:pt x="4990923" y="2557858"/>
                    <a:pt x="5002036" y="2561033"/>
                    <a:pt x="5003623" y="2495946"/>
                  </a:cubicBezTo>
                  <a:cubicBezTo>
                    <a:pt x="5005210" y="2430859"/>
                    <a:pt x="4995686" y="2310209"/>
                    <a:pt x="4994098" y="2181621"/>
                  </a:cubicBezTo>
                  <a:cubicBezTo>
                    <a:pt x="4992511" y="2053034"/>
                    <a:pt x="4992511" y="1883171"/>
                    <a:pt x="4994098" y="1724421"/>
                  </a:cubicBezTo>
                  <a:cubicBezTo>
                    <a:pt x="4995685" y="1565671"/>
                    <a:pt x="5003623" y="1325958"/>
                    <a:pt x="5003623" y="1229121"/>
                  </a:cubicBezTo>
                  <a:cubicBezTo>
                    <a:pt x="5003623" y="1132284"/>
                    <a:pt x="4995685" y="1162446"/>
                    <a:pt x="4994098" y="1143396"/>
                  </a:cubicBezTo>
                  <a:cubicBezTo>
                    <a:pt x="4992511" y="1124346"/>
                    <a:pt x="4998860" y="1119583"/>
                    <a:pt x="4994098" y="1114821"/>
                  </a:cubicBezTo>
                  <a:cubicBezTo>
                    <a:pt x="4989336" y="1110059"/>
                    <a:pt x="4978223" y="1111646"/>
                    <a:pt x="4965523" y="1114821"/>
                  </a:cubicBezTo>
                  <a:cubicBezTo>
                    <a:pt x="4952823" y="1117996"/>
                    <a:pt x="4944885" y="1125934"/>
                    <a:pt x="4917898" y="1133871"/>
                  </a:cubicBezTo>
                  <a:cubicBezTo>
                    <a:pt x="4890911" y="1141808"/>
                    <a:pt x="4870273" y="1151334"/>
                    <a:pt x="4803598" y="1162446"/>
                  </a:cubicBezTo>
                  <a:cubicBezTo>
                    <a:pt x="4736923" y="1173559"/>
                    <a:pt x="4605160" y="1218008"/>
                    <a:pt x="4517848" y="1200546"/>
                  </a:cubicBezTo>
                  <a:cubicBezTo>
                    <a:pt x="4430536" y="1183084"/>
                    <a:pt x="4352748" y="1133871"/>
                    <a:pt x="4279723" y="1057671"/>
                  </a:cubicBezTo>
                  <a:cubicBezTo>
                    <a:pt x="4206698" y="981471"/>
                    <a:pt x="4146373" y="816371"/>
                    <a:pt x="4079698" y="743346"/>
                  </a:cubicBezTo>
                  <a:cubicBezTo>
                    <a:pt x="4013023" y="670321"/>
                    <a:pt x="3944761" y="644921"/>
                    <a:pt x="3879673" y="619521"/>
                  </a:cubicBezTo>
                  <a:cubicBezTo>
                    <a:pt x="3814586" y="594121"/>
                    <a:pt x="3732036" y="652859"/>
                    <a:pt x="3689173" y="590946"/>
                  </a:cubicBezTo>
                  <a:cubicBezTo>
                    <a:pt x="3646311" y="529034"/>
                    <a:pt x="3654248" y="321071"/>
                    <a:pt x="3622498" y="248046"/>
                  </a:cubicBezTo>
                  <a:cubicBezTo>
                    <a:pt x="3590748" y="175021"/>
                    <a:pt x="3547885" y="182958"/>
                    <a:pt x="3498673" y="152796"/>
                  </a:cubicBezTo>
                  <a:cubicBezTo>
                    <a:pt x="3449461" y="122634"/>
                    <a:pt x="3352623" y="63896"/>
                    <a:pt x="3279598" y="57546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478889" y="24078540"/>
              <a:ext cx="4544243" cy="2258784"/>
            </a:xfrm>
            <a:custGeom>
              <a:avLst/>
              <a:gdLst>
                <a:gd name="connsiteX0" fmla="*/ 2294511 w 4544243"/>
                <a:gd name="connsiteY0" fmla="*/ 800760 h 2258784"/>
                <a:gd name="connsiteX1" fmla="*/ 1827786 w 4544243"/>
                <a:gd name="connsiteY1" fmla="*/ 715035 h 2258784"/>
                <a:gd name="connsiteX2" fmla="*/ 1456311 w 4544243"/>
                <a:gd name="connsiteY2" fmla="*/ 543585 h 2258784"/>
                <a:gd name="connsiteX3" fmla="*/ 1208661 w 4544243"/>
                <a:gd name="connsiteY3" fmla="*/ 476910 h 2258784"/>
                <a:gd name="connsiteX4" fmla="*/ 903861 w 4544243"/>
                <a:gd name="connsiteY4" fmla="*/ 353085 h 2258784"/>
                <a:gd name="connsiteX5" fmla="*/ 513336 w 4544243"/>
                <a:gd name="connsiteY5" fmla="*/ 162585 h 2258784"/>
                <a:gd name="connsiteX6" fmla="*/ 94236 w 4544243"/>
                <a:gd name="connsiteY6" fmla="*/ 660 h 2258784"/>
                <a:gd name="connsiteX7" fmla="*/ 8511 w 4544243"/>
                <a:gd name="connsiteY7" fmla="*/ 114960 h 2258784"/>
                <a:gd name="connsiteX8" fmla="*/ 237111 w 4544243"/>
                <a:gd name="connsiteY8" fmla="*/ 343560 h 2258784"/>
                <a:gd name="connsiteX9" fmla="*/ 456186 w 4544243"/>
                <a:gd name="connsiteY9" fmla="*/ 419760 h 2258784"/>
                <a:gd name="connsiteX10" fmla="*/ 760986 w 4544243"/>
                <a:gd name="connsiteY10" fmla="*/ 638835 h 2258784"/>
                <a:gd name="connsiteX11" fmla="*/ 1246761 w 4544243"/>
                <a:gd name="connsiteY11" fmla="*/ 734085 h 2258784"/>
                <a:gd name="connsiteX12" fmla="*/ 1818261 w 4544243"/>
                <a:gd name="connsiteY12" fmla="*/ 972210 h 2258784"/>
                <a:gd name="connsiteX13" fmla="*/ 2332611 w 4544243"/>
                <a:gd name="connsiteY13" fmla="*/ 1229385 h 2258784"/>
                <a:gd name="connsiteX14" fmla="*/ 3113661 w 4544243"/>
                <a:gd name="connsiteY14" fmla="*/ 1572285 h 2258784"/>
                <a:gd name="connsiteX15" fmla="*/ 3523236 w 4544243"/>
                <a:gd name="connsiteY15" fmla="*/ 1677060 h 2258784"/>
                <a:gd name="connsiteX16" fmla="*/ 3847086 w 4544243"/>
                <a:gd name="connsiteY16" fmla="*/ 1953285 h 2258784"/>
                <a:gd name="connsiteX17" fmla="*/ 4237611 w 4544243"/>
                <a:gd name="connsiteY17" fmla="*/ 2181885 h 2258784"/>
                <a:gd name="connsiteX18" fmla="*/ 4418586 w 4544243"/>
                <a:gd name="connsiteY18" fmla="*/ 2229510 h 2258784"/>
                <a:gd name="connsiteX19" fmla="*/ 4523361 w 4544243"/>
                <a:gd name="connsiteY19" fmla="*/ 2258085 h 2258784"/>
                <a:gd name="connsiteX20" fmla="*/ 4542411 w 4544243"/>
                <a:gd name="connsiteY20" fmla="*/ 2200935 h 2258784"/>
                <a:gd name="connsiteX21" fmla="*/ 4542411 w 4544243"/>
                <a:gd name="connsiteY21" fmla="*/ 2048535 h 2258784"/>
                <a:gd name="connsiteX22" fmla="*/ 4532886 w 4544243"/>
                <a:gd name="connsiteY22" fmla="*/ 1962810 h 2258784"/>
                <a:gd name="connsiteX23" fmla="*/ 4513836 w 4544243"/>
                <a:gd name="connsiteY23" fmla="*/ 1905660 h 2258784"/>
                <a:gd name="connsiteX24" fmla="*/ 4437636 w 4544243"/>
                <a:gd name="connsiteY24" fmla="*/ 1896135 h 2258784"/>
                <a:gd name="connsiteX25" fmla="*/ 4199511 w 4544243"/>
                <a:gd name="connsiteY25" fmla="*/ 1810410 h 2258784"/>
                <a:gd name="connsiteX26" fmla="*/ 3866136 w 4544243"/>
                <a:gd name="connsiteY26" fmla="*/ 1562760 h 2258784"/>
                <a:gd name="connsiteX27" fmla="*/ 3504186 w 4544243"/>
                <a:gd name="connsiteY27" fmla="*/ 1286535 h 2258784"/>
                <a:gd name="connsiteX28" fmla="*/ 3218436 w 4544243"/>
                <a:gd name="connsiteY28" fmla="*/ 1210335 h 2258784"/>
                <a:gd name="connsiteX29" fmla="*/ 2923161 w 4544243"/>
                <a:gd name="connsiteY29" fmla="*/ 1162710 h 2258784"/>
                <a:gd name="connsiteX30" fmla="*/ 2646936 w 4544243"/>
                <a:gd name="connsiteY30" fmla="*/ 1019835 h 2258784"/>
                <a:gd name="connsiteX31" fmla="*/ 2475486 w 4544243"/>
                <a:gd name="connsiteY31" fmla="*/ 896010 h 2258784"/>
                <a:gd name="connsiteX32" fmla="*/ 2294511 w 4544243"/>
                <a:gd name="connsiteY32" fmla="*/ 800760 h 2258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544243" h="2258784">
                  <a:moveTo>
                    <a:pt x="2294511" y="800760"/>
                  </a:moveTo>
                  <a:cubicBezTo>
                    <a:pt x="2186561" y="770598"/>
                    <a:pt x="1967486" y="757897"/>
                    <a:pt x="1827786" y="715035"/>
                  </a:cubicBezTo>
                  <a:cubicBezTo>
                    <a:pt x="1688086" y="672173"/>
                    <a:pt x="1559498" y="583272"/>
                    <a:pt x="1456311" y="543585"/>
                  </a:cubicBezTo>
                  <a:cubicBezTo>
                    <a:pt x="1353124" y="503898"/>
                    <a:pt x="1300736" y="508660"/>
                    <a:pt x="1208661" y="476910"/>
                  </a:cubicBezTo>
                  <a:cubicBezTo>
                    <a:pt x="1116586" y="445160"/>
                    <a:pt x="1019749" y="405473"/>
                    <a:pt x="903861" y="353085"/>
                  </a:cubicBezTo>
                  <a:cubicBezTo>
                    <a:pt x="787973" y="300697"/>
                    <a:pt x="648273" y="221322"/>
                    <a:pt x="513336" y="162585"/>
                  </a:cubicBezTo>
                  <a:cubicBezTo>
                    <a:pt x="378398" y="103847"/>
                    <a:pt x="178373" y="8597"/>
                    <a:pt x="94236" y="660"/>
                  </a:cubicBezTo>
                  <a:cubicBezTo>
                    <a:pt x="10098" y="-7278"/>
                    <a:pt x="-15301" y="57810"/>
                    <a:pt x="8511" y="114960"/>
                  </a:cubicBezTo>
                  <a:cubicBezTo>
                    <a:pt x="32323" y="172110"/>
                    <a:pt x="162499" y="292760"/>
                    <a:pt x="237111" y="343560"/>
                  </a:cubicBezTo>
                  <a:cubicBezTo>
                    <a:pt x="311723" y="394360"/>
                    <a:pt x="368873" y="370547"/>
                    <a:pt x="456186" y="419760"/>
                  </a:cubicBezTo>
                  <a:cubicBezTo>
                    <a:pt x="543499" y="468973"/>
                    <a:pt x="629224" y="586448"/>
                    <a:pt x="760986" y="638835"/>
                  </a:cubicBezTo>
                  <a:cubicBezTo>
                    <a:pt x="892748" y="691222"/>
                    <a:pt x="1070549" y="678523"/>
                    <a:pt x="1246761" y="734085"/>
                  </a:cubicBezTo>
                  <a:cubicBezTo>
                    <a:pt x="1422973" y="789647"/>
                    <a:pt x="1637286" y="889660"/>
                    <a:pt x="1818261" y="972210"/>
                  </a:cubicBezTo>
                  <a:cubicBezTo>
                    <a:pt x="1999236" y="1054760"/>
                    <a:pt x="2116711" y="1129373"/>
                    <a:pt x="2332611" y="1229385"/>
                  </a:cubicBezTo>
                  <a:cubicBezTo>
                    <a:pt x="2548511" y="1329398"/>
                    <a:pt x="2915224" y="1497673"/>
                    <a:pt x="3113661" y="1572285"/>
                  </a:cubicBezTo>
                  <a:cubicBezTo>
                    <a:pt x="3312098" y="1646897"/>
                    <a:pt x="3400999" y="1613560"/>
                    <a:pt x="3523236" y="1677060"/>
                  </a:cubicBezTo>
                  <a:cubicBezTo>
                    <a:pt x="3645474" y="1740560"/>
                    <a:pt x="3728024" y="1869148"/>
                    <a:pt x="3847086" y="1953285"/>
                  </a:cubicBezTo>
                  <a:cubicBezTo>
                    <a:pt x="3966148" y="2037422"/>
                    <a:pt x="4142361" y="2135848"/>
                    <a:pt x="4237611" y="2181885"/>
                  </a:cubicBezTo>
                  <a:cubicBezTo>
                    <a:pt x="4332861" y="2227923"/>
                    <a:pt x="4418586" y="2229510"/>
                    <a:pt x="4418586" y="2229510"/>
                  </a:cubicBezTo>
                  <a:cubicBezTo>
                    <a:pt x="4466211" y="2242210"/>
                    <a:pt x="4502724" y="2262847"/>
                    <a:pt x="4523361" y="2258085"/>
                  </a:cubicBezTo>
                  <a:cubicBezTo>
                    <a:pt x="4543998" y="2253323"/>
                    <a:pt x="4539236" y="2235860"/>
                    <a:pt x="4542411" y="2200935"/>
                  </a:cubicBezTo>
                  <a:cubicBezTo>
                    <a:pt x="4545586" y="2166010"/>
                    <a:pt x="4543998" y="2088222"/>
                    <a:pt x="4542411" y="2048535"/>
                  </a:cubicBezTo>
                  <a:cubicBezTo>
                    <a:pt x="4540824" y="2008848"/>
                    <a:pt x="4537648" y="1986622"/>
                    <a:pt x="4532886" y="1962810"/>
                  </a:cubicBezTo>
                  <a:cubicBezTo>
                    <a:pt x="4528124" y="1938998"/>
                    <a:pt x="4529711" y="1916773"/>
                    <a:pt x="4513836" y="1905660"/>
                  </a:cubicBezTo>
                  <a:cubicBezTo>
                    <a:pt x="4497961" y="1894548"/>
                    <a:pt x="4490023" y="1912010"/>
                    <a:pt x="4437636" y="1896135"/>
                  </a:cubicBezTo>
                  <a:cubicBezTo>
                    <a:pt x="4385249" y="1880260"/>
                    <a:pt x="4294761" y="1865973"/>
                    <a:pt x="4199511" y="1810410"/>
                  </a:cubicBezTo>
                  <a:cubicBezTo>
                    <a:pt x="4104261" y="1754848"/>
                    <a:pt x="3866136" y="1562760"/>
                    <a:pt x="3866136" y="1562760"/>
                  </a:cubicBezTo>
                  <a:cubicBezTo>
                    <a:pt x="3750249" y="1475448"/>
                    <a:pt x="3612136" y="1345272"/>
                    <a:pt x="3504186" y="1286535"/>
                  </a:cubicBezTo>
                  <a:cubicBezTo>
                    <a:pt x="3396236" y="1227798"/>
                    <a:pt x="3315273" y="1230972"/>
                    <a:pt x="3218436" y="1210335"/>
                  </a:cubicBezTo>
                  <a:cubicBezTo>
                    <a:pt x="3121599" y="1189698"/>
                    <a:pt x="3018411" y="1194460"/>
                    <a:pt x="2923161" y="1162710"/>
                  </a:cubicBezTo>
                  <a:cubicBezTo>
                    <a:pt x="2827911" y="1130960"/>
                    <a:pt x="2721549" y="1064285"/>
                    <a:pt x="2646936" y="1019835"/>
                  </a:cubicBezTo>
                  <a:cubicBezTo>
                    <a:pt x="2572323" y="975385"/>
                    <a:pt x="2531049" y="929348"/>
                    <a:pt x="2475486" y="896010"/>
                  </a:cubicBezTo>
                  <a:cubicBezTo>
                    <a:pt x="2419924" y="862673"/>
                    <a:pt x="2402461" y="830922"/>
                    <a:pt x="2294511" y="800760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192000" y="23227467"/>
              <a:ext cx="4810125" cy="1137483"/>
            </a:xfrm>
            <a:custGeom>
              <a:avLst/>
              <a:gdLst>
                <a:gd name="connsiteX0" fmla="*/ 0 w 4810125"/>
                <a:gd name="connsiteY0" fmla="*/ 451683 h 1137483"/>
                <a:gd name="connsiteX1" fmla="*/ 323850 w 4810125"/>
                <a:gd name="connsiteY1" fmla="*/ 394533 h 1137483"/>
                <a:gd name="connsiteX2" fmla="*/ 638175 w 4810125"/>
                <a:gd name="connsiteY2" fmla="*/ 404058 h 1137483"/>
                <a:gd name="connsiteX3" fmla="*/ 990600 w 4810125"/>
                <a:gd name="connsiteY3" fmla="*/ 289758 h 1137483"/>
                <a:gd name="connsiteX4" fmla="*/ 1409700 w 4810125"/>
                <a:gd name="connsiteY4" fmla="*/ 451683 h 1137483"/>
                <a:gd name="connsiteX5" fmla="*/ 1628775 w 4810125"/>
                <a:gd name="connsiteY5" fmla="*/ 461208 h 1137483"/>
                <a:gd name="connsiteX6" fmla="*/ 1905000 w 4810125"/>
                <a:gd name="connsiteY6" fmla="*/ 346908 h 1137483"/>
                <a:gd name="connsiteX7" fmla="*/ 2152650 w 4810125"/>
                <a:gd name="connsiteY7" fmla="*/ 156408 h 1137483"/>
                <a:gd name="connsiteX8" fmla="*/ 2190750 w 4810125"/>
                <a:gd name="connsiteY8" fmla="*/ 127833 h 1137483"/>
                <a:gd name="connsiteX9" fmla="*/ 2457450 w 4810125"/>
                <a:gd name="connsiteY9" fmla="*/ 51633 h 1137483"/>
                <a:gd name="connsiteX10" fmla="*/ 2733675 w 4810125"/>
                <a:gd name="connsiteY10" fmla="*/ 13533 h 1137483"/>
                <a:gd name="connsiteX11" fmla="*/ 2962275 w 4810125"/>
                <a:gd name="connsiteY11" fmla="*/ 13533 h 1137483"/>
                <a:gd name="connsiteX12" fmla="*/ 3333750 w 4810125"/>
                <a:gd name="connsiteY12" fmla="*/ 175458 h 1137483"/>
                <a:gd name="connsiteX13" fmla="*/ 3600450 w 4810125"/>
                <a:gd name="connsiteY13" fmla="*/ 299283 h 1137483"/>
                <a:gd name="connsiteX14" fmla="*/ 3895725 w 4810125"/>
                <a:gd name="connsiteY14" fmla="*/ 289758 h 1137483"/>
                <a:gd name="connsiteX15" fmla="*/ 4229100 w 4810125"/>
                <a:gd name="connsiteY15" fmla="*/ 280233 h 1137483"/>
                <a:gd name="connsiteX16" fmla="*/ 4467225 w 4810125"/>
                <a:gd name="connsiteY16" fmla="*/ 470733 h 1137483"/>
                <a:gd name="connsiteX17" fmla="*/ 4638675 w 4810125"/>
                <a:gd name="connsiteY17" fmla="*/ 718383 h 1137483"/>
                <a:gd name="connsiteX18" fmla="*/ 4581525 w 4810125"/>
                <a:gd name="connsiteY18" fmla="*/ 870783 h 1137483"/>
                <a:gd name="connsiteX19" fmla="*/ 4705350 w 4810125"/>
                <a:gd name="connsiteY19" fmla="*/ 1070808 h 1137483"/>
                <a:gd name="connsiteX20" fmla="*/ 4810125 w 4810125"/>
                <a:gd name="connsiteY20" fmla="*/ 1137483 h 113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10125" h="1137483">
                  <a:moveTo>
                    <a:pt x="0" y="451683"/>
                  </a:moveTo>
                  <a:cubicBezTo>
                    <a:pt x="108744" y="427076"/>
                    <a:pt x="217488" y="402470"/>
                    <a:pt x="323850" y="394533"/>
                  </a:cubicBezTo>
                  <a:cubicBezTo>
                    <a:pt x="430212" y="386596"/>
                    <a:pt x="527050" y="421520"/>
                    <a:pt x="638175" y="404058"/>
                  </a:cubicBezTo>
                  <a:cubicBezTo>
                    <a:pt x="749300" y="386595"/>
                    <a:pt x="862013" y="281821"/>
                    <a:pt x="990600" y="289758"/>
                  </a:cubicBezTo>
                  <a:cubicBezTo>
                    <a:pt x="1119187" y="297695"/>
                    <a:pt x="1303338" y="423108"/>
                    <a:pt x="1409700" y="451683"/>
                  </a:cubicBezTo>
                  <a:cubicBezTo>
                    <a:pt x="1516063" y="480258"/>
                    <a:pt x="1546225" y="478670"/>
                    <a:pt x="1628775" y="461208"/>
                  </a:cubicBezTo>
                  <a:cubicBezTo>
                    <a:pt x="1711325" y="443746"/>
                    <a:pt x="1817688" y="397708"/>
                    <a:pt x="1905000" y="346908"/>
                  </a:cubicBezTo>
                  <a:cubicBezTo>
                    <a:pt x="1992313" y="296108"/>
                    <a:pt x="2105025" y="192920"/>
                    <a:pt x="2152650" y="156408"/>
                  </a:cubicBezTo>
                  <a:cubicBezTo>
                    <a:pt x="2200275" y="119895"/>
                    <a:pt x="2139950" y="145295"/>
                    <a:pt x="2190750" y="127833"/>
                  </a:cubicBezTo>
                  <a:cubicBezTo>
                    <a:pt x="2241550" y="110371"/>
                    <a:pt x="2366962" y="70683"/>
                    <a:pt x="2457450" y="51633"/>
                  </a:cubicBezTo>
                  <a:cubicBezTo>
                    <a:pt x="2547938" y="32583"/>
                    <a:pt x="2649538" y="19883"/>
                    <a:pt x="2733675" y="13533"/>
                  </a:cubicBezTo>
                  <a:cubicBezTo>
                    <a:pt x="2817812" y="7183"/>
                    <a:pt x="2862263" y="-13454"/>
                    <a:pt x="2962275" y="13533"/>
                  </a:cubicBezTo>
                  <a:cubicBezTo>
                    <a:pt x="3062287" y="40520"/>
                    <a:pt x="3227388" y="127833"/>
                    <a:pt x="3333750" y="175458"/>
                  </a:cubicBezTo>
                  <a:cubicBezTo>
                    <a:pt x="3440112" y="223083"/>
                    <a:pt x="3506788" y="280233"/>
                    <a:pt x="3600450" y="299283"/>
                  </a:cubicBezTo>
                  <a:cubicBezTo>
                    <a:pt x="3694112" y="318333"/>
                    <a:pt x="3895725" y="289758"/>
                    <a:pt x="3895725" y="289758"/>
                  </a:cubicBezTo>
                  <a:cubicBezTo>
                    <a:pt x="4000500" y="286583"/>
                    <a:pt x="4133850" y="250070"/>
                    <a:pt x="4229100" y="280233"/>
                  </a:cubicBezTo>
                  <a:cubicBezTo>
                    <a:pt x="4324350" y="310396"/>
                    <a:pt x="4398963" y="397708"/>
                    <a:pt x="4467225" y="470733"/>
                  </a:cubicBezTo>
                  <a:cubicBezTo>
                    <a:pt x="4535487" y="543758"/>
                    <a:pt x="4619625" y="651708"/>
                    <a:pt x="4638675" y="718383"/>
                  </a:cubicBezTo>
                  <a:cubicBezTo>
                    <a:pt x="4657725" y="785058"/>
                    <a:pt x="4570413" y="812046"/>
                    <a:pt x="4581525" y="870783"/>
                  </a:cubicBezTo>
                  <a:cubicBezTo>
                    <a:pt x="4592637" y="929520"/>
                    <a:pt x="4667250" y="1026358"/>
                    <a:pt x="4705350" y="1070808"/>
                  </a:cubicBezTo>
                  <a:cubicBezTo>
                    <a:pt x="4743450" y="1115258"/>
                    <a:pt x="4776787" y="1126370"/>
                    <a:pt x="4810125" y="1137483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896975" y="18602325"/>
              <a:ext cx="3133725" cy="2171700"/>
            </a:xfrm>
            <a:custGeom>
              <a:avLst/>
              <a:gdLst>
                <a:gd name="connsiteX0" fmla="*/ 0 w 3095660"/>
                <a:gd name="connsiteY0" fmla="*/ 1790700 h 1790700"/>
                <a:gd name="connsiteX1" fmla="*/ 352425 w 3095660"/>
                <a:gd name="connsiteY1" fmla="*/ 1676400 h 1790700"/>
                <a:gd name="connsiteX2" fmla="*/ 781050 w 3095660"/>
                <a:gd name="connsiteY2" fmla="*/ 1524000 h 1790700"/>
                <a:gd name="connsiteX3" fmla="*/ 1000125 w 3095660"/>
                <a:gd name="connsiteY3" fmla="*/ 1314450 h 1790700"/>
                <a:gd name="connsiteX4" fmla="*/ 1162050 w 3095660"/>
                <a:gd name="connsiteY4" fmla="*/ 1076325 h 1790700"/>
                <a:gd name="connsiteX5" fmla="*/ 1285875 w 3095660"/>
                <a:gd name="connsiteY5" fmla="*/ 962025 h 1790700"/>
                <a:gd name="connsiteX6" fmla="*/ 1562100 w 3095660"/>
                <a:gd name="connsiteY6" fmla="*/ 914400 h 1790700"/>
                <a:gd name="connsiteX7" fmla="*/ 1800225 w 3095660"/>
                <a:gd name="connsiteY7" fmla="*/ 942975 h 1790700"/>
                <a:gd name="connsiteX8" fmla="*/ 2114550 w 3095660"/>
                <a:gd name="connsiteY8" fmla="*/ 971550 h 1790700"/>
                <a:gd name="connsiteX9" fmla="*/ 2333625 w 3095660"/>
                <a:gd name="connsiteY9" fmla="*/ 933450 h 1790700"/>
                <a:gd name="connsiteX10" fmla="*/ 2390775 w 3095660"/>
                <a:gd name="connsiteY10" fmla="*/ 781050 h 1790700"/>
                <a:gd name="connsiteX11" fmla="*/ 2419350 w 3095660"/>
                <a:gd name="connsiteY11" fmla="*/ 647700 h 1790700"/>
                <a:gd name="connsiteX12" fmla="*/ 2552700 w 3095660"/>
                <a:gd name="connsiteY12" fmla="*/ 647700 h 1790700"/>
                <a:gd name="connsiteX13" fmla="*/ 2705100 w 3095660"/>
                <a:gd name="connsiteY13" fmla="*/ 542925 h 1790700"/>
                <a:gd name="connsiteX14" fmla="*/ 2924175 w 3095660"/>
                <a:gd name="connsiteY14" fmla="*/ 523875 h 1790700"/>
                <a:gd name="connsiteX15" fmla="*/ 3028950 w 3095660"/>
                <a:gd name="connsiteY15" fmla="*/ 438150 h 1790700"/>
                <a:gd name="connsiteX16" fmla="*/ 3095625 w 3095660"/>
                <a:gd name="connsiteY16" fmla="*/ 238125 h 1790700"/>
                <a:gd name="connsiteX17" fmla="*/ 3038475 w 3095660"/>
                <a:gd name="connsiteY17" fmla="*/ 142875 h 1790700"/>
                <a:gd name="connsiteX18" fmla="*/ 3057525 w 3095660"/>
                <a:gd name="connsiteY18" fmla="*/ 0 h 1790700"/>
                <a:gd name="connsiteX0" fmla="*/ 0 w 3133725"/>
                <a:gd name="connsiteY0" fmla="*/ 2171700 h 2171700"/>
                <a:gd name="connsiteX1" fmla="*/ 352425 w 3133725"/>
                <a:gd name="connsiteY1" fmla="*/ 2057400 h 2171700"/>
                <a:gd name="connsiteX2" fmla="*/ 781050 w 3133725"/>
                <a:gd name="connsiteY2" fmla="*/ 1905000 h 2171700"/>
                <a:gd name="connsiteX3" fmla="*/ 1000125 w 3133725"/>
                <a:gd name="connsiteY3" fmla="*/ 1695450 h 2171700"/>
                <a:gd name="connsiteX4" fmla="*/ 1162050 w 3133725"/>
                <a:gd name="connsiteY4" fmla="*/ 1457325 h 2171700"/>
                <a:gd name="connsiteX5" fmla="*/ 1285875 w 3133725"/>
                <a:gd name="connsiteY5" fmla="*/ 1343025 h 2171700"/>
                <a:gd name="connsiteX6" fmla="*/ 1562100 w 3133725"/>
                <a:gd name="connsiteY6" fmla="*/ 1295400 h 2171700"/>
                <a:gd name="connsiteX7" fmla="*/ 1800225 w 3133725"/>
                <a:gd name="connsiteY7" fmla="*/ 1323975 h 2171700"/>
                <a:gd name="connsiteX8" fmla="*/ 2114550 w 3133725"/>
                <a:gd name="connsiteY8" fmla="*/ 1352550 h 2171700"/>
                <a:gd name="connsiteX9" fmla="*/ 2333625 w 3133725"/>
                <a:gd name="connsiteY9" fmla="*/ 1314450 h 2171700"/>
                <a:gd name="connsiteX10" fmla="*/ 2390775 w 3133725"/>
                <a:gd name="connsiteY10" fmla="*/ 1162050 h 2171700"/>
                <a:gd name="connsiteX11" fmla="*/ 2419350 w 3133725"/>
                <a:gd name="connsiteY11" fmla="*/ 1028700 h 2171700"/>
                <a:gd name="connsiteX12" fmla="*/ 2552700 w 3133725"/>
                <a:gd name="connsiteY12" fmla="*/ 1028700 h 2171700"/>
                <a:gd name="connsiteX13" fmla="*/ 2705100 w 3133725"/>
                <a:gd name="connsiteY13" fmla="*/ 923925 h 2171700"/>
                <a:gd name="connsiteX14" fmla="*/ 2924175 w 3133725"/>
                <a:gd name="connsiteY14" fmla="*/ 904875 h 2171700"/>
                <a:gd name="connsiteX15" fmla="*/ 3028950 w 3133725"/>
                <a:gd name="connsiteY15" fmla="*/ 819150 h 2171700"/>
                <a:gd name="connsiteX16" fmla="*/ 3095625 w 3133725"/>
                <a:gd name="connsiteY16" fmla="*/ 619125 h 2171700"/>
                <a:gd name="connsiteX17" fmla="*/ 3038475 w 3133725"/>
                <a:gd name="connsiteY17" fmla="*/ 523875 h 2171700"/>
                <a:gd name="connsiteX18" fmla="*/ 3133725 w 3133725"/>
                <a:gd name="connsiteY18" fmla="*/ 0 h 2171700"/>
                <a:gd name="connsiteX0" fmla="*/ 0 w 3133725"/>
                <a:gd name="connsiteY0" fmla="*/ 2171700 h 2171700"/>
                <a:gd name="connsiteX1" fmla="*/ 352425 w 3133725"/>
                <a:gd name="connsiteY1" fmla="*/ 2057400 h 2171700"/>
                <a:gd name="connsiteX2" fmla="*/ 781050 w 3133725"/>
                <a:gd name="connsiteY2" fmla="*/ 1905000 h 2171700"/>
                <a:gd name="connsiteX3" fmla="*/ 1000125 w 3133725"/>
                <a:gd name="connsiteY3" fmla="*/ 1695450 h 2171700"/>
                <a:gd name="connsiteX4" fmla="*/ 1162050 w 3133725"/>
                <a:gd name="connsiteY4" fmla="*/ 1457325 h 2171700"/>
                <a:gd name="connsiteX5" fmla="*/ 1285875 w 3133725"/>
                <a:gd name="connsiteY5" fmla="*/ 1343025 h 2171700"/>
                <a:gd name="connsiteX6" fmla="*/ 1562100 w 3133725"/>
                <a:gd name="connsiteY6" fmla="*/ 1295400 h 2171700"/>
                <a:gd name="connsiteX7" fmla="*/ 1800225 w 3133725"/>
                <a:gd name="connsiteY7" fmla="*/ 1323975 h 2171700"/>
                <a:gd name="connsiteX8" fmla="*/ 2114550 w 3133725"/>
                <a:gd name="connsiteY8" fmla="*/ 1352550 h 2171700"/>
                <a:gd name="connsiteX9" fmla="*/ 2333625 w 3133725"/>
                <a:gd name="connsiteY9" fmla="*/ 1314450 h 2171700"/>
                <a:gd name="connsiteX10" fmla="*/ 2390775 w 3133725"/>
                <a:gd name="connsiteY10" fmla="*/ 1162050 h 2171700"/>
                <a:gd name="connsiteX11" fmla="*/ 2419350 w 3133725"/>
                <a:gd name="connsiteY11" fmla="*/ 1028700 h 2171700"/>
                <a:gd name="connsiteX12" fmla="*/ 2552700 w 3133725"/>
                <a:gd name="connsiteY12" fmla="*/ 1028700 h 2171700"/>
                <a:gd name="connsiteX13" fmla="*/ 2705100 w 3133725"/>
                <a:gd name="connsiteY13" fmla="*/ 923925 h 2171700"/>
                <a:gd name="connsiteX14" fmla="*/ 2924175 w 3133725"/>
                <a:gd name="connsiteY14" fmla="*/ 904875 h 2171700"/>
                <a:gd name="connsiteX15" fmla="*/ 3028950 w 3133725"/>
                <a:gd name="connsiteY15" fmla="*/ 819150 h 2171700"/>
                <a:gd name="connsiteX16" fmla="*/ 3095625 w 3133725"/>
                <a:gd name="connsiteY16" fmla="*/ 619125 h 2171700"/>
                <a:gd name="connsiteX17" fmla="*/ 3038475 w 3133725"/>
                <a:gd name="connsiteY17" fmla="*/ 523875 h 2171700"/>
                <a:gd name="connsiteX18" fmla="*/ 3038475 w 3133725"/>
                <a:gd name="connsiteY18" fmla="*/ 190500 h 2171700"/>
                <a:gd name="connsiteX19" fmla="*/ 3133725 w 3133725"/>
                <a:gd name="connsiteY19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33725" h="2171700">
                  <a:moveTo>
                    <a:pt x="0" y="2171700"/>
                  </a:moveTo>
                  <a:cubicBezTo>
                    <a:pt x="111125" y="2136775"/>
                    <a:pt x="222250" y="2101850"/>
                    <a:pt x="352425" y="2057400"/>
                  </a:cubicBezTo>
                  <a:cubicBezTo>
                    <a:pt x="482600" y="2012950"/>
                    <a:pt x="673100" y="1965325"/>
                    <a:pt x="781050" y="1905000"/>
                  </a:cubicBezTo>
                  <a:cubicBezTo>
                    <a:pt x="889000" y="1844675"/>
                    <a:pt x="936625" y="1770062"/>
                    <a:pt x="1000125" y="1695450"/>
                  </a:cubicBezTo>
                  <a:cubicBezTo>
                    <a:pt x="1063625" y="1620838"/>
                    <a:pt x="1114425" y="1516062"/>
                    <a:pt x="1162050" y="1457325"/>
                  </a:cubicBezTo>
                  <a:cubicBezTo>
                    <a:pt x="1209675" y="1398587"/>
                    <a:pt x="1219200" y="1370012"/>
                    <a:pt x="1285875" y="1343025"/>
                  </a:cubicBezTo>
                  <a:cubicBezTo>
                    <a:pt x="1352550" y="1316037"/>
                    <a:pt x="1476375" y="1298575"/>
                    <a:pt x="1562100" y="1295400"/>
                  </a:cubicBezTo>
                  <a:cubicBezTo>
                    <a:pt x="1647825" y="1292225"/>
                    <a:pt x="1708150" y="1314450"/>
                    <a:pt x="1800225" y="1323975"/>
                  </a:cubicBezTo>
                  <a:cubicBezTo>
                    <a:pt x="1892300" y="1333500"/>
                    <a:pt x="2025650" y="1354137"/>
                    <a:pt x="2114550" y="1352550"/>
                  </a:cubicBezTo>
                  <a:cubicBezTo>
                    <a:pt x="2203450" y="1350963"/>
                    <a:pt x="2287588" y="1346200"/>
                    <a:pt x="2333625" y="1314450"/>
                  </a:cubicBezTo>
                  <a:cubicBezTo>
                    <a:pt x="2379662" y="1282700"/>
                    <a:pt x="2376488" y="1209675"/>
                    <a:pt x="2390775" y="1162050"/>
                  </a:cubicBezTo>
                  <a:cubicBezTo>
                    <a:pt x="2405062" y="1114425"/>
                    <a:pt x="2392363" y="1050925"/>
                    <a:pt x="2419350" y="1028700"/>
                  </a:cubicBezTo>
                  <a:cubicBezTo>
                    <a:pt x="2446337" y="1006475"/>
                    <a:pt x="2505075" y="1046162"/>
                    <a:pt x="2552700" y="1028700"/>
                  </a:cubicBezTo>
                  <a:cubicBezTo>
                    <a:pt x="2600325" y="1011237"/>
                    <a:pt x="2643188" y="944562"/>
                    <a:pt x="2705100" y="923925"/>
                  </a:cubicBezTo>
                  <a:cubicBezTo>
                    <a:pt x="2767012" y="903288"/>
                    <a:pt x="2870200" y="922337"/>
                    <a:pt x="2924175" y="904875"/>
                  </a:cubicBezTo>
                  <a:cubicBezTo>
                    <a:pt x="2978150" y="887413"/>
                    <a:pt x="3000375" y="866775"/>
                    <a:pt x="3028950" y="819150"/>
                  </a:cubicBezTo>
                  <a:cubicBezTo>
                    <a:pt x="3057525" y="771525"/>
                    <a:pt x="3094038" y="668337"/>
                    <a:pt x="3095625" y="619125"/>
                  </a:cubicBezTo>
                  <a:cubicBezTo>
                    <a:pt x="3097212" y="569913"/>
                    <a:pt x="3048000" y="595313"/>
                    <a:pt x="3038475" y="523875"/>
                  </a:cubicBezTo>
                  <a:cubicBezTo>
                    <a:pt x="3028950" y="452438"/>
                    <a:pt x="3022600" y="277812"/>
                    <a:pt x="3038475" y="190500"/>
                  </a:cubicBezTo>
                  <a:cubicBezTo>
                    <a:pt x="3054350" y="103188"/>
                    <a:pt x="3124200" y="33338"/>
                    <a:pt x="3133725" y="0"/>
                  </a:cubicBezTo>
                </a:path>
              </a:pathLst>
            </a:cu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620750" y="15592425"/>
              <a:ext cx="3936647" cy="3019425"/>
            </a:xfrm>
            <a:custGeom>
              <a:avLst/>
              <a:gdLst>
                <a:gd name="connsiteX0" fmla="*/ 3381375 w 3936647"/>
                <a:gd name="connsiteY0" fmla="*/ 3019425 h 3019425"/>
                <a:gd name="connsiteX1" fmla="*/ 3476625 w 3936647"/>
                <a:gd name="connsiteY1" fmla="*/ 2962275 h 3019425"/>
                <a:gd name="connsiteX2" fmla="*/ 3562350 w 3936647"/>
                <a:gd name="connsiteY2" fmla="*/ 2847975 h 3019425"/>
                <a:gd name="connsiteX3" fmla="*/ 3686175 w 3936647"/>
                <a:gd name="connsiteY3" fmla="*/ 2743200 h 3019425"/>
                <a:gd name="connsiteX4" fmla="*/ 3600450 w 3936647"/>
                <a:gd name="connsiteY4" fmla="*/ 2505075 h 3019425"/>
                <a:gd name="connsiteX5" fmla="*/ 3676650 w 3936647"/>
                <a:gd name="connsiteY5" fmla="*/ 2324100 h 3019425"/>
                <a:gd name="connsiteX6" fmla="*/ 3752850 w 3936647"/>
                <a:gd name="connsiteY6" fmla="*/ 2219325 h 3019425"/>
                <a:gd name="connsiteX7" fmla="*/ 3886200 w 3936647"/>
                <a:gd name="connsiteY7" fmla="*/ 2105025 h 3019425"/>
                <a:gd name="connsiteX8" fmla="*/ 3933825 w 3936647"/>
                <a:gd name="connsiteY8" fmla="*/ 2028825 h 3019425"/>
                <a:gd name="connsiteX9" fmla="*/ 3914775 w 3936647"/>
                <a:gd name="connsiteY9" fmla="*/ 1838325 h 3019425"/>
                <a:gd name="connsiteX10" fmla="*/ 3781425 w 3936647"/>
                <a:gd name="connsiteY10" fmla="*/ 1838325 h 3019425"/>
                <a:gd name="connsiteX11" fmla="*/ 3648075 w 3936647"/>
                <a:gd name="connsiteY11" fmla="*/ 1847850 h 3019425"/>
                <a:gd name="connsiteX12" fmla="*/ 3676650 w 3936647"/>
                <a:gd name="connsiteY12" fmla="*/ 1704975 h 3019425"/>
                <a:gd name="connsiteX13" fmla="*/ 3590925 w 3936647"/>
                <a:gd name="connsiteY13" fmla="*/ 1609725 h 3019425"/>
                <a:gd name="connsiteX14" fmla="*/ 3533775 w 3936647"/>
                <a:gd name="connsiteY14" fmla="*/ 1504950 h 3019425"/>
                <a:gd name="connsiteX15" fmla="*/ 3352800 w 3936647"/>
                <a:gd name="connsiteY15" fmla="*/ 1533525 h 3019425"/>
                <a:gd name="connsiteX16" fmla="*/ 3295650 w 3936647"/>
                <a:gd name="connsiteY16" fmla="*/ 1628775 h 3019425"/>
                <a:gd name="connsiteX17" fmla="*/ 3238500 w 3936647"/>
                <a:gd name="connsiteY17" fmla="*/ 1733550 h 3019425"/>
                <a:gd name="connsiteX18" fmla="*/ 3181350 w 3936647"/>
                <a:gd name="connsiteY18" fmla="*/ 1781175 h 3019425"/>
                <a:gd name="connsiteX19" fmla="*/ 3019425 w 3936647"/>
                <a:gd name="connsiteY19" fmla="*/ 1657350 h 3019425"/>
                <a:gd name="connsiteX20" fmla="*/ 2895600 w 3936647"/>
                <a:gd name="connsiteY20" fmla="*/ 1638300 h 3019425"/>
                <a:gd name="connsiteX21" fmla="*/ 2828925 w 3936647"/>
                <a:gd name="connsiteY21" fmla="*/ 1552575 h 3019425"/>
                <a:gd name="connsiteX22" fmla="*/ 2695575 w 3936647"/>
                <a:gd name="connsiteY22" fmla="*/ 1514475 h 3019425"/>
                <a:gd name="connsiteX23" fmla="*/ 2562225 w 3936647"/>
                <a:gd name="connsiteY23" fmla="*/ 1581150 h 3019425"/>
                <a:gd name="connsiteX24" fmla="*/ 2438400 w 3936647"/>
                <a:gd name="connsiteY24" fmla="*/ 1543050 h 3019425"/>
                <a:gd name="connsiteX25" fmla="*/ 2266950 w 3936647"/>
                <a:gd name="connsiteY25" fmla="*/ 1628775 h 3019425"/>
                <a:gd name="connsiteX26" fmla="*/ 2057400 w 3936647"/>
                <a:gd name="connsiteY26" fmla="*/ 1600200 h 3019425"/>
                <a:gd name="connsiteX27" fmla="*/ 1943100 w 3936647"/>
                <a:gd name="connsiteY27" fmla="*/ 1609725 h 3019425"/>
                <a:gd name="connsiteX28" fmla="*/ 1838325 w 3936647"/>
                <a:gd name="connsiteY28" fmla="*/ 1600200 h 3019425"/>
                <a:gd name="connsiteX29" fmla="*/ 1685925 w 3936647"/>
                <a:gd name="connsiteY29" fmla="*/ 1647825 h 3019425"/>
                <a:gd name="connsiteX30" fmla="*/ 1628775 w 3936647"/>
                <a:gd name="connsiteY30" fmla="*/ 1666875 h 3019425"/>
                <a:gd name="connsiteX31" fmla="*/ 1552575 w 3936647"/>
                <a:gd name="connsiteY31" fmla="*/ 1524000 h 3019425"/>
                <a:gd name="connsiteX32" fmla="*/ 1457325 w 3936647"/>
                <a:gd name="connsiteY32" fmla="*/ 1495425 h 3019425"/>
                <a:gd name="connsiteX33" fmla="*/ 1285875 w 3936647"/>
                <a:gd name="connsiteY33" fmla="*/ 1428750 h 3019425"/>
                <a:gd name="connsiteX34" fmla="*/ 1200150 w 3936647"/>
                <a:gd name="connsiteY34" fmla="*/ 1209675 h 3019425"/>
                <a:gd name="connsiteX35" fmla="*/ 1047750 w 3936647"/>
                <a:gd name="connsiteY35" fmla="*/ 1257300 h 3019425"/>
                <a:gd name="connsiteX36" fmla="*/ 923925 w 3936647"/>
                <a:gd name="connsiteY36" fmla="*/ 1104900 h 3019425"/>
                <a:gd name="connsiteX37" fmla="*/ 857250 w 3936647"/>
                <a:gd name="connsiteY37" fmla="*/ 1057275 h 3019425"/>
                <a:gd name="connsiteX38" fmla="*/ 781050 w 3936647"/>
                <a:gd name="connsiteY38" fmla="*/ 1171575 h 3019425"/>
                <a:gd name="connsiteX39" fmla="*/ 723900 w 3936647"/>
                <a:gd name="connsiteY39" fmla="*/ 1200150 h 3019425"/>
                <a:gd name="connsiteX40" fmla="*/ 590550 w 3936647"/>
                <a:gd name="connsiteY40" fmla="*/ 1114425 h 3019425"/>
                <a:gd name="connsiteX41" fmla="*/ 485775 w 3936647"/>
                <a:gd name="connsiteY41" fmla="*/ 1095375 h 3019425"/>
                <a:gd name="connsiteX42" fmla="*/ 495300 w 3936647"/>
                <a:gd name="connsiteY42" fmla="*/ 923925 h 3019425"/>
                <a:gd name="connsiteX43" fmla="*/ 419100 w 3936647"/>
                <a:gd name="connsiteY43" fmla="*/ 819150 h 3019425"/>
                <a:gd name="connsiteX44" fmla="*/ 476250 w 3936647"/>
                <a:gd name="connsiteY44" fmla="*/ 723900 h 3019425"/>
                <a:gd name="connsiteX45" fmla="*/ 419100 w 3936647"/>
                <a:gd name="connsiteY45" fmla="*/ 609600 h 3019425"/>
                <a:gd name="connsiteX46" fmla="*/ 342900 w 3936647"/>
                <a:gd name="connsiteY46" fmla="*/ 419100 h 3019425"/>
                <a:gd name="connsiteX47" fmla="*/ 276225 w 3936647"/>
                <a:gd name="connsiteY47" fmla="*/ 266700 h 3019425"/>
                <a:gd name="connsiteX48" fmla="*/ 161925 w 3936647"/>
                <a:gd name="connsiteY48" fmla="*/ 76200 h 3019425"/>
                <a:gd name="connsiteX49" fmla="*/ 0 w 3936647"/>
                <a:gd name="connsiteY49" fmla="*/ 0 h 301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36647" h="3019425">
                  <a:moveTo>
                    <a:pt x="3381375" y="3019425"/>
                  </a:moveTo>
                  <a:cubicBezTo>
                    <a:pt x="3413919" y="3005137"/>
                    <a:pt x="3446463" y="2990850"/>
                    <a:pt x="3476625" y="2962275"/>
                  </a:cubicBezTo>
                  <a:cubicBezTo>
                    <a:pt x="3506787" y="2933700"/>
                    <a:pt x="3527425" y="2884487"/>
                    <a:pt x="3562350" y="2847975"/>
                  </a:cubicBezTo>
                  <a:cubicBezTo>
                    <a:pt x="3597275" y="2811463"/>
                    <a:pt x="3679825" y="2800350"/>
                    <a:pt x="3686175" y="2743200"/>
                  </a:cubicBezTo>
                  <a:cubicBezTo>
                    <a:pt x="3692525" y="2686050"/>
                    <a:pt x="3602038" y="2574925"/>
                    <a:pt x="3600450" y="2505075"/>
                  </a:cubicBezTo>
                  <a:cubicBezTo>
                    <a:pt x="3598863" y="2435225"/>
                    <a:pt x="3651250" y="2371725"/>
                    <a:pt x="3676650" y="2324100"/>
                  </a:cubicBezTo>
                  <a:cubicBezTo>
                    <a:pt x="3702050" y="2276475"/>
                    <a:pt x="3717925" y="2255837"/>
                    <a:pt x="3752850" y="2219325"/>
                  </a:cubicBezTo>
                  <a:cubicBezTo>
                    <a:pt x="3787775" y="2182813"/>
                    <a:pt x="3856038" y="2136775"/>
                    <a:pt x="3886200" y="2105025"/>
                  </a:cubicBezTo>
                  <a:cubicBezTo>
                    <a:pt x="3916362" y="2073275"/>
                    <a:pt x="3929063" y="2073275"/>
                    <a:pt x="3933825" y="2028825"/>
                  </a:cubicBezTo>
                  <a:cubicBezTo>
                    <a:pt x="3938588" y="1984375"/>
                    <a:pt x="3940175" y="1870075"/>
                    <a:pt x="3914775" y="1838325"/>
                  </a:cubicBezTo>
                  <a:cubicBezTo>
                    <a:pt x="3889375" y="1806575"/>
                    <a:pt x="3825875" y="1836737"/>
                    <a:pt x="3781425" y="1838325"/>
                  </a:cubicBezTo>
                  <a:cubicBezTo>
                    <a:pt x="3736975" y="1839912"/>
                    <a:pt x="3665537" y="1870075"/>
                    <a:pt x="3648075" y="1847850"/>
                  </a:cubicBezTo>
                  <a:cubicBezTo>
                    <a:pt x="3630613" y="1825625"/>
                    <a:pt x="3686175" y="1744662"/>
                    <a:pt x="3676650" y="1704975"/>
                  </a:cubicBezTo>
                  <a:cubicBezTo>
                    <a:pt x="3667125" y="1665287"/>
                    <a:pt x="3614737" y="1643062"/>
                    <a:pt x="3590925" y="1609725"/>
                  </a:cubicBezTo>
                  <a:cubicBezTo>
                    <a:pt x="3567113" y="1576388"/>
                    <a:pt x="3573463" y="1517650"/>
                    <a:pt x="3533775" y="1504950"/>
                  </a:cubicBezTo>
                  <a:cubicBezTo>
                    <a:pt x="3494088" y="1492250"/>
                    <a:pt x="3392488" y="1512887"/>
                    <a:pt x="3352800" y="1533525"/>
                  </a:cubicBezTo>
                  <a:cubicBezTo>
                    <a:pt x="3313112" y="1554162"/>
                    <a:pt x="3314700" y="1595437"/>
                    <a:pt x="3295650" y="1628775"/>
                  </a:cubicBezTo>
                  <a:cubicBezTo>
                    <a:pt x="3276600" y="1662112"/>
                    <a:pt x="3257550" y="1708150"/>
                    <a:pt x="3238500" y="1733550"/>
                  </a:cubicBezTo>
                  <a:cubicBezTo>
                    <a:pt x="3219450" y="1758950"/>
                    <a:pt x="3217862" y="1793875"/>
                    <a:pt x="3181350" y="1781175"/>
                  </a:cubicBezTo>
                  <a:cubicBezTo>
                    <a:pt x="3144837" y="1768475"/>
                    <a:pt x="3067050" y="1681162"/>
                    <a:pt x="3019425" y="1657350"/>
                  </a:cubicBezTo>
                  <a:cubicBezTo>
                    <a:pt x="2971800" y="1633537"/>
                    <a:pt x="2927350" y="1655762"/>
                    <a:pt x="2895600" y="1638300"/>
                  </a:cubicBezTo>
                  <a:cubicBezTo>
                    <a:pt x="2863850" y="1620838"/>
                    <a:pt x="2862262" y="1573212"/>
                    <a:pt x="2828925" y="1552575"/>
                  </a:cubicBezTo>
                  <a:cubicBezTo>
                    <a:pt x="2795587" y="1531937"/>
                    <a:pt x="2740025" y="1509712"/>
                    <a:pt x="2695575" y="1514475"/>
                  </a:cubicBezTo>
                  <a:cubicBezTo>
                    <a:pt x="2651125" y="1519237"/>
                    <a:pt x="2605087" y="1576387"/>
                    <a:pt x="2562225" y="1581150"/>
                  </a:cubicBezTo>
                  <a:cubicBezTo>
                    <a:pt x="2519362" y="1585912"/>
                    <a:pt x="2487612" y="1535113"/>
                    <a:pt x="2438400" y="1543050"/>
                  </a:cubicBezTo>
                  <a:cubicBezTo>
                    <a:pt x="2389188" y="1550987"/>
                    <a:pt x="2330450" y="1619250"/>
                    <a:pt x="2266950" y="1628775"/>
                  </a:cubicBezTo>
                  <a:cubicBezTo>
                    <a:pt x="2203450" y="1638300"/>
                    <a:pt x="2111375" y="1603375"/>
                    <a:pt x="2057400" y="1600200"/>
                  </a:cubicBezTo>
                  <a:cubicBezTo>
                    <a:pt x="2003425" y="1597025"/>
                    <a:pt x="1979612" y="1609725"/>
                    <a:pt x="1943100" y="1609725"/>
                  </a:cubicBezTo>
                  <a:cubicBezTo>
                    <a:pt x="1906588" y="1609725"/>
                    <a:pt x="1881187" y="1593850"/>
                    <a:pt x="1838325" y="1600200"/>
                  </a:cubicBezTo>
                  <a:cubicBezTo>
                    <a:pt x="1795463" y="1606550"/>
                    <a:pt x="1720850" y="1636712"/>
                    <a:pt x="1685925" y="1647825"/>
                  </a:cubicBezTo>
                  <a:cubicBezTo>
                    <a:pt x="1651000" y="1658937"/>
                    <a:pt x="1651000" y="1687512"/>
                    <a:pt x="1628775" y="1666875"/>
                  </a:cubicBezTo>
                  <a:cubicBezTo>
                    <a:pt x="1606550" y="1646238"/>
                    <a:pt x="1581150" y="1552575"/>
                    <a:pt x="1552575" y="1524000"/>
                  </a:cubicBezTo>
                  <a:cubicBezTo>
                    <a:pt x="1524000" y="1495425"/>
                    <a:pt x="1501775" y="1511300"/>
                    <a:pt x="1457325" y="1495425"/>
                  </a:cubicBezTo>
                  <a:cubicBezTo>
                    <a:pt x="1412875" y="1479550"/>
                    <a:pt x="1328737" y="1476375"/>
                    <a:pt x="1285875" y="1428750"/>
                  </a:cubicBezTo>
                  <a:cubicBezTo>
                    <a:pt x="1243013" y="1381125"/>
                    <a:pt x="1239837" y="1238250"/>
                    <a:pt x="1200150" y="1209675"/>
                  </a:cubicBezTo>
                  <a:cubicBezTo>
                    <a:pt x="1160462" y="1181100"/>
                    <a:pt x="1093787" y="1274762"/>
                    <a:pt x="1047750" y="1257300"/>
                  </a:cubicBezTo>
                  <a:cubicBezTo>
                    <a:pt x="1001713" y="1239838"/>
                    <a:pt x="955675" y="1138237"/>
                    <a:pt x="923925" y="1104900"/>
                  </a:cubicBezTo>
                  <a:cubicBezTo>
                    <a:pt x="892175" y="1071563"/>
                    <a:pt x="881062" y="1046162"/>
                    <a:pt x="857250" y="1057275"/>
                  </a:cubicBezTo>
                  <a:cubicBezTo>
                    <a:pt x="833437" y="1068387"/>
                    <a:pt x="803275" y="1147763"/>
                    <a:pt x="781050" y="1171575"/>
                  </a:cubicBezTo>
                  <a:cubicBezTo>
                    <a:pt x="758825" y="1195387"/>
                    <a:pt x="755650" y="1209675"/>
                    <a:pt x="723900" y="1200150"/>
                  </a:cubicBezTo>
                  <a:cubicBezTo>
                    <a:pt x="692150" y="1190625"/>
                    <a:pt x="630237" y="1131887"/>
                    <a:pt x="590550" y="1114425"/>
                  </a:cubicBezTo>
                  <a:cubicBezTo>
                    <a:pt x="550862" y="1096962"/>
                    <a:pt x="501650" y="1127125"/>
                    <a:pt x="485775" y="1095375"/>
                  </a:cubicBezTo>
                  <a:cubicBezTo>
                    <a:pt x="469900" y="1063625"/>
                    <a:pt x="506412" y="969962"/>
                    <a:pt x="495300" y="923925"/>
                  </a:cubicBezTo>
                  <a:cubicBezTo>
                    <a:pt x="484188" y="877888"/>
                    <a:pt x="422275" y="852487"/>
                    <a:pt x="419100" y="819150"/>
                  </a:cubicBezTo>
                  <a:cubicBezTo>
                    <a:pt x="415925" y="785813"/>
                    <a:pt x="476250" y="758825"/>
                    <a:pt x="476250" y="723900"/>
                  </a:cubicBezTo>
                  <a:cubicBezTo>
                    <a:pt x="476250" y="688975"/>
                    <a:pt x="441325" y="660400"/>
                    <a:pt x="419100" y="609600"/>
                  </a:cubicBezTo>
                  <a:cubicBezTo>
                    <a:pt x="396875" y="558800"/>
                    <a:pt x="366712" y="476250"/>
                    <a:pt x="342900" y="419100"/>
                  </a:cubicBezTo>
                  <a:cubicBezTo>
                    <a:pt x="319088" y="361950"/>
                    <a:pt x="306387" y="323850"/>
                    <a:pt x="276225" y="266700"/>
                  </a:cubicBezTo>
                  <a:cubicBezTo>
                    <a:pt x="246063" y="209550"/>
                    <a:pt x="207962" y="120650"/>
                    <a:pt x="161925" y="76200"/>
                  </a:cubicBezTo>
                  <a:cubicBezTo>
                    <a:pt x="115888" y="31750"/>
                    <a:pt x="57944" y="15875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392400" y="17476834"/>
              <a:ext cx="1638300" cy="1125491"/>
            </a:xfrm>
            <a:custGeom>
              <a:avLst/>
              <a:gdLst>
                <a:gd name="connsiteX0" fmla="*/ 1638300 w 1638300"/>
                <a:gd name="connsiteY0" fmla="*/ 1125491 h 1125491"/>
                <a:gd name="connsiteX1" fmla="*/ 1400175 w 1638300"/>
                <a:gd name="connsiteY1" fmla="*/ 1011191 h 1125491"/>
                <a:gd name="connsiteX2" fmla="*/ 1295400 w 1638300"/>
                <a:gd name="connsiteY2" fmla="*/ 973091 h 1125491"/>
                <a:gd name="connsiteX3" fmla="*/ 1162050 w 1638300"/>
                <a:gd name="connsiteY3" fmla="*/ 992141 h 1125491"/>
                <a:gd name="connsiteX4" fmla="*/ 1038225 w 1638300"/>
                <a:gd name="connsiteY4" fmla="*/ 1077866 h 1125491"/>
                <a:gd name="connsiteX5" fmla="*/ 838200 w 1638300"/>
                <a:gd name="connsiteY5" fmla="*/ 877841 h 1125491"/>
                <a:gd name="connsiteX6" fmla="*/ 781050 w 1638300"/>
                <a:gd name="connsiteY6" fmla="*/ 782591 h 1125491"/>
                <a:gd name="connsiteX7" fmla="*/ 819150 w 1638300"/>
                <a:gd name="connsiteY7" fmla="*/ 515891 h 1125491"/>
                <a:gd name="connsiteX8" fmla="*/ 695325 w 1638300"/>
                <a:gd name="connsiteY8" fmla="*/ 392066 h 1125491"/>
                <a:gd name="connsiteX9" fmla="*/ 485775 w 1638300"/>
                <a:gd name="connsiteY9" fmla="*/ 268241 h 1125491"/>
                <a:gd name="connsiteX10" fmla="*/ 352425 w 1638300"/>
                <a:gd name="connsiteY10" fmla="*/ 49166 h 1125491"/>
                <a:gd name="connsiteX11" fmla="*/ 190500 w 1638300"/>
                <a:gd name="connsiteY11" fmla="*/ 39641 h 1125491"/>
                <a:gd name="connsiteX12" fmla="*/ 133350 w 1638300"/>
                <a:gd name="connsiteY12" fmla="*/ 1541 h 1125491"/>
                <a:gd name="connsiteX13" fmla="*/ 0 w 1638300"/>
                <a:gd name="connsiteY13" fmla="*/ 11066 h 1125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8300" h="1125491">
                  <a:moveTo>
                    <a:pt x="1638300" y="1125491"/>
                  </a:moveTo>
                  <a:cubicBezTo>
                    <a:pt x="1547812" y="1081041"/>
                    <a:pt x="1457325" y="1036591"/>
                    <a:pt x="1400175" y="1011191"/>
                  </a:cubicBezTo>
                  <a:cubicBezTo>
                    <a:pt x="1343025" y="985791"/>
                    <a:pt x="1335087" y="976266"/>
                    <a:pt x="1295400" y="973091"/>
                  </a:cubicBezTo>
                  <a:cubicBezTo>
                    <a:pt x="1255713" y="969916"/>
                    <a:pt x="1204912" y="974679"/>
                    <a:pt x="1162050" y="992141"/>
                  </a:cubicBezTo>
                  <a:cubicBezTo>
                    <a:pt x="1119188" y="1009603"/>
                    <a:pt x="1092200" y="1096916"/>
                    <a:pt x="1038225" y="1077866"/>
                  </a:cubicBezTo>
                  <a:cubicBezTo>
                    <a:pt x="984250" y="1058816"/>
                    <a:pt x="881062" y="927053"/>
                    <a:pt x="838200" y="877841"/>
                  </a:cubicBezTo>
                  <a:cubicBezTo>
                    <a:pt x="795337" y="828628"/>
                    <a:pt x="784225" y="842916"/>
                    <a:pt x="781050" y="782591"/>
                  </a:cubicBezTo>
                  <a:cubicBezTo>
                    <a:pt x="777875" y="722266"/>
                    <a:pt x="833437" y="580978"/>
                    <a:pt x="819150" y="515891"/>
                  </a:cubicBezTo>
                  <a:cubicBezTo>
                    <a:pt x="804863" y="450804"/>
                    <a:pt x="750887" y="433341"/>
                    <a:pt x="695325" y="392066"/>
                  </a:cubicBezTo>
                  <a:cubicBezTo>
                    <a:pt x="639762" y="350791"/>
                    <a:pt x="542925" y="325391"/>
                    <a:pt x="485775" y="268241"/>
                  </a:cubicBezTo>
                  <a:cubicBezTo>
                    <a:pt x="428625" y="211091"/>
                    <a:pt x="401637" y="87266"/>
                    <a:pt x="352425" y="49166"/>
                  </a:cubicBezTo>
                  <a:cubicBezTo>
                    <a:pt x="303212" y="11066"/>
                    <a:pt x="227012" y="47578"/>
                    <a:pt x="190500" y="39641"/>
                  </a:cubicBezTo>
                  <a:cubicBezTo>
                    <a:pt x="153988" y="31704"/>
                    <a:pt x="165100" y="6303"/>
                    <a:pt x="133350" y="1541"/>
                  </a:cubicBezTo>
                  <a:cubicBezTo>
                    <a:pt x="101600" y="-3221"/>
                    <a:pt x="50800" y="3922"/>
                    <a:pt x="0" y="11066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068300" y="19392900"/>
              <a:ext cx="426646" cy="1485900"/>
            </a:xfrm>
            <a:custGeom>
              <a:avLst/>
              <a:gdLst>
                <a:gd name="connsiteX0" fmla="*/ 209550 w 426646"/>
                <a:gd name="connsiteY0" fmla="*/ 1485900 h 1485900"/>
                <a:gd name="connsiteX1" fmla="*/ 304800 w 426646"/>
                <a:gd name="connsiteY1" fmla="*/ 1314450 h 1485900"/>
                <a:gd name="connsiteX2" fmla="*/ 381000 w 426646"/>
                <a:gd name="connsiteY2" fmla="*/ 1114425 h 1485900"/>
                <a:gd name="connsiteX3" fmla="*/ 352425 w 426646"/>
                <a:gd name="connsiteY3" fmla="*/ 914400 h 1485900"/>
                <a:gd name="connsiteX4" fmla="*/ 390525 w 426646"/>
                <a:gd name="connsiteY4" fmla="*/ 723900 h 1485900"/>
                <a:gd name="connsiteX5" fmla="*/ 419100 w 426646"/>
                <a:gd name="connsiteY5" fmla="*/ 628650 h 1485900"/>
                <a:gd name="connsiteX6" fmla="*/ 419100 w 426646"/>
                <a:gd name="connsiteY6" fmla="*/ 428625 h 1485900"/>
                <a:gd name="connsiteX7" fmla="*/ 333375 w 426646"/>
                <a:gd name="connsiteY7" fmla="*/ 200025 h 1485900"/>
                <a:gd name="connsiteX8" fmla="*/ 133350 w 426646"/>
                <a:gd name="connsiteY8" fmla="*/ 85725 h 1485900"/>
                <a:gd name="connsiteX9" fmla="*/ 0 w 426646"/>
                <a:gd name="connsiteY9" fmla="*/ 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6646" h="1485900">
                  <a:moveTo>
                    <a:pt x="209550" y="1485900"/>
                  </a:moveTo>
                  <a:cubicBezTo>
                    <a:pt x="242887" y="1431131"/>
                    <a:pt x="276225" y="1376362"/>
                    <a:pt x="304800" y="1314450"/>
                  </a:cubicBezTo>
                  <a:cubicBezTo>
                    <a:pt x="333375" y="1252538"/>
                    <a:pt x="373063" y="1181100"/>
                    <a:pt x="381000" y="1114425"/>
                  </a:cubicBezTo>
                  <a:cubicBezTo>
                    <a:pt x="388937" y="1047750"/>
                    <a:pt x="350838" y="979487"/>
                    <a:pt x="352425" y="914400"/>
                  </a:cubicBezTo>
                  <a:cubicBezTo>
                    <a:pt x="354012" y="849313"/>
                    <a:pt x="379413" y="771525"/>
                    <a:pt x="390525" y="723900"/>
                  </a:cubicBezTo>
                  <a:cubicBezTo>
                    <a:pt x="401637" y="676275"/>
                    <a:pt x="414338" y="677862"/>
                    <a:pt x="419100" y="628650"/>
                  </a:cubicBezTo>
                  <a:cubicBezTo>
                    <a:pt x="423863" y="579437"/>
                    <a:pt x="433388" y="500062"/>
                    <a:pt x="419100" y="428625"/>
                  </a:cubicBezTo>
                  <a:cubicBezTo>
                    <a:pt x="404813" y="357187"/>
                    <a:pt x="381000" y="257175"/>
                    <a:pt x="333375" y="200025"/>
                  </a:cubicBezTo>
                  <a:cubicBezTo>
                    <a:pt x="285750" y="142875"/>
                    <a:pt x="188912" y="119062"/>
                    <a:pt x="133350" y="85725"/>
                  </a:cubicBezTo>
                  <a:cubicBezTo>
                    <a:pt x="77787" y="52387"/>
                    <a:pt x="38893" y="26193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049125" y="18249899"/>
              <a:ext cx="3390900" cy="1647825"/>
            </a:xfrm>
            <a:custGeom>
              <a:avLst/>
              <a:gdLst>
                <a:gd name="connsiteX0" fmla="*/ 2358327 w 2358327"/>
                <a:gd name="connsiteY0" fmla="*/ 1571625 h 1571625"/>
                <a:gd name="connsiteX1" fmla="*/ 2215452 w 2358327"/>
                <a:gd name="connsiteY1" fmla="*/ 1171575 h 1571625"/>
                <a:gd name="connsiteX2" fmla="*/ 2005902 w 2358327"/>
                <a:gd name="connsiteY2" fmla="*/ 904875 h 1571625"/>
                <a:gd name="connsiteX3" fmla="*/ 1786827 w 2358327"/>
                <a:gd name="connsiteY3" fmla="*/ 762000 h 1571625"/>
                <a:gd name="connsiteX4" fmla="*/ 1386777 w 2358327"/>
                <a:gd name="connsiteY4" fmla="*/ 600075 h 1571625"/>
                <a:gd name="connsiteX5" fmla="*/ 986727 w 2358327"/>
                <a:gd name="connsiteY5" fmla="*/ 438150 h 1571625"/>
                <a:gd name="connsiteX6" fmla="*/ 767652 w 2358327"/>
                <a:gd name="connsiteY6" fmla="*/ 371475 h 1571625"/>
                <a:gd name="connsiteX7" fmla="*/ 453327 w 2358327"/>
                <a:gd name="connsiteY7" fmla="*/ 161925 h 1571625"/>
                <a:gd name="connsiteX8" fmla="*/ 62802 w 2358327"/>
                <a:gd name="connsiteY8" fmla="*/ 57150 h 1571625"/>
                <a:gd name="connsiteX9" fmla="*/ 5652 w 2358327"/>
                <a:gd name="connsiteY9" fmla="*/ 0 h 1571625"/>
                <a:gd name="connsiteX0" fmla="*/ 2310702 w 2310702"/>
                <a:gd name="connsiteY0" fmla="*/ 1552575 h 1552575"/>
                <a:gd name="connsiteX1" fmla="*/ 2215452 w 2310702"/>
                <a:gd name="connsiteY1" fmla="*/ 1171575 h 1552575"/>
                <a:gd name="connsiteX2" fmla="*/ 2005902 w 2310702"/>
                <a:gd name="connsiteY2" fmla="*/ 904875 h 1552575"/>
                <a:gd name="connsiteX3" fmla="*/ 1786827 w 2310702"/>
                <a:gd name="connsiteY3" fmla="*/ 762000 h 1552575"/>
                <a:gd name="connsiteX4" fmla="*/ 1386777 w 2310702"/>
                <a:gd name="connsiteY4" fmla="*/ 600075 h 1552575"/>
                <a:gd name="connsiteX5" fmla="*/ 986727 w 2310702"/>
                <a:gd name="connsiteY5" fmla="*/ 438150 h 1552575"/>
                <a:gd name="connsiteX6" fmla="*/ 767652 w 2310702"/>
                <a:gd name="connsiteY6" fmla="*/ 371475 h 1552575"/>
                <a:gd name="connsiteX7" fmla="*/ 453327 w 2310702"/>
                <a:gd name="connsiteY7" fmla="*/ 161925 h 1552575"/>
                <a:gd name="connsiteX8" fmla="*/ 62802 w 2310702"/>
                <a:gd name="connsiteY8" fmla="*/ 57150 h 1552575"/>
                <a:gd name="connsiteX9" fmla="*/ 5652 w 2310702"/>
                <a:gd name="connsiteY9" fmla="*/ 0 h 1552575"/>
                <a:gd name="connsiteX0" fmla="*/ 2310702 w 2310702"/>
                <a:gd name="connsiteY0" fmla="*/ 1552575 h 1552575"/>
                <a:gd name="connsiteX1" fmla="*/ 2215452 w 2310702"/>
                <a:gd name="connsiteY1" fmla="*/ 1171575 h 1552575"/>
                <a:gd name="connsiteX2" fmla="*/ 2005902 w 2310702"/>
                <a:gd name="connsiteY2" fmla="*/ 904875 h 1552575"/>
                <a:gd name="connsiteX3" fmla="*/ 1786827 w 2310702"/>
                <a:gd name="connsiteY3" fmla="*/ 762000 h 1552575"/>
                <a:gd name="connsiteX4" fmla="*/ 1386777 w 2310702"/>
                <a:gd name="connsiteY4" fmla="*/ 600075 h 1552575"/>
                <a:gd name="connsiteX5" fmla="*/ 986727 w 2310702"/>
                <a:gd name="connsiteY5" fmla="*/ 438150 h 1552575"/>
                <a:gd name="connsiteX6" fmla="*/ 767652 w 2310702"/>
                <a:gd name="connsiteY6" fmla="*/ 371475 h 1552575"/>
                <a:gd name="connsiteX7" fmla="*/ 453327 w 2310702"/>
                <a:gd name="connsiteY7" fmla="*/ 161925 h 1552575"/>
                <a:gd name="connsiteX8" fmla="*/ 62802 w 2310702"/>
                <a:gd name="connsiteY8" fmla="*/ 57150 h 1552575"/>
                <a:gd name="connsiteX9" fmla="*/ 5652 w 2310702"/>
                <a:gd name="connsiteY9" fmla="*/ 0 h 1552575"/>
                <a:gd name="connsiteX0" fmla="*/ 2310702 w 2310702"/>
                <a:gd name="connsiteY0" fmla="*/ 1552575 h 1552575"/>
                <a:gd name="connsiteX1" fmla="*/ 2215452 w 2310702"/>
                <a:gd name="connsiteY1" fmla="*/ 1171575 h 1552575"/>
                <a:gd name="connsiteX2" fmla="*/ 2005902 w 2310702"/>
                <a:gd name="connsiteY2" fmla="*/ 904875 h 1552575"/>
                <a:gd name="connsiteX3" fmla="*/ 1786827 w 2310702"/>
                <a:gd name="connsiteY3" fmla="*/ 762000 h 1552575"/>
                <a:gd name="connsiteX4" fmla="*/ 1386777 w 2310702"/>
                <a:gd name="connsiteY4" fmla="*/ 600075 h 1552575"/>
                <a:gd name="connsiteX5" fmla="*/ 1053402 w 2310702"/>
                <a:gd name="connsiteY5" fmla="*/ 390525 h 1552575"/>
                <a:gd name="connsiteX6" fmla="*/ 767652 w 2310702"/>
                <a:gd name="connsiteY6" fmla="*/ 371475 h 1552575"/>
                <a:gd name="connsiteX7" fmla="*/ 453327 w 2310702"/>
                <a:gd name="connsiteY7" fmla="*/ 161925 h 1552575"/>
                <a:gd name="connsiteX8" fmla="*/ 62802 w 2310702"/>
                <a:gd name="connsiteY8" fmla="*/ 57150 h 1552575"/>
                <a:gd name="connsiteX9" fmla="*/ 5652 w 2310702"/>
                <a:gd name="connsiteY9" fmla="*/ 0 h 1552575"/>
                <a:gd name="connsiteX0" fmla="*/ 2308734 w 2308734"/>
                <a:gd name="connsiteY0" fmla="*/ 1552575 h 1552575"/>
                <a:gd name="connsiteX1" fmla="*/ 2213484 w 2308734"/>
                <a:gd name="connsiteY1" fmla="*/ 1171575 h 1552575"/>
                <a:gd name="connsiteX2" fmla="*/ 2003934 w 2308734"/>
                <a:gd name="connsiteY2" fmla="*/ 904875 h 1552575"/>
                <a:gd name="connsiteX3" fmla="*/ 1784859 w 2308734"/>
                <a:gd name="connsiteY3" fmla="*/ 762000 h 1552575"/>
                <a:gd name="connsiteX4" fmla="*/ 1384809 w 2308734"/>
                <a:gd name="connsiteY4" fmla="*/ 600075 h 1552575"/>
                <a:gd name="connsiteX5" fmla="*/ 1051434 w 2308734"/>
                <a:gd name="connsiteY5" fmla="*/ 390525 h 1552575"/>
                <a:gd name="connsiteX6" fmla="*/ 765684 w 2308734"/>
                <a:gd name="connsiteY6" fmla="*/ 371475 h 1552575"/>
                <a:gd name="connsiteX7" fmla="*/ 384684 w 2308734"/>
                <a:gd name="connsiteY7" fmla="*/ 409575 h 1552575"/>
                <a:gd name="connsiteX8" fmla="*/ 60834 w 2308734"/>
                <a:gd name="connsiteY8" fmla="*/ 57150 h 1552575"/>
                <a:gd name="connsiteX9" fmla="*/ 3684 w 2308734"/>
                <a:gd name="connsiteY9" fmla="*/ 0 h 1552575"/>
                <a:gd name="connsiteX0" fmla="*/ 2308734 w 2308734"/>
                <a:gd name="connsiteY0" fmla="*/ 1552575 h 1552575"/>
                <a:gd name="connsiteX1" fmla="*/ 2213484 w 2308734"/>
                <a:gd name="connsiteY1" fmla="*/ 1171575 h 1552575"/>
                <a:gd name="connsiteX2" fmla="*/ 2003934 w 2308734"/>
                <a:gd name="connsiteY2" fmla="*/ 904875 h 1552575"/>
                <a:gd name="connsiteX3" fmla="*/ 1784859 w 2308734"/>
                <a:gd name="connsiteY3" fmla="*/ 762000 h 1552575"/>
                <a:gd name="connsiteX4" fmla="*/ 1384809 w 2308734"/>
                <a:gd name="connsiteY4" fmla="*/ 600075 h 1552575"/>
                <a:gd name="connsiteX5" fmla="*/ 1051434 w 2308734"/>
                <a:gd name="connsiteY5" fmla="*/ 390525 h 1552575"/>
                <a:gd name="connsiteX6" fmla="*/ 765684 w 2308734"/>
                <a:gd name="connsiteY6" fmla="*/ 371475 h 1552575"/>
                <a:gd name="connsiteX7" fmla="*/ 565659 w 2308734"/>
                <a:gd name="connsiteY7" fmla="*/ 304800 h 1552575"/>
                <a:gd name="connsiteX8" fmla="*/ 384684 w 2308734"/>
                <a:gd name="connsiteY8" fmla="*/ 409575 h 1552575"/>
                <a:gd name="connsiteX9" fmla="*/ 60834 w 2308734"/>
                <a:gd name="connsiteY9" fmla="*/ 57150 h 1552575"/>
                <a:gd name="connsiteX10" fmla="*/ 3684 w 2308734"/>
                <a:gd name="connsiteY10" fmla="*/ 0 h 1552575"/>
                <a:gd name="connsiteX0" fmla="*/ 3295718 w 3295718"/>
                <a:gd name="connsiteY0" fmla="*/ 1638300 h 1638300"/>
                <a:gd name="connsiteX1" fmla="*/ 3200468 w 3295718"/>
                <a:gd name="connsiteY1" fmla="*/ 1257300 h 1638300"/>
                <a:gd name="connsiteX2" fmla="*/ 2990918 w 3295718"/>
                <a:gd name="connsiteY2" fmla="*/ 990600 h 1638300"/>
                <a:gd name="connsiteX3" fmla="*/ 2771843 w 3295718"/>
                <a:gd name="connsiteY3" fmla="*/ 847725 h 1638300"/>
                <a:gd name="connsiteX4" fmla="*/ 2371793 w 3295718"/>
                <a:gd name="connsiteY4" fmla="*/ 685800 h 1638300"/>
                <a:gd name="connsiteX5" fmla="*/ 2038418 w 3295718"/>
                <a:gd name="connsiteY5" fmla="*/ 476250 h 1638300"/>
                <a:gd name="connsiteX6" fmla="*/ 1752668 w 3295718"/>
                <a:gd name="connsiteY6" fmla="*/ 457200 h 1638300"/>
                <a:gd name="connsiteX7" fmla="*/ 1552643 w 3295718"/>
                <a:gd name="connsiteY7" fmla="*/ 390525 h 1638300"/>
                <a:gd name="connsiteX8" fmla="*/ 1371668 w 3295718"/>
                <a:gd name="connsiteY8" fmla="*/ 495300 h 1638300"/>
                <a:gd name="connsiteX9" fmla="*/ 1047818 w 3295718"/>
                <a:gd name="connsiteY9" fmla="*/ 142875 h 1638300"/>
                <a:gd name="connsiteX10" fmla="*/ 68 w 3295718"/>
                <a:gd name="connsiteY10" fmla="*/ 0 h 1638300"/>
                <a:gd name="connsiteX0" fmla="*/ 3295650 w 3295650"/>
                <a:gd name="connsiteY0" fmla="*/ 1638300 h 1638300"/>
                <a:gd name="connsiteX1" fmla="*/ 3200400 w 3295650"/>
                <a:gd name="connsiteY1" fmla="*/ 1257300 h 1638300"/>
                <a:gd name="connsiteX2" fmla="*/ 2990850 w 3295650"/>
                <a:gd name="connsiteY2" fmla="*/ 990600 h 1638300"/>
                <a:gd name="connsiteX3" fmla="*/ 2771775 w 3295650"/>
                <a:gd name="connsiteY3" fmla="*/ 847725 h 1638300"/>
                <a:gd name="connsiteX4" fmla="*/ 2371725 w 3295650"/>
                <a:gd name="connsiteY4" fmla="*/ 685800 h 1638300"/>
                <a:gd name="connsiteX5" fmla="*/ 2038350 w 3295650"/>
                <a:gd name="connsiteY5" fmla="*/ 476250 h 1638300"/>
                <a:gd name="connsiteX6" fmla="*/ 1752600 w 3295650"/>
                <a:gd name="connsiteY6" fmla="*/ 457200 h 1638300"/>
                <a:gd name="connsiteX7" fmla="*/ 1552575 w 3295650"/>
                <a:gd name="connsiteY7" fmla="*/ 390525 h 1638300"/>
                <a:gd name="connsiteX8" fmla="*/ 1371600 w 3295650"/>
                <a:gd name="connsiteY8" fmla="*/ 495300 h 1638300"/>
                <a:gd name="connsiteX9" fmla="*/ 1047750 w 3295650"/>
                <a:gd name="connsiteY9" fmla="*/ 142875 h 1638300"/>
                <a:gd name="connsiteX10" fmla="*/ 285750 w 3295650"/>
                <a:gd name="connsiteY10" fmla="*/ 266700 h 1638300"/>
                <a:gd name="connsiteX11" fmla="*/ 0 w 3295650"/>
                <a:gd name="connsiteY11" fmla="*/ 0 h 1638300"/>
                <a:gd name="connsiteX0" fmla="*/ 3295650 w 3295650"/>
                <a:gd name="connsiteY0" fmla="*/ 1638300 h 1638300"/>
                <a:gd name="connsiteX1" fmla="*/ 3200400 w 3295650"/>
                <a:gd name="connsiteY1" fmla="*/ 1257300 h 1638300"/>
                <a:gd name="connsiteX2" fmla="*/ 2990850 w 3295650"/>
                <a:gd name="connsiteY2" fmla="*/ 990600 h 1638300"/>
                <a:gd name="connsiteX3" fmla="*/ 2771775 w 3295650"/>
                <a:gd name="connsiteY3" fmla="*/ 847725 h 1638300"/>
                <a:gd name="connsiteX4" fmla="*/ 2371725 w 3295650"/>
                <a:gd name="connsiteY4" fmla="*/ 685800 h 1638300"/>
                <a:gd name="connsiteX5" fmla="*/ 2038350 w 3295650"/>
                <a:gd name="connsiteY5" fmla="*/ 476250 h 1638300"/>
                <a:gd name="connsiteX6" fmla="*/ 1752600 w 3295650"/>
                <a:gd name="connsiteY6" fmla="*/ 457200 h 1638300"/>
                <a:gd name="connsiteX7" fmla="*/ 1552575 w 3295650"/>
                <a:gd name="connsiteY7" fmla="*/ 390525 h 1638300"/>
                <a:gd name="connsiteX8" fmla="*/ 1371600 w 3295650"/>
                <a:gd name="connsiteY8" fmla="*/ 495300 h 1638300"/>
                <a:gd name="connsiteX9" fmla="*/ 1047750 w 3295650"/>
                <a:gd name="connsiteY9" fmla="*/ 142875 h 1638300"/>
                <a:gd name="connsiteX10" fmla="*/ 704850 w 3295650"/>
                <a:gd name="connsiteY10" fmla="*/ 104775 h 1638300"/>
                <a:gd name="connsiteX11" fmla="*/ 285750 w 3295650"/>
                <a:gd name="connsiteY11" fmla="*/ 266700 h 1638300"/>
                <a:gd name="connsiteX12" fmla="*/ 0 w 3295650"/>
                <a:gd name="connsiteY12" fmla="*/ 0 h 1638300"/>
                <a:gd name="connsiteX0" fmla="*/ 3295650 w 3295650"/>
                <a:gd name="connsiteY0" fmla="*/ 1638300 h 1638300"/>
                <a:gd name="connsiteX1" fmla="*/ 3200400 w 3295650"/>
                <a:gd name="connsiteY1" fmla="*/ 1257300 h 1638300"/>
                <a:gd name="connsiteX2" fmla="*/ 2990850 w 3295650"/>
                <a:gd name="connsiteY2" fmla="*/ 990600 h 1638300"/>
                <a:gd name="connsiteX3" fmla="*/ 2771775 w 3295650"/>
                <a:gd name="connsiteY3" fmla="*/ 847725 h 1638300"/>
                <a:gd name="connsiteX4" fmla="*/ 2371725 w 3295650"/>
                <a:gd name="connsiteY4" fmla="*/ 685800 h 1638300"/>
                <a:gd name="connsiteX5" fmla="*/ 2038350 w 3295650"/>
                <a:gd name="connsiteY5" fmla="*/ 476250 h 1638300"/>
                <a:gd name="connsiteX6" fmla="*/ 1752600 w 3295650"/>
                <a:gd name="connsiteY6" fmla="*/ 457200 h 1638300"/>
                <a:gd name="connsiteX7" fmla="*/ 1552575 w 3295650"/>
                <a:gd name="connsiteY7" fmla="*/ 390525 h 1638300"/>
                <a:gd name="connsiteX8" fmla="*/ 1371600 w 3295650"/>
                <a:gd name="connsiteY8" fmla="*/ 495300 h 1638300"/>
                <a:gd name="connsiteX9" fmla="*/ 942975 w 3295650"/>
                <a:gd name="connsiteY9" fmla="*/ 314325 h 1638300"/>
                <a:gd name="connsiteX10" fmla="*/ 704850 w 3295650"/>
                <a:gd name="connsiteY10" fmla="*/ 104775 h 1638300"/>
                <a:gd name="connsiteX11" fmla="*/ 285750 w 3295650"/>
                <a:gd name="connsiteY11" fmla="*/ 266700 h 1638300"/>
                <a:gd name="connsiteX12" fmla="*/ 0 w 3295650"/>
                <a:gd name="connsiteY12" fmla="*/ 0 h 1638300"/>
                <a:gd name="connsiteX0" fmla="*/ 3295650 w 3295650"/>
                <a:gd name="connsiteY0" fmla="*/ 1638300 h 1638300"/>
                <a:gd name="connsiteX1" fmla="*/ 3200400 w 3295650"/>
                <a:gd name="connsiteY1" fmla="*/ 1257300 h 1638300"/>
                <a:gd name="connsiteX2" fmla="*/ 2990850 w 3295650"/>
                <a:gd name="connsiteY2" fmla="*/ 990600 h 1638300"/>
                <a:gd name="connsiteX3" fmla="*/ 2771775 w 3295650"/>
                <a:gd name="connsiteY3" fmla="*/ 847725 h 1638300"/>
                <a:gd name="connsiteX4" fmla="*/ 2371725 w 3295650"/>
                <a:gd name="connsiteY4" fmla="*/ 685800 h 1638300"/>
                <a:gd name="connsiteX5" fmla="*/ 2038350 w 3295650"/>
                <a:gd name="connsiteY5" fmla="*/ 476250 h 1638300"/>
                <a:gd name="connsiteX6" fmla="*/ 1752600 w 3295650"/>
                <a:gd name="connsiteY6" fmla="*/ 457200 h 1638300"/>
                <a:gd name="connsiteX7" fmla="*/ 1552575 w 3295650"/>
                <a:gd name="connsiteY7" fmla="*/ 390525 h 1638300"/>
                <a:gd name="connsiteX8" fmla="*/ 1371600 w 3295650"/>
                <a:gd name="connsiteY8" fmla="*/ 495300 h 1638300"/>
                <a:gd name="connsiteX9" fmla="*/ 1228725 w 3295650"/>
                <a:gd name="connsiteY9" fmla="*/ 381000 h 1638300"/>
                <a:gd name="connsiteX10" fmla="*/ 942975 w 3295650"/>
                <a:gd name="connsiteY10" fmla="*/ 314325 h 1638300"/>
                <a:gd name="connsiteX11" fmla="*/ 704850 w 3295650"/>
                <a:gd name="connsiteY11" fmla="*/ 104775 h 1638300"/>
                <a:gd name="connsiteX12" fmla="*/ 285750 w 3295650"/>
                <a:gd name="connsiteY12" fmla="*/ 266700 h 1638300"/>
                <a:gd name="connsiteX13" fmla="*/ 0 w 3295650"/>
                <a:gd name="connsiteY13" fmla="*/ 0 h 1638300"/>
                <a:gd name="connsiteX0" fmla="*/ 3476625 w 3476625"/>
                <a:gd name="connsiteY0" fmla="*/ 1638300 h 1638300"/>
                <a:gd name="connsiteX1" fmla="*/ 3381375 w 3476625"/>
                <a:gd name="connsiteY1" fmla="*/ 1257300 h 1638300"/>
                <a:gd name="connsiteX2" fmla="*/ 3171825 w 3476625"/>
                <a:gd name="connsiteY2" fmla="*/ 990600 h 1638300"/>
                <a:gd name="connsiteX3" fmla="*/ 2952750 w 3476625"/>
                <a:gd name="connsiteY3" fmla="*/ 847725 h 1638300"/>
                <a:gd name="connsiteX4" fmla="*/ 2552700 w 3476625"/>
                <a:gd name="connsiteY4" fmla="*/ 685800 h 1638300"/>
                <a:gd name="connsiteX5" fmla="*/ 2219325 w 3476625"/>
                <a:gd name="connsiteY5" fmla="*/ 476250 h 1638300"/>
                <a:gd name="connsiteX6" fmla="*/ 1933575 w 3476625"/>
                <a:gd name="connsiteY6" fmla="*/ 457200 h 1638300"/>
                <a:gd name="connsiteX7" fmla="*/ 1733550 w 3476625"/>
                <a:gd name="connsiteY7" fmla="*/ 390525 h 1638300"/>
                <a:gd name="connsiteX8" fmla="*/ 1552575 w 3476625"/>
                <a:gd name="connsiteY8" fmla="*/ 495300 h 1638300"/>
                <a:gd name="connsiteX9" fmla="*/ 1409700 w 3476625"/>
                <a:gd name="connsiteY9" fmla="*/ 381000 h 1638300"/>
                <a:gd name="connsiteX10" fmla="*/ 1123950 w 3476625"/>
                <a:gd name="connsiteY10" fmla="*/ 314325 h 1638300"/>
                <a:gd name="connsiteX11" fmla="*/ 885825 w 3476625"/>
                <a:gd name="connsiteY11" fmla="*/ 104775 h 1638300"/>
                <a:gd name="connsiteX12" fmla="*/ 466725 w 3476625"/>
                <a:gd name="connsiteY12" fmla="*/ 266700 h 1638300"/>
                <a:gd name="connsiteX13" fmla="*/ 0 w 3476625"/>
                <a:gd name="connsiteY13" fmla="*/ 0 h 1638300"/>
                <a:gd name="connsiteX0" fmla="*/ 3476625 w 3476625"/>
                <a:gd name="connsiteY0" fmla="*/ 1638300 h 1638300"/>
                <a:gd name="connsiteX1" fmla="*/ 3381375 w 3476625"/>
                <a:gd name="connsiteY1" fmla="*/ 1257300 h 1638300"/>
                <a:gd name="connsiteX2" fmla="*/ 3171825 w 3476625"/>
                <a:gd name="connsiteY2" fmla="*/ 990600 h 1638300"/>
                <a:gd name="connsiteX3" fmla="*/ 2952750 w 3476625"/>
                <a:gd name="connsiteY3" fmla="*/ 847725 h 1638300"/>
                <a:gd name="connsiteX4" fmla="*/ 2552700 w 3476625"/>
                <a:gd name="connsiteY4" fmla="*/ 685800 h 1638300"/>
                <a:gd name="connsiteX5" fmla="*/ 2219325 w 3476625"/>
                <a:gd name="connsiteY5" fmla="*/ 476250 h 1638300"/>
                <a:gd name="connsiteX6" fmla="*/ 1933575 w 3476625"/>
                <a:gd name="connsiteY6" fmla="*/ 457200 h 1638300"/>
                <a:gd name="connsiteX7" fmla="*/ 1733550 w 3476625"/>
                <a:gd name="connsiteY7" fmla="*/ 390525 h 1638300"/>
                <a:gd name="connsiteX8" fmla="*/ 1552575 w 3476625"/>
                <a:gd name="connsiteY8" fmla="*/ 495300 h 1638300"/>
                <a:gd name="connsiteX9" fmla="*/ 1409700 w 3476625"/>
                <a:gd name="connsiteY9" fmla="*/ 381000 h 1638300"/>
                <a:gd name="connsiteX10" fmla="*/ 1123950 w 3476625"/>
                <a:gd name="connsiteY10" fmla="*/ 314325 h 1638300"/>
                <a:gd name="connsiteX11" fmla="*/ 885825 w 3476625"/>
                <a:gd name="connsiteY11" fmla="*/ 104775 h 1638300"/>
                <a:gd name="connsiteX12" fmla="*/ 466725 w 3476625"/>
                <a:gd name="connsiteY12" fmla="*/ 266700 h 1638300"/>
                <a:gd name="connsiteX13" fmla="*/ 228601 w 3476625"/>
                <a:gd name="connsiteY13" fmla="*/ 123825 h 1638300"/>
                <a:gd name="connsiteX14" fmla="*/ 0 w 3476625"/>
                <a:gd name="connsiteY14" fmla="*/ 0 h 1638300"/>
                <a:gd name="connsiteX0" fmla="*/ 3390900 w 3390900"/>
                <a:gd name="connsiteY0" fmla="*/ 1647825 h 1647825"/>
                <a:gd name="connsiteX1" fmla="*/ 3295650 w 3390900"/>
                <a:gd name="connsiteY1" fmla="*/ 1266825 h 1647825"/>
                <a:gd name="connsiteX2" fmla="*/ 3086100 w 3390900"/>
                <a:gd name="connsiteY2" fmla="*/ 1000125 h 1647825"/>
                <a:gd name="connsiteX3" fmla="*/ 2867025 w 3390900"/>
                <a:gd name="connsiteY3" fmla="*/ 857250 h 1647825"/>
                <a:gd name="connsiteX4" fmla="*/ 2466975 w 3390900"/>
                <a:gd name="connsiteY4" fmla="*/ 695325 h 1647825"/>
                <a:gd name="connsiteX5" fmla="*/ 2133600 w 3390900"/>
                <a:gd name="connsiteY5" fmla="*/ 485775 h 1647825"/>
                <a:gd name="connsiteX6" fmla="*/ 1847850 w 3390900"/>
                <a:gd name="connsiteY6" fmla="*/ 466725 h 1647825"/>
                <a:gd name="connsiteX7" fmla="*/ 1647825 w 3390900"/>
                <a:gd name="connsiteY7" fmla="*/ 400050 h 1647825"/>
                <a:gd name="connsiteX8" fmla="*/ 1466850 w 3390900"/>
                <a:gd name="connsiteY8" fmla="*/ 504825 h 1647825"/>
                <a:gd name="connsiteX9" fmla="*/ 1323975 w 3390900"/>
                <a:gd name="connsiteY9" fmla="*/ 390525 h 1647825"/>
                <a:gd name="connsiteX10" fmla="*/ 1038225 w 3390900"/>
                <a:gd name="connsiteY10" fmla="*/ 323850 h 1647825"/>
                <a:gd name="connsiteX11" fmla="*/ 800100 w 3390900"/>
                <a:gd name="connsiteY11" fmla="*/ 114300 h 1647825"/>
                <a:gd name="connsiteX12" fmla="*/ 381000 w 3390900"/>
                <a:gd name="connsiteY12" fmla="*/ 276225 h 1647825"/>
                <a:gd name="connsiteX13" fmla="*/ 142876 w 3390900"/>
                <a:gd name="connsiteY13" fmla="*/ 133350 h 1647825"/>
                <a:gd name="connsiteX14" fmla="*/ 0 w 3390900"/>
                <a:gd name="connsiteY14" fmla="*/ 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90900" h="1647825">
                  <a:moveTo>
                    <a:pt x="3390900" y="1647825"/>
                  </a:moveTo>
                  <a:cubicBezTo>
                    <a:pt x="3348831" y="1503362"/>
                    <a:pt x="3346450" y="1374775"/>
                    <a:pt x="3295650" y="1266825"/>
                  </a:cubicBezTo>
                  <a:cubicBezTo>
                    <a:pt x="3244850" y="1158875"/>
                    <a:pt x="3157538" y="1068388"/>
                    <a:pt x="3086100" y="1000125"/>
                  </a:cubicBezTo>
                  <a:cubicBezTo>
                    <a:pt x="3014663" y="931863"/>
                    <a:pt x="2970212" y="908050"/>
                    <a:pt x="2867025" y="857250"/>
                  </a:cubicBezTo>
                  <a:cubicBezTo>
                    <a:pt x="2763838" y="806450"/>
                    <a:pt x="2589213" y="757238"/>
                    <a:pt x="2466975" y="695325"/>
                  </a:cubicBezTo>
                  <a:cubicBezTo>
                    <a:pt x="2344738" y="633413"/>
                    <a:pt x="2236787" y="523875"/>
                    <a:pt x="2133600" y="485775"/>
                  </a:cubicBezTo>
                  <a:cubicBezTo>
                    <a:pt x="2030412" y="447675"/>
                    <a:pt x="1928813" y="481013"/>
                    <a:pt x="1847850" y="466725"/>
                  </a:cubicBezTo>
                  <a:cubicBezTo>
                    <a:pt x="1766888" y="452438"/>
                    <a:pt x="1711325" y="393700"/>
                    <a:pt x="1647825" y="400050"/>
                  </a:cubicBezTo>
                  <a:cubicBezTo>
                    <a:pt x="1584325" y="406400"/>
                    <a:pt x="1520825" y="506413"/>
                    <a:pt x="1466850" y="504825"/>
                  </a:cubicBezTo>
                  <a:cubicBezTo>
                    <a:pt x="1412875" y="503238"/>
                    <a:pt x="1395413" y="420688"/>
                    <a:pt x="1323975" y="390525"/>
                  </a:cubicBezTo>
                  <a:cubicBezTo>
                    <a:pt x="1252538" y="360363"/>
                    <a:pt x="1125537" y="369887"/>
                    <a:pt x="1038225" y="323850"/>
                  </a:cubicBezTo>
                  <a:cubicBezTo>
                    <a:pt x="950913" y="277813"/>
                    <a:pt x="927100" y="93663"/>
                    <a:pt x="800100" y="114300"/>
                  </a:cubicBezTo>
                  <a:cubicBezTo>
                    <a:pt x="673100" y="134937"/>
                    <a:pt x="495300" y="271462"/>
                    <a:pt x="381000" y="276225"/>
                  </a:cubicBezTo>
                  <a:cubicBezTo>
                    <a:pt x="266700" y="280988"/>
                    <a:pt x="220664" y="177800"/>
                    <a:pt x="142876" y="133350"/>
                  </a:cubicBezTo>
                  <a:cubicBezTo>
                    <a:pt x="65089" y="88900"/>
                    <a:pt x="33338" y="22225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1133815" y="15782925"/>
              <a:ext cx="912085" cy="2543738"/>
            </a:xfrm>
            <a:custGeom>
              <a:avLst/>
              <a:gdLst>
                <a:gd name="connsiteX0" fmla="*/ 910808 w 910808"/>
                <a:gd name="connsiteY0" fmla="*/ 1612900 h 1612900"/>
                <a:gd name="connsiteX1" fmla="*/ 821908 w 910808"/>
                <a:gd name="connsiteY1" fmla="*/ 1574800 h 1612900"/>
                <a:gd name="connsiteX2" fmla="*/ 707608 w 910808"/>
                <a:gd name="connsiteY2" fmla="*/ 1574800 h 1612900"/>
                <a:gd name="connsiteX3" fmla="*/ 517108 w 910808"/>
                <a:gd name="connsiteY3" fmla="*/ 1511300 h 1612900"/>
                <a:gd name="connsiteX4" fmla="*/ 631408 w 910808"/>
                <a:gd name="connsiteY4" fmla="*/ 1409700 h 1612900"/>
                <a:gd name="connsiteX5" fmla="*/ 567908 w 910808"/>
                <a:gd name="connsiteY5" fmla="*/ 1257300 h 1612900"/>
                <a:gd name="connsiteX6" fmla="*/ 352008 w 910808"/>
                <a:gd name="connsiteY6" fmla="*/ 1219200 h 1612900"/>
                <a:gd name="connsiteX7" fmla="*/ 98008 w 910808"/>
                <a:gd name="connsiteY7" fmla="*/ 1079500 h 1612900"/>
                <a:gd name="connsiteX8" fmla="*/ 9108 w 910808"/>
                <a:gd name="connsiteY8" fmla="*/ 1041400 h 1612900"/>
                <a:gd name="connsiteX9" fmla="*/ 34508 w 910808"/>
                <a:gd name="connsiteY9" fmla="*/ 863600 h 1612900"/>
                <a:gd name="connsiteX10" fmla="*/ 288508 w 910808"/>
                <a:gd name="connsiteY10" fmla="*/ 698500 h 1612900"/>
                <a:gd name="connsiteX11" fmla="*/ 453608 w 910808"/>
                <a:gd name="connsiteY11" fmla="*/ 673100 h 1612900"/>
                <a:gd name="connsiteX12" fmla="*/ 390108 w 910808"/>
                <a:gd name="connsiteY12" fmla="*/ 558800 h 1612900"/>
                <a:gd name="connsiteX13" fmla="*/ 377408 w 910808"/>
                <a:gd name="connsiteY13" fmla="*/ 406400 h 1612900"/>
                <a:gd name="connsiteX14" fmla="*/ 288508 w 910808"/>
                <a:gd name="connsiteY14" fmla="*/ 215900 h 1612900"/>
                <a:gd name="connsiteX15" fmla="*/ 275808 w 910808"/>
                <a:gd name="connsiteY15" fmla="*/ 0 h 1612900"/>
                <a:gd name="connsiteX0" fmla="*/ 910808 w 910808"/>
                <a:gd name="connsiteY0" fmla="*/ 2489200 h 2489200"/>
                <a:gd name="connsiteX1" fmla="*/ 821908 w 910808"/>
                <a:gd name="connsiteY1" fmla="*/ 2451100 h 2489200"/>
                <a:gd name="connsiteX2" fmla="*/ 707608 w 910808"/>
                <a:gd name="connsiteY2" fmla="*/ 2451100 h 2489200"/>
                <a:gd name="connsiteX3" fmla="*/ 517108 w 910808"/>
                <a:gd name="connsiteY3" fmla="*/ 2387600 h 2489200"/>
                <a:gd name="connsiteX4" fmla="*/ 631408 w 910808"/>
                <a:gd name="connsiteY4" fmla="*/ 2286000 h 2489200"/>
                <a:gd name="connsiteX5" fmla="*/ 567908 w 910808"/>
                <a:gd name="connsiteY5" fmla="*/ 2133600 h 2489200"/>
                <a:gd name="connsiteX6" fmla="*/ 352008 w 910808"/>
                <a:gd name="connsiteY6" fmla="*/ 2095500 h 2489200"/>
                <a:gd name="connsiteX7" fmla="*/ 98008 w 910808"/>
                <a:gd name="connsiteY7" fmla="*/ 1955800 h 2489200"/>
                <a:gd name="connsiteX8" fmla="*/ 9108 w 910808"/>
                <a:gd name="connsiteY8" fmla="*/ 1917700 h 2489200"/>
                <a:gd name="connsiteX9" fmla="*/ 34508 w 910808"/>
                <a:gd name="connsiteY9" fmla="*/ 1739900 h 2489200"/>
                <a:gd name="connsiteX10" fmla="*/ 288508 w 910808"/>
                <a:gd name="connsiteY10" fmla="*/ 1574800 h 2489200"/>
                <a:gd name="connsiteX11" fmla="*/ 453608 w 910808"/>
                <a:gd name="connsiteY11" fmla="*/ 1549400 h 2489200"/>
                <a:gd name="connsiteX12" fmla="*/ 390108 w 910808"/>
                <a:gd name="connsiteY12" fmla="*/ 1435100 h 2489200"/>
                <a:gd name="connsiteX13" fmla="*/ 377408 w 910808"/>
                <a:gd name="connsiteY13" fmla="*/ 1282700 h 2489200"/>
                <a:gd name="connsiteX14" fmla="*/ 288508 w 910808"/>
                <a:gd name="connsiteY14" fmla="*/ 1092200 h 2489200"/>
                <a:gd name="connsiteX15" fmla="*/ 326608 w 910808"/>
                <a:gd name="connsiteY15" fmla="*/ 0 h 2489200"/>
                <a:gd name="connsiteX0" fmla="*/ 910808 w 910808"/>
                <a:gd name="connsiteY0" fmla="*/ 2489200 h 2489200"/>
                <a:gd name="connsiteX1" fmla="*/ 821908 w 910808"/>
                <a:gd name="connsiteY1" fmla="*/ 2451100 h 2489200"/>
                <a:gd name="connsiteX2" fmla="*/ 707608 w 910808"/>
                <a:gd name="connsiteY2" fmla="*/ 2451100 h 2489200"/>
                <a:gd name="connsiteX3" fmla="*/ 517108 w 910808"/>
                <a:gd name="connsiteY3" fmla="*/ 2387600 h 2489200"/>
                <a:gd name="connsiteX4" fmla="*/ 631408 w 910808"/>
                <a:gd name="connsiteY4" fmla="*/ 2286000 h 2489200"/>
                <a:gd name="connsiteX5" fmla="*/ 567908 w 910808"/>
                <a:gd name="connsiteY5" fmla="*/ 2133600 h 2489200"/>
                <a:gd name="connsiteX6" fmla="*/ 352008 w 910808"/>
                <a:gd name="connsiteY6" fmla="*/ 2095500 h 2489200"/>
                <a:gd name="connsiteX7" fmla="*/ 98008 w 910808"/>
                <a:gd name="connsiteY7" fmla="*/ 1955800 h 2489200"/>
                <a:gd name="connsiteX8" fmla="*/ 9108 w 910808"/>
                <a:gd name="connsiteY8" fmla="*/ 1917700 h 2489200"/>
                <a:gd name="connsiteX9" fmla="*/ 34508 w 910808"/>
                <a:gd name="connsiteY9" fmla="*/ 1739900 h 2489200"/>
                <a:gd name="connsiteX10" fmla="*/ 288508 w 910808"/>
                <a:gd name="connsiteY10" fmla="*/ 1574800 h 2489200"/>
                <a:gd name="connsiteX11" fmla="*/ 453608 w 910808"/>
                <a:gd name="connsiteY11" fmla="*/ 1549400 h 2489200"/>
                <a:gd name="connsiteX12" fmla="*/ 390108 w 910808"/>
                <a:gd name="connsiteY12" fmla="*/ 1435100 h 2489200"/>
                <a:gd name="connsiteX13" fmla="*/ 377408 w 910808"/>
                <a:gd name="connsiteY13" fmla="*/ 1282700 h 2489200"/>
                <a:gd name="connsiteX14" fmla="*/ 288508 w 910808"/>
                <a:gd name="connsiteY14" fmla="*/ 1092200 h 2489200"/>
                <a:gd name="connsiteX15" fmla="*/ 174208 w 910808"/>
                <a:gd name="connsiteY15" fmla="*/ 520700 h 2489200"/>
                <a:gd name="connsiteX16" fmla="*/ 326608 w 910808"/>
                <a:gd name="connsiteY16" fmla="*/ 0 h 2489200"/>
                <a:gd name="connsiteX0" fmla="*/ 920283 w 920283"/>
                <a:gd name="connsiteY0" fmla="*/ 2474986 h 2474986"/>
                <a:gd name="connsiteX1" fmla="*/ 821908 w 920283"/>
                <a:gd name="connsiteY1" fmla="*/ 2451100 h 2474986"/>
                <a:gd name="connsiteX2" fmla="*/ 707608 w 920283"/>
                <a:gd name="connsiteY2" fmla="*/ 2451100 h 2474986"/>
                <a:gd name="connsiteX3" fmla="*/ 517108 w 920283"/>
                <a:gd name="connsiteY3" fmla="*/ 2387600 h 2474986"/>
                <a:gd name="connsiteX4" fmla="*/ 631408 w 920283"/>
                <a:gd name="connsiteY4" fmla="*/ 2286000 h 2474986"/>
                <a:gd name="connsiteX5" fmla="*/ 567908 w 920283"/>
                <a:gd name="connsiteY5" fmla="*/ 2133600 h 2474986"/>
                <a:gd name="connsiteX6" fmla="*/ 352008 w 920283"/>
                <a:gd name="connsiteY6" fmla="*/ 2095500 h 2474986"/>
                <a:gd name="connsiteX7" fmla="*/ 98008 w 920283"/>
                <a:gd name="connsiteY7" fmla="*/ 1955800 h 2474986"/>
                <a:gd name="connsiteX8" fmla="*/ 9108 w 920283"/>
                <a:gd name="connsiteY8" fmla="*/ 1917700 h 2474986"/>
                <a:gd name="connsiteX9" fmla="*/ 34508 w 920283"/>
                <a:gd name="connsiteY9" fmla="*/ 1739900 h 2474986"/>
                <a:gd name="connsiteX10" fmla="*/ 288508 w 920283"/>
                <a:gd name="connsiteY10" fmla="*/ 1574800 h 2474986"/>
                <a:gd name="connsiteX11" fmla="*/ 453608 w 920283"/>
                <a:gd name="connsiteY11" fmla="*/ 1549400 h 2474986"/>
                <a:gd name="connsiteX12" fmla="*/ 390108 w 920283"/>
                <a:gd name="connsiteY12" fmla="*/ 1435100 h 2474986"/>
                <a:gd name="connsiteX13" fmla="*/ 377408 w 920283"/>
                <a:gd name="connsiteY13" fmla="*/ 1282700 h 2474986"/>
                <a:gd name="connsiteX14" fmla="*/ 288508 w 920283"/>
                <a:gd name="connsiteY14" fmla="*/ 1092200 h 2474986"/>
                <a:gd name="connsiteX15" fmla="*/ 174208 w 920283"/>
                <a:gd name="connsiteY15" fmla="*/ 520700 h 2474986"/>
                <a:gd name="connsiteX16" fmla="*/ 326608 w 920283"/>
                <a:gd name="connsiteY16" fmla="*/ 0 h 2474986"/>
                <a:gd name="connsiteX0" fmla="*/ 920283 w 920283"/>
                <a:gd name="connsiteY0" fmla="*/ 2474986 h 2474986"/>
                <a:gd name="connsiteX1" fmla="*/ 821908 w 920283"/>
                <a:gd name="connsiteY1" fmla="*/ 2451100 h 2474986"/>
                <a:gd name="connsiteX2" fmla="*/ 707608 w 920283"/>
                <a:gd name="connsiteY2" fmla="*/ 2451100 h 2474986"/>
                <a:gd name="connsiteX3" fmla="*/ 621340 w 920283"/>
                <a:gd name="connsiteY3" fmla="*/ 2397075 h 2474986"/>
                <a:gd name="connsiteX4" fmla="*/ 631408 w 920283"/>
                <a:gd name="connsiteY4" fmla="*/ 2286000 h 2474986"/>
                <a:gd name="connsiteX5" fmla="*/ 567908 w 920283"/>
                <a:gd name="connsiteY5" fmla="*/ 2133600 h 2474986"/>
                <a:gd name="connsiteX6" fmla="*/ 352008 w 920283"/>
                <a:gd name="connsiteY6" fmla="*/ 2095500 h 2474986"/>
                <a:gd name="connsiteX7" fmla="*/ 98008 w 920283"/>
                <a:gd name="connsiteY7" fmla="*/ 1955800 h 2474986"/>
                <a:gd name="connsiteX8" fmla="*/ 9108 w 920283"/>
                <a:gd name="connsiteY8" fmla="*/ 1917700 h 2474986"/>
                <a:gd name="connsiteX9" fmla="*/ 34508 w 920283"/>
                <a:gd name="connsiteY9" fmla="*/ 1739900 h 2474986"/>
                <a:gd name="connsiteX10" fmla="*/ 288508 w 920283"/>
                <a:gd name="connsiteY10" fmla="*/ 1574800 h 2474986"/>
                <a:gd name="connsiteX11" fmla="*/ 453608 w 920283"/>
                <a:gd name="connsiteY11" fmla="*/ 1549400 h 2474986"/>
                <a:gd name="connsiteX12" fmla="*/ 390108 w 920283"/>
                <a:gd name="connsiteY12" fmla="*/ 1435100 h 2474986"/>
                <a:gd name="connsiteX13" fmla="*/ 377408 w 920283"/>
                <a:gd name="connsiteY13" fmla="*/ 1282700 h 2474986"/>
                <a:gd name="connsiteX14" fmla="*/ 288508 w 920283"/>
                <a:gd name="connsiteY14" fmla="*/ 1092200 h 2474986"/>
                <a:gd name="connsiteX15" fmla="*/ 174208 w 920283"/>
                <a:gd name="connsiteY15" fmla="*/ 520700 h 2474986"/>
                <a:gd name="connsiteX16" fmla="*/ 326608 w 920283"/>
                <a:gd name="connsiteY16" fmla="*/ 0 h 2474986"/>
                <a:gd name="connsiteX0" fmla="*/ 920283 w 920283"/>
                <a:gd name="connsiteY0" fmla="*/ 2474986 h 2541764"/>
                <a:gd name="connsiteX1" fmla="*/ 821908 w 920283"/>
                <a:gd name="connsiteY1" fmla="*/ 2451100 h 2541764"/>
                <a:gd name="connsiteX2" fmla="*/ 688657 w 920283"/>
                <a:gd name="connsiteY2" fmla="*/ 2541119 h 2541764"/>
                <a:gd name="connsiteX3" fmla="*/ 621340 w 920283"/>
                <a:gd name="connsiteY3" fmla="*/ 2397075 h 2541764"/>
                <a:gd name="connsiteX4" fmla="*/ 631408 w 920283"/>
                <a:gd name="connsiteY4" fmla="*/ 2286000 h 2541764"/>
                <a:gd name="connsiteX5" fmla="*/ 567908 w 920283"/>
                <a:gd name="connsiteY5" fmla="*/ 2133600 h 2541764"/>
                <a:gd name="connsiteX6" fmla="*/ 352008 w 920283"/>
                <a:gd name="connsiteY6" fmla="*/ 2095500 h 2541764"/>
                <a:gd name="connsiteX7" fmla="*/ 98008 w 920283"/>
                <a:gd name="connsiteY7" fmla="*/ 1955800 h 2541764"/>
                <a:gd name="connsiteX8" fmla="*/ 9108 w 920283"/>
                <a:gd name="connsiteY8" fmla="*/ 1917700 h 2541764"/>
                <a:gd name="connsiteX9" fmla="*/ 34508 w 920283"/>
                <a:gd name="connsiteY9" fmla="*/ 1739900 h 2541764"/>
                <a:gd name="connsiteX10" fmla="*/ 288508 w 920283"/>
                <a:gd name="connsiteY10" fmla="*/ 1574800 h 2541764"/>
                <a:gd name="connsiteX11" fmla="*/ 453608 w 920283"/>
                <a:gd name="connsiteY11" fmla="*/ 1549400 h 2541764"/>
                <a:gd name="connsiteX12" fmla="*/ 390108 w 920283"/>
                <a:gd name="connsiteY12" fmla="*/ 1435100 h 2541764"/>
                <a:gd name="connsiteX13" fmla="*/ 377408 w 920283"/>
                <a:gd name="connsiteY13" fmla="*/ 1282700 h 2541764"/>
                <a:gd name="connsiteX14" fmla="*/ 288508 w 920283"/>
                <a:gd name="connsiteY14" fmla="*/ 1092200 h 2541764"/>
                <a:gd name="connsiteX15" fmla="*/ 174208 w 920283"/>
                <a:gd name="connsiteY15" fmla="*/ 520700 h 2541764"/>
                <a:gd name="connsiteX16" fmla="*/ 326608 w 920283"/>
                <a:gd name="connsiteY16" fmla="*/ 0 h 2541764"/>
                <a:gd name="connsiteX0" fmla="*/ 920283 w 920283"/>
                <a:gd name="connsiteY0" fmla="*/ 2474986 h 2543738"/>
                <a:gd name="connsiteX1" fmla="*/ 821908 w 920283"/>
                <a:gd name="connsiteY1" fmla="*/ 2489002 h 2543738"/>
                <a:gd name="connsiteX2" fmla="*/ 688657 w 920283"/>
                <a:gd name="connsiteY2" fmla="*/ 2541119 h 2543738"/>
                <a:gd name="connsiteX3" fmla="*/ 621340 w 920283"/>
                <a:gd name="connsiteY3" fmla="*/ 2397075 h 2543738"/>
                <a:gd name="connsiteX4" fmla="*/ 631408 w 920283"/>
                <a:gd name="connsiteY4" fmla="*/ 2286000 h 2543738"/>
                <a:gd name="connsiteX5" fmla="*/ 567908 w 920283"/>
                <a:gd name="connsiteY5" fmla="*/ 2133600 h 2543738"/>
                <a:gd name="connsiteX6" fmla="*/ 352008 w 920283"/>
                <a:gd name="connsiteY6" fmla="*/ 2095500 h 2543738"/>
                <a:gd name="connsiteX7" fmla="*/ 98008 w 920283"/>
                <a:gd name="connsiteY7" fmla="*/ 1955800 h 2543738"/>
                <a:gd name="connsiteX8" fmla="*/ 9108 w 920283"/>
                <a:gd name="connsiteY8" fmla="*/ 1917700 h 2543738"/>
                <a:gd name="connsiteX9" fmla="*/ 34508 w 920283"/>
                <a:gd name="connsiteY9" fmla="*/ 1739900 h 2543738"/>
                <a:gd name="connsiteX10" fmla="*/ 288508 w 920283"/>
                <a:gd name="connsiteY10" fmla="*/ 1574800 h 2543738"/>
                <a:gd name="connsiteX11" fmla="*/ 453608 w 920283"/>
                <a:gd name="connsiteY11" fmla="*/ 1549400 h 2543738"/>
                <a:gd name="connsiteX12" fmla="*/ 390108 w 920283"/>
                <a:gd name="connsiteY12" fmla="*/ 1435100 h 2543738"/>
                <a:gd name="connsiteX13" fmla="*/ 377408 w 920283"/>
                <a:gd name="connsiteY13" fmla="*/ 1282700 h 2543738"/>
                <a:gd name="connsiteX14" fmla="*/ 288508 w 920283"/>
                <a:gd name="connsiteY14" fmla="*/ 1092200 h 2543738"/>
                <a:gd name="connsiteX15" fmla="*/ 174208 w 920283"/>
                <a:gd name="connsiteY15" fmla="*/ 520700 h 2543738"/>
                <a:gd name="connsiteX16" fmla="*/ 326608 w 920283"/>
                <a:gd name="connsiteY16" fmla="*/ 0 h 2543738"/>
                <a:gd name="connsiteX0" fmla="*/ 920283 w 920283"/>
                <a:gd name="connsiteY0" fmla="*/ 2474986 h 2543738"/>
                <a:gd name="connsiteX1" fmla="*/ 821908 w 920283"/>
                <a:gd name="connsiteY1" fmla="*/ 2489002 h 2543738"/>
                <a:gd name="connsiteX2" fmla="*/ 688657 w 920283"/>
                <a:gd name="connsiteY2" fmla="*/ 2541119 h 2543738"/>
                <a:gd name="connsiteX3" fmla="*/ 621340 w 920283"/>
                <a:gd name="connsiteY3" fmla="*/ 2397075 h 2543738"/>
                <a:gd name="connsiteX4" fmla="*/ 669311 w 920283"/>
                <a:gd name="connsiteY4" fmla="*/ 2281262 h 2543738"/>
                <a:gd name="connsiteX5" fmla="*/ 567908 w 920283"/>
                <a:gd name="connsiteY5" fmla="*/ 2133600 h 2543738"/>
                <a:gd name="connsiteX6" fmla="*/ 352008 w 920283"/>
                <a:gd name="connsiteY6" fmla="*/ 2095500 h 2543738"/>
                <a:gd name="connsiteX7" fmla="*/ 98008 w 920283"/>
                <a:gd name="connsiteY7" fmla="*/ 1955800 h 2543738"/>
                <a:gd name="connsiteX8" fmla="*/ 9108 w 920283"/>
                <a:gd name="connsiteY8" fmla="*/ 1917700 h 2543738"/>
                <a:gd name="connsiteX9" fmla="*/ 34508 w 920283"/>
                <a:gd name="connsiteY9" fmla="*/ 1739900 h 2543738"/>
                <a:gd name="connsiteX10" fmla="*/ 288508 w 920283"/>
                <a:gd name="connsiteY10" fmla="*/ 1574800 h 2543738"/>
                <a:gd name="connsiteX11" fmla="*/ 453608 w 920283"/>
                <a:gd name="connsiteY11" fmla="*/ 1549400 h 2543738"/>
                <a:gd name="connsiteX12" fmla="*/ 390108 w 920283"/>
                <a:gd name="connsiteY12" fmla="*/ 1435100 h 2543738"/>
                <a:gd name="connsiteX13" fmla="*/ 377408 w 920283"/>
                <a:gd name="connsiteY13" fmla="*/ 1282700 h 2543738"/>
                <a:gd name="connsiteX14" fmla="*/ 288508 w 920283"/>
                <a:gd name="connsiteY14" fmla="*/ 1092200 h 2543738"/>
                <a:gd name="connsiteX15" fmla="*/ 174208 w 920283"/>
                <a:gd name="connsiteY15" fmla="*/ 520700 h 2543738"/>
                <a:gd name="connsiteX16" fmla="*/ 326608 w 920283"/>
                <a:gd name="connsiteY16" fmla="*/ 0 h 2543738"/>
                <a:gd name="connsiteX0" fmla="*/ 920283 w 920283"/>
                <a:gd name="connsiteY0" fmla="*/ 2474986 h 2543738"/>
                <a:gd name="connsiteX1" fmla="*/ 821908 w 920283"/>
                <a:gd name="connsiteY1" fmla="*/ 2489002 h 2543738"/>
                <a:gd name="connsiteX2" fmla="*/ 688657 w 920283"/>
                <a:gd name="connsiteY2" fmla="*/ 2541119 h 2543738"/>
                <a:gd name="connsiteX3" fmla="*/ 621340 w 920283"/>
                <a:gd name="connsiteY3" fmla="*/ 2397075 h 2543738"/>
                <a:gd name="connsiteX4" fmla="*/ 669311 w 920283"/>
                <a:gd name="connsiteY4" fmla="*/ 2281262 h 2543738"/>
                <a:gd name="connsiteX5" fmla="*/ 582122 w 920283"/>
                <a:gd name="connsiteY5" fmla="*/ 2128862 h 2543738"/>
                <a:gd name="connsiteX6" fmla="*/ 352008 w 920283"/>
                <a:gd name="connsiteY6" fmla="*/ 2095500 h 2543738"/>
                <a:gd name="connsiteX7" fmla="*/ 98008 w 920283"/>
                <a:gd name="connsiteY7" fmla="*/ 1955800 h 2543738"/>
                <a:gd name="connsiteX8" fmla="*/ 9108 w 920283"/>
                <a:gd name="connsiteY8" fmla="*/ 1917700 h 2543738"/>
                <a:gd name="connsiteX9" fmla="*/ 34508 w 920283"/>
                <a:gd name="connsiteY9" fmla="*/ 1739900 h 2543738"/>
                <a:gd name="connsiteX10" fmla="*/ 288508 w 920283"/>
                <a:gd name="connsiteY10" fmla="*/ 1574800 h 2543738"/>
                <a:gd name="connsiteX11" fmla="*/ 453608 w 920283"/>
                <a:gd name="connsiteY11" fmla="*/ 1549400 h 2543738"/>
                <a:gd name="connsiteX12" fmla="*/ 390108 w 920283"/>
                <a:gd name="connsiteY12" fmla="*/ 1435100 h 2543738"/>
                <a:gd name="connsiteX13" fmla="*/ 377408 w 920283"/>
                <a:gd name="connsiteY13" fmla="*/ 1282700 h 2543738"/>
                <a:gd name="connsiteX14" fmla="*/ 288508 w 920283"/>
                <a:gd name="connsiteY14" fmla="*/ 1092200 h 2543738"/>
                <a:gd name="connsiteX15" fmla="*/ 174208 w 920283"/>
                <a:gd name="connsiteY15" fmla="*/ 520700 h 2543738"/>
                <a:gd name="connsiteX16" fmla="*/ 326608 w 920283"/>
                <a:gd name="connsiteY16" fmla="*/ 0 h 2543738"/>
                <a:gd name="connsiteX0" fmla="*/ 919297 w 919297"/>
                <a:gd name="connsiteY0" fmla="*/ 2474986 h 2543738"/>
                <a:gd name="connsiteX1" fmla="*/ 820922 w 919297"/>
                <a:gd name="connsiteY1" fmla="*/ 2489002 h 2543738"/>
                <a:gd name="connsiteX2" fmla="*/ 687671 w 919297"/>
                <a:gd name="connsiteY2" fmla="*/ 2541119 h 2543738"/>
                <a:gd name="connsiteX3" fmla="*/ 620354 w 919297"/>
                <a:gd name="connsiteY3" fmla="*/ 2397075 h 2543738"/>
                <a:gd name="connsiteX4" fmla="*/ 668325 w 919297"/>
                <a:gd name="connsiteY4" fmla="*/ 2281262 h 2543738"/>
                <a:gd name="connsiteX5" fmla="*/ 581136 w 919297"/>
                <a:gd name="connsiteY5" fmla="*/ 2128862 h 2543738"/>
                <a:gd name="connsiteX6" fmla="*/ 351022 w 919297"/>
                <a:gd name="connsiteY6" fmla="*/ 2095500 h 2543738"/>
                <a:gd name="connsiteX7" fmla="*/ 82809 w 919297"/>
                <a:gd name="connsiteY7" fmla="*/ 1993702 h 2543738"/>
                <a:gd name="connsiteX8" fmla="*/ 8122 w 919297"/>
                <a:gd name="connsiteY8" fmla="*/ 1917700 h 2543738"/>
                <a:gd name="connsiteX9" fmla="*/ 33522 w 919297"/>
                <a:gd name="connsiteY9" fmla="*/ 1739900 h 2543738"/>
                <a:gd name="connsiteX10" fmla="*/ 287522 w 919297"/>
                <a:gd name="connsiteY10" fmla="*/ 1574800 h 2543738"/>
                <a:gd name="connsiteX11" fmla="*/ 452622 w 919297"/>
                <a:gd name="connsiteY11" fmla="*/ 1549400 h 2543738"/>
                <a:gd name="connsiteX12" fmla="*/ 389122 w 919297"/>
                <a:gd name="connsiteY12" fmla="*/ 1435100 h 2543738"/>
                <a:gd name="connsiteX13" fmla="*/ 376422 w 919297"/>
                <a:gd name="connsiteY13" fmla="*/ 1282700 h 2543738"/>
                <a:gd name="connsiteX14" fmla="*/ 287522 w 919297"/>
                <a:gd name="connsiteY14" fmla="*/ 1092200 h 2543738"/>
                <a:gd name="connsiteX15" fmla="*/ 173222 w 919297"/>
                <a:gd name="connsiteY15" fmla="*/ 520700 h 2543738"/>
                <a:gd name="connsiteX16" fmla="*/ 325622 w 919297"/>
                <a:gd name="connsiteY16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280310 w 912085"/>
                <a:gd name="connsiteY10" fmla="*/ 1574800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166010 w 912085"/>
                <a:gd name="connsiteY15" fmla="*/ 520700 h 2543738"/>
                <a:gd name="connsiteX16" fmla="*/ 318410 w 912085"/>
                <a:gd name="connsiteY16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341902 w 912085"/>
                <a:gd name="connsiteY10" fmla="*/ 1716935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166010 w 912085"/>
                <a:gd name="connsiteY15" fmla="*/ 520700 h 2543738"/>
                <a:gd name="connsiteX16" fmla="*/ 318410 w 912085"/>
                <a:gd name="connsiteY16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341902 w 912085"/>
                <a:gd name="connsiteY10" fmla="*/ 1716935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113779 w 912085"/>
                <a:gd name="connsiteY15" fmla="*/ 657324 h 2543738"/>
                <a:gd name="connsiteX16" fmla="*/ 166010 w 912085"/>
                <a:gd name="connsiteY16" fmla="*/ 520700 h 2543738"/>
                <a:gd name="connsiteX17" fmla="*/ 318410 w 912085"/>
                <a:gd name="connsiteY17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341902 w 912085"/>
                <a:gd name="connsiteY10" fmla="*/ 1716935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308030 w 912085"/>
                <a:gd name="connsiteY15" fmla="*/ 927380 h 2543738"/>
                <a:gd name="connsiteX16" fmla="*/ 113779 w 912085"/>
                <a:gd name="connsiteY16" fmla="*/ 657324 h 2543738"/>
                <a:gd name="connsiteX17" fmla="*/ 166010 w 912085"/>
                <a:gd name="connsiteY17" fmla="*/ 520700 h 2543738"/>
                <a:gd name="connsiteX18" fmla="*/ 318410 w 912085"/>
                <a:gd name="connsiteY18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341902 w 912085"/>
                <a:gd name="connsiteY10" fmla="*/ 1716935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308030 w 912085"/>
                <a:gd name="connsiteY15" fmla="*/ 927380 h 2543738"/>
                <a:gd name="connsiteX16" fmla="*/ 113779 w 912085"/>
                <a:gd name="connsiteY16" fmla="*/ 657324 h 2543738"/>
                <a:gd name="connsiteX17" fmla="*/ 166010 w 912085"/>
                <a:gd name="connsiteY17" fmla="*/ 520700 h 2543738"/>
                <a:gd name="connsiteX18" fmla="*/ 284340 w 912085"/>
                <a:gd name="connsiteY18" fmla="*/ 235657 h 2543738"/>
                <a:gd name="connsiteX19" fmla="*/ 318410 w 912085"/>
                <a:gd name="connsiteY19" fmla="*/ 0 h 254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2085" h="2543738">
                  <a:moveTo>
                    <a:pt x="912085" y="2474986"/>
                  </a:moveTo>
                  <a:cubicBezTo>
                    <a:pt x="884568" y="2459111"/>
                    <a:pt x="852314" y="2477980"/>
                    <a:pt x="813710" y="2489002"/>
                  </a:cubicBezTo>
                  <a:cubicBezTo>
                    <a:pt x="775106" y="2500024"/>
                    <a:pt x="713887" y="2556440"/>
                    <a:pt x="680459" y="2541119"/>
                  </a:cubicBezTo>
                  <a:cubicBezTo>
                    <a:pt x="647031" y="2525798"/>
                    <a:pt x="616366" y="2440385"/>
                    <a:pt x="613142" y="2397075"/>
                  </a:cubicBezTo>
                  <a:cubicBezTo>
                    <a:pt x="609918" y="2353766"/>
                    <a:pt x="667649" y="2325964"/>
                    <a:pt x="661113" y="2281262"/>
                  </a:cubicBezTo>
                  <a:cubicBezTo>
                    <a:pt x="654577" y="2236560"/>
                    <a:pt x="626808" y="2159822"/>
                    <a:pt x="573924" y="2128862"/>
                  </a:cubicBezTo>
                  <a:cubicBezTo>
                    <a:pt x="521040" y="2097902"/>
                    <a:pt x="426864" y="2118027"/>
                    <a:pt x="343810" y="2095500"/>
                  </a:cubicBezTo>
                  <a:cubicBezTo>
                    <a:pt x="260756" y="2072973"/>
                    <a:pt x="132747" y="2023335"/>
                    <a:pt x="75597" y="1993702"/>
                  </a:cubicBezTo>
                  <a:cubicBezTo>
                    <a:pt x="18447" y="1964069"/>
                    <a:pt x="-5089" y="1947366"/>
                    <a:pt x="910" y="1917700"/>
                  </a:cubicBezTo>
                  <a:cubicBezTo>
                    <a:pt x="6909" y="1888034"/>
                    <a:pt x="54759" y="1849166"/>
                    <a:pt x="111591" y="1815705"/>
                  </a:cubicBezTo>
                  <a:cubicBezTo>
                    <a:pt x="168423" y="1782244"/>
                    <a:pt x="286266" y="1761319"/>
                    <a:pt x="341902" y="1716935"/>
                  </a:cubicBezTo>
                  <a:cubicBezTo>
                    <a:pt x="397538" y="1672551"/>
                    <a:pt x="438742" y="1596372"/>
                    <a:pt x="445410" y="1549400"/>
                  </a:cubicBezTo>
                  <a:cubicBezTo>
                    <a:pt x="452078" y="1502428"/>
                    <a:pt x="394610" y="1479550"/>
                    <a:pt x="381910" y="1435100"/>
                  </a:cubicBezTo>
                  <a:cubicBezTo>
                    <a:pt x="369210" y="1390650"/>
                    <a:pt x="386143" y="1339850"/>
                    <a:pt x="369210" y="1282700"/>
                  </a:cubicBezTo>
                  <a:cubicBezTo>
                    <a:pt x="352277" y="1225550"/>
                    <a:pt x="290507" y="1151420"/>
                    <a:pt x="280310" y="1092200"/>
                  </a:cubicBezTo>
                  <a:cubicBezTo>
                    <a:pt x="270113" y="1032980"/>
                    <a:pt x="335785" y="999859"/>
                    <a:pt x="308030" y="927380"/>
                  </a:cubicBezTo>
                  <a:cubicBezTo>
                    <a:pt x="280275" y="854901"/>
                    <a:pt x="123236" y="729842"/>
                    <a:pt x="113779" y="657324"/>
                  </a:cubicBezTo>
                  <a:cubicBezTo>
                    <a:pt x="104323" y="584806"/>
                    <a:pt x="144690" y="591767"/>
                    <a:pt x="166010" y="520700"/>
                  </a:cubicBezTo>
                  <a:cubicBezTo>
                    <a:pt x="187330" y="449633"/>
                    <a:pt x="258940" y="322440"/>
                    <a:pt x="284340" y="235657"/>
                  </a:cubicBezTo>
                  <a:cubicBezTo>
                    <a:pt x="309740" y="148874"/>
                    <a:pt x="305625" y="38487"/>
                    <a:pt x="31841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038810" y="14962048"/>
              <a:ext cx="392382" cy="3278574"/>
            </a:xfrm>
            <a:custGeom>
              <a:avLst/>
              <a:gdLst>
                <a:gd name="connsiteX0" fmla="*/ 9476 w 392382"/>
                <a:gd name="connsiteY0" fmla="*/ 3278574 h 3278574"/>
                <a:gd name="connsiteX1" fmla="*/ 66330 w 392382"/>
                <a:gd name="connsiteY1" fmla="*/ 3250147 h 3278574"/>
                <a:gd name="connsiteX2" fmla="*/ 156349 w 392382"/>
                <a:gd name="connsiteY2" fmla="*/ 3117488 h 3278574"/>
                <a:gd name="connsiteX3" fmla="*/ 175300 w 392382"/>
                <a:gd name="connsiteY3" fmla="*/ 2961140 h 3278574"/>
                <a:gd name="connsiteX4" fmla="*/ 142135 w 392382"/>
                <a:gd name="connsiteY4" fmla="*/ 2814267 h 3278574"/>
                <a:gd name="connsiteX5" fmla="*/ 146873 w 392382"/>
                <a:gd name="connsiteY5" fmla="*/ 2700559 h 3278574"/>
                <a:gd name="connsiteX6" fmla="*/ 123184 w 392382"/>
                <a:gd name="connsiteY6" fmla="*/ 2563162 h 3278574"/>
                <a:gd name="connsiteX7" fmla="*/ 90019 w 392382"/>
                <a:gd name="connsiteY7" fmla="*/ 2468406 h 3278574"/>
                <a:gd name="connsiteX8" fmla="*/ 132659 w 392382"/>
                <a:gd name="connsiteY8" fmla="*/ 2345222 h 3278574"/>
                <a:gd name="connsiteX9" fmla="*/ 255843 w 392382"/>
                <a:gd name="connsiteY9" fmla="*/ 2226777 h 3278574"/>
                <a:gd name="connsiteX10" fmla="*/ 383764 w 392382"/>
                <a:gd name="connsiteY10" fmla="*/ 2056215 h 3278574"/>
                <a:gd name="connsiteX11" fmla="*/ 374288 w 392382"/>
                <a:gd name="connsiteY11" fmla="*/ 1876178 h 3278574"/>
                <a:gd name="connsiteX12" fmla="*/ 322172 w 392382"/>
                <a:gd name="connsiteY12" fmla="*/ 1743519 h 3278574"/>
                <a:gd name="connsiteX13" fmla="*/ 322172 w 392382"/>
                <a:gd name="connsiteY13" fmla="*/ 1563482 h 3278574"/>
                <a:gd name="connsiteX14" fmla="*/ 317435 w 392382"/>
                <a:gd name="connsiteY14" fmla="*/ 1388182 h 3278574"/>
                <a:gd name="connsiteX15" fmla="*/ 298483 w 392382"/>
                <a:gd name="connsiteY15" fmla="*/ 1222358 h 3278574"/>
                <a:gd name="connsiteX16" fmla="*/ 331648 w 392382"/>
                <a:gd name="connsiteY16" fmla="*/ 1023370 h 3278574"/>
                <a:gd name="connsiteX17" fmla="*/ 293745 w 392382"/>
                <a:gd name="connsiteY17" fmla="*/ 919137 h 3278574"/>
                <a:gd name="connsiteX18" fmla="*/ 298483 w 392382"/>
                <a:gd name="connsiteY18" fmla="*/ 829119 h 3278574"/>
                <a:gd name="connsiteX19" fmla="*/ 307959 w 392382"/>
                <a:gd name="connsiteY19" fmla="*/ 686984 h 3278574"/>
                <a:gd name="connsiteX20" fmla="*/ 317435 w 392382"/>
                <a:gd name="connsiteY20" fmla="*/ 535374 h 3278574"/>
                <a:gd name="connsiteX21" fmla="*/ 388502 w 392382"/>
                <a:gd name="connsiteY21" fmla="*/ 450093 h 3278574"/>
                <a:gd name="connsiteX22" fmla="*/ 336386 w 392382"/>
                <a:gd name="connsiteY22" fmla="*/ 289007 h 3278574"/>
                <a:gd name="connsiteX23" fmla="*/ 279532 w 392382"/>
                <a:gd name="connsiteY23" fmla="*/ 232153 h 3278574"/>
                <a:gd name="connsiteX24" fmla="*/ 137397 w 392382"/>
                <a:gd name="connsiteY24" fmla="*/ 184775 h 3278574"/>
                <a:gd name="connsiteX25" fmla="*/ 52116 w 392382"/>
                <a:gd name="connsiteY25" fmla="*/ 165824 h 3278574"/>
                <a:gd name="connsiteX26" fmla="*/ 0 w 392382"/>
                <a:gd name="connsiteY26" fmla="*/ 0 h 327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2382" h="3278574">
                  <a:moveTo>
                    <a:pt x="9476" y="3278574"/>
                  </a:moveTo>
                  <a:cubicBezTo>
                    <a:pt x="25663" y="3277784"/>
                    <a:pt x="41851" y="3276995"/>
                    <a:pt x="66330" y="3250147"/>
                  </a:cubicBezTo>
                  <a:cubicBezTo>
                    <a:pt x="90809" y="3223299"/>
                    <a:pt x="138187" y="3165656"/>
                    <a:pt x="156349" y="3117488"/>
                  </a:cubicBezTo>
                  <a:cubicBezTo>
                    <a:pt x="174511" y="3069320"/>
                    <a:pt x="177669" y="3011677"/>
                    <a:pt x="175300" y="2961140"/>
                  </a:cubicBezTo>
                  <a:cubicBezTo>
                    <a:pt x="172931" y="2910603"/>
                    <a:pt x="146873" y="2857697"/>
                    <a:pt x="142135" y="2814267"/>
                  </a:cubicBezTo>
                  <a:cubicBezTo>
                    <a:pt x="137397" y="2770837"/>
                    <a:pt x="150031" y="2742410"/>
                    <a:pt x="146873" y="2700559"/>
                  </a:cubicBezTo>
                  <a:cubicBezTo>
                    <a:pt x="143715" y="2658708"/>
                    <a:pt x="132660" y="2601854"/>
                    <a:pt x="123184" y="2563162"/>
                  </a:cubicBezTo>
                  <a:cubicBezTo>
                    <a:pt x="113708" y="2524470"/>
                    <a:pt x="88440" y="2504729"/>
                    <a:pt x="90019" y="2468406"/>
                  </a:cubicBezTo>
                  <a:cubicBezTo>
                    <a:pt x="91598" y="2432083"/>
                    <a:pt x="105022" y="2385493"/>
                    <a:pt x="132659" y="2345222"/>
                  </a:cubicBezTo>
                  <a:cubicBezTo>
                    <a:pt x="160296" y="2304951"/>
                    <a:pt x="213992" y="2274945"/>
                    <a:pt x="255843" y="2226777"/>
                  </a:cubicBezTo>
                  <a:cubicBezTo>
                    <a:pt x="297694" y="2178609"/>
                    <a:pt x="364023" y="2114648"/>
                    <a:pt x="383764" y="2056215"/>
                  </a:cubicBezTo>
                  <a:cubicBezTo>
                    <a:pt x="403505" y="1997782"/>
                    <a:pt x="384553" y="1928294"/>
                    <a:pt x="374288" y="1876178"/>
                  </a:cubicBezTo>
                  <a:cubicBezTo>
                    <a:pt x="364023" y="1824062"/>
                    <a:pt x="330858" y="1795635"/>
                    <a:pt x="322172" y="1743519"/>
                  </a:cubicBezTo>
                  <a:cubicBezTo>
                    <a:pt x="313486" y="1691403"/>
                    <a:pt x="322961" y="1622705"/>
                    <a:pt x="322172" y="1563482"/>
                  </a:cubicBezTo>
                  <a:cubicBezTo>
                    <a:pt x="321383" y="1504259"/>
                    <a:pt x="321383" y="1445036"/>
                    <a:pt x="317435" y="1388182"/>
                  </a:cubicBezTo>
                  <a:cubicBezTo>
                    <a:pt x="313487" y="1331328"/>
                    <a:pt x="296114" y="1283160"/>
                    <a:pt x="298483" y="1222358"/>
                  </a:cubicBezTo>
                  <a:cubicBezTo>
                    <a:pt x="300852" y="1161556"/>
                    <a:pt x="332438" y="1073907"/>
                    <a:pt x="331648" y="1023370"/>
                  </a:cubicBezTo>
                  <a:cubicBezTo>
                    <a:pt x="330858" y="972833"/>
                    <a:pt x="299272" y="951512"/>
                    <a:pt x="293745" y="919137"/>
                  </a:cubicBezTo>
                  <a:cubicBezTo>
                    <a:pt x="288218" y="886762"/>
                    <a:pt x="296114" y="867811"/>
                    <a:pt x="298483" y="829119"/>
                  </a:cubicBezTo>
                  <a:cubicBezTo>
                    <a:pt x="300852" y="790427"/>
                    <a:pt x="304800" y="735941"/>
                    <a:pt x="307959" y="686984"/>
                  </a:cubicBezTo>
                  <a:cubicBezTo>
                    <a:pt x="311118" y="638027"/>
                    <a:pt x="304011" y="574856"/>
                    <a:pt x="317435" y="535374"/>
                  </a:cubicBezTo>
                  <a:cubicBezTo>
                    <a:pt x="330859" y="495892"/>
                    <a:pt x="385344" y="491154"/>
                    <a:pt x="388502" y="450093"/>
                  </a:cubicBezTo>
                  <a:cubicBezTo>
                    <a:pt x="391660" y="409032"/>
                    <a:pt x="354548" y="325330"/>
                    <a:pt x="336386" y="289007"/>
                  </a:cubicBezTo>
                  <a:cubicBezTo>
                    <a:pt x="318224" y="252684"/>
                    <a:pt x="312697" y="249525"/>
                    <a:pt x="279532" y="232153"/>
                  </a:cubicBezTo>
                  <a:cubicBezTo>
                    <a:pt x="246367" y="214781"/>
                    <a:pt x="175300" y="195830"/>
                    <a:pt x="137397" y="184775"/>
                  </a:cubicBezTo>
                  <a:cubicBezTo>
                    <a:pt x="99494" y="173720"/>
                    <a:pt x="75016" y="196620"/>
                    <a:pt x="52116" y="165824"/>
                  </a:cubicBezTo>
                  <a:cubicBezTo>
                    <a:pt x="29217" y="135028"/>
                    <a:pt x="14608" y="67514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330752" y="11839433"/>
              <a:ext cx="1323833" cy="3759958"/>
            </a:xfrm>
            <a:custGeom>
              <a:avLst/>
              <a:gdLst>
                <a:gd name="connsiteX0" fmla="*/ 1323833 w 1323833"/>
                <a:gd name="connsiteY0" fmla="*/ 3759958 h 3759958"/>
                <a:gd name="connsiteX1" fmla="*/ 1187355 w 1323833"/>
                <a:gd name="connsiteY1" fmla="*/ 3719015 h 3759958"/>
                <a:gd name="connsiteX2" fmla="*/ 1030406 w 1323833"/>
                <a:gd name="connsiteY2" fmla="*/ 3753134 h 3759958"/>
                <a:gd name="connsiteX3" fmla="*/ 928048 w 1323833"/>
                <a:gd name="connsiteY3" fmla="*/ 3691719 h 3759958"/>
                <a:gd name="connsiteX4" fmla="*/ 975815 w 1323833"/>
                <a:gd name="connsiteY4" fmla="*/ 3480179 h 3759958"/>
                <a:gd name="connsiteX5" fmla="*/ 846161 w 1323833"/>
                <a:gd name="connsiteY5" fmla="*/ 3282286 h 3759958"/>
                <a:gd name="connsiteX6" fmla="*/ 736979 w 1323833"/>
                <a:gd name="connsiteY6" fmla="*/ 2988860 h 3759958"/>
                <a:gd name="connsiteX7" fmla="*/ 777923 w 1323833"/>
                <a:gd name="connsiteY7" fmla="*/ 2750024 h 3759958"/>
                <a:gd name="connsiteX8" fmla="*/ 812042 w 1323833"/>
                <a:gd name="connsiteY8" fmla="*/ 2661313 h 3759958"/>
                <a:gd name="connsiteX9" fmla="*/ 757451 w 1323833"/>
                <a:gd name="connsiteY9" fmla="*/ 2477068 h 3759958"/>
                <a:gd name="connsiteX10" fmla="*/ 716508 w 1323833"/>
                <a:gd name="connsiteY10" fmla="*/ 2381534 h 3759958"/>
                <a:gd name="connsiteX11" fmla="*/ 750627 w 1323833"/>
                <a:gd name="connsiteY11" fmla="*/ 2279176 h 3759958"/>
                <a:gd name="connsiteX12" fmla="*/ 620973 w 1323833"/>
                <a:gd name="connsiteY12" fmla="*/ 2088107 h 3759958"/>
                <a:gd name="connsiteX13" fmla="*/ 484496 w 1323833"/>
                <a:gd name="connsiteY13" fmla="*/ 1767385 h 3759958"/>
                <a:gd name="connsiteX14" fmla="*/ 532263 w 1323833"/>
                <a:gd name="connsiteY14" fmla="*/ 1514901 h 3759958"/>
                <a:gd name="connsiteX15" fmla="*/ 491320 w 1323833"/>
                <a:gd name="connsiteY15" fmla="*/ 1385248 h 3759958"/>
                <a:gd name="connsiteX16" fmla="*/ 580030 w 1323833"/>
                <a:gd name="connsiteY16" fmla="*/ 1255594 h 3759958"/>
                <a:gd name="connsiteX17" fmla="*/ 525439 w 1323833"/>
                <a:gd name="connsiteY17" fmla="*/ 1105468 h 3759958"/>
                <a:gd name="connsiteX18" fmla="*/ 607326 w 1323833"/>
                <a:gd name="connsiteY18" fmla="*/ 1016758 h 3759958"/>
                <a:gd name="connsiteX19" fmla="*/ 552735 w 1323833"/>
                <a:gd name="connsiteY19" fmla="*/ 620973 h 3759958"/>
                <a:gd name="connsiteX20" fmla="*/ 484496 w 1323833"/>
                <a:gd name="connsiteY20" fmla="*/ 464024 h 3759958"/>
                <a:gd name="connsiteX21" fmla="*/ 388961 w 1323833"/>
                <a:gd name="connsiteY21" fmla="*/ 395785 h 3759958"/>
                <a:gd name="connsiteX22" fmla="*/ 361666 w 1323833"/>
                <a:gd name="connsiteY22" fmla="*/ 313898 h 3759958"/>
                <a:gd name="connsiteX23" fmla="*/ 204717 w 1323833"/>
                <a:gd name="connsiteY23" fmla="*/ 300251 h 3759958"/>
                <a:gd name="connsiteX24" fmla="*/ 163773 w 1323833"/>
                <a:gd name="connsiteY24" fmla="*/ 191068 h 3759958"/>
                <a:gd name="connsiteX25" fmla="*/ 61415 w 1323833"/>
                <a:gd name="connsiteY25" fmla="*/ 156949 h 3759958"/>
                <a:gd name="connsiteX26" fmla="*/ 0 w 1323833"/>
                <a:gd name="connsiteY26" fmla="*/ 0 h 375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23833" h="3759958">
                  <a:moveTo>
                    <a:pt x="1323833" y="3759958"/>
                  </a:moveTo>
                  <a:cubicBezTo>
                    <a:pt x="1280046" y="3740055"/>
                    <a:pt x="1236259" y="3720152"/>
                    <a:pt x="1187355" y="3719015"/>
                  </a:cubicBezTo>
                  <a:cubicBezTo>
                    <a:pt x="1138451" y="3717878"/>
                    <a:pt x="1073624" y="3757683"/>
                    <a:pt x="1030406" y="3753134"/>
                  </a:cubicBezTo>
                  <a:cubicBezTo>
                    <a:pt x="987188" y="3748585"/>
                    <a:pt x="937146" y="3737211"/>
                    <a:pt x="928048" y="3691719"/>
                  </a:cubicBezTo>
                  <a:cubicBezTo>
                    <a:pt x="918950" y="3646227"/>
                    <a:pt x="989463" y="3548418"/>
                    <a:pt x="975815" y="3480179"/>
                  </a:cubicBezTo>
                  <a:cubicBezTo>
                    <a:pt x="962167" y="3411940"/>
                    <a:pt x="885967" y="3364172"/>
                    <a:pt x="846161" y="3282286"/>
                  </a:cubicBezTo>
                  <a:cubicBezTo>
                    <a:pt x="806355" y="3200399"/>
                    <a:pt x="748352" y="3077570"/>
                    <a:pt x="736979" y="2988860"/>
                  </a:cubicBezTo>
                  <a:cubicBezTo>
                    <a:pt x="725606" y="2900150"/>
                    <a:pt x="765413" y="2804615"/>
                    <a:pt x="777923" y="2750024"/>
                  </a:cubicBezTo>
                  <a:cubicBezTo>
                    <a:pt x="790433" y="2695433"/>
                    <a:pt x="815454" y="2706806"/>
                    <a:pt x="812042" y="2661313"/>
                  </a:cubicBezTo>
                  <a:cubicBezTo>
                    <a:pt x="808630" y="2615820"/>
                    <a:pt x="773373" y="2523698"/>
                    <a:pt x="757451" y="2477068"/>
                  </a:cubicBezTo>
                  <a:cubicBezTo>
                    <a:pt x="741529" y="2430438"/>
                    <a:pt x="717645" y="2414516"/>
                    <a:pt x="716508" y="2381534"/>
                  </a:cubicBezTo>
                  <a:cubicBezTo>
                    <a:pt x="715371" y="2348552"/>
                    <a:pt x="766549" y="2328080"/>
                    <a:pt x="750627" y="2279176"/>
                  </a:cubicBezTo>
                  <a:cubicBezTo>
                    <a:pt x="734705" y="2230272"/>
                    <a:pt x="665328" y="2173405"/>
                    <a:pt x="620973" y="2088107"/>
                  </a:cubicBezTo>
                  <a:cubicBezTo>
                    <a:pt x="576618" y="2002809"/>
                    <a:pt x="499281" y="1862919"/>
                    <a:pt x="484496" y="1767385"/>
                  </a:cubicBezTo>
                  <a:cubicBezTo>
                    <a:pt x="469711" y="1671851"/>
                    <a:pt x="531126" y="1578590"/>
                    <a:pt x="532263" y="1514901"/>
                  </a:cubicBezTo>
                  <a:cubicBezTo>
                    <a:pt x="533400" y="1451212"/>
                    <a:pt x="483359" y="1428466"/>
                    <a:pt x="491320" y="1385248"/>
                  </a:cubicBezTo>
                  <a:cubicBezTo>
                    <a:pt x="499281" y="1342030"/>
                    <a:pt x="574344" y="1302224"/>
                    <a:pt x="580030" y="1255594"/>
                  </a:cubicBezTo>
                  <a:cubicBezTo>
                    <a:pt x="585716" y="1208964"/>
                    <a:pt x="520890" y="1145274"/>
                    <a:pt x="525439" y="1105468"/>
                  </a:cubicBezTo>
                  <a:cubicBezTo>
                    <a:pt x="529988" y="1065662"/>
                    <a:pt x="602777" y="1097507"/>
                    <a:pt x="607326" y="1016758"/>
                  </a:cubicBezTo>
                  <a:cubicBezTo>
                    <a:pt x="611875" y="936009"/>
                    <a:pt x="573207" y="713095"/>
                    <a:pt x="552735" y="620973"/>
                  </a:cubicBezTo>
                  <a:cubicBezTo>
                    <a:pt x="532263" y="528851"/>
                    <a:pt x="511792" y="501555"/>
                    <a:pt x="484496" y="464024"/>
                  </a:cubicBezTo>
                  <a:cubicBezTo>
                    <a:pt x="457200" y="426493"/>
                    <a:pt x="409433" y="420806"/>
                    <a:pt x="388961" y="395785"/>
                  </a:cubicBezTo>
                  <a:cubicBezTo>
                    <a:pt x="368489" y="370764"/>
                    <a:pt x="392373" y="329820"/>
                    <a:pt x="361666" y="313898"/>
                  </a:cubicBezTo>
                  <a:cubicBezTo>
                    <a:pt x="330959" y="297976"/>
                    <a:pt x="237699" y="320723"/>
                    <a:pt x="204717" y="300251"/>
                  </a:cubicBezTo>
                  <a:cubicBezTo>
                    <a:pt x="171735" y="279779"/>
                    <a:pt x="187657" y="214952"/>
                    <a:pt x="163773" y="191068"/>
                  </a:cubicBezTo>
                  <a:cubicBezTo>
                    <a:pt x="139889" y="167184"/>
                    <a:pt x="88710" y="188794"/>
                    <a:pt x="61415" y="156949"/>
                  </a:cubicBezTo>
                  <a:cubicBezTo>
                    <a:pt x="34119" y="125104"/>
                    <a:pt x="17059" y="62552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375576" y="11194026"/>
              <a:ext cx="266833" cy="2875935"/>
            </a:xfrm>
            <a:custGeom>
              <a:avLst/>
              <a:gdLst>
                <a:gd name="connsiteX0" fmla="*/ 199018 w 266833"/>
                <a:gd name="connsiteY0" fmla="*/ 2875935 h 2875935"/>
                <a:gd name="connsiteX1" fmla="*/ 88405 w 266833"/>
                <a:gd name="connsiteY1" fmla="*/ 2654709 h 2875935"/>
                <a:gd name="connsiteX2" fmla="*/ 81030 w 266833"/>
                <a:gd name="connsiteY2" fmla="*/ 2514600 h 2875935"/>
                <a:gd name="connsiteX3" fmla="*/ 7289 w 266833"/>
                <a:gd name="connsiteY3" fmla="*/ 2367116 h 2875935"/>
                <a:gd name="connsiteX4" fmla="*/ 29411 w 266833"/>
                <a:gd name="connsiteY4" fmla="*/ 2123768 h 2875935"/>
                <a:gd name="connsiteX5" fmla="*/ 243263 w 266833"/>
                <a:gd name="connsiteY5" fmla="*/ 1777180 h 2875935"/>
                <a:gd name="connsiteX6" fmla="*/ 250637 w 266833"/>
                <a:gd name="connsiteY6" fmla="*/ 1312606 h 2875935"/>
                <a:gd name="connsiteX7" fmla="*/ 147398 w 266833"/>
                <a:gd name="connsiteY7" fmla="*/ 1135626 h 2875935"/>
                <a:gd name="connsiteX8" fmla="*/ 154772 w 266833"/>
                <a:gd name="connsiteY8" fmla="*/ 1010264 h 2875935"/>
                <a:gd name="connsiteX9" fmla="*/ 147398 w 266833"/>
                <a:gd name="connsiteY9" fmla="*/ 870155 h 2875935"/>
                <a:gd name="connsiteX10" fmla="*/ 147398 w 266833"/>
                <a:gd name="connsiteY10" fmla="*/ 789039 h 2875935"/>
                <a:gd name="connsiteX11" fmla="*/ 95779 w 266833"/>
                <a:gd name="connsiteY11" fmla="*/ 693174 h 2875935"/>
                <a:gd name="connsiteX12" fmla="*/ 184269 w 266833"/>
                <a:gd name="connsiteY12" fmla="*/ 582561 h 2875935"/>
                <a:gd name="connsiteX13" fmla="*/ 162147 w 266833"/>
                <a:gd name="connsiteY13" fmla="*/ 412955 h 2875935"/>
                <a:gd name="connsiteX14" fmla="*/ 36785 w 266833"/>
                <a:gd name="connsiteY14" fmla="*/ 221226 h 2875935"/>
                <a:gd name="connsiteX15" fmla="*/ 29411 w 266833"/>
                <a:gd name="connsiteY15" fmla="*/ 88490 h 2875935"/>
                <a:gd name="connsiteX16" fmla="*/ 66282 w 266833"/>
                <a:gd name="connsiteY16" fmla="*/ 0 h 28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6833" h="2875935">
                  <a:moveTo>
                    <a:pt x="199018" y="2875935"/>
                  </a:moveTo>
                  <a:cubicBezTo>
                    <a:pt x="153544" y="2795433"/>
                    <a:pt x="108070" y="2714931"/>
                    <a:pt x="88405" y="2654709"/>
                  </a:cubicBezTo>
                  <a:cubicBezTo>
                    <a:pt x="68740" y="2594487"/>
                    <a:pt x="94549" y="2562532"/>
                    <a:pt x="81030" y="2514600"/>
                  </a:cubicBezTo>
                  <a:cubicBezTo>
                    <a:pt x="67511" y="2466668"/>
                    <a:pt x="15892" y="2432255"/>
                    <a:pt x="7289" y="2367116"/>
                  </a:cubicBezTo>
                  <a:cubicBezTo>
                    <a:pt x="-1314" y="2301977"/>
                    <a:pt x="-9918" y="2222091"/>
                    <a:pt x="29411" y="2123768"/>
                  </a:cubicBezTo>
                  <a:cubicBezTo>
                    <a:pt x="68740" y="2025445"/>
                    <a:pt x="206392" y="1912374"/>
                    <a:pt x="243263" y="1777180"/>
                  </a:cubicBezTo>
                  <a:cubicBezTo>
                    <a:pt x="280134" y="1641986"/>
                    <a:pt x="266614" y="1419532"/>
                    <a:pt x="250637" y="1312606"/>
                  </a:cubicBezTo>
                  <a:cubicBezTo>
                    <a:pt x="234660" y="1205680"/>
                    <a:pt x="163375" y="1186016"/>
                    <a:pt x="147398" y="1135626"/>
                  </a:cubicBezTo>
                  <a:cubicBezTo>
                    <a:pt x="131420" y="1085236"/>
                    <a:pt x="154772" y="1054509"/>
                    <a:pt x="154772" y="1010264"/>
                  </a:cubicBezTo>
                  <a:cubicBezTo>
                    <a:pt x="154772" y="966019"/>
                    <a:pt x="148627" y="907026"/>
                    <a:pt x="147398" y="870155"/>
                  </a:cubicBezTo>
                  <a:cubicBezTo>
                    <a:pt x="146169" y="833284"/>
                    <a:pt x="156001" y="818536"/>
                    <a:pt x="147398" y="789039"/>
                  </a:cubicBezTo>
                  <a:cubicBezTo>
                    <a:pt x="138795" y="759542"/>
                    <a:pt x="89634" y="727587"/>
                    <a:pt x="95779" y="693174"/>
                  </a:cubicBezTo>
                  <a:cubicBezTo>
                    <a:pt x="101924" y="658761"/>
                    <a:pt x="173208" y="629264"/>
                    <a:pt x="184269" y="582561"/>
                  </a:cubicBezTo>
                  <a:cubicBezTo>
                    <a:pt x="195330" y="535858"/>
                    <a:pt x="186728" y="473177"/>
                    <a:pt x="162147" y="412955"/>
                  </a:cubicBezTo>
                  <a:cubicBezTo>
                    <a:pt x="137566" y="352733"/>
                    <a:pt x="58908" y="275303"/>
                    <a:pt x="36785" y="221226"/>
                  </a:cubicBezTo>
                  <a:cubicBezTo>
                    <a:pt x="14662" y="167148"/>
                    <a:pt x="24495" y="125361"/>
                    <a:pt x="29411" y="88490"/>
                  </a:cubicBezTo>
                  <a:cubicBezTo>
                    <a:pt x="34327" y="51619"/>
                    <a:pt x="50304" y="25809"/>
                    <a:pt x="66282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26013" y="7993626"/>
              <a:ext cx="6887497" cy="3252104"/>
            </a:xfrm>
            <a:custGeom>
              <a:avLst/>
              <a:gdLst>
                <a:gd name="connsiteX0" fmla="*/ 6887497 w 6887497"/>
                <a:gd name="connsiteY0" fmla="*/ 0 h 3252104"/>
                <a:gd name="connsiteX1" fmla="*/ 6784258 w 6887497"/>
                <a:gd name="connsiteY1" fmla="*/ 147484 h 3252104"/>
                <a:gd name="connsiteX2" fmla="*/ 6607277 w 6887497"/>
                <a:gd name="connsiteY2" fmla="*/ 199103 h 3252104"/>
                <a:gd name="connsiteX3" fmla="*/ 6415548 w 6887497"/>
                <a:gd name="connsiteY3" fmla="*/ 191729 h 3252104"/>
                <a:gd name="connsiteX4" fmla="*/ 6371303 w 6887497"/>
                <a:gd name="connsiteY4" fmla="*/ 191729 h 3252104"/>
                <a:gd name="connsiteX5" fmla="*/ 6327058 w 6887497"/>
                <a:gd name="connsiteY5" fmla="*/ 280219 h 3252104"/>
                <a:gd name="connsiteX6" fmla="*/ 6120581 w 6887497"/>
                <a:gd name="connsiteY6" fmla="*/ 280219 h 3252104"/>
                <a:gd name="connsiteX7" fmla="*/ 6120581 w 6887497"/>
                <a:gd name="connsiteY7" fmla="*/ 353961 h 3252104"/>
                <a:gd name="connsiteX8" fmla="*/ 6334432 w 6887497"/>
                <a:gd name="connsiteY8" fmla="*/ 464574 h 3252104"/>
                <a:gd name="connsiteX9" fmla="*/ 6282813 w 6887497"/>
                <a:gd name="connsiteY9" fmla="*/ 619432 h 3252104"/>
                <a:gd name="connsiteX10" fmla="*/ 6231193 w 6887497"/>
                <a:gd name="connsiteY10" fmla="*/ 619432 h 3252104"/>
                <a:gd name="connsiteX11" fmla="*/ 6172200 w 6887497"/>
                <a:gd name="connsiteY11" fmla="*/ 530942 h 3252104"/>
                <a:gd name="connsiteX12" fmla="*/ 6061587 w 6887497"/>
                <a:gd name="connsiteY12" fmla="*/ 619432 h 3252104"/>
                <a:gd name="connsiteX13" fmla="*/ 5928852 w 6887497"/>
                <a:gd name="connsiteY13" fmla="*/ 626806 h 3252104"/>
                <a:gd name="connsiteX14" fmla="*/ 5891981 w 6887497"/>
                <a:gd name="connsiteY14" fmla="*/ 796413 h 3252104"/>
                <a:gd name="connsiteX15" fmla="*/ 5744497 w 6887497"/>
                <a:gd name="connsiteY15" fmla="*/ 907026 h 3252104"/>
                <a:gd name="connsiteX16" fmla="*/ 5648632 w 6887497"/>
                <a:gd name="connsiteY16" fmla="*/ 1113503 h 3252104"/>
                <a:gd name="connsiteX17" fmla="*/ 5619135 w 6887497"/>
                <a:gd name="connsiteY17" fmla="*/ 1393722 h 3252104"/>
                <a:gd name="connsiteX18" fmla="*/ 5582264 w 6887497"/>
                <a:gd name="connsiteY18" fmla="*/ 1637071 h 3252104"/>
                <a:gd name="connsiteX19" fmla="*/ 5486400 w 6887497"/>
                <a:gd name="connsiteY19" fmla="*/ 1791929 h 3252104"/>
                <a:gd name="connsiteX20" fmla="*/ 5412658 w 6887497"/>
                <a:gd name="connsiteY20" fmla="*/ 1946787 h 3252104"/>
                <a:gd name="connsiteX21" fmla="*/ 5589639 w 6887497"/>
                <a:gd name="connsiteY21" fmla="*/ 2138516 h 3252104"/>
                <a:gd name="connsiteX22" fmla="*/ 5633884 w 6887497"/>
                <a:gd name="connsiteY22" fmla="*/ 2367116 h 3252104"/>
                <a:gd name="connsiteX23" fmla="*/ 5493774 w 6887497"/>
                <a:gd name="connsiteY23" fmla="*/ 2249129 h 3252104"/>
                <a:gd name="connsiteX24" fmla="*/ 5235677 w 6887497"/>
                <a:gd name="connsiteY24" fmla="*/ 2330245 h 3252104"/>
                <a:gd name="connsiteX25" fmla="*/ 5102942 w 6887497"/>
                <a:gd name="connsiteY25" fmla="*/ 2433484 h 3252104"/>
                <a:gd name="connsiteX26" fmla="*/ 5095568 w 6887497"/>
                <a:gd name="connsiteY26" fmla="*/ 2617839 h 3252104"/>
                <a:gd name="connsiteX27" fmla="*/ 5066071 w 6887497"/>
                <a:gd name="connsiteY27" fmla="*/ 2780071 h 3252104"/>
                <a:gd name="connsiteX28" fmla="*/ 4911213 w 6887497"/>
                <a:gd name="connsiteY28" fmla="*/ 2905432 h 3252104"/>
                <a:gd name="connsiteX29" fmla="*/ 4748981 w 6887497"/>
                <a:gd name="connsiteY29" fmla="*/ 2861187 h 3252104"/>
                <a:gd name="connsiteX30" fmla="*/ 4542503 w 6887497"/>
                <a:gd name="connsiteY30" fmla="*/ 2979174 h 3252104"/>
                <a:gd name="connsiteX31" fmla="*/ 4395019 w 6887497"/>
                <a:gd name="connsiteY31" fmla="*/ 2868561 h 3252104"/>
                <a:gd name="connsiteX32" fmla="*/ 4240161 w 6887497"/>
                <a:gd name="connsiteY32" fmla="*/ 2750574 h 3252104"/>
                <a:gd name="connsiteX33" fmla="*/ 4055806 w 6887497"/>
                <a:gd name="connsiteY33" fmla="*/ 2698955 h 3252104"/>
                <a:gd name="connsiteX34" fmla="*/ 4085303 w 6887497"/>
                <a:gd name="connsiteY34" fmla="*/ 2507226 h 3252104"/>
                <a:gd name="connsiteX35" fmla="*/ 3982064 w 6887497"/>
                <a:gd name="connsiteY35" fmla="*/ 2411361 h 3252104"/>
                <a:gd name="connsiteX36" fmla="*/ 3746090 w 6887497"/>
                <a:gd name="connsiteY36" fmla="*/ 2367116 h 3252104"/>
                <a:gd name="connsiteX37" fmla="*/ 3583858 w 6887497"/>
                <a:gd name="connsiteY37" fmla="*/ 2300748 h 3252104"/>
                <a:gd name="connsiteX38" fmla="*/ 3451122 w 6887497"/>
                <a:gd name="connsiteY38" fmla="*/ 2234380 h 3252104"/>
                <a:gd name="connsiteX39" fmla="*/ 3318387 w 6887497"/>
                <a:gd name="connsiteY39" fmla="*/ 2263877 h 3252104"/>
                <a:gd name="connsiteX40" fmla="*/ 3296264 w 6887497"/>
                <a:gd name="connsiteY40" fmla="*/ 2403987 h 3252104"/>
                <a:gd name="connsiteX41" fmla="*/ 3134032 w 6887497"/>
                <a:gd name="connsiteY41" fmla="*/ 2485103 h 3252104"/>
                <a:gd name="connsiteX42" fmla="*/ 2986548 w 6887497"/>
                <a:gd name="connsiteY42" fmla="*/ 2536722 h 3252104"/>
                <a:gd name="connsiteX43" fmla="*/ 2846439 w 6887497"/>
                <a:gd name="connsiteY43" fmla="*/ 2558845 h 3252104"/>
                <a:gd name="connsiteX44" fmla="*/ 2721077 w 6887497"/>
                <a:gd name="connsiteY44" fmla="*/ 2625213 h 3252104"/>
                <a:gd name="connsiteX45" fmla="*/ 2440858 w 6887497"/>
                <a:gd name="connsiteY45" fmla="*/ 2573593 h 3252104"/>
                <a:gd name="connsiteX46" fmla="*/ 2278626 w 6887497"/>
                <a:gd name="connsiteY46" fmla="*/ 2566219 h 3252104"/>
                <a:gd name="connsiteX47" fmla="*/ 2197510 w 6887497"/>
                <a:gd name="connsiteY47" fmla="*/ 2603090 h 3252104"/>
                <a:gd name="connsiteX48" fmla="*/ 2153264 w 6887497"/>
                <a:gd name="connsiteY48" fmla="*/ 2743200 h 3252104"/>
                <a:gd name="connsiteX49" fmla="*/ 2131142 w 6887497"/>
                <a:gd name="connsiteY49" fmla="*/ 2927555 h 3252104"/>
                <a:gd name="connsiteX50" fmla="*/ 2109019 w 6887497"/>
                <a:gd name="connsiteY50" fmla="*/ 3045542 h 3252104"/>
                <a:gd name="connsiteX51" fmla="*/ 1961535 w 6887497"/>
                <a:gd name="connsiteY51" fmla="*/ 3185651 h 3252104"/>
                <a:gd name="connsiteX52" fmla="*/ 1791929 w 6887497"/>
                <a:gd name="connsiteY52" fmla="*/ 3229897 h 3252104"/>
                <a:gd name="connsiteX53" fmla="*/ 1585452 w 6887497"/>
                <a:gd name="connsiteY53" fmla="*/ 3252019 h 3252104"/>
                <a:gd name="connsiteX54" fmla="*/ 1460090 w 6887497"/>
                <a:gd name="connsiteY54" fmla="*/ 3222522 h 3252104"/>
                <a:gd name="connsiteX55" fmla="*/ 1415845 w 6887497"/>
                <a:gd name="connsiteY55" fmla="*/ 3200400 h 3252104"/>
                <a:gd name="connsiteX56" fmla="*/ 1305232 w 6887497"/>
                <a:gd name="connsiteY56" fmla="*/ 3148780 h 3252104"/>
                <a:gd name="connsiteX57" fmla="*/ 1143000 w 6887497"/>
                <a:gd name="connsiteY57" fmla="*/ 3008671 h 3252104"/>
                <a:gd name="connsiteX58" fmla="*/ 958645 w 6887497"/>
                <a:gd name="connsiteY58" fmla="*/ 2957051 h 3252104"/>
                <a:gd name="connsiteX59" fmla="*/ 648929 w 6887497"/>
                <a:gd name="connsiteY59" fmla="*/ 2957051 h 3252104"/>
                <a:gd name="connsiteX60" fmla="*/ 567813 w 6887497"/>
                <a:gd name="connsiteY60" fmla="*/ 2824316 h 3252104"/>
                <a:gd name="connsiteX61" fmla="*/ 405581 w 6887497"/>
                <a:gd name="connsiteY61" fmla="*/ 2617839 h 3252104"/>
                <a:gd name="connsiteX62" fmla="*/ 272845 w 6887497"/>
                <a:gd name="connsiteY62" fmla="*/ 2603090 h 3252104"/>
                <a:gd name="connsiteX63" fmla="*/ 169606 w 6887497"/>
                <a:gd name="connsiteY63" fmla="*/ 2802193 h 3252104"/>
                <a:gd name="connsiteX64" fmla="*/ 0 w 6887497"/>
                <a:gd name="connsiteY64" fmla="*/ 3008671 h 325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87497" h="3252104">
                  <a:moveTo>
                    <a:pt x="6887497" y="0"/>
                  </a:moveTo>
                  <a:cubicBezTo>
                    <a:pt x="6859229" y="57150"/>
                    <a:pt x="6830961" y="114300"/>
                    <a:pt x="6784258" y="147484"/>
                  </a:cubicBezTo>
                  <a:cubicBezTo>
                    <a:pt x="6737555" y="180668"/>
                    <a:pt x="6668729" y="191729"/>
                    <a:pt x="6607277" y="199103"/>
                  </a:cubicBezTo>
                  <a:cubicBezTo>
                    <a:pt x="6545825" y="206477"/>
                    <a:pt x="6454877" y="192958"/>
                    <a:pt x="6415548" y="191729"/>
                  </a:cubicBezTo>
                  <a:cubicBezTo>
                    <a:pt x="6376219" y="190500"/>
                    <a:pt x="6386051" y="176981"/>
                    <a:pt x="6371303" y="191729"/>
                  </a:cubicBezTo>
                  <a:cubicBezTo>
                    <a:pt x="6356555" y="206477"/>
                    <a:pt x="6368845" y="265471"/>
                    <a:pt x="6327058" y="280219"/>
                  </a:cubicBezTo>
                  <a:cubicBezTo>
                    <a:pt x="6285271" y="294967"/>
                    <a:pt x="6154994" y="267929"/>
                    <a:pt x="6120581" y="280219"/>
                  </a:cubicBezTo>
                  <a:cubicBezTo>
                    <a:pt x="6086168" y="292509"/>
                    <a:pt x="6084939" y="323235"/>
                    <a:pt x="6120581" y="353961"/>
                  </a:cubicBezTo>
                  <a:cubicBezTo>
                    <a:pt x="6156223" y="384687"/>
                    <a:pt x="6307393" y="420329"/>
                    <a:pt x="6334432" y="464574"/>
                  </a:cubicBezTo>
                  <a:cubicBezTo>
                    <a:pt x="6361471" y="508819"/>
                    <a:pt x="6300019" y="593622"/>
                    <a:pt x="6282813" y="619432"/>
                  </a:cubicBezTo>
                  <a:cubicBezTo>
                    <a:pt x="6265607" y="645242"/>
                    <a:pt x="6249628" y="634180"/>
                    <a:pt x="6231193" y="619432"/>
                  </a:cubicBezTo>
                  <a:cubicBezTo>
                    <a:pt x="6212757" y="604684"/>
                    <a:pt x="6200468" y="530942"/>
                    <a:pt x="6172200" y="530942"/>
                  </a:cubicBezTo>
                  <a:cubicBezTo>
                    <a:pt x="6143932" y="530942"/>
                    <a:pt x="6102145" y="603455"/>
                    <a:pt x="6061587" y="619432"/>
                  </a:cubicBezTo>
                  <a:cubicBezTo>
                    <a:pt x="6021029" y="635409"/>
                    <a:pt x="5957119" y="597309"/>
                    <a:pt x="5928852" y="626806"/>
                  </a:cubicBezTo>
                  <a:cubicBezTo>
                    <a:pt x="5900585" y="656303"/>
                    <a:pt x="5922707" y="749710"/>
                    <a:pt x="5891981" y="796413"/>
                  </a:cubicBezTo>
                  <a:cubicBezTo>
                    <a:pt x="5861255" y="843116"/>
                    <a:pt x="5785055" y="854178"/>
                    <a:pt x="5744497" y="907026"/>
                  </a:cubicBezTo>
                  <a:cubicBezTo>
                    <a:pt x="5703939" y="959874"/>
                    <a:pt x="5669526" y="1032387"/>
                    <a:pt x="5648632" y="1113503"/>
                  </a:cubicBezTo>
                  <a:cubicBezTo>
                    <a:pt x="5627738" y="1194619"/>
                    <a:pt x="5630196" y="1306461"/>
                    <a:pt x="5619135" y="1393722"/>
                  </a:cubicBezTo>
                  <a:cubicBezTo>
                    <a:pt x="5608074" y="1480983"/>
                    <a:pt x="5604386" y="1570703"/>
                    <a:pt x="5582264" y="1637071"/>
                  </a:cubicBezTo>
                  <a:cubicBezTo>
                    <a:pt x="5560141" y="1703439"/>
                    <a:pt x="5514668" y="1740310"/>
                    <a:pt x="5486400" y="1791929"/>
                  </a:cubicBezTo>
                  <a:cubicBezTo>
                    <a:pt x="5458132" y="1843548"/>
                    <a:pt x="5395452" y="1889023"/>
                    <a:pt x="5412658" y="1946787"/>
                  </a:cubicBezTo>
                  <a:cubicBezTo>
                    <a:pt x="5429864" y="2004551"/>
                    <a:pt x="5552768" y="2068461"/>
                    <a:pt x="5589639" y="2138516"/>
                  </a:cubicBezTo>
                  <a:cubicBezTo>
                    <a:pt x="5626510" y="2208571"/>
                    <a:pt x="5649861" y="2348681"/>
                    <a:pt x="5633884" y="2367116"/>
                  </a:cubicBezTo>
                  <a:cubicBezTo>
                    <a:pt x="5617907" y="2385551"/>
                    <a:pt x="5560142" y="2255274"/>
                    <a:pt x="5493774" y="2249129"/>
                  </a:cubicBezTo>
                  <a:cubicBezTo>
                    <a:pt x="5427406" y="2242984"/>
                    <a:pt x="5300816" y="2299519"/>
                    <a:pt x="5235677" y="2330245"/>
                  </a:cubicBezTo>
                  <a:cubicBezTo>
                    <a:pt x="5170538" y="2360971"/>
                    <a:pt x="5126293" y="2385552"/>
                    <a:pt x="5102942" y="2433484"/>
                  </a:cubicBezTo>
                  <a:cubicBezTo>
                    <a:pt x="5079591" y="2481416"/>
                    <a:pt x="5101713" y="2560075"/>
                    <a:pt x="5095568" y="2617839"/>
                  </a:cubicBezTo>
                  <a:cubicBezTo>
                    <a:pt x="5089423" y="2675603"/>
                    <a:pt x="5096797" y="2732139"/>
                    <a:pt x="5066071" y="2780071"/>
                  </a:cubicBezTo>
                  <a:cubicBezTo>
                    <a:pt x="5035345" y="2828003"/>
                    <a:pt x="4964061" y="2891913"/>
                    <a:pt x="4911213" y="2905432"/>
                  </a:cubicBezTo>
                  <a:cubicBezTo>
                    <a:pt x="4858365" y="2918951"/>
                    <a:pt x="4810433" y="2848897"/>
                    <a:pt x="4748981" y="2861187"/>
                  </a:cubicBezTo>
                  <a:cubicBezTo>
                    <a:pt x="4687529" y="2873477"/>
                    <a:pt x="4601497" y="2977945"/>
                    <a:pt x="4542503" y="2979174"/>
                  </a:cubicBezTo>
                  <a:cubicBezTo>
                    <a:pt x="4483509" y="2980403"/>
                    <a:pt x="4395019" y="2868561"/>
                    <a:pt x="4395019" y="2868561"/>
                  </a:cubicBezTo>
                  <a:cubicBezTo>
                    <a:pt x="4344629" y="2830461"/>
                    <a:pt x="4296696" y="2778842"/>
                    <a:pt x="4240161" y="2750574"/>
                  </a:cubicBezTo>
                  <a:cubicBezTo>
                    <a:pt x="4183626" y="2722306"/>
                    <a:pt x="4081616" y="2739513"/>
                    <a:pt x="4055806" y="2698955"/>
                  </a:cubicBezTo>
                  <a:cubicBezTo>
                    <a:pt x="4029996" y="2658397"/>
                    <a:pt x="4097593" y="2555158"/>
                    <a:pt x="4085303" y="2507226"/>
                  </a:cubicBezTo>
                  <a:cubicBezTo>
                    <a:pt x="4073013" y="2459294"/>
                    <a:pt x="4038599" y="2434713"/>
                    <a:pt x="3982064" y="2411361"/>
                  </a:cubicBezTo>
                  <a:cubicBezTo>
                    <a:pt x="3925529" y="2388009"/>
                    <a:pt x="3812458" y="2385552"/>
                    <a:pt x="3746090" y="2367116"/>
                  </a:cubicBezTo>
                  <a:cubicBezTo>
                    <a:pt x="3679722" y="2348681"/>
                    <a:pt x="3633019" y="2322871"/>
                    <a:pt x="3583858" y="2300748"/>
                  </a:cubicBezTo>
                  <a:cubicBezTo>
                    <a:pt x="3534697" y="2278625"/>
                    <a:pt x="3495367" y="2240525"/>
                    <a:pt x="3451122" y="2234380"/>
                  </a:cubicBezTo>
                  <a:cubicBezTo>
                    <a:pt x="3406877" y="2228235"/>
                    <a:pt x="3344197" y="2235609"/>
                    <a:pt x="3318387" y="2263877"/>
                  </a:cubicBezTo>
                  <a:cubicBezTo>
                    <a:pt x="3292577" y="2292145"/>
                    <a:pt x="3326990" y="2367116"/>
                    <a:pt x="3296264" y="2403987"/>
                  </a:cubicBezTo>
                  <a:cubicBezTo>
                    <a:pt x="3265538" y="2440858"/>
                    <a:pt x="3185651" y="2462981"/>
                    <a:pt x="3134032" y="2485103"/>
                  </a:cubicBezTo>
                  <a:cubicBezTo>
                    <a:pt x="3082413" y="2507225"/>
                    <a:pt x="3034480" y="2524432"/>
                    <a:pt x="2986548" y="2536722"/>
                  </a:cubicBezTo>
                  <a:cubicBezTo>
                    <a:pt x="2938616" y="2549012"/>
                    <a:pt x="2890684" y="2544096"/>
                    <a:pt x="2846439" y="2558845"/>
                  </a:cubicBezTo>
                  <a:cubicBezTo>
                    <a:pt x="2802194" y="2573594"/>
                    <a:pt x="2788674" y="2622755"/>
                    <a:pt x="2721077" y="2625213"/>
                  </a:cubicBezTo>
                  <a:cubicBezTo>
                    <a:pt x="2653480" y="2627671"/>
                    <a:pt x="2514600" y="2583425"/>
                    <a:pt x="2440858" y="2573593"/>
                  </a:cubicBezTo>
                  <a:cubicBezTo>
                    <a:pt x="2367116" y="2563761"/>
                    <a:pt x="2319184" y="2561303"/>
                    <a:pt x="2278626" y="2566219"/>
                  </a:cubicBezTo>
                  <a:cubicBezTo>
                    <a:pt x="2238068" y="2571135"/>
                    <a:pt x="2218404" y="2573593"/>
                    <a:pt x="2197510" y="2603090"/>
                  </a:cubicBezTo>
                  <a:cubicBezTo>
                    <a:pt x="2176616" y="2632587"/>
                    <a:pt x="2164325" y="2689123"/>
                    <a:pt x="2153264" y="2743200"/>
                  </a:cubicBezTo>
                  <a:cubicBezTo>
                    <a:pt x="2142203" y="2797277"/>
                    <a:pt x="2138516" y="2877165"/>
                    <a:pt x="2131142" y="2927555"/>
                  </a:cubicBezTo>
                  <a:cubicBezTo>
                    <a:pt x="2123768" y="2977945"/>
                    <a:pt x="2137287" y="3002526"/>
                    <a:pt x="2109019" y="3045542"/>
                  </a:cubicBezTo>
                  <a:cubicBezTo>
                    <a:pt x="2080751" y="3088558"/>
                    <a:pt x="2014383" y="3154925"/>
                    <a:pt x="1961535" y="3185651"/>
                  </a:cubicBezTo>
                  <a:cubicBezTo>
                    <a:pt x="1908687" y="3216377"/>
                    <a:pt x="1854609" y="3218836"/>
                    <a:pt x="1791929" y="3229897"/>
                  </a:cubicBezTo>
                  <a:cubicBezTo>
                    <a:pt x="1729248" y="3240958"/>
                    <a:pt x="1640758" y="3253248"/>
                    <a:pt x="1585452" y="3252019"/>
                  </a:cubicBezTo>
                  <a:cubicBezTo>
                    <a:pt x="1530146" y="3250790"/>
                    <a:pt x="1488358" y="3231125"/>
                    <a:pt x="1460090" y="3222522"/>
                  </a:cubicBezTo>
                  <a:cubicBezTo>
                    <a:pt x="1431822" y="3213919"/>
                    <a:pt x="1415845" y="3200400"/>
                    <a:pt x="1415845" y="3200400"/>
                  </a:cubicBezTo>
                  <a:cubicBezTo>
                    <a:pt x="1390035" y="3188110"/>
                    <a:pt x="1350706" y="3180735"/>
                    <a:pt x="1305232" y="3148780"/>
                  </a:cubicBezTo>
                  <a:cubicBezTo>
                    <a:pt x="1259758" y="3116825"/>
                    <a:pt x="1200764" y="3040626"/>
                    <a:pt x="1143000" y="3008671"/>
                  </a:cubicBezTo>
                  <a:cubicBezTo>
                    <a:pt x="1085236" y="2976716"/>
                    <a:pt x="1040990" y="2965654"/>
                    <a:pt x="958645" y="2957051"/>
                  </a:cubicBezTo>
                  <a:cubicBezTo>
                    <a:pt x="876300" y="2948448"/>
                    <a:pt x="714068" y="2979174"/>
                    <a:pt x="648929" y="2957051"/>
                  </a:cubicBezTo>
                  <a:cubicBezTo>
                    <a:pt x="583790" y="2934928"/>
                    <a:pt x="608371" y="2880851"/>
                    <a:pt x="567813" y="2824316"/>
                  </a:cubicBezTo>
                  <a:cubicBezTo>
                    <a:pt x="527255" y="2767781"/>
                    <a:pt x="454742" y="2654710"/>
                    <a:pt x="405581" y="2617839"/>
                  </a:cubicBezTo>
                  <a:cubicBezTo>
                    <a:pt x="356420" y="2580968"/>
                    <a:pt x="312174" y="2572364"/>
                    <a:pt x="272845" y="2603090"/>
                  </a:cubicBezTo>
                  <a:cubicBezTo>
                    <a:pt x="233516" y="2633816"/>
                    <a:pt x="215080" y="2734596"/>
                    <a:pt x="169606" y="2802193"/>
                  </a:cubicBezTo>
                  <a:cubicBezTo>
                    <a:pt x="124132" y="2869790"/>
                    <a:pt x="62066" y="2939230"/>
                    <a:pt x="0" y="3008671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0198510" y="9964955"/>
              <a:ext cx="1032387" cy="602264"/>
            </a:xfrm>
            <a:custGeom>
              <a:avLst/>
              <a:gdLst>
                <a:gd name="connsiteX0" fmla="*/ 1032387 w 1032387"/>
                <a:gd name="connsiteY0" fmla="*/ 602264 h 602264"/>
                <a:gd name="connsiteX1" fmla="*/ 973393 w 1032387"/>
                <a:gd name="connsiteY1" fmla="*/ 417910 h 602264"/>
                <a:gd name="connsiteX2" fmla="*/ 825909 w 1032387"/>
                <a:gd name="connsiteY2" fmla="*/ 299922 h 602264"/>
                <a:gd name="connsiteX3" fmla="*/ 634180 w 1032387"/>
                <a:gd name="connsiteY3" fmla="*/ 218806 h 602264"/>
                <a:gd name="connsiteX4" fmla="*/ 457200 w 1032387"/>
                <a:gd name="connsiteY4" fmla="*/ 189310 h 602264"/>
                <a:gd name="connsiteX5" fmla="*/ 243348 w 1032387"/>
                <a:gd name="connsiteY5" fmla="*/ 152439 h 602264"/>
                <a:gd name="connsiteX6" fmla="*/ 221225 w 1032387"/>
                <a:gd name="connsiteY6" fmla="*/ 4955 h 602264"/>
                <a:gd name="connsiteX7" fmla="*/ 0 w 1032387"/>
                <a:gd name="connsiteY7" fmla="*/ 49200 h 6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2387" h="602264">
                  <a:moveTo>
                    <a:pt x="1032387" y="602264"/>
                  </a:moveTo>
                  <a:cubicBezTo>
                    <a:pt x="1020096" y="535282"/>
                    <a:pt x="1007806" y="468300"/>
                    <a:pt x="973393" y="417910"/>
                  </a:cubicBezTo>
                  <a:cubicBezTo>
                    <a:pt x="938980" y="367520"/>
                    <a:pt x="882444" y="333106"/>
                    <a:pt x="825909" y="299922"/>
                  </a:cubicBezTo>
                  <a:cubicBezTo>
                    <a:pt x="769374" y="266738"/>
                    <a:pt x="695631" y="237241"/>
                    <a:pt x="634180" y="218806"/>
                  </a:cubicBezTo>
                  <a:cubicBezTo>
                    <a:pt x="572729" y="200371"/>
                    <a:pt x="457200" y="189310"/>
                    <a:pt x="457200" y="189310"/>
                  </a:cubicBezTo>
                  <a:cubicBezTo>
                    <a:pt x="392061" y="178249"/>
                    <a:pt x="282677" y="183165"/>
                    <a:pt x="243348" y="152439"/>
                  </a:cubicBezTo>
                  <a:cubicBezTo>
                    <a:pt x="204019" y="121713"/>
                    <a:pt x="261783" y="22161"/>
                    <a:pt x="221225" y="4955"/>
                  </a:cubicBezTo>
                  <a:cubicBezTo>
                    <a:pt x="180667" y="-12251"/>
                    <a:pt x="90333" y="18474"/>
                    <a:pt x="0" y="4920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416845" y="9401733"/>
              <a:ext cx="3008671" cy="818899"/>
            </a:xfrm>
            <a:custGeom>
              <a:avLst/>
              <a:gdLst>
                <a:gd name="connsiteX0" fmla="*/ 3008671 w 3008671"/>
                <a:gd name="connsiteY0" fmla="*/ 818899 h 818899"/>
                <a:gd name="connsiteX1" fmla="*/ 2912807 w 3008671"/>
                <a:gd name="connsiteY1" fmla="*/ 686164 h 818899"/>
                <a:gd name="connsiteX2" fmla="*/ 2853813 w 3008671"/>
                <a:gd name="connsiteY2" fmla="*/ 509183 h 818899"/>
                <a:gd name="connsiteX3" fmla="*/ 2639961 w 3008671"/>
                <a:gd name="connsiteY3" fmla="*/ 405944 h 818899"/>
                <a:gd name="connsiteX4" fmla="*/ 2396613 w 3008671"/>
                <a:gd name="connsiteY4" fmla="*/ 228964 h 818899"/>
                <a:gd name="connsiteX5" fmla="*/ 2027903 w 3008671"/>
                <a:gd name="connsiteY5" fmla="*/ 59357 h 818899"/>
                <a:gd name="connsiteX6" fmla="*/ 1791929 w 3008671"/>
                <a:gd name="connsiteY6" fmla="*/ 364 h 818899"/>
                <a:gd name="connsiteX7" fmla="*/ 1578078 w 3008671"/>
                <a:gd name="connsiteY7" fmla="*/ 81480 h 818899"/>
                <a:gd name="connsiteX8" fmla="*/ 1489587 w 3008671"/>
                <a:gd name="connsiteY8" fmla="*/ 51983 h 818899"/>
                <a:gd name="connsiteX9" fmla="*/ 1312607 w 3008671"/>
                <a:gd name="connsiteY9" fmla="*/ 140473 h 818899"/>
                <a:gd name="connsiteX10" fmla="*/ 1165123 w 3008671"/>
                <a:gd name="connsiteY10" fmla="*/ 251086 h 818899"/>
                <a:gd name="connsiteX11" fmla="*/ 988142 w 3008671"/>
                <a:gd name="connsiteY11" fmla="*/ 361699 h 818899"/>
                <a:gd name="connsiteX12" fmla="*/ 781665 w 3008671"/>
                <a:gd name="connsiteY12" fmla="*/ 332202 h 818899"/>
                <a:gd name="connsiteX13" fmla="*/ 626807 w 3008671"/>
                <a:gd name="connsiteY13" fmla="*/ 435441 h 818899"/>
                <a:gd name="connsiteX14" fmla="*/ 435078 w 3008671"/>
                <a:gd name="connsiteY14" fmla="*/ 428067 h 818899"/>
                <a:gd name="connsiteX15" fmla="*/ 258097 w 3008671"/>
                <a:gd name="connsiteY15" fmla="*/ 199467 h 818899"/>
                <a:gd name="connsiteX16" fmla="*/ 0 w 3008671"/>
                <a:gd name="connsiteY16" fmla="*/ 184719 h 81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8671" h="818899">
                  <a:moveTo>
                    <a:pt x="3008671" y="818899"/>
                  </a:moveTo>
                  <a:cubicBezTo>
                    <a:pt x="2973644" y="778341"/>
                    <a:pt x="2938617" y="737783"/>
                    <a:pt x="2912807" y="686164"/>
                  </a:cubicBezTo>
                  <a:cubicBezTo>
                    <a:pt x="2886997" y="634545"/>
                    <a:pt x="2899287" y="555886"/>
                    <a:pt x="2853813" y="509183"/>
                  </a:cubicBezTo>
                  <a:cubicBezTo>
                    <a:pt x="2808339" y="462480"/>
                    <a:pt x="2716161" y="452647"/>
                    <a:pt x="2639961" y="405944"/>
                  </a:cubicBezTo>
                  <a:cubicBezTo>
                    <a:pt x="2563761" y="359241"/>
                    <a:pt x="2498623" y="286728"/>
                    <a:pt x="2396613" y="228964"/>
                  </a:cubicBezTo>
                  <a:cubicBezTo>
                    <a:pt x="2294603" y="171200"/>
                    <a:pt x="2128684" y="97457"/>
                    <a:pt x="2027903" y="59357"/>
                  </a:cubicBezTo>
                  <a:cubicBezTo>
                    <a:pt x="1927122" y="21257"/>
                    <a:pt x="1866900" y="-3323"/>
                    <a:pt x="1791929" y="364"/>
                  </a:cubicBezTo>
                  <a:cubicBezTo>
                    <a:pt x="1716958" y="4051"/>
                    <a:pt x="1628468" y="72877"/>
                    <a:pt x="1578078" y="81480"/>
                  </a:cubicBezTo>
                  <a:cubicBezTo>
                    <a:pt x="1527688" y="90083"/>
                    <a:pt x="1533832" y="42151"/>
                    <a:pt x="1489587" y="51983"/>
                  </a:cubicBezTo>
                  <a:cubicBezTo>
                    <a:pt x="1445342" y="61815"/>
                    <a:pt x="1366684" y="107289"/>
                    <a:pt x="1312607" y="140473"/>
                  </a:cubicBezTo>
                  <a:cubicBezTo>
                    <a:pt x="1258530" y="173657"/>
                    <a:pt x="1219200" y="214215"/>
                    <a:pt x="1165123" y="251086"/>
                  </a:cubicBezTo>
                  <a:cubicBezTo>
                    <a:pt x="1111045" y="287957"/>
                    <a:pt x="1052052" y="348180"/>
                    <a:pt x="988142" y="361699"/>
                  </a:cubicBezTo>
                  <a:cubicBezTo>
                    <a:pt x="924232" y="375218"/>
                    <a:pt x="841887" y="319912"/>
                    <a:pt x="781665" y="332202"/>
                  </a:cubicBezTo>
                  <a:cubicBezTo>
                    <a:pt x="721443" y="344492"/>
                    <a:pt x="684571" y="419464"/>
                    <a:pt x="626807" y="435441"/>
                  </a:cubicBezTo>
                  <a:cubicBezTo>
                    <a:pt x="569043" y="451418"/>
                    <a:pt x="496530" y="467396"/>
                    <a:pt x="435078" y="428067"/>
                  </a:cubicBezTo>
                  <a:cubicBezTo>
                    <a:pt x="373626" y="388738"/>
                    <a:pt x="330610" y="240025"/>
                    <a:pt x="258097" y="199467"/>
                  </a:cubicBezTo>
                  <a:cubicBezTo>
                    <a:pt x="185584" y="158909"/>
                    <a:pt x="92792" y="171814"/>
                    <a:pt x="0" y="184719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656526" y="20534811"/>
              <a:ext cx="3370217" cy="1227909"/>
            </a:xfrm>
            <a:custGeom>
              <a:avLst/>
              <a:gdLst>
                <a:gd name="connsiteX0" fmla="*/ 0 w 3370217"/>
                <a:gd name="connsiteY0" fmla="*/ 0 h 1227909"/>
                <a:gd name="connsiteX1" fmla="*/ 313508 w 3370217"/>
                <a:gd name="connsiteY1" fmla="*/ 17418 h 1227909"/>
                <a:gd name="connsiteX2" fmla="*/ 644434 w 3370217"/>
                <a:gd name="connsiteY2" fmla="*/ 17418 h 1227909"/>
                <a:gd name="connsiteX3" fmla="*/ 888274 w 3370217"/>
                <a:gd name="connsiteY3" fmla="*/ 148046 h 1227909"/>
                <a:gd name="connsiteX4" fmla="*/ 1175657 w 3370217"/>
                <a:gd name="connsiteY4" fmla="*/ 269966 h 1227909"/>
                <a:gd name="connsiteX5" fmla="*/ 1280160 w 3370217"/>
                <a:gd name="connsiteY5" fmla="*/ 400595 h 1227909"/>
                <a:gd name="connsiteX6" fmla="*/ 1393371 w 3370217"/>
                <a:gd name="connsiteY6" fmla="*/ 566058 h 1227909"/>
                <a:gd name="connsiteX7" fmla="*/ 1506583 w 3370217"/>
                <a:gd name="connsiteY7" fmla="*/ 644435 h 1227909"/>
                <a:gd name="connsiteX8" fmla="*/ 1672045 w 3370217"/>
                <a:gd name="connsiteY8" fmla="*/ 696686 h 1227909"/>
                <a:gd name="connsiteX9" fmla="*/ 1985554 w 3370217"/>
                <a:gd name="connsiteY9" fmla="*/ 696686 h 1227909"/>
                <a:gd name="connsiteX10" fmla="*/ 2133600 w 3370217"/>
                <a:gd name="connsiteY10" fmla="*/ 714103 h 1227909"/>
                <a:gd name="connsiteX11" fmla="*/ 2412274 w 3370217"/>
                <a:gd name="connsiteY11" fmla="*/ 844732 h 1227909"/>
                <a:gd name="connsiteX12" fmla="*/ 2603863 w 3370217"/>
                <a:gd name="connsiteY12" fmla="*/ 984069 h 1227909"/>
                <a:gd name="connsiteX13" fmla="*/ 2830285 w 3370217"/>
                <a:gd name="connsiteY13" fmla="*/ 1036320 h 1227909"/>
                <a:gd name="connsiteX14" fmla="*/ 2952205 w 3370217"/>
                <a:gd name="connsiteY14" fmla="*/ 1105989 h 1227909"/>
                <a:gd name="connsiteX15" fmla="*/ 3213463 w 3370217"/>
                <a:gd name="connsiteY15" fmla="*/ 1158240 h 1227909"/>
                <a:gd name="connsiteX16" fmla="*/ 3370217 w 3370217"/>
                <a:gd name="connsiteY16" fmla="*/ 1227909 h 122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70217" h="1227909">
                  <a:moveTo>
                    <a:pt x="0" y="0"/>
                  </a:moveTo>
                  <a:cubicBezTo>
                    <a:pt x="103051" y="7257"/>
                    <a:pt x="206102" y="14515"/>
                    <a:pt x="313508" y="17418"/>
                  </a:cubicBezTo>
                  <a:cubicBezTo>
                    <a:pt x="420914" y="20321"/>
                    <a:pt x="548640" y="-4353"/>
                    <a:pt x="644434" y="17418"/>
                  </a:cubicBezTo>
                  <a:cubicBezTo>
                    <a:pt x="740228" y="39189"/>
                    <a:pt x="799737" y="105955"/>
                    <a:pt x="888274" y="148046"/>
                  </a:cubicBezTo>
                  <a:cubicBezTo>
                    <a:pt x="976811" y="190137"/>
                    <a:pt x="1110343" y="227875"/>
                    <a:pt x="1175657" y="269966"/>
                  </a:cubicBezTo>
                  <a:cubicBezTo>
                    <a:pt x="1240971" y="312058"/>
                    <a:pt x="1243874" y="351246"/>
                    <a:pt x="1280160" y="400595"/>
                  </a:cubicBezTo>
                  <a:cubicBezTo>
                    <a:pt x="1316446" y="449944"/>
                    <a:pt x="1355634" y="525418"/>
                    <a:pt x="1393371" y="566058"/>
                  </a:cubicBezTo>
                  <a:cubicBezTo>
                    <a:pt x="1431108" y="606698"/>
                    <a:pt x="1460137" y="622664"/>
                    <a:pt x="1506583" y="644435"/>
                  </a:cubicBezTo>
                  <a:cubicBezTo>
                    <a:pt x="1553029" y="666206"/>
                    <a:pt x="1592217" y="687978"/>
                    <a:pt x="1672045" y="696686"/>
                  </a:cubicBezTo>
                  <a:cubicBezTo>
                    <a:pt x="1751873" y="705394"/>
                    <a:pt x="1908628" y="693783"/>
                    <a:pt x="1985554" y="696686"/>
                  </a:cubicBezTo>
                  <a:cubicBezTo>
                    <a:pt x="2062480" y="699589"/>
                    <a:pt x="2062480" y="689429"/>
                    <a:pt x="2133600" y="714103"/>
                  </a:cubicBezTo>
                  <a:cubicBezTo>
                    <a:pt x="2204720" y="738777"/>
                    <a:pt x="2333897" y="799738"/>
                    <a:pt x="2412274" y="844732"/>
                  </a:cubicBezTo>
                  <a:cubicBezTo>
                    <a:pt x="2490651" y="889726"/>
                    <a:pt x="2534195" y="952138"/>
                    <a:pt x="2603863" y="984069"/>
                  </a:cubicBezTo>
                  <a:cubicBezTo>
                    <a:pt x="2673532" y="1016000"/>
                    <a:pt x="2772228" y="1016000"/>
                    <a:pt x="2830285" y="1036320"/>
                  </a:cubicBezTo>
                  <a:cubicBezTo>
                    <a:pt x="2888342" y="1056640"/>
                    <a:pt x="2888342" y="1085669"/>
                    <a:pt x="2952205" y="1105989"/>
                  </a:cubicBezTo>
                  <a:cubicBezTo>
                    <a:pt x="3016068" y="1126309"/>
                    <a:pt x="3143794" y="1137920"/>
                    <a:pt x="3213463" y="1158240"/>
                  </a:cubicBezTo>
                  <a:cubicBezTo>
                    <a:pt x="3283132" y="1178560"/>
                    <a:pt x="3326674" y="1203234"/>
                    <a:pt x="3370217" y="1227909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1836648" y="2462137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1767822" y="2388149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607284" y="1420860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1589863" y="76714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2115242" y="451516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5492105" y="559399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6438589" y="584264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7292831" y="715408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6518799" y="781181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5556273" y="924357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>
              <a:off x="5869095" y="1027828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>
              <a:off x="13180284" y="412614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7251653" y="1089539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4733042" y="1008526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9858494" y="79075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2094116" y="1086330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11250146" y="92991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5843956" y="1207448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5827915" y="1286455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4849346" y="1259585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8827788" y="1018552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11458693" y="114327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3742440" y="1203036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15689798" y="793963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10925293" y="1719191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11125820" y="1639382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10375851" y="1316534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10732788" y="1476153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8551062" y="1622537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5868020" y="1893248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4227714" y="181945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4452303" y="1686706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13399788" y="2066503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12252777" y="2086555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10083083" y="1802209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6160787" y="2196845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8887946" y="2234945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1829961" y="1772756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8799714" y="2448706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9252903" y="2463946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14759355" y="2394965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12746071" y="2404189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11382492" y="2324380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13824903" y="2348443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4013398" y="2477983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15641672" y="2325583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14855608" y="2237351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13708598" y="187479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12308924" y="1970651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13054883" y="1474950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17874136" y="1781914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14117672" y="204805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6493662" y="1390328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2523523" y="1629891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51960" y="4491990"/>
              <a:ext cx="355498" cy="937260"/>
            </a:xfrm>
            <a:custGeom>
              <a:avLst/>
              <a:gdLst>
                <a:gd name="connsiteX0" fmla="*/ 137160 w 355498"/>
                <a:gd name="connsiteY0" fmla="*/ 0 h 937260"/>
                <a:gd name="connsiteX1" fmla="*/ 308610 w 355498"/>
                <a:gd name="connsiteY1" fmla="*/ 182880 h 937260"/>
                <a:gd name="connsiteX2" fmla="*/ 354330 w 355498"/>
                <a:gd name="connsiteY2" fmla="*/ 434340 h 937260"/>
                <a:gd name="connsiteX3" fmla="*/ 274320 w 355498"/>
                <a:gd name="connsiteY3" fmla="*/ 674370 h 937260"/>
                <a:gd name="connsiteX4" fmla="*/ 0 w 355498"/>
                <a:gd name="connsiteY4" fmla="*/ 937260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98" h="937260">
                  <a:moveTo>
                    <a:pt x="137160" y="0"/>
                  </a:moveTo>
                  <a:cubicBezTo>
                    <a:pt x="204787" y="55245"/>
                    <a:pt x="272415" y="110490"/>
                    <a:pt x="308610" y="182880"/>
                  </a:cubicBezTo>
                  <a:cubicBezTo>
                    <a:pt x="344805" y="255270"/>
                    <a:pt x="360045" y="352425"/>
                    <a:pt x="354330" y="434340"/>
                  </a:cubicBezTo>
                  <a:cubicBezTo>
                    <a:pt x="348615" y="516255"/>
                    <a:pt x="333375" y="590550"/>
                    <a:pt x="274320" y="674370"/>
                  </a:cubicBezTo>
                  <a:cubicBezTo>
                    <a:pt x="215265" y="758190"/>
                    <a:pt x="107632" y="847725"/>
                    <a:pt x="0" y="937260"/>
                  </a:cubicBezTo>
                </a:path>
              </a:pathLst>
            </a:custGeom>
            <a:noFill/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28800" y="6797416"/>
              <a:ext cx="2537460" cy="467101"/>
            </a:xfrm>
            <a:custGeom>
              <a:avLst/>
              <a:gdLst>
                <a:gd name="connsiteX0" fmla="*/ 2537460 w 2537460"/>
                <a:gd name="connsiteY0" fmla="*/ 137991 h 544508"/>
                <a:gd name="connsiteX1" fmla="*/ 2354580 w 2537460"/>
                <a:gd name="connsiteY1" fmla="*/ 503751 h 544508"/>
                <a:gd name="connsiteX2" fmla="*/ 1965960 w 2537460"/>
                <a:gd name="connsiteY2" fmla="*/ 526611 h 544508"/>
                <a:gd name="connsiteX3" fmla="*/ 1588770 w 2537460"/>
                <a:gd name="connsiteY3" fmla="*/ 423741 h 544508"/>
                <a:gd name="connsiteX4" fmla="*/ 1280160 w 2537460"/>
                <a:gd name="connsiteY4" fmla="*/ 343731 h 544508"/>
                <a:gd name="connsiteX5" fmla="*/ 731520 w 2537460"/>
                <a:gd name="connsiteY5" fmla="*/ 229431 h 544508"/>
                <a:gd name="connsiteX6" fmla="*/ 228600 w 2537460"/>
                <a:gd name="connsiteY6" fmla="*/ 35121 h 544508"/>
                <a:gd name="connsiteX7" fmla="*/ 0 w 2537460"/>
                <a:gd name="connsiteY7" fmla="*/ 831 h 544508"/>
                <a:gd name="connsiteX0" fmla="*/ 2537460 w 2537460"/>
                <a:gd name="connsiteY0" fmla="*/ 103675 h 510192"/>
                <a:gd name="connsiteX1" fmla="*/ 2354580 w 2537460"/>
                <a:gd name="connsiteY1" fmla="*/ 469435 h 510192"/>
                <a:gd name="connsiteX2" fmla="*/ 1965960 w 2537460"/>
                <a:gd name="connsiteY2" fmla="*/ 492295 h 510192"/>
                <a:gd name="connsiteX3" fmla="*/ 1588770 w 2537460"/>
                <a:gd name="connsiteY3" fmla="*/ 389425 h 510192"/>
                <a:gd name="connsiteX4" fmla="*/ 1280160 w 2537460"/>
                <a:gd name="connsiteY4" fmla="*/ 309415 h 510192"/>
                <a:gd name="connsiteX5" fmla="*/ 731520 w 2537460"/>
                <a:gd name="connsiteY5" fmla="*/ 195115 h 510192"/>
                <a:gd name="connsiteX6" fmla="*/ 228600 w 2537460"/>
                <a:gd name="connsiteY6" fmla="*/ 805 h 510192"/>
                <a:gd name="connsiteX7" fmla="*/ 0 w 2537460"/>
                <a:gd name="connsiteY7" fmla="*/ 275125 h 510192"/>
                <a:gd name="connsiteX0" fmla="*/ 2537460 w 2537460"/>
                <a:gd name="connsiteY0" fmla="*/ 58194 h 464711"/>
                <a:gd name="connsiteX1" fmla="*/ 2354580 w 2537460"/>
                <a:gd name="connsiteY1" fmla="*/ 423954 h 464711"/>
                <a:gd name="connsiteX2" fmla="*/ 1965960 w 2537460"/>
                <a:gd name="connsiteY2" fmla="*/ 446814 h 464711"/>
                <a:gd name="connsiteX3" fmla="*/ 1588770 w 2537460"/>
                <a:gd name="connsiteY3" fmla="*/ 343944 h 464711"/>
                <a:gd name="connsiteX4" fmla="*/ 1280160 w 2537460"/>
                <a:gd name="connsiteY4" fmla="*/ 263934 h 464711"/>
                <a:gd name="connsiteX5" fmla="*/ 731520 w 2537460"/>
                <a:gd name="connsiteY5" fmla="*/ 149634 h 464711"/>
                <a:gd name="connsiteX6" fmla="*/ 445770 w 2537460"/>
                <a:gd name="connsiteY6" fmla="*/ 1044 h 464711"/>
                <a:gd name="connsiteX7" fmla="*/ 0 w 2537460"/>
                <a:gd name="connsiteY7" fmla="*/ 229644 h 464711"/>
                <a:gd name="connsiteX0" fmla="*/ 2537460 w 2537460"/>
                <a:gd name="connsiteY0" fmla="*/ 60584 h 467101"/>
                <a:gd name="connsiteX1" fmla="*/ 2354580 w 2537460"/>
                <a:gd name="connsiteY1" fmla="*/ 426344 h 467101"/>
                <a:gd name="connsiteX2" fmla="*/ 1965960 w 2537460"/>
                <a:gd name="connsiteY2" fmla="*/ 449204 h 467101"/>
                <a:gd name="connsiteX3" fmla="*/ 1588770 w 2537460"/>
                <a:gd name="connsiteY3" fmla="*/ 346334 h 467101"/>
                <a:gd name="connsiteX4" fmla="*/ 1280160 w 2537460"/>
                <a:gd name="connsiteY4" fmla="*/ 266324 h 467101"/>
                <a:gd name="connsiteX5" fmla="*/ 822960 w 2537460"/>
                <a:gd name="connsiteY5" fmla="*/ 106304 h 467101"/>
                <a:gd name="connsiteX6" fmla="*/ 445770 w 2537460"/>
                <a:gd name="connsiteY6" fmla="*/ 3434 h 467101"/>
                <a:gd name="connsiteX7" fmla="*/ 0 w 2537460"/>
                <a:gd name="connsiteY7" fmla="*/ 232034 h 46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7460" h="467101">
                  <a:moveTo>
                    <a:pt x="2537460" y="60584"/>
                  </a:moveTo>
                  <a:cubicBezTo>
                    <a:pt x="2493645" y="211079"/>
                    <a:pt x="2449830" y="361574"/>
                    <a:pt x="2354580" y="426344"/>
                  </a:cubicBezTo>
                  <a:cubicBezTo>
                    <a:pt x="2259330" y="491114"/>
                    <a:pt x="2093595" y="462539"/>
                    <a:pt x="1965960" y="449204"/>
                  </a:cubicBezTo>
                  <a:cubicBezTo>
                    <a:pt x="1838325" y="435869"/>
                    <a:pt x="1588770" y="346334"/>
                    <a:pt x="1588770" y="346334"/>
                  </a:cubicBezTo>
                  <a:cubicBezTo>
                    <a:pt x="1474470" y="315854"/>
                    <a:pt x="1407795" y="306329"/>
                    <a:pt x="1280160" y="266324"/>
                  </a:cubicBezTo>
                  <a:cubicBezTo>
                    <a:pt x="1152525" y="226319"/>
                    <a:pt x="962025" y="150119"/>
                    <a:pt x="822960" y="106304"/>
                  </a:cubicBezTo>
                  <a:cubicBezTo>
                    <a:pt x="683895" y="62489"/>
                    <a:pt x="582930" y="-17521"/>
                    <a:pt x="445770" y="3434"/>
                  </a:cubicBezTo>
                  <a:cubicBezTo>
                    <a:pt x="308610" y="24389"/>
                    <a:pt x="53340" y="230129"/>
                    <a:pt x="0" y="232034"/>
                  </a:cubicBezTo>
                </a:path>
              </a:pathLst>
            </a:custGeom>
            <a:noFill/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0050" y="7269480"/>
              <a:ext cx="4103960" cy="4627961"/>
            </a:xfrm>
            <a:custGeom>
              <a:avLst/>
              <a:gdLst>
                <a:gd name="connsiteX0" fmla="*/ 3760470 w 4103960"/>
                <a:gd name="connsiteY0" fmla="*/ 0 h 4627961"/>
                <a:gd name="connsiteX1" fmla="*/ 3954780 w 4103960"/>
                <a:gd name="connsiteY1" fmla="*/ 422910 h 4627961"/>
                <a:gd name="connsiteX2" fmla="*/ 3954780 w 4103960"/>
                <a:gd name="connsiteY2" fmla="*/ 880110 h 4627961"/>
                <a:gd name="connsiteX3" fmla="*/ 3931920 w 4103960"/>
                <a:gd name="connsiteY3" fmla="*/ 1074420 h 4627961"/>
                <a:gd name="connsiteX4" fmla="*/ 4103370 w 4103960"/>
                <a:gd name="connsiteY4" fmla="*/ 1520190 h 4627961"/>
                <a:gd name="connsiteX5" fmla="*/ 3863340 w 4103960"/>
                <a:gd name="connsiteY5" fmla="*/ 2103120 h 4627961"/>
                <a:gd name="connsiteX6" fmla="*/ 3486150 w 4103960"/>
                <a:gd name="connsiteY6" fmla="*/ 2274570 h 4627961"/>
                <a:gd name="connsiteX7" fmla="*/ 3303270 w 4103960"/>
                <a:gd name="connsiteY7" fmla="*/ 2240280 h 4627961"/>
                <a:gd name="connsiteX8" fmla="*/ 3028950 w 4103960"/>
                <a:gd name="connsiteY8" fmla="*/ 2400300 h 4627961"/>
                <a:gd name="connsiteX9" fmla="*/ 2777490 w 4103960"/>
                <a:gd name="connsiteY9" fmla="*/ 2697480 h 4627961"/>
                <a:gd name="connsiteX10" fmla="*/ 2377440 w 4103960"/>
                <a:gd name="connsiteY10" fmla="*/ 3303270 h 4627961"/>
                <a:gd name="connsiteX11" fmla="*/ 2274570 w 4103960"/>
                <a:gd name="connsiteY11" fmla="*/ 3806190 h 4627961"/>
                <a:gd name="connsiteX12" fmla="*/ 2286000 w 4103960"/>
                <a:gd name="connsiteY12" fmla="*/ 4034790 h 4627961"/>
                <a:gd name="connsiteX13" fmla="*/ 1908810 w 4103960"/>
                <a:gd name="connsiteY13" fmla="*/ 4137660 h 4627961"/>
                <a:gd name="connsiteX14" fmla="*/ 1691640 w 4103960"/>
                <a:gd name="connsiteY14" fmla="*/ 4377690 h 4627961"/>
                <a:gd name="connsiteX15" fmla="*/ 1268730 w 4103960"/>
                <a:gd name="connsiteY15" fmla="*/ 4423410 h 4627961"/>
                <a:gd name="connsiteX16" fmla="*/ 914400 w 4103960"/>
                <a:gd name="connsiteY16" fmla="*/ 4400550 h 4627961"/>
                <a:gd name="connsiteX17" fmla="*/ 640080 w 4103960"/>
                <a:gd name="connsiteY17" fmla="*/ 4549140 h 4627961"/>
                <a:gd name="connsiteX18" fmla="*/ 468630 w 4103960"/>
                <a:gd name="connsiteY18" fmla="*/ 4617720 h 4627961"/>
                <a:gd name="connsiteX19" fmla="*/ 320040 w 4103960"/>
                <a:gd name="connsiteY19" fmla="*/ 4331970 h 4627961"/>
                <a:gd name="connsiteX20" fmla="*/ 0 w 4103960"/>
                <a:gd name="connsiteY20" fmla="*/ 4023360 h 4627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03960" h="4627961">
                  <a:moveTo>
                    <a:pt x="3760470" y="0"/>
                  </a:moveTo>
                  <a:cubicBezTo>
                    <a:pt x="3841432" y="138112"/>
                    <a:pt x="3922395" y="276225"/>
                    <a:pt x="3954780" y="422910"/>
                  </a:cubicBezTo>
                  <a:cubicBezTo>
                    <a:pt x="3987165" y="569595"/>
                    <a:pt x="3958590" y="771525"/>
                    <a:pt x="3954780" y="880110"/>
                  </a:cubicBezTo>
                  <a:cubicBezTo>
                    <a:pt x="3950970" y="988695"/>
                    <a:pt x="3907155" y="967740"/>
                    <a:pt x="3931920" y="1074420"/>
                  </a:cubicBezTo>
                  <a:cubicBezTo>
                    <a:pt x="3956685" y="1181100"/>
                    <a:pt x="4114800" y="1348740"/>
                    <a:pt x="4103370" y="1520190"/>
                  </a:cubicBezTo>
                  <a:cubicBezTo>
                    <a:pt x="4091940" y="1691640"/>
                    <a:pt x="3966210" y="1977390"/>
                    <a:pt x="3863340" y="2103120"/>
                  </a:cubicBezTo>
                  <a:cubicBezTo>
                    <a:pt x="3760470" y="2228850"/>
                    <a:pt x="3579495" y="2251710"/>
                    <a:pt x="3486150" y="2274570"/>
                  </a:cubicBezTo>
                  <a:cubicBezTo>
                    <a:pt x="3392805" y="2297430"/>
                    <a:pt x="3379470" y="2219325"/>
                    <a:pt x="3303270" y="2240280"/>
                  </a:cubicBezTo>
                  <a:cubicBezTo>
                    <a:pt x="3227070" y="2261235"/>
                    <a:pt x="3116580" y="2324100"/>
                    <a:pt x="3028950" y="2400300"/>
                  </a:cubicBezTo>
                  <a:cubicBezTo>
                    <a:pt x="2941320" y="2476500"/>
                    <a:pt x="2886075" y="2546985"/>
                    <a:pt x="2777490" y="2697480"/>
                  </a:cubicBezTo>
                  <a:cubicBezTo>
                    <a:pt x="2668905" y="2847975"/>
                    <a:pt x="2461260" y="3118485"/>
                    <a:pt x="2377440" y="3303270"/>
                  </a:cubicBezTo>
                  <a:cubicBezTo>
                    <a:pt x="2293620" y="3488055"/>
                    <a:pt x="2289810" y="3684270"/>
                    <a:pt x="2274570" y="3806190"/>
                  </a:cubicBezTo>
                  <a:cubicBezTo>
                    <a:pt x="2259330" y="3928110"/>
                    <a:pt x="2346960" y="3979545"/>
                    <a:pt x="2286000" y="4034790"/>
                  </a:cubicBezTo>
                  <a:cubicBezTo>
                    <a:pt x="2225040" y="4090035"/>
                    <a:pt x="2007870" y="4080510"/>
                    <a:pt x="1908810" y="4137660"/>
                  </a:cubicBezTo>
                  <a:cubicBezTo>
                    <a:pt x="1809750" y="4194810"/>
                    <a:pt x="1798320" y="4330065"/>
                    <a:pt x="1691640" y="4377690"/>
                  </a:cubicBezTo>
                  <a:cubicBezTo>
                    <a:pt x="1584960" y="4425315"/>
                    <a:pt x="1398270" y="4419600"/>
                    <a:pt x="1268730" y="4423410"/>
                  </a:cubicBezTo>
                  <a:cubicBezTo>
                    <a:pt x="1139190" y="4427220"/>
                    <a:pt x="1019175" y="4379595"/>
                    <a:pt x="914400" y="4400550"/>
                  </a:cubicBezTo>
                  <a:cubicBezTo>
                    <a:pt x="809625" y="4421505"/>
                    <a:pt x="714375" y="4512945"/>
                    <a:pt x="640080" y="4549140"/>
                  </a:cubicBezTo>
                  <a:cubicBezTo>
                    <a:pt x="565785" y="4585335"/>
                    <a:pt x="521970" y="4653915"/>
                    <a:pt x="468630" y="4617720"/>
                  </a:cubicBezTo>
                  <a:cubicBezTo>
                    <a:pt x="415290" y="4581525"/>
                    <a:pt x="398145" y="4431030"/>
                    <a:pt x="320040" y="4331970"/>
                  </a:cubicBezTo>
                  <a:cubicBezTo>
                    <a:pt x="241935" y="4232910"/>
                    <a:pt x="120967" y="4128135"/>
                    <a:pt x="0" y="4023360"/>
                  </a:cubicBezTo>
                </a:path>
              </a:pathLst>
            </a:custGeom>
            <a:noFill/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88620" y="8515350"/>
              <a:ext cx="2868930" cy="1337310"/>
            </a:xfrm>
            <a:custGeom>
              <a:avLst/>
              <a:gdLst>
                <a:gd name="connsiteX0" fmla="*/ 2868930 w 2868930"/>
                <a:gd name="connsiteY0" fmla="*/ 1337310 h 1337310"/>
                <a:gd name="connsiteX1" fmla="*/ 2617470 w 2868930"/>
                <a:gd name="connsiteY1" fmla="*/ 1097280 h 1337310"/>
                <a:gd name="connsiteX2" fmla="*/ 2400300 w 2868930"/>
                <a:gd name="connsiteY2" fmla="*/ 720090 h 1337310"/>
                <a:gd name="connsiteX3" fmla="*/ 2148840 w 2868930"/>
                <a:gd name="connsiteY3" fmla="*/ 594360 h 1337310"/>
                <a:gd name="connsiteX4" fmla="*/ 1771650 w 2868930"/>
                <a:gd name="connsiteY4" fmla="*/ 445770 h 1337310"/>
                <a:gd name="connsiteX5" fmla="*/ 1691640 w 2868930"/>
                <a:gd name="connsiteY5" fmla="*/ 148590 h 1337310"/>
                <a:gd name="connsiteX6" fmla="*/ 1531620 w 2868930"/>
                <a:gd name="connsiteY6" fmla="*/ 114300 h 1337310"/>
                <a:gd name="connsiteX7" fmla="*/ 1120140 w 2868930"/>
                <a:gd name="connsiteY7" fmla="*/ 228600 h 1337310"/>
                <a:gd name="connsiteX8" fmla="*/ 445770 w 2868930"/>
                <a:gd name="connsiteY8" fmla="*/ 57150 h 1337310"/>
                <a:gd name="connsiteX9" fmla="*/ 0 w 2868930"/>
                <a:gd name="connsiteY9" fmla="*/ 0 h 1337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68930" h="1337310">
                  <a:moveTo>
                    <a:pt x="2868930" y="1337310"/>
                  </a:moveTo>
                  <a:lnTo>
                    <a:pt x="2617470" y="1097280"/>
                  </a:lnTo>
                  <a:lnTo>
                    <a:pt x="2400300" y="720090"/>
                  </a:lnTo>
                  <a:lnTo>
                    <a:pt x="2148840" y="594360"/>
                  </a:lnTo>
                  <a:lnTo>
                    <a:pt x="1771650" y="445770"/>
                  </a:lnTo>
                  <a:lnTo>
                    <a:pt x="1691640" y="148590"/>
                  </a:lnTo>
                  <a:lnTo>
                    <a:pt x="1531620" y="114300"/>
                  </a:lnTo>
                  <a:lnTo>
                    <a:pt x="1120140" y="228600"/>
                  </a:lnTo>
                  <a:lnTo>
                    <a:pt x="445770" y="57150"/>
                  </a:lnTo>
                  <a:lnTo>
                    <a:pt x="0" y="0"/>
                  </a:lnTo>
                </a:path>
              </a:pathLst>
            </a:custGeom>
            <a:noFill/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3148082" y="924325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5724515" y="383758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361508" y="3327992"/>
              <a:ext cx="17713842" cy="23210874"/>
            </a:xfrm>
            <a:prstGeom prst="rect">
              <a:avLst/>
            </a:prstGeom>
            <a:noFill/>
            <a:ln w="152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7838871" y="2167184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TextBox 138"/>
          <p:cNvSpPr txBox="1"/>
          <p:nvPr/>
        </p:nvSpPr>
        <p:spPr>
          <a:xfrm>
            <a:off x="11843531" y="9112304"/>
            <a:ext cx="1805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Moscow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2307719" y="4532415"/>
            <a:ext cx="12327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Tallinn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3254341" y="4171881"/>
            <a:ext cx="1133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Narva</a:t>
            </a:r>
            <a:endParaRPr lang="en-US" sz="3000" b="1" dirty="0"/>
          </a:p>
        </p:txBody>
      </p:sp>
      <p:sp>
        <p:nvSpPr>
          <p:cNvPr id="144" name="TextBox 143"/>
          <p:cNvSpPr txBox="1"/>
          <p:nvPr/>
        </p:nvSpPr>
        <p:spPr>
          <a:xfrm>
            <a:off x="4724078" y="5466847"/>
            <a:ext cx="9186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Luga</a:t>
            </a:r>
            <a:endParaRPr lang="en-US" sz="3000" b="1" dirty="0"/>
          </a:p>
        </p:txBody>
      </p:sp>
      <p:sp>
        <p:nvSpPr>
          <p:cNvPr id="145" name="TextBox 144"/>
          <p:cNvSpPr txBox="1"/>
          <p:nvPr/>
        </p:nvSpPr>
        <p:spPr>
          <a:xfrm>
            <a:off x="2652073" y="8701324"/>
            <a:ext cx="12490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Dvinsk</a:t>
            </a:r>
            <a:endParaRPr lang="en-US" sz="3000" b="1" dirty="0"/>
          </a:p>
        </p:txBody>
      </p:sp>
      <p:sp>
        <p:nvSpPr>
          <p:cNvPr id="146" name="TextBox 145"/>
          <p:cNvSpPr txBox="1"/>
          <p:nvPr/>
        </p:nvSpPr>
        <p:spPr>
          <a:xfrm>
            <a:off x="8923885" y="7348798"/>
            <a:ext cx="12762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Kalinin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5534936" y="8751772"/>
            <a:ext cx="1097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Nevel</a:t>
            </a:r>
            <a:endParaRPr lang="en-US" sz="3000" b="1" dirty="0"/>
          </a:p>
        </p:txBody>
      </p:sp>
      <p:sp>
        <p:nvSpPr>
          <p:cNvPr id="149" name="TextBox 148"/>
          <p:cNvSpPr txBox="1"/>
          <p:nvPr/>
        </p:nvSpPr>
        <p:spPr>
          <a:xfrm>
            <a:off x="2227037" y="10820259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Vilna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2652661" y="11942873"/>
            <a:ext cx="11608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Minsk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5976710" y="10223658"/>
            <a:ext cx="13723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Vitebsk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3313182" y="9878305"/>
            <a:ext cx="1363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Polotsk</a:t>
            </a:r>
            <a:endParaRPr lang="en-US" sz="3000" b="1" dirty="0"/>
          </a:p>
        </p:txBody>
      </p:sp>
      <p:sp>
        <p:nvSpPr>
          <p:cNvPr id="154" name="TextBox 153"/>
          <p:cNvSpPr txBox="1"/>
          <p:nvPr/>
        </p:nvSpPr>
        <p:spPr>
          <a:xfrm>
            <a:off x="8934891" y="9815875"/>
            <a:ext cx="13500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Viazma</a:t>
            </a:r>
            <a:endParaRPr lang="en-US" sz="3000" b="1" dirty="0"/>
          </a:p>
        </p:txBody>
      </p:sp>
      <p:sp>
        <p:nvSpPr>
          <p:cNvPr id="155" name="TextBox 154"/>
          <p:cNvSpPr txBox="1"/>
          <p:nvPr/>
        </p:nvSpPr>
        <p:spPr>
          <a:xfrm>
            <a:off x="10548394" y="11365170"/>
            <a:ext cx="8461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Tula</a:t>
            </a:r>
          </a:p>
        </p:txBody>
      </p:sp>
      <p:sp>
        <p:nvSpPr>
          <p:cNvPr id="156" name="Oval 155"/>
          <p:cNvSpPr/>
          <p:nvPr/>
        </p:nvSpPr>
        <p:spPr>
          <a:xfrm>
            <a:off x="4386318" y="4741547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TextBox 156"/>
          <p:cNvSpPr txBox="1"/>
          <p:nvPr/>
        </p:nvSpPr>
        <p:spPr>
          <a:xfrm>
            <a:off x="5490677" y="7900051"/>
            <a:ext cx="12091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Kohlm</a:t>
            </a:r>
            <a:endParaRPr lang="en-US" sz="3000" b="1" dirty="0"/>
          </a:p>
        </p:txBody>
      </p:sp>
      <p:sp>
        <p:nvSpPr>
          <p:cNvPr id="158" name="TextBox 157"/>
          <p:cNvSpPr txBox="1"/>
          <p:nvPr/>
        </p:nvSpPr>
        <p:spPr>
          <a:xfrm>
            <a:off x="3503806" y="3565883"/>
            <a:ext cx="2072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Leningrad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13161250" y="3698867"/>
            <a:ext cx="14770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Vologda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14503186" y="7465707"/>
            <a:ext cx="29290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Nizhny Novgorod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3478398" y="12630687"/>
            <a:ext cx="15905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Bobruisk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4855344" y="11597736"/>
            <a:ext cx="14748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Mogilev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5615614" y="12441658"/>
            <a:ext cx="170835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Rogachev</a:t>
            </a:r>
            <a:endParaRPr lang="en-US" sz="3000" b="1" dirty="0"/>
          </a:p>
        </p:txBody>
      </p:sp>
      <p:sp>
        <p:nvSpPr>
          <p:cNvPr id="164" name="TextBox 163"/>
          <p:cNvSpPr txBox="1"/>
          <p:nvPr/>
        </p:nvSpPr>
        <p:spPr>
          <a:xfrm>
            <a:off x="8914422" y="12367076"/>
            <a:ext cx="13660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Briansk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10485088" y="13000205"/>
            <a:ext cx="8648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Orel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8213128" y="15726912"/>
            <a:ext cx="12963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Romny</a:t>
            </a:r>
            <a:endParaRPr lang="en-US" sz="3000" b="1" dirty="0"/>
          </a:p>
        </p:txBody>
      </p:sp>
      <p:sp>
        <p:nvSpPr>
          <p:cNvPr id="167" name="TextBox 166"/>
          <p:cNvSpPr txBox="1"/>
          <p:nvPr/>
        </p:nvSpPr>
        <p:spPr>
          <a:xfrm>
            <a:off x="10346897" y="14280788"/>
            <a:ext cx="10671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Kursk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13154531" y="14398331"/>
            <a:ext cx="16956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Voronezh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6526949" y="13851964"/>
            <a:ext cx="12378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Gomel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9412176" y="18008663"/>
            <a:ext cx="19814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Krasnograd</a:t>
            </a:r>
            <a:endParaRPr lang="en-US" sz="3000" b="1" dirty="0"/>
          </a:p>
        </p:txBody>
      </p:sp>
      <p:sp>
        <p:nvSpPr>
          <p:cNvPr id="172" name="TextBox 171"/>
          <p:cNvSpPr txBox="1"/>
          <p:nvPr/>
        </p:nvSpPr>
        <p:spPr>
          <a:xfrm>
            <a:off x="9595935" y="16145266"/>
            <a:ext cx="15990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Belgorad</a:t>
            </a:r>
            <a:endParaRPr lang="en-US" sz="3000" b="1" dirty="0"/>
          </a:p>
        </p:txBody>
      </p:sp>
      <p:sp>
        <p:nvSpPr>
          <p:cNvPr id="173" name="TextBox 172"/>
          <p:cNvSpPr txBox="1"/>
          <p:nvPr/>
        </p:nvSpPr>
        <p:spPr>
          <a:xfrm>
            <a:off x="9651690" y="16761796"/>
            <a:ext cx="14886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Kharkov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3267047" y="16461589"/>
            <a:ext cx="16492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Zhitomer</a:t>
            </a:r>
            <a:endParaRPr lang="en-US" sz="3000" b="1" dirty="0"/>
          </a:p>
        </p:txBody>
      </p:sp>
      <p:sp>
        <p:nvSpPr>
          <p:cNvPr id="175" name="TextBox 174"/>
          <p:cNvSpPr txBox="1"/>
          <p:nvPr/>
        </p:nvSpPr>
        <p:spPr>
          <a:xfrm>
            <a:off x="4050002" y="17683366"/>
            <a:ext cx="15856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Vinnitsia</a:t>
            </a:r>
            <a:endParaRPr lang="en-US" sz="3000" b="1" dirty="0"/>
          </a:p>
        </p:txBody>
      </p:sp>
      <p:sp>
        <p:nvSpPr>
          <p:cNvPr id="176" name="TextBox 175"/>
          <p:cNvSpPr txBox="1"/>
          <p:nvPr/>
        </p:nvSpPr>
        <p:spPr>
          <a:xfrm>
            <a:off x="2214030" y="15879668"/>
            <a:ext cx="128804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Rowne</a:t>
            </a:r>
            <a:endParaRPr lang="en-US" sz="3000" b="1" dirty="0"/>
          </a:p>
        </p:txBody>
      </p:sp>
      <p:sp>
        <p:nvSpPr>
          <p:cNvPr id="177" name="TextBox 176"/>
          <p:cNvSpPr txBox="1"/>
          <p:nvPr/>
        </p:nvSpPr>
        <p:spPr>
          <a:xfrm>
            <a:off x="583586" y="17267782"/>
            <a:ext cx="15934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Tarnopol</a:t>
            </a:r>
            <a:endParaRPr lang="en-US" sz="3000" b="1" dirty="0"/>
          </a:p>
        </p:txBody>
      </p:sp>
      <p:sp>
        <p:nvSpPr>
          <p:cNvPr id="178" name="TextBox 177"/>
          <p:cNvSpPr txBox="1"/>
          <p:nvPr/>
        </p:nvSpPr>
        <p:spPr>
          <a:xfrm>
            <a:off x="587734" y="13777383"/>
            <a:ext cx="10096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Brest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15966421" y="17881319"/>
            <a:ext cx="2111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Stalingrad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5687862" y="18487341"/>
            <a:ext cx="11448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Uman</a:t>
            </a:r>
            <a:endParaRPr lang="en-US" sz="3000" b="1" dirty="0"/>
          </a:p>
        </p:txBody>
      </p:sp>
      <p:sp>
        <p:nvSpPr>
          <p:cNvPr id="182" name="TextBox 181"/>
          <p:cNvSpPr txBox="1"/>
          <p:nvPr/>
        </p:nvSpPr>
        <p:spPr>
          <a:xfrm>
            <a:off x="4915574" y="21693413"/>
            <a:ext cx="13420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Odessa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8098954" y="20164142"/>
            <a:ext cx="14209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Nikopol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6789802" y="19718608"/>
            <a:ext cx="17876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Krivoi Rog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11797855" y="21015861"/>
            <a:ext cx="16562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Mariupol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11549115" y="19208501"/>
            <a:ext cx="12869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Stalino</a:t>
            </a:r>
            <a:endParaRPr lang="en-US" sz="3000" b="1" dirty="0"/>
          </a:p>
        </p:txBody>
      </p:sp>
      <p:sp>
        <p:nvSpPr>
          <p:cNvPr id="188" name="TextBox 187"/>
          <p:cNvSpPr txBox="1"/>
          <p:nvPr/>
        </p:nvSpPr>
        <p:spPr>
          <a:xfrm>
            <a:off x="9079640" y="21853985"/>
            <a:ext cx="14905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Perekop</a:t>
            </a:r>
            <a:endParaRPr lang="en-US" sz="3000" b="1" dirty="0"/>
          </a:p>
        </p:txBody>
      </p:sp>
      <p:sp>
        <p:nvSpPr>
          <p:cNvPr id="189" name="TextBox 188"/>
          <p:cNvSpPr txBox="1"/>
          <p:nvPr/>
        </p:nvSpPr>
        <p:spPr>
          <a:xfrm>
            <a:off x="10549957" y="22784174"/>
            <a:ext cx="1079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Kerch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11106205" y="24050002"/>
            <a:ext cx="21084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Novorossisk</a:t>
            </a:r>
            <a:endParaRPr lang="en-US" sz="3000" b="1" dirty="0"/>
          </a:p>
        </p:txBody>
      </p:sp>
      <p:sp>
        <p:nvSpPr>
          <p:cNvPr id="191" name="TextBox 190"/>
          <p:cNvSpPr txBox="1"/>
          <p:nvPr/>
        </p:nvSpPr>
        <p:spPr>
          <a:xfrm>
            <a:off x="6985317" y="24137904"/>
            <a:ext cx="19003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Sevastapol</a:t>
            </a:r>
            <a:endParaRPr lang="en-US" sz="3000" b="1" dirty="0"/>
          </a:p>
        </p:txBody>
      </p:sp>
      <p:sp>
        <p:nvSpPr>
          <p:cNvPr id="192" name="TextBox 191"/>
          <p:cNvSpPr txBox="1"/>
          <p:nvPr/>
        </p:nvSpPr>
        <p:spPr>
          <a:xfrm>
            <a:off x="9151815" y="24803651"/>
            <a:ext cx="9609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Yalta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815745" y="23401506"/>
            <a:ext cx="12623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Ploesti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572146" y="24610047"/>
            <a:ext cx="2091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Bucharest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6327817" y="21256472"/>
            <a:ext cx="17428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Nikolayev</a:t>
            </a:r>
          </a:p>
        </p:txBody>
      </p:sp>
      <p:sp>
        <p:nvSpPr>
          <p:cNvPr id="196" name="Oval 195"/>
          <p:cNvSpPr/>
          <p:nvPr/>
        </p:nvSpPr>
        <p:spPr>
          <a:xfrm>
            <a:off x="8544534" y="1996140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/>
          <p:cNvSpPr/>
          <p:nvPr/>
        </p:nvSpPr>
        <p:spPr>
          <a:xfrm>
            <a:off x="9483515" y="20347321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/>
          <p:cNvSpPr/>
          <p:nvPr/>
        </p:nvSpPr>
        <p:spPr>
          <a:xfrm>
            <a:off x="9959910" y="19264257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TextBox 200"/>
          <p:cNvSpPr txBox="1"/>
          <p:nvPr/>
        </p:nvSpPr>
        <p:spPr>
          <a:xfrm>
            <a:off x="12851607" y="24731133"/>
            <a:ext cx="13043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Tuapse</a:t>
            </a:r>
            <a:endParaRPr lang="en-US" sz="3000" b="1" dirty="0"/>
          </a:p>
        </p:txBody>
      </p:sp>
      <p:sp>
        <p:nvSpPr>
          <p:cNvPr id="202" name="TextBox 201"/>
          <p:cNvSpPr txBox="1"/>
          <p:nvPr/>
        </p:nvSpPr>
        <p:spPr>
          <a:xfrm>
            <a:off x="14152547" y="24020682"/>
            <a:ext cx="13920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Maikop</a:t>
            </a:r>
            <a:endParaRPr lang="en-US" sz="3000" b="1" dirty="0"/>
          </a:p>
        </p:txBody>
      </p:sp>
      <p:sp>
        <p:nvSpPr>
          <p:cNvPr id="204" name="TextBox 203"/>
          <p:cNvSpPr txBox="1"/>
          <p:nvPr/>
        </p:nvSpPr>
        <p:spPr>
          <a:xfrm>
            <a:off x="14530095" y="21850147"/>
            <a:ext cx="18624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Tikhoretsk</a:t>
            </a:r>
            <a:endParaRPr lang="en-US" sz="3000" b="1" dirty="0"/>
          </a:p>
        </p:txBody>
      </p:sp>
      <p:sp>
        <p:nvSpPr>
          <p:cNvPr id="205" name="TextBox 204"/>
          <p:cNvSpPr txBox="1"/>
          <p:nvPr/>
        </p:nvSpPr>
        <p:spPr>
          <a:xfrm>
            <a:off x="12903087" y="23508651"/>
            <a:ext cx="18071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Krasnodar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15569755" y="22827177"/>
            <a:ext cx="14632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Armavir</a:t>
            </a:r>
          </a:p>
        </p:txBody>
      </p:sp>
      <p:sp>
        <p:nvSpPr>
          <p:cNvPr id="207" name="Freeform 206"/>
          <p:cNvSpPr/>
          <p:nvPr/>
        </p:nvSpPr>
        <p:spPr>
          <a:xfrm>
            <a:off x="3767620" y="4750816"/>
            <a:ext cx="6318074" cy="17143729"/>
          </a:xfrm>
          <a:custGeom>
            <a:avLst/>
            <a:gdLst>
              <a:gd name="connsiteX0" fmla="*/ 1637031 w 4516834"/>
              <a:gd name="connsiteY0" fmla="*/ 0 h 17729200"/>
              <a:gd name="connsiteX1" fmla="*/ 1941831 w 4516834"/>
              <a:gd name="connsiteY1" fmla="*/ 914400 h 17729200"/>
              <a:gd name="connsiteX2" fmla="*/ 3059431 w 4516834"/>
              <a:gd name="connsiteY2" fmla="*/ 2133600 h 17729200"/>
              <a:gd name="connsiteX3" fmla="*/ 3516631 w 4516834"/>
              <a:gd name="connsiteY3" fmla="*/ 4876800 h 17729200"/>
              <a:gd name="connsiteX4" fmla="*/ 2957831 w 4516834"/>
              <a:gd name="connsiteY4" fmla="*/ 9550400 h 17729200"/>
              <a:gd name="connsiteX5" fmla="*/ 11431 w 4516834"/>
              <a:gd name="connsiteY5" fmla="*/ 11785600 h 17729200"/>
              <a:gd name="connsiteX6" fmla="*/ 4177031 w 4516834"/>
              <a:gd name="connsiteY6" fmla="*/ 14173200 h 17729200"/>
              <a:gd name="connsiteX7" fmla="*/ 3973831 w 4516834"/>
              <a:gd name="connsiteY7" fmla="*/ 17729200 h 17729200"/>
              <a:gd name="connsiteX0" fmla="*/ 405131 w 4516834"/>
              <a:gd name="connsiteY0" fmla="*/ 0 h 17665700"/>
              <a:gd name="connsiteX1" fmla="*/ 1941831 w 4516834"/>
              <a:gd name="connsiteY1" fmla="*/ 850900 h 17665700"/>
              <a:gd name="connsiteX2" fmla="*/ 3059431 w 4516834"/>
              <a:gd name="connsiteY2" fmla="*/ 2070100 h 17665700"/>
              <a:gd name="connsiteX3" fmla="*/ 3516631 w 4516834"/>
              <a:gd name="connsiteY3" fmla="*/ 4813300 h 17665700"/>
              <a:gd name="connsiteX4" fmla="*/ 2957831 w 4516834"/>
              <a:gd name="connsiteY4" fmla="*/ 9486900 h 17665700"/>
              <a:gd name="connsiteX5" fmla="*/ 11431 w 4516834"/>
              <a:gd name="connsiteY5" fmla="*/ 11722100 h 17665700"/>
              <a:gd name="connsiteX6" fmla="*/ 4177031 w 4516834"/>
              <a:gd name="connsiteY6" fmla="*/ 14109700 h 17665700"/>
              <a:gd name="connsiteX7" fmla="*/ 3973831 w 4516834"/>
              <a:gd name="connsiteY7" fmla="*/ 17665700 h 17665700"/>
              <a:gd name="connsiteX0" fmla="*/ 405131 w 4516834"/>
              <a:gd name="connsiteY0" fmla="*/ 103024 h 17768724"/>
              <a:gd name="connsiteX1" fmla="*/ 1725931 w 4516834"/>
              <a:gd name="connsiteY1" fmla="*/ 39524 h 17768724"/>
              <a:gd name="connsiteX2" fmla="*/ 1941831 w 4516834"/>
              <a:gd name="connsiteY2" fmla="*/ 953924 h 17768724"/>
              <a:gd name="connsiteX3" fmla="*/ 3059431 w 4516834"/>
              <a:gd name="connsiteY3" fmla="*/ 2173124 h 17768724"/>
              <a:gd name="connsiteX4" fmla="*/ 3516631 w 4516834"/>
              <a:gd name="connsiteY4" fmla="*/ 4916324 h 17768724"/>
              <a:gd name="connsiteX5" fmla="*/ 2957831 w 4516834"/>
              <a:gd name="connsiteY5" fmla="*/ 9589924 h 17768724"/>
              <a:gd name="connsiteX6" fmla="*/ 11431 w 4516834"/>
              <a:gd name="connsiteY6" fmla="*/ 11825124 h 17768724"/>
              <a:gd name="connsiteX7" fmla="*/ 4177031 w 4516834"/>
              <a:gd name="connsiteY7" fmla="*/ 14212724 h 17768724"/>
              <a:gd name="connsiteX8" fmla="*/ 3973831 w 4516834"/>
              <a:gd name="connsiteY8" fmla="*/ 17768724 h 17768724"/>
              <a:gd name="connsiteX0" fmla="*/ 405131 w 4516834"/>
              <a:gd name="connsiteY0" fmla="*/ 103024 h 17768724"/>
              <a:gd name="connsiteX1" fmla="*/ 1725931 w 4516834"/>
              <a:gd name="connsiteY1" fmla="*/ 39524 h 17768724"/>
              <a:gd name="connsiteX2" fmla="*/ 1941831 w 4516834"/>
              <a:gd name="connsiteY2" fmla="*/ 953924 h 17768724"/>
              <a:gd name="connsiteX3" fmla="*/ 2894331 w 4516834"/>
              <a:gd name="connsiteY3" fmla="*/ 382424 h 17768724"/>
              <a:gd name="connsiteX4" fmla="*/ 3059431 w 4516834"/>
              <a:gd name="connsiteY4" fmla="*/ 2173124 h 17768724"/>
              <a:gd name="connsiteX5" fmla="*/ 3516631 w 4516834"/>
              <a:gd name="connsiteY5" fmla="*/ 4916324 h 17768724"/>
              <a:gd name="connsiteX6" fmla="*/ 2957831 w 4516834"/>
              <a:gd name="connsiteY6" fmla="*/ 9589924 h 17768724"/>
              <a:gd name="connsiteX7" fmla="*/ 11431 w 4516834"/>
              <a:gd name="connsiteY7" fmla="*/ 11825124 h 17768724"/>
              <a:gd name="connsiteX8" fmla="*/ 4177031 w 4516834"/>
              <a:gd name="connsiteY8" fmla="*/ 14212724 h 17768724"/>
              <a:gd name="connsiteX9" fmla="*/ 3973831 w 4516834"/>
              <a:gd name="connsiteY9" fmla="*/ 17768724 h 17768724"/>
              <a:gd name="connsiteX0" fmla="*/ 405131 w 4516834"/>
              <a:gd name="connsiteY0" fmla="*/ 103024 h 17768724"/>
              <a:gd name="connsiteX1" fmla="*/ 1725931 w 4516834"/>
              <a:gd name="connsiteY1" fmla="*/ 39524 h 17768724"/>
              <a:gd name="connsiteX2" fmla="*/ 1941831 w 4516834"/>
              <a:gd name="connsiteY2" fmla="*/ 953924 h 17768724"/>
              <a:gd name="connsiteX3" fmla="*/ 2894331 w 4516834"/>
              <a:gd name="connsiteY3" fmla="*/ 382424 h 17768724"/>
              <a:gd name="connsiteX4" fmla="*/ 3059431 w 4516834"/>
              <a:gd name="connsiteY4" fmla="*/ 2173124 h 17768724"/>
              <a:gd name="connsiteX5" fmla="*/ 2843531 w 4516834"/>
              <a:gd name="connsiteY5" fmla="*/ 3430424 h 17768724"/>
              <a:gd name="connsiteX6" fmla="*/ 3516631 w 4516834"/>
              <a:gd name="connsiteY6" fmla="*/ 4916324 h 17768724"/>
              <a:gd name="connsiteX7" fmla="*/ 2957831 w 4516834"/>
              <a:gd name="connsiteY7" fmla="*/ 9589924 h 17768724"/>
              <a:gd name="connsiteX8" fmla="*/ 11431 w 4516834"/>
              <a:gd name="connsiteY8" fmla="*/ 11825124 h 17768724"/>
              <a:gd name="connsiteX9" fmla="*/ 4177031 w 4516834"/>
              <a:gd name="connsiteY9" fmla="*/ 14212724 h 17768724"/>
              <a:gd name="connsiteX10" fmla="*/ 3973831 w 4516834"/>
              <a:gd name="connsiteY10" fmla="*/ 17768724 h 17768724"/>
              <a:gd name="connsiteX0" fmla="*/ 405131 w 4516834"/>
              <a:gd name="connsiteY0" fmla="*/ 122861 h 17788561"/>
              <a:gd name="connsiteX1" fmla="*/ 1141731 w 4516834"/>
              <a:gd name="connsiteY1" fmla="*/ 110161 h 17788561"/>
              <a:gd name="connsiteX2" fmla="*/ 1725931 w 4516834"/>
              <a:gd name="connsiteY2" fmla="*/ 59361 h 17788561"/>
              <a:gd name="connsiteX3" fmla="*/ 1941831 w 4516834"/>
              <a:gd name="connsiteY3" fmla="*/ 973761 h 17788561"/>
              <a:gd name="connsiteX4" fmla="*/ 2894331 w 4516834"/>
              <a:gd name="connsiteY4" fmla="*/ 402261 h 17788561"/>
              <a:gd name="connsiteX5" fmla="*/ 3059431 w 4516834"/>
              <a:gd name="connsiteY5" fmla="*/ 2192961 h 17788561"/>
              <a:gd name="connsiteX6" fmla="*/ 2843531 w 4516834"/>
              <a:gd name="connsiteY6" fmla="*/ 3450261 h 17788561"/>
              <a:gd name="connsiteX7" fmla="*/ 3516631 w 4516834"/>
              <a:gd name="connsiteY7" fmla="*/ 4936161 h 17788561"/>
              <a:gd name="connsiteX8" fmla="*/ 2957831 w 4516834"/>
              <a:gd name="connsiteY8" fmla="*/ 9609761 h 17788561"/>
              <a:gd name="connsiteX9" fmla="*/ 11431 w 4516834"/>
              <a:gd name="connsiteY9" fmla="*/ 11844961 h 17788561"/>
              <a:gd name="connsiteX10" fmla="*/ 4177031 w 4516834"/>
              <a:gd name="connsiteY10" fmla="*/ 14232561 h 17788561"/>
              <a:gd name="connsiteX11" fmla="*/ 3973831 w 4516834"/>
              <a:gd name="connsiteY11" fmla="*/ 17788561 h 17788561"/>
              <a:gd name="connsiteX0" fmla="*/ 405131 w 4516834"/>
              <a:gd name="connsiteY0" fmla="*/ 122861 h 17788561"/>
              <a:gd name="connsiteX1" fmla="*/ 633731 w 4516834"/>
              <a:gd name="connsiteY1" fmla="*/ 186362 h 17788561"/>
              <a:gd name="connsiteX2" fmla="*/ 1141731 w 4516834"/>
              <a:gd name="connsiteY2" fmla="*/ 110161 h 17788561"/>
              <a:gd name="connsiteX3" fmla="*/ 1725931 w 4516834"/>
              <a:gd name="connsiteY3" fmla="*/ 59361 h 17788561"/>
              <a:gd name="connsiteX4" fmla="*/ 1941831 w 4516834"/>
              <a:gd name="connsiteY4" fmla="*/ 973761 h 17788561"/>
              <a:gd name="connsiteX5" fmla="*/ 2894331 w 4516834"/>
              <a:gd name="connsiteY5" fmla="*/ 402261 h 17788561"/>
              <a:gd name="connsiteX6" fmla="*/ 3059431 w 4516834"/>
              <a:gd name="connsiteY6" fmla="*/ 2192961 h 17788561"/>
              <a:gd name="connsiteX7" fmla="*/ 2843531 w 4516834"/>
              <a:gd name="connsiteY7" fmla="*/ 3450261 h 17788561"/>
              <a:gd name="connsiteX8" fmla="*/ 3516631 w 4516834"/>
              <a:gd name="connsiteY8" fmla="*/ 4936161 h 17788561"/>
              <a:gd name="connsiteX9" fmla="*/ 2957831 w 4516834"/>
              <a:gd name="connsiteY9" fmla="*/ 9609761 h 17788561"/>
              <a:gd name="connsiteX10" fmla="*/ 11431 w 4516834"/>
              <a:gd name="connsiteY10" fmla="*/ 11844961 h 17788561"/>
              <a:gd name="connsiteX11" fmla="*/ 4177031 w 4516834"/>
              <a:gd name="connsiteY11" fmla="*/ 14232561 h 17788561"/>
              <a:gd name="connsiteX12" fmla="*/ 3973831 w 4516834"/>
              <a:gd name="connsiteY12" fmla="*/ 17788561 h 17788561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3059431 w 4516834"/>
              <a:gd name="connsiteY7" fmla="*/ 2161977 h 17757577"/>
              <a:gd name="connsiteX8" fmla="*/ 2843531 w 4516834"/>
              <a:gd name="connsiteY8" fmla="*/ 3419277 h 17757577"/>
              <a:gd name="connsiteX9" fmla="*/ 3516631 w 4516834"/>
              <a:gd name="connsiteY9" fmla="*/ 4905177 h 17757577"/>
              <a:gd name="connsiteX10" fmla="*/ 2957831 w 4516834"/>
              <a:gd name="connsiteY10" fmla="*/ 9578777 h 17757577"/>
              <a:gd name="connsiteX11" fmla="*/ 11431 w 4516834"/>
              <a:gd name="connsiteY11" fmla="*/ 11813977 h 17757577"/>
              <a:gd name="connsiteX12" fmla="*/ 4177031 w 4516834"/>
              <a:gd name="connsiteY12" fmla="*/ 14201577 h 17757577"/>
              <a:gd name="connsiteX13" fmla="*/ 3973831 w 4516834"/>
              <a:gd name="connsiteY13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3059431 w 4516834"/>
              <a:gd name="connsiteY8" fmla="*/ 2161977 h 17757577"/>
              <a:gd name="connsiteX9" fmla="*/ 2843531 w 4516834"/>
              <a:gd name="connsiteY9" fmla="*/ 3419277 h 17757577"/>
              <a:gd name="connsiteX10" fmla="*/ 3516631 w 4516834"/>
              <a:gd name="connsiteY10" fmla="*/ 4905177 h 17757577"/>
              <a:gd name="connsiteX11" fmla="*/ 2957831 w 4516834"/>
              <a:gd name="connsiteY11" fmla="*/ 9578777 h 17757577"/>
              <a:gd name="connsiteX12" fmla="*/ 11431 w 4516834"/>
              <a:gd name="connsiteY12" fmla="*/ 11813977 h 17757577"/>
              <a:gd name="connsiteX13" fmla="*/ 4177031 w 4516834"/>
              <a:gd name="connsiteY13" fmla="*/ 14201577 h 17757577"/>
              <a:gd name="connsiteX14" fmla="*/ 3973831 w 4516834"/>
              <a:gd name="connsiteY14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3059431 w 4516834"/>
              <a:gd name="connsiteY8" fmla="*/ 2161977 h 17757577"/>
              <a:gd name="connsiteX9" fmla="*/ 2741931 w 4516834"/>
              <a:gd name="connsiteY9" fmla="*/ 2669978 h 17757577"/>
              <a:gd name="connsiteX10" fmla="*/ 2843531 w 4516834"/>
              <a:gd name="connsiteY10" fmla="*/ 3419277 h 17757577"/>
              <a:gd name="connsiteX11" fmla="*/ 3516631 w 4516834"/>
              <a:gd name="connsiteY11" fmla="*/ 4905177 h 17757577"/>
              <a:gd name="connsiteX12" fmla="*/ 2957831 w 4516834"/>
              <a:gd name="connsiteY12" fmla="*/ 9578777 h 17757577"/>
              <a:gd name="connsiteX13" fmla="*/ 11431 w 4516834"/>
              <a:gd name="connsiteY13" fmla="*/ 11813977 h 17757577"/>
              <a:gd name="connsiteX14" fmla="*/ 4177031 w 4516834"/>
              <a:gd name="connsiteY14" fmla="*/ 14201577 h 17757577"/>
              <a:gd name="connsiteX15" fmla="*/ 3973831 w 4516834"/>
              <a:gd name="connsiteY15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2830831 w 4516834"/>
              <a:gd name="connsiteY8" fmla="*/ 1565078 h 17757577"/>
              <a:gd name="connsiteX9" fmla="*/ 3059431 w 4516834"/>
              <a:gd name="connsiteY9" fmla="*/ 2161977 h 17757577"/>
              <a:gd name="connsiteX10" fmla="*/ 2741931 w 4516834"/>
              <a:gd name="connsiteY10" fmla="*/ 2669978 h 17757577"/>
              <a:gd name="connsiteX11" fmla="*/ 2843531 w 4516834"/>
              <a:gd name="connsiteY11" fmla="*/ 3419277 h 17757577"/>
              <a:gd name="connsiteX12" fmla="*/ 3516631 w 4516834"/>
              <a:gd name="connsiteY12" fmla="*/ 4905177 h 17757577"/>
              <a:gd name="connsiteX13" fmla="*/ 2957831 w 4516834"/>
              <a:gd name="connsiteY13" fmla="*/ 9578777 h 17757577"/>
              <a:gd name="connsiteX14" fmla="*/ 11431 w 4516834"/>
              <a:gd name="connsiteY14" fmla="*/ 11813977 h 17757577"/>
              <a:gd name="connsiteX15" fmla="*/ 4177031 w 4516834"/>
              <a:gd name="connsiteY15" fmla="*/ 14201577 h 17757577"/>
              <a:gd name="connsiteX16" fmla="*/ 3973831 w 4516834"/>
              <a:gd name="connsiteY16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2970531 w 4516834"/>
              <a:gd name="connsiteY8" fmla="*/ 1298378 h 17757577"/>
              <a:gd name="connsiteX9" fmla="*/ 2830831 w 4516834"/>
              <a:gd name="connsiteY9" fmla="*/ 1565078 h 17757577"/>
              <a:gd name="connsiteX10" fmla="*/ 3059431 w 4516834"/>
              <a:gd name="connsiteY10" fmla="*/ 2161977 h 17757577"/>
              <a:gd name="connsiteX11" fmla="*/ 2741931 w 4516834"/>
              <a:gd name="connsiteY11" fmla="*/ 2669978 h 17757577"/>
              <a:gd name="connsiteX12" fmla="*/ 2843531 w 4516834"/>
              <a:gd name="connsiteY12" fmla="*/ 3419277 h 17757577"/>
              <a:gd name="connsiteX13" fmla="*/ 3516631 w 4516834"/>
              <a:gd name="connsiteY13" fmla="*/ 4905177 h 17757577"/>
              <a:gd name="connsiteX14" fmla="*/ 2957831 w 4516834"/>
              <a:gd name="connsiteY14" fmla="*/ 9578777 h 17757577"/>
              <a:gd name="connsiteX15" fmla="*/ 11431 w 4516834"/>
              <a:gd name="connsiteY15" fmla="*/ 11813977 h 17757577"/>
              <a:gd name="connsiteX16" fmla="*/ 4177031 w 4516834"/>
              <a:gd name="connsiteY16" fmla="*/ 14201577 h 17757577"/>
              <a:gd name="connsiteX17" fmla="*/ 3973831 w 4516834"/>
              <a:gd name="connsiteY17" fmla="*/ 17757577 h 17757577"/>
              <a:gd name="connsiteX0" fmla="*/ 405131 w 4516834"/>
              <a:gd name="connsiteY0" fmla="*/ 91877 h 17757577"/>
              <a:gd name="connsiteX1" fmla="*/ 633731 w 4516834"/>
              <a:gd name="connsiteY1" fmla="*/ 155378 h 17757577"/>
              <a:gd name="connsiteX2" fmla="*/ 1141731 w 4516834"/>
              <a:gd name="connsiteY2" fmla="*/ 79177 h 17757577"/>
              <a:gd name="connsiteX3" fmla="*/ 1725931 w 4516834"/>
              <a:gd name="connsiteY3" fmla="*/ 28377 h 17757577"/>
              <a:gd name="connsiteX4" fmla="*/ 1598931 w 4516834"/>
              <a:gd name="connsiteY4" fmla="*/ 650678 h 17757577"/>
              <a:gd name="connsiteX5" fmla="*/ 1941831 w 4516834"/>
              <a:gd name="connsiteY5" fmla="*/ 942777 h 17757577"/>
              <a:gd name="connsiteX6" fmla="*/ 2894331 w 4516834"/>
              <a:gd name="connsiteY6" fmla="*/ 371277 h 17757577"/>
              <a:gd name="connsiteX7" fmla="*/ 2830831 w 4516834"/>
              <a:gd name="connsiteY7" fmla="*/ 1006278 h 17757577"/>
              <a:gd name="connsiteX8" fmla="*/ 2970531 w 4516834"/>
              <a:gd name="connsiteY8" fmla="*/ 1298378 h 17757577"/>
              <a:gd name="connsiteX9" fmla="*/ 2830831 w 4516834"/>
              <a:gd name="connsiteY9" fmla="*/ 1565078 h 17757577"/>
              <a:gd name="connsiteX10" fmla="*/ 3059431 w 4516834"/>
              <a:gd name="connsiteY10" fmla="*/ 2161977 h 17757577"/>
              <a:gd name="connsiteX11" fmla="*/ 2741931 w 4516834"/>
              <a:gd name="connsiteY11" fmla="*/ 2669978 h 17757577"/>
              <a:gd name="connsiteX12" fmla="*/ 2843531 w 4516834"/>
              <a:gd name="connsiteY12" fmla="*/ 3419277 h 17757577"/>
              <a:gd name="connsiteX13" fmla="*/ 2322831 w 4516834"/>
              <a:gd name="connsiteY13" fmla="*/ 4879778 h 17757577"/>
              <a:gd name="connsiteX14" fmla="*/ 3516631 w 4516834"/>
              <a:gd name="connsiteY14" fmla="*/ 4905177 h 17757577"/>
              <a:gd name="connsiteX15" fmla="*/ 2957831 w 4516834"/>
              <a:gd name="connsiteY15" fmla="*/ 9578777 h 17757577"/>
              <a:gd name="connsiteX16" fmla="*/ 11431 w 4516834"/>
              <a:gd name="connsiteY16" fmla="*/ 11813977 h 17757577"/>
              <a:gd name="connsiteX17" fmla="*/ 4177031 w 4516834"/>
              <a:gd name="connsiteY17" fmla="*/ 14201577 h 17757577"/>
              <a:gd name="connsiteX18" fmla="*/ 3973831 w 4516834"/>
              <a:gd name="connsiteY18" fmla="*/ 17757577 h 17757577"/>
              <a:gd name="connsiteX0" fmla="*/ 405429 w 4517132"/>
              <a:gd name="connsiteY0" fmla="*/ 91877 h 17757577"/>
              <a:gd name="connsiteX1" fmla="*/ 634029 w 4517132"/>
              <a:gd name="connsiteY1" fmla="*/ 155378 h 17757577"/>
              <a:gd name="connsiteX2" fmla="*/ 1142029 w 4517132"/>
              <a:gd name="connsiteY2" fmla="*/ 79177 h 17757577"/>
              <a:gd name="connsiteX3" fmla="*/ 1726229 w 4517132"/>
              <a:gd name="connsiteY3" fmla="*/ 28377 h 17757577"/>
              <a:gd name="connsiteX4" fmla="*/ 1599229 w 4517132"/>
              <a:gd name="connsiteY4" fmla="*/ 650678 h 17757577"/>
              <a:gd name="connsiteX5" fmla="*/ 1942129 w 4517132"/>
              <a:gd name="connsiteY5" fmla="*/ 942777 h 17757577"/>
              <a:gd name="connsiteX6" fmla="*/ 2894629 w 4517132"/>
              <a:gd name="connsiteY6" fmla="*/ 371277 h 17757577"/>
              <a:gd name="connsiteX7" fmla="*/ 2831129 w 4517132"/>
              <a:gd name="connsiteY7" fmla="*/ 1006278 h 17757577"/>
              <a:gd name="connsiteX8" fmla="*/ 2970829 w 4517132"/>
              <a:gd name="connsiteY8" fmla="*/ 1298378 h 17757577"/>
              <a:gd name="connsiteX9" fmla="*/ 2831129 w 4517132"/>
              <a:gd name="connsiteY9" fmla="*/ 1565078 h 17757577"/>
              <a:gd name="connsiteX10" fmla="*/ 3059729 w 4517132"/>
              <a:gd name="connsiteY10" fmla="*/ 2161977 h 17757577"/>
              <a:gd name="connsiteX11" fmla="*/ 2742229 w 4517132"/>
              <a:gd name="connsiteY11" fmla="*/ 2669978 h 17757577"/>
              <a:gd name="connsiteX12" fmla="*/ 2843829 w 4517132"/>
              <a:gd name="connsiteY12" fmla="*/ 3419277 h 17757577"/>
              <a:gd name="connsiteX13" fmla="*/ 2323129 w 4517132"/>
              <a:gd name="connsiteY13" fmla="*/ 4879778 h 17757577"/>
              <a:gd name="connsiteX14" fmla="*/ 3936029 w 4517132"/>
              <a:gd name="connsiteY14" fmla="*/ 5336977 h 17757577"/>
              <a:gd name="connsiteX15" fmla="*/ 2958129 w 4517132"/>
              <a:gd name="connsiteY15" fmla="*/ 9578777 h 17757577"/>
              <a:gd name="connsiteX16" fmla="*/ 11729 w 4517132"/>
              <a:gd name="connsiteY16" fmla="*/ 11813977 h 17757577"/>
              <a:gd name="connsiteX17" fmla="*/ 4177329 w 4517132"/>
              <a:gd name="connsiteY17" fmla="*/ 14201577 h 17757577"/>
              <a:gd name="connsiteX18" fmla="*/ 3974129 w 4517132"/>
              <a:gd name="connsiteY18" fmla="*/ 17757577 h 17757577"/>
              <a:gd name="connsiteX0" fmla="*/ 405429 w 4517132"/>
              <a:gd name="connsiteY0" fmla="*/ 91877 h 17757577"/>
              <a:gd name="connsiteX1" fmla="*/ 634029 w 4517132"/>
              <a:gd name="connsiteY1" fmla="*/ 155378 h 17757577"/>
              <a:gd name="connsiteX2" fmla="*/ 1142029 w 4517132"/>
              <a:gd name="connsiteY2" fmla="*/ 79177 h 17757577"/>
              <a:gd name="connsiteX3" fmla="*/ 1726229 w 4517132"/>
              <a:gd name="connsiteY3" fmla="*/ 28377 h 17757577"/>
              <a:gd name="connsiteX4" fmla="*/ 1599229 w 4517132"/>
              <a:gd name="connsiteY4" fmla="*/ 650678 h 17757577"/>
              <a:gd name="connsiteX5" fmla="*/ 1942129 w 4517132"/>
              <a:gd name="connsiteY5" fmla="*/ 942777 h 17757577"/>
              <a:gd name="connsiteX6" fmla="*/ 2894629 w 4517132"/>
              <a:gd name="connsiteY6" fmla="*/ 371277 h 17757577"/>
              <a:gd name="connsiteX7" fmla="*/ 2831129 w 4517132"/>
              <a:gd name="connsiteY7" fmla="*/ 1006278 h 17757577"/>
              <a:gd name="connsiteX8" fmla="*/ 2970829 w 4517132"/>
              <a:gd name="connsiteY8" fmla="*/ 1298378 h 17757577"/>
              <a:gd name="connsiteX9" fmla="*/ 2831129 w 4517132"/>
              <a:gd name="connsiteY9" fmla="*/ 1565078 h 17757577"/>
              <a:gd name="connsiteX10" fmla="*/ 3059729 w 4517132"/>
              <a:gd name="connsiteY10" fmla="*/ 2161977 h 17757577"/>
              <a:gd name="connsiteX11" fmla="*/ 2742229 w 4517132"/>
              <a:gd name="connsiteY11" fmla="*/ 2669978 h 17757577"/>
              <a:gd name="connsiteX12" fmla="*/ 2843829 w 4517132"/>
              <a:gd name="connsiteY12" fmla="*/ 3419277 h 17757577"/>
              <a:gd name="connsiteX13" fmla="*/ 2323129 w 4517132"/>
              <a:gd name="connsiteY13" fmla="*/ 4879778 h 17757577"/>
              <a:gd name="connsiteX14" fmla="*/ 3377229 w 4517132"/>
              <a:gd name="connsiteY14" fmla="*/ 4841678 h 17757577"/>
              <a:gd name="connsiteX15" fmla="*/ 3936029 w 4517132"/>
              <a:gd name="connsiteY15" fmla="*/ 5336977 h 17757577"/>
              <a:gd name="connsiteX16" fmla="*/ 2958129 w 4517132"/>
              <a:gd name="connsiteY16" fmla="*/ 9578777 h 17757577"/>
              <a:gd name="connsiteX17" fmla="*/ 11729 w 4517132"/>
              <a:gd name="connsiteY17" fmla="*/ 11813977 h 17757577"/>
              <a:gd name="connsiteX18" fmla="*/ 4177329 w 4517132"/>
              <a:gd name="connsiteY18" fmla="*/ 14201577 h 17757577"/>
              <a:gd name="connsiteX19" fmla="*/ 3974129 w 4517132"/>
              <a:gd name="connsiteY19" fmla="*/ 17757577 h 17757577"/>
              <a:gd name="connsiteX0" fmla="*/ 405375 w 4517078"/>
              <a:gd name="connsiteY0" fmla="*/ 91877 h 17757577"/>
              <a:gd name="connsiteX1" fmla="*/ 633975 w 4517078"/>
              <a:gd name="connsiteY1" fmla="*/ 155378 h 17757577"/>
              <a:gd name="connsiteX2" fmla="*/ 1141975 w 4517078"/>
              <a:gd name="connsiteY2" fmla="*/ 79177 h 17757577"/>
              <a:gd name="connsiteX3" fmla="*/ 1726175 w 4517078"/>
              <a:gd name="connsiteY3" fmla="*/ 28377 h 17757577"/>
              <a:gd name="connsiteX4" fmla="*/ 1599175 w 4517078"/>
              <a:gd name="connsiteY4" fmla="*/ 650678 h 17757577"/>
              <a:gd name="connsiteX5" fmla="*/ 1942075 w 4517078"/>
              <a:gd name="connsiteY5" fmla="*/ 942777 h 17757577"/>
              <a:gd name="connsiteX6" fmla="*/ 2894575 w 4517078"/>
              <a:gd name="connsiteY6" fmla="*/ 371277 h 17757577"/>
              <a:gd name="connsiteX7" fmla="*/ 2831075 w 4517078"/>
              <a:gd name="connsiteY7" fmla="*/ 1006278 h 17757577"/>
              <a:gd name="connsiteX8" fmla="*/ 2970775 w 4517078"/>
              <a:gd name="connsiteY8" fmla="*/ 1298378 h 17757577"/>
              <a:gd name="connsiteX9" fmla="*/ 2831075 w 4517078"/>
              <a:gd name="connsiteY9" fmla="*/ 1565078 h 17757577"/>
              <a:gd name="connsiteX10" fmla="*/ 3059675 w 4517078"/>
              <a:gd name="connsiteY10" fmla="*/ 2161977 h 17757577"/>
              <a:gd name="connsiteX11" fmla="*/ 2742175 w 4517078"/>
              <a:gd name="connsiteY11" fmla="*/ 2669978 h 17757577"/>
              <a:gd name="connsiteX12" fmla="*/ 2843775 w 4517078"/>
              <a:gd name="connsiteY12" fmla="*/ 3419277 h 17757577"/>
              <a:gd name="connsiteX13" fmla="*/ 2323075 w 4517078"/>
              <a:gd name="connsiteY13" fmla="*/ 4879778 h 17757577"/>
              <a:gd name="connsiteX14" fmla="*/ 3377175 w 4517078"/>
              <a:gd name="connsiteY14" fmla="*/ 4841678 h 17757577"/>
              <a:gd name="connsiteX15" fmla="*/ 3935975 w 4517078"/>
              <a:gd name="connsiteY15" fmla="*/ 5336977 h 17757577"/>
              <a:gd name="connsiteX16" fmla="*/ 3859775 w 4517078"/>
              <a:gd name="connsiteY16" fmla="*/ 6645078 h 17757577"/>
              <a:gd name="connsiteX17" fmla="*/ 2958075 w 4517078"/>
              <a:gd name="connsiteY17" fmla="*/ 9578777 h 17757577"/>
              <a:gd name="connsiteX18" fmla="*/ 11675 w 4517078"/>
              <a:gd name="connsiteY18" fmla="*/ 11813977 h 17757577"/>
              <a:gd name="connsiteX19" fmla="*/ 4177275 w 4517078"/>
              <a:gd name="connsiteY19" fmla="*/ 14201577 h 17757577"/>
              <a:gd name="connsiteX20" fmla="*/ 3974075 w 4517078"/>
              <a:gd name="connsiteY20" fmla="*/ 17757577 h 17757577"/>
              <a:gd name="connsiteX0" fmla="*/ 405375 w 4517078"/>
              <a:gd name="connsiteY0" fmla="*/ 91877 h 17757577"/>
              <a:gd name="connsiteX1" fmla="*/ 633975 w 4517078"/>
              <a:gd name="connsiteY1" fmla="*/ 155378 h 17757577"/>
              <a:gd name="connsiteX2" fmla="*/ 1141975 w 4517078"/>
              <a:gd name="connsiteY2" fmla="*/ 79177 h 17757577"/>
              <a:gd name="connsiteX3" fmla="*/ 1726175 w 4517078"/>
              <a:gd name="connsiteY3" fmla="*/ 28377 h 17757577"/>
              <a:gd name="connsiteX4" fmla="*/ 1599175 w 4517078"/>
              <a:gd name="connsiteY4" fmla="*/ 650678 h 17757577"/>
              <a:gd name="connsiteX5" fmla="*/ 1942075 w 4517078"/>
              <a:gd name="connsiteY5" fmla="*/ 942777 h 17757577"/>
              <a:gd name="connsiteX6" fmla="*/ 2894575 w 4517078"/>
              <a:gd name="connsiteY6" fmla="*/ 371277 h 17757577"/>
              <a:gd name="connsiteX7" fmla="*/ 2831075 w 4517078"/>
              <a:gd name="connsiteY7" fmla="*/ 1006278 h 17757577"/>
              <a:gd name="connsiteX8" fmla="*/ 2970775 w 4517078"/>
              <a:gd name="connsiteY8" fmla="*/ 1298378 h 17757577"/>
              <a:gd name="connsiteX9" fmla="*/ 2831075 w 4517078"/>
              <a:gd name="connsiteY9" fmla="*/ 1565078 h 17757577"/>
              <a:gd name="connsiteX10" fmla="*/ 3059675 w 4517078"/>
              <a:gd name="connsiteY10" fmla="*/ 2161977 h 17757577"/>
              <a:gd name="connsiteX11" fmla="*/ 2742175 w 4517078"/>
              <a:gd name="connsiteY11" fmla="*/ 2669978 h 17757577"/>
              <a:gd name="connsiteX12" fmla="*/ 2843775 w 4517078"/>
              <a:gd name="connsiteY12" fmla="*/ 3419277 h 17757577"/>
              <a:gd name="connsiteX13" fmla="*/ 2538975 w 4517078"/>
              <a:gd name="connsiteY13" fmla="*/ 4092378 h 17757577"/>
              <a:gd name="connsiteX14" fmla="*/ 2323075 w 4517078"/>
              <a:gd name="connsiteY14" fmla="*/ 4879778 h 17757577"/>
              <a:gd name="connsiteX15" fmla="*/ 3377175 w 4517078"/>
              <a:gd name="connsiteY15" fmla="*/ 4841678 h 17757577"/>
              <a:gd name="connsiteX16" fmla="*/ 3935975 w 4517078"/>
              <a:gd name="connsiteY16" fmla="*/ 5336977 h 17757577"/>
              <a:gd name="connsiteX17" fmla="*/ 3859775 w 4517078"/>
              <a:gd name="connsiteY17" fmla="*/ 6645078 h 17757577"/>
              <a:gd name="connsiteX18" fmla="*/ 2958075 w 4517078"/>
              <a:gd name="connsiteY18" fmla="*/ 9578777 h 17757577"/>
              <a:gd name="connsiteX19" fmla="*/ 11675 w 4517078"/>
              <a:gd name="connsiteY19" fmla="*/ 11813977 h 17757577"/>
              <a:gd name="connsiteX20" fmla="*/ 4177275 w 4517078"/>
              <a:gd name="connsiteY20" fmla="*/ 14201577 h 17757577"/>
              <a:gd name="connsiteX21" fmla="*/ 3974075 w 4517078"/>
              <a:gd name="connsiteY21" fmla="*/ 17757577 h 17757577"/>
              <a:gd name="connsiteX0" fmla="*/ 405860 w 4525518"/>
              <a:gd name="connsiteY0" fmla="*/ 91877 h 17757577"/>
              <a:gd name="connsiteX1" fmla="*/ 634460 w 4525518"/>
              <a:gd name="connsiteY1" fmla="*/ 155378 h 17757577"/>
              <a:gd name="connsiteX2" fmla="*/ 1142460 w 4525518"/>
              <a:gd name="connsiteY2" fmla="*/ 79177 h 17757577"/>
              <a:gd name="connsiteX3" fmla="*/ 1726660 w 4525518"/>
              <a:gd name="connsiteY3" fmla="*/ 28377 h 17757577"/>
              <a:gd name="connsiteX4" fmla="*/ 1599660 w 4525518"/>
              <a:gd name="connsiteY4" fmla="*/ 650678 h 17757577"/>
              <a:gd name="connsiteX5" fmla="*/ 1942560 w 4525518"/>
              <a:gd name="connsiteY5" fmla="*/ 942777 h 17757577"/>
              <a:gd name="connsiteX6" fmla="*/ 2895060 w 4525518"/>
              <a:gd name="connsiteY6" fmla="*/ 371277 h 17757577"/>
              <a:gd name="connsiteX7" fmla="*/ 2831560 w 4525518"/>
              <a:gd name="connsiteY7" fmla="*/ 1006278 h 17757577"/>
              <a:gd name="connsiteX8" fmla="*/ 2971260 w 4525518"/>
              <a:gd name="connsiteY8" fmla="*/ 1298378 h 17757577"/>
              <a:gd name="connsiteX9" fmla="*/ 2831560 w 4525518"/>
              <a:gd name="connsiteY9" fmla="*/ 1565078 h 17757577"/>
              <a:gd name="connsiteX10" fmla="*/ 3060160 w 4525518"/>
              <a:gd name="connsiteY10" fmla="*/ 2161977 h 17757577"/>
              <a:gd name="connsiteX11" fmla="*/ 2742660 w 4525518"/>
              <a:gd name="connsiteY11" fmla="*/ 2669978 h 17757577"/>
              <a:gd name="connsiteX12" fmla="*/ 2844260 w 4525518"/>
              <a:gd name="connsiteY12" fmla="*/ 3419277 h 17757577"/>
              <a:gd name="connsiteX13" fmla="*/ 2539460 w 4525518"/>
              <a:gd name="connsiteY13" fmla="*/ 4092378 h 17757577"/>
              <a:gd name="connsiteX14" fmla="*/ 2323560 w 4525518"/>
              <a:gd name="connsiteY14" fmla="*/ 4879778 h 17757577"/>
              <a:gd name="connsiteX15" fmla="*/ 3377660 w 4525518"/>
              <a:gd name="connsiteY15" fmla="*/ 4841678 h 17757577"/>
              <a:gd name="connsiteX16" fmla="*/ 3936460 w 4525518"/>
              <a:gd name="connsiteY16" fmla="*/ 5336977 h 17757577"/>
              <a:gd name="connsiteX17" fmla="*/ 3860260 w 4525518"/>
              <a:gd name="connsiteY17" fmla="*/ 6645078 h 17757577"/>
              <a:gd name="connsiteX18" fmla="*/ 4507960 w 4525518"/>
              <a:gd name="connsiteY18" fmla="*/ 8727878 h 17757577"/>
              <a:gd name="connsiteX19" fmla="*/ 2958560 w 4525518"/>
              <a:gd name="connsiteY19" fmla="*/ 9578777 h 17757577"/>
              <a:gd name="connsiteX20" fmla="*/ 12160 w 4525518"/>
              <a:gd name="connsiteY20" fmla="*/ 11813977 h 17757577"/>
              <a:gd name="connsiteX21" fmla="*/ 4177760 w 4525518"/>
              <a:gd name="connsiteY21" fmla="*/ 14201577 h 17757577"/>
              <a:gd name="connsiteX22" fmla="*/ 3974560 w 4525518"/>
              <a:gd name="connsiteY22" fmla="*/ 17757577 h 17757577"/>
              <a:gd name="connsiteX0" fmla="*/ 405589 w 4517292"/>
              <a:gd name="connsiteY0" fmla="*/ 91877 h 17757577"/>
              <a:gd name="connsiteX1" fmla="*/ 634189 w 4517292"/>
              <a:gd name="connsiteY1" fmla="*/ 155378 h 17757577"/>
              <a:gd name="connsiteX2" fmla="*/ 1142189 w 4517292"/>
              <a:gd name="connsiteY2" fmla="*/ 79177 h 17757577"/>
              <a:gd name="connsiteX3" fmla="*/ 1726389 w 4517292"/>
              <a:gd name="connsiteY3" fmla="*/ 28377 h 17757577"/>
              <a:gd name="connsiteX4" fmla="*/ 1599389 w 4517292"/>
              <a:gd name="connsiteY4" fmla="*/ 650678 h 17757577"/>
              <a:gd name="connsiteX5" fmla="*/ 1942289 w 4517292"/>
              <a:gd name="connsiteY5" fmla="*/ 942777 h 17757577"/>
              <a:gd name="connsiteX6" fmla="*/ 2894789 w 4517292"/>
              <a:gd name="connsiteY6" fmla="*/ 371277 h 17757577"/>
              <a:gd name="connsiteX7" fmla="*/ 2831289 w 4517292"/>
              <a:gd name="connsiteY7" fmla="*/ 1006278 h 17757577"/>
              <a:gd name="connsiteX8" fmla="*/ 2970989 w 4517292"/>
              <a:gd name="connsiteY8" fmla="*/ 1298378 h 17757577"/>
              <a:gd name="connsiteX9" fmla="*/ 2831289 w 4517292"/>
              <a:gd name="connsiteY9" fmla="*/ 1565078 h 17757577"/>
              <a:gd name="connsiteX10" fmla="*/ 3059889 w 4517292"/>
              <a:gd name="connsiteY10" fmla="*/ 2161977 h 17757577"/>
              <a:gd name="connsiteX11" fmla="*/ 2742389 w 4517292"/>
              <a:gd name="connsiteY11" fmla="*/ 2669978 h 17757577"/>
              <a:gd name="connsiteX12" fmla="*/ 2843989 w 4517292"/>
              <a:gd name="connsiteY12" fmla="*/ 3419277 h 17757577"/>
              <a:gd name="connsiteX13" fmla="*/ 2539189 w 4517292"/>
              <a:gd name="connsiteY13" fmla="*/ 4092378 h 17757577"/>
              <a:gd name="connsiteX14" fmla="*/ 2323289 w 4517292"/>
              <a:gd name="connsiteY14" fmla="*/ 4879778 h 17757577"/>
              <a:gd name="connsiteX15" fmla="*/ 3377389 w 4517292"/>
              <a:gd name="connsiteY15" fmla="*/ 4841678 h 17757577"/>
              <a:gd name="connsiteX16" fmla="*/ 3936189 w 4517292"/>
              <a:gd name="connsiteY16" fmla="*/ 5336977 h 17757577"/>
              <a:gd name="connsiteX17" fmla="*/ 3859989 w 4517292"/>
              <a:gd name="connsiteY17" fmla="*/ 6645078 h 17757577"/>
              <a:gd name="connsiteX18" fmla="*/ 4507689 w 4517292"/>
              <a:gd name="connsiteY18" fmla="*/ 8727878 h 17757577"/>
              <a:gd name="connsiteX19" fmla="*/ 4152089 w 4517292"/>
              <a:gd name="connsiteY19" fmla="*/ 9489878 h 17757577"/>
              <a:gd name="connsiteX20" fmla="*/ 2958289 w 4517292"/>
              <a:gd name="connsiteY20" fmla="*/ 9578777 h 17757577"/>
              <a:gd name="connsiteX21" fmla="*/ 11889 w 4517292"/>
              <a:gd name="connsiteY21" fmla="*/ 11813977 h 17757577"/>
              <a:gd name="connsiteX22" fmla="*/ 4177489 w 4517292"/>
              <a:gd name="connsiteY22" fmla="*/ 14201577 h 17757577"/>
              <a:gd name="connsiteX23" fmla="*/ 3974289 w 4517292"/>
              <a:gd name="connsiteY23" fmla="*/ 17757577 h 17757577"/>
              <a:gd name="connsiteX0" fmla="*/ 404866 w 4516569"/>
              <a:gd name="connsiteY0" fmla="*/ 91877 h 17757577"/>
              <a:gd name="connsiteX1" fmla="*/ 633466 w 4516569"/>
              <a:gd name="connsiteY1" fmla="*/ 155378 h 17757577"/>
              <a:gd name="connsiteX2" fmla="*/ 1141466 w 4516569"/>
              <a:gd name="connsiteY2" fmla="*/ 79177 h 17757577"/>
              <a:gd name="connsiteX3" fmla="*/ 1725666 w 4516569"/>
              <a:gd name="connsiteY3" fmla="*/ 28377 h 17757577"/>
              <a:gd name="connsiteX4" fmla="*/ 1598666 w 4516569"/>
              <a:gd name="connsiteY4" fmla="*/ 650678 h 17757577"/>
              <a:gd name="connsiteX5" fmla="*/ 1941566 w 4516569"/>
              <a:gd name="connsiteY5" fmla="*/ 942777 h 17757577"/>
              <a:gd name="connsiteX6" fmla="*/ 2894066 w 4516569"/>
              <a:gd name="connsiteY6" fmla="*/ 371277 h 17757577"/>
              <a:gd name="connsiteX7" fmla="*/ 2830566 w 4516569"/>
              <a:gd name="connsiteY7" fmla="*/ 1006278 h 17757577"/>
              <a:gd name="connsiteX8" fmla="*/ 2970266 w 4516569"/>
              <a:gd name="connsiteY8" fmla="*/ 1298378 h 17757577"/>
              <a:gd name="connsiteX9" fmla="*/ 2830566 w 4516569"/>
              <a:gd name="connsiteY9" fmla="*/ 1565078 h 17757577"/>
              <a:gd name="connsiteX10" fmla="*/ 3059166 w 4516569"/>
              <a:gd name="connsiteY10" fmla="*/ 2161977 h 17757577"/>
              <a:gd name="connsiteX11" fmla="*/ 2741666 w 4516569"/>
              <a:gd name="connsiteY11" fmla="*/ 2669978 h 17757577"/>
              <a:gd name="connsiteX12" fmla="*/ 2843266 w 4516569"/>
              <a:gd name="connsiteY12" fmla="*/ 3419277 h 17757577"/>
              <a:gd name="connsiteX13" fmla="*/ 2538466 w 4516569"/>
              <a:gd name="connsiteY13" fmla="*/ 4092378 h 17757577"/>
              <a:gd name="connsiteX14" fmla="*/ 2322566 w 4516569"/>
              <a:gd name="connsiteY14" fmla="*/ 4879778 h 17757577"/>
              <a:gd name="connsiteX15" fmla="*/ 3376666 w 4516569"/>
              <a:gd name="connsiteY15" fmla="*/ 4841678 h 17757577"/>
              <a:gd name="connsiteX16" fmla="*/ 3935466 w 4516569"/>
              <a:gd name="connsiteY16" fmla="*/ 5336977 h 17757577"/>
              <a:gd name="connsiteX17" fmla="*/ 3859266 w 4516569"/>
              <a:gd name="connsiteY17" fmla="*/ 6645078 h 17757577"/>
              <a:gd name="connsiteX18" fmla="*/ 4506966 w 4516569"/>
              <a:gd name="connsiteY18" fmla="*/ 8727878 h 17757577"/>
              <a:gd name="connsiteX19" fmla="*/ 4151366 w 4516569"/>
              <a:gd name="connsiteY19" fmla="*/ 9489878 h 17757577"/>
              <a:gd name="connsiteX20" fmla="*/ 3122666 w 4516569"/>
              <a:gd name="connsiteY20" fmla="*/ 9210478 h 17757577"/>
              <a:gd name="connsiteX21" fmla="*/ 2957566 w 4516569"/>
              <a:gd name="connsiteY21" fmla="*/ 9578777 h 17757577"/>
              <a:gd name="connsiteX22" fmla="*/ 11166 w 4516569"/>
              <a:gd name="connsiteY22" fmla="*/ 11813977 h 17757577"/>
              <a:gd name="connsiteX23" fmla="*/ 4176766 w 4516569"/>
              <a:gd name="connsiteY23" fmla="*/ 14201577 h 17757577"/>
              <a:gd name="connsiteX24" fmla="*/ 3973566 w 4516569"/>
              <a:gd name="connsiteY24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3546572 w 4940475"/>
              <a:gd name="connsiteY20" fmla="*/ 9210478 h 17757577"/>
              <a:gd name="connsiteX21" fmla="*/ 3381472 w 4940475"/>
              <a:gd name="connsiteY21" fmla="*/ 9578777 h 17757577"/>
              <a:gd name="connsiteX22" fmla="*/ 460472 w 4940475"/>
              <a:gd name="connsiteY22" fmla="*/ 10810678 h 17757577"/>
              <a:gd name="connsiteX23" fmla="*/ 435072 w 4940475"/>
              <a:gd name="connsiteY23" fmla="*/ 11813977 h 17757577"/>
              <a:gd name="connsiteX24" fmla="*/ 4600672 w 4940475"/>
              <a:gd name="connsiteY24" fmla="*/ 14201577 h 17757577"/>
              <a:gd name="connsiteX25" fmla="*/ 4397472 w 4940475"/>
              <a:gd name="connsiteY25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3546572 w 4940475"/>
              <a:gd name="connsiteY20" fmla="*/ 9210478 h 17757577"/>
              <a:gd name="connsiteX21" fmla="*/ 2581372 w 4940475"/>
              <a:gd name="connsiteY21" fmla="*/ 10035977 h 17757577"/>
              <a:gd name="connsiteX22" fmla="*/ 460472 w 4940475"/>
              <a:gd name="connsiteY22" fmla="*/ 10810678 h 17757577"/>
              <a:gd name="connsiteX23" fmla="*/ 435072 w 4940475"/>
              <a:gd name="connsiteY23" fmla="*/ 11813977 h 17757577"/>
              <a:gd name="connsiteX24" fmla="*/ 4600672 w 4940475"/>
              <a:gd name="connsiteY24" fmla="*/ 14201577 h 17757577"/>
              <a:gd name="connsiteX25" fmla="*/ 4397472 w 4940475"/>
              <a:gd name="connsiteY25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3546572 w 4940475"/>
              <a:gd name="connsiteY20" fmla="*/ 9210478 h 17757577"/>
              <a:gd name="connsiteX21" fmla="*/ 3241772 w 4940475"/>
              <a:gd name="connsiteY21" fmla="*/ 9718478 h 17757577"/>
              <a:gd name="connsiteX22" fmla="*/ 2581372 w 4940475"/>
              <a:gd name="connsiteY22" fmla="*/ 10035977 h 17757577"/>
              <a:gd name="connsiteX23" fmla="*/ 460472 w 4940475"/>
              <a:gd name="connsiteY23" fmla="*/ 10810678 h 17757577"/>
              <a:gd name="connsiteX24" fmla="*/ 435072 w 4940475"/>
              <a:gd name="connsiteY24" fmla="*/ 11813977 h 17757577"/>
              <a:gd name="connsiteX25" fmla="*/ 4600672 w 4940475"/>
              <a:gd name="connsiteY25" fmla="*/ 14201577 h 17757577"/>
              <a:gd name="connsiteX26" fmla="*/ 4397472 w 4940475"/>
              <a:gd name="connsiteY26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3825972 w 4940475"/>
              <a:gd name="connsiteY20" fmla="*/ 9439078 h 17757577"/>
              <a:gd name="connsiteX21" fmla="*/ 3546572 w 4940475"/>
              <a:gd name="connsiteY21" fmla="*/ 9210478 h 17757577"/>
              <a:gd name="connsiteX22" fmla="*/ 3241772 w 4940475"/>
              <a:gd name="connsiteY22" fmla="*/ 9718478 h 17757577"/>
              <a:gd name="connsiteX23" fmla="*/ 2581372 w 4940475"/>
              <a:gd name="connsiteY23" fmla="*/ 10035977 h 17757577"/>
              <a:gd name="connsiteX24" fmla="*/ 460472 w 4940475"/>
              <a:gd name="connsiteY24" fmla="*/ 10810678 h 17757577"/>
              <a:gd name="connsiteX25" fmla="*/ 435072 w 4940475"/>
              <a:gd name="connsiteY25" fmla="*/ 11813977 h 17757577"/>
              <a:gd name="connsiteX26" fmla="*/ 4600672 w 4940475"/>
              <a:gd name="connsiteY26" fmla="*/ 14201577 h 17757577"/>
              <a:gd name="connsiteX27" fmla="*/ 4397472 w 4940475"/>
              <a:gd name="connsiteY27" fmla="*/ 17757577 h 17757577"/>
              <a:gd name="connsiteX0" fmla="*/ 828772 w 4940475"/>
              <a:gd name="connsiteY0" fmla="*/ 91877 h 17757577"/>
              <a:gd name="connsiteX1" fmla="*/ 1057372 w 4940475"/>
              <a:gd name="connsiteY1" fmla="*/ 155378 h 17757577"/>
              <a:gd name="connsiteX2" fmla="*/ 1565372 w 4940475"/>
              <a:gd name="connsiteY2" fmla="*/ 79177 h 17757577"/>
              <a:gd name="connsiteX3" fmla="*/ 2149572 w 4940475"/>
              <a:gd name="connsiteY3" fmla="*/ 28377 h 17757577"/>
              <a:gd name="connsiteX4" fmla="*/ 2022572 w 4940475"/>
              <a:gd name="connsiteY4" fmla="*/ 650678 h 17757577"/>
              <a:gd name="connsiteX5" fmla="*/ 2365472 w 4940475"/>
              <a:gd name="connsiteY5" fmla="*/ 942777 h 17757577"/>
              <a:gd name="connsiteX6" fmla="*/ 3317972 w 4940475"/>
              <a:gd name="connsiteY6" fmla="*/ 371277 h 17757577"/>
              <a:gd name="connsiteX7" fmla="*/ 3254472 w 4940475"/>
              <a:gd name="connsiteY7" fmla="*/ 1006278 h 17757577"/>
              <a:gd name="connsiteX8" fmla="*/ 3394172 w 4940475"/>
              <a:gd name="connsiteY8" fmla="*/ 1298378 h 17757577"/>
              <a:gd name="connsiteX9" fmla="*/ 3254472 w 4940475"/>
              <a:gd name="connsiteY9" fmla="*/ 1565078 h 17757577"/>
              <a:gd name="connsiteX10" fmla="*/ 3483072 w 4940475"/>
              <a:gd name="connsiteY10" fmla="*/ 2161977 h 17757577"/>
              <a:gd name="connsiteX11" fmla="*/ 3165572 w 4940475"/>
              <a:gd name="connsiteY11" fmla="*/ 2669978 h 17757577"/>
              <a:gd name="connsiteX12" fmla="*/ 3267172 w 4940475"/>
              <a:gd name="connsiteY12" fmla="*/ 3419277 h 17757577"/>
              <a:gd name="connsiteX13" fmla="*/ 2962372 w 4940475"/>
              <a:gd name="connsiteY13" fmla="*/ 4092378 h 17757577"/>
              <a:gd name="connsiteX14" fmla="*/ 2746472 w 4940475"/>
              <a:gd name="connsiteY14" fmla="*/ 4879778 h 17757577"/>
              <a:gd name="connsiteX15" fmla="*/ 3800572 w 4940475"/>
              <a:gd name="connsiteY15" fmla="*/ 4841678 h 17757577"/>
              <a:gd name="connsiteX16" fmla="*/ 4359372 w 4940475"/>
              <a:gd name="connsiteY16" fmla="*/ 5336977 h 17757577"/>
              <a:gd name="connsiteX17" fmla="*/ 4283172 w 4940475"/>
              <a:gd name="connsiteY17" fmla="*/ 6645078 h 17757577"/>
              <a:gd name="connsiteX18" fmla="*/ 4930872 w 4940475"/>
              <a:gd name="connsiteY18" fmla="*/ 8727878 h 17757577"/>
              <a:gd name="connsiteX19" fmla="*/ 4575272 w 4940475"/>
              <a:gd name="connsiteY19" fmla="*/ 9489878 h 17757577"/>
              <a:gd name="connsiteX20" fmla="*/ 4156172 w 4940475"/>
              <a:gd name="connsiteY20" fmla="*/ 9400978 h 17757577"/>
              <a:gd name="connsiteX21" fmla="*/ 3825972 w 4940475"/>
              <a:gd name="connsiteY21" fmla="*/ 9439078 h 17757577"/>
              <a:gd name="connsiteX22" fmla="*/ 3546572 w 4940475"/>
              <a:gd name="connsiteY22" fmla="*/ 9210478 h 17757577"/>
              <a:gd name="connsiteX23" fmla="*/ 3241772 w 4940475"/>
              <a:gd name="connsiteY23" fmla="*/ 9718478 h 17757577"/>
              <a:gd name="connsiteX24" fmla="*/ 2581372 w 4940475"/>
              <a:gd name="connsiteY24" fmla="*/ 10035977 h 17757577"/>
              <a:gd name="connsiteX25" fmla="*/ 460472 w 4940475"/>
              <a:gd name="connsiteY25" fmla="*/ 10810678 h 17757577"/>
              <a:gd name="connsiteX26" fmla="*/ 435072 w 4940475"/>
              <a:gd name="connsiteY26" fmla="*/ 11813977 h 17757577"/>
              <a:gd name="connsiteX27" fmla="*/ 4600672 w 4940475"/>
              <a:gd name="connsiteY27" fmla="*/ 14201577 h 17757577"/>
              <a:gd name="connsiteX28" fmla="*/ 4397472 w 4940475"/>
              <a:gd name="connsiteY28" fmla="*/ 17757577 h 17757577"/>
              <a:gd name="connsiteX0" fmla="*/ 828772 w 4953326"/>
              <a:gd name="connsiteY0" fmla="*/ 91877 h 17757577"/>
              <a:gd name="connsiteX1" fmla="*/ 1057372 w 4953326"/>
              <a:gd name="connsiteY1" fmla="*/ 155378 h 17757577"/>
              <a:gd name="connsiteX2" fmla="*/ 1565372 w 4953326"/>
              <a:gd name="connsiteY2" fmla="*/ 79177 h 17757577"/>
              <a:gd name="connsiteX3" fmla="*/ 2149572 w 4953326"/>
              <a:gd name="connsiteY3" fmla="*/ 28377 h 17757577"/>
              <a:gd name="connsiteX4" fmla="*/ 2022572 w 4953326"/>
              <a:gd name="connsiteY4" fmla="*/ 650678 h 17757577"/>
              <a:gd name="connsiteX5" fmla="*/ 2365472 w 4953326"/>
              <a:gd name="connsiteY5" fmla="*/ 942777 h 17757577"/>
              <a:gd name="connsiteX6" fmla="*/ 3317972 w 4953326"/>
              <a:gd name="connsiteY6" fmla="*/ 371277 h 17757577"/>
              <a:gd name="connsiteX7" fmla="*/ 3254472 w 4953326"/>
              <a:gd name="connsiteY7" fmla="*/ 1006278 h 17757577"/>
              <a:gd name="connsiteX8" fmla="*/ 3394172 w 4953326"/>
              <a:gd name="connsiteY8" fmla="*/ 1298378 h 17757577"/>
              <a:gd name="connsiteX9" fmla="*/ 3254472 w 4953326"/>
              <a:gd name="connsiteY9" fmla="*/ 1565078 h 17757577"/>
              <a:gd name="connsiteX10" fmla="*/ 3483072 w 4953326"/>
              <a:gd name="connsiteY10" fmla="*/ 2161977 h 17757577"/>
              <a:gd name="connsiteX11" fmla="*/ 3165572 w 4953326"/>
              <a:gd name="connsiteY11" fmla="*/ 2669978 h 17757577"/>
              <a:gd name="connsiteX12" fmla="*/ 3267172 w 4953326"/>
              <a:gd name="connsiteY12" fmla="*/ 3419277 h 17757577"/>
              <a:gd name="connsiteX13" fmla="*/ 2962372 w 4953326"/>
              <a:gd name="connsiteY13" fmla="*/ 4092378 h 17757577"/>
              <a:gd name="connsiteX14" fmla="*/ 2746472 w 4953326"/>
              <a:gd name="connsiteY14" fmla="*/ 4879778 h 17757577"/>
              <a:gd name="connsiteX15" fmla="*/ 3800572 w 4953326"/>
              <a:gd name="connsiteY15" fmla="*/ 4841678 h 17757577"/>
              <a:gd name="connsiteX16" fmla="*/ 4359372 w 4953326"/>
              <a:gd name="connsiteY16" fmla="*/ 5336977 h 17757577"/>
              <a:gd name="connsiteX17" fmla="*/ 4283172 w 4953326"/>
              <a:gd name="connsiteY17" fmla="*/ 6645078 h 17757577"/>
              <a:gd name="connsiteX18" fmla="*/ 4867372 w 4953326"/>
              <a:gd name="connsiteY18" fmla="*/ 8143678 h 17757577"/>
              <a:gd name="connsiteX19" fmla="*/ 4930872 w 4953326"/>
              <a:gd name="connsiteY19" fmla="*/ 8727878 h 17757577"/>
              <a:gd name="connsiteX20" fmla="*/ 4575272 w 4953326"/>
              <a:gd name="connsiteY20" fmla="*/ 9489878 h 17757577"/>
              <a:gd name="connsiteX21" fmla="*/ 4156172 w 4953326"/>
              <a:gd name="connsiteY21" fmla="*/ 9400978 h 17757577"/>
              <a:gd name="connsiteX22" fmla="*/ 3825972 w 4953326"/>
              <a:gd name="connsiteY22" fmla="*/ 9439078 h 17757577"/>
              <a:gd name="connsiteX23" fmla="*/ 3546572 w 4953326"/>
              <a:gd name="connsiteY23" fmla="*/ 9210478 h 17757577"/>
              <a:gd name="connsiteX24" fmla="*/ 3241772 w 4953326"/>
              <a:gd name="connsiteY24" fmla="*/ 9718478 h 17757577"/>
              <a:gd name="connsiteX25" fmla="*/ 2581372 w 4953326"/>
              <a:gd name="connsiteY25" fmla="*/ 10035977 h 17757577"/>
              <a:gd name="connsiteX26" fmla="*/ 460472 w 4953326"/>
              <a:gd name="connsiteY26" fmla="*/ 10810678 h 17757577"/>
              <a:gd name="connsiteX27" fmla="*/ 435072 w 4953326"/>
              <a:gd name="connsiteY27" fmla="*/ 11813977 h 17757577"/>
              <a:gd name="connsiteX28" fmla="*/ 4600672 w 4953326"/>
              <a:gd name="connsiteY28" fmla="*/ 14201577 h 17757577"/>
              <a:gd name="connsiteX29" fmla="*/ 4397472 w 4953326"/>
              <a:gd name="connsiteY29" fmla="*/ 17757577 h 17757577"/>
              <a:gd name="connsiteX0" fmla="*/ 828772 w 4953326"/>
              <a:gd name="connsiteY0" fmla="*/ 91877 h 17757577"/>
              <a:gd name="connsiteX1" fmla="*/ 1057372 w 4953326"/>
              <a:gd name="connsiteY1" fmla="*/ 155378 h 17757577"/>
              <a:gd name="connsiteX2" fmla="*/ 1565372 w 4953326"/>
              <a:gd name="connsiteY2" fmla="*/ 79177 h 17757577"/>
              <a:gd name="connsiteX3" fmla="*/ 2149572 w 4953326"/>
              <a:gd name="connsiteY3" fmla="*/ 28377 h 17757577"/>
              <a:gd name="connsiteX4" fmla="*/ 2022572 w 4953326"/>
              <a:gd name="connsiteY4" fmla="*/ 650678 h 17757577"/>
              <a:gd name="connsiteX5" fmla="*/ 2365472 w 4953326"/>
              <a:gd name="connsiteY5" fmla="*/ 942777 h 17757577"/>
              <a:gd name="connsiteX6" fmla="*/ 3317972 w 4953326"/>
              <a:gd name="connsiteY6" fmla="*/ 371277 h 17757577"/>
              <a:gd name="connsiteX7" fmla="*/ 3254472 w 4953326"/>
              <a:gd name="connsiteY7" fmla="*/ 1006278 h 17757577"/>
              <a:gd name="connsiteX8" fmla="*/ 3394172 w 4953326"/>
              <a:gd name="connsiteY8" fmla="*/ 1298378 h 17757577"/>
              <a:gd name="connsiteX9" fmla="*/ 3254472 w 4953326"/>
              <a:gd name="connsiteY9" fmla="*/ 1565078 h 17757577"/>
              <a:gd name="connsiteX10" fmla="*/ 3483072 w 4953326"/>
              <a:gd name="connsiteY10" fmla="*/ 2161977 h 17757577"/>
              <a:gd name="connsiteX11" fmla="*/ 3165572 w 4953326"/>
              <a:gd name="connsiteY11" fmla="*/ 2669978 h 17757577"/>
              <a:gd name="connsiteX12" fmla="*/ 3267172 w 4953326"/>
              <a:gd name="connsiteY12" fmla="*/ 3419277 h 17757577"/>
              <a:gd name="connsiteX13" fmla="*/ 2962372 w 4953326"/>
              <a:gd name="connsiteY13" fmla="*/ 4092378 h 17757577"/>
              <a:gd name="connsiteX14" fmla="*/ 2746472 w 4953326"/>
              <a:gd name="connsiteY14" fmla="*/ 4879778 h 17757577"/>
              <a:gd name="connsiteX15" fmla="*/ 3102071 w 4953326"/>
              <a:gd name="connsiteY15" fmla="*/ 4968678 h 17757577"/>
              <a:gd name="connsiteX16" fmla="*/ 3800572 w 4953326"/>
              <a:gd name="connsiteY16" fmla="*/ 4841678 h 17757577"/>
              <a:gd name="connsiteX17" fmla="*/ 4359372 w 4953326"/>
              <a:gd name="connsiteY17" fmla="*/ 5336977 h 17757577"/>
              <a:gd name="connsiteX18" fmla="*/ 4283172 w 4953326"/>
              <a:gd name="connsiteY18" fmla="*/ 6645078 h 17757577"/>
              <a:gd name="connsiteX19" fmla="*/ 4867372 w 4953326"/>
              <a:gd name="connsiteY19" fmla="*/ 8143678 h 17757577"/>
              <a:gd name="connsiteX20" fmla="*/ 4930872 w 4953326"/>
              <a:gd name="connsiteY20" fmla="*/ 8727878 h 17757577"/>
              <a:gd name="connsiteX21" fmla="*/ 4575272 w 4953326"/>
              <a:gd name="connsiteY21" fmla="*/ 9489878 h 17757577"/>
              <a:gd name="connsiteX22" fmla="*/ 4156172 w 4953326"/>
              <a:gd name="connsiteY22" fmla="*/ 9400978 h 17757577"/>
              <a:gd name="connsiteX23" fmla="*/ 3825972 w 4953326"/>
              <a:gd name="connsiteY23" fmla="*/ 9439078 h 17757577"/>
              <a:gd name="connsiteX24" fmla="*/ 3546572 w 4953326"/>
              <a:gd name="connsiteY24" fmla="*/ 9210478 h 17757577"/>
              <a:gd name="connsiteX25" fmla="*/ 3241772 w 4953326"/>
              <a:gd name="connsiteY25" fmla="*/ 9718478 h 17757577"/>
              <a:gd name="connsiteX26" fmla="*/ 2581372 w 4953326"/>
              <a:gd name="connsiteY26" fmla="*/ 10035977 h 17757577"/>
              <a:gd name="connsiteX27" fmla="*/ 460472 w 4953326"/>
              <a:gd name="connsiteY27" fmla="*/ 10810678 h 17757577"/>
              <a:gd name="connsiteX28" fmla="*/ 435072 w 4953326"/>
              <a:gd name="connsiteY28" fmla="*/ 11813977 h 17757577"/>
              <a:gd name="connsiteX29" fmla="*/ 4600672 w 4953326"/>
              <a:gd name="connsiteY29" fmla="*/ 14201577 h 17757577"/>
              <a:gd name="connsiteX30" fmla="*/ 4397472 w 4953326"/>
              <a:gd name="connsiteY30" fmla="*/ 17757577 h 17757577"/>
              <a:gd name="connsiteX0" fmla="*/ 731840 w 4856394"/>
              <a:gd name="connsiteY0" fmla="*/ 91877 h 17757577"/>
              <a:gd name="connsiteX1" fmla="*/ 960440 w 4856394"/>
              <a:gd name="connsiteY1" fmla="*/ 155378 h 17757577"/>
              <a:gd name="connsiteX2" fmla="*/ 1468440 w 4856394"/>
              <a:gd name="connsiteY2" fmla="*/ 79177 h 17757577"/>
              <a:gd name="connsiteX3" fmla="*/ 2052640 w 4856394"/>
              <a:gd name="connsiteY3" fmla="*/ 28377 h 17757577"/>
              <a:gd name="connsiteX4" fmla="*/ 1925640 w 4856394"/>
              <a:gd name="connsiteY4" fmla="*/ 650678 h 17757577"/>
              <a:gd name="connsiteX5" fmla="*/ 2268540 w 4856394"/>
              <a:gd name="connsiteY5" fmla="*/ 942777 h 17757577"/>
              <a:gd name="connsiteX6" fmla="*/ 3221040 w 4856394"/>
              <a:gd name="connsiteY6" fmla="*/ 371277 h 17757577"/>
              <a:gd name="connsiteX7" fmla="*/ 3157540 w 4856394"/>
              <a:gd name="connsiteY7" fmla="*/ 1006278 h 17757577"/>
              <a:gd name="connsiteX8" fmla="*/ 3297240 w 4856394"/>
              <a:gd name="connsiteY8" fmla="*/ 1298378 h 17757577"/>
              <a:gd name="connsiteX9" fmla="*/ 3157540 w 4856394"/>
              <a:gd name="connsiteY9" fmla="*/ 1565078 h 17757577"/>
              <a:gd name="connsiteX10" fmla="*/ 3386140 w 4856394"/>
              <a:gd name="connsiteY10" fmla="*/ 2161977 h 17757577"/>
              <a:gd name="connsiteX11" fmla="*/ 3068640 w 4856394"/>
              <a:gd name="connsiteY11" fmla="*/ 2669978 h 17757577"/>
              <a:gd name="connsiteX12" fmla="*/ 3170240 w 4856394"/>
              <a:gd name="connsiteY12" fmla="*/ 3419277 h 17757577"/>
              <a:gd name="connsiteX13" fmla="*/ 2865440 w 4856394"/>
              <a:gd name="connsiteY13" fmla="*/ 4092378 h 17757577"/>
              <a:gd name="connsiteX14" fmla="*/ 2649540 w 4856394"/>
              <a:gd name="connsiteY14" fmla="*/ 4879778 h 17757577"/>
              <a:gd name="connsiteX15" fmla="*/ 3005139 w 4856394"/>
              <a:gd name="connsiteY15" fmla="*/ 4968678 h 17757577"/>
              <a:gd name="connsiteX16" fmla="*/ 3703640 w 4856394"/>
              <a:gd name="connsiteY16" fmla="*/ 4841678 h 17757577"/>
              <a:gd name="connsiteX17" fmla="*/ 4262440 w 4856394"/>
              <a:gd name="connsiteY17" fmla="*/ 5336977 h 17757577"/>
              <a:gd name="connsiteX18" fmla="*/ 4186240 w 4856394"/>
              <a:gd name="connsiteY18" fmla="*/ 6645078 h 17757577"/>
              <a:gd name="connsiteX19" fmla="*/ 4770440 w 4856394"/>
              <a:gd name="connsiteY19" fmla="*/ 8143678 h 17757577"/>
              <a:gd name="connsiteX20" fmla="*/ 4833940 w 4856394"/>
              <a:gd name="connsiteY20" fmla="*/ 8727878 h 17757577"/>
              <a:gd name="connsiteX21" fmla="*/ 4478340 w 4856394"/>
              <a:gd name="connsiteY21" fmla="*/ 9489878 h 17757577"/>
              <a:gd name="connsiteX22" fmla="*/ 4059240 w 4856394"/>
              <a:gd name="connsiteY22" fmla="*/ 9400978 h 17757577"/>
              <a:gd name="connsiteX23" fmla="*/ 3729040 w 4856394"/>
              <a:gd name="connsiteY23" fmla="*/ 9439078 h 17757577"/>
              <a:gd name="connsiteX24" fmla="*/ 3449640 w 4856394"/>
              <a:gd name="connsiteY24" fmla="*/ 9210478 h 17757577"/>
              <a:gd name="connsiteX25" fmla="*/ 3144840 w 4856394"/>
              <a:gd name="connsiteY25" fmla="*/ 9718478 h 17757577"/>
              <a:gd name="connsiteX26" fmla="*/ 2484440 w 4856394"/>
              <a:gd name="connsiteY26" fmla="*/ 10035977 h 17757577"/>
              <a:gd name="connsiteX27" fmla="*/ 363540 w 4856394"/>
              <a:gd name="connsiteY27" fmla="*/ 10810678 h 17757577"/>
              <a:gd name="connsiteX28" fmla="*/ 338140 w 4856394"/>
              <a:gd name="connsiteY28" fmla="*/ 11813977 h 17757577"/>
              <a:gd name="connsiteX29" fmla="*/ 3030539 w 4856394"/>
              <a:gd name="connsiteY29" fmla="*/ 12880778 h 17757577"/>
              <a:gd name="connsiteX30" fmla="*/ 4503740 w 4856394"/>
              <a:gd name="connsiteY30" fmla="*/ 14201577 h 17757577"/>
              <a:gd name="connsiteX31" fmla="*/ 4300540 w 4856394"/>
              <a:gd name="connsiteY31" fmla="*/ 17757577 h 17757577"/>
              <a:gd name="connsiteX0" fmla="*/ 731840 w 5850858"/>
              <a:gd name="connsiteY0" fmla="*/ 91877 h 17757577"/>
              <a:gd name="connsiteX1" fmla="*/ 960440 w 5850858"/>
              <a:gd name="connsiteY1" fmla="*/ 155378 h 17757577"/>
              <a:gd name="connsiteX2" fmla="*/ 1468440 w 5850858"/>
              <a:gd name="connsiteY2" fmla="*/ 79177 h 17757577"/>
              <a:gd name="connsiteX3" fmla="*/ 2052640 w 5850858"/>
              <a:gd name="connsiteY3" fmla="*/ 28377 h 17757577"/>
              <a:gd name="connsiteX4" fmla="*/ 1925640 w 5850858"/>
              <a:gd name="connsiteY4" fmla="*/ 650678 h 17757577"/>
              <a:gd name="connsiteX5" fmla="*/ 2268540 w 5850858"/>
              <a:gd name="connsiteY5" fmla="*/ 942777 h 17757577"/>
              <a:gd name="connsiteX6" fmla="*/ 3221040 w 5850858"/>
              <a:gd name="connsiteY6" fmla="*/ 371277 h 17757577"/>
              <a:gd name="connsiteX7" fmla="*/ 3157540 w 5850858"/>
              <a:gd name="connsiteY7" fmla="*/ 1006278 h 17757577"/>
              <a:gd name="connsiteX8" fmla="*/ 3297240 w 5850858"/>
              <a:gd name="connsiteY8" fmla="*/ 1298378 h 17757577"/>
              <a:gd name="connsiteX9" fmla="*/ 3157540 w 5850858"/>
              <a:gd name="connsiteY9" fmla="*/ 1565078 h 17757577"/>
              <a:gd name="connsiteX10" fmla="*/ 3386140 w 5850858"/>
              <a:gd name="connsiteY10" fmla="*/ 2161977 h 17757577"/>
              <a:gd name="connsiteX11" fmla="*/ 3068640 w 5850858"/>
              <a:gd name="connsiteY11" fmla="*/ 2669978 h 17757577"/>
              <a:gd name="connsiteX12" fmla="*/ 3170240 w 5850858"/>
              <a:gd name="connsiteY12" fmla="*/ 3419277 h 17757577"/>
              <a:gd name="connsiteX13" fmla="*/ 2865440 w 5850858"/>
              <a:gd name="connsiteY13" fmla="*/ 4092378 h 17757577"/>
              <a:gd name="connsiteX14" fmla="*/ 2649540 w 5850858"/>
              <a:gd name="connsiteY14" fmla="*/ 4879778 h 17757577"/>
              <a:gd name="connsiteX15" fmla="*/ 3005139 w 5850858"/>
              <a:gd name="connsiteY15" fmla="*/ 4968678 h 17757577"/>
              <a:gd name="connsiteX16" fmla="*/ 3703640 w 5850858"/>
              <a:gd name="connsiteY16" fmla="*/ 4841678 h 17757577"/>
              <a:gd name="connsiteX17" fmla="*/ 4262440 w 5850858"/>
              <a:gd name="connsiteY17" fmla="*/ 5336977 h 17757577"/>
              <a:gd name="connsiteX18" fmla="*/ 4186240 w 5850858"/>
              <a:gd name="connsiteY18" fmla="*/ 6645078 h 17757577"/>
              <a:gd name="connsiteX19" fmla="*/ 4770440 w 5850858"/>
              <a:gd name="connsiteY19" fmla="*/ 8143678 h 17757577"/>
              <a:gd name="connsiteX20" fmla="*/ 4833940 w 5850858"/>
              <a:gd name="connsiteY20" fmla="*/ 8727878 h 17757577"/>
              <a:gd name="connsiteX21" fmla="*/ 4478340 w 5850858"/>
              <a:gd name="connsiteY21" fmla="*/ 9489878 h 17757577"/>
              <a:gd name="connsiteX22" fmla="*/ 4059240 w 5850858"/>
              <a:gd name="connsiteY22" fmla="*/ 9400978 h 17757577"/>
              <a:gd name="connsiteX23" fmla="*/ 3729040 w 5850858"/>
              <a:gd name="connsiteY23" fmla="*/ 9439078 h 17757577"/>
              <a:gd name="connsiteX24" fmla="*/ 3449640 w 5850858"/>
              <a:gd name="connsiteY24" fmla="*/ 9210478 h 17757577"/>
              <a:gd name="connsiteX25" fmla="*/ 3144840 w 5850858"/>
              <a:gd name="connsiteY25" fmla="*/ 9718478 h 17757577"/>
              <a:gd name="connsiteX26" fmla="*/ 2484440 w 5850858"/>
              <a:gd name="connsiteY26" fmla="*/ 10035977 h 17757577"/>
              <a:gd name="connsiteX27" fmla="*/ 363540 w 5850858"/>
              <a:gd name="connsiteY27" fmla="*/ 10810678 h 17757577"/>
              <a:gd name="connsiteX28" fmla="*/ 338140 w 5850858"/>
              <a:gd name="connsiteY28" fmla="*/ 11813977 h 17757577"/>
              <a:gd name="connsiteX29" fmla="*/ 3030539 w 5850858"/>
              <a:gd name="connsiteY29" fmla="*/ 12880778 h 17757577"/>
              <a:gd name="connsiteX30" fmla="*/ 4503740 w 5850858"/>
              <a:gd name="connsiteY30" fmla="*/ 14201577 h 17757577"/>
              <a:gd name="connsiteX31" fmla="*/ 5849939 w 5850858"/>
              <a:gd name="connsiteY31" fmla="*/ 14861978 h 17757577"/>
              <a:gd name="connsiteX32" fmla="*/ 4300540 w 5850858"/>
              <a:gd name="connsiteY32" fmla="*/ 17757577 h 17757577"/>
              <a:gd name="connsiteX0" fmla="*/ 731840 w 5850789"/>
              <a:gd name="connsiteY0" fmla="*/ 91877 h 17757577"/>
              <a:gd name="connsiteX1" fmla="*/ 960440 w 5850789"/>
              <a:gd name="connsiteY1" fmla="*/ 155378 h 17757577"/>
              <a:gd name="connsiteX2" fmla="*/ 1468440 w 5850789"/>
              <a:gd name="connsiteY2" fmla="*/ 79177 h 17757577"/>
              <a:gd name="connsiteX3" fmla="*/ 2052640 w 5850789"/>
              <a:gd name="connsiteY3" fmla="*/ 28377 h 17757577"/>
              <a:gd name="connsiteX4" fmla="*/ 1925640 w 5850789"/>
              <a:gd name="connsiteY4" fmla="*/ 650678 h 17757577"/>
              <a:gd name="connsiteX5" fmla="*/ 2268540 w 5850789"/>
              <a:gd name="connsiteY5" fmla="*/ 942777 h 17757577"/>
              <a:gd name="connsiteX6" fmla="*/ 3221040 w 5850789"/>
              <a:gd name="connsiteY6" fmla="*/ 371277 h 17757577"/>
              <a:gd name="connsiteX7" fmla="*/ 3157540 w 5850789"/>
              <a:gd name="connsiteY7" fmla="*/ 1006278 h 17757577"/>
              <a:gd name="connsiteX8" fmla="*/ 3297240 w 5850789"/>
              <a:gd name="connsiteY8" fmla="*/ 1298378 h 17757577"/>
              <a:gd name="connsiteX9" fmla="*/ 3157540 w 5850789"/>
              <a:gd name="connsiteY9" fmla="*/ 1565078 h 17757577"/>
              <a:gd name="connsiteX10" fmla="*/ 3386140 w 5850789"/>
              <a:gd name="connsiteY10" fmla="*/ 2161977 h 17757577"/>
              <a:gd name="connsiteX11" fmla="*/ 3068640 w 5850789"/>
              <a:gd name="connsiteY11" fmla="*/ 2669978 h 17757577"/>
              <a:gd name="connsiteX12" fmla="*/ 3170240 w 5850789"/>
              <a:gd name="connsiteY12" fmla="*/ 3419277 h 17757577"/>
              <a:gd name="connsiteX13" fmla="*/ 2865440 w 5850789"/>
              <a:gd name="connsiteY13" fmla="*/ 4092378 h 17757577"/>
              <a:gd name="connsiteX14" fmla="*/ 2649540 w 5850789"/>
              <a:gd name="connsiteY14" fmla="*/ 4879778 h 17757577"/>
              <a:gd name="connsiteX15" fmla="*/ 3005139 w 5850789"/>
              <a:gd name="connsiteY15" fmla="*/ 4968678 h 17757577"/>
              <a:gd name="connsiteX16" fmla="*/ 3703640 w 5850789"/>
              <a:gd name="connsiteY16" fmla="*/ 4841678 h 17757577"/>
              <a:gd name="connsiteX17" fmla="*/ 4262440 w 5850789"/>
              <a:gd name="connsiteY17" fmla="*/ 5336977 h 17757577"/>
              <a:gd name="connsiteX18" fmla="*/ 4186240 w 5850789"/>
              <a:gd name="connsiteY18" fmla="*/ 6645078 h 17757577"/>
              <a:gd name="connsiteX19" fmla="*/ 4770440 w 5850789"/>
              <a:gd name="connsiteY19" fmla="*/ 8143678 h 17757577"/>
              <a:gd name="connsiteX20" fmla="*/ 4833940 w 5850789"/>
              <a:gd name="connsiteY20" fmla="*/ 8727878 h 17757577"/>
              <a:gd name="connsiteX21" fmla="*/ 4478340 w 5850789"/>
              <a:gd name="connsiteY21" fmla="*/ 9489878 h 17757577"/>
              <a:gd name="connsiteX22" fmla="*/ 4059240 w 5850789"/>
              <a:gd name="connsiteY22" fmla="*/ 9400978 h 17757577"/>
              <a:gd name="connsiteX23" fmla="*/ 3729040 w 5850789"/>
              <a:gd name="connsiteY23" fmla="*/ 9439078 h 17757577"/>
              <a:gd name="connsiteX24" fmla="*/ 3449640 w 5850789"/>
              <a:gd name="connsiteY24" fmla="*/ 9210478 h 17757577"/>
              <a:gd name="connsiteX25" fmla="*/ 3144840 w 5850789"/>
              <a:gd name="connsiteY25" fmla="*/ 9718478 h 17757577"/>
              <a:gd name="connsiteX26" fmla="*/ 2484440 w 5850789"/>
              <a:gd name="connsiteY26" fmla="*/ 10035977 h 17757577"/>
              <a:gd name="connsiteX27" fmla="*/ 363540 w 5850789"/>
              <a:gd name="connsiteY27" fmla="*/ 10810678 h 17757577"/>
              <a:gd name="connsiteX28" fmla="*/ 338140 w 5850789"/>
              <a:gd name="connsiteY28" fmla="*/ 11813977 h 17757577"/>
              <a:gd name="connsiteX29" fmla="*/ 3030539 w 5850789"/>
              <a:gd name="connsiteY29" fmla="*/ 12880778 h 17757577"/>
              <a:gd name="connsiteX30" fmla="*/ 3487739 w 5850789"/>
              <a:gd name="connsiteY30" fmla="*/ 13515778 h 17757577"/>
              <a:gd name="connsiteX31" fmla="*/ 4503740 w 5850789"/>
              <a:gd name="connsiteY31" fmla="*/ 14201577 h 17757577"/>
              <a:gd name="connsiteX32" fmla="*/ 5849939 w 5850789"/>
              <a:gd name="connsiteY32" fmla="*/ 14861978 h 17757577"/>
              <a:gd name="connsiteX33" fmla="*/ 4300540 w 5850789"/>
              <a:gd name="connsiteY33" fmla="*/ 17757577 h 17757577"/>
              <a:gd name="connsiteX0" fmla="*/ 670882 w 5789831"/>
              <a:gd name="connsiteY0" fmla="*/ 91877 h 17757577"/>
              <a:gd name="connsiteX1" fmla="*/ 899482 w 5789831"/>
              <a:gd name="connsiteY1" fmla="*/ 155378 h 17757577"/>
              <a:gd name="connsiteX2" fmla="*/ 1407482 w 5789831"/>
              <a:gd name="connsiteY2" fmla="*/ 79177 h 17757577"/>
              <a:gd name="connsiteX3" fmla="*/ 1991682 w 5789831"/>
              <a:gd name="connsiteY3" fmla="*/ 28377 h 17757577"/>
              <a:gd name="connsiteX4" fmla="*/ 1864682 w 5789831"/>
              <a:gd name="connsiteY4" fmla="*/ 650678 h 17757577"/>
              <a:gd name="connsiteX5" fmla="*/ 2207582 w 5789831"/>
              <a:gd name="connsiteY5" fmla="*/ 942777 h 17757577"/>
              <a:gd name="connsiteX6" fmla="*/ 3160082 w 5789831"/>
              <a:gd name="connsiteY6" fmla="*/ 371277 h 17757577"/>
              <a:gd name="connsiteX7" fmla="*/ 3096582 w 5789831"/>
              <a:gd name="connsiteY7" fmla="*/ 1006278 h 17757577"/>
              <a:gd name="connsiteX8" fmla="*/ 3236282 w 5789831"/>
              <a:gd name="connsiteY8" fmla="*/ 1298378 h 17757577"/>
              <a:gd name="connsiteX9" fmla="*/ 3096582 w 5789831"/>
              <a:gd name="connsiteY9" fmla="*/ 1565078 h 17757577"/>
              <a:gd name="connsiteX10" fmla="*/ 3325182 w 5789831"/>
              <a:gd name="connsiteY10" fmla="*/ 2161977 h 17757577"/>
              <a:gd name="connsiteX11" fmla="*/ 3007682 w 5789831"/>
              <a:gd name="connsiteY11" fmla="*/ 2669978 h 17757577"/>
              <a:gd name="connsiteX12" fmla="*/ 3109282 w 5789831"/>
              <a:gd name="connsiteY12" fmla="*/ 3419277 h 17757577"/>
              <a:gd name="connsiteX13" fmla="*/ 2804482 w 5789831"/>
              <a:gd name="connsiteY13" fmla="*/ 4092378 h 17757577"/>
              <a:gd name="connsiteX14" fmla="*/ 2588582 w 5789831"/>
              <a:gd name="connsiteY14" fmla="*/ 4879778 h 17757577"/>
              <a:gd name="connsiteX15" fmla="*/ 2944181 w 5789831"/>
              <a:gd name="connsiteY15" fmla="*/ 4968678 h 17757577"/>
              <a:gd name="connsiteX16" fmla="*/ 3642682 w 5789831"/>
              <a:gd name="connsiteY16" fmla="*/ 4841678 h 17757577"/>
              <a:gd name="connsiteX17" fmla="*/ 4201482 w 5789831"/>
              <a:gd name="connsiteY17" fmla="*/ 5336977 h 17757577"/>
              <a:gd name="connsiteX18" fmla="*/ 4125282 w 5789831"/>
              <a:gd name="connsiteY18" fmla="*/ 6645078 h 17757577"/>
              <a:gd name="connsiteX19" fmla="*/ 4709482 w 5789831"/>
              <a:gd name="connsiteY19" fmla="*/ 8143678 h 17757577"/>
              <a:gd name="connsiteX20" fmla="*/ 4772982 w 5789831"/>
              <a:gd name="connsiteY20" fmla="*/ 8727878 h 17757577"/>
              <a:gd name="connsiteX21" fmla="*/ 4417382 w 5789831"/>
              <a:gd name="connsiteY21" fmla="*/ 9489878 h 17757577"/>
              <a:gd name="connsiteX22" fmla="*/ 3998282 w 5789831"/>
              <a:gd name="connsiteY22" fmla="*/ 9400978 h 17757577"/>
              <a:gd name="connsiteX23" fmla="*/ 3668082 w 5789831"/>
              <a:gd name="connsiteY23" fmla="*/ 9439078 h 17757577"/>
              <a:gd name="connsiteX24" fmla="*/ 3388682 w 5789831"/>
              <a:gd name="connsiteY24" fmla="*/ 9210478 h 17757577"/>
              <a:gd name="connsiteX25" fmla="*/ 3083882 w 5789831"/>
              <a:gd name="connsiteY25" fmla="*/ 9718478 h 17757577"/>
              <a:gd name="connsiteX26" fmla="*/ 2423482 w 5789831"/>
              <a:gd name="connsiteY26" fmla="*/ 10035977 h 17757577"/>
              <a:gd name="connsiteX27" fmla="*/ 302582 w 5789831"/>
              <a:gd name="connsiteY27" fmla="*/ 10810678 h 17757577"/>
              <a:gd name="connsiteX28" fmla="*/ 277182 w 5789831"/>
              <a:gd name="connsiteY28" fmla="*/ 11813977 h 17757577"/>
              <a:gd name="connsiteX29" fmla="*/ 1940882 w 5789831"/>
              <a:gd name="connsiteY29" fmla="*/ 12296578 h 17757577"/>
              <a:gd name="connsiteX30" fmla="*/ 2969581 w 5789831"/>
              <a:gd name="connsiteY30" fmla="*/ 12880778 h 17757577"/>
              <a:gd name="connsiteX31" fmla="*/ 3426781 w 5789831"/>
              <a:gd name="connsiteY31" fmla="*/ 13515778 h 17757577"/>
              <a:gd name="connsiteX32" fmla="*/ 4442782 w 5789831"/>
              <a:gd name="connsiteY32" fmla="*/ 14201577 h 17757577"/>
              <a:gd name="connsiteX33" fmla="*/ 5788981 w 5789831"/>
              <a:gd name="connsiteY33" fmla="*/ 14861978 h 17757577"/>
              <a:gd name="connsiteX34" fmla="*/ 4239582 w 5789831"/>
              <a:gd name="connsiteY34" fmla="*/ 17757577 h 17757577"/>
              <a:gd name="connsiteX0" fmla="*/ 746094 w 5865043"/>
              <a:gd name="connsiteY0" fmla="*/ 91877 h 17757577"/>
              <a:gd name="connsiteX1" fmla="*/ 974694 w 5865043"/>
              <a:gd name="connsiteY1" fmla="*/ 155378 h 17757577"/>
              <a:gd name="connsiteX2" fmla="*/ 1482694 w 5865043"/>
              <a:gd name="connsiteY2" fmla="*/ 79177 h 17757577"/>
              <a:gd name="connsiteX3" fmla="*/ 2066894 w 5865043"/>
              <a:gd name="connsiteY3" fmla="*/ 28377 h 17757577"/>
              <a:gd name="connsiteX4" fmla="*/ 1939894 w 5865043"/>
              <a:gd name="connsiteY4" fmla="*/ 650678 h 17757577"/>
              <a:gd name="connsiteX5" fmla="*/ 2282794 w 5865043"/>
              <a:gd name="connsiteY5" fmla="*/ 942777 h 17757577"/>
              <a:gd name="connsiteX6" fmla="*/ 3235294 w 5865043"/>
              <a:gd name="connsiteY6" fmla="*/ 371277 h 17757577"/>
              <a:gd name="connsiteX7" fmla="*/ 3171794 w 5865043"/>
              <a:gd name="connsiteY7" fmla="*/ 1006278 h 17757577"/>
              <a:gd name="connsiteX8" fmla="*/ 3311494 w 5865043"/>
              <a:gd name="connsiteY8" fmla="*/ 1298378 h 17757577"/>
              <a:gd name="connsiteX9" fmla="*/ 3171794 w 5865043"/>
              <a:gd name="connsiteY9" fmla="*/ 1565078 h 17757577"/>
              <a:gd name="connsiteX10" fmla="*/ 3400394 w 5865043"/>
              <a:gd name="connsiteY10" fmla="*/ 2161977 h 17757577"/>
              <a:gd name="connsiteX11" fmla="*/ 3082894 w 5865043"/>
              <a:gd name="connsiteY11" fmla="*/ 2669978 h 17757577"/>
              <a:gd name="connsiteX12" fmla="*/ 3184494 w 5865043"/>
              <a:gd name="connsiteY12" fmla="*/ 3419277 h 17757577"/>
              <a:gd name="connsiteX13" fmla="*/ 2879694 w 5865043"/>
              <a:gd name="connsiteY13" fmla="*/ 4092378 h 17757577"/>
              <a:gd name="connsiteX14" fmla="*/ 2663794 w 5865043"/>
              <a:gd name="connsiteY14" fmla="*/ 4879778 h 17757577"/>
              <a:gd name="connsiteX15" fmla="*/ 3019393 w 5865043"/>
              <a:gd name="connsiteY15" fmla="*/ 4968678 h 17757577"/>
              <a:gd name="connsiteX16" fmla="*/ 3717894 w 5865043"/>
              <a:gd name="connsiteY16" fmla="*/ 4841678 h 17757577"/>
              <a:gd name="connsiteX17" fmla="*/ 4276694 w 5865043"/>
              <a:gd name="connsiteY17" fmla="*/ 5336977 h 17757577"/>
              <a:gd name="connsiteX18" fmla="*/ 4200494 w 5865043"/>
              <a:gd name="connsiteY18" fmla="*/ 6645078 h 17757577"/>
              <a:gd name="connsiteX19" fmla="*/ 4784694 w 5865043"/>
              <a:gd name="connsiteY19" fmla="*/ 8143678 h 17757577"/>
              <a:gd name="connsiteX20" fmla="*/ 4848194 w 5865043"/>
              <a:gd name="connsiteY20" fmla="*/ 8727878 h 17757577"/>
              <a:gd name="connsiteX21" fmla="*/ 4492594 w 5865043"/>
              <a:gd name="connsiteY21" fmla="*/ 9489878 h 17757577"/>
              <a:gd name="connsiteX22" fmla="*/ 4073494 w 5865043"/>
              <a:gd name="connsiteY22" fmla="*/ 9400978 h 17757577"/>
              <a:gd name="connsiteX23" fmla="*/ 3743294 w 5865043"/>
              <a:gd name="connsiteY23" fmla="*/ 9439078 h 17757577"/>
              <a:gd name="connsiteX24" fmla="*/ 3463894 w 5865043"/>
              <a:gd name="connsiteY24" fmla="*/ 9210478 h 17757577"/>
              <a:gd name="connsiteX25" fmla="*/ 3159094 w 5865043"/>
              <a:gd name="connsiteY25" fmla="*/ 9718478 h 17757577"/>
              <a:gd name="connsiteX26" fmla="*/ 2498694 w 5865043"/>
              <a:gd name="connsiteY26" fmla="*/ 10035977 h 17757577"/>
              <a:gd name="connsiteX27" fmla="*/ 377794 w 5865043"/>
              <a:gd name="connsiteY27" fmla="*/ 10810678 h 17757577"/>
              <a:gd name="connsiteX28" fmla="*/ 199994 w 5865043"/>
              <a:gd name="connsiteY28" fmla="*/ 11928277 h 17757577"/>
              <a:gd name="connsiteX29" fmla="*/ 2016094 w 5865043"/>
              <a:gd name="connsiteY29" fmla="*/ 12296578 h 17757577"/>
              <a:gd name="connsiteX30" fmla="*/ 3044793 w 5865043"/>
              <a:gd name="connsiteY30" fmla="*/ 12880778 h 17757577"/>
              <a:gd name="connsiteX31" fmla="*/ 3501993 w 5865043"/>
              <a:gd name="connsiteY31" fmla="*/ 13515778 h 17757577"/>
              <a:gd name="connsiteX32" fmla="*/ 4517994 w 5865043"/>
              <a:gd name="connsiteY32" fmla="*/ 14201577 h 17757577"/>
              <a:gd name="connsiteX33" fmla="*/ 5864193 w 5865043"/>
              <a:gd name="connsiteY33" fmla="*/ 14861978 h 17757577"/>
              <a:gd name="connsiteX34" fmla="*/ 4314794 w 5865043"/>
              <a:gd name="connsiteY34" fmla="*/ 17757577 h 17757577"/>
              <a:gd name="connsiteX0" fmla="*/ 678091 w 5797040"/>
              <a:gd name="connsiteY0" fmla="*/ 91877 h 17757577"/>
              <a:gd name="connsiteX1" fmla="*/ 906691 w 5797040"/>
              <a:gd name="connsiteY1" fmla="*/ 155378 h 17757577"/>
              <a:gd name="connsiteX2" fmla="*/ 1414691 w 5797040"/>
              <a:gd name="connsiteY2" fmla="*/ 79177 h 17757577"/>
              <a:gd name="connsiteX3" fmla="*/ 1998891 w 5797040"/>
              <a:gd name="connsiteY3" fmla="*/ 28377 h 17757577"/>
              <a:gd name="connsiteX4" fmla="*/ 1871891 w 5797040"/>
              <a:gd name="connsiteY4" fmla="*/ 650678 h 17757577"/>
              <a:gd name="connsiteX5" fmla="*/ 2214791 w 5797040"/>
              <a:gd name="connsiteY5" fmla="*/ 942777 h 17757577"/>
              <a:gd name="connsiteX6" fmla="*/ 3167291 w 5797040"/>
              <a:gd name="connsiteY6" fmla="*/ 371277 h 17757577"/>
              <a:gd name="connsiteX7" fmla="*/ 3103791 w 5797040"/>
              <a:gd name="connsiteY7" fmla="*/ 1006278 h 17757577"/>
              <a:gd name="connsiteX8" fmla="*/ 3243491 w 5797040"/>
              <a:gd name="connsiteY8" fmla="*/ 1298378 h 17757577"/>
              <a:gd name="connsiteX9" fmla="*/ 3103791 w 5797040"/>
              <a:gd name="connsiteY9" fmla="*/ 1565078 h 17757577"/>
              <a:gd name="connsiteX10" fmla="*/ 3332391 w 5797040"/>
              <a:gd name="connsiteY10" fmla="*/ 2161977 h 17757577"/>
              <a:gd name="connsiteX11" fmla="*/ 3014891 w 5797040"/>
              <a:gd name="connsiteY11" fmla="*/ 2669978 h 17757577"/>
              <a:gd name="connsiteX12" fmla="*/ 3116491 w 5797040"/>
              <a:gd name="connsiteY12" fmla="*/ 3419277 h 17757577"/>
              <a:gd name="connsiteX13" fmla="*/ 2811691 w 5797040"/>
              <a:gd name="connsiteY13" fmla="*/ 4092378 h 17757577"/>
              <a:gd name="connsiteX14" fmla="*/ 2595791 w 5797040"/>
              <a:gd name="connsiteY14" fmla="*/ 4879778 h 17757577"/>
              <a:gd name="connsiteX15" fmla="*/ 2951390 w 5797040"/>
              <a:gd name="connsiteY15" fmla="*/ 4968678 h 17757577"/>
              <a:gd name="connsiteX16" fmla="*/ 3649891 w 5797040"/>
              <a:gd name="connsiteY16" fmla="*/ 4841678 h 17757577"/>
              <a:gd name="connsiteX17" fmla="*/ 4208691 w 5797040"/>
              <a:gd name="connsiteY17" fmla="*/ 5336977 h 17757577"/>
              <a:gd name="connsiteX18" fmla="*/ 4132491 w 5797040"/>
              <a:gd name="connsiteY18" fmla="*/ 6645078 h 17757577"/>
              <a:gd name="connsiteX19" fmla="*/ 4716691 w 5797040"/>
              <a:gd name="connsiteY19" fmla="*/ 8143678 h 17757577"/>
              <a:gd name="connsiteX20" fmla="*/ 4780191 w 5797040"/>
              <a:gd name="connsiteY20" fmla="*/ 8727878 h 17757577"/>
              <a:gd name="connsiteX21" fmla="*/ 4424591 w 5797040"/>
              <a:gd name="connsiteY21" fmla="*/ 9489878 h 17757577"/>
              <a:gd name="connsiteX22" fmla="*/ 4005491 w 5797040"/>
              <a:gd name="connsiteY22" fmla="*/ 9400978 h 17757577"/>
              <a:gd name="connsiteX23" fmla="*/ 3675291 w 5797040"/>
              <a:gd name="connsiteY23" fmla="*/ 9439078 h 17757577"/>
              <a:gd name="connsiteX24" fmla="*/ 3395891 w 5797040"/>
              <a:gd name="connsiteY24" fmla="*/ 9210478 h 17757577"/>
              <a:gd name="connsiteX25" fmla="*/ 3091091 w 5797040"/>
              <a:gd name="connsiteY25" fmla="*/ 9718478 h 17757577"/>
              <a:gd name="connsiteX26" fmla="*/ 2430691 w 5797040"/>
              <a:gd name="connsiteY26" fmla="*/ 10035977 h 17757577"/>
              <a:gd name="connsiteX27" fmla="*/ 309791 w 5797040"/>
              <a:gd name="connsiteY27" fmla="*/ 10810678 h 17757577"/>
              <a:gd name="connsiteX28" fmla="*/ 131991 w 5797040"/>
              <a:gd name="connsiteY28" fmla="*/ 11928277 h 17757577"/>
              <a:gd name="connsiteX29" fmla="*/ 893991 w 5797040"/>
              <a:gd name="connsiteY29" fmla="*/ 11839378 h 17757577"/>
              <a:gd name="connsiteX30" fmla="*/ 1948091 w 5797040"/>
              <a:gd name="connsiteY30" fmla="*/ 12296578 h 17757577"/>
              <a:gd name="connsiteX31" fmla="*/ 2976790 w 5797040"/>
              <a:gd name="connsiteY31" fmla="*/ 12880778 h 17757577"/>
              <a:gd name="connsiteX32" fmla="*/ 3433990 w 5797040"/>
              <a:gd name="connsiteY32" fmla="*/ 13515778 h 17757577"/>
              <a:gd name="connsiteX33" fmla="*/ 4449991 w 5797040"/>
              <a:gd name="connsiteY33" fmla="*/ 14201577 h 17757577"/>
              <a:gd name="connsiteX34" fmla="*/ 5796190 w 5797040"/>
              <a:gd name="connsiteY34" fmla="*/ 14861978 h 17757577"/>
              <a:gd name="connsiteX35" fmla="*/ 4246791 w 5797040"/>
              <a:gd name="connsiteY35" fmla="*/ 17757577 h 17757577"/>
              <a:gd name="connsiteX0" fmla="*/ 678091 w 5797040"/>
              <a:gd name="connsiteY0" fmla="*/ 91877 h 17757577"/>
              <a:gd name="connsiteX1" fmla="*/ 906691 w 5797040"/>
              <a:gd name="connsiteY1" fmla="*/ 155378 h 17757577"/>
              <a:gd name="connsiteX2" fmla="*/ 1414691 w 5797040"/>
              <a:gd name="connsiteY2" fmla="*/ 79177 h 17757577"/>
              <a:gd name="connsiteX3" fmla="*/ 1998891 w 5797040"/>
              <a:gd name="connsiteY3" fmla="*/ 28377 h 17757577"/>
              <a:gd name="connsiteX4" fmla="*/ 1871891 w 5797040"/>
              <a:gd name="connsiteY4" fmla="*/ 650678 h 17757577"/>
              <a:gd name="connsiteX5" fmla="*/ 2214791 w 5797040"/>
              <a:gd name="connsiteY5" fmla="*/ 942777 h 17757577"/>
              <a:gd name="connsiteX6" fmla="*/ 3167291 w 5797040"/>
              <a:gd name="connsiteY6" fmla="*/ 371277 h 17757577"/>
              <a:gd name="connsiteX7" fmla="*/ 3103791 w 5797040"/>
              <a:gd name="connsiteY7" fmla="*/ 1006278 h 17757577"/>
              <a:gd name="connsiteX8" fmla="*/ 3243491 w 5797040"/>
              <a:gd name="connsiteY8" fmla="*/ 1298378 h 17757577"/>
              <a:gd name="connsiteX9" fmla="*/ 3103791 w 5797040"/>
              <a:gd name="connsiteY9" fmla="*/ 1565078 h 17757577"/>
              <a:gd name="connsiteX10" fmla="*/ 3332391 w 5797040"/>
              <a:gd name="connsiteY10" fmla="*/ 2161977 h 17757577"/>
              <a:gd name="connsiteX11" fmla="*/ 3014891 w 5797040"/>
              <a:gd name="connsiteY11" fmla="*/ 2669978 h 17757577"/>
              <a:gd name="connsiteX12" fmla="*/ 3116491 w 5797040"/>
              <a:gd name="connsiteY12" fmla="*/ 3419277 h 17757577"/>
              <a:gd name="connsiteX13" fmla="*/ 2811691 w 5797040"/>
              <a:gd name="connsiteY13" fmla="*/ 4092378 h 17757577"/>
              <a:gd name="connsiteX14" fmla="*/ 2595791 w 5797040"/>
              <a:gd name="connsiteY14" fmla="*/ 4879778 h 17757577"/>
              <a:gd name="connsiteX15" fmla="*/ 2951390 w 5797040"/>
              <a:gd name="connsiteY15" fmla="*/ 4968678 h 17757577"/>
              <a:gd name="connsiteX16" fmla="*/ 3649891 w 5797040"/>
              <a:gd name="connsiteY16" fmla="*/ 4841678 h 17757577"/>
              <a:gd name="connsiteX17" fmla="*/ 4208691 w 5797040"/>
              <a:gd name="connsiteY17" fmla="*/ 5336977 h 17757577"/>
              <a:gd name="connsiteX18" fmla="*/ 4132491 w 5797040"/>
              <a:gd name="connsiteY18" fmla="*/ 6645078 h 17757577"/>
              <a:gd name="connsiteX19" fmla="*/ 4716691 w 5797040"/>
              <a:gd name="connsiteY19" fmla="*/ 8143678 h 17757577"/>
              <a:gd name="connsiteX20" fmla="*/ 4780191 w 5797040"/>
              <a:gd name="connsiteY20" fmla="*/ 8727878 h 17757577"/>
              <a:gd name="connsiteX21" fmla="*/ 4424591 w 5797040"/>
              <a:gd name="connsiteY21" fmla="*/ 9489878 h 17757577"/>
              <a:gd name="connsiteX22" fmla="*/ 4005491 w 5797040"/>
              <a:gd name="connsiteY22" fmla="*/ 9400978 h 17757577"/>
              <a:gd name="connsiteX23" fmla="*/ 3675291 w 5797040"/>
              <a:gd name="connsiteY23" fmla="*/ 9439078 h 17757577"/>
              <a:gd name="connsiteX24" fmla="*/ 3395891 w 5797040"/>
              <a:gd name="connsiteY24" fmla="*/ 9210478 h 17757577"/>
              <a:gd name="connsiteX25" fmla="*/ 3091091 w 5797040"/>
              <a:gd name="connsiteY25" fmla="*/ 9718478 h 17757577"/>
              <a:gd name="connsiteX26" fmla="*/ 2430691 w 5797040"/>
              <a:gd name="connsiteY26" fmla="*/ 10035977 h 17757577"/>
              <a:gd name="connsiteX27" fmla="*/ 309791 w 5797040"/>
              <a:gd name="connsiteY27" fmla="*/ 10810678 h 17757577"/>
              <a:gd name="connsiteX28" fmla="*/ 131991 w 5797040"/>
              <a:gd name="connsiteY28" fmla="*/ 11928277 h 17757577"/>
              <a:gd name="connsiteX29" fmla="*/ 893991 w 5797040"/>
              <a:gd name="connsiteY29" fmla="*/ 11839378 h 17757577"/>
              <a:gd name="connsiteX30" fmla="*/ 1363890 w 5797040"/>
              <a:gd name="connsiteY30" fmla="*/ 12169578 h 17757577"/>
              <a:gd name="connsiteX31" fmla="*/ 1948091 w 5797040"/>
              <a:gd name="connsiteY31" fmla="*/ 12296578 h 17757577"/>
              <a:gd name="connsiteX32" fmla="*/ 2976790 w 5797040"/>
              <a:gd name="connsiteY32" fmla="*/ 12880778 h 17757577"/>
              <a:gd name="connsiteX33" fmla="*/ 3433990 w 5797040"/>
              <a:gd name="connsiteY33" fmla="*/ 13515778 h 17757577"/>
              <a:gd name="connsiteX34" fmla="*/ 4449991 w 5797040"/>
              <a:gd name="connsiteY34" fmla="*/ 14201577 h 17757577"/>
              <a:gd name="connsiteX35" fmla="*/ 5796190 w 5797040"/>
              <a:gd name="connsiteY35" fmla="*/ 14861978 h 17757577"/>
              <a:gd name="connsiteX36" fmla="*/ 4246791 w 5797040"/>
              <a:gd name="connsiteY36" fmla="*/ 17757577 h 17757577"/>
              <a:gd name="connsiteX0" fmla="*/ 678091 w 5797040"/>
              <a:gd name="connsiteY0" fmla="*/ 91877 h 17757577"/>
              <a:gd name="connsiteX1" fmla="*/ 906691 w 5797040"/>
              <a:gd name="connsiteY1" fmla="*/ 155378 h 17757577"/>
              <a:gd name="connsiteX2" fmla="*/ 1414691 w 5797040"/>
              <a:gd name="connsiteY2" fmla="*/ 79177 h 17757577"/>
              <a:gd name="connsiteX3" fmla="*/ 1998891 w 5797040"/>
              <a:gd name="connsiteY3" fmla="*/ 28377 h 17757577"/>
              <a:gd name="connsiteX4" fmla="*/ 1871891 w 5797040"/>
              <a:gd name="connsiteY4" fmla="*/ 650678 h 17757577"/>
              <a:gd name="connsiteX5" fmla="*/ 2214791 w 5797040"/>
              <a:gd name="connsiteY5" fmla="*/ 942777 h 17757577"/>
              <a:gd name="connsiteX6" fmla="*/ 3167291 w 5797040"/>
              <a:gd name="connsiteY6" fmla="*/ 371277 h 17757577"/>
              <a:gd name="connsiteX7" fmla="*/ 3103791 w 5797040"/>
              <a:gd name="connsiteY7" fmla="*/ 1006278 h 17757577"/>
              <a:gd name="connsiteX8" fmla="*/ 3243491 w 5797040"/>
              <a:gd name="connsiteY8" fmla="*/ 1298378 h 17757577"/>
              <a:gd name="connsiteX9" fmla="*/ 3103791 w 5797040"/>
              <a:gd name="connsiteY9" fmla="*/ 1565078 h 17757577"/>
              <a:gd name="connsiteX10" fmla="*/ 3332391 w 5797040"/>
              <a:gd name="connsiteY10" fmla="*/ 2161977 h 17757577"/>
              <a:gd name="connsiteX11" fmla="*/ 3014891 w 5797040"/>
              <a:gd name="connsiteY11" fmla="*/ 2669978 h 17757577"/>
              <a:gd name="connsiteX12" fmla="*/ 3116491 w 5797040"/>
              <a:gd name="connsiteY12" fmla="*/ 3419277 h 17757577"/>
              <a:gd name="connsiteX13" fmla="*/ 2811691 w 5797040"/>
              <a:gd name="connsiteY13" fmla="*/ 4092378 h 17757577"/>
              <a:gd name="connsiteX14" fmla="*/ 2595791 w 5797040"/>
              <a:gd name="connsiteY14" fmla="*/ 4879778 h 17757577"/>
              <a:gd name="connsiteX15" fmla="*/ 2951390 w 5797040"/>
              <a:gd name="connsiteY15" fmla="*/ 4968678 h 17757577"/>
              <a:gd name="connsiteX16" fmla="*/ 3649891 w 5797040"/>
              <a:gd name="connsiteY16" fmla="*/ 4841678 h 17757577"/>
              <a:gd name="connsiteX17" fmla="*/ 4208691 w 5797040"/>
              <a:gd name="connsiteY17" fmla="*/ 5336977 h 17757577"/>
              <a:gd name="connsiteX18" fmla="*/ 4132491 w 5797040"/>
              <a:gd name="connsiteY18" fmla="*/ 6645078 h 17757577"/>
              <a:gd name="connsiteX19" fmla="*/ 4716691 w 5797040"/>
              <a:gd name="connsiteY19" fmla="*/ 8143678 h 17757577"/>
              <a:gd name="connsiteX20" fmla="*/ 4780191 w 5797040"/>
              <a:gd name="connsiteY20" fmla="*/ 8727878 h 17757577"/>
              <a:gd name="connsiteX21" fmla="*/ 4424591 w 5797040"/>
              <a:gd name="connsiteY21" fmla="*/ 9489878 h 17757577"/>
              <a:gd name="connsiteX22" fmla="*/ 4005491 w 5797040"/>
              <a:gd name="connsiteY22" fmla="*/ 9400978 h 17757577"/>
              <a:gd name="connsiteX23" fmla="*/ 3675291 w 5797040"/>
              <a:gd name="connsiteY23" fmla="*/ 9439078 h 17757577"/>
              <a:gd name="connsiteX24" fmla="*/ 3395891 w 5797040"/>
              <a:gd name="connsiteY24" fmla="*/ 9210478 h 17757577"/>
              <a:gd name="connsiteX25" fmla="*/ 3091091 w 5797040"/>
              <a:gd name="connsiteY25" fmla="*/ 9718478 h 17757577"/>
              <a:gd name="connsiteX26" fmla="*/ 2430691 w 5797040"/>
              <a:gd name="connsiteY26" fmla="*/ 10035977 h 17757577"/>
              <a:gd name="connsiteX27" fmla="*/ 309791 w 5797040"/>
              <a:gd name="connsiteY27" fmla="*/ 10810678 h 17757577"/>
              <a:gd name="connsiteX28" fmla="*/ 131991 w 5797040"/>
              <a:gd name="connsiteY28" fmla="*/ 11928277 h 17757577"/>
              <a:gd name="connsiteX29" fmla="*/ 893991 w 5797040"/>
              <a:gd name="connsiteY29" fmla="*/ 11839378 h 17757577"/>
              <a:gd name="connsiteX30" fmla="*/ 1363890 w 5797040"/>
              <a:gd name="connsiteY30" fmla="*/ 12169578 h 17757577"/>
              <a:gd name="connsiteX31" fmla="*/ 1948091 w 5797040"/>
              <a:gd name="connsiteY31" fmla="*/ 12296578 h 17757577"/>
              <a:gd name="connsiteX32" fmla="*/ 2367190 w 5797040"/>
              <a:gd name="connsiteY32" fmla="*/ 12918878 h 17757577"/>
              <a:gd name="connsiteX33" fmla="*/ 2976790 w 5797040"/>
              <a:gd name="connsiteY33" fmla="*/ 12880778 h 17757577"/>
              <a:gd name="connsiteX34" fmla="*/ 3433990 w 5797040"/>
              <a:gd name="connsiteY34" fmla="*/ 13515778 h 17757577"/>
              <a:gd name="connsiteX35" fmla="*/ 4449991 w 5797040"/>
              <a:gd name="connsiteY35" fmla="*/ 14201577 h 17757577"/>
              <a:gd name="connsiteX36" fmla="*/ 5796190 w 5797040"/>
              <a:gd name="connsiteY36" fmla="*/ 14861978 h 17757577"/>
              <a:gd name="connsiteX37" fmla="*/ 4246791 w 5797040"/>
              <a:gd name="connsiteY37" fmla="*/ 17757577 h 17757577"/>
              <a:gd name="connsiteX0" fmla="*/ 678091 w 6389479"/>
              <a:gd name="connsiteY0" fmla="*/ 91877 h 17757577"/>
              <a:gd name="connsiteX1" fmla="*/ 906691 w 6389479"/>
              <a:gd name="connsiteY1" fmla="*/ 155378 h 17757577"/>
              <a:gd name="connsiteX2" fmla="*/ 1414691 w 6389479"/>
              <a:gd name="connsiteY2" fmla="*/ 79177 h 17757577"/>
              <a:gd name="connsiteX3" fmla="*/ 1998891 w 6389479"/>
              <a:gd name="connsiteY3" fmla="*/ 28377 h 17757577"/>
              <a:gd name="connsiteX4" fmla="*/ 1871891 w 6389479"/>
              <a:gd name="connsiteY4" fmla="*/ 650678 h 17757577"/>
              <a:gd name="connsiteX5" fmla="*/ 2214791 w 6389479"/>
              <a:gd name="connsiteY5" fmla="*/ 942777 h 17757577"/>
              <a:gd name="connsiteX6" fmla="*/ 3167291 w 6389479"/>
              <a:gd name="connsiteY6" fmla="*/ 371277 h 17757577"/>
              <a:gd name="connsiteX7" fmla="*/ 3103791 w 6389479"/>
              <a:gd name="connsiteY7" fmla="*/ 1006278 h 17757577"/>
              <a:gd name="connsiteX8" fmla="*/ 3243491 w 6389479"/>
              <a:gd name="connsiteY8" fmla="*/ 1298378 h 17757577"/>
              <a:gd name="connsiteX9" fmla="*/ 3103791 w 6389479"/>
              <a:gd name="connsiteY9" fmla="*/ 1565078 h 17757577"/>
              <a:gd name="connsiteX10" fmla="*/ 3332391 w 6389479"/>
              <a:gd name="connsiteY10" fmla="*/ 2161977 h 17757577"/>
              <a:gd name="connsiteX11" fmla="*/ 3014891 w 6389479"/>
              <a:gd name="connsiteY11" fmla="*/ 2669978 h 17757577"/>
              <a:gd name="connsiteX12" fmla="*/ 3116491 w 6389479"/>
              <a:gd name="connsiteY12" fmla="*/ 3419277 h 17757577"/>
              <a:gd name="connsiteX13" fmla="*/ 2811691 w 6389479"/>
              <a:gd name="connsiteY13" fmla="*/ 4092378 h 17757577"/>
              <a:gd name="connsiteX14" fmla="*/ 2595791 w 6389479"/>
              <a:gd name="connsiteY14" fmla="*/ 4879778 h 17757577"/>
              <a:gd name="connsiteX15" fmla="*/ 2951390 w 6389479"/>
              <a:gd name="connsiteY15" fmla="*/ 4968678 h 17757577"/>
              <a:gd name="connsiteX16" fmla="*/ 3649891 w 6389479"/>
              <a:gd name="connsiteY16" fmla="*/ 4841678 h 17757577"/>
              <a:gd name="connsiteX17" fmla="*/ 4208691 w 6389479"/>
              <a:gd name="connsiteY17" fmla="*/ 5336977 h 17757577"/>
              <a:gd name="connsiteX18" fmla="*/ 4132491 w 6389479"/>
              <a:gd name="connsiteY18" fmla="*/ 6645078 h 17757577"/>
              <a:gd name="connsiteX19" fmla="*/ 4716691 w 6389479"/>
              <a:gd name="connsiteY19" fmla="*/ 8143678 h 17757577"/>
              <a:gd name="connsiteX20" fmla="*/ 4780191 w 6389479"/>
              <a:gd name="connsiteY20" fmla="*/ 8727878 h 17757577"/>
              <a:gd name="connsiteX21" fmla="*/ 4424591 w 6389479"/>
              <a:gd name="connsiteY21" fmla="*/ 9489878 h 17757577"/>
              <a:gd name="connsiteX22" fmla="*/ 4005491 w 6389479"/>
              <a:gd name="connsiteY22" fmla="*/ 9400978 h 17757577"/>
              <a:gd name="connsiteX23" fmla="*/ 3675291 w 6389479"/>
              <a:gd name="connsiteY23" fmla="*/ 9439078 h 17757577"/>
              <a:gd name="connsiteX24" fmla="*/ 3395891 w 6389479"/>
              <a:gd name="connsiteY24" fmla="*/ 9210478 h 17757577"/>
              <a:gd name="connsiteX25" fmla="*/ 3091091 w 6389479"/>
              <a:gd name="connsiteY25" fmla="*/ 9718478 h 17757577"/>
              <a:gd name="connsiteX26" fmla="*/ 2430691 w 6389479"/>
              <a:gd name="connsiteY26" fmla="*/ 10035977 h 17757577"/>
              <a:gd name="connsiteX27" fmla="*/ 309791 w 6389479"/>
              <a:gd name="connsiteY27" fmla="*/ 10810678 h 17757577"/>
              <a:gd name="connsiteX28" fmla="*/ 131991 w 6389479"/>
              <a:gd name="connsiteY28" fmla="*/ 11928277 h 17757577"/>
              <a:gd name="connsiteX29" fmla="*/ 893991 w 6389479"/>
              <a:gd name="connsiteY29" fmla="*/ 11839378 h 17757577"/>
              <a:gd name="connsiteX30" fmla="*/ 1363890 w 6389479"/>
              <a:gd name="connsiteY30" fmla="*/ 12169578 h 17757577"/>
              <a:gd name="connsiteX31" fmla="*/ 1948091 w 6389479"/>
              <a:gd name="connsiteY31" fmla="*/ 12296578 h 17757577"/>
              <a:gd name="connsiteX32" fmla="*/ 2367190 w 6389479"/>
              <a:gd name="connsiteY32" fmla="*/ 12918878 h 17757577"/>
              <a:gd name="connsiteX33" fmla="*/ 2976790 w 6389479"/>
              <a:gd name="connsiteY33" fmla="*/ 12880778 h 17757577"/>
              <a:gd name="connsiteX34" fmla="*/ 3433990 w 6389479"/>
              <a:gd name="connsiteY34" fmla="*/ 13515778 h 17757577"/>
              <a:gd name="connsiteX35" fmla="*/ 4449991 w 6389479"/>
              <a:gd name="connsiteY35" fmla="*/ 14201577 h 17757577"/>
              <a:gd name="connsiteX36" fmla="*/ 5796190 w 6389479"/>
              <a:gd name="connsiteY36" fmla="*/ 14861978 h 17757577"/>
              <a:gd name="connsiteX37" fmla="*/ 6329590 w 6389479"/>
              <a:gd name="connsiteY37" fmla="*/ 16195478 h 17757577"/>
              <a:gd name="connsiteX38" fmla="*/ 4246791 w 6389479"/>
              <a:gd name="connsiteY38" fmla="*/ 17757577 h 17757577"/>
              <a:gd name="connsiteX0" fmla="*/ 678091 w 6349915"/>
              <a:gd name="connsiteY0" fmla="*/ 91877 h 17757577"/>
              <a:gd name="connsiteX1" fmla="*/ 906691 w 6349915"/>
              <a:gd name="connsiteY1" fmla="*/ 155378 h 17757577"/>
              <a:gd name="connsiteX2" fmla="*/ 1414691 w 6349915"/>
              <a:gd name="connsiteY2" fmla="*/ 79177 h 17757577"/>
              <a:gd name="connsiteX3" fmla="*/ 1998891 w 6349915"/>
              <a:gd name="connsiteY3" fmla="*/ 28377 h 17757577"/>
              <a:gd name="connsiteX4" fmla="*/ 1871891 w 6349915"/>
              <a:gd name="connsiteY4" fmla="*/ 650678 h 17757577"/>
              <a:gd name="connsiteX5" fmla="*/ 2214791 w 6349915"/>
              <a:gd name="connsiteY5" fmla="*/ 942777 h 17757577"/>
              <a:gd name="connsiteX6" fmla="*/ 3167291 w 6349915"/>
              <a:gd name="connsiteY6" fmla="*/ 371277 h 17757577"/>
              <a:gd name="connsiteX7" fmla="*/ 3103791 w 6349915"/>
              <a:gd name="connsiteY7" fmla="*/ 1006278 h 17757577"/>
              <a:gd name="connsiteX8" fmla="*/ 3243491 w 6349915"/>
              <a:gd name="connsiteY8" fmla="*/ 1298378 h 17757577"/>
              <a:gd name="connsiteX9" fmla="*/ 3103791 w 6349915"/>
              <a:gd name="connsiteY9" fmla="*/ 1565078 h 17757577"/>
              <a:gd name="connsiteX10" fmla="*/ 3332391 w 6349915"/>
              <a:gd name="connsiteY10" fmla="*/ 2161977 h 17757577"/>
              <a:gd name="connsiteX11" fmla="*/ 3014891 w 6349915"/>
              <a:gd name="connsiteY11" fmla="*/ 2669978 h 17757577"/>
              <a:gd name="connsiteX12" fmla="*/ 3116491 w 6349915"/>
              <a:gd name="connsiteY12" fmla="*/ 3419277 h 17757577"/>
              <a:gd name="connsiteX13" fmla="*/ 2811691 w 6349915"/>
              <a:gd name="connsiteY13" fmla="*/ 4092378 h 17757577"/>
              <a:gd name="connsiteX14" fmla="*/ 2595791 w 6349915"/>
              <a:gd name="connsiteY14" fmla="*/ 4879778 h 17757577"/>
              <a:gd name="connsiteX15" fmla="*/ 2951390 w 6349915"/>
              <a:gd name="connsiteY15" fmla="*/ 4968678 h 17757577"/>
              <a:gd name="connsiteX16" fmla="*/ 3649891 w 6349915"/>
              <a:gd name="connsiteY16" fmla="*/ 4841678 h 17757577"/>
              <a:gd name="connsiteX17" fmla="*/ 4208691 w 6349915"/>
              <a:gd name="connsiteY17" fmla="*/ 5336977 h 17757577"/>
              <a:gd name="connsiteX18" fmla="*/ 4132491 w 6349915"/>
              <a:gd name="connsiteY18" fmla="*/ 6645078 h 17757577"/>
              <a:gd name="connsiteX19" fmla="*/ 4716691 w 6349915"/>
              <a:gd name="connsiteY19" fmla="*/ 8143678 h 17757577"/>
              <a:gd name="connsiteX20" fmla="*/ 4780191 w 6349915"/>
              <a:gd name="connsiteY20" fmla="*/ 8727878 h 17757577"/>
              <a:gd name="connsiteX21" fmla="*/ 4424591 w 6349915"/>
              <a:gd name="connsiteY21" fmla="*/ 9489878 h 17757577"/>
              <a:gd name="connsiteX22" fmla="*/ 4005491 w 6349915"/>
              <a:gd name="connsiteY22" fmla="*/ 9400978 h 17757577"/>
              <a:gd name="connsiteX23" fmla="*/ 3675291 w 6349915"/>
              <a:gd name="connsiteY23" fmla="*/ 9439078 h 17757577"/>
              <a:gd name="connsiteX24" fmla="*/ 3395891 w 6349915"/>
              <a:gd name="connsiteY24" fmla="*/ 9210478 h 17757577"/>
              <a:gd name="connsiteX25" fmla="*/ 3091091 w 6349915"/>
              <a:gd name="connsiteY25" fmla="*/ 9718478 h 17757577"/>
              <a:gd name="connsiteX26" fmla="*/ 2430691 w 6349915"/>
              <a:gd name="connsiteY26" fmla="*/ 10035977 h 17757577"/>
              <a:gd name="connsiteX27" fmla="*/ 309791 w 6349915"/>
              <a:gd name="connsiteY27" fmla="*/ 10810678 h 17757577"/>
              <a:gd name="connsiteX28" fmla="*/ 131991 w 6349915"/>
              <a:gd name="connsiteY28" fmla="*/ 11928277 h 17757577"/>
              <a:gd name="connsiteX29" fmla="*/ 893991 w 6349915"/>
              <a:gd name="connsiteY29" fmla="*/ 11839378 h 17757577"/>
              <a:gd name="connsiteX30" fmla="*/ 1363890 w 6349915"/>
              <a:gd name="connsiteY30" fmla="*/ 12169578 h 17757577"/>
              <a:gd name="connsiteX31" fmla="*/ 1948091 w 6349915"/>
              <a:gd name="connsiteY31" fmla="*/ 12296578 h 17757577"/>
              <a:gd name="connsiteX32" fmla="*/ 2367190 w 6349915"/>
              <a:gd name="connsiteY32" fmla="*/ 12918878 h 17757577"/>
              <a:gd name="connsiteX33" fmla="*/ 2976790 w 6349915"/>
              <a:gd name="connsiteY33" fmla="*/ 12880778 h 17757577"/>
              <a:gd name="connsiteX34" fmla="*/ 3433990 w 6349915"/>
              <a:gd name="connsiteY34" fmla="*/ 13515778 h 17757577"/>
              <a:gd name="connsiteX35" fmla="*/ 4449991 w 6349915"/>
              <a:gd name="connsiteY35" fmla="*/ 14201577 h 17757577"/>
              <a:gd name="connsiteX36" fmla="*/ 5796190 w 6349915"/>
              <a:gd name="connsiteY36" fmla="*/ 14861978 h 17757577"/>
              <a:gd name="connsiteX37" fmla="*/ 6329590 w 6349915"/>
              <a:gd name="connsiteY37" fmla="*/ 16195478 h 17757577"/>
              <a:gd name="connsiteX38" fmla="*/ 5148490 w 6349915"/>
              <a:gd name="connsiteY38" fmla="*/ 17389278 h 17757577"/>
              <a:gd name="connsiteX39" fmla="*/ 4246791 w 6349915"/>
              <a:gd name="connsiteY39" fmla="*/ 17757577 h 17757577"/>
              <a:gd name="connsiteX0" fmla="*/ 678091 w 6349915"/>
              <a:gd name="connsiteY0" fmla="*/ 91877 h 17795676"/>
              <a:gd name="connsiteX1" fmla="*/ 906691 w 6349915"/>
              <a:gd name="connsiteY1" fmla="*/ 155378 h 17795676"/>
              <a:gd name="connsiteX2" fmla="*/ 1414691 w 6349915"/>
              <a:gd name="connsiteY2" fmla="*/ 79177 h 17795676"/>
              <a:gd name="connsiteX3" fmla="*/ 1998891 w 6349915"/>
              <a:gd name="connsiteY3" fmla="*/ 28377 h 17795676"/>
              <a:gd name="connsiteX4" fmla="*/ 1871891 w 6349915"/>
              <a:gd name="connsiteY4" fmla="*/ 650678 h 17795676"/>
              <a:gd name="connsiteX5" fmla="*/ 2214791 w 6349915"/>
              <a:gd name="connsiteY5" fmla="*/ 942777 h 17795676"/>
              <a:gd name="connsiteX6" fmla="*/ 3167291 w 6349915"/>
              <a:gd name="connsiteY6" fmla="*/ 371277 h 17795676"/>
              <a:gd name="connsiteX7" fmla="*/ 3103791 w 6349915"/>
              <a:gd name="connsiteY7" fmla="*/ 1006278 h 17795676"/>
              <a:gd name="connsiteX8" fmla="*/ 3243491 w 6349915"/>
              <a:gd name="connsiteY8" fmla="*/ 1298378 h 17795676"/>
              <a:gd name="connsiteX9" fmla="*/ 3103791 w 6349915"/>
              <a:gd name="connsiteY9" fmla="*/ 1565078 h 17795676"/>
              <a:gd name="connsiteX10" fmla="*/ 3332391 w 6349915"/>
              <a:gd name="connsiteY10" fmla="*/ 2161977 h 17795676"/>
              <a:gd name="connsiteX11" fmla="*/ 3014891 w 6349915"/>
              <a:gd name="connsiteY11" fmla="*/ 2669978 h 17795676"/>
              <a:gd name="connsiteX12" fmla="*/ 3116491 w 6349915"/>
              <a:gd name="connsiteY12" fmla="*/ 3419277 h 17795676"/>
              <a:gd name="connsiteX13" fmla="*/ 2811691 w 6349915"/>
              <a:gd name="connsiteY13" fmla="*/ 4092378 h 17795676"/>
              <a:gd name="connsiteX14" fmla="*/ 2595791 w 6349915"/>
              <a:gd name="connsiteY14" fmla="*/ 4879778 h 17795676"/>
              <a:gd name="connsiteX15" fmla="*/ 2951390 w 6349915"/>
              <a:gd name="connsiteY15" fmla="*/ 4968678 h 17795676"/>
              <a:gd name="connsiteX16" fmla="*/ 3649891 w 6349915"/>
              <a:gd name="connsiteY16" fmla="*/ 4841678 h 17795676"/>
              <a:gd name="connsiteX17" fmla="*/ 4208691 w 6349915"/>
              <a:gd name="connsiteY17" fmla="*/ 5336977 h 17795676"/>
              <a:gd name="connsiteX18" fmla="*/ 4132491 w 6349915"/>
              <a:gd name="connsiteY18" fmla="*/ 6645078 h 17795676"/>
              <a:gd name="connsiteX19" fmla="*/ 4716691 w 6349915"/>
              <a:gd name="connsiteY19" fmla="*/ 8143678 h 17795676"/>
              <a:gd name="connsiteX20" fmla="*/ 4780191 w 6349915"/>
              <a:gd name="connsiteY20" fmla="*/ 8727878 h 17795676"/>
              <a:gd name="connsiteX21" fmla="*/ 4424591 w 6349915"/>
              <a:gd name="connsiteY21" fmla="*/ 9489878 h 17795676"/>
              <a:gd name="connsiteX22" fmla="*/ 4005491 w 6349915"/>
              <a:gd name="connsiteY22" fmla="*/ 9400978 h 17795676"/>
              <a:gd name="connsiteX23" fmla="*/ 3675291 w 6349915"/>
              <a:gd name="connsiteY23" fmla="*/ 9439078 h 17795676"/>
              <a:gd name="connsiteX24" fmla="*/ 3395891 w 6349915"/>
              <a:gd name="connsiteY24" fmla="*/ 9210478 h 17795676"/>
              <a:gd name="connsiteX25" fmla="*/ 3091091 w 6349915"/>
              <a:gd name="connsiteY25" fmla="*/ 9718478 h 17795676"/>
              <a:gd name="connsiteX26" fmla="*/ 2430691 w 6349915"/>
              <a:gd name="connsiteY26" fmla="*/ 10035977 h 17795676"/>
              <a:gd name="connsiteX27" fmla="*/ 309791 w 6349915"/>
              <a:gd name="connsiteY27" fmla="*/ 10810678 h 17795676"/>
              <a:gd name="connsiteX28" fmla="*/ 131991 w 6349915"/>
              <a:gd name="connsiteY28" fmla="*/ 11928277 h 17795676"/>
              <a:gd name="connsiteX29" fmla="*/ 893991 w 6349915"/>
              <a:gd name="connsiteY29" fmla="*/ 11839378 h 17795676"/>
              <a:gd name="connsiteX30" fmla="*/ 1363890 w 6349915"/>
              <a:gd name="connsiteY30" fmla="*/ 12169578 h 17795676"/>
              <a:gd name="connsiteX31" fmla="*/ 1948091 w 6349915"/>
              <a:gd name="connsiteY31" fmla="*/ 12296578 h 17795676"/>
              <a:gd name="connsiteX32" fmla="*/ 2367190 w 6349915"/>
              <a:gd name="connsiteY32" fmla="*/ 12918878 h 17795676"/>
              <a:gd name="connsiteX33" fmla="*/ 2976790 w 6349915"/>
              <a:gd name="connsiteY33" fmla="*/ 12880778 h 17795676"/>
              <a:gd name="connsiteX34" fmla="*/ 3433990 w 6349915"/>
              <a:gd name="connsiteY34" fmla="*/ 13515778 h 17795676"/>
              <a:gd name="connsiteX35" fmla="*/ 4449991 w 6349915"/>
              <a:gd name="connsiteY35" fmla="*/ 14201577 h 17795676"/>
              <a:gd name="connsiteX36" fmla="*/ 5796190 w 6349915"/>
              <a:gd name="connsiteY36" fmla="*/ 14861978 h 17795676"/>
              <a:gd name="connsiteX37" fmla="*/ 6329590 w 6349915"/>
              <a:gd name="connsiteY37" fmla="*/ 16195478 h 17795676"/>
              <a:gd name="connsiteX38" fmla="*/ 5148490 w 6349915"/>
              <a:gd name="connsiteY38" fmla="*/ 17389278 h 17795676"/>
              <a:gd name="connsiteX39" fmla="*/ 4094391 w 6349915"/>
              <a:gd name="connsiteY39" fmla="*/ 17795676 h 17795676"/>
              <a:gd name="connsiteX0" fmla="*/ 678091 w 6349915"/>
              <a:gd name="connsiteY0" fmla="*/ 91877 h 17795676"/>
              <a:gd name="connsiteX1" fmla="*/ 906691 w 6349915"/>
              <a:gd name="connsiteY1" fmla="*/ 155378 h 17795676"/>
              <a:gd name="connsiteX2" fmla="*/ 1414691 w 6349915"/>
              <a:gd name="connsiteY2" fmla="*/ 79177 h 17795676"/>
              <a:gd name="connsiteX3" fmla="*/ 1998891 w 6349915"/>
              <a:gd name="connsiteY3" fmla="*/ 28377 h 17795676"/>
              <a:gd name="connsiteX4" fmla="*/ 1871891 w 6349915"/>
              <a:gd name="connsiteY4" fmla="*/ 650678 h 17795676"/>
              <a:gd name="connsiteX5" fmla="*/ 2214791 w 6349915"/>
              <a:gd name="connsiteY5" fmla="*/ 942777 h 17795676"/>
              <a:gd name="connsiteX6" fmla="*/ 3167291 w 6349915"/>
              <a:gd name="connsiteY6" fmla="*/ 371277 h 17795676"/>
              <a:gd name="connsiteX7" fmla="*/ 3103791 w 6349915"/>
              <a:gd name="connsiteY7" fmla="*/ 1006278 h 17795676"/>
              <a:gd name="connsiteX8" fmla="*/ 3243491 w 6349915"/>
              <a:gd name="connsiteY8" fmla="*/ 1298378 h 17795676"/>
              <a:gd name="connsiteX9" fmla="*/ 3103791 w 6349915"/>
              <a:gd name="connsiteY9" fmla="*/ 1565078 h 17795676"/>
              <a:gd name="connsiteX10" fmla="*/ 3332391 w 6349915"/>
              <a:gd name="connsiteY10" fmla="*/ 2161977 h 17795676"/>
              <a:gd name="connsiteX11" fmla="*/ 3014891 w 6349915"/>
              <a:gd name="connsiteY11" fmla="*/ 2669978 h 17795676"/>
              <a:gd name="connsiteX12" fmla="*/ 3116491 w 6349915"/>
              <a:gd name="connsiteY12" fmla="*/ 3419277 h 17795676"/>
              <a:gd name="connsiteX13" fmla="*/ 2811691 w 6349915"/>
              <a:gd name="connsiteY13" fmla="*/ 4092378 h 17795676"/>
              <a:gd name="connsiteX14" fmla="*/ 2595791 w 6349915"/>
              <a:gd name="connsiteY14" fmla="*/ 4879778 h 17795676"/>
              <a:gd name="connsiteX15" fmla="*/ 2951390 w 6349915"/>
              <a:gd name="connsiteY15" fmla="*/ 4968678 h 17795676"/>
              <a:gd name="connsiteX16" fmla="*/ 3649891 w 6349915"/>
              <a:gd name="connsiteY16" fmla="*/ 4841678 h 17795676"/>
              <a:gd name="connsiteX17" fmla="*/ 4208691 w 6349915"/>
              <a:gd name="connsiteY17" fmla="*/ 5336977 h 17795676"/>
              <a:gd name="connsiteX18" fmla="*/ 4132491 w 6349915"/>
              <a:gd name="connsiteY18" fmla="*/ 6645078 h 17795676"/>
              <a:gd name="connsiteX19" fmla="*/ 4716691 w 6349915"/>
              <a:gd name="connsiteY19" fmla="*/ 8143678 h 17795676"/>
              <a:gd name="connsiteX20" fmla="*/ 4780191 w 6349915"/>
              <a:gd name="connsiteY20" fmla="*/ 8727878 h 17795676"/>
              <a:gd name="connsiteX21" fmla="*/ 4424591 w 6349915"/>
              <a:gd name="connsiteY21" fmla="*/ 9489878 h 17795676"/>
              <a:gd name="connsiteX22" fmla="*/ 4005491 w 6349915"/>
              <a:gd name="connsiteY22" fmla="*/ 9400978 h 17795676"/>
              <a:gd name="connsiteX23" fmla="*/ 3675291 w 6349915"/>
              <a:gd name="connsiteY23" fmla="*/ 9439078 h 17795676"/>
              <a:gd name="connsiteX24" fmla="*/ 3395891 w 6349915"/>
              <a:gd name="connsiteY24" fmla="*/ 9210478 h 17795676"/>
              <a:gd name="connsiteX25" fmla="*/ 3091091 w 6349915"/>
              <a:gd name="connsiteY25" fmla="*/ 9718478 h 17795676"/>
              <a:gd name="connsiteX26" fmla="*/ 2430691 w 6349915"/>
              <a:gd name="connsiteY26" fmla="*/ 10035977 h 17795676"/>
              <a:gd name="connsiteX27" fmla="*/ 309791 w 6349915"/>
              <a:gd name="connsiteY27" fmla="*/ 10810678 h 17795676"/>
              <a:gd name="connsiteX28" fmla="*/ 131991 w 6349915"/>
              <a:gd name="connsiteY28" fmla="*/ 11928277 h 17795676"/>
              <a:gd name="connsiteX29" fmla="*/ 893991 w 6349915"/>
              <a:gd name="connsiteY29" fmla="*/ 11839378 h 17795676"/>
              <a:gd name="connsiteX30" fmla="*/ 1363890 w 6349915"/>
              <a:gd name="connsiteY30" fmla="*/ 12169578 h 17795676"/>
              <a:gd name="connsiteX31" fmla="*/ 1948091 w 6349915"/>
              <a:gd name="connsiteY31" fmla="*/ 12296578 h 17795676"/>
              <a:gd name="connsiteX32" fmla="*/ 2367190 w 6349915"/>
              <a:gd name="connsiteY32" fmla="*/ 12918878 h 17795676"/>
              <a:gd name="connsiteX33" fmla="*/ 2976790 w 6349915"/>
              <a:gd name="connsiteY33" fmla="*/ 12880778 h 17795676"/>
              <a:gd name="connsiteX34" fmla="*/ 3433990 w 6349915"/>
              <a:gd name="connsiteY34" fmla="*/ 13515778 h 17795676"/>
              <a:gd name="connsiteX35" fmla="*/ 4449991 w 6349915"/>
              <a:gd name="connsiteY35" fmla="*/ 14201577 h 17795676"/>
              <a:gd name="connsiteX36" fmla="*/ 5796190 w 6349915"/>
              <a:gd name="connsiteY36" fmla="*/ 14861978 h 17795676"/>
              <a:gd name="connsiteX37" fmla="*/ 6329590 w 6349915"/>
              <a:gd name="connsiteY37" fmla="*/ 16195478 h 17795676"/>
              <a:gd name="connsiteX38" fmla="*/ 5148490 w 6349915"/>
              <a:gd name="connsiteY38" fmla="*/ 17389278 h 17795676"/>
              <a:gd name="connsiteX39" fmla="*/ 4627790 w 6349915"/>
              <a:gd name="connsiteY39" fmla="*/ 17694077 h 17795676"/>
              <a:gd name="connsiteX40" fmla="*/ 4094391 w 6349915"/>
              <a:gd name="connsiteY40" fmla="*/ 17795676 h 17795676"/>
              <a:gd name="connsiteX0" fmla="*/ 678091 w 6329696"/>
              <a:gd name="connsiteY0" fmla="*/ 91877 h 17795676"/>
              <a:gd name="connsiteX1" fmla="*/ 906691 w 6329696"/>
              <a:gd name="connsiteY1" fmla="*/ 155378 h 17795676"/>
              <a:gd name="connsiteX2" fmla="*/ 1414691 w 6329696"/>
              <a:gd name="connsiteY2" fmla="*/ 79177 h 17795676"/>
              <a:gd name="connsiteX3" fmla="*/ 1998891 w 6329696"/>
              <a:gd name="connsiteY3" fmla="*/ 28377 h 17795676"/>
              <a:gd name="connsiteX4" fmla="*/ 1871891 w 6329696"/>
              <a:gd name="connsiteY4" fmla="*/ 650678 h 17795676"/>
              <a:gd name="connsiteX5" fmla="*/ 2214791 w 6329696"/>
              <a:gd name="connsiteY5" fmla="*/ 942777 h 17795676"/>
              <a:gd name="connsiteX6" fmla="*/ 3167291 w 6329696"/>
              <a:gd name="connsiteY6" fmla="*/ 371277 h 17795676"/>
              <a:gd name="connsiteX7" fmla="*/ 3103791 w 6329696"/>
              <a:gd name="connsiteY7" fmla="*/ 1006278 h 17795676"/>
              <a:gd name="connsiteX8" fmla="*/ 3243491 w 6329696"/>
              <a:gd name="connsiteY8" fmla="*/ 1298378 h 17795676"/>
              <a:gd name="connsiteX9" fmla="*/ 3103791 w 6329696"/>
              <a:gd name="connsiteY9" fmla="*/ 1565078 h 17795676"/>
              <a:gd name="connsiteX10" fmla="*/ 3332391 w 6329696"/>
              <a:gd name="connsiteY10" fmla="*/ 2161977 h 17795676"/>
              <a:gd name="connsiteX11" fmla="*/ 3014891 w 6329696"/>
              <a:gd name="connsiteY11" fmla="*/ 2669978 h 17795676"/>
              <a:gd name="connsiteX12" fmla="*/ 3116491 w 6329696"/>
              <a:gd name="connsiteY12" fmla="*/ 3419277 h 17795676"/>
              <a:gd name="connsiteX13" fmla="*/ 2811691 w 6329696"/>
              <a:gd name="connsiteY13" fmla="*/ 4092378 h 17795676"/>
              <a:gd name="connsiteX14" fmla="*/ 2595791 w 6329696"/>
              <a:gd name="connsiteY14" fmla="*/ 4879778 h 17795676"/>
              <a:gd name="connsiteX15" fmla="*/ 2951390 w 6329696"/>
              <a:gd name="connsiteY15" fmla="*/ 4968678 h 17795676"/>
              <a:gd name="connsiteX16" fmla="*/ 3649891 w 6329696"/>
              <a:gd name="connsiteY16" fmla="*/ 4841678 h 17795676"/>
              <a:gd name="connsiteX17" fmla="*/ 4208691 w 6329696"/>
              <a:gd name="connsiteY17" fmla="*/ 5336977 h 17795676"/>
              <a:gd name="connsiteX18" fmla="*/ 4132491 w 6329696"/>
              <a:gd name="connsiteY18" fmla="*/ 6645078 h 17795676"/>
              <a:gd name="connsiteX19" fmla="*/ 4716691 w 6329696"/>
              <a:gd name="connsiteY19" fmla="*/ 8143678 h 17795676"/>
              <a:gd name="connsiteX20" fmla="*/ 4780191 w 6329696"/>
              <a:gd name="connsiteY20" fmla="*/ 8727878 h 17795676"/>
              <a:gd name="connsiteX21" fmla="*/ 4424591 w 6329696"/>
              <a:gd name="connsiteY21" fmla="*/ 9489878 h 17795676"/>
              <a:gd name="connsiteX22" fmla="*/ 4005491 w 6329696"/>
              <a:gd name="connsiteY22" fmla="*/ 9400978 h 17795676"/>
              <a:gd name="connsiteX23" fmla="*/ 3675291 w 6329696"/>
              <a:gd name="connsiteY23" fmla="*/ 9439078 h 17795676"/>
              <a:gd name="connsiteX24" fmla="*/ 3395891 w 6329696"/>
              <a:gd name="connsiteY24" fmla="*/ 9210478 h 17795676"/>
              <a:gd name="connsiteX25" fmla="*/ 3091091 w 6329696"/>
              <a:gd name="connsiteY25" fmla="*/ 9718478 h 17795676"/>
              <a:gd name="connsiteX26" fmla="*/ 2430691 w 6329696"/>
              <a:gd name="connsiteY26" fmla="*/ 10035977 h 17795676"/>
              <a:gd name="connsiteX27" fmla="*/ 309791 w 6329696"/>
              <a:gd name="connsiteY27" fmla="*/ 10810678 h 17795676"/>
              <a:gd name="connsiteX28" fmla="*/ 131991 w 6329696"/>
              <a:gd name="connsiteY28" fmla="*/ 11928277 h 17795676"/>
              <a:gd name="connsiteX29" fmla="*/ 893991 w 6329696"/>
              <a:gd name="connsiteY29" fmla="*/ 11839378 h 17795676"/>
              <a:gd name="connsiteX30" fmla="*/ 1363890 w 6329696"/>
              <a:gd name="connsiteY30" fmla="*/ 12169578 h 17795676"/>
              <a:gd name="connsiteX31" fmla="*/ 1948091 w 6329696"/>
              <a:gd name="connsiteY31" fmla="*/ 12296578 h 17795676"/>
              <a:gd name="connsiteX32" fmla="*/ 2367190 w 6329696"/>
              <a:gd name="connsiteY32" fmla="*/ 12918878 h 17795676"/>
              <a:gd name="connsiteX33" fmla="*/ 2976790 w 6329696"/>
              <a:gd name="connsiteY33" fmla="*/ 12880778 h 17795676"/>
              <a:gd name="connsiteX34" fmla="*/ 3433990 w 6329696"/>
              <a:gd name="connsiteY34" fmla="*/ 13515778 h 17795676"/>
              <a:gd name="connsiteX35" fmla="*/ 4449991 w 6329696"/>
              <a:gd name="connsiteY35" fmla="*/ 14201577 h 17795676"/>
              <a:gd name="connsiteX36" fmla="*/ 5796190 w 6329696"/>
              <a:gd name="connsiteY36" fmla="*/ 14861978 h 17795676"/>
              <a:gd name="connsiteX37" fmla="*/ 6329590 w 6329696"/>
              <a:gd name="connsiteY37" fmla="*/ 16195478 h 17795676"/>
              <a:gd name="connsiteX38" fmla="*/ 5643790 w 6329696"/>
              <a:gd name="connsiteY38" fmla="*/ 16690777 h 17795676"/>
              <a:gd name="connsiteX39" fmla="*/ 5148490 w 6329696"/>
              <a:gd name="connsiteY39" fmla="*/ 17389278 h 17795676"/>
              <a:gd name="connsiteX40" fmla="*/ 4627790 w 6329696"/>
              <a:gd name="connsiteY40" fmla="*/ 17694077 h 17795676"/>
              <a:gd name="connsiteX41" fmla="*/ 4094391 w 6329696"/>
              <a:gd name="connsiteY41" fmla="*/ 17795676 h 17795676"/>
              <a:gd name="connsiteX0" fmla="*/ 678091 w 6578487"/>
              <a:gd name="connsiteY0" fmla="*/ 91877 h 17795676"/>
              <a:gd name="connsiteX1" fmla="*/ 906691 w 6578487"/>
              <a:gd name="connsiteY1" fmla="*/ 155378 h 17795676"/>
              <a:gd name="connsiteX2" fmla="*/ 1414691 w 6578487"/>
              <a:gd name="connsiteY2" fmla="*/ 79177 h 17795676"/>
              <a:gd name="connsiteX3" fmla="*/ 1998891 w 6578487"/>
              <a:gd name="connsiteY3" fmla="*/ 28377 h 17795676"/>
              <a:gd name="connsiteX4" fmla="*/ 1871891 w 6578487"/>
              <a:gd name="connsiteY4" fmla="*/ 650678 h 17795676"/>
              <a:gd name="connsiteX5" fmla="*/ 2214791 w 6578487"/>
              <a:gd name="connsiteY5" fmla="*/ 942777 h 17795676"/>
              <a:gd name="connsiteX6" fmla="*/ 3167291 w 6578487"/>
              <a:gd name="connsiteY6" fmla="*/ 371277 h 17795676"/>
              <a:gd name="connsiteX7" fmla="*/ 3103791 w 6578487"/>
              <a:gd name="connsiteY7" fmla="*/ 1006278 h 17795676"/>
              <a:gd name="connsiteX8" fmla="*/ 3243491 w 6578487"/>
              <a:gd name="connsiteY8" fmla="*/ 1298378 h 17795676"/>
              <a:gd name="connsiteX9" fmla="*/ 3103791 w 6578487"/>
              <a:gd name="connsiteY9" fmla="*/ 1565078 h 17795676"/>
              <a:gd name="connsiteX10" fmla="*/ 3332391 w 6578487"/>
              <a:gd name="connsiteY10" fmla="*/ 2161977 h 17795676"/>
              <a:gd name="connsiteX11" fmla="*/ 3014891 w 6578487"/>
              <a:gd name="connsiteY11" fmla="*/ 2669978 h 17795676"/>
              <a:gd name="connsiteX12" fmla="*/ 3116491 w 6578487"/>
              <a:gd name="connsiteY12" fmla="*/ 3419277 h 17795676"/>
              <a:gd name="connsiteX13" fmla="*/ 2811691 w 6578487"/>
              <a:gd name="connsiteY13" fmla="*/ 4092378 h 17795676"/>
              <a:gd name="connsiteX14" fmla="*/ 2595791 w 6578487"/>
              <a:gd name="connsiteY14" fmla="*/ 4879778 h 17795676"/>
              <a:gd name="connsiteX15" fmla="*/ 2951390 w 6578487"/>
              <a:gd name="connsiteY15" fmla="*/ 4968678 h 17795676"/>
              <a:gd name="connsiteX16" fmla="*/ 3649891 w 6578487"/>
              <a:gd name="connsiteY16" fmla="*/ 4841678 h 17795676"/>
              <a:gd name="connsiteX17" fmla="*/ 4208691 w 6578487"/>
              <a:gd name="connsiteY17" fmla="*/ 5336977 h 17795676"/>
              <a:gd name="connsiteX18" fmla="*/ 4132491 w 6578487"/>
              <a:gd name="connsiteY18" fmla="*/ 6645078 h 17795676"/>
              <a:gd name="connsiteX19" fmla="*/ 4716691 w 6578487"/>
              <a:gd name="connsiteY19" fmla="*/ 8143678 h 17795676"/>
              <a:gd name="connsiteX20" fmla="*/ 4780191 w 6578487"/>
              <a:gd name="connsiteY20" fmla="*/ 8727878 h 17795676"/>
              <a:gd name="connsiteX21" fmla="*/ 4424591 w 6578487"/>
              <a:gd name="connsiteY21" fmla="*/ 9489878 h 17795676"/>
              <a:gd name="connsiteX22" fmla="*/ 4005491 w 6578487"/>
              <a:gd name="connsiteY22" fmla="*/ 9400978 h 17795676"/>
              <a:gd name="connsiteX23" fmla="*/ 3675291 w 6578487"/>
              <a:gd name="connsiteY23" fmla="*/ 9439078 h 17795676"/>
              <a:gd name="connsiteX24" fmla="*/ 3395891 w 6578487"/>
              <a:gd name="connsiteY24" fmla="*/ 9210478 h 17795676"/>
              <a:gd name="connsiteX25" fmla="*/ 3091091 w 6578487"/>
              <a:gd name="connsiteY25" fmla="*/ 9718478 h 17795676"/>
              <a:gd name="connsiteX26" fmla="*/ 2430691 w 6578487"/>
              <a:gd name="connsiteY26" fmla="*/ 10035977 h 17795676"/>
              <a:gd name="connsiteX27" fmla="*/ 309791 w 6578487"/>
              <a:gd name="connsiteY27" fmla="*/ 10810678 h 17795676"/>
              <a:gd name="connsiteX28" fmla="*/ 131991 w 6578487"/>
              <a:gd name="connsiteY28" fmla="*/ 11928277 h 17795676"/>
              <a:gd name="connsiteX29" fmla="*/ 893991 w 6578487"/>
              <a:gd name="connsiteY29" fmla="*/ 11839378 h 17795676"/>
              <a:gd name="connsiteX30" fmla="*/ 1363890 w 6578487"/>
              <a:gd name="connsiteY30" fmla="*/ 12169578 h 17795676"/>
              <a:gd name="connsiteX31" fmla="*/ 1948091 w 6578487"/>
              <a:gd name="connsiteY31" fmla="*/ 12296578 h 17795676"/>
              <a:gd name="connsiteX32" fmla="*/ 2367190 w 6578487"/>
              <a:gd name="connsiteY32" fmla="*/ 12918878 h 17795676"/>
              <a:gd name="connsiteX33" fmla="*/ 2976790 w 6578487"/>
              <a:gd name="connsiteY33" fmla="*/ 12880778 h 17795676"/>
              <a:gd name="connsiteX34" fmla="*/ 3433990 w 6578487"/>
              <a:gd name="connsiteY34" fmla="*/ 13515778 h 17795676"/>
              <a:gd name="connsiteX35" fmla="*/ 4449991 w 6578487"/>
              <a:gd name="connsiteY35" fmla="*/ 14201577 h 17795676"/>
              <a:gd name="connsiteX36" fmla="*/ 5796190 w 6578487"/>
              <a:gd name="connsiteY36" fmla="*/ 14861978 h 17795676"/>
              <a:gd name="connsiteX37" fmla="*/ 6558190 w 6578487"/>
              <a:gd name="connsiteY37" fmla="*/ 15547777 h 17795676"/>
              <a:gd name="connsiteX38" fmla="*/ 6329590 w 6578487"/>
              <a:gd name="connsiteY38" fmla="*/ 16195478 h 17795676"/>
              <a:gd name="connsiteX39" fmla="*/ 5643790 w 6578487"/>
              <a:gd name="connsiteY39" fmla="*/ 16690777 h 17795676"/>
              <a:gd name="connsiteX40" fmla="*/ 5148490 w 6578487"/>
              <a:gd name="connsiteY40" fmla="*/ 17389278 h 17795676"/>
              <a:gd name="connsiteX41" fmla="*/ 4627790 w 6578487"/>
              <a:gd name="connsiteY41" fmla="*/ 17694077 h 17795676"/>
              <a:gd name="connsiteX42" fmla="*/ 4094391 w 6578487"/>
              <a:gd name="connsiteY42" fmla="*/ 17795676 h 17795676"/>
              <a:gd name="connsiteX0" fmla="*/ 678091 w 6578487"/>
              <a:gd name="connsiteY0" fmla="*/ 91877 h 17795676"/>
              <a:gd name="connsiteX1" fmla="*/ 906691 w 6578487"/>
              <a:gd name="connsiteY1" fmla="*/ 155378 h 17795676"/>
              <a:gd name="connsiteX2" fmla="*/ 1414691 w 6578487"/>
              <a:gd name="connsiteY2" fmla="*/ 79177 h 17795676"/>
              <a:gd name="connsiteX3" fmla="*/ 1998891 w 6578487"/>
              <a:gd name="connsiteY3" fmla="*/ 28377 h 17795676"/>
              <a:gd name="connsiteX4" fmla="*/ 1871891 w 6578487"/>
              <a:gd name="connsiteY4" fmla="*/ 650678 h 17795676"/>
              <a:gd name="connsiteX5" fmla="*/ 2214791 w 6578487"/>
              <a:gd name="connsiteY5" fmla="*/ 942777 h 17795676"/>
              <a:gd name="connsiteX6" fmla="*/ 3167291 w 6578487"/>
              <a:gd name="connsiteY6" fmla="*/ 371277 h 17795676"/>
              <a:gd name="connsiteX7" fmla="*/ 3103791 w 6578487"/>
              <a:gd name="connsiteY7" fmla="*/ 1006278 h 17795676"/>
              <a:gd name="connsiteX8" fmla="*/ 3243491 w 6578487"/>
              <a:gd name="connsiteY8" fmla="*/ 1298378 h 17795676"/>
              <a:gd name="connsiteX9" fmla="*/ 3103791 w 6578487"/>
              <a:gd name="connsiteY9" fmla="*/ 1565078 h 17795676"/>
              <a:gd name="connsiteX10" fmla="*/ 3332391 w 6578487"/>
              <a:gd name="connsiteY10" fmla="*/ 2161977 h 17795676"/>
              <a:gd name="connsiteX11" fmla="*/ 3014891 w 6578487"/>
              <a:gd name="connsiteY11" fmla="*/ 2669978 h 17795676"/>
              <a:gd name="connsiteX12" fmla="*/ 3116491 w 6578487"/>
              <a:gd name="connsiteY12" fmla="*/ 3419277 h 17795676"/>
              <a:gd name="connsiteX13" fmla="*/ 2811691 w 6578487"/>
              <a:gd name="connsiteY13" fmla="*/ 4092378 h 17795676"/>
              <a:gd name="connsiteX14" fmla="*/ 2595791 w 6578487"/>
              <a:gd name="connsiteY14" fmla="*/ 4879778 h 17795676"/>
              <a:gd name="connsiteX15" fmla="*/ 2951390 w 6578487"/>
              <a:gd name="connsiteY15" fmla="*/ 4968678 h 17795676"/>
              <a:gd name="connsiteX16" fmla="*/ 3649891 w 6578487"/>
              <a:gd name="connsiteY16" fmla="*/ 4841678 h 17795676"/>
              <a:gd name="connsiteX17" fmla="*/ 4208691 w 6578487"/>
              <a:gd name="connsiteY17" fmla="*/ 5336977 h 17795676"/>
              <a:gd name="connsiteX18" fmla="*/ 4132491 w 6578487"/>
              <a:gd name="connsiteY18" fmla="*/ 6645078 h 17795676"/>
              <a:gd name="connsiteX19" fmla="*/ 4716691 w 6578487"/>
              <a:gd name="connsiteY19" fmla="*/ 8143678 h 17795676"/>
              <a:gd name="connsiteX20" fmla="*/ 4780191 w 6578487"/>
              <a:gd name="connsiteY20" fmla="*/ 8727878 h 17795676"/>
              <a:gd name="connsiteX21" fmla="*/ 4424591 w 6578487"/>
              <a:gd name="connsiteY21" fmla="*/ 9489878 h 17795676"/>
              <a:gd name="connsiteX22" fmla="*/ 4005491 w 6578487"/>
              <a:gd name="connsiteY22" fmla="*/ 9400978 h 17795676"/>
              <a:gd name="connsiteX23" fmla="*/ 3675291 w 6578487"/>
              <a:gd name="connsiteY23" fmla="*/ 9439078 h 17795676"/>
              <a:gd name="connsiteX24" fmla="*/ 3395891 w 6578487"/>
              <a:gd name="connsiteY24" fmla="*/ 9210478 h 17795676"/>
              <a:gd name="connsiteX25" fmla="*/ 3091091 w 6578487"/>
              <a:gd name="connsiteY25" fmla="*/ 9718478 h 17795676"/>
              <a:gd name="connsiteX26" fmla="*/ 2430691 w 6578487"/>
              <a:gd name="connsiteY26" fmla="*/ 10035977 h 17795676"/>
              <a:gd name="connsiteX27" fmla="*/ 309791 w 6578487"/>
              <a:gd name="connsiteY27" fmla="*/ 10810678 h 17795676"/>
              <a:gd name="connsiteX28" fmla="*/ 131991 w 6578487"/>
              <a:gd name="connsiteY28" fmla="*/ 11928277 h 17795676"/>
              <a:gd name="connsiteX29" fmla="*/ 893991 w 6578487"/>
              <a:gd name="connsiteY29" fmla="*/ 11839378 h 17795676"/>
              <a:gd name="connsiteX30" fmla="*/ 1363890 w 6578487"/>
              <a:gd name="connsiteY30" fmla="*/ 12169578 h 17795676"/>
              <a:gd name="connsiteX31" fmla="*/ 1948091 w 6578487"/>
              <a:gd name="connsiteY31" fmla="*/ 12296578 h 17795676"/>
              <a:gd name="connsiteX32" fmla="*/ 2367190 w 6578487"/>
              <a:gd name="connsiteY32" fmla="*/ 12918878 h 17795676"/>
              <a:gd name="connsiteX33" fmla="*/ 2976790 w 6578487"/>
              <a:gd name="connsiteY33" fmla="*/ 12880778 h 17795676"/>
              <a:gd name="connsiteX34" fmla="*/ 3433990 w 6578487"/>
              <a:gd name="connsiteY34" fmla="*/ 13515778 h 17795676"/>
              <a:gd name="connsiteX35" fmla="*/ 4449991 w 6578487"/>
              <a:gd name="connsiteY35" fmla="*/ 14201577 h 17795676"/>
              <a:gd name="connsiteX36" fmla="*/ 4983390 w 6578487"/>
              <a:gd name="connsiteY36" fmla="*/ 14392077 h 17795676"/>
              <a:gd name="connsiteX37" fmla="*/ 5796190 w 6578487"/>
              <a:gd name="connsiteY37" fmla="*/ 14861978 h 17795676"/>
              <a:gd name="connsiteX38" fmla="*/ 6558190 w 6578487"/>
              <a:gd name="connsiteY38" fmla="*/ 15547777 h 17795676"/>
              <a:gd name="connsiteX39" fmla="*/ 6329590 w 6578487"/>
              <a:gd name="connsiteY39" fmla="*/ 16195478 h 17795676"/>
              <a:gd name="connsiteX40" fmla="*/ 5643790 w 6578487"/>
              <a:gd name="connsiteY40" fmla="*/ 16690777 h 17795676"/>
              <a:gd name="connsiteX41" fmla="*/ 5148490 w 6578487"/>
              <a:gd name="connsiteY41" fmla="*/ 17389278 h 17795676"/>
              <a:gd name="connsiteX42" fmla="*/ 4627790 w 6578487"/>
              <a:gd name="connsiteY42" fmla="*/ 17694077 h 17795676"/>
              <a:gd name="connsiteX43" fmla="*/ 4094391 w 6578487"/>
              <a:gd name="connsiteY43" fmla="*/ 17795676 h 17795676"/>
              <a:gd name="connsiteX0" fmla="*/ 678091 w 6571014"/>
              <a:gd name="connsiteY0" fmla="*/ 91877 h 17795676"/>
              <a:gd name="connsiteX1" fmla="*/ 906691 w 6571014"/>
              <a:gd name="connsiteY1" fmla="*/ 155378 h 17795676"/>
              <a:gd name="connsiteX2" fmla="*/ 1414691 w 6571014"/>
              <a:gd name="connsiteY2" fmla="*/ 79177 h 17795676"/>
              <a:gd name="connsiteX3" fmla="*/ 1998891 w 6571014"/>
              <a:gd name="connsiteY3" fmla="*/ 28377 h 17795676"/>
              <a:gd name="connsiteX4" fmla="*/ 1871891 w 6571014"/>
              <a:gd name="connsiteY4" fmla="*/ 650678 h 17795676"/>
              <a:gd name="connsiteX5" fmla="*/ 2214791 w 6571014"/>
              <a:gd name="connsiteY5" fmla="*/ 942777 h 17795676"/>
              <a:gd name="connsiteX6" fmla="*/ 3167291 w 6571014"/>
              <a:gd name="connsiteY6" fmla="*/ 371277 h 17795676"/>
              <a:gd name="connsiteX7" fmla="*/ 3103791 w 6571014"/>
              <a:gd name="connsiteY7" fmla="*/ 1006278 h 17795676"/>
              <a:gd name="connsiteX8" fmla="*/ 3243491 w 6571014"/>
              <a:gd name="connsiteY8" fmla="*/ 1298378 h 17795676"/>
              <a:gd name="connsiteX9" fmla="*/ 3103791 w 6571014"/>
              <a:gd name="connsiteY9" fmla="*/ 1565078 h 17795676"/>
              <a:gd name="connsiteX10" fmla="*/ 3332391 w 6571014"/>
              <a:gd name="connsiteY10" fmla="*/ 2161977 h 17795676"/>
              <a:gd name="connsiteX11" fmla="*/ 3014891 w 6571014"/>
              <a:gd name="connsiteY11" fmla="*/ 2669978 h 17795676"/>
              <a:gd name="connsiteX12" fmla="*/ 3116491 w 6571014"/>
              <a:gd name="connsiteY12" fmla="*/ 3419277 h 17795676"/>
              <a:gd name="connsiteX13" fmla="*/ 2811691 w 6571014"/>
              <a:gd name="connsiteY13" fmla="*/ 4092378 h 17795676"/>
              <a:gd name="connsiteX14" fmla="*/ 2595791 w 6571014"/>
              <a:gd name="connsiteY14" fmla="*/ 4879778 h 17795676"/>
              <a:gd name="connsiteX15" fmla="*/ 2951390 w 6571014"/>
              <a:gd name="connsiteY15" fmla="*/ 4968678 h 17795676"/>
              <a:gd name="connsiteX16" fmla="*/ 3649891 w 6571014"/>
              <a:gd name="connsiteY16" fmla="*/ 4841678 h 17795676"/>
              <a:gd name="connsiteX17" fmla="*/ 4208691 w 6571014"/>
              <a:gd name="connsiteY17" fmla="*/ 5336977 h 17795676"/>
              <a:gd name="connsiteX18" fmla="*/ 4132491 w 6571014"/>
              <a:gd name="connsiteY18" fmla="*/ 6645078 h 17795676"/>
              <a:gd name="connsiteX19" fmla="*/ 4716691 w 6571014"/>
              <a:gd name="connsiteY19" fmla="*/ 8143678 h 17795676"/>
              <a:gd name="connsiteX20" fmla="*/ 4780191 w 6571014"/>
              <a:gd name="connsiteY20" fmla="*/ 8727878 h 17795676"/>
              <a:gd name="connsiteX21" fmla="*/ 4424591 w 6571014"/>
              <a:gd name="connsiteY21" fmla="*/ 9489878 h 17795676"/>
              <a:gd name="connsiteX22" fmla="*/ 4005491 w 6571014"/>
              <a:gd name="connsiteY22" fmla="*/ 9400978 h 17795676"/>
              <a:gd name="connsiteX23" fmla="*/ 3675291 w 6571014"/>
              <a:gd name="connsiteY23" fmla="*/ 9439078 h 17795676"/>
              <a:gd name="connsiteX24" fmla="*/ 3395891 w 6571014"/>
              <a:gd name="connsiteY24" fmla="*/ 9210478 h 17795676"/>
              <a:gd name="connsiteX25" fmla="*/ 3091091 w 6571014"/>
              <a:gd name="connsiteY25" fmla="*/ 9718478 h 17795676"/>
              <a:gd name="connsiteX26" fmla="*/ 2430691 w 6571014"/>
              <a:gd name="connsiteY26" fmla="*/ 10035977 h 17795676"/>
              <a:gd name="connsiteX27" fmla="*/ 309791 w 6571014"/>
              <a:gd name="connsiteY27" fmla="*/ 10810678 h 17795676"/>
              <a:gd name="connsiteX28" fmla="*/ 131991 w 6571014"/>
              <a:gd name="connsiteY28" fmla="*/ 11928277 h 17795676"/>
              <a:gd name="connsiteX29" fmla="*/ 893991 w 6571014"/>
              <a:gd name="connsiteY29" fmla="*/ 11839378 h 17795676"/>
              <a:gd name="connsiteX30" fmla="*/ 1363890 w 6571014"/>
              <a:gd name="connsiteY30" fmla="*/ 12169578 h 17795676"/>
              <a:gd name="connsiteX31" fmla="*/ 1948091 w 6571014"/>
              <a:gd name="connsiteY31" fmla="*/ 12296578 h 17795676"/>
              <a:gd name="connsiteX32" fmla="*/ 2367190 w 6571014"/>
              <a:gd name="connsiteY32" fmla="*/ 12918878 h 17795676"/>
              <a:gd name="connsiteX33" fmla="*/ 2976790 w 6571014"/>
              <a:gd name="connsiteY33" fmla="*/ 12880778 h 17795676"/>
              <a:gd name="connsiteX34" fmla="*/ 3433990 w 6571014"/>
              <a:gd name="connsiteY34" fmla="*/ 13515778 h 17795676"/>
              <a:gd name="connsiteX35" fmla="*/ 4449991 w 6571014"/>
              <a:gd name="connsiteY35" fmla="*/ 14201577 h 17795676"/>
              <a:gd name="connsiteX36" fmla="*/ 4983390 w 6571014"/>
              <a:gd name="connsiteY36" fmla="*/ 14392077 h 17795676"/>
              <a:gd name="connsiteX37" fmla="*/ 5796190 w 6571014"/>
              <a:gd name="connsiteY37" fmla="*/ 14861978 h 17795676"/>
              <a:gd name="connsiteX38" fmla="*/ 6469290 w 6571014"/>
              <a:gd name="connsiteY38" fmla="*/ 15331877 h 17795676"/>
              <a:gd name="connsiteX39" fmla="*/ 6558190 w 6571014"/>
              <a:gd name="connsiteY39" fmla="*/ 15547777 h 17795676"/>
              <a:gd name="connsiteX40" fmla="*/ 6329590 w 6571014"/>
              <a:gd name="connsiteY40" fmla="*/ 16195478 h 17795676"/>
              <a:gd name="connsiteX41" fmla="*/ 5643790 w 6571014"/>
              <a:gd name="connsiteY41" fmla="*/ 16690777 h 17795676"/>
              <a:gd name="connsiteX42" fmla="*/ 5148490 w 6571014"/>
              <a:gd name="connsiteY42" fmla="*/ 17389278 h 17795676"/>
              <a:gd name="connsiteX43" fmla="*/ 4627790 w 6571014"/>
              <a:gd name="connsiteY43" fmla="*/ 17694077 h 17795676"/>
              <a:gd name="connsiteX44" fmla="*/ 4094391 w 6571014"/>
              <a:gd name="connsiteY44" fmla="*/ 17795676 h 17795676"/>
              <a:gd name="connsiteX0" fmla="*/ 678091 w 6562335"/>
              <a:gd name="connsiteY0" fmla="*/ 91877 h 17795676"/>
              <a:gd name="connsiteX1" fmla="*/ 906691 w 6562335"/>
              <a:gd name="connsiteY1" fmla="*/ 155378 h 17795676"/>
              <a:gd name="connsiteX2" fmla="*/ 1414691 w 6562335"/>
              <a:gd name="connsiteY2" fmla="*/ 79177 h 17795676"/>
              <a:gd name="connsiteX3" fmla="*/ 1998891 w 6562335"/>
              <a:gd name="connsiteY3" fmla="*/ 28377 h 17795676"/>
              <a:gd name="connsiteX4" fmla="*/ 1871891 w 6562335"/>
              <a:gd name="connsiteY4" fmla="*/ 650678 h 17795676"/>
              <a:gd name="connsiteX5" fmla="*/ 2214791 w 6562335"/>
              <a:gd name="connsiteY5" fmla="*/ 942777 h 17795676"/>
              <a:gd name="connsiteX6" fmla="*/ 3167291 w 6562335"/>
              <a:gd name="connsiteY6" fmla="*/ 371277 h 17795676"/>
              <a:gd name="connsiteX7" fmla="*/ 3103791 w 6562335"/>
              <a:gd name="connsiteY7" fmla="*/ 1006278 h 17795676"/>
              <a:gd name="connsiteX8" fmla="*/ 3243491 w 6562335"/>
              <a:gd name="connsiteY8" fmla="*/ 1298378 h 17795676"/>
              <a:gd name="connsiteX9" fmla="*/ 3103791 w 6562335"/>
              <a:gd name="connsiteY9" fmla="*/ 1565078 h 17795676"/>
              <a:gd name="connsiteX10" fmla="*/ 3332391 w 6562335"/>
              <a:gd name="connsiteY10" fmla="*/ 2161977 h 17795676"/>
              <a:gd name="connsiteX11" fmla="*/ 3014891 w 6562335"/>
              <a:gd name="connsiteY11" fmla="*/ 2669978 h 17795676"/>
              <a:gd name="connsiteX12" fmla="*/ 3116491 w 6562335"/>
              <a:gd name="connsiteY12" fmla="*/ 3419277 h 17795676"/>
              <a:gd name="connsiteX13" fmla="*/ 2811691 w 6562335"/>
              <a:gd name="connsiteY13" fmla="*/ 4092378 h 17795676"/>
              <a:gd name="connsiteX14" fmla="*/ 2595791 w 6562335"/>
              <a:gd name="connsiteY14" fmla="*/ 4879778 h 17795676"/>
              <a:gd name="connsiteX15" fmla="*/ 2951390 w 6562335"/>
              <a:gd name="connsiteY15" fmla="*/ 4968678 h 17795676"/>
              <a:gd name="connsiteX16" fmla="*/ 3649891 w 6562335"/>
              <a:gd name="connsiteY16" fmla="*/ 4841678 h 17795676"/>
              <a:gd name="connsiteX17" fmla="*/ 4208691 w 6562335"/>
              <a:gd name="connsiteY17" fmla="*/ 5336977 h 17795676"/>
              <a:gd name="connsiteX18" fmla="*/ 4132491 w 6562335"/>
              <a:gd name="connsiteY18" fmla="*/ 6645078 h 17795676"/>
              <a:gd name="connsiteX19" fmla="*/ 4716691 w 6562335"/>
              <a:gd name="connsiteY19" fmla="*/ 8143678 h 17795676"/>
              <a:gd name="connsiteX20" fmla="*/ 4780191 w 6562335"/>
              <a:gd name="connsiteY20" fmla="*/ 8727878 h 17795676"/>
              <a:gd name="connsiteX21" fmla="*/ 4424591 w 6562335"/>
              <a:gd name="connsiteY21" fmla="*/ 9489878 h 17795676"/>
              <a:gd name="connsiteX22" fmla="*/ 4005491 w 6562335"/>
              <a:gd name="connsiteY22" fmla="*/ 9400978 h 17795676"/>
              <a:gd name="connsiteX23" fmla="*/ 3675291 w 6562335"/>
              <a:gd name="connsiteY23" fmla="*/ 9439078 h 17795676"/>
              <a:gd name="connsiteX24" fmla="*/ 3395891 w 6562335"/>
              <a:gd name="connsiteY24" fmla="*/ 9210478 h 17795676"/>
              <a:gd name="connsiteX25" fmla="*/ 3091091 w 6562335"/>
              <a:gd name="connsiteY25" fmla="*/ 9718478 h 17795676"/>
              <a:gd name="connsiteX26" fmla="*/ 2430691 w 6562335"/>
              <a:gd name="connsiteY26" fmla="*/ 10035977 h 17795676"/>
              <a:gd name="connsiteX27" fmla="*/ 309791 w 6562335"/>
              <a:gd name="connsiteY27" fmla="*/ 10810678 h 17795676"/>
              <a:gd name="connsiteX28" fmla="*/ 131991 w 6562335"/>
              <a:gd name="connsiteY28" fmla="*/ 11928277 h 17795676"/>
              <a:gd name="connsiteX29" fmla="*/ 893991 w 6562335"/>
              <a:gd name="connsiteY29" fmla="*/ 11839378 h 17795676"/>
              <a:gd name="connsiteX30" fmla="*/ 1363890 w 6562335"/>
              <a:gd name="connsiteY30" fmla="*/ 12169578 h 17795676"/>
              <a:gd name="connsiteX31" fmla="*/ 1948091 w 6562335"/>
              <a:gd name="connsiteY31" fmla="*/ 12296578 h 17795676"/>
              <a:gd name="connsiteX32" fmla="*/ 2367190 w 6562335"/>
              <a:gd name="connsiteY32" fmla="*/ 12918878 h 17795676"/>
              <a:gd name="connsiteX33" fmla="*/ 2976790 w 6562335"/>
              <a:gd name="connsiteY33" fmla="*/ 12880778 h 17795676"/>
              <a:gd name="connsiteX34" fmla="*/ 3433990 w 6562335"/>
              <a:gd name="connsiteY34" fmla="*/ 13515778 h 17795676"/>
              <a:gd name="connsiteX35" fmla="*/ 4449991 w 6562335"/>
              <a:gd name="connsiteY35" fmla="*/ 14201577 h 17795676"/>
              <a:gd name="connsiteX36" fmla="*/ 4983390 w 6562335"/>
              <a:gd name="connsiteY36" fmla="*/ 14392077 h 17795676"/>
              <a:gd name="connsiteX37" fmla="*/ 5796190 w 6562335"/>
              <a:gd name="connsiteY37" fmla="*/ 14861978 h 17795676"/>
              <a:gd name="connsiteX38" fmla="*/ 6113690 w 6562335"/>
              <a:gd name="connsiteY38" fmla="*/ 15077877 h 17795676"/>
              <a:gd name="connsiteX39" fmla="*/ 6469290 w 6562335"/>
              <a:gd name="connsiteY39" fmla="*/ 15331877 h 17795676"/>
              <a:gd name="connsiteX40" fmla="*/ 6558190 w 6562335"/>
              <a:gd name="connsiteY40" fmla="*/ 15547777 h 17795676"/>
              <a:gd name="connsiteX41" fmla="*/ 6329590 w 6562335"/>
              <a:gd name="connsiteY41" fmla="*/ 16195478 h 17795676"/>
              <a:gd name="connsiteX42" fmla="*/ 5643790 w 6562335"/>
              <a:gd name="connsiteY42" fmla="*/ 16690777 h 17795676"/>
              <a:gd name="connsiteX43" fmla="*/ 5148490 w 6562335"/>
              <a:gd name="connsiteY43" fmla="*/ 17389278 h 17795676"/>
              <a:gd name="connsiteX44" fmla="*/ 4627790 w 6562335"/>
              <a:gd name="connsiteY44" fmla="*/ 17694077 h 17795676"/>
              <a:gd name="connsiteX45" fmla="*/ 4094391 w 6562335"/>
              <a:gd name="connsiteY45" fmla="*/ 17795676 h 17795676"/>
              <a:gd name="connsiteX0" fmla="*/ 678091 w 6562335"/>
              <a:gd name="connsiteY0" fmla="*/ 91877 h 17761386"/>
              <a:gd name="connsiteX1" fmla="*/ 906691 w 6562335"/>
              <a:gd name="connsiteY1" fmla="*/ 155378 h 17761386"/>
              <a:gd name="connsiteX2" fmla="*/ 1414691 w 6562335"/>
              <a:gd name="connsiteY2" fmla="*/ 79177 h 17761386"/>
              <a:gd name="connsiteX3" fmla="*/ 1998891 w 6562335"/>
              <a:gd name="connsiteY3" fmla="*/ 28377 h 17761386"/>
              <a:gd name="connsiteX4" fmla="*/ 1871891 w 6562335"/>
              <a:gd name="connsiteY4" fmla="*/ 650678 h 17761386"/>
              <a:gd name="connsiteX5" fmla="*/ 2214791 w 6562335"/>
              <a:gd name="connsiteY5" fmla="*/ 942777 h 17761386"/>
              <a:gd name="connsiteX6" fmla="*/ 3167291 w 6562335"/>
              <a:gd name="connsiteY6" fmla="*/ 371277 h 17761386"/>
              <a:gd name="connsiteX7" fmla="*/ 3103791 w 6562335"/>
              <a:gd name="connsiteY7" fmla="*/ 1006278 h 17761386"/>
              <a:gd name="connsiteX8" fmla="*/ 3243491 w 6562335"/>
              <a:gd name="connsiteY8" fmla="*/ 1298378 h 17761386"/>
              <a:gd name="connsiteX9" fmla="*/ 3103791 w 6562335"/>
              <a:gd name="connsiteY9" fmla="*/ 1565078 h 17761386"/>
              <a:gd name="connsiteX10" fmla="*/ 3332391 w 6562335"/>
              <a:gd name="connsiteY10" fmla="*/ 2161977 h 17761386"/>
              <a:gd name="connsiteX11" fmla="*/ 3014891 w 6562335"/>
              <a:gd name="connsiteY11" fmla="*/ 2669978 h 17761386"/>
              <a:gd name="connsiteX12" fmla="*/ 3116491 w 6562335"/>
              <a:gd name="connsiteY12" fmla="*/ 3419277 h 17761386"/>
              <a:gd name="connsiteX13" fmla="*/ 2811691 w 6562335"/>
              <a:gd name="connsiteY13" fmla="*/ 4092378 h 17761386"/>
              <a:gd name="connsiteX14" fmla="*/ 2595791 w 6562335"/>
              <a:gd name="connsiteY14" fmla="*/ 4879778 h 17761386"/>
              <a:gd name="connsiteX15" fmla="*/ 2951390 w 6562335"/>
              <a:gd name="connsiteY15" fmla="*/ 4968678 h 17761386"/>
              <a:gd name="connsiteX16" fmla="*/ 3649891 w 6562335"/>
              <a:gd name="connsiteY16" fmla="*/ 4841678 h 17761386"/>
              <a:gd name="connsiteX17" fmla="*/ 4208691 w 6562335"/>
              <a:gd name="connsiteY17" fmla="*/ 5336977 h 17761386"/>
              <a:gd name="connsiteX18" fmla="*/ 4132491 w 6562335"/>
              <a:gd name="connsiteY18" fmla="*/ 6645078 h 17761386"/>
              <a:gd name="connsiteX19" fmla="*/ 4716691 w 6562335"/>
              <a:gd name="connsiteY19" fmla="*/ 8143678 h 17761386"/>
              <a:gd name="connsiteX20" fmla="*/ 4780191 w 6562335"/>
              <a:gd name="connsiteY20" fmla="*/ 8727878 h 17761386"/>
              <a:gd name="connsiteX21" fmla="*/ 4424591 w 6562335"/>
              <a:gd name="connsiteY21" fmla="*/ 9489878 h 17761386"/>
              <a:gd name="connsiteX22" fmla="*/ 4005491 w 6562335"/>
              <a:gd name="connsiteY22" fmla="*/ 9400978 h 17761386"/>
              <a:gd name="connsiteX23" fmla="*/ 3675291 w 6562335"/>
              <a:gd name="connsiteY23" fmla="*/ 9439078 h 17761386"/>
              <a:gd name="connsiteX24" fmla="*/ 3395891 w 6562335"/>
              <a:gd name="connsiteY24" fmla="*/ 9210478 h 17761386"/>
              <a:gd name="connsiteX25" fmla="*/ 3091091 w 6562335"/>
              <a:gd name="connsiteY25" fmla="*/ 9718478 h 17761386"/>
              <a:gd name="connsiteX26" fmla="*/ 2430691 w 6562335"/>
              <a:gd name="connsiteY26" fmla="*/ 10035977 h 17761386"/>
              <a:gd name="connsiteX27" fmla="*/ 309791 w 6562335"/>
              <a:gd name="connsiteY27" fmla="*/ 10810678 h 17761386"/>
              <a:gd name="connsiteX28" fmla="*/ 131991 w 6562335"/>
              <a:gd name="connsiteY28" fmla="*/ 11928277 h 17761386"/>
              <a:gd name="connsiteX29" fmla="*/ 893991 w 6562335"/>
              <a:gd name="connsiteY29" fmla="*/ 11839378 h 17761386"/>
              <a:gd name="connsiteX30" fmla="*/ 1363890 w 6562335"/>
              <a:gd name="connsiteY30" fmla="*/ 12169578 h 17761386"/>
              <a:gd name="connsiteX31" fmla="*/ 1948091 w 6562335"/>
              <a:gd name="connsiteY31" fmla="*/ 12296578 h 17761386"/>
              <a:gd name="connsiteX32" fmla="*/ 2367190 w 6562335"/>
              <a:gd name="connsiteY32" fmla="*/ 12918878 h 17761386"/>
              <a:gd name="connsiteX33" fmla="*/ 2976790 w 6562335"/>
              <a:gd name="connsiteY33" fmla="*/ 12880778 h 17761386"/>
              <a:gd name="connsiteX34" fmla="*/ 3433990 w 6562335"/>
              <a:gd name="connsiteY34" fmla="*/ 13515778 h 17761386"/>
              <a:gd name="connsiteX35" fmla="*/ 4449991 w 6562335"/>
              <a:gd name="connsiteY35" fmla="*/ 14201577 h 17761386"/>
              <a:gd name="connsiteX36" fmla="*/ 4983390 w 6562335"/>
              <a:gd name="connsiteY36" fmla="*/ 14392077 h 17761386"/>
              <a:gd name="connsiteX37" fmla="*/ 5796190 w 6562335"/>
              <a:gd name="connsiteY37" fmla="*/ 14861978 h 17761386"/>
              <a:gd name="connsiteX38" fmla="*/ 6113690 w 6562335"/>
              <a:gd name="connsiteY38" fmla="*/ 15077877 h 17761386"/>
              <a:gd name="connsiteX39" fmla="*/ 6469290 w 6562335"/>
              <a:gd name="connsiteY39" fmla="*/ 15331877 h 17761386"/>
              <a:gd name="connsiteX40" fmla="*/ 6558190 w 6562335"/>
              <a:gd name="connsiteY40" fmla="*/ 15547777 h 17761386"/>
              <a:gd name="connsiteX41" fmla="*/ 6329590 w 6562335"/>
              <a:gd name="connsiteY41" fmla="*/ 16195478 h 17761386"/>
              <a:gd name="connsiteX42" fmla="*/ 5643790 w 6562335"/>
              <a:gd name="connsiteY42" fmla="*/ 16690777 h 17761386"/>
              <a:gd name="connsiteX43" fmla="*/ 5148490 w 6562335"/>
              <a:gd name="connsiteY43" fmla="*/ 17389278 h 17761386"/>
              <a:gd name="connsiteX44" fmla="*/ 4627790 w 6562335"/>
              <a:gd name="connsiteY44" fmla="*/ 17694077 h 17761386"/>
              <a:gd name="connsiteX45" fmla="*/ 4082961 w 6562335"/>
              <a:gd name="connsiteY45" fmla="*/ 17761386 h 17761386"/>
              <a:gd name="connsiteX0" fmla="*/ 678091 w 6562335"/>
              <a:gd name="connsiteY0" fmla="*/ 91877 h 17761386"/>
              <a:gd name="connsiteX1" fmla="*/ 906691 w 6562335"/>
              <a:gd name="connsiteY1" fmla="*/ 155378 h 17761386"/>
              <a:gd name="connsiteX2" fmla="*/ 1414691 w 6562335"/>
              <a:gd name="connsiteY2" fmla="*/ 79177 h 17761386"/>
              <a:gd name="connsiteX3" fmla="*/ 1998891 w 6562335"/>
              <a:gd name="connsiteY3" fmla="*/ 28377 h 17761386"/>
              <a:gd name="connsiteX4" fmla="*/ 1871891 w 6562335"/>
              <a:gd name="connsiteY4" fmla="*/ 650678 h 17761386"/>
              <a:gd name="connsiteX5" fmla="*/ 2214791 w 6562335"/>
              <a:gd name="connsiteY5" fmla="*/ 942777 h 17761386"/>
              <a:gd name="connsiteX6" fmla="*/ 3167291 w 6562335"/>
              <a:gd name="connsiteY6" fmla="*/ 371277 h 17761386"/>
              <a:gd name="connsiteX7" fmla="*/ 3103791 w 6562335"/>
              <a:gd name="connsiteY7" fmla="*/ 1006278 h 17761386"/>
              <a:gd name="connsiteX8" fmla="*/ 3243491 w 6562335"/>
              <a:gd name="connsiteY8" fmla="*/ 1298378 h 17761386"/>
              <a:gd name="connsiteX9" fmla="*/ 3103791 w 6562335"/>
              <a:gd name="connsiteY9" fmla="*/ 1565078 h 17761386"/>
              <a:gd name="connsiteX10" fmla="*/ 3332391 w 6562335"/>
              <a:gd name="connsiteY10" fmla="*/ 2161977 h 17761386"/>
              <a:gd name="connsiteX11" fmla="*/ 3014891 w 6562335"/>
              <a:gd name="connsiteY11" fmla="*/ 2669978 h 17761386"/>
              <a:gd name="connsiteX12" fmla="*/ 3116491 w 6562335"/>
              <a:gd name="connsiteY12" fmla="*/ 3419277 h 17761386"/>
              <a:gd name="connsiteX13" fmla="*/ 2811691 w 6562335"/>
              <a:gd name="connsiteY13" fmla="*/ 4092378 h 17761386"/>
              <a:gd name="connsiteX14" fmla="*/ 2595791 w 6562335"/>
              <a:gd name="connsiteY14" fmla="*/ 4879778 h 17761386"/>
              <a:gd name="connsiteX15" fmla="*/ 2951390 w 6562335"/>
              <a:gd name="connsiteY15" fmla="*/ 4968678 h 17761386"/>
              <a:gd name="connsiteX16" fmla="*/ 3649891 w 6562335"/>
              <a:gd name="connsiteY16" fmla="*/ 4841678 h 17761386"/>
              <a:gd name="connsiteX17" fmla="*/ 4208691 w 6562335"/>
              <a:gd name="connsiteY17" fmla="*/ 5336977 h 17761386"/>
              <a:gd name="connsiteX18" fmla="*/ 4132491 w 6562335"/>
              <a:gd name="connsiteY18" fmla="*/ 6645078 h 17761386"/>
              <a:gd name="connsiteX19" fmla="*/ 4716691 w 6562335"/>
              <a:gd name="connsiteY19" fmla="*/ 8143678 h 17761386"/>
              <a:gd name="connsiteX20" fmla="*/ 4780191 w 6562335"/>
              <a:gd name="connsiteY20" fmla="*/ 8727878 h 17761386"/>
              <a:gd name="connsiteX21" fmla="*/ 4424591 w 6562335"/>
              <a:gd name="connsiteY21" fmla="*/ 9489878 h 17761386"/>
              <a:gd name="connsiteX22" fmla="*/ 4005491 w 6562335"/>
              <a:gd name="connsiteY22" fmla="*/ 9400978 h 17761386"/>
              <a:gd name="connsiteX23" fmla="*/ 3675291 w 6562335"/>
              <a:gd name="connsiteY23" fmla="*/ 9439078 h 17761386"/>
              <a:gd name="connsiteX24" fmla="*/ 3395891 w 6562335"/>
              <a:gd name="connsiteY24" fmla="*/ 9210478 h 17761386"/>
              <a:gd name="connsiteX25" fmla="*/ 3091091 w 6562335"/>
              <a:gd name="connsiteY25" fmla="*/ 9718478 h 17761386"/>
              <a:gd name="connsiteX26" fmla="*/ 2430691 w 6562335"/>
              <a:gd name="connsiteY26" fmla="*/ 10035977 h 17761386"/>
              <a:gd name="connsiteX27" fmla="*/ 309791 w 6562335"/>
              <a:gd name="connsiteY27" fmla="*/ 10810678 h 17761386"/>
              <a:gd name="connsiteX28" fmla="*/ 131991 w 6562335"/>
              <a:gd name="connsiteY28" fmla="*/ 11928277 h 17761386"/>
              <a:gd name="connsiteX29" fmla="*/ 893991 w 6562335"/>
              <a:gd name="connsiteY29" fmla="*/ 11839378 h 17761386"/>
              <a:gd name="connsiteX30" fmla="*/ 1363890 w 6562335"/>
              <a:gd name="connsiteY30" fmla="*/ 12169578 h 17761386"/>
              <a:gd name="connsiteX31" fmla="*/ 1948091 w 6562335"/>
              <a:gd name="connsiteY31" fmla="*/ 12296578 h 17761386"/>
              <a:gd name="connsiteX32" fmla="*/ 2367190 w 6562335"/>
              <a:gd name="connsiteY32" fmla="*/ 12918878 h 17761386"/>
              <a:gd name="connsiteX33" fmla="*/ 2976790 w 6562335"/>
              <a:gd name="connsiteY33" fmla="*/ 12880778 h 17761386"/>
              <a:gd name="connsiteX34" fmla="*/ 3433990 w 6562335"/>
              <a:gd name="connsiteY34" fmla="*/ 13515778 h 17761386"/>
              <a:gd name="connsiteX35" fmla="*/ 4449991 w 6562335"/>
              <a:gd name="connsiteY35" fmla="*/ 14201577 h 17761386"/>
              <a:gd name="connsiteX36" fmla="*/ 4983390 w 6562335"/>
              <a:gd name="connsiteY36" fmla="*/ 14392077 h 17761386"/>
              <a:gd name="connsiteX37" fmla="*/ 5796190 w 6562335"/>
              <a:gd name="connsiteY37" fmla="*/ 14861978 h 17761386"/>
              <a:gd name="connsiteX38" fmla="*/ 6113690 w 6562335"/>
              <a:gd name="connsiteY38" fmla="*/ 15077877 h 17761386"/>
              <a:gd name="connsiteX39" fmla="*/ 6469290 w 6562335"/>
              <a:gd name="connsiteY39" fmla="*/ 15331877 h 17761386"/>
              <a:gd name="connsiteX40" fmla="*/ 6558190 w 6562335"/>
              <a:gd name="connsiteY40" fmla="*/ 15547777 h 17761386"/>
              <a:gd name="connsiteX41" fmla="*/ 6329590 w 6562335"/>
              <a:gd name="connsiteY41" fmla="*/ 16195478 h 17761386"/>
              <a:gd name="connsiteX42" fmla="*/ 5643790 w 6562335"/>
              <a:gd name="connsiteY42" fmla="*/ 16690777 h 17761386"/>
              <a:gd name="connsiteX43" fmla="*/ 5148490 w 6562335"/>
              <a:gd name="connsiteY43" fmla="*/ 17389278 h 17761386"/>
              <a:gd name="connsiteX44" fmla="*/ 4582070 w 6562335"/>
              <a:gd name="connsiteY44" fmla="*/ 17591206 h 17761386"/>
              <a:gd name="connsiteX45" fmla="*/ 4082961 w 6562335"/>
              <a:gd name="connsiteY45" fmla="*/ 17761386 h 17761386"/>
              <a:gd name="connsiteX0" fmla="*/ 678091 w 6562335"/>
              <a:gd name="connsiteY0" fmla="*/ 91877 h 17761386"/>
              <a:gd name="connsiteX1" fmla="*/ 906691 w 6562335"/>
              <a:gd name="connsiteY1" fmla="*/ 155378 h 17761386"/>
              <a:gd name="connsiteX2" fmla="*/ 1414691 w 6562335"/>
              <a:gd name="connsiteY2" fmla="*/ 79177 h 17761386"/>
              <a:gd name="connsiteX3" fmla="*/ 1998891 w 6562335"/>
              <a:gd name="connsiteY3" fmla="*/ 28377 h 17761386"/>
              <a:gd name="connsiteX4" fmla="*/ 1871891 w 6562335"/>
              <a:gd name="connsiteY4" fmla="*/ 650678 h 17761386"/>
              <a:gd name="connsiteX5" fmla="*/ 2214791 w 6562335"/>
              <a:gd name="connsiteY5" fmla="*/ 942777 h 17761386"/>
              <a:gd name="connsiteX6" fmla="*/ 3167291 w 6562335"/>
              <a:gd name="connsiteY6" fmla="*/ 371277 h 17761386"/>
              <a:gd name="connsiteX7" fmla="*/ 3103791 w 6562335"/>
              <a:gd name="connsiteY7" fmla="*/ 1006278 h 17761386"/>
              <a:gd name="connsiteX8" fmla="*/ 3243491 w 6562335"/>
              <a:gd name="connsiteY8" fmla="*/ 1298378 h 17761386"/>
              <a:gd name="connsiteX9" fmla="*/ 3103791 w 6562335"/>
              <a:gd name="connsiteY9" fmla="*/ 1565078 h 17761386"/>
              <a:gd name="connsiteX10" fmla="*/ 3332391 w 6562335"/>
              <a:gd name="connsiteY10" fmla="*/ 2161977 h 17761386"/>
              <a:gd name="connsiteX11" fmla="*/ 3014891 w 6562335"/>
              <a:gd name="connsiteY11" fmla="*/ 2669978 h 17761386"/>
              <a:gd name="connsiteX12" fmla="*/ 3116491 w 6562335"/>
              <a:gd name="connsiteY12" fmla="*/ 3419277 h 17761386"/>
              <a:gd name="connsiteX13" fmla="*/ 2811691 w 6562335"/>
              <a:gd name="connsiteY13" fmla="*/ 4092378 h 17761386"/>
              <a:gd name="connsiteX14" fmla="*/ 2595791 w 6562335"/>
              <a:gd name="connsiteY14" fmla="*/ 4879778 h 17761386"/>
              <a:gd name="connsiteX15" fmla="*/ 2951390 w 6562335"/>
              <a:gd name="connsiteY15" fmla="*/ 4968678 h 17761386"/>
              <a:gd name="connsiteX16" fmla="*/ 3649891 w 6562335"/>
              <a:gd name="connsiteY16" fmla="*/ 4841678 h 17761386"/>
              <a:gd name="connsiteX17" fmla="*/ 4208691 w 6562335"/>
              <a:gd name="connsiteY17" fmla="*/ 5336977 h 17761386"/>
              <a:gd name="connsiteX18" fmla="*/ 4132491 w 6562335"/>
              <a:gd name="connsiteY18" fmla="*/ 6645078 h 17761386"/>
              <a:gd name="connsiteX19" fmla="*/ 4716691 w 6562335"/>
              <a:gd name="connsiteY19" fmla="*/ 8143678 h 17761386"/>
              <a:gd name="connsiteX20" fmla="*/ 4780191 w 6562335"/>
              <a:gd name="connsiteY20" fmla="*/ 8727878 h 17761386"/>
              <a:gd name="connsiteX21" fmla="*/ 4424591 w 6562335"/>
              <a:gd name="connsiteY21" fmla="*/ 9489878 h 17761386"/>
              <a:gd name="connsiteX22" fmla="*/ 4005491 w 6562335"/>
              <a:gd name="connsiteY22" fmla="*/ 9400978 h 17761386"/>
              <a:gd name="connsiteX23" fmla="*/ 3675291 w 6562335"/>
              <a:gd name="connsiteY23" fmla="*/ 9439078 h 17761386"/>
              <a:gd name="connsiteX24" fmla="*/ 3395891 w 6562335"/>
              <a:gd name="connsiteY24" fmla="*/ 9210478 h 17761386"/>
              <a:gd name="connsiteX25" fmla="*/ 3091091 w 6562335"/>
              <a:gd name="connsiteY25" fmla="*/ 9718478 h 17761386"/>
              <a:gd name="connsiteX26" fmla="*/ 2430691 w 6562335"/>
              <a:gd name="connsiteY26" fmla="*/ 10035977 h 17761386"/>
              <a:gd name="connsiteX27" fmla="*/ 309791 w 6562335"/>
              <a:gd name="connsiteY27" fmla="*/ 10810678 h 17761386"/>
              <a:gd name="connsiteX28" fmla="*/ 131991 w 6562335"/>
              <a:gd name="connsiteY28" fmla="*/ 11928277 h 17761386"/>
              <a:gd name="connsiteX29" fmla="*/ 893991 w 6562335"/>
              <a:gd name="connsiteY29" fmla="*/ 11839378 h 17761386"/>
              <a:gd name="connsiteX30" fmla="*/ 1363890 w 6562335"/>
              <a:gd name="connsiteY30" fmla="*/ 12169578 h 17761386"/>
              <a:gd name="connsiteX31" fmla="*/ 1948091 w 6562335"/>
              <a:gd name="connsiteY31" fmla="*/ 12296578 h 17761386"/>
              <a:gd name="connsiteX32" fmla="*/ 2367190 w 6562335"/>
              <a:gd name="connsiteY32" fmla="*/ 12918878 h 17761386"/>
              <a:gd name="connsiteX33" fmla="*/ 2976790 w 6562335"/>
              <a:gd name="connsiteY33" fmla="*/ 12880778 h 17761386"/>
              <a:gd name="connsiteX34" fmla="*/ 3433990 w 6562335"/>
              <a:gd name="connsiteY34" fmla="*/ 13515778 h 17761386"/>
              <a:gd name="connsiteX35" fmla="*/ 4449991 w 6562335"/>
              <a:gd name="connsiteY35" fmla="*/ 14201577 h 17761386"/>
              <a:gd name="connsiteX36" fmla="*/ 4983390 w 6562335"/>
              <a:gd name="connsiteY36" fmla="*/ 14392077 h 17761386"/>
              <a:gd name="connsiteX37" fmla="*/ 5796190 w 6562335"/>
              <a:gd name="connsiteY37" fmla="*/ 14861978 h 17761386"/>
              <a:gd name="connsiteX38" fmla="*/ 6113690 w 6562335"/>
              <a:gd name="connsiteY38" fmla="*/ 15077877 h 17761386"/>
              <a:gd name="connsiteX39" fmla="*/ 6469290 w 6562335"/>
              <a:gd name="connsiteY39" fmla="*/ 15331877 h 17761386"/>
              <a:gd name="connsiteX40" fmla="*/ 6558190 w 6562335"/>
              <a:gd name="connsiteY40" fmla="*/ 15547777 h 17761386"/>
              <a:gd name="connsiteX41" fmla="*/ 6329590 w 6562335"/>
              <a:gd name="connsiteY41" fmla="*/ 16195478 h 17761386"/>
              <a:gd name="connsiteX42" fmla="*/ 5643790 w 6562335"/>
              <a:gd name="connsiteY42" fmla="*/ 16690777 h 17761386"/>
              <a:gd name="connsiteX43" fmla="*/ 5125630 w 6562335"/>
              <a:gd name="connsiteY43" fmla="*/ 17240688 h 17761386"/>
              <a:gd name="connsiteX44" fmla="*/ 4582070 w 6562335"/>
              <a:gd name="connsiteY44" fmla="*/ 17591206 h 17761386"/>
              <a:gd name="connsiteX45" fmla="*/ 4082961 w 6562335"/>
              <a:gd name="connsiteY45" fmla="*/ 17761386 h 17761386"/>
              <a:gd name="connsiteX0" fmla="*/ 678091 w 6562335"/>
              <a:gd name="connsiteY0" fmla="*/ 91877 h 17761386"/>
              <a:gd name="connsiteX1" fmla="*/ 906691 w 6562335"/>
              <a:gd name="connsiteY1" fmla="*/ 155378 h 17761386"/>
              <a:gd name="connsiteX2" fmla="*/ 1414691 w 6562335"/>
              <a:gd name="connsiteY2" fmla="*/ 79177 h 17761386"/>
              <a:gd name="connsiteX3" fmla="*/ 1998891 w 6562335"/>
              <a:gd name="connsiteY3" fmla="*/ 28377 h 17761386"/>
              <a:gd name="connsiteX4" fmla="*/ 1871891 w 6562335"/>
              <a:gd name="connsiteY4" fmla="*/ 650678 h 17761386"/>
              <a:gd name="connsiteX5" fmla="*/ 2214791 w 6562335"/>
              <a:gd name="connsiteY5" fmla="*/ 942777 h 17761386"/>
              <a:gd name="connsiteX6" fmla="*/ 3167291 w 6562335"/>
              <a:gd name="connsiteY6" fmla="*/ 371277 h 17761386"/>
              <a:gd name="connsiteX7" fmla="*/ 3103791 w 6562335"/>
              <a:gd name="connsiteY7" fmla="*/ 1006278 h 17761386"/>
              <a:gd name="connsiteX8" fmla="*/ 3243491 w 6562335"/>
              <a:gd name="connsiteY8" fmla="*/ 1298378 h 17761386"/>
              <a:gd name="connsiteX9" fmla="*/ 3103791 w 6562335"/>
              <a:gd name="connsiteY9" fmla="*/ 1565078 h 17761386"/>
              <a:gd name="connsiteX10" fmla="*/ 3332391 w 6562335"/>
              <a:gd name="connsiteY10" fmla="*/ 2161977 h 17761386"/>
              <a:gd name="connsiteX11" fmla="*/ 3014891 w 6562335"/>
              <a:gd name="connsiteY11" fmla="*/ 2669978 h 17761386"/>
              <a:gd name="connsiteX12" fmla="*/ 3116491 w 6562335"/>
              <a:gd name="connsiteY12" fmla="*/ 3419277 h 17761386"/>
              <a:gd name="connsiteX13" fmla="*/ 2811691 w 6562335"/>
              <a:gd name="connsiteY13" fmla="*/ 4092378 h 17761386"/>
              <a:gd name="connsiteX14" fmla="*/ 2595791 w 6562335"/>
              <a:gd name="connsiteY14" fmla="*/ 4879778 h 17761386"/>
              <a:gd name="connsiteX15" fmla="*/ 2951390 w 6562335"/>
              <a:gd name="connsiteY15" fmla="*/ 4968678 h 17761386"/>
              <a:gd name="connsiteX16" fmla="*/ 3649891 w 6562335"/>
              <a:gd name="connsiteY16" fmla="*/ 4841678 h 17761386"/>
              <a:gd name="connsiteX17" fmla="*/ 4208691 w 6562335"/>
              <a:gd name="connsiteY17" fmla="*/ 5336977 h 17761386"/>
              <a:gd name="connsiteX18" fmla="*/ 4132491 w 6562335"/>
              <a:gd name="connsiteY18" fmla="*/ 6645078 h 17761386"/>
              <a:gd name="connsiteX19" fmla="*/ 4716691 w 6562335"/>
              <a:gd name="connsiteY19" fmla="*/ 8143678 h 17761386"/>
              <a:gd name="connsiteX20" fmla="*/ 4780191 w 6562335"/>
              <a:gd name="connsiteY20" fmla="*/ 8727878 h 17761386"/>
              <a:gd name="connsiteX21" fmla="*/ 4424591 w 6562335"/>
              <a:gd name="connsiteY21" fmla="*/ 9489878 h 17761386"/>
              <a:gd name="connsiteX22" fmla="*/ 4005491 w 6562335"/>
              <a:gd name="connsiteY22" fmla="*/ 9400978 h 17761386"/>
              <a:gd name="connsiteX23" fmla="*/ 3675291 w 6562335"/>
              <a:gd name="connsiteY23" fmla="*/ 9439078 h 17761386"/>
              <a:gd name="connsiteX24" fmla="*/ 3395891 w 6562335"/>
              <a:gd name="connsiteY24" fmla="*/ 9210478 h 17761386"/>
              <a:gd name="connsiteX25" fmla="*/ 3091091 w 6562335"/>
              <a:gd name="connsiteY25" fmla="*/ 9718478 h 17761386"/>
              <a:gd name="connsiteX26" fmla="*/ 2430691 w 6562335"/>
              <a:gd name="connsiteY26" fmla="*/ 10035977 h 17761386"/>
              <a:gd name="connsiteX27" fmla="*/ 309791 w 6562335"/>
              <a:gd name="connsiteY27" fmla="*/ 10810678 h 17761386"/>
              <a:gd name="connsiteX28" fmla="*/ 131991 w 6562335"/>
              <a:gd name="connsiteY28" fmla="*/ 11928277 h 17761386"/>
              <a:gd name="connsiteX29" fmla="*/ 893991 w 6562335"/>
              <a:gd name="connsiteY29" fmla="*/ 11839378 h 17761386"/>
              <a:gd name="connsiteX30" fmla="*/ 1363890 w 6562335"/>
              <a:gd name="connsiteY30" fmla="*/ 12169578 h 17761386"/>
              <a:gd name="connsiteX31" fmla="*/ 1948091 w 6562335"/>
              <a:gd name="connsiteY31" fmla="*/ 12296578 h 17761386"/>
              <a:gd name="connsiteX32" fmla="*/ 2367190 w 6562335"/>
              <a:gd name="connsiteY32" fmla="*/ 12918878 h 17761386"/>
              <a:gd name="connsiteX33" fmla="*/ 2976790 w 6562335"/>
              <a:gd name="connsiteY33" fmla="*/ 12880778 h 17761386"/>
              <a:gd name="connsiteX34" fmla="*/ 3433990 w 6562335"/>
              <a:gd name="connsiteY34" fmla="*/ 13515778 h 17761386"/>
              <a:gd name="connsiteX35" fmla="*/ 4449991 w 6562335"/>
              <a:gd name="connsiteY35" fmla="*/ 14201577 h 17761386"/>
              <a:gd name="connsiteX36" fmla="*/ 4983390 w 6562335"/>
              <a:gd name="connsiteY36" fmla="*/ 14392077 h 17761386"/>
              <a:gd name="connsiteX37" fmla="*/ 5796190 w 6562335"/>
              <a:gd name="connsiteY37" fmla="*/ 14861978 h 17761386"/>
              <a:gd name="connsiteX38" fmla="*/ 6113690 w 6562335"/>
              <a:gd name="connsiteY38" fmla="*/ 15077877 h 17761386"/>
              <a:gd name="connsiteX39" fmla="*/ 6469290 w 6562335"/>
              <a:gd name="connsiteY39" fmla="*/ 15331877 h 17761386"/>
              <a:gd name="connsiteX40" fmla="*/ 6558190 w 6562335"/>
              <a:gd name="connsiteY40" fmla="*/ 15547777 h 17761386"/>
              <a:gd name="connsiteX41" fmla="*/ 6329590 w 6562335"/>
              <a:gd name="connsiteY41" fmla="*/ 16195478 h 17761386"/>
              <a:gd name="connsiteX42" fmla="*/ 5438050 w 6562335"/>
              <a:gd name="connsiteY42" fmla="*/ 16667917 h 17761386"/>
              <a:gd name="connsiteX43" fmla="*/ 5125630 w 6562335"/>
              <a:gd name="connsiteY43" fmla="*/ 17240688 h 17761386"/>
              <a:gd name="connsiteX44" fmla="*/ 4582070 w 6562335"/>
              <a:gd name="connsiteY44" fmla="*/ 17591206 h 17761386"/>
              <a:gd name="connsiteX45" fmla="*/ 4082961 w 6562335"/>
              <a:gd name="connsiteY45" fmla="*/ 17761386 h 17761386"/>
              <a:gd name="connsiteX0" fmla="*/ 678091 w 6478729"/>
              <a:gd name="connsiteY0" fmla="*/ 91877 h 17761386"/>
              <a:gd name="connsiteX1" fmla="*/ 906691 w 6478729"/>
              <a:gd name="connsiteY1" fmla="*/ 155378 h 17761386"/>
              <a:gd name="connsiteX2" fmla="*/ 1414691 w 6478729"/>
              <a:gd name="connsiteY2" fmla="*/ 79177 h 17761386"/>
              <a:gd name="connsiteX3" fmla="*/ 1998891 w 6478729"/>
              <a:gd name="connsiteY3" fmla="*/ 28377 h 17761386"/>
              <a:gd name="connsiteX4" fmla="*/ 1871891 w 6478729"/>
              <a:gd name="connsiteY4" fmla="*/ 650678 h 17761386"/>
              <a:gd name="connsiteX5" fmla="*/ 2214791 w 6478729"/>
              <a:gd name="connsiteY5" fmla="*/ 942777 h 17761386"/>
              <a:gd name="connsiteX6" fmla="*/ 3167291 w 6478729"/>
              <a:gd name="connsiteY6" fmla="*/ 371277 h 17761386"/>
              <a:gd name="connsiteX7" fmla="*/ 3103791 w 6478729"/>
              <a:gd name="connsiteY7" fmla="*/ 1006278 h 17761386"/>
              <a:gd name="connsiteX8" fmla="*/ 3243491 w 6478729"/>
              <a:gd name="connsiteY8" fmla="*/ 1298378 h 17761386"/>
              <a:gd name="connsiteX9" fmla="*/ 3103791 w 6478729"/>
              <a:gd name="connsiteY9" fmla="*/ 1565078 h 17761386"/>
              <a:gd name="connsiteX10" fmla="*/ 3332391 w 6478729"/>
              <a:gd name="connsiteY10" fmla="*/ 2161977 h 17761386"/>
              <a:gd name="connsiteX11" fmla="*/ 3014891 w 6478729"/>
              <a:gd name="connsiteY11" fmla="*/ 2669978 h 17761386"/>
              <a:gd name="connsiteX12" fmla="*/ 3116491 w 6478729"/>
              <a:gd name="connsiteY12" fmla="*/ 3419277 h 17761386"/>
              <a:gd name="connsiteX13" fmla="*/ 2811691 w 6478729"/>
              <a:gd name="connsiteY13" fmla="*/ 4092378 h 17761386"/>
              <a:gd name="connsiteX14" fmla="*/ 2595791 w 6478729"/>
              <a:gd name="connsiteY14" fmla="*/ 4879778 h 17761386"/>
              <a:gd name="connsiteX15" fmla="*/ 2951390 w 6478729"/>
              <a:gd name="connsiteY15" fmla="*/ 4968678 h 17761386"/>
              <a:gd name="connsiteX16" fmla="*/ 3649891 w 6478729"/>
              <a:gd name="connsiteY16" fmla="*/ 4841678 h 17761386"/>
              <a:gd name="connsiteX17" fmla="*/ 4208691 w 6478729"/>
              <a:gd name="connsiteY17" fmla="*/ 5336977 h 17761386"/>
              <a:gd name="connsiteX18" fmla="*/ 4132491 w 6478729"/>
              <a:gd name="connsiteY18" fmla="*/ 6645078 h 17761386"/>
              <a:gd name="connsiteX19" fmla="*/ 4716691 w 6478729"/>
              <a:gd name="connsiteY19" fmla="*/ 8143678 h 17761386"/>
              <a:gd name="connsiteX20" fmla="*/ 4780191 w 6478729"/>
              <a:gd name="connsiteY20" fmla="*/ 8727878 h 17761386"/>
              <a:gd name="connsiteX21" fmla="*/ 4424591 w 6478729"/>
              <a:gd name="connsiteY21" fmla="*/ 9489878 h 17761386"/>
              <a:gd name="connsiteX22" fmla="*/ 4005491 w 6478729"/>
              <a:gd name="connsiteY22" fmla="*/ 9400978 h 17761386"/>
              <a:gd name="connsiteX23" fmla="*/ 3675291 w 6478729"/>
              <a:gd name="connsiteY23" fmla="*/ 9439078 h 17761386"/>
              <a:gd name="connsiteX24" fmla="*/ 3395891 w 6478729"/>
              <a:gd name="connsiteY24" fmla="*/ 9210478 h 17761386"/>
              <a:gd name="connsiteX25" fmla="*/ 3091091 w 6478729"/>
              <a:gd name="connsiteY25" fmla="*/ 9718478 h 17761386"/>
              <a:gd name="connsiteX26" fmla="*/ 2430691 w 6478729"/>
              <a:gd name="connsiteY26" fmla="*/ 10035977 h 17761386"/>
              <a:gd name="connsiteX27" fmla="*/ 309791 w 6478729"/>
              <a:gd name="connsiteY27" fmla="*/ 10810678 h 17761386"/>
              <a:gd name="connsiteX28" fmla="*/ 131991 w 6478729"/>
              <a:gd name="connsiteY28" fmla="*/ 11928277 h 17761386"/>
              <a:gd name="connsiteX29" fmla="*/ 893991 w 6478729"/>
              <a:gd name="connsiteY29" fmla="*/ 11839378 h 17761386"/>
              <a:gd name="connsiteX30" fmla="*/ 1363890 w 6478729"/>
              <a:gd name="connsiteY30" fmla="*/ 12169578 h 17761386"/>
              <a:gd name="connsiteX31" fmla="*/ 1948091 w 6478729"/>
              <a:gd name="connsiteY31" fmla="*/ 12296578 h 17761386"/>
              <a:gd name="connsiteX32" fmla="*/ 2367190 w 6478729"/>
              <a:gd name="connsiteY32" fmla="*/ 12918878 h 17761386"/>
              <a:gd name="connsiteX33" fmla="*/ 2976790 w 6478729"/>
              <a:gd name="connsiteY33" fmla="*/ 12880778 h 17761386"/>
              <a:gd name="connsiteX34" fmla="*/ 3433990 w 6478729"/>
              <a:gd name="connsiteY34" fmla="*/ 13515778 h 17761386"/>
              <a:gd name="connsiteX35" fmla="*/ 4449991 w 6478729"/>
              <a:gd name="connsiteY35" fmla="*/ 14201577 h 17761386"/>
              <a:gd name="connsiteX36" fmla="*/ 4983390 w 6478729"/>
              <a:gd name="connsiteY36" fmla="*/ 14392077 h 17761386"/>
              <a:gd name="connsiteX37" fmla="*/ 5796190 w 6478729"/>
              <a:gd name="connsiteY37" fmla="*/ 14861978 h 17761386"/>
              <a:gd name="connsiteX38" fmla="*/ 6113690 w 6478729"/>
              <a:gd name="connsiteY38" fmla="*/ 15077877 h 17761386"/>
              <a:gd name="connsiteX39" fmla="*/ 6469290 w 6478729"/>
              <a:gd name="connsiteY39" fmla="*/ 15331877 h 17761386"/>
              <a:gd name="connsiteX40" fmla="*/ 6375310 w 6478729"/>
              <a:gd name="connsiteY40" fmla="*/ 15776377 h 17761386"/>
              <a:gd name="connsiteX41" fmla="*/ 6329590 w 6478729"/>
              <a:gd name="connsiteY41" fmla="*/ 16195478 h 17761386"/>
              <a:gd name="connsiteX42" fmla="*/ 5438050 w 6478729"/>
              <a:gd name="connsiteY42" fmla="*/ 16667917 h 17761386"/>
              <a:gd name="connsiteX43" fmla="*/ 5125630 w 6478729"/>
              <a:gd name="connsiteY43" fmla="*/ 17240688 h 17761386"/>
              <a:gd name="connsiteX44" fmla="*/ 4582070 w 6478729"/>
              <a:gd name="connsiteY44" fmla="*/ 17591206 h 17761386"/>
              <a:gd name="connsiteX45" fmla="*/ 4082961 w 6478729"/>
              <a:gd name="connsiteY45" fmla="*/ 17761386 h 17761386"/>
              <a:gd name="connsiteX0" fmla="*/ 678091 w 6420326"/>
              <a:gd name="connsiteY0" fmla="*/ 91877 h 17761386"/>
              <a:gd name="connsiteX1" fmla="*/ 906691 w 6420326"/>
              <a:gd name="connsiteY1" fmla="*/ 155378 h 17761386"/>
              <a:gd name="connsiteX2" fmla="*/ 1414691 w 6420326"/>
              <a:gd name="connsiteY2" fmla="*/ 79177 h 17761386"/>
              <a:gd name="connsiteX3" fmla="*/ 1998891 w 6420326"/>
              <a:gd name="connsiteY3" fmla="*/ 28377 h 17761386"/>
              <a:gd name="connsiteX4" fmla="*/ 1871891 w 6420326"/>
              <a:gd name="connsiteY4" fmla="*/ 650678 h 17761386"/>
              <a:gd name="connsiteX5" fmla="*/ 2214791 w 6420326"/>
              <a:gd name="connsiteY5" fmla="*/ 942777 h 17761386"/>
              <a:gd name="connsiteX6" fmla="*/ 3167291 w 6420326"/>
              <a:gd name="connsiteY6" fmla="*/ 371277 h 17761386"/>
              <a:gd name="connsiteX7" fmla="*/ 3103791 w 6420326"/>
              <a:gd name="connsiteY7" fmla="*/ 1006278 h 17761386"/>
              <a:gd name="connsiteX8" fmla="*/ 3243491 w 6420326"/>
              <a:gd name="connsiteY8" fmla="*/ 1298378 h 17761386"/>
              <a:gd name="connsiteX9" fmla="*/ 3103791 w 6420326"/>
              <a:gd name="connsiteY9" fmla="*/ 1565078 h 17761386"/>
              <a:gd name="connsiteX10" fmla="*/ 3332391 w 6420326"/>
              <a:gd name="connsiteY10" fmla="*/ 2161977 h 17761386"/>
              <a:gd name="connsiteX11" fmla="*/ 3014891 w 6420326"/>
              <a:gd name="connsiteY11" fmla="*/ 2669978 h 17761386"/>
              <a:gd name="connsiteX12" fmla="*/ 3116491 w 6420326"/>
              <a:gd name="connsiteY12" fmla="*/ 3419277 h 17761386"/>
              <a:gd name="connsiteX13" fmla="*/ 2811691 w 6420326"/>
              <a:gd name="connsiteY13" fmla="*/ 4092378 h 17761386"/>
              <a:gd name="connsiteX14" fmla="*/ 2595791 w 6420326"/>
              <a:gd name="connsiteY14" fmla="*/ 4879778 h 17761386"/>
              <a:gd name="connsiteX15" fmla="*/ 2951390 w 6420326"/>
              <a:gd name="connsiteY15" fmla="*/ 4968678 h 17761386"/>
              <a:gd name="connsiteX16" fmla="*/ 3649891 w 6420326"/>
              <a:gd name="connsiteY16" fmla="*/ 4841678 h 17761386"/>
              <a:gd name="connsiteX17" fmla="*/ 4208691 w 6420326"/>
              <a:gd name="connsiteY17" fmla="*/ 5336977 h 17761386"/>
              <a:gd name="connsiteX18" fmla="*/ 4132491 w 6420326"/>
              <a:gd name="connsiteY18" fmla="*/ 6645078 h 17761386"/>
              <a:gd name="connsiteX19" fmla="*/ 4716691 w 6420326"/>
              <a:gd name="connsiteY19" fmla="*/ 8143678 h 17761386"/>
              <a:gd name="connsiteX20" fmla="*/ 4780191 w 6420326"/>
              <a:gd name="connsiteY20" fmla="*/ 8727878 h 17761386"/>
              <a:gd name="connsiteX21" fmla="*/ 4424591 w 6420326"/>
              <a:gd name="connsiteY21" fmla="*/ 9489878 h 17761386"/>
              <a:gd name="connsiteX22" fmla="*/ 4005491 w 6420326"/>
              <a:gd name="connsiteY22" fmla="*/ 9400978 h 17761386"/>
              <a:gd name="connsiteX23" fmla="*/ 3675291 w 6420326"/>
              <a:gd name="connsiteY23" fmla="*/ 9439078 h 17761386"/>
              <a:gd name="connsiteX24" fmla="*/ 3395891 w 6420326"/>
              <a:gd name="connsiteY24" fmla="*/ 9210478 h 17761386"/>
              <a:gd name="connsiteX25" fmla="*/ 3091091 w 6420326"/>
              <a:gd name="connsiteY25" fmla="*/ 9718478 h 17761386"/>
              <a:gd name="connsiteX26" fmla="*/ 2430691 w 6420326"/>
              <a:gd name="connsiteY26" fmla="*/ 10035977 h 17761386"/>
              <a:gd name="connsiteX27" fmla="*/ 309791 w 6420326"/>
              <a:gd name="connsiteY27" fmla="*/ 10810678 h 17761386"/>
              <a:gd name="connsiteX28" fmla="*/ 131991 w 6420326"/>
              <a:gd name="connsiteY28" fmla="*/ 11928277 h 17761386"/>
              <a:gd name="connsiteX29" fmla="*/ 893991 w 6420326"/>
              <a:gd name="connsiteY29" fmla="*/ 11839378 h 17761386"/>
              <a:gd name="connsiteX30" fmla="*/ 1363890 w 6420326"/>
              <a:gd name="connsiteY30" fmla="*/ 12169578 h 17761386"/>
              <a:gd name="connsiteX31" fmla="*/ 1948091 w 6420326"/>
              <a:gd name="connsiteY31" fmla="*/ 12296578 h 17761386"/>
              <a:gd name="connsiteX32" fmla="*/ 2367190 w 6420326"/>
              <a:gd name="connsiteY32" fmla="*/ 12918878 h 17761386"/>
              <a:gd name="connsiteX33" fmla="*/ 2976790 w 6420326"/>
              <a:gd name="connsiteY33" fmla="*/ 12880778 h 17761386"/>
              <a:gd name="connsiteX34" fmla="*/ 3433990 w 6420326"/>
              <a:gd name="connsiteY34" fmla="*/ 13515778 h 17761386"/>
              <a:gd name="connsiteX35" fmla="*/ 4449991 w 6420326"/>
              <a:gd name="connsiteY35" fmla="*/ 14201577 h 17761386"/>
              <a:gd name="connsiteX36" fmla="*/ 4983390 w 6420326"/>
              <a:gd name="connsiteY36" fmla="*/ 14392077 h 17761386"/>
              <a:gd name="connsiteX37" fmla="*/ 5796190 w 6420326"/>
              <a:gd name="connsiteY37" fmla="*/ 14861978 h 17761386"/>
              <a:gd name="connsiteX38" fmla="*/ 6113690 w 6420326"/>
              <a:gd name="connsiteY38" fmla="*/ 15077877 h 17761386"/>
              <a:gd name="connsiteX39" fmla="*/ 6194970 w 6420326"/>
              <a:gd name="connsiteY39" fmla="*/ 15411887 h 17761386"/>
              <a:gd name="connsiteX40" fmla="*/ 6375310 w 6420326"/>
              <a:gd name="connsiteY40" fmla="*/ 15776377 h 17761386"/>
              <a:gd name="connsiteX41" fmla="*/ 6329590 w 6420326"/>
              <a:gd name="connsiteY41" fmla="*/ 16195478 h 17761386"/>
              <a:gd name="connsiteX42" fmla="*/ 5438050 w 6420326"/>
              <a:gd name="connsiteY42" fmla="*/ 16667917 h 17761386"/>
              <a:gd name="connsiteX43" fmla="*/ 5125630 w 6420326"/>
              <a:gd name="connsiteY43" fmla="*/ 17240688 h 17761386"/>
              <a:gd name="connsiteX44" fmla="*/ 4582070 w 6420326"/>
              <a:gd name="connsiteY44" fmla="*/ 17591206 h 17761386"/>
              <a:gd name="connsiteX45" fmla="*/ 4082961 w 6420326"/>
              <a:gd name="connsiteY45" fmla="*/ 17761386 h 17761386"/>
              <a:gd name="connsiteX0" fmla="*/ 678091 w 6420326"/>
              <a:gd name="connsiteY0" fmla="*/ 91877 h 17761386"/>
              <a:gd name="connsiteX1" fmla="*/ 906691 w 6420326"/>
              <a:gd name="connsiteY1" fmla="*/ 155378 h 17761386"/>
              <a:gd name="connsiteX2" fmla="*/ 1414691 w 6420326"/>
              <a:gd name="connsiteY2" fmla="*/ 79177 h 17761386"/>
              <a:gd name="connsiteX3" fmla="*/ 1998891 w 6420326"/>
              <a:gd name="connsiteY3" fmla="*/ 28377 h 17761386"/>
              <a:gd name="connsiteX4" fmla="*/ 1871891 w 6420326"/>
              <a:gd name="connsiteY4" fmla="*/ 650678 h 17761386"/>
              <a:gd name="connsiteX5" fmla="*/ 2214791 w 6420326"/>
              <a:gd name="connsiteY5" fmla="*/ 942777 h 17761386"/>
              <a:gd name="connsiteX6" fmla="*/ 3167291 w 6420326"/>
              <a:gd name="connsiteY6" fmla="*/ 371277 h 17761386"/>
              <a:gd name="connsiteX7" fmla="*/ 3103791 w 6420326"/>
              <a:gd name="connsiteY7" fmla="*/ 1006278 h 17761386"/>
              <a:gd name="connsiteX8" fmla="*/ 3243491 w 6420326"/>
              <a:gd name="connsiteY8" fmla="*/ 1298378 h 17761386"/>
              <a:gd name="connsiteX9" fmla="*/ 3103791 w 6420326"/>
              <a:gd name="connsiteY9" fmla="*/ 1565078 h 17761386"/>
              <a:gd name="connsiteX10" fmla="*/ 3332391 w 6420326"/>
              <a:gd name="connsiteY10" fmla="*/ 2161977 h 17761386"/>
              <a:gd name="connsiteX11" fmla="*/ 3014891 w 6420326"/>
              <a:gd name="connsiteY11" fmla="*/ 2669978 h 17761386"/>
              <a:gd name="connsiteX12" fmla="*/ 3116491 w 6420326"/>
              <a:gd name="connsiteY12" fmla="*/ 3419277 h 17761386"/>
              <a:gd name="connsiteX13" fmla="*/ 2811691 w 6420326"/>
              <a:gd name="connsiteY13" fmla="*/ 4092378 h 17761386"/>
              <a:gd name="connsiteX14" fmla="*/ 2595791 w 6420326"/>
              <a:gd name="connsiteY14" fmla="*/ 4879778 h 17761386"/>
              <a:gd name="connsiteX15" fmla="*/ 2951390 w 6420326"/>
              <a:gd name="connsiteY15" fmla="*/ 4968678 h 17761386"/>
              <a:gd name="connsiteX16" fmla="*/ 3649891 w 6420326"/>
              <a:gd name="connsiteY16" fmla="*/ 4841678 h 17761386"/>
              <a:gd name="connsiteX17" fmla="*/ 4208691 w 6420326"/>
              <a:gd name="connsiteY17" fmla="*/ 5336977 h 17761386"/>
              <a:gd name="connsiteX18" fmla="*/ 4132491 w 6420326"/>
              <a:gd name="connsiteY18" fmla="*/ 6645078 h 17761386"/>
              <a:gd name="connsiteX19" fmla="*/ 4716691 w 6420326"/>
              <a:gd name="connsiteY19" fmla="*/ 8143678 h 17761386"/>
              <a:gd name="connsiteX20" fmla="*/ 4780191 w 6420326"/>
              <a:gd name="connsiteY20" fmla="*/ 8727878 h 17761386"/>
              <a:gd name="connsiteX21" fmla="*/ 4424591 w 6420326"/>
              <a:gd name="connsiteY21" fmla="*/ 9489878 h 17761386"/>
              <a:gd name="connsiteX22" fmla="*/ 4005491 w 6420326"/>
              <a:gd name="connsiteY22" fmla="*/ 9400978 h 17761386"/>
              <a:gd name="connsiteX23" fmla="*/ 3675291 w 6420326"/>
              <a:gd name="connsiteY23" fmla="*/ 9439078 h 17761386"/>
              <a:gd name="connsiteX24" fmla="*/ 3395891 w 6420326"/>
              <a:gd name="connsiteY24" fmla="*/ 9210478 h 17761386"/>
              <a:gd name="connsiteX25" fmla="*/ 3091091 w 6420326"/>
              <a:gd name="connsiteY25" fmla="*/ 9718478 h 17761386"/>
              <a:gd name="connsiteX26" fmla="*/ 2430691 w 6420326"/>
              <a:gd name="connsiteY26" fmla="*/ 10035977 h 17761386"/>
              <a:gd name="connsiteX27" fmla="*/ 309791 w 6420326"/>
              <a:gd name="connsiteY27" fmla="*/ 10810678 h 17761386"/>
              <a:gd name="connsiteX28" fmla="*/ 131991 w 6420326"/>
              <a:gd name="connsiteY28" fmla="*/ 11928277 h 17761386"/>
              <a:gd name="connsiteX29" fmla="*/ 893991 w 6420326"/>
              <a:gd name="connsiteY29" fmla="*/ 11839378 h 17761386"/>
              <a:gd name="connsiteX30" fmla="*/ 1363890 w 6420326"/>
              <a:gd name="connsiteY30" fmla="*/ 12169578 h 17761386"/>
              <a:gd name="connsiteX31" fmla="*/ 1948091 w 6420326"/>
              <a:gd name="connsiteY31" fmla="*/ 12296578 h 17761386"/>
              <a:gd name="connsiteX32" fmla="*/ 2367190 w 6420326"/>
              <a:gd name="connsiteY32" fmla="*/ 12918878 h 17761386"/>
              <a:gd name="connsiteX33" fmla="*/ 2976790 w 6420326"/>
              <a:gd name="connsiteY33" fmla="*/ 12880778 h 17761386"/>
              <a:gd name="connsiteX34" fmla="*/ 3433990 w 6420326"/>
              <a:gd name="connsiteY34" fmla="*/ 13515778 h 17761386"/>
              <a:gd name="connsiteX35" fmla="*/ 4449991 w 6420326"/>
              <a:gd name="connsiteY35" fmla="*/ 14201577 h 17761386"/>
              <a:gd name="connsiteX36" fmla="*/ 4983390 w 6420326"/>
              <a:gd name="connsiteY36" fmla="*/ 14392077 h 17761386"/>
              <a:gd name="connsiteX37" fmla="*/ 5796190 w 6420326"/>
              <a:gd name="connsiteY37" fmla="*/ 14861978 h 17761386"/>
              <a:gd name="connsiteX38" fmla="*/ 6194970 w 6420326"/>
              <a:gd name="connsiteY38" fmla="*/ 15411887 h 17761386"/>
              <a:gd name="connsiteX39" fmla="*/ 6375310 w 6420326"/>
              <a:gd name="connsiteY39" fmla="*/ 15776377 h 17761386"/>
              <a:gd name="connsiteX40" fmla="*/ 6329590 w 6420326"/>
              <a:gd name="connsiteY40" fmla="*/ 16195478 h 17761386"/>
              <a:gd name="connsiteX41" fmla="*/ 5438050 w 6420326"/>
              <a:gd name="connsiteY41" fmla="*/ 16667917 h 17761386"/>
              <a:gd name="connsiteX42" fmla="*/ 5125630 w 6420326"/>
              <a:gd name="connsiteY42" fmla="*/ 17240688 h 17761386"/>
              <a:gd name="connsiteX43" fmla="*/ 4582070 w 6420326"/>
              <a:gd name="connsiteY43" fmla="*/ 17591206 h 17761386"/>
              <a:gd name="connsiteX44" fmla="*/ 4082961 w 6420326"/>
              <a:gd name="connsiteY44" fmla="*/ 17761386 h 17761386"/>
              <a:gd name="connsiteX0" fmla="*/ 678091 w 6420326"/>
              <a:gd name="connsiteY0" fmla="*/ 91877 h 17761386"/>
              <a:gd name="connsiteX1" fmla="*/ 906691 w 6420326"/>
              <a:gd name="connsiteY1" fmla="*/ 155378 h 17761386"/>
              <a:gd name="connsiteX2" fmla="*/ 1414691 w 6420326"/>
              <a:gd name="connsiteY2" fmla="*/ 79177 h 17761386"/>
              <a:gd name="connsiteX3" fmla="*/ 1998891 w 6420326"/>
              <a:gd name="connsiteY3" fmla="*/ 28377 h 17761386"/>
              <a:gd name="connsiteX4" fmla="*/ 1871891 w 6420326"/>
              <a:gd name="connsiteY4" fmla="*/ 650678 h 17761386"/>
              <a:gd name="connsiteX5" fmla="*/ 2214791 w 6420326"/>
              <a:gd name="connsiteY5" fmla="*/ 942777 h 17761386"/>
              <a:gd name="connsiteX6" fmla="*/ 3167291 w 6420326"/>
              <a:gd name="connsiteY6" fmla="*/ 371277 h 17761386"/>
              <a:gd name="connsiteX7" fmla="*/ 3103791 w 6420326"/>
              <a:gd name="connsiteY7" fmla="*/ 1006278 h 17761386"/>
              <a:gd name="connsiteX8" fmla="*/ 3243491 w 6420326"/>
              <a:gd name="connsiteY8" fmla="*/ 1298378 h 17761386"/>
              <a:gd name="connsiteX9" fmla="*/ 3103791 w 6420326"/>
              <a:gd name="connsiteY9" fmla="*/ 1565078 h 17761386"/>
              <a:gd name="connsiteX10" fmla="*/ 3332391 w 6420326"/>
              <a:gd name="connsiteY10" fmla="*/ 2161977 h 17761386"/>
              <a:gd name="connsiteX11" fmla="*/ 3014891 w 6420326"/>
              <a:gd name="connsiteY11" fmla="*/ 2669978 h 17761386"/>
              <a:gd name="connsiteX12" fmla="*/ 3116491 w 6420326"/>
              <a:gd name="connsiteY12" fmla="*/ 3419277 h 17761386"/>
              <a:gd name="connsiteX13" fmla="*/ 2811691 w 6420326"/>
              <a:gd name="connsiteY13" fmla="*/ 4092378 h 17761386"/>
              <a:gd name="connsiteX14" fmla="*/ 2595791 w 6420326"/>
              <a:gd name="connsiteY14" fmla="*/ 4879778 h 17761386"/>
              <a:gd name="connsiteX15" fmla="*/ 2951390 w 6420326"/>
              <a:gd name="connsiteY15" fmla="*/ 4968678 h 17761386"/>
              <a:gd name="connsiteX16" fmla="*/ 3649891 w 6420326"/>
              <a:gd name="connsiteY16" fmla="*/ 4841678 h 17761386"/>
              <a:gd name="connsiteX17" fmla="*/ 4208691 w 6420326"/>
              <a:gd name="connsiteY17" fmla="*/ 5336977 h 17761386"/>
              <a:gd name="connsiteX18" fmla="*/ 4132491 w 6420326"/>
              <a:gd name="connsiteY18" fmla="*/ 6645078 h 17761386"/>
              <a:gd name="connsiteX19" fmla="*/ 4716691 w 6420326"/>
              <a:gd name="connsiteY19" fmla="*/ 8143678 h 17761386"/>
              <a:gd name="connsiteX20" fmla="*/ 4780191 w 6420326"/>
              <a:gd name="connsiteY20" fmla="*/ 8727878 h 17761386"/>
              <a:gd name="connsiteX21" fmla="*/ 4424591 w 6420326"/>
              <a:gd name="connsiteY21" fmla="*/ 9489878 h 17761386"/>
              <a:gd name="connsiteX22" fmla="*/ 4005491 w 6420326"/>
              <a:gd name="connsiteY22" fmla="*/ 9400978 h 17761386"/>
              <a:gd name="connsiteX23" fmla="*/ 3675291 w 6420326"/>
              <a:gd name="connsiteY23" fmla="*/ 9439078 h 17761386"/>
              <a:gd name="connsiteX24" fmla="*/ 3395891 w 6420326"/>
              <a:gd name="connsiteY24" fmla="*/ 9210478 h 17761386"/>
              <a:gd name="connsiteX25" fmla="*/ 3091091 w 6420326"/>
              <a:gd name="connsiteY25" fmla="*/ 9718478 h 17761386"/>
              <a:gd name="connsiteX26" fmla="*/ 2430691 w 6420326"/>
              <a:gd name="connsiteY26" fmla="*/ 10035977 h 17761386"/>
              <a:gd name="connsiteX27" fmla="*/ 309791 w 6420326"/>
              <a:gd name="connsiteY27" fmla="*/ 10810678 h 17761386"/>
              <a:gd name="connsiteX28" fmla="*/ 131991 w 6420326"/>
              <a:gd name="connsiteY28" fmla="*/ 11928277 h 17761386"/>
              <a:gd name="connsiteX29" fmla="*/ 893991 w 6420326"/>
              <a:gd name="connsiteY29" fmla="*/ 11839378 h 17761386"/>
              <a:gd name="connsiteX30" fmla="*/ 1363890 w 6420326"/>
              <a:gd name="connsiteY30" fmla="*/ 12169578 h 17761386"/>
              <a:gd name="connsiteX31" fmla="*/ 1948091 w 6420326"/>
              <a:gd name="connsiteY31" fmla="*/ 12296578 h 17761386"/>
              <a:gd name="connsiteX32" fmla="*/ 2367190 w 6420326"/>
              <a:gd name="connsiteY32" fmla="*/ 12918878 h 17761386"/>
              <a:gd name="connsiteX33" fmla="*/ 2976790 w 6420326"/>
              <a:gd name="connsiteY33" fmla="*/ 12880778 h 17761386"/>
              <a:gd name="connsiteX34" fmla="*/ 3433990 w 6420326"/>
              <a:gd name="connsiteY34" fmla="*/ 13515778 h 17761386"/>
              <a:gd name="connsiteX35" fmla="*/ 4449991 w 6420326"/>
              <a:gd name="connsiteY35" fmla="*/ 14201577 h 17761386"/>
              <a:gd name="connsiteX36" fmla="*/ 4983390 w 6420326"/>
              <a:gd name="connsiteY36" fmla="*/ 14392077 h 17761386"/>
              <a:gd name="connsiteX37" fmla="*/ 5579020 w 6420326"/>
              <a:gd name="connsiteY37" fmla="*/ 14953418 h 17761386"/>
              <a:gd name="connsiteX38" fmla="*/ 6194970 w 6420326"/>
              <a:gd name="connsiteY38" fmla="*/ 15411887 h 17761386"/>
              <a:gd name="connsiteX39" fmla="*/ 6375310 w 6420326"/>
              <a:gd name="connsiteY39" fmla="*/ 15776377 h 17761386"/>
              <a:gd name="connsiteX40" fmla="*/ 6329590 w 6420326"/>
              <a:gd name="connsiteY40" fmla="*/ 16195478 h 17761386"/>
              <a:gd name="connsiteX41" fmla="*/ 5438050 w 6420326"/>
              <a:gd name="connsiteY41" fmla="*/ 16667917 h 17761386"/>
              <a:gd name="connsiteX42" fmla="*/ 5125630 w 6420326"/>
              <a:gd name="connsiteY42" fmla="*/ 17240688 h 17761386"/>
              <a:gd name="connsiteX43" fmla="*/ 4582070 w 6420326"/>
              <a:gd name="connsiteY43" fmla="*/ 17591206 h 17761386"/>
              <a:gd name="connsiteX44" fmla="*/ 4082961 w 6420326"/>
              <a:gd name="connsiteY44" fmla="*/ 17761386 h 17761386"/>
              <a:gd name="connsiteX0" fmla="*/ 678091 w 6420326"/>
              <a:gd name="connsiteY0" fmla="*/ 91877 h 17761386"/>
              <a:gd name="connsiteX1" fmla="*/ 906691 w 6420326"/>
              <a:gd name="connsiteY1" fmla="*/ 155378 h 17761386"/>
              <a:gd name="connsiteX2" fmla="*/ 1414691 w 6420326"/>
              <a:gd name="connsiteY2" fmla="*/ 79177 h 17761386"/>
              <a:gd name="connsiteX3" fmla="*/ 1998891 w 6420326"/>
              <a:gd name="connsiteY3" fmla="*/ 28377 h 17761386"/>
              <a:gd name="connsiteX4" fmla="*/ 1871891 w 6420326"/>
              <a:gd name="connsiteY4" fmla="*/ 650678 h 17761386"/>
              <a:gd name="connsiteX5" fmla="*/ 2214791 w 6420326"/>
              <a:gd name="connsiteY5" fmla="*/ 942777 h 17761386"/>
              <a:gd name="connsiteX6" fmla="*/ 3167291 w 6420326"/>
              <a:gd name="connsiteY6" fmla="*/ 371277 h 17761386"/>
              <a:gd name="connsiteX7" fmla="*/ 3103791 w 6420326"/>
              <a:gd name="connsiteY7" fmla="*/ 1006278 h 17761386"/>
              <a:gd name="connsiteX8" fmla="*/ 3243491 w 6420326"/>
              <a:gd name="connsiteY8" fmla="*/ 1298378 h 17761386"/>
              <a:gd name="connsiteX9" fmla="*/ 3103791 w 6420326"/>
              <a:gd name="connsiteY9" fmla="*/ 1565078 h 17761386"/>
              <a:gd name="connsiteX10" fmla="*/ 3332391 w 6420326"/>
              <a:gd name="connsiteY10" fmla="*/ 2161977 h 17761386"/>
              <a:gd name="connsiteX11" fmla="*/ 3014891 w 6420326"/>
              <a:gd name="connsiteY11" fmla="*/ 2669978 h 17761386"/>
              <a:gd name="connsiteX12" fmla="*/ 3116491 w 6420326"/>
              <a:gd name="connsiteY12" fmla="*/ 3419277 h 17761386"/>
              <a:gd name="connsiteX13" fmla="*/ 2811691 w 6420326"/>
              <a:gd name="connsiteY13" fmla="*/ 4092378 h 17761386"/>
              <a:gd name="connsiteX14" fmla="*/ 2595791 w 6420326"/>
              <a:gd name="connsiteY14" fmla="*/ 4879778 h 17761386"/>
              <a:gd name="connsiteX15" fmla="*/ 2951390 w 6420326"/>
              <a:gd name="connsiteY15" fmla="*/ 4968678 h 17761386"/>
              <a:gd name="connsiteX16" fmla="*/ 3649891 w 6420326"/>
              <a:gd name="connsiteY16" fmla="*/ 4841678 h 17761386"/>
              <a:gd name="connsiteX17" fmla="*/ 4208691 w 6420326"/>
              <a:gd name="connsiteY17" fmla="*/ 5336977 h 17761386"/>
              <a:gd name="connsiteX18" fmla="*/ 4132491 w 6420326"/>
              <a:gd name="connsiteY18" fmla="*/ 6645078 h 17761386"/>
              <a:gd name="connsiteX19" fmla="*/ 4716691 w 6420326"/>
              <a:gd name="connsiteY19" fmla="*/ 8143678 h 17761386"/>
              <a:gd name="connsiteX20" fmla="*/ 4780191 w 6420326"/>
              <a:gd name="connsiteY20" fmla="*/ 8727878 h 17761386"/>
              <a:gd name="connsiteX21" fmla="*/ 4424591 w 6420326"/>
              <a:gd name="connsiteY21" fmla="*/ 9489878 h 17761386"/>
              <a:gd name="connsiteX22" fmla="*/ 4005491 w 6420326"/>
              <a:gd name="connsiteY22" fmla="*/ 9400978 h 17761386"/>
              <a:gd name="connsiteX23" fmla="*/ 3675291 w 6420326"/>
              <a:gd name="connsiteY23" fmla="*/ 9439078 h 17761386"/>
              <a:gd name="connsiteX24" fmla="*/ 3395891 w 6420326"/>
              <a:gd name="connsiteY24" fmla="*/ 9210478 h 17761386"/>
              <a:gd name="connsiteX25" fmla="*/ 3091091 w 6420326"/>
              <a:gd name="connsiteY25" fmla="*/ 9718478 h 17761386"/>
              <a:gd name="connsiteX26" fmla="*/ 2430691 w 6420326"/>
              <a:gd name="connsiteY26" fmla="*/ 10035977 h 17761386"/>
              <a:gd name="connsiteX27" fmla="*/ 309791 w 6420326"/>
              <a:gd name="connsiteY27" fmla="*/ 10810678 h 17761386"/>
              <a:gd name="connsiteX28" fmla="*/ 131991 w 6420326"/>
              <a:gd name="connsiteY28" fmla="*/ 11928277 h 17761386"/>
              <a:gd name="connsiteX29" fmla="*/ 893991 w 6420326"/>
              <a:gd name="connsiteY29" fmla="*/ 11839378 h 17761386"/>
              <a:gd name="connsiteX30" fmla="*/ 1363890 w 6420326"/>
              <a:gd name="connsiteY30" fmla="*/ 12169578 h 17761386"/>
              <a:gd name="connsiteX31" fmla="*/ 1948091 w 6420326"/>
              <a:gd name="connsiteY31" fmla="*/ 12296578 h 17761386"/>
              <a:gd name="connsiteX32" fmla="*/ 2367190 w 6420326"/>
              <a:gd name="connsiteY32" fmla="*/ 12918878 h 17761386"/>
              <a:gd name="connsiteX33" fmla="*/ 2976790 w 6420326"/>
              <a:gd name="connsiteY33" fmla="*/ 12880778 h 17761386"/>
              <a:gd name="connsiteX34" fmla="*/ 3433990 w 6420326"/>
              <a:gd name="connsiteY34" fmla="*/ 13515778 h 17761386"/>
              <a:gd name="connsiteX35" fmla="*/ 4449991 w 6420326"/>
              <a:gd name="connsiteY35" fmla="*/ 14201577 h 17761386"/>
              <a:gd name="connsiteX36" fmla="*/ 4823370 w 6420326"/>
              <a:gd name="connsiteY36" fmla="*/ 14460657 h 17761386"/>
              <a:gd name="connsiteX37" fmla="*/ 5579020 w 6420326"/>
              <a:gd name="connsiteY37" fmla="*/ 14953418 h 17761386"/>
              <a:gd name="connsiteX38" fmla="*/ 6194970 w 6420326"/>
              <a:gd name="connsiteY38" fmla="*/ 15411887 h 17761386"/>
              <a:gd name="connsiteX39" fmla="*/ 6375310 w 6420326"/>
              <a:gd name="connsiteY39" fmla="*/ 15776377 h 17761386"/>
              <a:gd name="connsiteX40" fmla="*/ 6329590 w 6420326"/>
              <a:gd name="connsiteY40" fmla="*/ 16195478 h 17761386"/>
              <a:gd name="connsiteX41" fmla="*/ 5438050 w 6420326"/>
              <a:gd name="connsiteY41" fmla="*/ 16667917 h 17761386"/>
              <a:gd name="connsiteX42" fmla="*/ 5125630 w 6420326"/>
              <a:gd name="connsiteY42" fmla="*/ 17240688 h 17761386"/>
              <a:gd name="connsiteX43" fmla="*/ 4582070 w 6420326"/>
              <a:gd name="connsiteY43" fmla="*/ 17591206 h 17761386"/>
              <a:gd name="connsiteX44" fmla="*/ 4082961 w 6420326"/>
              <a:gd name="connsiteY44" fmla="*/ 17761386 h 17761386"/>
              <a:gd name="connsiteX0" fmla="*/ 678091 w 6417845"/>
              <a:gd name="connsiteY0" fmla="*/ 91877 h 17761386"/>
              <a:gd name="connsiteX1" fmla="*/ 906691 w 6417845"/>
              <a:gd name="connsiteY1" fmla="*/ 155378 h 17761386"/>
              <a:gd name="connsiteX2" fmla="*/ 1414691 w 6417845"/>
              <a:gd name="connsiteY2" fmla="*/ 79177 h 17761386"/>
              <a:gd name="connsiteX3" fmla="*/ 1998891 w 6417845"/>
              <a:gd name="connsiteY3" fmla="*/ 28377 h 17761386"/>
              <a:gd name="connsiteX4" fmla="*/ 1871891 w 6417845"/>
              <a:gd name="connsiteY4" fmla="*/ 650678 h 17761386"/>
              <a:gd name="connsiteX5" fmla="*/ 2214791 w 6417845"/>
              <a:gd name="connsiteY5" fmla="*/ 942777 h 17761386"/>
              <a:gd name="connsiteX6" fmla="*/ 3167291 w 6417845"/>
              <a:gd name="connsiteY6" fmla="*/ 371277 h 17761386"/>
              <a:gd name="connsiteX7" fmla="*/ 3103791 w 6417845"/>
              <a:gd name="connsiteY7" fmla="*/ 1006278 h 17761386"/>
              <a:gd name="connsiteX8" fmla="*/ 3243491 w 6417845"/>
              <a:gd name="connsiteY8" fmla="*/ 1298378 h 17761386"/>
              <a:gd name="connsiteX9" fmla="*/ 3103791 w 6417845"/>
              <a:gd name="connsiteY9" fmla="*/ 1565078 h 17761386"/>
              <a:gd name="connsiteX10" fmla="*/ 3332391 w 6417845"/>
              <a:gd name="connsiteY10" fmla="*/ 2161977 h 17761386"/>
              <a:gd name="connsiteX11" fmla="*/ 3014891 w 6417845"/>
              <a:gd name="connsiteY11" fmla="*/ 2669978 h 17761386"/>
              <a:gd name="connsiteX12" fmla="*/ 3116491 w 6417845"/>
              <a:gd name="connsiteY12" fmla="*/ 3419277 h 17761386"/>
              <a:gd name="connsiteX13" fmla="*/ 2811691 w 6417845"/>
              <a:gd name="connsiteY13" fmla="*/ 4092378 h 17761386"/>
              <a:gd name="connsiteX14" fmla="*/ 2595791 w 6417845"/>
              <a:gd name="connsiteY14" fmla="*/ 4879778 h 17761386"/>
              <a:gd name="connsiteX15" fmla="*/ 2951390 w 6417845"/>
              <a:gd name="connsiteY15" fmla="*/ 4968678 h 17761386"/>
              <a:gd name="connsiteX16" fmla="*/ 3649891 w 6417845"/>
              <a:gd name="connsiteY16" fmla="*/ 4841678 h 17761386"/>
              <a:gd name="connsiteX17" fmla="*/ 4208691 w 6417845"/>
              <a:gd name="connsiteY17" fmla="*/ 5336977 h 17761386"/>
              <a:gd name="connsiteX18" fmla="*/ 4132491 w 6417845"/>
              <a:gd name="connsiteY18" fmla="*/ 6645078 h 17761386"/>
              <a:gd name="connsiteX19" fmla="*/ 4716691 w 6417845"/>
              <a:gd name="connsiteY19" fmla="*/ 8143678 h 17761386"/>
              <a:gd name="connsiteX20" fmla="*/ 4780191 w 6417845"/>
              <a:gd name="connsiteY20" fmla="*/ 8727878 h 17761386"/>
              <a:gd name="connsiteX21" fmla="*/ 4424591 w 6417845"/>
              <a:gd name="connsiteY21" fmla="*/ 9489878 h 17761386"/>
              <a:gd name="connsiteX22" fmla="*/ 4005491 w 6417845"/>
              <a:gd name="connsiteY22" fmla="*/ 9400978 h 17761386"/>
              <a:gd name="connsiteX23" fmla="*/ 3675291 w 6417845"/>
              <a:gd name="connsiteY23" fmla="*/ 9439078 h 17761386"/>
              <a:gd name="connsiteX24" fmla="*/ 3395891 w 6417845"/>
              <a:gd name="connsiteY24" fmla="*/ 9210478 h 17761386"/>
              <a:gd name="connsiteX25" fmla="*/ 3091091 w 6417845"/>
              <a:gd name="connsiteY25" fmla="*/ 9718478 h 17761386"/>
              <a:gd name="connsiteX26" fmla="*/ 2430691 w 6417845"/>
              <a:gd name="connsiteY26" fmla="*/ 10035977 h 17761386"/>
              <a:gd name="connsiteX27" fmla="*/ 309791 w 6417845"/>
              <a:gd name="connsiteY27" fmla="*/ 10810678 h 17761386"/>
              <a:gd name="connsiteX28" fmla="*/ 131991 w 6417845"/>
              <a:gd name="connsiteY28" fmla="*/ 11928277 h 17761386"/>
              <a:gd name="connsiteX29" fmla="*/ 893991 w 6417845"/>
              <a:gd name="connsiteY29" fmla="*/ 11839378 h 17761386"/>
              <a:gd name="connsiteX30" fmla="*/ 1363890 w 6417845"/>
              <a:gd name="connsiteY30" fmla="*/ 12169578 h 17761386"/>
              <a:gd name="connsiteX31" fmla="*/ 1948091 w 6417845"/>
              <a:gd name="connsiteY31" fmla="*/ 12296578 h 17761386"/>
              <a:gd name="connsiteX32" fmla="*/ 2367190 w 6417845"/>
              <a:gd name="connsiteY32" fmla="*/ 12918878 h 17761386"/>
              <a:gd name="connsiteX33" fmla="*/ 2976790 w 6417845"/>
              <a:gd name="connsiteY33" fmla="*/ 12880778 h 17761386"/>
              <a:gd name="connsiteX34" fmla="*/ 3433990 w 6417845"/>
              <a:gd name="connsiteY34" fmla="*/ 13515778 h 17761386"/>
              <a:gd name="connsiteX35" fmla="*/ 4449991 w 6417845"/>
              <a:gd name="connsiteY35" fmla="*/ 14201577 h 17761386"/>
              <a:gd name="connsiteX36" fmla="*/ 4823370 w 6417845"/>
              <a:gd name="connsiteY36" fmla="*/ 14460657 h 17761386"/>
              <a:gd name="connsiteX37" fmla="*/ 5579020 w 6417845"/>
              <a:gd name="connsiteY37" fmla="*/ 14953418 h 17761386"/>
              <a:gd name="connsiteX38" fmla="*/ 6240690 w 6417845"/>
              <a:gd name="connsiteY38" fmla="*/ 15354737 h 17761386"/>
              <a:gd name="connsiteX39" fmla="*/ 6375310 w 6417845"/>
              <a:gd name="connsiteY39" fmla="*/ 15776377 h 17761386"/>
              <a:gd name="connsiteX40" fmla="*/ 6329590 w 6417845"/>
              <a:gd name="connsiteY40" fmla="*/ 16195478 h 17761386"/>
              <a:gd name="connsiteX41" fmla="*/ 5438050 w 6417845"/>
              <a:gd name="connsiteY41" fmla="*/ 16667917 h 17761386"/>
              <a:gd name="connsiteX42" fmla="*/ 5125630 w 6417845"/>
              <a:gd name="connsiteY42" fmla="*/ 17240688 h 17761386"/>
              <a:gd name="connsiteX43" fmla="*/ 4582070 w 6417845"/>
              <a:gd name="connsiteY43" fmla="*/ 17591206 h 17761386"/>
              <a:gd name="connsiteX44" fmla="*/ 4082961 w 6417845"/>
              <a:gd name="connsiteY44" fmla="*/ 17761386 h 17761386"/>
              <a:gd name="connsiteX0" fmla="*/ 678091 w 6417845"/>
              <a:gd name="connsiteY0" fmla="*/ 91877 h 17761386"/>
              <a:gd name="connsiteX1" fmla="*/ 906691 w 6417845"/>
              <a:gd name="connsiteY1" fmla="*/ 155378 h 17761386"/>
              <a:gd name="connsiteX2" fmla="*/ 1414691 w 6417845"/>
              <a:gd name="connsiteY2" fmla="*/ 79177 h 17761386"/>
              <a:gd name="connsiteX3" fmla="*/ 1998891 w 6417845"/>
              <a:gd name="connsiteY3" fmla="*/ 28377 h 17761386"/>
              <a:gd name="connsiteX4" fmla="*/ 1871891 w 6417845"/>
              <a:gd name="connsiteY4" fmla="*/ 650678 h 17761386"/>
              <a:gd name="connsiteX5" fmla="*/ 2214791 w 6417845"/>
              <a:gd name="connsiteY5" fmla="*/ 942777 h 17761386"/>
              <a:gd name="connsiteX6" fmla="*/ 3167291 w 6417845"/>
              <a:gd name="connsiteY6" fmla="*/ 371277 h 17761386"/>
              <a:gd name="connsiteX7" fmla="*/ 3103791 w 6417845"/>
              <a:gd name="connsiteY7" fmla="*/ 1006278 h 17761386"/>
              <a:gd name="connsiteX8" fmla="*/ 3243491 w 6417845"/>
              <a:gd name="connsiteY8" fmla="*/ 1298378 h 17761386"/>
              <a:gd name="connsiteX9" fmla="*/ 3103791 w 6417845"/>
              <a:gd name="connsiteY9" fmla="*/ 1565078 h 17761386"/>
              <a:gd name="connsiteX10" fmla="*/ 3332391 w 6417845"/>
              <a:gd name="connsiteY10" fmla="*/ 2161977 h 17761386"/>
              <a:gd name="connsiteX11" fmla="*/ 3014891 w 6417845"/>
              <a:gd name="connsiteY11" fmla="*/ 2669978 h 17761386"/>
              <a:gd name="connsiteX12" fmla="*/ 3116491 w 6417845"/>
              <a:gd name="connsiteY12" fmla="*/ 3419277 h 17761386"/>
              <a:gd name="connsiteX13" fmla="*/ 2811691 w 6417845"/>
              <a:gd name="connsiteY13" fmla="*/ 4092378 h 17761386"/>
              <a:gd name="connsiteX14" fmla="*/ 2595791 w 6417845"/>
              <a:gd name="connsiteY14" fmla="*/ 4879778 h 17761386"/>
              <a:gd name="connsiteX15" fmla="*/ 2951390 w 6417845"/>
              <a:gd name="connsiteY15" fmla="*/ 4968678 h 17761386"/>
              <a:gd name="connsiteX16" fmla="*/ 3649891 w 6417845"/>
              <a:gd name="connsiteY16" fmla="*/ 4841678 h 17761386"/>
              <a:gd name="connsiteX17" fmla="*/ 4208691 w 6417845"/>
              <a:gd name="connsiteY17" fmla="*/ 5336977 h 17761386"/>
              <a:gd name="connsiteX18" fmla="*/ 4132491 w 6417845"/>
              <a:gd name="connsiteY18" fmla="*/ 6645078 h 17761386"/>
              <a:gd name="connsiteX19" fmla="*/ 4716691 w 6417845"/>
              <a:gd name="connsiteY19" fmla="*/ 8143678 h 17761386"/>
              <a:gd name="connsiteX20" fmla="*/ 4780191 w 6417845"/>
              <a:gd name="connsiteY20" fmla="*/ 8727878 h 17761386"/>
              <a:gd name="connsiteX21" fmla="*/ 4424591 w 6417845"/>
              <a:gd name="connsiteY21" fmla="*/ 9489878 h 17761386"/>
              <a:gd name="connsiteX22" fmla="*/ 4005491 w 6417845"/>
              <a:gd name="connsiteY22" fmla="*/ 9400978 h 17761386"/>
              <a:gd name="connsiteX23" fmla="*/ 3675291 w 6417845"/>
              <a:gd name="connsiteY23" fmla="*/ 9439078 h 17761386"/>
              <a:gd name="connsiteX24" fmla="*/ 3395891 w 6417845"/>
              <a:gd name="connsiteY24" fmla="*/ 9210478 h 17761386"/>
              <a:gd name="connsiteX25" fmla="*/ 3091091 w 6417845"/>
              <a:gd name="connsiteY25" fmla="*/ 9718478 h 17761386"/>
              <a:gd name="connsiteX26" fmla="*/ 2430691 w 6417845"/>
              <a:gd name="connsiteY26" fmla="*/ 10035977 h 17761386"/>
              <a:gd name="connsiteX27" fmla="*/ 309791 w 6417845"/>
              <a:gd name="connsiteY27" fmla="*/ 10810678 h 17761386"/>
              <a:gd name="connsiteX28" fmla="*/ 131991 w 6417845"/>
              <a:gd name="connsiteY28" fmla="*/ 11928277 h 17761386"/>
              <a:gd name="connsiteX29" fmla="*/ 893991 w 6417845"/>
              <a:gd name="connsiteY29" fmla="*/ 11839378 h 17761386"/>
              <a:gd name="connsiteX30" fmla="*/ 1363890 w 6417845"/>
              <a:gd name="connsiteY30" fmla="*/ 12169578 h 17761386"/>
              <a:gd name="connsiteX31" fmla="*/ 1948091 w 6417845"/>
              <a:gd name="connsiteY31" fmla="*/ 12296578 h 17761386"/>
              <a:gd name="connsiteX32" fmla="*/ 2367190 w 6417845"/>
              <a:gd name="connsiteY32" fmla="*/ 12918878 h 17761386"/>
              <a:gd name="connsiteX33" fmla="*/ 2976790 w 6417845"/>
              <a:gd name="connsiteY33" fmla="*/ 12880778 h 17761386"/>
              <a:gd name="connsiteX34" fmla="*/ 3433990 w 6417845"/>
              <a:gd name="connsiteY34" fmla="*/ 13515778 h 17761386"/>
              <a:gd name="connsiteX35" fmla="*/ 4449991 w 6417845"/>
              <a:gd name="connsiteY35" fmla="*/ 14201577 h 17761386"/>
              <a:gd name="connsiteX36" fmla="*/ 4743360 w 6417845"/>
              <a:gd name="connsiteY36" fmla="*/ 14494947 h 17761386"/>
              <a:gd name="connsiteX37" fmla="*/ 5579020 w 6417845"/>
              <a:gd name="connsiteY37" fmla="*/ 14953418 h 17761386"/>
              <a:gd name="connsiteX38" fmla="*/ 6240690 w 6417845"/>
              <a:gd name="connsiteY38" fmla="*/ 15354737 h 17761386"/>
              <a:gd name="connsiteX39" fmla="*/ 6375310 w 6417845"/>
              <a:gd name="connsiteY39" fmla="*/ 15776377 h 17761386"/>
              <a:gd name="connsiteX40" fmla="*/ 6329590 w 6417845"/>
              <a:gd name="connsiteY40" fmla="*/ 16195478 h 17761386"/>
              <a:gd name="connsiteX41" fmla="*/ 5438050 w 6417845"/>
              <a:gd name="connsiteY41" fmla="*/ 16667917 h 17761386"/>
              <a:gd name="connsiteX42" fmla="*/ 5125630 w 6417845"/>
              <a:gd name="connsiteY42" fmla="*/ 17240688 h 17761386"/>
              <a:gd name="connsiteX43" fmla="*/ 4582070 w 6417845"/>
              <a:gd name="connsiteY43" fmla="*/ 17591206 h 17761386"/>
              <a:gd name="connsiteX44" fmla="*/ 4082961 w 6417845"/>
              <a:gd name="connsiteY44" fmla="*/ 17761386 h 17761386"/>
              <a:gd name="connsiteX0" fmla="*/ 678091 w 6417845"/>
              <a:gd name="connsiteY0" fmla="*/ 91877 h 17761386"/>
              <a:gd name="connsiteX1" fmla="*/ 906691 w 6417845"/>
              <a:gd name="connsiteY1" fmla="*/ 155378 h 17761386"/>
              <a:gd name="connsiteX2" fmla="*/ 1414691 w 6417845"/>
              <a:gd name="connsiteY2" fmla="*/ 79177 h 17761386"/>
              <a:gd name="connsiteX3" fmla="*/ 1998891 w 6417845"/>
              <a:gd name="connsiteY3" fmla="*/ 28377 h 17761386"/>
              <a:gd name="connsiteX4" fmla="*/ 1871891 w 6417845"/>
              <a:gd name="connsiteY4" fmla="*/ 650678 h 17761386"/>
              <a:gd name="connsiteX5" fmla="*/ 2214791 w 6417845"/>
              <a:gd name="connsiteY5" fmla="*/ 942777 h 17761386"/>
              <a:gd name="connsiteX6" fmla="*/ 3167291 w 6417845"/>
              <a:gd name="connsiteY6" fmla="*/ 371277 h 17761386"/>
              <a:gd name="connsiteX7" fmla="*/ 3103791 w 6417845"/>
              <a:gd name="connsiteY7" fmla="*/ 1006278 h 17761386"/>
              <a:gd name="connsiteX8" fmla="*/ 3243491 w 6417845"/>
              <a:gd name="connsiteY8" fmla="*/ 1298378 h 17761386"/>
              <a:gd name="connsiteX9" fmla="*/ 3103791 w 6417845"/>
              <a:gd name="connsiteY9" fmla="*/ 1565078 h 17761386"/>
              <a:gd name="connsiteX10" fmla="*/ 3332391 w 6417845"/>
              <a:gd name="connsiteY10" fmla="*/ 2161977 h 17761386"/>
              <a:gd name="connsiteX11" fmla="*/ 3014891 w 6417845"/>
              <a:gd name="connsiteY11" fmla="*/ 2669978 h 17761386"/>
              <a:gd name="connsiteX12" fmla="*/ 3116491 w 6417845"/>
              <a:gd name="connsiteY12" fmla="*/ 3419277 h 17761386"/>
              <a:gd name="connsiteX13" fmla="*/ 2811691 w 6417845"/>
              <a:gd name="connsiteY13" fmla="*/ 4092378 h 17761386"/>
              <a:gd name="connsiteX14" fmla="*/ 2595791 w 6417845"/>
              <a:gd name="connsiteY14" fmla="*/ 4879778 h 17761386"/>
              <a:gd name="connsiteX15" fmla="*/ 2951390 w 6417845"/>
              <a:gd name="connsiteY15" fmla="*/ 4968678 h 17761386"/>
              <a:gd name="connsiteX16" fmla="*/ 3649891 w 6417845"/>
              <a:gd name="connsiteY16" fmla="*/ 4841678 h 17761386"/>
              <a:gd name="connsiteX17" fmla="*/ 4208691 w 6417845"/>
              <a:gd name="connsiteY17" fmla="*/ 5336977 h 17761386"/>
              <a:gd name="connsiteX18" fmla="*/ 4132491 w 6417845"/>
              <a:gd name="connsiteY18" fmla="*/ 6645078 h 17761386"/>
              <a:gd name="connsiteX19" fmla="*/ 4716691 w 6417845"/>
              <a:gd name="connsiteY19" fmla="*/ 8143678 h 17761386"/>
              <a:gd name="connsiteX20" fmla="*/ 4780191 w 6417845"/>
              <a:gd name="connsiteY20" fmla="*/ 8727878 h 17761386"/>
              <a:gd name="connsiteX21" fmla="*/ 4424591 w 6417845"/>
              <a:gd name="connsiteY21" fmla="*/ 9489878 h 17761386"/>
              <a:gd name="connsiteX22" fmla="*/ 4005491 w 6417845"/>
              <a:gd name="connsiteY22" fmla="*/ 9400978 h 17761386"/>
              <a:gd name="connsiteX23" fmla="*/ 3675291 w 6417845"/>
              <a:gd name="connsiteY23" fmla="*/ 9439078 h 17761386"/>
              <a:gd name="connsiteX24" fmla="*/ 3395891 w 6417845"/>
              <a:gd name="connsiteY24" fmla="*/ 9210478 h 17761386"/>
              <a:gd name="connsiteX25" fmla="*/ 3091091 w 6417845"/>
              <a:gd name="connsiteY25" fmla="*/ 9718478 h 17761386"/>
              <a:gd name="connsiteX26" fmla="*/ 2430691 w 6417845"/>
              <a:gd name="connsiteY26" fmla="*/ 10035977 h 17761386"/>
              <a:gd name="connsiteX27" fmla="*/ 309791 w 6417845"/>
              <a:gd name="connsiteY27" fmla="*/ 10810678 h 17761386"/>
              <a:gd name="connsiteX28" fmla="*/ 131991 w 6417845"/>
              <a:gd name="connsiteY28" fmla="*/ 11928277 h 17761386"/>
              <a:gd name="connsiteX29" fmla="*/ 893991 w 6417845"/>
              <a:gd name="connsiteY29" fmla="*/ 11839378 h 17761386"/>
              <a:gd name="connsiteX30" fmla="*/ 1363890 w 6417845"/>
              <a:gd name="connsiteY30" fmla="*/ 12169578 h 17761386"/>
              <a:gd name="connsiteX31" fmla="*/ 1948091 w 6417845"/>
              <a:gd name="connsiteY31" fmla="*/ 12296578 h 17761386"/>
              <a:gd name="connsiteX32" fmla="*/ 2367190 w 6417845"/>
              <a:gd name="connsiteY32" fmla="*/ 12918878 h 17761386"/>
              <a:gd name="connsiteX33" fmla="*/ 2976790 w 6417845"/>
              <a:gd name="connsiteY33" fmla="*/ 12880778 h 17761386"/>
              <a:gd name="connsiteX34" fmla="*/ 3433990 w 6417845"/>
              <a:gd name="connsiteY34" fmla="*/ 13515778 h 17761386"/>
              <a:gd name="connsiteX35" fmla="*/ 4449991 w 6417845"/>
              <a:gd name="connsiteY35" fmla="*/ 14201577 h 17761386"/>
              <a:gd name="connsiteX36" fmla="*/ 4743360 w 6417845"/>
              <a:gd name="connsiteY36" fmla="*/ 14494947 h 17761386"/>
              <a:gd name="connsiteX37" fmla="*/ 5579020 w 6417845"/>
              <a:gd name="connsiteY37" fmla="*/ 14919128 h 17761386"/>
              <a:gd name="connsiteX38" fmla="*/ 6240690 w 6417845"/>
              <a:gd name="connsiteY38" fmla="*/ 15354737 h 17761386"/>
              <a:gd name="connsiteX39" fmla="*/ 6375310 w 6417845"/>
              <a:gd name="connsiteY39" fmla="*/ 15776377 h 17761386"/>
              <a:gd name="connsiteX40" fmla="*/ 6329590 w 6417845"/>
              <a:gd name="connsiteY40" fmla="*/ 16195478 h 17761386"/>
              <a:gd name="connsiteX41" fmla="*/ 5438050 w 6417845"/>
              <a:gd name="connsiteY41" fmla="*/ 16667917 h 17761386"/>
              <a:gd name="connsiteX42" fmla="*/ 5125630 w 6417845"/>
              <a:gd name="connsiteY42" fmla="*/ 17240688 h 17761386"/>
              <a:gd name="connsiteX43" fmla="*/ 4582070 w 6417845"/>
              <a:gd name="connsiteY43" fmla="*/ 17591206 h 17761386"/>
              <a:gd name="connsiteX44" fmla="*/ 4082961 w 6417845"/>
              <a:gd name="connsiteY44" fmla="*/ 17761386 h 17761386"/>
              <a:gd name="connsiteX0" fmla="*/ 678091 w 6417845"/>
              <a:gd name="connsiteY0" fmla="*/ 91877 h 17761386"/>
              <a:gd name="connsiteX1" fmla="*/ 906691 w 6417845"/>
              <a:gd name="connsiteY1" fmla="*/ 155378 h 17761386"/>
              <a:gd name="connsiteX2" fmla="*/ 1414691 w 6417845"/>
              <a:gd name="connsiteY2" fmla="*/ 79177 h 17761386"/>
              <a:gd name="connsiteX3" fmla="*/ 1998891 w 6417845"/>
              <a:gd name="connsiteY3" fmla="*/ 28377 h 17761386"/>
              <a:gd name="connsiteX4" fmla="*/ 1871891 w 6417845"/>
              <a:gd name="connsiteY4" fmla="*/ 650678 h 17761386"/>
              <a:gd name="connsiteX5" fmla="*/ 2214791 w 6417845"/>
              <a:gd name="connsiteY5" fmla="*/ 942777 h 17761386"/>
              <a:gd name="connsiteX6" fmla="*/ 3167291 w 6417845"/>
              <a:gd name="connsiteY6" fmla="*/ 371277 h 17761386"/>
              <a:gd name="connsiteX7" fmla="*/ 3103791 w 6417845"/>
              <a:gd name="connsiteY7" fmla="*/ 1006278 h 17761386"/>
              <a:gd name="connsiteX8" fmla="*/ 3243491 w 6417845"/>
              <a:gd name="connsiteY8" fmla="*/ 1298378 h 17761386"/>
              <a:gd name="connsiteX9" fmla="*/ 3103791 w 6417845"/>
              <a:gd name="connsiteY9" fmla="*/ 1565078 h 17761386"/>
              <a:gd name="connsiteX10" fmla="*/ 3332391 w 6417845"/>
              <a:gd name="connsiteY10" fmla="*/ 2161977 h 17761386"/>
              <a:gd name="connsiteX11" fmla="*/ 3014891 w 6417845"/>
              <a:gd name="connsiteY11" fmla="*/ 2669978 h 17761386"/>
              <a:gd name="connsiteX12" fmla="*/ 3116491 w 6417845"/>
              <a:gd name="connsiteY12" fmla="*/ 3419277 h 17761386"/>
              <a:gd name="connsiteX13" fmla="*/ 2811691 w 6417845"/>
              <a:gd name="connsiteY13" fmla="*/ 4092378 h 17761386"/>
              <a:gd name="connsiteX14" fmla="*/ 2595791 w 6417845"/>
              <a:gd name="connsiteY14" fmla="*/ 4879778 h 17761386"/>
              <a:gd name="connsiteX15" fmla="*/ 2951390 w 6417845"/>
              <a:gd name="connsiteY15" fmla="*/ 4968678 h 17761386"/>
              <a:gd name="connsiteX16" fmla="*/ 3649891 w 6417845"/>
              <a:gd name="connsiteY16" fmla="*/ 4841678 h 17761386"/>
              <a:gd name="connsiteX17" fmla="*/ 4208691 w 6417845"/>
              <a:gd name="connsiteY17" fmla="*/ 5336977 h 17761386"/>
              <a:gd name="connsiteX18" fmla="*/ 4132491 w 6417845"/>
              <a:gd name="connsiteY18" fmla="*/ 6645078 h 17761386"/>
              <a:gd name="connsiteX19" fmla="*/ 4716691 w 6417845"/>
              <a:gd name="connsiteY19" fmla="*/ 8143678 h 17761386"/>
              <a:gd name="connsiteX20" fmla="*/ 4780191 w 6417845"/>
              <a:gd name="connsiteY20" fmla="*/ 8727878 h 17761386"/>
              <a:gd name="connsiteX21" fmla="*/ 4424591 w 6417845"/>
              <a:gd name="connsiteY21" fmla="*/ 9489878 h 17761386"/>
              <a:gd name="connsiteX22" fmla="*/ 4005491 w 6417845"/>
              <a:gd name="connsiteY22" fmla="*/ 9400978 h 17761386"/>
              <a:gd name="connsiteX23" fmla="*/ 3675291 w 6417845"/>
              <a:gd name="connsiteY23" fmla="*/ 9439078 h 17761386"/>
              <a:gd name="connsiteX24" fmla="*/ 3395891 w 6417845"/>
              <a:gd name="connsiteY24" fmla="*/ 9210478 h 17761386"/>
              <a:gd name="connsiteX25" fmla="*/ 3091091 w 6417845"/>
              <a:gd name="connsiteY25" fmla="*/ 9718478 h 17761386"/>
              <a:gd name="connsiteX26" fmla="*/ 2430691 w 6417845"/>
              <a:gd name="connsiteY26" fmla="*/ 10035977 h 17761386"/>
              <a:gd name="connsiteX27" fmla="*/ 309791 w 6417845"/>
              <a:gd name="connsiteY27" fmla="*/ 10810678 h 17761386"/>
              <a:gd name="connsiteX28" fmla="*/ 131991 w 6417845"/>
              <a:gd name="connsiteY28" fmla="*/ 11928277 h 17761386"/>
              <a:gd name="connsiteX29" fmla="*/ 893991 w 6417845"/>
              <a:gd name="connsiteY29" fmla="*/ 11839378 h 17761386"/>
              <a:gd name="connsiteX30" fmla="*/ 1363890 w 6417845"/>
              <a:gd name="connsiteY30" fmla="*/ 12169578 h 17761386"/>
              <a:gd name="connsiteX31" fmla="*/ 1948091 w 6417845"/>
              <a:gd name="connsiteY31" fmla="*/ 12296578 h 17761386"/>
              <a:gd name="connsiteX32" fmla="*/ 2367190 w 6417845"/>
              <a:gd name="connsiteY32" fmla="*/ 12918878 h 17761386"/>
              <a:gd name="connsiteX33" fmla="*/ 2976790 w 6417845"/>
              <a:gd name="connsiteY33" fmla="*/ 12880778 h 17761386"/>
              <a:gd name="connsiteX34" fmla="*/ 3433990 w 6417845"/>
              <a:gd name="connsiteY34" fmla="*/ 13515778 h 17761386"/>
              <a:gd name="connsiteX35" fmla="*/ 4301401 w 6417845"/>
              <a:gd name="connsiteY35" fmla="*/ 14190147 h 17761386"/>
              <a:gd name="connsiteX36" fmla="*/ 4743360 w 6417845"/>
              <a:gd name="connsiteY36" fmla="*/ 14494947 h 17761386"/>
              <a:gd name="connsiteX37" fmla="*/ 5579020 w 6417845"/>
              <a:gd name="connsiteY37" fmla="*/ 14919128 h 17761386"/>
              <a:gd name="connsiteX38" fmla="*/ 6240690 w 6417845"/>
              <a:gd name="connsiteY38" fmla="*/ 15354737 h 17761386"/>
              <a:gd name="connsiteX39" fmla="*/ 6375310 w 6417845"/>
              <a:gd name="connsiteY39" fmla="*/ 15776377 h 17761386"/>
              <a:gd name="connsiteX40" fmla="*/ 6329590 w 6417845"/>
              <a:gd name="connsiteY40" fmla="*/ 16195478 h 17761386"/>
              <a:gd name="connsiteX41" fmla="*/ 5438050 w 6417845"/>
              <a:gd name="connsiteY41" fmla="*/ 16667917 h 17761386"/>
              <a:gd name="connsiteX42" fmla="*/ 5125630 w 6417845"/>
              <a:gd name="connsiteY42" fmla="*/ 17240688 h 17761386"/>
              <a:gd name="connsiteX43" fmla="*/ 4582070 w 6417845"/>
              <a:gd name="connsiteY43" fmla="*/ 17591206 h 17761386"/>
              <a:gd name="connsiteX44" fmla="*/ 4082961 w 6417845"/>
              <a:gd name="connsiteY44" fmla="*/ 17761386 h 17761386"/>
              <a:gd name="connsiteX0" fmla="*/ 678091 w 6417845"/>
              <a:gd name="connsiteY0" fmla="*/ 91877 h 17761386"/>
              <a:gd name="connsiteX1" fmla="*/ 906691 w 6417845"/>
              <a:gd name="connsiteY1" fmla="*/ 155378 h 17761386"/>
              <a:gd name="connsiteX2" fmla="*/ 1414691 w 6417845"/>
              <a:gd name="connsiteY2" fmla="*/ 79177 h 17761386"/>
              <a:gd name="connsiteX3" fmla="*/ 1998891 w 6417845"/>
              <a:gd name="connsiteY3" fmla="*/ 28377 h 17761386"/>
              <a:gd name="connsiteX4" fmla="*/ 1871891 w 6417845"/>
              <a:gd name="connsiteY4" fmla="*/ 650678 h 17761386"/>
              <a:gd name="connsiteX5" fmla="*/ 2214791 w 6417845"/>
              <a:gd name="connsiteY5" fmla="*/ 942777 h 17761386"/>
              <a:gd name="connsiteX6" fmla="*/ 3167291 w 6417845"/>
              <a:gd name="connsiteY6" fmla="*/ 371277 h 17761386"/>
              <a:gd name="connsiteX7" fmla="*/ 3103791 w 6417845"/>
              <a:gd name="connsiteY7" fmla="*/ 1006278 h 17761386"/>
              <a:gd name="connsiteX8" fmla="*/ 3243491 w 6417845"/>
              <a:gd name="connsiteY8" fmla="*/ 1298378 h 17761386"/>
              <a:gd name="connsiteX9" fmla="*/ 3103791 w 6417845"/>
              <a:gd name="connsiteY9" fmla="*/ 1565078 h 17761386"/>
              <a:gd name="connsiteX10" fmla="*/ 3332391 w 6417845"/>
              <a:gd name="connsiteY10" fmla="*/ 2161977 h 17761386"/>
              <a:gd name="connsiteX11" fmla="*/ 3014891 w 6417845"/>
              <a:gd name="connsiteY11" fmla="*/ 2669978 h 17761386"/>
              <a:gd name="connsiteX12" fmla="*/ 3116491 w 6417845"/>
              <a:gd name="connsiteY12" fmla="*/ 3419277 h 17761386"/>
              <a:gd name="connsiteX13" fmla="*/ 2811691 w 6417845"/>
              <a:gd name="connsiteY13" fmla="*/ 4092378 h 17761386"/>
              <a:gd name="connsiteX14" fmla="*/ 2595791 w 6417845"/>
              <a:gd name="connsiteY14" fmla="*/ 4879778 h 17761386"/>
              <a:gd name="connsiteX15" fmla="*/ 2951390 w 6417845"/>
              <a:gd name="connsiteY15" fmla="*/ 4968678 h 17761386"/>
              <a:gd name="connsiteX16" fmla="*/ 3649891 w 6417845"/>
              <a:gd name="connsiteY16" fmla="*/ 4841678 h 17761386"/>
              <a:gd name="connsiteX17" fmla="*/ 4208691 w 6417845"/>
              <a:gd name="connsiteY17" fmla="*/ 5336977 h 17761386"/>
              <a:gd name="connsiteX18" fmla="*/ 4132491 w 6417845"/>
              <a:gd name="connsiteY18" fmla="*/ 6645078 h 17761386"/>
              <a:gd name="connsiteX19" fmla="*/ 4716691 w 6417845"/>
              <a:gd name="connsiteY19" fmla="*/ 8143678 h 17761386"/>
              <a:gd name="connsiteX20" fmla="*/ 4780191 w 6417845"/>
              <a:gd name="connsiteY20" fmla="*/ 8727878 h 17761386"/>
              <a:gd name="connsiteX21" fmla="*/ 4424591 w 6417845"/>
              <a:gd name="connsiteY21" fmla="*/ 9489878 h 17761386"/>
              <a:gd name="connsiteX22" fmla="*/ 4005491 w 6417845"/>
              <a:gd name="connsiteY22" fmla="*/ 9400978 h 17761386"/>
              <a:gd name="connsiteX23" fmla="*/ 3675291 w 6417845"/>
              <a:gd name="connsiteY23" fmla="*/ 9439078 h 17761386"/>
              <a:gd name="connsiteX24" fmla="*/ 3395891 w 6417845"/>
              <a:gd name="connsiteY24" fmla="*/ 9210478 h 17761386"/>
              <a:gd name="connsiteX25" fmla="*/ 3091091 w 6417845"/>
              <a:gd name="connsiteY25" fmla="*/ 9718478 h 17761386"/>
              <a:gd name="connsiteX26" fmla="*/ 2430691 w 6417845"/>
              <a:gd name="connsiteY26" fmla="*/ 10035977 h 17761386"/>
              <a:gd name="connsiteX27" fmla="*/ 309791 w 6417845"/>
              <a:gd name="connsiteY27" fmla="*/ 10810678 h 17761386"/>
              <a:gd name="connsiteX28" fmla="*/ 131991 w 6417845"/>
              <a:gd name="connsiteY28" fmla="*/ 11928277 h 17761386"/>
              <a:gd name="connsiteX29" fmla="*/ 893991 w 6417845"/>
              <a:gd name="connsiteY29" fmla="*/ 11839378 h 17761386"/>
              <a:gd name="connsiteX30" fmla="*/ 1363890 w 6417845"/>
              <a:gd name="connsiteY30" fmla="*/ 12169578 h 17761386"/>
              <a:gd name="connsiteX31" fmla="*/ 1948091 w 6417845"/>
              <a:gd name="connsiteY31" fmla="*/ 12296578 h 17761386"/>
              <a:gd name="connsiteX32" fmla="*/ 2367190 w 6417845"/>
              <a:gd name="connsiteY32" fmla="*/ 12918878 h 17761386"/>
              <a:gd name="connsiteX33" fmla="*/ 2976790 w 6417845"/>
              <a:gd name="connsiteY33" fmla="*/ 12880778 h 17761386"/>
              <a:gd name="connsiteX34" fmla="*/ 3433990 w 6417845"/>
              <a:gd name="connsiteY34" fmla="*/ 13515778 h 17761386"/>
              <a:gd name="connsiteX35" fmla="*/ 3761652 w 6417845"/>
              <a:gd name="connsiteY35" fmla="*/ 13983391 h 17761386"/>
              <a:gd name="connsiteX36" fmla="*/ 4301401 w 6417845"/>
              <a:gd name="connsiteY36" fmla="*/ 14190147 h 17761386"/>
              <a:gd name="connsiteX37" fmla="*/ 4743360 w 6417845"/>
              <a:gd name="connsiteY37" fmla="*/ 14494947 h 17761386"/>
              <a:gd name="connsiteX38" fmla="*/ 5579020 w 6417845"/>
              <a:gd name="connsiteY38" fmla="*/ 14919128 h 17761386"/>
              <a:gd name="connsiteX39" fmla="*/ 6240690 w 6417845"/>
              <a:gd name="connsiteY39" fmla="*/ 15354737 h 17761386"/>
              <a:gd name="connsiteX40" fmla="*/ 6375310 w 6417845"/>
              <a:gd name="connsiteY40" fmla="*/ 15776377 h 17761386"/>
              <a:gd name="connsiteX41" fmla="*/ 6329590 w 6417845"/>
              <a:gd name="connsiteY41" fmla="*/ 16195478 h 17761386"/>
              <a:gd name="connsiteX42" fmla="*/ 5438050 w 6417845"/>
              <a:gd name="connsiteY42" fmla="*/ 16667917 h 17761386"/>
              <a:gd name="connsiteX43" fmla="*/ 5125630 w 6417845"/>
              <a:gd name="connsiteY43" fmla="*/ 17240688 h 17761386"/>
              <a:gd name="connsiteX44" fmla="*/ 4582070 w 6417845"/>
              <a:gd name="connsiteY44" fmla="*/ 17591206 h 17761386"/>
              <a:gd name="connsiteX45" fmla="*/ 4082961 w 6417845"/>
              <a:gd name="connsiteY45" fmla="*/ 17761386 h 17761386"/>
              <a:gd name="connsiteX0" fmla="*/ 678091 w 6417845"/>
              <a:gd name="connsiteY0" fmla="*/ 91877 h 17761386"/>
              <a:gd name="connsiteX1" fmla="*/ 906691 w 6417845"/>
              <a:gd name="connsiteY1" fmla="*/ 155378 h 17761386"/>
              <a:gd name="connsiteX2" fmla="*/ 1414691 w 6417845"/>
              <a:gd name="connsiteY2" fmla="*/ 79177 h 17761386"/>
              <a:gd name="connsiteX3" fmla="*/ 1998891 w 6417845"/>
              <a:gd name="connsiteY3" fmla="*/ 28377 h 17761386"/>
              <a:gd name="connsiteX4" fmla="*/ 1871891 w 6417845"/>
              <a:gd name="connsiteY4" fmla="*/ 650678 h 17761386"/>
              <a:gd name="connsiteX5" fmla="*/ 2214791 w 6417845"/>
              <a:gd name="connsiteY5" fmla="*/ 942777 h 17761386"/>
              <a:gd name="connsiteX6" fmla="*/ 3167291 w 6417845"/>
              <a:gd name="connsiteY6" fmla="*/ 371277 h 17761386"/>
              <a:gd name="connsiteX7" fmla="*/ 3103791 w 6417845"/>
              <a:gd name="connsiteY7" fmla="*/ 1006278 h 17761386"/>
              <a:gd name="connsiteX8" fmla="*/ 3243491 w 6417845"/>
              <a:gd name="connsiteY8" fmla="*/ 1298378 h 17761386"/>
              <a:gd name="connsiteX9" fmla="*/ 3103791 w 6417845"/>
              <a:gd name="connsiteY9" fmla="*/ 1565078 h 17761386"/>
              <a:gd name="connsiteX10" fmla="*/ 3332391 w 6417845"/>
              <a:gd name="connsiteY10" fmla="*/ 2161977 h 17761386"/>
              <a:gd name="connsiteX11" fmla="*/ 3014891 w 6417845"/>
              <a:gd name="connsiteY11" fmla="*/ 2669978 h 17761386"/>
              <a:gd name="connsiteX12" fmla="*/ 3116491 w 6417845"/>
              <a:gd name="connsiteY12" fmla="*/ 3419277 h 17761386"/>
              <a:gd name="connsiteX13" fmla="*/ 2811691 w 6417845"/>
              <a:gd name="connsiteY13" fmla="*/ 4092378 h 17761386"/>
              <a:gd name="connsiteX14" fmla="*/ 2595791 w 6417845"/>
              <a:gd name="connsiteY14" fmla="*/ 4879778 h 17761386"/>
              <a:gd name="connsiteX15" fmla="*/ 2951390 w 6417845"/>
              <a:gd name="connsiteY15" fmla="*/ 4968678 h 17761386"/>
              <a:gd name="connsiteX16" fmla="*/ 3649891 w 6417845"/>
              <a:gd name="connsiteY16" fmla="*/ 4841678 h 17761386"/>
              <a:gd name="connsiteX17" fmla="*/ 4208691 w 6417845"/>
              <a:gd name="connsiteY17" fmla="*/ 5336977 h 17761386"/>
              <a:gd name="connsiteX18" fmla="*/ 4132491 w 6417845"/>
              <a:gd name="connsiteY18" fmla="*/ 6645078 h 17761386"/>
              <a:gd name="connsiteX19" fmla="*/ 4716691 w 6417845"/>
              <a:gd name="connsiteY19" fmla="*/ 8143678 h 17761386"/>
              <a:gd name="connsiteX20" fmla="*/ 4780191 w 6417845"/>
              <a:gd name="connsiteY20" fmla="*/ 8727878 h 17761386"/>
              <a:gd name="connsiteX21" fmla="*/ 4424591 w 6417845"/>
              <a:gd name="connsiteY21" fmla="*/ 9489878 h 17761386"/>
              <a:gd name="connsiteX22" fmla="*/ 4005491 w 6417845"/>
              <a:gd name="connsiteY22" fmla="*/ 9400978 h 17761386"/>
              <a:gd name="connsiteX23" fmla="*/ 3675291 w 6417845"/>
              <a:gd name="connsiteY23" fmla="*/ 9439078 h 17761386"/>
              <a:gd name="connsiteX24" fmla="*/ 3395891 w 6417845"/>
              <a:gd name="connsiteY24" fmla="*/ 9210478 h 17761386"/>
              <a:gd name="connsiteX25" fmla="*/ 3091091 w 6417845"/>
              <a:gd name="connsiteY25" fmla="*/ 9718478 h 17761386"/>
              <a:gd name="connsiteX26" fmla="*/ 2430691 w 6417845"/>
              <a:gd name="connsiteY26" fmla="*/ 10035977 h 17761386"/>
              <a:gd name="connsiteX27" fmla="*/ 309791 w 6417845"/>
              <a:gd name="connsiteY27" fmla="*/ 10810678 h 17761386"/>
              <a:gd name="connsiteX28" fmla="*/ 131991 w 6417845"/>
              <a:gd name="connsiteY28" fmla="*/ 11928277 h 17761386"/>
              <a:gd name="connsiteX29" fmla="*/ 893991 w 6417845"/>
              <a:gd name="connsiteY29" fmla="*/ 11839378 h 17761386"/>
              <a:gd name="connsiteX30" fmla="*/ 1363890 w 6417845"/>
              <a:gd name="connsiteY30" fmla="*/ 12169578 h 17761386"/>
              <a:gd name="connsiteX31" fmla="*/ 1948091 w 6417845"/>
              <a:gd name="connsiteY31" fmla="*/ 12296578 h 17761386"/>
              <a:gd name="connsiteX32" fmla="*/ 2367190 w 6417845"/>
              <a:gd name="connsiteY32" fmla="*/ 12918878 h 17761386"/>
              <a:gd name="connsiteX33" fmla="*/ 3022510 w 6417845"/>
              <a:gd name="connsiteY33" fmla="*/ 13120808 h 17761386"/>
              <a:gd name="connsiteX34" fmla="*/ 3433990 w 6417845"/>
              <a:gd name="connsiteY34" fmla="*/ 13515778 h 17761386"/>
              <a:gd name="connsiteX35" fmla="*/ 3761652 w 6417845"/>
              <a:gd name="connsiteY35" fmla="*/ 13983391 h 17761386"/>
              <a:gd name="connsiteX36" fmla="*/ 4301401 w 6417845"/>
              <a:gd name="connsiteY36" fmla="*/ 14190147 h 17761386"/>
              <a:gd name="connsiteX37" fmla="*/ 4743360 w 6417845"/>
              <a:gd name="connsiteY37" fmla="*/ 14494947 h 17761386"/>
              <a:gd name="connsiteX38" fmla="*/ 5579020 w 6417845"/>
              <a:gd name="connsiteY38" fmla="*/ 14919128 h 17761386"/>
              <a:gd name="connsiteX39" fmla="*/ 6240690 w 6417845"/>
              <a:gd name="connsiteY39" fmla="*/ 15354737 h 17761386"/>
              <a:gd name="connsiteX40" fmla="*/ 6375310 w 6417845"/>
              <a:gd name="connsiteY40" fmla="*/ 15776377 h 17761386"/>
              <a:gd name="connsiteX41" fmla="*/ 6329590 w 6417845"/>
              <a:gd name="connsiteY41" fmla="*/ 16195478 h 17761386"/>
              <a:gd name="connsiteX42" fmla="*/ 5438050 w 6417845"/>
              <a:gd name="connsiteY42" fmla="*/ 16667917 h 17761386"/>
              <a:gd name="connsiteX43" fmla="*/ 5125630 w 6417845"/>
              <a:gd name="connsiteY43" fmla="*/ 17240688 h 17761386"/>
              <a:gd name="connsiteX44" fmla="*/ 4582070 w 6417845"/>
              <a:gd name="connsiteY44" fmla="*/ 17591206 h 17761386"/>
              <a:gd name="connsiteX45" fmla="*/ 4082961 w 6417845"/>
              <a:gd name="connsiteY45" fmla="*/ 17761386 h 17761386"/>
              <a:gd name="connsiteX0" fmla="*/ 678091 w 6417845"/>
              <a:gd name="connsiteY0" fmla="*/ 91877 h 17761386"/>
              <a:gd name="connsiteX1" fmla="*/ 906691 w 6417845"/>
              <a:gd name="connsiteY1" fmla="*/ 155378 h 17761386"/>
              <a:gd name="connsiteX2" fmla="*/ 1414691 w 6417845"/>
              <a:gd name="connsiteY2" fmla="*/ 79177 h 17761386"/>
              <a:gd name="connsiteX3" fmla="*/ 1998891 w 6417845"/>
              <a:gd name="connsiteY3" fmla="*/ 28377 h 17761386"/>
              <a:gd name="connsiteX4" fmla="*/ 1871891 w 6417845"/>
              <a:gd name="connsiteY4" fmla="*/ 650678 h 17761386"/>
              <a:gd name="connsiteX5" fmla="*/ 2214791 w 6417845"/>
              <a:gd name="connsiteY5" fmla="*/ 942777 h 17761386"/>
              <a:gd name="connsiteX6" fmla="*/ 3167291 w 6417845"/>
              <a:gd name="connsiteY6" fmla="*/ 371277 h 17761386"/>
              <a:gd name="connsiteX7" fmla="*/ 3103791 w 6417845"/>
              <a:gd name="connsiteY7" fmla="*/ 1006278 h 17761386"/>
              <a:gd name="connsiteX8" fmla="*/ 3243491 w 6417845"/>
              <a:gd name="connsiteY8" fmla="*/ 1298378 h 17761386"/>
              <a:gd name="connsiteX9" fmla="*/ 3103791 w 6417845"/>
              <a:gd name="connsiteY9" fmla="*/ 1565078 h 17761386"/>
              <a:gd name="connsiteX10" fmla="*/ 3332391 w 6417845"/>
              <a:gd name="connsiteY10" fmla="*/ 2161977 h 17761386"/>
              <a:gd name="connsiteX11" fmla="*/ 3014891 w 6417845"/>
              <a:gd name="connsiteY11" fmla="*/ 2669978 h 17761386"/>
              <a:gd name="connsiteX12" fmla="*/ 3116491 w 6417845"/>
              <a:gd name="connsiteY12" fmla="*/ 3419277 h 17761386"/>
              <a:gd name="connsiteX13" fmla="*/ 2811691 w 6417845"/>
              <a:gd name="connsiteY13" fmla="*/ 4092378 h 17761386"/>
              <a:gd name="connsiteX14" fmla="*/ 2595791 w 6417845"/>
              <a:gd name="connsiteY14" fmla="*/ 4879778 h 17761386"/>
              <a:gd name="connsiteX15" fmla="*/ 2951390 w 6417845"/>
              <a:gd name="connsiteY15" fmla="*/ 4968678 h 17761386"/>
              <a:gd name="connsiteX16" fmla="*/ 3649891 w 6417845"/>
              <a:gd name="connsiteY16" fmla="*/ 4841678 h 17761386"/>
              <a:gd name="connsiteX17" fmla="*/ 4208691 w 6417845"/>
              <a:gd name="connsiteY17" fmla="*/ 5336977 h 17761386"/>
              <a:gd name="connsiteX18" fmla="*/ 4132491 w 6417845"/>
              <a:gd name="connsiteY18" fmla="*/ 6645078 h 17761386"/>
              <a:gd name="connsiteX19" fmla="*/ 4716691 w 6417845"/>
              <a:gd name="connsiteY19" fmla="*/ 8143678 h 17761386"/>
              <a:gd name="connsiteX20" fmla="*/ 4780191 w 6417845"/>
              <a:gd name="connsiteY20" fmla="*/ 8727878 h 17761386"/>
              <a:gd name="connsiteX21" fmla="*/ 4424591 w 6417845"/>
              <a:gd name="connsiteY21" fmla="*/ 9489878 h 17761386"/>
              <a:gd name="connsiteX22" fmla="*/ 4005491 w 6417845"/>
              <a:gd name="connsiteY22" fmla="*/ 9400978 h 17761386"/>
              <a:gd name="connsiteX23" fmla="*/ 3675291 w 6417845"/>
              <a:gd name="connsiteY23" fmla="*/ 9439078 h 17761386"/>
              <a:gd name="connsiteX24" fmla="*/ 3395891 w 6417845"/>
              <a:gd name="connsiteY24" fmla="*/ 9210478 h 17761386"/>
              <a:gd name="connsiteX25" fmla="*/ 3091091 w 6417845"/>
              <a:gd name="connsiteY25" fmla="*/ 9718478 h 17761386"/>
              <a:gd name="connsiteX26" fmla="*/ 2430691 w 6417845"/>
              <a:gd name="connsiteY26" fmla="*/ 10035977 h 17761386"/>
              <a:gd name="connsiteX27" fmla="*/ 309791 w 6417845"/>
              <a:gd name="connsiteY27" fmla="*/ 10810678 h 17761386"/>
              <a:gd name="connsiteX28" fmla="*/ 131991 w 6417845"/>
              <a:gd name="connsiteY28" fmla="*/ 11928277 h 17761386"/>
              <a:gd name="connsiteX29" fmla="*/ 893991 w 6417845"/>
              <a:gd name="connsiteY29" fmla="*/ 11839378 h 17761386"/>
              <a:gd name="connsiteX30" fmla="*/ 1363890 w 6417845"/>
              <a:gd name="connsiteY30" fmla="*/ 12169578 h 17761386"/>
              <a:gd name="connsiteX31" fmla="*/ 1948091 w 6417845"/>
              <a:gd name="connsiteY31" fmla="*/ 12296578 h 17761386"/>
              <a:gd name="connsiteX32" fmla="*/ 2241460 w 6417845"/>
              <a:gd name="connsiteY32" fmla="*/ 12964598 h 17761386"/>
              <a:gd name="connsiteX33" fmla="*/ 3022510 w 6417845"/>
              <a:gd name="connsiteY33" fmla="*/ 13120808 h 17761386"/>
              <a:gd name="connsiteX34" fmla="*/ 3433990 w 6417845"/>
              <a:gd name="connsiteY34" fmla="*/ 13515778 h 17761386"/>
              <a:gd name="connsiteX35" fmla="*/ 3761652 w 6417845"/>
              <a:gd name="connsiteY35" fmla="*/ 13983391 h 17761386"/>
              <a:gd name="connsiteX36" fmla="*/ 4301401 w 6417845"/>
              <a:gd name="connsiteY36" fmla="*/ 14190147 h 17761386"/>
              <a:gd name="connsiteX37" fmla="*/ 4743360 w 6417845"/>
              <a:gd name="connsiteY37" fmla="*/ 14494947 h 17761386"/>
              <a:gd name="connsiteX38" fmla="*/ 5579020 w 6417845"/>
              <a:gd name="connsiteY38" fmla="*/ 14919128 h 17761386"/>
              <a:gd name="connsiteX39" fmla="*/ 6240690 w 6417845"/>
              <a:gd name="connsiteY39" fmla="*/ 15354737 h 17761386"/>
              <a:gd name="connsiteX40" fmla="*/ 6375310 w 6417845"/>
              <a:gd name="connsiteY40" fmla="*/ 15776377 h 17761386"/>
              <a:gd name="connsiteX41" fmla="*/ 6329590 w 6417845"/>
              <a:gd name="connsiteY41" fmla="*/ 16195478 h 17761386"/>
              <a:gd name="connsiteX42" fmla="*/ 5438050 w 6417845"/>
              <a:gd name="connsiteY42" fmla="*/ 16667917 h 17761386"/>
              <a:gd name="connsiteX43" fmla="*/ 5125630 w 6417845"/>
              <a:gd name="connsiteY43" fmla="*/ 17240688 h 17761386"/>
              <a:gd name="connsiteX44" fmla="*/ 4582070 w 6417845"/>
              <a:gd name="connsiteY44" fmla="*/ 17591206 h 17761386"/>
              <a:gd name="connsiteX45" fmla="*/ 4082961 w 6417845"/>
              <a:gd name="connsiteY45" fmla="*/ 17761386 h 17761386"/>
              <a:gd name="connsiteX0" fmla="*/ 678091 w 6417845"/>
              <a:gd name="connsiteY0" fmla="*/ 91877 h 17761386"/>
              <a:gd name="connsiteX1" fmla="*/ 906691 w 6417845"/>
              <a:gd name="connsiteY1" fmla="*/ 155378 h 17761386"/>
              <a:gd name="connsiteX2" fmla="*/ 1414691 w 6417845"/>
              <a:gd name="connsiteY2" fmla="*/ 79177 h 17761386"/>
              <a:gd name="connsiteX3" fmla="*/ 1998891 w 6417845"/>
              <a:gd name="connsiteY3" fmla="*/ 28377 h 17761386"/>
              <a:gd name="connsiteX4" fmla="*/ 1871891 w 6417845"/>
              <a:gd name="connsiteY4" fmla="*/ 650678 h 17761386"/>
              <a:gd name="connsiteX5" fmla="*/ 2214791 w 6417845"/>
              <a:gd name="connsiteY5" fmla="*/ 942777 h 17761386"/>
              <a:gd name="connsiteX6" fmla="*/ 3167291 w 6417845"/>
              <a:gd name="connsiteY6" fmla="*/ 371277 h 17761386"/>
              <a:gd name="connsiteX7" fmla="*/ 3103791 w 6417845"/>
              <a:gd name="connsiteY7" fmla="*/ 1006278 h 17761386"/>
              <a:gd name="connsiteX8" fmla="*/ 3243491 w 6417845"/>
              <a:gd name="connsiteY8" fmla="*/ 1298378 h 17761386"/>
              <a:gd name="connsiteX9" fmla="*/ 3103791 w 6417845"/>
              <a:gd name="connsiteY9" fmla="*/ 1565078 h 17761386"/>
              <a:gd name="connsiteX10" fmla="*/ 3332391 w 6417845"/>
              <a:gd name="connsiteY10" fmla="*/ 2161977 h 17761386"/>
              <a:gd name="connsiteX11" fmla="*/ 3014891 w 6417845"/>
              <a:gd name="connsiteY11" fmla="*/ 2669978 h 17761386"/>
              <a:gd name="connsiteX12" fmla="*/ 3116491 w 6417845"/>
              <a:gd name="connsiteY12" fmla="*/ 3419277 h 17761386"/>
              <a:gd name="connsiteX13" fmla="*/ 2811691 w 6417845"/>
              <a:gd name="connsiteY13" fmla="*/ 4092378 h 17761386"/>
              <a:gd name="connsiteX14" fmla="*/ 2595791 w 6417845"/>
              <a:gd name="connsiteY14" fmla="*/ 4879778 h 17761386"/>
              <a:gd name="connsiteX15" fmla="*/ 2951390 w 6417845"/>
              <a:gd name="connsiteY15" fmla="*/ 4968678 h 17761386"/>
              <a:gd name="connsiteX16" fmla="*/ 3649891 w 6417845"/>
              <a:gd name="connsiteY16" fmla="*/ 4841678 h 17761386"/>
              <a:gd name="connsiteX17" fmla="*/ 4208691 w 6417845"/>
              <a:gd name="connsiteY17" fmla="*/ 5336977 h 17761386"/>
              <a:gd name="connsiteX18" fmla="*/ 4132491 w 6417845"/>
              <a:gd name="connsiteY18" fmla="*/ 6645078 h 17761386"/>
              <a:gd name="connsiteX19" fmla="*/ 4716691 w 6417845"/>
              <a:gd name="connsiteY19" fmla="*/ 8143678 h 17761386"/>
              <a:gd name="connsiteX20" fmla="*/ 4780191 w 6417845"/>
              <a:gd name="connsiteY20" fmla="*/ 8727878 h 17761386"/>
              <a:gd name="connsiteX21" fmla="*/ 4424591 w 6417845"/>
              <a:gd name="connsiteY21" fmla="*/ 9489878 h 17761386"/>
              <a:gd name="connsiteX22" fmla="*/ 4005491 w 6417845"/>
              <a:gd name="connsiteY22" fmla="*/ 9400978 h 17761386"/>
              <a:gd name="connsiteX23" fmla="*/ 3675291 w 6417845"/>
              <a:gd name="connsiteY23" fmla="*/ 9439078 h 17761386"/>
              <a:gd name="connsiteX24" fmla="*/ 3395891 w 6417845"/>
              <a:gd name="connsiteY24" fmla="*/ 9210478 h 17761386"/>
              <a:gd name="connsiteX25" fmla="*/ 3091091 w 6417845"/>
              <a:gd name="connsiteY25" fmla="*/ 9718478 h 17761386"/>
              <a:gd name="connsiteX26" fmla="*/ 2430691 w 6417845"/>
              <a:gd name="connsiteY26" fmla="*/ 10035977 h 17761386"/>
              <a:gd name="connsiteX27" fmla="*/ 309791 w 6417845"/>
              <a:gd name="connsiteY27" fmla="*/ 10810678 h 17761386"/>
              <a:gd name="connsiteX28" fmla="*/ 131991 w 6417845"/>
              <a:gd name="connsiteY28" fmla="*/ 11928277 h 17761386"/>
              <a:gd name="connsiteX29" fmla="*/ 893991 w 6417845"/>
              <a:gd name="connsiteY29" fmla="*/ 11839378 h 17761386"/>
              <a:gd name="connsiteX30" fmla="*/ 1363890 w 6417845"/>
              <a:gd name="connsiteY30" fmla="*/ 12169578 h 17761386"/>
              <a:gd name="connsiteX31" fmla="*/ 1822361 w 6417845"/>
              <a:gd name="connsiteY31" fmla="*/ 12410878 h 17761386"/>
              <a:gd name="connsiteX32" fmla="*/ 2241460 w 6417845"/>
              <a:gd name="connsiteY32" fmla="*/ 12964598 h 17761386"/>
              <a:gd name="connsiteX33" fmla="*/ 3022510 w 6417845"/>
              <a:gd name="connsiteY33" fmla="*/ 13120808 h 17761386"/>
              <a:gd name="connsiteX34" fmla="*/ 3433990 w 6417845"/>
              <a:gd name="connsiteY34" fmla="*/ 13515778 h 17761386"/>
              <a:gd name="connsiteX35" fmla="*/ 3761652 w 6417845"/>
              <a:gd name="connsiteY35" fmla="*/ 13983391 h 17761386"/>
              <a:gd name="connsiteX36" fmla="*/ 4301401 w 6417845"/>
              <a:gd name="connsiteY36" fmla="*/ 14190147 h 17761386"/>
              <a:gd name="connsiteX37" fmla="*/ 4743360 w 6417845"/>
              <a:gd name="connsiteY37" fmla="*/ 14494947 h 17761386"/>
              <a:gd name="connsiteX38" fmla="*/ 5579020 w 6417845"/>
              <a:gd name="connsiteY38" fmla="*/ 14919128 h 17761386"/>
              <a:gd name="connsiteX39" fmla="*/ 6240690 w 6417845"/>
              <a:gd name="connsiteY39" fmla="*/ 15354737 h 17761386"/>
              <a:gd name="connsiteX40" fmla="*/ 6375310 w 6417845"/>
              <a:gd name="connsiteY40" fmla="*/ 15776377 h 17761386"/>
              <a:gd name="connsiteX41" fmla="*/ 6329590 w 6417845"/>
              <a:gd name="connsiteY41" fmla="*/ 16195478 h 17761386"/>
              <a:gd name="connsiteX42" fmla="*/ 5438050 w 6417845"/>
              <a:gd name="connsiteY42" fmla="*/ 16667917 h 17761386"/>
              <a:gd name="connsiteX43" fmla="*/ 5125630 w 6417845"/>
              <a:gd name="connsiteY43" fmla="*/ 17240688 h 17761386"/>
              <a:gd name="connsiteX44" fmla="*/ 4582070 w 6417845"/>
              <a:gd name="connsiteY44" fmla="*/ 17591206 h 17761386"/>
              <a:gd name="connsiteX45" fmla="*/ 4082961 w 6417845"/>
              <a:gd name="connsiteY45" fmla="*/ 17761386 h 17761386"/>
              <a:gd name="connsiteX0" fmla="*/ 678091 w 6417845"/>
              <a:gd name="connsiteY0" fmla="*/ 91877 h 17761386"/>
              <a:gd name="connsiteX1" fmla="*/ 906691 w 6417845"/>
              <a:gd name="connsiteY1" fmla="*/ 155378 h 17761386"/>
              <a:gd name="connsiteX2" fmla="*/ 1414691 w 6417845"/>
              <a:gd name="connsiteY2" fmla="*/ 79177 h 17761386"/>
              <a:gd name="connsiteX3" fmla="*/ 1998891 w 6417845"/>
              <a:gd name="connsiteY3" fmla="*/ 28377 h 17761386"/>
              <a:gd name="connsiteX4" fmla="*/ 1871891 w 6417845"/>
              <a:gd name="connsiteY4" fmla="*/ 650678 h 17761386"/>
              <a:gd name="connsiteX5" fmla="*/ 2214791 w 6417845"/>
              <a:gd name="connsiteY5" fmla="*/ 942777 h 17761386"/>
              <a:gd name="connsiteX6" fmla="*/ 3167291 w 6417845"/>
              <a:gd name="connsiteY6" fmla="*/ 371277 h 17761386"/>
              <a:gd name="connsiteX7" fmla="*/ 3103791 w 6417845"/>
              <a:gd name="connsiteY7" fmla="*/ 1006278 h 17761386"/>
              <a:gd name="connsiteX8" fmla="*/ 3243491 w 6417845"/>
              <a:gd name="connsiteY8" fmla="*/ 1298378 h 17761386"/>
              <a:gd name="connsiteX9" fmla="*/ 3103791 w 6417845"/>
              <a:gd name="connsiteY9" fmla="*/ 1565078 h 17761386"/>
              <a:gd name="connsiteX10" fmla="*/ 3332391 w 6417845"/>
              <a:gd name="connsiteY10" fmla="*/ 2161977 h 17761386"/>
              <a:gd name="connsiteX11" fmla="*/ 3014891 w 6417845"/>
              <a:gd name="connsiteY11" fmla="*/ 2669978 h 17761386"/>
              <a:gd name="connsiteX12" fmla="*/ 3116491 w 6417845"/>
              <a:gd name="connsiteY12" fmla="*/ 3419277 h 17761386"/>
              <a:gd name="connsiteX13" fmla="*/ 2811691 w 6417845"/>
              <a:gd name="connsiteY13" fmla="*/ 4092378 h 17761386"/>
              <a:gd name="connsiteX14" fmla="*/ 2595791 w 6417845"/>
              <a:gd name="connsiteY14" fmla="*/ 4879778 h 17761386"/>
              <a:gd name="connsiteX15" fmla="*/ 2951390 w 6417845"/>
              <a:gd name="connsiteY15" fmla="*/ 4968678 h 17761386"/>
              <a:gd name="connsiteX16" fmla="*/ 3649891 w 6417845"/>
              <a:gd name="connsiteY16" fmla="*/ 4841678 h 17761386"/>
              <a:gd name="connsiteX17" fmla="*/ 4208691 w 6417845"/>
              <a:gd name="connsiteY17" fmla="*/ 5336977 h 17761386"/>
              <a:gd name="connsiteX18" fmla="*/ 4132491 w 6417845"/>
              <a:gd name="connsiteY18" fmla="*/ 6645078 h 17761386"/>
              <a:gd name="connsiteX19" fmla="*/ 4716691 w 6417845"/>
              <a:gd name="connsiteY19" fmla="*/ 8143678 h 17761386"/>
              <a:gd name="connsiteX20" fmla="*/ 4780191 w 6417845"/>
              <a:gd name="connsiteY20" fmla="*/ 8727878 h 17761386"/>
              <a:gd name="connsiteX21" fmla="*/ 4424591 w 6417845"/>
              <a:gd name="connsiteY21" fmla="*/ 9489878 h 17761386"/>
              <a:gd name="connsiteX22" fmla="*/ 4005491 w 6417845"/>
              <a:gd name="connsiteY22" fmla="*/ 9400978 h 17761386"/>
              <a:gd name="connsiteX23" fmla="*/ 3675291 w 6417845"/>
              <a:gd name="connsiteY23" fmla="*/ 9439078 h 17761386"/>
              <a:gd name="connsiteX24" fmla="*/ 3395891 w 6417845"/>
              <a:gd name="connsiteY24" fmla="*/ 9210478 h 17761386"/>
              <a:gd name="connsiteX25" fmla="*/ 3091091 w 6417845"/>
              <a:gd name="connsiteY25" fmla="*/ 9718478 h 17761386"/>
              <a:gd name="connsiteX26" fmla="*/ 2430691 w 6417845"/>
              <a:gd name="connsiteY26" fmla="*/ 10035977 h 17761386"/>
              <a:gd name="connsiteX27" fmla="*/ 309791 w 6417845"/>
              <a:gd name="connsiteY27" fmla="*/ 10810678 h 17761386"/>
              <a:gd name="connsiteX28" fmla="*/ 131991 w 6417845"/>
              <a:gd name="connsiteY28" fmla="*/ 11928277 h 17761386"/>
              <a:gd name="connsiteX29" fmla="*/ 893991 w 6417845"/>
              <a:gd name="connsiteY29" fmla="*/ 11839378 h 17761386"/>
              <a:gd name="connsiteX30" fmla="*/ 1306740 w 6417845"/>
              <a:gd name="connsiteY30" fmla="*/ 12283878 h 17761386"/>
              <a:gd name="connsiteX31" fmla="*/ 1822361 w 6417845"/>
              <a:gd name="connsiteY31" fmla="*/ 12410878 h 17761386"/>
              <a:gd name="connsiteX32" fmla="*/ 2241460 w 6417845"/>
              <a:gd name="connsiteY32" fmla="*/ 12964598 h 17761386"/>
              <a:gd name="connsiteX33" fmla="*/ 3022510 w 6417845"/>
              <a:gd name="connsiteY33" fmla="*/ 13120808 h 17761386"/>
              <a:gd name="connsiteX34" fmla="*/ 3433990 w 6417845"/>
              <a:gd name="connsiteY34" fmla="*/ 13515778 h 17761386"/>
              <a:gd name="connsiteX35" fmla="*/ 3761652 w 6417845"/>
              <a:gd name="connsiteY35" fmla="*/ 13983391 h 17761386"/>
              <a:gd name="connsiteX36" fmla="*/ 4301401 w 6417845"/>
              <a:gd name="connsiteY36" fmla="*/ 14190147 h 17761386"/>
              <a:gd name="connsiteX37" fmla="*/ 4743360 w 6417845"/>
              <a:gd name="connsiteY37" fmla="*/ 14494947 h 17761386"/>
              <a:gd name="connsiteX38" fmla="*/ 5579020 w 6417845"/>
              <a:gd name="connsiteY38" fmla="*/ 14919128 h 17761386"/>
              <a:gd name="connsiteX39" fmla="*/ 6240690 w 6417845"/>
              <a:gd name="connsiteY39" fmla="*/ 15354737 h 17761386"/>
              <a:gd name="connsiteX40" fmla="*/ 6375310 w 6417845"/>
              <a:gd name="connsiteY40" fmla="*/ 15776377 h 17761386"/>
              <a:gd name="connsiteX41" fmla="*/ 6329590 w 6417845"/>
              <a:gd name="connsiteY41" fmla="*/ 16195478 h 17761386"/>
              <a:gd name="connsiteX42" fmla="*/ 5438050 w 6417845"/>
              <a:gd name="connsiteY42" fmla="*/ 16667917 h 17761386"/>
              <a:gd name="connsiteX43" fmla="*/ 5125630 w 6417845"/>
              <a:gd name="connsiteY43" fmla="*/ 17240688 h 17761386"/>
              <a:gd name="connsiteX44" fmla="*/ 4582070 w 6417845"/>
              <a:gd name="connsiteY44" fmla="*/ 17591206 h 17761386"/>
              <a:gd name="connsiteX45" fmla="*/ 4082961 w 6417845"/>
              <a:gd name="connsiteY45" fmla="*/ 17761386 h 17761386"/>
              <a:gd name="connsiteX0" fmla="*/ 673967 w 6413721"/>
              <a:gd name="connsiteY0" fmla="*/ 91877 h 17761386"/>
              <a:gd name="connsiteX1" fmla="*/ 902567 w 6413721"/>
              <a:gd name="connsiteY1" fmla="*/ 155378 h 17761386"/>
              <a:gd name="connsiteX2" fmla="*/ 1410567 w 6413721"/>
              <a:gd name="connsiteY2" fmla="*/ 79177 h 17761386"/>
              <a:gd name="connsiteX3" fmla="*/ 1994767 w 6413721"/>
              <a:gd name="connsiteY3" fmla="*/ 28377 h 17761386"/>
              <a:gd name="connsiteX4" fmla="*/ 1867767 w 6413721"/>
              <a:gd name="connsiteY4" fmla="*/ 650678 h 17761386"/>
              <a:gd name="connsiteX5" fmla="*/ 2210667 w 6413721"/>
              <a:gd name="connsiteY5" fmla="*/ 942777 h 17761386"/>
              <a:gd name="connsiteX6" fmla="*/ 3163167 w 6413721"/>
              <a:gd name="connsiteY6" fmla="*/ 371277 h 17761386"/>
              <a:gd name="connsiteX7" fmla="*/ 3099667 w 6413721"/>
              <a:gd name="connsiteY7" fmla="*/ 1006278 h 17761386"/>
              <a:gd name="connsiteX8" fmla="*/ 3239367 w 6413721"/>
              <a:gd name="connsiteY8" fmla="*/ 1298378 h 17761386"/>
              <a:gd name="connsiteX9" fmla="*/ 3099667 w 6413721"/>
              <a:gd name="connsiteY9" fmla="*/ 1565078 h 17761386"/>
              <a:gd name="connsiteX10" fmla="*/ 3328267 w 6413721"/>
              <a:gd name="connsiteY10" fmla="*/ 2161977 h 17761386"/>
              <a:gd name="connsiteX11" fmla="*/ 3010767 w 6413721"/>
              <a:gd name="connsiteY11" fmla="*/ 2669978 h 17761386"/>
              <a:gd name="connsiteX12" fmla="*/ 3112367 w 6413721"/>
              <a:gd name="connsiteY12" fmla="*/ 3419277 h 17761386"/>
              <a:gd name="connsiteX13" fmla="*/ 2807567 w 6413721"/>
              <a:gd name="connsiteY13" fmla="*/ 4092378 h 17761386"/>
              <a:gd name="connsiteX14" fmla="*/ 2591667 w 6413721"/>
              <a:gd name="connsiteY14" fmla="*/ 4879778 h 17761386"/>
              <a:gd name="connsiteX15" fmla="*/ 2947266 w 6413721"/>
              <a:gd name="connsiteY15" fmla="*/ 4968678 h 17761386"/>
              <a:gd name="connsiteX16" fmla="*/ 3645767 w 6413721"/>
              <a:gd name="connsiteY16" fmla="*/ 4841678 h 17761386"/>
              <a:gd name="connsiteX17" fmla="*/ 4204567 w 6413721"/>
              <a:gd name="connsiteY17" fmla="*/ 5336977 h 17761386"/>
              <a:gd name="connsiteX18" fmla="*/ 4128367 w 6413721"/>
              <a:gd name="connsiteY18" fmla="*/ 6645078 h 17761386"/>
              <a:gd name="connsiteX19" fmla="*/ 4712567 w 6413721"/>
              <a:gd name="connsiteY19" fmla="*/ 8143678 h 17761386"/>
              <a:gd name="connsiteX20" fmla="*/ 4776067 w 6413721"/>
              <a:gd name="connsiteY20" fmla="*/ 8727878 h 17761386"/>
              <a:gd name="connsiteX21" fmla="*/ 4420467 w 6413721"/>
              <a:gd name="connsiteY21" fmla="*/ 9489878 h 17761386"/>
              <a:gd name="connsiteX22" fmla="*/ 4001367 w 6413721"/>
              <a:gd name="connsiteY22" fmla="*/ 9400978 h 17761386"/>
              <a:gd name="connsiteX23" fmla="*/ 3671167 w 6413721"/>
              <a:gd name="connsiteY23" fmla="*/ 9439078 h 17761386"/>
              <a:gd name="connsiteX24" fmla="*/ 3391767 w 6413721"/>
              <a:gd name="connsiteY24" fmla="*/ 9210478 h 17761386"/>
              <a:gd name="connsiteX25" fmla="*/ 3086967 w 6413721"/>
              <a:gd name="connsiteY25" fmla="*/ 9718478 h 17761386"/>
              <a:gd name="connsiteX26" fmla="*/ 2426567 w 6413721"/>
              <a:gd name="connsiteY26" fmla="*/ 10035977 h 17761386"/>
              <a:gd name="connsiteX27" fmla="*/ 305667 w 6413721"/>
              <a:gd name="connsiteY27" fmla="*/ 10810678 h 17761386"/>
              <a:gd name="connsiteX28" fmla="*/ 127867 w 6413721"/>
              <a:gd name="connsiteY28" fmla="*/ 11928277 h 17761386"/>
              <a:gd name="connsiteX29" fmla="*/ 821287 w 6413721"/>
              <a:gd name="connsiteY29" fmla="*/ 12033688 h 17761386"/>
              <a:gd name="connsiteX30" fmla="*/ 1302616 w 6413721"/>
              <a:gd name="connsiteY30" fmla="*/ 12283878 h 17761386"/>
              <a:gd name="connsiteX31" fmla="*/ 1818237 w 6413721"/>
              <a:gd name="connsiteY31" fmla="*/ 12410878 h 17761386"/>
              <a:gd name="connsiteX32" fmla="*/ 2237336 w 6413721"/>
              <a:gd name="connsiteY32" fmla="*/ 12964598 h 17761386"/>
              <a:gd name="connsiteX33" fmla="*/ 3018386 w 6413721"/>
              <a:gd name="connsiteY33" fmla="*/ 13120808 h 17761386"/>
              <a:gd name="connsiteX34" fmla="*/ 3429866 w 6413721"/>
              <a:gd name="connsiteY34" fmla="*/ 13515778 h 17761386"/>
              <a:gd name="connsiteX35" fmla="*/ 3757528 w 6413721"/>
              <a:gd name="connsiteY35" fmla="*/ 13983391 h 17761386"/>
              <a:gd name="connsiteX36" fmla="*/ 4297277 w 6413721"/>
              <a:gd name="connsiteY36" fmla="*/ 14190147 h 17761386"/>
              <a:gd name="connsiteX37" fmla="*/ 4739236 w 6413721"/>
              <a:gd name="connsiteY37" fmla="*/ 14494947 h 17761386"/>
              <a:gd name="connsiteX38" fmla="*/ 5574896 w 6413721"/>
              <a:gd name="connsiteY38" fmla="*/ 14919128 h 17761386"/>
              <a:gd name="connsiteX39" fmla="*/ 6236566 w 6413721"/>
              <a:gd name="connsiteY39" fmla="*/ 15354737 h 17761386"/>
              <a:gd name="connsiteX40" fmla="*/ 6371186 w 6413721"/>
              <a:gd name="connsiteY40" fmla="*/ 15776377 h 17761386"/>
              <a:gd name="connsiteX41" fmla="*/ 6325466 w 6413721"/>
              <a:gd name="connsiteY41" fmla="*/ 16195478 h 17761386"/>
              <a:gd name="connsiteX42" fmla="*/ 5433926 w 6413721"/>
              <a:gd name="connsiteY42" fmla="*/ 16667917 h 17761386"/>
              <a:gd name="connsiteX43" fmla="*/ 5121506 w 6413721"/>
              <a:gd name="connsiteY43" fmla="*/ 17240688 h 17761386"/>
              <a:gd name="connsiteX44" fmla="*/ 4577946 w 6413721"/>
              <a:gd name="connsiteY44" fmla="*/ 17591206 h 17761386"/>
              <a:gd name="connsiteX45" fmla="*/ 4078837 w 6413721"/>
              <a:gd name="connsiteY45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4032720 w 6318074"/>
              <a:gd name="connsiteY18" fmla="*/ 6645078 h 17761386"/>
              <a:gd name="connsiteX19" fmla="*/ 4616920 w 6318074"/>
              <a:gd name="connsiteY19" fmla="*/ 8143678 h 17761386"/>
              <a:gd name="connsiteX20" fmla="*/ 4680420 w 6318074"/>
              <a:gd name="connsiteY20" fmla="*/ 8727878 h 17761386"/>
              <a:gd name="connsiteX21" fmla="*/ 4324820 w 6318074"/>
              <a:gd name="connsiteY21" fmla="*/ 9489878 h 17761386"/>
              <a:gd name="connsiteX22" fmla="*/ 3905720 w 6318074"/>
              <a:gd name="connsiteY22" fmla="*/ 9400978 h 17761386"/>
              <a:gd name="connsiteX23" fmla="*/ 3575520 w 6318074"/>
              <a:gd name="connsiteY23" fmla="*/ 9439078 h 17761386"/>
              <a:gd name="connsiteX24" fmla="*/ 3296120 w 6318074"/>
              <a:gd name="connsiteY24" fmla="*/ 9210478 h 17761386"/>
              <a:gd name="connsiteX25" fmla="*/ 2991320 w 6318074"/>
              <a:gd name="connsiteY25" fmla="*/ 9718478 h 17761386"/>
              <a:gd name="connsiteX26" fmla="*/ 2330920 w 6318074"/>
              <a:gd name="connsiteY26" fmla="*/ 10035977 h 17761386"/>
              <a:gd name="connsiteX27" fmla="*/ 1044411 w 6318074"/>
              <a:gd name="connsiteY27" fmla="*/ 10360081 h 17761386"/>
              <a:gd name="connsiteX28" fmla="*/ 210020 w 6318074"/>
              <a:gd name="connsiteY28" fmla="*/ 10810678 h 17761386"/>
              <a:gd name="connsiteX29" fmla="*/ 32220 w 6318074"/>
              <a:gd name="connsiteY29" fmla="*/ 11928277 h 17761386"/>
              <a:gd name="connsiteX30" fmla="*/ 725640 w 6318074"/>
              <a:gd name="connsiteY30" fmla="*/ 12033688 h 17761386"/>
              <a:gd name="connsiteX31" fmla="*/ 1206969 w 6318074"/>
              <a:gd name="connsiteY31" fmla="*/ 12283878 h 17761386"/>
              <a:gd name="connsiteX32" fmla="*/ 1722590 w 6318074"/>
              <a:gd name="connsiteY32" fmla="*/ 12410878 h 17761386"/>
              <a:gd name="connsiteX33" fmla="*/ 2141689 w 6318074"/>
              <a:gd name="connsiteY33" fmla="*/ 12964598 h 17761386"/>
              <a:gd name="connsiteX34" fmla="*/ 2922739 w 6318074"/>
              <a:gd name="connsiteY34" fmla="*/ 13120808 h 17761386"/>
              <a:gd name="connsiteX35" fmla="*/ 3334219 w 6318074"/>
              <a:gd name="connsiteY35" fmla="*/ 13515778 h 17761386"/>
              <a:gd name="connsiteX36" fmla="*/ 3661881 w 6318074"/>
              <a:gd name="connsiteY36" fmla="*/ 13983391 h 17761386"/>
              <a:gd name="connsiteX37" fmla="*/ 4201630 w 6318074"/>
              <a:gd name="connsiteY37" fmla="*/ 14190147 h 17761386"/>
              <a:gd name="connsiteX38" fmla="*/ 4643589 w 6318074"/>
              <a:gd name="connsiteY38" fmla="*/ 14494947 h 17761386"/>
              <a:gd name="connsiteX39" fmla="*/ 5479249 w 6318074"/>
              <a:gd name="connsiteY39" fmla="*/ 14919128 h 17761386"/>
              <a:gd name="connsiteX40" fmla="*/ 6140919 w 6318074"/>
              <a:gd name="connsiteY40" fmla="*/ 15354737 h 17761386"/>
              <a:gd name="connsiteX41" fmla="*/ 6275539 w 6318074"/>
              <a:gd name="connsiteY41" fmla="*/ 15776377 h 17761386"/>
              <a:gd name="connsiteX42" fmla="*/ 6229819 w 6318074"/>
              <a:gd name="connsiteY42" fmla="*/ 16195478 h 17761386"/>
              <a:gd name="connsiteX43" fmla="*/ 5338279 w 6318074"/>
              <a:gd name="connsiteY43" fmla="*/ 16667917 h 17761386"/>
              <a:gd name="connsiteX44" fmla="*/ 5025859 w 6318074"/>
              <a:gd name="connsiteY44" fmla="*/ 17240688 h 17761386"/>
              <a:gd name="connsiteX45" fmla="*/ 4482299 w 6318074"/>
              <a:gd name="connsiteY45" fmla="*/ 17591206 h 17761386"/>
              <a:gd name="connsiteX46" fmla="*/ 3983190 w 6318074"/>
              <a:gd name="connsiteY46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4032720 w 6318074"/>
              <a:gd name="connsiteY18" fmla="*/ 6645078 h 17761386"/>
              <a:gd name="connsiteX19" fmla="*/ 4616920 w 6318074"/>
              <a:gd name="connsiteY19" fmla="*/ 8143678 h 17761386"/>
              <a:gd name="connsiteX20" fmla="*/ 4680420 w 6318074"/>
              <a:gd name="connsiteY20" fmla="*/ 8727878 h 17761386"/>
              <a:gd name="connsiteX21" fmla="*/ 4324820 w 6318074"/>
              <a:gd name="connsiteY21" fmla="*/ 9489878 h 17761386"/>
              <a:gd name="connsiteX22" fmla="*/ 3905720 w 6318074"/>
              <a:gd name="connsiteY22" fmla="*/ 9400978 h 17761386"/>
              <a:gd name="connsiteX23" fmla="*/ 3575520 w 6318074"/>
              <a:gd name="connsiteY23" fmla="*/ 9439078 h 17761386"/>
              <a:gd name="connsiteX24" fmla="*/ 3296120 w 6318074"/>
              <a:gd name="connsiteY24" fmla="*/ 9210478 h 17761386"/>
              <a:gd name="connsiteX25" fmla="*/ 2991320 w 6318074"/>
              <a:gd name="connsiteY25" fmla="*/ 9718478 h 17761386"/>
              <a:gd name="connsiteX26" fmla="*/ 2330920 w 6318074"/>
              <a:gd name="connsiteY26" fmla="*/ 10035977 h 17761386"/>
              <a:gd name="connsiteX27" fmla="*/ 1821650 w 6318074"/>
              <a:gd name="connsiteY27" fmla="*/ 10451521 h 17761386"/>
              <a:gd name="connsiteX28" fmla="*/ 1044411 w 6318074"/>
              <a:gd name="connsiteY28" fmla="*/ 10360081 h 17761386"/>
              <a:gd name="connsiteX29" fmla="*/ 210020 w 6318074"/>
              <a:gd name="connsiteY29" fmla="*/ 10810678 h 17761386"/>
              <a:gd name="connsiteX30" fmla="*/ 32220 w 6318074"/>
              <a:gd name="connsiteY30" fmla="*/ 11928277 h 17761386"/>
              <a:gd name="connsiteX31" fmla="*/ 725640 w 6318074"/>
              <a:gd name="connsiteY31" fmla="*/ 12033688 h 17761386"/>
              <a:gd name="connsiteX32" fmla="*/ 1206969 w 6318074"/>
              <a:gd name="connsiteY32" fmla="*/ 12283878 h 17761386"/>
              <a:gd name="connsiteX33" fmla="*/ 1722590 w 6318074"/>
              <a:gd name="connsiteY33" fmla="*/ 12410878 h 17761386"/>
              <a:gd name="connsiteX34" fmla="*/ 2141689 w 6318074"/>
              <a:gd name="connsiteY34" fmla="*/ 12964598 h 17761386"/>
              <a:gd name="connsiteX35" fmla="*/ 2922739 w 6318074"/>
              <a:gd name="connsiteY35" fmla="*/ 13120808 h 17761386"/>
              <a:gd name="connsiteX36" fmla="*/ 3334219 w 6318074"/>
              <a:gd name="connsiteY36" fmla="*/ 13515778 h 17761386"/>
              <a:gd name="connsiteX37" fmla="*/ 3661881 w 6318074"/>
              <a:gd name="connsiteY37" fmla="*/ 13983391 h 17761386"/>
              <a:gd name="connsiteX38" fmla="*/ 4201630 w 6318074"/>
              <a:gd name="connsiteY38" fmla="*/ 14190147 h 17761386"/>
              <a:gd name="connsiteX39" fmla="*/ 4643589 w 6318074"/>
              <a:gd name="connsiteY39" fmla="*/ 14494947 h 17761386"/>
              <a:gd name="connsiteX40" fmla="*/ 5479249 w 6318074"/>
              <a:gd name="connsiteY40" fmla="*/ 14919128 h 17761386"/>
              <a:gd name="connsiteX41" fmla="*/ 6140919 w 6318074"/>
              <a:gd name="connsiteY41" fmla="*/ 15354737 h 17761386"/>
              <a:gd name="connsiteX42" fmla="*/ 6275539 w 6318074"/>
              <a:gd name="connsiteY42" fmla="*/ 15776377 h 17761386"/>
              <a:gd name="connsiteX43" fmla="*/ 6229819 w 6318074"/>
              <a:gd name="connsiteY43" fmla="*/ 16195478 h 17761386"/>
              <a:gd name="connsiteX44" fmla="*/ 5338279 w 6318074"/>
              <a:gd name="connsiteY44" fmla="*/ 16667917 h 17761386"/>
              <a:gd name="connsiteX45" fmla="*/ 5025859 w 6318074"/>
              <a:gd name="connsiteY45" fmla="*/ 17240688 h 17761386"/>
              <a:gd name="connsiteX46" fmla="*/ 4482299 w 6318074"/>
              <a:gd name="connsiteY46" fmla="*/ 17591206 h 17761386"/>
              <a:gd name="connsiteX47" fmla="*/ 3983190 w 6318074"/>
              <a:gd name="connsiteY47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4032720 w 6318074"/>
              <a:gd name="connsiteY18" fmla="*/ 6645078 h 17761386"/>
              <a:gd name="connsiteX19" fmla="*/ 4616920 w 6318074"/>
              <a:gd name="connsiteY19" fmla="*/ 8143678 h 17761386"/>
              <a:gd name="connsiteX20" fmla="*/ 4680420 w 6318074"/>
              <a:gd name="connsiteY20" fmla="*/ 8727878 h 17761386"/>
              <a:gd name="connsiteX21" fmla="*/ 4324820 w 6318074"/>
              <a:gd name="connsiteY21" fmla="*/ 9489878 h 17761386"/>
              <a:gd name="connsiteX22" fmla="*/ 3905720 w 6318074"/>
              <a:gd name="connsiteY22" fmla="*/ 9400978 h 17761386"/>
              <a:gd name="connsiteX23" fmla="*/ 3575520 w 6318074"/>
              <a:gd name="connsiteY23" fmla="*/ 9439078 h 17761386"/>
              <a:gd name="connsiteX24" fmla="*/ 3296120 w 6318074"/>
              <a:gd name="connsiteY24" fmla="*/ 9210478 h 17761386"/>
              <a:gd name="connsiteX25" fmla="*/ 2991320 w 6318074"/>
              <a:gd name="connsiteY25" fmla="*/ 9718478 h 17761386"/>
              <a:gd name="connsiteX26" fmla="*/ 2445220 w 6318074"/>
              <a:gd name="connsiteY26" fmla="*/ 10253147 h 17761386"/>
              <a:gd name="connsiteX27" fmla="*/ 1821650 w 6318074"/>
              <a:gd name="connsiteY27" fmla="*/ 10451521 h 17761386"/>
              <a:gd name="connsiteX28" fmla="*/ 1044411 w 6318074"/>
              <a:gd name="connsiteY28" fmla="*/ 10360081 h 17761386"/>
              <a:gd name="connsiteX29" fmla="*/ 210020 w 6318074"/>
              <a:gd name="connsiteY29" fmla="*/ 10810678 h 17761386"/>
              <a:gd name="connsiteX30" fmla="*/ 32220 w 6318074"/>
              <a:gd name="connsiteY30" fmla="*/ 11928277 h 17761386"/>
              <a:gd name="connsiteX31" fmla="*/ 725640 w 6318074"/>
              <a:gd name="connsiteY31" fmla="*/ 12033688 h 17761386"/>
              <a:gd name="connsiteX32" fmla="*/ 1206969 w 6318074"/>
              <a:gd name="connsiteY32" fmla="*/ 12283878 h 17761386"/>
              <a:gd name="connsiteX33" fmla="*/ 1722590 w 6318074"/>
              <a:gd name="connsiteY33" fmla="*/ 12410878 h 17761386"/>
              <a:gd name="connsiteX34" fmla="*/ 2141689 w 6318074"/>
              <a:gd name="connsiteY34" fmla="*/ 12964598 h 17761386"/>
              <a:gd name="connsiteX35" fmla="*/ 2922739 w 6318074"/>
              <a:gd name="connsiteY35" fmla="*/ 13120808 h 17761386"/>
              <a:gd name="connsiteX36" fmla="*/ 3334219 w 6318074"/>
              <a:gd name="connsiteY36" fmla="*/ 13515778 h 17761386"/>
              <a:gd name="connsiteX37" fmla="*/ 3661881 w 6318074"/>
              <a:gd name="connsiteY37" fmla="*/ 13983391 h 17761386"/>
              <a:gd name="connsiteX38" fmla="*/ 4201630 w 6318074"/>
              <a:gd name="connsiteY38" fmla="*/ 14190147 h 17761386"/>
              <a:gd name="connsiteX39" fmla="*/ 4643589 w 6318074"/>
              <a:gd name="connsiteY39" fmla="*/ 14494947 h 17761386"/>
              <a:gd name="connsiteX40" fmla="*/ 5479249 w 6318074"/>
              <a:gd name="connsiteY40" fmla="*/ 14919128 h 17761386"/>
              <a:gd name="connsiteX41" fmla="*/ 6140919 w 6318074"/>
              <a:gd name="connsiteY41" fmla="*/ 15354737 h 17761386"/>
              <a:gd name="connsiteX42" fmla="*/ 6275539 w 6318074"/>
              <a:gd name="connsiteY42" fmla="*/ 15776377 h 17761386"/>
              <a:gd name="connsiteX43" fmla="*/ 6229819 w 6318074"/>
              <a:gd name="connsiteY43" fmla="*/ 16195478 h 17761386"/>
              <a:gd name="connsiteX44" fmla="*/ 5338279 w 6318074"/>
              <a:gd name="connsiteY44" fmla="*/ 16667917 h 17761386"/>
              <a:gd name="connsiteX45" fmla="*/ 5025859 w 6318074"/>
              <a:gd name="connsiteY45" fmla="*/ 17240688 h 17761386"/>
              <a:gd name="connsiteX46" fmla="*/ 4482299 w 6318074"/>
              <a:gd name="connsiteY46" fmla="*/ 17591206 h 17761386"/>
              <a:gd name="connsiteX47" fmla="*/ 3983190 w 6318074"/>
              <a:gd name="connsiteY47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4032720 w 6318074"/>
              <a:gd name="connsiteY18" fmla="*/ 6645078 h 17761386"/>
              <a:gd name="connsiteX19" fmla="*/ 4616920 w 6318074"/>
              <a:gd name="connsiteY19" fmla="*/ 8143678 h 17761386"/>
              <a:gd name="connsiteX20" fmla="*/ 4680420 w 6318074"/>
              <a:gd name="connsiteY20" fmla="*/ 8727878 h 17761386"/>
              <a:gd name="connsiteX21" fmla="*/ 4324820 w 6318074"/>
              <a:gd name="connsiteY21" fmla="*/ 9489878 h 17761386"/>
              <a:gd name="connsiteX22" fmla="*/ 3905720 w 6318074"/>
              <a:gd name="connsiteY22" fmla="*/ 9400978 h 17761386"/>
              <a:gd name="connsiteX23" fmla="*/ 3575520 w 6318074"/>
              <a:gd name="connsiteY23" fmla="*/ 9439078 h 17761386"/>
              <a:gd name="connsiteX24" fmla="*/ 3090380 w 6318074"/>
              <a:gd name="connsiteY24" fmla="*/ 9416218 h 17761386"/>
              <a:gd name="connsiteX25" fmla="*/ 2991320 w 6318074"/>
              <a:gd name="connsiteY25" fmla="*/ 9718478 h 17761386"/>
              <a:gd name="connsiteX26" fmla="*/ 2445220 w 6318074"/>
              <a:gd name="connsiteY26" fmla="*/ 10253147 h 17761386"/>
              <a:gd name="connsiteX27" fmla="*/ 1821650 w 6318074"/>
              <a:gd name="connsiteY27" fmla="*/ 10451521 h 17761386"/>
              <a:gd name="connsiteX28" fmla="*/ 1044411 w 6318074"/>
              <a:gd name="connsiteY28" fmla="*/ 10360081 h 17761386"/>
              <a:gd name="connsiteX29" fmla="*/ 210020 w 6318074"/>
              <a:gd name="connsiteY29" fmla="*/ 10810678 h 17761386"/>
              <a:gd name="connsiteX30" fmla="*/ 32220 w 6318074"/>
              <a:gd name="connsiteY30" fmla="*/ 11928277 h 17761386"/>
              <a:gd name="connsiteX31" fmla="*/ 725640 w 6318074"/>
              <a:gd name="connsiteY31" fmla="*/ 12033688 h 17761386"/>
              <a:gd name="connsiteX32" fmla="*/ 1206969 w 6318074"/>
              <a:gd name="connsiteY32" fmla="*/ 12283878 h 17761386"/>
              <a:gd name="connsiteX33" fmla="*/ 1722590 w 6318074"/>
              <a:gd name="connsiteY33" fmla="*/ 12410878 h 17761386"/>
              <a:gd name="connsiteX34" fmla="*/ 2141689 w 6318074"/>
              <a:gd name="connsiteY34" fmla="*/ 12964598 h 17761386"/>
              <a:gd name="connsiteX35" fmla="*/ 2922739 w 6318074"/>
              <a:gd name="connsiteY35" fmla="*/ 13120808 h 17761386"/>
              <a:gd name="connsiteX36" fmla="*/ 3334219 w 6318074"/>
              <a:gd name="connsiteY36" fmla="*/ 13515778 h 17761386"/>
              <a:gd name="connsiteX37" fmla="*/ 3661881 w 6318074"/>
              <a:gd name="connsiteY37" fmla="*/ 13983391 h 17761386"/>
              <a:gd name="connsiteX38" fmla="*/ 4201630 w 6318074"/>
              <a:gd name="connsiteY38" fmla="*/ 14190147 h 17761386"/>
              <a:gd name="connsiteX39" fmla="*/ 4643589 w 6318074"/>
              <a:gd name="connsiteY39" fmla="*/ 14494947 h 17761386"/>
              <a:gd name="connsiteX40" fmla="*/ 5479249 w 6318074"/>
              <a:gd name="connsiteY40" fmla="*/ 14919128 h 17761386"/>
              <a:gd name="connsiteX41" fmla="*/ 6140919 w 6318074"/>
              <a:gd name="connsiteY41" fmla="*/ 15354737 h 17761386"/>
              <a:gd name="connsiteX42" fmla="*/ 6275539 w 6318074"/>
              <a:gd name="connsiteY42" fmla="*/ 15776377 h 17761386"/>
              <a:gd name="connsiteX43" fmla="*/ 6229819 w 6318074"/>
              <a:gd name="connsiteY43" fmla="*/ 16195478 h 17761386"/>
              <a:gd name="connsiteX44" fmla="*/ 5338279 w 6318074"/>
              <a:gd name="connsiteY44" fmla="*/ 16667917 h 17761386"/>
              <a:gd name="connsiteX45" fmla="*/ 5025859 w 6318074"/>
              <a:gd name="connsiteY45" fmla="*/ 17240688 h 17761386"/>
              <a:gd name="connsiteX46" fmla="*/ 4482299 w 6318074"/>
              <a:gd name="connsiteY46" fmla="*/ 17591206 h 17761386"/>
              <a:gd name="connsiteX47" fmla="*/ 3983190 w 6318074"/>
              <a:gd name="connsiteY47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4032720 w 6318074"/>
              <a:gd name="connsiteY18" fmla="*/ 6645078 h 17761386"/>
              <a:gd name="connsiteX19" fmla="*/ 4616920 w 6318074"/>
              <a:gd name="connsiteY19" fmla="*/ 8143678 h 17761386"/>
              <a:gd name="connsiteX20" fmla="*/ 4680420 w 6318074"/>
              <a:gd name="connsiteY20" fmla="*/ 8727878 h 17761386"/>
              <a:gd name="connsiteX21" fmla="*/ 4324820 w 6318074"/>
              <a:gd name="connsiteY21" fmla="*/ 9489878 h 17761386"/>
              <a:gd name="connsiteX22" fmla="*/ 3905720 w 6318074"/>
              <a:gd name="connsiteY22" fmla="*/ 9400978 h 17761386"/>
              <a:gd name="connsiteX23" fmla="*/ 3472650 w 6318074"/>
              <a:gd name="connsiteY23" fmla="*/ 9644818 h 17761386"/>
              <a:gd name="connsiteX24" fmla="*/ 3090380 w 6318074"/>
              <a:gd name="connsiteY24" fmla="*/ 9416218 h 17761386"/>
              <a:gd name="connsiteX25" fmla="*/ 2991320 w 6318074"/>
              <a:gd name="connsiteY25" fmla="*/ 9718478 h 17761386"/>
              <a:gd name="connsiteX26" fmla="*/ 2445220 w 6318074"/>
              <a:gd name="connsiteY26" fmla="*/ 10253147 h 17761386"/>
              <a:gd name="connsiteX27" fmla="*/ 1821650 w 6318074"/>
              <a:gd name="connsiteY27" fmla="*/ 10451521 h 17761386"/>
              <a:gd name="connsiteX28" fmla="*/ 1044411 w 6318074"/>
              <a:gd name="connsiteY28" fmla="*/ 10360081 h 17761386"/>
              <a:gd name="connsiteX29" fmla="*/ 210020 w 6318074"/>
              <a:gd name="connsiteY29" fmla="*/ 10810678 h 17761386"/>
              <a:gd name="connsiteX30" fmla="*/ 32220 w 6318074"/>
              <a:gd name="connsiteY30" fmla="*/ 11928277 h 17761386"/>
              <a:gd name="connsiteX31" fmla="*/ 725640 w 6318074"/>
              <a:gd name="connsiteY31" fmla="*/ 12033688 h 17761386"/>
              <a:gd name="connsiteX32" fmla="*/ 1206969 w 6318074"/>
              <a:gd name="connsiteY32" fmla="*/ 12283878 h 17761386"/>
              <a:gd name="connsiteX33" fmla="*/ 1722590 w 6318074"/>
              <a:gd name="connsiteY33" fmla="*/ 12410878 h 17761386"/>
              <a:gd name="connsiteX34" fmla="*/ 2141689 w 6318074"/>
              <a:gd name="connsiteY34" fmla="*/ 12964598 h 17761386"/>
              <a:gd name="connsiteX35" fmla="*/ 2922739 w 6318074"/>
              <a:gd name="connsiteY35" fmla="*/ 13120808 h 17761386"/>
              <a:gd name="connsiteX36" fmla="*/ 3334219 w 6318074"/>
              <a:gd name="connsiteY36" fmla="*/ 13515778 h 17761386"/>
              <a:gd name="connsiteX37" fmla="*/ 3661881 w 6318074"/>
              <a:gd name="connsiteY37" fmla="*/ 13983391 h 17761386"/>
              <a:gd name="connsiteX38" fmla="*/ 4201630 w 6318074"/>
              <a:gd name="connsiteY38" fmla="*/ 14190147 h 17761386"/>
              <a:gd name="connsiteX39" fmla="*/ 4643589 w 6318074"/>
              <a:gd name="connsiteY39" fmla="*/ 14494947 h 17761386"/>
              <a:gd name="connsiteX40" fmla="*/ 5479249 w 6318074"/>
              <a:gd name="connsiteY40" fmla="*/ 14919128 h 17761386"/>
              <a:gd name="connsiteX41" fmla="*/ 6140919 w 6318074"/>
              <a:gd name="connsiteY41" fmla="*/ 15354737 h 17761386"/>
              <a:gd name="connsiteX42" fmla="*/ 6275539 w 6318074"/>
              <a:gd name="connsiteY42" fmla="*/ 15776377 h 17761386"/>
              <a:gd name="connsiteX43" fmla="*/ 6229819 w 6318074"/>
              <a:gd name="connsiteY43" fmla="*/ 16195478 h 17761386"/>
              <a:gd name="connsiteX44" fmla="*/ 5338279 w 6318074"/>
              <a:gd name="connsiteY44" fmla="*/ 16667917 h 17761386"/>
              <a:gd name="connsiteX45" fmla="*/ 5025859 w 6318074"/>
              <a:gd name="connsiteY45" fmla="*/ 17240688 h 17761386"/>
              <a:gd name="connsiteX46" fmla="*/ 4482299 w 6318074"/>
              <a:gd name="connsiteY46" fmla="*/ 17591206 h 17761386"/>
              <a:gd name="connsiteX47" fmla="*/ 3983190 w 6318074"/>
              <a:gd name="connsiteY47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4032720 w 6318074"/>
              <a:gd name="connsiteY18" fmla="*/ 6645078 h 17761386"/>
              <a:gd name="connsiteX19" fmla="*/ 4616920 w 6318074"/>
              <a:gd name="connsiteY19" fmla="*/ 8143678 h 17761386"/>
              <a:gd name="connsiteX20" fmla="*/ 4680420 w 6318074"/>
              <a:gd name="connsiteY20" fmla="*/ 8727878 h 17761386"/>
              <a:gd name="connsiteX21" fmla="*/ 4324820 w 6318074"/>
              <a:gd name="connsiteY21" fmla="*/ 9489878 h 17761386"/>
              <a:gd name="connsiteX22" fmla="*/ 3985730 w 6318074"/>
              <a:gd name="connsiteY22" fmla="*/ 9698158 h 17761386"/>
              <a:gd name="connsiteX23" fmla="*/ 3472650 w 6318074"/>
              <a:gd name="connsiteY23" fmla="*/ 9644818 h 17761386"/>
              <a:gd name="connsiteX24" fmla="*/ 3090380 w 6318074"/>
              <a:gd name="connsiteY24" fmla="*/ 9416218 h 17761386"/>
              <a:gd name="connsiteX25" fmla="*/ 2991320 w 6318074"/>
              <a:gd name="connsiteY25" fmla="*/ 9718478 h 17761386"/>
              <a:gd name="connsiteX26" fmla="*/ 2445220 w 6318074"/>
              <a:gd name="connsiteY26" fmla="*/ 10253147 h 17761386"/>
              <a:gd name="connsiteX27" fmla="*/ 1821650 w 6318074"/>
              <a:gd name="connsiteY27" fmla="*/ 10451521 h 17761386"/>
              <a:gd name="connsiteX28" fmla="*/ 1044411 w 6318074"/>
              <a:gd name="connsiteY28" fmla="*/ 10360081 h 17761386"/>
              <a:gd name="connsiteX29" fmla="*/ 210020 w 6318074"/>
              <a:gd name="connsiteY29" fmla="*/ 10810678 h 17761386"/>
              <a:gd name="connsiteX30" fmla="*/ 32220 w 6318074"/>
              <a:gd name="connsiteY30" fmla="*/ 11928277 h 17761386"/>
              <a:gd name="connsiteX31" fmla="*/ 725640 w 6318074"/>
              <a:gd name="connsiteY31" fmla="*/ 12033688 h 17761386"/>
              <a:gd name="connsiteX32" fmla="*/ 1206969 w 6318074"/>
              <a:gd name="connsiteY32" fmla="*/ 12283878 h 17761386"/>
              <a:gd name="connsiteX33" fmla="*/ 1722590 w 6318074"/>
              <a:gd name="connsiteY33" fmla="*/ 12410878 h 17761386"/>
              <a:gd name="connsiteX34" fmla="*/ 2141689 w 6318074"/>
              <a:gd name="connsiteY34" fmla="*/ 12964598 h 17761386"/>
              <a:gd name="connsiteX35" fmla="*/ 2922739 w 6318074"/>
              <a:gd name="connsiteY35" fmla="*/ 13120808 h 17761386"/>
              <a:gd name="connsiteX36" fmla="*/ 3334219 w 6318074"/>
              <a:gd name="connsiteY36" fmla="*/ 13515778 h 17761386"/>
              <a:gd name="connsiteX37" fmla="*/ 3661881 w 6318074"/>
              <a:gd name="connsiteY37" fmla="*/ 13983391 h 17761386"/>
              <a:gd name="connsiteX38" fmla="*/ 4201630 w 6318074"/>
              <a:gd name="connsiteY38" fmla="*/ 14190147 h 17761386"/>
              <a:gd name="connsiteX39" fmla="*/ 4643589 w 6318074"/>
              <a:gd name="connsiteY39" fmla="*/ 14494947 h 17761386"/>
              <a:gd name="connsiteX40" fmla="*/ 5479249 w 6318074"/>
              <a:gd name="connsiteY40" fmla="*/ 14919128 h 17761386"/>
              <a:gd name="connsiteX41" fmla="*/ 6140919 w 6318074"/>
              <a:gd name="connsiteY41" fmla="*/ 15354737 h 17761386"/>
              <a:gd name="connsiteX42" fmla="*/ 6275539 w 6318074"/>
              <a:gd name="connsiteY42" fmla="*/ 15776377 h 17761386"/>
              <a:gd name="connsiteX43" fmla="*/ 6229819 w 6318074"/>
              <a:gd name="connsiteY43" fmla="*/ 16195478 h 17761386"/>
              <a:gd name="connsiteX44" fmla="*/ 5338279 w 6318074"/>
              <a:gd name="connsiteY44" fmla="*/ 16667917 h 17761386"/>
              <a:gd name="connsiteX45" fmla="*/ 5025859 w 6318074"/>
              <a:gd name="connsiteY45" fmla="*/ 17240688 h 17761386"/>
              <a:gd name="connsiteX46" fmla="*/ 4482299 w 6318074"/>
              <a:gd name="connsiteY46" fmla="*/ 17591206 h 17761386"/>
              <a:gd name="connsiteX47" fmla="*/ 3983190 w 6318074"/>
              <a:gd name="connsiteY47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4032720 w 6318074"/>
              <a:gd name="connsiteY18" fmla="*/ 6645078 h 17761386"/>
              <a:gd name="connsiteX19" fmla="*/ 4422610 w 6318074"/>
              <a:gd name="connsiteY19" fmla="*/ 8155108 h 17761386"/>
              <a:gd name="connsiteX20" fmla="*/ 4680420 w 6318074"/>
              <a:gd name="connsiteY20" fmla="*/ 8727878 h 17761386"/>
              <a:gd name="connsiteX21" fmla="*/ 4324820 w 6318074"/>
              <a:gd name="connsiteY21" fmla="*/ 9489878 h 17761386"/>
              <a:gd name="connsiteX22" fmla="*/ 3985730 w 6318074"/>
              <a:gd name="connsiteY22" fmla="*/ 9698158 h 17761386"/>
              <a:gd name="connsiteX23" fmla="*/ 3472650 w 6318074"/>
              <a:gd name="connsiteY23" fmla="*/ 9644818 h 17761386"/>
              <a:gd name="connsiteX24" fmla="*/ 3090380 w 6318074"/>
              <a:gd name="connsiteY24" fmla="*/ 9416218 h 17761386"/>
              <a:gd name="connsiteX25" fmla="*/ 2991320 w 6318074"/>
              <a:gd name="connsiteY25" fmla="*/ 9718478 h 17761386"/>
              <a:gd name="connsiteX26" fmla="*/ 2445220 w 6318074"/>
              <a:gd name="connsiteY26" fmla="*/ 10253147 h 17761386"/>
              <a:gd name="connsiteX27" fmla="*/ 1821650 w 6318074"/>
              <a:gd name="connsiteY27" fmla="*/ 10451521 h 17761386"/>
              <a:gd name="connsiteX28" fmla="*/ 1044411 w 6318074"/>
              <a:gd name="connsiteY28" fmla="*/ 10360081 h 17761386"/>
              <a:gd name="connsiteX29" fmla="*/ 210020 w 6318074"/>
              <a:gd name="connsiteY29" fmla="*/ 10810678 h 17761386"/>
              <a:gd name="connsiteX30" fmla="*/ 32220 w 6318074"/>
              <a:gd name="connsiteY30" fmla="*/ 11928277 h 17761386"/>
              <a:gd name="connsiteX31" fmla="*/ 725640 w 6318074"/>
              <a:gd name="connsiteY31" fmla="*/ 12033688 h 17761386"/>
              <a:gd name="connsiteX32" fmla="*/ 1206969 w 6318074"/>
              <a:gd name="connsiteY32" fmla="*/ 12283878 h 17761386"/>
              <a:gd name="connsiteX33" fmla="*/ 1722590 w 6318074"/>
              <a:gd name="connsiteY33" fmla="*/ 12410878 h 17761386"/>
              <a:gd name="connsiteX34" fmla="*/ 2141689 w 6318074"/>
              <a:gd name="connsiteY34" fmla="*/ 12964598 h 17761386"/>
              <a:gd name="connsiteX35" fmla="*/ 2922739 w 6318074"/>
              <a:gd name="connsiteY35" fmla="*/ 13120808 h 17761386"/>
              <a:gd name="connsiteX36" fmla="*/ 3334219 w 6318074"/>
              <a:gd name="connsiteY36" fmla="*/ 13515778 h 17761386"/>
              <a:gd name="connsiteX37" fmla="*/ 3661881 w 6318074"/>
              <a:gd name="connsiteY37" fmla="*/ 13983391 h 17761386"/>
              <a:gd name="connsiteX38" fmla="*/ 4201630 w 6318074"/>
              <a:gd name="connsiteY38" fmla="*/ 14190147 h 17761386"/>
              <a:gd name="connsiteX39" fmla="*/ 4643589 w 6318074"/>
              <a:gd name="connsiteY39" fmla="*/ 14494947 h 17761386"/>
              <a:gd name="connsiteX40" fmla="*/ 5479249 w 6318074"/>
              <a:gd name="connsiteY40" fmla="*/ 14919128 h 17761386"/>
              <a:gd name="connsiteX41" fmla="*/ 6140919 w 6318074"/>
              <a:gd name="connsiteY41" fmla="*/ 15354737 h 17761386"/>
              <a:gd name="connsiteX42" fmla="*/ 6275539 w 6318074"/>
              <a:gd name="connsiteY42" fmla="*/ 15776377 h 17761386"/>
              <a:gd name="connsiteX43" fmla="*/ 6229819 w 6318074"/>
              <a:gd name="connsiteY43" fmla="*/ 16195478 h 17761386"/>
              <a:gd name="connsiteX44" fmla="*/ 5338279 w 6318074"/>
              <a:gd name="connsiteY44" fmla="*/ 16667917 h 17761386"/>
              <a:gd name="connsiteX45" fmla="*/ 5025859 w 6318074"/>
              <a:gd name="connsiteY45" fmla="*/ 17240688 h 17761386"/>
              <a:gd name="connsiteX46" fmla="*/ 4482299 w 6318074"/>
              <a:gd name="connsiteY46" fmla="*/ 17591206 h 17761386"/>
              <a:gd name="connsiteX47" fmla="*/ 3983190 w 6318074"/>
              <a:gd name="connsiteY47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4032720 w 6318074"/>
              <a:gd name="connsiteY18" fmla="*/ 6645078 h 17761386"/>
              <a:gd name="connsiteX19" fmla="*/ 4422610 w 6318074"/>
              <a:gd name="connsiteY19" fmla="*/ 8155108 h 17761386"/>
              <a:gd name="connsiteX20" fmla="*/ 4600410 w 6318074"/>
              <a:gd name="connsiteY20" fmla="*/ 8762168 h 17761386"/>
              <a:gd name="connsiteX21" fmla="*/ 4324820 w 6318074"/>
              <a:gd name="connsiteY21" fmla="*/ 9489878 h 17761386"/>
              <a:gd name="connsiteX22" fmla="*/ 3985730 w 6318074"/>
              <a:gd name="connsiteY22" fmla="*/ 9698158 h 17761386"/>
              <a:gd name="connsiteX23" fmla="*/ 3472650 w 6318074"/>
              <a:gd name="connsiteY23" fmla="*/ 9644818 h 17761386"/>
              <a:gd name="connsiteX24" fmla="*/ 3090380 w 6318074"/>
              <a:gd name="connsiteY24" fmla="*/ 9416218 h 17761386"/>
              <a:gd name="connsiteX25" fmla="*/ 2991320 w 6318074"/>
              <a:gd name="connsiteY25" fmla="*/ 9718478 h 17761386"/>
              <a:gd name="connsiteX26" fmla="*/ 2445220 w 6318074"/>
              <a:gd name="connsiteY26" fmla="*/ 10253147 h 17761386"/>
              <a:gd name="connsiteX27" fmla="*/ 1821650 w 6318074"/>
              <a:gd name="connsiteY27" fmla="*/ 10451521 h 17761386"/>
              <a:gd name="connsiteX28" fmla="*/ 1044411 w 6318074"/>
              <a:gd name="connsiteY28" fmla="*/ 10360081 h 17761386"/>
              <a:gd name="connsiteX29" fmla="*/ 210020 w 6318074"/>
              <a:gd name="connsiteY29" fmla="*/ 10810678 h 17761386"/>
              <a:gd name="connsiteX30" fmla="*/ 32220 w 6318074"/>
              <a:gd name="connsiteY30" fmla="*/ 11928277 h 17761386"/>
              <a:gd name="connsiteX31" fmla="*/ 725640 w 6318074"/>
              <a:gd name="connsiteY31" fmla="*/ 12033688 h 17761386"/>
              <a:gd name="connsiteX32" fmla="*/ 1206969 w 6318074"/>
              <a:gd name="connsiteY32" fmla="*/ 12283878 h 17761386"/>
              <a:gd name="connsiteX33" fmla="*/ 1722590 w 6318074"/>
              <a:gd name="connsiteY33" fmla="*/ 12410878 h 17761386"/>
              <a:gd name="connsiteX34" fmla="*/ 2141689 w 6318074"/>
              <a:gd name="connsiteY34" fmla="*/ 12964598 h 17761386"/>
              <a:gd name="connsiteX35" fmla="*/ 2922739 w 6318074"/>
              <a:gd name="connsiteY35" fmla="*/ 13120808 h 17761386"/>
              <a:gd name="connsiteX36" fmla="*/ 3334219 w 6318074"/>
              <a:gd name="connsiteY36" fmla="*/ 13515778 h 17761386"/>
              <a:gd name="connsiteX37" fmla="*/ 3661881 w 6318074"/>
              <a:gd name="connsiteY37" fmla="*/ 13983391 h 17761386"/>
              <a:gd name="connsiteX38" fmla="*/ 4201630 w 6318074"/>
              <a:gd name="connsiteY38" fmla="*/ 14190147 h 17761386"/>
              <a:gd name="connsiteX39" fmla="*/ 4643589 w 6318074"/>
              <a:gd name="connsiteY39" fmla="*/ 14494947 h 17761386"/>
              <a:gd name="connsiteX40" fmla="*/ 5479249 w 6318074"/>
              <a:gd name="connsiteY40" fmla="*/ 14919128 h 17761386"/>
              <a:gd name="connsiteX41" fmla="*/ 6140919 w 6318074"/>
              <a:gd name="connsiteY41" fmla="*/ 15354737 h 17761386"/>
              <a:gd name="connsiteX42" fmla="*/ 6275539 w 6318074"/>
              <a:gd name="connsiteY42" fmla="*/ 15776377 h 17761386"/>
              <a:gd name="connsiteX43" fmla="*/ 6229819 w 6318074"/>
              <a:gd name="connsiteY43" fmla="*/ 16195478 h 17761386"/>
              <a:gd name="connsiteX44" fmla="*/ 5338279 w 6318074"/>
              <a:gd name="connsiteY44" fmla="*/ 16667917 h 17761386"/>
              <a:gd name="connsiteX45" fmla="*/ 5025859 w 6318074"/>
              <a:gd name="connsiteY45" fmla="*/ 17240688 h 17761386"/>
              <a:gd name="connsiteX46" fmla="*/ 4482299 w 6318074"/>
              <a:gd name="connsiteY46" fmla="*/ 17591206 h 17761386"/>
              <a:gd name="connsiteX47" fmla="*/ 3983190 w 6318074"/>
              <a:gd name="connsiteY47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4032720 w 6318074"/>
              <a:gd name="connsiteY18" fmla="*/ 6645078 h 17761386"/>
              <a:gd name="connsiteX19" fmla="*/ 3901910 w 6318074"/>
              <a:gd name="connsiteY19" fmla="*/ 7159681 h 17761386"/>
              <a:gd name="connsiteX20" fmla="*/ 4422610 w 6318074"/>
              <a:gd name="connsiteY20" fmla="*/ 8155108 h 17761386"/>
              <a:gd name="connsiteX21" fmla="*/ 4600410 w 6318074"/>
              <a:gd name="connsiteY21" fmla="*/ 8762168 h 17761386"/>
              <a:gd name="connsiteX22" fmla="*/ 4324820 w 6318074"/>
              <a:gd name="connsiteY22" fmla="*/ 9489878 h 17761386"/>
              <a:gd name="connsiteX23" fmla="*/ 3985730 w 6318074"/>
              <a:gd name="connsiteY23" fmla="*/ 9698158 h 17761386"/>
              <a:gd name="connsiteX24" fmla="*/ 3472650 w 6318074"/>
              <a:gd name="connsiteY24" fmla="*/ 9644818 h 17761386"/>
              <a:gd name="connsiteX25" fmla="*/ 3090380 w 6318074"/>
              <a:gd name="connsiteY25" fmla="*/ 9416218 h 17761386"/>
              <a:gd name="connsiteX26" fmla="*/ 2991320 w 6318074"/>
              <a:gd name="connsiteY26" fmla="*/ 9718478 h 17761386"/>
              <a:gd name="connsiteX27" fmla="*/ 2445220 w 6318074"/>
              <a:gd name="connsiteY27" fmla="*/ 10253147 h 17761386"/>
              <a:gd name="connsiteX28" fmla="*/ 1821650 w 6318074"/>
              <a:gd name="connsiteY28" fmla="*/ 10451521 h 17761386"/>
              <a:gd name="connsiteX29" fmla="*/ 1044411 w 6318074"/>
              <a:gd name="connsiteY29" fmla="*/ 10360081 h 17761386"/>
              <a:gd name="connsiteX30" fmla="*/ 210020 w 6318074"/>
              <a:gd name="connsiteY30" fmla="*/ 10810678 h 17761386"/>
              <a:gd name="connsiteX31" fmla="*/ 32220 w 6318074"/>
              <a:gd name="connsiteY31" fmla="*/ 11928277 h 17761386"/>
              <a:gd name="connsiteX32" fmla="*/ 725640 w 6318074"/>
              <a:gd name="connsiteY32" fmla="*/ 12033688 h 17761386"/>
              <a:gd name="connsiteX33" fmla="*/ 1206969 w 6318074"/>
              <a:gd name="connsiteY33" fmla="*/ 12283878 h 17761386"/>
              <a:gd name="connsiteX34" fmla="*/ 1722590 w 6318074"/>
              <a:gd name="connsiteY34" fmla="*/ 12410878 h 17761386"/>
              <a:gd name="connsiteX35" fmla="*/ 2141689 w 6318074"/>
              <a:gd name="connsiteY35" fmla="*/ 12964598 h 17761386"/>
              <a:gd name="connsiteX36" fmla="*/ 2922739 w 6318074"/>
              <a:gd name="connsiteY36" fmla="*/ 13120808 h 17761386"/>
              <a:gd name="connsiteX37" fmla="*/ 3334219 w 6318074"/>
              <a:gd name="connsiteY37" fmla="*/ 13515778 h 17761386"/>
              <a:gd name="connsiteX38" fmla="*/ 3661881 w 6318074"/>
              <a:gd name="connsiteY38" fmla="*/ 13983391 h 17761386"/>
              <a:gd name="connsiteX39" fmla="*/ 4201630 w 6318074"/>
              <a:gd name="connsiteY39" fmla="*/ 14190147 h 17761386"/>
              <a:gd name="connsiteX40" fmla="*/ 4643589 w 6318074"/>
              <a:gd name="connsiteY40" fmla="*/ 14494947 h 17761386"/>
              <a:gd name="connsiteX41" fmla="*/ 5479249 w 6318074"/>
              <a:gd name="connsiteY41" fmla="*/ 14919128 h 17761386"/>
              <a:gd name="connsiteX42" fmla="*/ 6140919 w 6318074"/>
              <a:gd name="connsiteY42" fmla="*/ 15354737 h 17761386"/>
              <a:gd name="connsiteX43" fmla="*/ 6275539 w 6318074"/>
              <a:gd name="connsiteY43" fmla="*/ 15776377 h 17761386"/>
              <a:gd name="connsiteX44" fmla="*/ 6229819 w 6318074"/>
              <a:gd name="connsiteY44" fmla="*/ 16195478 h 17761386"/>
              <a:gd name="connsiteX45" fmla="*/ 5338279 w 6318074"/>
              <a:gd name="connsiteY45" fmla="*/ 16667917 h 17761386"/>
              <a:gd name="connsiteX46" fmla="*/ 5025859 w 6318074"/>
              <a:gd name="connsiteY46" fmla="*/ 17240688 h 17761386"/>
              <a:gd name="connsiteX47" fmla="*/ 4482299 w 6318074"/>
              <a:gd name="connsiteY47" fmla="*/ 17591206 h 17761386"/>
              <a:gd name="connsiteX48" fmla="*/ 3983190 w 6318074"/>
              <a:gd name="connsiteY48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336977 h 17761386"/>
              <a:gd name="connsiteX18" fmla="*/ 3952710 w 6318074"/>
              <a:gd name="connsiteY18" fmla="*/ 6576498 h 17761386"/>
              <a:gd name="connsiteX19" fmla="*/ 3901910 w 6318074"/>
              <a:gd name="connsiteY19" fmla="*/ 7159681 h 17761386"/>
              <a:gd name="connsiteX20" fmla="*/ 4422610 w 6318074"/>
              <a:gd name="connsiteY20" fmla="*/ 8155108 h 17761386"/>
              <a:gd name="connsiteX21" fmla="*/ 4600410 w 6318074"/>
              <a:gd name="connsiteY21" fmla="*/ 8762168 h 17761386"/>
              <a:gd name="connsiteX22" fmla="*/ 4324820 w 6318074"/>
              <a:gd name="connsiteY22" fmla="*/ 9489878 h 17761386"/>
              <a:gd name="connsiteX23" fmla="*/ 3985730 w 6318074"/>
              <a:gd name="connsiteY23" fmla="*/ 9698158 h 17761386"/>
              <a:gd name="connsiteX24" fmla="*/ 3472650 w 6318074"/>
              <a:gd name="connsiteY24" fmla="*/ 9644818 h 17761386"/>
              <a:gd name="connsiteX25" fmla="*/ 3090380 w 6318074"/>
              <a:gd name="connsiteY25" fmla="*/ 9416218 h 17761386"/>
              <a:gd name="connsiteX26" fmla="*/ 2991320 w 6318074"/>
              <a:gd name="connsiteY26" fmla="*/ 9718478 h 17761386"/>
              <a:gd name="connsiteX27" fmla="*/ 2445220 w 6318074"/>
              <a:gd name="connsiteY27" fmla="*/ 10253147 h 17761386"/>
              <a:gd name="connsiteX28" fmla="*/ 1821650 w 6318074"/>
              <a:gd name="connsiteY28" fmla="*/ 10451521 h 17761386"/>
              <a:gd name="connsiteX29" fmla="*/ 1044411 w 6318074"/>
              <a:gd name="connsiteY29" fmla="*/ 10360081 h 17761386"/>
              <a:gd name="connsiteX30" fmla="*/ 210020 w 6318074"/>
              <a:gd name="connsiteY30" fmla="*/ 10810678 h 17761386"/>
              <a:gd name="connsiteX31" fmla="*/ 32220 w 6318074"/>
              <a:gd name="connsiteY31" fmla="*/ 11928277 h 17761386"/>
              <a:gd name="connsiteX32" fmla="*/ 725640 w 6318074"/>
              <a:gd name="connsiteY32" fmla="*/ 12033688 h 17761386"/>
              <a:gd name="connsiteX33" fmla="*/ 1206969 w 6318074"/>
              <a:gd name="connsiteY33" fmla="*/ 12283878 h 17761386"/>
              <a:gd name="connsiteX34" fmla="*/ 1722590 w 6318074"/>
              <a:gd name="connsiteY34" fmla="*/ 12410878 h 17761386"/>
              <a:gd name="connsiteX35" fmla="*/ 2141689 w 6318074"/>
              <a:gd name="connsiteY35" fmla="*/ 12964598 h 17761386"/>
              <a:gd name="connsiteX36" fmla="*/ 2922739 w 6318074"/>
              <a:gd name="connsiteY36" fmla="*/ 13120808 h 17761386"/>
              <a:gd name="connsiteX37" fmla="*/ 3334219 w 6318074"/>
              <a:gd name="connsiteY37" fmla="*/ 13515778 h 17761386"/>
              <a:gd name="connsiteX38" fmla="*/ 3661881 w 6318074"/>
              <a:gd name="connsiteY38" fmla="*/ 13983391 h 17761386"/>
              <a:gd name="connsiteX39" fmla="*/ 4201630 w 6318074"/>
              <a:gd name="connsiteY39" fmla="*/ 14190147 h 17761386"/>
              <a:gd name="connsiteX40" fmla="*/ 4643589 w 6318074"/>
              <a:gd name="connsiteY40" fmla="*/ 14494947 h 17761386"/>
              <a:gd name="connsiteX41" fmla="*/ 5479249 w 6318074"/>
              <a:gd name="connsiteY41" fmla="*/ 14919128 h 17761386"/>
              <a:gd name="connsiteX42" fmla="*/ 6140919 w 6318074"/>
              <a:gd name="connsiteY42" fmla="*/ 15354737 h 17761386"/>
              <a:gd name="connsiteX43" fmla="*/ 6275539 w 6318074"/>
              <a:gd name="connsiteY43" fmla="*/ 15776377 h 17761386"/>
              <a:gd name="connsiteX44" fmla="*/ 6229819 w 6318074"/>
              <a:gd name="connsiteY44" fmla="*/ 16195478 h 17761386"/>
              <a:gd name="connsiteX45" fmla="*/ 5338279 w 6318074"/>
              <a:gd name="connsiteY45" fmla="*/ 16667917 h 17761386"/>
              <a:gd name="connsiteX46" fmla="*/ 5025859 w 6318074"/>
              <a:gd name="connsiteY46" fmla="*/ 17240688 h 17761386"/>
              <a:gd name="connsiteX47" fmla="*/ 4482299 w 6318074"/>
              <a:gd name="connsiteY47" fmla="*/ 17591206 h 17761386"/>
              <a:gd name="connsiteX48" fmla="*/ 3983190 w 6318074"/>
              <a:gd name="connsiteY48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50120 w 6318074"/>
              <a:gd name="connsiteY16" fmla="*/ 4841678 h 17761386"/>
              <a:gd name="connsiteX17" fmla="*/ 4108920 w 6318074"/>
              <a:gd name="connsiteY17" fmla="*/ 5702737 h 17761386"/>
              <a:gd name="connsiteX18" fmla="*/ 3952710 w 6318074"/>
              <a:gd name="connsiteY18" fmla="*/ 6576498 h 17761386"/>
              <a:gd name="connsiteX19" fmla="*/ 3901910 w 6318074"/>
              <a:gd name="connsiteY19" fmla="*/ 7159681 h 17761386"/>
              <a:gd name="connsiteX20" fmla="*/ 4422610 w 6318074"/>
              <a:gd name="connsiteY20" fmla="*/ 8155108 h 17761386"/>
              <a:gd name="connsiteX21" fmla="*/ 4600410 w 6318074"/>
              <a:gd name="connsiteY21" fmla="*/ 8762168 h 17761386"/>
              <a:gd name="connsiteX22" fmla="*/ 4324820 w 6318074"/>
              <a:gd name="connsiteY22" fmla="*/ 9489878 h 17761386"/>
              <a:gd name="connsiteX23" fmla="*/ 3985730 w 6318074"/>
              <a:gd name="connsiteY23" fmla="*/ 9698158 h 17761386"/>
              <a:gd name="connsiteX24" fmla="*/ 3472650 w 6318074"/>
              <a:gd name="connsiteY24" fmla="*/ 9644818 h 17761386"/>
              <a:gd name="connsiteX25" fmla="*/ 3090380 w 6318074"/>
              <a:gd name="connsiteY25" fmla="*/ 9416218 h 17761386"/>
              <a:gd name="connsiteX26" fmla="*/ 2991320 w 6318074"/>
              <a:gd name="connsiteY26" fmla="*/ 9718478 h 17761386"/>
              <a:gd name="connsiteX27" fmla="*/ 2445220 w 6318074"/>
              <a:gd name="connsiteY27" fmla="*/ 10253147 h 17761386"/>
              <a:gd name="connsiteX28" fmla="*/ 1821650 w 6318074"/>
              <a:gd name="connsiteY28" fmla="*/ 10451521 h 17761386"/>
              <a:gd name="connsiteX29" fmla="*/ 1044411 w 6318074"/>
              <a:gd name="connsiteY29" fmla="*/ 10360081 h 17761386"/>
              <a:gd name="connsiteX30" fmla="*/ 210020 w 6318074"/>
              <a:gd name="connsiteY30" fmla="*/ 10810678 h 17761386"/>
              <a:gd name="connsiteX31" fmla="*/ 32220 w 6318074"/>
              <a:gd name="connsiteY31" fmla="*/ 11928277 h 17761386"/>
              <a:gd name="connsiteX32" fmla="*/ 725640 w 6318074"/>
              <a:gd name="connsiteY32" fmla="*/ 12033688 h 17761386"/>
              <a:gd name="connsiteX33" fmla="*/ 1206969 w 6318074"/>
              <a:gd name="connsiteY33" fmla="*/ 12283878 h 17761386"/>
              <a:gd name="connsiteX34" fmla="*/ 1722590 w 6318074"/>
              <a:gd name="connsiteY34" fmla="*/ 12410878 h 17761386"/>
              <a:gd name="connsiteX35" fmla="*/ 2141689 w 6318074"/>
              <a:gd name="connsiteY35" fmla="*/ 12964598 h 17761386"/>
              <a:gd name="connsiteX36" fmla="*/ 2922739 w 6318074"/>
              <a:gd name="connsiteY36" fmla="*/ 13120808 h 17761386"/>
              <a:gd name="connsiteX37" fmla="*/ 3334219 w 6318074"/>
              <a:gd name="connsiteY37" fmla="*/ 13515778 h 17761386"/>
              <a:gd name="connsiteX38" fmla="*/ 3661881 w 6318074"/>
              <a:gd name="connsiteY38" fmla="*/ 13983391 h 17761386"/>
              <a:gd name="connsiteX39" fmla="*/ 4201630 w 6318074"/>
              <a:gd name="connsiteY39" fmla="*/ 14190147 h 17761386"/>
              <a:gd name="connsiteX40" fmla="*/ 4643589 w 6318074"/>
              <a:gd name="connsiteY40" fmla="*/ 14494947 h 17761386"/>
              <a:gd name="connsiteX41" fmla="*/ 5479249 w 6318074"/>
              <a:gd name="connsiteY41" fmla="*/ 14919128 h 17761386"/>
              <a:gd name="connsiteX42" fmla="*/ 6140919 w 6318074"/>
              <a:gd name="connsiteY42" fmla="*/ 15354737 h 17761386"/>
              <a:gd name="connsiteX43" fmla="*/ 6275539 w 6318074"/>
              <a:gd name="connsiteY43" fmla="*/ 15776377 h 17761386"/>
              <a:gd name="connsiteX44" fmla="*/ 6229819 w 6318074"/>
              <a:gd name="connsiteY44" fmla="*/ 16195478 h 17761386"/>
              <a:gd name="connsiteX45" fmla="*/ 5338279 w 6318074"/>
              <a:gd name="connsiteY45" fmla="*/ 16667917 h 17761386"/>
              <a:gd name="connsiteX46" fmla="*/ 5025859 w 6318074"/>
              <a:gd name="connsiteY46" fmla="*/ 17240688 h 17761386"/>
              <a:gd name="connsiteX47" fmla="*/ 4482299 w 6318074"/>
              <a:gd name="connsiteY47" fmla="*/ 17591206 h 17761386"/>
              <a:gd name="connsiteX48" fmla="*/ 3983190 w 6318074"/>
              <a:gd name="connsiteY48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851619 w 6318074"/>
              <a:gd name="connsiteY15" fmla="*/ 4968678 h 17761386"/>
              <a:gd name="connsiteX16" fmla="*/ 3504400 w 6318074"/>
              <a:gd name="connsiteY16" fmla="*/ 5390318 h 17761386"/>
              <a:gd name="connsiteX17" fmla="*/ 4108920 w 6318074"/>
              <a:gd name="connsiteY17" fmla="*/ 5702737 h 17761386"/>
              <a:gd name="connsiteX18" fmla="*/ 3952710 w 6318074"/>
              <a:gd name="connsiteY18" fmla="*/ 6576498 h 17761386"/>
              <a:gd name="connsiteX19" fmla="*/ 3901910 w 6318074"/>
              <a:gd name="connsiteY19" fmla="*/ 7159681 h 17761386"/>
              <a:gd name="connsiteX20" fmla="*/ 4422610 w 6318074"/>
              <a:gd name="connsiteY20" fmla="*/ 8155108 h 17761386"/>
              <a:gd name="connsiteX21" fmla="*/ 4600410 w 6318074"/>
              <a:gd name="connsiteY21" fmla="*/ 8762168 h 17761386"/>
              <a:gd name="connsiteX22" fmla="*/ 4324820 w 6318074"/>
              <a:gd name="connsiteY22" fmla="*/ 9489878 h 17761386"/>
              <a:gd name="connsiteX23" fmla="*/ 3985730 w 6318074"/>
              <a:gd name="connsiteY23" fmla="*/ 9698158 h 17761386"/>
              <a:gd name="connsiteX24" fmla="*/ 3472650 w 6318074"/>
              <a:gd name="connsiteY24" fmla="*/ 9644818 h 17761386"/>
              <a:gd name="connsiteX25" fmla="*/ 3090380 w 6318074"/>
              <a:gd name="connsiteY25" fmla="*/ 9416218 h 17761386"/>
              <a:gd name="connsiteX26" fmla="*/ 2991320 w 6318074"/>
              <a:gd name="connsiteY26" fmla="*/ 9718478 h 17761386"/>
              <a:gd name="connsiteX27" fmla="*/ 2445220 w 6318074"/>
              <a:gd name="connsiteY27" fmla="*/ 10253147 h 17761386"/>
              <a:gd name="connsiteX28" fmla="*/ 1821650 w 6318074"/>
              <a:gd name="connsiteY28" fmla="*/ 10451521 h 17761386"/>
              <a:gd name="connsiteX29" fmla="*/ 1044411 w 6318074"/>
              <a:gd name="connsiteY29" fmla="*/ 10360081 h 17761386"/>
              <a:gd name="connsiteX30" fmla="*/ 210020 w 6318074"/>
              <a:gd name="connsiteY30" fmla="*/ 10810678 h 17761386"/>
              <a:gd name="connsiteX31" fmla="*/ 32220 w 6318074"/>
              <a:gd name="connsiteY31" fmla="*/ 11928277 h 17761386"/>
              <a:gd name="connsiteX32" fmla="*/ 725640 w 6318074"/>
              <a:gd name="connsiteY32" fmla="*/ 12033688 h 17761386"/>
              <a:gd name="connsiteX33" fmla="*/ 1206969 w 6318074"/>
              <a:gd name="connsiteY33" fmla="*/ 12283878 h 17761386"/>
              <a:gd name="connsiteX34" fmla="*/ 1722590 w 6318074"/>
              <a:gd name="connsiteY34" fmla="*/ 12410878 h 17761386"/>
              <a:gd name="connsiteX35" fmla="*/ 2141689 w 6318074"/>
              <a:gd name="connsiteY35" fmla="*/ 12964598 h 17761386"/>
              <a:gd name="connsiteX36" fmla="*/ 2922739 w 6318074"/>
              <a:gd name="connsiteY36" fmla="*/ 13120808 h 17761386"/>
              <a:gd name="connsiteX37" fmla="*/ 3334219 w 6318074"/>
              <a:gd name="connsiteY37" fmla="*/ 13515778 h 17761386"/>
              <a:gd name="connsiteX38" fmla="*/ 3661881 w 6318074"/>
              <a:gd name="connsiteY38" fmla="*/ 13983391 h 17761386"/>
              <a:gd name="connsiteX39" fmla="*/ 4201630 w 6318074"/>
              <a:gd name="connsiteY39" fmla="*/ 14190147 h 17761386"/>
              <a:gd name="connsiteX40" fmla="*/ 4643589 w 6318074"/>
              <a:gd name="connsiteY40" fmla="*/ 14494947 h 17761386"/>
              <a:gd name="connsiteX41" fmla="*/ 5479249 w 6318074"/>
              <a:gd name="connsiteY41" fmla="*/ 14919128 h 17761386"/>
              <a:gd name="connsiteX42" fmla="*/ 6140919 w 6318074"/>
              <a:gd name="connsiteY42" fmla="*/ 15354737 h 17761386"/>
              <a:gd name="connsiteX43" fmla="*/ 6275539 w 6318074"/>
              <a:gd name="connsiteY43" fmla="*/ 15776377 h 17761386"/>
              <a:gd name="connsiteX44" fmla="*/ 6229819 w 6318074"/>
              <a:gd name="connsiteY44" fmla="*/ 16195478 h 17761386"/>
              <a:gd name="connsiteX45" fmla="*/ 5338279 w 6318074"/>
              <a:gd name="connsiteY45" fmla="*/ 16667917 h 17761386"/>
              <a:gd name="connsiteX46" fmla="*/ 5025859 w 6318074"/>
              <a:gd name="connsiteY46" fmla="*/ 17240688 h 17761386"/>
              <a:gd name="connsiteX47" fmla="*/ 4482299 w 6318074"/>
              <a:gd name="connsiteY47" fmla="*/ 17591206 h 17761386"/>
              <a:gd name="connsiteX48" fmla="*/ 3983190 w 6318074"/>
              <a:gd name="connsiteY48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96020 w 6318074"/>
              <a:gd name="connsiteY14" fmla="*/ 4879778 h 17761386"/>
              <a:gd name="connsiteX15" fmla="*/ 2783039 w 6318074"/>
              <a:gd name="connsiteY15" fmla="*/ 5391588 h 17761386"/>
              <a:gd name="connsiteX16" fmla="*/ 3504400 w 6318074"/>
              <a:gd name="connsiteY16" fmla="*/ 5390318 h 17761386"/>
              <a:gd name="connsiteX17" fmla="*/ 4108920 w 6318074"/>
              <a:gd name="connsiteY17" fmla="*/ 5702737 h 17761386"/>
              <a:gd name="connsiteX18" fmla="*/ 3952710 w 6318074"/>
              <a:gd name="connsiteY18" fmla="*/ 6576498 h 17761386"/>
              <a:gd name="connsiteX19" fmla="*/ 3901910 w 6318074"/>
              <a:gd name="connsiteY19" fmla="*/ 7159681 h 17761386"/>
              <a:gd name="connsiteX20" fmla="*/ 4422610 w 6318074"/>
              <a:gd name="connsiteY20" fmla="*/ 8155108 h 17761386"/>
              <a:gd name="connsiteX21" fmla="*/ 4600410 w 6318074"/>
              <a:gd name="connsiteY21" fmla="*/ 8762168 h 17761386"/>
              <a:gd name="connsiteX22" fmla="*/ 4324820 w 6318074"/>
              <a:gd name="connsiteY22" fmla="*/ 9489878 h 17761386"/>
              <a:gd name="connsiteX23" fmla="*/ 3985730 w 6318074"/>
              <a:gd name="connsiteY23" fmla="*/ 9698158 h 17761386"/>
              <a:gd name="connsiteX24" fmla="*/ 3472650 w 6318074"/>
              <a:gd name="connsiteY24" fmla="*/ 9644818 h 17761386"/>
              <a:gd name="connsiteX25" fmla="*/ 3090380 w 6318074"/>
              <a:gd name="connsiteY25" fmla="*/ 9416218 h 17761386"/>
              <a:gd name="connsiteX26" fmla="*/ 2991320 w 6318074"/>
              <a:gd name="connsiteY26" fmla="*/ 9718478 h 17761386"/>
              <a:gd name="connsiteX27" fmla="*/ 2445220 w 6318074"/>
              <a:gd name="connsiteY27" fmla="*/ 10253147 h 17761386"/>
              <a:gd name="connsiteX28" fmla="*/ 1821650 w 6318074"/>
              <a:gd name="connsiteY28" fmla="*/ 10451521 h 17761386"/>
              <a:gd name="connsiteX29" fmla="*/ 1044411 w 6318074"/>
              <a:gd name="connsiteY29" fmla="*/ 10360081 h 17761386"/>
              <a:gd name="connsiteX30" fmla="*/ 210020 w 6318074"/>
              <a:gd name="connsiteY30" fmla="*/ 10810678 h 17761386"/>
              <a:gd name="connsiteX31" fmla="*/ 32220 w 6318074"/>
              <a:gd name="connsiteY31" fmla="*/ 11928277 h 17761386"/>
              <a:gd name="connsiteX32" fmla="*/ 725640 w 6318074"/>
              <a:gd name="connsiteY32" fmla="*/ 12033688 h 17761386"/>
              <a:gd name="connsiteX33" fmla="*/ 1206969 w 6318074"/>
              <a:gd name="connsiteY33" fmla="*/ 12283878 h 17761386"/>
              <a:gd name="connsiteX34" fmla="*/ 1722590 w 6318074"/>
              <a:gd name="connsiteY34" fmla="*/ 12410878 h 17761386"/>
              <a:gd name="connsiteX35" fmla="*/ 2141689 w 6318074"/>
              <a:gd name="connsiteY35" fmla="*/ 12964598 h 17761386"/>
              <a:gd name="connsiteX36" fmla="*/ 2922739 w 6318074"/>
              <a:gd name="connsiteY36" fmla="*/ 13120808 h 17761386"/>
              <a:gd name="connsiteX37" fmla="*/ 3334219 w 6318074"/>
              <a:gd name="connsiteY37" fmla="*/ 13515778 h 17761386"/>
              <a:gd name="connsiteX38" fmla="*/ 3661881 w 6318074"/>
              <a:gd name="connsiteY38" fmla="*/ 13983391 h 17761386"/>
              <a:gd name="connsiteX39" fmla="*/ 4201630 w 6318074"/>
              <a:gd name="connsiteY39" fmla="*/ 14190147 h 17761386"/>
              <a:gd name="connsiteX40" fmla="*/ 4643589 w 6318074"/>
              <a:gd name="connsiteY40" fmla="*/ 14494947 h 17761386"/>
              <a:gd name="connsiteX41" fmla="*/ 5479249 w 6318074"/>
              <a:gd name="connsiteY41" fmla="*/ 14919128 h 17761386"/>
              <a:gd name="connsiteX42" fmla="*/ 6140919 w 6318074"/>
              <a:gd name="connsiteY42" fmla="*/ 15354737 h 17761386"/>
              <a:gd name="connsiteX43" fmla="*/ 6275539 w 6318074"/>
              <a:gd name="connsiteY43" fmla="*/ 15776377 h 17761386"/>
              <a:gd name="connsiteX44" fmla="*/ 6229819 w 6318074"/>
              <a:gd name="connsiteY44" fmla="*/ 16195478 h 17761386"/>
              <a:gd name="connsiteX45" fmla="*/ 5338279 w 6318074"/>
              <a:gd name="connsiteY45" fmla="*/ 16667917 h 17761386"/>
              <a:gd name="connsiteX46" fmla="*/ 5025859 w 6318074"/>
              <a:gd name="connsiteY46" fmla="*/ 17240688 h 17761386"/>
              <a:gd name="connsiteX47" fmla="*/ 4482299 w 6318074"/>
              <a:gd name="connsiteY47" fmla="*/ 17591206 h 17761386"/>
              <a:gd name="connsiteX48" fmla="*/ 3983190 w 6318074"/>
              <a:gd name="connsiteY48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783039 w 6318074"/>
              <a:gd name="connsiteY15" fmla="*/ 5391588 h 17761386"/>
              <a:gd name="connsiteX16" fmla="*/ 3504400 w 6318074"/>
              <a:gd name="connsiteY16" fmla="*/ 5390318 h 17761386"/>
              <a:gd name="connsiteX17" fmla="*/ 4108920 w 6318074"/>
              <a:gd name="connsiteY17" fmla="*/ 5702737 h 17761386"/>
              <a:gd name="connsiteX18" fmla="*/ 3952710 w 6318074"/>
              <a:gd name="connsiteY18" fmla="*/ 6576498 h 17761386"/>
              <a:gd name="connsiteX19" fmla="*/ 3901910 w 6318074"/>
              <a:gd name="connsiteY19" fmla="*/ 7159681 h 17761386"/>
              <a:gd name="connsiteX20" fmla="*/ 4422610 w 6318074"/>
              <a:gd name="connsiteY20" fmla="*/ 8155108 h 17761386"/>
              <a:gd name="connsiteX21" fmla="*/ 4600410 w 6318074"/>
              <a:gd name="connsiteY21" fmla="*/ 8762168 h 17761386"/>
              <a:gd name="connsiteX22" fmla="*/ 4324820 w 6318074"/>
              <a:gd name="connsiteY22" fmla="*/ 9489878 h 17761386"/>
              <a:gd name="connsiteX23" fmla="*/ 3985730 w 6318074"/>
              <a:gd name="connsiteY23" fmla="*/ 9698158 h 17761386"/>
              <a:gd name="connsiteX24" fmla="*/ 3472650 w 6318074"/>
              <a:gd name="connsiteY24" fmla="*/ 9644818 h 17761386"/>
              <a:gd name="connsiteX25" fmla="*/ 3090380 w 6318074"/>
              <a:gd name="connsiteY25" fmla="*/ 9416218 h 17761386"/>
              <a:gd name="connsiteX26" fmla="*/ 2991320 w 6318074"/>
              <a:gd name="connsiteY26" fmla="*/ 9718478 h 17761386"/>
              <a:gd name="connsiteX27" fmla="*/ 2445220 w 6318074"/>
              <a:gd name="connsiteY27" fmla="*/ 10253147 h 17761386"/>
              <a:gd name="connsiteX28" fmla="*/ 1821650 w 6318074"/>
              <a:gd name="connsiteY28" fmla="*/ 10451521 h 17761386"/>
              <a:gd name="connsiteX29" fmla="*/ 1044411 w 6318074"/>
              <a:gd name="connsiteY29" fmla="*/ 10360081 h 17761386"/>
              <a:gd name="connsiteX30" fmla="*/ 210020 w 6318074"/>
              <a:gd name="connsiteY30" fmla="*/ 10810678 h 17761386"/>
              <a:gd name="connsiteX31" fmla="*/ 32220 w 6318074"/>
              <a:gd name="connsiteY31" fmla="*/ 11928277 h 17761386"/>
              <a:gd name="connsiteX32" fmla="*/ 725640 w 6318074"/>
              <a:gd name="connsiteY32" fmla="*/ 12033688 h 17761386"/>
              <a:gd name="connsiteX33" fmla="*/ 1206969 w 6318074"/>
              <a:gd name="connsiteY33" fmla="*/ 12283878 h 17761386"/>
              <a:gd name="connsiteX34" fmla="*/ 1722590 w 6318074"/>
              <a:gd name="connsiteY34" fmla="*/ 12410878 h 17761386"/>
              <a:gd name="connsiteX35" fmla="*/ 2141689 w 6318074"/>
              <a:gd name="connsiteY35" fmla="*/ 12964598 h 17761386"/>
              <a:gd name="connsiteX36" fmla="*/ 2922739 w 6318074"/>
              <a:gd name="connsiteY36" fmla="*/ 13120808 h 17761386"/>
              <a:gd name="connsiteX37" fmla="*/ 3334219 w 6318074"/>
              <a:gd name="connsiteY37" fmla="*/ 13515778 h 17761386"/>
              <a:gd name="connsiteX38" fmla="*/ 3661881 w 6318074"/>
              <a:gd name="connsiteY38" fmla="*/ 13983391 h 17761386"/>
              <a:gd name="connsiteX39" fmla="*/ 4201630 w 6318074"/>
              <a:gd name="connsiteY39" fmla="*/ 14190147 h 17761386"/>
              <a:gd name="connsiteX40" fmla="*/ 4643589 w 6318074"/>
              <a:gd name="connsiteY40" fmla="*/ 14494947 h 17761386"/>
              <a:gd name="connsiteX41" fmla="*/ 5479249 w 6318074"/>
              <a:gd name="connsiteY41" fmla="*/ 14919128 h 17761386"/>
              <a:gd name="connsiteX42" fmla="*/ 6140919 w 6318074"/>
              <a:gd name="connsiteY42" fmla="*/ 15354737 h 17761386"/>
              <a:gd name="connsiteX43" fmla="*/ 6275539 w 6318074"/>
              <a:gd name="connsiteY43" fmla="*/ 15776377 h 17761386"/>
              <a:gd name="connsiteX44" fmla="*/ 6229819 w 6318074"/>
              <a:gd name="connsiteY44" fmla="*/ 16195478 h 17761386"/>
              <a:gd name="connsiteX45" fmla="*/ 5338279 w 6318074"/>
              <a:gd name="connsiteY45" fmla="*/ 16667917 h 17761386"/>
              <a:gd name="connsiteX46" fmla="*/ 5025859 w 6318074"/>
              <a:gd name="connsiteY46" fmla="*/ 17240688 h 17761386"/>
              <a:gd name="connsiteX47" fmla="*/ 4482299 w 6318074"/>
              <a:gd name="connsiteY47" fmla="*/ 17591206 h 17761386"/>
              <a:gd name="connsiteX48" fmla="*/ 3983190 w 6318074"/>
              <a:gd name="connsiteY48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3016720 w 6318074"/>
              <a:gd name="connsiteY12" fmla="*/ 341927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518880 w 6318074"/>
              <a:gd name="connsiteY15" fmla="*/ 5296591 h 17761386"/>
              <a:gd name="connsiteX16" fmla="*/ 2783039 w 6318074"/>
              <a:gd name="connsiteY16" fmla="*/ 5391588 h 17761386"/>
              <a:gd name="connsiteX17" fmla="*/ 3504400 w 6318074"/>
              <a:gd name="connsiteY17" fmla="*/ 5390318 h 17761386"/>
              <a:gd name="connsiteX18" fmla="*/ 4108920 w 6318074"/>
              <a:gd name="connsiteY18" fmla="*/ 5702737 h 17761386"/>
              <a:gd name="connsiteX19" fmla="*/ 3952710 w 6318074"/>
              <a:gd name="connsiteY19" fmla="*/ 6576498 h 17761386"/>
              <a:gd name="connsiteX20" fmla="*/ 3901910 w 6318074"/>
              <a:gd name="connsiteY20" fmla="*/ 7159681 h 17761386"/>
              <a:gd name="connsiteX21" fmla="*/ 4422610 w 6318074"/>
              <a:gd name="connsiteY21" fmla="*/ 8155108 h 17761386"/>
              <a:gd name="connsiteX22" fmla="*/ 4600410 w 6318074"/>
              <a:gd name="connsiteY22" fmla="*/ 8762168 h 17761386"/>
              <a:gd name="connsiteX23" fmla="*/ 4324820 w 6318074"/>
              <a:gd name="connsiteY23" fmla="*/ 9489878 h 17761386"/>
              <a:gd name="connsiteX24" fmla="*/ 3985730 w 6318074"/>
              <a:gd name="connsiteY24" fmla="*/ 9698158 h 17761386"/>
              <a:gd name="connsiteX25" fmla="*/ 3472650 w 6318074"/>
              <a:gd name="connsiteY25" fmla="*/ 9644818 h 17761386"/>
              <a:gd name="connsiteX26" fmla="*/ 3090380 w 6318074"/>
              <a:gd name="connsiteY26" fmla="*/ 9416218 h 17761386"/>
              <a:gd name="connsiteX27" fmla="*/ 2991320 w 6318074"/>
              <a:gd name="connsiteY27" fmla="*/ 9718478 h 17761386"/>
              <a:gd name="connsiteX28" fmla="*/ 2445220 w 6318074"/>
              <a:gd name="connsiteY28" fmla="*/ 10253147 h 17761386"/>
              <a:gd name="connsiteX29" fmla="*/ 1821650 w 6318074"/>
              <a:gd name="connsiteY29" fmla="*/ 10451521 h 17761386"/>
              <a:gd name="connsiteX30" fmla="*/ 1044411 w 6318074"/>
              <a:gd name="connsiteY30" fmla="*/ 10360081 h 17761386"/>
              <a:gd name="connsiteX31" fmla="*/ 210020 w 6318074"/>
              <a:gd name="connsiteY31" fmla="*/ 10810678 h 17761386"/>
              <a:gd name="connsiteX32" fmla="*/ 32220 w 6318074"/>
              <a:gd name="connsiteY32" fmla="*/ 11928277 h 17761386"/>
              <a:gd name="connsiteX33" fmla="*/ 725640 w 6318074"/>
              <a:gd name="connsiteY33" fmla="*/ 12033688 h 17761386"/>
              <a:gd name="connsiteX34" fmla="*/ 1206969 w 6318074"/>
              <a:gd name="connsiteY34" fmla="*/ 12283878 h 17761386"/>
              <a:gd name="connsiteX35" fmla="*/ 1722590 w 6318074"/>
              <a:gd name="connsiteY35" fmla="*/ 12410878 h 17761386"/>
              <a:gd name="connsiteX36" fmla="*/ 2141689 w 6318074"/>
              <a:gd name="connsiteY36" fmla="*/ 12964598 h 17761386"/>
              <a:gd name="connsiteX37" fmla="*/ 2922739 w 6318074"/>
              <a:gd name="connsiteY37" fmla="*/ 13120808 h 17761386"/>
              <a:gd name="connsiteX38" fmla="*/ 3334219 w 6318074"/>
              <a:gd name="connsiteY38" fmla="*/ 13515778 h 17761386"/>
              <a:gd name="connsiteX39" fmla="*/ 3661881 w 6318074"/>
              <a:gd name="connsiteY39" fmla="*/ 13983391 h 17761386"/>
              <a:gd name="connsiteX40" fmla="*/ 4201630 w 6318074"/>
              <a:gd name="connsiteY40" fmla="*/ 14190147 h 17761386"/>
              <a:gd name="connsiteX41" fmla="*/ 4643589 w 6318074"/>
              <a:gd name="connsiteY41" fmla="*/ 14494947 h 17761386"/>
              <a:gd name="connsiteX42" fmla="*/ 5479249 w 6318074"/>
              <a:gd name="connsiteY42" fmla="*/ 14919128 h 17761386"/>
              <a:gd name="connsiteX43" fmla="*/ 6140919 w 6318074"/>
              <a:gd name="connsiteY43" fmla="*/ 15354737 h 17761386"/>
              <a:gd name="connsiteX44" fmla="*/ 6275539 w 6318074"/>
              <a:gd name="connsiteY44" fmla="*/ 15776377 h 17761386"/>
              <a:gd name="connsiteX45" fmla="*/ 6229819 w 6318074"/>
              <a:gd name="connsiteY45" fmla="*/ 16195478 h 17761386"/>
              <a:gd name="connsiteX46" fmla="*/ 5338279 w 6318074"/>
              <a:gd name="connsiteY46" fmla="*/ 16667917 h 17761386"/>
              <a:gd name="connsiteX47" fmla="*/ 5025859 w 6318074"/>
              <a:gd name="connsiteY47" fmla="*/ 17240688 h 17761386"/>
              <a:gd name="connsiteX48" fmla="*/ 4482299 w 6318074"/>
              <a:gd name="connsiteY48" fmla="*/ 17591206 h 17761386"/>
              <a:gd name="connsiteX49" fmla="*/ 3983190 w 6318074"/>
              <a:gd name="connsiteY49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915120 w 6318074"/>
              <a:gd name="connsiteY11" fmla="*/ 2669978 h 17761386"/>
              <a:gd name="connsiteX12" fmla="*/ 2959570 w 6318074"/>
              <a:gd name="connsiteY12" fmla="*/ 369359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518880 w 6318074"/>
              <a:gd name="connsiteY15" fmla="*/ 5296591 h 17761386"/>
              <a:gd name="connsiteX16" fmla="*/ 2783039 w 6318074"/>
              <a:gd name="connsiteY16" fmla="*/ 5391588 h 17761386"/>
              <a:gd name="connsiteX17" fmla="*/ 3504400 w 6318074"/>
              <a:gd name="connsiteY17" fmla="*/ 5390318 h 17761386"/>
              <a:gd name="connsiteX18" fmla="*/ 4108920 w 6318074"/>
              <a:gd name="connsiteY18" fmla="*/ 5702737 h 17761386"/>
              <a:gd name="connsiteX19" fmla="*/ 3952710 w 6318074"/>
              <a:gd name="connsiteY19" fmla="*/ 6576498 h 17761386"/>
              <a:gd name="connsiteX20" fmla="*/ 3901910 w 6318074"/>
              <a:gd name="connsiteY20" fmla="*/ 7159681 h 17761386"/>
              <a:gd name="connsiteX21" fmla="*/ 4422610 w 6318074"/>
              <a:gd name="connsiteY21" fmla="*/ 8155108 h 17761386"/>
              <a:gd name="connsiteX22" fmla="*/ 4600410 w 6318074"/>
              <a:gd name="connsiteY22" fmla="*/ 8762168 h 17761386"/>
              <a:gd name="connsiteX23" fmla="*/ 4324820 w 6318074"/>
              <a:gd name="connsiteY23" fmla="*/ 9489878 h 17761386"/>
              <a:gd name="connsiteX24" fmla="*/ 3985730 w 6318074"/>
              <a:gd name="connsiteY24" fmla="*/ 9698158 h 17761386"/>
              <a:gd name="connsiteX25" fmla="*/ 3472650 w 6318074"/>
              <a:gd name="connsiteY25" fmla="*/ 9644818 h 17761386"/>
              <a:gd name="connsiteX26" fmla="*/ 3090380 w 6318074"/>
              <a:gd name="connsiteY26" fmla="*/ 9416218 h 17761386"/>
              <a:gd name="connsiteX27" fmla="*/ 2991320 w 6318074"/>
              <a:gd name="connsiteY27" fmla="*/ 9718478 h 17761386"/>
              <a:gd name="connsiteX28" fmla="*/ 2445220 w 6318074"/>
              <a:gd name="connsiteY28" fmla="*/ 10253147 h 17761386"/>
              <a:gd name="connsiteX29" fmla="*/ 1821650 w 6318074"/>
              <a:gd name="connsiteY29" fmla="*/ 10451521 h 17761386"/>
              <a:gd name="connsiteX30" fmla="*/ 1044411 w 6318074"/>
              <a:gd name="connsiteY30" fmla="*/ 10360081 h 17761386"/>
              <a:gd name="connsiteX31" fmla="*/ 210020 w 6318074"/>
              <a:gd name="connsiteY31" fmla="*/ 10810678 h 17761386"/>
              <a:gd name="connsiteX32" fmla="*/ 32220 w 6318074"/>
              <a:gd name="connsiteY32" fmla="*/ 11928277 h 17761386"/>
              <a:gd name="connsiteX33" fmla="*/ 725640 w 6318074"/>
              <a:gd name="connsiteY33" fmla="*/ 12033688 h 17761386"/>
              <a:gd name="connsiteX34" fmla="*/ 1206969 w 6318074"/>
              <a:gd name="connsiteY34" fmla="*/ 12283878 h 17761386"/>
              <a:gd name="connsiteX35" fmla="*/ 1722590 w 6318074"/>
              <a:gd name="connsiteY35" fmla="*/ 12410878 h 17761386"/>
              <a:gd name="connsiteX36" fmla="*/ 2141689 w 6318074"/>
              <a:gd name="connsiteY36" fmla="*/ 12964598 h 17761386"/>
              <a:gd name="connsiteX37" fmla="*/ 2922739 w 6318074"/>
              <a:gd name="connsiteY37" fmla="*/ 13120808 h 17761386"/>
              <a:gd name="connsiteX38" fmla="*/ 3334219 w 6318074"/>
              <a:gd name="connsiteY38" fmla="*/ 13515778 h 17761386"/>
              <a:gd name="connsiteX39" fmla="*/ 3661881 w 6318074"/>
              <a:gd name="connsiteY39" fmla="*/ 13983391 h 17761386"/>
              <a:gd name="connsiteX40" fmla="*/ 4201630 w 6318074"/>
              <a:gd name="connsiteY40" fmla="*/ 14190147 h 17761386"/>
              <a:gd name="connsiteX41" fmla="*/ 4643589 w 6318074"/>
              <a:gd name="connsiteY41" fmla="*/ 14494947 h 17761386"/>
              <a:gd name="connsiteX42" fmla="*/ 5479249 w 6318074"/>
              <a:gd name="connsiteY42" fmla="*/ 14919128 h 17761386"/>
              <a:gd name="connsiteX43" fmla="*/ 6140919 w 6318074"/>
              <a:gd name="connsiteY43" fmla="*/ 15354737 h 17761386"/>
              <a:gd name="connsiteX44" fmla="*/ 6275539 w 6318074"/>
              <a:gd name="connsiteY44" fmla="*/ 15776377 h 17761386"/>
              <a:gd name="connsiteX45" fmla="*/ 6229819 w 6318074"/>
              <a:gd name="connsiteY45" fmla="*/ 16195478 h 17761386"/>
              <a:gd name="connsiteX46" fmla="*/ 5338279 w 6318074"/>
              <a:gd name="connsiteY46" fmla="*/ 16667917 h 17761386"/>
              <a:gd name="connsiteX47" fmla="*/ 5025859 w 6318074"/>
              <a:gd name="connsiteY47" fmla="*/ 17240688 h 17761386"/>
              <a:gd name="connsiteX48" fmla="*/ 4482299 w 6318074"/>
              <a:gd name="connsiteY48" fmla="*/ 17591206 h 17761386"/>
              <a:gd name="connsiteX49" fmla="*/ 3983190 w 6318074"/>
              <a:gd name="connsiteY49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232620 w 6318074"/>
              <a:gd name="connsiteY10" fmla="*/ 2161977 h 17761386"/>
              <a:gd name="connsiteX11" fmla="*/ 2697950 w 6318074"/>
              <a:gd name="connsiteY11" fmla="*/ 3081458 h 17761386"/>
              <a:gd name="connsiteX12" fmla="*/ 2959570 w 6318074"/>
              <a:gd name="connsiteY12" fmla="*/ 369359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518880 w 6318074"/>
              <a:gd name="connsiteY15" fmla="*/ 5296591 h 17761386"/>
              <a:gd name="connsiteX16" fmla="*/ 2783039 w 6318074"/>
              <a:gd name="connsiteY16" fmla="*/ 5391588 h 17761386"/>
              <a:gd name="connsiteX17" fmla="*/ 3504400 w 6318074"/>
              <a:gd name="connsiteY17" fmla="*/ 5390318 h 17761386"/>
              <a:gd name="connsiteX18" fmla="*/ 4108920 w 6318074"/>
              <a:gd name="connsiteY18" fmla="*/ 5702737 h 17761386"/>
              <a:gd name="connsiteX19" fmla="*/ 3952710 w 6318074"/>
              <a:gd name="connsiteY19" fmla="*/ 6576498 h 17761386"/>
              <a:gd name="connsiteX20" fmla="*/ 3901910 w 6318074"/>
              <a:gd name="connsiteY20" fmla="*/ 7159681 h 17761386"/>
              <a:gd name="connsiteX21" fmla="*/ 4422610 w 6318074"/>
              <a:gd name="connsiteY21" fmla="*/ 8155108 h 17761386"/>
              <a:gd name="connsiteX22" fmla="*/ 4600410 w 6318074"/>
              <a:gd name="connsiteY22" fmla="*/ 8762168 h 17761386"/>
              <a:gd name="connsiteX23" fmla="*/ 4324820 w 6318074"/>
              <a:gd name="connsiteY23" fmla="*/ 9489878 h 17761386"/>
              <a:gd name="connsiteX24" fmla="*/ 3985730 w 6318074"/>
              <a:gd name="connsiteY24" fmla="*/ 9698158 h 17761386"/>
              <a:gd name="connsiteX25" fmla="*/ 3472650 w 6318074"/>
              <a:gd name="connsiteY25" fmla="*/ 9644818 h 17761386"/>
              <a:gd name="connsiteX26" fmla="*/ 3090380 w 6318074"/>
              <a:gd name="connsiteY26" fmla="*/ 9416218 h 17761386"/>
              <a:gd name="connsiteX27" fmla="*/ 2991320 w 6318074"/>
              <a:gd name="connsiteY27" fmla="*/ 9718478 h 17761386"/>
              <a:gd name="connsiteX28" fmla="*/ 2445220 w 6318074"/>
              <a:gd name="connsiteY28" fmla="*/ 10253147 h 17761386"/>
              <a:gd name="connsiteX29" fmla="*/ 1821650 w 6318074"/>
              <a:gd name="connsiteY29" fmla="*/ 10451521 h 17761386"/>
              <a:gd name="connsiteX30" fmla="*/ 1044411 w 6318074"/>
              <a:gd name="connsiteY30" fmla="*/ 10360081 h 17761386"/>
              <a:gd name="connsiteX31" fmla="*/ 210020 w 6318074"/>
              <a:gd name="connsiteY31" fmla="*/ 10810678 h 17761386"/>
              <a:gd name="connsiteX32" fmla="*/ 32220 w 6318074"/>
              <a:gd name="connsiteY32" fmla="*/ 11928277 h 17761386"/>
              <a:gd name="connsiteX33" fmla="*/ 725640 w 6318074"/>
              <a:gd name="connsiteY33" fmla="*/ 12033688 h 17761386"/>
              <a:gd name="connsiteX34" fmla="*/ 1206969 w 6318074"/>
              <a:gd name="connsiteY34" fmla="*/ 12283878 h 17761386"/>
              <a:gd name="connsiteX35" fmla="*/ 1722590 w 6318074"/>
              <a:gd name="connsiteY35" fmla="*/ 12410878 h 17761386"/>
              <a:gd name="connsiteX36" fmla="*/ 2141689 w 6318074"/>
              <a:gd name="connsiteY36" fmla="*/ 12964598 h 17761386"/>
              <a:gd name="connsiteX37" fmla="*/ 2922739 w 6318074"/>
              <a:gd name="connsiteY37" fmla="*/ 13120808 h 17761386"/>
              <a:gd name="connsiteX38" fmla="*/ 3334219 w 6318074"/>
              <a:gd name="connsiteY38" fmla="*/ 13515778 h 17761386"/>
              <a:gd name="connsiteX39" fmla="*/ 3661881 w 6318074"/>
              <a:gd name="connsiteY39" fmla="*/ 13983391 h 17761386"/>
              <a:gd name="connsiteX40" fmla="*/ 4201630 w 6318074"/>
              <a:gd name="connsiteY40" fmla="*/ 14190147 h 17761386"/>
              <a:gd name="connsiteX41" fmla="*/ 4643589 w 6318074"/>
              <a:gd name="connsiteY41" fmla="*/ 14494947 h 17761386"/>
              <a:gd name="connsiteX42" fmla="*/ 5479249 w 6318074"/>
              <a:gd name="connsiteY42" fmla="*/ 14919128 h 17761386"/>
              <a:gd name="connsiteX43" fmla="*/ 6140919 w 6318074"/>
              <a:gd name="connsiteY43" fmla="*/ 15354737 h 17761386"/>
              <a:gd name="connsiteX44" fmla="*/ 6275539 w 6318074"/>
              <a:gd name="connsiteY44" fmla="*/ 15776377 h 17761386"/>
              <a:gd name="connsiteX45" fmla="*/ 6229819 w 6318074"/>
              <a:gd name="connsiteY45" fmla="*/ 16195478 h 17761386"/>
              <a:gd name="connsiteX46" fmla="*/ 5338279 w 6318074"/>
              <a:gd name="connsiteY46" fmla="*/ 16667917 h 17761386"/>
              <a:gd name="connsiteX47" fmla="*/ 5025859 w 6318074"/>
              <a:gd name="connsiteY47" fmla="*/ 17240688 h 17761386"/>
              <a:gd name="connsiteX48" fmla="*/ 4482299 w 6318074"/>
              <a:gd name="connsiteY48" fmla="*/ 17591206 h 17761386"/>
              <a:gd name="connsiteX49" fmla="*/ 3983190 w 6318074"/>
              <a:gd name="connsiteY49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3004020 w 6318074"/>
              <a:gd name="connsiteY9" fmla="*/ 1565078 h 17761386"/>
              <a:gd name="connsiteX10" fmla="*/ 3038310 w 6318074"/>
              <a:gd name="connsiteY10" fmla="*/ 2447727 h 17761386"/>
              <a:gd name="connsiteX11" fmla="*/ 2697950 w 6318074"/>
              <a:gd name="connsiteY11" fmla="*/ 3081458 h 17761386"/>
              <a:gd name="connsiteX12" fmla="*/ 2959570 w 6318074"/>
              <a:gd name="connsiteY12" fmla="*/ 369359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518880 w 6318074"/>
              <a:gd name="connsiteY15" fmla="*/ 5296591 h 17761386"/>
              <a:gd name="connsiteX16" fmla="*/ 2783039 w 6318074"/>
              <a:gd name="connsiteY16" fmla="*/ 5391588 h 17761386"/>
              <a:gd name="connsiteX17" fmla="*/ 3504400 w 6318074"/>
              <a:gd name="connsiteY17" fmla="*/ 5390318 h 17761386"/>
              <a:gd name="connsiteX18" fmla="*/ 4108920 w 6318074"/>
              <a:gd name="connsiteY18" fmla="*/ 5702737 h 17761386"/>
              <a:gd name="connsiteX19" fmla="*/ 3952710 w 6318074"/>
              <a:gd name="connsiteY19" fmla="*/ 6576498 h 17761386"/>
              <a:gd name="connsiteX20" fmla="*/ 3901910 w 6318074"/>
              <a:gd name="connsiteY20" fmla="*/ 7159681 h 17761386"/>
              <a:gd name="connsiteX21" fmla="*/ 4422610 w 6318074"/>
              <a:gd name="connsiteY21" fmla="*/ 8155108 h 17761386"/>
              <a:gd name="connsiteX22" fmla="*/ 4600410 w 6318074"/>
              <a:gd name="connsiteY22" fmla="*/ 8762168 h 17761386"/>
              <a:gd name="connsiteX23" fmla="*/ 4324820 w 6318074"/>
              <a:gd name="connsiteY23" fmla="*/ 9489878 h 17761386"/>
              <a:gd name="connsiteX24" fmla="*/ 3985730 w 6318074"/>
              <a:gd name="connsiteY24" fmla="*/ 9698158 h 17761386"/>
              <a:gd name="connsiteX25" fmla="*/ 3472650 w 6318074"/>
              <a:gd name="connsiteY25" fmla="*/ 9644818 h 17761386"/>
              <a:gd name="connsiteX26" fmla="*/ 3090380 w 6318074"/>
              <a:gd name="connsiteY26" fmla="*/ 9416218 h 17761386"/>
              <a:gd name="connsiteX27" fmla="*/ 2991320 w 6318074"/>
              <a:gd name="connsiteY27" fmla="*/ 9718478 h 17761386"/>
              <a:gd name="connsiteX28" fmla="*/ 2445220 w 6318074"/>
              <a:gd name="connsiteY28" fmla="*/ 10253147 h 17761386"/>
              <a:gd name="connsiteX29" fmla="*/ 1821650 w 6318074"/>
              <a:gd name="connsiteY29" fmla="*/ 10451521 h 17761386"/>
              <a:gd name="connsiteX30" fmla="*/ 1044411 w 6318074"/>
              <a:gd name="connsiteY30" fmla="*/ 10360081 h 17761386"/>
              <a:gd name="connsiteX31" fmla="*/ 210020 w 6318074"/>
              <a:gd name="connsiteY31" fmla="*/ 10810678 h 17761386"/>
              <a:gd name="connsiteX32" fmla="*/ 32220 w 6318074"/>
              <a:gd name="connsiteY32" fmla="*/ 11928277 h 17761386"/>
              <a:gd name="connsiteX33" fmla="*/ 725640 w 6318074"/>
              <a:gd name="connsiteY33" fmla="*/ 12033688 h 17761386"/>
              <a:gd name="connsiteX34" fmla="*/ 1206969 w 6318074"/>
              <a:gd name="connsiteY34" fmla="*/ 12283878 h 17761386"/>
              <a:gd name="connsiteX35" fmla="*/ 1722590 w 6318074"/>
              <a:gd name="connsiteY35" fmla="*/ 12410878 h 17761386"/>
              <a:gd name="connsiteX36" fmla="*/ 2141689 w 6318074"/>
              <a:gd name="connsiteY36" fmla="*/ 12964598 h 17761386"/>
              <a:gd name="connsiteX37" fmla="*/ 2922739 w 6318074"/>
              <a:gd name="connsiteY37" fmla="*/ 13120808 h 17761386"/>
              <a:gd name="connsiteX38" fmla="*/ 3334219 w 6318074"/>
              <a:gd name="connsiteY38" fmla="*/ 13515778 h 17761386"/>
              <a:gd name="connsiteX39" fmla="*/ 3661881 w 6318074"/>
              <a:gd name="connsiteY39" fmla="*/ 13983391 h 17761386"/>
              <a:gd name="connsiteX40" fmla="*/ 4201630 w 6318074"/>
              <a:gd name="connsiteY40" fmla="*/ 14190147 h 17761386"/>
              <a:gd name="connsiteX41" fmla="*/ 4643589 w 6318074"/>
              <a:gd name="connsiteY41" fmla="*/ 14494947 h 17761386"/>
              <a:gd name="connsiteX42" fmla="*/ 5479249 w 6318074"/>
              <a:gd name="connsiteY42" fmla="*/ 14919128 h 17761386"/>
              <a:gd name="connsiteX43" fmla="*/ 6140919 w 6318074"/>
              <a:gd name="connsiteY43" fmla="*/ 15354737 h 17761386"/>
              <a:gd name="connsiteX44" fmla="*/ 6275539 w 6318074"/>
              <a:gd name="connsiteY44" fmla="*/ 15776377 h 17761386"/>
              <a:gd name="connsiteX45" fmla="*/ 6229819 w 6318074"/>
              <a:gd name="connsiteY45" fmla="*/ 16195478 h 17761386"/>
              <a:gd name="connsiteX46" fmla="*/ 5338279 w 6318074"/>
              <a:gd name="connsiteY46" fmla="*/ 16667917 h 17761386"/>
              <a:gd name="connsiteX47" fmla="*/ 5025859 w 6318074"/>
              <a:gd name="connsiteY47" fmla="*/ 17240688 h 17761386"/>
              <a:gd name="connsiteX48" fmla="*/ 4482299 w 6318074"/>
              <a:gd name="connsiteY48" fmla="*/ 17591206 h 17761386"/>
              <a:gd name="connsiteX49" fmla="*/ 3983190 w 6318074"/>
              <a:gd name="connsiteY49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3143720 w 6318074"/>
              <a:gd name="connsiteY8" fmla="*/ 1298378 h 17761386"/>
              <a:gd name="connsiteX9" fmla="*/ 2901150 w 6318074"/>
              <a:gd name="connsiteY9" fmla="*/ 1576508 h 17761386"/>
              <a:gd name="connsiteX10" fmla="*/ 3038310 w 6318074"/>
              <a:gd name="connsiteY10" fmla="*/ 2447727 h 17761386"/>
              <a:gd name="connsiteX11" fmla="*/ 2697950 w 6318074"/>
              <a:gd name="connsiteY11" fmla="*/ 3081458 h 17761386"/>
              <a:gd name="connsiteX12" fmla="*/ 2959570 w 6318074"/>
              <a:gd name="connsiteY12" fmla="*/ 369359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518880 w 6318074"/>
              <a:gd name="connsiteY15" fmla="*/ 5296591 h 17761386"/>
              <a:gd name="connsiteX16" fmla="*/ 2783039 w 6318074"/>
              <a:gd name="connsiteY16" fmla="*/ 5391588 h 17761386"/>
              <a:gd name="connsiteX17" fmla="*/ 3504400 w 6318074"/>
              <a:gd name="connsiteY17" fmla="*/ 5390318 h 17761386"/>
              <a:gd name="connsiteX18" fmla="*/ 4108920 w 6318074"/>
              <a:gd name="connsiteY18" fmla="*/ 5702737 h 17761386"/>
              <a:gd name="connsiteX19" fmla="*/ 3952710 w 6318074"/>
              <a:gd name="connsiteY19" fmla="*/ 6576498 h 17761386"/>
              <a:gd name="connsiteX20" fmla="*/ 3901910 w 6318074"/>
              <a:gd name="connsiteY20" fmla="*/ 7159681 h 17761386"/>
              <a:gd name="connsiteX21" fmla="*/ 4422610 w 6318074"/>
              <a:gd name="connsiteY21" fmla="*/ 8155108 h 17761386"/>
              <a:gd name="connsiteX22" fmla="*/ 4600410 w 6318074"/>
              <a:gd name="connsiteY22" fmla="*/ 8762168 h 17761386"/>
              <a:gd name="connsiteX23" fmla="*/ 4324820 w 6318074"/>
              <a:gd name="connsiteY23" fmla="*/ 9489878 h 17761386"/>
              <a:gd name="connsiteX24" fmla="*/ 3985730 w 6318074"/>
              <a:gd name="connsiteY24" fmla="*/ 9698158 h 17761386"/>
              <a:gd name="connsiteX25" fmla="*/ 3472650 w 6318074"/>
              <a:gd name="connsiteY25" fmla="*/ 9644818 h 17761386"/>
              <a:gd name="connsiteX26" fmla="*/ 3090380 w 6318074"/>
              <a:gd name="connsiteY26" fmla="*/ 9416218 h 17761386"/>
              <a:gd name="connsiteX27" fmla="*/ 2991320 w 6318074"/>
              <a:gd name="connsiteY27" fmla="*/ 9718478 h 17761386"/>
              <a:gd name="connsiteX28" fmla="*/ 2445220 w 6318074"/>
              <a:gd name="connsiteY28" fmla="*/ 10253147 h 17761386"/>
              <a:gd name="connsiteX29" fmla="*/ 1821650 w 6318074"/>
              <a:gd name="connsiteY29" fmla="*/ 10451521 h 17761386"/>
              <a:gd name="connsiteX30" fmla="*/ 1044411 w 6318074"/>
              <a:gd name="connsiteY30" fmla="*/ 10360081 h 17761386"/>
              <a:gd name="connsiteX31" fmla="*/ 210020 w 6318074"/>
              <a:gd name="connsiteY31" fmla="*/ 10810678 h 17761386"/>
              <a:gd name="connsiteX32" fmla="*/ 32220 w 6318074"/>
              <a:gd name="connsiteY32" fmla="*/ 11928277 h 17761386"/>
              <a:gd name="connsiteX33" fmla="*/ 725640 w 6318074"/>
              <a:gd name="connsiteY33" fmla="*/ 12033688 h 17761386"/>
              <a:gd name="connsiteX34" fmla="*/ 1206969 w 6318074"/>
              <a:gd name="connsiteY34" fmla="*/ 12283878 h 17761386"/>
              <a:gd name="connsiteX35" fmla="*/ 1722590 w 6318074"/>
              <a:gd name="connsiteY35" fmla="*/ 12410878 h 17761386"/>
              <a:gd name="connsiteX36" fmla="*/ 2141689 w 6318074"/>
              <a:gd name="connsiteY36" fmla="*/ 12964598 h 17761386"/>
              <a:gd name="connsiteX37" fmla="*/ 2922739 w 6318074"/>
              <a:gd name="connsiteY37" fmla="*/ 13120808 h 17761386"/>
              <a:gd name="connsiteX38" fmla="*/ 3334219 w 6318074"/>
              <a:gd name="connsiteY38" fmla="*/ 13515778 h 17761386"/>
              <a:gd name="connsiteX39" fmla="*/ 3661881 w 6318074"/>
              <a:gd name="connsiteY39" fmla="*/ 13983391 h 17761386"/>
              <a:gd name="connsiteX40" fmla="*/ 4201630 w 6318074"/>
              <a:gd name="connsiteY40" fmla="*/ 14190147 h 17761386"/>
              <a:gd name="connsiteX41" fmla="*/ 4643589 w 6318074"/>
              <a:gd name="connsiteY41" fmla="*/ 14494947 h 17761386"/>
              <a:gd name="connsiteX42" fmla="*/ 5479249 w 6318074"/>
              <a:gd name="connsiteY42" fmla="*/ 14919128 h 17761386"/>
              <a:gd name="connsiteX43" fmla="*/ 6140919 w 6318074"/>
              <a:gd name="connsiteY43" fmla="*/ 15354737 h 17761386"/>
              <a:gd name="connsiteX44" fmla="*/ 6275539 w 6318074"/>
              <a:gd name="connsiteY44" fmla="*/ 15776377 h 17761386"/>
              <a:gd name="connsiteX45" fmla="*/ 6229819 w 6318074"/>
              <a:gd name="connsiteY45" fmla="*/ 16195478 h 17761386"/>
              <a:gd name="connsiteX46" fmla="*/ 5338279 w 6318074"/>
              <a:gd name="connsiteY46" fmla="*/ 16667917 h 17761386"/>
              <a:gd name="connsiteX47" fmla="*/ 5025859 w 6318074"/>
              <a:gd name="connsiteY47" fmla="*/ 17240688 h 17761386"/>
              <a:gd name="connsiteX48" fmla="*/ 4482299 w 6318074"/>
              <a:gd name="connsiteY48" fmla="*/ 17591206 h 17761386"/>
              <a:gd name="connsiteX49" fmla="*/ 3983190 w 6318074"/>
              <a:gd name="connsiteY49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3067520 w 6318074"/>
              <a:gd name="connsiteY6" fmla="*/ 371277 h 17761386"/>
              <a:gd name="connsiteX7" fmla="*/ 3004020 w 6318074"/>
              <a:gd name="connsiteY7" fmla="*/ 1006278 h 17761386"/>
              <a:gd name="connsiteX8" fmla="*/ 2960840 w 6318074"/>
              <a:gd name="connsiteY8" fmla="*/ 1275518 h 17761386"/>
              <a:gd name="connsiteX9" fmla="*/ 2901150 w 6318074"/>
              <a:gd name="connsiteY9" fmla="*/ 1576508 h 17761386"/>
              <a:gd name="connsiteX10" fmla="*/ 3038310 w 6318074"/>
              <a:gd name="connsiteY10" fmla="*/ 2447727 h 17761386"/>
              <a:gd name="connsiteX11" fmla="*/ 2697950 w 6318074"/>
              <a:gd name="connsiteY11" fmla="*/ 3081458 h 17761386"/>
              <a:gd name="connsiteX12" fmla="*/ 2959570 w 6318074"/>
              <a:gd name="connsiteY12" fmla="*/ 369359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518880 w 6318074"/>
              <a:gd name="connsiteY15" fmla="*/ 5296591 h 17761386"/>
              <a:gd name="connsiteX16" fmla="*/ 2783039 w 6318074"/>
              <a:gd name="connsiteY16" fmla="*/ 5391588 h 17761386"/>
              <a:gd name="connsiteX17" fmla="*/ 3504400 w 6318074"/>
              <a:gd name="connsiteY17" fmla="*/ 5390318 h 17761386"/>
              <a:gd name="connsiteX18" fmla="*/ 4108920 w 6318074"/>
              <a:gd name="connsiteY18" fmla="*/ 5702737 h 17761386"/>
              <a:gd name="connsiteX19" fmla="*/ 3952710 w 6318074"/>
              <a:gd name="connsiteY19" fmla="*/ 6576498 h 17761386"/>
              <a:gd name="connsiteX20" fmla="*/ 3901910 w 6318074"/>
              <a:gd name="connsiteY20" fmla="*/ 7159681 h 17761386"/>
              <a:gd name="connsiteX21" fmla="*/ 4422610 w 6318074"/>
              <a:gd name="connsiteY21" fmla="*/ 8155108 h 17761386"/>
              <a:gd name="connsiteX22" fmla="*/ 4600410 w 6318074"/>
              <a:gd name="connsiteY22" fmla="*/ 8762168 h 17761386"/>
              <a:gd name="connsiteX23" fmla="*/ 4324820 w 6318074"/>
              <a:gd name="connsiteY23" fmla="*/ 9489878 h 17761386"/>
              <a:gd name="connsiteX24" fmla="*/ 3985730 w 6318074"/>
              <a:gd name="connsiteY24" fmla="*/ 9698158 h 17761386"/>
              <a:gd name="connsiteX25" fmla="*/ 3472650 w 6318074"/>
              <a:gd name="connsiteY25" fmla="*/ 9644818 h 17761386"/>
              <a:gd name="connsiteX26" fmla="*/ 3090380 w 6318074"/>
              <a:gd name="connsiteY26" fmla="*/ 9416218 h 17761386"/>
              <a:gd name="connsiteX27" fmla="*/ 2991320 w 6318074"/>
              <a:gd name="connsiteY27" fmla="*/ 9718478 h 17761386"/>
              <a:gd name="connsiteX28" fmla="*/ 2445220 w 6318074"/>
              <a:gd name="connsiteY28" fmla="*/ 10253147 h 17761386"/>
              <a:gd name="connsiteX29" fmla="*/ 1821650 w 6318074"/>
              <a:gd name="connsiteY29" fmla="*/ 10451521 h 17761386"/>
              <a:gd name="connsiteX30" fmla="*/ 1044411 w 6318074"/>
              <a:gd name="connsiteY30" fmla="*/ 10360081 h 17761386"/>
              <a:gd name="connsiteX31" fmla="*/ 210020 w 6318074"/>
              <a:gd name="connsiteY31" fmla="*/ 10810678 h 17761386"/>
              <a:gd name="connsiteX32" fmla="*/ 32220 w 6318074"/>
              <a:gd name="connsiteY32" fmla="*/ 11928277 h 17761386"/>
              <a:gd name="connsiteX33" fmla="*/ 725640 w 6318074"/>
              <a:gd name="connsiteY33" fmla="*/ 12033688 h 17761386"/>
              <a:gd name="connsiteX34" fmla="*/ 1206969 w 6318074"/>
              <a:gd name="connsiteY34" fmla="*/ 12283878 h 17761386"/>
              <a:gd name="connsiteX35" fmla="*/ 1722590 w 6318074"/>
              <a:gd name="connsiteY35" fmla="*/ 12410878 h 17761386"/>
              <a:gd name="connsiteX36" fmla="*/ 2141689 w 6318074"/>
              <a:gd name="connsiteY36" fmla="*/ 12964598 h 17761386"/>
              <a:gd name="connsiteX37" fmla="*/ 2922739 w 6318074"/>
              <a:gd name="connsiteY37" fmla="*/ 13120808 h 17761386"/>
              <a:gd name="connsiteX38" fmla="*/ 3334219 w 6318074"/>
              <a:gd name="connsiteY38" fmla="*/ 13515778 h 17761386"/>
              <a:gd name="connsiteX39" fmla="*/ 3661881 w 6318074"/>
              <a:gd name="connsiteY39" fmla="*/ 13983391 h 17761386"/>
              <a:gd name="connsiteX40" fmla="*/ 4201630 w 6318074"/>
              <a:gd name="connsiteY40" fmla="*/ 14190147 h 17761386"/>
              <a:gd name="connsiteX41" fmla="*/ 4643589 w 6318074"/>
              <a:gd name="connsiteY41" fmla="*/ 14494947 h 17761386"/>
              <a:gd name="connsiteX42" fmla="*/ 5479249 w 6318074"/>
              <a:gd name="connsiteY42" fmla="*/ 14919128 h 17761386"/>
              <a:gd name="connsiteX43" fmla="*/ 6140919 w 6318074"/>
              <a:gd name="connsiteY43" fmla="*/ 15354737 h 17761386"/>
              <a:gd name="connsiteX44" fmla="*/ 6275539 w 6318074"/>
              <a:gd name="connsiteY44" fmla="*/ 15776377 h 17761386"/>
              <a:gd name="connsiteX45" fmla="*/ 6229819 w 6318074"/>
              <a:gd name="connsiteY45" fmla="*/ 16195478 h 17761386"/>
              <a:gd name="connsiteX46" fmla="*/ 5338279 w 6318074"/>
              <a:gd name="connsiteY46" fmla="*/ 16667917 h 17761386"/>
              <a:gd name="connsiteX47" fmla="*/ 5025859 w 6318074"/>
              <a:gd name="connsiteY47" fmla="*/ 17240688 h 17761386"/>
              <a:gd name="connsiteX48" fmla="*/ 4482299 w 6318074"/>
              <a:gd name="connsiteY48" fmla="*/ 17591206 h 17761386"/>
              <a:gd name="connsiteX49" fmla="*/ 3983190 w 6318074"/>
              <a:gd name="connsiteY49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2610320 w 6318074"/>
              <a:gd name="connsiteY6" fmla="*/ 988497 h 17761386"/>
              <a:gd name="connsiteX7" fmla="*/ 3004020 w 6318074"/>
              <a:gd name="connsiteY7" fmla="*/ 1006278 h 17761386"/>
              <a:gd name="connsiteX8" fmla="*/ 2960840 w 6318074"/>
              <a:gd name="connsiteY8" fmla="*/ 1275518 h 17761386"/>
              <a:gd name="connsiteX9" fmla="*/ 2901150 w 6318074"/>
              <a:gd name="connsiteY9" fmla="*/ 1576508 h 17761386"/>
              <a:gd name="connsiteX10" fmla="*/ 3038310 w 6318074"/>
              <a:gd name="connsiteY10" fmla="*/ 2447727 h 17761386"/>
              <a:gd name="connsiteX11" fmla="*/ 2697950 w 6318074"/>
              <a:gd name="connsiteY11" fmla="*/ 3081458 h 17761386"/>
              <a:gd name="connsiteX12" fmla="*/ 2959570 w 6318074"/>
              <a:gd name="connsiteY12" fmla="*/ 369359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518880 w 6318074"/>
              <a:gd name="connsiteY15" fmla="*/ 5296591 h 17761386"/>
              <a:gd name="connsiteX16" fmla="*/ 2783039 w 6318074"/>
              <a:gd name="connsiteY16" fmla="*/ 5391588 h 17761386"/>
              <a:gd name="connsiteX17" fmla="*/ 3504400 w 6318074"/>
              <a:gd name="connsiteY17" fmla="*/ 5390318 h 17761386"/>
              <a:gd name="connsiteX18" fmla="*/ 4108920 w 6318074"/>
              <a:gd name="connsiteY18" fmla="*/ 5702737 h 17761386"/>
              <a:gd name="connsiteX19" fmla="*/ 3952710 w 6318074"/>
              <a:gd name="connsiteY19" fmla="*/ 6576498 h 17761386"/>
              <a:gd name="connsiteX20" fmla="*/ 3901910 w 6318074"/>
              <a:gd name="connsiteY20" fmla="*/ 7159681 h 17761386"/>
              <a:gd name="connsiteX21" fmla="*/ 4422610 w 6318074"/>
              <a:gd name="connsiteY21" fmla="*/ 8155108 h 17761386"/>
              <a:gd name="connsiteX22" fmla="*/ 4600410 w 6318074"/>
              <a:gd name="connsiteY22" fmla="*/ 8762168 h 17761386"/>
              <a:gd name="connsiteX23" fmla="*/ 4324820 w 6318074"/>
              <a:gd name="connsiteY23" fmla="*/ 9489878 h 17761386"/>
              <a:gd name="connsiteX24" fmla="*/ 3985730 w 6318074"/>
              <a:gd name="connsiteY24" fmla="*/ 9698158 h 17761386"/>
              <a:gd name="connsiteX25" fmla="*/ 3472650 w 6318074"/>
              <a:gd name="connsiteY25" fmla="*/ 9644818 h 17761386"/>
              <a:gd name="connsiteX26" fmla="*/ 3090380 w 6318074"/>
              <a:gd name="connsiteY26" fmla="*/ 9416218 h 17761386"/>
              <a:gd name="connsiteX27" fmla="*/ 2991320 w 6318074"/>
              <a:gd name="connsiteY27" fmla="*/ 9718478 h 17761386"/>
              <a:gd name="connsiteX28" fmla="*/ 2445220 w 6318074"/>
              <a:gd name="connsiteY28" fmla="*/ 10253147 h 17761386"/>
              <a:gd name="connsiteX29" fmla="*/ 1821650 w 6318074"/>
              <a:gd name="connsiteY29" fmla="*/ 10451521 h 17761386"/>
              <a:gd name="connsiteX30" fmla="*/ 1044411 w 6318074"/>
              <a:gd name="connsiteY30" fmla="*/ 10360081 h 17761386"/>
              <a:gd name="connsiteX31" fmla="*/ 210020 w 6318074"/>
              <a:gd name="connsiteY31" fmla="*/ 10810678 h 17761386"/>
              <a:gd name="connsiteX32" fmla="*/ 32220 w 6318074"/>
              <a:gd name="connsiteY32" fmla="*/ 11928277 h 17761386"/>
              <a:gd name="connsiteX33" fmla="*/ 725640 w 6318074"/>
              <a:gd name="connsiteY33" fmla="*/ 12033688 h 17761386"/>
              <a:gd name="connsiteX34" fmla="*/ 1206969 w 6318074"/>
              <a:gd name="connsiteY34" fmla="*/ 12283878 h 17761386"/>
              <a:gd name="connsiteX35" fmla="*/ 1722590 w 6318074"/>
              <a:gd name="connsiteY35" fmla="*/ 12410878 h 17761386"/>
              <a:gd name="connsiteX36" fmla="*/ 2141689 w 6318074"/>
              <a:gd name="connsiteY36" fmla="*/ 12964598 h 17761386"/>
              <a:gd name="connsiteX37" fmla="*/ 2922739 w 6318074"/>
              <a:gd name="connsiteY37" fmla="*/ 13120808 h 17761386"/>
              <a:gd name="connsiteX38" fmla="*/ 3334219 w 6318074"/>
              <a:gd name="connsiteY38" fmla="*/ 13515778 h 17761386"/>
              <a:gd name="connsiteX39" fmla="*/ 3661881 w 6318074"/>
              <a:gd name="connsiteY39" fmla="*/ 13983391 h 17761386"/>
              <a:gd name="connsiteX40" fmla="*/ 4201630 w 6318074"/>
              <a:gd name="connsiteY40" fmla="*/ 14190147 h 17761386"/>
              <a:gd name="connsiteX41" fmla="*/ 4643589 w 6318074"/>
              <a:gd name="connsiteY41" fmla="*/ 14494947 h 17761386"/>
              <a:gd name="connsiteX42" fmla="*/ 5479249 w 6318074"/>
              <a:gd name="connsiteY42" fmla="*/ 14919128 h 17761386"/>
              <a:gd name="connsiteX43" fmla="*/ 6140919 w 6318074"/>
              <a:gd name="connsiteY43" fmla="*/ 15354737 h 17761386"/>
              <a:gd name="connsiteX44" fmla="*/ 6275539 w 6318074"/>
              <a:gd name="connsiteY44" fmla="*/ 15776377 h 17761386"/>
              <a:gd name="connsiteX45" fmla="*/ 6229819 w 6318074"/>
              <a:gd name="connsiteY45" fmla="*/ 16195478 h 17761386"/>
              <a:gd name="connsiteX46" fmla="*/ 5338279 w 6318074"/>
              <a:gd name="connsiteY46" fmla="*/ 16667917 h 17761386"/>
              <a:gd name="connsiteX47" fmla="*/ 5025859 w 6318074"/>
              <a:gd name="connsiteY47" fmla="*/ 17240688 h 17761386"/>
              <a:gd name="connsiteX48" fmla="*/ 4482299 w 6318074"/>
              <a:gd name="connsiteY48" fmla="*/ 17591206 h 17761386"/>
              <a:gd name="connsiteX49" fmla="*/ 3983190 w 6318074"/>
              <a:gd name="connsiteY49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115020 w 6318074"/>
              <a:gd name="connsiteY5" fmla="*/ 942777 h 17761386"/>
              <a:gd name="connsiteX6" fmla="*/ 2610320 w 6318074"/>
              <a:gd name="connsiteY6" fmla="*/ 988497 h 17761386"/>
              <a:gd name="connsiteX7" fmla="*/ 2912580 w 6318074"/>
              <a:gd name="connsiteY7" fmla="*/ 937698 h 17761386"/>
              <a:gd name="connsiteX8" fmla="*/ 2960840 w 6318074"/>
              <a:gd name="connsiteY8" fmla="*/ 1275518 h 17761386"/>
              <a:gd name="connsiteX9" fmla="*/ 2901150 w 6318074"/>
              <a:gd name="connsiteY9" fmla="*/ 1576508 h 17761386"/>
              <a:gd name="connsiteX10" fmla="*/ 3038310 w 6318074"/>
              <a:gd name="connsiteY10" fmla="*/ 2447727 h 17761386"/>
              <a:gd name="connsiteX11" fmla="*/ 2697950 w 6318074"/>
              <a:gd name="connsiteY11" fmla="*/ 3081458 h 17761386"/>
              <a:gd name="connsiteX12" fmla="*/ 2959570 w 6318074"/>
              <a:gd name="connsiteY12" fmla="*/ 369359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518880 w 6318074"/>
              <a:gd name="connsiteY15" fmla="*/ 5296591 h 17761386"/>
              <a:gd name="connsiteX16" fmla="*/ 2783039 w 6318074"/>
              <a:gd name="connsiteY16" fmla="*/ 5391588 h 17761386"/>
              <a:gd name="connsiteX17" fmla="*/ 3504400 w 6318074"/>
              <a:gd name="connsiteY17" fmla="*/ 5390318 h 17761386"/>
              <a:gd name="connsiteX18" fmla="*/ 4108920 w 6318074"/>
              <a:gd name="connsiteY18" fmla="*/ 5702737 h 17761386"/>
              <a:gd name="connsiteX19" fmla="*/ 3952710 w 6318074"/>
              <a:gd name="connsiteY19" fmla="*/ 6576498 h 17761386"/>
              <a:gd name="connsiteX20" fmla="*/ 3901910 w 6318074"/>
              <a:gd name="connsiteY20" fmla="*/ 7159681 h 17761386"/>
              <a:gd name="connsiteX21" fmla="*/ 4422610 w 6318074"/>
              <a:gd name="connsiteY21" fmla="*/ 8155108 h 17761386"/>
              <a:gd name="connsiteX22" fmla="*/ 4600410 w 6318074"/>
              <a:gd name="connsiteY22" fmla="*/ 8762168 h 17761386"/>
              <a:gd name="connsiteX23" fmla="*/ 4324820 w 6318074"/>
              <a:gd name="connsiteY23" fmla="*/ 9489878 h 17761386"/>
              <a:gd name="connsiteX24" fmla="*/ 3985730 w 6318074"/>
              <a:gd name="connsiteY24" fmla="*/ 9698158 h 17761386"/>
              <a:gd name="connsiteX25" fmla="*/ 3472650 w 6318074"/>
              <a:gd name="connsiteY25" fmla="*/ 9644818 h 17761386"/>
              <a:gd name="connsiteX26" fmla="*/ 3090380 w 6318074"/>
              <a:gd name="connsiteY26" fmla="*/ 9416218 h 17761386"/>
              <a:gd name="connsiteX27" fmla="*/ 2991320 w 6318074"/>
              <a:gd name="connsiteY27" fmla="*/ 9718478 h 17761386"/>
              <a:gd name="connsiteX28" fmla="*/ 2445220 w 6318074"/>
              <a:gd name="connsiteY28" fmla="*/ 10253147 h 17761386"/>
              <a:gd name="connsiteX29" fmla="*/ 1821650 w 6318074"/>
              <a:gd name="connsiteY29" fmla="*/ 10451521 h 17761386"/>
              <a:gd name="connsiteX30" fmla="*/ 1044411 w 6318074"/>
              <a:gd name="connsiteY30" fmla="*/ 10360081 h 17761386"/>
              <a:gd name="connsiteX31" fmla="*/ 210020 w 6318074"/>
              <a:gd name="connsiteY31" fmla="*/ 10810678 h 17761386"/>
              <a:gd name="connsiteX32" fmla="*/ 32220 w 6318074"/>
              <a:gd name="connsiteY32" fmla="*/ 11928277 h 17761386"/>
              <a:gd name="connsiteX33" fmla="*/ 725640 w 6318074"/>
              <a:gd name="connsiteY33" fmla="*/ 12033688 h 17761386"/>
              <a:gd name="connsiteX34" fmla="*/ 1206969 w 6318074"/>
              <a:gd name="connsiteY34" fmla="*/ 12283878 h 17761386"/>
              <a:gd name="connsiteX35" fmla="*/ 1722590 w 6318074"/>
              <a:gd name="connsiteY35" fmla="*/ 12410878 h 17761386"/>
              <a:gd name="connsiteX36" fmla="*/ 2141689 w 6318074"/>
              <a:gd name="connsiteY36" fmla="*/ 12964598 h 17761386"/>
              <a:gd name="connsiteX37" fmla="*/ 2922739 w 6318074"/>
              <a:gd name="connsiteY37" fmla="*/ 13120808 h 17761386"/>
              <a:gd name="connsiteX38" fmla="*/ 3334219 w 6318074"/>
              <a:gd name="connsiteY38" fmla="*/ 13515778 h 17761386"/>
              <a:gd name="connsiteX39" fmla="*/ 3661881 w 6318074"/>
              <a:gd name="connsiteY39" fmla="*/ 13983391 h 17761386"/>
              <a:gd name="connsiteX40" fmla="*/ 4201630 w 6318074"/>
              <a:gd name="connsiteY40" fmla="*/ 14190147 h 17761386"/>
              <a:gd name="connsiteX41" fmla="*/ 4643589 w 6318074"/>
              <a:gd name="connsiteY41" fmla="*/ 14494947 h 17761386"/>
              <a:gd name="connsiteX42" fmla="*/ 5479249 w 6318074"/>
              <a:gd name="connsiteY42" fmla="*/ 14919128 h 17761386"/>
              <a:gd name="connsiteX43" fmla="*/ 6140919 w 6318074"/>
              <a:gd name="connsiteY43" fmla="*/ 15354737 h 17761386"/>
              <a:gd name="connsiteX44" fmla="*/ 6275539 w 6318074"/>
              <a:gd name="connsiteY44" fmla="*/ 15776377 h 17761386"/>
              <a:gd name="connsiteX45" fmla="*/ 6229819 w 6318074"/>
              <a:gd name="connsiteY45" fmla="*/ 16195478 h 17761386"/>
              <a:gd name="connsiteX46" fmla="*/ 5338279 w 6318074"/>
              <a:gd name="connsiteY46" fmla="*/ 16667917 h 17761386"/>
              <a:gd name="connsiteX47" fmla="*/ 5025859 w 6318074"/>
              <a:gd name="connsiteY47" fmla="*/ 17240688 h 17761386"/>
              <a:gd name="connsiteX48" fmla="*/ 4482299 w 6318074"/>
              <a:gd name="connsiteY48" fmla="*/ 17591206 h 17761386"/>
              <a:gd name="connsiteX49" fmla="*/ 3983190 w 6318074"/>
              <a:gd name="connsiteY49" fmla="*/ 17761386 h 17761386"/>
              <a:gd name="connsiteX0" fmla="*/ 578320 w 6318074"/>
              <a:gd name="connsiteY0" fmla="*/ 91877 h 17761386"/>
              <a:gd name="connsiteX1" fmla="*/ 806920 w 6318074"/>
              <a:gd name="connsiteY1" fmla="*/ 155378 h 17761386"/>
              <a:gd name="connsiteX2" fmla="*/ 1314920 w 6318074"/>
              <a:gd name="connsiteY2" fmla="*/ 79177 h 17761386"/>
              <a:gd name="connsiteX3" fmla="*/ 1899120 w 6318074"/>
              <a:gd name="connsiteY3" fmla="*/ 28377 h 17761386"/>
              <a:gd name="connsiteX4" fmla="*/ 1772120 w 6318074"/>
              <a:gd name="connsiteY4" fmla="*/ 650678 h 17761386"/>
              <a:gd name="connsiteX5" fmla="*/ 2023580 w 6318074"/>
              <a:gd name="connsiteY5" fmla="*/ 1445697 h 17761386"/>
              <a:gd name="connsiteX6" fmla="*/ 2610320 w 6318074"/>
              <a:gd name="connsiteY6" fmla="*/ 988497 h 17761386"/>
              <a:gd name="connsiteX7" fmla="*/ 2912580 w 6318074"/>
              <a:gd name="connsiteY7" fmla="*/ 937698 h 17761386"/>
              <a:gd name="connsiteX8" fmla="*/ 2960840 w 6318074"/>
              <a:gd name="connsiteY8" fmla="*/ 1275518 h 17761386"/>
              <a:gd name="connsiteX9" fmla="*/ 2901150 w 6318074"/>
              <a:gd name="connsiteY9" fmla="*/ 1576508 h 17761386"/>
              <a:gd name="connsiteX10" fmla="*/ 3038310 w 6318074"/>
              <a:gd name="connsiteY10" fmla="*/ 2447727 h 17761386"/>
              <a:gd name="connsiteX11" fmla="*/ 2697950 w 6318074"/>
              <a:gd name="connsiteY11" fmla="*/ 3081458 h 17761386"/>
              <a:gd name="connsiteX12" fmla="*/ 2959570 w 6318074"/>
              <a:gd name="connsiteY12" fmla="*/ 3693597 h 17761386"/>
              <a:gd name="connsiteX13" fmla="*/ 2711920 w 6318074"/>
              <a:gd name="connsiteY13" fmla="*/ 4092378 h 17761386"/>
              <a:gd name="connsiteX14" fmla="*/ 2404580 w 6318074"/>
              <a:gd name="connsiteY14" fmla="*/ 4891208 h 17761386"/>
              <a:gd name="connsiteX15" fmla="*/ 2518880 w 6318074"/>
              <a:gd name="connsiteY15" fmla="*/ 5296591 h 17761386"/>
              <a:gd name="connsiteX16" fmla="*/ 2783039 w 6318074"/>
              <a:gd name="connsiteY16" fmla="*/ 5391588 h 17761386"/>
              <a:gd name="connsiteX17" fmla="*/ 3504400 w 6318074"/>
              <a:gd name="connsiteY17" fmla="*/ 5390318 h 17761386"/>
              <a:gd name="connsiteX18" fmla="*/ 4108920 w 6318074"/>
              <a:gd name="connsiteY18" fmla="*/ 5702737 h 17761386"/>
              <a:gd name="connsiteX19" fmla="*/ 3952710 w 6318074"/>
              <a:gd name="connsiteY19" fmla="*/ 6576498 h 17761386"/>
              <a:gd name="connsiteX20" fmla="*/ 3901910 w 6318074"/>
              <a:gd name="connsiteY20" fmla="*/ 7159681 h 17761386"/>
              <a:gd name="connsiteX21" fmla="*/ 4422610 w 6318074"/>
              <a:gd name="connsiteY21" fmla="*/ 8155108 h 17761386"/>
              <a:gd name="connsiteX22" fmla="*/ 4600410 w 6318074"/>
              <a:gd name="connsiteY22" fmla="*/ 8762168 h 17761386"/>
              <a:gd name="connsiteX23" fmla="*/ 4324820 w 6318074"/>
              <a:gd name="connsiteY23" fmla="*/ 9489878 h 17761386"/>
              <a:gd name="connsiteX24" fmla="*/ 3985730 w 6318074"/>
              <a:gd name="connsiteY24" fmla="*/ 9698158 h 17761386"/>
              <a:gd name="connsiteX25" fmla="*/ 3472650 w 6318074"/>
              <a:gd name="connsiteY25" fmla="*/ 9644818 h 17761386"/>
              <a:gd name="connsiteX26" fmla="*/ 3090380 w 6318074"/>
              <a:gd name="connsiteY26" fmla="*/ 9416218 h 17761386"/>
              <a:gd name="connsiteX27" fmla="*/ 2991320 w 6318074"/>
              <a:gd name="connsiteY27" fmla="*/ 9718478 h 17761386"/>
              <a:gd name="connsiteX28" fmla="*/ 2445220 w 6318074"/>
              <a:gd name="connsiteY28" fmla="*/ 10253147 h 17761386"/>
              <a:gd name="connsiteX29" fmla="*/ 1821650 w 6318074"/>
              <a:gd name="connsiteY29" fmla="*/ 10451521 h 17761386"/>
              <a:gd name="connsiteX30" fmla="*/ 1044411 w 6318074"/>
              <a:gd name="connsiteY30" fmla="*/ 10360081 h 17761386"/>
              <a:gd name="connsiteX31" fmla="*/ 210020 w 6318074"/>
              <a:gd name="connsiteY31" fmla="*/ 10810678 h 17761386"/>
              <a:gd name="connsiteX32" fmla="*/ 32220 w 6318074"/>
              <a:gd name="connsiteY32" fmla="*/ 11928277 h 17761386"/>
              <a:gd name="connsiteX33" fmla="*/ 725640 w 6318074"/>
              <a:gd name="connsiteY33" fmla="*/ 12033688 h 17761386"/>
              <a:gd name="connsiteX34" fmla="*/ 1206969 w 6318074"/>
              <a:gd name="connsiteY34" fmla="*/ 12283878 h 17761386"/>
              <a:gd name="connsiteX35" fmla="*/ 1722590 w 6318074"/>
              <a:gd name="connsiteY35" fmla="*/ 12410878 h 17761386"/>
              <a:gd name="connsiteX36" fmla="*/ 2141689 w 6318074"/>
              <a:gd name="connsiteY36" fmla="*/ 12964598 h 17761386"/>
              <a:gd name="connsiteX37" fmla="*/ 2922739 w 6318074"/>
              <a:gd name="connsiteY37" fmla="*/ 13120808 h 17761386"/>
              <a:gd name="connsiteX38" fmla="*/ 3334219 w 6318074"/>
              <a:gd name="connsiteY38" fmla="*/ 13515778 h 17761386"/>
              <a:gd name="connsiteX39" fmla="*/ 3661881 w 6318074"/>
              <a:gd name="connsiteY39" fmla="*/ 13983391 h 17761386"/>
              <a:gd name="connsiteX40" fmla="*/ 4201630 w 6318074"/>
              <a:gd name="connsiteY40" fmla="*/ 14190147 h 17761386"/>
              <a:gd name="connsiteX41" fmla="*/ 4643589 w 6318074"/>
              <a:gd name="connsiteY41" fmla="*/ 14494947 h 17761386"/>
              <a:gd name="connsiteX42" fmla="*/ 5479249 w 6318074"/>
              <a:gd name="connsiteY42" fmla="*/ 14919128 h 17761386"/>
              <a:gd name="connsiteX43" fmla="*/ 6140919 w 6318074"/>
              <a:gd name="connsiteY43" fmla="*/ 15354737 h 17761386"/>
              <a:gd name="connsiteX44" fmla="*/ 6275539 w 6318074"/>
              <a:gd name="connsiteY44" fmla="*/ 15776377 h 17761386"/>
              <a:gd name="connsiteX45" fmla="*/ 6229819 w 6318074"/>
              <a:gd name="connsiteY45" fmla="*/ 16195478 h 17761386"/>
              <a:gd name="connsiteX46" fmla="*/ 5338279 w 6318074"/>
              <a:gd name="connsiteY46" fmla="*/ 16667917 h 17761386"/>
              <a:gd name="connsiteX47" fmla="*/ 5025859 w 6318074"/>
              <a:gd name="connsiteY47" fmla="*/ 17240688 h 17761386"/>
              <a:gd name="connsiteX48" fmla="*/ 4482299 w 6318074"/>
              <a:gd name="connsiteY48" fmla="*/ 17591206 h 17761386"/>
              <a:gd name="connsiteX49" fmla="*/ 3983190 w 6318074"/>
              <a:gd name="connsiteY49" fmla="*/ 17761386 h 17761386"/>
              <a:gd name="connsiteX0" fmla="*/ 578320 w 6318074"/>
              <a:gd name="connsiteY0" fmla="*/ 126094 h 17795603"/>
              <a:gd name="connsiteX1" fmla="*/ 806920 w 6318074"/>
              <a:gd name="connsiteY1" fmla="*/ 189595 h 17795603"/>
              <a:gd name="connsiteX2" fmla="*/ 1314920 w 6318074"/>
              <a:gd name="connsiteY2" fmla="*/ 113394 h 17795603"/>
              <a:gd name="connsiteX3" fmla="*/ 1899120 w 6318074"/>
              <a:gd name="connsiteY3" fmla="*/ 62594 h 17795603"/>
              <a:gd name="connsiteX4" fmla="*/ 1646390 w 6318074"/>
              <a:gd name="connsiteY4" fmla="*/ 1084945 h 17795603"/>
              <a:gd name="connsiteX5" fmla="*/ 2023580 w 6318074"/>
              <a:gd name="connsiteY5" fmla="*/ 1479914 h 17795603"/>
              <a:gd name="connsiteX6" fmla="*/ 2610320 w 6318074"/>
              <a:gd name="connsiteY6" fmla="*/ 1022714 h 17795603"/>
              <a:gd name="connsiteX7" fmla="*/ 2912580 w 6318074"/>
              <a:gd name="connsiteY7" fmla="*/ 971915 h 17795603"/>
              <a:gd name="connsiteX8" fmla="*/ 2960840 w 6318074"/>
              <a:gd name="connsiteY8" fmla="*/ 1309735 h 17795603"/>
              <a:gd name="connsiteX9" fmla="*/ 2901150 w 6318074"/>
              <a:gd name="connsiteY9" fmla="*/ 1610725 h 17795603"/>
              <a:gd name="connsiteX10" fmla="*/ 3038310 w 6318074"/>
              <a:gd name="connsiteY10" fmla="*/ 2481944 h 17795603"/>
              <a:gd name="connsiteX11" fmla="*/ 2697950 w 6318074"/>
              <a:gd name="connsiteY11" fmla="*/ 3115675 h 17795603"/>
              <a:gd name="connsiteX12" fmla="*/ 2959570 w 6318074"/>
              <a:gd name="connsiteY12" fmla="*/ 3727814 h 17795603"/>
              <a:gd name="connsiteX13" fmla="*/ 2711920 w 6318074"/>
              <a:gd name="connsiteY13" fmla="*/ 4126595 h 17795603"/>
              <a:gd name="connsiteX14" fmla="*/ 2404580 w 6318074"/>
              <a:gd name="connsiteY14" fmla="*/ 4925425 h 17795603"/>
              <a:gd name="connsiteX15" fmla="*/ 2518880 w 6318074"/>
              <a:gd name="connsiteY15" fmla="*/ 5330808 h 17795603"/>
              <a:gd name="connsiteX16" fmla="*/ 2783039 w 6318074"/>
              <a:gd name="connsiteY16" fmla="*/ 5425805 h 17795603"/>
              <a:gd name="connsiteX17" fmla="*/ 3504400 w 6318074"/>
              <a:gd name="connsiteY17" fmla="*/ 5424535 h 17795603"/>
              <a:gd name="connsiteX18" fmla="*/ 4108920 w 6318074"/>
              <a:gd name="connsiteY18" fmla="*/ 5736954 h 17795603"/>
              <a:gd name="connsiteX19" fmla="*/ 3952710 w 6318074"/>
              <a:gd name="connsiteY19" fmla="*/ 6610715 h 17795603"/>
              <a:gd name="connsiteX20" fmla="*/ 3901910 w 6318074"/>
              <a:gd name="connsiteY20" fmla="*/ 7193898 h 17795603"/>
              <a:gd name="connsiteX21" fmla="*/ 4422610 w 6318074"/>
              <a:gd name="connsiteY21" fmla="*/ 8189325 h 17795603"/>
              <a:gd name="connsiteX22" fmla="*/ 4600410 w 6318074"/>
              <a:gd name="connsiteY22" fmla="*/ 8796385 h 17795603"/>
              <a:gd name="connsiteX23" fmla="*/ 4324820 w 6318074"/>
              <a:gd name="connsiteY23" fmla="*/ 9524095 h 17795603"/>
              <a:gd name="connsiteX24" fmla="*/ 3985730 w 6318074"/>
              <a:gd name="connsiteY24" fmla="*/ 9732375 h 17795603"/>
              <a:gd name="connsiteX25" fmla="*/ 3472650 w 6318074"/>
              <a:gd name="connsiteY25" fmla="*/ 9679035 h 17795603"/>
              <a:gd name="connsiteX26" fmla="*/ 3090380 w 6318074"/>
              <a:gd name="connsiteY26" fmla="*/ 9450435 h 17795603"/>
              <a:gd name="connsiteX27" fmla="*/ 2991320 w 6318074"/>
              <a:gd name="connsiteY27" fmla="*/ 9752695 h 17795603"/>
              <a:gd name="connsiteX28" fmla="*/ 2445220 w 6318074"/>
              <a:gd name="connsiteY28" fmla="*/ 10287364 h 17795603"/>
              <a:gd name="connsiteX29" fmla="*/ 1821650 w 6318074"/>
              <a:gd name="connsiteY29" fmla="*/ 10485738 h 17795603"/>
              <a:gd name="connsiteX30" fmla="*/ 1044411 w 6318074"/>
              <a:gd name="connsiteY30" fmla="*/ 10394298 h 17795603"/>
              <a:gd name="connsiteX31" fmla="*/ 210020 w 6318074"/>
              <a:gd name="connsiteY31" fmla="*/ 10844895 h 17795603"/>
              <a:gd name="connsiteX32" fmla="*/ 32220 w 6318074"/>
              <a:gd name="connsiteY32" fmla="*/ 11962494 h 17795603"/>
              <a:gd name="connsiteX33" fmla="*/ 725640 w 6318074"/>
              <a:gd name="connsiteY33" fmla="*/ 12067905 h 17795603"/>
              <a:gd name="connsiteX34" fmla="*/ 1206969 w 6318074"/>
              <a:gd name="connsiteY34" fmla="*/ 12318095 h 17795603"/>
              <a:gd name="connsiteX35" fmla="*/ 1722590 w 6318074"/>
              <a:gd name="connsiteY35" fmla="*/ 12445095 h 17795603"/>
              <a:gd name="connsiteX36" fmla="*/ 2141689 w 6318074"/>
              <a:gd name="connsiteY36" fmla="*/ 12998815 h 17795603"/>
              <a:gd name="connsiteX37" fmla="*/ 2922739 w 6318074"/>
              <a:gd name="connsiteY37" fmla="*/ 13155025 h 17795603"/>
              <a:gd name="connsiteX38" fmla="*/ 3334219 w 6318074"/>
              <a:gd name="connsiteY38" fmla="*/ 13549995 h 17795603"/>
              <a:gd name="connsiteX39" fmla="*/ 3661881 w 6318074"/>
              <a:gd name="connsiteY39" fmla="*/ 14017608 h 17795603"/>
              <a:gd name="connsiteX40" fmla="*/ 4201630 w 6318074"/>
              <a:gd name="connsiteY40" fmla="*/ 14224364 h 17795603"/>
              <a:gd name="connsiteX41" fmla="*/ 4643589 w 6318074"/>
              <a:gd name="connsiteY41" fmla="*/ 14529164 h 17795603"/>
              <a:gd name="connsiteX42" fmla="*/ 5479249 w 6318074"/>
              <a:gd name="connsiteY42" fmla="*/ 14953345 h 17795603"/>
              <a:gd name="connsiteX43" fmla="*/ 6140919 w 6318074"/>
              <a:gd name="connsiteY43" fmla="*/ 15388954 h 17795603"/>
              <a:gd name="connsiteX44" fmla="*/ 6275539 w 6318074"/>
              <a:gd name="connsiteY44" fmla="*/ 15810594 h 17795603"/>
              <a:gd name="connsiteX45" fmla="*/ 6229819 w 6318074"/>
              <a:gd name="connsiteY45" fmla="*/ 16229695 h 17795603"/>
              <a:gd name="connsiteX46" fmla="*/ 5338279 w 6318074"/>
              <a:gd name="connsiteY46" fmla="*/ 16702134 h 17795603"/>
              <a:gd name="connsiteX47" fmla="*/ 5025859 w 6318074"/>
              <a:gd name="connsiteY47" fmla="*/ 17274905 h 17795603"/>
              <a:gd name="connsiteX48" fmla="*/ 4482299 w 6318074"/>
              <a:gd name="connsiteY48" fmla="*/ 17625423 h 17795603"/>
              <a:gd name="connsiteX49" fmla="*/ 3983190 w 6318074"/>
              <a:gd name="connsiteY49" fmla="*/ 17795603 h 17795603"/>
              <a:gd name="connsiteX0" fmla="*/ 578320 w 6318074"/>
              <a:gd name="connsiteY0" fmla="*/ 37875 h 17707384"/>
              <a:gd name="connsiteX1" fmla="*/ 806920 w 6318074"/>
              <a:gd name="connsiteY1" fmla="*/ 101376 h 17707384"/>
              <a:gd name="connsiteX2" fmla="*/ 1314920 w 6318074"/>
              <a:gd name="connsiteY2" fmla="*/ 25175 h 17707384"/>
              <a:gd name="connsiteX3" fmla="*/ 1864830 w 6318074"/>
              <a:gd name="connsiteY3" fmla="*/ 614455 h 17707384"/>
              <a:gd name="connsiteX4" fmla="*/ 1646390 w 6318074"/>
              <a:gd name="connsiteY4" fmla="*/ 996726 h 17707384"/>
              <a:gd name="connsiteX5" fmla="*/ 2023580 w 6318074"/>
              <a:gd name="connsiteY5" fmla="*/ 1391695 h 17707384"/>
              <a:gd name="connsiteX6" fmla="*/ 2610320 w 6318074"/>
              <a:gd name="connsiteY6" fmla="*/ 934495 h 17707384"/>
              <a:gd name="connsiteX7" fmla="*/ 2912580 w 6318074"/>
              <a:gd name="connsiteY7" fmla="*/ 883696 h 17707384"/>
              <a:gd name="connsiteX8" fmla="*/ 2960840 w 6318074"/>
              <a:gd name="connsiteY8" fmla="*/ 1221516 h 17707384"/>
              <a:gd name="connsiteX9" fmla="*/ 2901150 w 6318074"/>
              <a:gd name="connsiteY9" fmla="*/ 1522506 h 17707384"/>
              <a:gd name="connsiteX10" fmla="*/ 3038310 w 6318074"/>
              <a:gd name="connsiteY10" fmla="*/ 2393725 h 17707384"/>
              <a:gd name="connsiteX11" fmla="*/ 2697950 w 6318074"/>
              <a:gd name="connsiteY11" fmla="*/ 3027456 h 17707384"/>
              <a:gd name="connsiteX12" fmla="*/ 2959570 w 6318074"/>
              <a:gd name="connsiteY12" fmla="*/ 3639595 h 17707384"/>
              <a:gd name="connsiteX13" fmla="*/ 2711920 w 6318074"/>
              <a:gd name="connsiteY13" fmla="*/ 4038376 h 17707384"/>
              <a:gd name="connsiteX14" fmla="*/ 2404580 w 6318074"/>
              <a:gd name="connsiteY14" fmla="*/ 4837206 h 17707384"/>
              <a:gd name="connsiteX15" fmla="*/ 2518880 w 6318074"/>
              <a:gd name="connsiteY15" fmla="*/ 5242589 h 17707384"/>
              <a:gd name="connsiteX16" fmla="*/ 2783039 w 6318074"/>
              <a:gd name="connsiteY16" fmla="*/ 5337586 h 17707384"/>
              <a:gd name="connsiteX17" fmla="*/ 3504400 w 6318074"/>
              <a:gd name="connsiteY17" fmla="*/ 5336316 h 17707384"/>
              <a:gd name="connsiteX18" fmla="*/ 4108920 w 6318074"/>
              <a:gd name="connsiteY18" fmla="*/ 5648735 h 17707384"/>
              <a:gd name="connsiteX19" fmla="*/ 3952710 w 6318074"/>
              <a:gd name="connsiteY19" fmla="*/ 6522496 h 17707384"/>
              <a:gd name="connsiteX20" fmla="*/ 3901910 w 6318074"/>
              <a:gd name="connsiteY20" fmla="*/ 7105679 h 17707384"/>
              <a:gd name="connsiteX21" fmla="*/ 4422610 w 6318074"/>
              <a:gd name="connsiteY21" fmla="*/ 8101106 h 17707384"/>
              <a:gd name="connsiteX22" fmla="*/ 4600410 w 6318074"/>
              <a:gd name="connsiteY22" fmla="*/ 8708166 h 17707384"/>
              <a:gd name="connsiteX23" fmla="*/ 4324820 w 6318074"/>
              <a:gd name="connsiteY23" fmla="*/ 9435876 h 17707384"/>
              <a:gd name="connsiteX24" fmla="*/ 3985730 w 6318074"/>
              <a:gd name="connsiteY24" fmla="*/ 9644156 h 17707384"/>
              <a:gd name="connsiteX25" fmla="*/ 3472650 w 6318074"/>
              <a:gd name="connsiteY25" fmla="*/ 9590816 h 17707384"/>
              <a:gd name="connsiteX26" fmla="*/ 3090380 w 6318074"/>
              <a:gd name="connsiteY26" fmla="*/ 9362216 h 17707384"/>
              <a:gd name="connsiteX27" fmla="*/ 2991320 w 6318074"/>
              <a:gd name="connsiteY27" fmla="*/ 9664476 h 17707384"/>
              <a:gd name="connsiteX28" fmla="*/ 2445220 w 6318074"/>
              <a:gd name="connsiteY28" fmla="*/ 10199145 h 17707384"/>
              <a:gd name="connsiteX29" fmla="*/ 1821650 w 6318074"/>
              <a:gd name="connsiteY29" fmla="*/ 10397519 h 17707384"/>
              <a:gd name="connsiteX30" fmla="*/ 1044411 w 6318074"/>
              <a:gd name="connsiteY30" fmla="*/ 10306079 h 17707384"/>
              <a:gd name="connsiteX31" fmla="*/ 210020 w 6318074"/>
              <a:gd name="connsiteY31" fmla="*/ 10756676 h 17707384"/>
              <a:gd name="connsiteX32" fmla="*/ 32220 w 6318074"/>
              <a:gd name="connsiteY32" fmla="*/ 11874275 h 17707384"/>
              <a:gd name="connsiteX33" fmla="*/ 725640 w 6318074"/>
              <a:gd name="connsiteY33" fmla="*/ 11979686 h 17707384"/>
              <a:gd name="connsiteX34" fmla="*/ 1206969 w 6318074"/>
              <a:gd name="connsiteY34" fmla="*/ 12229876 h 17707384"/>
              <a:gd name="connsiteX35" fmla="*/ 1722590 w 6318074"/>
              <a:gd name="connsiteY35" fmla="*/ 12356876 h 17707384"/>
              <a:gd name="connsiteX36" fmla="*/ 2141689 w 6318074"/>
              <a:gd name="connsiteY36" fmla="*/ 12910596 h 17707384"/>
              <a:gd name="connsiteX37" fmla="*/ 2922739 w 6318074"/>
              <a:gd name="connsiteY37" fmla="*/ 13066806 h 17707384"/>
              <a:gd name="connsiteX38" fmla="*/ 3334219 w 6318074"/>
              <a:gd name="connsiteY38" fmla="*/ 13461776 h 17707384"/>
              <a:gd name="connsiteX39" fmla="*/ 3661881 w 6318074"/>
              <a:gd name="connsiteY39" fmla="*/ 13929389 h 17707384"/>
              <a:gd name="connsiteX40" fmla="*/ 4201630 w 6318074"/>
              <a:gd name="connsiteY40" fmla="*/ 14136145 h 17707384"/>
              <a:gd name="connsiteX41" fmla="*/ 4643589 w 6318074"/>
              <a:gd name="connsiteY41" fmla="*/ 14440945 h 17707384"/>
              <a:gd name="connsiteX42" fmla="*/ 5479249 w 6318074"/>
              <a:gd name="connsiteY42" fmla="*/ 14865126 h 17707384"/>
              <a:gd name="connsiteX43" fmla="*/ 6140919 w 6318074"/>
              <a:gd name="connsiteY43" fmla="*/ 15300735 h 17707384"/>
              <a:gd name="connsiteX44" fmla="*/ 6275539 w 6318074"/>
              <a:gd name="connsiteY44" fmla="*/ 15722375 h 17707384"/>
              <a:gd name="connsiteX45" fmla="*/ 6229819 w 6318074"/>
              <a:gd name="connsiteY45" fmla="*/ 16141476 h 17707384"/>
              <a:gd name="connsiteX46" fmla="*/ 5338279 w 6318074"/>
              <a:gd name="connsiteY46" fmla="*/ 16613915 h 17707384"/>
              <a:gd name="connsiteX47" fmla="*/ 5025859 w 6318074"/>
              <a:gd name="connsiteY47" fmla="*/ 17186686 h 17707384"/>
              <a:gd name="connsiteX48" fmla="*/ 4482299 w 6318074"/>
              <a:gd name="connsiteY48" fmla="*/ 17537204 h 17707384"/>
              <a:gd name="connsiteX49" fmla="*/ 3983190 w 6318074"/>
              <a:gd name="connsiteY49" fmla="*/ 17707384 h 17707384"/>
              <a:gd name="connsiteX0" fmla="*/ 578320 w 6318074"/>
              <a:gd name="connsiteY0" fmla="*/ 4482 h 17673991"/>
              <a:gd name="connsiteX1" fmla="*/ 806920 w 6318074"/>
              <a:gd name="connsiteY1" fmla="*/ 67983 h 17673991"/>
              <a:gd name="connsiteX2" fmla="*/ 1200620 w 6318074"/>
              <a:gd name="connsiteY2" fmla="*/ 563282 h 17673991"/>
              <a:gd name="connsiteX3" fmla="*/ 1864830 w 6318074"/>
              <a:gd name="connsiteY3" fmla="*/ 581062 h 17673991"/>
              <a:gd name="connsiteX4" fmla="*/ 1646390 w 6318074"/>
              <a:gd name="connsiteY4" fmla="*/ 963333 h 17673991"/>
              <a:gd name="connsiteX5" fmla="*/ 2023580 w 6318074"/>
              <a:gd name="connsiteY5" fmla="*/ 1358302 h 17673991"/>
              <a:gd name="connsiteX6" fmla="*/ 2610320 w 6318074"/>
              <a:gd name="connsiteY6" fmla="*/ 901102 h 17673991"/>
              <a:gd name="connsiteX7" fmla="*/ 2912580 w 6318074"/>
              <a:gd name="connsiteY7" fmla="*/ 850303 h 17673991"/>
              <a:gd name="connsiteX8" fmla="*/ 2960840 w 6318074"/>
              <a:gd name="connsiteY8" fmla="*/ 1188123 h 17673991"/>
              <a:gd name="connsiteX9" fmla="*/ 2901150 w 6318074"/>
              <a:gd name="connsiteY9" fmla="*/ 1489113 h 17673991"/>
              <a:gd name="connsiteX10" fmla="*/ 3038310 w 6318074"/>
              <a:gd name="connsiteY10" fmla="*/ 2360332 h 17673991"/>
              <a:gd name="connsiteX11" fmla="*/ 2697950 w 6318074"/>
              <a:gd name="connsiteY11" fmla="*/ 2994063 h 17673991"/>
              <a:gd name="connsiteX12" fmla="*/ 2959570 w 6318074"/>
              <a:gd name="connsiteY12" fmla="*/ 3606202 h 17673991"/>
              <a:gd name="connsiteX13" fmla="*/ 2711920 w 6318074"/>
              <a:gd name="connsiteY13" fmla="*/ 4004983 h 17673991"/>
              <a:gd name="connsiteX14" fmla="*/ 2404580 w 6318074"/>
              <a:gd name="connsiteY14" fmla="*/ 4803813 h 17673991"/>
              <a:gd name="connsiteX15" fmla="*/ 2518880 w 6318074"/>
              <a:gd name="connsiteY15" fmla="*/ 5209196 h 17673991"/>
              <a:gd name="connsiteX16" fmla="*/ 2783039 w 6318074"/>
              <a:gd name="connsiteY16" fmla="*/ 5304193 h 17673991"/>
              <a:gd name="connsiteX17" fmla="*/ 3504400 w 6318074"/>
              <a:gd name="connsiteY17" fmla="*/ 5302923 h 17673991"/>
              <a:gd name="connsiteX18" fmla="*/ 4108920 w 6318074"/>
              <a:gd name="connsiteY18" fmla="*/ 5615342 h 17673991"/>
              <a:gd name="connsiteX19" fmla="*/ 3952710 w 6318074"/>
              <a:gd name="connsiteY19" fmla="*/ 6489103 h 17673991"/>
              <a:gd name="connsiteX20" fmla="*/ 3901910 w 6318074"/>
              <a:gd name="connsiteY20" fmla="*/ 7072286 h 17673991"/>
              <a:gd name="connsiteX21" fmla="*/ 4422610 w 6318074"/>
              <a:gd name="connsiteY21" fmla="*/ 8067713 h 17673991"/>
              <a:gd name="connsiteX22" fmla="*/ 4600410 w 6318074"/>
              <a:gd name="connsiteY22" fmla="*/ 8674773 h 17673991"/>
              <a:gd name="connsiteX23" fmla="*/ 4324820 w 6318074"/>
              <a:gd name="connsiteY23" fmla="*/ 9402483 h 17673991"/>
              <a:gd name="connsiteX24" fmla="*/ 3985730 w 6318074"/>
              <a:gd name="connsiteY24" fmla="*/ 9610763 h 17673991"/>
              <a:gd name="connsiteX25" fmla="*/ 3472650 w 6318074"/>
              <a:gd name="connsiteY25" fmla="*/ 9557423 h 17673991"/>
              <a:gd name="connsiteX26" fmla="*/ 3090380 w 6318074"/>
              <a:gd name="connsiteY26" fmla="*/ 9328823 h 17673991"/>
              <a:gd name="connsiteX27" fmla="*/ 2991320 w 6318074"/>
              <a:gd name="connsiteY27" fmla="*/ 9631083 h 17673991"/>
              <a:gd name="connsiteX28" fmla="*/ 2445220 w 6318074"/>
              <a:gd name="connsiteY28" fmla="*/ 10165752 h 17673991"/>
              <a:gd name="connsiteX29" fmla="*/ 1821650 w 6318074"/>
              <a:gd name="connsiteY29" fmla="*/ 10364126 h 17673991"/>
              <a:gd name="connsiteX30" fmla="*/ 1044411 w 6318074"/>
              <a:gd name="connsiteY30" fmla="*/ 10272686 h 17673991"/>
              <a:gd name="connsiteX31" fmla="*/ 210020 w 6318074"/>
              <a:gd name="connsiteY31" fmla="*/ 10723283 h 17673991"/>
              <a:gd name="connsiteX32" fmla="*/ 32220 w 6318074"/>
              <a:gd name="connsiteY32" fmla="*/ 11840882 h 17673991"/>
              <a:gd name="connsiteX33" fmla="*/ 725640 w 6318074"/>
              <a:gd name="connsiteY33" fmla="*/ 11946293 h 17673991"/>
              <a:gd name="connsiteX34" fmla="*/ 1206969 w 6318074"/>
              <a:gd name="connsiteY34" fmla="*/ 12196483 h 17673991"/>
              <a:gd name="connsiteX35" fmla="*/ 1722590 w 6318074"/>
              <a:gd name="connsiteY35" fmla="*/ 12323483 h 17673991"/>
              <a:gd name="connsiteX36" fmla="*/ 2141689 w 6318074"/>
              <a:gd name="connsiteY36" fmla="*/ 12877203 h 17673991"/>
              <a:gd name="connsiteX37" fmla="*/ 2922739 w 6318074"/>
              <a:gd name="connsiteY37" fmla="*/ 13033413 h 17673991"/>
              <a:gd name="connsiteX38" fmla="*/ 3334219 w 6318074"/>
              <a:gd name="connsiteY38" fmla="*/ 13428383 h 17673991"/>
              <a:gd name="connsiteX39" fmla="*/ 3661881 w 6318074"/>
              <a:gd name="connsiteY39" fmla="*/ 13895996 h 17673991"/>
              <a:gd name="connsiteX40" fmla="*/ 4201630 w 6318074"/>
              <a:gd name="connsiteY40" fmla="*/ 14102752 h 17673991"/>
              <a:gd name="connsiteX41" fmla="*/ 4643589 w 6318074"/>
              <a:gd name="connsiteY41" fmla="*/ 14407552 h 17673991"/>
              <a:gd name="connsiteX42" fmla="*/ 5479249 w 6318074"/>
              <a:gd name="connsiteY42" fmla="*/ 14831733 h 17673991"/>
              <a:gd name="connsiteX43" fmla="*/ 6140919 w 6318074"/>
              <a:gd name="connsiteY43" fmla="*/ 15267342 h 17673991"/>
              <a:gd name="connsiteX44" fmla="*/ 6275539 w 6318074"/>
              <a:gd name="connsiteY44" fmla="*/ 15688982 h 17673991"/>
              <a:gd name="connsiteX45" fmla="*/ 6229819 w 6318074"/>
              <a:gd name="connsiteY45" fmla="*/ 16108083 h 17673991"/>
              <a:gd name="connsiteX46" fmla="*/ 5338279 w 6318074"/>
              <a:gd name="connsiteY46" fmla="*/ 16580522 h 17673991"/>
              <a:gd name="connsiteX47" fmla="*/ 5025859 w 6318074"/>
              <a:gd name="connsiteY47" fmla="*/ 17153293 h 17673991"/>
              <a:gd name="connsiteX48" fmla="*/ 4482299 w 6318074"/>
              <a:gd name="connsiteY48" fmla="*/ 17503811 h 17673991"/>
              <a:gd name="connsiteX49" fmla="*/ 3983190 w 6318074"/>
              <a:gd name="connsiteY49" fmla="*/ 17673991 h 17673991"/>
              <a:gd name="connsiteX0" fmla="*/ 578320 w 6318074"/>
              <a:gd name="connsiteY0" fmla="*/ 0 h 17669509"/>
              <a:gd name="connsiteX1" fmla="*/ 1200620 w 6318074"/>
              <a:gd name="connsiteY1" fmla="*/ 558800 h 17669509"/>
              <a:gd name="connsiteX2" fmla="*/ 1864830 w 6318074"/>
              <a:gd name="connsiteY2" fmla="*/ 576580 h 17669509"/>
              <a:gd name="connsiteX3" fmla="*/ 1646390 w 6318074"/>
              <a:gd name="connsiteY3" fmla="*/ 958851 h 17669509"/>
              <a:gd name="connsiteX4" fmla="*/ 2023580 w 6318074"/>
              <a:gd name="connsiteY4" fmla="*/ 1353820 h 17669509"/>
              <a:gd name="connsiteX5" fmla="*/ 2610320 w 6318074"/>
              <a:gd name="connsiteY5" fmla="*/ 896620 h 17669509"/>
              <a:gd name="connsiteX6" fmla="*/ 2912580 w 6318074"/>
              <a:gd name="connsiteY6" fmla="*/ 845821 h 17669509"/>
              <a:gd name="connsiteX7" fmla="*/ 2960840 w 6318074"/>
              <a:gd name="connsiteY7" fmla="*/ 1183641 h 17669509"/>
              <a:gd name="connsiteX8" fmla="*/ 2901150 w 6318074"/>
              <a:gd name="connsiteY8" fmla="*/ 1484631 h 17669509"/>
              <a:gd name="connsiteX9" fmla="*/ 3038310 w 6318074"/>
              <a:gd name="connsiteY9" fmla="*/ 2355850 h 17669509"/>
              <a:gd name="connsiteX10" fmla="*/ 2697950 w 6318074"/>
              <a:gd name="connsiteY10" fmla="*/ 2989581 h 17669509"/>
              <a:gd name="connsiteX11" fmla="*/ 2959570 w 6318074"/>
              <a:gd name="connsiteY11" fmla="*/ 3601720 h 17669509"/>
              <a:gd name="connsiteX12" fmla="*/ 2711920 w 6318074"/>
              <a:gd name="connsiteY12" fmla="*/ 4000501 h 17669509"/>
              <a:gd name="connsiteX13" fmla="*/ 2404580 w 6318074"/>
              <a:gd name="connsiteY13" fmla="*/ 4799331 h 17669509"/>
              <a:gd name="connsiteX14" fmla="*/ 2518880 w 6318074"/>
              <a:gd name="connsiteY14" fmla="*/ 5204714 h 17669509"/>
              <a:gd name="connsiteX15" fmla="*/ 2783039 w 6318074"/>
              <a:gd name="connsiteY15" fmla="*/ 5299711 h 17669509"/>
              <a:gd name="connsiteX16" fmla="*/ 3504400 w 6318074"/>
              <a:gd name="connsiteY16" fmla="*/ 5298441 h 17669509"/>
              <a:gd name="connsiteX17" fmla="*/ 4108920 w 6318074"/>
              <a:gd name="connsiteY17" fmla="*/ 5610860 h 17669509"/>
              <a:gd name="connsiteX18" fmla="*/ 3952710 w 6318074"/>
              <a:gd name="connsiteY18" fmla="*/ 6484621 h 17669509"/>
              <a:gd name="connsiteX19" fmla="*/ 3901910 w 6318074"/>
              <a:gd name="connsiteY19" fmla="*/ 7067804 h 17669509"/>
              <a:gd name="connsiteX20" fmla="*/ 4422610 w 6318074"/>
              <a:gd name="connsiteY20" fmla="*/ 8063231 h 17669509"/>
              <a:gd name="connsiteX21" fmla="*/ 4600410 w 6318074"/>
              <a:gd name="connsiteY21" fmla="*/ 8670291 h 17669509"/>
              <a:gd name="connsiteX22" fmla="*/ 4324820 w 6318074"/>
              <a:gd name="connsiteY22" fmla="*/ 9398001 h 17669509"/>
              <a:gd name="connsiteX23" fmla="*/ 3985730 w 6318074"/>
              <a:gd name="connsiteY23" fmla="*/ 9606281 h 17669509"/>
              <a:gd name="connsiteX24" fmla="*/ 3472650 w 6318074"/>
              <a:gd name="connsiteY24" fmla="*/ 9552941 h 17669509"/>
              <a:gd name="connsiteX25" fmla="*/ 3090380 w 6318074"/>
              <a:gd name="connsiteY25" fmla="*/ 9324341 h 17669509"/>
              <a:gd name="connsiteX26" fmla="*/ 2991320 w 6318074"/>
              <a:gd name="connsiteY26" fmla="*/ 9626601 h 17669509"/>
              <a:gd name="connsiteX27" fmla="*/ 2445220 w 6318074"/>
              <a:gd name="connsiteY27" fmla="*/ 10161270 h 17669509"/>
              <a:gd name="connsiteX28" fmla="*/ 1821650 w 6318074"/>
              <a:gd name="connsiteY28" fmla="*/ 10359644 h 17669509"/>
              <a:gd name="connsiteX29" fmla="*/ 1044411 w 6318074"/>
              <a:gd name="connsiteY29" fmla="*/ 10268204 h 17669509"/>
              <a:gd name="connsiteX30" fmla="*/ 210020 w 6318074"/>
              <a:gd name="connsiteY30" fmla="*/ 10718801 h 17669509"/>
              <a:gd name="connsiteX31" fmla="*/ 32220 w 6318074"/>
              <a:gd name="connsiteY31" fmla="*/ 11836400 h 17669509"/>
              <a:gd name="connsiteX32" fmla="*/ 725640 w 6318074"/>
              <a:gd name="connsiteY32" fmla="*/ 11941811 h 17669509"/>
              <a:gd name="connsiteX33" fmla="*/ 1206969 w 6318074"/>
              <a:gd name="connsiteY33" fmla="*/ 12192001 h 17669509"/>
              <a:gd name="connsiteX34" fmla="*/ 1722590 w 6318074"/>
              <a:gd name="connsiteY34" fmla="*/ 12319001 h 17669509"/>
              <a:gd name="connsiteX35" fmla="*/ 2141689 w 6318074"/>
              <a:gd name="connsiteY35" fmla="*/ 12872721 h 17669509"/>
              <a:gd name="connsiteX36" fmla="*/ 2922739 w 6318074"/>
              <a:gd name="connsiteY36" fmla="*/ 13028931 h 17669509"/>
              <a:gd name="connsiteX37" fmla="*/ 3334219 w 6318074"/>
              <a:gd name="connsiteY37" fmla="*/ 13423901 h 17669509"/>
              <a:gd name="connsiteX38" fmla="*/ 3661881 w 6318074"/>
              <a:gd name="connsiteY38" fmla="*/ 13891514 h 17669509"/>
              <a:gd name="connsiteX39" fmla="*/ 4201630 w 6318074"/>
              <a:gd name="connsiteY39" fmla="*/ 14098270 h 17669509"/>
              <a:gd name="connsiteX40" fmla="*/ 4643589 w 6318074"/>
              <a:gd name="connsiteY40" fmla="*/ 14403070 h 17669509"/>
              <a:gd name="connsiteX41" fmla="*/ 5479249 w 6318074"/>
              <a:gd name="connsiteY41" fmla="*/ 14827251 h 17669509"/>
              <a:gd name="connsiteX42" fmla="*/ 6140919 w 6318074"/>
              <a:gd name="connsiteY42" fmla="*/ 15262860 h 17669509"/>
              <a:gd name="connsiteX43" fmla="*/ 6275539 w 6318074"/>
              <a:gd name="connsiteY43" fmla="*/ 15684500 h 17669509"/>
              <a:gd name="connsiteX44" fmla="*/ 6229819 w 6318074"/>
              <a:gd name="connsiteY44" fmla="*/ 16103601 h 17669509"/>
              <a:gd name="connsiteX45" fmla="*/ 5338279 w 6318074"/>
              <a:gd name="connsiteY45" fmla="*/ 16576040 h 17669509"/>
              <a:gd name="connsiteX46" fmla="*/ 5025859 w 6318074"/>
              <a:gd name="connsiteY46" fmla="*/ 17148811 h 17669509"/>
              <a:gd name="connsiteX47" fmla="*/ 4482299 w 6318074"/>
              <a:gd name="connsiteY47" fmla="*/ 17499329 h 17669509"/>
              <a:gd name="connsiteX48" fmla="*/ 3983190 w 6318074"/>
              <a:gd name="connsiteY48" fmla="*/ 17669509 h 17669509"/>
              <a:gd name="connsiteX0" fmla="*/ 532600 w 6318074"/>
              <a:gd name="connsiteY0" fmla="*/ 0 h 17143729"/>
              <a:gd name="connsiteX1" fmla="*/ 1200620 w 6318074"/>
              <a:gd name="connsiteY1" fmla="*/ 33020 h 17143729"/>
              <a:gd name="connsiteX2" fmla="*/ 1864830 w 6318074"/>
              <a:gd name="connsiteY2" fmla="*/ 50800 h 17143729"/>
              <a:gd name="connsiteX3" fmla="*/ 1646390 w 6318074"/>
              <a:gd name="connsiteY3" fmla="*/ 433071 h 17143729"/>
              <a:gd name="connsiteX4" fmla="*/ 2023580 w 6318074"/>
              <a:gd name="connsiteY4" fmla="*/ 828040 h 17143729"/>
              <a:gd name="connsiteX5" fmla="*/ 2610320 w 6318074"/>
              <a:gd name="connsiteY5" fmla="*/ 370840 h 17143729"/>
              <a:gd name="connsiteX6" fmla="*/ 2912580 w 6318074"/>
              <a:gd name="connsiteY6" fmla="*/ 320041 h 17143729"/>
              <a:gd name="connsiteX7" fmla="*/ 2960840 w 6318074"/>
              <a:gd name="connsiteY7" fmla="*/ 657861 h 17143729"/>
              <a:gd name="connsiteX8" fmla="*/ 2901150 w 6318074"/>
              <a:gd name="connsiteY8" fmla="*/ 958851 h 17143729"/>
              <a:gd name="connsiteX9" fmla="*/ 3038310 w 6318074"/>
              <a:gd name="connsiteY9" fmla="*/ 1830070 h 17143729"/>
              <a:gd name="connsiteX10" fmla="*/ 2697950 w 6318074"/>
              <a:gd name="connsiteY10" fmla="*/ 2463801 h 17143729"/>
              <a:gd name="connsiteX11" fmla="*/ 2959570 w 6318074"/>
              <a:gd name="connsiteY11" fmla="*/ 3075940 h 17143729"/>
              <a:gd name="connsiteX12" fmla="*/ 2711920 w 6318074"/>
              <a:gd name="connsiteY12" fmla="*/ 3474721 h 17143729"/>
              <a:gd name="connsiteX13" fmla="*/ 2404580 w 6318074"/>
              <a:gd name="connsiteY13" fmla="*/ 4273551 h 17143729"/>
              <a:gd name="connsiteX14" fmla="*/ 2518880 w 6318074"/>
              <a:gd name="connsiteY14" fmla="*/ 4678934 h 17143729"/>
              <a:gd name="connsiteX15" fmla="*/ 2783039 w 6318074"/>
              <a:gd name="connsiteY15" fmla="*/ 4773931 h 17143729"/>
              <a:gd name="connsiteX16" fmla="*/ 3504400 w 6318074"/>
              <a:gd name="connsiteY16" fmla="*/ 4772661 h 17143729"/>
              <a:gd name="connsiteX17" fmla="*/ 4108920 w 6318074"/>
              <a:gd name="connsiteY17" fmla="*/ 5085080 h 17143729"/>
              <a:gd name="connsiteX18" fmla="*/ 3952710 w 6318074"/>
              <a:gd name="connsiteY18" fmla="*/ 5958841 h 17143729"/>
              <a:gd name="connsiteX19" fmla="*/ 3901910 w 6318074"/>
              <a:gd name="connsiteY19" fmla="*/ 6542024 h 17143729"/>
              <a:gd name="connsiteX20" fmla="*/ 4422610 w 6318074"/>
              <a:gd name="connsiteY20" fmla="*/ 7537451 h 17143729"/>
              <a:gd name="connsiteX21" fmla="*/ 4600410 w 6318074"/>
              <a:gd name="connsiteY21" fmla="*/ 8144511 h 17143729"/>
              <a:gd name="connsiteX22" fmla="*/ 4324820 w 6318074"/>
              <a:gd name="connsiteY22" fmla="*/ 8872221 h 17143729"/>
              <a:gd name="connsiteX23" fmla="*/ 3985730 w 6318074"/>
              <a:gd name="connsiteY23" fmla="*/ 9080501 h 17143729"/>
              <a:gd name="connsiteX24" fmla="*/ 3472650 w 6318074"/>
              <a:gd name="connsiteY24" fmla="*/ 9027161 h 17143729"/>
              <a:gd name="connsiteX25" fmla="*/ 3090380 w 6318074"/>
              <a:gd name="connsiteY25" fmla="*/ 8798561 h 17143729"/>
              <a:gd name="connsiteX26" fmla="*/ 2991320 w 6318074"/>
              <a:gd name="connsiteY26" fmla="*/ 9100821 h 17143729"/>
              <a:gd name="connsiteX27" fmla="*/ 2445220 w 6318074"/>
              <a:gd name="connsiteY27" fmla="*/ 9635490 h 17143729"/>
              <a:gd name="connsiteX28" fmla="*/ 1821650 w 6318074"/>
              <a:gd name="connsiteY28" fmla="*/ 9833864 h 17143729"/>
              <a:gd name="connsiteX29" fmla="*/ 1044411 w 6318074"/>
              <a:gd name="connsiteY29" fmla="*/ 9742424 h 17143729"/>
              <a:gd name="connsiteX30" fmla="*/ 210020 w 6318074"/>
              <a:gd name="connsiteY30" fmla="*/ 10193021 h 17143729"/>
              <a:gd name="connsiteX31" fmla="*/ 32220 w 6318074"/>
              <a:gd name="connsiteY31" fmla="*/ 11310620 h 17143729"/>
              <a:gd name="connsiteX32" fmla="*/ 725640 w 6318074"/>
              <a:gd name="connsiteY32" fmla="*/ 11416031 h 17143729"/>
              <a:gd name="connsiteX33" fmla="*/ 1206969 w 6318074"/>
              <a:gd name="connsiteY33" fmla="*/ 11666221 h 17143729"/>
              <a:gd name="connsiteX34" fmla="*/ 1722590 w 6318074"/>
              <a:gd name="connsiteY34" fmla="*/ 11793221 h 17143729"/>
              <a:gd name="connsiteX35" fmla="*/ 2141689 w 6318074"/>
              <a:gd name="connsiteY35" fmla="*/ 12346941 h 17143729"/>
              <a:gd name="connsiteX36" fmla="*/ 2922739 w 6318074"/>
              <a:gd name="connsiteY36" fmla="*/ 12503151 h 17143729"/>
              <a:gd name="connsiteX37" fmla="*/ 3334219 w 6318074"/>
              <a:gd name="connsiteY37" fmla="*/ 12898121 h 17143729"/>
              <a:gd name="connsiteX38" fmla="*/ 3661881 w 6318074"/>
              <a:gd name="connsiteY38" fmla="*/ 13365734 h 17143729"/>
              <a:gd name="connsiteX39" fmla="*/ 4201630 w 6318074"/>
              <a:gd name="connsiteY39" fmla="*/ 13572490 h 17143729"/>
              <a:gd name="connsiteX40" fmla="*/ 4643589 w 6318074"/>
              <a:gd name="connsiteY40" fmla="*/ 13877290 h 17143729"/>
              <a:gd name="connsiteX41" fmla="*/ 5479249 w 6318074"/>
              <a:gd name="connsiteY41" fmla="*/ 14301471 h 17143729"/>
              <a:gd name="connsiteX42" fmla="*/ 6140919 w 6318074"/>
              <a:gd name="connsiteY42" fmla="*/ 14737080 h 17143729"/>
              <a:gd name="connsiteX43" fmla="*/ 6275539 w 6318074"/>
              <a:gd name="connsiteY43" fmla="*/ 15158720 h 17143729"/>
              <a:gd name="connsiteX44" fmla="*/ 6229819 w 6318074"/>
              <a:gd name="connsiteY44" fmla="*/ 15577821 h 17143729"/>
              <a:gd name="connsiteX45" fmla="*/ 5338279 w 6318074"/>
              <a:gd name="connsiteY45" fmla="*/ 16050260 h 17143729"/>
              <a:gd name="connsiteX46" fmla="*/ 5025859 w 6318074"/>
              <a:gd name="connsiteY46" fmla="*/ 16623031 h 17143729"/>
              <a:gd name="connsiteX47" fmla="*/ 4482299 w 6318074"/>
              <a:gd name="connsiteY47" fmla="*/ 16973549 h 17143729"/>
              <a:gd name="connsiteX48" fmla="*/ 3983190 w 6318074"/>
              <a:gd name="connsiteY48" fmla="*/ 17143729 h 1714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318074" h="17143729">
                <a:moveTo>
                  <a:pt x="532600" y="0"/>
                </a:moveTo>
                <a:cubicBezTo>
                  <a:pt x="662246" y="116417"/>
                  <a:pt x="978582" y="24553"/>
                  <a:pt x="1200620" y="33020"/>
                </a:cubicBezTo>
                <a:cubicBezTo>
                  <a:pt x="1422658" y="41487"/>
                  <a:pt x="1790535" y="-15875"/>
                  <a:pt x="1864830" y="50800"/>
                </a:cubicBezTo>
                <a:cubicBezTo>
                  <a:pt x="1939125" y="117475"/>
                  <a:pt x="1619932" y="303531"/>
                  <a:pt x="1646390" y="433071"/>
                </a:cubicBezTo>
                <a:cubicBezTo>
                  <a:pt x="1672848" y="562611"/>
                  <a:pt x="1862925" y="838412"/>
                  <a:pt x="2023580" y="828040"/>
                </a:cubicBezTo>
                <a:cubicBezTo>
                  <a:pt x="2184235" y="817668"/>
                  <a:pt x="2462153" y="455506"/>
                  <a:pt x="2610320" y="370840"/>
                </a:cubicBezTo>
                <a:cubicBezTo>
                  <a:pt x="2758487" y="286174"/>
                  <a:pt x="2854160" y="272204"/>
                  <a:pt x="2912580" y="320041"/>
                </a:cubicBezTo>
                <a:cubicBezTo>
                  <a:pt x="2971000" y="367878"/>
                  <a:pt x="2962745" y="551393"/>
                  <a:pt x="2960840" y="657861"/>
                </a:cubicBezTo>
                <a:cubicBezTo>
                  <a:pt x="2958935" y="764329"/>
                  <a:pt x="2888238" y="763483"/>
                  <a:pt x="2901150" y="958851"/>
                </a:cubicBezTo>
                <a:cubicBezTo>
                  <a:pt x="2914062" y="1154219"/>
                  <a:pt x="3072177" y="1579245"/>
                  <a:pt x="3038310" y="1830070"/>
                </a:cubicBezTo>
                <a:cubicBezTo>
                  <a:pt x="3004443" y="2080895"/>
                  <a:pt x="2711073" y="2256156"/>
                  <a:pt x="2697950" y="2463801"/>
                </a:cubicBezTo>
                <a:cubicBezTo>
                  <a:pt x="2684827" y="2671446"/>
                  <a:pt x="2957242" y="2907453"/>
                  <a:pt x="2959570" y="3075940"/>
                </a:cubicBezTo>
                <a:cubicBezTo>
                  <a:pt x="2961898" y="3244427"/>
                  <a:pt x="2804418" y="3275119"/>
                  <a:pt x="2711920" y="3474721"/>
                </a:cubicBezTo>
                <a:cubicBezTo>
                  <a:pt x="2619422" y="3674323"/>
                  <a:pt x="2436753" y="4072849"/>
                  <a:pt x="2404580" y="4273551"/>
                </a:cubicBezTo>
                <a:cubicBezTo>
                  <a:pt x="2372407" y="4474253"/>
                  <a:pt x="2455803" y="4595537"/>
                  <a:pt x="2518880" y="4678934"/>
                </a:cubicBezTo>
                <a:cubicBezTo>
                  <a:pt x="2581957" y="4762331"/>
                  <a:pt x="2618786" y="4758310"/>
                  <a:pt x="2783039" y="4773931"/>
                </a:cubicBezTo>
                <a:cubicBezTo>
                  <a:pt x="2947292" y="4789552"/>
                  <a:pt x="3283420" y="4720803"/>
                  <a:pt x="3504400" y="4772661"/>
                </a:cubicBezTo>
                <a:cubicBezTo>
                  <a:pt x="3725380" y="4824519"/>
                  <a:pt x="4034202" y="4887383"/>
                  <a:pt x="4108920" y="5085080"/>
                </a:cubicBezTo>
                <a:cubicBezTo>
                  <a:pt x="4183638" y="5282777"/>
                  <a:pt x="3987212" y="5716017"/>
                  <a:pt x="3952710" y="5958841"/>
                </a:cubicBezTo>
                <a:cubicBezTo>
                  <a:pt x="3918208" y="6201665"/>
                  <a:pt x="3836928" y="6290352"/>
                  <a:pt x="3901910" y="6542024"/>
                </a:cubicBezTo>
                <a:cubicBezTo>
                  <a:pt x="3966892" y="6793696"/>
                  <a:pt x="4306193" y="7270370"/>
                  <a:pt x="4422610" y="7537451"/>
                </a:cubicBezTo>
                <a:cubicBezTo>
                  <a:pt x="4539027" y="7804532"/>
                  <a:pt x="4616708" y="7922049"/>
                  <a:pt x="4600410" y="8144511"/>
                </a:cubicBezTo>
                <a:cubicBezTo>
                  <a:pt x="4584112" y="8366973"/>
                  <a:pt x="4427267" y="8716223"/>
                  <a:pt x="4324820" y="8872221"/>
                </a:cubicBezTo>
                <a:cubicBezTo>
                  <a:pt x="4222373" y="9028219"/>
                  <a:pt x="4127758" y="9054678"/>
                  <a:pt x="3985730" y="9080501"/>
                </a:cubicBezTo>
                <a:cubicBezTo>
                  <a:pt x="3843702" y="9106324"/>
                  <a:pt x="3621875" y="9074151"/>
                  <a:pt x="3472650" y="9027161"/>
                </a:cubicBezTo>
                <a:cubicBezTo>
                  <a:pt x="3323425" y="8980171"/>
                  <a:pt x="3170602" y="8786284"/>
                  <a:pt x="3090380" y="8798561"/>
                </a:cubicBezTo>
                <a:cubicBezTo>
                  <a:pt x="3010158" y="8810838"/>
                  <a:pt x="3098847" y="8961333"/>
                  <a:pt x="2991320" y="9100821"/>
                </a:cubicBezTo>
                <a:cubicBezTo>
                  <a:pt x="2883793" y="9240309"/>
                  <a:pt x="2640165" y="9513316"/>
                  <a:pt x="2445220" y="9635490"/>
                </a:cubicBezTo>
                <a:cubicBezTo>
                  <a:pt x="2250275" y="9757664"/>
                  <a:pt x="2036068" y="9779847"/>
                  <a:pt x="1821650" y="9833864"/>
                </a:cubicBezTo>
                <a:cubicBezTo>
                  <a:pt x="1607232" y="9887881"/>
                  <a:pt x="1320636" y="9631129"/>
                  <a:pt x="1044411" y="9742424"/>
                </a:cubicBezTo>
                <a:cubicBezTo>
                  <a:pt x="768186" y="9853719"/>
                  <a:pt x="378718" y="9931655"/>
                  <a:pt x="210020" y="10193021"/>
                </a:cubicBezTo>
                <a:cubicBezTo>
                  <a:pt x="41322" y="10454387"/>
                  <a:pt x="-53717" y="11106785"/>
                  <a:pt x="32220" y="11310620"/>
                </a:cubicBezTo>
                <a:cubicBezTo>
                  <a:pt x="118157" y="11514455"/>
                  <a:pt x="529849" y="11356764"/>
                  <a:pt x="725640" y="11416031"/>
                </a:cubicBezTo>
                <a:cubicBezTo>
                  <a:pt x="921431" y="11475298"/>
                  <a:pt x="1040811" y="11603356"/>
                  <a:pt x="1206969" y="11666221"/>
                </a:cubicBezTo>
                <a:cubicBezTo>
                  <a:pt x="1373127" y="11729086"/>
                  <a:pt x="1566803" y="11679768"/>
                  <a:pt x="1722590" y="11793221"/>
                </a:cubicBezTo>
                <a:cubicBezTo>
                  <a:pt x="1878377" y="11906674"/>
                  <a:pt x="1941664" y="12228619"/>
                  <a:pt x="2141689" y="12346941"/>
                </a:cubicBezTo>
                <a:cubicBezTo>
                  <a:pt x="2341714" y="12465263"/>
                  <a:pt x="2723984" y="12411288"/>
                  <a:pt x="2922739" y="12503151"/>
                </a:cubicBezTo>
                <a:cubicBezTo>
                  <a:pt x="3121494" y="12595014"/>
                  <a:pt x="3211029" y="12754357"/>
                  <a:pt x="3334219" y="12898121"/>
                </a:cubicBezTo>
                <a:cubicBezTo>
                  <a:pt x="3457409" y="13041885"/>
                  <a:pt x="3517313" y="13253339"/>
                  <a:pt x="3661881" y="13365734"/>
                </a:cubicBezTo>
                <a:cubicBezTo>
                  <a:pt x="3806449" y="13478129"/>
                  <a:pt x="4038012" y="13487231"/>
                  <a:pt x="4201630" y="13572490"/>
                </a:cubicBezTo>
                <a:cubicBezTo>
                  <a:pt x="4365248" y="13657749"/>
                  <a:pt x="4430653" y="13755793"/>
                  <a:pt x="4643589" y="13877290"/>
                </a:cubicBezTo>
                <a:cubicBezTo>
                  <a:pt x="4856526" y="13998787"/>
                  <a:pt x="5229694" y="14158173"/>
                  <a:pt x="5479249" y="14301471"/>
                </a:cubicBezTo>
                <a:cubicBezTo>
                  <a:pt x="5728804" y="14444769"/>
                  <a:pt x="6008204" y="14594205"/>
                  <a:pt x="6140919" y="14737080"/>
                </a:cubicBezTo>
                <a:cubicBezTo>
                  <a:pt x="6273634" y="14879955"/>
                  <a:pt x="6260722" y="15018597"/>
                  <a:pt x="6275539" y="15158720"/>
                </a:cubicBezTo>
                <a:cubicBezTo>
                  <a:pt x="6290356" y="15298844"/>
                  <a:pt x="6386029" y="15429231"/>
                  <a:pt x="6229819" y="15577821"/>
                </a:cubicBezTo>
                <a:cubicBezTo>
                  <a:pt x="6073609" y="15726411"/>
                  <a:pt x="5538939" y="15876058"/>
                  <a:pt x="5338279" y="16050260"/>
                </a:cubicBezTo>
                <a:cubicBezTo>
                  <a:pt x="5137619" y="16224462"/>
                  <a:pt x="5168522" y="16469150"/>
                  <a:pt x="5025859" y="16623031"/>
                </a:cubicBezTo>
                <a:cubicBezTo>
                  <a:pt x="4883196" y="16776912"/>
                  <a:pt x="4657982" y="16905816"/>
                  <a:pt x="4482299" y="16973549"/>
                </a:cubicBezTo>
                <a:cubicBezTo>
                  <a:pt x="4306616" y="17041282"/>
                  <a:pt x="4067856" y="17118329"/>
                  <a:pt x="3983190" y="17143729"/>
                </a:cubicBezTo>
              </a:path>
            </a:pathLst>
          </a:custGeom>
          <a:noFill/>
          <a:ln w="152400" cmpd="thinThick">
            <a:solidFill>
              <a:srgbClr val="A50021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4740166" y="4204138"/>
            <a:ext cx="651641" cy="257551"/>
          </a:xfrm>
          <a:custGeom>
            <a:avLst/>
            <a:gdLst>
              <a:gd name="connsiteX0" fmla="*/ 0 w 651641"/>
              <a:gd name="connsiteY0" fmla="*/ 94593 h 257551"/>
              <a:gd name="connsiteX1" fmla="*/ 262758 w 651641"/>
              <a:gd name="connsiteY1" fmla="*/ 252248 h 257551"/>
              <a:gd name="connsiteX2" fmla="*/ 483475 w 651641"/>
              <a:gd name="connsiteY2" fmla="*/ 199696 h 257551"/>
              <a:gd name="connsiteX3" fmla="*/ 651641 w 651641"/>
              <a:gd name="connsiteY3" fmla="*/ 0 h 25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41" h="257551">
                <a:moveTo>
                  <a:pt x="0" y="94593"/>
                </a:moveTo>
                <a:cubicBezTo>
                  <a:pt x="91089" y="164662"/>
                  <a:pt x="182179" y="234731"/>
                  <a:pt x="262758" y="252248"/>
                </a:cubicBezTo>
                <a:cubicBezTo>
                  <a:pt x="343337" y="269765"/>
                  <a:pt x="418661" y="241737"/>
                  <a:pt x="483475" y="199696"/>
                </a:cubicBezTo>
                <a:cubicBezTo>
                  <a:pt x="548289" y="157655"/>
                  <a:pt x="599965" y="78827"/>
                  <a:pt x="651641" y="0"/>
                </a:cubicBezTo>
              </a:path>
            </a:pathLst>
          </a:custGeom>
          <a:noFill/>
          <a:ln w="1524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5602014" y="4013563"/>
            <a:ext cx="2618262" cy="1924782"/>
          </a:xfrm>
          <a:custGeom>
            <a:avLst/>
            <a:gdLst>
              <a:gd name="connsiteX0" fmla="*/ 0 w 2618262"/>
              <a:gd name="connsiteY0" fmla="*/ 201085 h 1924782"/>
              <a:gd name="connsiteX1" fmla="*/ 147145 w 2618262"/>
              <a:gd name="connsiteY1" fmla="*/ 390271 h 1924782"/>
              <a:gd name="connsiteX2" fmla="*/ 441434 w 2618262"/>
              <a:gd name="connsiteY2" fmla="*/ 306189 h 1924782"/>
              <a:gd name="connsiteX3" fmla="*/ 630620 w 2618262"/>
              <a:gd name="connsiteY3" fmla="*/ 232616 h 1924782"/>
              <a:gd name="connsiteX4" fmla="*/ 767255 w 2618262"/>
              <a:gd name="connsiteY4" fmla="*/ 106492 h 1924782"/>
              <a:gd name="connsiteX5" fmla="*/ 872358 w 2618262"/>
              <a:gd name="connsiteY5" fmla="*/ 1389 h 1924782"/>
              <a:gd name="connsiteX6" fmla="*/ 998483 w 2618262"/>
              <a:gd name="connsiteY6" fmla="*/ 64451 h 1924782"/>
              <a:gd name="connsiteX7" fmla="*/ 1072055 w 2618262"/>
              <a:gd name="connsiteY7" fmla="*/ 306189 h 1924782"/>
              <a:gd name="connsiteX8" fmla="*/ 1145627 w 2618262"/>
              <a:gd name="connsiteY8" fmla="*/ 484865 h 1924782"/>
              <a:gd name="connsiteX9" fmla="*/ 1439917 w 2618262"/>
              <a:gd name="connsiteY9" fmla="*/ 348230 h 1924782"/>
              <a:gd name="connsiteX10" fmla="*/ 1671145 w 2618262"/>
              <a:gd name="connsiteY10" fmla="*/ 495375 h 1924782"/>
              <a:gd name="connsiteX11" fmla="*/ 1797269 w 2618262"/>
              <a:gd name="connsiteY11" fmla="*/ 558437 h 1924782"/>
              <a:gd name="connsiteX12" fmla="*/ 2070538 w 2618262"/>
              <a:gd name="connsiteY12" fmla="*/ 453334 h 1924782"/>
              <a:gd name="connsiteX13" fmla="*/ 2364827 w 2618262"/>
              <a:gd name="connsiteY13" fmla="*/ 358740 h 1924782"/>
              <a:gd name="connsiteX14" fmla="*/ 2501462 w 2618262"/>
              <a:gd name="connsiteY14" fmla="*/ 358740 h 1924782"/>
              <a:gd name="connsiteX15" fmla="*/ 2617076 w 2618262"/>
              <a:gd name="connsiteY15" fmla="*/ 547927 h 1924782"/>
              <a:gd name="connsiteX16" fmla="*/ 2427889 w 2618262"/>
              <a:gd name="connsiteY16" fmla="*/ 831706 h 1924782"/>
              <a:gd name="connsiteX17" fmla="*/ 1933903 w 2618262"/>
              <a:gd name="connsiteY17" fmla="*/ 1010382 h 1924782"/>
              <a:gd name="connsiteX18" fmla="*/ 1492469 w 2618262"/>
              <a:gd name="connsiteY18" fmla="*/ 1168037 h 1924782"/>
              <a:gd name="connsiteX19" fmla="*/ 1334814 w 2618262"/>
              <a:gd name="connsiteY19" fmla="*/ 1514878 h 1924782"/>
              <a:gd name="connsiteX20" fmla="*/ 1271752 w 2618262"/>
              <a:gd name="connsiteY20" fmla="*/ 1704065 h 1924782"/>
              <a:gd name="connsiteX21" fmla="*/ 1145627 w 2618262"/>
              <a:gd name="connsiteY21" fmla="*/ 1924782 h 1924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618262" h="1924782">
                <a:moveTo>
                  <a:pt x="0" y="201085"/>
                </a:moveTo>
                <a:cubicBezTo>
                  <a:pt x="36786" y="286919"/>
                  <a:pt x="73573" y="372754"/>
                  <a:pt x="147145" y="390271"/>
                </a:cubicBezTo>
                <a:cubicBezTo>
                  <a:pt x="220717" y="407788"/>
                  <a:pt x="360855" y="332465"/>
                  <a:pt x="441434" y="306189"/>
                </a:cubicBezTo>
                <a:cubicBezTo>
                  <a:pt x="522013" y="279913"/>
                  <a:pt x="576317" y="265899"/>
                  <a:pt x="630620" y="232616"/>
                </a:cubicBezTo>
                <a:cubicBezTo>
                  <a:pt x="684923" y="199333"/>
                  <a:pt x="726965" y="145030"/>
                  <a:pt x="767255" y="106492"/>
                </a:cubicBezTo>
                <a:cubicBezTo>
                  <a:pt x="807545" y="67954"/>
                  <a:pt x="833820" y="8396"/>
                  <a:pt x="872358" y="1389"/>
                </a:cubicBezTo>
                <a:cubicBezTo>
                  <a:pt x="910896" y="-5618"/>
                  <a:pt x="965200" y="13651"/>
                  <a:pt x="998483" y="64451"/>
                </a:cubicBezTo>
                <a:cubicBezTo>
                  <a:pt x="1031766" y="115251"/>
                  <a:pt x="1047531" y="236120"/>
                  <a:pt x="1072055" y="306189"/>
                </a:cubicBezTo>
                <a:cubicBezTo>
                  <a:pt x="1096579" y="376258"/>
                  <a:pt x="1084317" y="477858"/>
                  <a:pt x="1145627" y="484865"/>
                </a:cubicBezTo>
                <a:cubicBezTo>
                  <a:pt x="1206937" y="491872"/>
                  <a:pt x="1352331" y="346478"/>
                  <a:pt x="1439917" y="348230"/>
                </a:cubicBezTo>
                <a:cubicBezTo>
                  <a:pt x="1527503" y="349982"/>
                  <a:pt x="1611586" y="460340"/>
                  <a:pt x="1671145" y="495375"/>
                </a:cubicBezTo>
                <a:cubicBezTo>
                  <a:pt x="1730704" y="530410"/>
                  <a:pt x="1730704" y="565444"/>
                  <a:pt x="1797269" y="558437"/>
                </a:cubicBezTo>
                <a:cubicBezTo>
                  <a:pt x="1863835" y="551430"/>
                  <a:pt x="1975945" y="486617"/>
                  <a:pt x="2070538" y="453334"/>
                </a:cubicBezTo>
                <a:cubicBezTo>
                  <a:pt x="2165131" y="420051"/>
                  <a:pt x="2293006" y="374506"/>
                  <a:pt x="2364827" y="358740"/>
                </a:cubicBezTo>
                <a:cubicBezTo>
                  <a:pt x="2436648" y="342974"/>
                  <a:pt x="2459421" y="327209"/>
                  <a:pt x="2501462" y="358740"/>
                </a:cubicBezTo>
                <a:cubicBezTo>
                  <a:pt x="2543503" y="390271"/>
                  <a:pt x="2629338" y="469099"/>
                  <a:pt x="2617076" y="547927"/>
                </a:cubicBezTo>
                <a:cubicBezTo>
                  <a:pt x="2604814" y="626755"/>
                  <a:pt x="2541751" y="754630"/>
                  <a:pt x="2427889" y="831706"/>
                </a:cubicBezTo>
                <a:cubicBezTo>
                  <a:pt x="2314027" y="908782"/>
                  <a:pt x="1933903" y="1010382"/>
                  <a:pt x="1933903" y="1010382"/>
                </a:cubicBezTo>
                <a:cubicBezTo>
                  <a:pt x="1778000" y="1066437"/>
                  <a:pt x="1592317" y="1083954"/>
                  <a:pt x="1492469" y="1168037"/>
                </a:cubicBezTo>
                <a:cubicBezTo>
                  <a:pt x="1392621" y="1252120"/>
                  <a:pt x="1371600" y="1425540"/>
                  <a:pt x="1334814" y="1514878"/>
                </a:cubicBezTo>
                <a:cubicBezTo>
                  <a:pt x="1298028" y="1604216"/>
                  <a:pt x="1303283" y="1635748"/>
                  <a:pt x="1271752" y="1704065"/>
                </a:cubicBezTo>
                <a:cubicBezTo>
                  <a:pt x="1240221" y="1772382"/>
                  <a:pt x="1192924" y="1848582"/>
                  <a:pt x="1145627" y="1924782"/>
                </a:cubicBezTo>
              </a:path>
            </a:pathLst>
          </a:custGeom>
          <a:noFill/>
          <a:ln w="1524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6823880" y="6687404"/>
            <a:ext cx="6594789" cy="14174628"/>
          </a:xfrm>
          <a:custGeom>
            <a:avLst/>
            <a:gdLst>
              <a:gd name="connsiteX0" fmla="*/ 0 w 5925542"/>
              <a:gd name="connsiteY0" fmla="*/ 0 h 10112991"/>
              <a:gd name="connsiteX1" fmla="*/ 245659 w 5925542"/>
              <a:gd name="connsiteY1" fmla="*/ 218364 h 10112991"/>
              <a:gd name="connsiteX2" fmla="*/ 491319 w 5925542"/>
              <a:gd name="connsiteY2" fmla="*/ 409433 h 10112991"/>
              <a:gd name="connsiteX3" fmla="*/ 545910 w 5925542"/>
              <a:gd name="connsiteY3" fmla="*/ 914400 h 10112991"/>
              <a:gd name="connsiteX4" fmla="*/ 723331 w 5925542"/>
              <a:gd name="connsiteY4" fmla="*/ 1351128 h 10112991"/>
              <a:gd name="connsiteX5" fmla="*/ 887104 w 5925542"/>
              <a:gd name="connsiteY5" fmla="*/ 1624084 h 10112991"/>
              <a:gd name="connsiteX6" fmla="*/ 1050877 w 5925542"/>
              <a:gd name="connsiteY6" fmla="*/ 1951630 h 10112991"/>
              <a:gd name="connsiteX7" fmla="*/ 1460310 w 5925542"/>
              <a:gd name="connsiteY7" fmla="*/ 1897039 h 10112991"/>
              <a:gd name="connsiteX8" fmla="*/ 1719618 w 5925542"/>
              <a:gd name="connsiteY8" fmla="*/ 1924334 h 10112991"/>
              <a:gd name="connsiteX9" fmla="*/ 2074459 w 5925542"/>
              <a:gd name="connsiteY9" fmla="*/ 1787857 h 10112991"/>
              <a:gd name="connsiteX10" fmla="*/ 2429301 w 5925542"/>
              <a:gd name="connsiteY10" fmla="*/ 1692322 h 10112991"/>
              <a:gd name="connsiteX11" fmla="*/ 2634018 w 5925542"/>
              <a:gd name="connsiteY11" fmla="*/ 1665027 h 10112991"/>
              <a:gd name="connsiteX12" fmla="*/ 2811438 w 5925542"/>
              <a:gd name="connsiteY12" fmla="*/ 1392072 h 10112991"/>
              <a:gd name="connsiteX13" fmla="*/ 2893325 w 5925542"/>
              <a:gd name="connsiteY13" fmla="*/ 1201003 h 10112991"/>
              <a:gd name="connsiteX14" fmla="*/ 3234519 w 5925542"/>
              <a:gd name="connsiteY14" fmla="*/ 1187355 h 10112991"/>
              <a:gd name="connsiteX15" fmla="*/ 3152632 w 5925542"/>
              <a:gd name="connsiteY15" fmla="*/ 1528549 h 10112991"/>
              <a:gd name="connsiteX16" fmla="*/ 3111689 w 5925542"/>
              <a:gd name="connsiteY16" fmla="*/ 1733266 h 10112991"/>
              <a:gd name="connsiteX17" fmla="*/ 3480179 w 5925542"/>
              <a:gd name="connsiteY17" fmla="*/ 1910687 h 10112991"/>
              <a:gd name="connsiteX18" fmla="*/ 3575713 w 5925542"/>
              <a:gd name="connsiteY18" fmla="*/ 1992573 h 10112991"/>
              <a:gd name="connsiteX19" fmla="*/ 4026089 w 5925542"/>
              <a:gd name="connsiteY19" fmla="*/ 1951630 h 10112991"/>
              <a:gd name="connsiteX20" fmla="*/ 4107976 w 5925542"/>
              <a:gd name="connsiteY20" fmla="*/ 2265528 h 10112991"/>
              <a:gd name="connsiteX21" fmla="*/ 3957850 w 5925542"/>
              <a:gd name="connsiteY21" fmla="*/ 2347415 h 10112991"/>
              <a:gd name="connsiteX22" fmla="*/ 4067032 w 5925542"/>
              <a:gd name="connsiteY22" fmla="*/ 2634018 h 10112991"/>
              <a:gd name="connsiteX23" fmla="*/ 3657600 w 5925542"/>
              <a:gd name="connsiteY23" fmla="*/ 2838734 h 10112991"/>
              <a:gd name="connsiteX24" fmla="*/ 3739486 w 5925542"/>
              <a:gd name="connsiteY24" fmla="*/ 3275463 h 10112991"/>
              <a:gd name="connsiteX25" fmla="*/ 3971498 w 5925542"/>
              <a:gd name="connsiteY25" fmla="*/ 3753134 h 10112991"/>
              <a:gd name="connsiteX26" fmla="*/ 3998794 w 5925542"/>
              <a:gd name="connsiteY26" fmla="*/ 4258101 h 10112991"/>
              <a:gd name="connsiteX27" fmla="*/ 4326340 w 5925542"/>
              <a:gd name="connsiteY27" fmla="*/ 4694830 h 10112991"/>
              <a:gd name="connsiteX28" fmla="*/ 4640238 w 5925542"/>
              <a:gd name="connsiteY28" fmla="*/ 4926842 h 10112991"/>
              <a:gd name="connsiteX29" fmla="*/ 4844955 w 5925542"/>
              <a:gd name="connsiteY29" fmla="*/ 4885898 h 10112991"/>
              <a:gd name="connsiteX30" fmla="*/ 4858603 w 5925542"/>
              <a:gd name="connsiteY30" fmla="*/ 4626591 h 10112991"/>
              <a:gd name="connsiteX31" fmla="*/ 4995080 w 5925542"/>
              <a:gd name="connsiteY31" fmla="*/ 4312693 h 10112991"/>
              <a:gd name="connsiteX32" fmla="*/ 5172501 w 5925542"/>
              <a:gd name="connsiteY32" fmla="*/ 4039737 h 10112991"/>
              <a:gd name="connsiteX33" fmla="*/ 5390865 w 5925542"/>
              <a:gd name="connsiteY33" fmla="*/ 4039737 h 10112991"/>
              <a:gd name="connsiteX34" fmla="*/ 5486400 w 5925542"/>
              <a:gd name="connsiteY34" fmla="*/ 4203510 h 10112991"/>
              <a:gd name="connsiteX35" fmla="*/ 5431809 w 5925542"/>
              <a:gd name="connsiteY35" fmla="*/ 4572000 h 10112991"/>
              <a:gd name="connsiteX36" fmla="*/ 5418161 w 5925542"/>
              <a:gd name="connsiteY36" fmla="*/ 4776716 h 10112991"/>
              <a:gd name="connsiteX37" fmla="*/ 5827594 w 5925542"/>
              <a:gd name="connsiteY37" fmla="*/ 5145206 h 10112991"/>
              <a:gd name="connsiteX38" fmla="*/ 5909480 w 5925542"/>
              <a:gd name="connsiteY38" fmla="*/ 5472752 h 10112991"/>
              <a:gd name="connsiteX39" fmla="*/ 5581934 w 5925542"/>
              <a:gd name="connsiteY39" fmla="*/ 6318913 h 10112991"/>
              <a:gd name="connsiteX40" fmla="*/ 5581934 w 5925542"/>
              <a:gd name="connsiteY40" fmla="*/ 6878472 h 10112991"/>
              <a:gd name="connsiteX41" fmla="*/ 4913194 w 5925542"/>
              <a:gd name="connsiteY41" fmla="*/ 7697337 h 10112991"/>
              <a:gd name="connsiteX42" fmla="*/ 4531056 w 5925542"/>
              <a:gd name="connsiteY42" fmla="*/ 8147713 h 10112991"/>
              <a:gd name="connsiteX43" fmla="*/ 4612943 w 5925542"/>
              <a:gd name="connsiteY43" fmla="*/ 8693624 h 10112991"/>
              <a:gd name="connsiteX44" fmla="*/ 4544704 w 5925542"/>
              <a:gd name="connsiteY44" fmla="*/ 9130352 h 10112991"/>
              <a:gd name="connsiteX45" fmla="*/ 4380931 w 5925542"/>
              <a:gd name="connsiteY45" fmla="*/ 9539785 h 10112991"/>
              <a:gd name="connsiteX46" fmla="*/ 4367283 w 5925542"/>
              <a:gd name="connsiteY46" fmla="*/ 9867331 h 10112991"/>
              <a:gd name="connsiteX47" fmla="*/ 4490113 w 5925542"/>
              <a:gd name="connsiteY47" fmla="*/ 10112991 h 10112991"/>
              <a:gd name="connsiteX0" fmla="*/ 0 w 6414606"/>
              <a:gd name="connsiteY0" fmla="*/ 0 h 14174628"/>
              <a:gd name="connsiteX1" fmla="*/ 245659 w 6414606"/>
              <a:gd name="connsiteY1" fmla="*/ 218364 h 14174628"/>
              <a:gd name="connsiteX2" fmla="*/ 491319 w 6414606"/>
              <a:gd name="connsiteY2" fmla="*/ 409433 h 14174628"/>
              <a:gd name="connsiteX3" fmla="*/ 545910 w 6414606"/>
              <a:gd name="connsiteY3" fmla="*/ 914400 h 14174628"/>
              <a:gd name="connsiteX4" fmla="*/ 723331 w 6414606"/>
              <a:gd name="connsiteY4" fmla="*/ 1351128 h 14174628"/>
              <a:gd name="connsiteX5" fmla="*/ 887104 w 6414606"/>
              <a:gd name="connsiteY5" fmla="*/ 1624084 h 14174628"/>
              <a:gd name="connsiteX6" fmla="*/ 1050877 w 6414606"/>
              <a:gd name="connsiteY6" fmla="*/ 1951630 h 14174628"/>
              <a:gd name="connsiteX7" fmla="*/ 1460310 w 6414606"/>
              <a:gd name="connsiteY7" fmla="*/ 1897039 h 14174628"/>
              <a:gd name="connsiteX8" fmla="*/ 1719618 w 6414606"/>
              <a:gd name="connsiteY8" fmla="*/ 1924334 h 14174628"/>
              <a:gd name="connsiteX9" fmla="*/ 2074459 w 6414606"/>
              <a:gd name="connsiteY9" fmla="*/ 1787857 h 14174628"/>
              <a:gd name="connsiteX10" fmla="*/ 2429301 w 6414606"/>
              <a:gd name="connsiteY10" fmla="*/ 1692322 h 14174628"/>
              <a:gd name="connsiteX11" fmla="*/ 2634018 w 6414606"/>
              <a:gd name="connsiteY11" fmla="*/ 1665027 h 14174628"/>
              <a:gd name="connsiteX12" fmla="*/ 2811438 w 6414606"/>
              <a:gd name="connsiteY12" fmla="*/ 1392072 h 14174628"/>
              <a:gd name="connsiteX13" fmla="*/ 2893325 w 6414606"/>
              <a:gd name="connsiteY13" fmla="*/ 1201003 h 14174628"/>
              <a:gd name="connsiteX14" fmla="*/ 3234519 w 6414606"/>
              <a:gd name="connsiteY14" fmla="*/ 1187355 h 14174628"/>
              <a:gd name="connsiteX15" fmla="*/ 3152632 w 6414606"/>
              <a:gd name="connsiteY15" fmla="*/ 1528549 h 14174628"/>
              <a:gd name="connsiteX16" fmla="*/ 3111689 w 6414606"/>
              <a:gd name="connsiteY16" fmla="*/ 1733266 h 14174628"/>
              <a:gd name="connsiteX17" fmla="*/ 3480179 w 6414606"/>
              <a:gd name="connsiteY17" fmla="*/ 1910687 h 14174628"/>
              <a:gd name="connsiteX18" fmla="*/ 3575713 w 6414606"/>
              <a:gd name="connsiteY18" fmla="*/ 1992573 h 14174628"/>
              <a:gd name="connsiteX19" fmla="*/ 4026089 w 6414606"/>
              <a:gd name="connsiteY19" fmla="*/ 1951630 h 14174628"/>
              <a:gd name="connsiteX20" fmla="*/ 4107976 w 6414606"/>
              <a:gd name="connsiteY20" fmla="*/ 2265528 h 14174628"/>
              <a:gd name="connsiteX21" fmla="*/ 3957850 w 6414606"/>
              <a:gd name="connsiteY21" fmla="*/ 2347415 h 14174628"/>
              <a:gd name="connsiteX22" fmla="*/ 4067032 w 6414606"/>
              <a:gd name="connsiteY22" fmla="*/ 2634018 h 14174628"/>
              <a:gd name="connsiteX23" fmla="*/ 3657600 w 6414606"/>
              <a:gd name="connsiteY23" fmla="*/ 2838734 h 14174628"/>
              <a:gd name="connsiteX24" fmla="*/ 3739486 w 6414606"/>
              <a:gd name="connsiteY24" fmla="*/ 3275463 h 14174628"/>
              <a:gd name="connsiteX25" fmla="*/ 3971498 w 6414606"/>
              <a:gd name="connsiteY25" fmla="*/ 3753134 h 14174628"/>
              <a:gd name="connsiteX26" fmla="*/ 3998794 w 6414606"/>
              <a:gd name="connsiteY26" fmla="*/ 4258101 h 14174628"/>
              <a:gd name="connsiteX27" fmla="*/ 4326340 w 6414606"/>
              <a:gd name="connsiteY27" fmla="*/ 4694830 h 14174628"/>
              <a:gd name="connsiteX28" fmla="*/ 4640238 w 6414606"/>
              <a:gd name="connsiteY28" fmla="*/ 4926842 h 14174628"/>
              <a:gd name="connsiteX29" fmla="*/ 4844955 w 6414606"/>
              <a:gd name="connsiteY29" fmla="*/ 4885898 h 14174628"/>
              <a:gd name="connsiteX30" fmla="*/ 4858603 w 6414606"/>
              <a:gd name="connsiteY30" fmla="*/ 4626591 h 14174628"/>
              <a:gd name="connsiteX31" fmla="*/ 4995080 w 6414606"/>
              <a:gd name="connsiteY31" fmla="*/ 4312693 h 14174628"/>
              <a:gd name="connsiteX32" fmla="*/ 5172501 w 6414606"/>
              <a:gd name="connsiteY32" fmla="*/ 4039737 h 14174628"/>
              <a:gd name="connsiteX33" fmla="*/ 5390865 w 6414606"/>
              <a:gd name="connsiteY33" fmla="*/ 4039737 h 14174628"/>
              <a:gd name="connsiteX34" fmla="*/ 5486400 w 6414606"/>
              <a:gd name="connsiteY34" fmla="*/ 4203510 h 14174628"/>
              <a:gd name="connsiteX35" fmla="*/ 5431809 w 6414606"/>
              <a:gd name="connsiteY35" fmla="*/ 4572000 h 14174628"/>
              <a:gd name="connsiteX36" fmla="*/ 5418161 w 6414606"/>
              <a:gd name="connsiteY36" fmla="*/ 4776716 h 14174628"/>
              <a:gd name="connsiteX37" fmla="*/ 5827594 w 6414606"/>
              <a:gd name="connsiteY37" fmla="*/ 5145206 h 14174628"/>
              <a:gd name="connsiteX38" fmla="*/ 5909480 w 6414606"/>
              <a:gd name="connsiteY38" fmla="*/ 5472752 h 14174628"/>
              <a:gd name="connsiteX39" fmla="*/ 5581934 w 6414606"/>
              <a:gd name="connsiteY39" fmla="*/ 6318913 h 14174628"/>
              <a:gd name="connsiteX40" fmla="*/ 5581934 w 6414606"/>
              <a:gd name="connsiteY40" fmla="*/ 6878472 h 14174628"/>
              <a:gd name="connsiteX41" fmla="*/ 4913194 w 6414606"/>
              <a:gd name="connsiteY41" fmla="*/ 7697337 h 14174628"/>
              <a:gd name="connsiteX42" fmla="*/ 4531056 w 6414606"/>
              <a:gd name="connsiteY42" fmla="*/ 8147713 h 14174628"/>
              <a:gd name="connsiteX43" fmla="*/ 4612943 w 6414606"/>
              <a:gd name="connsiteY43" fmla="*/ 8693624 h 14174628"/>
              <a:gd name="connsiteX44" fmla="*/ 4544704 w 6414606"/>
              <a:gd name="connsiteY44" fmla="*/ 9130352 h 14174628"/>
              <a:gd name="connsiteX45" fmla="*/ 4380931 w 6414606"/>
              <a:gd name="connsiteY45" fmla="*/ 9539785 h 14174628"/>
              <a:gd name="connsiteX46" fmla="*/ 4367283 w 6414606"/>
              <a:gd name="connsiteY46" fmla="*/ 9867331 h 14174628"/>
              <a:gd name="connsiteX47" fmla="*/ 6414606 w 6414606"/>
              <a:gd name="connsiteY47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6551877 w 6665944"/>
              <a:gd name="connsiteY47" fmla="*/ 13142317 h 14174628"/>
              <a:gd name="connsiteX48" fmla="*/ 6414606 w 6665944"/>
              <a:gd name="connsiteY4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212714 w 6665944"/>
              <a:gd name="connsiteY47" fmla="*/ 11100866 h 14174628"/>
              <a:gd name="connsiteX48" fmla="*/ 6551877 w 6665944"/>
              <a:gd name="connsiteY48" fmla="*/ 13142317 h 14174628"/>
              <a:gd name="connsiteX49" fmla="*/ 6414606 w 6665944"/>
              <a:gd name="connsiteY49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212714 w 6665944"/>
              <a:gd name="connsiteY47" fmla="*/ 11100866 h 14174628"/>
              <a:gd name="connsiteX48" fmla="*/ 5733170 w 6665944"/>
              <a:gd name="connsiteY48" fmla="*/ 11994001 h 14174628"/>
              <a:gd name="connsiteX49" fmla="*/ 6551877 w 6665944"/>
              <a:gd name="connsiteY49" fmla="*/ 13142317 h 14174628"/>
              <a:gd name="connsiteX50" fmla="*/ 6414606 w 6665944"/>
              <a:gd name="connsiteY50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12714 w 6665944"/>
              <a:gd name="connsiteY48" fmla="*/ 11100866 h 14174628"/>
              <a:gd name="connsiteX49" fmla="*/ 5733170 w 6665944"/>
              <a:gd name="connsiteY49" fmla="*/ 11994001 h 14174628"/>
              <a:gd name="connsiteX50" fmla="*/ 6551877 w 6665944"/>
              <a:gd name="connsiteY50" fmla="*/ 13142317 h 14174628"/>
              <a:gd name="connsiteX51" fmla="*/ 6414606 w 6665944"/>
              <a:gd name="connsiteY51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12714 w 6665944"/>
              <a:gd name="connsiteY48" fmla="*/ 11100866 h 14174628"/>
              <a:gd name="connsiteX49" fmla="*/ 4829403 w 6665944"/>
              <a:gd name="connsiteY49" fmla="*/ 11356047 h 14174628"/>
              <a:gd name="connsiteX50" fmla="*/ 5733170 w 6665944"/>
              <a:gd name="connsiteY50" fmla="*/ 11994001 h 14174628"/>
              <a:gd name="connsiteX51" fmla="*/ 6551877 w 6665944"/>
              <a:gd name="connsiteY51" fmla="*/ 13142317 h 14174628"/>
              <a:gd name="connsiteX52" fmla="*/ 6414606 w 6665944"/>
              <a:gd name="connsiteY52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97775 w 6665944"/>
              <a:gd name="connsiteY48" fmla="*/ 10835052 h 14174628"/>
              <a:gd name="connsiteX49" fmla="*/ 4212714 w 6665944"/>
              <a:gd name="connsiteY49" fmla="*/ 11100866 h 14174628"/>
              <a:gd name="connsiteX50" fmla="*/ 4829403 w 6665944"/>
              <a:gd name="connsiteY50" fmla="*/ 11356047 h 14174628"/>
              <a:gd name="connsiteX51" fmla="*/ 5733170 w 6665944"/>
              <a:gd name="connsiteY51" fmla="*/ 11994001 h 14174628"/>
              <a:gd name="connsiteX52" fmla="*/ 6551877 w 6665944"/>
              <a:gd name="connsiteY52" fmla="*/ 13142317 h 14174628"/>
              <a:gd name="connsiteX53" fmla="*/ 6414606 w 6665944"/>
              <a:gd name="connsiteY53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829403 w 6665944"/>
              <a:gd name="connsiteY51" fmla="*/ 11356047 h 14174628"/>
              <a:gd name="connsiteX52" fmla="*/ 5733170 w 6665944"/>
              <a:gd name="connsiteY52" fmla="*/ 11994001 h 14174628"/>
              <a:gd name="connsiteX53" fmla="*/ 6551877 w 6665944"/>
              <a:gd name="connsiteY53" fmla="*/ 13142317 h 14174628"/>
              <a:gd name="connsiteX54" fmla="*/ 6414606 w 6665944"/>
              <a:gd name="connsiteY54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5733170 w 6665944"/>
              <a:gd name="connsiteY53" fmla="*/ 11994001 h 14174628"/>
              <a:gd name="connsiteX54" fmla="*/ 6551877 w 6665944"/>
              <a:gd name="connsiteY54" fmla="*/ 13142317 h 14174628"/>
              <a:gd name="connsiteX55" fmla="*/ 6414606 w 6665944"/>
              <a:gd name="connsiteY55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5222807 w 6665944"/>
              <a:gd name="connsiteY53" fmla="*/ 11791982 h 14174628"/>
              <a:gd name="connsiteX54" fmla="*/ 5733170 w 6665944"/>
              <a:gd name="connsiteY54" fmla="*/ 11994001 h 14174628"/>
              <a:gd name="connsiteX55" fmla="*/ 6551877 w 6665944"/>
              <a:gd name="connsiteY55" fmla="*/ 13142317 h 14174628"/>
              <a:gd name="connsiteX56" fmla="*/ 6414606 w 6665944"/>
              <a:gd name="connsiteY56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5222807 w 6665944"/>
              <a:gd name="connsiteY54" fmla="*/ 11791982 h 14174628"/>
              <a:gd name="connsiteX55" fmla="*/ 5733170 w 6665944"/>
              <a:gd name="connsiteY55" fmla="*/ 11994001 h 14174628"/>
              <a:gd name="connsiteX56" fmla="*/ 6551877 w 6665944"/>
              <a:gd name="connsiteY56" fmla="*/ 13142317 h 14174628"/>
              <a:gd name="connsiteX57" fmla="*/ 6414606 w 6665944"/>
              <a:gd name="connsiteY57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222807 w 6665944"/>
              <a:gd name="connsiteY55" fmla="*/ 11791982 h 14174628"/>
              <a:gd name="connsiteX56" fmla="*/ 5733170 w 6665944"/>
              <a:gd name="connsiteY56" fmla="*/ 11994001 h 14174628"/>
              <a:gd name="connsiteX57" fmla="*/ 6551877 w 6665944"/>
              <a:gd name="connsiteY57" fmla="*/ 13142317 h 14174628"/>
              <a:gd name="connsiteX58" fmla="*/ 6414606 w 6665944"/>
              <a:gd name="connsiteY5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6551877 w 6665944"/>
              <a:gd name="connsiteY57" fmla="*/ 13142317 h 14174628"/>
              <a:gd name="connsiteX58" fmla="*/ 6414606 w 6665944"/>
              <a:gd name="connsiteY5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6105310 w 6665944"/>
              <a:gd name="connsiteY57" fmla="*/ 12355508 h 14174628"/>
              <a:gd name="connsiteX58" fmla="*/ 6551877 w 6665944"/>
              <a:gd name="connsiteY58" fmla="*/ 13142317 h 14174628"/>
              <a:gd name="connsiteX59" fmla="*/ 6414606 w 6665944"/>
              <a:gd name="connsiteY59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5796966 w 6665944"/>
              <a:gd name="connsiteY57" fmla="*/ 12185387 h 14174628"/>
              <a:gd name="connsiteX58" fmla="*/ 6105310 w 6665944"/>
              <a:gd name="connsiteY58" fmla="*/ 12355508 h 14174628"/>
              <a:gd name="connsiteX59" fmla="*/ 6551877 w 6665944"/>
              <a:gd name="connsiteY59" fmla="*/ 13142317 h 14174628"/>
              <a:gd name="connsiteX60" fmla="*/ 6414606 w 6665944"/>
              <a:gd name="connsiteY60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414193 w 6665944"/>
              <a:gd name="connsiteY56" fmla="*/ 11919573 h 14174628"/>
              <a:gd name="connsiteX57" fmla="*/ 5733170 w 6665944"/>
              <a:gd name="connsiteY57" fmla="*/ 11994001 h 14174628"/>
              <a:gd name="connsiteX58" fmla="*/ 5796966 w 6665944"/>
              <a:gd name="connsiteY58" fmla="*/ 12185387 h 14174628"/>
              <a:gd name="connsiteX59" fmla="*/ 6105310 w 6665944"/>
              <a:gd name="connsiteY59" fmla="*/ 12355508 h 14174628"/>
              <a:gd name="connsiteX60" fmla="*/ 6551877 w 6665944"/>
              <a:gd name="connsiteY60" fmla="*/ 13142317 h 14174628"/>
              <a:gd name="connsiteX61" fmla="*/ 6414606 w 6665944"/>
              <a:gd name="connsiteY61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414193 w 6665944"/>
              <a:gd name="connsiteY56" fmla="*/ 11919573 h 14174628"/>
              <a:gd name="connsiteX57" fmla="*/ 5733170 w 6665944"/>
              <a:gd name="connsiteY57" fmla="*/ 11994001 h 14174628"/>
              <a:gd name="connsiteX58" fmla="*/ 5796966 w 6665944"/>
              <a:gd name="connsiteY58" fmla="*/ 12185387 h 14174628"/>
              <a:gd name="connsiteX59" fmla="*/ 6105310 w 6665944"/>
              <a:gd name="connsiteY59" fmla="*/ 12355508 h 14174628"/>
              <a:gd name="connsiteX60" fmla="*/ 6084045 w 6665944"/>
              <a:gd name="connsiteY60" fmla="*/ 12706382 h 14174628"/>
              <a:gd name="connsiteX61" fmla="*/ 6551877 w 6665944"/>
              <a:gd name="connsiteY61" fmla="*/ 13142317 h 14174628"/>
              <a:gd name="connsiteX62" fmla="*/ 6414606 w 6665944"/>
              <a:gd name="connsiteY62" fmla="*/ 14174628 h 14174628"/>
              <a:gd name="connsiteX0" fmla="*/ 0 w 6594789"/>
              <a:gd name="connsiteY0" fmla="*/ 0 h 14174628"/>
              <a:gd name="connsiteX1" fmla="*/ 245659 w 6594789"/>
              <a:gd name="connsiteY1" fmla="*/ 218364 h 14174628"/>
              <a:gd name="connsiteX2" fmla="*/ 491319 w 6594789"/>
              <a:gd name="connsiteY2" fmla="*/ 409433 h 14174628"/>
              <a:gd name="connsiteX3" fmla="*/ 545910 w 6594789"/>
              <a:gd name="connsiteY3" fmla="*/ 914400 h 14174628"/>
              <a:gd name="connsiteX4" fmla="*/ 723331 w 6594789"/>
              <a:gd name="connsiteY4" fmla="*/ 1351128 h 14174628"/>
              <a:gd name="connsiteX5" fmla="*/ 887104 w 6594789"/>
              <a:gd name="connsiteY5" fmla="*/ 1624084 h 14174628"/>
              <a:gd name="connsiteX6" fmla="*/ 1050877 w 6594789"/>
              <a:gd name="connsiteY6" fmla="*/ 1951630 h 14174628"/>
              <a:gd name="connsiteX7" fmla="*/ 1460310 w 6594789"/>
              <a:gd name="connsiteY7" fmla="*/ 1897039 h 14174628"/>
              <a:gd name="connsiteX8" fmla="*/ 1719618 w 6594789"/>
              <a:gd name="connsiteY8" fmla="*/ 1924334 h 14174628"/>
              <a:gd name="connsiteX9" fmla="*/ 2074459 w 6594789"/>
              <a:gd name="connsiteY9" fmla="*/ 1787857 h 14174628"/>
              <a:gd name="connsiteX10" fmla="*/ 2429301 w 6594789"/>
              <a:gd name="connsiteY10" fmla="*/ 1692322 h 14174628"/>
              <a:gd name="connsiteX11" fmla="*/ 2634018 w 6594789"/>
              <a:gd name="connsiteY11" fmla="*/ 1665027 h 14174628"/>
              <a:gd name="connsiteX12" fmla="*/ 2811438 w 6594789"/>
              <a:gd name="connsiteY12" fmla="*/ 1392072 h 14174628"/>
              <a:gd name="connsiteX13" fmla="*/ 2893325 w 6594789"/>
              <a:gd name="connsiteY13" fmla="*/ 1201003 h 14174628"/>
              <a:gd name="connsiteX14" fmla="*/ 3234519 w 6594789"/>
              <a:gd name="connsiteY14" fmla="*/ 1187355 h 14174628"/>
              <a:gd name="connsiteX15" fmla="*/ 3152632 w 6594789"/>
              <a:gd name="connsiteY15" fmla="*/ 1528549 h 14174628"/>
              <a:gd name="connsiteX16" fmla="*/ 3111689 w 6594789"/>
              <a:gd name="connsiteY16" fmla="*/ 1733266 h 14174628"/>
              <a:gd name="connsiteX17" fmla="*/ 3480179 w 6594789"/>
              <a:gd name="connsiteY17" fmla="*/ 1910687 h 14174628"/>
              <a:gd name="connsiteX18" fmla="*/ 3575713 w 6594789"/>
              <a:gd name="connsiteY18" fmla="*/ 1992573 h 14174628"/>
              <a:gd name="connsiteX19" fmla="*/ 4026089 w 6594789"/>
              <a:gd name="connsiteY19" fmla="*/ 1951630 h 14174628"/>
              <a:gd name="connsiteX20" fmla="*/ 4107976 w 6594789"/>
              <a:gd name="connsiteY20" fmla="*/ 2265528 h 14174628"/>
              <a:gd name="connsiteX21" fmla="*/ 3957850 w 6594789"/>
              <a:gd name="connsiteY21" fmla="*/ 2347415 h 14174628"/>
              <a:gd name="connsiteX22" fmla="*/ 4067032 w 6594789"/>
              <a:gd name="connsiteY22" fmla="*/ 2634018 h 14174628"/>
              <a:gd name="connsiteX23" fmla="*/ 3657600 w 6594789"/>
              <a:gd name="connsiteY23" fmla="*/ 2838734 h 14174628"/>
              <a:gd name="connsiteX24" fmla="*/ 3739486 w 6594789"/>
              <a:gd name="connsiteY24" fmla="*/ 3275463 h 14174628"/>
              <a:gd name="connsiteX25" fmla="*/ 3971498 w 6594789"/>
              <a:gd name="connsiteY25" fmla="*/ 3753134 h 14174628"/>
              <a:gd name="connsiteX26" fmla="*/ 3998794 w 6594789"/>
              <a:gd name="connsiteY26" fmla="*/ 4258101 h 14174628"/>
              <a:gd name="connsiteX27" fmla="*/ 4326340 w 6594789"/>
              <a:gd name="connsiteY27" fmla="*/ 4694830 h 14174628"/>
              <a:gd name="connsiteX28" fmla="*/ 4640238 w 6594789"/>
              <a:gd name="connsiteY28" fmla="*/ 4926842 h 14174628"/>
              <a:gd name="connsiteX29" fmla="*/ 4844955 w 6594789"/>
              <a:gd name="connsiteY29" fmla="*/ 4885898 h 14174628"/>
              <a:gd name="connsiteX30" fmla="*/ 4858603 w 6594789"/>
              <a:gd name="connsiteY30" fmla="*/ 4626591 h 14174628"/>
              <a:gd name="connsiteX31" fmla="*/ 4995080 w 6594789"/>
              <a:gd name="connsiteY31" fmla="*/ 4312693 h 14174628"/>
              <a:gd name="connsiteX32" fmla="*/ 5172501 w 6594789"/>
              <a:gd name="connsiteY32" fmla="*/ 4039737 h 14174628"/>
              <a:gd name="connsiteX33" fmla="*/ 5390865 w 6594789"/>
              <a:gd name="connsiteY33" fmla="*/ 4039737 h 14174628"/>
              <a:gd name="connsiteX34" fmla="*/ 5486400 w 6594789"/>
              <a:gd name="connsiteY34" fmla="*/ 4203510 h 14174628"/>
              <a:gd name="connsiteX35" fmla="*/ 5431809 w 6594789"/>
              <a:gd name="connsiteY35" fmla="*/ 4572000 h 14174628"/>
              <a:gd name="connsiteX36" fmla="*/ 5418161 w 6594789"/>
              <a:gd name="connsiteY36" fmla="*/ 4776716 h 14174628"/>
              <a:gd name="connsiteX37" fmla="*/ 5827594 w 6594789"/>
              <a:gd name="connsiteY37" fmla="*/ 5145206 h 14174628"/>
              <a:gd name="connsiteX38" fmla="*/ 5909480 w 6594789"/>
              <a:gd name="connsiteY38" fmla="*/ 5472752 h 14174628"/>
              <a:gd name="connsiteX39" fmla="*/ 5581934 w 6594789"/>
              <a:gd name="connsiteY39" fmla="*/ 6318913 h 14174628"/>
              <a:gd name="connsiteX40" fmla="*/ 5581934 w 6594789"/>
              <a:gd name="connsiteY40" fmla="*/ 6878472 h 14174628"/>
              <a:gd name="connsiteX41" fmla="*/ 4913194 w 6594789"/>
              <a:gd name="connsiteY41" fmla="*/ 7697337 h 14174628"/>
              <a:gd name="connsiteX42" fmla="*/ 4531056 w 6594789"/>
              <a:gd name="connsiteY42" fmla="*/ 8147713 h 14174628"/>
              <a:gd name="connsiteX43" fmla="*/ 4612943 w 6594789"/>
              <a:gd name="connsiteY43" fmla="*/ 8693624 h 14174628"/>
              <a:gd name="connsiteX44" fmla="*/ 4544704 w 6594789"/>
              <a:gd name="connsiteY44" fmla="*/ 9130352 h 14174628"/>
              <a:gd name="connsiteX45" fmla="*/ 4380931 w 6594789"/>
              <a:gd name="connsiteY45" fmla="*/ 9539785 h 14174628"/>
              <a:gd name="connsiteX46" fmla="*/ 4367283 w 6594789"/>
              <a:gd name="connsiteY46" fmla="*/ 9867331 h 14174628"/>
              <a:gd name="connsiteX47" fmla="*/ 4627384 w 6594789"/>
              <a:gd name="connsiteY47" fmla="*/ 10579870 h 14174628"/>
              <a:gd name="connsiteX48" fmla="*/ 4595486 w 6594789"/>
              <a:gd name="connsiteY48" fmla="*/ 10739359 h 14174628"/>
              <a:gd name="connsiteX49" fmla="*/ 4297775 w 6594789"/>
              <a:gd name="connsiteY49" fmla="*/ 10835052 h 14174628"/>
              <a:gd name="connsiteX50" fmla="*/ 4212714 w 6594789"/>
              <a:gd name="connsiteY50" fmla="*/ 11100866 h 14174628"/>
              <a:gd name="connsiteX51" fmla="*/ 4531691 w 6594789"/>
              <a:gd name="connsiteY51" fmla="*/ 11260354 h 14174628"/>
              <a:gd name="connsiteX52" fmla="*/ 4829403 w 6594789"/>
              <a:gd name="connsiteY52" fmla="*/ 11356047 h 14174628"/>
              <a:gd name="connsiteX53" fmla="*/ 4840035 w 6594789"/>
              <a:gd name="connsiteY53" fmla="*/ 11632494 h 14174628"/>
              <a:gd name="connsiteX54" fmla="*/ 4999524 w 6594789"/>
              <a:gd name="connsiteY54" fmla="*/ 11770717 h 14174628"/>
              <a:gd name="connsiteX55" fmla="*/ 5180277 w 6594789"/>
              <a:gd name="connsiteY55" fmla="*/ 11760084 h 14174628"/>
              <a:gd name="connsiteX56" fmla="*/ 5414193 w 6594789"/>
              <a:gd name="connsiteY56" fmla="*/ 11919573 h 14174628"/>
              <a:gd name="connsiteX57" fmla="*/ 5733170 w 6594789"/>
              <a:gd name="connsiteY57" fmla="*/ 11994001 h 14174628"/>
              <a:gd name="connsiteX58" fmla="*/ 5796966 w 6594789"/>
              <a:gd name="connsiteY58" fmla="*/ 12185387 h 14174628"/>
              <a:gd name="connsiteX59" fmla="*/ 6105310 w 6594789"/>
              <a:gd name="connsiteY59" fmla="*/ 12355508 h 14174628"/>
              <a:gd name="connsiteX60" fmla="*/ 6084045 w 6594789"/>
              <a:gd name="connsiteY60" fmla="*/ 12706382 h 14174628"/>
              <a:gd name="connsiteX61" fmla="*/ 6551877 w 6594789"/>
              <a:gd name="connsiteY61" fmla="*/ 13142317 h 14174628"/>
              <a:gd name="connsiteX62" fmla="*/ 6530612 w 6594789"/>
              <a:gd name="connsiteY62" fmla="*/ 13673945 h 14174628"/>
              <a:gd name="connsiteX63" fmla="*/ 6414606 w 6594789"/>
              <a:gd name="connsiteY63" fmla="*/ 14174628 h 1417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94789" h="14174628">
                <a:moveTo>
                  <a:pt x="0" y="0"/>
                </a:moveTo>
                <a:cubicBezTo>
                  <a:pt x="81886" y="75062"/>
                  <a:pt x="163773" y="150125"/>
                  <a:pt x="245659" y="218364"/>
                </a:cubicBezTo>
                <a:cubicBezTo>
                  <a:pt x="327545" y="286603"/>
                  <a:pt x="441277" y="293427"/>
                  <a:pt x="491319" y="409433"/>
                </a:cubicBezTo>
                <a:cubicBezTo>
                  <a:pt x="541361" y="525439"/>
                  <a:pt x="507241" y="757451"/>
                  <a:pt x="545910" y="914400"/>
                </a:cubicBezTo>
                <a:cubicBezTo>
                  <a:pt x="584579" y="1071349"/>
                  <a:pt x="666465" y="1232847"/>
                  <a:pt x="723331" y="1351128"/>
                </a:cubicBezTo>
                <a:cubicBezTo>
                  <a:pt x="780197" y="1469409"/>
                  <a:pt x="832513" y="1524000"/>
                  <a:pt x="887104" y="1624084"/>
                </a:cubicBezTo>
                <a:cubicBezTo>
                  <a:pt x="941695" y="1724168"/>
                  <a:pt x="955343" y="1906138"/>
                  <a:pt x="1050877" y="1951630"/>
                </a:cubicBezTo>
                <a:cubicBezTo>
                  <a:pt x="1146411" y="1997122"/>
                  <a:pt x="1348853" y="1901588"/>
                  <a:pt x="1460310" y="1897039"/>
                </a:cubicBezTo>
                <a:cubicBezTo>
                  <a:pt x="1571767" y="1892490"/>
                  <a:pt x="1617260" y="1942531"/>
                  <a:pt x="1719618" y="1924334"/>
                </a:cubicBezTo>
                <a:cubicBezTo>
                  <a:pt x="1821976" y="1906137"/>
                  <a:pt x="1956179" y="1826526"/>
                  <a:pt x="2074459" y="1787857"/>
                </a:cubicBezTo>
                <a:cubicBezTo>
                  <a:pt x="2192739" y="1749188"/>
                  <a:pt x="2336041" y="1712794"/>
                  <a:pt x="2429301" y="1692322"/>
                </a:cubicBezTo>
                <a:cubicBezTo>
                  <a:pt x="2522561" y="1671850"/>
                  <a:pt x="2570329" y="1715069"/>
                  <a:pt x="2634018" y="1665027"/>
                </a:cubicBezTo>
                <a:cubicBezTo>
                  <a:pt x="2697707" y="1614985"/>
                  <a:pt x="2768220" y="1469409"/>
                  <a:pt x="2811438" y="1392072"/>
                </a:cubicBezTo>
                <a:cubicBezTo>
                  <a:pt x="2854656" y="1314735"/>
                  <a:pt x="2822812" y="1235123"/>
                  <a:pt x="2893325" y="1201003"/>
                </a:cubicBezTo>
                <a:cubicBezTo>
                  <a:pt x="2963839" y="1166884"/>
                  <a:pt x="3191301" y="1132764"/>
                  <a:pt x="3234519" y="1187355"/>
                </a:cubicBezTo>
                <a:cubicBezTo>
                  <a:pt x="3277737" y="1241946"/>
                  <a:pt x="3173104" y="1437564"/>
                  <a:pt x="3152632" y="1528549"/>
                </a:cubicBezTo>
                <a:cubicBezTo>
                  <a:pt x="3132160" y="1619534"/>
                  <a:pt x="3057098" y="1669576"/>
                  <a:pt x="3111689" y="1733266"/>
                </a:cubicBezTo>
                <a:cubicBezTo>
                  <a:pt x="3166280" y="1796956"/>
                  <a:pt x="3402842" y="1867469"/>
                  <a:pt x="3480179" y="1910687"/>
                </a:cubicBezTo>
                <a:cubicBezTo>
                  <a:pt x="3557516" y="1953905"/>
                  <a:pt x="3484728" y="1985749"/>
                  <a:pt x="3575713" y="1992573"/>
                </a:cubicBezTo>
                <a:cubicBezTo>
                  <a:pt x="3666698" y="1999397"/>
                  <a:pt x="3937379" y="1906138"/>
                  <a:pt x="4026089" y="1951630"/>
                </a:cubicBezTo>
                <a:cubicBezTo>
                  <a:pt x="4114799" y="1997122"/>
                  <a:pt x="4119349" y="2199564"/>
                  <a:pt x="4107976" y="2265528"/>
                </a:cubicBezTo>
                <a:cubicBezTo>
                  <a:pt x="4096603" y="2331492"/>
                  <a:pt x="3964674" y="2286000"/>
                  <a:pt x="3957850" y="2347415"/>
                </a:cubicBezTo>
                <a:cubicBezTo>
                  <a:pt x="3951026" y="2408830"/>
                  <a:pt x="4117074" y="2552132"/>
                  <a:pt x="4067032" y="2634018"/>
                </a:cubicBezTo>
                <a:cubicBezTo>
                  <a:pt x="4016990" y="2715904"/>
                  <a:pt x="3712191" y="2731827"/>
                  <a:pt x="3657600" y="2838734"/>
                </a:cubicBezTo>
                <a:cubicBezTo>
                  <a:pt x="3603009" y="2945641"/>
                  <a:pt x="3687170" y="3123063"/>
                  <a:pt x="3739486" y="3275463"/>
                </a:cubicBezTo>
                <a:cubicBezTo>
                  <a:pt x="3791802" y="3427863"/>
                  <a:pt x="3928280" y="3589361"/>
                  <a:pt x="3971498" y="3753134"/>
                </a:cubicBezTo>
                <a:cubicBezTo>
                  <a:pt x="4014716" y="3916907"/>
                  <a:pt x="3939654" y="4101152"/>
                  <a:pt x="3998794" y="4258101"/>
                </a:cubicBezTo>
                <a:cubicBezTo>
                  <a:pt x="4057934" y="4415050"/>
                  <a:pt x="4219433" y="4583373"/>
                  <a:pt x="4326340" y="4694830"/>
                </a:cubicBezTo>
                <a:cubicBezTo>
                  <a:pt x="4433247" y="4806287"/>
                  <a:pt x="4553802" y="4894997"/>
                  <a:pt x="4640238" y="4926842"/>
                </a:cubicBezTo>
                <a:cubicBezTo>
                  <a:pt x="4726674" y="4958687"/>
                  <a:pt x="4808561" y="4935940"/>
                  <a:pt x="4844955" y="4885898"/>
                </a:cubicBezTo>
                <a:cubicBezTo>
                  <a:pt x="4881349" y="4835856"/>
                  <a:pt x="4833582" y="4722125"/>
                  <a:pt x="4858603" y="4626591"/>
                </a:cubicBezTo>
                <a:cubicBezTo>
                  <a:pt x="4883624" y="4531057"/>
                  <a:pt x="4942764" y="4410502"/>
                  <a:pt x="4995080" y="4312693"/>
                </a:cubicBezTo>
                <a:cubicBezTo>
                  <a:pt x="5047396" y="4214884"/>
                  <a:pt x="5106537" y="4085230"/>
                  <a:pt x="5172501" y="4039737"/>
                </a:cubicBezTo>
                <a:cubicBezTo>
                  <a:pt x="5238465" y="3994244"/>
                  <a:pt x="5338549" y="4012442"/>
                  <a:pt x="5390865" y="4039737"/>
                </a:cubicBezTo>
                <a:cubicBezTo>
                  <a:pt x="5443181" y="4067032"/>
                  <a:pt x="5479576" y="4114800"/>
                  <a:pt x="5486400" y="4203510"/>
                </a:cubicBezTo>
                <a:cubicBezTo>
                  <a:pt x="5493224" y="4292221"/>
                  <a:pt x="5443182" y="4476466"/>
                  <a:pt x="5431809" y="4572000"/>
                </a:cubicBezTo>
                <a:cubicBezTo>
                  <a:pt x="5420436" y="4667534"/>
                  <a:pt x="5352197" y="4681182"/>
                  <a:pt x="5418161" y="4776716"/>
                </a:cubicBezTo>
                <a:cubicBezTo>
                  <a:pt x="5484125" y="4872250"/>
                  <a:pt x="5745708" y="5029200"/>
                  <a:pt x="5827594" y="5145206"/>
                </a:cubicBezTo>
                <a:cubicBezTo>
                  <a:pt x="5909481" y="5261212"/>
                  <a:pt x="5950423" y="5277134"/>
                  <a:pt x="5909480" y="5472752"/>
                </a:cubicBezTo>
                <a:cubicBezTo>
                  <a:pt x="5868537" y="5668370"/>
                  <a:pt x="5636525" y="6084626"/>
                  <a:pt x="5581934" y="6318913"/>
                </a:cubicBezTo>
                <a:cubicBezTo>
                  <a:pt x="5527343" y="6553200"/>
                  <a:pt x="5693391" y="6648735"/>
                  <a:pt x="5581934" y="6878472"/>
                </a:cubicBezTo>
                <a:cubicBezTo>
                  <a:pt x="5470477" y="7108209"/>
                  <a:pt x="5088340" y="7485797"/>
                  <a:pt x="4913194" y="7697337"/>
                </a:cubicBezTo>
                <a:cubicBezTo>
                  <a:pt x="4738048" y="7908877"/>
                  <a:pt x="4581098" y="7981665"/>
                  <a:pt x="4531056" y="8147713"/>
                </a:cubicBezTo>
                <a:cubicBezTo>
                  <a:pt x="4481014" y="8313761"/>
                  <a:pt x="4610668" y="8529851"/>
                  <a:pt x="4612943" y="8693624"/>
                </a:cubicBezTo>
                <a:cubicBezTo>
                  <a:pt x="4615218" y="8857397"/>
                  <a:pt x="4583373" y="8989325"/>
                  <a:pt x="4544704" y="9130352"/>
                </a:cubicBezTo>
                <a:cubicBezTo>
                  <a:pt x="4506035" y="9271379"/>
                  <a:pt x="4410501" y="9416955"/>
                  <a:pt x="4380931" y="9539785"/>
                </a:cubicBezTo>
                <a:cubicBezTo>
                  <a:pt x="4351361" y="9662615"/>
                  <a:pt x="4326208" y="9693984"/>
                  <a:pt x="4367283" y="9867331"/>
                </a:cubicBezTo>
                <a:cubicBezTo>
                  <a:pt x="4408359" y="10040679"/>
                  <a:pt x="4594666" y="10443393"/>
                  <a:pt x="4627384" y="10579870"/>
                </a:cubicBezTo>
                <a:cubicBezTo>
                  <a:pt x="4660102" y="10716347"/>
                  <a:pt x="4650421" y="10696829"/>
                  <a:pt x="4595486" y="10739359"/>
                </a:cubicBezTo>
                <a:cubicBezTo>
                  <a:pt x="4540551" y="10781889"/>
                  <a:pt x="4356254" y="10765940"/>
                  <a:pt x="4297775" y="10835052"/>
                </a:cubicBezTo>
                <a:cubicBezTo>
                  <a:pt x="4239296" y="10904164"/>
                  <a:pt x="4164868" y="11033527"/>
                  <a:pt x="4212714" y="11100866"/>
                </a:cubicBezTo>
                <a:cubicBezTo>
                  <a:pt x="4260560" y="11168205"/>
                  <a:pt x="4428910" y="11217824"/>
                  <a:pt x="4531691" y="11260354"/>
                </a:cubicBezTo>
                <a:cubicBezTo>
                  <a:pt x="4634472" y="11302884"/>
                  <a:pt x="4751431" y="11309973"/>
                  <a:pt x="4829403" y="11356047"/>
                </a:cubicBezTo>
                <a:cubicBezTo>
                  <a:pt x="4907375" y="11402121"/>
                  <a:pt x="4804593" y="11570471"/>
                  <a:pt x="4840035" y="11632494"/>
                </a:cubicBezTo>
                <a:cubicBezTo>
                  <a:pt x="4875477" y="11694517"/>
                  <a:pt x="4935729" y="11744136"/>
                  <a:pt x="4999524" y="11770717"/>
                </a:cubicBezTo>
                <a:cubicBezTo>
                  <a:pt x="5063319" y="11797298"/>
                  <a:pt x="5107621" y="11742363"/>
                  <a:pt x="5180277" y="11760084"/>
                </a:cubicBezTo>
                <a:cubicBezTo>
                  <a:pt x="5252933" y="11777805"/>
                  <a:pt x="5322044" y="11880587"/>
                  <a:pt x="5414193" y="11919573"/>
                </a:cubicBezTo>
                <a:cubicBezTo>
                  <a:pt x="5506342" y="11958559"/>
                  <a:pt x="5672919" y="11942610"/>
                  <a:pt x="5733170" y="11994001"/>
                </a:cubicBezTo>
                <a:cubicBezTo>
                  <a:pt x="5793421" y="12045392"/>
                  <a:pt x="5734943" y="12125136"/>
                  <a:pt x="5796966" y="12185387"/>
                </a:cubicBezTo>
                <a:cubicBezTo>
                  <a:pt x="5858989" y="12245638"/>
                  <a:pt x="6022022" y="12282852"/>
                  <a:pt x="6105310" y="12355508"/>
                </a:cubicBezTo>
                <a:cubicBezTo>
                  <a:pt x="6188598" y="12428164"/>
                  <a:pt x="6009617" y="12575247"/>
                  <a:pt x="6084045" y="12706382"/>
                </a:cubicBezTo>
                <a:cubicBezTo>
                  <a:pt x="6158473" y="12837517"/>
                  <a:pt x="6454412" y="12981057"/>
                  <a:pt x="6551877" y="13142317"/>
                </a:cubicBezTo>
                <a:cubicBezTo>
                  <a:pt x="6649342" y="13303578"/>
                  <a:pt x="6553491" y="13501893"/>
                  <a:pt x="6530612" y="13673945"/>
                </a:cubicBezTo>
                <a:cubicBezTo>
                  <a:pt x="6507734" y="13845997"/>
                  <a:pt x="6456978" y="14091181"/>
                  <a:pt x="6414606" y="14174628"/>
                </a:cubicBezTo>
              </a:path>
            </a:pathLst>
          </a:custGeom>
          <a:noFill/>
          <a:ln w="1524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3" name="Group 212"/>
          <p:cNvGrpSpPr/>
          <p:nvPr/>
        </p:nvGrpSpPr>
        <p:grpSpPr>
          <a:xfrm>
            <a:off x="6831526" y="12714095"/>
            <a:ext cx="1566368" cy="745512"/>
            <a:chOff x="1025242" y="19073056"/>
            <a:chExt cx="1566368" cy="745512"/>
          </a:xfrm>
        </p:grpSpPr>
        <p:grpSp>
          <p:nvGrpSpPr>
            <p:cNvPr id="214" name="Group 213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216" name="Group 215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218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21" name="Rectangle 220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22" name="Straight Connector 221"/>
                  <p:cNvCxnSpPr>
                    <a:stCxn id="221" idx="0"/>
                    <a:endCxn id="221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19" name="TextBox 218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220" name="TextBox 219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AGC</a:t>
                  </a:r>
                </a:p>
              </p:txBody>
            </p:sp>
          </p:grpSp>
          <p:sp>
            <p:nvSpPr>
              <p:cNvPr id="217" name="TextBox 216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</a:t>
                </a:r>
              </a:p>
            </p:txBody>
          </p:sp>
        </p:grpSp>
        <p:sp>
          <p:nvSpPr>
            <p:cNvPr id="215" name="Oval 214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7089505" y="18538688"/>
            <a:ext cx="1676399" cy="745512"/>
            <a:chOff x="1111807" y="13105858"/>
            <a:chExt cx="1676399" cy="745512"/>
          </a:xfrm>
        </p:grpSpPr>
        <p:grpSp>
          <p:nvGrpSpPr>
            <p:cNvPr id="224" name="Group 22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2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29" name="Rectangle 22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30" name="Straight Connector 229"/>
                <p:cNvCxnSpPr>
                  <a:stCxn id="229" idx="0"/>
                  <a:endCxn id="22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3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27" name="TextBox 22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28" name="TextBox 22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25" name="TextBox 224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5878264" y="17699041"/>
            <a:ext cx="1566368" cy="745512"/>
            <a:chOff x="1025242" y="19073056"/>
            <a:chExt cx="1566368" cy="745512"/>
          </a:xfrm>
        </p:grpSpPr>
        <p:grpSp>
          <p:nvGrpSpPr>
            <p:cNvPr id="234" name="Group 233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236" name="Group 235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238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41" name="Rectangle 240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42" name="Straight Connector 241"/>
                  <p:cNvCxnSpPr>
                    <a:stCxn id="241" idx="0"/>
                    <a:endCxn id="241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39" name="TextBox 238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240" name="TextBox 239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AGS</a:t>
                  </a:r>
                </a:p>
              </p:txBody>
            </p:sp>
          </p:grpSp>
          <p:sp>
            <p:nvSpPr>
              <p:cNvPr id="237" name="TextBox 236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</a:t>
                </a:r>
              </a:p>
            </p:txBody>
          </p:sp>
        </p:grpSp>
        <p:sp>
          <p:nvSpPr>
            <p:cNvPr id="235" name="Oval 234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3" name="Group 242"/>
          <p:cNvGrpSpPr/>
          <p:nvPr/>
        </p:nvGrpSpPr>
        <p:grpSpPr>
          <a:xfrm>
            <a:off x="4520269" y="16774257"/>
            <a:ext cx="1566677" cy="745512"/>
            <a:chOff x="1221529" y="13105858"/>
            <a:chExt cx="1566677" cy="745512"/>
          </a:xfrm>
        </p:grpSpPr>
        <p:grpSp>
          <p:nvGrpSpPr>
            <p:cNvPr id="244" name="Group 24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4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49" name="Rectangle 24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50" name="Straight Connector 249"/>
                <p:cNvCxnSpPr>
                  <a:stCxn id="249" idx="0"/>
                  <a:endCxn id="24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5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47" name="TextBox 24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48" name="TextBox 24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45" name="TextBox 244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</a:t>
              </a:r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7065581" y="20629417"/>
            <a:ext cx="1676399" cy="745512"/>
            <a:chOff x="1111807" y="13105858"/>
            <a:chExt cx="1676399" cy="745512"/>
          </a:xfrm>
        </p:grpSpPr>
        <p:grpSp>
          <p:nvGrpSpPr>
            <p:cNvPr id="254" name="Group 25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5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59" name="Rectangle 25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60" name="Straight Connector 259"/>
                <p:cNvCxnSpPr>
                  <a:stCxn id="259" idx="0"/>
                  <a:endCxn id="25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6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57" name="TextBox 25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58" name="TextBox 25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55" name="TextBox 254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11</a:t>
              </a:r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8134137" y="19286806"/>
            <a:ext cx="1792015" cy="745512"/>
            <a:chOff x="996191" y="13105858"/>
            <a:chExt cx="1792015" cy="745512"/>
          </a:xfrm>
        </p:grpSpPr>
        <p:grpSp>
          <p:nvGrpSpPr>
            <p:cNvPr id="264" name="Group 26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6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69" name="Rectangle 26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70" name="Straight Connector 269"/>
                <p:cNvCxnSpPr>
                  <a:stCxn id="269" idx="0"/>
                  <a:endCxn id="26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7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67" name="TextBox 26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68" name="TextBox 26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65" name="TextBox 264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3Ru</a:t>
              </a:r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5066402" y="20579217"/>
            <a:ext cx="1792015" cy="745512"/>
            <a:chOff x="996191" y="13105858"/>
            <a:chExt cx="1792015" cy="745512"/>
          </a:xfrm>
        </p:grpSpPr>
        <p:grpSp>
          <p:nvGrpSpPr>
            <p:cNvPr id="274" name="Group 27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7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79" name="Rectangle 27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80" name="Straight Connector 279"/>
                <p:cNvCxnSpPr>
                  <a:stCxn id="279" idx="0"/>
                  <a:endCxn id="27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77" name="TextBox 27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78" name="TextBox 27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75" name="TextBox 274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4Ru</a:t>
              </a:r>
            </a:p>
          </p:txBody>
        </p:sp>
      </p:grpSp>
      <p:grpSp>
        <p:nvGrpSpPr>
          <p:cNvPr id="293" name="Group 292"/>
          <p:cNvGrpSpPr/>
          <p:nvPr/>
        </p:nvGrpSpPr>
        <p:grpSpPr>
          <a:xfrm>
            <a:off x="4784044" y="13518360"/>
            <a:ext cx="1566677" cy="745512"/>
            <a:chOff x="1221529" y="13105858"/>
            <a:chExt cx="1566677" cy="745512"/>
          </a:xfrm>
        </p:grpSpPr>
        <p:grpSp>
          <p:nvGrpSpPr>
            <p:cNvPr id="294" name="Group 29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9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99" name="Rectangle 29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0" name="Straight Connector 299"/>
                <p:cNvCxnSpPr>
                  <a:stCxn id="299" idx="0"/>
                  <a:endCxn id="29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97" name="TextBox 29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98" name="TextBox 29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AGC</a:t>
                </a:r>
              </a:p>
            </p:txBody>
          </p:sp>
        </p:grpSp>
        <p:sp>
          <p:nvSpPr>
            <p:cNvPr id="295" name="TextBox 294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303" name="Group 302"/>
          <p:cNvGrpSpPr/>
          <p:nvPr/>
        </p:nvGrpSpPr>
        <p:grpSpPr>
          <a:xfrm>
            <a:off x="5668842" y="10639892"/>
            <a:ext cx="1566677" cy="745512"/>
            <a:chOff x="1221529" y="13105858"/>
            <a:chExt cx="1566677" cy="745512"/>
          </a:xfrm>
        </p:grpSpPr>
        <p:grpSp>
          <p:nvGrpSpPr>
            <p:cNvPr id="304" name="Group 30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30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09" name="Rectangle 30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10" name="Straight Connector 309"/>
                <p:cNvCxnSpPr>
                  <a:stCxn id="309" idx="0"/>
                  <a:endCxn id="30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1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07" name="TextBox 30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08" name="TextBox 30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AGC</a:t>
                </a:r>
              </a:p>
            </p:txBody>
          </p:sp>
        </p:grpSp>
        <p:sp>
          <p:nvSpPr>
            <p:cNvPr id="305" name="TextBox 304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6329795" y="11511905"/>
            <a:ext cx="1566368" cy="745512"/>
            <a:chOff x="1025242" y="19073056"/>
            <a:chExt cx="1566368" cy="745512"/>
          </a:xfrm>
        </p:grpSpPr>
        <p:grpSp>
          <p:nvGrpSpPr>
            <p:cNvPr id="314" name="Group 313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316" name="Group 315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318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321" name="Rectangle 320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22" name="Straight Connector 321"/>
                  <p:cNvCxnSpPr>
                    <a:stCxn id="321" idx="0"/>
                    <a:endCxn id="321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19" name="TextBox 318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320" name="TextBox 319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AGC</a:t>
                  </a:r>
                </a:p>
              </p:txBody>
            </p:sp>
          </p:grpSp>
          <p:sp>
            <p:nvSpPr>
              <p:cNvPr id="317" name="TextBox 316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</a:p>
            </p:txBody>
          </p:sp>
        </p:grpSp>
        <p:sp>
          <p:nvSpPr>
            <p:cNvPr id="315" name="Oval 314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4703178" y="9036871"/>
            <a:ext cx="1566677" cy="745512"/>
            <a:chOff x="1221529" y="13105858"/>
            <a:chExt cx="1566677" cy="745512"/>
          </a:xfrm>
        </p:grpSpPr>
        <p:grpSp>
          <p:nvGrpSpPr>
            <p:cNvPr id="324" name="Group 32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32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29" name="Rectangle 32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30" name="Straight Connector 329"/>
                <p:cNvCxnSpPr>
                  <a:stCxn id="329" idx="0"/>
                  <a:endCxn id="32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3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7" name="TextBox 32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28" name="TextBox 32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AGC</a:t>
                </a:r>
              </a:p>
            </p:txBody>
          </p:sp>
        </p:grpSp>
        <p:sp>
          <p:nvSpPr>
            <p:cNvPr id="325" name="TextBox 324"/>
            <p:cNvSpPr txBox="1"/>
            <p:nvPr/>
          </p:nvSpPr>
          <p:spPr>
            <a:xfrm>
              <a:off x="1221529" y="13452789"/>
              <a:ext cx="342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</a:t>
              </a:r>
            </a:p>
          </p:txBody>
        </p:sp>
      </p:grpSp>
      <p:grpSp>
        <p:nvGrpSpPr>
          <p:cNvPr id="333" name="Group 332"/>
          <p:cNvGrpSpPr/>
          <p:nvPr/>
        </p:nvGrpSpPr>
        <p:grpSpPr>
          <a:xfrm>
            <a:off x="6200223" y="9591178"/>
            <a:ext cx="1566368" cy="745512"/>
            <a:chOff x="1025242" y="19073056"/>
            <a:chExt cx="1566368" cy="745512"/>
          </a:xfrm>
        </p:grpSpPr>
        <p:grpSp>
          <p:nvGrpSpPr>
            <p:cNvPr id="334" name="Group 333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336" name="Group 335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338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341" name="Rectangle 340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42" name="Straight Connector 341"/>
                  <p:cNvCxnSpPr>
                    <a:stCxn id="341" idx="0"/>
                    <a:endCxn id="341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9" name="TextBox 338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340" name="TextBox 339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AGC</a:t>
                  </a:r>
                </a:p>
              </p:txBody>
            </p:sp>
          </p:grpSp>
          <p:sp>
            <p:nvSpPr>
              <p:cNvPr id="337" name="TextBox 336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</a:t>
                </a:r>
              </a:p>
            </p:txBody>
          </p:sp>
        </p:grpSp>
        <p:sp>
          <p:nvSpPr>
            <p:cNvPr id="335" name="Oval 334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3" name="Group 342"/>
          <p:cNvGrpSpPr/>
          <p:nvPr/>
        </p:nvGrpSpPr>
        <p:grpSpPr>
          <a:xfrm>
            <a:off x="4821093" y="7161205"/>
            <a:ext cx="1682287" cy="745512"/>
            <a:chOff x="1105919" y="13105858"/>
            <a:chExt cx="1682287" cy="745512"/>
          </a:xfrm>
        </p:grpSpPr>
        <p:grpSp>
          <p:nvGrpSpPr>
            <p:cNvPr id="344" name="Group 34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34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49" name="Rectangle 34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50" name="Straight Connector 349"/>
                <p:cNvCxnSpPr>
                  <a:stCxn id="349" idx="0"/>
                  <a:endCxn id="34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47" name="TextBox 34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48" name="TextBox 34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AGN</a:t>
                </a:r>
              </a:p>
            </p:txBody>
          </p:sp>
        </p:grpSp>
        <p:sp>
          <p:nvSpPr>
            <p:cNvPr id="345" name="TextBox 344"/>
            <p:cNvSpPr txBox="1"/>
            <p:nvPr/>
          </p:nvSpPr>
          <p:spPr>
            <a:xfrm>
              <a:off x="1105919" y="13452789"/>
              <a:ext cx="473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16</a:t>
              </a:r>
            </a:p>
          </p:txBody>
        </p:sp>
      </p:grpSp>
      <p:grpSp>
        <p:nvGrpSpPr>
          <p:cNvPr id="353" name="Group 352"/>
          <p:cNvGrpSpPr/>
          <p:nvPr/>
        </p:nvGrpSpPr>
        <p:grpSpPr>
          <a:xfrm>
            <a:off x="3782540" y="4793646"/>
            <a:ext cx="1682287" cy="745512"/>
            <a:chOff x="1105919" y="13105858"/>
            <a:chExt cx="1682287" cy="745512"/>
          </a:xfrm>
        </p:grpSpPr>
        <p:grpSp>
          <p:nvGrpSpPr>
            <p:cNvPr id="354" name="Group 353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356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59" name="Rectangle 35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60" name="Straight Connector 359"/>
                <p:cNvCxnSpPr>
                  <a:stCxn id="359" idx="0"/>
                  <a:endCxn id="35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1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2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57" name="TextBox 356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58" name="TextBox 357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AGN</a:t>
                </a:r>
              </a:p>
            </p:txBody>
          </p:sp>
        </p:grpSp>
        <p:sp>
          <p:nvSpPr>
            <p:cNvPr id="355" name="TextBox 354"/>
            <p:cNvSpPr txBox="1"/>
            <p:nvPr/>
          </p:nvSpPr>
          <p:spPr>
            <a:xfrm>
              <a:off x="1105919" y="13452789"/>
              <a:ext cx="473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</a:p>
          </p:txBody>
        </p:sp>
      </p:grpSp>
      <p:grpSp>
        <p:nvGrpSpPr>
          <p:cNvPr id="473" name="Group 472"/>
          <p:cNvGrpSpPr/>
          <p:nvPr/>
        </p:nvGrpSpPr>
        <p:grpSpPr>
          <a:xfrm>
            <a:off x="13845714" y="21016366"/>
            <a:ext cx="1599148" cy="745038"/>
            <a:chOff x="6252163" y="12946416"/>
            <a:chExt cx="1599148" cy="745038"/>
          </a:xfrm>
        </p:grpSpPr>
        <p:grpSp>
          <p:nvGrpSpPr>
            <p:cNvPr id="474" name="Group 473"/>
            <p:cNvGrpSpPr/>
            <p:nvPr/>
          </p:nvGrpSpPr>
          <p:grpSpPr>
            <a:xfrm>
              <a:off x="6619231" y="12946416"/>
              <a:ext cx="1232080" cy="745038"/>
              <a:chOff x="2278700" y="5389428"/>
              <a:chExt cx="1232080" cy="745038"/>
            </a:xfrm>
          </p:grpSpPr>
          <p:sp>
            <p:nvSpPr>
              <p:cNvPr id="476" name="TextBox 47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77" name="TextBox 476"/>
              <p:cNvSpPr txBox="1"/>
              <p:nvPr/>
            </p:nvSpPr>
            <p:spPr>
              <a:xfrm>
                <a:off x="2925608" y="5722024"/>
                <a:ext cx="5851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Ind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7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79" name="Rectangle 47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80" name="Straight Connector 479"/>
                <p:cNvCxnSpPr>
                  <a:stCxn id="479" idx="0"/>
                  <a:endCxn id="47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8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75" name="TextBox 47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56</a:t>
              </a:r>
            </a:p>
          </p:txBody>
        </p:sp>
      </p:grpSp>
      <p:grpSp>
        <p:nvGrpSpPr>
          <p:cNvPr id="483" name="Group 482"/>
          <p:cNvGrpSpPr/>
          <p:nvPr/>
        </p:nvGrpSpPr>
        <p:grpSpPr>
          <a:xfrm>
            <a:off x="11468852" y="15427756"/>
            <a:ext cx="1535151" cy="745038"/>
            <a:chOff x="6252163" y="12946416"/>
            <a:chExt cx="1535151" cy="745038"/>
          </a:xfrm>
        </p:grpSpPr>
        <p:grpSp>
          <p:nvGrpSpPr>
            <p:cNvPr id="484" name="Group 483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486" name="TextBox 48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87" name="TextBox 486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48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89" name="Rectangle 48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90" name="Straight Connector 489"/>
                <p:cNvCxnSpPr>
                  <a:stCxn id="489" idx="0"/>
                  <a:endCxn id="48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9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85" name="TextBox 48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21</a:t>
              </a:r>
            </a:p>
          </p:txBody>
        </p:sp>
      </p:grpSp>
      <p:grpSp>
        <p:nvGrpSpPr>
          <p:cNvPr id="493" name="Group 492"/>
          <p:cNvGrpSpPr/>
          <p:nvPr/>
        </p:nvGrpSpPr>
        <p:grpSpPr>
          <a:xfrm>
            <a:off x="11552890" y="16540034"/>
            <a:ext cx="1535151" cy="745038"/>
            <a:chOff x="6252163" y="12946416"/>
            <a:chExt cx="1535151" cy="745038"/>
          </a:xfrm>
        </p:grpSpPr>
        <p:grpSp>
          <p:nvGrpSpPr>
            <p:cNvPr id="494" name="Group 493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496" name="TextBox 49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97" name="TextBox 496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49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99" name="Rectangle 498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00" name="Straight Connector 499"/>
                <p:cNvCxnSpPr>
                  <a:stCxn id="499" idx="0"/>
                  <a:endCxn id="49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0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95" name="TextBox 49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38</a:t>
              </a:r>
            </a:p>
          </p:txBody>
        </p:sp>
      </p:grpSp>
      <p:grpSp>
        <p:nvGrpSpPr>
          <p:cNvPr id="503" name="Group 502"/>
          <p:cNvGrpSpPr/>
          <p:nvPr/>
        </p:nvGrpSpPr>
        <p:grpSpPr>
          <a:xfrm>
            <a:off x="14267359" y="19900163"/>
            <a:ext cx="1672858" cy="745038"/>
            <a:chOff x="6352522" y="12946416"/>
            <a:chExt cx="1672858" cy="745038"/>
          </a:xfrm>
        </p:grpSpPr>
        <p:grpSp>
          <p:nvGrpSpPr>
            <p:cNvPr id="504" name="Group 503"/>
            <p:cNvGrpSpPr/>
            <p:nvPr/>
          </p:nvGrpSpPr>
          <p:grpSpPr>
            <a:xfrm>
              <a:off x="6619231" y="12946416"/>
              <a:ext cx="1406149" cy="745038"/>
              <a:chOff x="2278700" y="5389428"/>
              <a:chExt cx="1406149" cy="745038"/>
            </a:xfrm>
          </p:grpSpPr>
          <p:sp>
            <p:nvSpPr>
              <p:cNvPr id="506" name="TextBox 50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07" name="TextBox 506"/>
              <p:cNvSpPr txBox="1"/>
              <p:nvPr/>
            </p:nvSpPr>
            <p:spPr>
              <a:xfrm>
                <a:off x="2925608" y="5722024"/>
                <a:ext cx="7592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50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09" name="Rectangle 50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10" name="Straight Connector 509"/>
                <p:cNvCxnSpPr>
                  <a:stCxn id="509" idx="0"/>
                  <a:endCxn id="50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1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05" name="TextBox 504"/>
            <p:cNvSpPr txBox="1"/>
            <p:nvPr/>
          </p:nvSpPr>
          <p:spPr>
            <a:xfrm>
              <a:off x="6352522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grpSp>
        <p:nvGrpSpPr>
          <p:cNvPr id="513" name="Group 512"/>
          <p:cNvGrpSpPr/>
          <p:nvPr/>
        </p:nvGrpSpPr>
        <p:grpSpPr>
          <a:xfrm>
            <a:off x="11551598" y="14348157"/>
            <a:ext cx="1535151" cy="745038"/>
            <a:chOff x="6252163" y="12946416"/>
            <a:chExt cx="1535151" cy="745038"/>
          </a:xfrm>
        </p:grpSpPr>
        <p:grpSp>
          <p:nvGrpSpPr>
            <p:cNvPr id="514" name="Group 513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516" name="TextBox 51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17" name="TextBox 516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51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19" name="Rectangle 518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20" name="Straight Connector 519"/>
                <p:cNvCxnSpPr>
                  <a:stCxn id="519" idx="0"/>
                  <a:endCxn id="51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2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15" name="TextBox 51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40</a:t>
              </a:r>
            </a:p>
          </p:txBody>
        </p:sp>
      </p:grpSp>
      <p:grpSp>
        <p:nvGrpSpPr>
          <p:cNvPr id="523" name="Group 522"/>
          <p:cNvGrpSpPr/>
          <p:nvPr/>
        </p:nvGrpSpPr>
        <p:grpSpPr>
          <a:xfrm>
            <a:off x="12044395" y="17355454"/>
            <a:ext cx="1441017" cy="745038"/>
            <a:chOff x="6374089" y="12946416"/>
            <a:chExt cx="1441017" cy="745038"/>
          </a:xfrm>
        </p:grpSpPr>
        <p:grpSp>
          <p:nvGrpSpPr>
            <p:cNvPr id="524" name="Group 523"/>
            <p:cNvGrpSpPr/>
            <p:nvPr/>
          </p:nvGrpSpPr>
          <p:grpSpPr>
            <a:xfrm>
              <a:off x="6619231" y="12946416"/>
              <a:ext cx="1195875" cy="745038"/>
              <a:chOff x="2278700" y="5389428"/>
              <a:chExt cx="1195875" cy="745038"/>
            </a:xfrm>
          </p:grpSpPr>
          <p:sp>
            <p:nvSpPr>
              <p:cNvPr id="526" name="TextBox 52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27" name="TextBox 526"/>
              <p:cNvSpPr txBox="1"/>
              <p:nvPr/>
            </p:nvSpPr>
            <p:spPr>
              <a:xfrm>
                <a:off x="2925608" y="5722024"/>
                <a:ext cx="5489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52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29" name="Rectangle 528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30" name="Straight Connector 529"/>
                <p:cNvCxnSpPr>
                  <a:stCxn id="529" idx="0"/>
                  <a:endCxn id="52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3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25" name="TextBox 524"/>
            <p:cNvSpPr txBox="1"/>
            <p:nvPr/>
          </p:nvSpPr>
          <p:spPr>
            <a:xfrm>
              <a:off x="6374089" y="13280638"/>
              <a:ext cx="33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</a:t>
              </a:r>
            </a:p>
          </p:txBody>
        </p:sp>
      </p:grpSp>
      <p:grpSp>
        <p:nvGrpSpPr>
          <p:cNvPr id="533" name="Group 532"/>
          <p:cNvGrpSpPr/>
          <p:nvPr/>
        </p:nvGrpSpPr>
        <p:grpSpPr>
          <a:xfrm>
            <a:off x="12900004" y="18636970"/>
            <a:ext cx="1860930" cy="745038"/>
            <a:chOff x="6252162" y="12946416"/>
            <a:chExt cx="1860930" cy="745038"/>
          </a:xfrm>
        </p:grpSpPr>
        <p:grpSp>
          <p:nvGrpSpPr>
            <p:cNvPr id="534" name="Group 533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536" name="TextBox 53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37" name="TextBox 536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53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39" name="Rectangle 538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40" name="Straight Connector 539"/>
                <p:cNvCxnSpPr>
                  <a:stCxn id="539" idx="0"/>
                  <a:endCxn id="53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4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35" name="TextBox 534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12</a:t>
              </a:r>
            </a:p>
          </p:txBody>
        </p:sp>
      </p:grpSp>
      <p:grpSp>
        <p:nvGrpSpPr>
          <p:cNvPr id="543" name="Group 542"/>
          <p:cNvGrpSpPr/>
          <p:nvPr/>
        </p:nvGrpSpPr>
        <p:grpSpPr>
          <a:xfrm>
            <a:off x="13670242" y="19197143"/>
            <a:ext cx="1860930" cy="745038"/>
            <a:chOff x="6252162" y="12946416"/>
            <a:chExt cx="1860930" cy="745038"/>
          </a:xfrm>
        </p:grpSpPr>
        <p:grpSp>
          <p:nvGrpSpPr>
            <p:cNvPr id="544" name="Group 543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546" name="TextBox 54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47" name="TextBox 546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54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49" name="Rectangle 548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50" name="Straight Connector 549"/>
                <p:cNvCxnSpPr>
                  <a:stCxn id="549" idx="0"/>
                  <a:endCxn id="54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5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45" name="TextBox 544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37</a:t>
              </a:r>
            </a:p>
          </p:txBody>
        </p:sp>
      </p:grpSp>
      <p:grpSp>
        <p:nvGrpSpPr>
          <p:cNvPr id="553" name="Group 552"/>
          <p:cNvGrpSpPr/>
          <p:nvPr/>
        </p:nvGrpSpPr>
        <p:grpSpPr>
          <a:xfrm>
            <a:off x="15134117" y="23443743"/>
            <a:ext cx="1599148" cy="745038"/>
            <a:chOff x="6252163" y="12946416"/>
            <a:chExt cx="1599148" cy="745038"/>
          </a:xfrm>
        </p:grpSpPr>
        <p:grpSp>
          <p:nvGrpSpPr>
            <p:cNvPr id="554" name="Group 553"/>
            <p:cNvGrpSpPr/>
            <p:nvPr/>
          </p:nvGrpSpPr>
          <p:grpSpPr>
            <a:xfrm>
              <a:off x="6619231" y="12946416"/>
              <a:ext cx="1232080" cy="745038"/>
              <a:chOff x="2278700" y="5389428"/>
              <a:chExt cx="1232080" cy="745038"/>
            </a:xfrm>
          </p:grpSpPr>
          <p:sp>
            <p:nvSpPr>
              <p:cNvPr id="556" name="TextBox 55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57" name="TextBox 556"/>
              <p:cNvSpPr txBox="1"/>
              <p:nvPr/>
            </p:nvSpPr>
            <p:spPr>
              <a:xfrm>
                <a:off x="2925608" y="5722024"/>
                <a:ext cx="5851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Ind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5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59" name="Rectangle 55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60" name="Straight Connector 559"/>
                <p:cNvCxnSpPr>
                  <a:stCxn id="559" idx="0"/>
                  <a:endCxn id="55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6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55" name="TextBox 55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44</a:t>
              </a:r>
            </a:p>
          </p:txBody>
        </p:sp>
      </p:grpSp>
      <p:grpSp>
        <p:nvGrpSpPr>
          <p:cNvPr id="563" name="Group 562"/>
          <p:cNvGrpSpPr/>
          <p:nvPr/>
        </p:nvGrpSpPr>
        <p:grpSpPr>
          <a:xfrm>
            <a:off x="12689639" y="22681209"/>
            <a:ext cx="1599148" cy="745038"/>
            <a:chOff x="6252163" y="12946416"/>
            <a:chExt cx="1599148" cy="745038"/>
          </a:xfrm>
        </p:grpSpPr>
        <p:grpSp>
          <p:nvGrpSpPr>
            <p:cNvPr id="564" name="Group 563"/>
            <p:cNvGrpSpPr/>
            <p:nvPr/>
          </p:nvGrpSpPr>
          <p:grpSpPr>
            <a:xfrm>
              <a:off x="6619231" y="12946416"/>
              <a:ext cx="1232080" cy="745038"/>
              <a:chOff x="2278700" y="5389428"/>
              <a:chExt cx="1232080" cy="745038"/>
            </a:xfrm>
          </p:grpSpPr>
          <p:sp>
            <p:nvSpPr>
              <p:cNvPr id="566" name="TextBox 56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67" name="TextBox 566"/>
              <p:cNvSpPr txBox="1"/>
              <p:nvPr/>
            </p:nvSpPr>
            <p:spPr>
              <a:xfrm>
                <a:off x="2925608" y="5722024"/>
                <a:ext cx="5851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Ind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6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69" name="Rectangle 56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70" name="Straight Connector 569"/>
                <p:cNvCxnSpPr>
                  <a:stCxn id="569" idx="0"/>
                  <a:endCxn id="56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7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65" name="TextBox 56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51</a:t>
              </a:r>
            </a:p>
          </p:txBody>
        </p:sp>
      </p:grpSp>
      <p:grpSp>
        <p:nvGrpSpPr>
          <p:cNvPr id="583" name="Group 582"/>
          <p:cNvGrpSpPr/>
          <p:nvPr/>
        </p:nvGrpSpPr>
        <p:grpSpPr>
          <a:xfrm>
            <a:off x="7198451" y="4993480"/>
            <a:ext cx="1866036" cy="745038"/>
            <a:chOff x="6226144" y="12946416"/>
            <a:chExt cx="1866036" cy="745038"/>
          </a:xfrm>
        </p:grpSpPr>
        <p:grpSp>
          <p:nvGrpSpPr>
            <p:cNvPr id="584" name="Group 583"/>
            <p:cNvGrpSpPr/>
            <p:nvPr/>
          </p:nvGrpSpPr>
          <p:grpSpPr>
            <a:xfrm>
              <a:off x="6619231" y="12946416"/>
              <a:ext cx="1472949" cy="745038"/>
              <a:chOff x="2278700" y="5389428"/>
              <a:chExt cx="1472949" cy="745038"/>
            </a:xfrm>
          </p:grpSpPr>
          <p:sp>
            <p:nvSpPr>
              <p:cNvPr id="586" name="TextBox 58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87" name="TextBox 586"/>
              <p:cNvSpPr txBox="1"/>
              <p:nvPr/>
            </p:nvSpPr>
            <p:spPr>
              <a:xfrm>
                <a:off x="2925608" y="5722024"/>
                <a:ext cx="8260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Volkov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8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89" name="Rectangle 58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90" name="Straight Connector 589"/>
                <p:cNvCxnSpPr>
                  <a:stCxn id="589" idx="0"/>
                  <a:endCxn id="58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9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85" name="TextBox 584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52</a:t>
              </a:r>
            </a:p>
          </p:txBody>
        </p:sp>
      </p:grpSp>
      <p:grpSp>
        <p:nvGrpSpPr>
          <p:cNvPr id="593" name="Group 592"/>
          <p:cNvGrpSpPr/>
          <p:nvPr/>
        </p:nvGrpSpPr>
        <p:grpSpPr>
          <a:xfrm>
            <a:off x="7391796" y="6566613"/>
            <a:ext cx="1583474" cy="745038"/>
            <a:chOff x="6226144" y="12946416"/>
            <a:chExt cx="1583474" cy="745038"/>
          </a:xfrm>
        </p:grpSpPr>
        <p:grpSp>
          <p:nvGrpSpPr>
            <p:cNvPr id="594" name="Group 593"/>
            <p:cNvGrpSpPr/>
            <p:nvPr/>
          </p:nvGrpSpPr>
          <p:grpSpPr>
            <a:xfrm>
              <a:off x="6619231" y="12946416"/>
              <a:ext cx="1190387" cy="745038"/>
              <a:chOff x="2278700" y="5389428"/>
              <a:chExt cx="1190387" cy="745038"/>
            </a:xfrm>
          </p:grpSpPr>
          <p:sp>
            <p:nvSpPr>
              <p:cNvPr id="596" name="TextBox 59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97" name="TextBox 596"/>
              <p:cNvSpPr txBox="1"/>
              <p:nvPr/>
            </p:nvSpPr>
            <p:spPr>
              <a:xfrm>
                <a:off x="2925608" y="5722024"/>
                <a:ext cx="543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NW</a:t>
                </a:r>
              </a:p>
            </p:txBody>
          </p:sp>
          <p:grpSp>
            <p:nvGrpSpPr>
              <p:cNvPr id="59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99" name="Rectangle 59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00" name="Straight Connector 599"/>
                <p:cNvCxnSpPr>
                  <a:stCxn id="599" idx="0"/>
                  <a:endCxn id="59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0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95" name="TextBox 594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34</a:t>
              </a:r>
            </a:p>
          </p:txBody>
        </p:sp>
      </p:grpSp>
      <p:grpSp>
        <p:nvGrpSpPr>
          <p:cNvPr id="603" name="Group 602"/>
          <p:cNvGrpSpPr/>
          <p:nvPr/>
        </p:nvGrpSpPr>
        <p:grpSpPr>
          <a:xfrm>
            <a:off x="11147762" y="8488114"/>
            <a:ext cx="1658543" cy="745038"/>
            <a:chOff x="6347575" y="12946416"/>
            <a:chExt cx="1658543" cy="745038"/>
          </a:xfrm>
        </p:grpSpPr>
        <p:grpSp>
          <p:nvGrpSpPr>
            <p:cNvPr id="604" name="Group 603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606" name="TextBox 60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07" name="TextBox 606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60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09" name="Rectangle 60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10" name="Straight Connector 609"/>
                <p:cNvCxnSpPr>
                  <a:stCxn id="609" idx="0"/>
                  <a:endCxn id="60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1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05" name="TextBox 604"/>
            <p:cNvSpPr txBox="1"/>
            <p:nvPr/>
          </p:nvSpPr>
          <p:spPr>
            <a:xfrm>
              <a:off x="6347575" y="13280638"/>
              <a:ext cx="334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613" name="Group 612"/>
          <p:cNvGrpSpPr/>
          <p:nvPr/>
        </p:nvGrpSpPr>
        <p:grpSpPr>
          <a:xfrm>
            <a:off x="9983661" y="7133880"/>
            <a:ext cx="1920630" cy="745043"/>
            <a:chOff x="6252163" y="12946416"/>
            <a:chExt cx="1920630" cy="745043"/>
          </a:xfrm>
        </p:grpSpPr>
        <p:grpSp>
          <p:nvGrpSpPr>
            <p:cNvPr id="614" name="Group 613"/>
            <p:cNvGrpSpPr/>
            <p:nvPr/>
          </p:nvGrpSpPr>
          <p:grpSpPr>
            <a:xfrm>
              <a:off x="6619231" y="12946416"/>
              <a:ext cx="1553562" cy="745043"/>
              <a:chOff x="2278700" y="5389428"/>
              <a:chExt cx="1553562" cy="745043"/>
            </a:xfrm>
          </p:grpSpPr>
          <p:sp>
            <p:nvSpPr>
              <p:cNvPr id="616" name="TextBox 61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17" name="TextBox 616"/>
              <p:cNvSpPr txBox="1"/>
              <p:nvPr/>
            </p:nvSpPr>
            <p:spPr>
              <a:xfrm>
                <a:off x="2925608" y="5722024"/>
                <a:ext cx="9066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Kalinin</a:t>
                </a:r>
              </a:p>
            </p:txBody>
          </p:sp>
          <p:grpSp>
            <p:nvGrpSpPr>
              <p:cNvPr id="618" name="Group 44"/>
              <p:cNvGrpSpPr>
                <a:grpSpLocks/>
              </p:cNvGrpSpPr>
              <p:nvPr/>
            </p:nvGrpSpPr>
            <p:grpSpPr bwMode="auto">
              <a:xfrm>
                <a:off x="2291595" y="5683326"/>
                <a:ext cx="686611" cy="451145"/>
                <a:chOff x="6438600" y="1673424"/>
                <a:chExt cx="198652" cy="125712"/>
              </a:xfrm>
            </p:grpSpPr>
            <p:sp>
              <p:nvSpPr>
                <p:cNvPr id="619" name="Rectangle 618"/>
                <p:cNvSpPr/>
                <p:nvPr/>
              </p:nvSpPr>
              <p:spPr>
                <a:xfrm>
                  <a:off x="6438606" y="1673424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20" name="Straight Connector 619"/>
                <p:cNvCxnSpPr>
                  <a:stCxn id="619" idx="0"/>
                  <a:endCxn id="61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2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15" name="TextBox 61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30</a:t>
              </a:r>
            </a:p>
          </p:txBody>
        </p:sp>
      </p:grpSp>
      <p:grpSp>
        <p:nvGrpSpPr>
          <p:cNvPr id="623" name="Group 622"/>
          <p:cNvGrpSpPr/>
          <p:nvPr/>
        </p:nvGrpSpPr>
        <p:grpSpPr>
          <a:xfrm>
            <a:off x="12627864" y="12143448"/>
            <a:ext cx="1658543" cy="745038"/>
            <a:chOff x="6347575" y="12946416"/>
            <a:chExt cx="1658543" cy="745038"/>
          </a:xfrm>
        </p:grpSpPr>
        <p:grpSp>
          <p:nvGrpSpPr>
            <p:cNvPr id="624" name="Group 623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626" name="TextBox 62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27" name="TextBox 626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62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29" name="Rectangle 62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30" name="Straight Connector 629"/>
                <p:cNvCxnSpPr>
                  <a:stCxn id="629" idx="0"/>
                  <a:endCxn id="62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3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25" name="TextBox 624"/>
            <p:cNvSpPr txBox="1"/>
            <p:nvPr/>
          </p:nvSpPr>
          <p:spPr>
            <a:xfrm>
              <a:off x="6347575" y="13280638"/>
              <a:ext cx="334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grpSp>
        <p:nvGrpSpPr>
          <p:cNvPr id="633" name="Group 632"/>
          <p:cNvGrpSpPr/>
          <p:nvPr/>
        </p:nvGrpSpPr>
        <p:grpSpPr>
          <a:xfrm>
            <a:off x="10777217" y="10063016"/>
            <a:ext cx="1753955" cy="745038"/>
            <a:chOff x="6252163" y="12946416"/>
            <a:chExt cx="1753955" cy="745038"/>
          </a:xfrm>
        </p:grpSpPr>
        <p:grpSp>
          <p:nvGrpSpPr>
            <p:cNvPr id="634" name="Group 633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636" name="TextBox 63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37" name="TextBox 636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63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39" name="Rectangle 63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40" name="Straight Connector 639"/>
                <p:cNvCxnSpPr>
                  <a:stCxn id="639" idx="0"/>
                  <a:endCxn id="63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4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35" name="TextBox 63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43</a:t>
              </a:r>
            </a:p>
          </p:txBody>
        </p:sp>
      </p:grpSp>
      <p:grpSp>
        <p:nvGrpSpPr>
          <p:cNvPr id="643" name="Group 642"/>
          <p:cNvGrpSpPr/>
          <p:nvPr/>
        </p:nvGrpSpPr>
        <p:grpSpPr>
          <a:xfrm>
            <a:off x="8263336" y="3945492"/>
            <a:ext cx="1762980" cy="745038"/>
            <a:chOff x="6364572" y="12946416"/>
            <a:chExt cx="1762980" cy="745038"/>
          </a:xfrm>
        </p:grpSpPr>
        <p:grpSp>
          <p:nvGrpSpPr>
            <p:cNvPr id="644" name="Group 643"/>
            <p:cNvGrpSpPr/>
            <p:nvPr/>
          </p:nvGrpSpPr>
          <p:grpSpPr>
            <a:xfrm>
              <a:off x="6619231" y="12946416"/>
              <a:ext cx="1508321" cy="745038"/>
              <a:chOff x="2278700" y="5389428"/>
              <a:chExt cx="1508321" cy="745038"/>
            </a:xfrm>
          </p:grpSpPr>
          <p:sp>
            <p:nvSpPr>
              <p:cNvPr id="646" name="TextBox 64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47" name="TextBox 646"/>
              <p:cNvSpPr txBox="1"/>
              <p:nvPr/>
            </p:nvSpPr>
            <p:spPr>
              <a:xfrm>
                <a:off x="2925608" y="5722024"/>
                <a:ext cx="8614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Volkov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64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49" name="Rectangle 64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50" name="Straight Connector 649"/>
                <p:cNvCxnSpPr>
                  <a:stCxn id="649" idx="0"/>
                  <a:endCxn id="64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5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45" name="TextBox 644"/>
            <p:cNvSpPr txBox="1"/>
            <p:nvPr/>
          </p:nvSpPr>
          <p:spPr>
            <a:xfrm>
              <a:off x="6364572" y="13280638"/>
              <a:ext cx="300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grpSp>
        <p:nvGrpSpPr>
          <p:cNvPr id="653" name="Group 652"/>
          <p:cNvGrpSpPr/>
          <p:nvPr/>
        </p:nvGrpSpPr>
        <p:grpSpPr>
          <a:xfrm>
            <a:off x="7094793" y="5878886"/>
            <a:ext cx="1583474" cy="745038"/>
            <a:chOff x="6226144" y="12946416"/>
            <a:chExt cx="1583474" cy="745038"/>
          </a:xfrm>
        </p:grpSpPr>
        <p:grpSp>
          <p:nvGrpSpPr>
            <p:cNvPr id="654" name="Group 653"/>
            <p:cNvGrpSpPr/>
            <p:nvPr/>
          </p:nvGrpSpPr>
          <p:grpSpPr>
            <a:xfrm>
              <a:off x="6619231" y="12946416"/>
              <a:ext cx="1190387" cy="745038"/>
              <a:chOff x="2278700" y="5389428"/>
              <a:chExt cx="1190387" cy="745038"/>
            </a:xfrm>
          </p:grpSpPr>
          <p:sp>
            <p:nvSpPr>
              <p:cNvPr id="656" name="TextBox 65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57" name="TextBox 656"/>
              <p:cNvSpPr txBox="1"/>
              <p:nvPr/>
            </p:nvSpPr>
            <p:spPr>
              <a:xfrm>
                <a:off x="2925608" y="5722024"/>
                <a:ext cx="543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NW</a:t>
                </a:r>
              </a:p>
            </p:txBody>
          </p:sp>
          <p:grpSp>
            <p:nvGrpSpPr>
              <p:cNvPr id="65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59" name="Rectangle 65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60" name="Straight Connector 659"/>
                <p:cNvCxnSpPr>
                  <a:stCxn id="659" idx="0"/>
                  <a:endCxn id="65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6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55" name="TextBox 654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11</a:t>
              </a:r>
            </a:p>
          </p:txBody>
        </p:sp>
      </p:grpSp>
      <p:grpSp>
        <p:nvGrpSpPr>
          <p:cNvPr id="663" name="Group 662"/>
          <p:cNvGrpSpPr/>
          <p:nvPr/>
        </p:nvGrpSpPr>
        <p:grpSpPr>
          <a:xfrm>
            <a:off x="7851525" y="7466788"/>
            <a:ext cx="1920630" cy="745043"/>
            <a:chOff x="6252163" y="12946416"/>
            <a:chExt cx="1920630" cy="745043"/>
          </a:xfrm>
        </p:grpSpPr>
        <p:grpSp>
          <p:nvGrpSpPr>
            <p:cNvPr id="664" name="Group 663"/>
            <p:cNvGrpSpPr/>
            <p:nvPr/>
          </p:nvGrpSpPr>
          <p:grpSpPr>
            <a:xfrm>
              <a:off x="6619231" y="12946416"/>
              <a:ext cx="1553562" cy="745043"/>
              <a:chOff x="2278700" y="5389428"/>
              <a:chExt cx="1553562" cy="745043"/>
            </a:xfrm>
          </p:grpSpPr>
          <p:sp>
            <p:nvSpPr>
              <p:cNvPr id="666" name="TextBox 66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67" name="TextBox 666"/>
              <p:cNvSpPr txBox="1"/>
              <p:nvPr/>
            </p:nvSpPr>
            <p:spPr>
              <a:xfrm>
                <a:off x="2925608" y="5722024"/>
                <a:ext cx="9066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Kalinin</a:t>
                </a:r>
              </a:p>
            </p:txBody>
          </p:sp>
          <p:grpSp>
            <p:nvGrpSpPr>
              <p:cNvPr id="668" name="Group 44"/>
              <p:cNvGrpSpPr>
                <a:grpSpLocks/>
              </p:cNvGrpSpPr>
              <p:nvPr/>
            </p:nvGrpSpPr>
            <p:grpSpPr bwMode="auto">
              <a:xfrm>
                <a:off x="2291595" y="5683326"/>
                <a:ext cx="686611" cy="451145"/>
                <a:chOff x="6438600" y="1673424"/>
                <a:chExt cx="198652" cy="125712"/>
              </a:xfrm>
            </p:grpSpPr>
            <p:sp>
              <p:nvSpPr>
                <p:cNvPr id="669" name="Rectangle 668"/>
                <p:cNvSpPr/>
                <p:nvPr/>
              </p:nvSpPr>
              <p:spPr>
                <a:xfrm>
                  <a:off x="6438606" y="1673424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70" name="Straight Connector 669"/>
                <p:cNvCxnSpPr>
                  <a:stCxn id="669" idx="0"/>
                  <a:endCxn id="66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7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65" name="TextBox 66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22</a:t>
              </a:r>
            </a:p>
          </p:txBody>
        </p:sp>
      </p:grpSp>
      <p:grpSp>
        <p:nvGrpSpPr>
          <p:cNvPr id="673" name="Group 672"/>
          <p:cNvGrpSpPr/>
          <p:nvPr/>
        </p:nvGrpSpPr>
        <p:grpSpPr>
          <a:xfrm>
            <a:off x="12310881" y="10829254"/>
            <a:ext cx="1753955" cy="745038"/>
            <a:chOff x="6252163" y="12946416"/>
            <a:chExt cx="1753955" cy="745038"/>
          </a:xfrm>
        </p:grpSpPr>
        <p:grpSp>
          <p:nvGrpSpPr>
            <p:cNvPr id="674" name="Group 673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676" name="TextBox 67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77" name="TextBox 676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67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79" name="Rectangle 67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80" name="Straight Connector 679"/>
                <p:cNvCxnSpPr>
                  <a:stCxn id="679" idx="0"/>
                  <a:endCxn id="67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8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75" name="TextBox 67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10</a:t>
              </a:r>
            </a:p>
          </p:txBody>
        </p:sp>
      </p:grpSp>
      <p:grpSp>
        <p:nvGrpSpPr>
          <p:cNvPr id="683" name="Group 682"/>
          <p:cNvGrpSpPr/>
          <p:nvPr/>
        </p:nvGrpSpPr>
        <p:grpSpPr>
          <a:xfrm>
            <a:off x="10839502" y="9313850"/>
            <a:ext cx="1753955" cy="745038"/>
            <a:chOff x="6252163" y="12946416"/>
            <a:chExt cx="1753955" cy="745038"/>
          </a:xfrm>
        </p:grpSpPr>
        <p:grpSp>
          <p:nvGrpSpPr>
            <p:cNvPr id="684" name="Group 683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686" name="TextBox 68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87" name="TextBox 686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68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89" name="Rectangle 68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690" name="Straight Connector 689"/>
                <p:cNvCxnSpPr>
                  <a:stCxn id="689" idx="0"/>
                  <a:endCxn id="68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9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85" name="TextBox 68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33</a:t>
              </a:r>
            </a:p>
          </p:txBody>
        </p:sp>
      </p:grpSp>
      <p:grpSp>
        <p:nvGrpSpPr>
          <p:cNvPr id="693" name="Group 692"/>
          <p:cNvGrpSpPr/>
          <p:nvPr/>
        </p:nvGrpSpPr>
        <p:grpSpPr>
          <a:xfrm>
            <a:off x="12371131" y="13247064"/>
            <a:ext cx="1774240" cy="745038"/>
            <a:chOff x="6252163" y="12946416"/>
            <a:chExt cx="1774240" cy="745038"/>
          </a:xfrm>
        </p:grpSpPr>
        <p:grpSp>
          <p:nvGrpSpPr>
            <p:cNvPr id="694" name="Group 693"/>
            <p:cNvGrpSpPr/>
            <p:nvPr/>
          </p:nvGrpSpPr>
          <p:grpSpPr>
            <a:xfrm>
              <a:off x="6619231" y="12946416"/>
              <a:ext cx="1407172" cy="745038"/>
              <a:chOff x="2278700" y="5389428"/>
              <a:chExt cx="1407172" cy="745038"/>
            </a:xfrm>
          </p:grpSpPr>
          <p:sp>
            <p:nvSpPr>
              <p:cNvPr id="696" name="TextBox 69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697" name="TextBox 696"/>
              <p:cNvSpPr txBox="1"/>
              <p:nvPr/>
            </p:nvSpPr>
            <p:spPr>
              <a:xfrm>
                <a:off x="2925608" y="5722024"/>
                <a:ext cx="7602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69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699" name="Rectangle 69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700" name="Straight Connector 699"/>
                <p:cNvCxnSpPr>
                  <a:stCxn id="699" idx="0"/>
                  <a:endCxn id="69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0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695" name="TextBox 69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13</a:t>
              </a:r>
            </a:p>
          </p:txBody>
        </p:sp>
      </p:grpSp>
      <p:grpSp>
        <p:nvGrpSpPr>
          <p:cNvPr id="703" name="Group 702"/>
          <p:cNvGrpSpPr/>
          <p:nvPr/>
        </p:nvGrpSpPr>
        <p:grpSpPr>
          <a:xfrm>
            <a:off x="10656793" y="7877310"/>
            <a:ext cx="1727145" cy="745043"/>
            <a:chOff x="6252163" y="12946416"/>
            <a:chExt cx="1727145" cy="745043"/>
          </a:xfrm>
        </p:grpSpPr>
        <p:grpSp>
          <p:nvGrpSpPr>
            <p:cNvPr id="704" name="Group 703"/>
            <p:cNvGrpSpPr/>
            <p:nvPr/>
          </p:nvGrpSpPr>
          <p:grpSpPr>
            <a:xfrm>
              <a:off x="6619231" y="12946416"/>
              <a:ext cx="1360077" cy="745043"/>
              <a:chOff x="2278700" y="5389428"/>
              <a:chExt cx="1360077" cy="745043"/>
            </a:xfrm>
          </p:grpSpPr>
          <p:sp>
            <p:nvSpPr>
              <p:cNvPr id="706" name="TextBox 70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707" name="TextBox 706"/>
              <p:cNvSpPr txBox="1"/>
              <p:nvPr/>
            </p:nvSpPr>
            <p:spPr>
              <a:xfrm>
                <a:off x="2925608" y="5722024"/>
                <a:ext cx="7131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708" name="Group 44"/>
              <p:cNvGrpSpPr>
                <a:grpSpLocks/>
              </p:cNvGrpSpPr>
              <p:nvPr/>
            </p:nvGrpSpPr>
            <p:grpSpPr bwMode="auto">
              <a:xfrm>
                <a:off x="2291595" y="5683326"/>
                <a:ext cx="686611" cy="451145"/>
                <a:chOff x="6438600" y="1673424"/>
                <a:chExt cx="198652" cy="125712"/>
              </a:xfrm>
            </p:grpSpPr>
            <p:sp>
              <p:nvSpPr>
                <p:cNvPr id="709" name="Rectangle 708"/>
                <p:cNvSpPr/>
                <p:nvPr/>
              </p:nvSpPr>
              <p:spPr>
                <a:xfrm>
                  <a:off x="6438606" y="1673424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710" name="Straight Connector 709"/>
                <p:cNvCxnSpPr>
                  <a:stCxn id="709" idx="0"/>
                  <a:endCxn id="70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1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705" name="TextBox 70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16</a:t>
              </a:r>
            </a:p>
          </p:txBody>
        </p:sp>
      </p:grpSp>
      <p:sp>
        <p:nvSpPr>
          <p:cNvPr id="142" name="TextBox 141"/>
          <p:cNvSpPr txBox="1"/>
          <p:nvPr/>
        </p:nvSpPr>
        <p:spPr>
          <a:xfrm>
            <a:off x="5544074" y="6765636"/>
            <a:ext cx="18374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Demyansk</a:t>
            </a:r>
            <a:endParaRPr lang="en-US" sz="3000" b="1" dirty="0"/>
          </a:p>
        </p:txBody>
      </p:sp>
      <p:sp>
        <p:nvSpPr>
          <p:cNvPr id="143" name="TextBox 142"/>
          <p:cNvSpPr txBox="1"/>
          <p:nvPr/>
        </p:nvSpPr>
        <p:spPr>
          <a:xfrm>
            <a:off x="4789300" y="5921285"/>
            <a:ext cx="17529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Novgorod</a:t>
            </a:r>
          </a:p>
        </p:txBody>
      </p:sp>
      <p:grpSp>
        <p:nvGrpSpPr>
          <p:cNvPr id="713" name="Group 712"/>
          <p:cNvGrpSpPr/>
          <p:nvPr/>
        </p:nvGrpSpPr>
        <p:grpSpPr>
          <a:xfrm>
            <a:off x="5378260" y="3261844"/>
            <a:ext cx="1583474" cy="745038"/>
            <a:chOff x="6226144" y="12946416"/>
            <a:chExt cx="1583474" cy="745038"/>
          </a:xfrm>
        </p:grpSpPr>
        <p:grpSp>
          <p:nvGrpSpPr>
            <p:cNvPr id="714" name="Group 713"/>
            <p:cNvGrpSpPr/>
            <p:nvPr/>
          </p:nvGrpSpPr>
          <p:grpSpPr>
            <a:xfrm>
              <a:off x="6619231" y="12946416"/>
              <a:ext cx="1190387" cy="745038"/>
              <a:chOff x="2278700" y="5389428"/>
              <a:chExt cx="1190387" cy="745038"/>
            </a:xfrm>
          </p:grpSpPr>
          <p:sp>
            <p:nvSpPr>
              <p:cNvPr id="716" name="TextBox 71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717" name="TextBox 716"/>
              <p:cNvSpPr txBox="1"/>
              <p:nvPr/>
            </p:nvSpPr>
            <p:spPr>
              <a:xfrm>
                <a:off x="2925608" y="5722024"/>
                <a:ext cx="543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71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719" name="Rectangle 71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720" name="Straight Connector 719"/>
                <p:cNvCxnSpPr>
                  <a:stCxn id="719" idx="0"/>
                  <a:endCxn id="71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22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715" name="TextBox 714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42</a:t>
              </a:r>
            </a:p>
          </p:txBody>
        </p:sp>
      </p:grpSp>
      <p:sp>
        <p:nvSpPr>
          <p:cNvPr id="723" name="Rectangle 722"/>
          <p:cNvSpPr/>
          <p:nvPr/>
        </p:nvSpPr>
        <p:spPr>
          <a:xfrm>
            <a:off x="2223760" y="240030"/>
            <a:ext cx="14117054" cy="3076827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4" name="TextBox 723"/>
          <p:cNvSpPr txBox="1"/>
          <p:nvPr/>
        </p:nvSpPr>
        <p:spPr>
          <a:xfrm>
            <a:off x="2764334" y="409145"/>
            <a:ext cx="13258800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Georgia" panose="02040502050405020303" pitchFamily="18" charset="0"/>
              </a:rPr>
              <a:t>Barbarossa, Advance to Moscow</a:t>
            </a:r>
          </a:p>
          <a:p>
            <a:pPr algn="ctr"/>
            <a:r>
              <a:rPr lang="en-US" sz="4000" b="1" dirty="0">
                <a:latin typeface="Georgia" panose="02040502050405020303" pitchFamily="18" charset="0"/>
              </a:rPr>
              <a:t>26 August – 5 December 1941</a:t>
            </a:r>
          </a:p>
        </p:txBody>
      </p:sp>
      <p:grpSp>
        <p:nvGrpSpPr>
          <p:cNvPr id="725" name="Group 724"/>
          <p:cNvGrpSpPr/>
          <p:nvPr/>
        </p:nvGrpSpPr>
        <p:grpSpPr>
          <a:xfrm>
            <a:off x="7058066" y="2022431"/>
            <a:ext cx="5299367" cy="209427"/>
            <a:chOff x="5810968" y="2884251"/>
            <a:chExt cx="4789760" cy="175255"/>
          </a:xfrm>
        </p:grpSpPr>
        <p:grpSp>
          <p:nvGrpSpPr>
            <p:cNvPr id="726" name="Group 725"/>
            <p:cNvGrpSpPr/>
            <p:nvPr/>
          </p:nvGrpSpPr>
          <p:grpSpPr>
            <a:xfrm>
              <a:off x="5810968" y="2884251"/>
              <a:ext cx="3590019" cy="173634"/>
              <a:chOff x="5697415" y="5345723"/>
              <a:chExt cx="3650439" cy="246185"/>
            </a:xfrm>
          </p:grpSpPr>
          <p:sp>
            <p:nvSpPr>
              <p:cNvPr id="728" name="Rectangle 727"/>
              <p:cNvSpPr/>
              <p:nvPr/>
            </p:nvSpPr>
            <p:spPr>
              <a:xfrm>
                <a:off x="5697415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9" name="Rectangle 728"/>
              <p:cNvSpPr/>
              <p:nvPr/>
            </p:nvSpPr>
            <p:spPr>
              <a:xfrm>
                <a:off x="6916220" y="5345723"/>
                <a:ext cx="1218805" cy="24618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0" name="Rectangle 729"/>
              <p:cNvSpPr/>
              <p:nvPr/>
            </p:nvSpPr>
            <p:spPr>
              <a:xfrm>
                <a:off x="8129049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7" name="Rectangle 726"/>
            <p:cNvSpPr/>
            <p:nvPr/>
          </p:nvSpPr>
          <p:spPr>
            <a:xfrm>
              <a:off x="9402096" y="2885872"/>
              <a:ext cx="1198632" cy="1736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1" name="Group 730"/>
          <p:cNvGrpSpPr/>
          <p:nvPr/>
        </p:nvGrpSpPr>
        <p:grpSpPr>
          <a:xfrm>
            <a:off x="5616613" y="2652559"/>
            <a:ext cx="8361074" cy="196917"/>
            <a:chOff x="6149805" y="14207248"/>
            <a:chExt cx="7681004" cy="199416"/>
          </a:xfrm>
        </p:grpSpPr>
        <p:grpSp>
          <p:nvGrpSpPr>
            <p:cNvPr id="732" name="Group 731"/>
            <p:cNvGrpSpPr/>
            <p:nvPr/>
          </p:nvGrpSpPr>
          <p:grpSpPr>
            <a:xfrm>
              <a:off x="6149805" y="14207248"/>
              <a:ext cx="3840502" cy="199416"/>
              <a:chOff x="9740932" y="14062796"/>
              <a:chExt cx="2397264" cy="173634"/>
            </a:xfrm>
          </p:grpSpPr>
          <p:sp>
            <p:nvSpPr>
              <p:cNvPr id="736" name="Rectangle 735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7" name="Rectangle 736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33" name="Group 732"/>
            <p:cNvGrpSpPr/>
            <p:nvPr/>
          </p:nvGrpSpPr>
          <p:grpSpPr>
            <a:xfrm>
              <a:off x="9990307" y="14207248"/>
              <a:ext cx="3840502" cy="199416"/>
              <a:chOff x="9740932" y="14062796"/>
              <a:chExt cx="2397264" cy="173634"/>
            </a:xfrm>
          </p:grpSpPr>
          <p:sp>
            <p:nvSpPr>
              <p:cNvPr id="734" name="Rectangle 733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5" name="Rectangle 734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38" name="TextBox 737"/>
          <p:cNvSpPr txBox="1"/>
          <p:nvPr/>
        </p:nvSpPr>
        <p:spPr>
          <a:xfrm>
            <a:off x="4802861" y="2859851"/>
            <a:ext cx="10053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0                                100                              200                             300                              400</a:t>
            </a:r>
          </a:p>
        </p:txBody>
      </p:sp>
      <p:sp>
        <p:nvSpPr>
          <p:cNvPr id="739" name="TextBox 738"/>
          <p:cNvSpPr txBox="1"/>
          <p:nvPr/>
        </p:nvSpPr>
        <p:spPr>
          <a:xfrm>
            <a:off x="6451879" y="2206675"/>
            <a:ext cx="6627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0                   100                200                 300                400</a:t>
            </a:r>
          </a:p>
        </p:txBody>
      </p:sp>
      <p:pic>
        <p:nvPicPr>
          <p:cNvPr id="740" name="Picture 8" descr="I:\CSI Crest 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0049" y="1002901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1" name="Down Arrow 740"/>
          <p:cNvSpPr/>
          <p:nvPr/>
        </p:nvSpPr>
        <p:spPr>
          <a:xfrm rot="10800000">
            <a:off x="15428169" y="1664128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2" name="TextBox 741"/>
          <p:cNvSpPr txBox="1"/>
          <p:nvPr/>
        </p:nvSpPr>
        <p:spPr>
          <a:xfrm>
            <a:off x="15397938" y="909229"/>
            <a:ext cx="64953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743" name="TextBox 742"/>
          <p:cNvSpPr txBox="1"/>
          <p:nvPr/>
        </p:nvSpPr>
        <p:spPr>
          <a:xfrm>
            <a:off x="4542188" y="2563071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744" name="TextBox 743"/>
          <p:cNvSpPr txBox="1"/>
          <p:nvPr/>
        </p:nvSpPr>
        <p:spPr>
          <a:xfrm>
            <a:off x="5496349" y="1897323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sp>
        <p:nvSpPr>
          <p:cNvPr id="745" name="Freeform 744"/>
          <p:cNvSpPr/>
          <p:nvPr/>
        </p:nvSpPr>
        <p:spPr>
          <a:xfrm>
            <a:off x="8724682" y="12939114"/>
            <a:ext cx="548152" cy="790287"/>
          </a:xfrm>
          <a:custGeom>
            <a:avLst/>
            <a:gdLst>
              <a:gd name="connsiteX0" fmla="*/ 105240 w 548152"/>
              <a:gd name="connsiteY0" fmla="*/ 305571 h 790287"/>
              <a:gd name="connsiteX1" fmla="*/ 9990 w 548152"/>
              <a:gd name="connsiteY1" fmla="*/ 705621 h 790287"/>
              <a:gd name="connsiteX2" fmla="*/ 333840 w 548152"/>
              <a:gd name="connsiteY2" fmla="*/ 762771 h 790287"/>
              <a:gd name="connsiteX3" fmla="*/ 524340 w 548152"/>
              <a:gd name="connsiteY3" fmla="*/ 362721 h 790287"/>
              <a:gd name="connsiteX4" fmla="*/ 524340 w 548152"/>
              <a:gd name="connsiteY4" fmla="*/ 57921 h 790287"/>
              <a:gd name="connsiteX5" fmla="*/ 333840 w 548152"/>
              <a:gd name="connsiteY5" fmla="*/ 19821 h 790287"/>
              <a:gd name="connsiteX6" fmla="*/ 105240 w 548152"/>
              <a:gd name="connsiteY6" fmla="*/ 305571 h 79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152" h="790287">
                <a:moveTo>
                  <a:pt x="105240" y="305571"/>
                </a:moveTo>
                <a:cubicBezTo>
                  <a:pt x="51265" y="419871"/>
                  <a:pt x="-28110" y="629421"/>
                  <a:pt x="9990" y="705621"/>
                </a:cubicBezTo>
                <a:cubicBezTo>
                  <a:pt x="48090" y="781821"/>
                  <a:pt x="248115" y="819921"/>
                  <a:pt x="333840" y="762771"/>
                </a:cubicBezTo>
                <a:cubicBezTo>
                  <a:pt x="419565" y="705621"/>
                  <a:pt x="492590" y="480196"/>
                  <a:pt x="524340" y="362721"/>
                </a:cubicBezTo>
                <a:cubicBezTo>
                  <a:pt x="556090" y="245246"/>
                  <a:pt x="556090" y="115071"/>
                  <a:pt x="524340" y="57921"/>
                </a:cubicBezTo>
                <a:cubicBezTo>
                  <a:pt x="492590" y="771"/>
                  <a:pt x="400515" y="-18279"/>
                  <a:pt x="333840" y="19821"/>
                </a:cubicBezTo>
                <a:cubicBezTo>
                  <a:pt x="267165" y="57921"/>
                  <a:pt x="159215" y="191271"/>
                  <a:pt x="105240" y="305571"/>
                </a:cubicBezTo>
                <a:close/>
              </a:path>
            </a:pathLst>
          </a:custGeom>
          <a:noFill/>
          <a:ln w="1270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6" name="TextBox 745"/>
          <p:cNvSpPr txBox="1"/>
          <p:nvPr/>
        </p:nvSpPr>
        <p:spPr>
          <a:xfrm>
            <a:off x="8227401" y="10071588"/>
            <a:ext cx="599844" cy="5640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b="1" dirty="0">
                <a:solidFill>
                  <a:srgbClr val="C00000"/>
                </a:solidFill>
              </a:rPr>
              <a:t>24A</a:t>
            </a:r>
          </a:p>
          <a:p>
            <a:pPr>
              <a:lnSpc>
                <a:spcPts val="1800"/>
              </a:lnSpc>
            </a:pPr>
            <a:r>
              <a:rPr lang="en-US" sz="2000" b="1" dirty="0">
                <a:solidFill>
                  <a:srgbClr val="C00000"/>
                </a:solidFill>
              </a:rPr>
              <a:t>32A</a:t>
            </a:r>
          </a:p>
        </p:txBody>
      </p:sp>
      <p:sp>
        <p:nvSpPr>
          <p:cNvPr id="747" name="Freeform 746"/>
          <p:cNvSpPr/>
          <p:nvPr/>
        </p:nvSpPr>
        <p:spPr>
          <a:xfrm rot="2920437">
            <a:off x="8093244" y="9814591"/>
            <a:ext cx="920017" cy="1001273"/>
          </a:xfrm>
          <a:custGeom>
            <a:avLst/>
            <a:gdLst>
              <a:gd name="connsiteX0" fmla="*/ 105240 w 548152"/>
              <a:gd name="connsiteY0" fmla="*/ 305571 h 790287"/>
              <a:gd name="connsiteX1" fmla="*/ 9990 w 548152"/>
              <a:gd name="connsiteY1" fmla="*/ 705621 h 790287"/>
              <a:gd name="connsiteX2" fmla="*/ 333840 w 548152"/>
              <a:gd name="connsiteY2" fmla="*/ 762771 h 790287"/>
              <a:gd name="connsiteX3" fmla="*/ 524340 w 548152"/>
              <a:gd name="connsiteY3" fmla="*/ 362721 h 790287"/>
              <a:gd name="connsiteX4" fmla="*/ 524340 w 548152"/>
              <a:gd name="connsiteY4" fmla="*/ 57921 h 790287"/>
              <a:gd name="connsiteX5" fmla="*/ 333840 w 548152"/>
              <a:gd name="connsiteY5" fmla="*/ 19821 h 790287"/>
              <a:gd name="connsiteX6" fmla="*/ 105240 w 548152"/>
              <a:gd name="connsiteY6" fmla="*/ 305571 h 790287"/>
              <a:gd name="connsiteX0" fmla="*/ 42661 w 575995"/>
              <a:gd name="connsiteY0" fmla="*/ 308567 h 791750"/>
              <a:gd name="connsiteX1" fmla="*/ 37833 w 575995"/>
              <a:gd name="connsiteY1" fmla="*/ 707138 h 791750"/>
              <a:gd name="connsiteX2" fmla="*/ 361683 w 575995"/>
              <a:gd name="connsiteY2" fmla="*/ 764288 h 791750"/>
              <a:gd name="connsiteX3" fmla="*/ 552183 w 575995"/>
              <a:gd name="connsiteY3" fmla="*/ 364238 h 791750"/>
              <a:gd name="connsiteX4" fmla="*/ 552183 w 575995"/>
              <a:gd name="connsiteY4" fmla="*/ 59438 h 791750"/>
              <a:gd name="connsiteX5" fmla="*/ 361683 w 575995"/>
              <a:gd name="connsiteY5" fmla="*/ 21338 h 791750"/>
              <a:gd name="connsiteX6" fmla="*/ 42661 w 575995"/>
              <a:gd name="connsiteY6" fmla="*/ 308567 h 791750"/>
              <a:gd name="connsiteX0" fmla="*/ 32383 w 565717"/>
              <a:gd name="connsiteY0" fmla="*/ 309171 h 792354"/>
              <a:gd name="connsiteX1" fmla="*/ 27555 w 565717"/>
              <a:gd name="connsiteY1" fmla="*/ 707742 h 792354"/>
              <a:gd name="connsiteX2" fmla="*/ 351405 w 565717"/>
              <a:gd name="connsiteY2" fmla="*/ 764892 h 792354"/>
              <a:gd name="connsiteX3" fmla="*/ 541905 w 565717"/>
              <a:gd name="connsiteY3" fmla="*/ 364842 h 792354"/>
              <a:gd name="connsiteX4" fmla="*/ 541905 w 565717"/>
              <a:gd name="connsiteY4" fmla="*/ 60042 h 792354"/>
              <a:gd name="connsiteX5" fmla="*/ 351405 w 565717"/>
              <a:gd name="connsiteY5" fmla="*/ 21942 h 792354"/>
              <a:gd name="connsiteX6" fmla="*/ 157470 w 565717"/>
              <a:gd name="connsiteY6" fmla="*/ 23034 h 792354"/>
              <a:gd name="connsiteX7" fmla="*/ 32383 w 565717"/>
              <a:gd name="connsiteY7" fmla="*/ 309171 h 792354"/>
              <a:gd name="connsiteX0" fmla="*/ 22437 w 555771"/>
              <a:gd name="connsiteY0" fmla="*/ 309171 h 844664"/>
              <a:gd name="connsiteX1" fmla="*/ 17609 w 555771"/>
              <a:gd name="connsiteY1" fmla="*/ 707742 h 844664"/>
              <a:gd name="connsiteX2" fmla="*/ 203652 w 555771"/>
              <a:gd name="connsiteY2" fmla="*/ 841312 h 844664"/>
              <a:gd name="connsiteX3" fmla="*/ 341459 w 555771"/>
              <a:gd name="connsiteY3" fmla="*/ 764892 h 844664"/>
              <a:gd name="connsiteX4" fmla="*/ 531959 w 555771"/>
              <a:gd name="connsiteY4" fmla="*/ 364842 h 844664"/>
              <a:gd name="connsiteX5" fmla="*/ 531959 w 555771"/>
              <a:gd name="connsiteY5" fmla="*/ 60042 h 844664"/>
              <a:gd name="connsiteX6" fmla="*/ 341459 w 555771"/>
              <a:gd name="connsiteY6" fmla="*/ 21942 h 844664"/>
              <a:gd name="connsiteX7" fmla="*/ 147524 w 555771"/>
              <a:gd name="connsiteY7" fmla="*/ 23034 h 844664"/>
              <a:gd name="connsiteX8" fmla="*/ 22437 w 555771"/>
              <a:gd name="connsiteY8" fmla="*/ 309171 h 844664"/>
              <a:gd name="connsiteX0" fmla="*/ 22437 w 550051"/>
              <a:gd name="connsiteY0" fmla="*/ 309171 h 844402"/>
              <a:gd name="connsiteX1" fmla="*/ 17609 w 550051"/>
              <a:gd name="connsiteY1" fmla="*/ 707742 h 844402"/>
              <a:gd name="connsiteX2" fmla="*/ 203652 w 550051"/>
              <a:gd name="connsiteY2" fmla="*/ 841312 h 844402"/>
              <a:gd name="connsiteX3" fmla="*/ 441368 w 550051"/>
              <a:gd name="connsiteY3" fmla="*/ 762550 h 844402"/>
              <a:gd name="connsiteX4" fmla="*/ 531959 w 550051"/>
              <a:gd name="connsiteY4" fmla="*/ 364842 h 844402"/>
              <a:gd name="connsiteX5" fmla="*/ 531959 w 550051"/>
              <a:gd name="connsiteY5" fmla="*/ 60042 h 844402"/>
              <a:gd name="connsiteX6" fmla="*/ 341459 w 550051"/>
              <a:gd name="connsiteY6" fmla="*/ 21942 h 844402"/>
              <a:gd name="connsiteX7" fmla="*/ 147524 w 550051"/>
              <a:gd name="connsiteY7" fmla="*/ 23034 h 844402"/>
              <a:gd name="connsiteX8" fmla="*/ 22437 w 550051"/>
              <a:gd name="connsiteY8" fmla="*/ 309171 h 844402"/>
              <a:gd name="connsiteX0" fmla="*/ 22437 w 550051"/>
              <a:gd name="connsiteY0" fmla="*/ 411128 h 946359"/>
              <a:gd name="connsiteX1" fmla="*/ 17609 w 550051"/>
              <a:gd name="connsiteY1" fmla="*/ 809699 h 946359"/>
              <a:gd name="connsiteX2" fmla="*/ 203652 w 550051"/>
              <a:gd name="connsiteY2" fmla="*/ 943269 h 946359"/>
              <a:gd name="connsiteX3" fmla="*/ 441368 w 550051"/>
              <a:gd name="connsiteY3" fmla="*/ 864507 h 946359"/>
              <a:gd name="connsiteX4" fmla="*/ 531959 w 550051"/>
              <a:gd name="connsiteY4" fmla="*/ 466799 h 946359"/>
              <a:gd name="connsiteX5" fmla="*/ 531959 w 550051"/>
              <a:gd name="connsiteY5" fmla="*/ 161999 h 946359"/>
              <a:gd name="connsiteX6" fmla="*/ 364435 w 550051"/>
              <a:gd name="connsiteY6" fmla="*/ 325 h 946359"/>
              <a:gd name="connsiteX7" fmla="*/ 147524 w 550051"/>
              <a:gd name="connsiteY7" fmla="*/ 124991 h 946359"/>
              <a:gd name="connsiteX8" fmla="*/ 22437 w 550051"/>
              <a:gd name="connsiteY8" fmla="*/ 411128 h 946359"/>
              <a:gd name="connsiteX0" fmla="*/ 22437 w 626179"/>
              <a:gd name="connsiteY0" fmla="*/ 411128 h 945809"/>
              <a:gd name="connsiteX1" fmla="*/ 17609 w 626179"/>
              <a:gd name="connsiteY1" fmla="*/ 809699 h 945809"/>
              <a:gd name="connsiteX2" fmla="*/ 203652 w 626179"/>
              <a:gd name="connsiteY2" fmla="*/ 943269 h 945809"/>
              <a:gd name="connsiteX3" fmla="*/ 441368 w 626179"/>
              <a:gd name="connsiteY3" fmla="*/ 864507 h 945809"/>
              <a:gd name="connsiteX4" fmla="*/ 624209 w 626179"/>
              <a:gd name="connsiteY4" fmla="*/ 505648 h 945809"/>
              <a:gd name="connsiteX5" fmla="*/ 531959 w 626179"/>
              <a:gd name="connsiteY5" fmla="*/ 161999 h 945809"/>
              <a:gd name="connsiteX6" fmla="*/ 364435 w 626179"/>
              <a:gd name="connsiteY6" fmla="*/ 325 h 945809"/>
              <a:gd name="connsiteX7" fmla="*/ 147524 w 626179"/>
              <a:gd name="connsiteY7" fmla="*/ 124991 h 945809"/>
              <a:gd name="connsiteX8" fmla="*/ 22437 w 626179"/>
              <a:gd name="connsiteY8" fmla="*/ 411128 h 945809"/>
              <a:gd name="connsiteX0" fmla="*/ 22437 w 626772"/>
              <a:gd name="connsiteY0" fmla="*/ 411128 h 980508"/>
              <a:gd name="connsiteX1" fmla="*/ 17609 w 626772"/>
              <a:gd name="connsiteY1" fmla="*/ 809699 h 980508"/>
              <a:gd name="connsiteX2" fmla="*/ 203652 w 626772"/>
              <a:gd name="connsiteY2" fmla="*/ 943269 h 980508"/>
              <a:gd name="connsiteX3" fmla="*/ 426050 w 626772"/>
              <a:gd name="connsiteY3" fmla="*/ 946889 h 980508"/>
              <a:gd name="connsiteX4" fmla="*/ 624209 w 626772"/>
              <a:gd name="connsiteY4" fmla="*/ 505648 h 980508"/>
              <a:gd name="connsiteX5" fmla="*/ 531959 w 626772"/>
              <a:gd name="connsiteY5" fmla="*/ 161999 h 980508"/>
              <a:gd name="connsiteX6" fmla="*/ 364435 w 626772"/>
              <a:gd name="connsiteY6" fmla="*/ 325 h 980508"/>
              <a:gd name="connsiteX7" fmla="*/ 147524 w 626772"/>
              <a:gd name="connsiteY7" fmla="*/ 124991 h 980508"/>
              <a:gd name="connsiteX8" fmla="*/ 22437 w 626772"/>
              <a:gd name="connsiteY8" fmla="*/ 411128 h 980508"/>
              <a:gd name="connsiteX0" fmla="*/ 20873 w 625208"/>
              <a:gd name="connsiteY0" fmla="*/ 411128 h 996147"/>
              <a:gd name="connsiteX1" fmla="*/ 16045 w 625208"/>
              <a:gd name="connsiteY1" fmla="*/ 809699 h 996147"/>
              <a:gd name="connsiteX2" fmla="*/ 179895 w 625208"/>
              <a:gd name="connsiteY2" fmla="*/ 979034 h 996147"/>
              <a:gd name="connsiteX3" fmla="*/ 424486 w 625208"/>
              <a:gd name="connsiteY3" fmla="*/ 946889 h 996147"/>
              <a:gd name="connsiteX4" fmla="*/ 622645 w 625208"/>
              <a:gd name="connsiteY4" fmla="*/ 505648 h 996147"/>
              <a:gd name="connsiteX5" fmla="*/ 530395 w 625208"/>
              <a:gd name="connsiteY5" fmla="*/ 161999 h 996147"/>
              <a:gd name="connsiteX6" fmla="*/ 362871 w 625208"/>
              <a:gd name="connsiteY6" fmla="*/ 325 h 996147"/>
              <a:gd name="connsiteX7" fmla="*/ 145960 w 625208"/>
              <a:gd name="connsiteY7" fmla="*/ 124991 h 996147"/>
              <a:gd name="connsiteX8" fmla="*/ 20873 w 625208"/>
              <a:gd name="connsiteY8" fmla="*/ 411128 h 996147"/>
              <a:gd name="connsiteX0" fmla="*/ 9090 w 648758"/>
              <a:gd name="connsiteY0" fmla="*/ 367099 h 996147"/>
              <a:gd name="connsiteX1" fmla="*/ 39595 w 648758"/>
              <a:gd name="connsiteY1" fmla="*/ 809699 h 996147"/>
              <a:gd name="connsiteX2" fmla="*/ 203445 w 648758"/>
              <a:gd name="connsiteY2" fmla="*/ 979034 h 996147"/>
              <a:gd name="connsiteX3" fmla="*/ 448036 w 648758"/>
              <a:gd name="connsiteY3" fmla="*/ 946889 h 996147"/>
              <a:gd name="connsiteX4" fmla="*/ 646195 w 648758"/>
              <a:gd name="connsiteY4" fmla="*/ 505648 h 996147"/>
              <a:gd name="connsiteX5" fmla="*/ 553945 w 648758"/>
              <a:gd name="connsiteY5" fmla="*/ 161999 h 996147"/>
              <a:gd name="connsiteX6" fmla="*/ 386421 w 648758"/>
              <a:gd name="connsiteY6" fmla="*/ 325 h 996147"/>
              <a:gd name="connsiteX7" fmla="*/ 169510 w 648758"/>
              <a:gd name="connsiteY7" fmla="*/ 124991 h 996147"/>
              <a:gd name="connsiteX8" fmla="*/ 9090 w 648758"/>
              <a:gd name="connsiteY8" fmla="*/ 367099 h 996147"/>
              <a:gd name="connsiteX0" fmla="*/ 9561 w 649229"/>
              <a:gd name="connsiteY0" fmla="*/ 372225 h 1001273"/>
              <a:gd name="connsiteX1" fmla="*/ 40066 w 649229"/>
              <a:gd name="connsiteY1" fmla="*/ 814825 h 1001273"/>
              <a:gd name="connsiteX2" fmla="*/ 203916 w 649229"/>
              <a:gd name="connsiteY2" fmla="*/ 984160 h 1001273"/>
              <a:gd name="connsiteX3" fmla="*/ 448507 w 649229"/>
              <a:gd name="connsiteY3" fmla="*/ 952015 h 1001273"/>
              <a:gd name="connsiteX4" fmla="*/ 646666 w 649229"/>
              <a:gd name="connsiteY4" fmla="*/ 510774 h 1001273"/>
              <a:gd name="connsiteX5" fmla="*/ 554416 w 649229"/>
              <a:gd name="connsiteY5" fmla="*/ 167125 h 1001273"/>
              <a:gd name="connsiteX6" fmla="*/ 386892 w 649229"/>
              <a:gd name="connsiteY6" fmla="*/ 5451 h 1001273"/>
              <a:gd name="connsiteX7" fmla="*/ 176421 w 649229"/>
              <a:gd name="connsiteY7" fmla="*/ 62041 h 1001273"/>
              <a:gd name="connsiteX8" fmla="*/ 9561 w 649229"/>
              <a:gd name="connsiteY8" fmla="*/ 372225 h 100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9229" h="1001273">
                <a:moveTo>
                  <a:pt x="9561" y="372225"/>
                </a:moveTo>
                <a:cubicBezTo>
                  <a:pt x="-13165" y="497689"/>
                  <a:pt x="7673" y="712836"/>
                  <a:pt x="40066" y="814825"/>
                </a:cubicBezTo>
                <a:cubicBezTo>
                  <a:pt x="72459" y="916814"/>
                  <a:pt x="149941" y="974635"/>
                  <a:pt x="203916" y="984160"/>
                </a:cubicBezTo>
                <a:cubicBezTo>
                  <a:pt x="257891" y="993685"/>
                  <a:pt x="374715" y="1030913"/>
                  <a:pt x="448507" y="952015"/>
                </a:cubicBezTo>
                <a:cubicBezTo>
                  <a:pt x="522299" y="873117"/>
                  <a:pt x="629015" y="641589"/>
                  <a:pt x="646666" y="510774"/>
                </a:cubicBezTo>
                <a:cubicBezTo>
                  <a:pt x="664317" y="379959"/>
                  <a:pt x="586166" y="224275"/>
                  <a:pt x="554416" y="167125"/>
                </a:cubicBezTo>
                <a:cubicBezTo>
                  <a:pt x="522666" y="109975"/>
                  <a:pt x="449891" y="22965"/>
                  <a:pt x="386892" y="5451"/>
                </a:cubicBezTo>
                <a:cubicBezTo>
                  <a:pt x="323893" y="-12063"/>
                  <a:pt x="229591" y="14170"/>
                  <a:pt x="176421" y="62041"/>
                </a:cubicBezTo>
                <a:cubicBezTo>
                  <a:pt x="123251" y="109913"/>
                  <a:pt x="32287" y="246761"/>
                  <a:pt x="9561" y="372225"/>
                </a:cubicBezTo>
                <a:close/>
              </a:path>
            </a:pathLst>
          </a:custGeom>
          <a:noFill/>
          <a:ln w="1270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8" name="TextBox 747"/>
          <p:cNvSpPr txBox="1"/>
          <p:nvPr/>
        </p:nvSpPr>
        <p:spPr>
          <a:xfrm>
            <a:off x="6608151" y="16443813"/>
            <a:ext cx="11415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b="1" dirty="0">
                <a:solidFill>
                  <a:srgbClr val="C00000"/>
                </a:solidFill>
              </a:rPr>
              <a:t>5A, 21A</a:t>
            </a:r>
          </a:p>
          <a:p>
            <a:pPr>
              <a:lnSpc>
                <a:spcPts val="1800"/>
              </a:lnSpc>
            </a:pPr>
            <a:r>
              <a:rPr lang="en-US" sz="2000" b="1" dirty="0">
                <a:solidFill>
                  <a:srgbClr val="C00000"/>
                </a:solidFill>
              </a:rPr>
              <a:t>26A, 37A</a:t>
            </a:r>
          </a:p>
        </p:txBody>
      </p:sp>
      <p:sp>
        <p:nvSpPr>
          <p:cNvPr id="749" name="Freeform 748"/>
          <p:cNvSpPr/>
          <p:nvPr/>
        </p:nvSpPr>
        <p:spPr>
          <a:xfrm rot="14625628">
            <a:off x="6449039" y="15911624"/>
            <a:ext cx="1310668" cy="1750452"/>
          </a:xfrm>
          <a:custGeom>
            <a:avLst/>
            <a:gdLst>
              <a:gd name="connsiteX0" fmla="*/ 105240 w 548152"/>
              <a:gd name="connsiteY0" fmla="*/ 305571 h 790287"/>
              <a:gd name="connsiteX1" fmla="*/ 9990 w 548152"/>
              <a:gd name="connsiteY1" fmla="*/ 705621 h 790287"/>
              <a:gd name="connsiteX2" fmla="*/ 333840 w 548152"/>
              <a:gd name="connsiteY2" fmla="*/ 762771 h 790287"/>
              <a:gd name="connsiteX3" fmla="*/ 524340 w 548152"/>
              <a:gd name="connsiteY3" fmla="*/ 362721 h 790287"/>
              <a:gd name="connsiteX4" fmla="*/ 524340 w 548152"/>
              <a:gd name="connsiteY4" fmla="*/ 57921 h 790287"/>
              <a:gd name="connsiteX5" fmla="*/ 333840 w 548152"/>
              <a:gd name="connsiteY5" fmla="*/ 19821 h 790287"/>
              <a:gd name="connsiteX6" fmla="*/ 105240 w 548152"/>
              <a:gd name="connsiteY6" fmla="*/ 305571 h 790287"/>
              <a:gd name="connsiteX0" fmla="*/ 105240 w 555465"/>
              <a:gd name="connsiteY0" fmla="*/ 334461 h 819177"/>
              <a:gd name="connsiteX1" fmla="*/ 9990 w 555465"/>
              <a:gd name="connsiteY1" fmla="*/ 734511 h 819177"/>
              <a:gd name="connsiteX2" fmla="*/ 333840 w 555465"/>
              <a:gd name="connsiteY2" fmla="*/ 791661 h 819177"/>
              <a:gd name="connsiteX3" fmla="*/ 524340 w 555465"/>
              <a:gd name="connsiteY3" fmla="*/ 391611 h 819177"/>
              <a:gd name="connsiteX4" fmla="*/ 536163 w 555465"/>
              <a:gd name="connsiteY4" fmla="*/ 33984 h 819177"/>
              <a:gd name="connsiteX5" fmla="*/ 333840 w 555465"/>
              <a:gd name="connsiteY5" fmla="*/ 48711 h 819177"/>
              <a:gd name="connsiteX6" fmla="*/ 105240 w 555465"/>
              <a:gd name="connsiteY6" fmla="*/ 334461 h 819177"/>
              <a:gd name="connsiteX0" fmla="*/ 105568 w 555793"/>
              <a:gd name="connsiteY0" fmla="*/ 436548 h 921264"/>
              <a:gd name="connsiteX1" fmla="*/ 10318 w 555793"/>
              <a:gd name="connsiteY1" fmla="*/ 836598 h 921264"/>
              <a:gd name="connsiteX2" fmla="*/ 334168 w 555793"/>
              <a:gd name="connsiteY2" fmla="*/ 893748 h 921264"/>
              <a:gd name="connsiteX3" fmla="*/ 524668 w 555793"/>
              <a:gd name="connsiteY3" fmla="*/ 493698 h 921264"/>
              <a:gd name="connsiteX4" fmla="*/ 536491 w 555793"/>
              <a:gd name="connsiteY4" fmla="*/ 136071 h 921264"/>
              <a:gd name="connsiteX5" fmla="*/ 357666 w 555793"/>
              <a:gd name="connsiteY5" fmla="*/ 12183 h 921264"/>
              <a:gd name="connsiteX6" fmla="*/ 105568 w 555793"/>
              <a:gd name="connsiteY6" fmla="*/ 436548 h 921264"/>
              <a:gd name="connsiteX0" fmla="*/ 117532 w 553840"/>
              <a:gd name="connsiteY0" fmla="*/ 469029 h 921974"/>
              <a:gd name="connsiteX1" fmla="*/ 8365 w 553840"/>
              <a:gd name="connsiteY1" fmla="*/ 838415 h 921974"/>
              <a:gd name="connsiteX2" fmla="*/ 332215 w 553840"/>
              <a:gd name="connsiteY2" fmla="*/ 895565 h 921974"/>
              <a:gd name="connsiteX3" fmla="*/ 522715 w 553840"/>
              <a:gd name="connsiteY3" fmla="*/ 495515 h 921974"/>
              <a:gd name="connsiteX4" fmla="*/ 534538 w 553840"/>
              <a:gd name="connsiteY4" fmla="*/ 137888 h 921974"/>
              <a:gd name="connsiteX5" fmla="*/ 355713 w 553840"/>
              <a:gd name="connsiteY5" fmla="*/ 14000 h 921974"/>
              <a:gd name="connsiteX6" fmla="*/ 117532 w 553840"/>
              <a:gd name="connsiteY6" fmla="*/ 469029 h 921974"/>
              <a:gd name="connsiteX0" fmla="*/ 106334 w 542642"/>
              <a:gd name="connsiteY0" fmla="*/ 469029 h 916342"/>
              <a:gd name="connsiteX1" fmla="*/ 9136 w 542642"/>
              <a:gd name="connsiteY1" fmla="*/ 818551 h 916342"/>
              <a:gd name="connsiteX2" fmla="*/ 321017 w 542642"/>
              <a:gd name="connsiteY2" fmla="*/ 895565 h 916342"/>
              <a:gd name="connsiteX3" fmla="*/ 511517 w 542642"/>
              <a:gd name="connsiteY3" fmla="*/ 495515 h 916342"/>
              <a:gd name="connsiteX4" fmla="*/ 523340 w 542642"/>
              <a:gd name="connsiteY4" fmla="*/ 137888 h 916342"/>
              <a:gd name="connsiteX5" fmla="*/ 344515 w 542642"/>
              <a:gd name="connsiteY5" fmla="*/ 14000 h 916342"/>
              <a:gd name="connsiteX6" fmla="*/ 106334 w 542642"/>
              <a:gd name="connsiteY6" fmla="*/ 469029 h 916342"/>
              <a:gd name="connsiteX0" fmla="*/ 104905 w 542480"/>
              <a:gd name="connsiteY0" fmla="*/ 469029 h 903708"/>
              <a:gd name="connsiteX1" fmla="*/ 7707 w 542480"/>
              <a:gd name="connsiteY1" fmla="*/ 818551 h 903708"/>
              <a:gd name="connsiteX2" fmla="*/ 295405 w 542480"/>
              <a:gd name="connsiteY2" fmla="*/ 880357 h 903708"/>
              <a:gd name="connsiteX3" fmla="*/ 510088 w 542480"/>
              <a:gd name="connsiteY3" fmla="*/ 495515 h 903708"/>
              <a:gd name="connsiteX4" fmla="*/ 521911 w 542480"/>
              <a:gd name="connsiteY4" fmla="*/ 137888 h 903708"/>
              <a:gd name="connsiteX5" fmla="*/ 343086 w 542480"/>
              <a:gd name="connsiteY5" fmla="*/ 14000 h 903708"/>
              <a:gd name="connsiteX6" fmla="*/ 104905 w 542480"/>
              <a:gd name="connsiteY6" fmla="*/ 469029 h 903708"/>
              <a:gd name="connsiteX0" fmla="*/ 104905 w 529990"/>
              <a:gd name="connsiteY0" fmla="*/ 469029 h 903027"/>
              <a:gd name="connsiteX1" fmla="*/ 7707 w 529990"/>
              <a:gd name="connsiteY1" fmla="*/ 818551 h 903027"/>
              <a:gd name="connsiteX2" fmla="*/ 295405 w 529990"/>
              <a:gd name="connsiteY2" fmla="*/ 880357 h 903027"/>
              <a:gd name="connsiteX3" fmla="*/ 446396 w 529990"/>
              <a:gd name="connsiteY3" fmla="*/ 504767 h 903027"/>
              <a:gd name="connsiteX4" fmla="*/ 521911 w 529990"/>
              <a:gd name="connsiteY4" fmla="*/ 137888 h 903027"/>
              <a:gd name="connsiteX5" fmla="*/ 343086 w 529990"/>
              <a:gd name="connsiteY5" fmla="*/ 14000 h 903027"/>
              <a:gd name="connsiteX6" fmla="*/ 104905 w 529990"/>
              <a:gd name="connsiteY6" fmla="*/ 469029 h 90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9990" h="903027">
                <a:moveTo>
                  <a:pt x="104905" y="469029"/>
                </a:moveTo>
                <a:cubicBezTo>
                  <a:pt x="49008" y="603121"/>
                  <a:pt x="-24043" y="749996"/>
                  <a:pt x="7707" y="818551"/>
                </a:cubicBezTo>
                <a:cubicBezTo>
                  <a:pt x="39457" y="887106"/>
                  <a:pt x="222290" y="932654"/>
                  <a:pt x="295405" y="880357"/>
                </a:cubicBezTo>
                <a:cubicBezTo>
                  <a:pt x="368520" y="828060"/>
                  <a:pt x="408645" y="628512"/>
                  <a:pt x="446396" y="504767"/>
                </a:cubicBezTo>
                <a:cubicBezTo>
                  <a:pt x="484147" y="381022"/>
                  <a:pt x="553661" y="195038"/>
                  <a:pt x="521911" y="137888"/>
                </a:cubicBezTo>
                <a:cubicBezTo>
                  <a:pt x="490161" y="80738"/>
                  <a:pt x="412587" y="-41190"/>
                  <a:pt x="343086" y="14000"/>
                </a:cubicBezTo>
                <a:cubicBezTo>
                  <a:pt x="273585" y="69190"/>
                  <a:pt x="160802" y="334937"/>
                  <a:pt x="104905" y="469029"/>
                </a:cubicBezTo>
                <a:close/>
              </a:path>
            </a:pathLst>
          </a:custGeom>
          <a:noFill/>
          <a:ln w="1270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TextBox 184"/>
          <p:cNvSpPr txBox="1"/>
          <p:nvPr/>
        </p:nvSpPr>
        <p:spPr>
          <a:xfrm>
            <a:off x="12479584" y="20635773"/>
            <a:ext cx="16286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Taganrog</a:t>
            </a:r>
          </a:p>
        </p:txBody>
      </p:sp>
      <p:sp>
        <p:nvSpPr>
          <p:cNvPr id="750" name="Freeform 749"/>
          <p:cNvSpPr/>
          <p:nvPr/>
        </p:nvSpPr>
        <p:spPr>
          <a:xfrm>
            <a:off x="8496300" y="21774150"/>
            <a:ext cx="782762" cy="2457450"/>
          </a:xfrm>
          <a:custGeom>
            <a:avLst/>
            <a:gdLst>
              <a:gd name="connsiteX0" fmla="*/ 0 w 782762"/>
              <a:gd name="connsiteY0" fmla="*/ 0 h 2457450"/>
              <a:gd name="connsiteX1" fmla="*/ 447675 w 782762"/>
              <a:gd name="connsiteY1" fmla="*/ 466725 h 2457450"/>
              <a:gd name="connsiteX2" fmla="*/ 733425 w 782762"/>
              <a:gd name="connsiteY2" fmla="*/ 904875 h 2457450"/>
              <a:gd name="connsiteX3" fmla="*/ 781050 w 782762"/>
              <a:gd name="connsiteY3" fmla="*/ 1438275 h 2457450"/>
              <a:gd name="connsiteX4" fmla="*/ 714375 w 782762"/>
              <a:gd name="connsiteY4" fmla="*/ 2238375 h 2457450"/>
              <a:gd name="connsiteX5" fmla="*/ 628650 w 782762"/>
              <a:gd name="connsiteY5" fmla="*/ 2457450 h 2457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2762" h="2457450">
                <a:moveTo>
                  <a:pt x="0" y="0"/>
                </a:moveTo>
                <a:cubicBezTo>
                  <a:pt x="162718" y="157956"/>
                  <a:pt x="325437" y="315912"/>
                  <a:pt x="447675" y="466725"/>
                </a:cubicBezTo>
                <a:cubicBezTo>
                  <a:pt x="569913" y="617538"/>
                  <a:pt x="677863" y="742950"/>
                  <a:pt x="733425" y="904875"/>
                </a:cubicBezTo>
                <a:cubicBezTo>
                  <a:pt x="788988" y="1066800"/>
                  <a:pt x="784225" y="1216025"/>
                  <a:pt x="781050" y="1438275"/>
                </a:cubicBezTo>
                <a:cubicBezTo>
                  <a:pt x="777875" y="1660525"/>
                  <a:pt x="739775" y="2068513"/>
                  <a:pt x="714375" y="2238375"/>
                </a:cubicBezTo>
                <a:cubicBezTo>
                  <a:pt x="688975" y="2408238"/>
                  <a:pt x="658812" y="2432844"/>
                  <a:pt x="628650" y="245745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1" name="Freeform 750"/>
          <p:cNvSpPr/>
          <p:nvPr/>
        </p:nvSpPr>
        <p:spPr>
          <a:xfrm>
            <a:off x="9277350" y="22926675"/>
            <a:ext cx="2000250" cy="666803"/>
          </a:xfrm>
          <a:custGeom>
            <a:avLst/>
            <a:gdLst>
              <a:gd name="connsiteX0" fmla="*/ 0 w 2000250"/>
              <a:gd name="connsiteY0" fmla="*/ 0 h 666803"/>
              <a:gd name="connsiteX1" fmla="*/ 304800 w 2000250"/>
              <a:gd name="connsiteY1" fmla="*/ 276225 h 666803"/>
              <a:gd name="connsiteX2" fmla="*/ 790575 w 2000250"/>
              <a:gd name="connsiteY2" fmla="*/ 590550 h 666803"/>
              <a:gd name="connsiteX3" fmla="*/ 1371600 w 2000250"/>
              <a:gd name="connsiteY3" fmla="*/ 666750 h 666803"/>
              <a:gd name="connsiteX4" fmla="*/ 2000250 w 2000250"/>
              <a:gd name="connsiteY4" fmla="*/ 600075 h 66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0250" h="666803">
                <a:moveTo>
                  <a:pt x="0" y="0"/>
                </a:moveTo>
                <a:cubicBezTo>
                  <a:pt x="86519" y="88900"/>
                  <a:pt x="173038" y="177800"/>
                  <a:pt x="304800" y="276225"/>
                </a:cubicBezTo>
                <a:cubicBezTo>
                  <a:pt x="436562" y="374650"/>
                  <a:pt x="612775" y="525463"/>
                  <a:pt x="790575" y="590550"/>
                </a:cubicBezTo>
                <a:cubicBezTo>
                  <a:pt x="968375" y="655638"/>
                  <a:pt x="1169988" y="665163"/>
                  <a:pt x="1371600" y="666750"/>
                </a:cubicBezTo>
                <a:cubicBezTo>
                  <a:pt x="1573212" y="668337"/>
                  <a:pt x="1786731" y="634206"/>
                  <a:pt x="2000250" y="600075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2" name="Freeform 751"/>
          <p:cNvSpPr/>
          <p:nvPr/>
        </p:nvSpPr>
        <p:spPr>
          <a:xfrm>
            <a:off x="8858250" y="24345900"/>
            <a:ext cx="334047" cy="457200"/>
          </a:xfrm>
          <a:custGeom>
            <a:avLst/>
            <a:gdLst>
              <a:gd name="connsiteX0" fmla="*/ 0 w 334047"/>
              <a:gd name="connsiteY0" fmla="*/ 0 h 457200"/>
              <a:gd name="connsiteX1" fmla="*/ 257175 w 334047"/>
              <a:gd name="connsiteY1" fmla="*/ 47625 h 457200"/>
              <a:gd name="connsiteX2" fmla="*/ 323850 w 334047"/>
              <a:gd name="connsiteY2" fmla="*/ 142875 h 457200"/>
              <a:gd name="connsiteX3" fmla="*/ 323850 w 334047"/>
              <a:gd name="connsiteY3" fmla="*/ 342900 h 457200"/>
              <a:gd name="connsiteX4" fmla="*/ 228600 w 334047"/>
              <a:gd name="connsiteY4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47" h="457200">
                <a:moveTo>
                  <a:pt x="0" y="0"/>
                </a:moveTo>
                <a:cubicBezTo>
                  <a:pt x="101600" y="11906"/>
                  <a:pt x="203200" y="23813"/>
                  <a:pt x="257175" y="47625"/>
                </a:cubicBezTo>
                <a:cubicBezTo>
                  <a:pt x="311150" y="71437"/>
                  <a:pt x="312738" y="93663"/>
                  <a:pt x="323850" y="142875"/>
                </a:cubicBezTo>
                <a:cubicBezTo>
                  <a:pt x="334962" y="192087"/>
                  <a:pt x="339725" y="290513"/>
                  <a:pt x="323850" y="342900"/>
                </a:cubicBezTo>
                <a:cubicBezTo>
                  <a:pt x="307975" y="395287"/>
                  <a:pt x="268287" y="426243"/>
                  <a:pt x="228600" y="457200"/>
                </a:cubicBezTo>
              </a:path>
            </a:pathLst>
          </a:custGeom>
          <a:noFill/>
          <a:ln w="1270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3" name="Freeform 752"/>
          <p:cNvSpPr/>
          <p:nvPr/>
        </p:nvSpPr>
        <p:spPr>
          <a:xfrm rot="12925437">
            <a:off x="10589486" y="21021337"/>
            <a:ext cx="613798" cy="749043"/>
          </a:xfrm>
          <a:custGeom>
            <a:avLst/>
            <a:gdLst>
              <a:gd name="connsiteX0" fmla="*/ 105240 w 548152"/>
              <a:gd name="connsiteY0" fmla="*/ 305571 h 790287"/>
              <a:gd name="connsiteX1" fmla="*/ 9990 w 548152"/>
              <a:gd name="connsiteY1" fmla="*/ 705621 h 790287"/>
              <a:gd name="connsiteX2" fmla="*/ 333840 w 548152"/>
              <a:gd name="connsiteY2" fmla="*/ 762771 h 790287"/>
              <a:gd name="connsiteX3" fmla="*/ 524340 w 548152"/>
              <a:gd name="connsiteY3" fmla="*/ 362721 h 790287"/>
              <a:gd name="connsiteX4" fmla="*/ 524340 w 548152"/>
              <a:gd name="connsiteY4" fmla="*/ 57921 h 790287"/>
              <a:gd name="connsiteX5" fmla="*/ 333840 w 548152"/>
              <a:gd name="connsiteY5" fmla="*/ 19821 h 790287"/>
              <a:gd name="connsiteX6" fmla="*/ 105240 w 548152"/>
              <a:gd name="connsiteY6" fmla="*/ 305571 h 790287"/>
              <a:gd name="connsiteX0" fmla="*/ 105240 w 555465"/>
              <a:gd name="connsiteY0" fmla="*/ 334461 h 819177"/>
              <a:gd name="connsiteX1" fmla="*/ 9990 w 555465"/>
              <a:gd name="connsiteY1" fmla="*/ 734511 h 819177"/>
              <a:gd name="connsiteX2" fmla="*/ 333840 w 555465"/>
              <a:gd name="connsiteY2" fmla="*/ 791661 h 819177"/>
              <a:gd name="connsiteX3" fmla="*/ 524340 w 555465"/>
              <a:gd name="connsiteY3" fmla="*/ 391611 h 819177"/>
              <a:gd name="connsiteX4" fmla="*/ 536163 w 555465"/>
              <a:gd name="connsiteY4" fmla="*/ 33984 h 819177"/>
              <a:gd name="connsiteX5" fmla="*/ 333840 w 555465"/>
              <a:gd name="connsiteY5" fmla="*/ 48711 h 819177"/>
              <a:gd name="connsiteX6" fmla="*/ 105240 w 555465"/>
              <a:gd name="connsiteY6" fmla="*/ 334461 h 819177"/>
              <a:gd name="connsiteX0" fmla="*/ 105568 w 555793"/>
              <a:gd name="connsiteY0" fmla="*/ 436548 h 921264"/>
              <a:gd name="connsiteX1" fmla="*/ 10318 w 555793"/>
              <a:gd name="connsiteY1" fmla="*/ 836598 h 921264"/>
              <a:gd name="connsiteX2" fmla="*/ 334168 w 555793"/>
              <a:gd name="connsiteY2" fmla="*/ 893748 h 921264"/>
              <a:gd name="connsiteX3" fmla="*/ 524668 w 555793"/>
              <a:gd name="connsiteY3" fmla="*/ 493698 h 921264"/>
              <a:gd name="connsiteX4" fmla="*/ 536491 w 555793"/>
              <a:gd name="connsiteY4" fmla="*/ 136071 h 921264"/>
              <a:gd name="connsiteX5" fmla="*/ 357666 w 555793"/>
              <a:gd name="connsiteY5" fmla="*/ 12183 h 921264"/>
              <a:gd name="connsiteX6" fmla="*/ 105568 w 555793"/>
              <a:gd name="connsiteY6" fmla="*/ 436548 h 921264"/>
              <a:gd name="connsiteX0" fmla="*/ 117532 w 553840"/>
              <a:gd name="connsiteY0" fmla="*/ 469029 h 921974"/>
              <a:gd name="connsiteX1" fmla="*/ 8365 w 553840"/>
              <a:gd name="connsiteY1" fmla="*/ 838415 h 921974"/>
              <a:gd name="connsiteX2" fmla="*/ 332215 w 553840"/>
              <a:gd name="connsiteY2" fmla="*/ 895565 h 921974"/>
              <a:gd name="connsiteX3" fmla="*/ 522715 w 553840"/>
              <a:gd name="connsiteY3" fmla="*/ 495515 h 921974"/>
              <a:gd name="connsiteX4" fmla="*/ 534538 w 553840"/>
              <a:gd name="connsiteY4" fmla="*/ 137888 h 921974"/>
              <a:gd name="connsiteX5" fmla="*/ 355713 w 553840"/>
              <a:gd name="connsiteY5" fmla="*/ 14000 h 921974"/>
              <a:gd name="connsiteX6" fmla="*/ 117532 w 553840"/>
              <a:gd name="connsiteY6" fmla="*/ 469029 h 921974"/>
              <a:gd name="connsiteX0" fmla="*/ 106334 w 542642"/>
              <a:gd name="connsiteY0" fmla="*/ 469029 h 916342"/>
              <a:gd name="connsiteX1" fmla="*/ 9136 w 542642"/>
              <a:gd name="connsiteY1" fmla="*/ 818551 h 916342"/>
              <a:gd name="connsiteX2" fmla="*/ 321017 w 542642"/>
              <a:gd name="connsiteY2" fmla="*/ 895565 h 916342"/>
              <a:gd name="connsiteX3" fmla="*/ 511517 w 542642"/>
              <a:gd name="connsiteY3" fmla="*/ 495515 h 916342"/>
              <a:gd name="connsiteX4" fmla="*/ 523340 w 542642"/>
              <a:gd name="connsiteY4" fmla="*/ 137888 h 916342"/>
              <a:gd name="connsiteX5" fmla="*/ 344515 w 542642"/>
              <a:gd name="connsiteY5" fmla="*/ 14000 h 916342"/>
              <a:gd name="connsiteX6" fmla="*/ 106334 w 542642"/>
              <a:gd name="connsiteY6" fmla="*/ 469029 h 916342"/>
              <a:gd name="connsiteX0" fmla="*/ 104905 w 542480"/>
              <a:gd name="connsiteY0" fmla="*/ 469029 h 903708"/>
              <a:gd name="connsiteX1" fmla="*/ 7707 w 542480"/>
              <a:gd name="connsiteY1" fmla="*/ 818551 h 903708"/>
              <a:gd name="connsiteX2" fmla="*/ 295405 w 542480"/>
              <a:gd name="connsiteY2" fmla="*/ 880357 h 903708"/>
              <a:gd name="connsiteX3" fmla="*/ 510088 w 542480"/>
              <a:gd name="connsiteY3" fmla="*/ 495515 h 903708"/>
              <a:gd name="connsiteX4" fmla="*/ 521911 w 542480"/>
              <a:gd name="connsiteY4" fmla="*/ 137888 h 903708"/>
              <a:gd name="connsiteX5" fmla="*/ 343086 w 542480"/>
              <a:gd name="connsiteY5" fmla="*/ 14000 h 903708"/>
              <a:gd name="connsiteX6" fmla="*/ 104905 w 542480"/>
              <a:gd name="connsiteY6" fmla="*/ 469029 h 903708"/>
              <a:gd name="connsiteX0" fmla="*/ 104905 w 529990"/>
              <a:gd name="connsiteY0" fmla="*/ 469029 h 903027"/>
              <a:gd name="connsiteX1" fmla="*/ 7707 w 529990"/>
              <a:gd name="connsiteY1" fmla="*/ 818551 h 903027"/>
              <a:gd name="connsiteX2" fmla="*/ 295405 w 529990"/>
              <a:gd name="connsiteY2" fmla="*/ 880357 h 903027"/>
              <a:gd name="connsiteX3" fmla="*/ 446396 w 529990"/>
              <a:gd name="connsiteY3" fmla="*/ 504767 h 903027"/>
              <a:gd name="connsiteX4" fmla="*/ 521911 w 529990"/>
              <a:gd name="connsiteY4" fmla="*/ 137888 h 903027"/>
              <a:gd name="connsiteX5" fmla="*/ 343086 w 529990"/>
              <a:gd name="connsiteY5" fmla="*/ 14000 h 903027"/>
              <a:gd name="connsiteX6" fmla="*/ 104905 w 529990"/>
              <a:gd name="connsiteY6" fmla="*/ 469029 h 90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9990" h="903027">
                <a:moveTo>
                  <a:pt x="104905" y="469029"/>
                </a:moveTo>
                <a:cubicBezTo>
                  <a:pt x="49008" y="603121"/>
                  <a:pt x="-24043" y="749996"/>
                  <a:pt x="7707" y="818551"/>
                </a:cubicBezTo>
                <a:cubicBezTo>
                  <a:pt x="39457" y="887106"/>
                  <a:pt x="222290" y="932654"/>
                  <a:pt x="295405" y="880357"/>
                </a:cubicBezTo>
                <a:cubicBezTo>
                  <a:pt x="368520" y="828060"/>
                  <a:pt x="408645" y="628512"/>
                  <a:pt x="446396" y="504767"/>
                </a:cubicBezTo>
                <a:cubicBezTo>
                  <a:pt x="484147" y="381022"/>
                  <a:pt x="553661" y="195038"/>
                  <a:pt x="521911" y="137888"/>
                </a:cubicBezTo>
                <a:cubicBezTo>
                  <a:pt x="490161" y="80738"/>
                  <a:pt x="412587" y="-41190"/>
                  <a:pt x="343086" y="14000"/>
                </a:cubicBezTo>
                <a:cubicBezTo>
                  <a:pt x="273585" y="69190"/>
                  <a:pt x="160802" y="334937"/>
                  <a:pt x="104905" y="469029"/>
                </a:cubicBezTo>
                <a:close/>
              </a:path>
            </a:pathLst>
          </a:custGeom>
          <a:noFill/>
          <a:ln w="1270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4" name="Freeform 753"/>
          <p:cNvSpPr/>
          <p:nvPr/>
        </p:nvSpPr>
        <p:spPr>
          <a:xfrm>
            <a:off x="8991600" y="21107400"/>
            <a:ext cx="1743075" cy="301227"/>
          </a:xfrm>
          <a:custGeom>
            <a:avLst/>
            <a:gdLst>
              <a:gd name="connsiteX0" fmla="*/ 0 w 1743075"/>
              <a:gd name="connsiteY0" fmla="*/ 171450 h 301227"/>
              <a:gd name="connsiteX1" fmla="*/ 371475 w 1743075"/>
              <a:gd name="connsiteY1" fmla="*/ 285750 h 301227"/>
              <a:gd name="connsiteX2" fmla="*/ 838200 w 1743075"/>
              <a:gd name="connsiteY2" fmla="*/ 276225 h 301227"/>
              <a:gd name="connsiteX3" fmla="*/ 1314450 w 1743075"/>
              <a:gd name="connsiteY3" fmla="*/ 66675 h 301227"/>
              <a:gd name="connsiteX4" fmla="*/ 1743075 w 1743075"/>
              <a:gd name="connsiteY4" fmla="*/ 0 h 301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3075" h="301227">
                <a:moveTo>
                  <a:pt x="0" y="171450"/>
                </a:moveTo>
                <a:cubicBezTo>
                  <a:pt x="115887" y="219869"/>
                  <a:pt x="231775" y="268288"/>
                  <a:pt x="371475" y="285750"/>
                </a:cubicBezTo>
                <a:cubicBezTo>
                  <a:pt x="511175" y="303212"/>
                  <a:pt x="681038" y="312737"/>
                  <a:pt x="838200" y="276225"/>
                </a:cubicBezTo>
                <a:cubicBezTo>
                  <a:pt x="995362" y="239713"/>
                  <a:pt x="1163637" y="112713"/>
                  <a:pt x="1314450" y="66675"/>
                </a:cubicBezTo>
                <a:cubicBezTo>
                  <a:pt x="1465263" y="20637"/>
                  <a:pt x="1604169" y="10318"/>
                  <a:pt x="174307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5" name="Freeform 754"/>
          <p:cNvSpPr/>
          <p:nvPr/>
        </p:nvSpPr>
        <p:spPr>
          <a:xfrm>
            <a:off x="8401050" y="17316450"/>
            <a:ext cx="2609850" cy="3543300"/>
          </a:xfrm>
          <a:custGeom>
            <a:avLst/>
            <a:gdLst>
              <a:gd name="connsiteX0" fmla="*/ 2485 w 2621860"/>
              <a:gd name="connsiteY0" fmla="*/ 0 h 3800475"/>
              <a:gd name="connsiteX1" fmla="*/ 31060 w 2621860"/>
              <a:gd name="connsiteY1" fmla="*/ 285750 h 3800475"/>
              <a:gd name="connsiteX2" fmla="*/ 221560 w 2621860"/>
              <a:gd name="connsiteY2" fmla="*/ 609600 h 3800475"/>
              <a:gd name="connsiteX3" fmla="*/ 974035 w 2621860"/>
              <a:gd name="connsiteY3" fmla="*/ 1276350 h 3800475"/>
              <a:gd name="connsiteX4" fmla="*/ 1716985 w 2621860"/>
              <a:gd name="connsiteY4" fmla="*/ 1819275 h 3800475"/>
              <a:gd name="connsiteX5" fmla="*/ 2107510 w 2621860"/>
              <a:gd name="connsiteY5" fmla="*/ 2181225 h 3800475"/>
              <a:gd name="connsiteX6" fmla="*/ 2240860 w 2621860"/>
              <a:gd name="connsiteY6" fmla="*/ 2562225 h 3800475"/>
              <a:gd name="connsiteX7" fmla="*/ 2450410 w 2621860"/>
              <a:gd name="connsiteY7" fmla="*/ 3381375 h 3800475"/>
              <a:gd name="connsiteX8" fmla="*/ 2621860 w 2621860"/>
              <a:gd name="connsiteY8" fmla="*/ 3800475 h 3800475"/>
              <a:gd name="connsiteX0" fmla="*/ 0 w 2590800"/>
              <a:gd name="connsiteY0" fmla="*/ 0 h 3514725"/>
              <a:gd name="connsiteX1" fmla="*/ 190500 w 2590800"/>
              <a:gd name="connsiteY1" fmla="*/ 323850 h 3514725"/>
              <a:gd name="connsiteX2" fmla="*/ 942975 w 2590800"/>
              <a:gd name="connsiteY2" fmla="*/ 990600 h 3514725"/>
              <a:gd name="connsiteX3" fmla="*/ 1685925 w 2590800"/>
              <a:gd name="connsiteY3" fmla="*/ 1533525 h 3514725"/>
              <a:gd name="connsiteX4" fmla="*/ 2076450 w 2590800"/>
              <a:gd name="connsiteY4" fmla="*/ 1895475 h 3514725"/>
              <a:gd name="connsiteX5" fmla="*/ 2209800 w 2590800"/>
              <a:gd name="connsiteY5" fmla="*/ 2276475 h 3514725"/>
              <a:gd name="connsiteX6" fmla="*/ 2419350 w 2590800"/>
              <a:gd name="connsiteY6" fmla="*/ 3095625 h 3514725"/>
              <a:gd name="connsiteX7" fmla="*/ 2590800 w 2590800"/>
              <a:gd name="connsiteY7" fmla="*/ 3514725 h 3514725"/>
              <a:gd name="connsiteX0" fmla="*/ 0 w 2609850"/>
              <a:gd name="connsiteY0" fmla="*/ 0 h 3543300"/>
              <a:gd name="connsiteX1" fmla="*/ 209550 w 2609850"/>
              <a:gd name="connsiteY1" fmla="*/ 352425 h 3543300"/>
              <a:gd name="connsiteX2" fmla="*/ 962025 w 2609850"/>
              <a:gd name="connsiteY2" fmla="*/ 1019175 h 3543300"/>
              <a:gd name="connsiteX3" fmla="*/ 1704975 w 2609850"/>
              <a:gd name="connsiteY3" fmla="*/ 1562100 h 3543300"/>
              <a:gd name="connsiteX4" fmla="*/ 2095500 w 2609850"/>
              <a:gd name="connsiteY4" fmla="*/ 1924050 h 3543300"/>
              <a:gd name="connsiteX5" fmla="*/ 2228850 w 2609850"/>
              <a:gd name="connsiteY5" fmla="*/ 2305050 h 3543300"/>
              <a:gd name="connsiteX6" fmla="*/ 2438400 w 2609850"/>
              <a:gd name="connsiteY6" fmla="*/ 3124200 h 3543300"/>
              <a:gd name="connsiteX7" fmla="*/ 2609850 w 2609850"/>
              <a:gd name="connsiteY7" fmla="*/ 354330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09850" h="3543300">
                <a:moveTo>
                  <a:pt x="0" y="0"/>
                </a:moveTo>
                <a:cubicBezTo>
                  <a:pt x="36512" y="101600"/>
                  <a:pt x="49213" y="182563"/>
                  <a:pt x="209550" y="352425"/>
                </a:cubicBezTo>
                <a:cubicBezTo>
                  <a:pt x="369887" y="522287"/>
                  <a:pt x="712788" y="817563"/>
                  <a:pt x="962025" y="1019175"/>
                </a:cubicBezTo>
                <a:cubicBezTo>
                  <a:pt x="1211262" y="1220787"/>
                  <a:pt x="1516063" y="1411288"/>
                  <a:pt x="1704975" y="1562100"/>
                </a:cubicBezTo>
                <a:cubicBezTo>
                  <a:pt x="1893887" y="1712912"/>
                  <a:pt x="2008188" y="1800225"/>
                  <a:pt x="2095500" y="1924050"/>
                </a:cubicBezTo>
                <a:cubicBezTo>
                  <a:pt x="2182812" y="2047875"/>
                  <a:pt x="2171700" y="2105025"/>
                  <a:pt x="2228850" y="2305050"/>
                </a:cubicBezTo>
                <a:cubicBezTo>
                  <a:pt x="2286000" y="2505075"/>
                  <a:pt x="2374900" y="2917825"/>
                  <a:pt x="2438400" y="3124200"/>
                </a:cubicBezTo>
                <a:cubicBezTo>
                  <a:pt x="2501900" y="3330575"/>
                  <a:pt x="2555875" y="3436937"/>
                  <a:pt x="2609850" y="354330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6" name="Freeform 755"/>
          <p:cNvSpPr/>
          <p:nvPr/>
        </p:nvSpPr>
        <p:spPr>
          <a:xfrm>
            <a:off x="11591925" y="19631025"/>
            <a:ext cx="1352550" cy="1428750"/>
          </a:xfrm>
          <a:custGeom>
            <a:avLst/>
            <a:gdLst>
              <a:gd name="connsiteX0" fmla="*/ 0 w 1352550"/>
              <a:gd name="connsiteY0" fmla="*/ 1428750 h 1428750"/>
              <a:gd name="connsiteX1" fmla="*/ 381000 w 1352550"/>
              <a:gd name="connsiteY1" fmla="*/ 819150 h 1428750"/>
              <a:gd name="connsiteX2" fmla="*/ 676275 w 1352550"/>
              <a:gd name="connsiteY2" fmla="*/ 476250 h 1428750"/>
              <a:gd name="connsiteX3" fmla="*/ 1066800 w 1352550"/>
              <a:gd name="connsiteY3" fmla="*/ 133350 h 1428750"/>
              <a:gd name="connsiteX4" fmla="*/ 1352550 w 1352550"/>
              <a:gd name="connsiteY4" fmla="*/ 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550" h="1428750">
                <a:moveTo>
                  <a:pt x="0" y="1428750"/>
                </a:moveTo>
                <a:cubicBezTo>
                  <a:pt x="134144" y="1203325"/>
                  <a:pt x="268288" y="977900"/>
                  <a:pt x="381000" y="819150"/>
                </a:cubicBezTo>
                <a:cubicBezTo>
                  <a:pt x="493712" y="660400"/>
                  <a:pt x="561975" y="590550"/>
                  <a:pt x="676275" y="476250"/>
                </a:cubicBezTo>
                <a:cubicBezTo>
                  <a:pt x="790575" y="361950"/>
                  <a:pt x="954088" y="212725"/>
                  <a:pt x="1066800" y="133350"/>
                </a:cubicBezTo>
                <a:cubicBezTo>
                  <a:pt x="1179513" y="53975"/>
                  <a:pt x="1266031" y="26987"/>
                  <a:pt x="135255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7" name="Freeform 756"/>
          <p:cNvSpPr/>
          <p:nvPr/>
        </p:nvSpPr>
        <p:spPr>
          <a:xfrm>
            <a:off x="11591925" y="20326350"/>
            <a:ext cx="1571625" cy="1038225"/>
          </a:xfrm>
          <a:custGeom>
            <a:avLst/>
            <a:gdLst>
              <a:gd name="connsiteX0" fmla="*/ 0 w 1571625"/>
              <a:gd name="connsiteY0" fmla="*/ 1038225 h 1038225"/>
              <a:gd name="connsiteX1" fmla="*/ 419100 w 1571625"/>
              <a:gd name="connsiteY1" fmla="*/ 733425 h 1038225"/>
              <a:gd name="connsiteX2" fmla="*/ 809625 w 1571625"/>
              <a:gd name="connsiteY2" fmla="*/ 409575 h 1038225"/>
              <a:gd name="connsiteX3" fmla="*/ 1257300 w 1571625"/>
              <a:gd name="connsiteY3" fmla="*/ 123825 h 1038225"/>
              <a:gd name="connsiteX4" fmla="*/ 1571625 w 1571625"/>
              <a:gd name="connsiteY4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1625" h="1038225">
                <a:moveTo>
                  <a:pt x="0" y="1038225"/>
                </a:moveTo>
                <a:cubicBezTo>
                  <a:pt x="142081" y="938212"/>
                  <a:pt x="284163" y="838200"/>
                  <a:pt x="419100" y="733425"/>
                </a:cubicBezTo>
                <a:cubicBezTo>
                  <a:pt x="554038" y="628650"/>
                  <a:pt x="669925" y="511175"/>
                  <a:pt x="809625" y="409575"/>
                </a:cubicBezTo>
                <a:cubicBezTo>
                  <a:pt x="949325" y="307975"/>
                  <a:pt x="1130300" y="192087"/>
                  <a:pt x="1257300" y="123825"/>
                </a:cubicBezTo>
                <a:cubicBezTo>
                  <a:pt x="1384300" y="55562"/>
                  <a:pt x="1477962" y="27781"/>
                  <a:pt x="157162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TextBox 180"/>
          <p:cNvSpPr txBox="1"/>
          <p:nvPr/>
        </p:nvSpPr>
        <p:spPr>
          <a:xfrm>
            <a:off x="9501576" y="18797331"/>
            <a:ext cx="27608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Dnepropetrovsk</a:t>
            </a:r>
          </a:p>
        </p:txBody>
      </p:sp>
      <p:sp>
        <p:nvSpPr>
          <p:cNvPr id="758" name="Freeform 757"/>
          <p:cNvSpPr/>
          <p:nvPr/>
        </p:nvSpPr>
        <p:spPr>
          <a:xfrm>
            <a:off x="7229475" y="16935450"/>
            <a:ext cx="1104900" cy="1066800"/>
          </a:xfrm>
          <a:custGeom>
            <a:avLst/>
            <a:gdLst>
              <a:gd name="connsiteX0" fmla="*/ 0 w 1104900"/>
              <a:gd name="connsiteY0" fmla="*/ 1066800 h 1066800"/>
              <a:gd name="connsiteX1" fmla="*/ 657225 w 1104900"/>
              <a:gd name="connsiteY1" fmla="*/ 800100 h 1066800"/>
              <a:gd name="connsiteX2" fmla="*/ 990600 w 1104900"/>
              <a:gd name="connsiteY2" fmla="*/ 400050 h 1066800"/>
              <a:gd name="connsiteX3" fmla="*/ 1104900 w 1104900"/>
              <a:gd name="connsiteY3" fmla="*/ 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900" h="1066800">
                <a:moveTo>
                  <a:pt x="0" y="1066800"/>
                </a:moveTo>
                <a:cubicBezTo>
                  <a:pt x="246062" y="989012"/>
                  <a:pt x="492125" y="911225"/>
                  <a:pt x="657225" y="800100"/>
                </a:cubicBezTo>
                <a:cubicBezTo>
                  <a:pt x="822325" y="688975"/>
                  <a:pt x="915988" y="533400"/>
                  <a:pt x="990600" y="400050"/>
                </a:cubicBezTo>
                <a:cubicBezTo>
                  <a:pt x="1065213" y="266700"/>
                  <a:pt x="1085056" y="133350"/>
                  <a:pt x="110490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9" name="Freeform 758"/>
          <p:cNvSpPr/>
          <p:nvPr/>
        </p:nvSpPr>
        <p:spPr>
          <a:xfrm>
            <a:off x="8048625" y="17821198"/>
            <a:ext cx="3429000" cy="743027"/>
          </a:xfrm>
          <a:custGeom>
            <a:avLst/>
            <a:gdLst>
              <a:gd name="connsiteX0" fmla="*/ 0 w 3429000"/>
              <a:gd name="connsiteY0" fmla="*/ 743027 h 743027"/>
              <a:gd name="connsiteX1" fmla="*/ 428625 w 3429000"/>
              <a:gd name="connsiteY1" fmla="*/ 466802 h 743027"/>
              <a:gd name="connsiteX2" fmla="*/ 971550 w 3429000"/>
              <a:gd name="connsiteY2" fmla="*/ 181052 h 743027"/>
              <a:gd name="connsiteX3" fmla="*/ 1543050 w 3429000"/>
              <a:gd name="connsiteY3" fmla="*/ 19127 h 743027"/>
              <a:gd name="connsiteX4" fmla="*/ 1924050 w 3429000"/>
              <a:gd name="connsiteY4" fmla="*/ 9602 h 743027"/>
              <a:gd name="connsiteX5" fmla="*/ 2324100 w 3429000"/>
              <a:gd name="connsiteY5" fmla="*/ 19127 h 743027"/>
              <a:gd name="connsiteX6" fmla="*/ 2724150 w 3429000"/>
              <a:gd name="connsiteY6" fmla="*/ 228677 h 743027"/>
              <a:gd name="connsiteX7" fmla="*/ 3057525 w 3429000"/>
              <a:gd name="connsiteY7" fmla="*/ 342977 h 743027"/>
              <a:gd name="connsiteX8" fmla="*/ 3429000 w 3429000"/>
              <a:gd name="connsiteY8" fmla="*/ 438227 h 74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29000" h="743027">
                <a:moveTo>
                  <a:pt x="0" y="743027"/>
                </a:moveTo>
                <a:cubicBezTo>
                  <a:pt x="133350" y="651745"/>
                  <a:pt x="266700" y="560464"/>
                  <a:pt x="428625" y="466802"/>
                </a:cubicBezTo>
                <a:cubicBezTo>
                  <a:pt x="590550" y="373140"/>
                  <a:pt x="785813" y="255664"/>
                  <a:pt x="971550" y="181052"/>
                </a:cubicBezTo>
                <a:cubicBezTo>
                  <a:pt x="1157287" y="106440"/>
                  <a:pt x="1384300" y="47702"/>
                  <a:pt x="1543050" y="19127"/>
                </a:cubicBezTo>
                <a:cubicBezTo>
                  <a:pt x="1701800" y="-9448"/>
                  <a:pt x="1793875" y="9602"/>
                  <a:pt x="1924050" y="9602"/>
                </a:cubicBezTo>
                <a:cubicBezTo>
                  <a:pt x="2054225" y="9602"/>
                  <a:pt x="2190750" y="-17386"/>
                  <a:pt x="2324100" y="19127"/>
                </a:cubicBezTo>
                <a:cubicBezTo>
                  <a:pt x="2457450" y="55640"/>
                  <a:pt x="2601913" y="174702"/>
                  <a:pt x="2724150" y="228677"/>
                </a:cubicBezTo>
                <a:cubicBezTo>
                  <a:pt x="2846387" y="282652"/>
                  <a:pt x="2940050" y="308052"/>
                  <a:pt x="3057525" y="342977"/>
                </a:cubicBezTo>
                <a:cubicBezTo>
                  <a:pt x="3175000" y="377902"/>
                  <a:pt x="3302000" y="408064"/>
                  <a:pt x="3429000" y="438227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0" name="Freeform 759"/>
          <p:cNvSpPr/>
          <p:nvPr/>
        </p:nvSpPr>
        <p:spPr>
          <a:xfrm>
            <a:off x="6067425" y="14144625"/>
            <a:ext cx="1238250" cy="1981200"/>
          </a:xfrm>
          <a:custGeom>
            <a:avLst/>
            <a:gdLst>
              <a:gd name="connsiteX0" fmla="*/ 0 w 1238250"/>
              <a:gd name="connsiteY0" fmla="*/ 0 h 1981200"/>
              <a:gd name="connsiteX1" fmla="*/ 390525 w 1238250"/>
              <a:gd name="connsiteY1" fmla="*/ 171450 h 1981200"/>
              <a:gd name="connsiteX2" fmla="*/ 600075 w 1238250"/>
              <a:gd name="connsiteY2" fmla="*/ 590550 h 1981200"/>
              <a:gd name="connsiteX3" fmla="*/ 923925 w 1238250"/>
              <a:gd name="connsiteY3" fmla="*/ 1190625 h 1981200"/>
              <a:gd name="connsiteX4" fmla="*/ 1238250 w 1238250"/>
              <a:gd name="connsiteY4" fmla="*/ 198120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0" h="1981200">
                <a:moveTo>
                  <a:pt x="0" y="0"/>
                </a:moveTo>
                <a:cubicBezTo>
                  <a:pt x="145256" y="36512"/>
                  <a:pt x="290513" y="73025"/>
                  <a:pt x="390525" y="171450"/>
                </a:cubicBezTo>
                <a:cubicBezTo>
                  <a:pt x="490538" y="269875"/>
                  <a:pt x="511175" y="420688"/>
                  <a:pt x="600075" y="590550"/>
                </a:cubicBezTo>
                <a:cubicBezTo>
                  <a:pt x="688975" y="760413"/>
                  <a:pt x="817562" y="958850"/>
                  <a:pt x="923925" y="1190625"/>
                </a:cubicBezTo>
                <a:cubicBezTo>
                  <a:pt x="1030288" y="1422400"/>
                  <a:pt x="1134269" y="1701800"/>
                  <a:pt x="1238250" y="198120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1" name="Freeform 760"/>
          <p:cNvSpPr/>
          <p:nvPr/>
        </p:nvSpPr>
        <p:spPr>
          <a:xfrm>
            <a:off x="7696200" y="13544550"/>
            <a:ext cx="561975" cy="2914650"/>
          </a:xfrm>
          <a:custGeom>
            <a:avLst/>
            <a:gdLst>
              <a:gd name="connsiteX0" fmla="*/ 0 w 561975"/>
              <a:gd name="connsiteY0" fmla="*/ 0 h 2914650"/>
              <a:gd name="connsiteX1" fmla="*/ 85725 w 561975"/>
              <a:gd name="connsiteY1" fmla="*/ 733425 h 2914650"/>
              <a:gd name="connsiteX2" fmla="*/ 266700 w 561975"/>
              <a:gd name="connsiteY2" fmla="*/ 1457325 h 2914650"/>
              <a:gd name="connsiteX3" fmla="*/ 390525 w 561975"/>
              <a:gd name="connsiteY3" fmla="*/ 2314575 h 2914650"/>
              <a:gd name="connsiteX4" fmla="*/ 561975 w 561975"/>
              <a:gd name="connsiteY4" fmla="*/ 2914650 h 291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975" h="2914650">
                <a:moveTo>
                  <a:pt x="0" y="0"/>
                </a:moveTo>
                <a:cubicBezTo>
                  <a:pt x="20637" y="245269"/>
                  <a:pt x="41275" y="490538"/>
                  <a:pt x="85725" y="733425"/>
                </a:cubicBezTo>
                <a:cubicBezTo>
                  <a:pt x="130175" y="976313"/>
                  <a:pt x="215900" y="1193800"/>
                  <a:pt x="266700" y="1457325"/>
                </a:cubicBezTo>
                <a:cubicBezTo>
                  <a:pt x="317500" y="1720850"/>
                  <a:pt x="341313" y="2071688"/>
                  <a:pt x="390525" y="2314575"/>
                </a:cubicBezTo>
                <a:cubicBezTo>
                  <a:pt x="439738" y="2557463"/>
                  <a:pt x="500856" y="2736056"/>
                  <a:pt x="561975" y="291465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2" name="Freeform 761"/>
          <p:cNvSpPr/>
          <p:nvPr/>
        </p:nvSpPr>
        <p:spPr>
          <a:xfrm>
            <a:off x="5438775" y="15998184"/>
            <a:ext cx="1600200" cy="727716"/>
          </a:xfrm>
          <a:custGeom>
            <a:avLst/>
            <a:gdLst>
              <a:gd name="connsiteX0" fmla="*/ 0 w 1600200"/>
              <a:gd name="connsiteY0" fmla="*/ 727716 h 727716"/>
              <a:gd name="connsiteX1" fmla="*/ 200025 w 1600200"/>
              <a:gd name="connsiteY1" fmla="*/ 413391 h 727716"/>
              <a:gd name="connsiteX2" fmla="*/ 485775 w 1600200"/>
              <a:gd name="connsiteY2" fmla="*/ 165741 h 727716"/>
              <a:gd name="connsiteX3" fmla="*/ 866775 w 1600200"/>
              <a:gd name="connsiteY3" fmla="*/ 22866 h 727716"/>
              <a:gd name="connsiteX4" fmla="*/ 1200150 w 1600200"/>
              <a:gd name="connsiteY4" fmla="*/ 22866 h 727716"/>
              <a:gd name="connsiteX5" fmla="*/ 1600200 w 1600200"/>
              <a:gd name="connsiteY5" fmla="*/ 241941 h 72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00200" h="727716">
                <a:moveTo>
                  <a:pt x="0" y="727716"/>
                </a:moveTo>
                <a:cubicBezTo>
                  <a:pt x="59531" y="617384"/>
                  <a:pt x="119063" y="507053"/>
                  <a:pt x="200025" y="413391"/>
                </a:cubicBezTo>
                <a:cubicBezTo>
                  <a:pt x="280987" y="319729"/>
                  <a:pt x="374650" y="230828"/>
                  <a:pt x="485775" y="165741"/>
                </a:cubicBezTo>
                <a:cubicBezTo>
                  <a:pt x="596900" y="100653"/>
                  <a:pt x="747713" y="46678"/>
                  <a:pt x="866775" y="22866"/>
                </a:cubicBezTo>
                <a:cubicBezTo>
                  <a:pt x="985837" y="-946"/>
                  <a:pt x="1077913" y="-13646"/>
                  <a:pt x="1200150" y="22866"/>
                </a:cubicBezTo>
                <a:cubicBezTo>
                  <a:pt x="1322387" y="59378"/>
                  <a:pt x="1461293" y="150659"/>
                  <a:pt x="1600200" y="241941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3" name="Freeform 762"/>
          <p:cNvSpPr/>
          <p:nvPr/>
        </p:nvSpPr>
        <p:spPr>
          <a:xfrm>
            <a:off x="5553075" y="17306925"/>
            <a:ext cx="1809750" cy="203068"/>
          </a:xfrm>
          <a:custGeom>
            <a:avLst/>
            <a:gdLst>
              <a:gd name="connsiteX0" fmla="*/ 0 w 1809750"/>
              <a:gd name="connsiteY0" fmla="*/ 133350 h 203068"/>
              <a:gd name="connsiteX1" fmla="*/ 295275 w 1809750"/>
              <a:gd name="connsiteY1" fmla="*/ 180975 h 203068"/>
              <a:gd name="connsiteX2" fmla="*/ 838200 w 1809750"/>
              <a:gd name="connsiteY2" fmla="*/ 200025 h 203068"/>
              <a:gd name="connsiteX3" fmla="*/ 1266825 w 1809750"/>
              <a:gd name="connsiteY3" fmla="*/ 180975 h 203068"/>
              <a:gd name="connsiteX4" fmla="*/ 1809750 w 1809750"/>
              <a:gd name="connsiteY4" fmla="*/ 0 h 203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0" h="203068">
                <a:moveTo>
                  <a:pt x="0" y="133350"/>
                </a:moveTo>
                <a:cubicBezTo>
                  <a:pt x="77787" y="151606"/>
                  <a:pt x="155575" y="169863"/>
                  <a:pt x="295275" y="180975"/>
                </a:cubicBezTo>
                <a:cubicBezTo>
                  <a:pt x="434975" y="192087"/>
                  <a:pt x="676275" y="200025"/>
                  <a:pt x="838200" y="200025"/>
                </a:cubicBezTo>
                <a:cubicBezTo>
                  <a:pt x="1000125" y="200025"/>
                  <a:pt x="1104900" y="214312"/>
                  <a:pt x="1266825" y="180975"/>
                </a:cubicBezTo>
                <a:cubicBezTo>
                  <a:pt x="1428750" y="147638"/>
                  <a:pt x="1619250" y="73819"/>
                  <a:pt x="180975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4" name="Freeform 763"/>
          <p:cNvSpPr/>
          <p:nvPr/>
        </p:nvSpPr>
        <p:spPr>
          <a:xfrm>
            <a:off x="7639050" y="17325975"/>
            <a:ext cx="3267075" cy="138716"/>
          </a:xfrm>
          <a:custGeom>
            <a:avLst/>
            <a:gdLst>
              <a:gd name="connsiteX0" fmla="*/ 0 w 3267075"/>
              <a:gd name="connsiteY0" fmla="*/ 0 h 138716"/>
              <a:gd name="connsiteX1" fmla="*/ 361950 w 3267075"/>
              <a:gd name="connsiteY1" fmla="*/ 123825 h 138716"/>
              <a:gd name="connsiteX2" fmla="*/ 923925 w 3267075"/>
              <a:gd name="connsiteY2" fmla="*/ 133350 h 138716"/>
              <a:gd name="connsiteX3" fmla="*/ 1381125 w 3267075"/>
              <a:gd name="connsiteY3" fmla="*/ 95250 h 138716"/>
              <a:gd name="connsiteX4" fmla="*/ 1800225 w 3267075"/>
              <a:gd name="connsiteY4" fmla="*/ 76200 h 138716"/>
              <a:gd name="connsiteX5" fmla="*/ 2638425 w 3267075"/>
              <a:gd name="connsiteY5" fmla="*/ 66675 h 138716"/>
              <a:gd name="connsiteX6" fmla="*/ 3267075 w 3267075"/>
              <a:gd name="connsiteY6" fmla="*/ 47625 h 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7075" h="138716">
                <a:moveTo>
                  <a:pt x="0" y="0"/>
                </a:moveTo>
                <a:cubicBezTo>
                  <a:pt x="103981" y="50800"/>
                  <a:pt x="207963" y="101600"/>
                  <a:pt x="361950" y="123825"/>
                </a:cubicBezTo>
                <a:cubicBezTo>
                  <a:pt x="515937" y="146050"/>
                  <a:pt x="754063" y="138112"/>
                  <a:pt x="923925" y="133350"/>
                </a:cubicBezTo>
                <a:cubicBezTo>
                  <a:pt x="1093787" y="128588"/>
                  <a:pt x="1235075" y="104775"/>
                  <a:pt x="1381125" y="95250"/>
                </a:cubicBezTo>
                <a:cubicBezTo>
                  <a:pt x="1527175" y="85725"/>
                  <a:pt x="1590675" y="80963"/>
                  <a:pt x="1800225" y="76200"/>
                </a:cubicBezTo>
                <a:cubicBezTo>
                  <a:pt x="2009775" y="71438"/>
                  <a:pt x="2393950" y="71438"/>
                  <a:pt x="2638425" y="66675"/>
                </a:cubicBezTo>
                <a:cubicBezTo>
                  <a:pt x="2882900" y="61913"/>
                  <a:pt x="3074987" y="54769"/>
                  <a:pt x="3267075" y="47625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TextBox 169"/>
          <p:cNvSpPr txBox="1"/>
          <p:nvPr/>
        </p:nvSpPr>
        <p:spPr>
          <a:xfrm>
            <a:off x="5702869" y="16245652"/>
            <a:ext cx="8640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Kiev</a:t>
            </a:r>
          </a:p>
        </p:txBody>
      </p:sp>
      <p:sp>
        <p:nvSpPr>
          <p:cNvPr id="765" name="Freeform 764"/>
          <p:cNvSpPr/>
          <p:nvPr/>
        </p:nvSpPr>
        <p:spPr>
          <a:xfrm>
            <a:off x="8420100" y="11744325"/>
            <a:ext cx="2962275" cy="4267200"/>
          </a:xfrm>
          <a:custGeom>
            <a:avLst/>
            <a:gdLst>
              <a:gd name="connsiteX0" fmla="*/ 0 w 2962275"/>
              <a:gd name="connsiteY0" fmla="*/ 4267200 h 4267200"/>
              <a:gd name="connsiteX1" fmla="*/ 228600 w 2962275"/>
              <a:gd name="connsiteY1" fmla="*/ 3543300 h 4267200"/>
              <a:gd name="connsiteX2" fmla="*/ 847725 w 2962275"/>
              <a:gd name="connsiteY2" fmla="*/ 2695575 h 4267200"/>
              <a:gd name="connsiteX3" fmla="*/ 1695450 w 2962275"/>
              <a:gd name="connsiteY3" fmla="*/ 1933575 h 4267200"/>
              <a:gd name="connsiteX4" fmla="*/ 2362200 w 2962275"/>
              <a:gd name="connsiteY4" fmla="*/ 1181100 h 4267200"/>
              <a:gd name="connsiteX5" fmla="*/ 2647950 w 2962275"/>
              <a:gd name="connsiteY5" fmla="*/ 657225 h 4267200"/>
              <a:gd name="connsiteX6" fmla="*/ 2962275 w 2962275"/>
              <a:gd name="connsiteY6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62275" h="4267200">
                <a:moveTo>
                  <a:pt x="0" y="4267200"/>
                </a:moveTo>
                <a:cubicBezTo>
                  <a:pt x="43656" y="4036218"/>
                  <a:pt x="87313" y="3805237"/>
                  <a:pt x="228600" y="3543300"/>
                </a:cubicBezTo>
                <a:cubicBezTo>
                  <a:pt x="369887" y="3281363"/>
                  <a:pt x="603250" y="2963862"/>
                  <a:pt x="847725" y="2695575"/>
                </a:cubicBezTo>
                <a:cubicBezTo>
                  <a:pt x="1092200" y="2427288"/>
                  <a:pt x="1443038" y="2185987"/>
                  <a:pt x="1695450" y="1933575"/>
                </a:cubicBezTo>
                <a:cubicBezTo>
                  <a:pt x="1947862" y="1681163"/>
                  <a:pt x="2203450" y="1393825"/>
                  <a:pt x="2362200" y="1181100"/>
                </a:cubicBezTo>
                <a:cubicBezTo>
                  <a:pt x="2520950" y="968375"/>
                  <a:pt x="2547938" y="854075"/>
                  <a:pt x="2647950" y="657225"/>
                </a:cubicBezTo>
                <a:cubicBezTo>
                  <a:pt x="2747962" y="460375"/>
                  <a:pt x="2855118" y="230187"/>
                  <a:pt x="296227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6" name="Freeform 765"/>
          <p:cNvSpPr/>
          <p:nvPr/>
        </p:nvSpPr>
        <p:spPr>
          <a:xfrm>
            <a:off x="11010900" y="10877550"/>
            <a:ext cx="1095375" cy="1647825"/>
          </a:xfrm>
          <a:custGeom>
            <a:avLst/>
            <a:gdLst>
              <a:gd name="connsiteX0" fmla="*/ 0 w 1095375"/>
              <a:gd name="connsiteY0" fmla="*/ 1647825 h 1647825"/>
              <a:gd name="connsiteX1" fmla="*/ 352425 w 1095375"/>
              <a:gd name="connsiteY1" fmla="*/ 1419225 h 1647825"/>
              <a:gd name="connsiteX2" fmla="*/ 704850 w 1095375"/>
              <a:gd name="connsiteY2" fmla="*/ 1133475 h 1647825"/>
              <a:gd name="connsiteX3" fmla="*/ 933450 w 1095375"/>
              <a:gd name="connsiteY3" fmla="*/ 619125 h 1647825"/>
              <a:gd name="connsiteX4" fmla="*/ 1095375 w 1095375"/>
              <a:gd name="connsiteY4" fmla="*/ 0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75" h="1647825">
                <a:moveTo>
                  <a:pt x="0" y="1647825"/>
                </a:moveTo>
                <a:cubicBezTo>
                  <a:pt x="117475" y="1576387"/>
                  <a:pt x="234950" y="1504950"/>
                  <a:pt x="352425" y="1419225"/>
                </a:cubicBezTo>
                <a:cubicBezTo>
                  <a:pt x="469900" y="1333500"/>
                  <a:pt x="608013" y="1266825"/>
                  <a:pt x="704850" y="1133475"/>
                </a:cubicBezTo>
                <a:cubicBezTo>
                  <a:pt x="801687" y="1000125"/>
                  <a:pt x="868363" y="808037"/>
                  <a:pt x="933450" y="619125"/>
                </a:cubicBezTo>
                <a:cubicBezTo>
                  <a:pt x="998537" y="430213"/>
                  <a:pt x="1046956" y="215106"/>
                  <a:pt x="109537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7" name="Freeform 766"/>
          <p:cNvSpPr/>
          <p:nvPr/>
        </p:nvSpPr>
        <p:spPr>
          <a:xfrm>
            <a:off x="7362825" y="10182225"/>
            <a:ext cx="1813416" cy="1628775"/>
          </a:xfrm>
          <a:custGeom>
            <a:avLst/>
            <a:gdLst>
              <a:gd name="connsiteX0" fmla="*/ 0 w 1813416"/>
              <a:gd name="connsiteY0" fmla="*/ 1628775 h 1628775"/>
              <a:gd name="connsiteX1" fmla="*/ 676275 w 1813416"/>
              <a:gd name="connsiteY1" fmla="*/ 1247775 h 1628775"/>
              <a:gd name="connsiteX2" fmla="*/ 1390650 w 1813416"/>
              <a:gd name="connsiteY2" fmla="*/ 781050 h 1628775"/>
              <a:gd name="connsiteX3" fmla="*/ 1752600 w 1813416"/>
              <a:gd name="connsiteY3" fmla="*/ 476250 h 1628775"/>
              <a:gd name="connsiteX4" fmla="*/ 1809750 w 1813416"/>
              <a:gd name="connsiteY4" fmla="*/ 0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3416" h="1628775">
                <a:moveTo>
                  <a:pt x="0" y="1628775"/>
                </a:moveTo>
                <a:cubicBezTo>
                  <a:pt x="222250" y="1508918"/>
                  <a:pt x="444500" y="1389062"/>
                  <a:pt x="676275" y="1247775"/>
                </a:cubicBezTo>
                <a:cubicBezTo>
                  <a:pt x="908050" y="1106487"/>
                  <a:pt x="1211262" y="909638"/>
                  <a:pt x="1390650" y="781050"/>
                </a:cubicBezTo>
                <a:cubicBezTo>
                  <a:pt x="1570038" y="652462"/>
                  <a:pt x="1682750" y="606425"/>
                  <a:pt x="1752600" y="476250"/>
                </a:cubicBezTo>
                <a:cubicBezTo>
                  <a:pt x="1822450" y="346075"/>
                  <a:pt x="1816100" y="173037"/>
                  <a:pt x="180975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8" name="Freeform 767"/>
          <p:cNvSpPr/>
          <p:nvPr/>
        </p:nvSpPr>
        <p:spPr>
          <a:xfrm>
            <a:off x="7286625" y="9652315"/>
            <a:ext cx="1828800" cy="320360"/>
          </a:xfrm>
          <a:custGeom>
            <a:avLst/>
            <a:gdLst>
              <a:gd name="connsiteX0" fmla="*/ 0 w 1828800"/>
              <a:gd name="connsiteY0" fmla="*/ 320360 h 320360"/>
              <a:gd name="connsiteX1" fmla="*/ 352425 w 1828800"/>
              <a:gd name="connsiteY1" fmla="*/ 215585 h 320360"/>
              <a:gd name="connsiteX2" fmla="*/ 952500 w 1828800"/>
              <a:gd name="connsiteY2" fmla="*/ 34610 h 320360"/>
              <a:gd name="connsiteX3" fmla="*/ 1323975 w 1828800"/>
              <a:gd name="connsiteY3" fmla="*/ 6035 h 320360"/>
              <a:gd name="connsiteX4" fmla="*/ 1676400 w 1828800"/>
              <a:gd name="connsiteY4" fmla="*/ 110810 h 320360"/>
              <a:gd name="connsiteX5" fmla="*/ 1828800 w 1828800"/>
              <a:gd name="connsiteY5" fmla="*/ 272735 h 32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800" h="320360">
                <a:moveTo>
                  <a:pt x="0" y="320360"/>
                </a:moveTo>
                <a:lnTo>
                  <a:pt x="352425" y="215585"/>
                </a:lnTo>
                <a:cubicBezTo>
                  <a:pt x="511175" y="167960"/>
                  <a:pt x="790575" y="69535"/>
                  <a:pt x="952500" y="34610"/>
                </a:cubicBezTo>
                <a:cubicBezTo>
                  <a:pt x="1114425" y="-315"/>
                  <a:pt x="1203325" y="-6665"/>
                  <a:pt x="1323975" y="6035"/>
                </a:cubicBezTo>
                <a:cubicBezTo>
                  <a:pt x="1444625" y="18735"/>
                  <a:pt x="1592263" y="66360"/>
                  <a:pt x="1676400" y="110810"/>
                </a:cubicBezTo>
                <a:cubicBezTo>
                  <a:pt x="1760538" y="155260"/>
                  <a:pt x="1794669" y="213997"/>
                  <a:pt x="1828800" y="272735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3" name="Freeform 772"/>
          <p:cNvSpPr/>
          <p:nvPr/>
        </p:nvSpPr>
        <p:spPr>
          <a:xfrm>
            <a:off x="7210425" y="10572750"/>
            <a:ext cx="819150" cy="161925"/>
          </a:xfrm>
          <a:custGeom>
            <a:avLst/>
            <a:gdLst>
              <a:gd name="connsiteX0" fmla="*/ 0 w 819150"/>
              <a:gd name="connsiteY0" fmla="*/ 161925 h 161925"/>
              <a:gd name="connsiteX1" fmla="*/ 504825 w 819150"/>
              <a:gd name="connsiteY1" fmla="*/ 76200 h 161925"/>
              <a:gd name="connsiteX2" fmla="*/ 819150 w 819150"/>
              <a:gd name="connsiteY2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61925">
                <a:moveTo>
                  <a:pt x="0" y="161925"/>
                </a:moveTo>
                <a:cubicBezTo>
                  <a:pt x="184150" y="132556"/>
                  <a:pt x="368300" y="103187"/>
                  <a:pt x="504825" y="76200"/>
                </a:cubicBezTo>
                <a:cubicBezTo>
                  <a:pt x="641350" y="49213"/>
                  <a:pt x="730250" y="24606"/>
                  <a:pt x="81915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4" name="Freeform 773"/>
          <p:cNvSpPr/>
          <p:nvPr/>
        </p:nvSpPr>
        <p:spPr>
          <a:xfrm>
            <a:off x="9039225" y="8315325"/>
            <a:ext cx="695325" cy="1228725"/>
          </a:xfrm>
          <a:custGeom>
            <a:avLst/>
            <a:gdLst>
              <a:gd name="connsiteX0" fmla="*/ 0 w 695325"/>
              <a:gd name="connsiteY0" fmla="*/ 1228725 h 1228725"/>
              <a:gd name="connsiteX1" fmla="*/ 466725 w 695325"/>
              <a:gd name="connsiteY1" fmla="*/ 600075 h 1228725"/>
              <a:gd name="connsiteX2" fmla="*/ 695325 w 695325"/>
              <a:gd name="connsiteY2" fmla="*/ 0 h 122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5325" h="1228725">
                <a:moveTo>
                  <a:pt x="0" y="1228725"/>
                </a:moveTo>
                <a:cubicBezTo>
                  <a:pt x="175419" y="1016793"/>
                  <a:pt x="350838" y="804862"/>
                  <a:pt x="466725" y="600075"/>
                </a:cubicBezTo>
                <a:cubicBezTo>
                  <a:pt x="582613" y="395287"/>
                  <a:pt x="638969" y="197643"/>
                  <a:pt x="69532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5" name="Freeform 774"/>
          <p:cNvSpPr/>
          <p:nvPr/>
        </p:nvSpPr>
        <p:spPr>
          <a:xfrm>
            <a:off x="9277350" y="9039225"/>
            <a:ext cx="1323975" cy="866775"/>
          </a:xfrm>
          <a:custGeom>
            <a:avLst/>
            <a:gdLst>
              <a:gd name="connsiteX0" fmla="*/ 0 w 1323975"/>
              <a:gd name="connsiteY0" fmla="*/ 866775 h 866775"/>
              <a:gd name="connsiteX1" fmla="*/ 609600 w 1323975"/>
              <a:gd name="connsiteY1" fmla="*/ 447675 h 866775"/>
              <a:gd name="connsiteX2" fmla="*/ 1323975 w 1323975"/>
              <a:gd name="connsiteY2" fmla="*/ 0 h 8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975" h="866775">
                <a:moveTo>
                  <a:pt x="0" y="866775"/>
                </a:moveTo>
                <a:cubicBezTo>
                  <a:pt x="194469" y="729456"/>
                  <a:pt x="388938" y="592137"/>
                  <a:pt x="609600" y="447675"/>
                </a:cubicBezTo>
                <a:cubicBezTo>
                  <a:pt x="830263" y="303212"/>
                  <a:pt x="1077119" y="151606"/>
                  <a:pt x="132397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6" name="Freeform 775"/>
          <p:cNvSpPr/>
          <p:nvPr/>
        </p:nvSpPr>
        <p:spPr>
          <a:xfrm>
            <a:off x="9420225" y="10296525"/>
            <a:ext cx="1228725" cy="342900"/>
          </a:xfrm>
          <a:custGeom>
            <a:avLst/>
            <a:gdLst>
              <a:gd name="connsiteX0" fmla="*/ 0 w 1190625"/>
              <a:gd name="connsiteY0" fmla="*/ 0 h 600075"/>
              <a:gd name="connsiteX1" fmla="*/ 885825 w 1190625"/>
              <a:gd name="connsiteY1" fmla="*/ 476250 h 600075"/>
              <a:gd name="connsiteX2" fmla="*/ 1190625 w 1190625"/>
              <a:gd name="connsiteY2" fmla="*/ 600075 h 60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625" h="600075">
                <a:moveTo>
                  <a:pt x="0" y="0"/>
                </a:moveTo>
                <a:lnTo>
                  <a:pt x="885825" y="476250"/>
                </a:lnTo>
                <a:cubicBezTo>
                  <a:pt x="1084262" y="576262"/>
                  <a:pt x="1137443" y="588168"/>
                  <a:pt x="1190625" y="600075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7" name="Freeform 776"/>
          <p:cNvSpPr/>
          <p:nvPr/>
        </p:nvSpPr>
        <p:spPr>
          <a:xfrm>
            <a:off x="6115050" y="8743950"/>
            <a:ext cx="2590800" cy="809625"/>
          </a:xfrm>
          <a:custGeom>
            <a:avLst/>
            <a:gdLst>
              <a:gd name="connsiteX0" fmla="*/ 0 w 2590800"/>
              <a:gd name="connsiteY0" fmla="*/ 809625 h 809625"/>
              <a:gd name="connsiteX1" fmla="*/ 981075 w 2590800"/>
              <a:gd name="connsiteY1" fmla="*/ 628650 h 809625"/>
              <a:gd name="connsiteX2" fmla="*/ 1838325 w 2590800"/>
              <a:gd name="connsiteY2" fmla="*/ 352425 h 809625"/>
              <a:gd name="connsiteX3" fmla="*/ 2590800 w 2590800"/>
              <a:gd name="connsiteY3" fmla="*/ 0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0800" h="809625">
                <a:moveTo>
                  <a:pt x="0" y="809625"/>
                </a:moveTo>
                <a:cubicBezTo>
                  <a:pt x="337343" y="757237"/>
                  <a:pt x="674687" y="704850"/>
                  <a:pt x="981075" y="628650"/>
                </a:cubicBezTo>
                <a:cubicBezTo>
                  <a:pt x="1287463" y="552450"/>
                  <a:pt x="1570038" y="457200"/>
                  <a:pt x="1838325" y="352425"/>
                </a:cubicBezTo>
                <a:cubicBezTo>
                  <a:pt x="2106613" y="247650"/>
                  <a:pt x="2348706" y="123825"/>
                  <a:pt x="259080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8" name="Freeform 777"/>
          <p:cNvSpPr/>
          <p:nvPr/>
        </p:nvSpPr>
        <p:spPr>
          <a:xfrm>
            <a:off x="6391275" y="7419975"/>
            <a:ext cx="790575" cy="104775"/>
          </a:xfrm>
          <a:custGeom>
            <a:avLst/>
            <a:gdLst>
              <a:gd name="connsiteX0" fmla="*/ 0 w 790575"/>
              <a:gd name="connsiteY0" fmla="*/ 104775 h 104775"/>
              <a:gd name="connsiteX1" fmla="*/ 790575 w 790575"/>
              <a:gd name="connsiteY1" fmla="*/ 0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0575" h="104775">
                <a:moveTo>
                  <a:pt x="0" y="104775"/>
                </a:moveTo>
                <a:lnTo>
                  <a:pt x="790575" y="0"/>
                </a:ln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" name="Freeform 778"/>
          <p:cNvSpPr/>
          <p:nvPr/>
        </p:nvSpPr>
        <p:spPr>
          <a:xfrm>
            <a:off x="5276850" y="4410075"/>
            <a:ext cx="1228725" cy="819150"/>
          </a:xfrm>
          <a:custGeom>
            <a:avLst/>
            <a:gdLst>
              <a:gd name="connsiteX0" fmla="*/ 0 w 1228725"/>
              <a:gd name="connsiteY0" fmla="*/ 819150 h 819150"/>
              <a:gd name="connsiteX1" fmla="*/ 638175 w 1228725"/>
              <a:gd name="connsiteY1" fmla="*/ 504825 h 819150"/>
              <a:gd name="connsiteX2" fmla="*/ 1228725 w 1228725"/>
              <a:gd name="connsiteY2" fmla="*/ 0 h 8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8725" h="819150">
                <a:moveTo>
                  <a:pt x="0" y="819150"/>
                </a:moveTo>
                <a:cubicBezTo>
                  <a:pt x="216694" y="730250"/>
                  <a:pt x="433388" y="641350"/>
                  <a:pt x="638175" y="504825"/>
                </a:cubicBezTo>
                <a:cubicBezTo>
                  <a:pt x="842962" y="368300"/>
                  <a:pt x="1035843" y="184150"/>
                  <a:pt x="122872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0" name="Freeform 779"/>
          <p:cNvSpPr/>
          <p:nvPr/>
        </p:nvSpPr>
        <p:spPr>
          <a:xfrm>
            <a:off x="5857875" y="4638675"/>
            <a:ext cx="2000250" cy="1171575"/>
          </a:xfrm>
          <a:custGeom>
            <a:avLst/>
            <a:gdLst>
              <a:gd name="connsiteX0" fmla="*/ 0 w 2000250"/>
              <a:gd name="connsiteY0" fmla="*/ 1171575 h 1171575"/>
              <a:gd name="connsiteX1" fmla="*/ 447675 w 2000250"/>
              <a:gd name="connsiteY1" fmla="*/ 962025 h 1171575"/>
              <a:gd name="connsiteX2" fmla="*/ 800100 w 2000250"/>
              <a:gd name="connsiteY2" fmla="*/ 714375 h 1171575"/>
              <a:gd name="connsiteX3" fmla="*/ 1209675 w 2000250"/>
              <a:gd name="connsiteY3" fmla="*/ 333375 h 1171575"/>
              <a:gd name="connsiteX4" fmla="*/ 1724025 w 2000250"/>
              <a:gd name="connsiteY4" fmla="*/ 95250 h 1171575"/>
              <a:gd name="connsiteX5" fmla="*/ 2000250 w 2000250"/>
              <a:gd name="connsiteY5" fmla="*/ 0 h 117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00250" h="1171575">
                <a:moveTo>
                  <a:pt x="0" y="1171575"/>
                </a:moveTo>
                <a:cubicBezTo>
                  <a:pt x="157162" y="1104900"/>
                  <a:pt x="314325" y="1038225"/>
                  <a:pt x="447675" y="962025"/>
                </a:cubicBezTo>
                <a:cubicBezTo>
                  <a:pt x="581025" y="885825"/>
                  <a:pt x="673100" y="819150"/>
                  <a:pt x="800100" y="714375"/>
                </a:cubicBezTo>
                <a:cubicBezTo>
                  <a:pt x="927100" y="609600"/>
                  <a:pt x="1055688" y="436562"/>
                  <a:pt x="1209675" y="333375"/>
                </a:cubicBezTo>
                <a:cubicBezTo>
                  <a:pt x="1363662" y="230188"/>
                  <a:pt x="1592263" y="150812"/>
                  <a:pt x="1724025" y="95250"/>
                </a:cubicBezTo>
                <a:cubicBezTo>
                  <a:pt x="1855788" y="39687"/>
                  <a:pt x="1928019" y="19843"/>
                  <a:pt x="200025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1" name="Group 780"/>
          <p:cNvGrpSpPr/>
          <p:nvPr/>
        </p:nvGrpSpPr>
        <p:grpSpPr>
          <a:xfrm>
            <a:off x="13489976" y="9666201"/>
            <a:ext cx="1753955" cy="745038"/>
            <a:chOff x="6252163" y="12946416"/>
            <a:chExt cx="1753955" cy="745038"/>
          </a:xfrm>
        </p:grpSpPr>
        <p:grpSp>
          <p:nvGrpSpPr>
            <p:cNvPr id="782" name="Group 78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784" name="TextBox 78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785" name="TextBox 78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78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787" name="Rectangle 78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788" name="Straight Connector 787"/>
                <p:cNvCxnSpPr>
                  <a:stCxn id="787" idx="0"/>
                  <a:endCxn id="78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9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783" name="TextBox 78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50</a:t>
              </a:r>
            </a:p>
          </p:txBody>
        </p:sp>
      </p:grpSp>
      <p:grpSp>
        <p:nvGrpSpPr>
          <p:cNvPr id="791" name="Group 790"/>
          <p:cNvGrpSpPr/>
          <p:nvPr/>
        </p:nvGrpSpPr>
        <p:grpSpPr>
          <a:xfrm>
            <a:off x="13385702" y="8727739"/>
            <a:ext cx="1753955" cy="745038"/>
            <a:chOff x="6252163" y="12946416"/>
            <a:chExt cx="1753955" cy="745038"/>
          </a:xfrm>
        </p:grpSpPr>
        <p:grpSp>
          <p:nvGrpSpPr>
            <p:cNvPr id="792" name="Group 791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794" name="TextBox 79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795" name="TextBox 794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79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797" name="Rectangle 796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798" name="Straight Connector 797"/>
                <p:cNvCxnSpPr>
                  <a:stCxn id="797" idx="0"/>
                  <a:endCxn id="79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00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793" name="TextBox 792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48</a:t>
              </a:r>
            </a:p>
          </p:txBody>
        </p:sp>
      </p:grpSp>
      <p:sp>
        <p:nvSpPr>
          <p:cNvPr id="801" name="TextBox 800"/>
          <p:cNvSpPr txBox="1"/>
          <p:nvPr/>
        </p:nvSpPr>
        <p:spPr>
          <a:xfrm>
            <a:off x="1763128" y="5201512"/>
            <a:ext cx="18912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Estonia</a:t>
            </a:r>
          </a:p>
        </p:txBody>
      </p:sp>
      <p:sp>
        <p:nvSpPr>
          <p:cNvPr id="802" name="TextBox 801"/>
          <p:cNvSpPr txBox="1"/>
          <p:nvPr/>
        </p:nvSpPr>
        <p:spPr>
          <a:xfrm>
            <a:off x="2309061" y="7760228"/>
            <a:ext cx="15772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Latvia</a:t>
            </a:r>
          </a:p>
        </p:txBody>
      </p:sp>
      <p:sp>
        <p:nvSpPr>
          <p:cNvPr id="803" name="TextBox 802"/>
          <p:cNvSpPr txBox="1"/>
          <p:nvPr/>
        </p:nvSpPr>
        <p:spPr>
          <a:xfrm>
            <a:off x="521369" y="9100746"/>
            <a:ext cx="2361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Lithuania</a:t>
            </a:r>
          </a:p>
        </p:txBody>
      </p:sp>
      <p:sp>
        <p:nvSpPr>
          <p:cNvPr id="804" name="TextBox 803"/>
          <p:cNvSpPr txBox="1"/>
          <p:nvPr/>
        </p:nvSpPr>
        <p:spPr>
          <a:xfrm>
            <a:off x="15279620" y="15896906"/>
            <a:ext cx="1680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USSR</a:t>
            </a:r>
          </a:p>
        </p:txBody>
      </p:sp>
      <p:sp>
        <p:nvSpPr>
          <p:cNvPr id="805" name="TextBox 804"/>
          <p:cNvSpPr txBox="1"/>
          <p:nvPr/>
        </p:nvSpPr>
        <p:spPr>
          <a:xfrm>
            <a:off x="15615072" y="8589578"/>
            <a:ext cx="1680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USSR</a:t>
            </a:r>
          </a:p>
        </p:txBody>
      </p:sp>
      <p:sp>
        <p:nvSpPr>
          <p:cNvPr id="769" name="TextBox 768"/>
          <p:cNvSpPr txBox="1"/>
          <p:nvPr/>
        </p:nvSpPr>
        <p:spPr>
          <a:xfrm>
            <a:off x="6640135" y="25239377"/>
            <a:ext cx="2909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/>
              <a:t>Black Sea</a:t>
            </a:r>
          </a:p>
        </p:txBody>
      </p:sp>
      <p:sp>
        <p:nvSpPr>
          <p:cNvPr id="770" name="TextBox 769"/>
          <p:cNvSpPr txBox="1"/>
          <p:nvPr/>
        </p:nvSpPr>
        <p:spPr>
          <a:xfrm rot="2012319">
            <a:off x="3062503" y="19384430"/>
            <a:ext cx="24177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Dniester River</a:t>
            </a:r>
          </a:p>
        </p:txBody>
      </p:sp>
      <p:sp>
        <p:nvSpPr>
          <p:cNvPr id="771" name="TextBox 770"/>
          <p:cNvSpPr txBox="1"/>
          <p:nvPr/>
        </p:nvSpPr>
        <p:spPr>
          <a:xfrm rot="3473490">
            <a:off x="2937367" y="20706236"/>
            <a:ext cx="17636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Prut River</a:t>
            </a:r>
          </a:p>
        </p:txBody>
      </p:sp>
      <p:sp>
        <p:nvSpPr>
          <p:cNvPr id="772" name="TextBox 771"/>
          <p:cNvSpPr txBox="1"/>
          <p:nvPr/>
        </p:nvSpPr>
        <p:spPr>
          <a:xfrm rot="2825222">
            <a:off x="5596760" y="20183833"/>
            <a:ext cx="17107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Bug River</a:t>
            </a:r>
          </a:p>
        </p:txBody>
      </p:sp>
      <p:sp>
        <p:nvSpPr>
          <p:cNvPr id="806" name="TextBox 805"/>
          <p:cNvSpPr txBox="1"/>
          <p:nvPr/>
        </p:nvSpPr>
        <p:spPr>
          <a:xfrm rot="1648338">
            <a:off x="7254537" y="18363151"/>
            <a:ext cx="20601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Dnepr River</a:t>
            </a:r>
          </a:p>
        </p:txBody>
      </p:sp>
      <p:sp>
        <p:nvSpPr>
          <p:cNvPr id="807" name="TextBox 806"/>
          <p:cNvSpPr txBox="1"/>
          <p:nvPr/>
        </p:nvSpPr>
        <p:spPr>
          <a:xfrm rot="1413436">
            <a:off x="14230225" y="18724455"/>
            <a:ext cx="130574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Donets</a:t>
            </a:r>
          </a:p>
        </p:txBody>
      </p:sp>
      <p:sp>
        <p:nvSpPr>
          <p:cNvPr id="809" name="TextBox 808"/>
          <p:cNvSpPr txBox="1"/>
          <p:nvPr/>
        </p:nvSpPr>
        <p:spPr>
          <a:xfrm rot="576555">
            <a:off x="3216334" y="13857519"/>
            <a:ext cx="20447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Pripet River</a:t>
            </a:r>
          </a:p>
        </p:txBody>
      </p:sp>
      <p:sp>
        <p:nvSpPr>
          <p:cNvPr id="810" name="TextBox 809"/>
          <p:cNvSpPr txBox="1"/>
          <p:nvPr/>
        </p:nvSpPr>
        <p:spPr>
          <a:xfrm rot="4675749">
            <a:off x="15026517" y="19379129"/>
            <a:ext cx="1000595" cy="482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River</a:t>
            </a:r>
          </a:p>
        </p:txBody>
      </p:sp>
      <p:sp>
        <p:nvSpPr>
          <p:cNvPr id="811" name="TextBox 810"/>
          <p:cNvSpPr txBox="1"/>
          <p:nvPr/>
        </p:nvSpPr>
        <p:spPr>
          <a:xfrm rot="1354057">
            <a:off x="14196881" y="16477124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812" name="TextBox 811"/>
          <p:cNvSpPr txBox="1"/>
          <p:nvPr/>
        </p:nvSpPr>
        <p:spPr>
          <a:xfrm rot="20118438">
            <a:off x="15696577" y="19614314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814" name="TextBox 813"/>
          <p:cNvSpPr txBox="1"/>
          <p:nvPr/>
        </p:nvSpPr>
        <p:spPr>
          <a:xfrm rot="16839723">
            <a:off x="534816" y="10673559"/>
            <a:ext cx="1423788" cy="867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Niemen</a:t>
            </a:r>
          </a:p>
          <a:p>
            <a:pPr>
              <a:lnSpc>
                <a:spcPts val="3000"/>
              </a:lnSpc>
            </a:pPr>
            <a:r>
              <a:rPr lang="en-US" sz="3000" b="1" i="1" dirty="0"/>
              <a:t>River</a:t>
            </a:r>
          </a:p>
        </p:txBody>
      </p:sp>
      <p:sp>
        <p:nvSpPr>
          <p:cNvPr id="815" name="TextBox 814"/>
          <p:cNvSpPr txBox="1"/>
          <p:nvPr/>
        </p:nvSpPr>
        <p:spPr>
          <a:xfrm rot="2527051">
            <a:off x="14199844" y="6547420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816" name="TextBox 815"/>
          <p:cNvSpPr txBox="1"/>
          <p:nvPr/>
        </p:nvSpPr>
        <p:spPr>
          <a:xfrm rot="1615699">
            <a:off x="3933567" y="9653081"/>
            <a:ext cx="20120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Dvina River</a:t>
            </a:r>
          </a:p>
        </p:txBody>
      </p:sp>
      <p:sp>
        <p:nvSpPr>
          <p:cNvPr id="817" name="Freeform 816"/>
          <p:cNvSpPr/>
          <p:nvPr/>
        </p:nvSpPr>
        <p:spPr>
          <a:xfrm>
            <a:off x="488271" y="4901329"/>
            <a:ext cx="539699" cy="586655"/>
          </a:xfrm>
          <a:custGeom>
            <a:avLst/>
            <a:gdLst>
              <a:gd name="connsiteX0" fmla="*/ 328637 w 539699"/>
              <a:gd name="connsiteY0" fmla="*/ 469 h 586655"/>
              <a:gd name="connsiteX1" fmla="*/ 176237 w 539699"/>
              <a:gd name="connsiteY1" fmla="*/ 117700 h 586655"/>
              <a:gd name="connsiteX2" fmla="*/ 391 w 539699"/>
              <a:gd name="connsiteY2" fmla="*/ 199761 h 586655"/>
              <a:gd name="connsiteX3" fmla="*/ 129345 w 539699"/>
              <a:gd name="connsiteY3" fmla="*/ 305269 h 586655"/>
              <a:gd name="connsiteX4" fmla="*/ 152791 w 539699"/>
              <a:gd name="connsiteY4" fmla="*/ 457669 h 586655"/>
              <a:gd name="connsiteX5" fmla="*/ 234853 w 539699"/>
              <a:gd name="connsiteY5" fmla="*/ 586623 h 586655"/>
              <a:gd name="connsiteX6" fmla="*/ 375530 w 539699"/>
              <a:gd name="connsiteY6" fmla="*/ 469392 h 586655"/>
              <a:gd name="connsiteX7" fmla="*/ 527930 w 539699"/>
              <a:gd name="connsiteY7" fmla="*/ 387331 h 586655"/>
              <a:gd name="connsiteX8" fmla="*/ 516207 w 539699"/>
              <a:gd name="connsiteY8" fmla="*/ 246654 h 586655"/>
              <a:gd name="connsiteX9" fmla="*/ 410699 w 539699"/>
              <a:gd name="connsiteY9" fmla="*/ 164592 h 586655"/>
              <a:gd name="connsiteX10" fmla="*/ 328637 w 539699"/>
              <a:gd name="connsiteY10" fmla="*/ 469 h 586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9699" h="586655">
                <a:moveTo>
                  <a:pt x="328637" y="469"/>
                </a:moveTo>
                <a:cubicBezTo>
                  <a:pt x="289560" y="-7346"/>
                  <a:pt x="230945" y="84485"/>
                  <a:pt x="176237" y="117700"/>
                </a:cubicBezTo>
                <a:cubicBezTo>
                  <a:pt x="121529" y="150915"/>
                  <a:pt x="8206" y="168500"/>
                  <a:pt x="391" y="199761"/>
                </a:cubicBezTo>
                <a:cubicBezTo>
                  <a:pt x="-7424" y="231023"/>
                  <a:pt x="103945" y="262284"/>
                  <a:pt x="129345" y="305269"/>
                </a:cubicBezTo>
                <a:cubicBezTo>
                  <a:pt x="154745" y="348254"/>
                  <a:pt x="135206" y="410777"/>
                  <a:pt x="152791" y="457669"/>
                </a:cubicBezTo>
                <a:cubicBezTo>
                  <a:pt x="170376" y="504561"/>
                  <a:pt x="197730" y="584669"/>
                  <a:pt x="234853" y="586623"/>
                </a:cubicBezTo>
                <a:cubicBezTo>
                  <a:pt x="271976" y="588577"/>
                  <a:pt x="326684" y="502607"/>
                  <a:pt x="375530" y="469392"/>
                </a:cubicBezTo>
                <a:cubicBezTo>
                  <a:pt x="424376" y="436177"/>
                  <a:pt x="504484" y="424454"/>
                  <a:pt x="527930" y="387331"/>
                </a:cubicBezTo>
                <a:cubicBezTo>
                  <a:pt x="551376" y="350208"/>
                  <a:pt x="535745" y="283777"/>
                  <a:pt x="516207" y="246654"/>
                </a:cubicBezTo>
                <a:cubicBezTo>
                  <a:pt x="496669" y="209531"/>
                  <a:pt x="436099" y="199761"/>
                  <a:pt x="410699" y="164592"/>
                </a:cubicBezTo>
                <a:cubicBezTo>
                  <a:pt x="385299" y="129423"/>
                  <a:pt x="367714" y="8284"/>
                  <a:pt x="328637" y="469"/>
                </a:cubicBezTo>
                <a:close/>
              </a:path>
            </a:pathLst>
          </a:custGeom>
          <a:solidFill>
            <a:srgbClr val="FFFFCC">
              <a:alpha val="40000"/>
            </a:srgb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xtBox 152"/>
          <p:cNvSpPr txBox="1"/>
          <p:nvPr/>
        </p:nvSpPr>
        <p:spPr>
          <a:xfrm>
            <a:off x="7050636" y="10947662"/>
            <a:ext cx="17187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Smolensk</a:t>
            </a:r>
          </a:p>
        </p:txBody>
      </p:sp>
      <p:sp>
        <p:nvSpPr>
          <p:cNvPr id="808" name="TextBox 807"/>
          <p:cNvSpPr txBox="1"/>
          <p:nvPr/>
        </p:nvSpPr>
        <p:spPr>
          <a:xfrm>
            <a:off x="2301500" y="6163551"/>
            <a:ext cx="2350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North</a:t>
            </a:r>
          </a:p>
        </p:txBody>
      </p:sp>
      <p:sp>
        <p:nvSpPr>
          <p:cNvPr id="813" name="Freeform 812"/>
          <p:cNvSpPr/>
          <p:nvPr/>
        </p:nvSpPr>
        <p:spPr>
          <a:xfrm>
            <a:off x="4479648" y="8590765"/>
            <a:ext cx="1679216" cy="707590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411425 h 411425"/>
              <a:gd name="connsiteX1" fmla="*/ 1094874 w 2093495"/>
              <a:gd name="connsiteY1" fmla="*/ 240632 h 411425"/>
              <a:gd name="connsiteX2" fmla="*/ 2093495 w 2093495"/>
              <a:gd name="connsiteY2" fmla="*/ 0 h 411425"/>
              <a:gd name="connsiteX0" fmla="*/ 0 w 2093495"/>
              <a:gd name="connsiteY0" fmla="*/ 411425 h 475922"/>
              <a:gd name="connsiteX1" fmla="*/ 1064397 w 2093495"/>
              <a:gd name="connsiteY1" fmla="*/ 463161 h 475922"/>
              <a:gd name="connsiteX2" fmla="*/ 2093495 w 2093495"/>
              <a:gd name="connsiteY2" fmla="*/ 0 h 475922"/>
              <a:gd name="connsiteX0" fmla="*/ 0 w 2063018"/>
              <a:gd name="connsiteY0" fmla="*/ 42301 h 141137"/>
              <a:gd name="connsiteX1" fmla="*/ 1064397 w 2063018"/>
              <a:gd name="connsiteY1" fmla="*/ 94037 h 141137"/>
              <a:gd name="connsiteX2" fmla="*/ 2063018 w 2063018"/>
              <a:gd name="connsiteY2" fmla="*/ 110168 h 141137"/>
              <a:gd name="connsiteX0" fmla="*/ 0 w 2063018"/>
              <a:gd name="connsiteY0" fmla="*/ 0 h 98836"/>
              <a:gd name="connsiteX1" fmla="*/ 1064397 w 2063018"/>
              <a:gd name="connsiteY1" fmla="*/ 51736 h 98836"/>
              <a:gd name="connsiteX2" fmla="*/ 2063018 w 2063018"/>
              <a:gd name="connsiteY2" fmla="*/ 67867 h 98836"/>
              <a:gd name="connsiteX0" fmla="*/ 0 w 2063018"/>
              <a:gd name="connsiteY0" fmla="*/ 0 h 117249"/>
              <a:gd name="connsiteX1" fmla="*/ 1064397 w 2063018"/>
              <a:gd name="connsiteY1" fmla="*/ 103089 h 117249"/>
              <a:gd name="connsiteX2" fmla="*/ 2063018 w 2063018"/>
              <a:gd name="connsiteY2" fmla="*/ 67867 h 117249"/>
              <a:gd name="connsiteX0" fmla="*/ 0 w 2169684"/>
              <a:gd name="connsiteY0" fmla="*/ 69075 h 96349"/>
              <a:gd name="connsiteX1" fmla="*/ 1171063 w 2169684"/>
              <a:gd name="connsiteY1" fmla="*/ 35223 h 96349"/>
              <a:gd name="connsiteX2" fmla="*/ 2169684 w 2169684"/>
              <a:gd name="connsiteY2" fmla="*/ 1 h 96349"/>
              <a:gd name="connsiteX0" fmla="*/ 0 w 2169684"/>
              <a:gd name="connsiteY0" fmla="*/ 69074 h 69074"/>
              <a:gd name="connsiteX1" fmla="*/ 1171063 w 2169684"/>
              <a:gd name="connsiteY1" fmla="*/ 35222 h 69074"/>
              <a:gd name="connsiteX2" fmla="*/ 2169684 w 2169684"/>
              <a:gd name="connsiteY2" fmla="*/ 0 h 69074"/>
              <a:gd name="connsiteX0" fmla="*/ 0 w 2169684"/>
              <a:gd name="connsiteY0" fmla="*/ 71628 h 71628"/>
              <a:gd name="connsiteX1" fmla="*/ 1171063 w 2169684"/>
              <a:gd name="connsiteY1" fmla="*/ 37776 h 71628"/>
              <a:gd name="connsiteX2" fmla="*/ 2169684 w 2169684"/>
              <a:gd name="connsiteY2" fmla="*/ 2554 h 71628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47693 h 847693"/>
              <a:gd name="connsiteX1" fmla="*/ 1210629 w 2288381"/>
              <a:gd name="connsiteY1" fmla="*/ 258276 h 847693"/>
              <a:gd name="connsiteX2" fmla="*/ 2288381 w 2288381"/>
              <a:gd name="connsiteY2" fmla="*/ 828 h 847693"/>
              <a:gd name="connsiteX0" fmla="*/ 0 w 2130119"/>
              <a:gd name="connsiteY0" fmla="*/ 1025049 h 1025049"/>
              <a:gd name="connsiteX1" fmla="*/ 1210629 w 2130119"/>
              <a:gd name="connsiteY1" fmla="*/ 435632 h 1025049"/>
              <a:gd name="connsiteX2" fmla="*/ 2130119 w 2130119"/>
              <a:gd name="connsiteY2" fmla="*/ 403 h 1025049"/>
              <a:gd name="connsiteX0" fmla="*/ 0 w 2130119"/>
              <a:gd name="connsiteY0" fmla="*/ 1024646 h 1024646"/>
              <a:gd name="connsiteX1" fmla="*/ 1210629 w 2130119"/>
              <a:gd name="connsiteY1" fmla="*/ 435229 h 1024646"/>
              <a:gd name="connsiteX2" fmla="*/ 2130119 w 2130119"/>
              <a:gd name="connsiteY2" fmla="*/ 0 h 1024646"/>
              <a:gd name="connsiteX0" fmla="*/ 0 w 2070770"/>
              <a:gd name="connsiteY0" fmla="*/ 980201 h 980201"/>
              <a:gd name="connsiteX1" fmla="*/ 1210629 w 2070770"/>
              <a:gd name="connsiteY1" fmla="*/ 390784 h 980201"/>
              <a:gd name="connsiteX2" fmla="*/ 2070770 w 2070770"/>
              <a:gd name="connsiteY2" fmla="*/ 0 h 98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770" h="980201">
                <a:moveTo>
                  <a:pt x="0" y="980201"/>
                </a:moveTo>
                <a:cubicBezTo>
                  <a:pt x="433931" y="844480"/>
                  <a:pt x="865501" y="554151"/>
                  <a:pt x="1210629" y="390784"/>
                </a:cubicBezTo>
                <a:cubicBezTo>
                  <a:pt x="1555757" y="227417"/>
                  <a:pt x="1697262" y="120941"/>
                  <a:pt x="207077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8" name="TextBox 817"/>
          <p:cNvSpPr txBox="1"/>
          <p:nvPr/>
        </p:nvSpPr>
        <p:spPr>
          <a:xfrm rot="20514296">
            <a:off x="3423146" y="921629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XXXXX</a:t>
            </a:r>
          </a:p>
        </p:txBody>
      </p:sp>
      <p:sp>
        <p:nvSpPr>
          <p:cNvPr id="819" name="TextBox 818"/>
          <p:cNvSpPr txBox="1"/>
          <p:nvPr/>
        </p:nvSpPr>
        <p:spPr>
          <a:xfrm>
            <a:off x="3065884" y="10338184"/>
            <a:ext cx="2311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Center</a:t>
            </a:r>
          </a:p>
        </p:txBody>
      </p:sp>
      <p:sp>
        <p:nvSpPr>
          <p:cNvPr id="820" name="Freeform 819"/>
          <p:cNvSpPr/>
          <p:nvPr/>
        </p:nvSpPr>
        <p:spPr>
          <a:xfrm>
            <a:off x="1171074" y="9625264"/>
            <a:ext cx="2261937" cy="625642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4314323"/>
              <a:gd name="connsiteY0" fmla="*/ 3429531 h 3429531"/>
              <a:gd name="connsiteX1" fmla="*/ 3315702 w 4314323"/>
              <a:gd name="connsiteY1" fmla="*/ 307021 h 3429531"/>
              <a:gd name="connsiteX2" fmla="*/ 4314323 w 4314323"/>
              <a:gd name="connsiteY2" fmla="*/ 66389 h 3429531"/>
              <a:gd name="connsiteX0" fmla="*/ 0 w 4314323"/>
              <a:gd name="connsiteY0" fmla="*/ 3363142 h 3363142"/>
              <a:gd name="connsiteX1" fmla="*/ 2237013 w 4314323"/>
              <a:gd name="connsiteY1" fmla="*/ 1609700 h 3363142"/>
              <a:gd name="connsiteX2" fmla="*/ 4314323 w 4314323"/>
              <a:gd name="connsiteY2" fmla="*/ 0 h 336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4323" h="3363142">
                <a:moveTo>
                  <a:pt x="0" y="3363142"/>
                </a:moveTo>
                <a:cubicBezTo>
                  <a:pt x="372979" y="3247839"/>
                  <a:pt x="1517959" y="2170224"/>
                  <a:pt x="2237013" y="1609700"/>
                </a:cubicBezTo>
                <a:cubicBezTo>
                  <a:pt x="2956067" y="1049176"/>
                  <a:pt x="3989470" y="73192"/>
                  <a:pt x="4314323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1" name="TextBox 820"/>
          <p:cNvSpPr txBox="1"/>
          <p:nvPr/>
        </p:nvSpPr>
        <p:spPr>
          <a:xfrm>
            <a:off x="2112030" y="17038798"/>
            <a:ext cx="2311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South</a:t>
            </a:r>
          </a:p>
        </p:txBody>
      </p:sp>
      <p:sp>
        <p:nvSpPr>
          <p:cNvPr id="822" name="Freeform 821"/>
          <p:cNvSpPr/>
          <p:nvPr/>
        </p:nvSpPr>
        <p:spPr>
          <a:xfrm rot="1355263">
            <a:off x="3181679" y="14459037"/>
            <a:ext cx="965877" cy="387773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411425 h 411425"/>
              <a:gd name="connsiteX1" fmla="*/ 1094874 w 2093495"/>
              <a:gd name="connsiteY1" fmla="*/ 240632 h 411425"/>
              <a:gd name="connsiteX2" fmla="*/ 2093495 w 2093495"/>
              <a:gd name="connsiteY2" fmla="*/ 0 h 411425"/>
              <a:gd name="connsiteX0" fmla="*/ 0 w 2093495"/>
              <a:gd name="connsiteY0" fmla="*/ 411425 h 475922"/>
              <a:gd name="connsiteX1" fmla="*/ 1064397 w 2093495"/>
              <a:gd name="connsiteY1" fmla="*/ 463161 h 475922"/>
              <a:gd name="connsiteX2" fmla="*/ 2093495 w 2093495"/>
              <a:gd name="connsiteY2" fmla="*/ 0 h 475922"/>
              <a:gd name="connsiteX0" fmla="*/ 0 w 2063018"/>
              <a:gd name="connsiteY0" fmla="*/ 42301 h 141137"/>
              <a:gd name="connsiteX1" fmla="*/ 1064397 w 2063018"/>
              <a:gd name="connsiteY1" fmla="*/ 94037 h 141137"/>
              <a:gd name="connsiteX2" fmla="*/ 2063018 w 2063018"/>
              <a:gd name="connsiteY2" fmla="*/ 110168 h 141137"/>
              <a:gd name="connsiteX0" fmla="*/ 0 w 2063018"/>
              <a:gd name="connsiteY0" fmla="*/ 0 h 98836"/>
              <a:gd name="connsiteX1" fmla="*/ 1064397 w 2063018"/>
              <a:gd name="connsiteY1" fmla="*/ 51736 h 98836"/>
              <a:gd name="connsiteX2" fmla="*/ 2063018 w 2063018"/>
              <a:gd name="connsiteY2" fmla="*/ 67867 h 98836"/>
              <a:gd name="connsiteX0" fmla="*/ 0 w 2063018"/>
              <a:gd name="connsiteY0" fmla="*/ 0 h 117249"/>
              <a:gd name="connsiteX1" fmla="*/ 1064397 w 2063018"/>
              <a:gd name="connsiteY1" fmla="*/ 103089 h 117249"/>
              <a:gd name="connsiteX2" fmla="*/ 2063018 w 2063018"/>
              <a:gd name="connsiteY2" fmla="*/ 67867 h 117249"/>
              <a:gd name="connsiteX0" fmla="*/ 0 w 2169684"/>
              <a:gd name="connsiteY0" fmla="*/ 69075 h 96349"/>
              <a:gd name="connsiteX1" fmla="*/ 1171063 w 2169684"/>
              <a:gd name="connsiteY1" fmla="*/ 35223 h 96349"/>
              <a:gd name="connsiteX2" fmla="*/ 2169684 w 2169684"/>
              <a:gd name="connsiteY2" fmla="*/ 1 h 96349"/>
              <a:gd name="connsiteX0" fmla="*/ 0 w 2169684"/>
              <a:gd name="connsiteY0" fmla="*/ 69074 h 69074"/>
              <a:gd name="connsiteX1" fmla="*/ 1171063 w 2169684"/>
              <a:gd name="connsiteY1" fmla="*/ 35222 h 69074"/>
              <a:gd name="connsiteX2" fmla="*/ 2169684 w 2169684"/>
              <a:gd name="connsiteY2" fmla="*/ 0 h 69074"/>
              <a:gd name="connsiteX0" fmla="*/ 0 w 2169684"/>
              <a:gd name="connsiteY0" fmla="*/ 71628 h 71628"/>
              <a:gd name="connsiteX1" fmla="*/ 1171063 w 2169684"/>
              <a:gd name="connsiteY1" fmla="*/ 37776 h 71628"/>
              <a:gd name="connsiteX2" fmla="*/ 2169684 w 2169684"/>
              <a:gd name="connsiteY2" fmla="*/ 2554 h 71628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47693 h 847693"/>
              <a:gd name="connsiteX1" fmla="*/ 1210629 w 2288381"/>
              <a:gd name="connsiteY1" fmla="*/ 258276 h 847693"/>
              <a:gd name="connsiteX2" fmla="*/ 2288381 w 2288381"/>
              <a:gd name="connsiteY2" fmla="*/ 828 h 847693"/>
              <a:gd name="connsiteX0" fmla="*/ 0 w 2130119"/>
              <a:gd name="connsiteY0" fmla="*/ 1025049 h 1025049"/>
              <a:gd name="connsiteX1" fmla="*/ 1210629 w 2130119"/>
              <a:gd name="connsiteY1" fmla="*/ 435632 h 1025049"/>
              <a:gd name="connsiteX2" fmla="*/ 2130119 w 2130119"/>
              <a:gd name="connsiteY2" fmla="*/ 403 h 1025049"/>
              <a:gd name="connsiteX0" fmla="*/ 0 w 2130119"/>
              <a:gd name="connsiteY0" fmla="*/ 1024646 h 1024646"/>
              <a:gd name="connsiteX1" fmla="*/ 1210629 w 2130119"/>
              <a:gd name="connsiteY1" fmla="*/ 435229 h 1024646"/>
              <a:gd name="connsiteX2" fmla="*/ 2130119 w 2130119"/>
              <a:gd name="connsiteY2" fmla="*/ 0 h 1024646"/>
              <a:gd name="connsiteX0" fmla="*/ 0 w 2070770"/>
              <a:gd name="connsiteY0" fmla="*/ 980201 h 980201"/>
              <a:gd name="connsiteX1" fmla="*/ 1210629 w 2070770"/>
              <a:gd name="connsiteY1" fmla="*/ 390784 h 980201"/>
              <a:gd name="connsiteX2" fmla="*/ 2070770 w 2070770"/>
              <a:gd name="connsiteY2" fmla="*/ 0 h 98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770" h="980201">
                <a:moveTo>
                  <a:pt x="0" y="980201"/>
                </a:moveTo>
                <a:cubicBezTo>
                  <a:pt x="433931" y="844480"/>
                  <a:pt x="865501" y="554151"/>
                  <a:pt x="1210629" y="390784"/>
                </a:cubicBezTo>
                <a:cubicBezTo>
                  <a:pt x="1555757" y="227417"/>
                  <a:pt x="1697262" y="120941"/>
                  <a:pt x="207077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3" name="TextBox 822"/>
          <p:cNvSpPr txBox="1"/>
          <p:nvPr/>
        </p:nvSpPr>
        <p:spPr>
          <a:xfrm rot="21032196">
            <a:off x="2099672" y="14502173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XXXXX</a:t>
            </a:r>
          </a:p>
        </p:txBody>
      </p:sp>
      <p:sp>
        <p:nvSpPr>
          <p:cNvPr id="824" name="Freeform 823"/>
          <p:cNvSpPr/>
          <p:nvPr/>
        </p:nvSpPr>
        <p:spPr>
          <a:xfrm rot="707084">
            <a:off x="1067465" y="14732669"/>
            <a:ext cx="1023371" cy="504861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411425 h 411425"/>
              <a:gd name="connsiteX1" fmla="*/ 1094874 w 2093495"/>
              <a:gd name="connsiteY1" fmla="*/ 240632 h 411425"/>
              <a:gd name="connsiteX2" fmla="*/ 2093495 w 2093495"/>
              <a:gd name="connsiteY2" fmla="*/ 0 h 411425"/>
              <a:gd name="connsiteX0" fmla="*/ 0 w 2093495"/>
              <a:gd name="connsiteY0" fmla="*/ 411425 h 475922"/>
              <a:gd name="connsiteX1" fmla="*/ 1064397 w 2093495"/>
              <a:gd name="connsiteY1" fmla="*/ 463161 h 475922"/>
              <a:gd name="connsiteX2" fmla="*/ 2093495 w 2093495"/>
              <a:gd name="connsiteY2" fmla="*/ 0 h 475922"/>
              <a:gd name="connsiteX0" fmla="*/ 0 w 2063018"/>
              <a:gd name="connsiteY0" fmla="*/ 42301 h 141137"/>
              <a:gd name="connsiteX1" fmla="*/ 1064397 w 2063018"/>
              <a:gd name="connsiteY1" fmla="*/ 94037 h 141137"/>
              <a:gd name="connsiteX2" fmla="*/ 2063018 w 2063018"/>
              <a:gd name="connsiteY2" fmla="*/ 110168 h 141137"/>
              <a:gd name="connsiteX0" fmla="*/ 0 w 2063018"/>
              <a:gd name="connsiteY0" fmla="*/ 0 h 98836"/>
              <a:gd name="connsiteX1" fmla="*/ 1064397 w 2063018"/>
              <a:gd name="connsiteY1" fmla="*/ 51736 h 98836"/>
              <a:gd name="connsiteX2" fmla="*/ 2063018 w 2063018"/>
              <a:gd name="connsiteY2" fmla="*/ 67867 h 98836"/>
              <a:gd name="connsiteX0" fmla="*/ 0 w 2063018"/>
              <a:gd name="connsiteY0" fmla="*/ 0 h 117249"/>
              <a:gd name="connsiteX1" fmla="*/ 1064397 w 2063018"/>
              <a:gd name="connsiteY1" fmla="*/ 103089 h 117249"/>
              <a:gd name="connsiteX2" fmla="*/ 2063018 w 2063018"/>
              <a:gd name="connsiteY2" fmla="*/ 67867 h 117249"/>
              <a:gd name="connsiteX0" fmla="*/ 0 w 2169684"/>
              <a:gd name="connsiteY0" fmla="*/ 69075 h 96349"/>
              <a:gd name="connsiteX1" fmla="*/ 1171063 w 2169684"/>
              <a:gd name="connsiteY1" fmla="*/ 35223 h 96349"/>
              <a:gd name="connsiteX2" fmla="*/ 2169684 w 2169684"/>
              <a:gd name="connsiteY2" fmla="*/ 1 h 96349"/>
              <a:gd name="connsiteX0" fmla="*/ 0 w 2169684"/>
              <a:gd name="connsiteY0" fmla="*/ 69074 h 69074"/>
              <a:gd name="connsiteX1" fmla="*/ 1171063 w 2169684"/>
              <a:gd name="connsiteY1" fmla="*/ 35222 h 69074"/>
              <a:gd name="connsiteX2" fmla="*/ 2169684 w 2169684"/>
              <a:gd name="connsiteY2" fmla="*/ 0 h 69074"/>
              <a:gd name="connsiteX0" fmla="*/ 0 w 2169684"/>
              <a:gd name="connsiteY0" fmla="*/ 71628 h 71628"/>
              <a:gd name="connsiteX1" fmla="*/ 1171063 w 2169684"/>
              <a:gd name="connsiteY1" fmla="*/ 37776 h 71628"/>
              <a:gd name="connsiteX2" fmla="*/ 2169684 w 2169684"/>
              <a:gd name="connsiteY2" fmla="*/ 2554 h 71628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47693 h 847693"/>
              <a:gd name="connsiteX1" fmla="*/ 1210629 w 2288381"/>
              <a:gd name="connsiteY1" fmla="*/ 258276 h 847693"/>
              <a:gd name="connsiteX2" fmla="*/ 2288381 w 2288381"/>
              <a:gd name="connsiteY2" fmla="*/ 828 h 847693"/>
              <a:gd name="connsiteX0" fmla="*/ 0 w 2130119"/>
              <a:gd name="connsiteY0" fmla="*/ 1025049 h 1025049"/>
              <a:gd name="connsiteX1" fmla="*/ 1210629 w 2130119"/>
              <a:gd name="connsiteY1" fmla="*/ 435632 h 1025049"/>
              <a:gd name="connsiteX2" fmla="*/ 2130119 w 2130119"/>
              <a:gd name="connsiteY2" fmla="*/ 403 h 1025049"/>
              <a:gd name="connsiteX0" fmla="*/ 0 w 2130119"/>
              <a:gd name="connsiteY0" fmla="*/ 1024646 h 1024646"/>
              <a:gd name="connsiteX1" fmla="*/ 1210629 w 2130119"/>
              <a:gd name="connsiteY1" fmla="*/ 435229 h 1024646"/>
              <a:gd name="connsiteX2" fmla="*/ 2130119 w 2130119"/>
              <a:gd name="connsiteY2" fmla="*/ 0 h 1024646"/>
              <a:gd name="connsiteX0" fmla="*/ 0 w 2070770"/>
              <a:gd name="connsiteY0" fmla="*/ 980201 h 980201"/>
              <a:gd name="connsiteX1" fmla="*/ 1210629 w 2070770"/>
              <a:gd name="connsiteY1" fmla="*/ 390784 h 980201"/>
              <a:gd name="connsiteX2" fmla="*/ 2070770 w 2070770"/>
              <a:gd name="connsiteY2" fmla="*/ 0 h 98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770" h="980201">
                <a:moveTo>
                  <a:pt x="0" y="980201"/>
                </a:moveTo>
                <a:cubicBezTo>
                  <a:pt x="433931" y="844480"/>
                  <a:pt x="865501" y="554151"/>
                  <a:pt x="1210629" y="390784"/>
                </a:cubicBezTo>
                <a:cubicBezTo>
                  <a:pt x="1555757" y="227417"/>
                  <a:pt x="1697262" y="120941"/>
                  <a:pt x="207077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5" name="Freeform 824"/>
          <p:cNvSpPr/>
          <p:nvPr/>
        </p:nvSpPr>
        <p:spPr>
          <a:xfrm>
            <a:off x="6922168" y="5678905"/>
            <a:ext cx="2478506" cy="59756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6" name="TextBox 825"/>
          <p:cNvSpPr txBox="1"/>
          <p:nvPr/>
        </p:nvSpPr>
        <p:spPr>
          <a:xfrm rot="20932428">
            <a:off x="9404683" y="5305925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827" name="Freeform 826"/>
          <p:cNvSpPr/>
          <p:nvPr/>
        </p:nvSpPr>
        <p:spPr>
          <a:xfrm>
            <a:off x="10359190" y="4836695"/>
            <a:ext cx="3380874" cy="625642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8" name="TextBox 827"/>
          <p:cNvSpPr txBox="1"/>
          <p:nvPr/>
        </p:nvSpPr>
        <p:spPr>
          <a:xfrm>
            <a:off x="10001440" y="3716912"/>
            <a:ext cx="26397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C00000"/>
                </a:solidFill>
              </a:rPr>
              <a:t>Volkhov</a:t>
            </a:r>
            <a:r>
              <a:rPr lang="en-US" sz="3600" b="1" dirty="0">
                <a:solidFill>
                  <a:srgbClr val="C00000"/>
                </a:solidFill>
              </a:rPr>
              <a:t> Front</a:t>
            </a:r>
          </a:p>
        </p:txBody>
      </p:sp>
      <p:sp>
        <p:nvSpPr>
          <p:cNvPr id="829" name="Freeform 828"/>
          <p:cNvSpPr/>
          <p:nvPr/>
        </p:nvSpPr>
        <p:spPr>
          <a:xfrm>
            <a:off x="7652083" y="6825916"/>
            <a:ext cx="2943727" cy="1094873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486449"/>
              <a:gd name="connsiteY0" fmla="*/ 1036088 h 1036088"/>
              <a:gd name="connsiteX1" fmla="*/ 1487828 w 2486449"/>
              <a:gd name="connsiteY1" fmla="*/ 240632 h 1036088"/>
              <a:gd name="connsiteX2" fmla="*/ 2486449 w 2486449"/>
              <a:gd name="connsiteY2" fmla="*/ 0 h 1036088"/>
              <a:gd name="connsiteX0" fmla="*/ 0 w 2486449"/>
              <a:gd name="connsiteY0" fmla="*/ 1036088 h 1036088"/>
              <a:gd name="connsiteX1" fmla="*/ 1284576 w 2486449"/>
              <a:gd name="connsiteY1" fmla="*/ 422802 h 1036088"/>
              <a:gd name="connsiteX2" fmla="*/ 2486449 w 2486449"/>
              <a:gd name="connsiteY2" fmla="*/ 0 h 1036088"/>
              <a:gd name="connsiteX0" fmla="*/ 0 w 2486449"/>
              <a:gd name="connsiteY0" fmla="*/ 1036088 h 1036088"/>
              <a:gd name="connsiteX1" fmla="*/ 501356 w 2486449"/>
              <a:gd name="connsiteY1" fmla="*/ 690726 h 1036088"/>
              <a:gd name="connsiteX2" fmla="*/ 1284576 w 2486449"/>
              <a:gd name="connsiteY2" fmla="*/ 422802 h 1036088"/>
              <a:gd name="connsiteX3" fmla="*/ 2486449 w 2486449"/>
              <a:gd name="connsiteY3" fmla="*/ 0 h 103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6449" h="1036088">
                <a:moveTo>
                  <a:pt x="0" y="1036088"/>
                </a:moveTo>
                <a:cubicBezTo>
                  <a:pt x="90334" y="993708"/>
                  <a:pt x="287260" y="792940"/>
                  <a:pt x="501356" y="690726"/>
                </a:cubicBezTo>
                <a:cubicBezTo>
                  <a:pt x="715452" y="588512"/>
                  <a:pt x="953727" y="537923"/>
                  <a:pt x="1284576" y="422802"/>
                </a:cubicBezTo>
                <a:cubicBezTo>
                  <a:pt x="1615425" y="307681"/>
                  <a:pt x="2161596" y="73192"/>
                  <a:pt x="2486449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0" name="TextBox 829"/>
          <p:cNvSpPr txBox="1"/>
          <p:nvPr/>
        </p:nvSpPr>
        <p:spPr>
          <a:xfrm rot="20932428">
            <a:off x="10599820" y="6452936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831" name="Freeform 830"/>
          <p:cNvSpPr/>
          <p:nvPr/>
        </p:nvSpPr>
        <p:spPr>
          <a:xfrm>
            <a:off x="11554327" y="6336632"/>
            <a:ext cx="2209799" cy="272716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2" name="TextBox 831"/>
          <p:cNvSpPr txBox="1"/>
          <p:nvPr/>
        </p:nvSpPr>
        <p:spPr>
          <a:xfrm>
            <a:off x="11405124" y="5104554"/>
            <a:ext cx="3048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Northwestern Front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6612156" y="3391357"/>
            <a:ext cx="1994434" cy="745038"/>
            <a:chOff x="6612156" y="3391357"/>
            <a:chExt cx="1994434" cy="745038"/>
          </a:xfrm>
        </p:grpSpPr>
        <p:grpSp>
          <p:nvGrpSpPr>
            <p:cNvPr id="573" name="Group 572"/>
            <p:cNvGrpSpPr/>
            <p:nvPr/>
          </p:nvGrpSpPr>
          <p:grpSpPr>
            <a:xfrm>
              <a:off x="6612156" y="3391357"/>
              <a:ext cx="1871886" cy="745038"/>
              <a:chOff x="6226144" y="12946416"/>
              <a:chExt cx="1871886" cy="745038"/>
            </a:xfrm>
          </p:grpSpPr>
          <p:grpSp>
            <p:nvGrpSpPr>
              <p:cNvPr id="574" name="Group 573"/>
              <p:cNvGrpSpPr/>
              <p:nvPr/>
            </p:nvGrpSpPr>
            <p:grpSpPr>
              <a:xfrm>
                <a:off x="6619231" y="12946416"/>
                <a:ext cx="1478799" cy="745038"/>
                <a:chOff x="2278700" y="5389428"/>
                <a:chExt cx="1478799" cy="745038"/>
              </a:xfrm>
            </p:grpSpPr>
            <p:sp>
              <p:nvSpPr>
                <p:cNvPr id="576" name="TextBox 575"/>
                <p:cNvSpPr txBox="1"/>
                <p:nvPr/>
              </p:nvSpPr>
              <p:spPr>
                <a:xfrm>
                  <a:off x="2278700" y="5389428"/>
                  <a:ext cx="7034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577" name="TextBox 576"/>
                <p:cNvSpPr txBox="1"/>
                <p:nvPr/>
              </p:nvSpPr>
              <p:spPr>
                <a:xfrm>
                  <a:off x="2925608" y="5722024"/>
                  <a:ext cx="83189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8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578" name="Group 44"/>
                <p:cNvGrpSpPr>
                  <a:grpSpLocks/>
                </p:cNvGrpSpPr>
                <p:nvPr/>
              </p:nvGrpSpPr>
              <p:grpSpPr bwMode="auto">
                <a:xfrm>
                  <a:off x="2291595" y="5683318"/>
                  <a:ext cx="686611" cy="451148"/>
                  <a:chOff x="6438600" y="1673424"/>
                  <a:chExt cx="198652" cy="125713"/>
                </a:xfrm>
              </p:grpSpPr>
              <p:sp>
                <p:nvSpPr>
                  <p:cNvPr id="579" name="Rectangle 578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580" name="Straight Connector 579"/>
                  <p:cNvCxnSpPr>
                    <a:stCxn id="579" idx="0"/>
                    <a:endCxn id="579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81" name="Freeform 1822"/>
                  <p:cNvSpPr/>
                  <p:nvPr/>
                </p:nvSpPr>
                <p:spPr>
                  <a:xfrm>
                    <a:off x="6438600" y="1673425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582" name="Freeform 1823"/>
                  <p:cNvSpPr/>
                  <p:nvPr/>
                </p:nvSpPr>
                <p:spPr>
                  <a:xfrm rot="10800000" flipV="1">
                    <a:off x="6443369" y="1673424"/>
                    <a:ext cx="193883" cy="122530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</p:grpSp>
          <p:sp>
            <p:nvSpPr>
              <p:cNvPr id="575" name="TextBox 574"/>
              <p:cNvSpPr txBox="1"/>
              <p:nvPr/>
            </p:nvSpPr>
            <p:spPr>
              <a:xfrm>
                <a:off x="6226144" y="13280638"/>
                <a:ext cx="4386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54</a:t>
                </a:r>
              </a:p>
            </p:txBody>
          </p:sp>
        </p:grpSp>
        <p:sp>
          <p:nvSpPr>
            <p:cNvPr id="833" name="TextBox 832"/>
            <p:cNvSpPr txBox="1"/>
            <p:nvPr/>
          </p:nvSpPr>
          <p:spPr>
            <a:xfrm>
              <a:off x="7745177" y="3708593"/>
              <a:ext cx="861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 err="1">
                  <a:solidFill>
                    <a:srgbClr val="C00000"/>
                  </a:solidFill>
                </a:rPr>
                <a:t>Volkov</a:t>
              </a:r>
              <a:endParaRPr lang="en-US" sz="18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834" name="Freeform 833"/>
          <p:cNvSpPr/>
          <p:nvPr/>
        </p:nvSpPr>
        <p:spPr>
          <a:xfrm>
            <a:off x="10282989" y="7748337"/>
            <a:ext cx="2053390" cy="737937"/>
          </a:xfrm>
          <a:custGeom>
            <a:avLst/>
            <a:gdLst>
              <a:gd name="connsiteX0" fmla="*/ 0 w 2053390"/>
              <a:gd name="connsiteY0" fmla="*/ 737937 h 737937"/>
              <a:gd name="connsiteX1" fmla="*/ 272716 w 2053390"/>
              <a:gd name="connsiteY1" fmla="*/ 513347 h 737937"/>
              <a:gd name="connsiteX2" fmla="*/ 753979 w 2053390"/>
              <a:gd name="connsiteY2" fmla="*/ 336884 h 737937"/>
              <a:gd name="connsiteX3" fmla="*/ 1251285 w 2053390"/>
              <a:gd name="connsiteY3" fmla="*/ 144379 h 737937"/>
              <a:gd name="connsiteX4" fmla="*/ 2053390 w 2053390"/>
              <a:gd name="connsiteY4" fmla="*/ 0 h 737937"/>
              <a:gd name="connsiteX0" fmla="*/ 0 w 2053390"/>
              <a:gd name="connsiteY0" fmla="*/ 737937 h 737937"/>
              <a:gd name="connsiteX1" fmla="*/ 272716 w 2053390"/>
              <a:gd name="connsiteY1" fmla="*/ 513347 h 737937"/>
              <a:gd name="connsiteX2" fmla="*/ 673768 w 2053390"/>
              <a:gd name="connsiteY2" fmla="*/ 304800 h 737937"/>
              <a:gd name="connsiteX3" fmla="*/ 1251285 w 2053390"/>
              <a:gd name="connsiteY3" fmla="*/ 144379 h 737937"/>
              <a:gd name="connsiteX4" fmla="*/ 2053390 w 2053390"/>
              <a:gd name="connsiteY4" fmla="*/ 0 h 737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3390" h="737937">
                <a:moveTo>
                  <a:pt x="0" y="737937"/>
                </a:moveTo>
                <a:cubicBezTo>
                  <a:pt x="73526" y="659063"/>
                  <a:pt x="160421" y="585536"/>
                  <a:pt x="272716" y="513347"/>
                </a:cubicBezTo>
                <a:cubicBezTo>
                  <a:pt x="385011" y="441158"/>
                  <a:pt x="510673" y="366295"/>
                  <a:pt x="673768" y="304800"/>
                </a:cubicBezTo>
                <a:cubicBezTo>
                  <a:pt x="836863" y="243305"/>
                  <a:pt x="1021348" y="195179"/>
                  <a:pt x="1251285" y="144379"/>
                </a:cubicBezTo>
                <a:cubicBezTo>
                  <a:pt x="1481222" y="93579"/>
                  <a:pt x="1760622" y="44116"/>
                  <a:pt x="205339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5" name="TextBox 834"/>
          <p:cNvSpPr txBox="1"/>
          <p:nvPr/>
        </p:nvSpPr>
        <p:spPr>
          <a:xfrm rot="21412972">
            <a:off x="12324344" y="7439524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836" name="Freeform 835"/>
          <p:cNvSpPr/>
          <p:nvPr/>
        </p:nvSpPr>
        <p:spPr>
          <a:xfrm rot="377328">
            <a:off x="13359650" y="7472983"/>
            <a:ext cx="1791266" cy="260416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7" name="TextBox 836"/>
          <p:cNvSpPr txBox="1"/>
          <p:nvPr/>
        </p:nvSpPr>
        <p:spPr>
          <a:xfrm>
            <a:off x="12407755" y="6476153"/>
            <a:ext cx="2399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Kalinin Front</a:t>
            </a:r>
          </a:p>
        </p:txBody>
      </p:sp>
      <p:sp>
        <p:nvSpPr>
          <p:cNvPr id="838" name="Freeform 837"/>
          <p:cNvSpPr/>
          <p:nvPr/>
        </p:nvSpPr>
        <p:spPr>
          <a:xfrm>
            <a:off x="11983453" y="14213305"/>
            <a:ext cx="2310063" cy="160421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486449"/>
              <a:gd name="connsiteY0" fmla="*/ 1036088 h 1036088"/>
              <a:gd name="connsiteX1" fmla="*/ 1487828 w 2486449"/>
              <a:gd name="connsiteY1" fmla="*/ 240632 h 1036088"/>
              <a:gd name="connsiteX2" fmla="*/ 2486449 w 2486449"/>
              <a:gd name="connsiteY2" fmla="*/ 0 h 1036088"/>
              <a:gd name="connsiteX0" fmla="*/ 0 w 2486449"/>
              <a:gd name="connsiteY0" fmla="*/ 1036088 h 1036088"/>
              <a:gd name="connsiteX1" fmla="*/ 1284576 w 2486449"/>
              <a:gd name="connsiteY1" fmla="*/ 422802 h 1036088"/>
              <a:gd name="connsiteX2" fmla="*/ 2486449 w 2486449"/>
              <a:gd name="connsiteY2" fmla="*/ 0 h 103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6449" h="1036088">
                <a:moveTo>
                  <a:pt x="0" y="1036088"/>
                </a:moveTo>
                <a:cubicBezTo>
                  <a:pt x="372979" y="920785"/>
                  <a:pt x="870168" y="595483"/>
                  <a:pt x="1284576" y="422802"/>
                </a:cubicBezTo>
                <a:cubicBezTo>
                  <a:pt x="1698984" y="250121"/>
                  <a:pt x="2161596" y="73192"/>
                  <a:pt x="2486449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9" name="TextBox 838"/>
          <p:cNvSpPr txBox="1"/>
          <p:nvPr/>
        </p:nvSpPr>
        <p:spPr>
          <a:xfrm>
            <a:off x="14329611" y="1393657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840" name="Freeform 839"/>
          <p:cNvSpPr/>
          <p:nvPr/>
        </p:nvSpPr>
        <p:spPr>
          <a:xfrm rot="518085">
            <a:off x="15367250" y="14022186"/>
            <a:ext cx="1883183" cy="286997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1" name="TextBox 840"/>
          <p:cNvSpPr txBox="1"/>
          <p:nvPr/>
        </p:nvSpPr>
        <p:spPr>
          <a:xfrm>
            <a:off x="15110851" y="9435922"/>
            <a:ext cx="2399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Western Front</a:t>
            </a:r>
          </a:p>
        </p:txBody>
      </p:sp>
      <p:sp>
        <p:nvSpPr>
          <p:cNvPr id="842" name="Freeform 841"/>
          <p:cNvSpPr/>
          <p:nvPr/>
        </p:nvSpPr>
        <p:spPr>
          <a:xfrm rot="21182435">
            <a:off x="12722802" y="18171274"/>
            <a:ext cx="2593148" cy="30157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486449"/>
              <a:gd name="connsiteY0" fmla="*/ 1036088 h 1036088"/>
              <a:gd name="connsiteX1" fmla="*/ 1487828 w 2486449"/>
              <a:gd name="connsiteY1" fmla="*/ 240632 h 1036088"/>
              <a:gd name="connsiteX2" fmla="*/ 2486449 w 2486449"/>
              <a:gd name="connsiteY2" fmla="*/ 0 h 1036088"/>
              <a:gd name="connsiteX0" fmla="*/ 0 w 2486449"/>
              <a:gd name="connsiteY0" fmla="*/ 1036088 h 1036088"/>
              <a:gd name="connsiteX1" fmla="*/ 1284576 w 2486449"/>
              <a:gd name="connsiteY1" fmla="*/ 422802 h 1036088"/>
              <a:gd name="connsiteX2" fmla="*/ 2486449 w 2486449"/>
              <a:gd name="connsiteY2" fmla="*/ 0 h 1036088"/>
              <a:gd name="connsiteX0" fmla="*/ 0 w 2554950"/>
              <a:gd name="connsiteY0" fmla="*/ 1194507 h 1194506"/>
              <a:gd name="connsiteX1" fmla="*/ 1353077 w 2554950"/>
              <a:gd name="connsiteY1" fmla="*/ 422802 h 1194506"/>
              <a:gd name="connsiteX2" fmla="*/ 2554950 w 2554950"/>
              <a:gd name="connsiteY2" fmla="*/ 0 h 1194506"/>
              <a:gd name="connsiteX0" fmla="*/ 0 w 2554950"/>
              <a:gd name="connsiteY0" fmla="*/ 1194507 h 1194506"/>
              <a:gd name="connsiteX1" fmla="*/ 1235223 w 2554950"/>
              <a:gd name="connsiteY1" fmla="*/ 108910 h 1194506"/>
              <a:gd name="connsiteX2" fmla="*/ 2554950 w 2554950"/>
              <a:gd name="connsiteY2" fmla="*/ 0 h 119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4950" h="1194506">
                <a:moveTo>
                  <a:pt x="0" y="1194507"/>
                </a:moveTo>
                <a:cubicBezTo>
                  <a:pt x="372979" y="1079204"/>
                  <a:pt x="809398" y="307994"/>
                  <a:pt x="1235223" y="108910"/>
                </a:cubicBezTo>
                <a:cubicBezTo>
                  <a:pt x="1661048" y="-90174"/>
                  <a:pt x="2230097" y="73192"/>
                  <a:pt x="255495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3" name="TextBox 842"/>
          <p:cNvSpPr txBox="1"/>
          <p:nvPr/>
        </p:nvSpPr>
        <p:spPr>
          <a:xfrm rot="20977779">
            <a:off x="15276095" y="17650327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844" name="Freeform 843"/>
          <p:cNvSpPr/>
          <p:nvPr/>
        </p:nvSpPr>
        <p:spPr>
          <a:xfrm rot="518085">
            <a:off x="16404611" y="17482349"/>
            <a:ext cx="1300377" cy="385094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5" name="Freeform 844"/>
          <p:cNvSpPr/>
          <p:nvPr/>
        </p:nvSpPr>
        <p:spPr>
          <a:xfrm rot="21182435" flipV="1">
            <a:off x="14040930" y="20886932"/>
            <a:ext cx="1303684" cy="177655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486449"/>
              <a:gd name="connsiteY0" fmla="*/ 1036088 h 1036088"/>
              <a:gd name="connsiteX1" fmla="*/ 1487828 w 2486449"/>
              <a:gd name="connsiteY1" fmla="*/ 240632 h 1036088"/>
              <a:gd name="connsiteX2" fmla="*/ 2486449 w 2486449"/>
              <a:gd name="connsiteY2" fmla="*/ 0 h 1036088"/>
              <a:gd name="connsiteX0" fmla="*/ 0 w 2486449"/>
              <a:gd name="connsiteY0" fmla="*/ 1036088 h 1036088"/>
              <a:gd name="connsiteX1" fmla="*/ 1284576 w 2486449"/>
              <a:gd name="connsiteY1" fmla="*/ 422802 h 1036088"/>
              <a:gd name="connsiteX2" fmla="*/ 2486449 w 2486449"/>
              <a:gd name="connsiteY2" fmla="*/ 0 h 1036088"/>
              <a:gd name="connsiteX0" fmla="*/ 1 w 2329904"/>
              <a:gd name="connsiteY0" fmla="*/ 633269 h 633271"/>
              <a:gd name="connsiteX1" fmla="*/ 1128031 w 2329904"/>
              <a:gd name="connsiteY1" fmla="*/ 422802 h 633271"/>
              <a:gd name="connsiteX2" fmla="*/ 2329904 w 2329904"/>
              <a:gd name="connsiteY2" fmla="*/ 0 h 633271"/>
              <a:gd name="connsiteX0" fmla="*/ -1 w 2329902"/>
              <a:gd name="connsiteY0" fmla="*/ 1009860 h 1009862"/>
              <a:gd name="connsiteX1" fmla="*/ 1132625 w 2329902"/>
              <a:gd name="connsiteY1" fmla="*/ 13695 h 1009862"/>
              <a:gd name="connsiteX2" fmla="*/ 2329902 w 2329902"/>
              <a:gd name="connsiteY2" fmla="*/ 376591 h 1009862"/>
              <a:gd name="connsiteX0" fmla="*/ 1 w 2423014"/>
              <a:gd name="connsiteY0" fmla="*/ 1547931 h 1547933"/>
              <a:gd name="connsiteX1" fmla="*/ 1132627 w 2423014"/>
              <a:gd name="connsiteY1" fmla="*/ 551766 h 1547933"/>
              <a:gd name="connsiteX2" fmla="*/ 2423014 w 2423014"/>
              <a:gd name="connsiteY2" fmla="*/ -2 h 1547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3014" h="1547933">
                <a:moveTo>
                  <a:pt x="1" y="1547931"/>
                </a:moveTo>
                <a:cubicBezTo>
                  <a:pt x="372980" y="1432628"/>
                  <a:pt x="728792" y="809755"/>
                  <a:pt x="1132627" y="551766"/>
                </a:cubicBezTo>
                <a:cubicBezTo>
                  <a:pt x="1536462" y="293777"/>
                  <a:pt x="2098161" y="73190"/>
                  <a:pt x="2423014" y="-2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6" name="TextBox 845"/>
          <p:cNvSpPr txBox="1"/>
          <p:nvPr/>
        </p:nvSpPr>
        <p:spPr>
          <a:xfrm rot="21408358">
            <a:off x="15320660" y="20701026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847" name="Freeform 846"/>
          <p:cNvSpPr/>
          <p:nvPr/>
        </p:nvSpPr>
        <p:spPr>
          <a:xfrm rot="518085">
            <a:off x="16388766" y="20814994"/>
            <a:ext cx="1238436" cy="205314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8" name="TextBox 847"/>
          <p:cNvSpPr txBox="1"/>
          <p:nvPr/>
        </p:nvSpPr>
        <p:spPr>
          <a:xfrm>
            <a:off x="14445104" y="14673669"/>
            <a:ext cx="3088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Southwestern Front</a:t>
            </a:r>
          </a:p>
        </p:txBody>
      </p:sp>
      <p:sp>
        <p:nvSpPr>
          <p:cNvPr id="849" name="TextBox 848"/>
          <p:cNvSpPr txBox="1"/>
          <p:nvPr/>
        </p:nvSpPr>
        <p:spPr>
          <a:xfrm>
            <a:off x="14902303" y="18483669"/>
            <a:ext cx="2936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Southern Front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13091885" y="18153534"/>
            <a:ext cx="2580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Voroshilovgrad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14054767" y="20522194"/>
            <a:ext cx="12683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Rostov</a:t>
            </a:r>
          </a:p>
        </p:txBody>
      </p:sp>
      <p:grpSp>
        <p:nvGrpSpPr>
          <p:cNvPr id="850" name="Group 849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851" name="Oval 850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2" name="TextBox 851"/>
            <p:cNvSpPr txBox="1"/>
            <p:nvPr/>
          </p:nvSpPr>
          <p:spPr>
            <a:xfrm>
              <a:off x="16841933" y="102507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1-2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8060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8203" y="3281414"/>
            <a:ext cx="17737147" cy="23265710"/>
            <a:chOff x="338203" y="3281414"/>
            <a:chExt cx="17737147" cy="23265710"/>
          </a:xfrm>
        </p:grpSpPr>
        <p:sp>
          <p:nvSpPr>
            <p:cNvPr id="36" name="Freeform 35"/>
            <p:cNvSpPr/>
            <p:nvPr/>
          </p:nvSpPr>
          <p:spPr>
            <a:xfrm>
              <a:off x="1285933" y="12043955"/>
              <a:ext cx="4700658" cy="4125037"/>
            </a:xfrm>
            <a:custGeom>
              <a:avLst/>
              <a:gdLst>
                <a:gd name="connsiteX0" fmla="*/ 2750667 w 4700658"/>
                <a:gd name="connsiteY0" fmla="*/ 1441967 h 4125037"/>
                <a:gd name="connsiteX1" fmla="*/ 2395067 w 4700658"/>
                <a:gd name="connsiteY1" fmla="*/ 1454667 h 4125037"/>
                <a:gd name="connsiteX2" fmla="*/ 2096617 w 4700658"/>
                <a:gd name="connsiteY2" fmla="*/ 1454667 h 4125037"/>
                <a:gd name="connsiteX3" fmla="*/ 1823567 w 4700658"/>
                <a:gd name="connsiteY3" fmla="*/ 1276867 h 4125037"/>
                <a:gd name="connsiteX4" fmla="*/ 1442567 w 4700658"/>
                <a:gd name="connsiteY4" fmla="*/ 1257817 h 4125037"/>
                <a:gd name="connsiteX5" fmla="*/ 1061567 w 4700658"/>
                <a:gd name="connsiteY5" fmla="*/ 1365767 h 4125037"/>
                <a:gd name="connsiteX6" fmla="*/ 610717 w 4700658"/>
                <a:gd name="connsiteY6" fmla="*/ 1524517 h 4125037"/>
                <a:gd name="connsiteX7" fmla="*/ 197967 w 4700658"/>
                <a:gd name="connsiteY7" fmla="*/ 1797567 h 4125037"/>
                <a:gd name="connsiteX8" fmla="*/ 293217 w 4700658"/>
                <a:gd name="connsiteY8" fmla="*/ 2045217 h 4125037"/>
                <a:gd name="connsiteX9" fmla="*/ 890117 w 4700658"/>
                <a:gd name="connsiteY9" fmla="*/ 2089667 h 4125037"/>
                <a:gd name="connsiteX10" fmla="*/ 928217 w 4700658"/>
                <a:gd name="connsiteY10" fmla="*/ 2286517 h 4125037"/>
                <a:gd name="connsiteX11" fmla="*/ 477367 w 4700658"/>
                <a:gd name="connsiteY11" fmla="*/ 2394467 h 4125037"/>
                <a:gd name="connsiteX12" fmla="*/ 39217 w 4700658"/>
                <a:gd name="connsiteY12" fmla="*/ 2489717 h 4125037"/>
                <a:gd name="connsiteX13" fmla="*/ 45567 w 4700658"/>
                <a:gd name="connsiteY13" fmla="*/ 2921517 h 4125037"/>
                <a:gd name="connsiteX14" fmla="*/ 255117 w 4700658"/>
                <a:gd name="connsiteY14" fmla="*/ 3073917 h 4125037"/>
                <a:gd name="connsiteX15" fmla="*/ 610717 w 4700658"/>
                <a:gd name="connsiteY15" fmla="*/ 3048517 h 4125037"/>
                <a:gd name="connsiteX16" fmla="*/ 458317 w 4700658"/>
                <a:gd name="connsiteY16" fmla="*/ 3308867 h 4125037"/>
                <a:gd name="connsiteX17" fmla="*/ 572617 w 4700658"/>
                <a:gd name="connsiteY17" fmla="*/ 3543817 h 4125037"/>
                <a:gd name="connsiteX18" fmla="*/ 782167 w 4700658"/>
                <a:gd name="connsiteY18" fmla="*/ 3677167 h 4125037"/>
                <a:gd name="connsiteX19" fmla="*/ 1150467 w 4700658"/>
                <a:gd name="connsiteY19" fmla="*/ 3708917 h 4125037"/>
                <a:gd name="connsiteX20" fmla="*/ 1442567 w 4700658"/>
                <a:gd name="connsiteY20" fmla="*/ 3626367 h 4125037"/>
                <a:gd name="connsiteX21" fmla="*/ 1633067 w 4700658"/>
                <a:gd name="connsiteY21" fmla="*/ 3759717 h 4125037"/>
                <a:gd name="connsiteX22" fmla="*/ 1810867 w 4700658"/>
                <a:gd name="connsiteY22" fmla="*/ 4058167 h 4125037"/>
                <a:gd name="connsiteX23" fmla="*/ 2077567 w 4700658"/>
                <a:gd name="connsiteY23" fmla="*/ 4115317 h 4125037"/>
                <a:gd name="connsiteX24" fmla="*/ 2426817 w 4700658"/>
                <a:gd name="connsiteY24" fmla="*/ 3912117 h 4125037"/>
                <a:gd name="connsiteX25" fmla="*/ 2598267 w 4700658"/>
                <a:gd name="connsiteY25" fmla="*/ 3727967 h 4125037"/>
                <a:gd name="connsiteX26" fmla="*/ 2782417 w 4700658"/>
                <a:gd name="connsiteY26" fmla="*/ 3543817 h 4125037"/>
                <a:gd name="connsiteX27" fmla="*/ 3239617 w 4700658"/>
                <a:gd name="connsiteY27" fmla="*/ 3480317 h 4125037"/>
                <a:gd name="connsiteX28" fmla="*/ 3423767 w 4700658"/>
                <a:gd name="connsiteY28" fmla="*/ 3518417 h 4125037"/>
                <a:gd name="connsiteX29" fmla="*/ 3614267 w 4700658"/>
                <a:gd name="connsiteY29" fmla="*/ 3296167 h 4125037"/>
                <a:gd name="connsiteX30" fmla="*/ 3855567 w 4700658"/>
                <a:gd name="connsiteY30" fmla="*/ 3131067 h 4125037"/>
                <a:gd name="connsiteX31" fmla="*/ 4052417 w 4700658"/>
                <a:gd name="connsiteY31" fmla="*/ 3219967 h 4125037"/>
                <a:gd name="connsiteX32" fmla="*/ 4103217 w 4700658"/>
                <a:gd name="connsiteY32" fmla="*/ 3556517 h 4125037"/>
                <a:gd name="connsiteX33" fmla="*/ 4458817 w 4700658"/>
                <a:gd name="connsiteY33" fmla="*/ 3791467 h 4125037"/>
                <a:gd name="connsiteX34" fmla="*/ 4693767 w 4700658"/>
                <a:gd name="connsiteY34" fmla="*/ 3575567 h 4125037"/>
                <a:gd name="connsiteX35" fmla="*/ 4623917 w 4700658"/>
                <a:gd name="connsiteY35" fmla="*/ 3188217 h 4125037"/>
                <a:gd name="connsiteX36" fmla="*/ 4477867 w 4700658"/>
                <a:gd name="connsiteY36" fmla="*/ 2908817 h 4125037"/>
                <a:gd name="connsiteX37" fmla="*/ 4522317 w 4700658"/>
                <a:gd name="connsiteY37" fmla="*/ 2635767 h 4125037"/>
                <a:gd name="connsiteX38" fmla="*/ 4598517 w 4700658"/>
                <a:gd name="connsiteY38" fmla="*/ 2426217 h 4125037"/>
                <a:gd name="connsiteX39" fmla="*/ 4382617 w 4700658"/>
                <a:gd name="connsiteY39" fmla="*/ 2153167 h 4125037"/>
                <a:gd name="connsiteX40" fmla="*/ 4281017 w 4700658"/>
                <a:gd name="connsiteY40" fmla="*/ 1842017 h 4125037"/>
                <a:gd name="connsiteX41" fmla="*/ 4236567 w 4700658"/>
                <a:gd name="connsiteY41" fmla="*/ 1429267 h 4125037"/>
                <a:gd name="connsiteX42" fmla="*/ 4084167 w 4700658"/>
                <a:gd name="connsiteY42" fmla="*/ 1130817 h 4125037"/>
                <a:gd name="connsiteX43" fmla="*/ 4065117 w 4700658"/>
                <a:gd name="connsiteY43" fmla="*/ 908567 h 4125037"/>
                <a:gd name="connsiteX44" fmla="*/ 4134967 w 4700658"/>
                <a:gd name="connsiteY44" fmla="*/ 495817 h 4125037"/>
                <a:gd name="connsiteX45" fmla="*/ 4166717 w 4700658"/>
                <a:gd name="connsiteY45" fmla="*/ 197367 h 4125037"/>
                <a:gd name="connsiteX46" fmla="*/ 3868267 w 4700658"/>
                <a:gd name="connsiteY46" fmla="*/ 517 h 4125037"/>
                <a:gd name="connsiteX47" fmla="*/ 3449167 w 4700658"/>
                <a:gd name="connsiteY47" fmla="*/ 146567 h 4125037"/>
                <a:gd name="connsiteX48" fmla="*/ 3461867 w 4700658"/>
                <a:gd name="connsiteY48" fmla="*/ 343417 h 4125037"/>
                <a:gd name="connsiteX49" fmla="*/ 3582517 w 4700658"/>
                <a:gd name="connsiteY49" fmla="*/ 470417 h 4125037"/>
                <a:gd name="connsiteX50" fmla="*/ 3607917 w 4700658"/>
                <a:gd name="connsiteY50" fmla="*/ 800617 h 4125037"/>
                <a:gd name="connsiteX51" fmla="*/ 3639667 w 4700658"/>
                <a:gd name="connsiteY51" fmla="*/ 1035567 h 4125037"/>
                <a:gd name="connsiteX52" fmla="*/ 3226917 w 4700658"/>
                <a:gd name="connsiteY52" fmla="*/ 1156217 h 4125037"/>
                <a:gd name="connsiteX53" fmla="*/ 2991967 w 4700658"/>
                <a:gd name="connsiteY53" fmla="*/ 1257817 h 4125037"/>
                <a:gd name="connsiteX54" fmla="*/ 2820517 w 4700658"/>
                <a:gd name="connsiteY54" fmla="*/ 1410217 h 4125037"/>
                <a:gd name="connsiteX55" fmla="*/ 2750667 w 4700658"/>
                <a:gd name="connsiteY55" fmla="*/ 1441967 h 412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00658" h="4125037">
                  <a:moveTo>
                    <a:pt x="2750667" y="1441967"/>
                  </a:moveTo>
                  <a:cubicBezTo>
                    <a:pt x="2679759" y="1449375"/>
                    <a:pt x="2504075" y="1452550"/>
                    <a:pt x="2395067" y="1454667"/>
                  </a:cubicBezTo>
                  <a:cubicBezTo>
                    <a:pt x="2286059" y="1456784"/>
                    <a:pt x="2191867" y="1484300"/>
                    <a:pt x="2096617" y="1454667"/>
                  </a:cubicBezTo>
                  <a:cubicBezTo>
                    <a:pt x="2001367" y="1425034"/>
                    <a:pt x="1932575" y="1309675"/>
                    <a:pt x="1823567" y="1276867"/>
                  </a:cubicBezTo>
                  <a:cubicBezTo>
                    <a:pt x="1714559" y="1244059"/>
                    <a:pt x="1569567" y="1243000"/>
                    <a:pt x="1442567" y="1257817"/>
                  </a:cubicBezTo>
                  <a:cubicBezTo>
                    <a:pt x="1315567" y="1272634"/>
                    <a:pt x="1200209" y="1321317"/>
                    <a:pt x="1061567" y="1365767"/>
                  </a:cubicBezTo>
                  <a:cubicBezTo>
                    <a:pt x="922925" y="1410217"/>
                    <a:pt x="754650" y="1452550"/>
                    <a:pt x="610717" y="1524517"/>
                  </a:cubicBezTo>
                  <a:cubicBezTo>
                    <a:pt x="466784" y="1596484"/>
                    <a:pt x="250884" y="1710784"/>
                    <a:pt x="197967" y="1797567"/>
                  </a:cubicBezTo>
                  <a:cubicBezTo>
                    <a:pt x="145050" y="1884350"/>
                    <a:pt x="177859" y="1996534"/>
                    <a:pt x="293217" y="2045217"/>
                  </a:cubicBezTo>
                  <a:cubicBezTo>
                    <a:pt x="408575" y="2093900"/>
                    <a:pt x="784284" y="2049450"/>
                    <a:pt x="890117" y="2089667"/>
                  </a:cubicBezTo>
                  <a:cubicBezTo>
                    <a:pt x="995950" y="2129884"/>
                    <a:pt x="997009" y="2235717"/>
                    <a:pt x="928217" y="2286517"/>
                  </a:cubicBezTo>
                  <a:cubicBezTo>
                    <a:pt x="859425" y="2337317"/>
                    <a:pt x="625534" y="2360600"/>
                    <a:pt x="477367" y="2394467"/>
                  </a:cubicBezTo>
                  <a:cubicBezTo>
                    <a:pt x="329200" y="2428334"/>
                    <a:pt x="111184" y="2401875"/>
                    <a:pt x="39217" y="2489717"/>
                  </a:cubicBezTo>
                  <a:cubicBezTo>
                    <a:pt x="-32750" y="2577559"/>
                    <a:pt x="9584" y="2824150"/>
                    <a:pt x="45567" y="2921517"/>
                  </a:cubicBezTo>
                  <a:cubicBezTo>
                    <a:pt x="81550" y="3018884"/>
                    <a:pt x="160925" y="3052750"/>
                    <a:pt x="255117" y="3073917"/>
                  </a:cubicBezTo>
                  <a:cubicBezTo>
                    <a:pt x="349309" y="3095084"/>
                    <a:pt x="576850" y="3009359"/>
                    <a:pt x="610717" y="3048517"/>
                  </a:cubicBezTo>
                  <a:cubicBezTo>
                    <a:pt x="644584" y="3087675"/>
                    <a:pt x="464667" y="3226317"/>
                    <a:pt x="458317" y="3308867"/>
                  </a:cubicBezTo>
                  <a:cubicBezTo>
                    <a:pt x="451967" y="3391417"/>
                    <a:pt x="518642" y="3482434"/>
                    <a:pt x="572617" y="3543817"/>
                  </a:cubicBezTo>
                  <a:cubicBezTo>
                    <a:pt x="626592" y="3605200"/>
                    <a:pt x="685859" y="3649650"/>
                    <a:pt x="782167" y="3677167"/>
                  </a:cubicBezTo>
                  <a:cubicBezTo>
                    <a:pt x="878475" y="3704684"/>
                    <a:pt x="1040400" y="3717384"/>
                    <a:pt x="1150467" y="3708917"/>
                  </a:cubicBezTo>
                  <a:cubicBezTo>
                    <a:pt x="1260534" y="3700450"/>
                    <a:pt x="1362134" y="3617900"/>
                    <a:pt x="1442567" y="3626367"/>
                  </a:cubicBezTo>
                  <a:cubicBezTo>
                    <a:pt x="1523000" y="3634834"/>
                    <a:pt x="1571684" y="3687750"/>
                    <a:pt x="1633067" y="3759717"/>
                  </a:cubicBezTo>
                  <a:cubicBezTo>
                    <a:pt x="1694450" y="3831684"/>
                    <a:pt x="1736784" y="3998900"/>
                    <a:pt x="1810867" y="4058167"/>
                  </a:cubicBezTo>
                  <a:cubicBezTo>
                    <a:pt x="1884950" y="4117434"/>
                    <a:pt x="1974909" y="4139659"/>
                    <a:pt x="2077567" y="4115317"/>
                  </a:cubicBezTo>
                  <a:cubicBezTo>
                    <a:pt x="2180225" y="4090975"/>
                    <a:pt x="2340034" y="3976675"/>
                    <a:pt x="2426817" y="3912117"/>
                  </a:cubicBezTo>
                  <a:cubicBezTo>
                    <a:pt x="2513600" y="3847559"/>
                    <a:pt x="2539000" y="3789350"/>
                    <a:pt x="2598267" y="3727967"/>
                  </a:cubicBezTo>
                  <a:cubicBezTo>
                    <a:pt x="2657534" y="3666584"/>
                    <a:pt x="2675525" y="3585092"/>
                    <a:pt x="2782417" y="3543817"/>
                  </a:cubicBezTo>
                  <a:cubicBezTo>
                    <a:pt x="2889309" y="3502542"/>
                    <a:pt x="3132726" y="3484550"/>
                    <a:pt x="3239617" y="3480317"/>
                  </a:cubicBezTo>
                  <a:cubicBezTo>
                    <a:pt x="3346508" y="3476084"/>
                    <a:pt x="3361325" y="3549109"/>
                    <a:pt x="3423767" y="3518417"/>
                  </a:cubicBezTo>
                  <a:cubicBezTo>
                    <a:pt x="3486209" y="3487725"/>
                    <a:pt x="3542300" y="3360725"/>
                    <a:pt x="3614267" y="3296167"/>
                  </a:cubicBezTo>
                  <a:cubicBezTo>
                    <a:pt x="3686234" y="3231609"/>
                    <a:pt x="3782542" y="3143767"/>
                    <a:pt x="3855567" y="3131067"/>
                  </a:cubicBezTo>
                  <a:cubicBezTo>
                    <a:pt x="3928592" y="3118367"/>
                    <a:pt x="4011142" y="3149059"/>
                    <a:pt x="4052417" y="3219967"/>
                  </a:cubicBezTo>
                  <a:cubicBezTo>
                    <a:pt x="4093692" y="3290875"/>
                    <a:pt x="4035484" y="3461267"/>
                    <a:pt x="4103217" y="3556517"/>
                  </a:cubicBezTo>
                  <a:cubicBezTo>
                    <a:pt x="4170950" y="3651767"/>
                    <a:pt x="4360392" y="3788292"/>
                    <a:pt x="4458817" y="3791467"/>
                  </a:cubicBezTo>
                  <a:cubicBezTo>
                    <a:pt x="4557242" y="3794642"/>
                    <a:pt x="4666250" y="3676109"/>
                    <a:pt x="4693767" y="3575567"/>
                  </a:cubicBezTo>
                  <a:cubicBezTo>
                    <a:pt x="4721284" y="3475025"/>
                    <a:pt x="4659900" y="3299342"/>
                    <a:pt x="4623917" y="3188217"/>
                  </a:cubicBezTo>
                  <a:cubicBezTo>
                    <a:pt x="4587934" y="3077092"/>
                    <a:pt x="4494800" y="3000892"/>
                    <a:pt x="4477867" y="2908817"/>
                  </a:cubicBezTo>
                  <a:cubicBezTo>
                    <a:pt x="4460934" y="2816742"/>
                    <a:pt x="4502209" y="2716200"/>
                    <a:pt x="4522317" y="2635767"/>
                  </a:cubicBezTo>
                  <a:cubicBezTo>
                    <a:pt x="4542425" y="2555334"/>
                    <a:pt x="4621800" y="2506650"/>
                    <a:pt x="4598517" y="2426217"/>
                  </a:cubicBezTo>
                  <a:cubicBezTo>
                    <a:pt x="4575234" y="2345784"/>
                    <a:pt x="4435534" y="2250534"/>
                    <a:pt x="4382617" y="2153167"/>
                  </a:cubicBezTo>
                  <a:cubicBezTo>
                    <a:pt x="4329700" y="2055800"/>
                    <a:pt x="4305359" y="1962667"/>
                    <a:pt x="4281017" y="1842017"/>
                  </a:cubicBezTo>
                  <a:cubicBezTo>
                    <a:pt x="4256675" y="1721367"/>
                    <a:pt x="4269375" y="1547800"/>
                    <a:pt x="4236567" y="1429267"/>
                  </a:cubicBezTo>
                  <a:cubicBezTo>
                    <a:pt x="4203759" y="1310734"/>
                    <a:pt x="4112742" y="1217600"/>
                    <a:pt x="4084167" y="1130817"/>
                  </a:cubicBezTo>
                  <a:cubicBezTo>
                    <a:pt x="4055592" y="1044034"/>
                    <a:pt x="4056650" y="1014400"/>
                    <a:pt x="4065117" y="908567"/>
                  </a:cubicBezTo>
                  <a:cubicBezTo>
                    <a:pt x="4073584" y="802734"/>
                    <a:pt x="4118034" y="614350"/>
                    <a:pt x="4134967" y="495817"/>
                  </a:cubicBezTo>
                  <a:cubicBezTo>
                    <a:pt x="4151900" y="377284"/>
                    <a:pt x="4211167" y="279917"/>
                    <a:pt x="4166717" y="197367"/>
                  </a:cubicBezTo>
                  <a:cubicBezTo>
                    <a:pt x="4122267" y="114817"/>
                    <a:pt x="3987859" y="8984"/>
                    <a:pt x="3868267" y="517"/>
                  </a:cubicBezTo>
                  <a:cubicBezTo>
                    <a:pt x="3748675" y="-7950"/>
                    <a:pt x="3516900" y="89417"/>
                    <a:pt x="3449167" y="146567"/>
                  </a:cubicBezTo>
                  <a:cubicBezTo>
                    <a:pt x="3381434" y="203717"/>
                    <a:pt x="3439642" y="289442"/>
                    <a:pt x="3461867" y="343417"/>
                  </a:cubicBezTo>
                  <a:cubicBezTo>
                    <a:pt x="3484092" y="397392"/>
                    <a:pt x="3558175" y="394217"/>
                    <a:pt x="3582517" y="470417"/>
                  </a:cubicBezTo>
                  <a:cubicBezTo>
                    <a:pt x="3606859" y="546617"/>
                    <a:pt x="3598392" y="706425"/>
                    <a:pt x="3607917" y="800617"/>
                  </a:cubicBezTo>
                  <a:cubicBezTo>
                    <a:pt x="3617442" y="894809"/>
                    <a:pt x="3703167" y="976300"/>
                    <a:pt x="3639667" y="1035567"/>
                  </a:cubicBezTo>
                  <a:cubicBezTo>
                    <a:pt x="3576167" y="1094834"/>
                    <a:pt x="3334867" y="1119175"/>
                    <a:pt x="3226917" y="1156217"/>
                  </a:cubicBezTo>
                  <a:cubicBezTo>
                    <a:pt x="3118967" y="1193259"/>
                    <a:pt x="3059700" y="1215484"/>
                    <a:pt x="2991967" y="1257817"/>
                  </a:cubicBezTo>
                  <a:cubicBezTo>
                    <a:pt x="2924234" y="1300150"/>
                    <a:pt x="2856500" y="1381642"/>
                    <a:pt x="2820517" y="1410217"/>
                  </a:cubicBezTo>
                  <a:cubicBezTo>
                    <a:pt x="2784534" y="1438792"/>
                    <a:pt x="2821575" y="1434559"/>
                    <a:pt x="2750667" y="1441967"/>
                  </a:cubicBezTo>
                  <a:close/>
                </a:path>
              </a:pathLst>
            </a:custGeom>
            <a:pattFill prst="dashHorz">
              <a:fgClr>
                <a:schemeClr val="accent1">
                  <a:lumMod val="50000"/>
                </a:schemeClr>
              </a:fgClr>
              <a:bgClr>
                <a:srgbClr val="CCFFC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>
              <a:spLocks noChangeAspect="1"/>
            </p:cNvSpPr>
            <p:nvPr/>
          </p:nvSpPr>
          <p:spPr>
            <a:xfrm>
              <a:off x="5029200" y="3281414"/>
              <a:ext cx="6450725" cy="6503634"/>
            </a:xfrm>
            <a:custGeom>
              <a:avLst/>
              <a:gdLst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881254 w 6566878"/>
                <a:gd name="connsiteY58" fmla="*/ 3362153 h 6394747"/>
                <a:gd name="connsiteX59" fmla="*/ 1881254 w 6566878"/>
                <a:gd name="connsiteY59" fmla="*/ 3022518 h 6394747"/>
                <a:gd name="connsiteX60" fmla="*/ 1776751 w 6566878"/>
                <a:gd name="connsiteY60" fmla="*/ 2787387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881254 w 6566878"/>
                <a:gd name="connsiteY59" fmla="*/ 3022518 h 6394747"/>
                <a:gd name="connsiteX60" fmla="*/ 1776751 w 6566878"/>
                <a:gd name="connsiteY60" fmla="*/ 2787387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776751 w 6566878"/>
                <a:gd name="connsiteY60" fmla="*/ 2787387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2003174 w 6566878"/>
                <a:gd name="connsiteY61" fmla="*/ 2839638 h 6394747"/>
                <a:gd name="connsiteX62" fmla="*/ 2177346 w 6566878"/>
                <a:gd name="connsiteY62" fmla="*/ 2500004 h 6394747"/>
                <a:gd name="connsiteX63" fmla="*/ 2368934 w 6566878"/>
                <a:gd name="connsiteY63" fmla="*/ 2203913 h 6394747"/>
                <a:gd name="connsiteX64" fmla="*/ 2656317 w 6566878"/>
                <a:gd name="connsiteY64" fmla="*/ 2073284 h 6394747"/>
                <a:gd name="connsiteX65" fmla="*/ 2978534 w 6566878"/>
                <a:gd name="connsiteY65" fmla="*/ 2064576 h 6394747"/>
                <a:gd name="connsiteX66" fmla="*/ 3178831 w 6566878"/>
                <a:gd name="connsiteY66" fmla="*/ 1907821 h 6394747"/>
                <a:gd name="connsiteX67" fmla="*/ 3335586 w 6566878"/>
                <a:gd name="connsiteY67" fmla="*/ 1742358 h 6394747"/>
                <a:gd name="connsiteX68" fmla="*/ 3509757 w 6566878"/>
                <a:gd name="connsiteY68" fmla="*/ 1942656 h 6394747"/>
                <a:gd name="connsiteX69" fmla="*/ 3805848 w 6566878"/>
                <a:gd name="connsiteY69" fmla="*/ 2203913 h 6394747"/>
                <a:gd name="connsiteX70" fmla="*/ 4058397 w 6566878"/>
                <a:gd name="connsiteY70" fmla="*/ 2238747 h 6394747"/>
                <a:gd name="connsiteX71" fmla="*/ 4389323 w 6566878"/>
                <a:gd name="connsiteY71" fmla="*/ 2081993 h 6394747"/>
                <a:gd name="connsiteX72" fmla="*/ 4589620 w 6566878"/>
                <a:gd name="connsiteY72" fmla="*/ 2047158 h 6394747"/>
                <a:gd name="connsiteX73" fmla="*/ 4990214 w 6566878"/>
                <a:gd name="connsiteY73" fmla="*/ 2064576 h 6394747"/>
                <a:gd name="connsiteX74" fmla="*/ 5164386 w 6566878"/>
                <a:gd name="connsiteY74" fmla="*/ 2125536 h 6394747"/>
                <a:gd name="connsiteX75" fmla="*/ 5355974 w 6566878"/>
                <a:gd name="connsiteY75" fmla="*/ 2177787 h 6394747"/>
                <a:gd name="connsiteX76" fmla="*/ 5878488 w 6566878"/>
                <a:gd name="connsiteY76" fmla="*/ 2186496 h 6394747"/>
                <a:gd name="connsiteX77" fmla="*/ 6191997 w 6566878"/>
                <a:gd name="connsiteY77" fmla="*/ 2421627 h 6394747"/>
                <a:gd name="connsiteX78" fmla="*/ 6479380 w 6566878"/>
                <a:gd name="connsiteY78" fmla="*/ 2369376 h 6394747"/>
                <a:gd name="connsiteX79" fmla="*/ 6488088 w 6566878"/>
                <a:gd name="connsiteY79" fmla="*/ 2081993 h 6394747"/>
                <a:gd name="connsiteX80" fmla="*/ 6566466 w 6566878"/>
                <a:gd name="connsiteY80" fmla="*/ 1568187 h 6394747"/>
                <a:gd name="connsiteX81" fmla="*/ 6505506 w 6566878"/>
                <a:gd name="connsiteY81" fmla="*/ 1106633 h 6394747"/>
                <a:gd name="connsiteX82" fmla="*/ 6252957 w 6566878"/>
                <a:gd name="connsiteY82" fmla="*/ 723456 h 6394747"/>
                <a:gd name="connsiteX83" fmla="*/ 5817528 w 6566878"/>
                <a:gd name="connsiteY83" fmla="*/ 897627 h 6394747"/>
                <a:gd name="connsiteX84" fmla="*/ 5486603 w 6566878"/>
                <a:gd name="connsiteY84" fmla="*/ 862793 h 6394747"/>
                <a:gd name="connsiteX85" fmla="*/ 5538854 w 6566878"/>
                <a:gd name="connsiteY85" fmla="*/ 479616 h 6394747"/>
                <a:gd name="connsiteX86" fmla="*/ 5617231 w 6566878"/>
                <a:gd name="connsiteY86" fmla="*/ 148690 h 6394747"/>
                <a:gd name="connsiteX87" fmla="*/ 5556271 w 6566878"/>
                <a:gd name="connsiteY87" fmla="*/ 70313 h 6394747"/>
                <a:gd name="connsiteX88" fmla="*/ 5521437 w 6566878"/>
                <a:gd name="connsiteY88" fmla="*/ 44187 h 6394747"/>
                <a:gd name="connsiteX89" fmla="*/ 5486603 w 6566878"/>
                <a:gd name="connsiteY89" fmla="*/ 9353 h 6394747"/>
                <a:gd name="connsiteX90" fmla="*/ 5399517 w 6566878"/>
                <a:gd name="connsiteY90" fmla="*/ 644 h 6394747"/>
                <a:gd name="connsiteX91" fmla="*/ 5321140 w 6566878"/>
                <a:gd name="connsiteY91" fmla="*/ 644 h 6394747"/>
                <a:gd name="connsiteX92" fmla="*/ 5094717 w 6566878"/>
                <a:gd name="connsiteY92" fmla="*/ 644 h 6394747"/>
                <a:gd name="connsiteX93" fmla="*/ 4755083 w 6566878"/>
                <a:gd name="connsiteY93" fmla="*/ 644 h 6394747"/>
                <a:gd name="connsiteX94" fmla="*/ 4389323 w 6566878"/>
                <a:gd name="connsiteY94" fmla="*/ 9353 h 6394747"/>
                <a:gd name="connsiteX95" fmla="*/ 4258694 w 6566878"/>
                <a:gd name="connsiteY95" fmla="*/ 9353 h 6394747"/>
                <a:gd name="connsiteX96" fmla="*/ 4128066 w 6566878"/>
                <a:gd name="connsiteY96" fmla="*/ 9353 h 6394747"/>
                <a:gd name="connsiteX97" fmla="*/ 4093231 w 6566878"/>
                <a:gd name="connsiteY97" fmla="*/ 9353 h 6394747"/>
                <a:gd name="connsiteX98" fmla="*/ 4014854 w 6566878"/>
                <a:gd name="connsiteY98" fmla="*/ 61604 h 6394747"/>
                <a:gd name="connsiteX99" fmla="*/ 4006146 w 6566878"/>
                <a:gd name="connsiteY99" fmla="*/ 157398 h 6394747"/>
                <a:gd name="connsiteX100" fmla="*/ 4006146 w 6566878"/>
                <a:gd name="connsiteY100" fmla="*/ 296736 h 6394747"/>
                <a:gd name="connsiteX101" fmla="*/ 3892934 w 6566878"/>
                <a:gd name="connsiteY101" fmla="*/ 436073 h 6394747"/>
                <a:gd name="connsiteX102" fmla="*/ 3605551 w 6566878"/>
                <a:gd name="connsiteY102" fmla="*/ 610244 h 6394747"/>
                <a:gd name="connsiteX103" fmla="*/ 3431380 w 6566878"/>
                <a:gd name="connsiteY103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2003174 w 6566878"/>
                <a:gd name="connsiteY62" fmla="*/ 2839638 h 6394747"/>
                <a:gd name="connsiteX63" fmla="*/ 2177346 w 6566878"/>
                <a:gd name="connsiteY63" fmla="*/ 2500004 h 6394747"/>
                <a:gd name="connsiteX64" fmla="*/ 2368934 w 6566878"/>
                <a:gd name="connsiteY64" fmla="*/ 2203913 h 6394747"/>
                <a:gd name="connsiteX65" fmla="*/ 2656317 w 6566878"/>
                <a:gd name="connsiteY65" fmla="*/ 2073284 h 6394747"/>
                <a:gd name="connsiteX66" fmla="*/ 2978534 w 6566878"/>
                <a:gd name="connsiteY66" fmla="*/ 2064576 h 6394747"/>
                <a:gd name="connsiteX67" fmla="*/ 3178831 w 6566878"/>
                <a:gd name="connsiteY67" fmla="*/ 1907821 h 6394747"/>
                <a:gd name="connsiteX68" fmla="*/ 3335586 w 6566878"/>
                <a:gd name="connsiteY68" fmla="*/ 1742358 h 6394747"/>
                <a:gd name="connsiteX69" fmla="*/ 3509757 w 6566878"/>
                <a:gd name="connsiteY69" fmla="*/ 1942656 h 6394747"/>
                <a:gd name="connsiteX70" fmla="*/ 3805848 w 6566878"/>
                <a:gd name="connsiteY70" fmla="*/ 2203913 h 6394747"/>
                <a:gd name="connsiteX71" fmla="*/ 4058397 w 6566878"/>
                <a:gd name="connsiteY71" fmla="*/ 2238747 h 6394747"/>
                <a:gd name="connsiteX72" fmla="*/ 4389323 w 6566878"/>
                <a:gd name="connsiteY72" fmla="*/ 2081993 h 6394747"/>
                <a:gd name="connsiteX73" fmla="*/ 4589620 w 6566878"/>
                <a:gd name="connsiteY73" fmla="*/ 2047158 h 6394747"/>
                <a:gd name="connsiteX74" fmla="*/ 4990214 w 6566878"/>
                <a:gd name="connsiteY74" fmla="*/ 2064576 h 6394747"/>
                <a:gd name="connsiteX75" fmla="*/ 5164386 w 6566878"/>
                <a:gd name="connsiteY75" fmla="*/ 2125536 h 6394747"/>
                <a:gd name="connsiteX76" fmla="*/ 5355974 w 6566878"/>
                <a:gd name="connsiteY76" fmla="*/ 2177787 h 6394747"/>
                <a:gd name="connsiteX77" fmla="*/ 5878488 w 6566878"/>
                <a:gd name="connsiteY77" fmla="*/ 2186496 h 6394747"/>
                <a:gd name="connsiteX78" fmla="*/ 6191997 w 6566878"/>
                <a:gd name="connsiteY78" fmla="*/ 2421627 h 6394747"/>
                <a:gd name="connsiteX79" fmla="*/ 6479380 w 6566878"/>
                <a:gd name="connsiteY79" fmla="*/ 2369376 h 6394747"/>
                <a:gd name="connsiteX80" fmla="*/ 6488088 w 6566878"/>
                <a:gd name="connsiteY80" fmla="*/ 2081993 h 6394747"/>
                <a:gd name="connsiteX81" fmla="*/ 6566466 w 6566878"/>
                <a:gd name="connsiteY81" fmla="*/ 1568187 h 6394747"/>
                <a:gd name="connsiteX82" fmla="*/ 6505506 w 6566878"/>
                <a:gd name="connsiteY82" fmla="*/ 1106633 h 6394747"/>
                <a:gd name="connsiteX83" fmla="*/ 6252957 w 6566878"/>
                <a:gd name="connsiteY83" fmla="*/ 723456 h 6394747"/>
                <a:gd name="connsiteX84" fmla="*/ 5817528 w 6566878"/>
                <a:gd name="connsiteY84" fmla="*/ 897627 h 6394747"/>
                <a:gd name="connsiteX85" fmla="*/ 5486603 w 6566878"/>
                <a:gd name="connsiteY85" fmla="*/ 862793 h 6394747"/>
                <a:gd name="connsiteX86" fmla="*/ 5538854 w 6566878"/>
                <a:gd name="connsiteY86" fmla="*/ 479616 h 6394747"/>
                <a:gd name="connsiteX87" fmla="*/ 5617231 w 6566878"/>
                <a:gd name="connsiteY87" fmla="*/ 148690 h 6394747"/>
                <a:gd name="connsiteX88" fmla="*/ 5556271 w 6566878"/>
                <a:gd name="connsiteY88" fmla="*/ 70313 h 6394747"/>
                <a:gd name="connsiteX89" fmla="*/ 5521437 w 6566878"/>
                <a:gd name="connsiteY89" fmla="*/ 44187 h 6394747"/>
                <a:gd name="connsiteX90" fmla="*/ 5486603 w 6566878"/>
                <a:gd name="connsiteY90" fmla="*/ 9353 h 6394747"/>
                <a:gd name="connsiteX91" fmla="*/ 5399517 w 6566878"/>
                <a:gd name="connsiteY91" fmla="*/ 644 h 6394747"/>
                <a:gd name="connsiteX92" fmla="*/ 5321140 w 6566878"/>
                <a:gd name="connsiteY92" fmla="*/ 644 h 6394747"/>
                <a:gd name="connsiteX93" fmla="*/ 5094717 w 6566878"/>
                <a:gd name="connsiteY93" fmla="*/ 644 h 6394747"/>
                <a:gd name="connsiteX94" fmla="*/ 4755083 w 6566878"/>
                <a:gd name="connsiteY94" fmla="*/ 644 h 6394747"/>
                <a:gd name="connsiteX95" fmla="*/ 4389323 w 6566878"/>
                <a:gd name="connsiteY95" fmla="*/ 9353 h 6394747"/>
                <a:gd name="connsiteX96" fmla="*/ 4258694 w 6566878"/>
                <a:gd name="connsiteY96" fmla="*/ 9353 h 6394747"/>
                <a:gd name="connsiteX97" fmla="*/ 4128066 w 6566878"/>
                <a:gd name="connsiteY97" fmla="*/ 9353 h 6394747"/>
                <a:gd name="connsiteX98" fmla="*/ 4093231 w 6566878"/>
                <a:gd name="connsiteY98" fmla="*/ 9353 h 6394747"/>
                <a:gd name="connsiteX99" fmla="*/ 4014854 w 6566878"/>
                <a:gd name="connsiteY99" fmla="*/ 61604 h 6394747"/>
                <a:gd name="connsiteX100" fmla="*/ 4006146 w 6566878"/>
                <a:gd name="connsiteY100" fmla="*/ 157398 h 6394747"/>
                <a:gd name="connsiteX101" fmla="*/ 4006146 w 6566878"/>
                <a:gd name="connsiteY101" fmla="*/ 296736 h 6394747"/>
                <a:gd name="connsiteX102" fmla="*/ 3892934 w 6566878"/>
                <a:gd name="connsiteY102" fmla="*/ 436073 h 6394747"/>
                <a:gd name="connsiteX103" fmla="*/ 3605551 w 6566878"/>
                <a:gd name="connsiteY103" fmla="*/ 610244 h 6394747"/>
                <a:gd name="connsiteX104" fmla="*/ 3431380 w 6566878"/>
                <a:gd name="connsiteY104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1741917 w 6566878"/>
                <a:gd name="connsiteY62" fmla="*/ 1864278 h 6394747"/>
                <a:gd name="connsiteX63" fmla="*/ 2003174 w 6566878"/>
                <a:gd name="connsiteY63" fmla="*/ 2839638 h 6394747"/>
                <a:gd name="connsiteX64" fmla="*/ 2177346 w 6566878"/>
                <a:gd name="connsiteY64" fmla="*/ 2500004 h 6394747"/>
                <a:gd name="connsiteX65" fmla="*/ 2368934 w 6566878"/>
                <a:gd name="connsiteY65" fmla="*/ 2203913 h 6394747"/>
                <a:gd name="connsiteX66" fmla="*/ 2656317 w 6566878"/>
                <a:gd name="connsiteY66" fmla="*/ 2073284 h 6394747"/>
                <a:gd name="connsiteX67" fmla="*/ 2978534 w 6566878"/>
                <a:gd name="connsiteY67" fmla="*/ 2064576 h 6394747"/>
                <a:gd name="connsiteX68" fmla="*/ 3178831 w 6566878"/>
                <a:gd name="connsiteY68" fmla="*/ 1907821 h 6394747"/>
                <a:gd name="connsiteX69" fmla="*/ 3335586 w 6566878"/>
                <a:gd name="connsiteY69" fmla="*/ 1742358 h 6394747"/>
                <a:gd name="connsiteX70" fmla="*/ 3509757 w 6566878"/>
                <a:gd name="connsiteY70" fmla="*/ 1942656 h 6394747"/>
                <a:gd name="connsiteX71" fmla="*/ 3805848 w 6566878"/>
                <a:gd name="connsiteY71" fmla="*/ 2203913 h 6394747"/>
                <a:gd name="connsiteX72" fmla="*/ 4058397 w 6566878"/>
                <a:gd name="connsiteY72" fmla="*/ 2238747 h 6394747"/>
                <a:gd name="connsiteX73" fmla="*/ 4389323 w 6566878"/>
                <a:gd name="connsiteY73" fmla="*/ 2081993 h 6394747"/>
                <a:gd name="connsiteX74" fmla="*/ 4589620 w 6566878"/>
                <a:gd name="connsiteY74" fmla="*/ 2047158 h 6394747"/>
                <a:gd name="connsiteX75" fmla="*/ 4990214 w 6566878"/>
                <a:gd name="connsiteY75" fmla="*/ 2064576 h 6394747"/>
                <a:gd name="connsiteX76" fmla="*/ 5164386 w 6566878"/>
                <a:gd name="connsiteY76" fmla="*/ 2125536 h 6394747"/>
                <a:gd name="connsiteX77" fmla="*/ 5355974 w 6566878"/>
                <a:gd name="connsiteY77" fmla="*/ 2177787 h 6394747"/>
                <a:gd name="connsiteX78" fmla="*/ 5878488 w 6566878"/>
                <a:gd name="connsiteY78" fmla="*/ 2186496 h 6394747"/>
                <a:gd name="connsiteX79" fmla="*/ 6191997 w 6566878"/>
                <a:gd name="connsiteY79" fmla="*/ 2421627 h 6394747"/>
                <a:gd name="connsiteX80" fmla="*/ 6479380 w 6566878"/>
                <a:gd name="connsiteY80" fmla="*/ 2369376 h 6394747"/>
                <a:gd name="connsiteX81" fmla="*/ 6488088 w 6566878"/>
                <a:gd name="connsiteY81" fmla="*/ 2081993 h 6394747"/>
                <a:gd name="connsiteX82" fmla="*/ 6566466 w 6566878"/>
                <a:gd name="connsiteY82" fmla="*/ 1568187 h 6394747"/>
                <a:gd name="connsiteX83" fmla="*/ 6505506 w 6566878"/>
                <a:gd name="connsiteY83" fmla="*/ 1106633 h 6394747"/>
                <a:gd name="connsiteX84" fmla="*/ 6252957 w 6566878"/>
                <a:gd name="connsiteY84" fmla="*/ 723456 h 6394747"/>
                <a:gd name="connsiteX85" fmla="*/ 5817528 w 6566878"/>
                <a:gd name="connsiteY85" fmla="*/ 897627 h 6394747"/>
                <a:gd name="connsiteX86" fmla="*/ 5486603 w 6566878"/>
                <a:gd name="connsiteY86" fmla="*/ 862793 h 6394747"/>
                <a:gd name="connsiteX87" fmla="*/ 5538854 w 6566878"/>
                <a:gd name="connsiteY87" fmla="*/ 479616 h 6394747"/>
                <a:gd name="connsiteX88" fmla="*/ 5617231 w 6566878"/>
                <a:gd name="connsiteY88" fmla="*/ 148690 h 6394747"/>
                <a:gd name="connsiteX89" fmla="*/ 5556271 w 6566878"/>
                <a:gd name="connsiteY89" fmla="*/ 70313 h 6394747"/>
                <a:gd name="connsiteX90" fmla="*/ 5521437 w 6566878"/>
                <a:gd name="connsiteY90" fmla="*/ 44187 h 6394747"/>
                <a:gd name="connsiteX91" fmla="*/ 5486603 w 6566878"/>
                <a:gd name="connsiteY91" fmla="*/ 9353 h 6394747"/>
                <a:gd name="connsiteX92" fmla="*/ 5399517 w 6566878"/>
                <a:gd name="connsiteY92" fmla="*/ 644 h 6394747"/>
                <a:gd name="connsiteX93" fmla="*/ 5321140 w 6566878"/>
                <a:gd name="connsiteY93" fmla="*/ 644 h 6394747"/>
                <a:gd name="connsiteX94" fmla="*/ 5094717 w 6566878"/>
                <a:gd name="connsiteY94" fmla="*/ 644 h 6394747"/>
                <a:gd name="connsiteX95" fmla="*/ 4755083 w 6566878"/>
                <a:gd name="connsiteY95" fmla="*/ 644 h 6394747"/>
                <a:gd name="connsiteX96" fmla="*/ 4389323 w 6566878"/>
                <a:gd name="connsiteY96" fmla="*/ 9353 h 6394747"/>
                <a:gd name="connsiteX97" fmla="*/ 4258694 w 6566878"/>
                <a:gd name="connsiteY97" fmla="*/ 9353 h 6394747"/>
                <a:gd name="connsiteX98" fmla="*/ 4128066 w 6566878"/>
                <a:gd name="connsiteY98" fmla="*/ 9353 h 6394747"/>
                <a:gd name="connsiteX99" fmla="*/ 4093231 w 6566878"/>
                <a:gd name="connsiteY99" fmla="*/ 9353 h 6394747"/>
                <a:gd name="connsiteX100" fmla="*/ 4014854 w 6566878"/>
                <a:gd name="connsiteY100" fmla="*/ 61604 h 6394747"/>
                <a:gd name="connsiteX101" fmla="*/ 4006146 w 6566878"/>
                <a:gd name="connsiteY101" fmla="*/ 157398 h 6394747"/>
                <a:gd name="connsiteX102" fmla="*/ 4006146 w 6566878"/>
                <a:gd name="connsiteY102" fmla="*/ 296736 h 6394747"/>
                <a:gd name="connsiteX103" fmla="*/ 3892934 w 6566878"/>
                <a:gd name="connsiteY103" fmla="*/ 436073 h 6394747"/>
                <a:gd name="connsiteX104" fmla="*/ 3605551 w 6566878"/>
                <a:gd name="connsiteY104" fmla="*/ 610244 h 6394747"/>
                <a:gd name="connsiteX105" fmla="*/ 3431380 w 6566878"/>
                <a:gd name="connsiteY105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1741917 w 6566878"/>
                <a:gd name="connsiteY62" fmla="*/ 1864278 h 6394747"/>
                <a:gd name="connsiteX63" fmla="*/ 1759334 w 6566878"/>
                <a:gd name="connsiteY63" fmla="*/ 2430336 h 6394747"/>
                <a:gd name="connsiteX64" fmla="*/ 2003174 w 6566878"/>
                <a:gd name="connsiteY64" fmla="*/ 2839638 h 6394747"/>
                <a:gd name="connsiteX65" fmla="*/ 2177346 w 6566878"/>
                <a:gd name="connsiteY65" fmla="*/ 2500004 h 6394747"/>
                <a:gd name="connsiteX66" fmla="*/ 2368934 w 6566878"/>
                <a:gd name="connsiteY66" fmla="*/ 2203913 h 6394747"/>
                <a:gd name="connsiteX67" fmla="*/ 2656317 w 6566878"/>
                <a:gd name="connsiteY67" fmla="*/ 2073284 h 6394747"/>
                <a:gd name="connsiteX68" fmla="*/ 2978534 w 6566878"/>
                <a:gd name="connsiteY68" fmla="*/ 2064576 h 6394747"/>
                <a:gd name="connsiteX69" fmla="*/ 3178831 w 6566878"/>
                <a:gd name="connsiteY69" fmla="*/ 1907821 h 6394747"/>
                <a:gd name="connsiteX70" fmla="*/ 3335586 w 6566878"/>
                <a:gd name="connsiteY70" fmla="*/ 1742358 h 6394747"/>
                <a:gd name="connsiteX71" fmla="*/ 3509757 w 6566878"/>
                <a:gd name="connsiteY71" fmla="*/ 1942656 h 6394747"/>
                <a:gd name="connsiteX72" fmla="*/ 3805848 w 6566878"/>
                <a:gd name="connsiteY72" fmla="*/ 2203913 h 6394747"/>
                <a:gd name="connsiteX73" fmla="*/ 4058397 w 6566878"/>
                <a:gd name="connsiteY73" fmla="*/ 2238747 h 6394747"/>
                <a:gd name="connsiteX74" fmla="*/ 4389323 w 6566878"/>
                <a:gd name="connsiteY74" fmla="*/ 2081993 h 6394747"/>
                <a:gd name="connsiteX75" fmla="*/ 4589620 w 6566878"/>
                <a:gd name="connsiteY75" fmla="*/ 2047158 h 6394747"/>
                <a:gd name="connsiteX76" fmla="*/ 4990214 w 6566878"/>
                <a:gd name="connsiteY76" fmla="*/ 2064576 h 6394747"/>
                <a:gd name="connsiteX77" fmla="*/ 5164386 w 6566878"/>
                <a:gd name="connsiteY77" fmla="*/ 2125536 h 6394747"/>
                <a:gd name="connsiteX78" fmla="*/ 5355974 w 6566878"/>
                <a:gd name="connsiteY78" fmla="*/ 2177787 h 6394747"/>
                <a:gd name="connsiteX79" fmla="*/ 5878488 w 6566878"/>
                <a:gd name="connsiteY79" fmla="*/ 2186496 h 6394747"/>
                <a:gd name="connsiteX80" fmla="*/ 6191997 w 6566878"/>
                <a:gd name="connsiteY80" fmla="*/ 2421627 h 6394747"/>
                <a:gd name="connsiteX81" fmla="*/ 6479380 w 6566878"/>
                <a:gd name="connsiteY81" fmla="*/ 2369376 h 6394747"/>
                <a:gd name="connsiteX82" fmla="*/ 6488088 w 6566878"/>
                <a:gd name="connsiteY82" fmla="*/ 2081993 h 6394747"/>
                <a:gd name="connsiteX83" fmla="*/ 6566466 w 6566878"/>
                <a:gd name="connsiteY83" fmla="*/ 1568187 h 6394747"/>
                <a:gd name="connsiteX84" fmla="*/ 6505506 w 6566878"/>
                <a:gd name="connsiteY84" fmla="*/ 1106633 h 6394747"/>
                <a:gd name="connsiteX85" fmla="*/ 6252957 w 6566878"/>
                <a:gd name="connsiteY85" fmla="*/ 723456 h 6394747"/>
                <a:gd name="connsiteX86" fmla="*/ 5817528 w 6566878"/>
                <a:gd name="connsiteY86" fmla="*/ 897627 h 6394747"/>
                <a:gd name="connsiteX87" fmla="*/ 5486603 w 6566878"/>
                <a:gd name="connsiteY87" fmla="*/ 862793 h 6394747"/>
                <a:gd name="connsiteX88" fmla="*/ 5538854 w 6566878"/>
                <a:gd name="connsiteY88" fmla="*/ 479616 h 6394747"/>
                <a:gd name="connsiteX89" fmla="*/ 5617231 w 6566878"/>
                <a:gd name="connsiteY89" fmla="*/ 148690 h 6394747"/>
                <a:gd name="connsiteX90" fmla="*/ 5556271 w 6566878"/>
                <a:gd name="connsiteY90" fmla="*/ 70313 h 6394747"/>
                <a:gd name="connsiteX91" fmla="*/ 5521437 w 6566878"/>
                <a:gd name="connsiteY91" fmla="*/ 44187 h 6394747"/>
                <a:gd name="connsiteX92" fmla="*/ 5486603 w 6566878"/>
                <a:gd name="connsiteY92" fmla="*/ 9353 h 6394747"/>
                <a:gd name="connsiteX93" fmla="*/ 5399517 w 6566878"/>
                <a:gd name="connsiteY93" fmla="*/ 644 h 6394747"/>
                <a:gd name="connsiteX94" fmla="*/ 5321140 w 6566878"/>
                <a:gd name="connsiteY94" fmla="*/ 644 h 6394747"/>
                <a:gd name="connsiteX95" fmla="*/ 5094717 w 6566878"/>
                <a:gd name="connsiteY95" fmla="*/ 644 h 6394747"/>
                <a:gd name="connsiteX96" fmla="*/ 4755083 w 6566878"/>
                <a:gd name="connsiteY96" fmla="*/ 644 h 6394747"/>
                <a:gd name="connsiteX97" fmla="*/ 4389323 w 6566878"/>
                <a:gd name="connsiteY97" fmla="*/ 9353 h 6394747"/>
                <a:gd name="connsiteX98" fmla="*/ 4258694 w 6566878"/>
                <a:gd name="connsiteY98" fmla="*/ 9353 h 6394747"/>
                <a:gd name="connsiteX99" fmla="*/ 4128066 w 6566878"/>
                <a:gd name="connsiteY99" fmla="*/ 9353 h 6394747"/>
                <a:gd name="connsiteX100" fmla="*/ 4093231 w 6566878"/>
                <a:gd name="connsiteY100" fmla="*/ 9353 h 6394747"/>
                <a:gd name="connsiteX101" fmla="*/ 4014854 w 6566878"/>
                <a:gd name="connsiteY101" fmla="*/ 61604 h 6394747"/>
                <a:gd name="connsiteX102" fmla="*/ 4006146 w 6566878"/>
                <a:gd name="connsiteY102" fmla="*/ 157398 h 6394747"/>
                <a:gd name="connsiteX103" fmla="*/ 4006146 w 6566878"/>
                <a:gd name="connsiteY103" fmla="*/ 296736 h 6394747"/>
                <a:gd name="connsiteX104" fmla="*/ 3892934 w 6566878"/>
                <a:gd name="connsiteY104" fmla="*/ 436073 h 6394747"/>
                <a:gd name="connsiteX105" fmla="*/ 3605551 w 6566878"/>
                <a:gd name="connsiteY105" fmla="*/ 610244 h 6394747"/>
                <a:gd name="connsiteX106" fmla="*/ 3431380 w 6566878"/>
                <a:gd name="connsiteY106" fmla="*/ 766998 h 6394747"/>
                <a:gd name="connsiteX0" fmla="*/ 3431380 w 6566878"/>
                <a:gd name="connsiteY0" fmla="*/ 766998 h 6394747"/>
                <a:gd name="connsiteX1" fmla="*/ 3265917 w 6566878"/>
                <a:gd name="connsiteY1" fmla="*/ 880210 h 6394747"/>
                <a:gd name="connsiteX2" fmla="*/ 3117871 w 6566878"/>
                <a:gd name="connsiteY2" fmla="*/ 1089216 h 6394747"/>
                <a:gd name="connsiteX3" fmla="*/ 2830488 w 6566878"/>
                <a:gd name="connsiteY3" fmla="*/ 1028256 h 6394747"/>
                <a:gd name="connsiteX4" fmla="*/ 2543106 w 6566878"/>
                <a:gd name="connsiteY4" fmla="*/ 836667 h 6394747"/>
                <a:gd name="connsiteX5" fmla="*/ 2238306 w 6566878"/>
                <a:gd name="connsiteY5" fmla="*/ 845376 h 6394747"/>
                <a:gd name="connsiteX6" fmla="*/ 2011883 w 6566878"/>
                <a:gd name="connsiteY6" fmla="*/ 888918 h 6394747"/>
                <a:gd name="connsiteX7" fmla="*/ 1759334 w 6566878"/>
                <a:gd name="connsiteY7" fmla="*/ 845376 h 6394747"/>
                <a:gd name="connsiteX8" fmla="*/ 1654831 w 6566878"/>
                <a:gd name="connsiteY8" fmla="*/ 845376 h 6394747"/>
                <a:gd name="connsiteX9" fmla="*/ 1463243 w 6566878"/>
                <a:gd name="connsiteY9" fmla="*/ 906336 h 6394747"/>
                <a:gd name="connsiteX10" fmla="*/ 1289071 w 6566878"/>
                <a:gd name="connsiteY10" fmla="*/ 906336 h 6394747"/>
                <a:gd name="connsiteX11" fmla="*/ 1010397 w 6566878"/>
                <a:gd name="connsiteY11" fmla="*/ 1097924 h 6394747"/>
                <a:gd name="connsiteX12" fmla="*/ 792683 w 6566878"/>
                <a:gd name="connsiteY12" fmla="*/ 1350473 h 6394747"/>
                <a:gd name="connsiteX13" fmla="*/ 731723 w 6566878"/>
                <a:gd name="connsiteY13" fmla="*/ 1533353 h 6394747"/>
                <a:gd name="connsiteX14" fmla="*/ 749140 w 6566878"/>
                <a:gd name="connsiteY14" fmla="*/ 1707524 h 6394747"/>
                <a:gd name="connsiteX15" fmla="*/ 792683 w 6566878"/>
                <a:gd name="connsiteY15" fmla="*/ 2012324 h 6394747"/>
                <a:gd name="connsiteX16" fmla="*/ 766557 w 6566878"/>
                <a:gd name="connsiteY16" fmla="*/ 2247456 h 6394747"/>
                <a:gd name="connsiteX17" fmla="*/ 679471 w 6566878"/>
                <a:gd name="connsiteY17" fmla="*/ 2203913 h 6394747"/>
                <a:gd name="connsiteX18" fmla="*/ 592386 w 6566878"/>
                <a:gd name="connsiteY18" fmla="*/ 2073284 h 6394747"/>
                <a:gd name="connsiteX19" fmla="*/ 487883 w 6566878"/>
                <a:gd name="connsiteY19" fmla="*/ 2134244 h 6394747"/>
                <a:gd name="connsiteX20" fmla="*/ 400797 w 6566878"/>
                <a:gd name="connsiteY20" fmla="*/ 2351958 h 6394747"/>
                <a:gd name="connsiteX21" fmla="*/ 305003 w 6566878"/>
                <a:gd name="connsiteY21" fmla="*/ 2648050 h 6394747"/>
                <a:gd name="connsiteX22" fmla="*/ 165666 w 6566878"/>
                <a:gd name="connsiteY22" fmla="*/ 2709010 h 6394747"/>
                <a:gd name="connsiteX23" fmla="*/ 35037 w 6566878"/>
                <a:gd name="connsiteY23" fmla="*/ 2839638 h 6394747"/>
                <a:gd name="connsiteX24" fmla="*/ 8911 w 6566878"/>
                <a:gd name="connsiteY24" fmla="*/ 3144438 h 6394747"/>
                <a:gd name="connsiteX25" fmla="*/ 165666 w 6566878"/>
                <a:gd name="connsiteY25" fmla="*/ 3640827 h 6394747"/>
                <a:gd name="connsiteX26" fmla="*/ 383380 w 6566878"/>
                <a:gd name="connsiteY26" fmla="*/ 3675661 h 6394747"/>
                <a:gd name="connsiteX27" fmla="*/ 574968 w 6566878"/>
                <a:gd name="connsiteY27" fmla="*/ 3884667 h 6394747"/>
                <a:gd name="connsiteX28" fmla="*/ 514008 w 6566878"/>
                <a:gd name="connsiteY28" fmla="*/ 4119798 h 6394747"/>
                <a:gd name="connsiteX29" fmla="*/ 731723 w 6566878"/>
                <a:gd name="connsiteY29" fmla="*/ 4206884 h 6394747"/>
                <a:gd name="connsiteX30" fmla="*/ 984271 w 6566878"/>
                <a:gd name="connsiteY30" fmla="*/ 3997878 h 6394747"/>
                <a:gd name="connsiteX31" fmla="*/ 1245528 w 6566878"/>
                <a:gd name="connsiteY31" fmla="*/ 3945627 h 6394747"/>
                <a:gd name="connsiteX32" fmla="*/ 1193277 w 6566878"/>
                <a:gd name="connsiteY32" fmla="*/ 4102381 h 6394747"/>
                <a:gd name="connsiteX33" fmla="*/ 949437 w 6566878"/>
                <a:gd name="connsiteY33" fmla="*/ 4476850 h 6394747"/>
                <a:gd name="connsiteX34" fmla="*/ 932020 w 6566878"/>
                <a:gd name="connsiteY34" fmla="*/ 4894861 h 6394747"/>
                <a:gd name="connsiteX35" fmla="*/ 1001688 w 6566878"/>
                <a:gd name="connsiteY35" fmla="*/ 5330290 h 6394747"/>
                <a:gd name="connsiteX36" fmla="*/ 975563 w 6566878"/>
                <a:gd name="connsiteY36" fmla="*/ 5591547 h 6394747"/>
                <a:gd name="connsiteX37" fmla="*/ 862351 w 6566878"/>
                <a:gd name="connsiteY37" fmla="*/ 5809261 h 6394747"/>
                <a:gd name="connsiteX38" fmla="*/ 871060 w 6566878"/>
                <a:gd name="connsiteY38" fmla="*/ 6140187 h 6394747"/>
                <a:gd name="connsiteX39" fmla="*/ 1088774 w 6566878"/>
                <a:gd name="connsiteY39" fmla="*/ 6270816 h 6394747"/>
                <a:gd name="connsiteX40" fmla="*/ 1480660 w 6566878"/>
                <a:gd name="connsiteY40" fmla="*/ 6314358 h 6394747"/>
                <a:gd name="connsiteX41" fmla="*/ 1846420 w 6566878"/>
                <a:gd name="connsiteY41" fmla="*/ 6227273 h 6394747"/>
                <a:gd name="connsiteX42" fmla="*/ 2299266 w 6566878"/>
                <a:gd name="connsiteY42" fmla="*/ 6183730 h 6394747"/>
                <a:gd name="connsiteX43" fmla="*/ 2656317 w 6566878"/>
                <a:gd name="connsiteY43" fmla="*/ 6366610 h 6394747"/>
                <a:gd name="connsiteX44" fmla="*/ 2821780 w 6566878"/>
                <a:gd name="connsiteY44" fmla="*/ 6375318 h 6394747"/>
                <a:gd name="connsiteX45" fmla="*/ 3143997 w 6566878"/>
                <a:gd name="connsiteY45" fmla="*/ 6183730 h 6394747"/>
                <a:gd name="connsiteX46" fmla="*/ 2969826 w 6566878"/>
                <a:gd name="connsiteY46" fmla="*/ 5992141 h 6394747"/>
                <a:gd name="connsiteX47" fmla="*/ 2543106 w 6566878"/>
                <a:gd name="connsiteY47" fmla="*/ 5809261 h 6394747"/>
                <a:gd name="connsiteX48" fmla="*/ 2281848 w 6566878"/>
                <a:gd name="connsiteY48" fmla="*/ 5591547 h 6394747"/>
                <a:gd name="connsiteX49" fmla="*/ 1889963 w 6566878"/>
                <a:gd name="connsiteY49" fmla="*/ 5182244 h 6394747"/>
                <a:gd name="connsiteX50" fmla="*/ 1776751 w 6566878"/>
                <a:gd name="connsiteY50" fmla="*/ 5008073 h 6394747"/>
                <a:gd name="connsiteX51" fmla="*/ 1811586 w 6566878"/>
                <a:gd name="connsiteY51" fmla="*/ 4720690 h 6394747"/>
                <a:gd name="connsiteX52" fmla="*/ 1715791 w 6566878"/>
                <a:gd name="connsiteY52" fmla="*/ 4398473 h 6394747"/>
                <a:gd name="connsiteX53" fmla="*/ 1907380 w 6566878"/>
                <a:gd name="connsiteY53" fmla="*/ 4198176 h 6394747"/>
                <a:gd name="connsiteX54" fmla="*/ 2316683 w 6566878"/>
                <a:gd name="connsiteY54" fmla="*/ 3954336 h 6394747"/>
                <a:gd name="connsiteX55" fmla="*/ 2412477 w 6566878"/>
                <a:gd name="connsiteY55" fmla="*/ 3745330 h 6394747"/>
                <a:gd name="connsiteX56" fmla="*/ 2142511 w 6566878"/>
                <a:gd name="connsiteY56" fmla="*/ 3623410 h 6394747"/>
                <a:gd name="connsiteX57" fmla="*/ 1916088 w 6566878"/>
                <a:gd name="connsiteY57" fmla="*/ 3553741 h 6394747"/>
                <a:gd name="connsiteX58" fmla="*/ 1402282 w 6566878"/>
                <a:gd name="connsiteY58" fmla="*/ 3640827 h 6394747"/>
                <a:gd name="connsiteX59" fmla="*/ 1306488 w 6566878"/>
                <a:gd name="connsiteY59" fmla="*/ 3292484 h 6394747"/>
                <a:gd name="connsiteX60" fmla="*/ 1358740 w 6566878"/>
                <a:gd name="connsiteY60" fmla="*/ 2857055 h 6394747"/>
                <a:gd name="connsiteX61" fmla="*/ 1471951 w 6566878"/>
                <a:gd name="connsiteY61" fmla="*/ 2169078 h 6394747"/>
                <a:gd name="connsiteX62" fmla="*/ 1741917 w 6566878"/>
                <a:gd name="connsiteY62" fmla="*/ 1864278 h 6394747"/>
                <a:gd name="connsiteX63" fmla="*/ 1759334 w 6566878"/>
                <a:gd name="connsiteY63" fmla="*/ 2430336 h 6394747"/>
                <a:gd name="connsiteX64" fmla="*/ 1872546 w 6566878"/>
                <a:gd name="connsiteY64" fmla="*/ 2796096 h 6394747"/>
                <a:gd name="connsiteX65" fmla="*/ 2003174 w 6566878"/>
                <a:gd name="connsiteY65" fmla="*/ 2839638 h 6394747"/>
                <a:gd name="connsiteX66" fmla="*/ 2177346 w 6566878"/>
                <a:gd name="connsiteY66" fmla="*/ 2500004 h 6394747"/>
                <a:gd name="connsiteX67" fmla="*/ 2368934 w 6566878"/>
                <a:gd name="connsiteY67" fmla="*/ 2203913 h 6394747"/>
                <a:gd name="connsiteX68" fmla="*/ 2656317 w 6566878"/>
                <a:gd name="connsiteY68" fmla="*/ 2073284 h 6394747"/>
                <a:gd name="connsiteX69" fmla="*/ 2978534 w 6566878"/>
                <a:gd name="connsiteY69" fmla="*/ 2064576 h 6394747"/>
                <a:gd name="connsiteX70" fmla="*/ 3178831 w 6566878"/>
                <a:gd name="connsiteY70" fmla="*/ 1907821 h 6394747"/>
                <a:gd name="connsiteX71" fmla="*/ 3335586 w 6566878"/>
                <a:gd name="connsiteY71" fmla="*/ 1742358 h 6394747"/>
                <a:gd name="connsiteX72" fmla="*/ 3509757 w 6566878"/>
                <a:gd name="connsiteY72" fmla="*/ 1942656 h 6394747"/>
                <a:gd name="connsiteX73" fmla="*/ 3805848 w 6566878"/>
                <a:gd name="connsiteY73" fmla="*/ 2203913 h 6394747"/>
                <a:gd name="connsiteX74" fmla="*/ 4058397 w 6566878"/>
                <a:gd name="connsiteY74" fmla="*/ 2238747 h 6394747"/>
                <a:gd name="connsiteX75" fmla="*/ 4389323 w 6566878"/>
                <a:gd name="connsiteY75" fmla="*/ 2081993 h 6394747"/>
                <a:gd name="connsiteX76" fmla="*/ 4589620 w 6566878"/>
                <a:gd name="connsiteY76" fmla="*/ 2047158 h 6394747"/>
                <a:gd name="connsiteX77" fmla="*/ 4990214 w 6566878"/>
                <a:gd name="connsiteY77" fmla="*/ 2064576 h 6394747"/>
                <a:gd name="connsiteX78" fmla="*/ 5164386 w 6566878"/>
                <a:gd name="connsiteY78" fmla="*/ 2125536 h 6394747"/>
                <a:gd name="connsiteX79" fmla="*/ 5355974 w 6566878"/>
                <a:gd name="connsiteY79" fmla="*/ 2177787 h 6394747"/>
                <a:gd name="connsiteX80" fmla="*/ 5878488 w 6566878"/>
                <a:gd name="connsiteY80" fmla="*/ 2186496 h 6394747"/>
                <a:gd name="connsiteX81" fmla="*/ 6191997 w 6566878"/>
                <a:gd name="connsiteY81" fmla="*/ 2421627 h 6394747"/>
                <a:gd name="connsiteX82" fmla="*/ 6479380 w 6566878"/>
                <a:gd name="connsiteY82" fmla="*/ 2369376 h 6394747"/>
                <a:gd name="connsiteX83" fmla="*/ 6488088 w 6566878"/>
                <a:gd name="connsiteY83" fmla="*/ 2081993 h 6394747"/>
                <a:gd name="connsiteX84" fmla="*/ 6566466 w 6566878"/>
                <a:gd name="connsiteY84" fmla="*/ 1568187 h 6394747"/>
                <a:gd name="connsiteX85" fmla="*/ 6505506 w 6566878"/>
                <a:gd name="connsiteY85" fmla="*/ 1106633 h 6394747"/>
                <a:gd name="connsiteX86" fmla="*/ 6252957 w 6566878"/>
                <a:gd name="connsiteY86" fmla="*/ 723456 h 6394747"/>
                <a:gd name="connsiteX87" fmla="*/ 5817528 w 6566878"/>
                <a:gd name="connsiteY87" fmla="*/ 897627 h 6394747"/>
                <a:gd name="connsiteX88" fmla="*/ 5486603 w 6566878"/>
                <a:gd name="connsiteY88" fmla="*/ 862793 h 6394747"/>
                <a:gd name="connsiteX89" fmla="*/ 5538854 w 6566878"/>
                <a:gd name="connsiteY89" fmla="*/ 479616 h 6394747"/>
                <a:gd name="connsiteX90" fmla="*/ 5617231 w 6566878"/>
                <a:gd name="connsiteY90" fmla="*/ 148690 h 6394747"/>
                <a:gd name="connsiteX91" fmla="*/ 5556271 w 6566878"/>
                <a:gd name="connsiteY91" fmla="*/ 70313 h 6394747"/>
                <a:gd name="connsiteX92" fmla="*/ 5521437 w 6566878"/>
                <a:gd name="connsiteY92" fmla="*/ 44187 h 6394747"/>
                <a:gd name="connsiteX93" fmla="*/ 5486603 w 6566878"/>
                <a:gd name="connsiteY93" fmla="*/ 9353 h 6394747"/>
                <a:gd name="connsiteX94" fmla="*/ 5399517 w 6566878"/>
                <a:gd name="connsiteY94" fmla="*/ 644 h 6394747"/>
                <a:gd name="connsiteX95" fmla="*/ 5321140 w 6566878"/>
                <a:gd name="connsiteY95" fmla="*/ 644 h 6394747"/>
                <a:gd name="connsiteX96" fmla="*/ 5094717 w 6566878"/>
                <a:gd name="connsiteY96" fmla="*/ 644 h 6394747"/>
                <a:gd name="connsiteX97" fmla="*/ 4755083 w 6566878"/>
                <a:gd name="connsiteY97" fmla="*/ 644 h 6394747"/>
                <a:gd name="connsiteX98" fmla="*/ 4389323 w 6566878"/>
                <a:gd name="connsiteY98" fmla="*/ 9353 h 6394747"/>
                <a:gd name="connsiteX99" fmla="*/ 4258694 w 6566878"/>
                <a:gd name="connsiteY99" fmla="*/ 9353 h 6394747"/>
                <a:gd name="connsiteX100" fmla="*/ 4128066 w 6566878"/>
                <a:gd name="connsiteY100" fmla="*/ 9353 h 6394747"/>
                <a:gd name="connsiteX101" fmla="*/ 4093231 w 6566878"/>
                <a:gd name="connsiteY101" fmla="*/ 9353 h 6394747"/>
                <a:gd name="connsiteX102" fmla="*/ 4014854 w 6566878"/>
                <a:gd name="connsiteY102" fmla="*/ 61604 h 6394747"/>
                <a:gd name="connsiteX103" fmla="*/ 4006146 w 6566878"/>
                <a:gd name="connsiteY103" fmla="*/ 157398 h 6394747"/>
                <a:gd name="connsiteX104" fmla="*/ 4006146 w 6566878"/>
                <a:gd name="connsiteY104" fmla="*/ 296736 h 6394747"/>
                <a:gd name="connsiteX105" fmla="*/ 3892934 w 6566878"/>
                <a:gd name="connsiteY105" fmla="*/ 436073 h 6394747"/>
                <a:gd name="connsiteX106" fmla="*/ 3605551 w 6566878"/>
                <a:gd name="connsiteY106" fmla="*/ 610244 h 6394747"/>
                <a:gd name="connsiteX107" fmla="*/ 3431380 w 6566878"/>
                <a:gd name="connsiteY107" fmla="*/ 766998 h 6394747"/>
                <a:gd name="connsiteX0" fmla="*/ 3431380 w 6566878"/>
                <a:gd name="connsiteY0" fmla="*/ 766998 h 6440890"/>
                <a:gd name="connsiteX1" fmla="*/ 3265917 w 6566878"/>
                <a:gd name="connsiteY1" fmla="*/ 880210 h 6440890"/>
                <a:gd name="connsiteX2" fmla="*/ 3117871 w 6566878"/>
                <a:gd name="connsiteY2" fmla="*/ 1089216 h 6440890"/>
                <a:gd name="connsiteX3" fmla="*/ 2830488 w 6566878"/>
                <a:gd name="connsiteY3" fmla="*/ 1028256 h 6440890"/>
                <a:gd name="connsiteX4" fmla="*/ 2543106 w 6566878"/>
                <a:gd name="connsiteY4" fmla="*/ 836667 h 6440890"/>
                <a:gd name="connsiteX5" fmla="*/ 2238306 w 6566878"/>
                <a:gd name="connsiteY5" fmla="*/ 845376 h 6440890"/>
                <a:gd name="connsiteX6" fmla="*/ 2011883 w 6566878"/>
                <a:gd name="connsiteY6" fmla="*/ 888918 h 6440890"/>
                <a:gd name="connsiteX7" fmla="*/ 1759334 w 6566878"/>
                <a:gd name="connsiteY7" fmla="*/ 845376 h 6440890"/>
                <a:gd name="connsiteX8" fmla="*/ 1654831 w 6566878"/>
                <a:gd name="connsiteY8" fmla="*/ 845376 h 6440890"/>
                <a:gd name="connsiteX9" fmla="*/ 1463243 w 6566878"/>
                <a:gd name="connsiteY9" fmla="*/ 906336 h 6440890"/>
                <a:gd name="connsiteX10" fmla="*/ 1289071 w 6566878"/>
                <a:gd name="connsiteY10" fmla="*/ 906336 h 6440890"/>
                <a:gd name="connsiteX11" fmla="*/ 1010397 w 6566878"/>
                <a:gd name="connsiteY11" fmla="*/ 1097924 h 6440890"/>
                <a:gd name="connsiteX12" fmla="*/ 792683 w 6566878"/>
                <a:gd name="connsiteY12" fmla="*/ 1350473 h 6440890"/>
                <a:gd name="connsiteX13" fmla="*/ 731723 w 6566878"/>
                <a:gd name="connsiteY13" fmla="*/ 1533353 h 6440890"/>
                <a:gd name="connsiteX14" fmla="*/ 749140 w 6566878"/>
                <a:gd name="connsiteY14" fmla="*/ 1707524 h 6440890"/>
                <a:gd name="connsiteX15" fmla="*/ 792683 w 6566878"/>
                <a:gd name="connsiteY15" fmla="*/ 2012324 h 6440890"/>
                <a:gd name="connsiteX16" fmla="*/ 766557 w 6566878"/>
                <a:gd name="connsiteY16" fmla="*/ 2247456 h 6440890"/>
                <a:gd name="connsiteX17" fmla="*/ 679471 w 6566878"/>
                <a:gd name="connsiteY17" fmla="*/ 2203913 h 6440890"/>
                <a:gd name="connsiteX18" fmla="*/ 592386 w 6566878"/>
                <a:gd name="connsiteY18" fmla="*/ 2073284 h 6440890"/>
                <a:gd name="connsiteX19" fmla="*/ 487883 w 6566878"/>
                <a:gd name="connsiteY19" fmla="*/ 2134244 h 6440890"/>
                <a:gd name="connsiteX20" fmla="*/ 400797 w 6566878"/>
                <a:gd name="connsiteY20" fmla="*/ 2351958 h 6440890"/>
                <a:gd name="connsiteX21" fmla="*/ 305003 w 6566878"/>
                <a:gd name="connsiteY21" fmla="*/ 2648050 h 6440890"/>
                <a:gd name="connsiteX22" fmla="*/ 165666 w 6566878"/>
                <a:gd name="connsiteY22" fmla="*/ 2709010 h 6440890"/>
                <a:gd name="connsiteX23" fmla="*/ 35037 w 6566878"/>
                <a:gd name="connsiteY23" fmla="*/ 2839638 h 6440890"/>
                <a:gd name="connsiteX24" fmla="*/ 8911 w 6566878"/>
                <a:gd name="connsiteY24" fmla="*/ 3144438 h 6440890"/>
                <a:gd name="connsiteX25" fmla="*/ 165666 w 6566878"/>
                <a:gd name="connsiteY25" fmla="*/ 3640827 h 6440890"/>
                <a:gd name="connsiteX26" fmla="*/ 383380 w 6566878"/>
                <a:gd name="connsiteY26" fmla="*/ 3675661 h 6440890"/>
                <a:gd name="connsiteX27" fmla="*/ 574968 w 6566878"/>
                <a:gd name="connsiteY27" fmla="*/ 3884667 h 6440890"/>
                <a:gd name="connsiteX28" fmla="*/ 514008 w 6566878"/>
                <a:gd name="connsiteY28" fmla="*/ 4119798 h 6440890"/>
                <a:gd name="connsiteX29" fmla="*/ 731723 w 6566878"/>
                <a:gd name="connsiteY29" fmla="*/ 4206884 h 6440890"/>
                <a:gd name="connsiteX30" fmla="*/ 984271 w 6566878"/>
                <a:gd name="connsiteY30" fmla="*/ 3997878 h 6440890"/>
                <a:gd name="connsiteX31" fmla="*/ 1245528 w 6566878"/>
                <a:gd name="connsiteY31" fmla="*/ 3945627 h 6440890"/>
                <a:gd name="connsiteX32" fmla="*/ 1193277 w 6566878"/>
                <a:gd name="connsiteY32" fmla="*/ 4102381 h 6440890"/>
                <a:gd name="connsiteX33" fmla="*/ 949437 w 6566878"/>
                <a:gd name="connsiteY33" fmla="*/ 4476850 h 6440890"/>
                <a:gd name="connsiteX34" fmla="*/ 932020 w 6566878"/>
                <a:gd name="connsiteY34" fmla="*/ 4894861 h 6440890"/>
                <a:gd name="connsiteX35" fmla="*/ 1001688 w 6566878"/>
                <a:gd name="connsiteY35" fmla="*/ 5330290 h 6440890"/>
                <a:gd name="connsiteX36" fmla="*/ 975563 w 6566878"/>
                <a:gd name="connsiteY36" fmla="*/ 5591547 h 6440890"/>
                <a:gd name="connsiteX37" fmla="*/ 862351 w 6566878"/>
                <a:gd name="connsiteY37" fmla="*/ 5809261 h 6440890"/>
                <a:gd name="connsiteX38" fmla="*/ 871060 w 6566878"/>
                <a:gd name="connsiteY38" fmla="*/ 6140187 h 6440890"/>
                <a:gd name="connsiteX39" fmla="*/ 905894 w 6566878"/>
                <a:gd name="connsiteY39" fmla="*/ 6436278 h 6440890"/>
                <a:gd name="connsiteX40" fmla="*/ 1480660 w 6566878"/>
                <a:gd name="connsiteY40" fmla="*/ 6314358 h 6440890"/>
                <a:gd name="connsiteX41" fmla="*/ 1846420 w 6566878"/>
                <a:gd name="connsiteY41" fmla="*/ 6227273 h 6440890"/>
                <a:gd name="connsiteX42" fmla="*/ 2299266 w 6566878"/>
                <a:gd name="connsiteY42" fmla="*/ 6183730 h 6440890"/>
                <a:gd name="connsiteX43" fmla="*/ 2656317 w 6566878"/>
                <a:gd name="connsiteY43" fmla="*/ 6366610 h 6440890"/>
                <a:gd name="connsiteX44" fmla="*/ 2821780 w 6566878"/>
                <a:gd name="connsiteY44" fmla="*/ 6375318 h 6440890"/>
                <a:gd name="connsiteX45" fmla="*/ 3143997 w 6566878"/>
                <a:gd name="connsiteY45" fmla="*/ 6183730 h 6440890"/>
                <a:gd name="connsiteX46" fmla="*/ 2969826 w 6566878"/>
                <a:gd name="connsiteY46" fmla="*/ 5992141 h 6440890"/>
                <a:gd name="connsiteX47" fmla="*/ 2543106 w 6566878"/>
                <a:gd name="connsiteY47" fmla="*/ 5809261 h 6440890"/>
                <a:gd name="connsiteX48" fmla="*/ 2281848 w 6566878"/>
                <a:gd name="connsiteY48" fmla="*/ 5591547 h 6440890"/>
                <a:gd name="connsiteX49" fmla="*/ 1889963 w 6566878"/>
                <a:gd name="connsiteY49" fmla="*/ 5182244 h 6440890"/>
                <a:gd name="connsiteX50" fmla="*/ 1776751 w 6566878"/>
                <a:gd name="connsiteY50" fmla="*/ 5008073 h 6440890"/>
                <a:gd name="connsiteX51" fmla="*/ 1811586 w 6566878"/>
                <a:gd name="connsiteY51" fmla="*/ 4720690 h 6440890"/>
                <a:gd name="connsiteX52" fmla="*/ 1715791 w 6566878"/>
                <a:gd name="connsiteY52" fmla="*/ 4398473 h 6440890"/>
                <a:gd name="connsiteX53" fmla="*/ 1907380 w 6566878"/>
                <a:gd name="connsiteY53" fmla="*/ 4198176 h 6440890"/>
                <a:gd name="connsiteX54" fmla="*/ 2316683 w 6566878"/>
                <a:gd name="connsiteY54" fmla="*/ 3954336 h 6440890"/>
                <a:gd name="connsiteX55" fmla="*/ 2412477 w 6566878"/>
                <a:gd name="connsiteY55" fmla="*/ 3745330 h 6440890"/>
                <a:gd name="connsiteX56" fmla="*/ 2142511 w 6566878"/>
                <a:gd name="connsiteY56" fmla="*/ 3623410 h 6440890"/>
                <a:gd name="connsiteX57" fmla="*/ 1916088 w 6566878"/>
                <a:gd name="connsiteY57" fmla="*/ 3553741 h 6440890"/>
                <a:gd name="connsiteX58" fmla="*/ 1402282 w 6566878"/>
                <a:gd name="connsiteY58" fmla="*/ 3640827 h 6440890"/>
                <a:gd name="connsiteX59" fmla="*/ 1306488 w 6566878"/>
                <a:gd name="connsiteY59" fmla="*/ 3292484 h 6440890"/>
                <a:gd name="connsiteX60" fmla="*/ 1358740 w 6566878"/>
                <a:gd name="connsiteY60" fmla="*/ 2857055 h 6440890"/>
                <a:gd name="connsiteX61" fmla="*/ 1471951 w 6566878"/>
                <a:gd name="connsiteY61" fmla="*/ 2169078 h 6440890"/>
                <a:gd name="connsiteX62" fmla="*/ 1741917 w 6566878"/>
                <a:gd name="connsiteY62" fmla="*/ 1864278 h 6440890"/>
                <a:gd name="connsiteX63" fmla="*/ 1759334 w 6566878"/>
                <a:gd name="connsiteY63" fmla="*/ 2430336 h 6440890"/>
                <a:gd name="connsiteX64" fmla="*/ 1872546 w 6566878"/>
                <a:gd name="connsiteY64" fmla="*/ 2796096 h 6440890"/>
                <a:gd name="connsiteX65" fmla="*/ 2003174 w 6566878"/>
                <a:gd name="connsiteY65" fmla="*/ 2839638 h 6440890"/>
                <a:gd name="connsiteX66" fmla="*/ 2177346 w 6566878"/>
                <a:gd name="connsiteY66" fmla="*/ 2500004 h 6440890"/>
                <a:gd name="connsiteX67" fmla="*/ 2368934 w 6566878"/>
                <a:gd name="connsiteY67" fmla="*/ 2203913 h 6440890"/>
                <a:gd name="connsiteX68" fmla="*/ 2656317 w 6566878"/>
                <a:gd name="connsiteY68" fmla="*/ 2073284 h 6440890"/>
                <a:gd name="connsiteX69" fmla="*/ 2978534 w 6566878"/>
                <a:gd name="connsiteY69" fmla="*/ 2064576 h 6440890"/>
                <a:gd name="connsiteX70" fmla="*/ 3178831 w 6566878"/>
                <a:gd name="connsiteY70" fmla="*/ 1907821 h 6440890"/>
                <a:gd name="connsiteX71" fmla="*/ 3335586 w 6566878"/>
                <a:gd name="connsiteY71" fmla="*/ 1742358 h 6440890"/>
                <a:gd name="connsiteX72" fmla="*/ 3509757 w 6566878"/>
                <a:gd name="connsiteY72" fmla="*/ 1942656 h 6440890"/>
                <a:gd name="connsiteX73" fmla="*/ 3805848 w 6566878"/>
                <a:gd name="connsiteY73" fmla="*/ 2203913 h 6440890"/>
                <a:gd name="connsiteX74" fmla="*/ 4058397 w 6566878"/>
                <a:gd name="connsiteY74" fmla="*/ 2238747 h 6440890"/>
                <a:gd name="connsiteX75" fmla="*/ 4389323 w 6566878"/>
                <a:gd name="connsiteY75" fmla="*/ 2081993 h 6440890"/>
                <a:gd name="connsiteX76" fmla="*/ 4589620 w 6566878"/>
                <a:gd name="connsiteY76" fmla="*/ 2047158 h 6440890"/>
                <a:gd name="connsiteX77" fmla="*/ 4990214 w 6566878"/>
                <a:gd name="connsiteY77" fmla="*/ 2064576 h 6440890"/>
                <a:gd name="connsiteX78" fmla="*/ 5164386 w 6566878"/>
                <a:gd name="connsiteY78" fmla="*/ 2125536 h 6440890"/>
                <a:gd name="connsiteX79" fmla="*/ 5355974 w 6566878"/>
                <a:gd name="connsiteY79" fmla="*/ 2177787 h 6440890"/>
                <a:gd name="connsiteX80" fmla="*/ 5878488 w 6566878"/>
                <a:gd name="connsiteY80" fmla="*/ 2186496 h 6440890"/>
                <a:gd name="connsiteX81" fmla="*/ 6191997 w 6566878"/>
                <a:gd name="connsiteY81" fmla="*/ 2421627 h 6440890"/>
                <a:gd name="connsiteX82" fmla="*/ 6479380 w 6566878"/>
                <a:gd name="connsiteY82" fmla="*/ 2369376 h 6440890"/>
                <a:gd name="connsiteX83" fmla="*/ 6488088 w 6566878"/>
                <a:gd name="connsiteY83" fmla="*/ 2081993 h 6440890"/>
                <a:gd name="connsiteX84" fmla="*/ 6566466 w 6566878"/>
                <a:gd name="connsiteY84" fmla="*/ 1568187 h 6440890"/>
                <a:gd name="connsiteX85" fmla="*/ 6505506 w 6566878"/>
                <a:gd name="connsiteY85" fmla="*/ 1106633 h 6440890"/>
                <a:gd name="connsiteX86" fmla="*/ 6252957 w 6566878"/>
                <a:gd name="connsiteY86" fmla="*/ 723456 h 6440890"/>
                <a:gd name="connsiteX87" fmla="*/ 5817528 w 6566878"/>
                <a:gd name="connsiteY87" fmla="*/ 897627 h 6440890"/>
                <a:gd name="connsiteX88" fmla="*/ 5486603 w 6566878"/>
                <a:gd name="connsiteY88" fmla="*/ 862793 h 6440890"/>
                <a:gd name="connsiteX89" fmla="*/ 5538854 w 6566878"/>
                <a:gd name="connsiteY89" fmla="*/ 479616 h 6440890"/>
                <a:gd name="connsiteX90" fmla="*/ 5617231 w 6566878"/>
                <a:gd name="connsiteY90" fmla="*/ 148690 h 6440890"/>
                <a:gd name="connsiteX91" fmla="*/ 5556271 w 6566878"/>
                <a:gd name="connsiteY91" fmla="*/ 70313 h 6440890"/>
                <a:gd name="connsiteX92" fmla="*/ 5521437 w 6566878"/>
                <a:gd name="connsiteY92" fmla="*/ 44187 h 6440890"/>
                <a:gd name="connsiteX93" fmla="*/ 5486603 w 6566878"/>
                <a:gd name="connsiteY93" fmla="*/ 9353 h 6440890"/>
                <a:gd name="connsiteX94" fmla="*/ 5399517 w 6566878"/>
                <a:gd name="connsiteY94" fmla="*/ 644 h 6440890"/>
                <a:gd name="connsiteX95" fmla="*/ 5321140 w 6566878"/>
                <a:gd name="connsiteY95" fmla="*/ 644 h 6440890"/>
                <a:gd name="connsiteX96" fmla="*/ 5094717 w 6566878"/>
                <a:gd name="connsiteY96" fmla="*/ 644 h 6440890"/>
                <a:gd name="connsiteX97" fmla="*/ 4755083 w 6566878"/>
                <a:gd name="connsiteY97" fmla="*/ 644 h 6440890"/>
                <a:gd name="connsiteX98" fmla="*/ 4389323 w 6566878"/>
                <a:gd name="connsiteY98" fmla="*/ 9353 h 6440890"/>
                <a:gd name="connsiteX99" fmla="*/ 4258694 w 6566878"/>
                <a:gd name="connsiteY99" fmla="*/ 9353 h 6440890"/>
                <a:gd name="connsiteX100" fmla="*/ 4128066 w 6566878"/>
                <a:gd name="connsiteY100" fmla="*/ 9353 h 6440890"/>
                <a:gd name="connsiteX101" fmla="*/ 4093231 w 6566878"/>
                <a:gd name="connsiteY101" fmla="*/ 9353 h 6440890"/>
                <a:gd name="connsiteX102" fmla="*/ 4014854 w 6566878"/>
                <a:gd name="connsiteY102" fmla="*/ 61604 h 6440890"/>
                <a:gd name="connsiteX103" fmla="*/ 4006146 w 6566878"/>
                <a:gd name="connsiteY103" fmla="*/ 157398 h 6440890"/>
                <a:gd name="connsiteX104" fmla="*/ 4006146 w 6566878"/>
                <a:gd name="connsiteY104" fmla="*/ 296736 h 6440890"/>
                <a:gd name="connsiteX105" fmla="*/ 3892934 w 6566878"/>
                <a:gd name="connsiteY105" fmla="*/ 436073 h 6440890"/>
                <a:gd name="connsiteX106" fmla="*/ 3605551 w 6566878"/>
                <a:gd name="connsiteY106" fmla="*/ 610244 h 6440890"/>
                <a:gd name="connsiteX107" fmla="*/ 3431380 w 6566878"/>
                <a:gd name="connsiteY107" fmla="*/ 766998 h 6440890"/>
                <a:gd name="connsiteX0" fmla="*/ 3431380 w 6566878"/>
                <a:gd name="connsiteY0" fmla="*/ 766998 h 6751038"/>
                <a:gd name="connsiteX1" fmla="*/ 3265917 w 6566878"/>
                <a:gd name="connsiteY1" fmla="*/ 880210 h 6751038"/>
                <a:gd name="connsiteX2" fmla="*/ 3117871 w 6566878"/>
                <a:gd name="connsiteY2" fmla="*/ 1089216 h 6751038"/>
                <a:gd name="connsiteX3" fmla="*/ 2830488 w 6566878"/>
                <a:gd name="connsiteY3" fmla="*/ 1028256 h 6751038"/>
                <a:gd name="connsiteX4" fmla="*/ 2543106 w 6566878"/>
                <a:gd name="connsiteY4" fmla="*/ 836667 h 6751038"/>
                <a:gd name="connsiteX5" fmla="*/ 2238306 w 6566878"/>
                <a:gd name="connsiteY5" fmla="*/ 845376 h 6751038"/>
                <a:gd name="connsiteX6" fmla="*/ 2011883 w 6566878"/>
                <a:gd name="connsiteY6" fmla="*/ 888918 h 6751038"/>
                <a:gd name="connsiteX7" fmla="*/ 1759334 w 6566878"/>
                <a:gd name="connsiteY7" fmla="*/ 845376 h 6751038"/>
                <a:gd name="connsiteX8" fmla="*/ 1654831 w 6566878"/>
                <a:gd name="connsiteY8" fmla="*/ 845376 h 6751038"/>
                <a:gd name="connsiteX9" fmla="*/ 1463243 w 6566878"/>
                <a:gd name="connsiteY9" fmla="*/ 906336 h 6751038"/>
                <a:gd name="connsiteX10" fmla="*/ 1289071 w 6566878"/>
                <a:gd name="connsiteY10" fmla="*/ 906336 h 6751038"/>
                <a:gd name="connsiteX11" fmla="*/ 1010397 w 6566878"/>
                <a:gd name="connsiteY11" fmla="*/ 1097924 h 6751038"/>
                <a:gd name="connsiteX12" fmla="*/ 792683 w 6566878"/>
                <a:gd name="connsiteY12" fmla="*/ 1350473 h 6751038"/>
                <a:gd name="connsiteX13" fmla="*/ 731723 w 6566878"/>
                <a:gd name="connsiteY13" fmla="*/ 1533353 h 6751038"/>
                <a:gd name="connsiteX14" fmla="*/ 749140 w 6566878"/>
                <a:gd name="connsiteY14" fmla="*/ 1707524 h 6751038"/>
                <a:gd name="connsiteX15" fmla="*/ 792683 w 6566878"/>
                <a:gd name="connsiteY15" fmla="*/ 2012324 h 6751038"/>
                <a:gd name="connsiteX16" fmla="*/ 766557 w 6566878"/>
                <a:gd name="connsiteY16" fmla="*/ 2247456 h 6751038"/>
                <a:gd name="connsiteX17" fmla="*/ 679471 w 6566878"/>
                <a:gd name="connsiteY17" fmla="*/ 2203913 h 6751038"/>
                <a:gd name="connsiteX18" fmla="*/ 592386 w 6566878"/>
                <a:gd name="connsiteY18" fmla="*/ 2073284 h 6751038"/>
                <a:gd name="connsiteX19" fmla="*/ 487883 w 6566878"/>
                <a:gd name="connsiteY19" fmla="*/ 2134244 h 6751038"/>
                <a:gd name="connsiteX20" fmla="*/ 400797 w 6566878"/>
                <a:gd name="connsiteY20" fmla="*/ 2351958 h 6751038"/>
                <a:gd name="connsiteX21" fmla="*/ 305003 w 6566878"/>
                <a:gd name="connsiteY21" fmla="*/ 2648050 h 6751038"/>
                <a:gd name="connsiteX22" fmla="*/ 165666 w 6566878"/>
                <a:gd name="connsiteY22" fmla="*/ 2709010 h 6751038"/>
                <a:gd name="connsiteX23" fmla="*/ 35037 w 6566878"/>
                <a:gd name="connsiteY23" fmla="*/ 2839638 h 6751038"/>
                <a:gd name="connsiteX24" fmla="*/ 8911 w 6566878"/>
                <a:gd name="connsiteY24" fmla="*/ 3144438 h 6751038"/>
                <a:gd name="connsiteX25" fmla="*/ 165666 w 6566878"/>
                <a:gd name="connsiteY25" fmla="*/ 3640827 h 6751038"/>
                <a:gd name="connsiteX26" fmla="*/ 383380 w 6566878"/>
                <a:gd name="connsiteY26" fmla="*/ 3675661 h 6751038"/>
                <a:gd name="connsiteX27" fmla="*/ 574968 w 6566878"/>
                <a:gd name="connsiteY27" fmla="*/ 3884667 h 6751038"/>
                <a:gd name="connsiteX28" fmla="*/ 514008 w 6566878"/>
                <a:gd name="connsiteY28" fmla="*/ 4119798 h 6751038"/>
                <a:gd name="connsiteX29" fmla="*/ 731723 w 6566878"/>
                <a:gd name="connsiteY29" fmla="*/ 4206884 h 6751038"/>
                <a:gd name="connsiteX30" fmla="*/ 984271 w 6566878"/>
                <a:gd name="connsiteY30" fmla="*/ 3997878 h 6751038"/>
                <a:gd name="connsiteX31" fmla="*/ 1245528 w 6566878"/>
                <a:gd name="connsiteY31" fmla="*/ 3945627 h 6751038"/>
                <a:gd name="connsiteX32" fmla="*/ 1193277 w 6566878"/>
                <a:gd name="connsiteY32" fmla="*/ 4102381 h 6751038"/>
                <a:gd name="connsiteX33" fmla="*/ 949437 w 6566878"/>
                <a:gd name="connsiteY33" fmla="*/ 4476850 h 6751038"/>
                <a:gd name="connsiteX34" fmla="*/ 932020 w 6566878"/>
                <a:gd name="connsiteY34" fmla="*/ 4894861 h 6751038"/>
                <a:gd name="connsiteX35" fmla="*/ 1001688 w 6566878"/>
                <a:gd name="connsiteY35" fmla="*/ 5330290 h 6751038"/>
                <a:gd name="connsiteX36" fmla="*/ 975563 w 6566878"/>
                <a:gd name="connsiteY36" fmla="*/ 5591547 h 6751038"/>
                <a:gd name="connsiteX37" fmla="*/ 862351 w 6566878"/>
                <a:gd name="connsiteY37" fmla="*/ 5809261 h 6751038"/>
                <a:gd name="connsiteX38" fmla="*/ 871060 w 6566878"/>
                <a:gd name="connsiteY38" fmla="*/ 6140187 h 6751038"/>
                <a:gd name="connsiteX39" fmla="*/ 905894 w 6566878"/>
                <a:gd name="connsiteY39" fmla="*/ 6436278 h 6751038"/>
                <a:gd name="connsiteX40" fmla="*/ 1201986 w 6566878"/>
                <a:gd name="connsiteY40" fmla="*/ 6749786 h 6751038"/>
                <a:gd name="connsiteX41" fmla="*/ 1480660 w 6566878"/>
                <a:gd name="connsiteY41" fmla="*/ 6314358 h 6751038"/>
                <a:gd name="connsiteX42" fmla="*/ 1846420 w 6566878"/>
                <a:gd name="connsiteY42" fmla="*/ 6227273 h 6751038"/>
                <a:gd name="connsiteX43" fmla="*/ 2299266 w 6566878"/>
                <a:gd name="connsiteY43" fmla="*/ 6183730 h 6751038"/>
                <a:gd name="connsiteX44" fmla="*/ 2656317 w 6566878"/>
                <a:gd name="connsiteY44" fmla="*/ 6366610 h 6751038"/>
                <a:gd name="connsiteX45" fmla="*/ 2821780 w 6566878"/>
                <a:gd name="connsiteY45" fmla="*/ 6375318 h 6751038"/>
                <a:gd name="connsiteX46" fmla="*/ 3143997 w 6566878"/>
                <a:gd name="connsiteY46" fmla="*/ 6183730 h 6751038"/>
                <a:gd name="connsiteX47" fmla="*/ 2969826 w 6566878"/>
                <a:gd name="connsiteY47" fmla="*/ 5992141 h 6751038"/>
                <a:gd name="connsiteX48" fmla="*/ 2543106 w 6566878"/>
                <a:gd name="connsiteY48" fmla="*/ 5809261 h 6751038"/>
                <a:gd name="connsiteX49" fmla="*/ 2281848 w 6566878"/>
                <a:gd name="connsiteY49" fmla="*/ 5591547 h 6751038"/>
                <a:gd name="connsiteX50" fmla="*/ 1889963 w 6566878"/>
                <a:gd name="connsiteY50" fmla="*/ 5182244 h 6751038"/>
                <a:gd name="connsiteX51" fmla="*/ 1776751 w 6566878"/>
                <a:gd name="connsiteY51" fmla="*/ 5008073 h 6751038"/>
                <a:gd name="connsiteX52" fmla="*/ 1811586 w 6566878"/>
                <a:gd name="connsiteY52" fmla="*/ 4720690 h 6751038"/>
                <a:gd name="connsiteX53" fmla="*/ 1715791 w 6566878"/>
                <a:gd name="connsiteY53" fmla="*/ 4398473 h 6751038"/>
                <a:gd name="connsiteX54" fmla="*/ 1907380 w 6566878"/>
                <a:gd name="connsiteY54" fmla="*/ 4198176 h 6751038"/>
                <a:gd name="connsiteX55" fmla="*/ 2316683 w 6566878"/>
                <a:gd name="connsiteY55" fmla="*/ 3954336 h 6751038"/>
                <a:gd name="connsiteX56" fmla="*/ 2412477 w 6566878"/>
                <a:gd name="connsiteY56" fmla="*/ 3745330 h 6751038"/>
                <a:gd name="connsiteX57" fmla="*/ 2142511 w 6566878"/>
                <a:gd name="connsiteY57" fmla="*/ 3623410 h 6751038"/>
                <a:gd name="connsiteX58" fmla="*/ 1916088 w 6566878"/>
                <a:gd name="connsiteY58" fmla="*/ 3553741 h 6751038"/>
                <a:gd name="connsiteX59" fmla="*/ 1402282 w 6566878"/>
                <a:gd name="connsiteY59" fmla="*/ 3640827 h 6751038"/>
                <a:gd name="connsiteX60" fmla="*/ 1306488 w 6566878"/>
                <a:gd name="connsiteY60" fmla="*/ 3292484 h 6751038"/>
                <a:gd name="connsiteX61" fmla="*/ 1358740 w 6566878"/>
                <a:gd name="connsiteY61" fmla="*/ 2857055 h 6751038"/>
                <a:gd name="connsiteX62" fmla="*/ 1471951 w 6566878"/>
                <a:gd name="connsiteY62" fmla="*/ 2169078 h 6751038"/>
                <a:gd name="connsiteX63" fmla="*/ 1741917 w 6566878"/>
                <a:gd name="connsiteY63" fmla="*/ 1864278 h 6751038"/>
                <a:gd name="connsiteX64" fmla="*/ 1759334 w 6566878"/>
                <a:gd name="connsiteY64" fmla="*/ 2430336 h 6751038"/>
                <a:gd name="connsiteX65" fmla="*/ 1872546 w 6566878"/>
                <a:gd name="connsiteY65" fmla="*/ 2796096 h 6751038"/>
                <a:gd name="connsiteX66" fmla="*/ 2003174 w 6566878"/>
                <a:gd name="connsiteY66" fmla="*/ 2839638 h 6751038"/>
                <a:gd name="connsiteX67" fmla="*/ 2177346 w 6566878"/>
                <a:gd name="connsiteY67" fmla="*/ 2500004 h 6751038"/>
                <a:gd name="connsiteX68" fmla="*/ 2368934 w 6566878"/>
                <a:gd name="connsiteY68" fmla="*/ 2203913 h 6751038"/>
                <a:gd name="connsiteX69" fmla="*/ 2656317 w 6566878"/>
                <a:gd name="connsiteY69" fmla="*/ 2073284 h 6751038"/>
                <a:gd name="connsiteX70" fmla="*/ 2978534 w 6566878"/>
                <a:gd name="connsiteY70" fmla="*/ 2064576 h 6751038"/>
                <a:gd name="connsiteX71" fmla="*/ 3178831 w 6566878"/>
                <a:gd name="connsiteY71" fmla="*/ 1907821 h 6751038"/>
                <a:gd name="connsiteX72" fmla="*/ 3335586 w 6566878"/>
                <a:gd name="connsiteY72" fmla="*/ 1742358 h 6751038"/>
                <a:gd name="connsiteX73" fmla="*/ 3509757 w 6566878"/>
                <a:gd name="connsiteY73" fmla="*/ 1942656 h 6751038"/>
                <a:gd name="connsiteX74" fmla="*/ 3805848 w 6566878"/>
                <a:gd name="connsiteY74" fmla="*/ 2203913 h 6751038"/>
                <a:gd name="connsiteX75" fmla="*/ 4058397 w 6566878"/>
                <a:gd name="connsiteY75" fmla="*/ 2238747 h 6751038"/>
                <a:gd name="connsiteX76" fmla="*/ 4389323 w 6566878"/>
                <a:gd name="connsiteY76" fmla="*/ 2081993 h 6751038"/>
                <a:gd name="connsiteX77" fmla="*/ 4589620 w 6566878"/>
                <a:gd name="connsiteY77" fmla="*/ 2047158 h 6751038"/>
                <a:gd name="connsiteX78" fmla="*/ 4990214 w 6566878"/>
                <a:gd name="connsiteY78" fmla="*/ 2064576 h 6751038"/>
                <a:gd name="connsiteX79" fmla="*/ 5164386 w 6566878"/>
                <a:gd name="connsiteY79" fmla="*/ 2125536 h 6751038"/>
                <a:gd name="connsiteX80" fmla="*/ 5355974 w 6566878"/>
                <a:gd name="connsiteY80" fmla="*/ 2177787 h 6751038"/>
                <a:gd name="connsiteX81" fmla="*/ 5878488 w 6566878"/>
                <a:gd name="connsiteY81" fmla="*/ 2186496 h 6751038"/>
                <a:gd name="connsiteX82" fmla="*/ 6191997 w 6566878"/>
                <a:gd name="connsiteY82" fmla="*/ 2421627 h 6751038"/>
                <a:gd name="connsiteX83" fmla="*/ 6479380 w 6566878"/>
                <a:gd name="connsiteY83" fmla="*/ 2369376 h 6751038"/>
                <a:gd name="connsiteX84" fmla="*/ 6488088 w 6566878"/>
                <a:gd name="connsiteY84" fmla="*/ 2081993 h 6751038"/>
                <a:gd name="connsiteX85" fmla="*/ 6566466 w 6566878"/>
                <a:gd name="connsiteY85" fmla="*/ 1568187 h 6751038"/>
                <a:gd name="connsiteX86" fmla="*/ 6505506 w 6566878"/>
                <a:gd name="connsiteY86" fmla="*/ 1106633 h 6751038"/>
                <a:gd name="connsiteX87" fmla="*/ 6252957 w 6566878"/>
                <a:gd name="connsiteY87" fmla="*/ 723456 h 6751038"/>
                <a:gd name="connsiteX88" fmla="*/ 5817528 w 6566878"/>
                <a:gd name="connsiteY88" fmla="*/ 897627 h 6751038"/>
                <a:gd name="connsiteX89" fmla="*/ 5486603 w 6566878"/>
                <a:gd name="connsiteY89" fmla="*/ 862793 h 6751038"/>
                <a:gd name="connsiteX90" fmla="*/ 5538854 w 6566878"/>
                <a:gd name="connsiteY90" fmla="*/ 479616 h 6751038"/>
                <a:gd name="connsiteX91" fmla="*/ 5617231 w 6566878"/>
                <a:gd name="connsiteY91" fmla="*/ 148690 h 6751038"/>
                <a:gd name="connsiteX92" fmla="*/ 5556271 w 6566878"/>
                <a:gd name="connsiteY92" fmla="*/ 70313 h 6751038"/>
                <a:gd name="connsiteX93" fmla="*/ 5521437 w 6566878"/>
                <a:gd name="connsiteY93" fmla="*/ 44187 h 6751038"/>
                <a:gd name="connsiteX94" fmla="*/ 5486603 w 6566878"/>
                <a:gd name="connsiteY94" fmla="*/ 9353 h 6751038"/>
                <a:gd name="connsiteX95" fmla="*/ 5399517 w 6566878"/>
                <a:gd name="connsiteY95" fmla="*/ 644 h 6751038"/>
                <a:gd name="connsiteX96" fmla="*/ 5321140 w 6566878"/>
                <a:gd name="connsiteY96" fmla="*/ 644 h 6751038"/>
                <a:gd name="connsiteX97" fmla="*/ 5094717 w 6566878"/>
                <a:gd name="connsiteY97" fmla="*/ 644 h 6751038"/>
                <a:gd name="connsiteX98" fmla="*/ 4755083 w 6566878"/>
                <a:gd name="connsiteY98" fmla="*/ 644 h 6751038"/>
                <a:gd name="connsiteX99" fmla="*/ 4389323 w 6566878"/>
                <a:gd name="connsiteY99" fmla="*/ 9353 h 6751038"/>
                <a:gd name="connsiteX100" fmla="*/ 4258694 w 6566878"/>
                <a:gd name="connsiteY100" fmla="*/ 9353 h 6751038"/>
                <a:gd name="connsiteX101" fmla="*/ 4128066 w 6566878"/>
                <a:gd name="connsiteY101" fmla="*/ 9353 h 6751038"/>
                <a:gd name="connsiteX102" fmla="*/ 4093231 w 6566878"/>
                <a:gd name="connsiteY102" fmla="*/ 9353 h 6751038"/>
                <a:gd name="connsiteX103" fmla="*/ 4014854 w 6566878"/>
                <a:gd name="connsiteY103" fmla="*/ 61604 h 6751038"/>
                <a:gd name="connsiteX104" fmla="*/ 4006146 w 6566878"/>
                <a:gd name="connsiteY104" fmla="*/ 157398 h 6751038"/>
                <a:gd name="connsiteX105" fmla="*/ 4006146 w 6566878"/>
                <a:gd name="connsiteY105" fmla="*/ 296736 h 6751038"/>
                <a:gd name="connsiteX106" fmla="*/ 3892934 w 6566878"/>
                <a:gd name="connsiteY106" fmla="*/ 436073 h 6751038"/>
                <a:gd name="connsiteX107" fmla="*/ 3605551 w 6566878"/>
                <a:gd name="connsiteY107" fmla="*/ 610244 h 6751038"/>
                <a:gd name="connsiteX108" fmla="*/ 3431380 w 6566878"/>
                <a:gd name="connsiteY108" fmla="*/ 766998 h 6751038"/>
                <a:gd name="connsiteX0" fmla="*/ 3431380 w 6566878"/>
                <a:gd name="connsiteY0" fmla="*/ 766998 h 6751038"/>
                <a:gd name="connsiteX1" fmla="*/ 3265917 w 6566878"/>
                <a:gd name="connsiteY1" fmla="*/ 880210 h 6751038"/>
                <a:gd name="connsiteX2" fmla="*/ 3117871 w 6566878"/>
                <a:gd name="connsiteY2" fmla="*/ 1089216 h 6751038"/>
                <a:gd name="connsiteX3" fmla="*/ 2830488 w 6566878"/>
                <a:gd name="connsiteY3" fmla="*/ 1028256 h 6751038"/>
                <a:gd name="connsiteX4" fmla="*/ 2543106 w 6566878"/>
                <a:gd name="connsiteY4" fmla="*/ 836667 h 6751038"/>
                <a:gd name="connsiteX5" fmla="*/ 2238306 w 6566878"/>
                <a:gd name="connsiteY5" fmla="*/ 845376 h 6751038"/>
                <a:gd name="connsiteX6" fmla="*/ 2011883 w 6566878"/>
                <a:gd name="connsiteY6" fmla="*/ 888918 h 6751038"/>
                <a:gd name="connsiteX7" fmla="*/ 1759334 w 6566878"/>
                <a:gd name="connsiteY7" fmla="*/ 845376 h 6751038"/>
                <a:gd name="connsiteX8" fmla="*/ 1654831 w 6566878"/>
                <a:gd name="connsiteY8" fmla="*/ 845376 h 6751038"/>
                <a:gd name="connsiteX9" fmla="*/ 1463243 w 6566878"/>
                <a:gd name="connsiteY9" fmla="*/ 906336 h 6751038"/>
                <a:gd name="connsiteX10" fmla="*/ 1289071 w 6566878"/>
                <a:gd name="connsiteY10" fmla="*/ 906336 h 6751038"/>
                <a:gd name="connsiteX11" fmla="*/ 1010397 w 6566878"/>
                <a:gd name="connsiteY11" fmla="*/ 1097924 h 6751038"/>
                <a:gd name="connsiteX12" fmla="*/ 792683 w 6566878"/>
                <a:gd name="connsiteY12" fmla="*/ 1350473 h 6751038"/>
                <a:gd name="connsiteX13" fmla="*/ 731723 w 6566878"/>
                <a:gd name="connsiteY13" fmla="*/ 1533353 h 6751038"/>
                <a:gd name="connsiteX14" fmla="*/ 749140 w 6566878"/>
                <a:gd name="connsiteY14" fmla="*/ 1707524 h 6751038"/>
                <a:gd name="connsiteX15" fmla="*/ 792683 w 6566878"/>
                <a:gd name="connsiteY15" fmla="*/ 2012324 h 6751038"/>
                <a:gd name="connsiteX16" fmla="*/ 766557 w 6566878"/>
                <a:gd name="connsiteY16" fmla="*/ 2247456 h 6751038"/>
                <a:gd name="connsiteX17" fmla="*/ 679471 w 6566878"/>
                <a:gd name="connsiteY17" fmla="*/ 2203913 h 6751038"/>
                <a:gd name="connsiteX18" fmla="*/ 592386 w 6566878"/>
                <a:gd name="connsiteY18" fmla="*/ 2073284 h 6751038"/>
                <a:gd name="connsiteX19" fmla="*/ 487883 w 6566878"/>
                <a:gd name="connsiteY19" fmla="*/ 2134244 h 6751038"/>
                <a:gd name="connsiteX20" fmla="*/ 400797 w 6566878"/>
                <a:gd name="connsiteY20" fmla="*/ 2351958 h 6751038"/>
                <a:gd name="connsiteX21" fmla="*/ 305003 w 6566878"/>
                <a:gd name="connsiteY21" fmla="*/ 2648050 h 6751038"/>
                <a:gd name="connsiteX22" fmla="*/ 165666 w 6566878"/>
                <a:gd name="connsiteY22" fmla="*/ 2709010 h 6751038"/>
                <a:gd name="connsiteX23" fmla="*/ 35037 w 6566878"/>
                <a:gd name="connsiteY23" fmla="*/ 2839638 h 6751038"/>
                <a:gd name="connsiteX24" fmla="*/ 8911 w 6566878"/>
                <a:gd name="connsiteY24" fmla="*/ 3144438 h 6751038"/>
                <a:gd name="connsiteX25" fmla="*/ 165666 w 6566878"/>
                <a:gd name="connsiteY25" fmla="*/ 3640827 h 6751038"/>
                <a:gd name="connsiteX26" fmla="*/ 383380 w 6566878"/>
                <a:gd name="connsiteY26" fmla="*/ 3675661 h 6751038"/>
                <a:gd name="connsiteX27" fmla="*/ 574968 w 6566878"/>
                <a:gd name="connsiteY27" fmla="*/ 3884667 h 6751038"/>
                <a:gd name="connsiteX28" fmla="*/ 514008 w 6566878"/>
                <a:gd name="connsiteY28" fmla="*/ 4119798 h 6751038"/>
                <a:gd name="connsiteX29" fmla="*/ 731723 w 6566878"/>
                <a:gd name="connsiteY29" fmla="*/ 4206884 h 6751038"/>
                <a:gd name="connsiteX30" fmla="*/ 984271 w 6566878"/>
                <a:gd name="connsiteY30" fmla="*/ 3997878 h 6751038"/>
                <a:gd name="connsiteX31" fmla="*/ 1245528 w 6566878"/>
                <a:gd name="connsiteY31" fmla="*/ 3945627 h 6751038"/>
                <a:gd name="connsiteX32" fmla="*/ 1193277 w 6566878"/>
                <a:gd name="connsiteY32" fmla="*/ 4102381 h 6751038"/>
                <a:gd name="connsiteX33" fmla="*/ 949437 w 6566878"/>
                <a:gd name="connsiteY33" fmla="*/ 4476850 h 6751038"/>
                <a:gd name="connsiteX34" fmla="*/ 932020 w 6566878"/>
                <a:gd name="connsiteY34" fmla="*/ 4894861 h 6751038"/>
                <a:gd name="connsiteX35" fmla="*/ 1001688 w 6566878"/>
                <a:gd name="connsiteY35" fmla="*/ 5330290 h 6751038"/>
                <a:gd name="connsiteX36" fmla="*/ 975563 w 6566878"/>
                <a:gd name="connsiteY36" fmla="*/ 5591547 h 6751038"/>
                <a:gd name="connsiteX37" fmla="*/ 862351 w 6566878"/>
                <a:gd name="connsiteY37" fmla="*/ 5809261 h 6751038"/>
                <a:gd name="connsiteX38" fmla="*/ 871060 w 6566878"/>
                <a:gd name="connsiteY38" fmla="*/ 6140187 h 6751038"/>
                <a:gd name="connsiteX39" fmla="*/ 905894 w 6566878"/>
                <a:gd name="connsiteY39" fmla="*/ 6436278 h 6751038"/>
                <a:gd name="connsiteX40" fmla="*/ 1201986 w 6566878"/>
                <a:gd name="connsiteY40" fmla="*/ 6749786 h 6751038"/>
                <a:gd name="connsiteX41" fmla="*/ 1602580 w 6566878"/>
                <a:gd name="connsiteY41" fmla="*/ 6488530 h 6751038"/>
                <a:gd name="connsiteX42" fmla="*/ 1846420 w 6566878"/>
                <a:gd name="connsiteY42" fmla="*/ 6227273 h 6751038"/>
                <a:gd name="connsiteX43" fmla="*/ 2299266 w 6566878"/>
                <a:gd name="connsiteY43" fmla="*/ 6183730 h 6751038"/>
                <a:gd name="connsiteX44" fmla="*/ 2656317 w 6566878"/>
                <a:gd name="connsiteY44" fmla="*/ 6366610 h 6751038"/>
                <a:gd name="connsiteX45" fmla="*/ 2821780 w 6566878"/>
                <a:gd name="connsiteY45" fmla="*/ 6375318 h 6751038"/>
                <a:gd name="connsiteX46" fmla="*/ 3143997 w 6566878"/>
                <a:gd name="connsiteY46" fmla="*/ 6183730 h 6751038"/>
                <a:gd name="connsiteX47" fmla="*/ 2969826 w 6566878"/>
                <a:gd name="connsiteY47" fmla="*/ 5992141 h 6751038"/>
                <a:gd name="connsiteX48" fmla="*/ 2543106 w 6566878"/>
                <a:gd name="connsiteY48" fmla="*/ 5809261 h 6751038"/>
                <a:gd name="connsiteX49" fmla="*/ 2281848 w 6566878"/>
                <a:gd name="connsiteY49" fmla="*/ 5591547 h 6751038"/>
                <a:gd name="connsiteX50" fmla="*/ 1889963 w 6566878"/>
                <a:gd name="connsiteY50" fmla="*/ 5182244 h 6751038"/>
                <a:gd name="connsiteX51" fmla="*/ 1776751 w 6566878"/>
                <a:gd name="connsiteY51" fmla="*/ 5008073 h 6751038"/>
                <a:gd name="connsiteX52" fmla="*/ 1811586 w 6566878"/>
                <a:gd name="connsiteY52" fmla="*/ 4720690 h 6751038"/>
                <a:gd name="connsiteX53" fmla="*/ 1715791 w 6566878"/>
                <a:gd name="connsiteY53" fmla="*/ 4398473 h 6751038"/>
                <a:gd name="connsiteX54" fmla="*/ 1907380 w 6566878"/>
                <a:gd name="connsiteY54" fmla="*/ 4198176 h 6751038"/>
                <a:gd name="connsiteX55" fmla="*/ 2316683 w 6566878"/>
                <a:gd name="connsiteY55" fmla="*/ 3954336 h 6751038"/>
                <a:gd name="connsiteX56" fmla="*/ 2412477 w 6566878"/>
                <a:gd name="connsiteY56" fmla="*/ 3745330 h 6751038"/>
                <a:gd name="connsiteX57" fmla="*/ 2142511 w 6566878"/>
                <a:gd name="connsiteY57" fmla="*/ 3623410 h 6751038"/>
                <a:gd name="connsiteX58" fmla="*/ 1916088 w 6566878"/>
                <a:gd name="connsiteY58" fmla="*/ 3553741 h 6751038"/>
                <a:gd name="connsiteX59" fmla="*/ 1402282 w 6566878"/>
                <a:gd name="connsiteY59" fmla="*/ 3640827 h 6751038"/>
                <a:gd name="connsiteX60" fmla="*/ 1306488 w 6566878"/>
                <a:gd name="connsiteY60" fmla="*/ 3292484 h 6751038"/>
                <a:gd name="connsiteX61" fmla="*/ 1358740 w 6566878"/>
                <a:gd name="connsiteY61" fmla="*/ 2857055 h 6751038"/>
                <a:gd name="connsiteX62" fmla="*/ 1471951 w 6566878"/>
                <a:gd name="connsiteY62" fmla="*/ 2169078 h 6751038"/>
                <a:gd name="connsiteX63" fmla="*/ 1741917 w 6566878"/>
                <a:gd name="connsiteY63" fmla="*/ 1864278 h 6751038"/>
                <a:gd name="connsiteX64" fmla="*/ 1759334 w 6566878"/>
                <a:gd name="connsiteY64" fmla="*/ 2430336 h 6751038"/>
                <a:gd name="connsiteX65" fmla="*/ 1872546 w 6566878"/>
                <a:gd name="connsiteY65" fmla="*/ 2796096 h 6751038"/>
                <a:gd name="connsiteX66" fmla="*/ 2003174 w 6566878"/>
                <a:gd name="connsiteY66" fmla="*/ 2839638 h 6751038"/>
                <a:gd name="connsiteX67" fmla="*/ 2177346 w 6566878"/>
                <a:gd name="connsiteY67" fmla="*/ 2500004 h 6751038"/>
                <a:gd name="connsiteX68" fmla="*/ 2368934 w 6566878"/>
                <a:gd name="connsiteY68" fmla="*/ 2203913 h 6751038"/>
                <a:gd name="connsiteX69" fmla="*/ 2656317 w 6566878"/>
                <a:gd name="connsiteY69" fmla="*/ 2073284 h 6751038"/>
                <a:gd name="connsiteX70" fmla="*/ 2978534 w 6566878"/>
                <a:gd name="connsiteY70" fmla="*/ 2064576 h 6751038"/>
                <a:gd name="connsiteX71" fmla="*/ 3178831 w 6566878"/>
                <a:gd name="connsiteY71" fmla="*/ 1907821 h 6751038"/>
                <a:gd name="connsiteX72" fmla="*/ 3335586 w 6566878"/>
                <a:gd name="connsiteY72" fmla="*/ 1742358 h 6751038"/>
                <a:gd name="connsiteX73" fmla="*/ 3509757 w 6566878"/>
                <a:gd name="connsiteY73" fmla="*/ 1942656 h 6751038"/>
                <a:gd name="connsiteX74" fmla="*/ 3805848 w 6566878"/>
                <a:gd name="connsiteY74" fmla="*/ 2203913 h 6751038"/>
                <a:gd name="connsiteX75" fmla="*/ 4058397 w 6566878"/>
                <a:gd name="connsiteY75" fmla="*/ 2238747 h 6751038"/>
                <a:gd name="connsiteX76" fmla="*/ 4389323 w 6566878"/>
                <a:gd name="connsiteY76" fmla="*/ 2081993 h 6751038"/>
                <a:gd name="connsiteX77" fmla="*/ 4589620 w 6566878"/>
                <a:gd name="connsiteY77" fmla="*/ 2047158 h 6751038"/>
                <a:gd name="connsiteX78" fmla="*/ 4990214 w 6566878"/>
                <a:gd name="connsiteY78" fmla="*/ 2064576 h 6751038"/>
                <a:gd name="connsiteX79" fmla="*/ 5164386 w 6566878"/>
                <a:gd name="connsiteY79" fmla="*/ 2125536 h 6751038"/>
                <a:gd name="connsiteX80" fmla="*/ 5355974 w 6566878"/>
                <a:gd name="connsiteY80" fmla="*/ 2177787 h 6751038"/>
                <a:gd name="connsiteX81" fmla="*/ 5878488 w 6566878"/>
                <a:gd name="connsiteY81" fmla="*/ 2186496 h 6751038"/>
                <a:gd name="connsiteX82" fmla="*/ 6191997 w 6566878"/>
                <a:gd name="connsiteY82" fmla="*/ 2421627 h 6751038"/>
                <a:gd name="connsiteX83" fmla="*/ 6479380 w 6566878"/>
                <a:gd name="connsiteY83" fmla="*/ 2369376 h 6751038"/>
                <a:gd name="connsiteX84" fmla="*/ 6488088 w 6566878"/>
                <a:gd name="connsiteY84" fmla="*/ 2081993 h 6751038"/>
                <a:gd name="connsiteX85" fmla="*/ 6566466 w 6566878"/>
                <a:gd name="connsiteY85" fmla="*/ 1568187 h 6751038"/>
                <a:gd name="connsiteX86" fmla="*/ 6505506 w 6566878"/>
                <a:gd name="connsiteY86" fmla="*/ 1106633 h 6751038"/>
                <a:gd name="connsiteX87" fmla="*/ 6252957 w 6566878"/>
                <a:gd name="connsiteY87" fmla="*/ 723456 h 6751038"/>
                <a:gd name="connsiteX88" fmla="*/ 5817528 w 6566878"/>
                <a:gd name="connsiteY88" fmla="*/ 897627 h 6751038"/>
                <a:gd name="connsiteX89" fmla="*/ 5486603 w 6566878"/>
                <a:gd name="connsiteY89" fmla="*/ 862793 h 6751038"/>
                <a:gd name="connsiteX90" fmla="*/ 5538854 w 6566878"/>
                <a:gd name="connsiteY90" fmla="*/ 479616 h 6751038"/>
                <a:gd name="connsiteX91" fmla="*/ 5617231 w 6566878"/>
                <a:gd name="connsiteY91" fmla="*/ 148690 h 6751038"/>
                <a:gd name="connsiteX92" fmla="*/ 5556271 w 6566878"/>
                <a:gd name="connsiteY92" fmla="*/ 70313 h 6751038"/>
                <a:gd name="connsiteX93" fmla="*/ 5521437 w 6566878"/>
                <a:gd name="connsiteY93" fmla="*/ 44187 h 6751038"/>
                <a:gd name="connsiteX94" fmla="*/ 5486603 w 6566878"/>
                <a:gd name="connsiteY94" fmla="*/ 9353 h 6751038"/>
                <a:gd name="connsiteX95" fmla="*/ 5399517 w 6566878"/>
                <a:gd name="connsiteY95" fmla="*/ 644 h 6751038"/>
                <a:gd name="connsiteX96" fmla="*/ 5321140 w 6566878"/>
                <a:gd name="connsiteY96" fmla="*/ 644 h 6751038"/>
                <a:gd name="connsiteX97" fmla="*/ 5094717 w 6566878"/>
                <a:gd name="connsiteY97" fmla="*/ 644 h 6751038"/>
                <a:gd name="connsiteX98" fmla="*/ 4755083 w 6566878"/>
                <a:gd name="connsiteY98" fmla="*/ 644 h 6751038"/>
                <a:gd name="connsiteX99" fmla="*/ 4389323 w 6566878"/>
                <a:gd name="connsiteY99" fmla="*/ 9353 h 6751038"/>
                <a:gd name="connsiteX100" fmla="*/ 4258694 w 6566878"/>
                <a:gd name="connsiteY100" fmla="*/ 9353 h 6751038"/>
                <a:gd name="connsiteX101" fmla="*/ 4128066 w 6566878"/>
                <a:gd name="connsiteY101" fmla="*/ 9353 h 6751038"/>
                <a:gd name="connsiteX102" fmla="*/ 4093231 w 6566878"/>
                <a:gd name="connsiteY102" fmla="*/ 9353 h 6751038"/>
                <a:gd name="connsiteX103" fmla="*/ 4014854 w 6566878"/>
                <a:gd name="connsiteY103" fmla="*/ 61604 h 6751038"/>
                <a:gd name="connsiteX104" fmla="*/ 4006146 w 6566878"/>
                <a:gd name="connsiteY104" fmla="*/ 157398 h 6751038"/>
                <a:gd name="connsiteX105" fmla="*/ 4006146 w 6566878"/>
                <a:gd name="connsiteY105" fmla="*/ 296736 h 6751038"/>
                <a:gd name="connsiteX106" fmla="*/ 3892934 w 6566878"/>
                <a:gd name="connsiteY106" fmla="*/ 436073 h 6751038"/>
                <a:gd name="connsiteX107" fmla="*/ 3605551 w 6566878"/>
                <a:gd name="connsiteY107" fmla="*/ 610244 h 6751038"/>
                <a:gd name="connsiteX108" fmla="*/ 3431380 w 6566878"/>
                <a:gd name="connsiteY108" fmla="*/ 766998 h 6751038"/>
                <a:gd name="connsiteX0" fmla="*/ 3431380 w 6566878"/>
                <a:gd name="connsiteY0" fmla="*/ 766998 h 6751038"/>
                <a:gd name="connsiteX1" fmla="*/ 3265917 w 6566878"/>
                <a:gd name="connsiteY1" fmla="*/ 880210 h 6751038"/>
                <a:gd name="connsiteX2" fmla="*/ 3117871 w 6566878"/>
                <a:gd name="connsiteY2" fmla="*/ 1089216 h 6751038"/>
                <a:gd name="connsiteX3" fmla="*/ 2830488 w 6566878"/>
                <a:gd name="connsiteY3" fmla="*/ 1028256 h 6751038"/>
                <a:gd name="connsiteX4" fmla="*/ 2543106 w 6566878"/>
                <a:gd name="connsiteY4" fmla="*/ 836667 h 6751038"/>
                <a:gd name="connsiteX5" fmla="*/ 2238306 w 6566878"/>
                <a:gd name="connsiteY5" fmla="*/ 845376 h 6751038"/>
                <a:gd name="connsiteX6" fmla="*/ 2011883 w 6566878"/>
                <a:gd name="connsiteY6" fmla="*/ 888918 h 6751038"/>
                <a:gd name="connsiteX7" fmla="*/ 1759334 w 6566878"/>
                <a:gd name="connsiteY7" fmla="*/ 845376 h 6751038"/>
                <a:gd name="connsiteX8" fmla="*/ 1654831 w 6566878"/>
                <a:gd name="connsiteY8" fmla="*/ 845376 h 6751038"/>
                <a:gd name="connsiteX9" fmla="*/ 1463243 w 6566878"/>
                <a:gd name="connsiteY9" fmla="*/ 906336 h 6751038"/>
                <a:gd name="connsiteX10" fmla="*/ 1289071 w 6566878"/>
                <a:gd name="connsiteY10" fmla="*/ 906336 h 6751038"/>
                <a:gd name="connsiteX11" fmla="*/ 1010397 w 6566878"/>
                <a:gd name="connsiteY11" fmla="*/ 1097924 h 6751038"/>
                <a:gd name="connsiteX12" fmla="*/ 792683 w 6566878"/>
                <a:gd name="connsiteY12" fmla="*/ 1350473 h 6751038"/>
                <a:gd name="connsiteX13" fmla="*/ 731723 w 6566878"/>
                <a:gd name="connsiteY13" fmla="*/ 1533353 h 6751038"/>
                <a:gd name="connsiteX14" fmla="*/ 749140 w 6566878"/>
                <a:gd name="connsiteY14" fmla="*/ 1707524 h 6751038"/>
                <a:gd name="connsiteX15" fmla="*/ 792683 w 6566878"/>
                <a:gd name="connsiteY15" fmla="*/ 2012324 h 6751038"/>
                <a:gd name="connsiteX16" fmla="*/ 766557 w 6566878"/>
                <a:gd name="connsiteY16" fmla="*/ 2247456 h 6751038"/>
                <a:gd name="connsiteX17" fmla="*/ 679471 w 6566878"/>
                <a:gd name="connsiteY17" fmla="*/ 2203913 h 6751038"/>
                <a:gd name="connsiteX18" fmla="*/ 592386 w 6566878"/>
                <a:gd name="connsiteY18" fmla="*/ 2073284 h 6751038"/>
                <a:gd name="connsiteX19" fmla="*/ 487883 w 6566878"/>
                <a:gd name="connsiteY19" fmla="*/ 2134244 h 6751038"/>
                <a:gd name="connsiteX20" fmla="*/ 400797 w 6566878"/>
                <a:gd name="connsiteY20" fmla="*/ 2351958 h 6751038"/>
                <a:gd name="connsiteX21" fmla="*/ 305003 w 6566878"/>
                <a:gd name="connsiteY21" fmla="*/ 2648050 h 6751038"/>
                <a:gd name="connsiteX22" fmla="*/ 165666 w 6566878"/>
                <a:gd name="connsiteY22" fmla="*/ 2709010 h 6751038"/>
                <a:gd name="connsiteX23" fmla="*/ 35037 w 6566878"/>
                <a:gd name="connsiteY23" fmla="*/ 2839638 h 6751038"/>
                <a:gd name="connsiteX24" fmla="*/ 8911 w 6566878"/>
                <a:gd name="connsiteY24" fmla="*/ 3144438 h 6751038"/>
                <a:gd name="connsiteX25" fmla="*/ 165666 w 6566878"/>
                <a:gd name="connsiteY25" fmla="*/ 3640827 h 6751038"/>
                <a:gd name="connsiteX26" fmla="*/ 383380 w 6566878"/>
                <a:gd name="connsiteY26" fmla="*/ 3675661 h 6751038"/>
                <a:gd name="connsiteX27" fmla="*/ 574968 w 6566878"/>
                <a:gd name="connsiteY27" fmla="*/ 3884667 h 6751038"/>
                <a:gd name="connsiteX28" fmla="*/ 514008 w 6566878"/>
                <a:gd name="connsiteY28" fmla="*/ 4119798 h 6751038"/>
                <a:gd name="connsiteX29" fmla="*/ 731723 w 6566878"/>
                <a:gd name="connsiteY29" fmla="*/ 4206884 h 6751038"/>
                <a:gd name="connsiteX30" fmla="*/ 984271 w 6566878"/>
                <a:gd name="connsiteY30" fmla="*/ 3997878 h 6751038"/>
                <a:gd name="connsiteX31" fmla="*/ 1245528 w 6566878"/>
                <a:gd name="connsiteY31" fmla="*/ 3945627 h 6751038"/>
                <a:gd name="connsiteX32" fmla="*/ 1193277 w 6566878"/>
                <a:gd name="connsiteY32" fmla="*/ 4102381 h 6751038"/>
                <a:gd name="connsiteX33" fmla="*/ 949437 w 6566878"/>
                <a:gd name="connsiteY33" fmla="*/ 4476850 h 6751038"/>
                <a:gd name="connsiteX34" fmla="*/ 932020 w 6566878"/>
                <a:gd name="connsiteY34" fmla="*/ 4894861 h 6751038"/>
                <a:gd name="connsiteX35" fmla="*/ 1001688 w 6566878"/>
                <a:gd name="connsiteY35" fmla="*/ 5330290 h 6751038"/>
                <a:gd name="connsiteX36" fmla="*/ 975563 w 6566878"/>
                <a:gd name="connsiteY36" fmla="*/ 5591547 h 6751038"/>
                <a:gd name="connsiteX37" fmla="*/ 862351 w 6566878"/>
                <a:gd name="connsiteY37" fmla="*/ 5809261 h 6751038"/>
                <a:gd name="connsiteX38" fmla="*/ 871060 w 6566878"/>
                <a:gd name="connsiteY38" fmla="*/ 6140187 h 6751038"/>
                <a:gd name="connsiteX39" fmla="*/ 905894 w 6566878"/>
                <a:gd name="connsiteY39" fmla="*/ 6436278 h 6751038"/>
                <a:gd name="connsiteX40" fmla="*/ 1201986 w 6566878"/>
                <a:gd name="connsiteY40" fmla="*/ 6749786 h 6751038"/>
                <a:gd name="connsiteX41" fmla="*/ 1602580 w 6566878"/>
                <a:gd name="connsiteY41" fmla="*/ 6488530 h 6751038"/>
                <a:gd name="connsiteX42" fmla="*/ 1907380 w 6566878"/>
                <a:gd name="connsiteY42" fmla="*/ 6331775 h 6751038"/>
                <a:gd name="connsiteX43" fmla="*/ 2299266 w 6566878"/>
                <a:gd name="connsiteY43" fmla="*/ 6183730 h 6751038"/>
                <a:gd name="connsiteX44" fmla="*/ 2656317 w 6566878"/>
                <a:gd name="connsiteY44" fmla="*/ 6366610 h 6751038"/>
                <a:gd name="connsiteX45" fmla="*/ 2821780 w 6566878"/>
                <a:gd name="connsiteY45" fmla="*/ 6375318 h 6751038"/>
                <a:gd name="connsiteX46" fmla="*/ 3143997 w 6566878"/>
                <a:gd name="connsiteY46" fmla="*/ 6183730 h 6751038"/>
                <a:gd name="connsiteX47" fmla="*/ 2969826 w 6566878"/>
                <a:gd name="connsiteY47" fmla="*/ 5992141 h 6751038"/>
                <a:gd name="connsiteX48" fmla="*/ 2543106 w 6566878"/>
                <a:gd name="connsiteY48" fmla="*/ 5809261 h 6751038"/>
                <a:gd name="connsiteX49" fmla="*/ 2281848 w 6566878"/>
                <a:gd name="connsiteY49" fmla="*/ 5591547 h 6751038"/>
                <a:gd name="connsiteX50" fmla="*/ 1889963 w 6566878"/>
                <a:gd name="connsiteY50" fmla="*/ 5182244 h 6751038"/>
                <a:gd name="connsiteX51" fmla="*/ 1776751 w 6566878"/>
                <a:gd name="connsiteY51" fmla="*/ 5008073 h 6751038"/>
                <a:gd name="connsiteX52" fmla="*/ 1811586 w 6566878"/>
                <a:gd name="connsiteY52" fmla="*/ 4720690 h 6751038"/>
                <a:gd name="connsiteX53" fmla="*/ 1715791 w 6566878"/>
                <a:gd name="connsiteY53" fmla="*/ 4398473 h 6751038"/>
                <a:gd name="connsiteX54" fmla="*/ 1907380 w 6566878"/>
                <a:gd name="connsiteY54" fmla="*/ 4198176 h 6751038"/>
                <a:gd name="connsiteX55" fmla="*/ 2316683 w 6566878"/>
                <a:gd name="connsiteY55" fmla="*/ 3954336 h 6751038"/>
                <a:gd name="connsiteX56" fmla="*/ 2412477 w 6566878"/>
                <a:gd name="connsiteY56" fmla="*/ 3745330 h 6751038"/>
                <a:gd name="connsiteX57" fmla="*/ 2142511 w 6566878"/>
                <a:gd name="connsiteY57" fmla="*/ 3623410 h 6751038"/>
                <a:gd name="connsiteX58" fmla="*/ 1916088 w 6566878"/>
                <a:gd name="connsiteY58" fmla="*/ 3553741 h 6751038"/>
                <a:gd name="connsiteX59" fmla="*/ 1402282 w 6566878"/>
                <a:gd name="connsiteY59" fmla="*/ 3640827 h 6751038"/>
                <a:gd name="connsiteX60" fmla="*/ 1306488 w 6566878"/>
                <a:gd name="connsiteY60" fmla="*/ 3292484 h 6751038"/>
                <a:gd name="connsiteX61" fmla="*/ 1358740 w 6566878"/>
                <a:gd name="connsiteY61" fmla="*/ 2857055 h 6751038"/>
                <a:gd name="connsiteX62" fmla="*/ 1471951 w 6566878"/>
                <a:gd name="connsiteY62" fmla="*/ 2169078 h 6751038"/>
                <a:gd name="connsiteX63" fmla="*/ 1741917 w 6566878"/>
                <a:gd name="connsiteY63" fmla="*/ 1864278 h 6751038"/>
                <a:gd name="connsiteX64" fmla="*/ 1759334 w 6566878"/>
                <a:gd name="connsiteY64" fmla="*/ 2430336 h 6751038"/>
                <a:gd name="connsiteX65" fmla="*/ 1872546 w 6566878"/>
                <a:gd name="connsiteY65" fmla="*/ 2796096 h 6751038"/>
                <a:gd name="connsiteX66" fmla="*/ 2003174 w 6566878"/>
                <a:gd name="connsiteY66" fmla="*/ 2839638 h 6751038"/>
                <a:gd name="connsiteX67" fmla="*/ 2177346 w 6566878"/>
                <a:gd name="connsiteY67" fmla="*/ 2500004 h 6751038"/>
                <a:gd name="connsiteX68" fmla="*/ 2368934 w 6566878"/>
                <a:gd name="connsiteY68" fmla="*/ 2203913 h 6751038"/>
                <a:gd name="connsiteX69" fmla="*/ 2656317 w 6566878"/>
                <a:gd name="connsiteY69" fmla="*/ 2073284 h 6751038"/>
                <a:gd name="connsiteX70" fmla="*/ 2978534 w 6566878"/>
                <a:gd name="connsiteY70" fmla="*/ 2064576 h 6751038"/>
                <a:gd name="connsiteX71" fmla="*/ 3178831 w 6566878"/>
                <a:gd name="connsiteY71" fmla="*/ 1907821 h 6751038"/>
                <a:gd name="connsiteX72" fmla="*/ 3335586 w 6566878"/>
                <a:gd name="connsiteY72" fmla="*/ 1742358 h 6751038"/>
                <a:gd name="connsiteX73" fmla="*/ 3509757 w 6566878"/>
                <a:gd name="connsiteY73" fmla="*/ 1942656 h 6751038"/>
                <a:gd name="connsiteX74" fmla="*/ 3805848 w 6566878"/>
                <a:gd name="connsiteY74" fmla="*/ 2203913 h 6751038"/>
                <a:gd name="connsiteX75" fmla="*/ 4058397 w 6566878"/>
                <a:gd name="connsiteY75" fmla="*/ 2238747 h 6751038"/>
                <a:gd name="connsiteX76" fmla="*/ 4389323 w 6566878"/>
                <a:gd name="connsiteY76" fmla="*/ 2081993 h 6751038"/>
                <a:gd name="connsiteX77" fmla="*/ 4589620 w 6566878"/>
                <a:gd name="connsiteY77" fmla="*/ 2047158 h 6751038"/>
                <a:gd name="connsiteX78" fmla="*/ 4990214 w 6566878"/>
                <a:gd name="connsiteY78" fmla="*/ 2064576 h 6751038"/>
                <a:gd name="connsiteX79" fmla="*/ 5164386 w 6566878"/>
                <a:gd name="connsiteY79" fmla="*/ 2125536 h 6751038"/>
                <a:gd name="connsiteX80" fmla="*/ 5355974 w 6566878"/>
                <a:gd name="connsiteY80" fmla="*/ 2177787 h 6751038"/>
                <a:gd name="connsiteX81" fmla="*/ 5878488 w 6566878"/>
                <a:gd name="connsiteY81" fmla="*/ 2186496 h 6751038"/>
                <a:gd name="connsiteX82" fmla="*/ 6191997 w 6566878"/>
                <a:gd name="connsiteY82" fmla="*/ 2421627 h 6751038"/>
                <a:gd name="connsiteX83" fmla="*/ 6479380 w 6566878"/>
                <a:gd name="connsiteY83" fmla="*/ 2369376 h 6751038"/>
                <a:gd name="connsiteX84" fmla="*/ 6488088 w 6566878"/>
                <a:gd name="connsiteY84" fmla="*/ 2081993 h 6751038"/>
                <a:gd name="connsiteX85" fmla="*/ 6566466 w 6566878"/>
                <a:gd name="connsiteY85" fmla="*/ 1568187 h 6751038"/>
                <a:gd name="connsiteX86" fmla="*/ 6505506 w 6566878"/>
                <a:gd name="connsiteY86" fmla="*/ 1106633 h 6751038"/>
                <a:gd name="connsiteX87" fmla="*/ 6252957 w 6566878"/>
                <a:gd name="connsiteY87" fmla="*/ 723456 h 6751038"/>
                <a:gd name="connsiteX88" fmla="*/ 5817528 w 6566878"/>
                <a:gd name="connsiteY88" fmla="*/ 897627 h 6751038"/>
                <a:gd name="connsiteX89" fmla="*/ 5486603 w 6566878"/>
                <a:gd name="connsiteY89" fmla="*/ 862793 h 6751038"/>
                <a:gd name="connsiteX90" fmla="*/ 5538854 w 6566878"/>
                <a:gd name="connsiteY90" fmla="*/ 479616 h 6751038"/>
                <a:gd name="connsiteX91" fmla="*/ 5617231 w 6566878"/>
                <a:gd name="connsiteY91" fmla="*/ 148690 h 6751038"/>
                <a:gd name="connsiteX92" fmla="*/ 5556271 w 6566878"/>
                <a:gd name="connsiteY92" fmla="*/ 70313 h 6751038"/>
                <a:gd name="connsiteX93" fmla="*/ 5521437 w 6566878"/>
                <a:gd name="connsiteY93" fmla="*/ 44187 h 6751038"/>
                <a:gd name="connsiteX94" fmla="*/ 5486603 w 6566878"/>
                <a:gd name="connsiteY94" fmla="*/ 9353 h 6751038"/>
                <a:gd name="connsiteX95" fmla="*/ 5399517 w 6566878"/>
                <a:gd name="connsiteY95" fmla="*/ 644 h 6751038"/>
                <a:gd name="connsiteX96" fmla="*/ 5321140 w 6566878"/>
                <a:gd name="connsiteY96" fmla="*/ 644 h 6751038"/>
                <a:gd name="connsiteX97" fmla="*/ 5094717 w 6566878"/>
                <a:gd name="connsiteY97" fmla="*/ 644 h 6751038"/>
                <a:gd name="connsiteX98" fmla="*/ 4755083 w 6566878"/>
                <a:gd name="connsiteY98" fmla="*/ 644 h 6751038"/>
                <a:gd name="connsiteX99" fmla="*/ 4389323 w 6566878"/>
                <a:gd name="connsiteY99" fmla="*/ 9353 h 6751038"/>
                <a:gd name="connsiteX100" fmla="*/ 4258694 w 6566878"/>
                <a:gd name="connsiteY100" fmla="*/ 9353 h 6751038"/>
                <a:gd name="connsiteX101" fmla="*/ 4128066 w 6566878"/>
                <a:gd name="connsiteY101" fmla="*/ 9353 h 6751038"/>
                <a:gd name="connsiteX102" fmla="*/ 4093231 w 6566878"/>
                <a:gd name="connsiteY102" fmla="*/ 9353 h 6751038"/>
                <a:gd name="connsiteX103" fmla="*/ 4014854 w 6566878"/>
                <a:gd name="connsiteY103" fmla="*/ 61604 h 6751038"/>
                <a:gd name="connsiteX104" fmla="*/ 4006146 w 6566878"/>
                <a:gd name="connsiteY104" fmla="*/ 157398 h 6751038"/>
                <a:gd name="connsiteX105" fmla="*/ 4006146 w 6566878"/>
                <a:gd name="connsiteY105" fmla="*/ 296736 h 6751038"/>
                <a:gd name="connsiteX106" fmla="*/ 3892934 w 6566878"/>
                <a:gd name="connsiteY106" fmla="*/ 436073 h 6751038"/>
                <a:gd name="connsiteX107" fmla="*/ 3605551 w 6566878"/>
                <a:gd name="connsiteY107" fmla="*/ 610244 h 6751038"/>
                <a:gd name="connsiteX108" fmla="*/ 3431380 w 6566878"/>
                <a:gd name="connsiteY108" fmla="*/ 766998 h 6751038"/>
                <a:gd name="connsiteX0" fmla="*/ 3431380 w 6566878"/>
                <a:gd name="connsiteY0" fmla="*/ 768611 h 6752651"/>
                <a:gd name="connsiteX1" fmla="*/ 3265917 w 6566878"/>
                <a:gd name="connsiteY1" fmla="*/ 881823 h 6752651"/>
                <a:gd name="connsiteX2" fmla="*/ 3117871 w 6566878"/>
                <a:gd name="connsiteY2" fmla="*/ 1090829 h 6752651"/>
                <a:gd name="connsiteX3" fmla="*/ 2830488 w 6566878"/>
                <a:gd name="connsiteY3" fmla="*/ 1029869 h 6752651"/>
                <a:gd name="connsiteX4" fmla="*/ 2543106 w 6566878"/>
                <a:gd name="connsiteY4" fmla="*/ 838280 h 6752651"/>
                <a:gd name="connsiteX5" fmla="*/ 2238306 w 6566878"/>
                <a:gd name="connsiteY5" fmla="*/ 846989 h 6752651"/>
                <a:gd name="connsiteX6" fmla="*/ 2011883 w 6566878"/>
                <a:gd name="connsiteY6" fmla="*/ 890531 h 6752651"/>
                <a:gd name="connsiteX7" fmla="*/ 1759334 w 6566878"/>
                <a:gd name="connsiteY7" fmla="*/ 846989 h 6752651"/>
                <a:gd name="connsiteX8" fmla="*/ 1654831 w 6566878"/>
                <a:gd name="connsiteY8" fmla="*/ 846989 h 6752651"/>
                <a:gd name="connsiteX9" fmla="*/ 1463243 w 6566878"/>
                <a:gd name="connsiteY9" fmla="*/ 907949 h 6752651"/>
                <a:gd name="connsiteX10" fmla="*/ 1289071 w 6566878"/>
                <a:gd name="connsiteY10" fmla="*/ 907949 h 6752651"/>
                <a:gd name="connsiteX11" fmla="*/ 1010397 w 6566878"/>
                <a:gd name="connsiteY11" fmla="*/ 1099537 h 6752651"/>
                <a:gd name="connsiteX12" fmla="*/ 792683 w 6566878"/>
                <a:gd name="connsiteY12" fmla="*/ 1352086 h 6752651"/>
                <a:gd name="connsiteX13" fmla="*/ 731723 w 6566878"/>
                <a:gd name="connsiteY13" fmla="*/ 1534966 h 6752651"/>
                <a:gd name="connsiteX14" fmla="*/ 749140 w 6566878"/>
                <a:gd name="connsiteY14" fmla="*/ 1709137 h 6752651"/>
                <a:gd name="connsiteX15" fmla="*/ 792683 w 6566878"/>
                <a:gd name="connsiteY15" fmla="*/ 2013937 h 6752651"/>
                <a:gd name="connsiteX16" fmla="*/ 766557 w 6566878"/>
                <a:gd name="connsiteY16" fmla="*/ 2249069 h 6752651"/>
                <a:gd name="connsiteX17" fmla="*/ 679471 w 6566878"/>
                <a:gd name="connsiteY17" fmla="*/ 2205526 h 6752651"/>
                <a:gd name="connsiteX18" fmla="*/ 592386 w 6566878"/>
                <a:gd name="connsiteY18" fmla="*/ 2074897 h 6752651"/>
                <a:gd name="connsiteX19" fmla="*/ 487883 w 6566878"/>
                <a:gd name="connsiteY19" fmla="*/ 2135857 h 6752651"/>
                <a:gd name="connsiteX20" fmla="*/ 400797 w 6566878"/>
                <a:gd name="connsiteY20" fmla="*/ 2353571 h 6752651"/>
                <a:gd name="connsiteX21" fmla="*/ 305003 w 6566878"/>
                <a:gd name="connsiteY21" fmla="*/ 2649663 h 6752651"/>
                <a:gd name="connsiteX22" fmla="*/ 165666 w 6566878"/>
                <a:gd name="connsiteY22" fmla="*/ 2710623 h 6752651"/>
                <a:gd name="connsiteX23" fmla="*/ 35037 w 6566878"/>
                <a:gd name="connsiteY23" fmla="*/ 2841251 h 6752651"/>
                <a:gd name="connsiteX24" fmla="*/ 8911 w 6566878"/>
                <a:gd name="connsiteY24" fmla="*/ 3146051 h 6752651"/>
                <a:gd name="connsiteX25" fmla="*/ 165666 w 6566878"/>
                <a:gd name="connsiteY25" fmla="*/ 3642440 h 6752651"/>
                <a:gd name="connsiteX26" fmla="*/ 383380 w 6566878"/>
                <a:gd name="connsiteY26" fmla="*/ 3677274 h 6752651"/>
                <a:gd name="connsiteX27" fmla="*/ 574968 w 6566878"/>
                <a:gd name="connsiteY27" fmla="*/ 3886280 h 6752651"/>
                <a:gd name="connsiteX28" fmla="*/ 514008 w 6566878"/>
                <a:gd name="connsiteY28" fmla="*/ 4121411 h 6752651"/>
                <a:gd name="connsiteX29" fmla="*/ 731723 w 6566878"/>
                <a:gd name="connsiteY29" fmla="*/ 4208497 h 6752651"/>
                <a:gd name="connsiteX30" fmla="*/ 984271 w 6566878"/>
                <a:gd name="connsiteY30" fmla="*/ 3999491 h 6752651"/>
                <a:gd name="connsiteX31" fmla="*/ 1245528 w 6566878"/>
                <a:gd name="connsiteY31" fmla="*/ 3947240 h 6752651"/>
                <a:gd name="connsiteX32" fmla="*/ 1193277 w 6566878"/>
                <a:gd name="connsiteY32" fmla="*/ 4103994 h 6752651"/>
                <a:gd name="connsiteX33" fmla="*/ 949437 w 6566878"/>
                <a:gd name="connsiteY33" fmla="*/ 4478463 h 6752651"/>
                <a:gd name="connsiteX34" fmla="*/ 932020 w 6566878"/>
                <a:gd name="connsiteY34" fmla="*/ 4896474 h 6752651"/>
                <a:gd name="connsiteX35" fmla="*/ 1001688 w 6566878"/>
                <a:gd name="connsiteY35" fmla="*/ 5331903 h 6752651"/>
                <a:gd name="connsiteX36" fmla="*/ 975563 w 6566878"/>
                <a:gd name="connsiteY36" fmla="*/ 5593160 h 6752651"/>
                <a:gd name="connsiteX37" fmla="*/ 862351 w 6566878"/>
                <a:gd name="connsiteY37" fmla="*/ 5810874 h 6752651"/>
                <a:gd name="connsiteX38" fmla="*/ 871060 w 6566878"/>
                <a:gd name="connsiteY38" fmla="*/ 6141800 h 6752651"/>
                <a:gd name="connsiteX39" fmla="*/ 905894 w 6566878"/>
                <a:gd name="connsiteY39" fmla="*/ 6437891 h 6752651"/>
                <a:gd name="connsiteX40" fmla="*/ 1201986 w 6566878"/>
                <a:gd name="connsiteY40" fmla="*/ 6751399 h 6752651"/>
                <a:gd name="connsiteX41" fmla="*/ 1602580 w 6566878"/>
                <a:gd name="connsiteY41" fmla="*/ 6490143 h 6752651"/>
                <a:gd name="connsiteX42" fmla="*/ 1907380 w 6566878"/>
                <a:gd name="connsiteY42" fmla="*/ 6333388 h 6752651"/>
                <a:gd name="connsiteX43" fmla="*/ 2299266 w 6566878"/>
                <a:gd name="connsiteY43" fmla="*/ 6185343 h 6752651"/>
                <a:gd name="connsiteX44" fmla="*/ 2656317 w 6566878"/>
                <a:gd name="connsiteY44" fmla="*/ 6368223 h 6752651"/>
                <a:gd name="connsiteX45" fmla="*/ 2821780 w 6566878"/>
                <a:gd name="connsiteY45" fmla="*/ 6376931 h 6752651"/>
                <a:gd name="connsiteX46" fmla="*/ 3143997 w 6566878"/>
                <a:gd name="connsiteY46" fmla="*/ 6185343 h 6752651"/>
                <a:gd name="connsiteX47" fmla="*/ 2969826 w 6566878"/>
                <a:gd name="connsiteY47" fmla="*/ 5993754 h 6752651"/>
                <a:gd name="connsiteX48" fmla="*/ 2543106 w 6566878"/>
                <a:gd name="connsiteY48" fmla="*/ 5810874 h 6752651"/>
                <a:gd name="connsiteX49" fmla="*/ 2281848 w 6566878"/>
                <a:gd name="connsiteY49" fmla="*/ 5593160 h 6752651"/>
                <a:gd name="connsiteX50" fmla="*/ 1889963 w 6566878"/>
                <a:gd name="connsiteY50" fmla="*/ 5183857 h 6752651"/>
                <a:gd name="connsiteX51" fmla="*/ 1776751 w 6566878"/>
                <a:gd name="connsiteY51" fmla="*/ 5009686 h 6752651"/>
                <a:gd name="connsiteX52" fmla="*/ 1811586 w 6566878"/>
                <a:gd name="connsiteY52" fmla="*/ 4722303 h 6752651"/>
                <a:gd name="connsiteX53" fmla="*/ 1715791 w 6566878"/>
                <a:gd name="connsiteY53" fmla="*/ 4400086 h 6752651"/>
                <a:gd name="connsiteX54" fmla="*/ 1907380 w 6566878"/>
                <a:gd name="connsiteY54" fmla="*/ 4199789 h 6752651"/>
                <a:gd name="connsiteX55" fmla="*/ 2316683 w 6566878"/>
                <a:gd name="connsiteY55" fmla="*/ 3955949 h 6752651"/>
                <a:gd name="connsiteX56" fmla="*/ 2412477 w 6566878"/>
                <a:gd name="connsiteY56" fmla="*/ 3746943 h 6752651"/>
                <a:gd name="connsiteX57" fmla="*/ 2142511 w 6566878"/>
                <a:gd name="connsiteY57" fmla="*/ 3625023 h 6752651"/>
                <a:gd name="connsiteX58" fmla="*/ 1916088 w 6566878"/>
                <a:gd name="connsiteY58" fmla="*/ 3555354 h 6752651"/>
                <a:gd name="connsiteX59" fmla="*/ 1402282 w 6566878"/>
                <a:gd name="connsiteY59" fmla="*/ 3642440 h 6752651"/>
                <a:gd name="connsiteX60" fmla="*/ 1306488 w 6566878"/>
                <a:gd name="connsiteY60" fmla="*/ 3294097 h 6752651"/>
                <a:gd name="connsiteX61" fmla="*/ 1358740 w 6566878"/>
                <a:gd name="connsiteY61" fmla="*/ 2858668 h 6752651"/>
                <a:gd name="connsiteX62" fmla="*/ 1471951 w 6566878"/>
                <a:gd name="connsiteY62" fmla="*/ 2170691 h 6752651"/>
                <a:gd name="connsiteX63" fmla="*/ 1741917 w 6566878"/>
                <a:gd name="connsiteY63" fmla="*/ 1865891 h 6752651"/>
                <a:gd name="connsiteX64" fmla="*/ 1759334 w 6566878"/>
                <a:gd name="connsiteY64" fmla="*/ 2431949 h 6752651"/>
                <a:gd name="connsiteX65" fmla="*/ 1872546 w 6566878"/>
                <a:gd name="connsiteY65" fmla="*/ 2797709 h 6752651"/>
                <a:gd name="connsiteX66" fmla="*/ 2003174 w 6566878"/>
                <a:gd name="connsiteY66" fmla="*/ 2841251 h 6752651"/>
                <a:gd name="connsiteX67" fmla="*/ 2177346 w 6566878"/>
                <a:gd name="connsiteY67" fmla="*/ 2501617 h 6752651"/>
                <a:gd name="connsiteX68" fmla="*/ 2368934 w 6566878"/>
                <a:gd name="connsiteY68" fmla="*/ 2205526 h 6752651"/>
                <a:gd name="connsiteX69" fmla="*/ 2656317 w 6566878"/>
                <a:gd name="connsiteY69" fmla="*/ 2074897 h 6752651"/>
                <a:gd name="connsiteX70" fmla="*/ 2978534 w 6566878"/>
                <a:gd name="connsiteY70" fmla="*/ 2066189 h 6752651"/>
                <a:gd name="connsiteX71" fmla="*/ 3178831 w 6566878"/>
                <a:gd name="connsiteY71" fmla="*/ 1909434 h 6752651"/>
                <a:gd name="connsiteX72" fmla="*/ 3335586 w 6566878"/>
                <a:gd name="connsiteY72" fmla="*/ 1743971 h 6752651"/>
                <a:gd name="connsiteX73" fmla="*/ 3509757 w 6566878"/>
                <a:gd name="connsiteY73" fmla="*/ 1944269 h 6752651"/>
                <a:gd name="connsiteX74" fmla="*/ 3805848 w 6566878"/>
                <a:gd name="connsiteY74" fmla="*/ 2205526 h 6752651"/>
                <a:gd name="connsiteX75" fmla="*/ 4058397 w 6566878"/>
                <a:gd name="connsiteY75" fmla="*/ 2240360 h 6752651"/>
                <a:gd name="connsiteX76" fmla="*/ 4389323 w 6566878"/>
                <a:gd name="connsiteY76" fmla="*/ 2083606 h 6752651"/>
                <a:gd name="connsiteX77" fmla="*/ 4589620 w 6566878"/>
                <a:gd name="connsiteY77" fmla="*/ 2048771 h 6752651"/>
                <a:gd name="connsiteX78" fmla="*/ 4990214 w 6566878"/>
                <a:gd name="connsiteY78" fmla="*/ 2066189 h 6752651"/>
                <a:gd name="connsiteX79" fmla="*/ 5164386 w 6566878"/>
                <a:gd name="connsiteY79" fmla="*/ 2127149 h 6752651"/>
                <a:gd name="connsiteX80" fmla="*/ 5355974 w 6566878"/>
                <a:gd name="connsiteY80" fmla="*/ 2179400 h 6752651"/>
                <a:gd name="connsiteX81" fmla="*/ 5878488 w 6566878"/>
                <a:gd name="connsiteY81" fmla="*/ 2188109 h 6752651"/>
                <a:gd name="connsiteX82" fmla="*/ 6191997 w 6566878"/>
                <a:gd name="connsiteY82" fmla="*/ 2423240 h 6752651"/>
                <a:gd name="connsiteX83" fmla="*/ 6479380 w 6566878"/>
                <a:gd name="connsiteY83" fmla="*/ 2370989 h 6752651"/>
                <a:gd name="connsiteX84" fmla="*/ 6488088 w 6566878"/>
                <a:gd name="connsiteY84" fmla="*/ 2083606 h 6752651"/>
                <a:gd name="connsiteX85" fmla="*/ 6566466 w 6566878"/>
                <a:gd name="connsiteY85" fmla="*/ 1569800 h 6752651"/>
                <a:gd name="connsiteX86" fmla="*/ 6505506 w 6566878"/>
                <a:gd name="connsiteY86" fmla="*/ 1108246 h 6752651"/>
                <a:gd name="connsiteX87" fmla="*/ 6252957 w 6566878"/>
                <a:gd name="connsiteY87" fmla="*/ 725069 h 6752651"/>
                <a:gd name="connsiteX88" fmla="*/ 5817528 w 6566878"/>
                <a:gd name="connsiteY88" fmla="*/ 899240 h 6752651"/>
                <a:gd name="connsiteX89" fmla="*/ 5486603 w 6566878"/>
                <a:gd name="connsiteY89" fmla="*/ 864406 h 6752651"/>
                <a:gd name="connsiteX90" fmla="*/ 5538854 w 6566878"/>
                <a:gd name="connsiteY90" fmla="*/ 481229 h 6752651"/>
                <a:gd name="connsiteX91" fmla="*/ 5617231 w 6566878"/>
                <a:gd name="connsiteY91" fmla="*/ 150303 h 6752651"/>
                <a:gd name="connsiteX92" fmla="*/ 5556271 w 6566878"/>
                <a:gd name="connsiteY92" fmla="*/ 71926 h 6752651"/>
                <a:gd name="connsiteX93" fmla="*/ 5521437 w 6566878"/>
                <a:gd name="connsiteY93" fmla="*/ 45800 h 6752651"/>
                <a:gd name="connsiteX94" fmla="*/ 5486603 w 6566878"/>
                <a:gd name="connsiteY94" fmla="*/ 10966 h 6752651"/>
                <a:gd name="connsiteX95" fmla="*/ 5399517 w 6566878"/>
                <a:gd name="connsiteY95" fmla="*/ 2257 h 6752651"/>
                <a:gd name="connsiteX96" fmla="*/ 5321140 w 6566878"/>
                <a:gd name="connsiteY96" fmla="*/ 2257 h 6752651"/>
                <a:gd name="connsiteX97" fmla="*/ 5094717 w 6566878"/>
                <a:gd name="connsiteY97" fmla="*/ 2257 h 6752651"/>
                <a:gd name="connsiteX98" fmla="*/ 4755083 w 6566878"/>
                <a:gd name="connsiteY98" fmla="*/ 2257 h 6752651"/>
                <a:gd name="connsiteX99" fmla="*/ 4389323 w 6566878"/>
                <a:gd name="connsiteY99" fmla="*/ 10966 h 6752651"/>
                <a:gd name="connsiteX100" fmla="*/ 4258694 w 6566878"/>
                <a:gd name="connsiteY100" fmla="*/ 10966 h 6752651"/>
                <a:gd name="connsiteX101" fmla="*/ 4128066 w 6566878"/>
                <a:gd name="connsiteY101" fmla="*/ 10966 h 6752651"/>
                <a:gd name="connsiteX102" fmla="*/ 4093231 w 6566878"/>
                <a:gd name="connsiteY102" fmla="*/ 10966 h 6752651"/>
                <a:gd name="connsiteX103" fmla="*/ 4006146 w 6566878"/>
                <a:gd name="connsiteY103" fmla="*/ 159011 h 6752651"/>
                <a:gd name="connsiteX104" fmla="*/ 4006146 w 6566878"/>
                <a:gd name="connsiteY104" fmla="*/ 298349 h 6752651"/>
                <a:gd name="connsiteX105" fmla="*/ 3892934 w 6566878"/>
                <a:gd name="connsiteY105" fmla="*/ 437686 h 6752651"/>
                <a:gd name="connsiteX106" fmla="*/ 3605551 w 6566878"/>
                <a:gd name="connsiteY106" fmla="*/ 611857 h 6752651"/>
                <a:gd name="connsiteX107" fmla="*/ 3431380 w 6566878"/>
                <a:gd name="connsiteY107" fmla="*/ 768611 h 6752651"/>
                <a:gd name="connsiteX0" fmla="*/ 3431380 w 6566878"/>
                <a:gd name="connsiteY0" fmla="*/ 766999 h 6751039"/>
                <a:gd name="connsiteX1" fmla="*/ 3265917 w 6566878"/>
                <a:gd name="connsiteY1" fmla="*/ 880211 h 6751039"/>
                <a:gd name="connsiteX2" fmla="*/ 3117871 w 6566878"/>
                <a:gd name="connsiteY2" fmla="*/ 1089217 h 6751039"/>
                <a:gd name="connsiteX3" fmla="*/ 2830488 w 6566878"/>
                <a:gd name="connsiteY3" fmla="*/ 1028257 h 6751039"/>
                <a:gd name="connsiteX4" fmla="*/ 2543106 w 6566878"/>
                <a:gd name="connsiteY4" fmla="*/ 836668 h 6751039"/>
                <a:gd name="connsiteX5" fmla="*/ 2238306 w 6566878"/>
                <a:gd name="connsiteY5" fmla="*/ 845377 h 6751039"/>
                <a:gd name="connsiteX6" fmla="*/ 2011883 w 6566878"/>
                <a:gd name="connsiteY6" fmla="*/ 888919 h 6751039"/>
                <a:gd name="connsiteX7" fmla="*/ 1759334 w 6566878"/>
                <a:gd name="connsiteY7" fmla="*/ 845377 h 6751039"/>
                <a:gd name="connsiteX8" fmla="*/ 1654831 w 6566878"/>
                <a:gd name="connsiteY8" fmla="*/ 845377 h 6751039"/>
                <a:gd name="connsiteX9" fmla="*/ 1463243 w 6566878"/>
                <a:gd name="connsiteY9" fmla="*/ 906337 h 6751039"/>
                <a:gd name="connsiteX10" fmla="*/ 1289071 w 6566878"/>
                <a:gd name="connsiteY10" fmla="*/ 906337 h 6751039"/>
                <a:gd name="connsiteX11" fmla="*/ 1010397 w 6566878"/>
                <a:gd name="connsiteY11" fmla="*/ 1097925 h 6751039"/>
                <a:gd name="connsiteX12" fmla="*/ 792683 w 6566878"/>
                <a:gd name="connsiteY12" fmla="*/ 1350474 h 6751039"/>
                <a:gd name="connsiteX13" fmla="*/ 731723 w 6566878"/>
                <a:gd name="connsiteY13" fmla="*/ 1533354 h 6751039"/>
                <a:gd name="connsiteX14" fmla="*/ 749140 w 6566878"/>
                <a:gd name="connsiteY14" fmla="*/ 1707525 h 6751039"/>
                <a:gd name="connsiteX15" fmla="*/ 792683 w 6566878"/>
                <a:gd name="connsiteY15" fmla="*/ 2012325 h 6751039"/>
                <a:gd name="connsiteX16" fmla="*/ 766557 w 6566878"/>
                <a:gd name="connsiteY16" fmla="*/ 2247457 h 6751039"/>
                <a:gd name="connsiteX17" fmla="*/ 679471 w 6566878"/>
                <a:gd name="connsiteY17" fmla="*/ 2203914 h 6751039"/>
                <a:gd name="connsiteX18" fmla="*/ 592386 w 6566878"/>
                <a:gd name="connsiteY18" fmla="*/ 2073285 h 6751039"/>
                <a:gd name="connsiteX19" fmla="*/ 487883 w 6566878"/>
                <a:gd name="connsiteY19" fmla="*/ 2134245 h 6751039"/>
                <a:gd name="connsiteX20" fmla="*/ 400797 w 6566878"/>
                <a:gd name="connsiteY20" fmla="*/ 2351959 h 6751039"/>
                <a:gd name="connsiteX21" fmla="*/ 305003 w 6566878"/>
                <a:gd name="connsiteY21" fmla="*/ 2648051 h 6751039"/>
                <a:gd name="connsiteX22" fmla="*/ 165666 w 6566878"/>
                <a:gd name="connsiteY22" fmla="*/ 2709011 h 6751039"/>
                <a:gd name="connsiteX23" fmla="*/ 35037 w 6566878"/>
                <a:gd name="connsiteY23" fmla="*/ 2839639 h 6751039"/>
                <a:gd name="connsiteX24" fmla="*/ 8911 w 6566878"/>
                <a:gd name="connsiteY24" fmla="*/ 3144439 h 6751039"/>
                <a:gd name="connsiteX25" fmla="*/ 165666 w 6566878"/>
                <a:gd name="connsiteY25" fmla="*/ 3640828 h 6751039"/>
                <a:gd name="connsiteX26" fmla="*/ 383380 w 6566878"/>
                <a:gd name="connsiteY26" fmla="*/ 3675662 h 6751039"/>
                <a:gd name="connsiteX27" fmla="*/ 574968 w 6566878"/>
                <a:gd name="connsiteY27" fmla="*/ 3884668 h 6751039"/>
                <a:gd name="connsiteX28" fmla="*/ 514008 w 6566878"/>
                <a:gd name="connsiteY28" fmla="*/ 4119799 h 6751039"/>
                <a:gd name="connsiteX29" fmla="*/ 731723 w 6566878"/>
                <a:gd name="connsiteY29" fmla="*/ 4206885 h 6751039"/>
                <a:gd name="connsiteX30" fmla="*/ 984271 w 6566878"/>
                <a:gd name="connsiteY30" fmla="*/ 3997879 h 6751039"/>
                <a:gd name="connsiteX31" fmla="*/ 1245528 w 6566878"/>
                <a:gd name="connsiteY31" fmla="*/ 3945628 h 6751039"/>
                <a:gd name="connsiteX32" fmla="*/ 1193277 w 6566878"/>
                <a:gd name="connsiteY32" fmla="*/ 4102382 h 6751039"/>
                <a:gd name="connsiteX33" fmla="*/ 949437 w 6566878"/>
                <a:gd name="connsiteY33" fmla="*/ 4476851 h 6751039"/>
                <a:gd name="connsiteX34" fmla="*/ 932020 w 6566878"/>
                <a:gd name="connsiteY34" fmla="*/ 4894862 h 6751039"/>
                <a:gd name="connsiteX35" fmla="*/ 1001688 w 6566878"/>
                <a:gd name="connsiteY35" fmla="*/ 5330291 h 6751039"/>
                <a:gd name="connsiteX36" fmla="*/ 975563 w 6566878"/>
                <a:gd name="connsiteY36" fmla="*/ 5591548 h 6751039"/>
                <a:gd name="connsiteX37" fmla="*/ 862351 w 6566878"/>
                <a:gd name="connsiteY37" fmla="*/ 5809262 h 6751039"/>
                <a:gd name="connsiteX38" fmla="*/ 871060 w 6566878"/>
                <a:gd name="connsiteY38" fmla="*/ 6140188 h 6751039"/>
                <a:gd name="connsiteX39" fmla="*/ 905894 w 6566878"/>
                <a:gd name="connsiteY39" fmla="*/ 6436279 h 6751039"/>
                <a:gd name="connsiteX40" fmla="*/ 1201986 w 6566878"/>
                <a:gd name="connsiteY40" fmla="*/ 6749787 h 6751039"/>
                <a:gd name="connsiteX41" fmla="*/ 1602580 w 6566878"/>
                <a:gd name="connsiteY41" fmla="*/ 6488531 h 6751039"/>
                <a:gd name="connsiteX42" fmla="*/ 1907380 w 6566878"/>
                <a:gd name="connsiteY42" fmla="*/ 6331776 h 6751039"/>
                <a:gd name="connsiteX43" fmla="*/ 2299266 w 6566878"/>
                <a:gd name="connsiteY43" fmla="*/ 6183731 h 6751039"/>
                <a:gd name="connsiteX44" fmla="*/ 2656317 w 6566878"/>
                <a:gd name="connsiteY44" fmla="*/ 6366611 h 6751039"/>
                <a:gd name="connsiteX45" fmla="*/ 2821780 w 6566878"/>
                <a:gd name="connsiteY45" fmla="*/ 6375319 h 6751039"/>
                <a:gd name="connsiteX46" fmla="*/ 3143997 w 6566878"/>
                <a:gd name="connsiteY46" fmla="*/ 6183731 h 6751039"/>
                <a:gd name="connsiteX47" fmla="*/ 2969826 w 6566878"/>
                <a:gd name="connsiteY47" fmla="*/ 5992142 h 6751039"/>
                <a:gd name="connsiteX48" fmla="*/ 2543106 w 6566878"/>
                <a:gd name="connsiteY48" fmla="*/ 5809262 h 6751039"/>
                <a:gd name="connsiteX49" fmla="*/ 2281848 w 6566878"/>
                <a:gd name="connsiteY49" fmla="*/ 5591548 h 6751039"/>
                <a:gd name="connsiteX50" fmla="*/ 1889963 w 6566878"/>
                <a:gd name="connsiteY50" fmla="*/ 5182245 h 6751039"/>
                <a:gd name="connsiteX51" fmla="*/ 1776751 w 6566878"/>
                <a:gd name="connsiteY51" fmla="*/ 5008074 h 6751039"/>
                <a:gd name="connsiteX52" fmla="*/ 1811586 w 6566878"/>
                <a:gd name="connsiteY52" fmla="*/ 4720691 h 6751039"/>
                <a:gd name="connsiteX53" fmla="*/ 1715791 w 6566878"/>
                <a:gd name="connsiteY53" fmla="*/ 4398474 h 6751039"/>
                <a:gd name="connsiteX54" fmla="*/ 1907380 w 6566878"/>
                <a:gd name="connsiteY54" fmla="*/ 4198177 h 6751039"/>
                <a:gd name="connsiteX55" fmla="*/ 2316683 w 6566878"/>
                <a:gd name="connsiteY55" fmla="*/ 3954337 h 6751039"/>
                <a:gd name="connsiteX56" fmla="*/ 2412477 w 6566878"/>
                <a:gd name="connsiteY56" fmla="*/ 3745331 h 6751039"/>
                <a:gd name="connsiteX57" fmla="*/ 2142511 w 6566878"/>
                <a:gd name="connsiteY57" fmla="*/ 3623411 h 6751039"/>
                <a:gd name="connsiteX58" fmla="*/ 1916088 w 6566878"/>
                <a:gd name="connsiteY58" fmla="*/ 3553742 h 6751039"/>
                <a:gd name="connsiteX59" fmla="*/ 1402282 w 6566878"/>
                <a:gd name="connsiteY59" fmla="*/ 3640828 h 6751039"/>
                <a:gd name="connsiteX60" fmla="*/ 1306488 w 6566878"/>
                <a:gd name="connsiteY60" fmla="*/ 3292485 h 6751039"/>
                <a:gd name="connsiteX61" fmla="*/ 1358740 w 6566878"/>
                <a:gd name="connsiteY61" fmla="*/ 2857056 h 6751039"/>
                <a:gd name="connsiteX62" fmla="*/ 1471951 w 6566878"/>
                <a:gd name="connsiteY62" fmla="*/ 2169079 h 6751039"/>
                <a:gd name="connsiteX63" fmla="*/ 1741917 w 6566878"/>
                <a:gd name="connsiteY63" fmla="*/ 1864279 h 6751039"/>
                <a:gd name="connsiteX64" fmla="*/ 1759334 w 6566878"/>
                <a:gd name="connsiteY64" fmla="*/ 2430337 h 6751039"/>
                <a:gd name="connsiteX65" fmla="*/ 1872546 w 6566878"/>
                <a:gd name="connsiteY65" fmla="*/ 2796097 h 6751039"/>
                <a:gd name="connsiteX66" fmla="*/ 2003174 w 6566878"/>
                <a:gd name="connsiteY66" fmla="*/ 2839639 h 6751039"/>
                <a:gd name="connsiteX67" fmla="*/ 2177346 w 6566878"/>
                <a:gd name="connsiteY67" fmla="*/ 2500005 h 6751039"/>
                <a:gd name="connsiteX68" fmla="*/ 2368934 w 6566878"/>
                <a:gd name="connsiteY68" fmla="*/ 2203914 h 6751039"/>
                <a:gd name="connsiteX69" fmla="*/ 2656317 w 6566878"/>
                <a:gd name="connsiteY69" fmla="*/ 2073285 h 6751039"/>
                <a:gd name="connsiteX70" fmla="*/ 2978534 w 6566878"/>
                <a:gd name="connsiteY70" fmla="*/ 2064577 h 6751039"/>
                <a:gd name="connsiteX71" fmla="*/ 3178831 w 6566878"/>
                <a:gd name="connsiteY71" fmla="*/ 1907822 h 6751039"/>
                <a:gd name="connsiteX72" fmla="*/ 3335586 w 6566878"/>
                <a:gd name="connsiteY72" fmla="*/ 1742359 h 6751039"/>
                <a:gd name="connsiteX73" fmla="*/ 3509757 w 6566878"/>
                <a:gd name="connsiteY73" fmla="*/ 1942657 h 6751039"/>
                <a:gd name="connsiteX74" fmla="*/ 3805848 w 6566878"/>
                <a:gd name="connsiteY74" fmla="*/ 2203914 h 6751039"/>
                <a:gd name="connsiteX75" fmla="*/ 4058397 w 6566878"/>
                <a:gd name="connsiteY75" fmla="*/ 2238748 h 6751039"/>
                <a:gd name="connsiteX76" fmla="*/ 4389323 w 6566878"/>
                <a:gd name="connsiteY76" fmla="*/ 2081994 h 6751039"/>
                <a:gd name="connsiteX77" fmla="*/ 4589620 w 6566878"/>
                <a:gd name="connsiteY77" fmla="*/ 2047159 h 6751039"/>
                <a:gd name="connsiteX78" fmla="*/ 4990214 w 6566878"/>
                <a:gd name="connsiteY78" fmla="*/ 2064577 h 6751039"/>
                <a:gd name="connsiteX79" fmla="*/ 5164386 w 6566878"/>
                <a:gd name="connsiteY79" fmla="*/ 2125537 h 6751039"/>
                <a:gd name="connsiteX80" fmla="*/ 5355974 w 6566878"/>
                <a:gd name="connsiteY80" fmla="*/ 2177788 h 6751039"/>
                <a:gd name="connsiteX81" fmla="*/ 5878488 w 6566878"/>
                <a:gd name="connsiteY81" fmla="*/ 2186497 h 6751039"/>
                <a:gd name="connsiteX82" fmla="*/ 6191997 w 6566878"/>
                <a:gd name="connsiteY82" fmla="*/ 2421628 h 6751039"/>
                <a:gd name="connsiteX83" fmla="*/ 6479380 w 6566878"/>
                <a:gd name="connsiteY83" fmla="*/ 2369377 h 6751039"/>
                <a:gd name="connsiteX84" fmla="*/ 6488088 w 6566878"/>
                <a:gd name="connsiteY84" fmla="*/ 2081994 h 6751039"/>
                <a:gd name="connsiteX85" fmla="*/ 6566466 w 6566878"/>
                <a:gd name="connsiteY85" fmla="*/ 1568188 h 6751039"/>
                <a:gd name="connsiteX86" fmla="*/ 6505506 w 6566878"/>
                <a:gd name="connsiteY86" fmla="*/ 1106634 h 6751039"/>
                <a:gd name="connsiteX87" fmla="*/ 6252957 w 6566878"/>
                <a:gd name="connsiteY87" fmla="*/ 723457 h 6751039"/>
                <a:gd name="connsiteX88" fmla="*/ 5817528 w 6566878"/>
                <a:gd name="connsiteY88" fmla="*/ 897628 h 6751039"/>
                <a:gd name="connsiteX89" fmla="*/ 5486603 w 6566878"/>
                <a:gd name="connsiteY89" fmla="*/ 862794 h 6751039"/>
                <a:gd name="connsiteX90" fmla="*/ 5538854 w 6566878"/>
                <a:gd name="connsiteY90" fmla="*/ 479617 h 6751039"/>
                <a:gd name="connsiteX91" fmla="*/ 5617231 w 6566878"/>
                <a:gd name="connsiteY91" fmla="*/ 148691 h 6751039"/>
                <a:gd name="connsiteX92" fmla="*/ 5556271 w 6566878"/>
                <a:gd name="connsiteY92" fmla="*/ 70314 h 6751039"/>
                <a:gd name="connsiteX93" fmla="*/ 5521437 w 6566878"/>
                <a:gd name="connsiteY93" fmla="*/ 44188 h 6751039"/>
                <a:gd name="connsiteX94" fmla="*/ 5486603 w 6566878"/>
                <a:gd name="connsiteY94" fmla="*/ 9354 h 6751039"/>
                <a:gd name="connsiteX95" fmla="*/ 5399517 w 6566878"/>
                <a:gd name="connsiteY95" fmla="*/ 645 h 6751039"/>
                <a:gd name="connsiteX96" fmla="*/ 5321140 w 6566878"/>
                <a:gd name="connsiteY96" fmla="*/ 645 h 6751039"/>
                <a:gd name="connsiteX97" fmla="*/ 5094717 w 6566878"/>
                <a:gd name="connsiteY97" fmla="*/ 645 h 6751039"/>
                <a:gd name="connsiteX98" fmla="*/ 4755083 w 6566878"/>
                <a:gd name="connsiteY98" fmla="*/ 645 h 6751039"/>
                <a:gd name="connsiteX99" fmla="*/ 4389323 w 6566878"/>
                <a:gd name="connsiteY99" fmla="*/ 9354 h 6751039"/>
                <a:gd name="connsiteX100" fmla="*/ 4258694 w 6566878"/>
                <a:gd name="connsiteY100" fmla="*/ 9354 h 6751039"/>
                <a:gd name="connsiteX101" fmla="*/ 4128066 w 6566878"/>
                <a:gd name="connsiteY101" fmla="*/ 9354 h 6751039"/>
                <a:gd name="connsiteX102" fmla="*/ 4006146 w 6566878"/>
                <a:gd name="connsiteY102" fmla="*/ 157399 h 6751039"/>
                <a:gd name="connsiteX103" fmla="*/ 4006146 w 6566878"/>
                <a:gd name="connsiteY103" fmla="*/ 296737 h 6751039"/>
                <a:gd name="connsiteX104" fmla="*/ 3892934 w 6566878"/>
                <a:gd name="connsiteY104" fmla="*/ 436074 h 6751039"/>
                <a:gd name="connsiteX105" fmla="*/ 3605551 w 6566878"/>
                <a:gd name="connsiteY105" fmla="*/ 610245 h 6751039"/>
                <a:gd name="connsiteX106" fmla="*/ 3431380 w 6566878"/>
                <a:gd name="connsiteY106" fmla="*/ 766999 h 6751039"/>
                <a:gd name="connsiteX0" fmla="*/ 3431380 w 6566878"/>
                <a:gd name="connsiteY0" fmla="*/ 768295 h 6752335"/>
                <a:gd name="connsiteX1" fmla="*/ 3265917 w 6566878"/>
                <a:gd name="connsiteY1" fmla="*/ 881507 h 6752335"/>
                <a:gd name="connsiteX2" fmla="*/ 3117871 w 6566878"/>
                <a:gd name="connsiteY2" fmla="*/ 1090513 h 6752335"/>
                <a:gd name="connsiteX3" fmla="*/ 2830488 w 6566878"/>
                <a:gd name="connsiteY3" fmla="*/ 1029553 h 6752335"/>
                <a:gd name="connsiteX4" fmla="*/ 2543106 w 6566878"/>
                <a:gd name="connsiteY4" fmla="*/ 837964 h 6752335"/>
                <a:gd name="connsiteX5" fmla="*/ 2238306 w 6566878"/>
                <a:gd name="connsiteY5" fmla="*/ 846673 h 6752335"/>
                <a:gd name="connsiteX6" fmla="*/ 2011883 w 6566878"/>
                <a:gd name="connsiteY6" fmla="*/ 890215 h 6752335"/>
                <a:gd name="connsiteX7" fmla="*/ 1759334 w 6566878"/>
                <a:gd name="connsiteY7" fmla="*/ 846673 h 6752335"/>
                <a:gd name="connsiteX8" fmla="*/ 1654831 w 6566878"/>
                <a:gd name="connsiteY8" fmla="*/ 846673 h 6752335"/>
                <a:gd name="connsiteX9" fmla="*/ 1463243 w 6566878"/>
                <a:gd name="connsiteY9" fmla="*/ 907633 h 6752335"/>
                <a:gd name="connsiteX10" fmla="*/ 1289071 w 6566878"/>
                <a:gd name="connsiteY10" fmla="*/ 907633 h 6752335"/>
                <a:gd name="connsiteX11" fmla="*/ 1010397 w 6566878"/>
                <a:gd name="connsiteY11" fmla="*/ 1099221 h 6752335"/>
                <a:gd name="connsiteX12" fmla="*/ 792683 w 6566878"/>
                <a:gd name="connsiteY12" fmla="*/ 1351770 h 6752335"/>
                <a:gd name="connsiteX13" fmla="*/ 731723 w 6566878"/>
                <a:gd name="connsiteY13" fmla="*/ 1534650 h 6752335"/>
                <a:gd name="connsiteX14" fmla="*/ 749140 w 6566878"/>
                <a:gd name="connsiteY14" fmla="*/ 1708821 h 6752335"/>
                <a:gd name="connsiteX15" fmla="*/ 792683 w 6566878"/>
                <a:gd name="connsiteY15" fmla="*/ 2013621 h 6752335"/>
                <a:gd name="connsiteX16" fmla="*/ 766557 w 6566878"/>
                <a:gd name="connsiteY16" fmla="*/ 2248753 h 6752335"/>
                <a:gd name="connsiteX17" fmla="*/ 679471 w 6566878"/>
                <a:gd name="connsiteY17" fmla="*/ 2205210 h 6752335"/>
                <a:gd name="connsiteX18" fmla="*/ 592386 w 6566878"/>
                <a:gd name="connsiteY18" fmla="*/ 2074581 h 6752335"/>
                <a:gd name="connsiteX19" fmla="*/ 487883 w 6566878"/>
                <a:gd name="connsiteY19" fmla="*/ 2135541 h 6752335"/>
                <a:gd name="connsiteX20" fmla="*/ 400797 w 6566878"/>
                <a:gd name="connsiteY20" fmla="*/ 2353255 h 6752335"/>
                <a:gd name="connsiteX21" fmla="*/ 305003 w 6566878"/>
                <a:gd name="connsiteY21" fmla="*/ 2649347 h 6752335"/>
                <a:gd name="connsiteX22" fmla="*/ 165666 w 6566878"/>
                <a:gd name="connsiteY22" fmla="*/ 2710307 h 6752335"/>
                <a:gd name="connsiteX23" fmla="*/ 35037 w 6566878"/>
                <a:gd name="connsiteY23" fmla="*/ 2840935 h 6752335"/>
                <a:gd name="connsiteX24" fmla="*/ 8911 w 6566878"/>
                <a:gd name="connsiteY24" fmla="*/ 3145735 h 6752335"/>
                <a:gd name="connsiteX25" fmla="*/ 165666 w 6566878"/>
                <a:gd name="connsiteY25" fmla="*/ 3642124 h 6752335"/>
                <a:gd name="connsiteX26" fmla="*/ 383380 w 6566878"/>
                <a:gd name="connsiteY26" fmla="*/ 3676958 h 6752335"/>
                <a:gd name="connsiteX27" fmla="*/ 574968 w 6566878"/>
                <a:gd name="connsiteY27" fmla="*/ 3885964 h 6752335"/>
                <a:gd name="connsiteX28" fmla="*/ 514008 w 6566878"/>
                <a:gd name="connsiteY28" fmla="*/ 4121095 h 6752335"/>
                <a:gd name="connsiteX29" fmla="*/ 731723 w 6566878"/>
                <a:gd name="connsiteY29" fmla="*/ 4208181 h 6752335"/>
                <a:gd name="connsiteX30" fmla="*/ 984271 w 6566878"/>
                <a:gd name="connsiteY30" fmla="*/ 3999175 h 6752335"/>
                <a:gd name="connsiteX31" fmla="*/ 1245528 w 6566878"/>
                <a:gd name="connsiteY31" fmla="*/ 3946924 h 6752335"/>
                <a:gd name="connsiteX32" fmla="*/ 1193277 w 6566878"/>
                <a:gd name="connsiteY32" fmla="*/ 4103678 h 6752335"/>
                <a:gd name="connsiteX33" fmla="*/ 949437 w 6566878"/>
                <a:gd name="connsiteY33" fmla="*/ 4478147 h 6752335"/>
                <a:gd name="connsiteX34" fmla="*/ 932020 w 6566878"/>
                <a:gd name="connsiteY34" fmla="*/ 4896158 h 6752335"/>
                <a:gd name="connsiteX35" fmla="*/ 1001688 w 6566878"/>
                <a:gd name="connsiteY35" fmla="*/ 5331587 h 6752335"/>
                <a:gd name="connsiteX36" fmla="*/ 975563 w 6566878"/>
                <a:gd name="connsiteY36" fmla="*/ 5592844 h 6752335"/>
                <a:gd name="connsiteX37" fmla="*/ 862351 w 6566878"/>
                <a:gd name="connsiteY37" fmla="*/ 5810558 h 6752335"/>
                <a:gd name="connsiteX38" fmla="*/ 871060 w 6566878"/>
                <a:gd name="connsiteY38" fmla="*/ 6141484 h 6752335"/>
                <a:gd name="connsiteX39" fmla="*/ 905894 w 6566878"/>
                <a:gd name="connsiteY39" fmla="*/ 6437575 h 6752335"/>
                <a:gd name="connsiteX40" fmla="*/ 1201986 w 6566878"/>
                <a:gd name="connsiteY40" fmla="*/ 6751083 h 6752335"/>
                <a:gd name="connsiteX41" fmla="*/ 1602580 w 6566878"/>
                <a:gd name="connsiteY41" fmla="*/ 6489827 h 6752335"/>
                <a:gd name="connsiteX42" fmla="*/ 1907380 w 6566878"/>
                <a:gd name="connsiteY42" fmla="*/ 6333072 h 6752335"/>
                <a:gd name="connsiteX43" fmla="*/ 2299266 w 6566878"/>
                <a:gd name="connsiteY43" fmla="*/ 6185027 h 6752335"/>
                <a:gd name="connsiteX44" fmla="*/ 2656317 w 6566878"/>
                <a:gd name="connsiteY44" fmla="*/ 6367907 h 6752335"/>
                <a:gd name="connsiteX45" fmla="*/ 2821780 w 6566878"/>
                <a:gd name="connsiteY45" fmla="*/ 6376615 h 6752335"/>
                <a:gd name="connsiteX46" fmla="*/ 3143997 w 6566878"/>
                <a:gd name="connsiteY46" fmla="*/ 6185027 h 6752335"/>
                <a:gd name="connsiteX47" fmla="*/ 2969826 w 6566878"/>
                <a:gd name="connsiteY47" fmla="*/ 5993438 h 6752335"/>
                <a:gd name="connsiteX48" fmla="*/ 2543106 w 6566878"/>
                <a:gd name="connsiteY48" fmla="*/ 5810558 h 6752335"/>
                <a:gd name="connsiteX49" fmla="*/ 2281848 w 6566878"/>
                <a:gd name="connsiteY49" fmla="*/ 5592844 h 6752335"/>
                <a:gd name="connsiteX50" fmla="*/ 1889963 w 6566878"/>
                <a:gd name="connsiteY50" fmla="*/ 5183541 h 6752335"/>
                <a:gd name="connsiteX51" fmla="*/ 1776751 w 6566878"/>
                <a:gd name="connsiteY51" fmla="*/ 5009370 h 6752335"/>
                <a:gd name="connsiteX52" fmla="*/ 1811586 w 6566878"/>
                <a:gd name="connsiteY52" fmla="*/ 4721987 h 6752335"/>
                <a:gd name="connsiteX53" fmla="*/ 1715791 w 6566878"/>
                <a:gd name="connsiteY53" fmla="*/ 4399770 h 6752335"/>
                <a:gd name="connsiteX54" fmla="*/ 1907380 w 6566878"/>
                <a:gd name="connsiteY54" fmla="*/ 4199473 h 6752335"/>
                <a:gd name="connsiteX55" fmla="*/ 2316683 w 6566878"/>
                <a:gd name="connsiteY55" fmla="*/ 3955633 h 6752335"/>
                <a:gd name="connsiteX56" fmla="*/ 2412477 w 6566878"/>
                <a:gd name="connsiteY56" fmla="*/ 3746627 h 6752335"/>
                <a:gd name="connsiteX57" fmla="*/ 2142511 w 6566878"/>
                <a:gd name="connsiteY57" fmla="*/ 3624707 h 6752335"/>
                <a:gd name="connsiteX58" fmla="*/ 1916088 w 6566878"/>
                <a:gd name="connsiteY58" fmla="*/ 3555038 h 6752335"/>
                <a:gd name="connsiteX59" fmla="*/ 1402282 w 6566878"/>
                <a:gd name="connsiteY59" fmla="*/ 3642124 h 6752335"/>
                <a:gd name="connsiteX60" fmla="*/ 1306488 w 6566878"/>
                <a:gd name="connsiteY60" fmla="*/ 3293781 h 6752335"/>
                <a:gd name="connsiteX61" fmla="*/ 1358740 w 6566878"/>
                <a:gd name="connsiteY61" fmla="*/ 2858352 h 6752335"/>
                <a:gd name="connsiteX62" fmla="*/ 1471951 w 6566878"/>
                <a:gd name="connsiteY62" fmla="*/ 2170375 h 6752335"/>
                <a:gd name="connsiteX63" fmla="*/ 1741917 w 6566878"/>
                <a:gd name="connsiteY63" fmla="*/ 1865575 h 6752335"/>
                <a:gd name="connsiteX64" fmla="*/ 1759334 w 6566878"/>
                <a:gd name="connsiteY64" fmla="*/ 2431633 h 6752335"/>
                <a:gd name="connsiteX65" fmla="*/ 1872546 w 6566878"/>
                <a:gd name="connsiteY65" fmla="*/ 2797393 h 6752335"/>
                <a:gd name="connsiteX66" fmla="*/ 2003174 w 6566878"/>
                <a:gd name="connsiteY66" fmla="*/ 2840935 h 6752335"/>
                <a:gd name="connsiteX67" fmla="*/ 2177346 w 6566878"/>
                <a:gd name="connsiteY67" fmla="*/ 2501301 h 6752335"/>
                <a:gd name="connsiteX68" fmla="*/ 2368934 w 6566878"/>
                <a:gd name="connsiteY68" fmla="*/ 2205210 h 6752335"/>
                <a:gd name="connsiteX69" fmla="*/ 2656317 w 6566878"/>
                <a:gd name="connsiteY69" fmla="*/ 2074581 h 6752335"/>
                <a:gd name="connsiteX70" fmla="*/ 2978534 w 6566878"/>
                <a:gd name="connsiteY70" fmla="*/ 2065873 h 6752335"/>
                <a:gd name="connsiteX71" fmla="*/ 3178831 w 6566878"/>
                <a:gd name="connsiteY71" fmla="*/ 1909118 h 6752335"/>
                <a:gd name="connsiteX72" fmla="*/ 3335586 w 6566878"/>
                <a:gd name="connsiteY72" fmla="*/ 1743655 h 6752335"/>
                <a:gd name="connsiteX73" fmla="*/ 3509757 w 6566878"/>
                <a:gd name="connsiteY73" fmla="*/ 1943953 h 6752335"/>
                <a:gd name="connsiteX74" fmla="*/ 3805848 w 6566878"/>
                <a:gd name="connsiteY74" fmla="*/ 2205210 h 6752335"/>
                <a:gd name="connsiteX75" fmla="*/ 4058397 w 6566878"/>
                <a:gd name="connsiteY75" fmla="*/ 2240044 h 6752335"/>
                <a:gd name="connsiteX76" fmla="*/ 4389323 w 6566878"/>
                <a:gd name="connsiteY76" fmla="*/ 2083290 h 6752335"/>
                <a:gd name="connsiteX77" fmla="*/ 4589620 w 6566878"/>
                <a:gd name="connsiteY77" fmla="*/ 2048455 h 6752335"/>
                <a:gd name="connsiteX78" fmla="*/ 4990214 w 6566878"/>
                <a:gd name="connsiteY78" fmla="*/ 2065873 h 6752335"/>
                <a:gd name="connsiteX79" fmla="*/ 5164386 w 6566878"/>
                <a:gd name="connsiteY79" fmla="*/ 2126833 h 6752335"/>
                <a:gd name="connsiteX80" fmla="*/ 5355974 w 6566878"/>
                <a:gd name="connsiteY80" fmla="*/ 2179084 h 6752335"/>
                <a:gd name="connsiteX81" fmla="*/ 5878488 w 6566878"/>
                <a:gd name="connsiteY81" fmla="*/ 2187793 h 6752335"/>
                <a:gd name="connsiteX82" fmla="*/ 6191997 w 6566878"/>
                <a:gd name="connsiteY82" fmla="*/ 2422924 h 6752335"/>
                <a:gd name="connsiteX83" fmla="*/ 6479380 w 6566878"/>
                <a:gd name="connsiteY83" fmla="*/ 2370673 h 6752335"/>
                <a:gd name="connsiteX84" fmla="*/ 6488088 w 6566878"/>
                <a:gd name="connsiteY84" fmla="*/ 2083290 h 6752335"/>
                <a:gd name="connsiteX85" fmla="*/ 6566466 w 6566878"/>
                <a:gd name="connsiteY85" fmla="*/ 1569484 h 6752335"/>
                <a:gd name="connsiteX86" fmla="*/ 6505506 w 6566878"/>
                <a:gd name="connsiteY86" fmla="*/ 1107930 h 6752335"/>
                <a:gd name="connsiteX87" fmla="*/ 6252957 w 6566878"/>
                <a:gd name="connsiteY87" fmla="*/ 724753 h 6752335"/>
                <a:gd name="connsiteX88" fmla="*/ 5817528 w 6566878"/>
                <a:gd name="connsiteY88" fmla="*/ 898924 h 6752335"/>
                <a:gd name="connsiteX89" fmla="*/ 5486603 w 6566878"/>
                <a:gd name="connsiteY89" fmla="*/ 864090 h 6752335"/>
                <a:gd name="connsiteX90" fmla="*/ 5538854 w 6566878"/>
                <a:gd name="connsiteY90" fmla="*/ 480913 h 6752335"/>
                <a:gd name="connsiteX91" fmla="*/ 5617231 w 6566878"/>
                <a:gd name="connsiteY91" fmla="*/ 149987 h 6752335"/>
                <a:gd name="connsiteX92" fmla="*/ 5556271 w 6566878"/>
                <a:gd name="connsiteY92" fmla="*/ 71610 h 6752335"/>
                <a:gd name="connsiteX93" fmla="*/ 5521437 w 6566878"/>
                <a:gd name="connsiteY93" fmla="*/ 45484 h 6752335"/>
                <a:gd name="connsiteX94" fmla="*/ 5486603 w 6566878"/>
                <a:gd name="connsiteY94" fmla="*/ 10650 h 6752335"/>
                <a:gd name="connsiteX95" fmla="*/ 5399517 w 6566878"/>
                <a:gd name="connsiteY95" fmla="*/ 1941 h 6752335"/>
                <a:gd name="connsiteX96" fmla="*/ 5321140 w 6566878"/>
                <a:gd name="connsiteY96" fmla="*/ 1941 h 6752335"/>
                <a:gd name="connsiteX97" fmla="*/ 5094717 w 6566878"/>
                <a:gd name="connsiteY97" fmla="*/ 1941 h 6752335"/>
                <a:gd name="connsiteX98" fmla="*/ 4755083 w 6566878"/>
                <a:gd name="connsiteY98" fmla="*/ 1941 h 6752335"/>
                <a:gd name="connsiteX99" fmla="*/ 4389323 w 6566878"/>
                <a:gd name="connsiteY99" fmla="*/ 10650 h 6752335"/>
                <a:gd name="connsiteX100" fmla="*/ 4128066 w 6566878"/>
                <a:gd name="connsiteY100" fmla="*/ 10650 h 6752335"/>
                <a:gd name="connsiteX101" fmla="*/ 4006146 w 6566878"/>
                <a:gd name="connsiteY101" fmla="*/ 158695 h 6752335"/>
                <a:gd name="connsiteX102" fmla="*/ 4006146 w 6566878"/>
                <a:gd name="connsiteY102" fmla="*/ 298033 h 6752335"/>
                <a:gd name="connsiteX103" fmla="*/ 3892934 w 6566878"/>
                <a:gd name="connsiteY103" fmla="*/ 437370 h 6752335"/>
                <a:gd name="connsiteX104" fmla="*/ 3605551 w 6566878"/>
                <a:gd name="connsiteY104" fmla="*/ 611541 h 6752335"/>
                <a:gd name="connsiteX105" fmla="*/ 3431380 w 6566878"/>
                <a:gd name="connsiteY105" fmla="*/ 768295 h 6752335"/>
                <a:gd name="connsiteX0" fmla="*/ 3431380 w 6566878"/>
                <a:gd name="connsiteY0" fmla="*/ 771592 h 6755632"/>
                <a:gd name="connsiteX1" fmla="*/ 3265917 w 6566878"/>
                <a:gd name="connsiteY1" fmla="*/ 884804 h 6755632"/>
                <a:gd name="connsiteX2" fmla="*/ 3117871 w 6566878"/>
                <a:gd name="connsiteY2" fmla="*/ 1093810 h 6755632"/>
                <a:gd name="connsiteX3" fmla="*/ 2830488 w 6566878"/>
                <a:gd name="connsiteY3" fmla="*/ 1032850 h 6755632"/>
                <a:gd name="connsiteX4" fmla="*/ 2543106 w 6566878"/>
                <a:gd name="connsiteY4" fmla="*/ 841261 h 6755632"/>
                <a:gd name="connsiteX5" fmla="*/ 2238306 w 6566878"/>
                <a:gd name="connsiteY5" fmla="*/ 849970 h 6755632"/>
                <a:gd name="connsiteX6" fmla="*/ 2011883 w 6566878"/>
                <a:gd name="connsiteY6" fmla="*/ 893512 h 6755632"/>
                <a:gd name="connsiteX7" fmla="*/ 1759334 w 6566878"/>
                <a:gd name="connsiteY7" fmla="*/ 849970 h 6755632"/>
                <a:gd name="connsiteX8" fmla="*/ 1654831 w 6566878"/>
                <a:gd name="connsiteY8" fmla="*/ 849970 h 6755632"/>
                <a:gd name="connsiteX9" fmla="*/ 1463243 w 6566878"/>
                <a:gd name="connsiteY9" fmla="*/ 910930 h 6755632"/>
                <a:gd name="connsiteX10" fmla="*/ 1289071 w 6566878"/>
                <a:gd name="connsiteY10" fmla="*/ 910930 h 6755632"/>
                <a:gd name="connsiteX11" fmla="*/ 1010397 w 6566878"/>
                <a:gd name="connsiteY11" fmla="*/ 1102518 h 6755632"/>
                <a:gd name="connsiteX12" fmla="*/ 792683 w 6566878"/>
                <a:gd name="connsiteY12" fmla="*/ 1355067 h 6755632"/>
                <a:gd name="connsiteX13" fmla="*/ 731723 w 6566878"/>
                <a:gd name="connsiteY13" fmla="*/ 1537947 h 6755632"/>
                <a:gd name="connsiteX14" fmla="*/ 749140 w 6566878"/>
                <a:gd name="connsiteY14" fmla="*/ 1712118 h 6755632"/>
                <a:gd name="connsiteX15" fmla="*/ 792683 w 6566878"/>
                <a:gd name="connsiteY15" fmla="*/ 2016918 h 6755632"/>
                <a:gd name="connsiteX16" fmla="*/ 766557 w 6566878"/>
                <a:gd name="connsiteY16" fmla="*/ 2252050 h 6755632"/>
                <a:gd name="connsiteX17" fmla="*/ 679471 w 6566878"/>
                <a:gd name="connsiteY17" fmla="*/ 2208507 h 6755632"/>
                <a:gd name="connsiteX18" fmla="*/ 592386 w 6566878"/>
                <a:gd name="connsiteY18" fmla="*/ 2077878 h 6755632"/>
                <a:gd name="connsiteX19" fmla="*/ 487883 w 6566878"/>
                <a:gd name="connsiteY19" fmla="*/ 2138838 h 6755632"/>
                <a:gd name="connsiteX20" fmla="*/ 400797 w 6566878"/>
                <a:gd name="connsiteY20" fmla="*/ 2356552 h 6755632"/>
                <a:gd name="connsiteX21" fmla="*/ 305003 w 6566878"/>
                <a:gd name="connsiteY21" fmla="*/ 2652644 h 6755632"/>
                <a:gd name="connsiteX22" fmla="*/ 165666 w 6566878"/>
                <a:gd name="connsiteY22" fmla="*/ 2713604 h 6755632"/>
                <a:gd name="connsiteX23" fmla="*/ 35037 w 6566878"/>
                <a:gd name="connsiteY23" fmla="*/ 2844232 h 6755632"/>
                <a:gd name="connsiteX24" fmla="*/ 8911 w 6566878"/>
                <a:gd name="connsiteY24" fmla="*/ 3149032 h 6755632"/>
                <a:gd name="connsiteX25" fmla="*/ 165666 w 6566878"/>
                <a:gd name="connsiteY25" fmla="*/ 3645421 h 6755632"/>
                <a:gd name="connsiteX26" fmla="*/ 383380 w 6566878"/>
                <a:gd name="connsiteY26" fmla="*/ 3680255 h 6755632"/>
                <a:gd name="connsiteX27" fmla="*/ 574968 w 6566878"/>
                <a:gd name="connsiteY27" fmla="*/ 3889261 h 6755632"/>
                <a:gd name="connsiteX28" fmla="*/ 514008 w 6566878"/>
                <a:gd name="connsiteY28" fmla="*/ 4124392 h 6755632"/>
                <a:gd name="connsiteX29" fmla="*/ 731723 w 6566878"/>
                <a:gd name="connsiteY29" fmla="*/ 4211478 h 6755632"/>
                <a:gd name="connsiteX30" fmla="*/ 984271 w 6566878"/>
                <a:gd name="connsiteY30" fmla="*/ 4002472 h 6755632"/>
                <a:gd name="connsiteX31" fmla="*/ 1245528 w 6566878"/>
                <a:gd name="connsiteY31" fmla="*/ 3950221 h 6755632"/>
                <a:gd name="connsiteX32" fmla="*/ 1193277 w 6566878"/>
                <a:gd name="connsiteY32" fmla="*/ 4106975 h 6755632"/>
                <a:gd name="connsiteX33" fmla="*/ 949437 w 6566878"/>
                <a:gd name="connsiteY33" fmla="*/ 4481444 h 6755632"/>
                <a:gd name="connsiteX34" fmla="*/ 932020 w 6566878"/>
                <a:gd name="connsiteY34" fmla="*/ 4899455 h 6755632"/>
                <a:gd name="connsiteX35" fmla="*/ 1001688 w 6566878"/>
                <a:gd name="connsiteY35" fmla="*/ 5334884 h 6755632"/>
                <a:gd name="connsiteX36" fmla="*/ 975563 w 6566878"/>
                <a:gd name="connsiteY36" fmla="*/ 5596141 h 6755632"/>
                <a:gd name="connsiteX37" fmla="*/ 862351 w 6566878"/>
                <a:gd name="connsiteY37" fmla="*/ 5813855 h 6755632"/>
                <a:gd name="connsiteX38" fmla="*/ 871060 w 6566878"/>
                <a:gd name="connsiteY38" fmla="*/ 6144781 h 6755632"/>
                <a:gd name="connsiteX39" fmla="*/ 905894 w 6566878"/>
                <a:gd name="connsiteY39" fmla="*/ 6440872 h 6755632"/>
                <a:gd name="connsiteX40" fmla="*/ 1201986 w 6566878"/>
                <a:gd name="connsiteY40" fmla="*/ 6754380 h 6755632"/>
                <a:gd name="connsiteX41" fmla="*/ 1602580 w 6566878"/>
                <a:gd name="connsiteY41" fmla="*/ 6493124 h 6755632"/>
                <a:gd name="connsiteX42" fmla="*/ 1907380 w 6566878"/>
                <a:gd name="connsiteY42" fmla="*/ 6336369 h 6755632"/>
                <a:gd name="connsiteX43" fmla="*/ 2299266 w 6566878"/>
                <a:gd name="connsiteY43" fmla="*/ 6188324 h 6755632"/>
                <a:gd name="connsiteX44" fmla="*/ 2656317 w 6566878"/>
                <a:gd name="connsiteY44" fmla="*/ 6371204 h 6755632"/>
                <a:gd name="connsiteX45" fmla="*/ 2821780 w 6566878"/>
                <a:gd name="connsiteY45" fmla="*/ 6379912 h 6755632"/>
                <a:gd name="connsiteX46" fmla="*/ 3143997 w 6566878"/>
                <a:gd name="connsiteY46" fmla="*/ 6188324 h 6755632"/>
                <a:gd name="connsiteX47" fmla="*/ 2969826 w 6566878"/>
                <a:gd name="connsiteY47" fmla="*/ 5996735 h 6755632"/>
                <a:gd name="connsiteX48" fmla="*/ 2543106 w 6566878"/>
                <a:gd name="connsiteY48" fmla="*/ 5813855 h 6755632"/>
                <a:gd name="connsiteX49" fmla="*/ 2281848 w 6566878"/>
                <a:gd name="connsiteY49" fmla="*/ 5596141 h 6755632"/>
                <a:gd name="connsiteX50" fmla="*/ 1889963 w 6566878"/>
                <a:gd name="connsiteY50" fmla="*/ 5186838 h 6755632"/>
                <a:gd name="connsiteX51" fmla="*/ 1776751 w 6566878"/>
                <a:gd name="connsiteY51" fmla="*/ 5012667 h 6755632"/>
                <a:gd name="connsiteX52" fmla="*/ 1811586 w 6566878"/>
                <a:gd name="connsiteY52" fmla="*/ 4725284 h 6755632"/>
                <a:gd name="connsiteX53" fmla="*/ 1715791 w 6566878"/>
                <a:gd name="connsiteY53" fmla="*/ 4403067 h 6755632"/>
                <a:gd name="connsiteX54" fmla="*/ 1907380 w 6566878"/>
                <a:gd name="connsiteY54" fmla="*/ 4202770 h 6755632"/>
                <a:gd name="connsiteX55" fmla="*/ 2316683 w 6566878"/>
                <a:gd name="connsiteY55" fmla="*/ 3958930 h 6755632"/>
                <a:gd name="connsiteX56" fmla="*/ 2412477 w 6566878"/>
                <a:gd name="connsiteY56" fmla="*/ 3749924 h 6755632"/>
                <a:gd name="connsiteX57" fmla="*/ 2142511 w 6566878"/>
                <a:gd name="connsiteY57" fmla="*/ 3628004 h 6755632"/>
                <a:gd name="connsiteX58" fmla="*/ 1916088 w 6566878"/>
                <a:gd name="connsiteY58" fmla="*/ 3558335 h 6755632"/>
                <a:gd name="connsiteX59" fmla="*/ 1402282 w 6566878"/>
                <a:gd name="connsiteY59" fmla="*/ 3645421 h 6755632"/>
                <a:gd name="connsiteX60" fmla="*/ 1306488 w 6566878"/>
                <a:gd name="connsiteY60" fmla="*/ 3297078 h 6755632"/>
                <a:gd name="connsiteX61" fmla="*/ 1358740 w 6566878"/>
                <a:gd name="connsiteY61" fmla="*/ 2861649 h 6755632"/>
                <a:gd name="connsiteX62" fmla="*/ 1471951 w 6566878"/>
                <a:gd name="connsiteY62" fmla="*/ 2173672 h 6755632"/>
                <a:gd name="connsiteX63" fmla="*/ 1741917 w 6566878"/>
                <a:gd name="connsiteY63" fmla="*/ 1868872 h 6755632"/>
                <a:gd name="connsiteX64" fmla="*/ 1759334 w 6566878"/>
                <a:gd name="connsiteY64" fmla="*/ 2434930 h 6755632"/>
                <a:gd name="connsiteX65" fmla="*/ 1872546 w 6566878"/>
                <a:gd name="connsiteY65" fmla="*/ 2800690 h 6755632"/>
                <a:gd name="connsiteX66" fmla="*/ 2003174 w 6566878"/>
                <a:gd name="connsiteY66" fmla="*/ 2844232 h 6755632"/>
                <a:gd name="connsiteX67" fmla="*/ 2177346 w 6566878"/>
                <a:gd name="connsiteY67" fmla="*/ 2504598 h 6755632"/>
                <a:gd name="connsiteX68" fmla="*/ 2368934 w 6566878"/>
                <a:gd name="connsiteY68" fmla="*/ 2208507 h 6755632"/>
                <a:gd name="connsiteX69" fmla="*/ 2656317 w 6566878"/>
                <a:gd name="connsiteY69" fmla="*/ 2077878 h 6755632"/>
                <a:gd name="connsiteX70" fmla="*/ 2978534 w 6566878"/>
                <a:gd name="connsiteY70" fmla="*/ 2069170 h 6755632"/>
                <a:gd name="connsiteX71" fmla="*/ 3178831 w 6566878"/>
                <a:gd name="connsiteY71" fmla="*/ 1912415 h 6755632"/>
                <a:gd name="connsiteX72" fmla="*/ 3335586 w 6566878"/>
                <a:gd name="connsiteY72" fmla="*/ 1746952 h 6755632"/>
                <a:gd name="connsiteX73" fmla="*/ 3509757 w 6566878"/>
                <a:gd name="connsiteY73" fmla="*/ 1947250 h 6755632"/>
                <a:gd name="connsiteX74" fmla="*/ 3805848 w 6566878"/>
                <a:gd name="connsiteY74" fmla="*/ 2208507 h 6755632"/>
                <a:gd name="connsiteX75" fmla="*/ 4058397 w 6566878"/>
                <a:gd name="connsiteY75" fmla="*/ 2243341 h 6755632"/>
                <a:gd name="connsiteX76" fmla="*/ 4389323 w 6566878"/>
                <a:gd name="connsiteY76" fmla="*/ 2086587 h 6755632"/>
                <a:gd name="connsiteX77" fmla="*/ 4589620 w 6566878"/>
                <a:gd name="connsiteY77" fmla="*/ 2051752 h 6755632"/>
                <a:gd name="connsiteX78" fmla="*/ 4990214 w 6566878"/>
                <a:gd name="connsiteY78" fmla="*/ 2069170 h 6755632"/>
                <a:gd name="connsiteX79" fmla="*/ 5164386 w 6566878"/>
                <a:gd name="connsiteY79" fmla="*/ 2130130 h 6755632"/>
                <a:gd name="connsiteX80" fmla="*/ 5355974 w 6566878"/>
                <a:gd name="connsiteY80" fmla="*/ 2182381 h 6755632"/>
                <a:gd name="connsiteX81" fmla="*/ 5878488 w 6566878"/>
                <a:gd name="connsiteY81" fmla="*/ 2191090 h 6755632"/>
                <a:gd name="connsiteX82" fmla="*/ 6191997 w 6566878"/>
                <a:gd name="connsiteY82" fmla="*/ 2426221 h 6755632"/>
                <a:gd name="connsiteX83" fmla="*/ 6479380 w 6566878"/>
                <a:gd name="connsiteY83" fmla="*/ 2373970 h 6755632"/>
                <a:gd name="connsiteX84" fmla="*/ 6488088 w 6566878"/>
                <a:gd name="connsiteY84" fmla="*/ 2086587 h 6755632"/>
                <a:gd name="connsiteX85" fmla="*/ 6566466 w 6566878"/>
                <a:gd name="connsiteY85" fmla="*/ 1572781 h 6755632"/>
                <a:gd name="connsiteX86" fmla="*/ 6505506 w 6566878"/>
                <a:gd name="connsiteY86" fmla="*/ 1111227 h 6755632"/>
                <a:gd name="connsiteX87" fmla="*/ 6252957 w 6566878"/>
                <a:gd name="connsiteY87" fmla="*/ 728050 h 6755632"/>
                <a:gd name="connsiteX88" fmla="*/ 5817528 w 6566878"/>
                <a:gd name="connsiteY88" fmla="*/ 902221 h 6755632"/>
                <a:gd name="connsiteX89" fmla="*/ 5486603 w 6566878"/>
                <a:gd name="connsiteY89" fmla="*/ 867387 h 6755632"/>
                <a:gd name="connsiteX90" fmla="*/ 5538854 w 6566878"/>
                <a:gd name="connsiteY90" fmla="*/ 484210 h 6755632"/>
                <a:gd name="connsiteX91" fmla="*/ 5617231 w 6566878"/>
                <a:gd name="connsiteY91" fmla="*/ 153284 h 6755632"/>
                <a:gd name="connsiteX92" fmla="*/ 5556271 w 6566878"/>
                <a:gd name="connsiteY92" fmla="*/ 74907 h 6755632"/>
                <a:gd name="connsiteX93" fmla="*/ 5521437 w 6566878"/>
                <a:gd name="connsiteY93" fmla="*/ 48781 h 6755632"/>
                <a:gd name="connsiteX94" fmla="*/ 5486603 w 6566878"/>
                <a:gd name="connsiteY94" fmla="*/ 13947 h 6755632"/>
                <a:gd name="connsiteX95" fmla="*/ 5399517 w 6566878"/>
                <a:gd name="connsiteY95" fmla="*/ 5238 h 6755632"/>
                <a:gd name="connsiteX96" fmla="*/ 5321140 w 6566878"/>
                <a:gd name="connsiteY96" fmla="*/ 5238 h 6755632"/>
                <a:gd name="connsiteX97" fmla="*/ 5094717 w 6566878"/>
                <a:gd name="connsiteY97" fmla="*/ 5238 h 6755632"/>
                <a:gd name="connsiteX98" fmla="*/ 4755083 w 6566878"/>
                <a:gd name="connsiteY98" fmla="*/ 5238 h 6755632"/>
                <a:gd name="connsiteX99" fmla="*/ 4128066 w 6566878"/>
                <a:gd name="connsiteY99" fmla="*/ 13947 h 6755632"/>
                <a:gd name="connsiteX100" fmla="*/ 4006146 w 6566878"/>
                <a:gd name="connsiteY100" fmla="*/ 161992 h 6755632"/>
                <a:gd name="connsiteX101" fmla="*/ 4006146 w 6566878"/>
                <a:gd name="connsiteY101" fmla="*/ 301330 h 6755632"/>
                <a:gd name="connsiteX102" fmla="*/ 3892934 w 6566878"/>
                <a:gd name="connsiteY102" fmla="*/ 440667 h 6755632"/>
                <a:gd name="connsiteX103" fmla="*/ 3605551 w 6566878"/>
                <a:gd name="connsiteY103" fmla="*/ 614838 h 6755632"/>
                <a:gd name="connsiteX104" fmla="*/ 3431380 w 6566878"/>
                <a:gd name="connsiteY104" fmla="*/ 771592 h 6755632"/>
                <a:gd name="connsiteX0" fmla="*/ 3431380 w 6566878"/>
                <a:gd name="connsiteY0" fmla="*/ 766999 h 6751039"/>
                <a:gd name="connsiteX1" fmla="*/ 3265917 w 6566878"/>
                <a:gd name="connsiteY1" fmla="*/ 880211 h 6751039"/>
                <a:gd name="connsiteX2" fmla="*/ 3117871 w 6566878"/>
                <a:gd name="connsiteY2" fmla="*/ 1089217 h 6751039"/>
                <a:gd name="connsiteX3" fmla="*/ 2830488 w 6566878"/>
                <a:gd name="connsiteY3" fmla="*/ 1028257 h 6751039"/>
                <a:gd name="connsiteX4" fmla="*/ 2543106 w 6566878"/>
                <a:gd name="connsiteY4" fmla="*/ 836668 h 6751039"/>
                <a:gd name="connsiteX5" fmla="*/ 2238306 w 6566878"/>
                <a:gd name="connsiteY5" fmla="*/ 845377 h 6751039"/>
                <a:gd name="connsiteX6" fmla="*/ 2011883 w 6566878"/>
                <a:gd name="connsiteY6" fmla="*/ 888919 h 6751039"/>
                <a:gd name="connsiteX7" fmla="*/ 1759334 w 6566878"/>
                <a:gd name="connsiteY7" fmla="*/ 845377 h 6751039"/>
                <a:gd name="connsiteX8" fmla="*/ 1654831 w 6566878"/>
                <a:gd name="connsiteY8" fmla="*/ 845377 h 6751039"/>
                <a:gd name="connsiteX9" fmla="*/ 1463243 w 6566878"/>
                <a:gd name="connsiteY9" fmla="*/ 906337 h 6751039"/>
                <a:gd name="connsiteX10" fmla="*/ 1289071 w 6566878"/>
                <a:gd name="connsiteY10" fmla="*/ 906337 h 6751039"/>
                <a:gd name="connsiteX11" fmla="*/ 1010397 w 6566878"/>
                <a:gd name="connsiteY11" fmla="*/ 1097925 h 6751039"/>
                <a:gd name="connsiteX12" fmla="*/ 792683 w 6566878"/>
                <a:gd name="connsiteY12" fmla="*/ 1350474 h 6751039"/>
                <a:gd name="connsiteX13" fmla="*/ 731723 w 6566878"/>
                <a:gd name="connsiteY13" fmla="*/ 1533354 h 6751039"/>
                <a:gd name="connsiteX14" fmla="*/ 749140 w 6566878"/>
                <a:gd name="connsiteY14" fmla="*/ 1707525 h 6751039"/>
                <a:gd name="connsiteX15" fmla="*/ 792683 w 6566878"/>
                <a:gd name="connsiteY15" fmla="*/ 2012325 h 6751039"/>
                <a:gd name="connsiteX16" fmla="*/ 766557 w 6566878"/>
                <a:gd name="connsiteY16" fmla="*/ 2247457 h 6751039"/>
                <a:gd name="connsiteX17" fmla="*/ 679471 w 6566878"/>
                <a:gd name="connsiteY17" fmla="*/ 2203914 h 6751039"/>
                <a:gd name="connsiteX18" fmla="*/ 592386 w 6566878"/>
                <a:gd name="connsiteY18" fmla="*/ 2073285 h 6751039"/>
                <a:gd name="connsiteX19" fmla="*/ 487883 w 6566878"/>
                <a:gd name="connsiteY19" fmla="*/ 2134245 h 6751039"/>
                <a:gd name="connsiteX20" fmla="*/ 400797 w 6566878"/>
                <a:gd name="connsiteY20" fmla="*/ 2351959 h 6751039"/>
                <a:gd name="connsiteX21" fmla="*/ 305003 w 6566878"/>
                <a:gd name="connsiteY21" fmla="*/ 2648051 h 6751039"/>
                <a:gd name="connsiteX22" fmla="*/ 165666 w 6566878"/>
                <a:gd name="connsiteY22" fmla="*/ 2709011 h 6751039"/>
                <a:gd name="connsiteX23" fmla="*/ 35037 w 6566878"/>
                <a:gd name="connsiteY23" fmla="*/ 2839639 h 6751039"/>
                <a:gd name="connsiteX24" fmla="*/ 8911 w 6566878"/>
                <a:gd name="connsiteY24" fmla="*/ 3144439 h 6751039"/>
                <a:gd name="connsiteX25" fmla="*/ 165666 w 6566878"/>
                <a:gd name="connsiteY25" fmla="*/ 3640828 h 6751039"/>
                <a:gd name="connsiteX26" fmla="*/ 383380 w 6566878"/>
                <a:gd name="connsiteY26" fmla="*/ 3675662 h 6751039"/>
                <a:gd name="connsiteX27" fmla="*/ 574968 w 6566878"/>
                <a:gd name="connsiteY27" fmla="*/ 3884668 h 6751039"/>
                <a:gd name="connsiteX28" fmla="*/ 514008 w 6566878"/>
                <a:gd name="connsiteY28" fmla="*/ 4119799 h 6751039"/>
                <a:gd name="connsiteX29" fmla="*/ 731723 w 6566878"/>
                <a:gd name="connsiteY29" fmla="*/ 4206885 h 6751039"/>
                <a:gd name="connsiteX30" fmla="*/ 984271 w 6566878"/>
                <a:gd name="connsiteY30" fmla="*/ 3997879 h 6751039"/>
                <a:gd name="connsiteX31" fmla="*/ 1245528 w 6566878"/>
                <a:gd name="connsiteY31" fmla="*/ 3945628 h 6751039"/>
                <a:gd name="connsiteX32" fmla="*/ 1193277 w 6566878"/>
                <a:gd name="connsiteY32" fmla="*/ 4102382 h 6751039"/>
                <a:gd name="connsiteX33" fmla="*/ 949437 w 6566878"/>
                <a:gd name="connsiteY33" fmla="*/ 4476851 h 6751039"/>
                <a:gd name="connsiteX34" fmla="*/ 932020 w 6566878"/>
                <a:gd name="connsiteY34" fmla="*/ 4894862 h 6751039"/>
                <a:gd name="connsiteX35" fmla="*/ 1001688 w 6566878"/>
                <a:gd name="connsiteY35" fmla="*/ 5330291 h 6751039"/>
                <a:gd name="connsiteX36" fmla="*/ 975563 w 6566878"/>
                <a:gd name="connsiteY36" fmla="*/ 5591548 h 6751039"/>
                <a:gd name="connsiteX37" fmla="*/ 862351 w 6566878"/>
                <a:gd name="connsiteY37" fmla="*/ 5809262 h 6751039"/>
                <a:gd name="connsiteX38" fmla="*/ 871060 w 6566878"/>
                <a:gd name="connsiteY38" fmla="*/ 6140188 h 6751039"/>
                <a:gd name="connsiteX39" fmla="*/ 905894 w 6566878"/>
                <a:gd name="connsiteY39" fmla="*/ 6436279 h 6751039"/>
                <a:gd name="connsiteX40" fmla="*/ 1201986 w 6566878"/>
                <a:gd name="connsiteY40" fmla="*/ 6749787 h 6751039"/>
                <a:gd name="connsiteX41" fmla="*/ 1602580 w 6566878"/>
                <a:gd name="connsiteY41" fmla="*/ 6488531 h 6751039"/>
                <a:gd name="connsiteX42" fmla="*/ 1907380 w 6566878"/>
                <a:gd name="connsiteY42" fmla="*/ 6331776 h 6751039"/>
                <a:gd name="connsiteX43" fmla="*/ 2299266 w 6566878"/>
                <a:gd name="connsiteY43" fmla="*/ 6183731 h 6751039"/>
                <a:gd name="connsiteX44" fmla="*/ 2656317 w 6566878"/>
                <a:gd name="connsiteY44" fmla="*/ 6366611 h 6751039"/>
                <a:gd name="connsiteX45" fmla="*/ 2821780 w 6566878"/>
                <a:gd name="connsiteY45" fmla="*/ 6375319 h 6751039"/>
                <a:gd name="connsiteX46" fmla="*/ 3143997 w 6566878"/>
                <a:gd name="connsiteY46" fmla="*/ 6183731 h 6751039"/>
                <a:gd name="connsiteX47" fmla="*/ 2969826 w 6566878"/>
                <a:gd name="connsiteY47" fmla="*/ 5992142 h 6751039"/>
                <a:gd name="connsiteX48" fmla="*/ 2543106 w 6566878"/>
                <a:gd name="connsiteY48" fmla="*/ 5809262 h 6751039"/>
                <a:gd name="connsiteX49" fmla="*/ 2281848 w 6566878"/>
                <a:gd name="connsiteY49" fmla="*/ 5591548 h 6751039"/>
                <a:gd name="connsiteX50" fmla="*/ 1889963 w 6566878"/>
                <a:gd name="connsiteY50" fmla="*/ 5182245 h 6751039"/>
                <a:gd name="connsiteX51" fmla="*/ 1776751 w 6566878"/>
                <a:gd name="connsiteY51" fmla="*/ 5008074 h 6751039"/>
                <a:gd name="connsiteX52" fmla="*/ 1811586 w 6566878"/>
                <a:gd name="connsiteY52" fmla="*/ 4720691 h 6751039"/>
                <a:gd name="connsiteX53" fmla="*/ 1715791 w 6566878"/>
                <a:gd name="connsiteY53" fmla="*/ 4398474 h 6751039"/>
                <a:gd name="connsiteX54" fmla="*/ 1907380 w 6566878"/>
                <a:gd name="connsiteY54" fmla="*/ 4198177 h 6751039"/>
                <a:gd name="connsiteX55" fmla="*/ 2316683 w 6566878"/>
                <a:gd name="connsiteY55" fmla="*/ 3954337 h 6751039"/>
                <a:gd name="connsiteX56" fmla="*/ 2412477 w 6566878"/>
                <a:gd name="connsiteY56" fmla="*/ 3745331 h 6751039"/>
                <a:gd name="connsiteX57" fmla="*/ 2142511 w 6566878"/>
                <a:gd name="connsiteY57" fmla="*/ 3623411 h 6751039"/>
                <a:gd name="connsiteX58" fmla="*/ 1916088 w 6566878"/>
                <a:gd name="connsiteY58" fmla="*/ 3553742 h 6751039"/>
                <a:gd name="connsiteX59" fmla="*/ 1402282 w 6566878"/>
                <a:gd name="connsiteY59" fmla="*/ 3640828 h 6751039"/>
                <a:gd name="connsiteX60" fmla="*/ 1306488 w 6566878"/>
                <a:gd name="connsiteY60" fmla="*/ 3292485 h 6751039"/>
                <a:gd name="connsiteX61" fmla="*/ 1358740 w 6566878"/>
                <a:gd name="connsiteY61" fmla="*/ 2857056 h 6751039"/>
                <a:gd name="connsiteX62" fmla="*/ 1471951 w 6566878"/>
                <a:gd name="connsiteY62" fmla="*/ 2169079 h 6751039"/>
                <a:gd name="connsiteX63" fmla="*/ 1741917 w 6566878"/>
                <a:gd name="connsiteY63" fmla="*/ 1864279 h 6751039"/>
                <a:gd name="connsiteX64" fmla="*/ 1759334 w 6566878"/>
                <a:gd name="connsiteY64" fmla="*/ 2430337 h 6751039"/>
                <a:gd name="connsiteX65" fmla="*/ 1872546 w 6566878"/>
                <a:gd name="connsiteY65" fmla="*/ 2796097 h 6751039"/>
                <a:gd name="connsiteX66" fmla="*/ 2003174 w 6566878"/>
                <a:gd name="connsiteY66" fmla="*/ 2839639 h 6751039"/>
                <a:gd name="connsiteX67" fmla="*/ 2177346 w 6566878"/>
                <a:gd name="connsiteY67" fmla="*/ 2500005 h 6751039"/>
                <a:gd name="connsiteX68" fmla="*/ 2368934 w 6566878"/>
                <a:gd name="connsiteY68" fmla="*/ 2203914 h 6751039"/>
                <a:gd name="connsiteX69" fmla="*/ 2656317 w 6566878"/>
                <a:gd name="connsiteY69" fmla="*/ 2073285 h 6751039"/>
                <a:gd name="connsiteX70" fmla="*/ 2978534 w 6566878"/>
                <a:gd name="connsiteY70" fmla="*/ 2064577 h 6751039"/>
                <a:gd name="connsiteX71" fmla="*/ 3178831 w 6566878"/>
                <a:gd name="connsiteY71" fmla="*/ 1907822 h 6751039"/>
                <a:gd name="connsiteX72" fmla="*/ 3335586 w 6566878"/>
                <a:gd name="connsiteY72" fmla="*/ 1742359 h 6751039"/>
                <a:gd name="connsiteX73" fmla="*/ 3509757 w 6566878"/>
                <a:gd name="connsiteY73" fmla="*/ 1942657 h 6751039"/>
                <a:gd name="connsiteX74" fmla="*/ 3805848 w 6566878"/>
                <a:gd name="connsiteY74" fmla="*/ 2203914 h 6751039"/>
                <a:gd name="connsiteX75" fmla="*/ 4058397 w 6566878"/>
                <a:gd name="connsiteY75" fmla="*/ 2238748 h 6751039"/>
                <a:gd name="connsiteX76" fmla="*/ 4389323 w 6566878"/>
                <a:gd name="connsiteY76" fmla="*/ 2081994 h 6751039"/>
                <a:gd name="connsiteX77" fmla="*/ 4589620 w 6566878"/>
                <a:gd name="connsiteY77" fmla="*/ 2047159 h 6751039"/>
                <a:gd name="connsiteX78" fmla="*/ 4990214 w 6566878"/>
                <a:gd name="connsiteY78" fmla="*/ 2064577 h 6751039"/>
                <a:gd name="connsiteX79" fmla="*/ 5164386 w 6566878"/>
                <a:gd name="connsiteY79" fmla="*/ 2125537 h 6751039"/>
                <a:gd name="connsiteX80" fmla="*/ 5355974 w 6566878"/>
                <a:gd name="connsiteY80" fmla="*/ 2177788 h 6751039"/>
                <a:gd name="connsiteX81" fmla="*/ 5878488 w 6566878"/>
                <a:gd name="connsiteY81" fmla="*/ 2186497 h 6751039"/>
                <a:gd name="connsiteX82" fmla="*/ 6191997 w 6566878"/>
                <a:gd name="connsiteY82" fmla="*/ 2421628 h 6751039"/>
                <a:gd name="connsiteX83" fmla="*/ 6479380 w 6566878"/>
                <a:gd name="connsiteY83" fmla="*/ 2369377 h 6751039"/>
                <a:gd name="connsiteX84" fmla="*/ 6488088 w 6566878"/>
                <a:gd name="connsiteY84" fmla="*/ 2081994 h 6751039"/>
                <a:gd name="connsiteX85" fmla="*/ 6566466 w 6566878"/>
                <a:gd name="connsiteY85" fmla="*/ 1568188 h 6751039"/>
                <a:gd name="connsiteX86" fmla="*/ 6505506 w 6566878"/>
                <a:gd name="connsiteY86" fmla="*/ 1106634 h 6751039"/>
                <a:gd name="connsiteX87" fmla="*/ 6252957 w 6566878"/>
                <a:gd name="connsiteY87" fmla="*/ 723457 h 6751039"/>
                <a:gd name="connsiteX88" fmla="*/ 5817528 w 6566878"/>
                <a:gd name="connsiteY88" fmla="*/ 897628 h 6751039"/>
                <a:gd name="connsiteX89" fmla="*/ 5486603 w 6566878"/>
                <a:gd name="connsiteY89" fmla="*/ 862794 h 6751039"/>
                <a:gd name="connsiteX90" fmla="*/ 5538854 w 6566878"/>
                <a:gd name="connsiteY90" fmla="*/ 479617 h 6751039"/>
                <a:gd name="connsiteX91" fmla="*/ 5617231 w 6566878"/>
                <a:gd name="connsiteY91" fmla="*/ 148691 h 6751039"/>
                <a:gd name="connsiteX92" fmla="*/ 5556271 w 6566878"/>
                <a:gd name="connsiteY92" fmla="*/ 70314 h 6751039"/>
                <a:gd name="connsiteX93" fmla="*/ 5521437 w 6566878"/>
                <a:gd name="connsiteY93" fmla="*/ 44188 h 6751039"/>
                <a:gd name="connsiteX94" fmla="*/ 5486603 w 6566878"/>
                <a:gd name="connsiteY94" fmla="*/ 9354 h 6751039"/>
                <a:gd name="connsiteX95" fmla="*/ 5399517 w 6566878"/>
                <a:gd name="connsiteY95" fmla="*/ 645 h 6751039"/>
                <a:gd name="connsiteX96" fmla="*/ 5321140 w 6566878"/>
                <a:gd name="connsiteY96" fmla="*/ 645 h 6751039"/>
                <a:gd name="connsiteX97" fmla="*/ 5094717 w 6566878"/>
                <a:gd name="connsiteY97" fmla="*/ 645 h 6751039"/>
                <a:gd name="connsiteX98" fmla="*/ 4755083 w 6566878"/>
                <a:gd name="connsiteY98" fmla="*/ 645 h 6751039"/>
                <a:gd name="connsiteX99" fmla="*/ 4006146 w 6566878"/>
                <a:gd name="connsiteY99" fmla="*/ 157399 h 6751039"/>
                <a:gd name="connsiteX100" fmla="*/ 4006146 w 6566878"/>
                <a:gd name="connsiteY100" fmla="*/ 296737 h 6751039"/>
                <a:gd name="connsiteX101" fmla="*/ 3892934 w 6566878"/>
                <a:gd name="connsiteY101" fmla="*/ 436074 h 6751039"/>
                <a:gd name="connsiteX102" fmla="*/ 3605551 w 6566878"/>
                <a:gd name="connsiteY102" fmla="*/ 610245 h 6751039"/>
                <a:gd name="connsiteX103" fmla="*/ 3431380 w 6566878"/>
                <a:gd name="connsiteY103" fmla="*/ 766999 h 6751039"/>
                <a:gd name="connsiteX0" fmla="*/ 3431380 w 6566878"/>
                <a:gd name="connsiteY0" fmla="*/ 766999 h 6751039"/>
                <a:gd name="connsiteX1" fmla="*/ 3265917 w 6566878"/>
                <a:gd name="connsiteY1" fmla="*/ 880211 h 6751039"/>
                <a:gd name="connsiteX2" fmla="*/ 3117871 w 6566878"/>
                <a:gd name="connsiteY2" fmla="*/ 1089217 h 6751039"/>
                <a:gd name="connsiteX3" fmla="*/ 2830488 w 6566878"/>
                <a:gd name="connsiteY3" fmla="*/ 1028257 h 6751039"/>
                <a:gd name="connsiteX4" fmla="*/ 2543106 w 6566878"/>
                <a:gd name="connsiteY4" fmla="*/ 836668 h 6751039"/>
                <a:gd name="connsiteX5" fmla="*/ 2238306 w 6566878"/>
                <a:gd name="connsiteY5" fmla="*/ 845377 h 6751039"/>
                <a:gd name="connsiteX6" fmla="*/ 2011883 w 6566878"/>
                <a:gd name="connsiteY6" fmla="*/ 888919 h 6751039"/>
                <a:gd name="connsiteX7" fmla="*/ 1759334 w 6566878"/>
                <a:gd name="connsiteY7" fmla="*/ 845377 h 6751039"/>
                <a:gd name="connsiteX8" fmla="*/ 1654831 w 6566878"/>
                <a:gd name="connsiteY8" fmla="*/ 845377 h 6751039"/>
                <a:gd name="connsiteX9" fmla="*/ 1463243 w 6566878"/>
                <a:gd name="connsiteY9" fmla="*/ 906337 h 6751039"/>
                <a:gd name="connsiteX10" fmla="*/ 1289071 w 6566878"/>
                <a:gd name="connsiteY10" fmla="*/ 906337 h 6751039"/>
                <a:gd name="connsiteX11" fmla="*/ 1010397 w 6566878"/>
                <a:gd name="connsiteY11" fmla="*/ 1097925 h 6751039"/>
                <a:gd name="connsiteX12" fmla="*/ 792683 w 6566878"/>
                <a:gd name="connsiteY12" fmla="*/ 1350474 h 6751039"/>
                <a:gd name="connsiteX13" fmla="*/ 731723 w 6566878"/>
                <a:gd name="connsiteY13" fmla="*/ 1533354 h 6751039"/>
                <a:gd name="connsiteX14" fmla="*/ 749140 w 6566878"/>
                <a:gd name="connsiteY14" fmla="*/ 1707525 h 6751039"/>
                <a:gd name="connsiteX15" fmla="*/ 792683 w 6566878"/>
                <a:gd name="connsiteY15" fmla="*/ 2012325 h 6751039"/>
                <a:gd name="connsiteX16" fmla="*/ 766557 w 6566878"/>
                <a:gd name="connsiteY16" fmla="*/ 2247457 h 6751039"/>
                <a:gd name="connsiteX17" fmla="*/ 679471 w 6566878"/>
                <a:gd name="connsiteY17" fmla="*/ 2203914 h 6751039"/>
                <a:gd name="connsiteX18" fmla="*/ 592386 w 6566878"/>
                <a:gd name="connsiteY18" fmla="*/ 2073285 h 6751039"/>
                <a:gd name="connsiteX19" fmla="*/ 487883 w 6566878"/>
                <a:gd name="connsiteY19" fmla="*/ 2134245 h 6751039"/>
                <a:gd name="connsiteX20" fmla="*/ 400797 w 6566878"/>
                <a:gd name="connsiteY20" fmla="*/ 2351959 h 6751039"/>
                <a:gd name="connsiteX21" fmla="*/ 305003 w 6566878"/>
                <a:gd name="connsiteY21" fmla="*/ 2648051 h 6751039"/>
                <a:gd name="connsiteX22" fmla="*/ 165666 w 6566878"/>
                <a:gd name="connsiteY22" fmla="*/ 2709011 h 6751039"/>
                <a:gd name="connsiteX23" fmla="*/ 35037 w 6566878"/>
                <a:gd name="connsiteY23" fmla="*/ 2839639 h 6751039"/>
                <a:gd name="connsiteX24" fmla="*/ 8911 w 6566878"/>
                <a:gd name="connsiteY24" fmla="*/ 3144439 h 6751039"/>
                <a:gd name="connsiteX25" fmla="*/ 165666 w 6566878"/>
                <a:gd name="connsiteY25" fmla="*/ 3640828 h 6751039"/>
                <a:gd name="connsiteX26" fmla="*/ 383380 w 6566878"/>
                <a:gd name="connsiteY26" fmla="*/ 3675662 h 6751039"/>
                <a:gd name="connsiteX27" fmla="*/ 574968 w 6566878"/>
                <a:gd name="connsiteY27" fmla="*/ 3884668 h 6751039"/>
                <a:gd name="connsiteX28" fmla="*/ 514008 w 6566878"/>
                <a:gd name="connsiteY28" fmla="*/ 4119799 h 6751039"/>
                <a:gd name="connsiteX29" fmla="*/ 731723 w 6566878"/>
                <a:gd name="connsiteY29" fmla="*/ 4206885 h 6751039"/>
                <a:gd name="connsiteX30" fmla="*/ 984271 w 6566878"/>
                <a:gd name="connsiteY30" fmla="*/ 3997879 h 6751039"/>
                <a:gd name="connsiteX31" fmla="*/ 1245528 w 6566878"/>
                <a:gd name="connsiteY31" fmla="*/ 3945628 h 6751039"/>
                <a:gd name="connsiteX32" fmla="*/ 1193277 w 6566878"/>
                <a:gd name="connsiteY32" fmla="*/ 4102382 h 6751039"/>
                <a:gd name="connsiteX33" fmla="*/ 949437 w 6566878"/>
                <a:gd name="connsiteY33" fmla="*/ 4476851 h 6751039"/>
                <a:gd name="connsiteX34" fmla="*/ 932020 w 6566878"/>
                <a:gd name="connsiteY34" fmla="*/ 4894862 h 6751039"/>
                <a:gd name="connsiteX35" fmla="*/ 1001688 w 6566878"/>
                <a:gd name="connsiteY35" fmla="*/ 5330291 h 6751039"/>
                <a:gd name="connsiteX36" fmla="*/ 975563 w 6566878"/>
                <a:gd name="connsiteY36" fmla="*/ 5591548 h 6751039"/>
                <a:gd name="connsiteX37" fmla="*/ 862351 w 6566878"/>
                <a:gd name="connsiteY37" fmla="*/ 5809262 h 6751039"/>
                <a:gd name="connsiteX38" fmla="*/ 871060 w 6566878"/>
                <a:gd name="connsiteY38" fmla="*/ 6140188 h 6751039"/>
                <a:gd name="connsiteX39" fmla="*/ 905894 w 6566878"/>
                <a:gd name="connsiteY39" fmla="*/ 6436279 h 6751039"/>
                <a:gd name="connsiteX40" fmla="*/ 1201986 w 6566878"/>
                <a:gd name="connsiteY40" fmla="*/ 6749787 h 6751039"/>
                <a:gd name="connsiteX41" fmla="*/ 1602580 w 6566878"/>
                <a:gd name="connsiteY41" fmla="*/ 6488531 h 6751039"/>
                <a:gd name="connsiteX42" fmla="*/ 1907380 w 6566878"/>
                <a:gd name="connsiteY42" fmla="*/ 6331776 h 6751039"/>
                <a:gd name="connsiteX43" fmla="*/ 2299266 w 6566878"/>
                <a:gd name="connsiteY43" fmla="*/ 6183731 h 6751039"/>
                <a:gd name="connsiteX44" fmla="*/ 2656317 w 6566878"/>
                <a:gd name="connsiteY44" fmla="*/ 6366611 h 6751039"/>
                <a:gd name="connsiteX45" fmla="*/ 2821780 w 6566878"/>
                <a:gd name="connsiteY45" fmla="*/ 6375319 h 6751039"/>
                <a:gd name="connsiteX46" fmla="*/ 3143997 w 6566878"/>
                <a:gd name="connsiteY46" fmla="*/ 6183731 h 6751039"/>
                <a:gd name="connsiteX47" fmla="*/ 2969826 w 6566878"/>
                <a:gd name="connsiteY47" fmla="*/ 5992142 h 6751039"/>
                <a:gd name="connsiteX48" fmla="*/ 2543106 w 6566878"/>
                <a:gd name="connsiteY48" fmla="*/ 5809262 h 6751039"/>
                <a:gd name="connsiteX49" fmla="*/ 2281848 w 6566878"/>
                <a:gd name="connsiteY49" fmla="*/ 5591548 h 6751039"/>
                <a:gd name="connsiteX50" fmla="*/ 1889963 w 6566878"/>
                <a:gd name="connsiteY50" fmla="*/ 5182245 h 6751039"/>
                <a:gd name="connsiteX51" fmla="*/ 1776751 w 6566878"/>
                <a:gd name="connsiteY51" fmla="*/ 5008074 h 6751039"/>
                <a:gd name="connsiteX52" fmla="*/ 1811586 w 6566878"/>
                <a:gd name="connsiteY52" fmla="*/ 4720691 h 6751039"/>
                <a:gd name="connsiteX53" fmla="*/ 1715791 w 6566878"/>
                <a:gd name="connsiteY53" fmla="*/ 4398474 h 6751039"/>
                <a:gd name="connsiteX54" fmla="*/ 1907380 w 6566878"/>
                <a:gd name="connsiteY54" fmla="*/ 4198177 h 6751039"/>
                <a:gd name="connsiteX55" fmla="*/ 2316683 w 6566878"/>
                <a:gd name="connsiteY55" fmla="*/ 3954337 h 6751039"/>
                <a:gd name="connsiteX56" fmla="*/ 2412477 w 6566878"/>
                <a:gd name="connsiteY56" fmla="*/ 3745331 h 6751039"/>
                <a:gd name="connsiteX57" fmla="*/ 2142511 w 6566878"/>
                <a:gd name="connsiteY57" fmla="*/ 3623411 h 6751039"/>
                <a:gd name="connsiteX58" fmla="*/ 1916088 w 6566878"/>
                <a:gd name="connsiteY58" fmla="*/ 3553742 h 6751039"/>
                <a:gd name="connsiteX59" fmla="*/ 1402282 w 6566878"/>
                <a:gd name="connsiteY59" fmla="*/ 3640828 h 6751039"/>
                <a:gd name="connsiteX60" fmla="*/ 1306488 w 6566878"/>
                <a:gd name="connsiteY60" fmla="*/ 3292485 h 6751039"/>
                <a:gd name="connsiteX61" fmla="*/ 1358740 w 6566878"/>
                <a:gd name="connsiteY61" fmla="*/ 2857056 h 6751039"/>
                <a:gd name="connsiteX62" fmla="*/ 1471951 w 6566878"/>
                <a:gd name="connsiteY62" fmla="*/ 2169079 h 6751039"/>
                <a:gd name="connsiteX63" fmla="*/ 1741917 w 6566878"/>
                <a:gd name="connsiteY63" fmla="*/ 1864279 h 6751039"/>
                <a:gd name="connsiteX64" fmla="*/ 1759334 w 6566878"/>
                <a:gd name="connsiteY64" fmla="*/ 2430337 h 6751039"/>
                <a:gd name="connsiteX65" fmla="*/ 1872546 w 6566878"/>
                <a:gd name="connsiteY65" fmla="*/ 2796097 h 6751039"/>
                <a:gd name="connsiteX66" fmla="*/ 2003174 w 6566878"/>
                <a:gd name="connsiteY66" fmla="*/ 2839639 h 6751039"/>
                <a:gd name="connsiteX67" fmla="*/ 2177346 w 6566878"/>
                <a:gd name="connsiteY67" fmla="*/ 2500005 h 6751039"/>
                <a:gd name="connsiteX68" fmla="*/ 2368934 w 6566878"/>
                <a:gd name="connsiteY68" fmla="*/ 2203914 h 6751039"/>
                <a:gd name="connsiteX69" fmla="*/ 2656317 w 6566878"/>
                <a:gd name="connsiteY69" fmla="*/ 2073285 h 6751039"/>
                <a:gd name="connsiteX70" fmla="*/ 2978534 w 6566878"/>
                <a:gd name="connsiteY70" fmla="*/ 2064577 h 6751039"/>
                <a:gd name="connsiteX71" fmla="*/ 3178831 w 6566878"/>
                <a:gd name="connsiteY71" fmla="*/ 1907822 h 6751039"/>
                <a:gd name="connsiteX72" fmla="*/ 3335586 w 6566878"/>
                <a:gd name="connsiteY72" fmla="*/ 1742359 h 6751039"/>
                <a:gd name="connsiteX73" fmla="*/ 3509757 w 6566878"/>
                <a:gd name="connsiteY73" fmla="*/ 1942657 h 6751039"/>
                <a:gd name="connsiteX74" fmla="*/ 3805848 w 6566878"/>
                <a:gd name="connsiteY74" fmla="*/ 2203914 h 6751039"/>
                <a:gd name="connsiteX75" fmla="*/ 4058397 w 6566878"/>
                <a:gd name="connsiteY75" fmla="*/ 2238748 h 6751039"/>
                <a:gd name="connsiteX76" fmla="*/ 4389323 w 6566878"/>
                <a:gd name="connsiteY76" fmla="*/ 2081994 h 6751039"/>
                <a:gd name="connsiteX77" fmla="*/ 4589620 w 6566878"/>
                <a:gd name="connsiteY77" fmla="*/ 2047159 h 6751039"/>
                <a:gd name="connsiteX78" fmla="*/ 4990214 w 6566878"/>
                <a:gd name="connsiteY78" fmla="*/ 2064577 h 6751039"/>
                <a:gd name="connsiteX79" fmla="*/ 5164386 w 6566878"/>
                <a:gd name="connsiteY79" fmla="*/ 2125537 h 6751039"/>
                <a:gd name="connsiteX80" fmla="*/ 5355974 w 6566878"/>
                <a:gd name="connsiteY80" fmla="*/ 2177788 h 6751039"/>
                <a:gd name="connsiteX81" fmla="*/ 5878488 w 6566878"/>
                <a:gd name="connsiteY81" fmla="*/ 2186497 h 6751039"/>
                <a:gd name="connsiteX82" fmla="*/ 6191997 w 6566878"/>
                <a:gd name="connsiteY82" fmla="*/ 2421628 h 6751039"/>
                <a:gd name="connsiteX83" fmla="*/ 6479380 w 6566878"/>
                <a:gd name="connsiteY83" fmla="*/ 2369377 h 6751039"/>
                <a:gd name="connsiteX84" fmla="*/ 6488088 w 6566878"/>
                <a:gd name="connsiteY84" fmla="*/ 2081994 h 6751039"/>
                <a:gd name="connsiteX85" fmla="*/ 6566466 w 6566878"/>
                <a:gd name="connsiteY85" fmla="*/ 1568188 h 6751039"/>
                <a:gd name="connsiteX86" fmla="*/ 6505506 w 6566878"/>
                <a:gd name="connsiteY86" fmla="*/ 1106634 h 6751039"/>
                <a:gd name="connsiteX87" fmla="*/ 6252957 w 6566878"/>
                <a:gd name="connsiteY87" fmla="*/ 723457 h 6751039"/>
                <a:gd name="connsiteX88" fmla="*/ 5817528 w 6566878"/>
                <a:gd name="connsiteY88" fmla="*/ 897628 h 6751039"/>
                <a:gd name="connsiteX89" fmla="*/ 5486603 w 6566878"/>
                <a:gd name="connsiteY89" fmla="*/ 862794 h 6751039"/>
                <a:gd name="connsiteX90" fmla="*/ 5538854 w 6566878"/>
                <a:gd name="connsiteY90" fmla="*/ 479617 h 6751039"/>
                <a:gd name="connsiteX91" fmla="*/ 5617231 w 6566878"/>
                <a:gd name="connsiteY91" fmla="*/ 148691 h 6751039"/>
                <a:gd name="connsiteX92" fmla="*/ 5556271 w 6566878"/>
                <a:gd name="connsiteY92" fmla="*/ 70314 h 6751039"/>
                <a:gd name="connsiteX93" fmla="*/ 5521437 w 6566878"/>
                <a:gd name="connsiteY93" fmla="*/ 44188 h 6751039"/>
                <a:gd name="connsiteX94" fmla="*/ 5486603 w 6566878"/>
                <a:gd name="connsiteY94" fmla="*/ 9354 h 6751039"/>
                <a:gd name="connsiteX95" fmla="*/ 5399517 w 6566878"/>
                <a:gd name="connsiteY95" fmla="*/ 645 h 6751039"/>
                <a:gd name="connsiteX96" fmla="*/ 5321140 w 6566878"/>
                <a:gd name="connsiteY96" fmla="*/ 645 h 6751039"/>
                <a:gd name="connsiteX97" fmla="*/ 5094717 w 6566878"/>
                <a:gd name="connsiteY97" fmla="*/ 645 h 6751039"/>
                <a:gd name="connsiteX98" fmla="*/ 4006146 w 6566878"/>
                <a:gd name="connsiteY98" fmla="*/ 157399 h 6751039"/>
                <a:gd name="connsiteX99" fmla="*/ 4006146 w 6566878"/>
                <a:gd name="connsiteY99" fmla="*/ 296737 h 6751039"/>
                <a:gd name="connsiteX100" fmla="*/ 3892934 w 6566878"/>
                <a:gd name="connsiteY100" fmla="*/ 436074 h 6751039"/>
                <a:gd name="connsiteX101" fmla="*/ 3605551 w 6566878"/>
                <a:gd name="connsiteY101" fmla="*/ 610245 h 6751039"/>
                <a:gd name="connsiteX102" fmla="*/ 3431380 w 6566878"/>
                <a:gd name="connsiteY102" fmla="*/ 766999 h 6751039"/>
                <a:gd name="connsiteX0" fmla="*/ 3431380 w 6566878"/>
                <a:gd name="connsiteY0" fmla="*/ 766999 h 6751039"/>
                <a:gd name="connsiteX1" fmla="*/ 3265917 w 6566878"/>
                <a:gd name="connsiteY1" fmla="*/ 880211 h 6751039"/>
                <a:gd name="connsiteX2" fmla="*/ 3117871 w 6566878"/>
                <a:gd name="connsiteY2" fmla="*/ 1089217 h 6751039"/>
                <a:gd name="connsiteX3" fmla="*/ 2830488 w 6566878"/>
                <a:gd name="connsiteY3" fmla="*/ 1028257 h 6751039"/>
                <a:gd name="connsiteX4" fmla="*/ 2543106 w 6566878"/>
                <a:gd name="connsiteY4" fmla="*/ 836668 h 6751039"/>
                <a:gd name="connsiteX5" fmla="*/ 2238306 w 6566878"/>
                <a:gd name="connsiteY5" fmla="*/ 845377 h 6751039"/>
                <a:gd name="connsiteX6" fmla="*/ 2011883 w 6566878"/>
                <a:gd name="connsiteY6" fmla="*/ 888919 h 6751039"/>
                <a:gd name="connsiteX7" fmla="*/ 1759334 w 6566878"/>
                <a:gd name="connsiteY7" fmla="*/ 845377 h 6751039"/>
                <a:gd name="connsiteX8" fmla="*/ 1654831 w 6566878"/>
                <a:gd name="connsiteY8" fmla="*/ 845377 h 6751039"/>
                <a:gd name="connsiteX9" fmla="*/ 1463243 w 6566878"/>
                <a:gd name="connsiteY9" fmla="*/ 906337 h 6751039"/>
                <a:gd name="connsiteX10" fmla="*/ 1289071 w 6566878"/>
                <a:gd name="connsiteY10" fmla="*/ 906337 h 6751039"/>
                <a:gd name="connsiteX11" fmla="*/ 1010397 w 6566878"/>
                <a:gd name="connsiteY11" fmla="*/ 1097925 h 6751039"/>
                <a:gd name="connsiteX12" fmla="*/ 792683 w 6566878"/>
                <a:gd name="connsiteY12" fmla="*/ 1350474 h 6751039"/>
                <a:gd name="connsiteX13" fmla="*/ 731723 w 6566878"/>
                <a:gd name="connsiteY13" fmla="*/ 1533354 h 6751039"/>
                <a:gd name="connsiteX14" fmla="*/ 749140 w 6566878"/>
                <a:gd name="connsiteY14" fmla="*/ 1707525 h 6751039"/>
                <a:gd name="connsiteX15" fmla="*/ 792683 w 6566878"/>
                <a:gd name="connsiteY15" fmla="*/ 2012325 h 6751039"/>
                <a:gd name="connsiteX16" fmla="*/ 766557 w 6566878"/>
                <a:gd name="connsiteY16" fmla="*/ 2247457 h 6751039"/>
                <a:gd name="connsiteX17" fmla="*/ 679471 w 6566878"/>
                <a:gd name="connsiteY17" fmla="*/ 2203914 h 6751039"/>
                <a:gd name="connsiteX18" fmla="*/ 592386 w 6566878"/>
                <a:gd name="connsiteY18" fmla="*/ 2073285 h 6751039"/>
                <a:gd name="connsiteX19" fmla="*/ 487883 w 6566878"/>
                <a:gd name="connsiteY19" fmla="*/ 2134245 h 6751039"/>
                <a:gd name="connsiteX20" fmla="*/ 400797 w 6566878"/>
                <a:gd name="connsiteY20" fmla="*/ 2351959 h 6751039"/>
                <a:gd name="connsiteX21" fmla="*/ 305003 w 6566878"/>
                <a:gd name="connsiteY21" fmla="*/ 2648051 h 6751039"/>
                <a:gd name="connsiteX22" fmla="*/ 165666 w 6566878"/>
                <a:gd name="connsiteY22" fmla="*/ 2709011 h 6751039"/>
                <a:gd name="connsiteX23" fmla="*/ 35037 w 6566878"/>
                <a:gd name="connsiteY23" fmla="*/ 2839639 h 6751039"/>
                <a:gd name="connsiteX24" fmla="*/ 8911 w 6566878"/>
                <a:gd name="connsiteY24" fmla="*/ 3144439 h 6751039"/>
                <a:gd name="connsiteX25" fmla="*/ 165666 w 6566878"/>
                <a:gd name="connsiteY25" fmla="*/ 3640828 h 6751039"/>
                <a:gd name="connsiteX26" fmla="*/ 383380 w 6566878"/>
                <a:gd name="connsiteY26" fmla="*/ 3675662 h 6751039"/>
                <a:gd name="connsiteX27" fmla="*/ 574968 w 6566878"/>
                <a:gd name="connsiteY27" fmla="*/ 3884668 h 6751039"/>
                <a:gd name="connsiteX28" fmla="*/ 514008 w 6566878"/>
                <a:gd name="connsiteY28" fmla="*/ 4119799 h 6751039"/>
                <a:gd name="connsiteX29" fmla="*/ 731723 w 6566878"/>
                <a:gd name="connsiteY29" fmla="*/ 4206885 h 6751039"/>
                <a:gd name="connsiteX30" fmla="*/ 984271 w 6566878"/>
                <a:gd name="connsiteY30" fmla="*/ 3997879 h 6751039"/>
                <a:gd name="connsiteX31" fmla="*/ 1245528 w 6566878"/>
                <a:gd name="connsiteY31" fmla="*/ 3945628 h 6751039"/>
                <a:gd name="connsiteX32" fmla="*/ 1193277 w 6566878"/>
                <a:gd name="connsiteY32" fmla="*/ 4102382 h 6751039"/>
                <a:gd name="connsiteX33" fmla="*/ 949437 w 6566878"/>
                <a:gd name="connsiteY33" fmla="*/ 4476851 h 6751039"/>
                <a:gd name="connsiteX34" fmla="*/ 932020 w 6566878"/>
                <a:gd name="connsiteY34" fmla="*/ 4894862 h 6751039"/>
                <a:gd name="connsiteX35" fmla="*/ 1001688 w 6566878"/>
                <a:gd name="connsiteY35" fmla="*/ 5330291 h 6751039"/>
                <a:gd name="connsiteX36" fmla="*/ 975563 w 6566878"/>
                <a:gd name="connsiteY36" fmla="*/ 5591548 h 6751039"/>
                <a:gd name="connsiteX37" fmla="*/ 862351 w 6566878"/>
                <a:gd name="connsiteY37" fmla="*/ 5809262 h 6751039"/>
                <a:gd name="connsiteX38" fmla="*/ 871060 w 6566878"/>
                <a:gd name="connsiteY38" fmla="*/ 6140188 h 6751039"/>
                <a:gd name="connsiteX39" fmla="*/ 905894 w 6566878"/>
                <a:gd name="connsiteY39" fmla="*/ 6436279 h 6751039"/>
                <a:gd name="connsiteX40" fmla="*/ 1201986 w 6566878"/>
                <a:gd name="connsiteY40" fmla="*/ 6749787 h 6751039"/>
                <a:gd name="connsiteX41" fmla="*/ 1602580 w 6566878"/>
                <a:gd name="connsiteY41" fmla="*/ 6488531 h 6751039"/>
                <a:gd name="connsiteX42" fmla="*/ 1907380 w 6566878"/>
                <a:gd name="connsiteY42" fmla="*/ 6331776 h 6751039"/>
                <a:gd name="connsiteX43" fmla="*/ 2299266 w 6566878"/>
                <a:gd name="connsiteY43" fmla="*/ 6183731 h 6751039"/>
                <a:gd name="connsiteX44" fmla="*/ 2656317 w 6566878"/>
                <a:gd name="connsiteY44" fmla="*/ 6366611 h 6751039"/>
                <a:gd name="connsiteX45" fmla="*/ 2821780 w 6566878"/>
                <a:gd name="connsiteY45" fmla="*/ 6375319 h 6751039"/>
                <a:gd name="connsiteX46" fmla="*/ 3143997 w 6566878"/>
                <a:gd name="connsiteY46" fmla="*/ 6183731 h 6751039"/>
                <a:gd name="connsiteX47" fmla="*/ 2969826 w 6566878"/>
                <a:gd name="connsiteY47" fmla="*/ 5992142 h 6751039"/>
                <a:gd name="connsiteX48" fmla="*/ 2543106 w 6566878"/>
                <a:gd name="connsiteY48" fmla="*/ 5809262 h 6751039"/>
                <a:gd name="connsiteX49" fmla="*/ 2281848 w 6566878"/>
                <a:gd name="connsiteY49" fmla="*/ 5591548 h 6751039"/>
                <a:gd name="connsiteX50" fmla="*/ 1889963 w 6566878"/>
                <a:gd name="connsiteY50" fmla="*/ 5182245 h 6751039"/>
                <a:gd name="connsiteX51" fmla="*/ 1776751 w 6566878"/>
                <a:gd name="connsiteY51" fmla="*/ 5008074 h 6751039"/>
                <a:gd name="connsiteX52" fmla="*/ 1811586 w 6566878"/>
                <a:gd name="connsiteY52" fmla="*/ 4720691 h 6751039"/>
                <a:gd name="connsiteX53" fmla="*/ 1715791 w 6566878"/>
                <a:gd name="connsiteY53" fmla="*/ 4398474 h 6751039"/>
                <a:gd name="connsiteX54" fmla="*/ 1907380 w 6566878"/>
                <a:gd name="connsiteY54" fmla="*/ 4198177 h 6751039"/>
                <a:gd name="connsiteX55" fmla="*/ 2316683 w 6566878"/>
                <a:gd name="connsiteY55" fmla="*/ 3954337 h 6751039"/>
                <a:gd name="connsiteX56" fmla="*/ 2412477 w 6566878"/>
                <a:gd name="connsiteY56" fmla="*/ 3745331 h 6751039"/>
                <a:gd name="connsiteX57" fmla="*/ 2142511 w 6566878"/>
                <a:gd name="connsiteY57" fmla="*/ 3623411 h 6751039"/>
                <a:gd name="connsiteX58" fmla="*/ 1916088 w 6566878"/>
                <a:gd name="connsiteY58" fmla="*/ 3553742 h 6751039"/>
                <a:gd name="connsiteX59" fmla="*/ 1402282 w 6566878"/>
                <a:gd name="connsiteY59" fmla="*/ 3640828 h 6751039"/>
                <a:gd name="connsiteX60" fmla="*/ 1306488 w 6566878"/>
                <a:gd name="connsiteY60" fmla="*/ 3292485 h 6751039"/>
                <a:gd name="connsiteX61" fmla="*/ 1358740 w 6566878"/>
                <a:gd name="connsiteY61" fmla="*/ 2857056 h 6751039"/>
                <a:gd name="connsiteX62" fmla="*/ 1471951 w 6566878"/>
                <a:gd name="connsiteY62" fmla="*/ 2169079 h 6751039"/>
                <a:gd name="connsiteX63" fmla="*/ 1741917 w 6566878"/>
                <a:gd name="connsiteY63" fmla="*/ 1864279 h 6751039"/>
                <a:gd name="connsiteX64" fmla="*/ 1759334 w 6566878"/>
                <a:gd name="connsiteY64" fmla="*/ 2430337 h 6751039"/>
                <a:gd name="connsiteX65" fmla="*/ 1872546 w 6566878"/>
                <a:gd name="connsiteY65" fmla="*/ 2796097 h 6751039"/>
                <a:gd name="connsiteX66" fmla="*/ 2003174 w 6566878"/>
                <a:gd name="connsiteY66" fmla="*/ 2839639 h 6751039"/>
                <a:gd name="connsiteX67" fmla="*/ 2177346 w 6566878"/>
                <a:gd name="connsiteY67" fmla="*/ 2500005 h 6751039"/>
                <a:gd name="connsiteX68" fmla="*/ 2368934 w 6566878"/>
                <a:gd name="connsiteY68" fmla="*/ 2203914 h 6751039"/>
                <a:gd name="connsiteX69" fmla="*/ 2656317 w 6566878"/>
                <a:gd name="connsiteY69" fmla="*/ 2073285 h 6751039"/>
                <a:gd name="connsiteX70" fmla="*/ 2978534 w 6566878"/>
                <a:gd name="connsiteY70" fmla="*/ 2064577 h 6751039"/>
                <a:gd name="connsiteX71" fmla="*/ 3178831 w 6566878"/>
                <a:gd name="connsiteY71" fmla="*/ 1907822 h 6751039"/>
                <a:gd name="connsiteX72" fmla="*/ 3335586 w 6566878"/>
                <a:gd name="connsiteY72" fmla="*/ 1742359 h 6751039"/>
                <a:gd name="connsiteX73" fmla="*/ 3509757 w 6566878"/>
                <a:gd name="connsiteY73" fmla="*/ 1942657 h 6751039"/>
                <a:gd name="connsiteX74" fmla="*/ 3805848 w 6566878"/>
                <a:gd name="connsiteY74" fmla="*/ 2203914 h 6751039"/>
                <a:gd name="connsiteX75" fmla="*/ 4058397 w 6566878"/>
                <a:gd name="connsiteY75" fmla="*/ 2238748 h 6751039"/>
                <a:gd name="connsiteX76" fmla="*/ 4389323 w 6566878"/>
                <a:gd name="connsiteY76" fmla="*/ 2081994 h 6751039"/>
                <a:gd name="connsiteX77" fmla="*/ 4589620 w 6566878"/>
                <a:gd name="connsiteY77" fmla="*/ 2047159 h 6751039"/>
                <a:gd name="connsiteX78" fmla="*/ 4990214 w 6566878"/>
                <a:gd name="connsiteY78" fmla="*/ 2064577 h 6751039"/>
                <a:gd name="connsiteX79" fmla="*/ 5164386 w 6566878"/>
                <a:gd name="connsiteY79" fmla="*/ 2125537 h 6751039"/>
                <a:gd name="connsiteX80" fmla="*/ 5355974 w 6566878"/>
                <a:gd name="connsiteY80" fmla="*/ 2177788 h 6751039"/>
                <a:gd name="connsiteX81" fmla="*/ 5878488 w 6566878"/>
                <a:gd name="connsiteY81" fmla="*/ 2186497 h 6751039"/>
                <a:gd name="connsiteX82" fmla="*/ 6191997 w 6566878"/>
                <a:gd name="connsiteY82" fmla="*/ 2421628 h 6751039"/>
                <a:gd name="connsiteX83" fmla="*/ 6479380 w 6566878"/>
                <a:gd name="connsiteY83" fmla="*/ 2369377 h 6751039"/>
                <a:gd name="connsiteX84" fmla="*/ 6488088 w 6566878"/>
                <a:gd name="connsiteY84" fmla="*/ 2081994 h 6751039"/>
                <a:gd name="connsiteX85" fmla="*/ 6566466 w 6566878"/>
                <a:gd name="connsiteY85" fmla="*/ 1568188 h 6751039"/>
                <a:gd name="connsiteX86" fmla="*/ 6505506 w 6566878"/>
                <a:gd name="connsiteY86" fmla="*/ 1106634 h 6751039"/>
                <a:gd name="connsiteX87" fmla="*/ 6252957 w 6566878"/>
                <a:gd name="connsiteY87" fmla="*/ 723457 h 6751039"/>
                <a:gd name="connsiteX88" fmla="*/ 5817528 w 6566878"/>
                <a:gd name="connsiteY88" fmla="*/ 897628 h 6751039"/>
                <a:gd name="connsiteX89" fmla="*/ 5486603 w 6566878"/>
                <a:gd name="connsiteY89" fmla="*/ 862794 h 6751039"/>
                <a:gd name="connsiteX90" fmla="*/ 5538854 w 6566878"/>
                <a:gd name="connsiteY90" fmla="*/ 479617 h 6751039"/>
                <a:gd name="connsiteX91" fmla="*/ 5617231 w 6566878"/>
                <a:gd name="connsiteY91" fmla="*/ 148691 h 6751039"/>
                <a:gd name="connsiteX92" fmla="*/ 5556271 w 6566878"/>
                <a:gd name="connsiteY92" fmla="*/ 70314 h 6751039"/>
                <a:gd name="connsiteX93" fmla="*/ 5521437 w 6566878"/>
                <a:gd name="connsiteY93" fmla="*/ 44188 h 6751039"/>
                <a:gd name="connsiteX94" fmla="*/ 5486603 w 6566878"/>
                <a:gd name="connsiteY94" fmla="*/ 9354 h 6751039"/>
                <a:gd name="connsiteX95" fmla="*/ 5399517 w 6566878"/>
                <a:gd name="connsiteY95" fmla="*/ 645 h 6751039"/>
                <a:gd name="connsiteX96" fmla="*/ 5321140 w 6566878"/>
                <a:gd name="connsiteY96" fmla="*/ 645 h 6751039"/>
                <a:gd name="connsiteX97" fmla="*/ 4006146 w 6566878"/>
                <a:gd name="connsiteY97" fmla="*/ 157399 h 6751039"/>
                <a:gd name="connsiteX98" fmla="*/ 4006146 w 6566878"/>
                <a:gd name="connsiteY98" fmla="*/ 296737 h 6751039"/>
                <a:gd name="connsiteX99" fmla="*/ 3892934 w 6566878"/>
                <a:gd name="connsiteY99" fmla="*/ 436074 h 6751039"/>
                <a:gd name="connsiteX100" fmla="*/ 3605551 w 6566878"/>
                <a:gd name="connsiteY100" fmla="*/ 610245 h 6751039"/>
                <a:gd name="connsiteX101" fmla="*/ 3431380 w 6566878"/>
                <a:gd name="connsiteY101" fmla="*/ 766999 h 6751039"/>
                <a:gd name="connsiteX0" fmla="*/ 3431380 w 6566878"/>
                <a:gd name="connsiteY0" fmla="*/ 776731 h 6760771"/>
                <a:gd name="connsiteX1" fmla="*/ 3265917 w 6566878"/>
                <a:gd name="connsiteY1" fmla="*/ 889943 h 6760771"/>
                <a:gd name="connsiteX2" fmla="*/ 3117871 w 6566878"/>
                <a:gd name="connsiteY2" fmla="*/ 1098949 h 6760771"/>
                <a:gd name="connsiteX3" fmla="*/ 2830488 w 6566878"/>
                <a:gd name="connsiteY3" fmla="*/ 1037989 h 6760771"/>
                <a:gd name="connsiteX4" fmla="*/ 2543106 w 6566878"/>
                <a:gd name="connsiteY4" fmla="*/ 846400 h 6760771"/>
                <a:gd name="connsiteX5" fmla="*/ 2238306 w 6566878"/>
                <a:gd name="connsiteY5" fmla="*/ 855109 h 6760771"/>
                <a:gd name="connsiteX6" fmla="*/ 2011883 w 6566878"/>
                <a:gd name="connsiteY6" fmla="*/ 898651 h 6760771"/>
                <a:gd name="connsiteX7" fmla="*/ 1759334 w 6566878"/>
                <a:gd name="connsiteY7" fmla="*/ 855109 h 6760771"/>
                <a:gd name="connsiteX8" fmla="*/ 1654831 w 6566878"/>
                <a:gd name="connsiteY8" fmla="*/ 855109 h 6760771"/>
                <a:gd name="connsiteX9" fmla="*/ 1463243 w 6566878"/>
                <a:gd name="connsiteY9" fmla="*/ 916069 h 6760771"/>
                <a:gd name="connsiteX10" fmla="*/ 1289071 w 6566878"/>
                <a:gd name="connsiteY10" fmla="*/ 916069 h 6760771"/>
                <a:gd name="connsiteX11" fmla="*/ 1010397 w 6566878"/>
                <a:gd name="connsiteY11" fmla="*/ 1107657 h 6760771"/>
                <a:gd name="connsiteX12" fmla="*/ 792683 w 6566878"/>
                <a:gd name="connsiteY12" fmla="*/ 1360206 h 6760771"/>
                <a:gd name="connsiteX13" fmla="*/ 731723 w 6566878"/>
                <a:gd name="connsiteY13" fmla="*/ 1543086 h 6760771"/>
                <a:gd name="connsiteX14" fmla="*/ 749140 w 6566878"/>
                <a:gd name="connsiteY14" fmla="*/ 1717257 h 6760771"/>
                <a:gd name="connsiteX15" fmla="*/ 792683 w 6566878"/>
                <a:gd name="connsiteY15" fmla="*/ 2022057 h 6760771"/>
                <a:gd name="connsiteX16" fmla="*/ 766557 w 6566878"/>
                <a:gd name="connsiteY16" fmla="*/ 2257189 h 6760771"/>
                <a:gd name="connsiteX17" fmla="*/ 679471 w 6566878"/>
                <a:gd name="connsiteY17" fmla="*/ 2213646 h 6760771"/>
                <a:gd name="connsiteX18" fmla="*/ 592386 w 6566878"/>
                <a:gd name="connsiteY18" fmla="*/ 2083017 h 6760771"/>
                <a:gd name="connsiteX19" fmla="*/ 487883 w 6566878"/>
                <a:gd name="connsiteY19" fmla="*/ 2143977 h 6760771"/>
                <a:gd name="connsiteX20" fmla="*/ 400797 w 6566878"/>
                <a:gd name="connsiteY20" fmla="*/ 2361691 h 6760771"/>
                <a:gd name="connsiteX21" fmla="*/ 305003 w 6566878"/>
                <a:gd name="connsiteY21" fmla="*/ 2657783 h 6760771"/>
                <a:gd name="connsiteX22" fmla="*/ 165666 w 6566878"/>
                <a:gd name="connsiteY22" fmla="*/ 2718743 h 6760771"/>
                <a:gd name="connsiteX23" fmla="*/ 35037 w 6566878"/>
                <a:gd name="connsiteY23" fmla="*/ 2849371 h 6760771"/>
                <a:gd name="connsiteX24" fmla="*/ 8911 w 6566878"/>
                <a:gd name="connsiteY24" fmla="*/ 3154171 h 6760771"/>
                <a:gd name="connsiteX25" fmla="*/ 165666 w 6566878"/>
                <a:gd name="connsiteY25" fmla="*/ 3650560 h 6760771"/>
                <a:gd name="connsiteX26" fmla="*/ 383380 w 6566878"/>
                <a:gd name="connsiteY26" fmla="*/ 3685394 h 6760771"/>
                <a:gd name="connsiteX27" fmla="*/ 574968 w 6566878"/>
                <a:gd name="connsiteY27" fmla="*/ 3894400 h 6760771"/>
                <a:gd name="connsiteX28" fmla="*/ 514008 w 6566878"/>
                <a:gd name="connsiteY28" fmla="*/ 4129531 h 6760771"/>
                <a:gd name="connsiteX29" fmla="*/ 731723 w 6566878"/>
                <a:gd name="connsiteY29" fmla="*/ 4216617 h 6760771"/>
                <a:gd name="connsiteX30" fmla="*/ 984271 w 6566878"/>
                <a:gd name="connsiteY30" fmla="*/ 4007611 h 6760771"/>
                <a:gd name="connsiteX31" fmla="*/ 1245528 w 6566878"/>
                <a:gd name="connsiteY31" fmla="*/ 3955360 h 6760771"/>
                <a:gd name="connsiteX32" fmla="*/ 1193277 w 6566878"/>
                <a:gd name="connsiteY32" fmla="*/ 4112114 h 6760771"/>
                <a:gd name="connsiteX33" fmla="*/ 949437 w 6566878"/>
                <a:gd name="connsiteY33" fmla="*/ 4486583 h 6760771"/>
                <a:gd name="connsiteX34" fmla="*/ 932020 w 6566878"/>
                <a:gd name="connsiteY34" fmla="*/ 4904594 h 6760771"/>
                <a:gd name="connsiteX35" fmla="*/ 1001688 w 6566878"/>
                <a:gd name="connsiteY35" fmla="*/ 5340023 h 6760771"/>
                <a:gd name="connsiteX36" fmla="*/ 975563 w 6566878"/>
                <a:gd name="connsiteY36" fmla="*/ 5601280 h 6760771"/>
                <a:gd name="connsiteX37" fmla="*/ 862351 w 6566878"/>
                <a:gd name="connsiteY37" fmla="*/ 5818994 h 6760771"/>
                <a:gd name="connsiteX38" fmla="*/ 871060 w 6566878"/>
                <a:gd name="connsiteY38" fmla="*/ 6149920 h 6760771"/>
                <a:gd name="connsiteX39" fmla="*/ 905894 w 6566878"/>
                <a:gd name="connsiteY39" fmla="*/ 6446011 h 6760771"/>
                <a:gd name="connsiteX40" fmla="*/ 1201986 w 6566878"/>
                <a:gd name="connsiteY40" fmla="*/ 6759519 h 6760771"/>
                <a:gd name="connsiteX41" fmla="*/ 1602580 w 6566878"/>
                <a:gd name="connsiteY41" fmla="*/ 6498263 h 6760771"/>
                <a:gd name="connsiteX42" fmla="*/ 1907380 w 6566878"/>
                <a:gd name="connsiteY42" fmla="*/ 6341508 h 6760771"/>
                <a:gd name="connsiteX43" fmla="*/ 2299266 w 6566878"/>
                <a:gd name="connsiteY43" fmla="*/ 6193463 h 6760771"/>
                <a:gd name="connsiteX44" fmla="*/ 2656317 w 6566878"/>
                <a:gd name="connsiteY44" fmla="*/ 6376343 h 6760771"/>
                <a:gd name="connsiteX45" fmla="*/ 2821780 w 6566878"/>
                <a:gd name="connsiteY45" fmla="*/ 6385051 h 6760771"/>
                <a:gd name="connsiteX46" fmla="*/ 3143997 w 6566878"/>
                <a:gd name="connsiteY46" fmla="*/ 6193463 h 6760771"/>
                <a:gd name="connsiteX47" fmla="*/ 2969826 w 6566878"/>
                <a:gd name="connsiteY47" fmla="*/ 6001874 h 6760771"/>
                <a:gd name="connsiteX48" fmla="*/ 2543106 w 6566878"/>
                <a:gd name="connsiteY48" fmla="*/ 5818994 h 6760771"/>
                <a:gd name="connsiteX49" fmla="*/ 2281848 w 6566878"/>
                <a:gd name="connsiteY49" fmla="*/ 5601280 h 6760771"/>
                <a:gd name="connsiteX50" fmla="*/ 1889963 w 6566878"/>
                <a:gd name="connsiteY50" fmla="*/ 5191977 h 6760771"/>
                <a:gd name="connsiteX51" fmla="*/ 1776751 w 6566878"/>
                <a:gd name="connsiteY51" fmla="*/ 5017806 h 6760771"/>
                <a:gd name="connsiteX52" fmla="*/ 1811586 w 6566878"/>
                <a:gd name="connsiteY52" fmla="*/ 4730423 h 6760771"/>
                <a:gd name="connsiteX53" fmla="*/ 1715791 w 6566878"/>
                <a:gd name="connsiteY53" fmla="*/ 4408206 h 6760771"/>
                <a:gd name="connsiteX54" fmla="*/ 1907380 w 6566878"/>
                <a:gd name="connsiteY54" fmla="*/ 4207909 h 6760771"/>
                <a:gd name="connsiteX55" fmla="*/ 2316683 w 6566878"/>
                <a:gd name="connsiteY55" fmla="*/ 3964069 h 6760771"/>
                <a:gd name="connsiteX56" fmla="*/ 2412477 w 6566878"/>
                <a:gd name="connsiteY56" fmla="*/ 3755063 h 6760771"/>
                <a:gd name="connsiteX57" fmla="*/ 2142511 w 6566878"/>
                <a:gd name="connsiteY57" fmla="*/ 3633143 h 6760771"/>
                <a:gd name="connsiteX58" fmla="*/ 1916088 w 6566878"/>
                <a:gd name="connsiteY58" fmla="*/ 3563474 h 6760771"/>
                <a:gd name="connsiteX59" fmla="*/ 1402282 w 6566878"/>
                <a:gd name="connsiteY59" fmla="*/ 3650560 h 6760771"/>
                <a:gd name="connsiteX60" fmla="*/ 1306488 w 6566878"/>
                <a:gd name="connsiteY60" fmla="*/ 3302217 h 6760771"/>
                <a:gd name="connsiteX61" fmla="*/ 1358740 w 6566878"/>
                <a:gd name="connsiteY61" fmla="*/ 2866788 h 6760771"/>
                <a:gd name="connsiteX62" fmla="*/ 1471951 w 6566878"/>
                <a:gd name="connsiteY62" fmla="*/ 2178811 h 6760771"/>
                <a:gd name="connsiteX63" fmla="*/ 1741917 w 6566878"/>
                <a:gd name="connsiteY63" fmla="*/ 1874011 h 6760771"/>
                <a:gd name="connsiteX64" fmla="*/ 1759334 w 6566878"/>
                <a:gd name="connsiteY64" fmla="*/ 2440069 h 6760771"/>
                <a:gd name="connsiteX65" fmla="*/ 1872546 w 6566878"/>
                <a:gd name="connsiteY65" fmla="*/ 2805829 h 6760771"/>
                <a:gd name="connsiteX66" fmla="*/ 2003174 w 6566878"/>
                <a:gd name="connsiteY66" fmla="*/ 2849371 h 6760771"/>
                <a:gd name="connsiteX67" fmla="*/ 2177346 w 6566878"/>
                <a:gd name="connsiteY67" fmla="*/ 2509737 h 6760771"/>
                <a:gd name="connsiteX68" fmla="*/ 2368934 w 6566878"/>
                <a:gd name="connsiteY68" fmla="*/ 2213646 h 6760771"/>
                <a:gd name="connsiteX69" fmla="*/ 2656317 w 6566878"/>
                <a:gd name="connsiteY69" fmla="*/ 2083017 h 6760771"/>
                <a:gd name="connsiteX70" fmla="*/ 2978534 w 6566878"/>
                <a:gd name="connsiteY70" fmla="*/ 2074309 h 6760771"/>
                <a:gd name="connsiteX71" fmla="*/ 3178831 w 6566878"/>
                <a:gd name="connsiteY71" fmla="*/ 1917554 h 6760771"/>
                <a:gd name="connsiteX72" fmla="*/ 3335586 w 6566878"/>
                <a:gd name="connsiteY72" fmla="*/ 1752091 h 6760771"/>
                <a:gd name="connsiteX73" fmla="*/ 3509757 w 6566878"/>
                <a:gd name="connsiteY73" fmla="*/ 1952389 h 6760771"/>
                <a:gd name="connsiteX74" fmla="*/ 3805848 w 6566878"/>
                <a:gd name="connsiteY74" fmla="*/ 2213646 h 6760771"/>
                <a:gd name="connsiteX75" fmla="*/ 4058397 w 6566878"/>
                <a:gd name="connsiteY75" fmla="*/ 2248480 h 6760771"/>
                <a:gd name="connsiteX76" fmla="*/ 4389323 w 6566878"/>
                <a:gd name="connsiteY76" fmla="*/ 2091726 h 6760771"/>
                <a:gd name="connsiteX77" fmla="*/ 4589620 w 6566878"/>
                <a:gd name="connsiteY77" fmla="*/ 2056891 h 6760771"/>
                <a:gd name="connsiteX78" fmla="*/ 4990214 w 6566878"/>
                <a:gd name="connsiteY78" fmla="*/ 2074309 h 6760771"/>
                <a:gd name="connsiteX79" fmla="*/ 5164386 w 6566878"/>
                <a:gd name="connsiteY79" fmla="*/ 2135269 h 6760771"/>
                <a:gd name="connsiteX80" fmla="*/ 5355974 w 6566878"/>
                <a:gd name="connsiteY80" fmla="*/ 2187520 h 6760771"/>
                <a:gd name="connsiteX81" fmla="*/ 5878488 w 6566878"/>
                <a:gd name="connsiteY81" fmla="*/ 2196229 h 6760771"/>
                <a:gd name="connsiteX82" fmla="*/ 6191997 w 6566878"/>
                <a:gd name="connsiteY82" fmla="*/ 2431360 h 6760771"/>
                <a:gd name="connsiteX83" fmla="*/ 6479380 w 6566878"/>
                <a:gd name="connsiteY83" fmla="*/ 2379109 h 6760771"/>
                <a:gd name="connsiteX84" fmla="*/ 6488088 w 6566878"/>
                <a:gd name="connsiteY84" fmla="*/ 2091726 h 6760771"/>
                <a:gd name="connsiteX85" fmla="*/ 6566466 w 6566878"/>
                <a:gd name="connsiteY85" fmla="*/ 1577920 h 6760771"/>
                <a:gd name="connsiteX86" fmla="*/ 6505506 w 6566878"/>
                <a:gd name="connsiteY86" fmla="*/ 1116366 h 6760771"/>
                <a:gd name="connsiteX87" fmla="*/ 6252957 w 6566878"/>
                <a:gd name="connsiteY87" fmla="*/ 733189 h 6760771"/>
                <a:gd name="connsiteX88" fmla="*/ 5817528 w 6566878"/>
                <a:gd name="connsiteY88" fmla="*/ 907360 h 6760771"/>
                <a:gd name="connsiteX89" fmla="*/ 5486603 w 6566878"/>
                <a:gd name="connsiteY89" fmla="*/ 872526 h 6760771"/>
                <a:gd name="connsiteX90" fmla="*/ 5538854 w 6566878"/>
                <a:gd name="connsiteY90" fmla="*/ 489349 h 6760771"/>
                <a:gd name="connsiteX91" fmla="*/ 5617231 w 6566878"/>
                <a:gd name="connsiteY91" fmla="*/ 158423 h 6760771"/>
                <a:gd name="connsiteX92" fmla="*/ 5556271 w 6566878"/>
                <a:gd name="connsiteY92" fmla="*/ 80046 h 6760771"/>
                <a:gd name="connsiteX93" fmla="*/ 5521437 w 6566878"/>
                <a:gd name="connsiteY93" fmla="*/ 53920 h 6760771"/>
                <a:gd name="connsiteX94" fmla="*/ 5486603 w 6566878"/>
                <a:gd name="connsiteY94" fmla="*/ 19086 h 6760771"/>
                <a:gd name="connsiteX95" fmla="*/ 5399517 w 6566878"/>
                <a:gd name="connsiteY95" fmla="*/ 10377 h 6760771"/>
                <a:gd name="connsiteX96" fmla="*/ 4006146 w 6566878"/>
                <a:gd name="connsiteY96" fmla="*/ 167131 h 6760771"/>
                <a:gd name="connsiteX97" fmla="*/ 4006146 w 6566878"/>
                <a:gd name="connsiteY97" fmla="*/ 306469 h 6760771"/>
                <a:gd name="connsiteX98" fmla="*/ 3892934 w 6566878"/>
                <a:gd name="connsiteY98" fmla="*/ 445806 h 6760771"/>
                <a:gd name="connsiteX99" fmla="*/ 3605551 w 6566878"/>
                <a:gd name="connsiteY99" fmla="*/ 619977 h 6760771"/>
                <a:gd name="connsiteX100" fmla="*/ 3431380 w 6566878"/>
                <a:gd name="connsiteY100" fmla="*/ 776731 h 6760771"/>
                <a:gd name="connsiteX0" fmla="*/ 3431380 w 6566878"/>
                <a:gd name="connsiteY0" fmla="*/ 761506 h 6745546"/>
                <a:gd name="connsiteX1" fmla="*/ 3265917 w 6566878"/>
                <a:gd name="connsiteY1" fmla="*/ 874718 h 6745546"/>
                <a:gd name="connsiteX2" fmla="*/ 3117871 w 6566878"/>
                <a:gd name="connsiteY2" fmla="*/ 1083724 h 6745546"/>
                <a:gd name="connsiteX3" fmla="*/ 2830488 w 6566878"/>
                <a:gd name="connsiteY3" fmla="*/ 1022764 h 6745546"/>
                <a:gd name="connsiteX4" fmla="*/ 2543106 w 6566878"/>
                <a:gd name="connsiteY4" fmla="*/ 831175 h 6745546"/>
                <a:gd name="connsiteX5" fmla="*/ 2238306 w 6566878"/>
                <a:gd name="connsiteY5" fmla="*/ 839884 h 6745546"/>
                <a:gd name="connsiteX6" fmla="*/ 2011883 w 6566878"/>
                <a:gd name="connsiteY6" fmla="*/ 883426 h 6745546"/>
                <a:gd name="connsiteX7" fmla="*/ 1759334 w 6566878"/>
                <a:gd name="connsiteY7" fmla="*/ 839884 h 6745546"/>
                <a:gd name="connsiteX8" fmla="*/ 1654831 w 6566878"/>
                <a:gd name="connsiteY8" fmla="*/ 839884 h 6745546"/>
                <a:gd name="connsiteX9" fmla="*/ 1463243 w 6566878"/>
                <a:gd name="connsiteY9" fmla="*/ 900844 h 6745546"/>
                <a:gd name="connsiteX10" fmla="*/ 1289071 w 6566878"/>
                <a:gd name="connsiteY10" fmla="*/ 900844 h 6745546"/>
                <a:gd name="connsiteX11" fmla="*/ 1010397 w 6566878"/>
                <a:gd name="connsiteY11" fmla="*/ 1092432 h 6745546"/>
                <a:gd name="connsiteX12" fmla="*/ 792683 w 6566878"/>
                <a:gd name="connsiteY12" fmla="*/ 1344981 h 6745546"/>
                <a:gd name="connsiteX13" fmla="*/ 731723 w 6566878"/>
                <a:gd name="connsiteY13" fmla="*/ 1527861 h 6745546"/>
                <a:gd name="connsiteX14" fmla="*/ 749140 w 6566878"/>
                <a:gd name="connsiteY14" fmla="*/ 1702032 h 6745546"/>
                <a:gd name="connsiteX15" fmla="*/ 792683 w 6566878"/>
                <a:gd name="connsiteY15" fmla="*/ 2006832 h 6745546"/>
                <a:gd name="connsiteX16" fmla="*/ 766557 w 6566878"/>
                <a:gd name="connsiteY16" fmla="*/ 2241964 h 6745546"/>
                <a:gd name="connsiteX17" fmla="*/ 679471 w 6566878"/>
                <a:gd name="connsiteY17" fmla="*/ 2198421 h 6745546"/>
                <a:gd name="connsiteX18" fmla="*/ 592386 w 6566878"/>
                <a:gd name="connsiteY18" fmla="*/ 2067792 h 6745546"/>
                <a:gd name="connsiteX19" fmla="*/ 487883 w 6566878"/>
                <a:gd name="connsiteY19" fmla="*/ 2128752 h 6745546"/>
                <a:gd name="connsiteX20" fmla="*/ 400797 w 6566878"/>
                <a:gd name="connsiteY20" fmla="*/ 2346466 h 6745546"/>
                <a:gd name="connsiteX21" fmla="*/ 305003 w 6566878"/>
                <a:gd name="connsiteY21" fmla="*/ 2642558 h 6745546"/>
                <a:gd name="connsiteX22" fmla="*/ 165666 w 6566878"/>
                <a:gd name="connsiteY22" fmla="*/ 2703518 h 6745546"/>
                <a:gd name="connsiteX23" fmla="*/ 35037 w 6566878"/>
                <a:gd name="connsiteY23" fmla="*/ 2834146 h 6745546"/>
                <a:gd name="connsiteX24" fmla="*/ 8911 w 6566878"/>
                <a:gd name="connsiteY24" fmla="*/ 3138946 h 6745546"/>
                <a:gd name="connsiteX25" fmla="*/ 165666 w 6566878"/>
                <a:gd name="connsiteY25" fmla="*/ 3635335 h 6745546"/>
                <a:gd name="connsiteX26" fmla="*/ 383380 w 6566878"/>
                <a:gd name="connsiteY26" fmla="*/ 3670169 h 6745546"/>
                <a:gd name="connsiteX27" fmla="*/ 574968 w 6566878"/>
                <a:gd name="connsiteY27" fmla="*/ 3879175 h 6745546"/>
                <a:gd name="connsiteX28" fmla="*/ 514008 w 6566878"/>
                <a:gd name="connsiteY28" fmla="*/ 4114306 h 6745546"/>
                <a:gd name="connsiteX29" fmla="*/ 731723 w 6566878"/>
                <a:gd name="connsiteY29" fmla="*/ 4201392 h 6745546"/>
                <a:gd name="connsiteX30" fmla="*/ 984271 w 6566878"/>
                <a:gd name="connsiteY30" fmla="*/ 3992386 h 6745546"/>
                <a:gd name="connsiteX31" fmla="*/ 1245528 w 6566878"/>
                <a:gd name="connsiteY31" fmla="*/ 3940135 h 6745546"/>
                <a:gd name="connsiteX32" fmla="*/ 1193277 w 6566878"/>
                <a:gd name="connsiteY32" fmla="*/ 4096889 h 6745546"/>
                <a:gd name="connsiteX33" fmla="*/ 949437 w 6566878"/>
                <a:gd name="connsiteY33" fmla="*/ 4471358 h 6745546"/>
                <a:gd name="connsiteX34" fmla="*/ 932020 w 6566878"/>
                <a:gd name="connsiteY34" fmla="*/ 4889369 h 6745546"/>
                <a:gd name="connsiteX35" fmla="*/ 1001688 w 6566878"/>
                <a:gd name="connsiteY35" fmla="*/ 5324798 h 6745546"/>
                <a:gd name="connsiteX36" fmla="*/ 975563 w 6566878"/>
                <a:gd name="connsiteY36" fmla="*/ 5586055 h 6745546"/>
                <a:gd name="connsiteX37" fmla="*/ 862351 w 6566878"/>
                <a:gd name="connsiteY37" fmla="*/ 5803769 h 6745546"/>
                <a:gd name="connsiteX38" fmla="*/ 871060 w 6566878"/>
                <a:gd name="connsiteY38" fmla="*/ 6134695 h 6745546"/>
                <a:gd name="connsiteX39" fmla="*/ 905894 w 6566878"/>
                <a:gd name="connsiteY39" fmla="*/ 6430786 h 6745546"/>
                <a:gd name="connsiteX40" fmla="*/ 1201986 w 6566878"/>
                <a:gd name="connsiteY40" fmla="*/ 6744294 h 6745546"/>
                <a:gd name="connsiteX41" fmla="*/ 1602580 w 6566878"/>
                <a:gd name="connsiteY41" fmla="*/ 6483038 h 6745546"/>
                <a:gd name="connsiteX42" fmla="*/ 1907380 w 6566878"/>
                <a:gd name="connsiteY42" fmla="*/ 6326283 h 6745546"/>
                <a:gd name="connsiteX43" fmla="*/ 2299266 w 6566878"/>
                <a:gd name="connsiteY43" fmla="*/ 6178238 h 6745546"/>
                <a:gd name="connsiteX44" fmla="*/ 2656317 w 6566878"/>
                <a:gd name="connsiteY44" fmla="*/ 6361118 h 6745546"/>
                <a:gd name="connsiteX45" fmla="*/ 2821780 w 6566878"/>
                <a:gd name="connsiteY45" fmla="*/ 6369826 h 6745546"/>
                <a:gd name="connsiteX46" fmla="*/ 3143997 w 6566878"/>
                <a:gd name="connsiteY46" fmla="*/ 6178238 h 6745546"/>
                <a:gd name="connsiteX47" fmla="*/ 2969826 w 6566878"/>
                <a:gd name="connsiteY47" fmla="*/ 5986649 h 6745546"/>
                <a:gd name="connsiteX48" fmla="*/ 2543106 w 6566878"/>
                <a:gd name="connsiteY48" fmla="*/ 5803769 h 6745546"/>
                <a:gd name="connsiteX49" fmla="*/ 2281848 w 6566878"/>
                <a:gd name="connsiteY49" fmla="*/ 5586055 h 6745546"/>
                <a:gd name="connsiteX50" fmla="*/ 1889963 w 6566878"/>
                <a:gd name="connsiteY50" fmla="*/ 5176752 h 6745546"/>
                <a:gd name="connsiteX51" fmla="*/ 1776751 w 6566878"/>
                <a:gd name="connsiteY51" fmla="*/ 5002581 h 6745546"/>
                <a:gd name="connsiteX52" fmla="*/ 1811586 w 6566878"/>
                <a:gd name="connsiteY52" fmla="*/ 4715198 h 6745546"/>
                <a:gd name="connsiteX53" fmla="*/ 1715791 w 6566878"/>
                <a:gd name="connsiteY53" fmla="*/ 4392981 h 6745546"/>
                <a:gd name="connsiteX54" fmla="*/ 1907380 w 6566878"/>
                <a:gd name="connsiteY54" fmla="*/ 4192684 h 6745546"/>
                <a:gd name="connsiteX55" fmla="*/ 2316683 w 6566878"/>
                <a:gd name="connsiteY55" fmla="*/ 3948844 h 6745546"/>
                <a:gd name="connsiteX56" fmla="*/ 2412477 w 6566878"/>
                <a:gd name="connsiteY56" fmla="*/ 3739838 h 6745546"/>
                <a:gd name="connsiteX57" fmla="*/ 2142511 w 6566878"/>
                <a:gd name="connsiteY57" fmla="*/ 3617918 h 6745546"/>
                <a:gd name="connsiteX58" fmla="*/ 1916088 w 6566878"/>
                <a:gd name="connsiteY58" fmla="*/ 3548249 h 6745546"/>
                <a:gd name="connsiteX59" fmla="*/ 1402282 w 6566878"/>
                <a:gd name="connsiteY59" fmla="*/ 3635335 h 6745546"/>
                <a:gd name="connsiteX60" fmla="*/ 1306488 w 6566878"/>
                <a:gd name="connsiteY60" fmla="*/ 3286992 h 6745546"/>
                <a:gd name="connsiteX61" fmla="*/ 1358740 w 6566878"/>
                <a:gd name="connsiteY61" fmla="*/ 2851563 h 6745546"/>
                <a:gd name="connsiteX62" fmla="*/ 1471951 w 6566878"/>
                <a:gd name="connsiteY62" fmla="*/ 2163586 h 6745546"/>
                <a:gd name="connsiteX63" fmla="*/ 1741917 w 6566878"/>
                <a:gd name="connsiteY63" fmla="*/ 1858786 h 6745546"/>
                <a:gd name="connsiteX64" fmla="*/ 1759334 w 6566878"/>
                <a:gd name="connsiteY64" fmla="*/ 2424844 h 6745546"/>
                <a:gd name="connsiteX65" fmla="*/ 1872546 w 6566878"/>
                <a:gd name="connsiteY65" fmla="*/ 2790604 h 6745546"/>
                <a:gd name="connsiteX66" fmla="*/ 2003174 w 6566878"/>
                <a:gd name="connsiteY66" fmla="*/ 2834146 h 6745546"/>
                <a:gd name="connsiteX67" fmla="*/ 2177346 w 6566878"/>
                <a:gd name="connsiteY67" fmla="*/ 2494512 h 6745546"/>
                <a:gd name="connsiteX68" fmla="*/ 2368934 w 6566878"/>
                <a:gd name="connsiteY68" fmla="*/ 2198421 h 6745546"/>
                <a:gd name="connsiteX69" fmla="*/ 2656317 w 6566878"/>
                <a:gd name="connsiteY69" fmla="*/ 2067792 h 6745546"/>
                <a:gd name="connsiteX70" fmla="*/ 2978534 w 6566878"/>
                <a:gd name="connsiteY70" fmla="*/ 2059084 h 6745546"/>
                <a:gd name="connsiteX71" fmla="*/ 3178831 w 6566878"/>
                <a:gd name="connsiteY71" fmla="*/ 1902329 h 6745546"/>
                <a:gd name="connsiteX72" fmla="*/ 3335586 w 6566878"/>
                <a:gd name="connsiteY72" fmla="*/ 1736866 h 6745546"/>
                <a:gd name="connsiteX73" fmla="*/ 3509757 w 6566878"/>
                <a:gd name="connsiteY73" fmla="*/ 1937164 h 6745546"/>
                <a:gd name="connsiteX74" fmla="*/ 3805848 w 6566878"/>
                <a:gd name="connsiteY74" fmla="*/ 2198421 h 6745546"/>
                <a:gd name="connsiteX75" fmla="*/ 4058397 w 6566878"/>
                <a:gd name="connsiteY75" fmla="*/ 2233255 h 6745546"/>
                <a:gd name="connsiteX76" fmla="*/ 4389323 w 6566878"/>
                <a:gd name="connsiteY76" fmla="*/ 2076501 h 6745546"/>
                <a:gd name="connsiteX77" fmla="*/ 4589620 w 6566878"/>
                <a:gd name="connsiteY77" fmla="*/ 2041666 h 6745546"/>
                <a:gd name="connsiteX78" fmla="*/ 4990214 w 6566878"/>
                <a:gd name="connsiteY78" fmla="*/ 2059084 h 6745546"/>
                <a:gd name="connsiteX79" fmla="*/ 5164386 w 6566878"/>
                <a:gd name="connsiteY79" fmla="*/ 2120044 h 6745546"/>
                <a:gd name="connsiteX80" fmla="*/ 5355974 w 6566878"/>
                <a:gd name="connsiteY80" fmla="*/ 2172295 h 6745546"/>
                <a:gd name="connsiteX81" fmla="*/ 5878488 w 6566878"/>
                <a:gd name="connsiteY81" fmla="*/ 2181004 h 6745546"/>
                <a:gd name="connsiteX82" fmla="*/ 6191997 w 6566878"/>
                <a:gd name="connsiteY82" fmla="*/ 2416135 h 6745546"/>
                <a:gd name="connsiteX83" fmla="*/ 6479380 w 6566878"/>
                <a:gd name="connsiteY83" fmla="*/ 2363884 h 6745546"/>
                <a:gd name="connsiteX84" fmla="*/ 6488088 w 6566878"/>
                <a:gd name="connsiteY84" fmla="*/ 2076501 h 6745546"/>
                <a:gd name="connsiteX85" fmla="*/ 6566466 w 6566878"/>
                <a:gd name="connsiteY85" fmla="*/ 1562695 h 6745546"/>
                <a:gd name="connsiteX86" fmla="*/ 6505506 w 6566878"/>
                <a:gd name="connsiteY86" fmla="*/ 1101141 h 6745546"/>
                <a:gd name="connsiteX87" fmla="*/ 6252957 w 6566878"/>
                <a:gd name="connsiteY87" fmla="*/ 717964 h 6745546"/>
                <a:gd name="connsiteX88" fmla="*/ 5817528 w 6566878"/>
                <a:gd name="connsiteY88" fmla="*/ 892135 h 6745546"/>
                <a:gd name="connsiteX89" fmla="*/ 5486603 w 6566878"/>
                <a:gd name="connsiteY89" fmla="*/ 857301 h 6745546"/>
                <a:gd name="connsiteX90" fmla="*/ 5538854 w 6566878"/>
                <a:gd name="connsiteY90" fmla="*/ 474124 h 6745546"/>
                <a:gd name="connsiteX91" fmla="*/ 5617231 w 6566878"/>
                <a:gd name="connsiteY91" fmla="*/ 143198 h 6745546"/>
                <a:gd name="connsiteX92" fmla="*/ 5556271 w 6566878"/>
                <a:gd name="connsiteY92" fmla="*/ 64821 h 6745546"/>
                <a:gd name="connsiteX93" fmla="*/ 5521437 w 6566878"/>
                <a:gd name="connsiteY93" fmla="*/ 38695 h 6745546"/>
                <a:gd name="connsiteX94" fmla="*/ 5486603 w 6566878"/>
                <a:gd name="connsiteY94" fmla="*/ 3861 h 6745546"/>
                <a:gd name="connsiteX95" fmla="*/ 4190894 w 6566878"/>
                <a:gd name="connsiteY95" fmla="*/ 137783 h 6745546"/>
                <a:gd name="connsiteX96" fmla="*/ 4006146 w 6566878"/>
                <a:gd name="connsiteY96" fmla="*/ 151906 h 6745546"/>
                <a:gd name="connsiteX97" fmla="*/ 4006146 w 6566878"/>
                <a:gd name="connsiteY97" fmla="*/ 291244 h 6745546"/>
                <a:gd name="connsiteX98" fmla="*/ 3892934 w 6566878"/>
                <a:gd name="connsiteY98" fmla="*/ 430581 h 6745546"/>
                <a:gd name="connsiteX99" fmla="*/ 3605551 w 6566878"/>
                <a:gd name="connsiteY99" fmla="*/ 604752 h 6745546"/>
                <a:gd name="connsiteX100" fmla="*/ 3431380 w 6566878"/>
                <a:gd name="connsiteY100" fmla="*/ 761506 h 6745546"/>
                <a:gd name="connsiteX0" fmla="*/ 3431380 w 6566878"/>
                <a:gd name="connsiteY0" fmla="*/ 761506 h 6745546"/>
                <a:gd name="connsiteX1" fmla="*/ 3265917 w 6566878"/>
                <a:gd name="connsiteY1" fmla="*/ 874718 h 6745546"/>
                <a:gd name="connsiteX2" fmla="*/ 3117871 w 6566878"/>
                <a:gd name="connsiteY2" fmla="*/ 1083724 h 6745546"/>
                <a:gd name="connsiteX3" fmla="*/ 2830488 w 6566878"/>
                <a:gd name="connsiteY3" fmla="*/ 1022764 h 6745546"/>
                <a:gd name="connsiteX4" fmla="*/ 2543106 w 6566878"/>
                <a:gd name="connsiteY4" fmla="*/ 831175 h 6745546"/>
                <a:gd name="connsiteX5" fmla="*/ 2238306 w 6566878"/>
                <a:gd name="connsiteY5" fmla="*/ 839884 h 6745546"/>
                <a:gd name="connsiteX6" fmla="*/ 2011883 w 6566878"/>
                <a:gd name="connsiteY6" fmla="*/ 883426 h 6745546"/>
                <a:gd name="connsiteX7" fmla="*/ 1759334 w 6566878"/>
                <a:gd name="connsiteY7" fmla="*/ 839884 h 6745546"/>
                <a:gd name="connsiteX8" fmla="*/ 1654831 w 6566878"/>
                <a:gd name="connsiteY8" fmla="*/ 839884 h 6745546"/>
                <a:gd name="connsiteX9" fmla="*/ 1463243 w 6566878"/>
                <a:gd name="connsiteY9" fmla="*/ 900844 h 6745546"/>
                <a:gd name="connsiteX10" fmla="*/ 1289071 w 6566878"/>
                <a:gd name="connsiteY10" fmla="*/ 900844 h 6745546"/>
                <a:gd name="connsiteX11" fmla="*/ 1010397 w 6566878"/>
                <a:gd name="connsiteY11" fmla="*/ 1092432 h 6745546"/>
                <a:gd name="connsiteX12" fmla="*/ 792683 w 6566878"/>
                <a:gd name="connsiteY12" fmla="*/ 1344981 h 6745546"/>
                <a:gd name="connsiteX13" fmla="*/ 731723 w 6566878"/>
                <a:gd name="connsiteY13" fmla="*/ 1527861 h 6745546"/>
                <a:gd name="connsiteX14" fmla="*/ 749140 w 6566878"/>
                <a:gd name="connsiteY14" fmla="*/ 1702032 h 6745546"/>
                <a:gd name="connsiteX15" fmla="*/ 792683 w 6566878"/>
                <a:gd name="connsiteY15" fmla="*/ 2006832 h 6745546"/>
                <a:gd name="connsiteX16" fmla="*/ 766557 w 6566878"/>
                <a:gd name="connsiteY16" fmla="*/ 2241964 h 6745546"/>
                <a:gd name="connsiteX17" fmla="*/ 679471 w 6566878"/>
                <a:gd name="connsiteY17" fmla="*/ 2198421 h 6745546"/>
                <a:gd name="connsiteX18" fmla="*/ 592386 w 6566878"/>
                <a:gd name="connsiteY18" fmla="*/ 2067792 h 6745546"/>
                <a:gd name="connsiteX19" fmla="*/ 487883 w 6566878"/>
                <a:gd name="connsiteY19" fmla="*/ 2128752 h 6745546"/>
                <a:gd name="connsiteX20" fmla="*/ 400797 w 6566878"/>
                <a:gd name="connsiteY20" fmla="*/ 2346466 h 6745546"/>
                <a:gd name="connsiteX21" fmla="*/ 305003 w 6566878"/>
                <a:gd name="connsiteY21" fmla="*/ 2642558 h 6745546"/>
                <a:gd name="connsiteX22" fmla="*/ 165666 w 6566878"/>
                <a:gd name="connsiteY22" fmla="*/ 2703518 h 6745546"/>
                <a:gd name="connsiteX23" fmla="*/ 35037 w 6566878"/>
                <a:gd name="connsiteY23" fmla="*/ 2834146 h 6745546"/>
                <a:gd name="connsiteX24" fmla="*/ 8911 w 6566878"/>
                <a:gd name="connsiteY24" fmla="*/ 3138946 h 6745546"/>
                <a:gd name="connsiteX25" fmla="*/ 165666 w 6566878"/>
                <a:gd name="connsiteY25" fmla="*/ 3635335 h 6745546"/>
                <a:gd name="connsiteX26" fmla="*/ 383380 w 6566878"/>
                <a:gd name="connsiteY26" fmla="*/ 3670169 h 6745546"/>
                <a:gd name="connsiteX27" fmla="*/ 574968 w 6566878"/>
                <a:gd name="connsiteY27" fmla="*/ 3879175 h 6745546"/>
                <a:gd name="connsiteX28" fmla="*/ 514008 w 6566878"/>
                <a:gd name="connsiteY28" fmla="*/ 4114306 h 6745546"/>
                <a:gd name="connsiteX29" fmla="*/ 731723 w 6566878"/>
                <a:gd name="connsiteY29" fmla="*/ 4201392 h 6745546"/>
                <a:gd name="connsiteX30" fmla="*/ 984271 w 6566878"/>
                <a:gd name="connsiteY30" fmla="*/ 3992386 h 6745546"/>
                <a:gd name="connsiteX31" fmla="*/ 1245528 w 6566878"/>
                <a:gd name="connsiteY31" fmla="*/ 3940135 h 6745546"/>
                <a:gd name="connsiteX32" fmla="*/ 1193277 w 6566878"/>
                <a:gd name="connsiteY32" fmla="*/ 4096889 h 6745546"/>
                <a:gd name="connsiteX33" fmla="*/ 949437 w 6566878"/>
                <a:gd name="connsiteY33" fmla="*/ 4471358 h 6745546"/>
                <a:gd name="connsiteX34" fmla="*/ 932020 w 6566878"/>
                <a:gd name="connsiteY34" fmla="*/ 4889369 h 6745546"/>
                <a:gd name="connsiteX35" fmla="*/ 1001688 w 6566878"/>
                <a:gd name="connsiteY35" fmla="*/ 5324798 h 6745546"/>
                <a:gd name="connsiteX36" fmla="*/ 975563 w 6566878"/>
                <a:gd name="connsiteY36" fmla="*/ 5586055 h 6745546"/>
                <a:gd name="connsiteX37" fmla="*/ 862351 w 6566878"/>
                <a:gd name="connsiteY37" fmla="*/ 5803769 h 6745546"/>
                <a:gd name="connsiteX38" fmla="*/ 871060 w 6566878"/>
                <a:gd name="connsiteY38" fmla="*/ 6134695 h 6745546"/>
                <a:gd name="connsiteX39" fmla="*/ 905894 w 6566878"/>
                <a:gd name="connsiteY39" fmla="*/ 6430786 h 6745546"/>
                <a:gd name="connsiteX40" fmla="*/ 1201986 w 6566878"/>
                <a:gd name="connsiteY40" fmla="*/ 6744294 h 6745546"/>
                <a:gd name="connsiteX41" fmla="*/ 1602580 w 6566878"/>
                <a:gd name="connsiteY41" fmla="*/ 6483038 h 6745546"/>
                <a:gd name="connsiteX42" fmla="*/ 1907380 w 6566878"/>
                <a:gd name="connsiteY42" fmla="*/ 6326283 h 6745546"/>
                <a:gd name="connsiteX43" fmla="*/ 2299266 w 6566878"/>
                <a:gd name="connsiteY43" fmla="*/ 6178238 h 6745546"/>
                <a:gd name="connsiteX44" fmla="*/ 2656317 w 6566878"/>
                <a:gd name="connsiteY44" fmla="*/ 6361118 h 6745546"/>
                <a:gd name="connsiteX45" fmla="*/ 2821780 w 6566878"/>
                <a:gd name="connsiteY45" fmla="*/ 6369826 h 6745546"/>
                <a:gd name="connsiteX46" fmla="*/ 3143997 w 6566878"/>
                <a:gd name="connsiteY46" fmla="*/ 6178238 h 6745546"/>
                <a:gd name="connsiteX47" fmla="*/ 2969826 w 6566878"/>
                <a:gd name="connsiteY47" fmla="*/ 5986649 h 6745546"/>
                <a:gd name="connsiteX48" fmla="*/ 2543106 w 6566878"/>
                <a:gd name="connsiteY48" fmla="*/ 5803769 h 6745546"/>
                <a:gd name="connsiteX49" fmla="*/ 2281848 w 6566878"/>
                <a:gd name="connsiteY49" fmla="*/ 5586055 h 6745546"/>
                <a:gd name="connsiteX50" fmla="*/ 1889963 w 6566878"/>
                <a:gd name="connsiteY50" fmla="*/ 5176752 h 6745546"/>
                <a:gd name="connsiteX51" fmla="*/ 1776751 w 6566878"/>
                <a:gd name="connsiteY51" fmla="*/ 5002581 h 6745546"/>
                <a:gd name="connsiteX52" fmla="*/ 1811586 w 6566878"/>
                <a:gd name="connsiteY52" fmla="*/ 4715198 h 6745546"/>
                <a:gd name="connsiteX53" fmla="*/ 1715791 w 6566878"/>
                <a:gd name="connsiteY53" fmla="*/ 4392981 h 6745546"/>
                <a:gd name="connsiteX54" fmla="*/ 1907380 w 6566878"/>
                <a:gd name="connsiteY54" fmla="*/ 4192684 h 6745546"/>
                <a:gd name="connsiteX55" fmla="*/ 2316683 w 6566878"/>
                <a:gd name="connsiteY55" fmla="*/ 3948844 h 6745546"/>
                <a:gd name="connsiteX56" fmla="*/ 2412477 w 6566878"/>
                <a:gd name="connsiteY56" fmla="*/ 3739838 h 6745546"/>
                <a:gd name="connsiteX57" fmla="*/ 2142511 w 6566878"/>
                <a:gd name="connsiteY57" fmla="*/ 3617918 h 6745546"/>
                <a:gd name="connsiteX58" fmla="*/ 1916088 w 6566878"/>
                <a:gd name="connsiteY58" fmla="*/ 3548249 h 6745546"/>
                <a:gd name="connsiteX59" fmla="*/ 1402282 w 6566878"/>
                <a:gd name="connsiteY59" fmla="*/ 3635335 h 6745546"/>
                <a:gd name="connsiteX60" fmla="*/ 1306488 w 6566878"/>
                <a:gd name="connsiteY60" fmla="*/ 3286992 h 6745546"/>
                <a:gd name="connsiteX61" fmla="*/ 1358740 w 6566878"/>
                <a:gd name="connsiteY61" fmla="*/ 2851563 h 6745546"/>
                <a:gd name="connsiteX62" fmla="*/ 1471951 w 6566878"/>
                <a:gd name="connsiteY62" fmla="*/ 2163586 h 6745546"/>
                <a:gd name="connsiteX63" fmla="*/ 1741917 w 6566878"/>
                <a:gd name="connsiteY63" fmla="*/ 1858786 h 6745546"/>
                <a:gd name="connsiteX64" fmla="*/ 1759334 w 6566878"/>
                <a:gd name="connsiteY64" fmla="*/ 2424844 h 6745546"/>
                <a:gd name="connsiteX65" fmla="*/ 1872546 w 6566878"/>
                <a:gd name="connsiteY65" fmla="*/ 2790604 h 6745546"/>
                <a:gd name="connsiteX66" fmla="*/ 2003174 w 6566878"/>
                <a:gd name="connsiteY66" fmla="*/ 2834146 h 6745546"/>
                <a:gd name="connsiteX67" fmla="*/ 2177346 w 6566878"/>
                <a:gd name="connsiteY67" fmla="*/ 2494512 h 6745546"/>
                <a:gd name="connsiteX68" fmla="*/ 2368934 w 6566878"/>
                <a:gd name="connsiteY68" fmla="*/ 2198421 h 6745546"/>
                <a:gd name="connsiteX69" fmla="*/ 2656317 w 6566878"/>
                <a:gd name="connsiteY69" fmla="*/ 2067792 h 6745546"/>
                <a:gd name="connsiteX70" fmla="*/ 2978534 w 6566878"/>
                <a:gd name="connsiteY70" fmla="*/ 2059084 h 6745546"/>
                <a:gd name="connsiteX71" fmla="*/ 3178831 w 6566878"/>
                <a:gd name="connsiteY71" fmla="*/ 1902329 h 6745546"/>
                <a:gd name="connsiteX72" fmla="*/ 3335586 w 6566878"/>
                <a:gd name="connsiteY72" fmla="*/ 1736866 h 6745546"/>
                <a:gd name="connsiteX73" fmla="*/ 3509757 w 6566878"/>
                <a:gd name="connsiteY73" fmla="*/ 1937164 h 6745546"/>
                <a:gd name="connsiteX74" fmla="*/ 3805848 w 6566878"/>
                <a:gd name="connsiteY74" fmla="*/ 2198421 h 6745546"/>
                <a:gd name="connsiteX75" fmla="*/ 4058397 w 6566878"/>
                <a:gd name="connsiteY75" fmla="*/ 2233255 h 6745546"/>
                <a:gd name="connsiteX76" fmla="*/ 4389323 w 6566878"/>
                <a:gd name="connsiteY76" fmla="*/ 2076501 h 6745546"/>
                <a:gd name="connsiteX77" fmla="*/ 4589620 w 6566878"/>
                <a:gd name="connsiteY77" fmla="*/ 2041666 h 6745546"/>
                <a:gd name="connsiteX78" fmla="*/ 4990214 w 6566878"/>
                <a:gd name="connsiteY78" fmla="*/ 2059084 h 6745546"/>
                <a:gd name="connsiteX79" fmla="*/ 5164386 w 6566878"/>
                <a:gd name="connsiteY79" fmla="*/ 2120044 h 6745546"/>
                <a:gd name="connsiteX80" fmla="*/ 5355974 w 6566878"/>
                <a:gd name="connsiteY80" fmla="*/ 2172295 h 6745546"/>
                <a:gd name="connsiteX81" fmla="*/ 5878488 w 6566878"/>
                <a:gd name="connsiteY81" fmla="*/ 2181004 h 6745546"/>
                <a:gd name="connsiteX82" fmla="*/ 6191997 w 6566878"/>
                <a:gd name="connsiteY82" fmla="*/ 2416135 h 6745546"/>
                <a:gd name="connsiteX83" fmla="*/ 6479380 w 6566878"/>
                <a:gd name="connsiteY83" fmla="*/ 2363884 h 6745546"/>
                <a:gd name="connsiteX84" fmla="*/ 6488088 w 6566878"/>
                <a:gd name="connsiteY84" fmla="*/ 2076501 h 6745546"/>
                <a:gd name="connsiteX85" fmla="*/ 6566466 w 6566878"/>
                <a:gd name="connsiteY85" fmla="*/ 1562695 h 6745546"/>
                <a:gd name="connsiteX86" fmla="*/ 6505506 w 6566878"/>
                <a:gd name="connsiteY86" fmla="*/ 1101141 h 6745546"/>
                <a:gd name="connsiteX87" fmla="*/ 6252957 w 6566878"/>
                <a:gd name="connsiteY87" fmla="*/ 717964 h 6745546"/>
                <a:gd name="connsiteX88" fmla="*/ 5817528 w 6566878"/>
                <a:gd name="connsiteY88" fmla="*/ 892135 h 6745546"/>
                <a:gd name="connsiteX89" fmla="*/ 5486603 w 6566878"/>
                <a:gd name="connsiteY89" fmla="*/ 857301 h 6745546"/>
                <a:gd name="connsiteX90" fmla="*/ 5538854 w 6566878"/>
                <a:gd name="connsiteY90" fmla="*/ 474124 h 6745546"/>
                <a:gd name="connsiteX91" fmla="*/ 5617231 w 6566878"/>
                <a:gd name="connsiteY91" fmla="*/ 143198 h 6745546"/>
                <a:gd name="connsiteX92" fmla="*/ 5556271 w 6566878"/>
                <a:gd name="connsiteY92" fmla="*/ 64821 h 6745546"/>
                <a:gd name="connsiteX93" fmla="*/ 5521437 w 6566878"/>
                <a:gd name="connsiteY93" fmla="*/ 38695 h 6745546"/>
                <a:gd name="connsiteX94" fmla="*/ 5486603 w 6566878"/>
                <a:gd name="connsiteY94" fmla="*/ 3861 h 6745546"/>
                <a:gd name="connsiteX95" fmla="*/ 4190894 w 6566878"/>
                <a:gd name="connsiteY95" fmla="*/ 137783 h 6745546"/>
                <a:gd name="connsiteX96" fmla="*/ 4006146 w 6566878"/>
                <a:gd name="connsiteY96" fmla="*/ 151906 h 6745546"/>
                <a:gd name="connsiteX97" fmla="*/ 4006146 w 6566878"/>
                <a:gd name="connsiteY97" fmla="*/ 291244 h 6745546"/>
                <a:gd name="connsiteX98" fmla="*/ 3892934 w 6566878"/>
                <a:gd name="connsiteY98" fmla="*/ 430581 h 6745546"/>
                <a:gd name="connsiteX99" fmla="*/ 3605551 w 6566878"/>
                <a:gd name="connsiteY99" fmla="*/ 604752 h 6745546"/>
                <a:gd name="connsiteX100" fmla="*/ 3431380 w 6566878"/>
                <a:gd name="connsiteY100" fmla="*/ 761506 h 6745546"/>
                <a:gd name="connsiteX0" fmla="*/ 3431380 w 6566878"/>
                <a:gd name="connsiteY0" fmla="*/ 726520 h 6710560"/>
                <a:gd name="connsiteX1" fmla="*/ 3265917 w 6566878"/>
                <a:gd name="connsiteY1" fmla="*/ 839732 h 6710560"/>
                <a:gd name="connsiteX2" fmla="*/ 3117871 w 6566878"/>
                <a:gd name="connsiteY2" fmla="*/ 1048738 h 6710560"/>
                <a:gd name="connsiteX3" fmla="*/ 2830488 w 6566878"/>
                <a:gd name="connsiteY3" fmla="*/ 987778 h 6710560"/>
                <a:gd name="connsiteX4" fmla="*/ 2543106 w 6566878"/>
                <a:gd name="connsiteY4" fmla="*/ 796189 h 6710560"/>
                <a:gd name="connsiteX5" fmla="*/ 2238306 w 6566878"/>
                <a:gd name="connsiteY5" fmla="*/ 804898 h 6710560"/>
                <a:gd name="connsiteX6" fmla="*/ 2011883 w 6566878"/>
                <a:gd name="connsiteY6" fmla="*/ 848440 h 6710560"/>
                <a:gd name="connsiteX7" fmla="*/ 1759334 w 6566878"/>
                <a:gd name="connsiteY7" fmla="*/ 804898 h 6710560"/>
                <a:gd name="connsiteX8" fmla="*/ 1654831 w 6566878"/>
                <a:gd name="connsiteY8" fmla="*/ 804898 h 6710560"/>
                <a:gd name="connsiteX9" fmla="*/ 1463243 w 6566878"/>
                <a:gd name="connsiteY9" fmla="*/ 865858 h 6710560"/>
                <a:gd name="connsiteX10" fmla="*/ 1289071 w 6566878"/>
                <a:gd name="connsiteY10" fmla="*/ 865858 h 6710560"/>
                <a:gd name="connsiteX11" fmla="*/ 1010397 w 6566878"/>
                <a:gd name="connsiteY11" fmla="*/ 1057446 h 6710560"/>
                <a:gd name="connsiteX12" fmla="*/ 792683 w 6566878"/>
                <a:gd name="connsiteY12" fmla="*/ 1309995 h 6710560"/>
                <a:gd name="connsiteX13" fmla="*/ 731723 w 6566878"/>
                <a:gd name="connsiteY13" fmla="*/ 1492875 h 6710560"/>
                <a:gd name="connsiteX14" fmla="*/ 749140 w 6566878"/>
                <a:gd name="connsiteY14" fmla="*/ 1667046 h 6710560"/>
                <a:gd name="connsiteX15" fmla="*/ 792683 w 6566878"/>
                <a:gd name="connsiteY15" fmla="*/ 1971846 h 6710560"/>
                <a:gd name="connsiteX16" fmla="*/ 766557 w 6566878"/>
                <a:gd name="connsiteY16" fmla="*/ 2206978 h 6710560"/>
                <a:gd name="connsiteX17" fmla="*/ 679471 w 6566878"/>
                <a:gd name="connsiteY17" fmla="*/ 2163435 h 6710560"/>
                <a:gd name="connsiteX18" fmla="*/ 592386 w 6566878"/>
                <a:gd name="connsiteY18" fmla="*/ 2032806 h 6710560"/>
                <a:gd name="connsiteX19" fmla="*/ 487883 w 6566878"/>
                <a:gd name="connsiteY19" fmla="*/ 2093766 h 6710560"/>
                <a:gd name="connsiteX20" fmla="*/ 400797 w 6566878"/>
                <a:gd name="connsiteY20" fmla="*/ 2311480 h 6710560"/>
                <a:gd name="connsiteX21" fmla="*/ 305003 w 6566878"/>
                <a:gd name="connsiteY21" fmla="*/ 2607572 h 6710560"/>
                <a:gd name="connsiteX22" fmla="*/ 165666 w 6566878"/>
                <a:gd name="connsiteY22" fmla="*/ 2668532 h 6710560"/>
                <a:gd name="connsiteX23" fmla="*/ 35037 w 6566878"/>
                <a:gd name="connsiteY23" fmla="*/ 2799160 h 6710560"/>
                <a:gd name="connsiteX24" fmla="*/ 8911 w 6566878"/>
                <a:gd name="connsiteY24" fmla="*/ 3103960 h 6710560"/>
                <a:gd name="connsiteX25" fmla="*/ 165666 w 6566878"/>
                <a:gd name="connsiteY25" fmla="*/ 3600349 h 6710560"/>
                <a:gd name="connsiteX26" fmla="*/ 383380 w 6566878"/>
                <a:gd name="connsiteY26" fmla="*/ 3635183 h 6710560"/>
                <a:gd name="connsiteX27" fmla="*/ 574968 w 6566878"/>
                <a:gd name="connsiteY27" fmla="*/ 3844189 h 6710560"/>
                <a:gd name="connsiteX28" fmla="*/ 514008 w 6566878"/>
                <a:gd name="connsiteY28" fmla="*/ 4079320 h 6710560"/>
                <a:gd name="connsiteX29" fmla="*/ 731723 w 6566878"/>
                <a:gd name="connsiteY29" fmla="*/ 4166406 h 6710560"/>
                <a:gd name="connsiteX30" fmla="*/ 984271 w 6566878"/>
                <a:gd name="connsiteY30" fmla="*/ 3957400 h 6710560"/>
                <a:gd name="connsiteX31" fmla="*/ 1245528 w 6566878"/>
                <a:gd name="connsiteY31" fmla="*/ 3905149 h 6710560"/>
                <a:gd name="connsiteX32" fmla="*/ 1193277 w 6566878"/>
                <a:gd name="connsiteY32" fmla="*/ 4061903 h 6710560"/>
                <a:gd name="connsiteX33" fmla="*/ 949437 w 6566878"/>
                <a:gd name="connsiteY33" fmla="*/ 4436372 h 6710560"/>
                <a:gd name="connsiteX34" fmla="*/ 932020 w 6566878"/>
                <a:gd name="connsiteY34" fmla="*/ 4854383 h 6710560"/>
                <a:gd name="connsiteX35" fmla="*/ 1001688 w 6566878"/>
                <a:gd name="connsiteY35" fmla="*/ 5289812 h 6710560"/>
                <a:gd name="connsiteX36" fmla="*/ 975563 w 6566878"/>
                <a:gd name="connsiteY36" fmla="*/ 5551069 h 6710560"/>
                <a:gd name="connsiteX37" fmla="*/ 862351 w 6566878"/>
                <a:gd name="connsiteY37" fmla="*/ 5768783 h 6710560"/>
                <a:gd name="connsiteX38" fmla="*/ 871060 w 6566878"/>
                <a:gd name="connsiteY38" fmla="*/ 6099709 h 6710560"/>
                <a:gd name="connsiteX39" fmla="*/ 905894 w 6566878"/>
                <a:gd name="connsiteY39" fmla="*/ 6395800 h 6710560"/>
                <a:gd name="connsiteX40" fmla="*/ 1201986 w 6566878"/>
                <a:gd name="connsiteY40" fmla="*/ 6709308 h 6710560"/>
                <a:gd name="connsiteX41" fmla="*/ 1602580 w 6566878"/>
                <a:gd name="connsiteY41" fmla="*/ 6448052 h 6710560"/>
                <a:gd name="connsiteX42" fmla="*/ 1907380 w 6566878"/>
                <a:gd name="connsiteY42" fmla="*/ 6291297 h 6710560"/>
                <a:gd name="connsiteX43" fmla="*/ 2299266 w 6566878"/>
                <a:gd name="connsiteY43" fmla="*/ 6143252 h 6710560"/>
                <a:gd name="connsiteX44" fmla="*/ 2656317 w 6566878"/>
                <a:gd name="connsiteY44" fmla="*/ 6326132 h 6710560"/>
                <a:gd name="connsiteX45" fmla="*/ 2821780 w 6566878"/>
                <a:gd name="connsiteY45" fmla="*/ 6334840 h 6710560"/>
                <a:gd name="connsiteX46" fmla="*/ 3143997 w 6566878"/>
                <a:gd name="connsiteY46" fmla="*/ 6143252 h 6710560"/>
                <a:gd name="connsiteX47" fmla="*/ 2969826 w 6566878"/>
                <a:gd name="connsiteY47" fmla="*/ 5951663 h 6710560"/>
                <a:gd name="connsiteX48" fmla="*/ 2543106 w 6566878"/>
                <a:gd name="connsiteY48" fmla="*/ 5768783 h 6710560"/>
                <a:gd name="connsiteX49" fmla="*/ 2281848 w 6566878"/>
                <a:gd name="connsiteY49" fmla="*/ 5551069 h 6710560"/>
                <a:gd name="connsiteX50" fmla="*/ 1889963 w 6566878"/>
                <a:gd name="connsiteY50" fmla="*/ 5141766 h 6710560"/>
                <a:gd name="connsiteX51" fmla="*/ 1776751 w 6566878"/>
                <a:gd name="connsiteY51" fmla="*/ 4967595 h 6710560"/>
                <a:gd name="connsiteX52" fmla="*/ 1811586 w 6566878"/>
                <a:gd name="connsiteY52" fmla="*/ 4680212 h 6710560"/>
                <a:gd name="connsiteX53" fmla="*/ 1715791 w 6566878"/>
                <a:gd name="connsiteY53" fmla="*/ 4357995 h 6710560"/>
                <a:gd name="connsiteX54" fmla="*/ 1907380 w 6566878"/>
                <a:gd name="connsiteY54" fmla="*/ 4157698 h 6710560"/>
                <a:gd name="connsiteX55" fmla="*/ 2316683 w 6566878"/>
                <a:gd name="connsiteY55" fmla="*/ 3913858 h 6710560"/>
                <a:gd name="connsiteX56" fmla="*/ 2412477 w 6566878"/>
                <a:gd name="connsiteY56" fmla="*/ 3704852 h 6710560"/>
                <a:gd name="connsiteX57" fmla="*/ 2142511 w 6566878"/>
                <a:gd name="connsiteY57" fmla="*/ 3582932 h 6710560"/>
                <a:gd name="connsiteX58" fmla="*/ 1916088 w 6566878"/>
                <a:gd name="connsiteY58" fmla="*/ 3513263 h 6710560"/>
                <a:gd name="connsiteX59" fmla="*/ 1402282 w 6566878"/>
                <a:gd name="connsiteY59" fmla="*/ 3600349 h 6710560"/>
                <a:gd name="connsiteX60" fmla="*/ 1306488 w 6566878"/>
                <a:gd name="connsiteY60" fmla="*/ 3252006 h 6710560"/>
                <a:gd name="connsiteX61" fmla="*/ 1358740 w 6566878"/>
                <a:gd name="connsiteY61" fmla="*/ 2816577 h 6710560"/>
                <a:gd name="connsiteX62" fmla="*/ 1471951 w 6566878"/>
                <a:gd name="connsiteY62" fmla="*/ 2128600 h 6710560"/>
                <a:gd name="connsiteX63" fmla="*/ 1741917 w 6566878"/>
                <a:gd name="connsiteY63" fmla="*/ 1823800 h 6710560"/>
                <a:gd name="connsiteX64" fmla="*/ 1759334 w 6566878"/>
                <a:gd name="connsiteY64" fmla="*/ 2389858 h 6710560"/>
                <a:gd name="connsiteX65" fmla="*/ 1872546 w 6566878"/>
                <a:gd name="connsiteY65" fmla="*/ 2755618 h 6710560"/>
                <a:gd name="connsiteX66" fmla="*/ 2003174 w 6566878"/>
                <a:gd name="connsiteY66" fmla="*/ 2799160 h 6710560"/>
                <a:gd name="connsiteX67" fmla="*/ 2177346 w 6566878"/>
                <a:gd name="connsiteY67" fmla="*/ 2459526 h 6710560"/>
                <a:gd name="connsiteX68" fmla="*/ 2368934 w 6566878"/>
                <a:gd name="connsiteY68" fmla="*/ 2163435 h 6710560"/>
                <a:gd name="connsiteX69" fmla="*/ 2656317 w 6566878"/>
                <a:gd name="connsiteY69" fmla="*/ 2032806 h 6710560"/>
                <a:gd name="connsiteX70" fmla="*/ 2978534 w 6566878"/>
                <a:gd name="connsiteY70" fmla="*/ 2024098 h 6710560"/>
                <a:gd name="connsiteX71" fmla="*/ 3178831 w 6566878"/>
                <a:gd name="connsiteY71" fmla="*/ 1867343 h 6710560"/>
                <a:gd name="connsiteX72" fmla="*/ 3335586 w 6566878"/>
                <a:gd name="connsiteY72" fmla="*/ 1701880 h 6710560"/>
                <a:gd name="connsiteX73" fmla="*/ 3509757 w 6566878"/>
                <a:gd name="connsiteY73" fmla="*/ 1902178 h 6710560"/>
                <a:gd name="connsiteX74" fmla="*/ 3805848 w 6566878"/>
                <a:gd name="connsiteY74" fmla="*/ 2163435 h 6710560"/>
                <a:gd name="connsiteX75" fmla="*/ 4058397 w 6566878"/>
                <a:gd name="connsiteY75" fmla="*/ 2198269 h 6710560"/>
                <a:gd name="connsiteX76" fmla="*/ 4389323 w 6566878"/>
                <a:gd name="connsiteY76" fmla="*/ 2041515 h 6710560"/>
                <a:gd name="connsiteX77" fmla="*/ 4589620 w 6566878"/>
                <a:gd name="connsiteY77" fmla="*/ 2006680 h 6710560"/>
                <a:gd name="connsiteX78" fmla="*/ 4990214 w 6566878"/>
                <a:gd name="connsiteY78" fmla="*/ 2024098 h 6710560"/>
                <a:gd name="connsiteX79" fmla="*/ 5164386 w 6566878"/>
                <a:gd name="connsiteY79" fmla="*/ 2085058 h 6710560"/>
                <a:gd name="connsiteX80" fmla="*/ 5355974 w 6566878"/>
                <a:gd name="connsiteY80" fmla="*/ 2137309 h 6710560"/>
                <a:gd name="connsiteX81" fmla="*/ 5878488 w 6566878"/>
                <a:gd name="connsiteY81" fmla="*/ 2146018 h 6710560"/>
                <a:gd name="connsiteX82" fmla="*/ 6191997 w 6566878"/>
                <a:gd name="connsiteY82" fmla="*/ 2381149 h 6710560"/>
                <a:gd name="connsiteX83" fmla="*/ 6479380 w 6566878"/>
                <a:gd name="connsiteY83" fmla="*/ 2328898 h 6710560"/>
                <a:gd name="connsiteX84" fmla="*/ 6488088 w 6566878"/>
                <a:gd name="connsiteY84" fmla="*/ 2041515 h 6710560"/>
                <a:gd name="connsiteX85" fmla="*/ 6566466 w 6566878"/>
                <a:gd name="connsiteY85" fmla="*/ 1527709 h 6710560"/>
                <a:gd name="connsiteX86" fmla="*/ 6505506 w 6566878"/>
                <a:gd name="connsiteY86" fmla="*/ 1066155 h 6710560"/>
                <a:gd name="connsiteX87" fmla="*/ 6252957 w 6566878"/>
                <a:gd name="connsiteY87" fmla="*/ 682978 h 6710560"/>
                <a:gd name="connsiteX88" fmla="*/ 5817528 w 6566878"/>
                <a:gd name="connsiteY88" fmla="*/ 857149 h 6710560"/>
                <a:gd name="connsiteX89" fmla="*/ 5486603 w 6566878"/>
                <a:gd name="connsiteY89" fmla="*/ 822315 h 6710560"/>
                <a:gd name="connsiteX90" fmla="*/ 5538854 w 6566878"/>
                <a:gd name="connsiteY90" fmla="*/ 439138 h 6710560"/>
                <a:gd name="connsiteX91" fmla="*/ 5617231 w 6566878"/>
                <a:gd name="connsiteY91" fmla="*/ 108212 h 6710560"/>
                <a:gd name="connsiteX92" fmla="*/ 5556271 w 6566878"/>
                <a:gd name="connsiteY92" fmla="*/ 29835 h 6710560"/>
                <a:gd name="connsiteX93" fmla="*/ 5521437 w 6566878"/>
                <a:gd name="connsiteY93" fmla="*/ 3709 h 6710560"/>
                <a:gd name="connsiteX94" fmla="*/ 4705878 w 6566878"/>
                <a:gd name="connsiteY94" fmla="*/ 104000 h 6710560"/>
                <a:gd name="connsiteX95" fmla="*/ 4190894 w 6566878"/>
                <a:gd name="connsiteY95" fmla="*/ 102797 h 6710560"/>
                <a:gd name="connsiteX96" fmla="*/ 4006146 w 6566878"/>
                <a:gd name="connsiteY96" fmla="*/ 116920 h 6710560"/>
                <a:gd name="connsiteX97" fmla="*/ 4006146 w 6566878"/>
                <a:gd name="connsiteY97" fmla="*/ 256258 h 6710560"/>
                <a:gd name="connsiteX98" fmla="*/ 3892934 w 6566878"/>
                <a:gd name="connsiteY98" fmla="*/ 395595 h 6710560"/>
                <a:gd name="connsiteX99" fmla="*/ 3605551 w 6566878"/>
                <a:gd name="connsiteY99" fmla="*/ 569766 h 6710560"/>
                <a:gd name="connsiteX100" fmla="*/ 3431380 w 6566878"/>
                <a:gd name="connsiteY100" fmla="*/ 726520 h 6710560"/>
                <a:gd name="connsiteX0" fmla="*/ 3431380 w 6566878"/>
                <a:gd name="connsiteY0" fmla="*/ 726520 h 6710560"/>
                <a:gd name="connsiteX1" fmla="*/ 3265917 w 6566878"/>
                <a:gd name="connsiteY1" fmla="*/ 839732 h 6710560"/>
                <a:gd name="connsiteX2" fmla="*/ 3117871 w 6566878"/>
                <a:gd name="connsiteY2" fmla="*/ 1048738 h 6710560"/>
                <a:gd name="connsiteX3" fmla="*/ 2830488 w 6566878"/>
                <a:gd name="connsiteY3" fmla="*/ 987778 h 6710560"/>
                <a:gd name="connsiteX4" fmla="*/ 2543106 w 6566878"/>
                <a:gd name="connsiteY4" fmla="*/ 796189 h 6710560"/>
                <a:gd name="connsiteX5" fmla="*/ 2238306 w 6566878"/>
                <a:gd name="connsiteY5" fmla="*/ 804898 h 6710560"/>
                <a:gd name="connsiteX6" fmla="*/ 2011883 w 6566878"/>
                <a:gd name="connsiteY6" fmla="*/ 848440 h 6710560"/>
                <a:gd name="connsiteX7" fmla="*/ 1759334 w 6566878"/>
                <a:gd name="connsiteY7" fmla="*/ 804898 h 6710560"/>
                <a:gd name="connsiteX8" fmla="*/ 1654831 w 6566878"/>
                <a:gd name="connsiteY8" fmla="*/ 804898 h 6710560"/>
                <a:gd name="connsiteX9" fmla="*/ 1463243 w 6566878"/>
                <a:gd name="connsiteY9" fmla="*/ 865858 h 6710560"/>
                <a:gd name="connsiteX10" fmla="*/ 1289071 w 6566878"/>
                <a:gd name="connsiteY10" fmla="*/ 865858 h 6710560"/>
                <a:gd name="connsiteX11" fmla="*/ 1010397 w 6566878"/>
                <a:gd name="connsiteY11" fmla="*/ 1057446 h 6710560"/>
                <a:gd name="connsiteX12" fmla="*/ 792683 w 6566878"/>
                <a:gd name="connsiteY12" fmla="*/ 1309995 h 6710560"/>
                <a:gd name="connsiteX13" fmla="*/ 731723 w 6566878"/>
                <a:gd name="connsiteY13" fmla="*/ 1492875 h 6710560"/>
                <a:gd name="connsiteX14" fmla="*/ 749140 w 6566878"/>
                <a:gd name="connsiteY14" fmla="*/ 1667046 h 6710560"/>
                <a:gd name="connsiteX15" fmla="*/ 792683 w 6566878"/>
                <a:gd name="connsiteY15" fmla="*/ 1971846 h 6710560"/>
                <a:gd name="connsiteX16" fmla="*/ 766557 w 6566878"/>
                <a:gd name="connsiteY16" fmla="*/ 2206978 h 6710560"/>
                <a:gd name="connsiteX17" fmla="*/ 679471 w 6566878"/>
                <a:gd name="connsiteY17" fmla="*/ 2163435 h 6710560"/>
                <a:gd name="connsiteX18" fmla="*/ 592386 w 6566878"/>
                <a:gd name="connsiteY18" fmla="*/ 2032806 h 6710560"/>
                <a:gd name="connsiteX19" fmla="*/ 487883 w 6566878"/>
                <a:gd name="connsiteY19" fmla="*/ 2093766 h 6710560"/>
                <a:gd name="connsiteX20" fmla="*/ 400797 w 6566878"/>
                <a:gd name="connsiteY20" fmla="*/ 2311480 h 6710560"/>
                <a:gd name="connsiteX21" fmla="*/ 305003 w 6566878"/>
                <a:gd name="connsiteY21" fmla="*/ 2607572 h 6710560"/>
                <a:gd name="connsiteX22" fmla="*/ 165666 w 6566878"/>
                <a:gd name="connsiteY22" fmla="*/ 2668532 h 6710560"/>
                <a:gd name="connsiteX23" fmla="*/ 35037 w 6566878"/>
                <a:gd name="connsiteY23" fmla="*/ 2799160 h 6710560"/>
                <a:gd name="connsiteX24" fmla="*/ 8911 w 6566878"/>
                <a:gd name="connsiteY24" fmla="*/ 3103960 h 6710560"/>
                <a:gd name="connsiteX25" fmla="*/ 165666 w 6566878"/>
                <a:gd name="connsiteY25" fmla="*/ 3600349 h 6710560"/>
                <a:gd name="connsiteX26" fmla="*/ 383380 w 6566878"/>
                <a:gd name="connsiteY26" fmla="*/ 3635183 h 6710560"/>
                <a:gd name="connsiteX27" fmla="*/ 574968 w 6566878"/>
                <a:gd name="connsiteY27" fmla="*/ 3844189 h 6710560"/>
                <a:gd name="connsiteX28" fmla="*/ 514008 w 6566878"/>
                <a:gd name="connsiteY28" fmla="*/ 4079320 h 6710560"/>
                <a:gd name="connsiteX29" fmla="*/ 731723 w 6566878"/>
                <a:gd name="connsiteY29" fmla="*/ 4166406 h 6710560"/>
                <a:gd name="connsiteX30" fmla="*/ 984271 w 6566878"/>
                <a:gd name="connsiteY30" fmla="*/ 3957400 h 6710560"/>
                <a:gd name="connsiteX31" fmla="*/ 1245528 w 6566878"/>
                <a:gd name="connsiteY31" fmla="*/ 3905149 h 6710560"/>
                <a:gd name="connsiteX32" fmla="*/ 1193277 w 6566878"/>
                <a:gd name="connsiteY32" fmla="*/ 4061903 h 6710560"/>
                <a:gd name="connsiteX33" fmla="*/ 949437 w 6566878"/>
                <a:gd name="connsiteY33" fmla="*/ 4436372 h 6710560"/>
                <a:gd name="connsiteX34" fmla="*/ 932020 w 6566878"/>
                <a:gd name="connsiteY34" fmla="*/ 4854383 h 6710560"/>
                <a:gd name="connsiteX35" fmla="*/ 1001688 w 6566878"/>
                <a:gd name="connsiteY35" fmla="*/ 5289812 h 6710560"/>
                <a:gd name="connsiteX36" fmla="*/ 975563 w 6566878"/>
                <a:gd name="connsiteY36" fmla="*/ 5551069 h 6710560"/>
                <a:gd name="connsiteX37" fmla="*/ 862351 w 6566878"/>
                <a:gd name="connsiteY37" fmla="*/ 5768783 h 6710560"/>
                <a:gd name="connsiteX38" fmla="*/ 871060 w 6566878"/>
                <a:gd name="connsiteY38" fmla="*/ 6099709 h 6710560"/>
                <a:gd name="connsiteX39" fmla="*/ 905894 w 6566878"/>
                <a:gd name="connsiteY39" fmla="*/ 6395800 h 6710560"/>
                <a:gd name="connsiteX40" fmla="*/ 1201986 w 6566878"/>
                <a:gd name="connsiteY40" fmla="*/ 6709308 h 6710560"/>
                <a:gd name="connsiteX41" fmla="*/ 1602580 w 6566878"/>
                <a:gd name="connsiteY41" fmla="*/ 6448052 h 6710560"/>
                <a:gd name="connsiteX42" fmla="*/ 1907380 w 6566878"/>
                <a:gd name="connsiteY42" fmla="*/ 6291297 h 6710560"/>
                <a:gd name="connsiteX43" fmla="*/ 2299266 w 6566878"/>
                <a:gd name="connsiteY43" fmla="*/ 6143252 h 6710560"/>
                <a:gd name="connsiteX44" fmla="*/ 2656317 w 6566878"/>
                <a:gd name="connsiteY44" fmla="*/ 6326132 h 6710560"/>
                <a:gd name="connsiteX45" fmla="*/ 2821780 w 6566878"/>
                <a:gd name="connsiteY45" fmla="*/ 6334840 h 6710560"/>
                <a:gd name="connsiteX46" fmla="*/ 3143997 w 6566878"/>
                <a:gd name="connsiteY46" fmla="*/ 6143252 h 6710560"/>
                <a:gd name="connsiteX47" fmla="*/ 2969826 w 6566878"/>
                <a:gd name="connsiteY47" fmla="*/ 5951663 h 6710560"/>
                <a:gd name="connsiteX48" fmla="*/ 2543106 w 6566878"/>
                <a:gd name="connsiteY48" fmla="*/ 5768783 h 6710560"/>
                <a:gd name="connsiteX49" fmla="*/ 2281848 w 6566878"/>
                <a:gd name="connsiteY49" fmla="*/ 5551069 h 6710560"/>
                <a:gd name="connsiteX50" fmla="*/ 1889963 w 6566878"/>
                <a:gd name="connsiteY50" fmla="*/ 5141766 h 6710560"/>
                <a:gd name="connsiteX51" fmla="*/ 1776751 w 6566878"/>
                <a:gd name="connsiteY51" fmla="*/ 4967595 h 6710560"/>
                <a:gd name="connsiteX52" fmla="*/ 1811586 w 6566878"/>
                <a:gd name="connsiteY52" fmla="*/ 4680212 h 6710560"/>
                <a:gd name="connsiteX53" fmla="*/ 1715791 w 6566878"/>
                <a:gd name="connsiteY53" fmla="*/ 4357995 h 6710560"/>
                <a:gd name="connsiteX54" fmla="*/ 1907380 w 6566878"/>
                <a:gd name="connsiteY54" fmla="*/ 4157698 h 6710560"/>
                <a:gd name="connsiteX55" fmla="*/ 2316683 w 6566878"/>
                <a:gd name="connsiteY55" fmla="*/ 3913858 h 6710560"/>
                <a:gd name="connsiteX56" fmla="*/ 2412477 w 6566878"/>
                <a:gd name="connsiteY56" fmla="*/ 3704852 h 6710560"/>
                <a:gd name="connsiteX57" fmla="*/ 2142511 w 6566878"/>
                <a:gd name="connsiteY57" fmla="*/ 3582932 h 6710560"/>
                <a:gd name="connsiteX58" fmla="*/ 1916088 w 6566878"/>
                <a:gd name="connsiteY58" fmla="*/ 3513263 h 6710560"/>
                <a:gd name="connsiteX59" fmla="*/ 1402282 w 6566878"/>
                <a:gd name="connsiteY59" fmla="*/ 3600349 h 6710560"/>
                <a:gd name="connsiteX60" fmla="*/ 1306488 w 6566878"/>
                <a:gd name="connsiteY60" fmla="*/ 3252006 h 6710560"/>
                <a:gd name="connsiteX61" fmla="*/ 1358740 w 6566878"/>
                <a:gd name="connsiteY61" fmla="*/ 2816577 h 6710560"/>
                <a:gd name="connsiteX62" fmla="*/ 1471951 w 6566878"/>
                <a:gd name="connsiteY62" fmla="*/ 2128600 h 6710560"/>
                <a:gd name="connsiteX63" fmla="*/ 1741917 w 6566878"/>
                <a:gd name="connsiteY63" fmla="*/ 1823800 h 6710560"/>
                <a:gd name="connsiteX64" fmla="*/ 1759334 w 6566878"/>
                <a:gd name="connsiteY64" fmla="*/ 2389858 h 6710560"/>
                <a:gd name="connsiteX65" fmla="*/ 1872546 w 6566878"/>
                <a:gd name="connsiteY65" fmla="*/ 2755618 h 6710560"/>
                <a:gd name="connsiteX66" fmla="*/ 2003174 w 6566878"/>
                <a:gd name="connsiteY66" fmla="*/ 2799160 h 6710560"/>
                <a:gd name="connsiteX67" fmla="*/ 2177346 w 6566878"/>
                <a:gd name="connsiteY67" fmla="*/ 2459526 h 6710560"/>
                <a:gd name="connsiteX68" fmla="*/ 2368934 w 6566878"/>
                <a:gd name="connsiteY68" fmla="*/ 2163435 h 6710560"/>
                <a:gd name="connsiteX69" fmla="*/ 2656317 w 6566878"/>
                <a:gd name="connsiteY69" fmla="*/ 2032806 h 6710560"/>
                <a:gd name="connsiteX70" fmla="*/ 2978534 w 6566878"/>
                <a:gd name="connsiteY70" fmla="*/ 2024098 h 6710560"/>
                <a:gd name="connsiteX71" fmla="*/ 3178831 w 6566878"/>
                <a:gd name="connsiteY71" fmla="*/ 1867343 h 6710560"/>
                <a:gd name="connsiteX72" fmla="*/ 3335586 w 6566878"/>
                <a:gd name="connsiteY72" fmla="*/ 1701880 h 6710560"/>
                <a:gd name="connsiteX73" fmla="*/ 3509757 w 6566878"/>
                <a:gd name="connsiteY73" fmla="*/ 1902178 h 6710560"/>
                <a:gd name="connsiteX74" fmla="*/ 3805848 w 6566878"/>
                <a:gd name="connsiteY74" fmla="*/ 2163435 h 6710560"/>
                <a:gd name="connsiteX75" fmla="*/ 4058397 w 6566878"/>
                <a:gd name="connsiteY75" fmla="*/ 2198269 h 6710560"/>
                <a:gd name="connsiteX76" fmla="*/ 4389323 w 6566878"/>
                <a:gd name="connsiteY76" fmla="*/ 2041515 h 6710560"/>
                <a:gd name="connsiteX77" fmla="*/ 4589620 w 6566878"/>
                <a:gd name="connsiteY77" fmla="*/ 2006680 h 6710560"/>
                <a:gd name="connsiteX78" fmla="*/ 4990214 w 6566878"/>
                <a:gd name="connsiteY78" fmla="*/ 2024098 h 6710560"/>
                <a:gd name="connsiteX79" fmla="*/ 5164386 w 6566878"/>
                <a:gd name="connsiteY79" fmla="*/ 2085058 h 6710560"/>
                <a:gd name="connsiteX80" fmla="*/ 5355974 w 6566878"/>
                <a:gd name="connsiteY80" fmla="*/ 2137309 h 6710560"/>
                <a:gd name="connsiteX81" fmla="*/ 5878488 w 6566878"/>
                <a:gd name="connsiteY81" fmla="*/ 2146018 h 6710560"/>
                <a:gd name="connsiteX82" fmla="*/ 6191997 w 6566878"/>
                <a:gd name="connsiteY82" fmla="*/ 2381149 h 6710560"/>
                <a:gd name="connsiteX83" fmla="*/ 6479380 w 6566878"/>
                <a:gd name="connsiteY83" fmla="*/ 2328898 h 6710560"/>
                <a:gd name="connsiteX84" fmla="*/ 6488088 w 6566878"/>
                <a:gd name="connsiteY84" fmla="*/ 2041515 h 6710560"/>
                <a:gd name="connsiteX85" fmla="*/ 6566466 w 6566878"/>
                <a:gd name="connsiteY85" fmla="*/ 1527709 h 6710560"/>
                <a:gd name="connsiteX86" fmla="*/ 6505506 w 6566878"/>
                <a:gd name="connsiteY86" fmla="*/ 1066155 h 6710560"/>
                <a:gd name="connsiteX87" fmla="*/ 6252957 w 6566878"/>
                <a:gd name="connsiteY87" fmla="*/ 682978 h 6710560"/>
                <a:gd name="connsiteX88" fmla="*/ 5817528 w 6566878"/>
                <a:gd name="connsiteY88" fmla="*/ 857149 h 6710560"/>
                <a:gd name="connsiteX89" fmla="*/ 5486603 w 6566878"/>
                <a:gd name="connsiteY89" fmla="*/ 822315 h 6710560"/>
                <a:gd name="connsiteX90" fmla="*/ 5538854 w 6566878"/>
                <a:gd name="connsiteY90" fmla="*/ 439138 h 6710560"/>
                <a:gd name="connsiteX91" fmla="*/ 5617231 w 6566878"/>
                <a:gd name="connsiteY91" fmla="*/ 108212 h 6710560"/>
                <a:gd name="connsiteX92" fmla="*/ 5556271 w 6566878"/>
                <a:gd name="connsiteY92" fmla="*/ 29835 h 6710560"/>
                <a:gd name="connsiteX93" fmla="*/ 5521437 w 6566878"/>
                <a:gd name="connsiteY93" fmla="*/ 3709 h 6710560"/>
                <a:gd name="connsiteX94" fmla="*/ 4705878 w 6566878"/>
                <a:gd name="connsiteY94" fmla="*/ 104000 h 6710560"/>
                <a:gd name="connsiteX95" fmla="*/ 4190894 w 6566878"/>
                <a:gd name="connsiteY95" fmla="*/ 102797 h 6710560"/>
                <a:gd name="connsiteX96" fmla="*/ 4006146 w 6566878"/>
                <a:gd name="connsiteY96" fmla="*/ 116920 h 6710560"/>
                <a:gd name="connsiteX97" fmla="*/ 4006146 w 6566878"/>
                <a:gd name="connsiteY97" fmla="*/ 256258 h 6710560"/>
                <a:gd name="connsiteX98" fmla="*/ 3892934 w 6566878"/>
                <a:gd name="connsiteY98" fmla="*/ 395595 h 6710560"/>
                <a:gd name="connsiteX99" fmla="*/ 3605551 w 6566878"/>
                <a:gd name="connsiteY99" fmla="*/ 569766 h 6710560"/>
                <a:gd name="connsiteX100" fmla="*/ 3431380 w 6566878"/>
                <a:gd name="connsiteY100" fmla="*/ 726520 h 6710560"/>
                <a:gd name="connsiteX0" fmla="*/ 3431380 w 6566878"/>
                <a:gd name="connsiteY0" fmla="*/ 696686 h 6680726"/>
                <a:gd name="connsiteX1" fmla="*/ 3265917 w 6566878"/>
                <a:gd name="connsiteY1" fmla="*/ 809898 h 6680726"/>
                <a:gd name="connsiteX2" fmla="*/ 3117871 w 6566878"/>
                <a:gd name="connsiteY2" fmla="*/ 1018904 h 6680726"/>
                <a:gd name="connsiteX3" fmla="*/ 2830488 w 6566878"/>
                <a:gd name="connsiteY3" fmla="*/ 957944 h 6680726"/>
                <a:gd name="connsiteX4" fmla="*/ 2543106 w 6566878"/>
                <a:gd name="connsiteY4" fmla="*/ 766355 h 6680726"/>
                <a:gd name="connsiteX5" fmla="*/ 2238306 w 6566878"/>
                <a:gd name="connsiteY5" fmla="*/ 775064 h 6680726"/>
                <a:gd name="connsiteX6" fmla="*/ 2011883 w 6566878"/>
                <a:gd name="connsiteY6" fmla="*/ 818606 h 6680726"/>
                <a:gd name="connsiteX7" fmla="*/ 1759334 w 6566878"/>
                <a:gd name="connsiteY7" fmla="*/ 775064 h 6680726"/>
                <a:gd name="connsiteX8" fmla="*/ 1654831 w 6566878"/>
                <a:gd name="connsiteY8" fmla="*/ 775064 h 6680726"/>
                <a:gd name="connsiteX9" fmla="*/ 1463243 w 6566878"/>
                <a:gd name="connsiteY9" fmla="*/ 836024 h 6680726"/>
                <a:gd name="connsiteX10" fmla="*/ 1289071 w 6566878"/>
                <a:gd name="connsiteY10" fmla="*/ 836024 h 6680726"/>
                <a:gd name="connsiteX11" fmla="*/ 1010397 w 6566878"/>
                <a:gd name="connsiteY11" fmla="*/ 1027612 h 6680726"/>
                <a:gd name="connsiteX12" fmla="*/ 792683 w 6566878"/>
                <a:gd name="connsiteY12" fmla="*/ 1280161 h 6680726"/>
                <a:gd name="connsiteX13" fmla="*/ 731723 w 6566878"/>
                <a:gd name="connsiteY13" fmla="*/ 1463041 h 6680726"/>
                <a:gd name="connsiteX14" fmla="*/ 749140 w 6566878"/>
                <a:gd name="connsiteY14" fmla="*/ 1637212 h 6680726"/>
                <a:gd name="connsiteX15" fmla="*/ 792683 w 6566878"/>
                <a:gd name="connsiteY15" fmla="*/ 1942012 h 6680726"/>
                <a:gd name="connsiteX16" fmla="*/ 766557 w 6566878"/>
                <a:gd name="connsiteY16" fmla="*/ 2177144 h 6680726"/>
                <a:gd name="connsiteX17" fmla="*/ 679471 w 6566878"/>
                <a:gd name="connsiteY17" fmla="*/ 2133601 h 6680726"/>
                <a:gd name="connsiteX18" fmla="*/ 592386 w 6566878"/>
                <a:gd name="connsiteY18" fmla="*/ 2002972 h 6680726"/>
                <a:gd name="connsiteX19" fmla="*/ 487883 w 6566878"/>
                <a:gd name="connsiteY19" fmla="*/ 2063932 h 6680726"/>
                <a:gd name="connsiteX20" fmla="*/ 400797 w 6566878"/>
                <a:gd name="connsiteY20" fmla="*/ 2281646 h 6680726"/>
                <a:gd name="connsiteX21" fmla="*/ 305003 w 6566878"/>
                <a:gd name="connsiteY21" fmla="*/ 2577738 h 6680726"/>
                <a:gd name="connsiteX22" fmla="*/ 165666 w 6566878"/>
                <a:gd name="connsiteY22" fmla="*/ 2638698 h 6680726"/>
                <a:gd name="connsiteX23" fmla="*/ 35037 w 6566878"/>
                <a:gd name="connsiteY23" fmla="*/ 2769326 h 6680726"/>
                <a:gd name="connsiteX24" fmla="*/ 8911 w 6566878"/>
                <a:gd name="connsiteY24" fmla="*/ 3074126 h 6680726"/>
                <a:gd name="connsiteX25" fmla="*/ 165666 w 6566878"/>
                <a:gd name="connsiteY25" fmla="*/ 3570515 h 6680726"/>
                <a:gd name="connsiteX26" fmla="*/ 383380 w 6566878"/>
                <a:gd name="connsiteY26" fmla="*/ 3605349 h 6680726"/>
                <a:gd name="connsiteX27" fmla="*/ 574968 w 6566878"/>
                <a:gd name="connsiteY27" fmla="*/ 3814355 h 6680726"/>
                <a:gd name="connsiteX28" fmla="*/ 514008 w 6566878"/>
                <a:gd name="connsiteY28" fmla="*/ 4049486 h 6680726"/>
                <a:gd name="connsiteX29" fmla="*/ 731723 w 6566878"/>
                <a:gd name="connsiteY29" fmla="*/ 4136572 h 6680726"/>
                <a:gd name="connsiteX30" fmla="*/ 984271 w 6566878"/>
                <a:gd name="connsiteY30" fmla="*/ 3927566 h 6680726"/>
                <a:gd name="connsiteX31" fmla="*/ 1245528 w 6566878"/>
                <a:gd name="connsiteY31" fmla="*/ 3875315 h 6680726"/>
                <a:gd name="connsiteX32" fmla="*/ 1193277 w 6566878"/>
                <a:gd name="connsiteY32" fmla="*/ 4032069 h 6680726"/>
                <a:gd name="connsiteX33" fmla="*/ 949437 w 6566878"/>
                <a:gd name="connsiteY33" fmla="*/ 4406538 h 6680726"/>
                <a:gd name="connsiteX34" fmla="*/ 932020 w 6566878"/>
                <a:gd name="connsiteY34" fmla="*/ 4824549 h 6680726"/>
                <a:gd name="connsiteX35" fmla="*/ 1001688 w 6566878"/>
                <a:gd name="connsiteY35" fmla="*/ 5259978 h 6680726"/>
                <a:gd name="connsiteX36" fmla="*/ 975563 w 6566878"/>
                <a:gd name="connsiteY36" fmla="*/ 5521235 h 6680726"/>
                <a:gd name="connsiteX37" fmla="*/ 862351 w 6566878"/>
                <a:gd name="connsiteY37" fmla="*/ 5738949 h 6680726"/>
                <a:gd name="connsiteX38" fmla="*/ 871060 w 6566878"/>
                <a:gd name="connsiteY38" fmla="*/ 6069875 h 6680726"/>
                <a:gd name="connsiteX39" fmla="*/ 905894 w 6566878"/>
                <a:gd name="connsiteY39" fmla="*/ 6365966 h 6680726"/>
                <a:gd name="connsiteX40" fmla="*/ 1201986 w 6566878"/>
                <a:gd name="connsiteY40" fmla="*/ 6679474 h 6680726"/>
                <a:gd name="connsiteX41" fmla="*/ 1602580 w 6566878"/>
                <a:gd name="connsiteY41" fmla="*/ 6418218 h 6680726"/>
                <a:gd name="connsiteX42" fmla="*/ 1907380 w 6566878"/>
                <a:gd name="connsiteY42" fmla="*/ 6261463 h 6680726"/>
                <a:gd name="connsiteX43" fmla="*/ 2299266 w 6566878"/>
                <a:gd name="connsiteY43" fmla="*/ 6113418 h 6680726"/>
                <a:gd name="connsiteX44" fmla="*/ 2656317 w 6566878"/>
                <a:gd name="connsiteY44" fmla="*/ 6296298 h 6680726"/>
                <a:gd name="connsiteX45" fmla="*/ 2821780 w 6566878"/>
                <a:gd name="connsiteY45" fmla="*/ 6305006 h 6680726"/>
                <a:gd name="connsiteX46" fmla="*/ 3143997 w 6566878"/>
                <a:gd name="connsiteY46" fmla="*/ 6113418 h 6680726"/>
                <a:gd name="connsiteX47" fmla="*/ 2969826 w 6566878"/>
                <a:gd name="connsiteY47" fmla="*/ 5921829 h 6680726"/>
                <a:gd name="connsiteX48" fmla="*/ 2543106 w 6566878"/>
                <a:gd name="connsiteY48" fmla="*/ 5738949 h 6680726"/>
                <a:gd name="connsiteX49" fmla="*/ 2281848 w 6566878"/>
                <a:gd name="connsiteY49" fmla="*/ 5521235 h 6680726"/>
                <a:gd name="connsiteX50" fmla="*/ 1889963 w 6566878"/>
                <a:gd name="connsiteY50" fmla="*/ 5111932 h 6680726"/>
                <a:gd name="connsiteX51" fmla="*/ 1776751 w 6566878"/>
                <a:gd name="connsiteY51" fmla="*/ 4937761 h 6680726"/>
                <a:gd name="connsiteX52" fmla="*/ 1811586 w 6566878"/>
                <a:gd name="connsiteY52" fmla="*/ 4650378 h 6680726"/>
                <a:gd name="connsiteX53" fmla="*/ 1715791 w 6566878"/>
                <a:gd name="connsiteY53" fmla="*/ 4328161 h 6680726"/>
                <a:gd name="connsiteX54" fmla="*/ 1907380 w 6566878"/>
                <a:gd name="connsiteY54" fmla="*/ 4127864 h 6680726"/>
                <a:gd name="connsiteX55" fmla="*/ 2316683 w 6566878"/>
                <a:gd name="connsiteY55" fmla="*/ 3884024 h 6680726"/>
                <a:gd name="connsiteX56" fmla="*/ 2412477 w 6566878"/>
                <a:gd name="connsiteY56" fmla="*/ 3675018 h 6680726"/>
                <a:gd name="connsiteX57" fmla="*/ 2142511 w 6566878"/>
                <a:gd name="connsiteY57" fmla="*/ 3553098 h 6680726"/>
                <a:gd name="connsiteX58" fmla="*/ 1916088 w 6566878"/>
                <a:gd name="connsiteY58" fmla="*/ 3483429 h 6680726"/>
                <a:gd name="connsiteX59" fmla="*/ 1402282 w 6566878"/>
                <a:gd name="connsiteY59" fmla="*/ 3570515 h 6680726"/>
                <a:gd name="connsiteX60" fmla="*/ 1306488 w 6566878"/>
                <a:gd name="connsiteY60" fmla="*/ 3222172 h 6680726"/>
                <a:gd name="connsiteX61" fmla="*/ 1358740 w 6566878"/>
                <a:gd name="connsiteY61" fmla="*/ 2786743 h 6680726"/>
                <a:gd name="connsiteX62" fmla="*/ 1471951 w 6566878"/>
                <a:gd name="connsiteY62" fmla="*/ 2098766 h 6680726"/>
                <a:gd name="connsiteX63" fmla="*/ 1741917 w 6566878"/>
                <a:gd name="connsiteY63" fmla="*/ 1793966 h 6680726"/>
                <a:gd name="connsiteX64" fmla="*/ 1759334 w 6566878"/>
                <a:gd name="connsiteY64" fmla="*/ 2360024 h 6680726"/>
                <a:gd name="connsiteX65" fmla="*/ 1872546 w 6566878"/>
                <a:gd name="connsiteY65" fmla="*/ 2725784 h 6680726"/>
                <a:gd name="connsiteX66" fmla="*/ 2003174 w 6566878"/>
                <a:gd name="connsiteY66" fmla="*/ 2769326 h 6680726"/>
                <a:gd name="connsiteX67" fmla="*/ 2177346 w 6566878"/>
                <a:gd name="connsiteY67" fmla="*/ 2429692 h 6680726"/>
                <a:gd name="connsiteX68" fmla="*/ 2368934 w 6566878"/>
                <a:gd name="connsiteY68" fmla="*/ 2133601 h 6680726"/>
                <a:gd name="connsiteX69" fmla="*/ 2656317 w 6566878"/>
                <a:gd name="connsiteY69" fmla="*/ 2002972 h 6680726"/>
                <a:gd name="connsiteX70" fmla="*/ 2978534 w 6566878"/>
                <a:gd name="connsiteY70" fmla="*/ 1994264 h 6680726"/>
                <a:gd name="connsiteX71" fmla="*/ 3178831 w 6566878"/>
                <a:gd name="connsiteY71" fmla="*/ 1837509 h 6680726"/>
                <a:gd name="connsiteX72" fmla="*/ 3335586 w 6566878"/>
                <a:gd name="connsiteY72" fmla="*/ 1672046 h 6680726"/>
                <a:gd name="connsiteX73" fmla="*/ 3509757 w 6566878"/>
                <a:gd name="connsiteY73" fmla="*/ 1872344 h 6680726"/>
                <a:gd name="connsiteX74" fmla="*/ 3805848 w 6566878"/>
                <a:gd name="connsiteY74" fmla="*/ 2133601 h 6680726"/>
                <a:gd name="connsiteX75" fmla="*/ 4058397 w 6566878"/>
                <a:gd name="connsiteY75" fmla="*/ 2168435 h 6680726"/>
                <a:gd name="connsiteX76" fmla="*/ 4389323 w 6566878"/>
                <a:gd name="connsiteY76" fmla="*/ 2011681 h 6680726"/>
                <a:gd name="connsiteX77" fmla="*/ 4589620 w 6566878"/>
                <a:gd name="connsiteY77" fmla="*/ 1976846 h 6680726"/>
                <a:gd name="connsiteX78" fmla="*/ 4990214 w 6566878"/>
                <a:gd name="connsiteY78" fmla="*/ 1994264 h 6680726"/>
                <a:gd name="connsiteX79" fmla="*/ 5164386 w 6566878"/>
                <a:gd name="connsiteY79" fmla="*/ 2055224 h 6680726"/>
                <a:gd name="connsiteX80" fmla="*/ 5355974 w 6566878"/>
                <a:gd name="connsiteY80" fmla="*/ 2107475 h 6680726"/>
                <a:gd name="connsiteX81" fmla="*/ 5878488 w 6566878"/>
                <a:gd name="connsiteY81" fmla="*/ 2116184 h 6680726"/>
                <a:gd name="connsiteX82" fmla="*/ 6191997 w 6566878"/>
                <a:gd name="connsiteY82" fmla="*/ 2351315 h 6680726"/>
                <a:gd name="connsiteX83" fmla="*/ 6479380 w 6566878"/>
                <a:gd name="connsiteY83" fmla="*/ 2299064 h 6680726"/>
                <a:gd name="connsiteX84" fmla="*/ 6488088 w 6566878"/>
                <a:gd name="connsiteY84" fmla="*/ 2011681 h 6680726"/>
                <a:gd name="connsiteX85" fmla="*/ 6566466 w 6566878"/>
                <a:gd name="connsiteY85" fmla="*/ 1497875 h 6680726"/>
                <a:gd name="connsiteX86" fmla="*/ 6505506 w 6566878"/>
                <a:gd name="connsiteY86" fmla="*/ 1036321 h 6680726"/>
                <a:gd name="connsiteX87" fmla="*/ 6252957 w 6566878"/>
                <a:gd name="connsiteY87" fmla="*/ 653144 h 6680726"/>
                <a:gd name="connsiteX88" fmla="*/ 5817528 w 6566878"/>
                <a:gd name="connsiteY88" fmla="*/ 827315 h 6680726"/>
                <a:gd name="connsiteX89" fmla="*/ 5486603 w 6566878"/>
                <a:gd name="connsiteY89" fmla="*/ 792481 h 6680726"/>
                <a:gd name="connsiteX90" fmla="*/ 5538854 w 6566878"/>
                <a:gd name="connsiteY90" fmla="*/ 409304 h 6680726"/>
                <a:gd name="connsiteX91" fmla="*/ 5617231 w 6566878"/>
                <a:gd name="connsiteY91" fmla="*/ 78378 h 6680726"/>
                <a:gd name="connsiteX92" fmla="*/ 5556271 w 6566878"/>
                <a:gd name="connsiteY92" fmla="*/ 1 h 6680726"/>
                <a:gd name="connsiteX93" fmla="*/ 5108554 w 6566878"/>
                <a:gd name="connsiteY93" fmla="*/ 78973 h 6680726"/>
                <a:gd name="connsiteX94" fmla="*/ 4705878 w 6566878"/>
                <a:gd name="connsiteY94" fmla="*/ 74166 h 6680726"/>
                <a:gd name="connsiteX95" fmla="*/ 4190894 w 6566878"/>
                <a:gd name="connsiteY95" fmla="*/ 72963 h 6680726"/>
                <a:gd name="connsiteX96" fmla="*/ 4006146 w 6566878"/>
                <a:gd name="connsiteY96" fmla="*/ 87086 h 6680726"/>
                <a:gd name="connsiteX97" fmla="*/ 4006146 w 6566878"/>
                <a:gd name="connsiteY97" fmla="*/ 226424 h 6680726"/>
                <a:gd name="connsiteX98" fmla="*/ 3892934 w 6566878"/>
                <a:gd name="connsiteY98" fmla="*/ 365761 h 6680726"/>
                <a:gd name="connsiteX99" fmla="*/ 3605551 w 6566878"/>
                <a:gd name="connsiteY99" fmla="*/ 539932 h 6680726"/>
                <a:gd name="connsiteX100" fmla="*/ 3431380 w 6566878"/>
                <a:gd name="connsiteY100" fmla="*/ 696686 h 6680726"/>
                <a:gd name="connsiteX0" fmla="*/ 3431380 w 6566878"/>
                <a:gd name="connsiteY0" fmla="*/ 696686 h 6680726"/>
                <a:gd name="connsiteX1" fmla="*/ 3265917 w 6566878"/>
                <a:gd name="connsiteY1" fmla="*/ 809898 h 6680726"/>
                <a:gd name="connsiteX2" fmla="*/ 3117871 w 6566878"/>
                <a:gd name="connsiteY2" fmla="*/ 1018904 h 6680726"/>
                <a:gd name="connsiteX3" fmla="*/ 2830488 w 6566878"/>
                <a:gd name="connsiteY3" fmla="*/ 957944 h 6680726"/>
                <a:gd name="connsiteX4" fmla="*/ 2543106 w 6566878"/>
                <a:gd name="connsiteY4" fmla="*/ 766355 h 6680726"/>
                <a:gd name="connsiteX5" fmla="*/ 2238306 w 6566878"/>
                <a:gd name="connsiteY5" fmla="*/ 775064 h 6680726"/>
                <a:gd name="connsiteX6" fmla="*/ 2011883 w 6566878"/>
                <a:gd name="connsiteY6" fmla="*/ 818606 h 6680726"/>
                <a:gd name="connsiteX7" fmla="*/ 1759334 w 6566878"/>
                <a:gd name="connsiteY7" fmla="*/ 775064 h 6680726"/>
                <a:gd name="connsiteX8" fmla="*/ 1654831 w 6566878"/>
                <a:gd name="connsiteY8" fmla="*/ 775064 h 6680726"/>
                <a:gd name="connsiteX9" fmla="*/ 1463243 w 6566878"/>
                <a:gd name="connsiteY9" fmla="*/ 836024 h 6680726"/>
                <a:gd name="connsiteX10" fmla="*/ 1289071 w 6566878"/>
                <a:gd name="connsiteY10" fmla="*/ 836024 h 6680726"/>
                <a:gd name="connsiteX11" fmla="*/ 1010397 w 6566878"/>
                <a:gd name="connsiteY11" fmla="*/ 1027612 h 6680726"/>
                <a:gd name="connsiteX12" fmla="*/ 792683 w 6566878"/>
                <a:gd name="connsiteY12" fmla="*/ 1280161 h 6680726"/>
                <a:gd name="connsiteX13" fmla="*/ 731723 w 6566878"/>
                <a:gd name="connsiteY13" fmla="*/ 1463041 h 6680726"/>
                <a:gd name="connsiteX14" fmla="*/ 749140 w 6566878"/>
                <a:gd name="connsiteY14" fmla="*/ 1637212 h 6680726"/>
                <a:gd name="connsiteX15" fmla="*/ 792683 w 6566878"/>
                <a:gd name="connsiteY15" fmla="*/ 1942012 h 6680726"/>
                <a:gd name="connsiteX16" fmla="*/ 766557 w 6566878"/>
                <a:gd name="connsiteY16" fmla="*/ 2177144 h 6680726"/>
                <a:gd name="connsiteX17" fmla="*/ 679471 w 6566878"/>
                <a:gd name="connsiteY17" fmla="*/ 2133601 h 6680726"/>
                <a:gd name="connsiteX18" fmla="*/ 592386 w 6566878"/>
                <a:gd name="connsiteY18" fmla="*/ 2002972 h 6680726"/>
                <a:gd name="connsiteX19" fmla="*/ 487883 w 6566878"/>
                <a:gd name="connsiteY19" fmla="*/ 2063932 h 6680726"/>
                <a:gd name="connsiteX20" fmla="*/ 400797 w 6566878"/>
                <a:gd name="connsiteY20" fmla="*/ 2281646 h 6680726"/>
                <a:gd name="connsiteX21" fmla="*/ 305003 w 6566878"/>
                <a:gd name="connsiteY21" fmla="*/ 2577738 h 6680726"/>
                <a:gd name="connsiteX22" fmla="*/ 165666 w 6566878"/>
                <a:gd name="connsiteY22" fmla="*/ 2638698 h 6680726"/>
                <a:gd name="connsiteX23" fmla="*/ 35037 w 6566878"/>
                <a:gd name="connsiteY23" fmla="*/ 2769326 h 6680726"/>
                <a:gd name="connsiteX24" fmla="*/ 8911 w 6566878"/>
                <a:gd name="connsiteY24" fmla="*/ 3074126 h 6680726"/>
                <a:gd name="connsiteX25" fmla="*/ 165666 w 6566878"/>
                <a:gd name="connsiteY25" fmla="*/ 3570515 h 6680726"/>
                <a:gd name="connsiteX26" fmla="*/ 383380 w 6566878"/>
                <a:gd name="connsiteY26" fmla="*/ 3605349 h 6680726"/>
                <a:gd name="connsiteX27" fmla="*/ 574968 w 6566878"/>
                <a:gd name="connsiteY27" fmla="*/ 3814355 h 6680726"/>
                <a:gd name="connsiteX28" fmla="*/ 514008 w 6566878"/>
                <a:gd name="connsiteY28" fmla="*/ 4049486 h 6680726"/>
                <a:gd name="connsiteX29" fmla="*/ 731723 w 6566878"/>
                <a:gd name="connsiteY29" fmla="*/ 4136572 h 6680726"/>
                <a:gd name="connsiteX30" fmla="*/ 984271 w 6566878"/>
                <a:gd name="connsiteY30" fmla="*/ 3927566 h 6680726"/>
                <a:gd name="connsiteX31" fmla="*/ 1245528 w 6566878"/>
                <a:gd name="connsiteY31" fmla="*/ 3875315 h 6680726"/>
                <a:gd name="connsiteX32" fmla="*/ 1193277 w 6566878"/>
                <a:gd name="connsiteY32" fmla="*/ 4032069 h 6680726"/>
                <a:gd name="connsiteX33" fmla="*/ 949437 w 6566878"/>
                <a:gd name="connsiteY33" fmla="*/ 4406538 h 6680726"/>
                <a:gd name="connsiteX34" fmla="*/ 932020 w 6566878"/>
                <a:gd name="connsiteY34" fmla="*/ 4824549 h 6680726"/>
                <a:gd name="connsiteX35" fmla="*/ 1001688 w 6566878"/>
                <a:gd name="connsiteY35" fmla="*/ 5259978 h 6680726"/>
                <a:gd name="connsiteX36" fmla="*/ 975563 w 6566878"/>
                <a:gd name="connsiteY36" fmla="*/ 5521235 h 6680726"/>
                <a:gd name="connsiteX37" fmla="*/ 862351 w 6566878"/>
                <a:gd name="connsiteY37" fmla="*/ 5738949 h 6680726"/>
                <a:gd name="connsiteX38" fmla="*/ 871060 w 6566878"/>
                <a:gd name="connsiteY38" fmla="*/ 6069875 h 6680726"/>
                <a:gd name="connsiteX39" fmla="*/ 905894 w 6566878"/>
                <a:gd name="connsiteY39" fmla="*/ 6365966 h 6680726"/>
                <a:gd name="connsiteX40" fmla="*/ 1201986 w 6566878"/>
                <a:gd name="connsiteY40" fmla="*/ 6679474 h 6680726"/>
                <a:gd name="connsiteX41" fmla="*/ 1602580 w 6566878"/>
                <a:gd name="connsiteY41" fmla="*/ 6418218 h 6680726"/>
                <a:gd name="connsiteX42" fmla="*/ 1907380 w 6566878"/>
                <a:gd name="connsiteY42" fmla="*/ 6261463 h 6680726"/>
                <a:gd name="connsiteX43" fmla="*/ 2299266 w 6566878"/>
                <a:gd name="connsiteY43" fmla="*/ 6113418 h 6680726"/>
                <a:gd name="connsiteX44" fmla="*/ 2656317 w 6566878"/>
                <a:gd name="connsiteY44" fmla="*/ 6296298 h 6680726"/>
                <a:gd name="connsiteX45" fmla="*/ 2821780 w 6566878"/>
                <a:gd name="connsiteY45" fmla="*/ 6305006 h 6680726"/>
                <a:gd name="connsiteX46" fmla="*/ 3143997 w 6566878"/>
                <a:gd name="connsiteY46" fmla="*/ 6113418 h 6680726"/>
                <a:gd name="connsiteX47" fmla="*/ 2969826 w 6566878"/>
                <a:gd name="connsiteY47" fmla="*/ 5921829 h 6680726"/>
                <a:gd name="connsiteX48" fmla="*/ 2543106 w 6566878"/>
                <a:gd name="connsiteY48" fmla="*/ 5738949 h 6680726"/>
                <a:gd name="connsiteX49" fmla="*/ 2281848 w 6566878"/>
                <a:gd name="connsiteY49" fmla="*/ 5521235 h 6680726"/>
                <a:gd name="connsiteX50" fmla="*/ 1889963 w 6566878"/>
                <a:gd name="connsiteY50" fmla="*/ 5111932 h 6680726"/>
                <a:gd name="connsiteX51" fmla="*/ 1776751 w 6566878"/>
                <a:gd name="connsiteY51" fmla="*/ 4937761 h 6680726"/>
                <a:gd name="connsiteX52" fmla="*/ 1811586 w 6566878"/>
                <a:gd name="connsiteY52" fmla="*/ 4650378 h 6680726"/>
                <a:gd name="connsiteX53" fmla="*/ 1715791 w 6566878"/>
                <a:gd name="connsiteY53" fmla="*/ 4328161 h 6680726"/>
                <a:gd name="connsiteX54" fmla="*/ 1907380 w 6566878"/>
                <a:gd name="connsiteY54" fmla="*/ 4127864 h 6680726"/>
                <a:gd name="connsiteX55" fmla="*/ 2316683 w 6566878"/>
                <a:gd name="connsiteY55" fmla="*/ 3884024 h 6680726"/>
                <a:gd name="connsiteX56" fmla="*/ 2412477 w 6566878"/>
                <a:gd name="connsiteY56" fmla="*/ 3675018 h 6680726"/>
                <a:gd name="connsiteX57" fmla="*/ 2142511 w 6566878"/>
                <a:gd name="connsiteY57" fmla="*/ 3553098 h 6680726"/>
                <a:gd name="connsiteX58" fmla="*/ 1916088 w 6566878"/>
                <a:gd name="connsiteY58" fmla="*/ 3483429 h 6680726"/>
                <a:gd name="connsiteX59" fmla="*/ 1402282 w 6566878"/>
                <a:gd name="connsiteY59" fmla="*/ 3570515 h 6680726"/>
                <a:gd name="connsiteX60" fmla="*/ 1306488 w 6566878"/>
                <a:gd name="connsiteY60" fmla="*/ 3222172 h 6680726"/>
                <a:gd name="connsiteX61" fmla="*/ 1358740 w 6566878"/>
                <a:gd name="connsiteY61" fmla="*/ 2786743 h 6680726"/>
                <a:gd name="connsiteX62" fmla="*/ 1471951 w 6566878"/>
                <a:gd name="connsiteY62" fmla="*/ 2098766 h 6680726"/>
                <a:gd name="connsiteX63" fmla="*/ 1741917 w 6566878"/>
                <a:gd name="connsiteY63" fmla="*/ 1793966 h 6680726"/>
                <a:gd name="connsiteX64" fmla="*/ 1759334 w 6566878"/>
                <a:gd name="connsiteY64" fmla="*/ 2360024 h 6680726"/>
                <a:gd name="connsiteX65" fmla="*/ 1872546 w 6566878"/>
                <a:gd name="connsiteY65" fmla="*/ 2725784 h 6680726"/>
                <a:gd name="connsiteX66" fmla="*/ 2003174 w 6566878"/>
                <a:gd name="connsiteY66" fmla="*/ 2769326 h 6680726"/>
                <a:gd name="connsiteX67" fmla="*/ 2177346 w 6566878"/>
                <a:gd name="connsiteY67" fmla="*/ 2429692 h 6680726"/>
                <a:gd name="connsiteX68" fmla="*/ 2368934 w 6566878"/>
                <a:gd name="connsiteY68" fmla="*/ 2133601 h 6680726"/>
                <a:gd name="connsiteX69" fmla="*/ 2656317 w 6566878"/>
                <a:gd name="connsiteY69" fmla="*/ 2002972 h 6680726"/>
                <a:gd name="connsiteX70" fmla="*/ 2978534 w 6566878"/>
                <a:gd name="connsiteY70" fmla="*/ 1994264 h 6680726"/>
                <a:gd name="connsiteX71" fmla="*/ 3178831 w 6566878"/>
                <a:gd name="connsiteY71" fmla="*/ 1837509 h 6680726"/>
                <a:gd name="connsiteX72" fmla="*/ 3335586 w 6566878"/>
                <a:gd name="connsiteY72" fmla="*/ 1672046 h 6680726"/>
                <a:gd name="connsiteX73" fmla="*/ 3509757 w 6566878"/>
                <a:gd name="connsiteY73" fmla="*/ 1872344 h 6680726"/>
                <a:gd name="connsiteX74" fmla="*/ 3805848 w 6566878"/>
                <a:gd name="connsiteY74" fmla="*/ 2133601 h 6680726"/>
                <a:gd name="connsiteX75" fmla="*/ 4058397 w 6566878"/>
                <a:gd name="connsiteY75" fmla="*/ 2168435 h 6680726"/>
                <a:gd name="connsiteX76" fmla="*/ 4389323 w 6566878"/>
                <a:gd name="connsiteY76" fmla="*/ 2011681 h 6680726"/>
                <a:gd name="connsiteX77" fmla="*/ 4589620 w 6566878"/>
                <a:gd name="connsiteY77" fmla="*/ 1976846 h 6680726"/>
                <a:gd name="connsiteX78" fmla="*/ 4990214 w 6566878"/>
                <a:gd name="connsiteY78" fmla="*/ 1994264 h 6680726"/>
                <a:gd name="connsiteX79" fmla="*/ 5164386 w 6566878"/>
                <a:gd name="connsiteY79" fmla="*/ 2055224 h 6680726"/>
                <a:gd name="connsiteX80" fmla="*/ 5355974 w 6566878"/>
                <a:gd name="connsiteY80" fmla="*/ 2107475 h 6680726"/>
                <a:gd name="connsiteX81" fmla="*/ 5878488 w 6566878"/>
                <a:gd name="connsiteY81" fmla="*/ 2116184 h 6680726"/>
                <a:gd name="connsiteX82" fmla="*/ 6191997 w 6566878"/>
                <a:gd name="connsiteY82" fmla="*/ 2351315 h 6680726"/>
                <a:gd name="connsiteX83" fmla="*/ 6479380 w 6566878"/>
                <a:gd name="connsiteY83" fmla="*/ 2299064 h 6680726"/>
                <a:gd name="connsiteX84" fmla="*/ 6488088 w 6566878"/>
                <a:gd name="connsiteY84" fmla="*/ 2011681 h 6680726"/>
                <a:gd name="connsiteX85" fmla="*/ 6566466 w 6566878"/>
                <a:gd name="connsiteY85" fmla="*/ 1497875 h 6680726"/>
                <a:gd name="connsiteX86" fmla="*/ 6505506 w 6566878"/>
                <a:gd name="connsiteY86" fmla="*/ 1036321 h 6680726"/>
                <a:gd name="connsiteX87" fmla="*/ 6252957 w 6566878"/>
                <a:gd name="connsiteY87" fmla="*/ 653144 h 6680726"/>
                <a:gd name="connsiteX88" fmla="*/ 5817528 w 6566878"/>
                <a:gd name="connsiteY88" fmla="*/ 827315 h 6680726"/>
                <a:gd name="connsiteX89" fmla="*/ 5486603 w 6566878"/>
                <a:gd name="connsiteY89" fmla="*/ 792481 h 6680726"/>
                <a:gd name="connsiteX90" fmla="*/ 5538854 w 6566878"/>
                <a:gd name="connsiteY90" fmla="*/ 409304 h 6680726"/>
                <a:gd name="connsiteX91" fmla="*/ 5617231 w 6566878"/>
                <a:gd name="connsiteY91" fmla="*/ 78378 h 6680726"/>
                <a:gd name="connsiteX92" fmla="*/ 5556271 w 6566878"/>
                <a:gd name="connsiteY92" fmla="*/ 1 h 6680726"/>
                <a:gd name="connsiteX93" fmla="*/ 5108554 w 6566878"/>
                <a:gd name="connsiteY93" fmla="*/ 78973 h 6680726"/>
                <a:gd name="connsiteX94" fmla="*/ 4705878 w 6566878"/>
                <a:gd name="connsiteY94" fmla="*/ 74166 h 6680726"/>
                <a:gd name="connsiteX95" fmla="*/ 4190894 w 6566878"/>
                <a:gd name="connsiteY95" fmla="*/ 72963 h 6680726"/>
                <a:gd name="connsiteX96" fmla="*/ 4006146 w 6566878"/>
                <a:gd name="connsiteY96" fmla="*/ 87086 h 6680726"/>
                <a:gd name="connsiteX97" fmla="*/ 4006146 w 6566878"/>
                <a:gd name="connsiteY97" fmla="*/ 226424 h 6680726"/>
                <a:gd name="connsiteX98" fmla="*/ 3892934 w 6566878"/>
                <a:gd name="connsiteY98" fmla="*/ 365761 h 6680726"/>
                <a:gd name="connsiteX99" fmla="*/ 3605551 w 6566878"/>
                <a:gd name="connsiteY99" fmla="*/ 539932 h 6680726"/>
                <a:gd name="connsiteX100" fmla="*/ 3431380 w 6566878"/>
                <a:gd name="connsiteY100" fmla="*/ 696686 h 6680726"/>
                <a:gd name="connsiteX0" fmla="*/ 3431380 w 6566878"/>
                <a:gd name="connsiteY0" fmla="*/ 649993 h 6634033"/>
                <a:gd name="connsiteX1" fmla="*/ 3265917 w 6566878"/>
                <a:gd name="connsiteY1" fmla="*/ 763205 h 6634033"/>
                <a:gd name="connsiteX2" fmla="*/ 3117871 w 6566878"/>
                <a:gd name="connsiteY2" fmla="*/ 972211 h 6634033"/>
                <a:gd name="connsiteX3" fmla="*/ 2830488 w 6566878"/>
                <a:gd name="connsiteY3" fmla="*/ 911251 h 6634033"/>
                <a:gd name="connsiteX4" fmla="*/ 2543106 w 6566878"/>
                <a:gd name="connsiteY4" fmla="*/ 719662 h 6634033"/>
                <a:gd name="connsiteX5" fmla="*/ 2238306 w 6566878"/>
                <a:gd name="connsiteY5" fmla="*/ 728371 h 6634033"/>
                <a:gd name="connsiteX6" fmla="*/ 2011883 w 6566878"/>
                <a:gd name="connsiteY6" fmla="*/ 771913 h 6634033"/>
                <a:gd name="connsiteX7" fmla="*/ 1759334 w 6566878"/>
                <a:gd name="connsiteY7" fmla="*/ 728371 h 6634033"/>
                <a:gd name="connsiteX8" fmla="*/ 1654831 w 6566878"/>
                <a:gd name="connsiteY8" fmla="*/ 728371 h 6634033"/>
                <a:gd name="connsiteX9" fmla="*/ 1463243 w 6566878"/>
                <a:gd name="connsiteY9" fmla="*/ 789331 h 6634033"/>
                <a:gd name="connsiteX10" fmla="*/ 1289071 w 6566878"/>
                <a:gd name="connsiteY10" fmla="*/ 789331 h 6634033"/>
                <a:gd name="connsiteX11" fmla="*/ 1010397 w 6566878"/>
                <a:gd name="connsiteY11" fmla="*/ 980919 h 6634033"/>
                <a:gd name="connsiteX12" fmla="*/ 792683 w 6566878"/>
                <a:gd name="connsiteY12" fmla="*/ 1233468 h 6634033"/>
                <a:gd name="connsiteX13" fmla="*/ 731723 w 6566878"/>
                <a:gd name="connsiteY13" fmla="*/ 1416348 h 6634033"/>
                <a:gd name="connsiteX14" fmla="*/ 749140 w 6566878"/>
                <a:gd name="connsiteY14" fmla="*/ 1590519 h 6634033"/>
                <a:gd name="connsiteX15" fmla="*/ 792683 w 6566878"/>
                <a:gd name="connsiteY15" fmla="*/ 1895319 h 6634033"/>
                <a:gd name="connsiteX16" fmla="*/ 766557 w 6566878"/>
                <a:gd name="connsiteY16" fmla="*/ 2130451 h 6634033"/>
                <a:gd name="connsiteX17" fmla="*/ 679471 w 6566878"/>
                <a:gd name="connsiteY17" fmla="*/ 2086908 h 6634033"/>
                <a:gd name="connsiteX18" fmla="*/ 592386 w 6566878"/>
                <a:gd name="connsiteY18" fmla="*/ 1956279 h 6634033"/>
                <a:gd name="connsiteX19" fmla="*/ 487883 w 6566878"/>
                <a:gd name="connsiteY19" fmla="*/ 2017239 h 6634033"/>
                <a:gd name="connsiteX20" fmla="*/ 400797 w 6566878"/>
                <a:gd name="connsiteY20" fmla="*/ 2234953 h 6634033"/>
                <a:gd name="connsiteX21" fmla="*/ 305003 w 6566878"/>
                <a:gd name="connsiteY21" fmla="*/ 2531045 h 6634033"/>
                <a:gd name="connsiteX22" fmla="*/ 165666 w 6566878"/>
                <a:gd name="connsiteY22" fmla="*/ 2592005 h 6634033"/>
                <a:gd name="connsiteX23" fmla="*/ 35037 w 6566878"/>
                <a:gd name="connsiteY23" fmla="*/ 2722633 h 6634033"/>
                <a:gd name="connsiteX24" fmla="*/ 8911 w 6566878"/>
                <a:gd name="connsiteY24" fmla="*/ 3027433 h 6634033"/>
                <a:gd name="connsiteX25" fmla="*/ 165666 w 6566878"/>
                <a:gd name="connsiteY25" fmla="*/ 3523822 h 6634033"/>
                <a:gd name="connsiteX26" fmla="*/ 383380 w 6566878"/>
                <a:gd name="connsiteY26" fmla="*/ 3558656 h 6634033"/>
                <a:gd name="connsiteX27" fmla="*/ 574968 w 6566878"/>
                <a:gd name="connsiteY27" fmla="*/ 3767662 h 6634033"/>
                <a:gd name="connsiteX28" fmla="*/ 514008 w 6566878"/>
                <a:gd name="connsiteY28" fmla="*/ 4002793 h 6634033"/>
                <a:gd name="connsiteX29" fmla="*/ 731723 w 6566878"/>
                <a:gd name="connsiteY29" fmla="*/ 4089879 h 6634033"/>
                <a:gd name="connsiteX30" fmla="*/ 984271 w 6566878"/>
                <a:gd name="connsiteY30" fmla="*/ 3880873 h 6634033"/>
                <a:gd name="connsiteX31" fmla="*/ 1245528 w 6566878"/>
                <a:gd name="connsiteY31" fmla="*/ 3828622 h 6634033"/>
                <a:gd name="connsiteX32" fmla="*/ 1193277 w 6566878"/>
                <a:gd name="connsiteY32" fmla="*/ 3985376 h 6634033"/>
                <a:gd name="connsiteX33" fmla="*/ 949437 w 6566878"/>
                <a:gd name="connsiteY33" fmla="*/ 4359845 h 6634033"/>
                <a:gd name="connsiteX34" fmla="*/ 932020 w 6566878"/>
                <a:gd name="connsiteY34" fmla="*/ 4777856 h 6634033"/>
                <a:gd name="connsiteX35" fmla="*/ 1001688 w 6566878"/>
                <a:gd name="connsiteY35" fmla="*/ 5213285 h 6634033"/>
                <a:gd name="connsiteX36" fmla="*/ 975563 w 6566878"/>
                <a:gd name="connsiteY36" fmla="*/ 5474542 h 6634033"/>
                <a:gd name="connsiteX37" fmla="*/ 862351 w 6566878"/>
                <a:gd name="connsiteY37" fmla="*/ 5692256 h 6634033"/>
                <a:gd name="connsiteX38" fmla="*/ 871060 w 6566878"/>
                <a:gd name="connsiteY38" fmla="*/ 6023182 h 6634033"/>
                <a:gd name="connsiteX39" fmla="*/ 905894 w 6566878"/>
                <a:gd name="connsiteY39" fmla="*/ 6319273 h 6634033"/>
                <a:gd name="connsiteX40" fmla="*/ 1201986 w 6566878"/>
                <a:gd name="connsiteY40" fmla="*/ 6632781 h 6634033"/>
                <a:gd name="connsiteX41" fmla="*/ 1602580 w 6566878"/>
                <a:gd name="connsiteY41" fmla="*/ 6371525 h 6634033"/>
                <a:gd name="connsiteX42" fmla="*/ 1907380 w 6566878"/>
                <a:gd name="connsiteY42" fmla="*/ 6214770 h 6634033"/>
                <a:gd name="connsiteX43" fmla="*/ 2299266 w 6566878"/>
                <a:gd name="connsiteY43" fmla="*/ 6066725 h 6634033"/>
                <a:gd name="connsiteX44" fmla="*/ 2656317 w 6566878"/>
                <a:gd name="connsiteY44" fmla="*/ 6249605 h 6634033"/>
                <a:gd name="connsiteX45" fmla="*/ 2821780 w 6566878"/>
                <a:gd name="connsiteY45" fmla="*/ 6258313 h 6634033"/>
                <a:gd name="connsiteX46" fmla="*/ 3143997 w 6566878"/>
                <a:gd name="connsiteY46" fmla="*/ 6066725 h 6634033"/>
                <a:gd name="connsiteX47" fmla="*/ 2969826 w 6566878"/>
                <a:gd name="connsiteY47" fmla="*/ 5875136 h 6634033"/>
                <a:gd name="connsiteX48" fmla="*/ 2543106 w 6566878"/>
                <a:gd name="connsiteY48" fmla="*/ 5692256 h 6634033"/>
                <a:gd name="connsiteX49" fmla="*/ 2281848 w 6566878"/>
                <a:gd name="connsiteY49" fmla="*/ 5474542 h 6634033"/>
                <a:gd name="connsiteX50" fmla="*/ 1889963 w 6566878"/>
                <a:gd name="connsiteY50" fmla="*/ 5065239 h 6634033"/>
                <a:gd name="connsiteX51" fmla="*/ 1776751 w 6566878"/>
                <a:gd name="connsiteY51" fmla="*/ 4891068 h 6634033"/>
                <a:gd name="connsiteX52" fmla="*/ 1811586 w 6566878"/>
                <a:gd name="connsiteY52" fmla="*/ 4603685 h 6634033"/>
                <a:gd name="connsiteX53" fmla="*/ 1715791 w 6566878"/>
                <a:gd name="connsiteY53" fmla="*/ 4281468 h 6634033"/>
                <a:gd name="connsiteX54" fmla="*/ 1907380 w 6566878"/>
                <a:gd name="connsiteY54" fmla="*/ 4081171 h 6634033"/>
                <a:gd name="connsiteX55" fmla="*/ 2316683 w 6566878"/>
                <a:gd name="connsiteY55" fmla="*/ 3837331 h 6634033"/>
                <a:gd name="connsiteX56" fmla="*/ 2412477 w 6566878"/>
                <a:gd name="connsiteY56" fmla="*/ 3628325 h 6634033"/>
                <a:gd name="connsiteX57" fmla="*/ 2142511 w 6566878"/>
                <a:gd name="connsiteY57" fmla="*/ 3506405 h 6634033"/>
                <a:gd name="connsiteX58" fmla="*/ 1916088 w 6566878"/>
                <a:gd name="connsiteY58" fmla="*/ 3436736 h 6634033"/>
                <a:gd name="connsiteX59" fmla="*/ 1402282 w 6566878"/>
                <a:gd name="connsiteY59" fmla="*/ 3523822 h 6634033"/>
                <a:gd name="connsiteX60" fmla="*/ 1306488 w 6566878"/>
                <a:gd name="connsiteY60" fmla="*/ 3175479 h 6634033"/>
                <a:gd name="connsiteX61" fmla="*/ 1358740 w 6566878"/>
                <a:gd name="connsiteY61" fmla="*/ 2740050 h 6634033"/>
                <a:gd name="connsiteX62" fmla="*/ 1471951 w 6566878"/>
                <a:gd name="connsiteY62" fmla="*/ 2052073 h 6634033"/>
                <a:gd name="connsiteX63" fmla="*/ 1741917 w 6566878"/>
                <a:gd name="connsiteY63" fmla="*/ 1747273 h 6634033"/>
                <a:gd name="connsiteX64" fmla="*/ 1759334 w 6566878"/>
                <a:gd name="connsiteY64" fmla="*/ 2313331 h 6634033"/>
                <a:gd name="connsiteX65" fmla="*/ 1872546 w 6566878"/>
                <a:gd name="connsiteY65" fmla="*/ 2679091 h 6634033"/>
                <a:gd name="connsiteX66" fmla="*/ 2003174 w 6566878"/>
                <a:gd name="connsiteY66" fmla="*/ 2722633 h 6634033"/>
                <a:gd name="connsiteX67" fmla="*/ 2177346 w 6566878"/>
                <a:gd name="connsiteY67" fmla="*/ 2382999 h 6634033"/>
                <a:gd name="connsiteX68" fmla="*/ 2368934 w 6566878"/>
                <a:gd name="connsiteY68" fmla="*/ 2086908 h 6634033"/>
                <a:gd name="connsiteX69" fmla="*/ 2656317 w 6566878"/>
                <a:gd name="connsiteY69" fmla="*/ 1956279 h 6634033"/>
                <a:gd name="connsiteX70" fmla="*/ 2978534 w 6566878"/>
                <a:gd name="connsiteY70" fmla="*/ 1947571 h 6634033"/>
                <a:gd name="connsiteX71" fmla="*/ 3178831 w 6566878"/>
                <a:gd name="connsiteY71" fmla="*/ 1790816 h 6634033"/>
                <a:gd name="connsiteX72" fmla="*/ 3335586 w 6566878"/>
                <a:gd name="connsiteY72" fmla="*/ 1625353 h 6634033"/>
                <a:gd name="connsiteX73" fmla="*/ 3509757 w 6566878"/>
                <a:gd name="connsiteY73" fmla="*/ 1825651 h 6634033"/>
                <a:gd name="connsiteX74" fmla="*/ 3805848 w 6566878"/>
                <a:gd name="connsiteY74" fmla="*/ 2086908 h 6634033"/>
                <a:gd name="connsiteX75" fmla="*/ 4058397 w 6566878"/>
                <a:gd name="connsiteY75" fmla="*/ 2121742 h 6634033"/>
                <a:gd name="connsiteX76" fmla="*/ 4389323 w 6566878"/>
                <a:gd name="connsiteY76" fmla="*/ 1964988 h 6634033"/>
                <a:gd name="connsiteX77" fmla="*/ 4589620 w 6566878"/>
                <a:gd name="connsiteY77" fmla="*/ 1930153 h 6634033"/>
                <a:gd name="connsiteX78" fmla="*/ 4990214 w 6566878"/>
                <a:gd name="connsiteY78" fmla="*/ 1947571 h 6634033"/>
                <a:gd name="connsiteX79" fmla="*/ 5164386 w 6566878"/>
                <a:gd name="connsiteY79" fmla="*/ 2008531 h 6634033"/>
                <a:gd name="connsiteX80" fmla="*/ 5355974 w 6566878"/>
                <a:gd name="connsiteY80" fmla="*/ 2060782 h 6634033"/>
                <a:gd name="connsiteX81" fmla="*/ 5878488 w 6566878"/>
                <a:gd name="connsiteY81" fmla="*/ 2069491 h 6634033"/>
                <a:gd name="connsiteX82" fmla="*/ 6191997 w 6566878"/>
                <a:gd name="connsiteY82" fmla="*/ 2304622 h 6634033"/>
                <a:gd name="connsiteX83" fmla="*/ 6479380 w 6566878"/>
                <a:gd name="connsiteY83" fmla="*/ 2252371 h 6634033"/>
                <a:gd name="connsiteX84" fmla="*/ 6488088 w 6566878"/>
                <a:gd name="connsiteY84" fmla="*/ 1964988 h 6634033"/>
                <a:gd name="connsiteX85" fmla="*/ 6566466 w 6566878"/>
                <a:gd name="connsiteY85" fmla="*/ 1451182 h 6634033"/>
                <a:gd name="connsiteX86" fmla="*/ 6505506 w 6566878"/>
                <a:gd name="connsiteY86" fmla="*/ 989628 h 6634033"/>
                <a:gd name="connsiteX87" fmla="*/ 6252957 w 6566878"/>
                <a:gd name="connsiteY87" fmla="*/ 606451 h 6634033"/>
                <a:gd name="connsiteX88" fmla="*/ 5817528 w 6566878"/>
                <a:gd name="connsiteY88" fmla="*/ 780622 h 6634033"/>
                <a:gd name="connsiteX89" fmla="*/ 5486603 w 6566878"/>
                <a:gd name="connsiteY89" fmla="*/ 745788 h 6634033"/>
                <a:gd name="connsiteX90" fmla="*/ 5538854 w 6566878"/>
                <a:gd name="connsiteY90" fmla="*/ 362611 h 6634033"/>
                <a:gd name="connsiteX91" fmla="*/ 5617231 w 6566878"/>
                <a:gd name="connsiteY91" fmla="*/ 31685 h 6634033"/>
                <a:gd name="connsiteX92" fmla="*/ 5398625 w 6566878"/>
                <a:gd name="connsiteY92" fmla="*/ 13363 h 6634033"/>
                <a:gd name="connsiteX93" fmla="*/ 5108554 w 6566878"/>
                <a:gd name="connsiteY93" fmla="*/ 32280 h 6634033"/>
                <a:gd name="connsiteX94" fmla="*/ 4705878 w 6566878"/>
                <a:gd name="connsiteY94" fmla="*/ 27473 h 6634033"/>
                <a:gd name="connsiteX95" fmla="*/ 4190894 w 6566878"/>
                <a:gd name="connsiteY95" fmla="*/ 26270 h 6634033"/>
                <a:gd name="connsiteX96" fmla="*/ 4006146 w 6566878"/>
                <a:gd name="connsiteY96" fmla="*/ 40393 h 6634033"/>
                <a:gd name="connsiteX97" fmla="*/ 4006146 w 6566878"/>
                <a:gd name="connsiteY97" fmla="*/ 179731 h 6634033"/>
                <a:gd name="connsiteX98" fmla="*/ 3892934 w 6566878"/>
                <a:gd name="connsiteY98" fmla="*/ 319068 h 6634033"/>
                <a:gd name="connsiteX99" fmla="*/ 3605551 w 6566878"/>
                <a:gd name="connsiteY99" fmla="*/ 493239 h 6634033"/>
                <a:gd name="connsiteX100" fmla="*/ 3431380 w 6566878"/>
                <a:gd name="connsiteY100" fmla="*/ 649993 h 6634033"/>
                <a:gd name="connsiteX0" fmla="*/ 3431380 w 6566878"/>
                <a:gd name="connsiteY0" fmla="*/ 637214 h 6621254"/>
                <a:gd name="connsiteX1" fmla="*/ 3265917 w 6566878"/>
                <a:gd name="connsiteY1" fmla="*/ 750426 h 6621254"/>
                <a:gd name="connsiteX2" fmla="*/ 3117871 w 6566878"/>
                <a:gd name="connsiteY2" fmla="*/ 959432 h 6621254"/>
                <a:gd name="connsiteX3" fmla="*/ 2830488 w 6566878"/>
                <a:gd name="connsiteY3" fmla="*/ 898472 h 6621254"/>
                <a:gd name="connsiteX4" fmla="*/ 2543106 w 6566878"/>
                <a:gd name="connsiteY4" fmla="*/ 706883 h 6621254"/>
                <a:gd name="connsiteX5" fmla="*/ 2238306 w 6566878"/>
                <a:gd name="connsiteY5" fmla="*/ 715592 h 6621254"/>
                <a:gd name="connsiteX6" fmla="*/ 2011883 w 6566878"/>
                <a:gd name="connsiteY6" fmla="*/ 759134 h 6621254"/>
                <a:gd name="connsiteX7" fmla="*/ 1759334 w 6566878"/>
                <a:gd name="connsiteY7" fmla="*/ 715592 h 6621254"/>
                <a:gd name="connsiteX8" fmla="*/ 1654831 w 6566878"/>
                <a:gd name="connsiteY8" fmla="*/ 715592 h 6621254"/>
                <a:gd name="connsiteX9" fmla="*/ 1463243 w 6566878"/>
                <a:gd name="connsiteY9" fmla="*/ 776552 h 6621254"/>
                <a:gd name="connsiteX10" fmla="*/ 1289071 w 6566878"/>
                <a:gd name="connsiteY10" fmla="*/ 776552 h 6621254"/>
                <a:gd name="connsiteX11" fmla="*/ 1010397 w 6566878"/>
                <a:gd name="connsiteY11" fmla="*/ 968140 h 6621254"/>
                <a:gd name="connsiteX12" fmla="*/ 792683 w 6566878"/>
                <a:gd name="connsiteY12" fmla="*/ 1220689 h 6621254"/>
                <a:gd name="connsiteX13" fmla="*/ 731723 w 6566878"/>
                <a:gd name="connsiteY13" fmla="*/ 1403569 h 6621254"/>
                <a:gd name="connsiteX14" fmla="*/ 749140 w 6566878"/>
                <a:gd name="connsiteY14" fmla="*/ 1577740 h 6621254"/>
                <a:gd name="connsiteX15" fmla="*/ 792683 w 6566878"/>
                <a:gd name="connsiteY15" fmla="*/ 1882540 h 6621254"/>
                <a:gd name="connsiteX16" fmla="*/ 766557 w 6566878"/>
                <a:gd name="connsiteY16" fmla="*/ 2117672 h 6621254"/>
                <a:gd name="connsiteX17" fmla="*/ 679471 w 6566878"/>
                <a:gd name="connsiteY17" fmla="*/ 2074129 h 6621254"/>
                <a:gd name="connsiteX18" fmla="*/ 592386 w 6566878"/>
                <a:gd name="connsiteY18" fmla="*/ 1943500 h 6621254"/>
                <a:gd name="connsiteX19" fmla="*/ 487883 w 6566878"/>
                <a:gd name="connsiteY19" fmla="*/ 2004460 h 6621254"/>
                <a:gd name="connsiteX20" fmla="*/ 400797 w 6566878"/>
                <a:gd name="connsiteY20" fmla="*/ 2222174 h 6621254"/>
                <a:gd name="connsiteX21" fmla="*/ 305003 w 6566878"/>
                <a:gd name="connsiteY21" fmla="*/ 2518266 h 6621254"/>
                <a:gd name="connsiteX22" fmla="*/ 165666 w 6566878"/>
                <a:gd name="connsiteY22" fmla="*/ 2579226 h 6621254"/>
                <a:gd name="connsiteX23" fmla="*/ 35037 w 6566878"/>
                <a:gd name="connsiteY23" fmla="*/ 2709854 h 6621254"/>
                <a:gd name="connsiteX24" fmla="*/ 8911 w 6566878"/>
                <a:gd name="connsiteY24" fmla="*/ 3014654 h 6621254"/>
                <a:gd name="connsiteX25" fmla="*/ 165666 w 6566878"/>
                <a:gd name="connsiteY25" fmla="*/ 3511043 h 6621254"/>
                <a:gd name="connsiteX26" fmla="*/ 383380 w 6566878"/>
                <a:gd name="connsiteY26" fmla="*/ 3545877 h 6621254"/>
                <a:gd name="connsiteX27" fmla="*/ 574968 w 6566878"/>
                <a:gd name="connsiteY27" fmla="*/ 3754883 h 6621254"/>
                <a:gd name="connsiteX28" fmla="*/ 514008 w 6566878"/>
                <a:gd name="connsiteY28" fmla="*/ 3990014 h 6621254"/>
                <a:gd name="connsiteX29" fmla="*/ 731723 w 6566878"/>
                <a:gd name="connsiteY29" fmla="*/ 4077100 h 6621254"/>
                <a:gd name="connsiteX30" fmla="*/ 984271 w 6566878"/>
                <a:gd name="connsiteY30" fmla="*/ 3868094 h 6621254"/>
                <a:gd name="connsiteX31" fmla="*/ 1245528 w 6566878"/>
                <a:gd name="connsiteY31" fmla="*/ 3815843 h 6621254"/>
                <a:gd name="connsiteX32" fmla="*/ 1193277 w 6566878"/>
                <a:gd name="connsiteY32" fmla="*/ 3972597 h 6621254"/>
                <a:gd name="connsiteX33" fmla="*/ 949437 w 6566878"/>
                <a:gd name="connsiteY33" fmla="*/ 4347066 h 6621254"/>
                <a:gd name="connsiteX34" fmla="*/ 932020 w 6566878"/>
                <a:gd name="connsiteY34" fmla="*/ 4765077 h 6621254"/>
                <a:gd name="connsiteX35" fmla="*/ 1001688 w 6566878"/>
                <a:gd name="connsiteY35" fmla="*/ 5200506 h 6621254"/>
                <a:gd name="connsiteX36" fmla="*/ 975563 w 6566878"/>
                <a:gd name="connsiteY36" fmla="*/ 5461763 h 6621254"/>
                <a:gd name="connsiteX37" fmla="*/ 862351 w 6566878"/>
                <a:gd name="connsiteY37" fmla="*/ 5679477 h 6621254"/>
                <a:gd name="connsiteX38" fmla="*/ 871060 w 6566878"/>
                <a:gd name="connsiteY38" fmla="*/ 6010403 h 6621254"/>
                <a:gd name="connsiteX39" fmla="*/ 905894 w 6566878"/>
                <a:gd name="connsiteY39" fmla="*/ 6306494 h 6621254"/>
                <a:gd name="connsiteX40" fmla="*/ 1201986 w 6566878"/>
                <a:gd name="connsiteY40" fmla="*/ 6620002 h 6621254"/>
                <a:gd name="connsiteX41" fmla="*/ 1602580 w 6566878"/>
                <a:gd name="connsiteY41" fmla="*/ 6358746 h 6621254"/>
                <a:gd name="connsiteX42" fmla="*/ 1907380 w 6566878"/>
                <a:gd name="connsiteY42" fmla="*/ 6201991 h 6621254"/>
                <a:gd name="connsiteX43" fmla="*/ 2299266 w 6566878"/>
                <a:gd name="connsiteY43" fmla="*/ 6053946 h 6621254"/>
                <a:gd name="connsiteX44" fmla="*/ 2656317 w 6566878"/>
                <a:gd name="connsiteY44" fmla="*/ 6236826 h 6621254"/>
                <a:gd name="connsiteX45" fmla="*/ 2821780 w 6566878"/>
                <a:gd name="connsiteY45" fmla="*/ 6245534 h 6621254"/>
                <a:gd name="connsiteX46" fmla="*/ 3143997 w 6566878"/>
                <a:gd name="connsiteY46" fmla="*/ 6053946 h 6621254"/>
                <a:gd name="connsiteX47" fmla="*/ 2969826 w 6566878"/>
                <a:gd name="connsiteY47" fmla="*/ 5862357 h 6621254"/>
                <a:gd name="connsiteX48" fmla="*/ 2543106 w 6566878"/>
                <a:gd name="connsiteY48" fmla="*/ 5679477 h 6621254"/>
                <a:gd name="connsiteX49" fmla="*/ 2281848 w 6566878"/>
                <a:gd name="connsiteY49" fmla="*/ 5461763 h 6621254"/>
                <a:gd name="connsiteX50" fmla="*/ 1889963 w 6566878"/>
                <a:gd name="connsiteY50" fmla="*/ 5052460 h 6621254"/>
                <a:gd name="connsiteX51" fmla="*/ 1776751 w 6566878"/>
                <a:gd name="connsiteY51" fmla="*/ 4878289 h 6621254"/>
                <a:gd name="connsiteX52" fmla="*/ 1811586 w 6566878"/>
                <a:gd name="connsiteY52" fmla="*/ 4590906 h 6621254"/>
                <a:gd name="connsiteX53" fmla="*/ 1715791 w 6566878"/>
                <a:gd name="connsiteY53" fmla="*/ 4268689 h 6621254"/>
                <a:gd name="connsiteX54" fmla="*/ 1907380 w 6566878"/>
                <a:gd name="connsiteY54" fmla="*/ 4068392 h 6621254"/>
                <a:gd name="connsiteX55" fmla="*/ 2316683 w 6566878"/>
                <a:gd name="connsiteY55" fmla="*/ 3824552 h 6621254"/>
                <a:gd name="connsiteX56" fmla="*/ 2412477 w 6566878"/>
                <a:gd name="connsiteY56" fmla="*/ 3615546 h 6621254"/>
                <a:gd name="connsiteX57" fmla="*/ 2142511 w 6566878"/>
                <a:gd name="connsiteY57" fmla="*/ 3493626 h 6621254"/>
                <a:gd name="connsiteX58" fmla="*/ 1916088 w 6566878"/>
                <a:gd name="connsiteY58" fmla="*/ 3423957 h 6621254"/>
                <a:gd name="connsiteX59" fmla="*/ 1402282 w 6566878"/>
                <a:gd name="connsiteY59" fmla="*/ 3511043 h 6621254"/>
                <a:gd name="connsiteX60" fmla="*/ 1306488 w 6566878"/>
                <a:gd name="connsiteY60" fmla="*/ 3162700 h 6621254"/>
                <a:gd name="connsiteX61" fmla="*/ 1358740 w 6566878"/>
                <a:gd name="connsiteY61" fmla="*/ 2727271 h 6621254"/>
                <a:gd name="connsiteX62" fmla="*/ 1471951 w 6566878"/>
                <a:gd name="connsiteY62" fmla="*/ 2039294 h 6621254"/>
                <a:gd name="connsiteX63" fmla="*/ 1741917 w 6566878"/>
                <a:gd name="connsiteY63" fmla="*/ 1734494 h 6621254"/>
                <a:gd name="connsiteX64" fmla="*/ 1759334 w 6566878"/>
                <a:gd name="connsiteY64" fmla="*/ 2300552 h 6621254"/>
                <a:gd name="connsiteX65" fmla="*/ 1872546 w 6566878"/>
                <a:gd name="connsiteY65" fmla="*/ 2666312 h 6621254"/>
                <a:gd name="connsiteX66" fmla="*/ 2003174 w 6566878"/>
                <a:gd name="connsiteY66" fmla="*/ 2709854 h 6621254"/>
                <a:gd name="connsiteX67" fmla="*/ 2177346 w 6566878"/>
                <a:gd name="connsiteY67" fmla="*/ 2370220 h 6621254"/>
                <a:gd name="connsiteX68" fmla="*/ 2368934 w 6566878"/>
                <a:gd name="connsiteY68" fmla="*/ 2074129 h 6621254"/>
                <a:gd name="connsiteX69" fmla="*/ 2656317 w 6566878"/>
                <a:gd name="connsiteY69" fmla="*/ 1943500 h 6621254"/>
                <a:gd name="connsiteX70" fmla="*/ 2978534 w 6566878"/>
                <a:gd name="connsiteY70" fmla="*/ 1934792 h 6621254"/>
                <a:gd name="connsiteX71" fmla="*/ 3178831 w 6566878"/>
                <a:gd name="connsiteY71" fmla="*/ 1778037 h 6621254"/>
                <a:gd name="connsiteX72" fmla="*/ 3335586 w 6566878"/>
                <a:gd name="connsiteY72" fmla="*/ 1612574 h 6621254"/>
                <a:gd name="connsiteX73" fmla="*/ 3509757 w 6566878"/>
                <a:gd name="connsiteY73" fmla="*/ 1812872 h 6621254"/>
                <a:gd name="connsiteX74" fmla="*/ 3805848 w 6566878"/>
                <a:gd name="connsiteY74" fmla="*/ 2074129 h 6621254"/>
                <a:gd name="connsiteX75" fmla="*/ 4058397 w 6566878"/>
                <a:gd name="connsiteY75" fmla="*/ 2108963 h 6621254"/>
                <a:gd name="connsiteX76" fmla="*/ 4389323 w 6566878"/>
                <a:gd name="connsiteY76" fmla="*/ 1952209 h 6621254"/>
                <a:gd name="connsiteX77" fmla="*/ 4589620 w 6566878"/>
                <a:gd name="connsiteY77" fmla="*/ 1917374 h 6621254"/>
                <a:gd name="connsiteX78" fmla="*/ 4990214 w 6566878"/>
                <a:gd name="connsiteY78" fmla="*/ 1934792 h 6621254"/>
                <a:gd name="connsiteX79" fmla="*/ 5164386 w 6566878"/>
                <a:gd name="connsiteY79" fmla="*/ 1995752 h 6621254"/>
                <a:gd name="connsiteX80" fmla="*/ 5355974 w 6566878"/>
                <a:gd name="connsiteY80" fmla="*/ 2048003 h 6621254"/>
                <a:gd name="connsiteX81" fmla="*/ 5878488 w 6566878"/>
                <a:gd name="connsiteY81" fmla="*/ 2056712 h 6621254"/>
                <a:gd name="connsiteX82" fmla="*/ 6191997 w 6566878"/>
                <a:gd name="connsiteY82" fmla="*/ 2291843 h 6621254"/>
                <a:gd name="connsiteX83" fmla="*/ 6479380 w 6566878"/>
                <a:gd name="connsiteY83" fmla="*/ 2239592 h 6621254"/>
                <a:gd name="connsiteX84" fmla="*/ 6488088 w 6566878"/>
                <a:gd name="connsiteY84" fmla="*/ 1952209 h 6621254"/>
                <a:gd name="connsiteX85" fmla="*/ 6566466 w 6566878"/>
                <a:gd name="connsiteY85" fmla="*/ 1438403 h 6621254"/>
                <a:gd name="connsiteX86" fmla="*/ 6505506 w 6566878"/>
                <a:gd name="connsiteY86" fmla="*/ 976849 h 6621254"/>
                <a:gd name="connsiteX87" fmla="*/ 6252957 w 6566878"/>
                <a:gd name="connsiteY87" fmla="*/ 593672 h 6621254"/>
                <a:gd name="connsiteX88" fmla="*/ 5817528 w 6566878"/>
                <a:gd name="connsiteY88" fmla="*/ 767843 h 6621254"/>
                <a:gd name="connsiteX89" fmla="*/ 5486603 w 6566878"/>
                <a:gd name="connsiteY89" fmla="*/ 733009 h 6621254"/>
                <a:gd name="connsiteX90" fmla="*/ 5538854 w 6566878"/>
                <a:gd name="connsiteY90" fmla="*/ 349832 h 6621254"/>
                <a:gd name="connsiteX91" fmla="*/ 5630231 w 6566878"/>
                <a:gd name="connsiteY91" fmla="*/ 143253 h 6621254"/>
                <a:gd name="connsiteX92" fmla="*/ 5617231 w 6566878"/>
                <a:gd name="connsiteY92" fmla="*/ 18906 h 6621254"/>
                <a:gd name="connsiteX93" fmla="*/ 5398625 w 6566878"/>
                <a:gd name="connsiteY93" fmla="*/ 584 h 6621254"/>
                <a:gd name="connsiteX94" fmla="*/ 5108554 w 6566878"/>
                <a:gd name="connsiteY94" fmla="*/ 19501 h 6621254"/>
                <a:gd name="connsiteX95" fmla="*/ 4705878 w 6566878"/>
                <a:gd name="connsiteY95" fmla="*/ 14694 h 6621254"/>
                <a:gd name="connsiteX96" fmla="*/ 4190894 w 6566878"/>
                <a:gd name="connsiteY96" fmla="*/ 13491 h 6621254"/>
                <a:gd name="connsiteX97" fmla="*/ 4006146 w 6566878"/>
                <a:gd name="connsiteY97" fmla="*/ 27614 h 6621254"/>
                <a:gd name="connsiteX98" fmla="*/ 4006146 w 6566878"/>
                <a:gd name="connsiteY98" fmla="*/ 166952 h 6621254"/>
                <a:gd name="connsiteX99" fmla="*/ 3892934 w 6566878"/>
                <a:gd name="connsiteY99" fmla="*/ 306289 h 6621254"/>
                <a:gd name="connsiteX100" fmla="*/ 3605551 w 6566878"/>
                <a:gd name="connsiteY100" fmla="*/ 480460 h 6621254"/>
                <a:gd name="connsiteX101" fmla="*/ 3431380 w 6566878"/>
                <a:gd name="connsiteY101" fmla="*/ 637214 h 6621254"/>
                <a:gd name="connsiteX0" fmla="*/ 3431380 w 6566878"/>
                <a:gd name="connsiteY0" fmla="*/ 637214 h 6621254"/>
                <a:gd name="connsiteX1" fmla="*/ 3265917 w 6566878"/>
                <a:gd name="connsiteY1" fmla="*/ 750426 h 6621254"/>
                <a:gd name="connsiteX2" fmla="*/ 3117871 w 6566878"/>
                <a:gd name="connsiteY2" fmla="*/ 959432 h 6621254"/>
                <a:gd name="connsiteX3" fmla="*/ 2830488 w 6566878"/>
                <a:gd name="connsiteY3" fmla="*/ 898472 h 6621254"/>
                <a:gd name="connsiteX4" fmla="*/ 2543106 w 6566878"/>
                <a:gd name="connsiteY4" fmla="*/ 706883 h 6621254"/>
                <a:gd name="connsiteX5" fmla="*/ 2238306 w 6566878"/>
                <a:gd name="connsiteY5" fmla="*/ 715592 h 6621254"/>
                <a:gd name="connsiteX6" fmla="*/ 2011883 w 6566878"/>
                <a:gd name="connsiteY6" fmla="*/ 759134 h 6621254"/>
                <a:gd name="connsiteX7" fmla="*/ 1759334 w 6566878"/>
                <a:gd name="connsiteY7" fmla="*/ 715592 h 6621254"/>
                <a:gd name="connsiteX8" fmla="*/ 1654831 w 6566878"/>
                <a:gd name="connsiteY8" fmla="*/ 715592 h 6621254"/>
                <a:gd name="connsiteX9" fmla="*/ 1463243 w 6566878"/>
                <a:gd name="connsiteY9" fmla="*/ 776552 h 6621254"/>
                <a:gd name="connsiteX10" fmla="*/ 1289071 w 6566878"/>
                <a:gd name="connsiteY10" fmla="*/ 776552 h 6621254"/>
                <a:gd name="connsiteX11" fmla="*/ 1010397 w 6566878"/>
                <a:gd name="connsiteY11" fmla="*/ 968140 h 6621254"/>
                <a:gd name="connsiteX12" fmla="*/ 792683 w 6566878"/>
                <a:gd name="connsiteY12" fmla="*/ 1220689 h 6621254"/>
                <a:gd name="connsiteX13" fmla="*/ 731723 w 6566878"/>
                <a:gd name="connsiteY13" fmla="*/ 1403569 h 6621254"/>
                <a:gd name="connsiteX14" fmla="*/ 749140 w 6566878"/>
                <a:gd name="connsiteY14" fmla="*/ 1577740 h 6621254"/>
                <a:gd name="connsiteX15" fmla="*/ 792683 w 6566878"/>
                <a:gd name="connsiteY15" fmla="*/ 1882540 h 6621254"/>
                <a:gd name="connsiteX16" fmla="*/ 766557 w 6566878"/>
                <a:gd name="connsiteY16" fmla="*/ 2117672 h 6621254"/>
                <a:gd name="connsiteX17" fmla="*/ 679471 w 6566878"/>
                <a:gd name="connsiteY17" fmla="*/ 2074129 h 6621254"/>
                <a:gd name="connsiteX18" fmla="*/ 592386 w 6566878"/>
                <a:gd name="connsiteY18" fmla="*/ 1943500 h 6621254"/>
                <a:gd name="connsiteX19" fmla="*/ 487883 w 6566878"/>
                <a:gd name="connsiteY19" fmla="*/ 2004460 h 6621254"/>
                <a:gd name="connsiteX20" fmla="*/ 400797 w 6566878"/>
                <a:gd name="connsiteY20" fmla="*/ 2222174 h 6621254"/>
                <a:gd name="connsiteX21" fmla="*/ 305003 w 6566878"/>
                <a:gd name="connsiteY21" fmla="*/ 2518266 h 6621254"/>
                <a:gd name="connsiteX22" fmla="*/ 165666 w 6566878"/>
                <a:gd name="connsiteY22" fmla="*/ 2579226 h 6621254"/>
                <a:gd name="connsiteX23" fmla="*/ 35037 w 6566878"/>
                <a:gd name="connsiteY23" fmla="*/ 2709854 h 6621254"/>
                <a:gd name="connsiteX24" fmla="*/ 8911 w 6566878"/>
                <a:gd name="connsiteY24" fmla="*/ 3014654 h 6621254"/>
                <a:gd name="connsiteX25" fmla="*/ 165666 w 6566878"/>
                <a:gd name="connsiteY25" fmla="*/ 3511043 h 6621254"/>
                <a:gd name="connsiteX26" fmla="*/ 383380 w 6566878"/>
                <a:gd name="connsiteY26" fmla="*/ 3545877 h 6621254"/>
                <a:gd name="connsiteX27" fmla="*/ 574968 w 6566878"/>
                <a:gd name="connsiteY27" fmla="*/ 3754883 h 6621254"/>
                <a:gd name="connsiteX28" fmla="*/ 514008 w 6566878"/>
                <a:gd name="connsiteY28" fmla="*/ 3990014 h 6621254"/>
                <a:gd name="connsiteX29" fmla="*/ 731723 w 6566878"/>
                <a:gd name="connsiteY29" fmla="*/ 4077100 h 6621254"/>
                <a:gd name="connsiteX30" fmla="*/ 984271 w 6566878"/>
                <a:gd name="connsiteY30" fmla="*/ 3868094 h 6621254"/>
                <a:gd name="connsiteX31" fmla="*/ 1245528 w 6566878"/>
                <a:gd name="connsiteY31" fmla="*/ 3815843 h 6621254"/>
                <a:gd name="connsiteX32" fmla="*/ 1193277 w 6566878"/>
                <a:gd name="connsiteY32" fmla="*/ 3972597 h 6621254"/>
                <a:gd name="connsiteX33" fmla="*/ 949437 w 6566878"/>
                <a:gd name="connsiteY33" fmla="*/ 4347066 h 6621254"/>
                <a:gd name="connsiteX34" fmla="*/ 932020 w 6566878"/>
                <a:gd name="connsiteY34" fmla="*/ 4765077 h 6621254"/>
                <a:gd name="connsiteX35" fmla="*/ 1001688 w 6566878"/>
                <a:gd name="connsiteY35" fmla="*/ 5200506 h 6621254"/>
                <a:gd name="connsiteX36" fmla="*/ 975563 w 6566878"/>
                <a:gd name="connsiteY36" fmla="*/ 5461763 h 6621254"/>
                <a:gd name="connsiteX37" fmla="*/ 862351 w 6566878"/>
                <a:gd name="connsiteY37" fmla="*/ 5679477 h 6621254"/>
                <a:gd name="connsiteX38" fmla="*/ 871060 w 6566878"/>
                <a:gd name="connsiteY38" fmla="*/ 6010403 h 6621254"/>
                <a:gd name="connsiteX39" fmla="*/ 905894 w 6566878"/>
                <a:gd name="connsiteY39" fmla="*/ 6306494 h 6621254"/>
                <a:gd name="connsiteX40" fmla="*/ 1201986 w 6566878"/>
                <a:gd name="connsiteY40" fmla="*/ 6620002 h 6621254"/>
                <a:gd name="connsiteX41" fmla="*/ 1602580 w 6566878"/>
                <a:gd name="connsiteY41" fmla="*/ 6358746 h 6621254"/>
                <a:gd name="connsiteX42" fmla="*/ 1907380 w 6566878"/>
                <a:gd name="connsiteY42" fmla="*/ 6201991 h 6621254"/>
                <a:gd name="connsiteX43" fmla="*/ 2299266 w 6566878"/>
                <a:gd name="connsiteY43" fmla="*/ 6053946 h 6621254"/>
                <a:gd name="connsiteX44" fmla="*/ 2656317 w 6566878"/>
                <a:gd name="connsiteY44" fmla="*/ 6236826 h 6621254"/>
                <a:gd name="connsiteX45" fmla="*/ 2821780 w 6566878"/>
                <a:gd name="connsiteY45" fmla="*/ 6245534 h 6621254"/>
                <a:gd name="connsiteX46" fmla="*/ 3143997 w 6566878"/>
                <a:gd name="connsiteY46" fmla="*/ 6053946 h 6621254"/>
                <a:gd name="connsiteX47" fmla="*/ 2969826 w 6566878"/>
                <a:gd name="connsiteY47" fmla="*/ 5862357 h 6621254"/>
                <a:gd name="connsiteX48" fmla="*/ 2543106 w 6566878"/>
                <a:gd name="connsiteY48" fmla="*/ 5679477 h 6621254"/>
                <a:gd name="connsiteX49" fmla="*/ 2281848 w 6566878"/>
                <a:gd name="connsiteY49" fmla="*/ 5461763 h 6621254"/>
                <a:gd name="connsiteX50" fmla="*/ 1889963 w 6566878"/>
                <a:gd name="connsiteY50" fmla="*/ 5052460 h 6621254"/>
                <a:gd name="connsiteX51" fmla="*/ 1776751 w 6566878"/>
                <a:gd name="connsiteY51" fmla="*/ 4878289 h 6621254"/>
                <a:gd name="connsiteX52" fmla="*/ 1811586 w 6566878"/>
                <a:gd name="connsiteY52" fmla="*/ 4590906 h 6621254"/>
                <a:gd name="connsiteX53" fmla="*/ 1715791 w 6566878"/>
                <a:gd name="connsiteY53" fmla="*/ 4268689 h 6621254"/>
                <a:gd name="connsiteX54" fmla="*/ 1907380 w 6566878"/>
                <a:gd name="connsiteY54" fmla="*/ 4068392 h 6621254"/>
                <a:gd name="connsiteX55" fmla="*/ 2316683 w 6566878"/>
                <a:gd name="connsiteY55" fmla="*/ 3824552 h 6621254"/>
                <a:gd name="connsiteX56" fmla="*/ 2412477 w 6566878"/>
                <a:gd name="connsiteY56" fmla="*/ 3615546 h 6621254"/>
                <a:gd name="connsiteX57" fmla="*/ 2142511 w 6566878"/>
                <a:gd name="connsiteY57" fmla="*/ 3493626 h 6621254"/>
                <a:gd name="connsiteX58" fmla="*/ 1916088 w 6566878"/>
                <a:gd name="connsiteY58" fmla="*/ 3423957 h 6621254"/>
                <a:gd name="connsiteX59" fmla="*/ 1402282 w 6566878"/>
                <a:gd name="connsiteY59" fmla="*/ 3511043 h 6621254"/>
                <a:gd name="connsiteX60" fmla="*/ 1306488 w 6566878"/>
                <a:gd name="connsiteY60" fmla="*/ 3162700 h 6621254"/>
                <a:gd name="connsiteX61" fmla="*/ 1358740 w 6566878"/>
                <a:gd name="connsiteY61" fmla="*/ 2727271 h 6621254"/>
                <a:gd name="connsiteX62" fmla="*/ 1471951 w 6566878"/>
                <a:gd name="connsiteY62" fmla="*/ 2039294 h 6621254"/>
                <a:gd name="connsiteX63" fmla="*/ 1741917 w 6566878"/>
                <a:gd name="connsiteY63" fmla="*/ 1734494 h 6621254"/>
                <a:gd name="connsiteX64" fmla="*/ 1759334 w 6566878"/>
                <a:gd name="connsiteY64" fmla="*/ 2300552 h 6621254"/>
                <a:gd name="connsiteX65" fmla="*/ 1872546 w 6566878"/>
                <a:gd name="connsiteY65" fmla="*/ 2666312 h 6621254"/>
                <a:gd name="connsiteX66" fmla="*/ 2003174 w 6566878"/>
                <a:gd name="connsiteY66" fmla="*/ 2709854 h 6621254"/>
                <a:gd name="connsiteX67" fmla="*/ 2177346 w 6566878"/>
                <a:gd name="connsiteY67" fmla="*/ 2370220 h 6621254"/>
                <a:gd name="connsiteX68" fmla="*/ 2368934 w 6566878"/>
                <a:gd name="connsiteY68" fmla="*/ 2074129 h 6621254"/>
                <a:gd name="connsiteX69" fmla="*/ 2656317 w 6566878"/>
                <a:gd name="connsiteY69" fmla="*/ 1943500 h 6621254"/>
                <a:gd name="connsiteX70" fmla="*/ 2978534 w 6566878"/>
                <a:gd name="connsiteY70" fmla="*/ 1934792 h 6621254"/>
                <a:gd name="connsiteX71" fmla="*/ 3178831 w 6566878"/>
                <a:gd name="connsiteY71" fmla="*/ 1778037 h 6621254"/>
                <a:gd name="connsiteX72" fmla="*/ 3335586 w 6566878"/>
                <a:gd name="connsiteY72" fmla="*/ 1612574 h 6621254"/>
                <a:gd name="connsiteX73" fmla="*/ 3509757 w 6566878"/>
                <a:gd name="connsiteY73" fmla="*/ 1812872 h 6621254"/>
                <a:gd name="connsiteX74" fmla="*/ 3805848 w 6566878"/>
                <a:gd name="connsiteY74" fmla="*/ 2074129 h 6621254"/>
                <a:gd name="connsiteX75" fmla="*/ 4058397 w 6566878"/>
                <a:gd name="connsiteY75" fmla="*/ 2108963 h 6621254"/>
                <a:gd name="connsiteX76" fmla="*/ 4389323 w 6566878"/>
                <a:gd name="connsiteY76" fmla="*/ 1952209 h 6621254"/>
                <a:gd name="connsiteX77" fmla="*/ 4589620 w 6566878"/>
                <a:gd name="connsiteY77" fmla="*/ 1917374 h 6621254"/>
                <a:gd name="connsiteX78" fmla="*/ 4990214 w 6566878"/>
                <a:gd name="connsiteY78" fmla="*/ 1934792 h 6621254"/>
                <a:gd name="connsiteX79" fmla="*/ 5164386 w 6566878"/>
                <a:gd name="connsiteY79" fmla="*/ 1995752 h 6621254"/>
                <a:gd name="connsiteX80" fmla="*/ 5355974 w 6566878"/>
                <a:gd name="connsiteY80" fmla="*/ 2048003 h 6621254"/>
                <a:gd name="connsiteX81" fmla="*/ 5878488 w 6566878"/>
                <a:gd name="connsiteY81" fmla="*/ 2056712 h 6621254"/>
                <a:gd name="connsiteX82" fmla="*/ 6191997 w 6566878"/>
                <a:gd name="connsiteY82" fmla="*/ 2291843 h 6621254"/>
                <a:gd name="connsiteX83" fmla="*/ 6479380 w 6566878"/>
                <a:gd name="connsiteY83" fmla="*/ 2239592 h 6621254"/>
                <a:gd name="connsiteX84" fmla="*/ 6488088 w 6566878"/>
                <a:gd name="connsiteY84" fmla="*/ 1952209 h 6621254"/>
                <a:gd name="connsiteX85" fmla="*/ 6566466 w 6566878"/>
                <a:gd name="connsiteY85" fmla="*/ 1438403 h 6621254"/>
                <a:gd name="connsiteX86" fmla="*/ 6505506 w 6566878"/>
                <a:gd name="connsiteY86" fmla="*/ 976849 h 6621254"/>
                <a:gd name="connsiteX87" fmla="*/ 6252957 w 6566878"/>
                <a:gd name="connsiteY87" fmla="*/ 593672 h 6621254"/>
                <a:gd name="connsiteX88" fmla="*/ 5817528 w 6566878"/>
                <a:gd name="connsiteY88" fmla="*/ 767843 h 6621254"/>
                <a:gd name="connsiteX89" fmla="*/ 5486603 w 6566878"/>
                <a:gd name="connsiteY89" fmla="*/ 733009 h 6621254"/>
                <a:gd name="connsiteX90" fmla="*/ 5538854 w 6566878"/>
                <a:gd name="connsiteY90" fmla="*/ 349832 h 6621254"/>
                <a:gd name="connsiteX91" fmla="*/ 5645245 w 6566878"/>
                <a:gd name="connsiteY91" fmla="*/ 300898 h 6621254"/>
                <a:gd name="connsiteX92" fmla="*/ 5630231 w 6566878"/>
                <a:gd name="connsiteY92" fmla="*/ 143253 h 6621254"/>
                <a:gd name="connsiteX93" fmla="*/ 5617231 w 6566878"/>
                <a:gd name="connsiteY93" fmla="*/ 18906 h 6621254"/>
                <a:gd name="connsiteX94" fmla="*/ 5398625 w 6566878"/>
                <a:gd name="connsiteY94" fmla="*/ 584 h 6621254"/>
                <a:gd name="connsiteX95" fmla="*/ 5108554 w 6566878"/>
                <a:gd name="connsiteY95" fmla="*/ 19501 h 6621254"/>
                <a:gd name="connsiteX96" fmla="*/ 4705878 w 6566878"/>
                <a:gd name="connsiteY96" fmla="*/ 14694 h 6621254"/>
                <a:gd name="connsiteX97" fmla="*/ 4190894 w 6566878"/>
                <a:gd name="connsiteY97" fmla="*/ 13491 h 6621254"/>
                <a:gd name="connsiteX98" fmla="*/ 4006146 w 6566878"/>
                <a:gd name="connsiteY98" fmla="*/ 27614 h 6621254"/>
                <a:gd name="connsiteX99" fmla="*/ 4006146 w 6566878"/>
                <a:gd name="connsiteY99" fmla="*/ 166952 h 6621254"/>
                <a:gd name="connsiteX100" fmla="*/ 3892934 w 6566878"/>
                <a:gd name="connsiteY100" fmla="*/ 306289 h 6621254"/>
                <a:gd name="connsiteX101" fmla="*/ 3605551 w 6566878"/>
                <a:gd name="connsiteY101" fmla="*/ 480460 h 6621254"/>
                <a:gd name="connsiteX102" fmla="*/ 3431380 w 6566878"/>
                <a:gd name="connsiteY102" fmla="*/ 637214 h 6621254"/>
                <a:gd name="connsiteX0" fmla="*/ 3431380 w 6566878"/>
                <a:gd name="connsiteY0" fmla="*/ 637214 h 6621254"/>
                <a:gd name="connsiteX1" fmla="*/ 3265917 w 6566878"/>
                <a:gd name="connsiteY1" fmla="*/ 750426 h 6621254"/>
                <a:gd name="connsiteX2" fmla="*/ 3117871 w 6566878"/>
                <a:gd name="connsiteY2" fmla="*/ 959432 h 6621254"/>
                <a:gd name="connsiteX3" fmla="*/ 2830488 w 6566878"/>
                <a:gd name="connsiteY3" fmla="*/ 898472 h 6621254"/>
                <a:gd name="connsiteX4" fmla="*/ 2543106 w 6566878"/>
                <a:gd name="connsiteY4" fmla="*/ 706883 h 6621254"/>
                <a:gd name="connsiteX5" fmla="*/ 2238306 w 6566878"/>
                <a:gd name="connsiteY5" fmla="*/ 715592 h 6621254"/>
                <a:gd name="connsiteX6" fmla="*/ 2011883 w 6566878"/>
                <a:gd name="connsiteY6" fmla="*/ 759134 h 6621254"/>
                <a:gd name="connsiteX7" fmla="*/ 1759334 w 6566878"/>
                <a:gd name="connsiteY7" fmla="*/ 715592 h 6621254"/>
                <a:gd name="connsiteX8" fmla="*/ 1654831 w 6566878"/>
                <a:gd name="connsiteY8" fmla="*/ 715592 h 6621254"/>
                <a:gd name="connsiteX9" fmla="*/ 1463243 w 6566878"/>
                <a:gd name="connsiteY9" fmla="*/ 776552 h 6621254"/>
                <a:gd name="connsiteX10" fmla="*/ 1289071 w 6566878"/>
                <a:gd name="connsiteY10" fmla="*/ 776552 h 6621254"/>
                <a:gd name="connsiteX11" fmla="*/ 1010397 w 6566878"/>
                <a:gd name="connsiteY11" fmla="*/ 968140 h 6621254"/>
                <a:gd name="connsiteX12" fmla="*/ 792683 w 6566878"/>
                <a:gd name="connsiteY12" fmla="*/ 1220689 h 6621254"/>
                <a:gd name="connsiteX13" fmla="*/ 731723 w 6566878"/>
                <a:gd name="connsiteY13" fmla="*/ 1403569 h 6621254"/>
                <a:gd name="connsiteX14" fmla="*/ 749140 w 6566878"/>
                <a:gd name="connsiteY14" fmla="*/ 1577740 h 6621254"/>
                <a:gd name="connsiteX15" fmla="*/ 792683 w 6566878"/>
                <a:gd name="connsiteY15" fmla="*/ 1882540 h 6621254"/>
                <a:gd name="connsiteX16" fmla="*/ 766557 w 6566878"/>
                <a:gd name="connsiteY16" fmla="*/ 2117672 h 6621254"/>
                <a:gd name="connsiteX17" fmla="*/ 679471 w 6566878"/>
                <a:gd name="connsiteY17" fmla="*/ 2074129 h 6621254"/>
                <a:gd name="connsiteX18" fmla="*/ 592386 w 6566878"/>
                <a:gd name="connsiteY18" fmla="*/ 1943500 h 6621254"/>
                <a:gd name="connsiteX19" fmla="*/ 487883 w 6566878"/>
                <a:gd name="connsiteY19" fmla="*/ 2004460 h 6621254"/>
                <a:gd name="connsiteX20" fmla="*/ 400797 w 6566878"/>
                <a:gd name="connsiteY20" fmla="*/ 2222174 h 6621254"/>
                <a:gd name="connsiteX21" fmla="*/ 305003 w 6566878"/>
                <a:gd name="connsiteY21" fmla="*/ 2518266 h 6621254"/>
                <a:gd name="connsiteX22" fmla="*/ 165666 w 6566878"/>
                <a:gd name="connsiteY22" fmla="*/ 2579226 h 6621254"/>
                <a:gd name="connsiteX23" fmla="*/ 35037 w 6566878"/>
                <a:gd name="connsiteY23" fmla="*/ 2709854 h 6621254"/>
                <a:gd name="connsiteX24" fmla="*/ 8911 w 6566878"/>
                <a:gd name="connsiteY24" fmla="*/ 3014654 h 6621254"/>
                <a:gd name="connsiteX25" fmla="*/ 165666 w 6566878"/>
                <a:gd name="connsiteY25" fmla="*/ 3511043 h 6621254"/>
                <a:gd name="connsiteX26" fmla="*/ 383380 w 6566878"/>
                <a:gd name="connsiteY26" fmla="*/ 3545877 h 6621254"/>
                <a:gd name="connsiteX27" fmla="*/ 574968 w 6566878"/>
                <a:gd name="connsiteY27" fmla="*/ 3754883 h 6621254"/>
                <a:gd name="connsiteX28" fmla="*/ 514008 w 6566878"/>
                <a:gd name="connsiteY28" fmla="*/ 3990014 h 6621254"/>
                <a:gd name="connsiteX29" fmla="*/ 731723 w 6566878"/>
                <a:gd name="connsiteY29" fmla="*/ 4077100 h 6621254"/>
                <a:gd name="connsiteX30" fmla="*/ 984271 w 6566878"/>
                <a:gd name="connsiteY30" fmla="*/ 3868094 h 6621254"/>
                <a:gd name="connsiteX31" fmla="*/ 1245528 w 6566878"/>
                <a:gd name="connsiteY31" fmla="*/ 3815843 h 6621254"/>
                <a:gd name="connsiteX32" fmla="*/ 1193277 w 6566878"/>
                <a:gd name="connsiteY32" fmla="*/ 3972597 h 6621254"/>
                <a:gd name="connsiteX33" fmla="*/ 949437 w 6566878"/>
                <a:gd name="connsiteY33" fmla="*/ 4347066 h 6621254"/>
                <a:gd name="connsiteX34" fmla="*/ 932020 w 6566878"/>
                <a:gd name="connsiteY34" fmla="*/ 4765077 h 6621254"/>
                <a:gd name="connsiteX35" fmla="*/ 1001688 w 6566878"/>
                <a:gd name="connsiteY35" fmla="*/ 5200506 h 6621254"/>
                <a:gd name="connsiteX36" fmla="*/ 975563 w 6566878"/>
                <a:gd name="connsiteY36" fmla="*/ 5461763 h 6621254"/>
                <a:gd name="connsiteX37" fmla="*/ 862351 w 6566878"/>
                <a:gd name="connsiteY37" fmla="*/ 5679477 h 6621254"/>
                <a:gd name="connsiteX38" fmla="*/ 871060 w 6566878"/>
                <a:gd name="connsiteY38" fmla="*/ 6010403 h 6621254"/>
                <a:gd name="connsiteX39" fmla="*/ 905894 w 6566878"/>
                <a:gd name="connsiteY39" fmla="*/ 6306494 h 6621254"/>
                <a:gd name="connsiteX40" fmla="*/ 1201986 w 6566878"/>
                <a:gd name="connsiteY40" fmla="*/ 6620002 h 6621254"/>
                <a:gd name="connsiteX41" fmla="*/ 1602580 w 6566878"/>
                <a:gd name="connsiteY41" fmla="*/ 6358746 h 6621254"/>
                <a:gd name="connsiteX42" fmla="*/ 1907380 w 6566878"/>
                <a:gd name="connsiteY42" fmla="*/ 6201991 h 6621254"/>
                <a:gd name="connsiteX43" fmla="*/ 2299266 w 6566878"/>
                <a:gd name="connsiteY43" fmla="*/ 6053946 h 6621254"/>
                <a:gd name="connsiteX44" fmla="*/ 2656317 w 6566878"/>
                <a:gd name="connsiteY44" fmla="*/ 6236826 h 6621254"/>
                <a:gd name="connsiteX45" fmla="*/ 2821780 w 6566878"/>
                <a:gd name="connsiteY45" fmla="*/ 6245534 h 6621254"/>
                <a:gd name="connsiteX46" fmla="*/ 3143997 w 6566878"/>
                <a:gd name="connsiteY46" fmla="*/ 6053946 h 6621254"/>
                <a:gd name="connsiteX47" fmla="*/ 2969826 w 6566878"/>
                <a:gd name="connsiteY47" fmla="*/ 5862357 h 6621254"/>
                <a:gd name="connsiteX48" fmla="*/ 2543106 w 6566878"/>
                <a:gd name="connsiteY48" fmla="*/ 5679477 h 6621254"/>
                <a:gd name="connsiteX49" fmla="*/ 2281848 w 6566878"/>
                <a:gd name="connsiteY49" fmla="*/ 5461763 h 6621254"/>
                <a:gd name="connsiteX50" fmla="*/ 1889963 w 6566878"/>
                <a:gd name="connsiteY50" fmla="*/ 5052460 h 6621254"/>
                <a:gd name="connsiteX51" fmla="*/ 1776751 w 6566878"/>
                <a:gd name="connsiteY51" fmla="*/ 4878289 h 6621254"/>
                <a:gd name="connsiteX52" fmla="*/ 1811586 w 6566878"/>
                <a:gd name="connsiteY52" fmla="*/ 4590906 h 6621254"/>
                <a:gd name="connsiteX53" fmla="*/ 1715791 w 6566878"/>
                <a:gd name="connsiteY53" fmla="*/ 4268689 h 6621254"/>
                <a:gd name="connsiteX54" fmla="*/ 1907380 w 6566878"/>
                <a:gd name="connsiteY54" fmla="*/ 4068392 h 6621254"/>
                <a:gd name="connsiteX55" fmla="*/ 2316683 w 6566878"/>
                <a:gd name="connsiteY55" fmla="*/ 3824552 h 6621254"/>
                <a:gd name="connsiteX56" fmla="*/ 2412477 w 6566878"/>
                <a:gd name="connsiteY56" fmla="*/ 3615546 h 6621254"/>
                <a:gd name="connsiteX57" fmla="*/ 2142511 w 6566878"/>
                <a:gd name="connsiteY57" fmla="*/ 3493626 h 6621254"/>
                <a:gd name="connsiteX58" fmla="*/ 1916088 w 6566878"/>
                <a:gd name="connsiteY58" fmla="*/ 3423957 h 6621254"/>
                <a:gd name="connsiteX59" fmla="*/ 1402282 w 6566878"/>
                <a:gd name="connsiteY59" fmla="*/ 3511043 h 6621254"/>
                <a:gd name="connsiteX60" fmla="*/ 1306488 w 6566878"/>
                <a:gd name="connsiteY60" fmla="*/ 3162700 h 6621254"/>
                <a:gd name="connsiteX61" fmla="*/ 1358740 w 6566878"/>
                <a:gd name="connsiteY61" fmla="*/ 2727271 h 6621254"/>
                <a:gd name="connsiteX62" fmla="*/ 1471951 w 6566878"/>
                <a:gd name="connsiteY62" fmla="*/ 2039294 h 6621254"/>
                <a:gd name="connsiteX63" fmla="*/ 1741917 w 6566878"/>
                <a:gd name="connsiteY63" fmla="*/ 1734494 h 6621254"/>
                <a:gd name="connsiteX64" fmla="*/ 1759334 w 6566878"/>
                <a:gd name="connsiteY64" fmla="*/ 2300552 h 6621254"/>
                <a:gd name="connsiteX65" fmla="*/ 1872546 w 6566878"/>
                <a:gd name="connsiteY65" fmla="*/ 2666312 h 6621254"/>
                <a:gd name="connsiteX66" fmla="*/ 2003174 w 6566878"/>
                <a:gd name="connsiteY66" fmla="*/ 2709854 h 6621254"/>
                <a:gd name="connsiteX67" fmla="*/ 2177346 w 6566878"/>
                <a:gd name="connsiteY67" fmla="*/ 2370220 h 6621254"/>
                <a:gd name="connsiteX68" fmla="*/ 2368934 w 6566878"/>
                <a:gd name="connsiteY68" fmla="*/ 2074129 h 6621254"/>
                <a:gd name="connsiteX69" fmla="*/ 2656317 w 6566878"/>
                <a:gd name="connsiteY69" fmla="*/ 1943500 h 6621254"/>
                <a:gd name="connsiteX70" fmla="*/ 2978534 w 6566878"/>
                <a:gd name="connsiteY70" fmla="*/ 1934792 h 6621254"/>
                <a:gd name="connsiteX71" fmla="*/ 3178831 w 6566878"/>
                <a:gd name="connsiteY71" fmla="*/ 1778037 h 6621254"/>
                <a:gd name="connsiteX72" fmla="*/ 3335586 w 6566878"/>
                <a:gd name="connsiteY72" fmla="*/ 1612574 h 6621254"/>
                <a:gd name="connsiteX73" fmla="*/ 3509757 w 6566878"/>
                <a:gd name="connsiteY73" fmla="*/ 1812872 h 6621254"/>
                <a:gd name="connsiteX74" fmla="*/ 3805848 w 6566878"/>
                <a:gd name="connsiteY74" fmla="*/ 2074129 h 6621254"/>
                <a:gd name="connsiteX75" fmla="*/ 4058397 w 6566878"/>
                <a:gd name="connsiteY75" fmla="*/ 2108963 h 6621254"/>
                <a:gd name="connsiteX76" fmla="*/ 4389323 w 6566878"/>
                <a:gd name="connsiteY76" fmla="*/ 1952209 h 6621254"/>
                <a:gd name="connsiteX77" fmla="*/ 4589620 w 6566878"/>
                <a:gd name="connsiteY77" fmla="*/ 1917374 h 6621254"/>
                <a:gd name="connsiteX78" fmla="*/ 4990214 w 6566878"/>
                <a:gd name="connsiteY78" fmla="*/ 1934792 h 6621254"/>
                <a:gd name="connsiteX79" fmla="*/ 5164386 w 6566878"/>
                <a:gd name="connsiteY79" fmla="*/ 1995752 h 6621254"/>
                <a:gd name="connsiteX80" fmla="*/ 5355974 w 6566878"/>
                <a:gd name="connsiteY80" fmla="*/ 2048003 h 6621254"/>
                <a:gd name="connsiteX81" fmla="*/ 5878488 w 6566878"/>
                <a:gd name="connsiteY81" fmla="*/ 2056712 h 6621254"/>
                <a:gd name="connsiteX82" fmla="*/ 6191997 w 6566878"/>
                <a:gd name="connsiteY82" fmla="*/ 2291843 h 6621254"/>
                <a:gd name="connsiteX83" fmla="*/ 6479380 w 6566878"/>
                <a:gd name="connsiteY83" fmla="*/ 2239592 h 6621254"/>
                <a:gd name="connsiteX84" fmla="*/ 6488088 w 6566878"/>
                <a:gd name="connsiteY84" fmla="*/ 1952209 h 6621254"/>
                <a:gd name="connsiteX85" fmla="*/ 6566466 w 6566878"/>
                <a:gd name="connsiteY85" fmla="*/ 1438403 h 6621254"/>
                <a:gd name="connsiteX86" fmla="*/ 6505506 w 6566878"/>
                <a:gd name="connsiteY86" fmla="*/ 976849 h 6621254"/>
                <a:gd name="connsiteX87" fmla="*/ 6252957 w 6566878"/>
                <a:gd name="connsiteY87" fmla="*/ 593672 h 6621254"/>
                <a:gd name="connsiteX88" fmla="*/ 5817528 w 6566878"/>
                <a:gd name="connsiteY88" fmla="*/ 767843 h 6621254"/>
                <a:gd name="connsiteX89" fmla="*/ 5486603 w 6566878"/>
                <a:gd name="connsiteY89" fmla="*/ 733009 h 6621254"/>
                <a:gd name="connsiteX90" fmla="*/ 5681486 w 6566878"/>
                <a:gd name="connsiteY90" fmla="*/ 402381 h 6621254"/>
                <a:gd name="connsiteX91" fmla="*/ 5645245 w 6566878"/>
                <a:gd name="connsiteY91" fmla="*/ 300898 h 6621254"/>
                <a:gd name="connsiteX92" fmla="*/ 5630231 w 6566878"/>
                <a:gd name="connsiteY92" fmla="*/ 143253 h 6621254"/>
                <a:gd name="connsiteX93" fmla="*/ 5617231 w 6566878"/>
                <a:gd name="connsiteY93" fmla="*/ 18906 h 6621254"/>
                <a:gd name="connsiteX94" fmla="*/ 5398625 w 6566878"/>
                <a:gd name="connsiteY94" fmla="*/ 584 h 6621254"/>
                <a:gd name="connsiteX95" fmla="*/ 5108554 w 6566878"/>
                <a:gd name="connsiteY95" fmla="*/ 19501 h 6621254"/>
                <a:gd name="connsiteX96" fmla="*/ 4705878 w 6566878"/>
                <a:gd name="connsiteY96" fmla="*/ 14694 h 6621254"/>
                <a:gd name="connsiteX97" fmla="*/ 4190894 w 6566878"/>
                <a:gd name="connsiteY97" fmla="*/ 13491 h 6621254"/>
                <a:gd name="connsiteX98" fmla="*/ 4006146 w 6566878"/>
                <a:gd name="connsiteY98" fmla="*/ 27614 h 6621254"/>
                <a:gd name="connsiteX99" fmla="*/ 4006146 w 6566878"/>
                <a:gd name="connsiteY99" fmla="*/ 166952 h 6621254"/>
                <a:gd name="connsiteX100" fmla="*/ 3892934 w 6566878"/>
                <a:gd name="connsiteY100" fmla="*/ 306289 h 6621254"/>
                <a:gd name="connsiteX101" fmla="*/ 3605551 w 6566878"/>
                <a:gd name="connsiteY101" fmla="*/ 480460 h 6621254"/>
                <a:gd name="connsiteX102" fmla="*/ 3431380 w 6566878"/>
                <a:gd name="connsiteY102" fmla="*/ 637214 h 6621254"/>
                <a:gd name="connsiteX0" fmla="*/ 3431380 w 6566878"/>
                <a:gd name="connsiteY0" fmla="*/ 636699 h 6620739"/>
                <a:gd name="connsiteX1" fmla="*/ 3265917 w 6566878"/>
                <a:gd name="connsiteY1" fmla="*/ 749911 h 6620739"/>
                <a:gd name="connsiteX2" fmla="*/ 3117871 w 6566878"/>
                <a:gd name="connsiteY2" fmla="*/ 958917 h 6620739"/>
                <a:gd name="connsiteX3" fmla="*/ 2830488 w 6566878"/>
                <a:gd name="connsiteY3" fmla="*/ 897957 h 6620739"/>
                <a:gd name="connsiteX4" fmla="*/ 2543106 w 6566878"/>
                <a:gd name="connsiteY4" fmla="*/ 706368 h 6620739"/>
                <a:gd name="connsiteX5" fmla="*/ 2238306 w 6566878"/>
                <a:gd name="connsiteY5" fmla="*/ 715077 h 6620739"/>
                <a:gd name="connsiteX6" fmla="*/ 2011883 w 6566878"/>
                <a:gd name="connsiteY6" fmla="*/ 758619 h 6620739"/>
                <a:gd name="connsiteX7" fmla="*/ 1759334 w 6566878"/>
                <a:gd name="connsiteY7" fmla="*/ 715077 h 6620739"/>
                <a:gd name="connsiteX8" fmla="*/ 1654831 w 6566878"/>
                <a:gd name="connsiteY8" fmla="*/ 715077 h 6620739"/>
                <a:gd name="connsiteX9" fmla="*/ 1463243 w 6566878"/>
                <a:gd name="connsiteY9" fmla="*/ 776037 h 6620739"/>
                <a:gd name="connsiteX10" fmla="*/ 1289071 w 6566878"/>
                <a:gd name="connsiteY10" fmla="*/ 776037 h 6620739"/>
                <a:gd name="connsiteX11" fmla="*/ 1010397 w 6566878"/>
                <a:gd name="connsiteY11" fmla="*/ 967625 h 6620739"/>
                <a:gd name="connsiteX12" fmla="*/ 792683 w 6566878"/>
                <a:gd name="connsiteY12" fmla="*/ 1220174 h 6620739"/>
                <a:gd name="connsiteX13" fmla="*/ 731723 w 6566878"/>
                <a:gd name="connsiteY13" fmla="*/ 1403054 h 6620739"/>
                <a:gd name="connsiteX14" fmla="*/ 749140 w 6566878"/>
                <a:gd name="connsiteY14" fmla="*/ 1577225 h 6620739"/>
                <a:gd name="connsiteX15" fmla="*/ 792683 w 6566878"/>
                <a:gd name="connsiteY15" fmla="*/ 1882025 h 6620739"/>
                <a:gd name="connsiteX16" fmla="*/ 766557 w 6566878"/>
                <a:gd name="connsiteY16" fmla="*/ 2117157 h 6620739"/>
                <a:gd name="connsiteX17" fmla="*/ 679471 w 6566878"/>
                <a:gd name="connsiteY17" fmla="*/ 2073614 h 6620739"/>
                <a:gd name="connsiteX18" fmla="*/ 592386 w 6566878"/>
                <a:gd name="connsiteY18" fmla="*/ 1942985 h 6620739"/>
                <a:gd name="connsiteX19" fmla="*/ 487883 w 6566878"/>
                <a:gd name="connsiteY19" fmla="*/ 2003945 h 6620739"/>
                <a:gd name="connsiteX20" fmla="*/ 400797 w 6566878"/>
                <a:gd name="connsiteY20" fmla="*/ 2221659 h 6620739"/>
                <a:gd name="connsiteX21" fmla="*/ 305003 w 6566878"/>
                <a:gd name="connsiteY21" fmla="*/ 2517751 h 6620739"/>
                <a:gd name="connsiteX22" fmla="*/ 165666 w 6566878"/>
                <a:gd name="connsiteY22" fmla="*/ 2578711 h 6620739"/>
                <a:gd name="connsiteX23" fmla="*/ 35037 w 6566878"/>
                <a:gd name="connsiteY23" fmla="*/ 2709339 h 6620739"/>
                <a:gd name="connsiteX24" fmla="*/ 8911 w 6566878"/>
                <a:gd name="connsiteY24" fmla="*/ 3014139 h 6620739"/>
                <a:gd name="connsiteX25" fmla="*/ 165666 w 6566878"/>
                <a:gd name="connsiteY25" fmla="*/ 3510528 h 6620739"/>
                <a:gd name="connsiteX26" fmla="*/ 383380 w 6566878"/>
                <a:gd name="connsiteY26" fmla="*/ 3545362 h 6620739"/>
                <a:gd name="connsiteX27" fmla="*/ 574968 w 6566878"/>
                <a:gd name="connsiteY27" fmla="*/ 3754368 h 6620739"/>
                <a:gd name="connsiteX28" fmla="*/ 514008 w 6566878"/>
                <a:gd name="connsiteY28" fmla="*/ 3989499 h 6620739"/>
                <a:gd name="connsiteX29" fmla="*/ 731723 w 6566878"/>
                <a:gd name="connsiteY29" fmla="*/ 4076585 h 6620739"/>
                <a:gd name="connsiteX30" fmla="*/ 984271 w 6566878"/>
                <a:gd name="connsiteY30" fmla="*/ 3867579 h 6620739"/>
                <a:gd name="connsiteX31" fmla="*/ 1245528 w 6566878"/>
                <a:gd name="connsiteY31" fmla="*/ 3815328 h 6620739"/>
                <a:gd name="connsiteX32" fmla="*/ 1193277 w 6566878"/>
                <a:gd name="connsiteY32" fmla="*/ 3972082 h 6620739"/>
                <a:gd name="connsiteX33" fmla="*/ 949437 w 6566878"/>
                <a:gd name="connsiteY33" fmla="*/ 4346551 h 6620739"/>
                <a:gd name="connsiteX34" fmla="*/ 932020 w 6566878"/>
                <a:gd name="connsiteY34" fmla="*/ 4764562 h 6620739"/>
                <a:gd name="connsiteX35" fmla="*/ 1001688 w 6566878"/>
                <a:gd name="connsiteY35" fmla="*/ 5199991 h 6620739"/>
                <a:gd name="connsiteX36" fmla="*/ 975563 w 6566878"/>
                <a:gd name="connsiteY36" fmla="*/ 5461248 h 6620739"/>
                <a:gd name="connsiteX37" fmla="*/ 862351 w 6566878"/>
                <a:gd name="connsiteY37" fmla="*/ 5678962 h 6620739"/>
                <a:gd name="connsiteX38" fmla="*/ 871060 w 6566878"/>
                <a:gd name="connsiteY38" fmla="*/ 6009888 h 6620739"/>
                <a:gd name="connsiteX39" fmla="*/ 905894 w 6566878"/>
                <a:gd name="connsiteY39" fmla="*/ 6305979 h 6620739"/>
                <a:gd name="connsiteX40" fmla="*/ 1201986 w 6566878"/>
                <a:gd name="connsiteY40" fmla="*/ 6619487 h 6620739"/>
                <a:gd name="connsiteX41" fmla="*/ 1602580 w 6566878"/>
                <a:gd name="connsiteY41" fmla="*/ 6358231 h 6620739"/>
                <a:gd name="connsiteX42" fmla="*/ 1907380 w 6566878"/>
                <a:gd name="connsiteY42" fmla="*/ 6201476 h 6620739"/>
                <a:gd name="connsiteX43" fmla="*/ 2299266 w 6566878"/>
                <a:gd name="connsiteY43" fmla="*/ 6053431 h 6620739"/>
                <a:gd name="connsiteX44" fmla="*/ 2656317 w 6566878"/>
                <a:gd name="connsiteY44" fmla="*/ 6236311 h 6620739"/>
                <a:gd name="connsiteX45" fmla="*/ 2821780 w 6566878"/>
                <a:gd name="connsiteY45" fmla="*/ 6245019 h 6620739"/>
                <a:gd name="connsiteX46" fmla="*/ 3143997 w 6566878"/>
                <a:gd name="connsiteY46" fmla="*/ 6053431 h 6620739"/>
                <a:gd name="connsiteX47" fmla="*/ 2969826 w 6566878"/>
                <a:gd name="connsiteY47" fmla="*/ 5861842 h 6620739"/>
                <a:gd name="connsiteX48" fmla="*/ 2543106 w 6566878"/>
                <a:gd name="connsiteY48" fmla="*/ 5678962 h 6620739"/>
                <a:gd name="connsiteX49" fmla="*/ 2281848 w 6566878"/>
                <a:gd name="connsiteY49" fmla="*/ 5461248 h 6620739"/>
                <a:gd name="connsiteX50" fmla="*/ 1889963 w 6566878"/>
                <a:gd name="connsiteY50" fmla="*/ 5051945 h 6620739"/>
                <a:gd name="connsiteX51" fmla="*/ 1776751 w 6566878"/>
                <a:gd name="connsiteY51" fmla="*/ 4877774 h 6620739"/>
                <a:gd name="connsiteX52" fmla="*/ 1811586 w 6566878"/>
                <a:gd name="connsiteY52" fmla="*/ 4590391 h 6620739"/>
                <a:gd name="connsiteX53" fmla="*/ 1715791 w 6566878"/>
                <a:gd name="connsiteY53" fmla="*/ 4268174 h 6620739"/>
                <a:gd name="connsiteX54" fmla="*/ 1907380 w 6566878"/>
                <a:gd name="connsiteY54" fmla="*/ 4067877 h 6620739"/>
                <a:gd name="connsiteX55" fmla="*/ 2316683 w 6566878"/>
                <a:gd name="connsiteY55" fmla="*/ 3824037 h 6620739"/>
                <a:gd name="connsiteX56" fmla="*/ 2412477 w 6566878"/>
                <a:gd name="connsiteY56" fmla="*/ 3615031 h 6620739"/>
                <a:gd name="connsiteX57" fmla="*/ 2142511 w 6566878"/>
                <a:gd name="connsiteY57" fmla="*/ 3493111 h 6620739"/>
                <a:gd name="connsiteX58" fmla="*/ 1916088 w 6566878"/>
                <a:gd name="connsiteY58" fmla="*/ 3423442 h 6620739"/>
                <a:gd name="connsiteX59" fmla="*/ 1402282 w 6566878"/>
                <a:gd name="connsiteY59" fmla="*/ 3510528 h 6620739"/>
                <a:gd name="connsiteX60" fmla="*/ 1306488 w 6566878"/>
                <a:gd name="connsiteY60" fmla="*/ 3162185 h 6620739"/>
                <a:gd name="connsiteX61" fmla="*/ 1358740 w 6566878"/>
                <a:gd name="connsiteY61" fmla="*/ 2726756 h 6620739"/>
                <a:gd name="connsiteX62" fmla="*/ 1471951 w 6566878"/>
                <a:gd name="connsiteY62" fmla="*/ 2038779 h 6620739"/>
                <a:gd name="connsiteX63" fmla="*/ 1741917 w 6566878"/>
                <a:gd name="connsiteY63" fmla="*/ 1733979 h 6620739"/>
                <a:gd name="connsiteX64" fmla="*/ 1759334 w 6566878"/>
                <a:gd name="connsiteY64" fmla="*/ 2300037 h 6620739"/>
                <a:gd name="connsiteX65" fmla="*/ 1872546 w 6566878"/>
                <a:gd name="connsiteY65" fmla="*/ 2665797 h 6620739"/>
                <a:gd name="connsiteX66" fmla="*/ 2003174 w 6566878"/>
                <a:gd name="connsiteY66" fmla="*/ 2709339 h 6620739"/>
                <a:gd name="connsiteX67" fmla="*/ 2177346 w 6566878"/>
                <a:gd name="connsiteY67" fmla="*/ 2369705 h 6620739"/>
                <a:gd name="connsiteX68" fmla="*/ 2368934 w 6566878"/>
                <a:gd name="connsiteY68" fmla="*/ 2073614 h 6620739"/>
                <a:gd name="connsiteX69" fmla="*/ 2656317 w 6566878"/>
                <a:gd name="connsiteY69" fmla="*/ 1942985 h 6620739"/>
                <a:gd name="connsiteX70" fmla="*/ 2978534 w 6566878"/>
                <a:gd name="connsiteY70" fmla="*/ 1934277 h 6620739"/>
                <a:gd name="connsiteX71" fmla="*/ 3178831 w 6566878"/>
                <a:gd name="connsiteY71" fmla="*/ 1777522 h 6620739"/>
                <a:gd name="connsiteX72" fmla="*/ 3335586 w 6566878"/>
                <a:gd name="connsiteY72" fmla="*/ 1612059 h 6620739"/>
                <a:gd name="connsiteX73" fmla="*/ 3509757 w 6566878"/>
                <a:gd name="connsiteY73" fmla="*/ 1812357 h 6620739"/>
                <a:gd name="connsiteX74" fmla="*/ 3805848 w 6566878"/>
                <a:gd name="connsiteY74" fmla="*/ 2073614 h 6620739"/>
                <a:gd name="connsiteX75" fmla="*/ 4058397 w 6566878"/>
                <a:gd name="connsiteY75" fmla="*/ 2108448 h 6620739"/>
                <a:gd name="connsiteX76" fmla="*/ 4389323 w 6566878"/>
                <a:gd name="connsiteY76" fmla="*/ 1951694 h 6620739"/>
                <a:gd name="connsiteX77" fmla="*/ 4589620 w 6566878"/>
                <a:gd name="connsiteY77" fmla="*/ 1916859 h 6620739"/>
                <a:gd name="connsiteX78" fmla="*/ 4990214 w 6566878"/>
                <a:gd name="connsiteY78" fmla="*/ 1934277 h 6620739"/>
                <a:gd name="connsiteX79" fmla="*/ 5164386 w 6566878"/>
                <a:gd name="connsiteY79" fmla="*/ 1995237 h 6620739"/>
                <a:gd name="connsiteX80" fmla="*/ 5355974 w 6566878"/>
                <a:gd name="connsiteY80" fmla="*/ 2047488 h 6620739"/>
                <a:gd name="connsiteX81" fmla="*/ 5878488 w 6566878"/>
                <a:gd name="connsiteY81" fmla="*/ 2056197 h 6620739"/>
                <a:gd name="connsiteX82" fmla="*/ 6191997 w 6566878"/>
                <a:gd name="connsiteY82" fmla="*/ 2291328 h 6620739"/>
                <a:gd name="connsiteX83" fmla="*/ 6479380 w 6566878"/>
                <a:gd name="connsiteY83" fmla="*/ 2239077 h 6620739"/>
                <a:gd name="connsiteX84" fmla="*/ 6488088 w 6566878"/>
                <a:gd name="connsiteY84" fmla="*/ 1951694 h 6620739"/>
                <a:gd name="connsiteX85" fmla="*/ 6566466 w 6566878"/>
                <a:gd name="connsiteY85" fmla="*/ 1437888 h 6620739"/>
                <a:gd name="connsiteX86" fmla="*/ 6505506 w 6566878"/>
                <a:gd name="connsiteY86" fmla="*/ 976334 h 6620739"/>
                <a:gd name="connsiteX87" fmla="*/ 6252957 w 6566878"/>
                <a:gd name="connsiteY87" fmla="*/ 593157 h 6620739"/>
                <a:gd name="connsiteX88" fmla="*/ 5817528 w 6566878"/>
                <a:gd name="connsiteY88" fmla="*/ 767328 h 6620739"/>
                <a:gd name="connsiteX89" fmla="*/ 5486603 w 6566878"/>
                <a:gd name="connsiteY89" fmla="*/ 732494 h 6620739"/>
                <a:gd name="connsiteX90" fmla="*/ 5681486 w 6566878"/>
                <a:gd name="connsiteY90" fmla="*/ 401866 h 6620739"/>
                <a:gd name="connsiteX91" fmla="*/ 5645245 w 6566878"/>
                <a:gd name="connsiteY91" fmla="*/ 300383 h 6620739"/>
                <a:gd name="connsiteX92" fmla="*/ 5675273 w 6566878"/>
                <a:gd name="connsiteY92" fmla="*/ 120216 h 6620739"/>
                <a:gd name="connsiteX93" fmla="*/ 5617231 w 6566878"/>
                <a:gd name="connsiteY93" fmla="*/ 18391 h 6620739"/>
                <a:gd name="connsiteX94" fmla="*/ 5398625 w 6566878"/>
                <a:gd name="connsiteY94" fmla="*/ 69 h 6620739"/>
                <a:gd name="connsiteX95" fmla="*/ 5108554 w 6566878"/>
                <a:gd name="connsiteY95" fmla="*/ 18986 h 6620739"/>
                <a:gd name="connsiteX96" fmla="*/ 4705878 w 6566878"/>
                <a:gd name="connsiteY96" fmla="*/ 14179 h 6620739"/>
                <a:gd name="connsiteX97" fmla="*/ 4190894 w 6566878"/>
                <a:gd name="connsiteY97" fmla="*/ 12976 h 6620739"/>
                <a:gd name="connsiteX98" fmla="*/ 4006146 w 6566878"/>
                <a:gd name="connsiteY98" fmla="*/ 27099 h 6620739"/>
                <a:gd name="connsiteX99" fmla="*/ 4006146 w 6566878"/>
                <a:gd name="connsiteY99" fmla="*/ 166437 h 6620739"/>
                <a:gd name="connsiteX100" fmla="*/ 3892934 w 6566878"/>
                <a:gd name="connsiteY100" fmla="*/ 305774 h 6620739"/>
                <a:gd name="connsiteX101" fmla="*/ 3605551 w 6566878"/>
                <a:gd name="connsiteY101" fmla="*/ 479945 h 6620739"/>
                <a:gd name="connsiteX102" fmla="*/ 3431380 w 6566878"/>
                <a:gd name="connsiteY102" fmla="*/ 636699 h 6620739"/>
                <a:gd name="connsiteX0" fmla="*/ 3431380 w 6566878"/>
                <a:gd name="connsiteY0" fmla="*/ 636699 h 6620739"/>
                <a:gd name="connsiteX1" fmla="*/ 3265917 w 6566878"/>
                <a:gd name="connsiteY1" fmla="*/ 749911 h 6620739"/>
                <a:gd name="connsiteX2" fmla="*/ 3117871 w 6566878"/>
                <a:gd name="connsiteY2" fmla="*/ 958917 h 6620739"/>
                <a:gd name="connsiteX3" fmla="*/ 2830488 w 6566878"/>
                <a:gd name="connsiteY3" fmla="*/ 897957 h 6620739"/>
                <a:gd name="connsiteX4" fmla="*/ 2543106 w 6566878"/>
                <a:gd name="connsiteY4" fmla="*/ 706368 h 6620739"/>
                <a:gd name="connsiteX5" fmla="*/ 2238306 w 6566878"/>
                <a:gd name="connsiteY5" fmla="*/ 715077 h 6620739"/>
                <a:gd name="connsiteX6" fmla="*/ 2011883 w 6566878"/>
                <a:gd name="connsiteY6" fmla="*/ 758619 h 6620739"/>
                <a:gd name="connsiteX7" fmla="*/ 1759334 w 6566878"/>
                <a:gd name="connsiteY7" fmla="*/ 715077 h 6620739"/>
                <a:gd name="connsiteX8" fmla="*/ 1654831 w 6566878"/>
                <a:gd name="connsiteY8" fmla="*/ 715077 h 6620739"/>
                <a:gd name="connsiteX9" fmla="*/ 1463243 w 6566878"/>
                <a:gd name="connsiteY9" fmla="*/ 776037 h 6620739"/>
                <a:gd name="connsiteX10" fmla="*/ 1289071 w 6566878"/>
                <a:gd name="connsiteY10" fmla="*/ 776037 h 6620739"/>
                <a:gd name="connsiteX11" fmla="*/ 1010397 w 6566878"/>
                <a:gd name="connsiteY11" fmla="*/ 967625 h 6620739"/>
                <a:gd name="connsiteX12" fmla="*/ 792683 w 6566878"/>
                <a:gd name="connsiteY12" fmla="*/ 1220174 h 6620739"/>
                <a:gd name="connsiteX13" fmla="*/ 731723 w 6566878"/>
                <a:gd name="connsiteY13" fmla="*/ 1403054 h 6620739"/>
                <a:gd name="connsiteX14" fmla="*/ 749140 w 6566878"/>
                <a:gd name="connsiteY14" fmla="*/ 1577225 h 6620739"/>
                <a:gd name="connsiteX15" fmla="*/ 792683 w 6566878"/>
                <a:gd name="connsiteY15" fmla="*/ 1882025 h 6620739"/>
                <a:gd name="connsiteX16" fmla="*/ 766557 w 6566878"/>
                <a:gd name="connsiteY16" fmla="*/ 2117157 h 6620739"/>
                <a:gd name="connsiteX17" fmla="*/ 679471 w 6566878"/>
                <a:gd name="connsiteY17" fmla="*/ 2073614 h 6620739"/>
                <a:gd name="connsiteX18" fmla="*/ 592386 w 6566878"/>
                <a:gd name="connsiteY18" fmla="*/ 1942985 h 6620739"/>
                <a:gd name="connsiteX19" fmla="*/ 487883 w 6566878"/>
                <a:gd name="connsiteY19" fmla="*/ 2003945 h 6620739"/>
                <a:gd name="connsiteX20" fmla="*/ 400797 w 6566878"/>
                <a:gd name="connsiteY20" fmla="*/ 2221659 h 6620739"/>
                <a:gd name="connsiteX21" fmla="*/ 305003 w 6566878"/>
                <a:gd name="connsiteY21" fmla="*/ 2517751 h 6620739"/>
                <a:gd name="connsiteX22" fmla="*/ 165666 w 6566878"/>
                <a:gd name="connsiteY22" fmla="*/ 2578711 h 6620739"/>
                <a:gd name="connsiteX23" fmla="*/ 35037 w 6566878"/>
                <a:gd name="connsiteY23" fmla="*/ 2709339 h 6620739"/>
                <a:gd name="connsiteX24" fmla="*/ 8911 w 6566878"/>
                <a:gd name="connsiteY24" fmla="*/ 3014139 h 6620739"/>
                <a:gd name="connsiteX25" fmla="*/ 165666 w 6566878"/>
                <a:gd name="connsiteY25" fmla="*/ 3510528 h 6620739"/>
                <a:gd name="connsiteX26" fmla="*/ 383380 w 6566878"/>
                <a:gd name="connsiteY26" fmla="*/ 3545362 h 6620739"/>
                <a:gd name="connsiteX27" fmla="*/ 574968 w 6566878"/>
                <a:gd name="connsiteY27" fmla="*/ 3754368 h 6620739"/>
                <a:gd name="connsiteX28" fmla="*/ 514008 w 6566878"/>
                <a:gd name="connsiteY28" fmla="*/ 3989499 h 6620739"/>
                <a:gd name="connsiteX29" fmla="*/ 731723 w 6566878"/>
                <a:gd name="connsiteY29" fmla="*/ 4076585 h 6620739"/>
                <a:gd name="connsiteX30" fmla="*/ 984271 w 6566878"/>
                <a:gd name="connsiteY30" fmla="*/ 3867579 h 6620739"/>
                <a:gd name="connsiteX31" fmla="*/ 1245528 w 6566878"/>
                <a:gd name="connsiteY31" fmla="*/ 3815328 h 6620739"/>
                <a:gd name="connsiteX32" fmla="*/ 1193277 w 6566878"/>
                <a:gd name="connsiteY32" fmla="*/ 3972082 h 6620739"/>
                <a:gd name="connsiteX33" fmla="*/ 949437 w 6566878"/>
                <a:gd name="connsiteY33" fmla="*/ 4346551 h 6620739"/>
                <a:gd name="connsiteX34" fmla="*/ 932020 w 6566878"/>
                <a:gd name="connsiteY34" fmla="*/ 4764562 h 6620739"/>
                <a:gd name="connsiteX35" fmla="*/ 1001688 w 6566878"/>
                <a:gd name="connsiteY35" fmla="*/ 5199991 h 6620739"/>
                <a:gd name="connsiteX36" fmla="*/ 975563 w 6566878"/>
                <a:gd name="connsiteY36" fmla="*/ 5461248 h 6620739"/>
                <a:gd name="connsiteX37" fmla="*/ 862351 w 6566878"/>
                <a:gd name="connsiteY37" fmla="*/ 5678962 h 6620739"/>
                <a:gd name="connsiteX38" fmla="*/ 871060 w 6566878"/>
                <a:gd name="connsiteY38" fmla="*/ 6009888 h 6620739"/>
                <a:gd name="connsiteX39" fmla="*/ 905894 w 6566878"/>
                <a:gd name="connsiteY39" fmla="*/ 6305979 h 6620739"/>
                <a:gd name="connsiteX40" fmla="*/ 1201986 w 6566878"/>
                <a:gd name="connsiteY40" fmla="*/ 6619487 h 6620739"/>
                <a:gd name="connsiteX41" fmla="*/ 1602580 w 6566878"/>
                <a:gd name="connsiteY41" fmla="*/ 6358231 h 6620739"/>
                <a:gd name="connsiteX42" fmla="*/ 1907380 w 6566878"/>
                <a:gd name="connsiteY42" fmla="*/ 6201476 h 6620739"/>
                <a:gd name="connsiteX43" fmla="*/ 2299266 w 6566878"/>
                <a:gd name="connsiteY43" fmla="*/ 6053431 h 6620739"/>
                <a:gd name="connsiteX44" fmla="*/ 2656317 w 6566878"/>
                <a:gd name="connsiteY44" fmla="*/ 6236311 h 6620739"/>
                <a:gd name="connsiteX45" fmla="*/ 2821780 w 6566878"/>
                <a:gd name="connsiteY45" fmla="*/ 6245019 h 6620739"/>
                <a:gd name="connsiteX46" fmla="*/ 3143997 w 6566878"/>
                <a:gd name="connsiteY46" fmla="*/ 6053431 h 6620739"/>
                <a:gd name="connsiteX47" fmla="*/ 2969826 w 6566878"/>
                <a:gd name="connsiteY47" fmla="*/ 5861842 h 6620739"/>
                <a:gd name="connsiteX48" fmla="*/ 2543106 w 6566878"/>
                <a:gd name="connsiteY48" fmla="*/ 5678962 h 6620739"/>
                <a:gd name="connsiteX49" fmla="*/ 2281848 w 6566878"/>
                <a:gd name="connsiteY49" fmla="*/ 5461248 h 6620739"/>
                <a:gd name="connsiteX50" fmla="*/ 1889963 w 6566878"/>
                <a:gd name="connsiteY50" fmla="*/ 5051945 h 6620739"/>
                <a:gd name="connsiteX51" fmla="*/ 1776751 w 6566878"/>
                <a:gd name="connsiteY51" fmla="*/ 4877774 h 6620739"/>
                <a:gd name="connsiteX52" fmla="*/ 1811586 w 6566878"/>
                <a:gd name="connsiteY52" fmla="*/ 4590391 h 6620739"/>
                <a:gd name="connsiteX53" fmla="*/ 1715791 w 6566878"/>
                <a:gd name="connsiteY53" fmla="*/ 4268174 h 6620739"/>
                <a:gd name="connsiteX54" fmla="*/ 1907380 w 6566878"/>
                <a:gd name="connsiteY54" fmla="*/ 4067877 h 6620739"/>
                <a:gd name="connsiteX55" fmla="*/ 2316683 w 6566878"/>
                <a:gd name="connsiteY55" fmla="*/ 3824037 h 6620739"/>
                <a:gd name="connsiteX56" fmla="*/ 2412477 w 6566878"/>
                <a:gd name="connsiteY56" fmla="*/ 3615031 h 6620739"/>
                <a:gd name="connsiteX57" fmla="*/ 2142511 w 6566878"/>
                <a:gd name="connsiteY57" fmla="*/ 3493111 h 6620739"/>
                <a:gd name="connsiteX58" fmla="*/ 1916088 w 6566878"/>
                <a:gd name="connsiteY58" fmla="*/ 3423442 h 6620739"/>
                <a:gd name="connsiteX59" fmla="*/ 1402282 w 6566878"/>
                <a:gd name="connsiteY59" fmla="*/ 3510528 h 6620739"/>
                <a:gd name="connsiteX60" fmla="*/ 1306488 w 6566878"/>
                <a:gd name="connsiteY60" fmla="*/ 3162185 h 6620739"/>
                <a:gd name="connsiteX61" fmla="*/ 1358740 w 6566878"/>
                <a:gd name="connsiteY61" fmla="*/ 2726756 h 6620739"/>
                <a:gd name="connsiteX62" fmla="*/ 1471951 w 6566878"/>
                <a:gd name="connsiteY62" fmla="*/ 2038779 h 6620739"/>
                <a:gd name="connsiteX63" fmla="*/ 1741917 w 6566878"/>
                <a:gd name="connsiteY63" fmla="*/ 1733979 h 6620739"/>
                <a:gd name="connsiteX64" fmla="*/ 1759334 w 6566878"/>
                <a:gd name="connsiteY64" fmla="*/ 2300037 h 6620739"/>
                <a:gd name="connsiteX65" fmla="*/ 1872546 w 6566878"/>
                <a:gd name="connsiteY65" fmla="*/ 2665797 h 6620739"/>
                <a:gd name="connsiteX66" fmla="*/ 2003174 w 6566878"/>
                <a:gd name="connsiteY66" fmla="*/ 2709339 h 6620739"/>
                <a:gd name="connsiteX67" fmla="*/ 2177346 w 6566878"/>
                <a:gd name="connsiteY67" fmla="*/ 2369705 h 6620739"/>
                <a:gd name="connsiteX68" fmla="*/ 2368934 w 6566878"/>
                <a:gd name="connsiteY68" fmla="*/ 2073614 h 6620739"/>
                <a:gd name="connsiteX69" fmla="*/ 2656317 w 6566878"/>
                <a:gd name="connsiteY69" fmla="*/ 1942985 h 6620739"/>
                <a:gd name="connsiteX70" fmla="*/ 2978534 w 6566878"/>
                <a:gd name="connsiteY70" fmla="*/ 1934277 h 6620739"/>
                <a:gd name="connsiteX71" fmla="*/ 3178831 w 6566878"/>
                <a:gd name="connsiteY71" fmla="*/ 1777522 h 6620739"/>
                <a:gd name="connsiteX72" fmla="*/ 3335586 w 6566878"/>
                <a:gd name="connsiteY72" fmla="*/ 1612059 h 6620739"/>
                <a:gd name="connsiteX73" fmla="*/ 3509757 w 6566878"/>
                <a:gd name="connsiteY73" fmla="*/ 1812357 h 6620739"/>
                <a:gd name="connsiteX74" fmla="*/ 3805848 w 6566878"/>
                <a:gd name="connsiteY74" fmla="*/ 2073614 h 6620739"/>
                <a:gd name="connsiteX75" fmla="*/ 4058397 w 6566878"/>
                <a:gd name="connsiteY75" fmla="*/ 2108448 h 6620739"/>
                <a:gd name="connsiteX76" fmla="*/ 4389323 w 6566878"/>
                <a:gd name="connsiteY76" fmla="*/ 1951694 h 6620739"/>
                <a:gd name="connsiteX77" fmla="*/ 4589620 w 6566878"/>
                <a:gd name="connsiteY77" fmla="*/ 1916859 h 6620739"/>
                <a:gd name="connsiteX78" fmla="*/ 4990214 w 6566878"/>
                <a:gd name="connsiteY78" fmla="*/ 1934277 h 6620739"/>
                <a:gd name="connsiteX79" fmla="*/ 5164386 w 6566878"/>
                <a:gd name="connsiteY79" fmla="*/ 1995237 h 6620739"/>
                <a:gd name="connsiteX80" fmla="*/ 5355974 w 6566878"/>
                <a:gd name="connsiteY80" fmla="*/ 2047488 h 6620739"/>
                <a:gd name="connsiteX81" fmla="*/ 5878488 w 6566878"/>
                <a:gd name="connsiteY81" fmla="*/ 2056197 h 6620739"/>
                <a:gd name="connsiteX82" fmla="*/ 6191997 w 6566878"/>
                <a:gd name="connsiteY82" fmla="*/ 2291328 h 6620739"/>
                <a:gd name="connsiteX83" fmla="*/ 6479380 w 6566878"/>
                <a:gd name="connsiteY83" fmla="*/ 2239077 h 6620739"/>
                <a:gd name="connsiteX84" fmla="*/ 6488088 w 6566878"/>
                <a:gd name="connsiteY84" fmla="*/ 1951694 h 6620739"/>
                <a:gd name="connsiteX85" fmla="*/ 6566466 w 6566878"/>
                <a:gd name="connsiteY85" fmla="*/ 1437888 h 6620739"/>
                <a:gd name="connsiteX86" fmla="*/ 6505506 w 6566878"/>
                <a:gd name="connsiteY86" fmla="*/ 976334 h 6620739"/>
                <a:gd name="connsiteX87" fmla="*/ 6252957 w 6566878"/>
                <a:gd name="connsiteY87" fmla="*/ 593157 h 6620739"/>
                <a:gd name="connsiteX88" fmla="*/ 5817528 w 6566878"/>
                <a:gd name="connsiteY88" fmla="*/ 767328 h 6620739"/>
                <a:gd name="connsiteX89" fmla="*/ 5846938 w 6566878"/>
                <a:gd name="connsiteY89" fmla="*/ 507285 h 6620739"/>
                <a:gd name="connsiteX90" fmla="*/ 5681486 w 6566878"/>
                <a:gd name="connsiteY90" fmla="*/ 401866 h 6620739"/>
                <a:gd name="connsiteX91" fmla="*/ 5645245 w 6566878"/>
                <a:gd name="connsiteY91" fmla="*/ 300383 h 6620739"/>
                <a:gd name="connsiteX92" fmla="*/ 5675273 w 6566878"/>
                <a:gd name="connsiteY92" fmla="*/ 120216 h 6620739"/>
                <a:gd name="connsiteX93" fmla="*/ 5617231 w 6566878"/>
                <a:gd name="connsiteY93" fmla="*/ 18391 h 6620739"/>
                <a:gd name="connsiteX94" fmla="*/ 5398625 w 6566878"/>
                <a:gd name="connsiteY94" fmla="*/ 69 h 6620739"/>
                <a:gd name="connsiteX95" fmla="*/ 5108554 w 6566878"/>
                <a:gd name="connsiteY95" fmla="*/ 18986 h 6620739"/>
                <a:gd name="connsiteX96" fmla="*/ 4705878 w 6566878"/>
                <a:gd name="connsiteY96" fmla="*/ 14179 h 6620739"/>
                <a:gd name="connsiteX97" fmla="*/ 4190894 w 6566878"/>
                <a:gd name="connsiteY97" fmla="*/ 12976 h 6620739"/>
                <a:gd name="connsiteX98" fmla="*/ 4006146 w 6566878"/>
                <a:gd name="connsiteY98" fmla="*/ 27099 h 6620739"/>
                <a:gd name="connsiteX99" fmla="*/ 4006146 w 6566878"/>
                <a:gd name="connsiteY99" fmla="*/ 166437 h 6620739"/>
                <a:gd name="connsiteX100" fmla="*/ 3892934 w 6566878"/>
                <a:gd name="connsiteY100" fmla="*/ 305774 h 6620739"/>
                <a:gd name="connsiteX101" fmla="*/ 3605551 w 6566878"/>
                <a:gd name="connsiteY101" fmla="*/ 479945 h 6620739"/>
                <a:gd name="connsiteX102" fmla="*/ 3431380 w 6566878"/>
                <a:gd name="connsiteY102" fmla="*/ 636699 h 6620739"/>
                <a:gd name="connsiteX0" fmla="*/ 3431380 w 6566878"/>
                <a:gd name="connsiteY0" fmla="*/ 636699 h 6620739"/>
                <a:gd name="connsiteX1" fmla="*/ 3265917 w 6566878"/>
                <a:gd name="connsiteY1" fmla="*/ 749911 h 6620739"/>
                <a:gd name="connsiteX2" fmla="*/ 3117871 w 6566878"/>
                <a:gd name="connsiteY2" fmla="*/ 958917 h 6620739"/>
                <a:gd name="connsiteX3" fmla="*/ 2830488 w 6566878"/>
                <a:gd name="connsiteY3" fmla="*/ 897957 h 6620739"/>
                <a:gd name="connsiteX4" fmla="*/ 2543106 w 6566878"/>
                <a:gd name="connsiteY4" fmla="*/ 706368 h 6620739"/>
                <a:gd name="connsiteX5" fmla="*/ 2238306 w 6566878"/>
                <a:gd name="connsiteY5" fmla="*/ 715077 h 6620739"/>
                <a:gd name="connsiteX6" fmla="*/ 2011883 w 6566878"/>
                <a:gd name="connsiteY6" fmla="*/ 758619 h 6620739"/>
                <a:gd name="connsiteX7" fmla="*/ 1759334 w 6566878"/>
                <a:gd name="connsiteY7" fmla="*/ 715077 h 6620739"/>
                <a:gd name="connsiteX8" fmla="*/ 1654831 w 6566878"/>
                <a:gd name="connsiteY8" fmla="*/ 715077 h 6620739"/>
                <a:gd name="connsiteX9" fmla="*/ 1463243 w 6566878"/>
                <a:gd name="connsiteY9" fmla="*/ 776037 h 6620739"/>
                <a:gd name="connsiteX10" fmla="*/ 1289071 w 6566878"/>
                <a:gd name="connsiteY10" fmla="*/ 776037 h 6620739"/>
                <a:gd name="connsiteX11" fmla="*/ 1010397 w 6566878"/>
                <a:gd name="connsiteY11" fmla="*/ 967625 h 6620739"/>
                <a:gd name="connsiteX12" fmla="*/ 792683 w 6566878"/>
                <a:gd name="connsiteY12" fmla="*/ 1220174 h 6620739"/>
                <a:gd name="connsiteX13" fmla="*/ 731723 w 6566878"/>
                <a:gd name="connsiteY13" fmla="*/ 1403054 h 6620739"/>
                <a:gd name="connsiteX14" fmla="*/ 749140 w 6566878"/>
                <a:gd name="connsiteY14" fmla="*/ 1577225 h 6620739"/>
                <a:gd name="connsiteX15" fmla="*/ 792683 w 6566878"/>
                <a:gd name="connsiteY15" fmla="*/ 1882025 h 6620739"/>
                <a:gd name="connsiteX16" fmla="*/ 766557 w 6566878"/>
                <a:gd name="connsiteY16" fmla="*/ 2117157 h 6620739"/>
                <a:gd name="connsiteX17" fmla="*/ 679471 w 6566878"/>
                <a:gd name="connsiteY17" fmla="*/ 2073614 h 6620739"/>
                <a:gd name="connsiteX18" fmla="*/ 592386 w 6566878"/>
                <a:gd name="connsiteY18" fmla="*/ 1942985 h 6620739"/>
                <a:gd name="connsiteX19" fmla="*/ 487883 w 6566878"/>
                <a:gd name="connsiteY19" fmla="*/ 2003945 h 6620739"/>
                <a:gd name="connsiteX20" fmla="*/ 400797 w 6566878"/>
                <a:gd name="connsiteY20" fmla="*/ 2221659 h 6620739"/>
                <a:gd name="connsiteX21" fmla="*/ 305003 w 6566878"/>
                <a:gd name="connsiteY21" fmla="*/ 2517751 h 6620739"/>
                <a:gd name="connsiteX22" fmla="*/ 165666 w 6566878"/>
                <a:gd name="connsiteY22" fmla="*/ 2578711 h 6620739"/>
                <a:gd name="connsiteX23" fmla="*/ 35037 w 6566878"/>
                <a:gd name="connsiteY23" fmla="*/ 2709339 h 6620739"/>
                <a:gd name="connsiteX24" fmla="*/ 8911 w 6566878"/>
                <a:gd name="connsiteY24" fmla="*/ 3014139 h 6620739"/>
                <a:gd name="connsiteX25" fmla="*/ 165666 w 6566878"/>
                <a:gd name="connsiteY25" fmla="*/ 3510528 h 6620739"/>
                <a:gd name="connsiteX26" fmla="*/ 383380 w 6566878"/>
                <a:gd name="connsiteY26" fmla="*/ 3545362 h 6620739"/>
                <a:gd name="connsiteX27" fmla="*/ 574968 w 6566878"/>
                <a:gd name="connsiteY27" fmla="*/ 3754368 h 6620739"/>
                <a:gd name="connsiteX28" fmla="*/ 514008 w 6566878"/>
                <a:gd name="connsiteY28" fmla="*/ 3989499 h 6620739"/>
                <a:gd name="connsiteX29" fmla="*/ 731723 w 6566878"/>
                <a:gd name="connsiteY29" fmla="*/ 4076585 h 6620739"/>
                <a:gd name="connsiteX30" fmla="*/ 984271 w 6566878"/>
                <a:gd name="connsiteY30" fmla="*/ 3867579 h 6620739"/>
                <a:gd name="connsiteX31" fmla="*/ 1245528 w 6566878"/>
                <a:gd name="connsiteY31" fmla="*/ 3815328 h 6620739"/>
                <a:gd name="connsiteX32" fmla="*/ 1193277 w 6566878"/>
                <a:gd name="connsiteY32" fmla="*/ 3972082 h 6620739"/>
                <a:gd name="connsiteX33" fmla="*/ 949437 w 6566878"/>
                <a:gd name="connsiteY33" fmla="*/ 4346551 h 6620739"/>
                <a:gd name="connsiteX34" fmla="*/ 932020 w 6566878"/>
                <a:gd name="connsiteY34" fmla="*/ 4764562 h 6620739"/>
                <a:gd name="connsiteX35" fmla="*/ 1001688 w 6566878"/>
                <a:gd name="connsiteY35" fmla="*/ 5199991 h 6620739"/>
                <a:gd name="connsiteX36" fmla="*/ 975563 w 6566878"/>
                <a:gd name="connsiteY36" fmla="*/ 5461248 h 6620739"/>
                <a:gd name="connsiteX37" fmla="*/ 862351 w 6566878"/>
                <a:gd name="connsiteY37" fmla="*/ 5678962 h 6620739"/>
                <a:gd name="connsiteX38" fmla="*/ 871060 w 6566878"/>
                <a:gd name="connsiteY38" fmla="*/ 6009888 h 6620739"/>
                <a:gd name="connsiteX39" fmla="*/ 905894 w 6566878"/>
                <a:gd name="connsiteY39" fmla="*/ 6305979 h 6620739"/>
                <a:gd name="connsiteX40" fmla="*/ 1201986 w 6566878"/>
                <a:gd name="connsiteY40" fmla="*/ 6619487 h 6620739"/>
                <a:gd name="connsiteX41" fmla="*/ 1602580 w 6566878"/>
                <a:gd name="connsiteY41" fmla="*/ 6358231 h 6620739"/>
                <a:gd name="connsiteX42" fmla="*/ 1907380 w 6566878"/>
                <a:gd name="connsiteY42" fmla="*/ 6201476 h 6620739"/>
                <a:gd name="connsiteX43" fmla="*/ 2299266 w 6566878"/>
                <a:gd name="connsiteY43" fmla="*/ 6053431 h 6620739"/>
                <a:gd name="connsiteX44" fmla="*/ 2656317 w 6566878"/>
                <a:gd name="connsiteY44" fmla="*/ 6236311 h 6620739"/>
                <a:gd name="connsiteX45" fmla="*/ 2821780 w 6566878"/>
                <a:gd name="connsiteY45" fmla="*/ 6245019 h 6620739"/>
                <a:gd name="connsiteX46" fmla="*/ 3143997 w 6566878"/>
                <a:gd name="connsiteY46" fmla="*/ 6053431 h 6620739"/>
                <a:gd name="connsiteX47" fmla="*/ 2969826 w 6566878"/>
                <a:gd name="connsiteY47" fmla="*/ 5861842 h 6620739"/>
                <a:gd name="connsiteX48" fmla="*/ 2543106 w 6566878"/>
                <a:gd name="connsiteY48" fmla="*/ 5678962 h 6620739"/>
                <a:gd name="connsiteX49" fmla="*/ 2281848 w 6566878"/>
                <a:gd name="connsiteY49" fmla="*/ 5461248 h 6620739"/>
                <a:gd name="connsiteX50" fmla="*/ 1889963 w 6566878"/>
                <a:gd name="connsiteY50" fmla="*/ 5051945 h 6620739"/>
                <a:gd name="connsiteX51" fmla="*/ 1776751 w 6566878"/>
                <a:gd name="connsiteY51" fmla="*/ 4877774 h 6620739"/>
                <a:gd name="connsiteX52" fmla="*/ 1811586 w 6566878"/>
                <a:gd name="connsiteY52" fmla="*/ 4590391 h 6620739"/>
                <a:gd name="connsiteX53" fmla="*/ 1715791 w 6566878"/>
                <a:gd name="connsiteY53" fmla="*/ 4268174 h 6620739"/>
                <a:gd name="connsiteX54" fmla="*/ 1907380 w 6566878"/>
                <a:gd name="connsiteY54" fmla="*/ 4067877 h 6620739"/>
                <a:gd name="connsiteX55" fmla="*/ 2316683 w 6566878"/>
                <a:gd name="connsiteY55" fmla="*/ 3824037 h 6620739"/>
                <a:gd name="connsiteX56" fmla="*/ 2412477 w 6566878"/>
                <a:gd name="connsiteY56" fmla="*/ 3615031 h 6620739"/>
                <a:gd name="connsiteX57" fmla="*/ 2142511 w 6566878"/>
                <a:gd name="connsiteY57" fmla="*/ 3493111 h 6620739"/>
                <a:gd name="connsiteX58" fmla="*/ 1916088 w 6566878"/>
                <a:gd name="connsiteY58" fmla="*/ 3423442 h 6620739"/>
                <a:gd name="connsiteX59" fmla="*/ 1402282 w 6566878"/>
                <a:gd name="connsiteY59" fmla="*/ 3510528 h 6620739"/>
                <a:gd name="connsiteX60" fmla="*/ 1306488 w 6566878"/>
                <a:gd name="connsiteY60" fmla="*/ 3162185 h 6620739"/>
                <a:gd name="connsiteX61" fmla="*/ 1358740 w 6566878"/>
                <a:gd name="connsiteY61" fmla="*/ 2726756 h 6620739"/>
                <a:gd name="connsiteX62" fmla="*/ 1471951 w 6566878"/>
                <a:gd name="connsiteY62" fmla="*/ 2038779 h 6620739"/>
                <a:gd name="connsiteX63" fmla="*/ 1741917 w 6566878"/>
                <a:gd name="connsiteY63" fmla="*/ 1733979 h 6620739"/>
                <a:gd name="connsiteX64" fmla="*/ 1759334 w 6566878"/>
                <a:gd name="connsiteY64" fmla="*/ 2300037 h 6620739"/>
                <a:gd name="connsiteX65" fmla="*/ 1872546 w 6566878"/>
                <a:gd name="connsiteY65" fmla="*/ 2665797 h 6620739"/>
                <a:gd name="connsiteX66" fmla="*/ 2003174 w 6566878"/>
                <a:gd name="connsiteY66" fmla="*/ 2709339 h 6620739"/>
                <a:gd name="connsiteX67" fmla="*/ 2177346 w 6566878"/>
                <a:gd name="connsiteY67" fmla="*/ 2369705 h 6620739"/>
                <a:gd name="connsiteX68" fmla="*/ 2368934 w 6566878"/>
                <a:gd name="connsiteY68" fmla="*/ 2073614 h 6620739"/>
                <a:gd name="connsiteX69" fmla="*/ 2656317 w 6566878"/>
                <a:gd name="connsiteY69" fmla="*/ 1942985 h 6620739"/>
                <a:gd name="connsiteX70" fmla="*/ 2978534 w 6566878"/>
                <a:gd name="connsiteY70" fmla="*/ 1934277 h 6620739"/>
                <a:gd name="connsiteX71" fmla="*/ 3178831 w 6566878"/>
                <a:gd name="connsiteY71" fmla="*/ 1777522 h 6620739"/>
                <a:gd name="connsiteX72" fmla="*/ 3335586 w 6566878"/>
                <a:gd name="connsiteY72" fmla="*/ 1612059 h 6620739"/>
                <a:gd name="connsiteX73" fmla="*/ 3509757 w 6566878"/>
                <a:gd name="connsiteY73" fmla="*/ 1812357 h 6620739"/>
                <a:gd name="connsiteX74" fmla="*/ 3805848 w 6566878"/>
                <a:gd name="connsiteY74" fmla="*/ 2073614 h 6620739"/>
                <a:gd name="connsiteX75" fmla="*/ 4058397 w 6566878"/>
                <a:gd name="connsiteY75" fmla="*/ 2108448 h 6620739"/>
                <a:gd name="connsiteX76" fmla="*/ 4389323 w 6566878"/>
                <a:gd name="connsiteY76" fmla="*/ 1951694 h 6620739"/>
                <a:gd name="connsiteX77" fmla="*/ 4589620 w 6566878"/>
                <a:gd name="connsiteY77" fmla="*/ 1916859 h 6620739"/>
                <a:gd name="connsiteX78" fmla="*/ 4990214 w 6566878"/>
                <a:gd name="connsiteY78" fmla="*/ 1934277 h 6620739"/>
                <a:gd name="connsiteX79" fmla="*/ 5164386 w 6566878"/>
                <a:gd name="connsiteY79" fmla="*/ 1995237 h 6620739"/>
                <a:gd name="connsiteX80" fmla="*/ 5355974 w 6566878"/>
                <a:gd name="connsiteY80" fmla="*/ 2047488 h 6620739"/>
                <a:gd name="connsiteX81" fmla="*/ 5878488 w 6566878"/>
                <a:gd name="connsiteY81" fmla="*/ 2056197 h 6620739"/>
                <a:gd name="connsiteX82" fmla="*/ 6191997 w 6566878"/>
                <a:gd name="connsiteY82" fmla="*/ 2291328 h 6620739"/>
                <a:gd name="connsiteX83" fmla="*/ 6479380 w 6566878"/>
                <a:gd name="connsiteY83" fmla="*/ 2239077 h 6620739"/>
                <a:gd name="connsiteX84" fmla="*/ 6488088 w 6566878"/>
                <a:gd name="connsiteY84" fmla="*/ 1951694 h 6620739"/>
                <a:gd name="connsiteX85" fmla="*/ 6566466 w 6566878"/>
                <a:gd name="connsiteY85" fmla="*/ 1437888 h 6620739"/>
                <a:gd name="connsiteX86" fmla="*/ 6505506 w 6566878"/>
                <a:gd name="connsiteY86" fmla="*/ 976334 h 6620739"/>
                <a:gd name="connsiteX87" fmla="*/ 6252957 w 6566878"/>
                <a:gd name="connsiteY87" fmla="*/ 593157 h 6620739"/>
                <a:gd name="connsiteX88" fmla="*/ 6072766 w 6566878"/>
                <a:gd name="connsiteY88" fmla="*/ 624695 h 6620739"/>
                <a:gd name="connsiteX89" fmla="*/ 5846938 w 6566878"/>
                <a:gd name="connsiteY89" fmla="*/ 507285 h 6620739"/>
                <a:gd name="connsiteX90" fmla="*/ 5681486 w 6566878"/>
                <a:gd name="connsiteY90" fmla="*/ 401866 h 6620739"/>
                <a:gd name="connsiteX91" fmla="*/ 5645245 w 6566878"/>
                <a:gd name="connsiteY91" fmla="*/ 300383 h 6620739"/>
                <a:gd name="connsiteX92" fmla="*/ 5675273 w 6566878"/>
                <a:gd name="connsiteY92" fmla="*/ 120216 h 6620739"/>
                <a:gd name="connsiteX93" fmla="*/ 5617231 w 6566878"/>
                <a:gd name="connsiteY93" fmla="*/ 18391 h 6620739"/>
                <a:gd name="connsiteX94" fmla="*/ 5398625 w 6566878"/>
                <a:gd name="connsiteY94" fmla="*/ 69 h 6620739"/>
                <a:gd name="connsiteX95" fmla="*/ 5108554 w 6566878"/>
                <a:gd name="connsiteY95" fmla="*/ 18986 h 6620739"/>
                <a:gd name="connsiteX96" fmla="*/ 4705878 w 6566878"/>
                <a:gd name="connsiteY96" fmla="*/ 14179 h 6620739"/>
                <a:gd name="connsiteX97" fmla="*/ 4190894 w 6566878"/>
                <a:gd name="connsiteY97" fmla="*/ 12976 h 6620739"/>
                <a:gd name="connsiteX98" fmla="*/ 4006146 w 6566878"/>
                <a:gd name="connsiteY98" fmla="*/ 27099 h 6620739"/>
                <a:gd name="connsiteX99" fmla="*/ 4006146 w 6566878"/>
                <a:gd name="connsiteY99" fmla="*/ 166437 h 6620739"/>
                <a:gd name="connsiteX100" fmla="*/ 3892934 w 6566878"/>
                <a:gd name="connsiteY100" fmla="*/ 305774 h 6620739"/>
                <a:gd name="connsiteX101" fmla="*/ 3605551 w 6566878"/>
                <a:gd name="connsiteY101" fmla="*/ 479945 h 6620739"/>
                <a:gd name="connsiteX102" fmla="*/ 3431380 w 6566878"/>
                <a:gd name="connsiteY102" fmla="*/ 636699 h 662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566878" h="6620739">
                  <a:moveTo>
                    <a:pt x="3431380" y="636699"/>
                  </a:moveTo>
                  <a:cubicBezTo>
                    <a:pt x="3374774" y="681693"/>
                    <a:pt x="3318168" y="696208"/>
                    <a:pt x="3265917" y="749911"/>
                  </a:cubicBezTo>
                  <a:cubicBezTo>
                    <a:pt x="3213666" y="803614"/>
                    <a:pt x="3190442" y="934243"/>
                    <a:pt x="3117871" y="958917"/>
                  </a:cubicBezTo>
                  <a:cubicBezTo>
                    <a:pt x="3045300" y="983591"/>
                    <a:pt x="2926282" y="940049"/>
                    <a:pt x="2830488" y="897957"/>
                  </a:cubicBezTo>
                  <a:cubicBezTo>
                    <a:pt x="2734694" y="855865"/>
                    <a:pt x="2641803" y="736848"/>
                    <a:pt x="2543106" y="706368"/>
                  </a:cubicBezTo>
                  <a:cubicBezTo>
                    <a:pt x="2444409" y="675888"/>
                    <a:pt x="2326843" y="706369"/>
                    <a:pt x="2238306" y="715077"/>
                  </a:cubicBezTo>
                  <a:cubicBezTo>
                    <a:pt x="2149769" y="723785"/>
                    <a:pt x="2091712" y="758619"/>
                    <a:pt x="2011883" y="758619"/>
                  </a:cubicBezTo>
                  <a:cubicBezTo>
                    <a:pt x="1932054" y="758619"/>
                    <a:pt x="1818843" y="722334"/>
                    <a:pt x="1759334" y="715077"/>
                  </a:cubicBezTo>
                  <a:cubicBezTo>
                    <a:pt x="1699825" y="707820"/>
                    <a:pt x="1704179" y="704917"/>
                    <a:pt x="1654831" y="715077"/>
                  </a:cubicBezTo>
                  <a:cubicBezTo>
                    <a:pt x="1605483" y="725237"/>
                    <a:pt x="1524203" y="765877"/>
                    <a:pt x="1463243" y="776037"/>
                  </a:cubicBezTo>
                  <a:cubicBezTo>
                    <a:pt x="1402283" y="786197"/>
                    <a:pt x="1364545" y="744106"/>
                    <a:pt x="1289071" y="776037"/>
                  </a:cubicBezTo>
                  <a:cubicBezTo>
                    <a:pt x="1213597" y="807968"/>
                    <a:pt x="1093128" y="893602"/>
                    <a:pt x="1010397" y="967625"/>
                  </a:cubicBezTo>
                  <a:cubicBezTo>
                    <a:pt x="927666" y="1041648"/>
                    <a:pt x="839129" y="1147603"/>
                    <a:pt x="792683" y="1220174"/>
                  </a:cubicBezTo>
                  <a:cubicBezTo>
                    <a:pt x="746237" y="1292745"/>
                    <a:pt x="738980" y="1343546"/>
                    <a:pt x="731723" y="1403054"/>
                  </a:cubicBezTo>
                  <a:cubicBezTo>
                    <a:pt x="724466" y="1462562"/>
                    <a:pt x="738980" y="1497397"/>
                    <a:pt x="749140" y="1577225"/>
                  </a:cubicBezTo>
                  <a:cubicBezTo>
                    <a:pt x="759300" y="1657053"/>
                    <a:pt x="789780" y="1792036"/>
                    <a:pt x="792683" y="1882025"/>
                  </a:cubicBezTo>
                  <a:cubicBezTo>
                    <a:pt x="795586" y="1972014"/>
                    <a:pt x="785426" y="2085226"/>
                    <a:pt x="766557" y="2117157"/>
                  </a:cubicBezTo>
                  <a:cubicBezTo>
                    <a:pt x="747688" y="2149088"/>
                    <a:pt x="708499" y="2102643"/>
                    <a:pt x="679471" y="2073614"/>
                  </a:cubicBezTo>
                  <a:cubicBezTo>
                    <a:pt x="650443" y="2044585"/>
                    <a:pt x="624317" y="1954596"/>
                    <a:pt x="592386" y="1942985"/>
                  </a:cubicBezTo>
                  <a:cubicBezTo>
                    <a:pt x="560455" y="1931374"/>
                    <a:pt x="519814" y="1957499"/>
                    <a:pt x="487883" y="2003945"/>
                  </a:cubicBezTo>
                  <a:cubicBezTo>
                    <a:pt x="455952" y="2050391"/>
                    <a:pt x="431277" y="2136025"/>
                    <a:pt x="400797" y="2221659"/>
                  </a:cubicBezTo>
                  <a:cubicBezTo>
                    <a:pt x="370317" y="2307293"/>
                    <a:pt x="344191" y="2458242"/>
                    <a:pt x="305003" y="2517751"/>
                  </a:cubicBezTo>
                  <a:cubicBezTo>
                    <a:pt x="265815" y="2577260"/>
                    <a:pt x="210660" y="2546780"/>
                    <a:pt x="165666" y="2578711"/>
                  </a:cubicBezTo>
                  <a:cubicBezTo>
                    <a:pt x="120672" y="2610642"/>
                    <a:pt x="61163" y="2636768"/>
                    <a:pt x="35037" y="2709339"/>
                  </a:cubicBezTo>
                  <a:cubicBezTo>
                    <a:pt x="8911" y="2781910"/>
                    <a:pt x="-12860" y="2880608"/>
                    <a:pt x="8911" y="3014139"/>
                  </a:cubicBezTo>
                  <a:cubicBezTo>
                    <a:pt x="30682" y="3147670"/>
                    <a:pt x="103255" y="3421991"/>
                    <a:pt x="165666" y="3510528"/>
                  </a:cubicBezTo>
                  <a:cubicBezTo>
                    <a:pt x="228077" y="3599065"/>
                    <a:pt x="315163" y="3504722"/>
                    <a:pt x="383380" y="3545362"/>
                  </a:cubicBezTo>
                  <a:cubicBezTo>
                    <a:pt x="451597" y="3586002"/>
                    <a:pt x="553197" y="3680345"/>
                    <a:pt x="574968" y="3754368"/>
                  </a:cubicBezTo>
                  <a:cubicBezTo>
                    <a:pt x="596739" y="3828391"/>
                    <a:pt x="487882" y="3935796"/>
                    <a:pt x="514008" y="3989499"/>
                  </a:cubicBezTo>
                  <a:cubicBezTo>
                    <a:pt x="540134" y="4043202"/>
                    <a:pt x="653346" y="4096905"/>
                    <a:pt x="731723" y="4076585"/>
                  </a:cubicBezTo>
                  <a:cubicBezTo>
                    <a:pt x="810100" y="4056265"/>
                    <a:pt x="898637" y="3911122"/>
                    <a:pt x="984271" y="3867579"/>
                  </a:cubicBezTo>
                  <a:cubicBezTo>
                    <a:pt x="1069905" y="3824036"/>
                    <a:pt x="1210694" y="3797911"/>
                    <a:pt x="1245528" y="3815328"/>
                  </a:cubicBezTo>
                  <a:cubicBezTo>
                    <a:pt x="1280362" y="3832745"/>
                    <a:pt x="1242625" y="3883545"/>
                    <a:pt x="1193277" y="3972082"/>
                  </a:cubicBezTo>
                  <a:cubicBezTo>
                    <a:pt x="1143929" y="4060619"/>
                    <a:pt x="992980" y="4214471"/>
                    <a:pt x="949437" y="4346551"/>
                  </a:cubicBezTo>
                  <a:cubicBezTo>
                    <a:pt x="905894" y="4478631"/>
                    <a:pt x="923312" y="4622322"/>
                    <a:pt x="932020" y="4764562"/>
                  </a:cubicBezTo>
                  <a:cubicBezTo>
                    <a:pt x="940728" y="4906802"/>
                    <a:pt x="994431" y="5083877"/>
                    <a:pt x="1001688" y="5199991"/>
                  </a:cubicBezTo>
                  <a:cubicBezTo>
                    <a:pt x="1008945" y="5316105"/>
                    <a:pt x="998786" y="5381420"/>
                    <a:pt x="975563" y="5461248"/>
                  </a:cubicBezTo>
                  <a:cubicBezTo>
                    <a:pt x="952340" y="5541076"/>
                    <a:pt x="879768" y="5587522"/>
                    <a:pt x="862351" y="5678962"/>
                  </a:cubicBezTo>
                  <a:cubicBezTo>
                    <a:pt x="844934" y="5770402"/>
                    <a:pt x="863803" y="5905385"/>
                    <a:pt x="871060" y="6009888"/>
                  </a:cubicBezTo>
                  <a:cubicBezTo>
                    <a:pt x="878317" y="6114391"/>
                    <a:pt x="850740" y="6204379"/>
                    <a:pt x="905894" y="6305979"/>
                  </a:cubicBezTo>
                  <a:cubicBezTo>
                    <a:pt x="961048" y="6407579"/>
                    <a:pt x="1106192" y="6639807"/>
                    <a:pt x="1201986" y="6619487"/>
                  </a:cubicBezTo>
                  <a:cubicBezTo>
                    <a:pt x="1297780" y="6599167"/>
                    <a:pt x="1485014" y="6427900"/>
                    <a:pt x="1602580" y="6358231"/>
                  </a:cubicBezTo>
                  <a:cubicBezTo>
                    <a:pt x="1720146" y="6288563"/>
                    <a:pt x="1791266" y="6252276"/>
                    <a:pt x="1907380" y="6201476"/>
                  </a:cubicBezTo>
                  <a:cubicBezTo>
                    <a:pt x="2023494" y="6150676"/>
                    <a:pt x="2174443" y="6047625"/>
                    <a:pt x="2299266" y="6053431"/>
                  </a:cubicBezTo>
                  <a:cubicBezTo>
                    <a:pt x="2424089" y="6059237"/>
                    <a:pt x="2569231" y="6204380"/>
                    <a:pt x="2656317" y="6236311"/>
                  </a:cubicBezTo>
                  <a:cubicBezTo>
                    <a:pt x="2743403" y="6268242"/>
                    <a:pt x="2740500" y="6275499"/>
                    <a:pt x="2821780" y="6245019"/>
                  </a:cubicBezTo>
                  <a:cubicBezTo>
                    <a:pt x="2903060" y="6214539"/>
                    <a:pt x="3119323" y="6117294"/>
                    <a:pt x="3143997" y="6053431"/>
                  </a:cubicBezTo>
                  <a:cubicBezTo>
                    <a:pt x="3168671" y="5989568"/>
                    <a:pt x="3069974" y="5924253"/>
                    <a:pt x="2969826" y="5861842"/>
                  </a:cubicBezTo>
                  <a:cubicBezTo>
                    <a:pt x="2869678" y="5799431"/>
                    <a:pt x="2657769" y="5745728"/>
                    <a:pt x="2543106" y="5678962"/>
                  </a:cubicBezTo>
                  <a:cubicBezTo>
                    <a:pt x="2428443" y="5612196"/>
                    <a:pt x="2390705" y="5565751"/>
                    <a:pt x="2281848" y="5461248"/>
                  </a:cubicBezTo>
                  <a:cubicBezTo>
                    <a:pt x="2172991" y="5356745"/>
                    <a:pt x="1974146" y="5149191"/>
                    <a:pt x="1889963" y="5051945"/>
                  </a:cubicBezTo>
                  <a:cubicBezTo>
                    <a:pt x="1805780" y="4954699"/>
                    <a:pt x="1789814" y="4954700"/>
                    <a:pt x="1776751" y="4877774"/>
                  </a:cubicBezTo>
                  <a:cubicBezTo>
                    <a:pt x="1763688" y="4800848"/>
                    <a:pt x="1821746" y="4691991"/>
                    <a:pt x="1811586" y="4590391"/>
                  </a:cubicBezTo>
                  <a:cubicBezTo>
                    <a:pt x="1801426" y="4488791"/>
                    <a:pt x="1699825" y="4355260"/>
                    <a:pt x="1715791" y="4268174"/>
                  </a:cubicBezTo>
                  <a:cubicBezTo>
                    <a:pt x="1731757" y="4181088"/>
                    <a:pt x="1807231" y="4141900"/>
                    <a:pt x="1907380" y="4067877"/>
                  </a:cubicBezTo>
                  <a:cubicBezTo>
                    <a:pt x="2007529" y="3993854"/>
                    <a:pt x="2232500" y="3899511"/>
                    <a:pt x="2316683" y="3824037"/>
                  </a:cubicBezTo>
                  <a:cubicBezTo>
                    <a:pt x="2400866" y="3748563"/>
                    <a:pt x="2441506" y="3670185"/>
                    <a:pt x="2412477" y="3615031"/>
                  </a:cubicBezTo>
                  <a:cubicBezTo>
                    <a:pt x="2383448" y="3559877"/>
                    <a:pt x="2225242" y="3525042"/>
                    <a:pt x="2142511" y="3493111"/>
                  </a:cubicBezTo>
                  <a:cubicBezTo>
                    <a:pt x="2059780" y="3461180"/>
                    <a:pt x="2039459" y="3420539"/>
                    <a:pt x="1916088" y="3423442"/>
                  </a:cubicBezTo>
                  <a:cubicBezTo>
                    <a:pt x="1792717" y="3426345"/>
                    <a:pt x="1503882" y="3554071"/>
                    <a:pt x="1402282" y="3510528"/>
                  </a:cubicBezTo>
                  <a:cubicBezTo>
                    <a:pt x="1300682" y="3466985"/>
                    <a:pt x="1313745" y="3292814"/>
                    <a:pt x="1306488" y="3162185"/>
                  </a:cubicBezTo>
                  <a:cubicBezTo>
                    <a:pt x="1299231" y="3031556"/>
                    <a:pt x="1331163" y="2913990"/>
                    <a:pt x="1358740" y="2726756"/>
                  </a:cubicBezTo>
                  <a:cubicBezTo>
                    <a:pt x="1386317" y="2539522"/>
                    <a:pt x="1419700" y="2118607"/>
                    <a:pt x="1471951" y="2038779"/>
                  </a:cubicBezTo>
                  <a:cubicBezTo>
                    <a:pt x="1524202" y="1958951"/>
                    <a:pt x="1673700" y="1697693"/>
                    <a:pt x="1741917" y="1733979"/>
                  </a:cubicBezTo>
                  <a:cubicBezTo>
                    <a:pt x="1810134" y="1770265"/>
                    <a:pt x="1734660" y="2157797"/>
                    <a:pt x="1759334" y="2300037"/>
                  </a:cubicBezTo>
                  <a:cubicBezTo>
                    <a:pt x="1784008" y="2442277"/>
                    <a:pt x="1831906" y="2597580"/>
                    <a:pt x="1872546" y="2665797"/>
                  </a:cubicBezTo>
                  <a:cubicBezTo>
                    <a:pt x="1913186" y="2734014"/>
                    <a:pt x="1952374" y="2758688"/>
                    <a:pt x="2003174" y="2709339"/>
                  </a:cubicBezTo>
                  <a:cubicBezTo>
                    <a:pt x="2053974" y="2659990"/>
                    <a:pt x="2116386" y="2475659"/>
                    <a:pt x="2177346" y="2369705"/>
                  </a:cubicBezTo>
                  <a:cubicBezTo>
                    <a:pt x="2238306" y="2263751"/>
                    <a:pt x="2289105" y="2144734"/>
                    <a:pt x="2368934" y="2073614"/>
                  </a:cubicBezTo>
                  <a:cubicBezTo>
                    <a:pt x="2448763" y="2002494"/>
                    <a:pt x="2554717" y="1966208"/>
                    <a:pt x="2656317" y="1942985"/>
                  </a:cubicBezTo>
                  <a:cubicBezTo>
                    <a:pt x="2757917" y="1919762"/>
                    <a:pt x="2891448" y="1961854"/>
                    <a:pt x="2978534" y="1934277"/>
                  </a:cubicBezTo>
                  <a:cubicBezTo>
                    <a:pt x="3065620" y="1906700"/>
                    <a:pt x="3119322" y="1831225"/>
                    <a:pt x="3178831" y="1777522"/>
                  </a:cubicBezTo>
                  <a:cubicBezTo>
                    <a:pt x="3238340" y="1723819"/>
                    <a:pt x="3280432" y="1606253"/>
                    <a:pt x="3335586" y="1612059"/>
                  </a:cubicBezTo>
                  <a:cubicBezTo>
                    <a:pt x="3390740" y="1617865"/>
                    <a:pt x="3431380" y="1735431"/>
                    <a:pt x="3509757" y="1812357"/>
                  </a:cubicBezTo>
                  <a:cubicBezTo>
                    <a:pt x="3588134" y="1889283"/>
                    <a:pt x="3714408" y="2024266"/>
                    <a:pt x="3805848" y="2073614"/>
                  </a:cubicBezTo>
                  <a:cubicBezTo>
                    <a:pt x="3897288" y="2122962"/>
                    <a:pt x="3961151" y="2128768"/>
                    <a:pt x="4058397" y="2108448"/>
                  </a:cubicBezTo>
                  <a:cubicBezTo>
                    <a:pt x="4155643" y="2088128"/>
                    <a:pt x="4300786" y="1983625"/>
                    <a:pt x="4389323" y="1951694"/>
                  </a:cubicBezTo>
                  <a:cubicBezTo>
                    <a:pt x="4477860" y="1919763"/>
                    <a:pt x="4489472" y="1919762"/>
                    <a:pt x="4589620" y="1916859"/>
                  </a:cubicBezTo>
                  <a:cubicBezTo>
                    <a:pt x="4689768" y="1913956"/>
                    <a:pt x="4894420" y="1921214"/>
                    <a:pt x="4990214" y="1934277"/>
                  </a:cubicBezTo>
                  <a:cubicBezTo>
                    <a:pt x="5086008" y="1947340"/>
                    <a:pt x="5103426" y="1976368"/>
                    <a:pt x="5164386" y="1995237"/>
                  </a:cubicBezTo>
                  <a:cubicBezTo>
                    <a:pt x="5225346" y="2014106"/>
                    <a:pt x="5236957" y="2037328"/>
                    <a:pt x="5355974" y="2047488"/>
                  </a:cubicBezTo>
                  <a:cubicBezTo>
                    <a:pt x="5474991" y="2057648"/>
                    <a:pt x="5739151" y="2015557"/>
                    <a:pt x="5878488" y="2056197"/>
                  </a:cubicBezTo>
                  <a:cubicBezTo>
                    <a:pt x="6017825" y="2096837"/>
                    <a:pt x="6091848" y="2260848"/>
                    <a:pt x="6191997" y="2291328"/>
                  </a:cubicBezTo>
                  <a:cubicBezTo>
                    <a:pt x="6292146" y="2321808"/>
                    <a:pt x="6430032" y="2295682"/>
                    <a:pt x="6479380" y="2239077"/>
                  </a:cubicBezTo>
                  <a:cubicBezTo>
                    <a:pt x="6528728" y="2182472"/>
                    <a:pt x="6473574" y="2085225"/>
                    <a:pt x="6488088" y="1951694"/>
                  </a:cubicBezTo>
                  <a:cubicBezTo>
                    <a:pt x="6502602" y="1818163"/>
                    <a:pt x="6563563" y="1600448"/>
                    <a:pt x="6566466" y="1437888"/>
                  </a:cubicBezTo>
                  <a:cubicBezTo>
                    <a:pt x="6569369" y="1275328"/>
                    <a:pt x="6557757" y="1117122"/>
                    <a:pt x="6505506" y="976334"/>
                  </a:cubicBezTo>
                  <a:cubicBezTo>
                    <a:pt x="6453255" y="835546"/>
                    <a:pt x="6325080" y="651764"/>
                    <a:pt x="6252957" y="593157"/>
                  </a:cubicBezTo>
                  <a:cubicBezTo>
                    <a:pt x="6180834" y="534551"/>
                    <a:pt x="6140436" y="639007"/>
                    <a:pt x="6072766" y="624695"/>
                  </a:cubicBezTo>
                  <a:cubicBezTo>
                    <a:pt x="6005096" y="610383"/>
                    <a:pt x="5912151" y="544423"/>
                    <a:pt x="5846938" y="507285"/>
                  </a:cubicBezTo>
                  <a:cubicBezTo>
                    <a:pt x="5781725" y="470147"/>
                    <a:pt x="5715101" y="436350"/>
                    <a:pt x="5681486" y="401866"/>
                  </a:cubicBezTo>
                  <a:cubicBezTo>
                    <a:pt x="5647871" y="367382"/>
                    <a:pt x="5630015" y="334813"/>
                    <a:pt x="5645245" y="300383"/>
                  </a:cubicBezTo>
                  <a:cubicBezTo>
                    <a:pt x="5660475" y="265953"/>
                    <a:pt x="5666179" y="162210"/>
                    <a:pt x="5675273" y="120216"/>
                  </a:cubicBezTo>
                  <a:cubicBezTo>
                    <a:pt x="5684367" y="78222"/>
                    <a:pt x="5663339" y="38415"/>
                    <a:pt x="5617231" y="18391"/>
                  </a:cubicBezTo>
                  <a:cubicBezTo>
                    <a:pt x="5571123" y="-1633"/>
                    <a:pt x="5483404" y="-30"/>
                    <a:pt x="5398625" y="69"/>
                  </a:cubicBezTo>
                  <a:cubicBezTo>
                    <a:pt x="5313846" y="168"/>
                    <a:pt x="5224012" y="16634"/>
                    <a:pt x="5108554" y="18986"/>
                  </a:cubicBezTo>
                  <a:lnTo>
                    <a:pt x="4705878" y="14179"/>
                  </a:lnTo>
                  <a:lnTo>
                    <a:pt x="4190894" y="12976"/>
                  </a:lnTo>
                  <a:cubicBezTo>
                    <a:pt x="4074272" y="15129"/>
                    <a:pt x="4036937" y="1522"/>
                    <a:pt x="4006146" y="27099"/>
                  </a:cubicBezTo>
                  <a:cubicBezTo>
                    <a:pt x="3975355" y="52676"/>
                    <a:pt x="4025015" y="119991"/>
                    <a:pt x="4006146" y="166437"/>
                  </a:cubicBezTo>
                  <a:cubicBezTo>
                    <a:pt x="3987277" y="212883"/>
                    <a:pt x="3959700" y="253523"/>
                    <a:pt x="3892934" y="305774"/>
                  </a:cubicBezTo>
                  <a:cubicBezTo>
                    <a:pt x="3826168" y="358025"/>
                    <a:pt x="3683928" y="427694"/>
                    <a:pt x="3605551" y="479945"/>
                  </a:cubicBezTo>
                  <a:cubicBezTo>
                    <a:pt x="3527174" y="532196"/>
                    <a:pt x="3487986" y="591705"/>
                    <a:pt x="3431380" y="636699"/>
                  </a:cubicBezTo>
                  <a:close/>
                </a:path>
              </a:pathLst>
            </a:custGeom>
            <a:pattFill prst="dashHorz">
              <a:fgClr>
                <a:schemeClr val="accent1">
                  <a:lumMod val="50000"/>
                </a:schemeClr>
              </a:fgClr>
              <a:bgClr>
                <a:srgbClr val="CCFFCC"/>
              </a:bgClr>
            </a:patt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580158" y="3290956"/>
              <a:ext cx="413217" cy="459145"/>
            </a:xfrm>
            <a:custGeom>
              <a:avLst/>
              <a:gdLst>
                <a:gd name="connsiteX0" fmla="*/ 10505 w 413217"/>
                <a:gd name="connsiteY0" fmla="*/ 161928 h 459145"/>
                <a:gd name="connsiteX1" fmla="*/ 10505 w 413217"/>
                <a:gd name="connsiteY1" fmla="*/ 339348 h 459145"/>
                <a:gd name="connsiteX2" fmla="*/ 119687 w 413217"/>
                <a:gd name="connsiteY2" fmla="*/ 434883 h 459145"/>
                <a:gd name="connsiteX3" fmla="*/ 338051 w 413217"/>
                <a:gd name="connsiteY3" fmla="*/ 448531 h 459145"/>
                <a:gd name="connsiteX4" fmla="*/ 406290 w 413217"/>
                <a:gd name="connsiteY4" fmla="*/ 298405 h 459145"/>
                <a:gd name="connsiteX5" fmla="*/ 406290 w 413217"/>
                <a:gd name="connsiteY5" fmla="*/ 93689 h 459145"/>
                <a:gd name="connsiteX6" fmla="*/ 365346 w 413217"/>
                <a:gd name="connsiteY6" fmla="*/ 52745 h 459145"/>
                <a:gd name="connsiteX7" fmla="*/ 160630 w 413217"/>
                <a:gd name="connsiteY7" fmla="*/ 11802 h 459145"/>
                <a:gd name="connsiteX8" fmla="*/ 65096 w 413217"/>
                <a:gd name="connsiteY8" fmla="*/ 11802 h 459145"/>
                <a:gd name="connsiteX9" fmla="*/ 10505 w 413217"/>
                <a:gd name="connsiteY9" fmla="*/ 161928 h 459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217" h="459145">
                  <a:moveTo>
                    <a:pt x="10505" y="161928"/>
                  </a:moveTo>
                  <a:cubicBezTo>
                    <a:pt x="1407" y="216519"/>
                    <a:pt x="-7692" y="293856"/>
                    <a:pt x="10505" y="339348"/>
                  </a:cubicBezTo>
                  <a:cubicBezTo>
                    <a:pt x="28702" y="384840"/>
                    <a:pt x="65096" y="416686"/>
                    <a:pt x="119687" y="434883"/>
                  </a:cubicBezTo>
                  <a:cubicBezTo>
                    <a:pt x="174278" y="453080"/>
                    <a:pt x="290284" y="471277"/>
                    <a:pt x="338051" y="448531"/>
                  </a:cubicBezTo>
                  <a:cubicBezTo>
                    <a:pt x="385818" y="425785"/>
                    <a:pt x="394917" y="357545"/>
                    <a:pt x="406290" y="298405"/>
                  </a:cubicBezTo>
                  <a:cubicBezTo>
                    <a:pt x="417663" y="239265"/>
                    <a:pt x="413114" y="134632"/>
                    <a:pt x="406290" y="93689"/>
                  </a:cubicBezTo>
                  <a:cubicBezTo>
                    <a:pt x="399466" y="52746"/>
                    <a:pt x="406289" y="66393"/>
                    <a:pt x="365346" y="52745"/>
                  </a:cubicBezTo>
                  <a:cubicBezTo>
                    <a:pt x="324403" y="39097"/>
                    <a:pt x="210672" y="18626"/>
                    <a:pt x="160630" y="11802"/>
                  </a:cubicBezTo>
                  <a:cubicBezTo>
                    <a:pt x="110588" y="4978"/>
                    <a:pt x="83293" y="-10944"/>
                    <a:pt x="65096" y="11802"/>
                  </a:cubicBezTo>
                  <a:cubicBezTo>
                    <a:pt x="46899" y="34548"/>
                    <a:pt x="19603" y="107337"/>
                    <a:pt x="10505" y="161928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0829" y="6073200"/>
              <a:ext cx="550174" cy="418147"/>
            </a:xfrm>
            <a:custGeom>
              <a:avLst/>
              <a:gdLst>
                <a:gd name="connsiteX0" fmla="*/ 76323 w 550174"/>
                <a:gd name="connsiteY0" fmla="*/ 122884 h 418147"/>
                <a:gd name="connsiteX1" fmla="*/ 8084 w 550174"/>
                <a:gd name="connsiteY1" fmla="*/ 273009 h 418147"/>
                <a:gd name="connsiteX2" fmla="*/ 267392 w 550174"/>
                <a:gd name="connsiteY2" fmla="*/ 409487 h 418147"/>
                <a:gd name="connsiteX3" fmla="*/ 485756 w 550174"/>
                <a:gd name="connsiteY3" fmla="*/ 395839 h 418147"/>
                <a:gd name="connsiteX4" fmla="*/ 526699 w 550174"/>
                <a:gd name="connsiteY4" fmla="*/ 327600 h 418147"/>
                <a:gd name="connsiteX5" fmla="*/ 540347 w 550174"/>
                <a:gd name="connsiteY5" fmla="*/ 109236 h 418147"/>
                <a:gd name="connsiteX6" fmla="*/ 376574 w 550174"/>
                <a:gd name="connsiteY6" fmla="*/ 13701 h 418147"/>
                <a:gd name="connsiteX7" fmla="*/ 185505 w 550174"/>
                <a:gd name="connsiteY7" fmla="*/ 13701 h 418147"/>
                <a:gd name="connsiteX8" fmla="*/ 76323 w 550174"/>
                <a:gd name="connsiteY8" fmla="*/ 122884 h 41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174" h="418147">
                  <a:moveTo>
                    <a:pt x="76323" y="122884"/>
                  </a:moveTo>
                  <a:cubicBezTo>
                    <a:pt x="46753" y="166102"/>
                    <a:pt x="-23761" y="225242"/>
                    <a:pt x="8084" y="273009"/>
                  </a:cubicBezTo>
                  <a:cubicBezTo>
                    <a:pt x="39929" y="320776"/>
                    <a:pt x="187780" y="389015"/>
                    <a:pt x="267392" y="409487"/>
                  </a:cubicBezTo>
                  <a:cubicBezTo>
                    <a:pt x="347004" y="429959"/>
                    <a:pt x="442538" y="409487"/>
                    <a:pt x="485756" y="395839"/>
                  </a:cubicBezTo>
                  <a:cubicBezTo>
                    <a:pt x="528974" y="382191"/>
                    <a:pt x="517601" y="375367"/>
                    <a:pt x="526699" y="327600"/>
                  </a:cubicBezTo>
                  <a:cubicBezTo>
                    <a:pt x="535797" y="279833"/>
                    <a:pt x="565368" y="161552"/>
                    <a:pt x="540347" y="109236"/>
                  </a:cubicBezTo>
                  <a:cubicBezTo>
                    <a:pt x="515326" y="56920"/>
                    <a:pt x="435714" y="29624"/>
                    <a:pt x="376574" y="13701"/>
                  </a:cubicBezTo>
                  <a:cubicBezTo>
                    <a:pt x="317434" y="-2222"/>
                    <a:pt x="237821" y="-6771"/>
                    <a:pt x="185505" y="13701"/>
                  </a:cubicBezTo>
                  <a:cubicBezTo>
                    <a:pt x="133189" y="34173"/>
                    <a:pt x="105893" y="79666"/>
                    <a:pt x="76323" y="122884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196590" y="3298715"/>
              <a:ext cx="1184879" cy="724426"/>
            </a:xfrm>
            <a:custGeom>
              <a:avLst/>
              <a:gdLst>
                <a:gd name="connsiteX0" fmla="*/ 95028 w 1184879"/>
                <a:gd name="connsiteY0" fmla="*/ 208760 h 724426"/>
                <a:gd name="connsiteX1" fmla="*/ 149619 w 1184879"/>
                <a:gd name="connsiteY1" fmla="*/ 427124 h 724426"/>
                <a:gd name="connsiteX2" fmla="*/ 231506 w 1184879"/>
                <a:gd name="connsiteY2" fmla="*/ 700079 h 724426"/>
                <a:gd name="connsiteX3" fmla="*/ 367983 w 1184879"/>
                <a:gd name="connsiteY3" fmla="*/ 686431 h 724426"/>
                <a:gd name="connsiteX4" fmla="*/ 531756 w 1184879"/>
                <a:gd name="connsiteY4" fmla="*/ 481715 h 724426"/>
                <a:gd name="connsiteX5" fmla="*/ 709177 w 1184879"/>
                <a:gd name="connsiteY5" fmla="*/ 386181 h 724426"/>
                <a:gd name="connsiteX6" fmla="*/ 941189 w 1184879"/>
                <a:gd name="connsiteY6" fmla="*/ 331589 h 724426"/>
                <a:gd name="connsiteX7" fmla="*/ 1091314 w 1184879"/>
                <a:gd name="connsiteY7" fmla="*/ 317942 h 724426"/>
                <a:gd name="connsiteX8" fmla="*/ 1159553 w 1184879"/>
                <a:gd name="connsiteY8" fmla="*/ 181464 h 724426"/>
                <a:gd name="connsiteX9" fmla="*/ 1173201 w 1184879"/>
                <a:gd name="connsiteY9" fmla="*/ 58634 h 724426"/>
                <a:gd name="connsiteX10" fmla="*/ 995780 w 1184879"/>
                <a:gd name="connsiteY10" fmla="*/ 4043 h 724426"/>
                <a:gd name="connsiteX11" fmla="*/ 668234 w 1184879"/>
                <a:gd name="connsiteY11" fmla="*/ 4043 h 724426"/>
                <a:gd name="connsiteX12" fmla="*/ 395279 w 1184879"/>
                <a:gd name="connsiteY12" fmla="*/ 4043 h 724426"/>
                <a:gd name="connsiteX13" fmla="*/ 26789 w 1184879"/>
                <a:gd name="connsiteY13" fmla="*/ 17691 h 724426"/>
                <a:gd name="connsiteX14" fmla="*/ 40437 w 1184879"/>
                <a:gd name="connsiteY14" fmla="*/ 85930 h 724426"/>
                <a:gd name="connsiteX15" fmla="*/ 95028 w 1184879"/>
                <a:gd name="connsiteY15" fmla="*/ 208760 h 72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4879" h="724426">
                  <a:moveTo>
                    <a:pt x="95028" y="208760"/>
                  </a:moveTo>
                  <a:cubicBezTo>
                    <a:pt x="113225" y="265626"/>
                    <a:pt x="126873" y="345238"/>
                    <a:pt x="149619" y="427124"/>
                  </a:cubicBezTo>
                  <a:cubicBezTo>
                    <a:pt x="172365" y="509010"/>
                    <a:pt x="195112" y="656861"/>
                    <a:pt x="231506" y="700079"/>
                  </a:cubicBezTo>
                  <a:cubicBezTo>
                    <a:pt x="267900" y="743297"/>
                    <a:pt x="317941" y="722825"/>
                    <a:pt x="367983" y="686431"/>
                  </a:cubicBezTo>
                  <a:cubicBezTo>
                    <a:pt x="418025" y="650037"/>
                    <a:pt x="474890" y="531757"/>
                    <a:pt x="531756" y="481715"/>
                  </a:cubicBezTo>
                  <a:cubicBezTo>
                    <a:pt x="588622" y="431673"/>
                    <a:pt x="640938" y="411202"/>
                    <a:pt x="709177" y="386181"/>
                  </a:cubicBezTo>
                  <a:cubicBezTo>
                    <a:pt x="777416" y="361160"/>
                    <a:pt x="877500" y="342962"/>
                    <a:pt x="941189" y="331589"/>
                  </a:cubicBezTo>
                  <a:cubicBezTo>
                    <a:pt x="1004878" y="320216"/>
                    <a:pt x="1054920" y="342963"/>
                    <a:pt x="1091314" y="317942"/>
                  </a:cubicBezTo>
                  <a:cubicBezTo>
                    <a:pt x="1127708" y="292921"/>
                    <a:pt x="1145905" y="224682"/>
                    <a:pt x="1159553" y="181464"/>
                  </a:cubicBezTo>
                  <a:cubicBezTo>
                    <a:pt x="1173201" y="138246"/>
                    <a:pt x="1200496" y="88204"/>
                    <a:pt x="1173201" y="58634"/>
                  </a:cubicBezTo>
                  <a:cubicBezTo>
                    <a:pt x="1145906" y="29064"/>
                    <a:pt x="1079941" y="13141"/>
                    <a:pt x="995780" y="4043"/>
                  </a:cubicBezTo>
                  <a:cubicBezTo>
                    <a:pt x="911619" y="-5055"/>
                    <a:pt x="668234" y="4043"/>
                    <a:pt x="668234" y="4043"/>
                  </a:cubicBezTo>
                  <a:cubicBezTo>
                    <a:pt x="568151" y="4043"/>
                    <a:pt x="502186" y="1768"/>
                    <a:pt x="395279" y="4043"/>
                  </a:cubicBezTo>
                  <a:cubicBezTo>
                    <a:pt x="288372" y="6318"/>
                    <a:pt x="85929" y="4043"/>
                    <a:pt x="26789" y="17691"/>
                  </a:cubicBezTo>
                  <a:cubicBezTo>
                    <a:pt x="-32351" y="31339"/>
                    <a:pt x="22240" y="56360"/>
                    <a:pt x="40437" y="85930"/>
                  </a:cubicBezTo>
                  <a:cubicBezTo>
                    <a:pt x="58634" y="115500"/>
                    <a:pt x="76831" y="151894"/>
                    <a:pt x="95028" y="20876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55600" y="3314700"/>
              <a:ext cx="17678400" cy="23202900"/>
            </a:xfrm>
            <a:prstGeom prst="rect">
              <a:avLst/>
            </a:prstGeom>
            <a:solidFill>
              <a:srgbClr val="FFFFCC">
                <a:alpha val="40000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45021" y="5304042"/>
              <a:ext cx="844957" cy="1542791"/>
            </a:xfrm>
            <a:custGeom>
              <a:avLst/>
              <a:gdLst>
                <a:gd name="connsiteX0" fmla="*/ 587010 w 844957"/>
                <a:gd name="connsiteY0" fmla="*/ 123743 h 1542791"/>
                <a:gd name="connsiteX1" fmla="*/ 399441 w 844957"/>
                <a:gd name="connsiteY1" fmla="*/ 29958 h 1542791"/>
                <a:gd name="connsiteX2" fmla="*/ 164979 w 844957"/>
                <a:gd name="connsiteY2" fmla="*/ 6512 h 1542791"/>
                <a:gd name="connsiteX3" fmla="*/ 856 w 844957"/>
                <a:gd name="connsiteY3" fmla="*/ 135466 h 1542791"/>
                <a:gd name="connsiteX4" fmla="*/ 106364 w 844957"/>
                <a:gd name="connsiteY4" fmla="*/ 323035 h 1542791"/>
                <a:gd name="connsiteX5" fmla="*/ 235317 w 844957"/>
                <a:gd name="connsiteY5" fmla="*/ 557496 h 1542791"/>
                <a:gd name="connsiteX6" fmla="*/ 282210 w 844957"/>
                <a:gd name="connsiteY6" fmla="*/ 909189 h 1542791"/>
                <a:gd name="connsiteX7" fmla="*/ 434610 w 844957"/>
                <a:gd name="connsiteY7" fmla="*/ 1272604 h 1542791"/>
                <a:gd name="connsiteX8" fmla="*/ 715964 w 844957"/>
                <a:gd name="connsiteY8" fmla="*/ 1530512 h 1542791"/>
                <a:gd name="connsiteX9" fmla="*/ 844917 w 844957"/>
                <a:gd name="connsiteY9" fmla="*/ 1471896 h 1542791"/>
                <a:gd name="connsiteX10" fmla="*/ 727687 w 844957"/>
                <a:gd name="connsiteY10" fmla="*/ 1213989 h 1542791"/>
                <a:gd name="connsiteX11" fmla="*/ 540117 w 844957"/>
                <a:gd name="connsiteY11" fmla="*/ 1038143 h 1542791"/>
                <a:gd name="connsiteX12" fmla="*/ 516671 w 844957"/>
                <a:gd name="connsiteY12" fmla="*/ 909189 h 1542791"/>
                <a:gd name="connsiteX13" fmla="*/ 633902 w 844957"/>
                <a:gd name="connsiteY13" fmla="*/ 733343 h 1542791"/>
                <a:gd name="connsiteX14" fmla="*/ 610456 w 844957"/>
                <a:gd name="connsiteY14" fmla="*/ 569220 h 1542791"/>
                <a:gd name="connsiteX15" fmla="*/ 575287 w 844957"/>
                <a:gd name="connsiteY15" fmla="*/ 416820 h 1542791"/>
                <a:gd name="connsiteX16" fmla="*/ 633902 w 844957"/>
                <a:gd name="connsiteY16" fmla="*/ 346481 h 1542791"/>
                <a:gd name="connsiteX17" fmla="*/ 587010 w 844957"/>
                <a:gd name="connsiteY17" fmla="*/ 123743 h 154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4957" h="1542791">
                  <a:moveTo>
                    <a:pt x="587010" y="123743"/>
                  </a:moveTo>
                  <a:cubicBezTo>
                    <a:pt x="547933" y="70989"/>
                    <a:pt x="469779" y="49496"/>
                    <a:pt x="399441" y="29958"/>
                  </a:cubicBezTo>
                  <a:cubicBezTo>
                    <a:pt x="329103" y="10420"/>
                    <a:pt x="231410" y="-11073"/>
                    <a:pt x="164979" y="6512"/>
                  </a:cubicBezTo>
                  <a:cubicBezTo>
                    <a:pt x="98548" y="24097"/>
                    <a:pt x="10625" y="82712"/>
                    <a:pt x="856" y="135466"/>
                  </a:cubicBezTo>
                  <a:cubicBezTo>
                    <a:pt x="-8913" y="188220"/>
                    <a:pt x="67287" y="252697"/>
                    <a:pt x="106364" y="323035"/>
                  </a:cubicBezTo>
                  <a:cubicBezTo>
                    <a:pt x="145441" y="393373"/>
                    <a:pt x="206009" y="459804"/>
                    <a:pt x="235317" y="557496"/>
                  </a:cubicBezTo>
                  <a:cubicBezTo>
                    <a:pt x="264625" y="655188"/>
                    <a:pt x="248994" y="790004"/>
                    <a:pt x="282210" y="909189"/>
                  </a:cubicBezTo>
                  <a:cubicBezTo>
                    <a:pt x="315426" y="1028374"/>
                    <a:pt x="362318" y="1169050"/>
                    <a:pt x="434610" y="1272604"/>
                  </a:cubicBezTo>
                  <a:cubicBezTo>
                    <a:pt x="506902" y="1376158"/>
                    <a:pt x="647580" y="1497297"/>
                    <a:pt x="715964" y="1530512"/>
                  </a:cubicBezTo>
                  <a:cubicBezTo>
                    <a:pt x="784348" y="1563727"/>
                    <a:pt x="842963" y="1524650"/>
                    <a:pt x="844917" y="1471896"/>
                  </a:cubicBezTo>
                  <a:cubicBezTo>
                    <a:pt x="846871" y="1419142"/>
                    <a:pt x="778487" y="1286281"/>
                    <a:pt x="727687" y="1213989"/>
                  </a:cubicBezTo>
                  <a:cubicBezTo>
                    <a:pt x="676887" y="1141697"/>
                    <a:pt x="575286" y="1088943"/>
                    <a:pt x="540117" y="1038143"/>
                  </a:cubicBezTo>
                  <a:cubicBezTo>
                    <a:pt x="504948" y="987343"/>
                    <a:pt x="501040" y="959989"/>
                    <a:pt x="516671" y="909189"/>
                  </a:cubicBezTo>
                  <a:cubicBezTo>
                    <a:pt x="532302" y="858389"/>
                    <a:pt x="618271" y="790005"/>
                    <a:pt x="633902" y="733343"/>
                  </a:cubicBezTo>
                  <a:cubicBezTo>
                    <a:pt x="649533" y="676681"/>
                    <a:pt x="620225" y="621974"/>
                    <a:pt x="610456" y="569220"/>
                  </a:cubicBezTo>
                  <a:cubicBezTo>
                    <a:pt x="600687" y="516466"/>
                    <a:pt x="571379" y="453943"/>
                    <a:pt x="575287" y="416820"/>
                  </a:cubicBezTo>
                  <a:cubicBezTo>
                    <a:pt x="579195" y="379697"/>
                    <a:pt x="633902" y="391419"/>
                    <a:pt x="633902" y="346481"/>
                  </a:cubicBezTo>
                  <a:cubicBezTo>
                    <a:pt x="633902" y="301543"/>
                    <a:pt x="626087" y="176497"/>
                    <a:pt x="587010" y="123743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928" y="3349869"/>
              <a:ext cx="5515824" cy="4470559"/>
            </a:xfrm>
            <a:custGeom>
              <a:avLst/>
              <a:gdLst>
                <a:gd name="connsiteX0" fmla="*/ 5515057 w 5515824"/>
                <a:gd name="connsiteY0" fmla="*/ 741485 h 4470559"/>
                <a:gd name="connsiteX1" fmla="*/ 5339210 w 5515824"/>
                <a:gd name="connsiteY1" fmla="*/ 846993 h 4470559"/>
                <a:gd name="connsiteX2" fmla="*/ 5116472 w 5515824"/>
                <a:gd name="connsiteY2" fmla="*/ 835269 h 4470559"/>
                <a:gd name="connsiteX3" fmla="*/ 4917180 w 5515824"/>
                <a:gd name="connsiteY3" fmla="*/ 811823 h 4470559"/>
                <a:gd name="connsiteX4" fmla="*/ 4799949 w 5515824"/>
                <a:gd name="connsiteY4" fmla="*/ 835269 h 4470559"/>
                <a:gd name="connsiteX5" fmla="*/ 4612380 w 5515824"/>
                <a:gd name="connsiteY5" fmla="*/ 917331 h 4470559"/>
                <a:gd name="connsiteX6" fmla="*/ 4424810 w 5515824"/>
                <a:gd name="connsiteY6" fmla="*/ 975946 h 4470559"/>
                <a:gd name="connsiteX7" fmla="*/ 4213795 w 5515824"/>
                <a:gd name="connsiteY7" fmla="*/ 987669 h 4470559"/>
                <a:gd name="connsiteX8" fmla="*/ 4037949 w 5515824"/>
                <a:gd name="connsiteY8" fmla="*/ 987669 h 4470559"/>
                <a:gd name="connsiteX9" fmla="*/ 4002780 w 5515824"/>
                <a:gd name="connsiteY9" fmla="*/ 1104900 h 4470559"/>
                <a:gd name="connsiteX10" fmla="*/ 3920718 w 5515824"/>
                <a:gd name="connsiteY10" fmla="*/ 1304193 h 4470559"/>
                <a:gd name="connsiteX11" fmla="*/ 3756595 w 5515824"/>
                <a:gd name="connsiteY11" fmla="*/ 1292469 h 4470559"/>
                <a:gd name="connsiteX12" fmla="*/ 3604195 w 5515824"/>
                <a:gd name="connsiteY12" fmla="*/ 1327639 h 4470559"/>
                <a:gd name="connsiteX13" fmla="*/ 3229057 w 5515824"/>
                <a:gd name="connsiteY13" fmla="*/ 1280746 h 4470559"/>
                <a:gd name="connsiteX14" fmla="*/ 3029764 w 5515824"/>
                <a:gd name="connsiteY14" fmla="*/ 1186962 h 4470559"/>
                <a:gd name="connsiteX15" fmla="*/ 2842195 w 5515824"/>
                <a:gd name="connsiteY15" fmla="*/ 1093177 h 4470559"/>
                <a:gd name="connsiteX16" fmla="*/ 2560841 w 5515824"/>
                <a:gd name="connsiteY16" fmla="*/ 1069731 h 4470559"/>
                <a:gd name="connsiteX17" fmla="*/ 2326380 w 5515824"/>
                <a:gd name="connsiteY17" fmla="*/ 1116623 h 4470559"/>
                <a:gd name="connsiteX18" fmla="*/ 2009857 w 5515824"/>
                <a:gd name="connsiteY18" fmla="*/ 1175239 h 4470559"/>
                <a:gd name="connsiteX19" fmla="*/ 1740226 w 5515824"/>
                <a:gd name="connsiteY19" fmla="*/ 1140069 h 4470559"/>
                <a:gd name="connsiteX20" fmla="*/ 1447149 w 5515824"/>
                <a:gd name="connsiteY20" fmla="*/ 1292469 h 4470559"/>
                <a:gd name="connsiteX21" fmla="*/ 1154072 w 5515824"/>
                <a:gd name="connsiteY21" fmla="*/ 1456593 h 4470559"/>
                <a:gd name="connsiteX22" fmla="*/ 1013395 w 5515824"/>
                <a:gd name="connsiteY22" fmla="*/ 1608993 h 4470559"/>
                <a:gd name="connsiteX23" fmla="*/ 1048564 w 5515824"/>
                <a:gd name="connsiteY23" fmla="*/ 1820008 h 4470559"/>
                <a:gd name="connsiteX24" fmla="*/ 1025118 w 5515824"/>
                <a:gd name="connsiteY24" fmla="*/ 1925516 h 4470559"/>
                <a:gd name="connsiteX25" fmla="*/ 1130626 w 5515824"/>
                <a:gd name="connsiteY25" fmla="*/ 2066193 h 4470559"/>
                <a:gd name="connsiteX26" fmla="*/ 1036841 w 5515824"/>
                <a:gd name="connsiteY26" fmla="*/ 2265485 h 4470559"/>
                <a:gd name="connsiteX27" fmla="*/ 1036841 w 5515824"/>
                <a:gd name="connsiteY27" fmla="*/ 2406162 h 4470559"/>
                <a:gd name="connsiteX28" fmla="*/ 1165795 w 5515824"/>
                <a:gd name="connsiteY28" fmla="*/ 2617177 h 4470559"/>
                <a:gd name="connsiteX29" fmla="*/ 1283026 w 5515824"/>
                <a:gd name="connsiteY29" fmla="*/ 2722685 h 4470559"/>
                <a:gd name="connsiteX30" fmla="*/ 1552657 w 5515824"/>
                <a:gd name="connsiteY30" fmla="*/ 2664069 h 4470559"/>
                <a:gd name="connsiteX31" fmla="*/ 1611272 w 5515824"/>
                <a:gd name="connsiteY31" fmla="*/ 2746131 h 4470559"/>
                <a:gd name="connsiteX32" fmla="*/ 1505764 w 5515824"/>
                <a:gd name="connsiteY32" fmla="*/ 2980593 h 4470559"/>
                <a:gd name="connsiteX33" fmla="*/ 1470595 w 5515824"/>
                <a:gd name="connsiteY33" fmla="*/ 3191608 h 4470559"/>
                <a:gd name="connsiteX34" fmla="*/ 1447149 w 5515824"/>
                <a:gd name="connsiteY34" fmla="*/ 3531577 h 4470559"/>
                <a:gd name="connsiteX35" fmla="*/ 1423703 w 5515824"/>
                <a:gd name="connsiteY35" fmla="*/ 3953608 h 4470559"/>
                <a:gd name="connsiteX36" fmla="*/ 1200964 w 5515824"/>
                <a:gd name="connsiteY36" fmla="*/ 4293577 h 4470559"/>
                <a:gd name="connsiteX37" fmla="*/ 896164 w 5515824"/>
                <a:gd name="connsiteY37" fmla="*/ 4469423 h 4470559"/>
                <a:gd name="connsiteX38" fmla="*/ 732041 w 5515824"/>
                <a:gd name="connsiteY38" fmla="*/ 4363916 h 4470559"/>
                <a:gd name="connsiteX39" fmla="*/ 579641 w 5515824"/>
                <a:gd name="connsiteY39" fmla="*/ 4258408 h 4470559"/>
                <a:gd name="connsiteX40" fmla="*/ 521026 w 5515824"/>
                <a:gd name="connsiteY40" fmla="*/ 3930162 h 4470559"/>
                <a:gd name="connsiteX41" fmla="*/ 438964 w 5515824"/>
                <a:gd name="connsiteY41" fmla="*/ 3789485 h 4470559"/>
                <a:gd name="connsiteX42" fmla="*/ 286564 w 5515824"/>
                <a:gd name="connsiteY42" fmla="*/ 3660531 h 4470559"/>
                <a:gd name="connsiteX43" fmla="*/ 251395 w 5515824"/>
                <a:gd name="connsiteY43" fmla="*/ 3461239 h 4470559"/>
                <a:gd name="connsiteX44" fmla="*/ 192780 w 5515824"/>
                <a:gd name="connsiteY44" fmla="*/ 3390900 h 4470559"/>
                <a:gd name="connsiteX45" fmla="*/ 87272 w 5515824"/>
                <a:gd name="connsiteY45" fmla="*/ 3402623 h 4470559"/>
                <a:gd name="connsiteX46" fmla="*/ 16934 w 5515824"/>
                <a:gd name="connsiteY46" fmla="*/ 3402623 h 4470559"/>
                <a:gd name="connsiteX47" fmla="*/ 5210 w 5515824"/>
                <a:gd name="connsiteY47" fmla="*/ 3332285 h 4470559"/>
                <a:gd name="connsiteX48" fmla="*/ 5210 w 5515824"/>
                <a:gd name="connsiteY48" fmla="*/ 3121269 h 4470559"/>
                <a:gd name="connsiteX49" fmla="*/ 5210 w 5515824"/>
                <a:gd name="connsiteY49" fmla="*/ 2992316 h 4470559"/>
                <a:gd name="connsiteX50" fmla="*/ 75549 w 5515824"/>
                <a:gd name="connsiteY50" fmla="*/ 2898531 h 4470559"/>
                <a:gd name="connsiteX51" fmla="*/ 122441 w 5515824"/>
                <a:gd name="connsiteY51" fmla="*/ 2757854 h 4470559"/>
                <a:gd name="connsiteX52" fmla="*/ 216226 w 5515824"/>
                <a:gd name="connsiteY52" fmla="*/ 2757854 h 4470559"/>
                <a:gd name="connsiteX53" fmla="*/ 380349 w 5515824"/>
                <a:gd name="connsiteY53" fmla="*/ 2710962 h 4470559"/>
                <a:gd name="connsiteX54" fmla="*/ 485857 w 5515824"/>
                <a:gd name="connsiteY54" fmla="*/ 2640623 h 4470559"/>
                <a:gd name="connsiteX55" fmla="*/ 591364 w 5515824"/>
                <a:gd name="connsiteY55" fmla="*/ 2582008 h 4470559"/>
                <a:gd name="connsiteX56" fmla="*/ 708595 w 5515824"/>
                <a:gd name="connsiteY56" fmla="*/ 2499946 h 4470559"/>
                <a:gd name="connsiteX57" fmla="*/ 638257 w 5515824"/>
                <a:gd name="connsiteY57" fmla="*/ 2335823 h 4470559"/>
                <a:gd name="connsiteX58" fmla="*/ 497580 w 5515824"/>
                <a:gd name="connsiteY58" fmla="*/ 2277208 h 4470559"/>
                <a:gd name="connsiteX59" fmla="*/ 392072 w 5515824"/>
                <a:gd name="connsiteY59" fmla="*/ 2218593 h 4470559"/>
                <a:gd name="connsiteX60" fmla="*/ 263118 w 5515824"/>
                <a:gd name="connsiteY60" fmla="*/ 2230316 h 4470559"/>
                <a:gd name="connsiteX61" fmla="*/ 181057 w 5515824"/>
                <a:gd name="connsiteY61" fmla="*/ 2277208 h 4470559"/>
                <a:gd name="connsiteX62" fmla="*/ 134164 w 5515824"/>
                <a:gd name="connsiteY62" fmla="*/ 2324100 h 4470559"/>
                <a:gd name="connsiteX63" fmla="*/ 75549 w 5515824"/>
                <a:gd name="connsiteY63" fmla="*/ 2335823 h 4470559"/>
                <a:gd name="connsiteX64" fmla="*/ 40380 w 5515824"/>
                <a:gd name="connsiteY64" fmla="*/ 2335823 h 4470559"/>
                <a:gd name="connsiteX65" fmla="*/ 40380 w 5515824"/>
                <a:gd name="connsiteY65" fmla="*/ 2312377 h 4470559"/>
                <a:gd name="connsiteX66" fmla="*/ 40380 w 5515824"/>
                <a:gd name="connsiteY66" fmla="*/ 2148254 h 4470559"/>
                <a:gd name="connsiteX67" fmla="*/ 16934 w 5515824"/>
                <a:gd name="connsiteY67" fmla="*/ 1421423 h 4470559"/>
                <a:gd name="connsiteX68" fmla="*/ 28657 w 5515824"/>
                <a:gd name="connsiteY68" fmla="*/ 589085 h 4470559"/>
                <a:gd name="connsiteX69" fmla="*/ 16934 w 5515824"/>
                <a:gd name="connsiteY69" fmla="*/ 143608 h 4470559"/>
                <a:gd name="connsiteX70" fmla="*/ 5210 w 5515824"/>
                <a:gd name="connsiteY70" fmla="*/ 26377 h 4470559"/>
                <a:gd name="connsiteX71" fmla="*/ 52103 w 5515824"/>
                <a:gd name="connsiteY71" fmla="*/ 2931 h 4470559"/>
                <a:gd name="connsiteX72" fmla="*/ 216226 w 5515824"/>
                <a:gd name="connsiteY72" fmla="*/ 2931 h 4470559"/>
                <a:gd name="connsiteX73" fmla="*/ 462410 w 5515824"/>
                <a:gd name="connsiteY73" fmla="*/ 26377 h 4470559"/>
                <a:gd name="connsiteX74" fmla="*/ 614810 w 5515824"/>
                <a:gd name="connsiteY74" fmla="*/ 26377 h 4470559"/>
                <a:gd name="connsiteX75" fmla="*/ 743764 w 5515824"/>
                <a:gd name="connsiteY75" fmla="*/ 26377 h 4470559"/>
                <a:gd name="connsiteX76" fmla="*/ 837549 w 5515824"/>
                <a:gd name="connsiteY76" fmla="*/ 131885 h 4470559"/>
                <a:gd name="connsiteX77" fmla="*/ 907887 w 5515824"/>
                <a:gd name="connsiteY77" fmla="*/ 190500 h 4470559"/>
                <a:gd name="connsiteX78" fmla="*/ 1177518 w 5515824"/>
                <a:gd name="connsiteY78" fmla="*/ 284285 h 4470559"/>
                <a:gd name="connsiteX79" fmla="*/ 1224410 w 5515824"/>
                <a:gd name="connsiteY79" fmla="*/ 354623 h 4470559"/>
                <a:gd name="connsiteX80" fmla="*/ 1458872 w 5515824"/>
                <a:gd name="connsiteY80" fmla="*/ 366346 h 4470559"/>
                <a:gd name="connsiteX81" fmla="*/ 1775395 w 5515824"/>
                <a:gd name="connsiteY81" fmla="*/ 366346 h 4470559"/>
                <a:gd name="connsiteX82" fmla="*/ 2056749 w 5515824"/>
                <a:gd name="connsiteY82" fmla="*/ 389793 h 4470559"/>
                <a:gd name="connsiteX83" fmla="*/ 2197426 w 5515824"/>
                <a:gd name="connsiteY83" fmla="*/ 389793 h 4470559"/>
                <a:gd name="connsiteX84" fmla="*/ 2373272 w 5515824"/>
                <a:gd name="connsiteY84" fmla="*/ 331177 h 4470559"/>
                <a:gd name="connsiteX85" fmla="*/ 2478780 w 5515824"/>
                <a:gd name="connsiteY85" fmla="*/ 167054 h 4470559"/>
                <a:gd name="connsiteX86" fmla="*/ 2513949 w 5515824"/>
                <a:gd name="connsiteY86" fmla="*/ 108439 h 4470559"/>
                <a:gd name="connsiteX87" fmla="*/ 2631180 w 5515824"/>
                <a:gd name="connsiteY87" fmla="*/ 167054 h 4470559"/>
                <a:gd name="connsiteX88" fmla="*/ 2760134 w 5515824"/>
                <a:gd name="connsiteY88" fmla="*/ 120162 h 4470559"/>
                <a:gd name="connsiteX89" fmla="*/ 2830472 w 5515824"/>
                <a:gd name="connsiteY89" fmla="*/ 49823 h 4470559"/>
                <a:gd name="connsiteX90" fmla="*/ 2912534 w 5515824"/>
                <a:gd name="connsiteY90" fmla="*/ 38100 h 4470559"/>
                <a:gd name="connsiteX91" fmla="*/ 3041487 w 5515824"/>
                <a:gd name="connsiteY91" fmla="*/ 26377 h 4470559"/>
                <a:gd name="connsiteX92" fmla="*/ 3193887 w 5515824"/>
                <a:gd name="connsiteY92" fmla="*/ 26377 h 4470559"/>
                <a:gd name="connsiteX93" fmla="*/ 3780041 w 5515824"/>
                <a:gd name="connsiteY93" fmla="*/ 26377 h 4470559"/>
                <a:gd name="connsiteX94" fmla="*/ 4155180 w 5515824"/>
                <a:gd name="connsiteY94" fmla="*/ 26377 h 4470559"/>
                <a:gd name="connsiteX95" fmla="*/ 4377918 w 5515824"/>
                <a:gd name="connsiteY95" fmla="*/ 26377 h 4470559"/>
                <a:gd name="connsiteX96" fmla="*/ 4459980 w 5515824"/>
                <a:gd name="connsiteY96" fmla="*/ 49823 h 4470559"/>
                <a:gd name="connsiteX97" fmla="*/ 4459980 w 5515824"/>
                <a:gd name="connsiteY97" fmla="*/ 120162 h 4470559"/>
                <a:gd name="connsiteX98" fmla="*/ 4577210 w 5515824"/>
                <a:gd name="connsiteY98" fmla="*/ 237393 h 4470559"/>
                <a:gd name="connsiteX99" fmla="*/ 4612380 w 5515824"/>
                <a:gd name="connsiteY99" fmla="*/ 284285 h 4470559"/>
                <a:gd name="connsiteX100" fmla="*/ 4682718 w 5515824"/>
                <a:gd name="connsiteY100" fmla="*/ 366346 h 4470559"/>
                <a:gd name="connsiteX101" fmla="*/ 4975795 w 5515824"/>
                <a:gd name="connsiteY101" fmla="*/ 366346 h 4470559"/>
                <a:gd name="connsiteX102" fmla="*/ 5093026 w 5515824"/>
                <a:gd name="connsiteY102" fmla="*/ 378069 h 4470559"/>
                <a:gd name="connsiteX103" fmla="*/ 5257149 w 5515824"/>
                <a:gd name="connsiteY103" fmla="*/ 483577 h 4470559"/>
                <a:gd name="connsiteX104" fmla="*/ 5397826 w 5515824"/>
                <a:gd name="connsiteY104" fmla="*/ 565639 h 4470559"/>
                <a:gd name="connsiteX105" fmla="*/ 5515057 w 5515824"/>
                <a:gd name="connsiteY105" fmla="*/ 741485 h 4470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5515824" h="4470559">
                  <a:moveTo>
                    <a:pt x="5515057" y="741485"/>
                  </a:moveTo>
                  <a:cubicBezTo>
                    <a:pt x="5505288" y="788377"/>
                    <a:pt x="5405641" y="831362"/>
                    <a:pt x="5339210" y="846993"/>
                  </a:cubicBezTo>
                  <a:cubicBezTo>
                    <a:pt x="5272779" y="862624"/>
                    <a:pt x="5186810" y="841131"/>
                    <a:pt x="5116472" y="835269"/>
                  </a:cubicBezTo>
                  <a:cubicBezTo>
                    <a:pt x="5046134" y="829407"/>
                    <a:pt x="4969934" y="811823"/>
                    <a:pt x="4917180" y="811823"/>
                  </a:cubicBezTo>
                  <a:cubicBezTo>
                    <a:pt x="4864426" y="811823"/>
                    <a:pt x="4850749" y="817684"/>
                    <a:pt x="4799949" y="835269"/>
                  </a:cubicBezTo>
                  <a:cubicBezTo>
                    <a:pt x="4749149" y="852854"/>
                    <a:pt x="4674903" y="893885"/>
                    <a:pt x="4612380" y="917331"/>
                  </a:cubicBezTo>
                  <a:cubicBezTo>
                    <a:pt x="4549857" y="940777"/>
                    <a:pt x="4491241" y="964223"/>
                    <a:pt x="4424810" y="975946"/>
                  </a:cubicBezTo>
                  <a:cubicBezTo>
                    <a:pt x="4358379" y="987669"/>
                    <a:pt x="4278272" y="985715"/>
                    <a:pt x="4213795" y="987669"/>
                  </a:cubicBezTo>
                  <a:cubicBezTo>
                    <a:pt x="4149318" y="989623"/>
                    <a:pt x="4073118" y="968131"/>
                    <a:pt x="4037949" y="987669"/>
                  </a:cubicBezTo>
                  <a:cubicBezTo>
                    <a:pt x="4002780" y="1007208"/>
                    <a:pt x="4022318" y="1052146"/>
                    <a:pt x="4002780" y="1104900"/>
                  </a:cubicBezTo>
                  <a:cubicBezTo>
                    <a:pt x="3983242" y="1157654"/>
                    <a:pt x="3961749" y="1272932"/>
                    <a:pt x="3920718" y="1304193"/>
                  </a:cubicBezTo>
                  <a:cubicBezTo>
                    <a:pt x="3879687" y="1335455"/>
                    <a:pt x="3809349" y="1288561"/>
                    <a:pt x="3756595" y="1292469"/>
                  </a:cubicBezTo>
                  <a:cubicBezTo>
                    <a:pt x="3703841" y="1296377"/>
                    <a:pt x="3692118" y="1329593"/>
                    <a:pt x="3604195" y="1327639"/>
                  </a:cubicBezTo>
                  <a:cubicBezTo>
                    <a:pt x="3516272" y="1325685"/>
                    <a:pt x="3324795" y="1304192"/>
                    <a:pt x="3229057" y="1280746"/>
                  </a:cubicBezTo>
                  <a:cubicBezTo>
                    <a:pt x="3133319" y="1257300"/>
                    <a:pt x="3094241" y="1218223"/>
                    <a:pt x="3029764" y="1186962"/>
                  </a:cubicBezTo>
                  <a:cubicBezTo>
                    <a:pt x="2965287" y="1155701"/>
                    <a:pt x="2920349" y="1112716"/>
                    <a:pt x="2842195" y="1093177"/>
                  </a:cubicBezTo>
                  <a:cubicBezTo>
                    <a:pt x="2764041" y="1073638"/>
                    <a:pt x="2646810" y="1065823"/>
                    <a:pt x="2560841" y="1069731"/>
                  </a:cubicBezTo>
                  <a:cubicBezTo>
                    <a:pt x="2474872" y="1073639"/>
                    <a:pt x="2326380" y="1116623"/>
                    <a:pt x="2326380" y="1116623"/>
                  </a:cubicBezTo>
                  <a:cubicBezTo>
                    <a:pt x="2234549" y="1134208"/>
                    <a:pt x="2107549" y="1171331"/>
                    <a:pt x="2009857" y="1175239"/>
                  </a:cubicBezTo>
                  <a:cubicBezTo>
                    <a:pt x="1912165" y="1179147"/>
                    <a:pt x="1834011" y="1120531"/>
                    <a:pt x="1740226" y="1140069"/>
                  </a:cubicBezTo>
                  <a:cubicBezTo>
                    <a:pt x="1646441" y="1159607"/>
                    <a:pt x="1544841" y="1239715"/>
                    <a:pt x="1447149" y="1292469"/>
                  </a:cubicBezTo>
                  <a:cubicBezTo>
                    <a:pt x="1349457" y="1345223"/>
                    <a:pt x="1226364" y="1403839"/>
                    <a:pt x="1154072" y="1456593"/>
                  </a:cubicBezTo>
                  <a:cubicBezTo>
                    <a:pt x="1081780" y="1509347"/>
                    <a:pt x="1030980" y="1548424"/>
                    <a:pt x="1013395" y="1608993"/>
                  </a:cubicBezTo>
                  <a:cubicBezTo>
                    <a:pt x="995810" y="1669562"/>
                    <a:pt x="1046610" y="1767254"/>
                    <a:pt x="1048564" y="1820008"/>
                  </a:cubicBezTo>
                  <a:cubicBezTo>
                    <a:pt x="1050518" y="1872762"/>
                    <a:pt x="1011441" y="1884485"/>
                    <a:pt x="1025118" y="1925516"/>
                  </a:cubicBezTo>
                  <a:cubicBezTo>
                    <a:pt x="1038795" y="1966547"/>
                    <a:pt x="1128672" y="2009532"/>
                    <a:pt x="1130626" y="2066193"/>
                  </a:cubicBezTo>
                  <a:cubicBezTo>
                    <a:pt x="1132580" y="2122854"/>
                    <a:pt x="1052472" y="2208823"/>
                    <a:pt x="1036841" y="2265485"/>
                  </a:cubicBezTo>
                  <a:cubicBezTo>
                    <a:pt x="1021210" y="2322147"/>
                    <a:pt x="1015349" y="2347547"/>
                    <a:pt x="1036841" y="2406162"/>
                  </a:cubicBezTo>
                  <a:cubicBezTo>
                    <a:pt x="1058333" y="2464777"/>
                    <a:pt x="1124764" y="2564423"/>
                    <a:pt x="1165795" y="2617177"/>
                  </a:cubicBezTo>
                  <a:cubicBezTo>
                    <a:pt x="1206826" y="2669931"/>
                    <a:pt x="1218549" y="2714870"/>
                    <a:pt x="1283026" y="2722685"/>
                  </a:cubicBezTo>
                  <a:cubicBezTo>
                    <a:pt x="1347503" y="2730500"/>
                    <a:pt x="1497949" y="2660161"/>
                    <a:pt x="1552657" y="2664069"/>
                  </a:cubicBezTo>
                  <a:cubicBezTo>
                    <a:pt x="1607365" y="2667977"/>
                    <a:pt x="1619087" y="2693377"/>
                    <a:pt x="1611272" y="2746131"/>
                  </a:cubicBezTo>
                  <a:cubicBezTo>
                    <a:pt x="1603457" y="2798885"/>
                    <a:pt x="1529210" y="2906347"/>
                    <a:pt x="1505764" y="2980593"/>
                  </a:cubicBezTo>
                  <a:cubicBezTo>
                    <a:pt x="1482318" y="3054839"/>
                    <a:pt x="1480364" y="3099777"/>
                    <a:pt x="1470595" y="3191608"/>
                  </a:cubicBezTo>
                  <a:cubicBezTo>
                    <a:pt x="1460826" y="3283439"/>
                    <a:pt x="1454964" y="3404577"/>
                    <a:pt x="1447149" y="3531577"/>
                  </a:cubicBezTo>
                  <a:cubicBezTo>
                    <a:pt x="1439334" y="3658577"/>
                    <a:pt x="1464734" y="3826608"/>
                    <a:pt x="1423703" y="3953608"/>
                  </a:cubicBezTo>
                  <a:cubicBezTo>
                    <a:pt x="1382672" y="4080608"/>
                    <a:pt x="1288887" y="4207608"/>
                    <a:pt x="1200964" y="4293577"/>
                  </a:cubicBezTo>
                  <a:cubicBezTo>
                    <a:pt x="1113041" y="4379546"/>
                    <a:pt x="974318" y="4457700"/>
                    <a:pt x="896164" y="4469423"/>
                  </a:cubicBezTo>
                  <a:cubicBezTo>
                    <a:pt x="818010" y="4481146"/>
                    <a:pt x="784795" y="4399085"/>
                    <a:pt x="732041" y="4363916"/>
                  </a:cubicBezTo>
                  <a:cubicBezTo>
                    <a:pt x="679287" y="4328747"/>
                    <a:pt x="614810" y="4330700"/>
                    <a:pt x="579641" y="4258408"/>
                  </a:cubicBezTo>
                  <a:cubicBezTo>
                    <a:pt x="544472" y="4186116"/>
                    <a:pt x="544472" y="4008316"/>
                    <a:pt x="521026" y="3930162"/>
                  </a:cubicBezTo>
                  <a:cubicBezTo>
                    <a:pt x="497580" y="3852008"/>
                    <a:pt x="478041" y="3834423"/>
                    <a:pt x="438964" y="3789485"/>
                  </a:cubicBezTo>
                  <a:cubicBezTo>
                    <a:pt x="399887" y="3744547"/>
                    <a:pt x="317825" y="3715239"/>
                    <a:pt x="286564" y="3660531"/>
                  </a:cubicBezTo>
                  <a:cubicBezTo>
                    <a:pt x="255303" y="3605823"/>
                    <a:pt x="267026" y="3506178"/>
                    <a:pt x="251395" y="3461239"/>
                  </a:cubicBezTo>
                  <a:cubicBezTo>
                    <a:pt x="235764" y="3416300"/>
                    <a:pt x="220134" y="3400669"/>
                    <a:pt x="192780" y="3390900"/>
                  </a:cubicBezTo>
                  <a:cubicBezTo>
                    <a:pt x="165426" y="3381131"/>
                    <a:pt x="116580" y="3400669"/>
                    <a:pt x="87272" y="3402623"/>
                  </a:cubicBezTo>
                  <a:cubicBezTo>
                    <a:pt x="57964" y="3404577"/>
                    <a:pt x="30611" y="3414346"/>
                    <a:pt x="16934" y="3402623"/>
                  </a:cubicBezTo>
                  <a:cubicBezTo>
                    <a:pt x="3257" y="3390900"/>
                    <a:pt x="7164" y="3379177"/>
                    <a:pt x="5210" y="3332285"/>
                  </a:cubicBezTo>
                  <a:cubicBezTo>
                    <a:pt x="3256" y="3285393"/>
                    <a:pt x="5210" y="3121269"/>
                    <a:pt x="5210" y="3121269"/>
                  </a:cubicBezTo>
                  <a:cubicBezTo>
                    <a:pt x="5210" y="3064608"/>
                    <a:pt x="-6513" y="3029439"/>
                    <a:pt x="5210" y="2992316"/>
                  </a:cubicBezTo>
                  <a:cubicBezTo>
                    <a:pt x="16933" y="2955193"/>
                    <a:pt x="56010" y="2937608"/>
                    <a:pt x="75549" y="2898531"/>
                  </a:cubicBezTo>
                  <a:cubicBezTo>
                    <a:pt x="95087" y="2859454"/>
                    <a:pt x="98995" y="2781300"/>
                    <a:pt x="122441" y="2757854"/>
                  </a:cubicBezTo>
                  <a:cubicBezTo>
                    <a:pt x="145887" y="2734408"/>
                    <a:pt x="173241" y="2765669"/>
                    <a:pt x="216226" y="2757854"/>
                  </a:cubicBezTo>
                  <a:cubicBezTo>
                    <a:pt x="259211" y="2750039"/>
                    <a:pt x="335411" y="2730500"/>
                    <a:pt x="380349" y="2710962"/>
                  </a:cubicBezTo>
                  <a:cubicBezTo>
                    <a:pt x="425287" y="2691424"/>
                    <a:pt x="450688" y="2662115"/>
                    <a:pt x="485857" y="2640623"/>
                  </a:cubicBezTo>
                  <a:cubicBezTo>
                    <a:pt x="521026" y="2619131"/>
                    <a:pt x="554241" y="2605454"/>
                    <a:pt x="591364" y="2582008"/>
                  </a:cubicBezTo>
                  <a:cubicBezTo>
                    <a:pt x="628487" y="2558562"/>
                    <a:pt x="700779" y="2540977"/>
                    <a:pt x="708595" y="2499946"/>
                  </a:cubicBezTo>
                  <a:cubicBezTo>
                    <a:pt x="716410" y="2458915"/>
                    <a:pt x="673426" y="2372946"/>
                    <a:pt x="638257" y="2335823"/>
                  </a:cubicBezTo>
                  <a:cubicBezTo>
                    <a:pt x="603088" y="2298700"/>
                    <a:pt x="538611" y="2296746"/>
                    <a:pt x="497580" y="2277208"/>
                  </a:cubicBezTo>
                  <a:cubicBezTo>
                    <a:pt x="456549" y="2257670"/>
                    <a:pt x="431149" y="2226408"/>
                    <a:pt x="392072" y="2218593"/>
                  </a:cubicBezTo>
                  <a:cubicBezTo>
                    <a:pt x="352995" y="2210778"/>
                    <a:pt x="298287" y="2220547"/>
                    <a:pt x="263118" y="2230316"/>
                  </a:cubicBezTo>
                  <a:cubicBezTo>
                    <a:pt x="227949" y="2240085"/>
                    <a:pt x="202549" y="2261577"/>
                    <a:pt x="181057" y="2277208"/>
                  </a:cubicBezTo>
                  <a:cubicBezTo>
                    <a:pt x="159565" y="2292839"/>
                    <a:pt x="151749" y="2314331"/>
                    <a:pt x="134164" y="2324100"/>
                  </a:cubicBezTo>
                  <a:cubicBezTo>
                    <a:pt x="116579" y="2333869"/>
                    <a:pt x="91180" y="2333869"/>
                    <a:pt x="75549" y="2335823"/>
                  </a:cubicBezTo>
                  <a:cubicBezTo>
                    <a:pt x="59918" y="2337777"/>
                    <a:pt x="46241" y="2339731"/>
                    <a:pt x="40380" y="2335823"/>
                  </a:cubicBezTo>
                  <a:cubicBezTo>
                    <a:pt x="34519" y="2331915"/>
                    <a:pt x="40380" y="2312377"/>
                    <a:pt x="40380" y="2312377"/>
                  </a:cubicBezTo>
                  <a:cubicBezTo>
                    <a:pt x="40380" y="2281116"/>
                    <a:pt x="44288" y="2296746"/>
                    <a:pt x="40380" y="2148254"/>
                  </a:cubicBezTo>
                  <a:cubicBezTo>
                    <a:pt x="36472" y="1999762"/>
                    <a:pt x="18888" y="1681284"/>
                    <a:pt x="16934" y="1421423"/>
                  </a:cubicBezTo>
                  <a:cubicBezTo>
                    <a:pt x="14980" y="1161562"/>
                    <a:pt x="28657" y="802054"/>
                    <a:pt x="28657" y="589085"/>
                  </a:cubicBezTo>
                  <a:cubicBezTo>
                    <a:pt x="28657" y="376116"/>
                    <a:pt x="20842" y="237393"/>
                    <a:pt x="16934" y="143608"/>
                  </a:cubicBezTo>
                  <a:cubicBezTo>
                    <a:pt x="13026" y="49823"/>
                    <a:pt x="-651" y="49823"/>
                    <a:pt x="5210" y="26377"/>
                  </a:cubicBezTo>
                  <a:cubicBezTo>
                    <a:pt x="11071" y="2931"/>
                    <a:pt x="16934" y="6839"/>
                    <a:pt x="52103" y="2931"/>
                  </a:cubicBezTo>
                  <a:cubicBezTo>
                    <a:pt x="87272" y="-977"/>
                    <a:pt x="147841" y="-977"/>
                    <a:pt x="216226" y="2931"/>
                  </a:cubicBezTo>
                  <a:cubicBezTo>
                    <a:pt x="284610" y="6839"/>
                    <a:pt x="395979" y="22469"/>
                    <a:pt x="462410" y="26377"/>
                  </a:cubicBezTo>
                  <a:cubicBezTo>
                    <a:pt x="528841" y="30285"/>
                    <a:pt x="614810" y="26377"/>
                    <a:pt x="614810" y="26377"/>
                  </a:cubicBezTo>
                  <a:cubicBezTo>
                    <a:pt x="661702" y="26377"/>
                    <a:pt x="706641" y="8792"/>
                    <a:pt x="743764" y="26377"/>
                  </a:cubicBezTo>
                  <a:cubicBezTo>
                    <a:pt x="780887" y="43962"/>
                    <a:pt x="810195" y="104531"/>
                    <a:pt x="837549" y="131885"/>
                  </a:cubicBezTo>
                  <a:cubicBezTo>
                    <a:pt x="864903" y="159239"/>
                    <a:pt x="851225" y="165100"/>
                    <a:pt x="907887" y="190500"/>
                  </a:cubicBezTo>
                  <a:cubicBezTo>
                    <a:pt x="964548" y="215900"/>
                    <a:pt x="1124764" y="256931"/>
                    <a:pt x="1177518" y="284285"/>
                  </a:cubicBezTo>
                  <a:cubicBezTo>
                    <a:pt x="1230272" y="311639"/>
                    <a:pt x="1177518" y="340946"/>
                    <a:pt x="1224410" y="354623"/>
                  </a:cubicBezTo>
                  <a:cubicBezTo>
                    <a:pt x="1271302" y="368300"/>
                    <a:pt x="1367041" y="364392"/>
                    <a:pt x="1458872" y="366346"/>
                  </a:cubicBezTo>
                  <a:cubicBezTo>
                    <a:pt x="1550703" y="368300"/>
                    <a:pt x="1675749" y="362438"/>
                    <a:pt x="1775395" y="366346"/>
                  </a:cubicBezTo>
                  <a:cubicBezTo>
                    <a:pt x="1875041" y="370254"/>
                    <a:pt x="1986411" y="385885"/>
                    <a:pt x="2056749" y="389793"/>
                  </a:cubicBezTo>
                  <a:cubicBezTo>
                    <a:pt x="2127087" y="393701"/>
                    <a:pt x="2144672" y="399562"/>
                    <a:pt x="2197426" y="389793"/>
                  </a:cubicBezTo>
                  <a:cubicBezTo>
                    <a:pt x="2250180" y="380024"/>
                    <a:pt x="2326380" y="368300"/>
                    <a:pt x="2373272" y="331177"/>
                  </a:cubicBezTo>
                  <a:cubicBezTo>
                    <a:pt x="2420164" y="294054"/>
                    <a:pt x="2455334" y="204177"/>
                    <a:pt x="2478780" y="167054"/>
                  </a:cubicBezTo>
                  <a:cubicBezTo>
                    <a:pt x="2502226" y="129931"/>
                    <a:pt x="2488549" y="108439"/>
                    <a:pt x="2513949" y="108439"/>
                  </a:cubicBezTo>
                  <a:cubicBezTo>
                    <a:pt x="2539349" y="108439"/>
                    <a:pt x="2590149" y="165100"/>
                    <a:pt x="2631180" y="167054"/>
                  </a:cubicBezTo>
                  <a:cubicBezTo>
                    <a:pt x="2672211" y="169008"/>
                    <a:pt x="2726919" y="139701"/>
                    <a:pt x="2760134" y="120162"/>
                  </a:cubicBezTo>
                  <a:cubicBezTo>
                    <a:pt x="2793349" y="100623"/>
                    <a:pt x="2805072" y="63500"/>
                    <a:pt x="2830472" y="49823"/>
                  </a:cubicBezTo>
                  <a:cubicBezTo>
                    <a:pt x="2855872" y="36146"/>
                    <a:pt x="2877365" y="42008"/>
                    <a:pt x="2912534" y="38100"/>
                  </a:cubicBezTo>
                  <a:cubicBezTo>
                    <a:pt x="2947703" y="34192"/>
                    <a:pt x="2994595" y="28331"/>
                    <a:pt x="3041487" y="26377"/>
                  </a:cubicBezTo>
                  <a:cubicBezTo>
                    <a:pt x="3088379" y="24423"/>
                    <a:pt x="3193887" y="26377"/>
                    <a:pt x="3193887" y="26377"/>
                  </a:cubicBezTo>
                  <a:lnTo>
                    <a:pt x="3780041" y="26377"/>
                  </a:lnTo>
                  <a:lnTo>
                    <a:pt x="4155180" y="26377"/>
                  </a:lnTo>
                  <a:cubicBezTo>
                    <a:pt x="4254826" y="26377"/>
                    <a:pt x="4327118" y="22469"/>
                    <a:pt x="4377918" y="26377"/>
                  </a:cubicBezTo>
                  <a:cubicBezTo>
                    <a:pt x="4428718" y="30285"/>
                    <a:pt x="4446303" y="34192"/>
                    <a:pt x="4459980" y="49823"/>
                  </a:cubicBezTo>
                  <a:cubicBezTo>
                    <a:pt x="4473657" y="65454"/>
                    <a:pt x="4440442" y="88900"/>
                    <a:pt x="4459980" y="120162"/>
                  </a:cubicBezTo>
                  <a:cubicBezTo>
                    <a:pt x="4479518" y="151424"/>
                    <a:pt x="4551810" y="210039"/>
                    <a:pt x="4577210" y="237393"/>
                  </a:cubicBezTo>
                  <a:cubicBezTo>
                    <a:pt x="4602610" y="264747"/>
                    <a:pt x="4594795" y="262793"/>
                    <a:pt x="4612380" y="284285"/>
                  </a:cubicBezTo>
                  <a:cubicBezTo>
                    <a:pt x="4629965" y="305777"/>
                    <a:pt x="4622149" y="352669"/>
                    <a:pt x="4682718" y="366346"/>
                  </a:cubicBezTo>
                  <a:cubicBezTo>
                    <a:pt x="4743287" y="380023"/>
                    <a:pt x="4907410" y="364392"/>
                    <a:pt x="4975795" y="366346"/>
                  </a:cubicBezTo>
                  <a:cubicBezTo>
                    <a:pt x="5044180" y="368300"/>
                    <a:pt x="5046134" y="358531"/>
                    <a:pt x="5093026" y="378069"/>
                  </a:cubicBezTo>
                  <a:cubicBezTo>
                    <a:pt x="5139918" y="397607"/>
                    <a:pt x="5206349" y="452315"/>
                    <a:pt x="5257149" y="483577"/>
                  </a:cubicBezTo>
                  <a:cubicBezTo>
                    <a:pt x="5307949" y="514839"/>
                    <a:pt x="5356795" y="530470"/>
                    <a:pt x="5397826" y="565639"/>
                  </a:cubicBezTo>
                  <a:cubicBezTo>
                    <a:pt x="5438857" y="600808"/>
                    <a:pt x="5524826" y="694593"/>
                    <a:pt x="5515057" y="741485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10300" y="20713590"/>
              <a:ext cx="12009984" cy="5833534"/>
            </a:xfrm>
            <a:custGeom>
              <a:avLst/>
              <a:gdLst>
                <a:gd name="connsiteX0" fmla="*/ 9910500 w 12009984"/>
                <a:gd name="connsiteY0" fmla="*/ 4127610 h 5833534"/>
                <a:gd name="connsiteX1" fmla="*/ 9617423 w 12009984"/>
                <a:gd name="connsiteY1" fmla="*/ 3904872 h 5833534"/>
                <a:gd name="connsiteX2" fmla="*/ 9371238 w 12009984"/>
                <a:gd name="connsiteY2" fmla="*/ 3822810 h 5833534"/>
                <a:gd name="connsiteX3" fmla="*/ 9171946 w 12009984"/>
                <a:gd name="connsiteY3" fmla="*/ 3799364 h 5833534"/>
                <a:gd name="connsiteX4" fmla="*/ 8949208 w 12009984"/>
                <a:gd name="connsiteY4" fmla="*/ 3623518 h 5833534"/>
                <a:gd name="connsiteX5" fmla="*/ 8796808 w 12009984"/>
                <a:gd name="connsiteY5" fmla="*/ 3529733 h 5833534"/>
                <a:gd name="connsiteX6" fmla="*/ 8574069 w 12009984"/>
                <a:gd name="connsiteY6" fmla="*/ 3518010 h 5833534"/>
                <a:gd name="connsiteX7" fmla="*/ 8363054 w 12009984"/>
                <a:gd name="connsiteY7" fmla="*/ 3389056 h 5833534"/>
                <a:gd name="connsiteX8" fmla="*/ 8280992 w 12009984"/>
                <a:gd name="connsiteY8" fmla="*/ 3154595 h 5833534"/>
                <a:gd name="connsiteX9" fmla="*/ 8163762 w 12009984"/>
                <a:gd name="connsiteY9" fmla="*/ 3002195 h 5833534"/>
                <a:gd name="connsiteX10" fmla="*/ 7987915 w 12009984"/>
                <a:gd name="connsiteY10" fmla="*/ 2955302 h 5833534"/>
                <a:gd name="connsiteX11" fmla="*/ 7741731 w 12009984"/>
                <a:gd name="connsiteY11" fmla="*/ 2978748 h 5833534"/>
                <a:gd name="connsiteX12" fmla="*/ 7601054 w 12009984"/>
                <a:gd name="connsiteY12" fmla="*/ 2943579 h 5833534"/>
                <a:gd name="connsiteX13" fmla="*/ 7706562 w 12009984"/>
                <a:gd name="connsiteY13" fmla="*/ 2802902 h 5833534"/>
                <a:gd name="connsiteX14" fmla="*/ 7917577 w 12009984"/>
                <a:gd name="connsiteY14" fmla="*/ 2767733 h 5833534"/>
                <a:gd name="connsiteX15" fmla="*/ 8011362 w 12009984"/>
                <a:gd name="connsiteY15" fmla="*/ 2709118 h 5833534"/>
                <a:gd name="connsiteX16" fmla="*/ 7858962 w 12009984"/>
                <a:gd name="connsiteY16" fmla="*/ 2673948 h 5833534"/>
                <a:gd name="connsiteX17" fmla="*/ 7776900 w 12009984"/>
                <a:gd name="connsiteY17" fmla="*/ 2580164 h 5833534"/>
                <a:gd name="connsiteX18" fmla="*/ 7987915 w 12009984"/>
                <a:gd name="connsiteY18" fmla="*/ 2556718 h 5833534"/>
                <a:gd name="connsiteX19" fmla="*/ 8152038 w 12009984"/>
                <a:gd name="connsiteY19" fmla="*/ 2603610 h 5833534"/>
                <a:gd name="connsiteX20" fmla="*/ 8187208 w 12009984"/>
                <a:gd name="connsiteY20" fmla="*/ 2720841 h 5833534"/>
                <a:gd name="connsiteX21" fmla="*/ 8304438 w 12009984"/>
                <a:gd name="connsiteY21" fmla="*/ 2720841 h 5833534"/>
                <a:gd name="connsiteX22" fmla="*/ 8398223 w 12009984"/>
                <a:gd name="connsiteY22" fmla="*/ 2568441 h 5833534"/>
                <a:gd name="connsiteX23" fmla="*/ 8409946 w 12009984"/>
                <a:gd name="connsiteY23" fmla="*/ 2275364 h 5833534"/>
                <a:gd name="connsiteX24" fmla="*/ 8679577 w 12009984"/>
                <a:gd name="connsiteY24" fmla="*/ 1958841 h 5833534"/>
                <a:gd name="connsiteX25" fmla="*/ 8691300 w 12009984"/>
                <a:gd name="connsiteY25" fmla="*/ 1736102 h 5833534"/>
                <a:gd name="connsiteX26" fmla="*/ 8808531 w 12009984"/>
                <a:gd name="connsiteY26" fmla="*/ 1642318 h 5833534"/>
                <a:gd name="connsiteX27" fmla="*/ 8878869 w 12009984"/>
                <a:gd name="connsiteY27" fmla="*/ 1736102 h 5833534"/>
                <a:gd name="connsiteX28" fmla="*/ 8855423 w 12009984"/>
                <a:gd name="connsiteY28" fmla="*/ 1911948 h 5833534"/>
                <a:gd name="connsiteX29" fmla="*/ 8960931 w 12009984"/>
                <a:gd name="connsiteY29" fmla="*/ 1994010 h 5833534"/>
                <a:gd name="connsiteX30" fmla="*/ 9007823 w 12009984"/>
                <a:gd name="connsiteY30" fmla="*/ 1829887 h 5833534"/>
                <a:gd name="connsiteX31" fmla="*/ 8960931 w 12009984"/>
                <a:gd name="connsiteY31" fmla="*/ 1642318 h 5833534"/>
                <a:gd name="connsiteX32" fmla="*/ 8960931 w 12009984"/>
                <a:gd name="connsiteY32" fmla="*/ 1489918 h 5833534"/>
                <a:gd name="connsiteX33" fmla="*/ 9207115 w 12009984"/>
                <a:gd name="connsiteY33" fmla="*/ 1583702 h 5833534"/>
                <a:gd name="connsiteX34" fmla="*/ 9242285 w 12009984"/>
                <a:gd name="connsiteY34" fmla="*/ 1583702 h 5833534"/>
                <a:gd name="connsiteX35" fmla="*/ 9207115 w 12009984"/>
                <a:gd name="connsiteY35" fmla="*/ 1489918 h 5833534"/>
                <a:gd name="connsiteX36" fmla="*/ 9171946 w 12009984"/>
                <a:gd name="connsiteY36" fmla="*/ 1349241 h 5833534"/>
                <a:gd name="connsiteX37" fmla="*/ 8996100 w 12009984"/>
                <a:gd name="connsiteY37" fmla="*/ 1360964 h 5833534"/>
                <a:gd name="connsiteX38" fmla="*/ 8949208 w 12009984"/>
                <a:gd name="connsiteY38" fmla="*/ 1232010 h 5833534"/>
                <a:gd name="connsiteX39" fmla="*/ 8761638 w 12009984"/>
                <a:gd name="connsiteY39" fmla="*/ 1185118 h 5833534"/>
                <a:gd name="connsiteX40" fmla="*/ 8609238 w 12009984"/>
                <a:gd name="connsiteY40" fmla="*/ 1173395 h 5833534"/>
                <a:gd name="connsiteX41" fmla="*/ 8433392 w 12009984"/>
                <a:gd name="connsiteY41" fmla="*/ 868595 h 5833534"/>
                <a:gd name="connsiteX42" fmla="*/ 8445115 w 12009984"/>
                <a:gd name="connsiteY42" fmla="*/ 763087 h 5833534"/>
                <a:gd name="connsiteX43" fmla="*/ 8667854 w 12009984"/>
                <a:gd name="connsiteY43" fmla="*/ 868595 h 5833534"/>
                <a:gd name="connsiteX44" fmla="*/ 8855423 w 12009984"/>
                <a:gd name="connsiteY44" fmla="*/ 716195 h 5833534"/>
                <a:gd name="connsiteX45" fmla="*/ 8914038 w 12009984"/>
                <a:gd name="connsiteY45" fmla="*/ 727918 h 5833534"/>
                <a:gd name="connsiteX46" fmla="*/ 9148500 w 12009984"/>
                <a:gd name="connsiteY46" fmla="*/ 856872 h 5833534"/>
                <a:gd name="connsiteX47" fmla="*/ 9171946 w 12009984"/>
                <a:gd name="connsiteY47" fmla="*/ 716195 h 5833534"/>
                <a:gd name="connsiteX48" fmla="*/ 9019546 w 12009984"/>
                <a:gd name="connsiteY48" fmla="*/ 704472 h 5833534"/>
                <a:gd name="connsiteX49" fmla="*/ 8996100 w 12009984"/>
                <a:gd name="connsiteY49" fmla="*/ 622410 h 5833534"/>
                <a:gd name="connsiteX50" fmla="*/ 9195392 w 12009984"/>
                <a:gd name="connsiteY50" fmla="*/ 528625 h 5833534"/>
                <a:gd name="connsiteX51" fmla="*/ 9347792 w 12009984"/>
                <a:gd name="connsiteY51" fmla="*/ 470010 h 5833534"/>
                <a:gd name="connsiteX52" fmla="*/ 9465023 w 12009984"/>
                <a:gd name="connsiteY52" fmla="*/ 341056 h 5833534"/>
                <a:gd name="connsiteX53" fmla="*/ 9687762 w 12009984"/>
                <a:gd name="connsiteY53" fmla="*/ 282441 h 5833534"/>
                <a:gd name="connsiteX54" fmla="*/ 9781546 w 12009984"/>
                <a:gd name="connsiteY54" fmla="*/ 59702 h 5833534"/>
                <a:gd name="connsiteX55" fmla="*/ 9699485 w 12009984"/>
                <a:gd name="connsiteY55" fmla="*/ 1087 h 5833534"/>
                <a:gd name="connsiteX56" fmla="*/ 9429854 w 12009984"/>
                <a:gd name="connsiteY56" fmla="*/ 94872 h 5833534"/>
                <a:gd name="connsiteX57" fmla="*/ 9171946 w 12009984"/>
                <a:gd name="connsiteY57" fmla="*/ 141764 h 5833534"/>
                <a:gd name="connsiteX58" fmla="*/ 8890592 w 12009984"/>
                <a:gd name="connsiteY58" fmla="*/ 188656 h 5833534"/>
                <a:gd name="connsiteX59" fmla="*/ 8785085 w 12009984"/>
                <a:gd name="connsiteY59" fmla="*/ 305887 h 5833534"/>
                <a:gd name="connsiteX60" fmla="*/ 8562346 w 12009984"/>
                <a:gd name="connsiteY60" fmla="*/ 270718 h 5833534"/>
                <a:gd name="connsiteX61" fmla="*/ 8433392 w 12009984"/>
                <a:gd name="connsiteY61" fmla="*/ 341056 h 5833534"/>
                <a:gd name="connsiteX62" fmla="*/ 8327885 w 12009984"/>
                <a:gd name="connsiteY62" fmla="*/ 329333 h 5833534"/>
                <a:gd name="connsiteX63" fmla="*/ 8140315 w 12009984"/>
                <a:gd name="connsiteY63" fmla="*/ 458287 h 5833534"/>
                <a:gd name="connsiteX64" fmla="*/ 8058254 w 12009984"/>
                <a:gd name="connsiteY64" fmla="*/ 587241 h 5833534"/>
                <a:gd name="connsiteX65" fmla="*/ 8011362 w 12009984"/>
                <a:gd name="connsiteY65" fmla="*/ 563795 h 5833534"/>
                <a:gd name="connsiteX66" fmla="*/ 7788623 w 12009984"/>
                <a:gd name="connsiteY66" fmla="*/ 727918 h 5833534"/>
                <a:gd name="connsiteX67" fmla="*/ 7706562 w 12009984"/>
                <a:gd name="connsiteY67" fmla="*/ 833425 h 5833534"/>
                <a:gd name="connsiteX68" fmla="*/ 7601054 w 12009984"/>
                <a:gd name="connsiteY68" fmla="*/ 774810 h 5833534"/>
                <a:gd name="connsiteX69" fmla="*/ 7448654 w 12009984"/>
                <a:gd name="connsiteY69" fmla="*/ 833425 h 5833534"/>
                <a:gd name="connsiteX70" fmla="*/ 7366592 w 12009984"/>
                <a:gd name="connsiteY70" fmla="*/ 868595 h 5833534"/>
                <a:gd name="connsiteX71" fmla="*/ 7249362 w 12009984"/>
                <a:gd name="connsiteY71" fmla="*/ 892041 h 5833534"/>
                <a:gd name="connsiteX72" fmla="*/ 7190746 w 12009984"/>
                <a:gd name="connsiteY72" fmla="*/ 997548 h 5833534"/>
                <a:gd name="connsiteX73" fmla="*/ 7120408 w 12009984"/>
                <a:gd name="connsiteY73" fmla="*/ 915487 h 5833534"/>
                <a:gd name="connsiteX74" fmla="*/ 6839054 w 12009984"/>
                <a:gd name="connsiteY74" fmla="*/ 974102 h 5833534"/>
                <a:gd name="connsiteX75" fmla="*/ 6663208 w 12009984"/>
                <a:gd name="connsiteY75" fmla="*/ 1103056 h 5833534"/>
                <a:gd name="connsiteX76" fmla="*/ 6487362 w 12009984"/>
                <a:gd name="connsiteY76" fmla="*/ 1255456 h 5833534"/>
                <a:gd name="connsiteX77" fmla="*/ 6428746 w 12009984"/>
                <a:gd name="connsiteY77" fmla="*/ 1443025 h 5833534"/>
                <a:gd name="connsiteX78" fmla="*/ 6311515 w 12009984"/>
                <a:gd name="connsiteY78" fmla="*/ 1642318 h 5833534"/>
                <a:gd name="connsiteX79" fmla="*/ 6229454 w 12009984"/>
                <a:gd name="connsiteY79" fmla="*/ 1712656 h 5833534"/>
                <a:gd name="connsiteX80" fmla="*/ 6147392 w 12009984"/>
                <a:gd name="connsiteY80" fmla="*/ 1677487 h 5833534"/>
                <a:gd name="connsiteX81" fmla="*/ 6229454 w 12009984"/>
                <a:gd name="connsiteY81" fmla="*/ 1583702 h 5833534"/>
                <a:gd name="connsiteX82" fmla="*/ 6323238 w 12009984"/>
                <a:gd name="connsiteY82" fmla="*/ 1443025 h 5833534"/>
                <a:gd name="connsiteX83" fmla="*/ 6311515 w 12009984"/>
                <a:gd name="connsiteY83" fmla="*/ 1278902 h 5833534"/>
                <a:gd name="connsiteX84" fmla="*/ 6229454 w 12009984"/>
                <a:gd name="connsiteY84" fmla="*/ 1384410 h 5833534"/>
                <a:gd name="connsiteX85" fmla="*/ 6112223 w 12009984"/>
                <a:gd name="connsiteY85" fmla="*/ 1513364 h 5833534"/>
                <a:gd name="connsiteX86" fmla="*/ 5994992 w 12009984"/>
                <a:gd name="connsiteY86" fmla="*/ 1583702 h 5833534"/>
                <a:gd name="connsiteX87" fmla="*/ 5842592 w 12009984"/>
                <a:gd name="connsiteY87" fmla="*/ 1583702 h 5833534"/>
                <a:gd name="connsiteX88" fmla="*/ 5772254 w 12009984"/>
                <a:gd name="connsiteY88" fmla="*/ 1630595 h 5833534"/>
                <a:gd name="connsiteX89" fmla="*/ 5760531 w 12009984"/>
                <a:gd name="connsiteY89" fmla="*/ 1771272 h 5833534"/>
                <a:gd name="connsiteX90" fmla="*/ 5760531 w 12009984"/>
                <a:gd name="connsiteY90" fmla="*/ 1865056 h 5833534"/>
                <a:gd name="connsiteX91" fmla="*/ 5655023 w 12009984"/>
                <a:gd name="connsiteY91" fmla="*/ 1876779 h 5833534"/>
                <a:gd name="connsiteX92" fmla="*/ 5666746 w 12009984"/>
                <a:gd name="connsiteY92" fmla="*/ 1747825 h 5833534"/>
                <a:gd name="connsiteX93" fmla="*/ 5502623 w 12009984"/>
                <a:gd name="connsiteY93" fmla="*/ 1665764 h 5833534"/>
                <a:gd name="connsiteX94" fmla="*/ 5350223 w 12009984"/>
                <a:gd name="connsiteY94" fmla="*/ 1607148 h 5833534"/>
                <a:gd name="connsiteX95" fmla="*/ 5209546 w 12009984"/>
                <a:gd name="connsiteY95" fmla="*/ 1665764 h 5833534"/>
                <a:gd name="connsiteX96" fmla="*/ 5057146 w 12009984"/>
                <a:gd name="connsiteY96" fmla="*/ 1665764 h 5833534"/>
                <a:gd name="connsiteX97" fmla="*/ 4963362 w 12009984"/>
                <a:gd name="connsiteY97" fmla="*/ 1642318 h 5833534"/>
                <a:gd name="connsiteX98" fmla="*/ 5068869 w 12009984"/>
                <a:gd name="connsiteY98" fmla="*/ 1888502 h 5833534"/>
                <a:gd name="connsiteX99" fmla="*/ 5115762 w 12009984"/>
                <a:gd name="connsiteY99" fmla="*/ 1958841 h 5833534"/>
                <a:gd name="connsiteX100" fmla="*/ 5162654 w 12009984"/>
                <a:gd name="connsiteY100" fmla="*/ 1794718 h 5833534"/>
                <a:gd name="connsiteX101" fmla="*/ 5244715 w 12009984"/>
                <a:gd name="connsiteY101" fmla="*/ 1829887 h 5833534"/>
                <a:gd name="connsiteX102" fmla="*/ 5361946 w 12009984"/>
                <a:gd name="connsiteY102" fmla="*/ 1829887 h 5833534"/>
                <a:gd name="connsiteX103" fmla="*/ 5408838 w 12009984"/>
                <a:gd name="connsiteY103" fmla="*/ 1818164 h 5833534"/>
                <a:gd name="connsiteX104" fmla="*/ 5490900 w 12009984"/>
                <a:gd name="connsiteY104" fmla="*/ 1935395 h 5833534"/>
                <a:gd name="connsiteX105" fmla="*/ 5619854 w 12009984"/>
                <a:gd name="connsiteY105" fmla="*/ 2005733 h 5833534"/>
                <a:gd name="connsiteX106" fmla="*/ 5819146 w 12009984"/>
                <a:gd name="connsiteY106" fmla="*/ 2052625 h 5833534"/>
                <a:gd name="connsiteX107" fmla="*/ 5959823 w 12009984"/>
                <a:gd name="connsiteY107" fmla="*/ 2146410 h 5833534"/>
                <a:gd name="connsiteX108" fmla="*/ 6030162 w 12009984"/>
                <a:gd name="connsiteY108" fmla="*/ 2427764 h 5833534"/>
                <a:gd name="connsiteX109" fmla="*/ 6170838 w 12009984"/>
                <a:gd name="connsiteY109" fmla="*/ 2509825 h 5833534"/>
                <a:gd name="connsiteX110" fmla="*/ 6252900 w 12009984"/>
                <a:gd name="connsiteY110" fmla="*/ 2603610 h 5833534"/>
                <a:gd name="connsiteX111" fmla="*/ 6194285 w 12009984"/>
                <a:gd name="connsiteY111" fmla="*/ 2767733 h 5833534"/>
                <a:gd name="connsiteX112" fmla="*/ 6370131 w 12009984"/>
                <a:gd name="connsiteY112" fmla="*/ 2767733 h 5833534"/>
                <a:gd name="connsiteX113" fmla="*/ 6463915 w 12009984"/>
                <a:gd name="connsiteY113" fmla="*/ 2744287 h 5833534"/>
                <a:gd name="connsiteX114" fmla="*/ 6463915 w 12009984"/>
                <a:gd name="connsiteY114" fmla="*/ 2673948 h 5833534"/>
                <a:gd name="connsiteX115" fmla="*/ 6358408 w 12009984"/>
                <a:gd name="connsiteY115" fmla="*/ 2556718 h 5833534"/>
                <a:gd name="connsiteX116" fmla="*/ 6147392 w 12009984"/>
                <a:gd name="connsiteY116" fmla="*/ 2333979 h 5833534"/>
                <a:gd name="connsiteX117" fmla="*/ 6077054 w 12009984"/>
                <a:gd name="connsiteY117" fmla="*/ 2111241 h 5833534"/>
                <a:gd name="connsiteX118" fmla="*/ 5971546 w 12009984"/>
                <a:gd name="connsiteY118" fmla="*/ 1958841 h 5833534"/>
                <a:gd name="connsiteX119" fmla="*/ 5877762 w 12009984"/>
                <a:gd name="connsiteY119" fmla="*/ 1841610 h 5833534"/>
                <a:gd name="connsiteX120" fmla="*/ 5854315 w 12009984"/>
                <a:gd name="connsiteY120" fmla="*/ 1782995 h 5833534"/>
                <a:gd name="connsiteX121" fmla="*/ 5948100 w 12009984"/>
                <a:gd name="connsiteY121" fmla="*/ 1724379 h 5833534"/>
                <a:gd name="connsiteX122" fmla="*/ 6018438 w 12009984"/>
                <a:gd name="connsiteY122" fmla="*/ 1806441 h 5833534"/>
                <a:gd name="connsiteX123" fmla="*/ 6100500 w 12009984"/>
                <a:gd name="connsiteY123" fmla="*/ 1994010 h 5833534"/>
                <a:gd name="connsiteX124" fmla="*/ 6229454 w 12009984"/>
                <a:gd name="connsiteY124" fmla="*/ 2251918 h 5833534"/>
                <a:gd name="connsiteX125" fmla="*/ 6428746 w 12009984"/>
                <a:gd name="connsiteY125" fmla="*/ 2404318 h 5833534"/>
                <a:gd name="connsiteX126" fmla="*/ 6522531 w 12009984"/>
                <a:gd name="connsiteY126" fmla="*/ 2603610 h 5833534"/>
                <a:gd name="connsiteX127" fmla="*/ 6674931 w 12009984"/>
                <a:gd name="connsiteY127" fmla="*/ 2732564 h 5833534"/>
                <a:gd name="connsiteX128" fmla="*/ 6815608 w 12009984"/>
                <a:gd name="connsiteY128" fmla="*/ 2697395 h 5833534"/>
                <a:gd name="connsiteX129" fmla="*/ 6897669 w 12009984"/>
                <a:gd name="connsiteY129" fmla="*/ 2603610 h 5833534"/>
                <a:gd name="connsiteX130" fmla="*/ 6979731 w 12009984"/>
                <a:gd name="connsiteY130" fmla="*/ 2650502 h 5833534"/>
                <a:gd name="connsiteX131" fmla="*/ 7155577 w 12009984"/>
                <a:gd name="connsiteY131" fmla="*/ 2533272 h 5833534"/>
                <a:gd name="connsiteX132" fmla="*/ 7307977 w 12009984"/>
                <a:gd name="connsiteY132" fmla="*/ 2486379 h 5833534"/>
                <a:gd name="connsiteX133" fmla="*/ 7436931 w 12009984"/>
                <a:gd name="connsiteY133" fmla="*/ 2556718 h 5833534"/>
                <a:gd name="connsiteX134" fmla="*/ 7554162 w 12009984"/>
                <a:gd name="connsiteY134" fmla="*/ 2568441 h 5833534"/>
                <a:gd name="connsiteX135" fmla="*/ 7589331 w 12009984"/>
                <a:gd name="connsiteY135" fmla="*/ 2568441 h 5833534"/>
                <a:gd name="connsiteX136" fmla="*/ 7554162 w 12009984"/>
                <a:gd name="connsiteY136" fmla="*/ 2638779 h 5833534"/>
                <a:gd name="connsiteX137" fmla="*/ 7448654 w 12009984"/>
                <a:gd name="connsiteY137" fmla="*/ 2720841 h 5833534"/>
                <a:gd name="connsiteX138" fmla="*/ 7460377 w 12009984"/>
                <a:gd name="connsiteY138" fmla="*/ 2943579 h 5833534"/>
                <a:gd name="connsiteX139" fmla="*/ 7307977 w 12009984"/>
                <a:gd name="connsiteY139" fmla="*/ 3107702 h 5833534"/>
                <a:gd name="connsiteX140" fmla="*/ 7096962 w 12009984"/>
                <a:gd name="connsiteY140" fmla="*/ 3119425 h 5833534"/>
                <a:gd name="connsiteX141" fmla="*/ 6944562 w 12009984"/>
                <a:gd name="connsiteY141" fmla="*/ 3189764 h 5833534"/>
                <a:gd name="connsiteX142" fmla="*/ 6792162 w 12009984"/>
                <a:gd name="connsiteY142" fmla="*/ 3084256 h 5833534"/>
                <a:gd name="connsiteX143" fmla="*/ 6557700 w 12009984"/>
                <a:gd name="connsiteY143" fmla="*/ 3142872 h 5833534"/>
                <a:gd name="connsiteX144" fmla="*/ 6522531 w 12009984"/>
                <a:gd name="connsiteY144" fmla="*/ 3318718 h 5833534"/>
                <a:gd name="connsiteX145" fmla="*/ 6334962 w 12009984"/>
                <a:gd name="connsiteY145" fmla="*/ 3377333 h 5833534"/>
                <a:gd name="connsiteX146" fmla="*/ 6252900 w 12009984"/>
                <a:gd name="connsiteY146" fmla="*/ 3494564 h 5833534"/>
                <a:gd name="connsiteX147" fmla="*/ 5936377 w 12009984"/>
                <a:gd name="connsiteY147" fmla="*/ 3529733 h 5833534"/>
                <a:gd name="connsiteX148" fmla="*/ 5655023 w 12009984"/>
                <a:gd name="connsiteY148" fmla="*/ 3717302 h 5833534"/>
                <a:gd name="connsiteX149" fmla="*/ 5432285 w 12009984"/>
                <a:gd name="connsiteY149" fmla="*/ 3986933 h 5833534"/>
                <a:gd name="connsiteX150" fmla="*/ 5268162 w 12009984"/>
                <a:gd name="connsiteY150" fmla="*/ 4115887 h 5833534"/>
                <a:gd name="connsiteX151" fmla="*/ 5139208 w 12009984"/>
                <a:gd name="connsiteY151" fmla="*/ 4162779 h 5833534"/>
                <a:gd name="connsiteX152" fmla="*/ 4951638 w 12009984"/>
                <a:gd name="connsiteY152" fmla="*/ 4092441 h 5833534"/>
                <a:gd name="connsiteX153" fmla="*/ 4787515 w 12009984"/>
                <a:gd name="connsiteY153" fmla="*/ 3986933 h 5833534"/>
                <a:gd name="connsiteX154" fmla="*/ 4682008 w 12009984"/>
                <a:gd name="connsiteY154" fmla="*/ 3940041 h 5833534"/>
                <a:gd name="connsiteX155" fmla="*/ 4682008 w 12009984"/>
                <a:gd name="connsiteY155" fmla="*/ 3787641 h 5833534"/>
                <a:gd name="connsiteX156" fmla="*/ 4764069 w 12009984"/>
                <a:gd name="connsiteY156" fmla="*/ 3646964 h 5833534"/>
                <a:gd name="connsiteX157" fmla="*/ 4764069 w 12009984"/>
                <a:gd name="connsiteY157" fmla="*/ 3482841 h 5833534"/>
                <a:gd name="connsiteX158" fmla="*/ 4787515 w 12009984"/>
                <a:gd name="connsiteY158" fmla="*/ 3318718 h 5833534"/>
                <a:gd name="connsiteX159" fmla="*/ 4623392 w 12009984"/>
                <a:gd name="connsiteY159" fmla="*/ 3131148 h 5833534"/>
                <a:gd name="connsiteX160" fmla="*/ 4400654 w 12009984"/>
                <a:gd name="connsiteY160" fmla="*/ 3095979 h 5833534"/>
                <a:gd name="connsiteX161" fmla="*/ 4342038 w 12009984"/>
                <a:gd name="connsiteY161" fmla="*/ 2943579 h 5833534"/>
                <a:gd name="connsiteX162" fmla="*/ 4013792 w 12009984"/>
                <a:gd name="connsiteY162" fmla="*/ 2873241 h 5833534"/>
                <a:gd name="connsiteX163" fmla="*/ 3826223 w 12009984"/>
                <a:gd name="connsiteY163" fmla="*/ 2838072 h 5833534"/>
                <a:gd name="connsiteX164" fmla="*/ 3884838 w 12009984"/>
                <a:gd name="connsiteY164" fmla="*/ 2685672 h 5833534"/>
                <a:gd name="connsiteX165" fmla="*/ 4166192 w 12009984"/>
                <a:gd name="connsiteY165" fmla="*/ 2521548 h 5833534"/>
                <a:gd name="connsiteX166" fmla="*/ 4248254 w 12009984"/>
                <a:gd name="connsiteY166" fmla="*/ 2404318 h 5833534"/>
                <a:gd name="connsiteX167" fmla="*/ 4365485 w 12009984"/>
                <a:gd name="connsiteY167" fmla="*/ 2369148 h 5833534"/>
                <a:gd name="connsiteX168" fmla="*/ 4506162 w 12009984"/>
                <a:gd name="connsiteY168" fmla="*/ 2263641 h 5833534"/>
                <a:gd name="connsiteX169" fmla="*/ 4658562 w 12009984"/>
                <a:gd name="connsiteY169" fmla="*/ 2263641 h 5833534"/>
                <a:gd name="connsiteX170" fmla="*/ 4705454 w 12009984"/>
                <a:gd name="connsiteY170" fmla="*/ 2193302 h 5833534"/>
                <a:gd name="connsiteX171" fmla="*/ 4752346 w 12009984"/>
                <a:gd name="connsiteY171" fmla="*/ 2181579 h 5833534"/>
                <a:gd name="connsiteX172" fmla="*/ 4822685 w 12009984"/>
                <a:gd name="connsiteY172" fmla="*/ 2099518 h 5833534"/>
                <a:gd name="connsiteX173" fmla="*/ 4916469 w 12009984"/>
                <a:gd name="connsiteY173" fmla="*/ 2146410 h 5833534"/>
                <a:gd name="connsiteX174" fmla="*/ 4975085 w 12009984"/>
                <a:gd name="connsiteY174" fmla="*/ 2052625 h 5833534"/>
                <a:gd name="connsiteX175" fmla="*/ 4975085 w 12009984"/>
                <a:gd name="connsiteY175" fmla="*/ 1900225 h 5833534"/>
                <a:gd name="connsiteX176" fmla="*/ 4893023 w 12009984"/>
                <a:gd name="connsiteY176" fmla="*/ 1829887 h 5833534"/>
                <a:gd name="connsiteX177" fmla="*/ 4787515 w 12009984"/>
                <a:gd name="connsiteY177" fmla="*/ 1900225 h 5833534"/>
                <a:gd name="connsiteX178" fmla="*/ 4635115 w 12009984"/>
                <a:gd name="connsiteY178" fmla="*/ 1865056 h 5833534"/>
                <a:gd name="connsiteX179" fmla="*/ 4541331 w 12009984"/>
                <a:gd name="connsiteY179" fmla="*/ 1782995 h 5833534"/>
                <a:gd name="connsiteX180" fmla="*/ 4377208 w 12009984"/>
                <a:gd name="connsiteY180" fmla="*/ 1806441 h 5833534"/>
                <a:gd name="connsiteX181" fmla="*/ 4283423 w 12009984"/>
                <a:gd name="connsiteY181" fmla="*/ 1865056 h 5833534"/>
                <a:gd name="connsiteX182" fmla="*/ 4224808 w 12009984"/>
                <a:gd name="connsiteY182" fmla="*/ 1900225 h 5833534"/>
                <a:gd name="connsiteX183" fmla="*/ 4119300 w 12009984"/>
                <a:gd name="connsiteY183" fmla="*/ 1853333 h 5833534"/>
                <a:gd name="connsiteX184" fmla="*/ 4002069 w 12009984"/>
                <a:gd name="connsiteY184" fmla="*/ 1888502 h 5833534"/>
                <a:gd name="connsiteX185" fmla="*/ 3779331 w 12009984"/>
                <a:gd name="connsiteY185" fmla="*/ 1911948 h 5833534"/>
                <a:gd name="connsiteX186" fmla="*/ 3580038 w 12009984"/>
                <a:gd name="connsiteY186" fmla="*/ 1865056 h 5833534"/>
                <a:gd name="connsiteX187" fmla="*/ 3427638 w 12009984"/>
                <a:gd name="connsiteY187" fmla="*/ 1747825 h 5833534"/>
                <a:gd name="connsiteX188" fmla="*/ 3333854 w 12009984"/>
                <a:gd name="connsiteY188" fmla="*/ 1665764 h 5833534"/>
                <a:gd name="connsiteX189" fmla="*/ 3169731 w 12009984"/>
                <a:gd name="connsiteY189" fmla="*/ 1630595 h 5833534"/>
                <a:gd name="connsiteX190" fmla="*/ 3122838 w 12009984"/>
                <a:gd name="connsiteY190" fmla="*/ 1560256 h 5833534"/>
                <a:gd name="connsiteX191" fmla="*/ 3286962 w 12009984"/>
                <a:gd name="connsiteY191" fmla="*/ 1536810 h 5833534"/>
                <a:gd name="connsiteX192" fmla="*/ 3333854 w 12009984"/>
                <a:gd name="connsiteY192" fmla="*/ 1466472 h 5833534"/>
                <a:gd name="connsiteX193" fmla="*/ 3087669 w 12009984"/>
                <a:gd name="connsiteY193" fmla="*/ 1360964 h 5833534"/>
                <a:gd name="connsiteX194" fmla="*/ 2982162 w 12009984"/>
                <a:gd name="connsiteY194" fmla="*/ 1278902 h 5833534"/>
                <a:gd name="connsiteX195" fmla="*/ 3134562 w 12009984"/>
                <a:gd name="connsiteY195" fmla="*/ 1267179 h 5833534"/>
                <a:gd name="connsiteX196" fmla="*/ 3333854 w 12009984"/>
                <a:gd name="connsiteY196" fmla="*/ 1337518 h 5833534"/>
                <a:gd name="connsiteX197" fmla="*/ 3474531 w 12009984"/>
                <a:gd name="connsiteY197" fmla="*/ 1337518 h 5833534"/>
                <a:gd name="connsiteX198" fmla="*/ 3603485 w 12009984"/>
                <a:gd name="connsiteY198" fmla="*/ 1290625 h 5833534"/>
                <a:gd name="connsiteX199" fmla="*/ 3427638 w 12009984"/>
                <a:gd name="connsiteY199" fmla="*/ 1173395 h 5833534"/>
                <a:gd name="connsiteX200" fmla="*/ 3158008 w 12009984"/>
                <a:gd name="connsiteY200" fmla="*/ 1161672 h 5833534"/>
                <a:gd name="connsiteX201" fmla="*/ 2935269 w 12009984"/>
                <a:gd name="connsiteY201" fmla="*/ 1161672 h 5833534"/>
                <a:gd name="connsiteX202" fmla="*/ 2747700 w 12009984"/>
                <a:gd name="connsiteY202" fmla="*/ 1138225 h 5833534"/>
                <a:gd name="connsiteX203" fmla="*/ 2595300 w 12009984"/>
                <a:gd name="connsiteY203" fmla="*/ 1185118 h 5833534"/>
                <a:gd name="connsiteX204" fmla="*/ 2442900 w 12009984"/>
                <a:gd name="connsiteY204" fmla="*/ 1161672 h 5833534"/>
                <a:gd name="connsiteX205" fmla="*/ 2255331 w 12009984"/>
                <a:gd name="connsiteY205" fmla="*/ 1255456 h 5833534"/>
                <a:gd name="connsiteX206" fmla="*/ 2161546 w 12009984"/>
                <a:gd name="connsiteY206" fmla="*/ 1466472 h 5833534"/>
                <a:gd name="connsiteX207" fmla="*/ 2138100 w 12009984"/>
                <a:gd name="connsiteY207" fmla="*/ 1642318 h 5833534"/>
                <a:gd name="connsiteX208" fmla="*/ 2044315 w 12009984"/>
                <a:gd name="connsiteY208" fmla="*/ 1771272 h 5833534"/>
                <a:gd name="connsiteX209" fmla="*/ 1915362 w 12009984"/>
                <a:gd name="connsiteY209" fmla="*/ 1654041 h 5833534"/>
                <a:gd name="connsiteX210" fmla="*/ 1762962 w 12009984"/>
                <a:gd name="connsiteY210" fmla="*/ 1548533 h 5833534"/>
                <a:gd name="connsiteX211" fmla="*/ 1751238 w 12009984"/>
                <a:gd name="connsiteY211" fmla="*/ 1665764 h 5833534"/>
                <a:gd name="connsiteX212" fmla="*/ 1891915 w 12009984"/>
                <a:gd name="connsiteY212" fmla="*/ 1829887 h 5833534"/>
                <a:gd name="connsiteX213" fmla="*/ 1950531 w 12009984"/>
                <a:gd name="connsiteY213" fmla="*/ 1923672 h 5833534"/>
                <a:gd name="connsiteX214" fmla="*/ 1634008 w 12009984"/>
                <a:gd name="connsiteY214" fmla="*/ 2310533 h 5833534"/>
                <a:gd name="connsiteX215" fmla="*/ 1446438 w 12009984"/>
                <a:gd name="connsiteY215" fmla="*/ 2451210 h 5833534"/>
                <a:gd name="connsiteX216" fmla="*/ 1223700 w 12009984"/>
                <a:gd name="connsiteY216" fmla="*/ 2556718 h 5833534"/>
                <a:gd name="connsiteX217" fmla="*/ 1305762 w 12009984"/>
                <a:gd name="connsiteY217" fmla="*/ 2756010 h 5833534"/>
                <a:gd name="connsiteX218" fmla="*/ 1422992 w 12009984"/>
                <a:gd name="connsiteY218" fmla="*/ 2990472 h 5833534"/>
                <a:gd name="connsiteX219" fmla="*/ 1387823 w 12009984"/>
                <a:gd name="connsiteY219" fmla="*/ 3271825 h 5833534"/>
                <a:gd name="connsiteX220" fmla="*/ 1094746 w 12009984"/>
                <a:gd name="connsiteY220" fmla="*/ 3541456 h 5833534"/>
                <a:gd name="connsiteX221" fmla="*/ 825115 w 12009984"/>
                <a:gd name="connsiteY221" fmla="*/ 3635241 h 5833534"/>
                <a:gd name="connsiteX222" fmla="*/ 614100 w 12009984"/>
                <a:gd name="connsiteY222" fmla="*/ 3670410 h 5833534"/>
                <a:gd name="connsiteX223" fmla="*/ 602377 w 12009984"/>
                <a:gd name="connsiteY223" fmla="*/ 3553179 h 5833534"/>
                <a:gd name="connsiteX224" fmla="*/ 625823 w 12009984"/>
                <a:gd name="connsiteY224" fmla="*/ 3353887 h 5833534"/>
                <a:gd name="connsiteX225" fmla="*/ 508592 w 12009984"/>
                <a:gd name="connsiteY225" fmla="*/ 3318718 h 5833534"/>
                <a:gd name="connsiteX226" fmla="*/ 461700 w 12009984"/>
                <a:gd name="connsiteY226" fmla="*/ 3494564 h 5833534"/>
                <a:gd name="connsiteX227" fmla="*/ 367915 w 12009984"/>
                <a:gd name="connsiteY227" fmla="*/ 3682133 h 5833534"/>
                <a:gd name="connsiteX228" fmla="*/ 285854 w 12009984"/>
                <a:gd name="connsiteY228" fmla="*/ 3881425 h 5833534"/>
                <a:gd name="connsiteX229" fmla="*/ 344469 w 12009984"/>
                <a:gd name="connsiteY229" fmla="*/ 3963487 h 5833534"/>
                <a:gd name="connsiteX230" fmla="*/ 449977 w 12009984"/>
                <a:gd name="connsiteY230" fmla="*/ 3869702 h 5833534"/>
                <a:gd name="connsiteX231" fmla="*/ 532038 w 12009984"/>
                <a:gd name="connsiteY231" fmla="*/ 3799364 h 5833534"/>
                <a:gd name="connsiteX232" fmla="*/ 567208 w 12009984"/>
                <a:gd name="connsiteY232" fmla="*/ 3893148 h 5833534"/>
                <a:gd name="connsiteX233" fmla="*/ 285854 w 12009984"/>
                <a:gd name="connsiteY233" fmla="*/ 4139333 h 5833534"/>
                <a:gd name="connsiteX234" fmla="*/ 192069 w 12009984"/>
                <a:gd name="connsiteY234" fmla="*/ 4315179 h 5833534"/>
                <a:gd name="connsiteX235" fmla="*/ 203792 w 12009984"/>
                <a:gd name="connsiteY235" fmla="*/ 4725487 h 5833534"/>
                <a:gd name="connsiteX236" fmla="*/ 121731 w 12009984"/>
                <a:gd name="connsiteY236" fmla="*/ 5264748 h 5833534"/>
                <a:gd name="connsiteX237" fmla="*/ 27946 w 12009984"/>
                <a:gd name="connsiteY237" fmla="*/ 5546102 h 5833534"/>
                <a:gd name="connsiteX238" fmla="*/ 16223 w 12009984"/>
                <a:gd name="connsiteY238" fmla="*/ 5745395 h 5833534"/>
                <a:gd name="connsiteX239" fmla="*/ 4500 w 12009984"/>
                <a:gd name="connsiteY239" fmla="*/ 5827456 h 5833534"/>
                <a:gd name="connsiteX240" fmla="*/ 98285 w 12009984"/>
                <a:gd name="connsiteY240" fmla="*/ 5827456 h 5833534"/>
                <a:gd name="connsiteX241" fmla="*/ 274131 w 12009984"/>
                <a:gd name="connsiteY241" fmla="*/ 5827456 h 5833534"/>
                <a:gd name="connsiteX242" fmla="*/ 2853208 w 12009984"/>
                <a:gd name="connsiteY242" fmla="*/ 5792287 h 5833534"/>
                <a:gd name="connsiteX243" fmla="*/ 5467454 w 12009984"/>
                <a:gd name="connsiteY243" fmla="*/ 5827456 h 5833534"/>
                <a:gd name="connsiteX244" fmla="*/ 8116869 w 12009984"/>
                <a:gd name="connsiteY244" fmla="*/ 5792287 h 5833534"/>
                <a:gd name="connsiteX245" fmla="*/ 10860069 w 12009984"/>
                <a:gd name="connsiteY245" fmla="*/ 5792287 h 5833534"/>
                <a:gd name="connsiteX246" fmla="*/ 11328992 w 12009984"/>
                <a:gd name="connsiteY246" fmla="*/ 5804010 h 5833534"/>
                <a:gd name="connsiteX247" fmla="*/ 11657238 w 12009984"/>
                <a:gd name="connsiteY247" fmla="*/ 5804010 h 5833534"/>
                <a:gd name="connsiteX248" fmla="*/ 11879977 w 12009984"/>
                <a:gd name="connsiteY248" fmla="*/ 5815733 h 5833534"/>
                <a:gd name="connsiteX249" fmla="*/ 11973762 w 12009984"/>
                <a:gd name="connsiteY249" fmla="*/ 5804010 h 5833534"/>
                <a:gd name="connsiteX250" fmla="*/ 12008931 w 12009984"/>
                <a:gd name="connsiteY250" fmla="*/ 5745395 h 5833534"/>
                <a:gd name="connsiteX251" fmla="*/ 11938592 w 12009984"/>
                <a:gd name="connsiteY251" fmla="*/ 5663333 h 5833534"/>
                <a:gd name="connsiteX252" fmla="*/ 11715854 w 12009984"/>
                <a:gd name="connsiteY252" fmla="*/ 5522656 h 5833534"/>
                <a:gd name="connsiteX253" fmla="*/ 11411054 w 12009984"/>
                <a:gd name="connsiteY253" fmla="*/ 5417148 h 5833534"/>
                <a:gd name="connsiteX254" fmla="*/ 11047638 w 12009984"/>
                <a:gd name="connsiteY254" fmla="*/ 5170964 h 5833534"/>
                <a:gd name="connsiteX255" fmla="*/ 10602162 w 12009984"/>
                <a:gd name="connsiteY255" fmla="*/ 4830995 h 5833534"/>
                <a:gd name="connsiteX256" fmla="*/ 10285638 w 12009984"/>
                <a:gd name="connsiteY256" fmla="*/ 4526195 h 5833534"/>
                <a:gd name="connsiteX257" fmla="*/ 10051177 w 12009984"/>
                <a:gd name="connsiteY257" fmla="*/ 4362072 h 5833534"/>
                <a:gd name="connsiteX258" fmla="*/ 9910500 w 12009984"/>
                <a:gd name="connsiteY258" fmla="*/ 4127610 h 583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12009984" h="5833534">
                  <a:moveTo>
                    <a:pt x="9910500" y="4127610"/>
                  </a:moveTo>
                  <a:cubicBezTo>
                    <a:pt x="9838208" y="4051410"/>
                    <a:pt x="9707300" y="3955672"/>
                    <a:pt x="9617423" y="3904872"/>
                  </a:cubicBezTo>
                  <a:cubicBezTo>
                    <a:pt x="9527546" y="3854072"/>
                    <a:pt x="9445484" y="3840395"/>
                    <a:pt x="9371238" y="3822810"/>
                  </a:cubicBezTo>
                  <a:cubicBezTo>
                    <a:pt x="9296992" y="3805225"/>
                    <a:pt x="9242284" y="3832579"/>
                    <a:pt x="9171946" y="3799364"/>
                  </a:cubicBezTo>
                  <a:cubicBezTo>
                    <a:pt x="9101608" y="3766149"/>
                    <a:pt x="9011731" y="3668456"/>
                    <a:pt x="8949208" y="3623518"/>
                  </a:cubicBezTo>
                  <a:cubicBezTo>
                    <a:pt x="8886685" y="3578580"/>
                    <a:pt x="8859331" y="3547318"/>
                    <a:pt x="8796808" y="3529733"/>
                  </a:cubicBezTo>
                  <a:cubicBezTo>
                    <a:pt x="8734285" y="3512148"/>
                    <a:pt x="8646361" y="3541456"/>
                    <a:pt x="8574069" y="3518010"/>
                  </a:cubicBezTo>
                  <a:cubicBezTo>
                    <a:pt x="8501777" y="3494564"/>
                    <a:pt x="8411900" y="3449625"/>
                    <a:pt x="8363054" y="3389056"/>
                  </a:cubicBezTo>
                  <a:cubicBezTo>
                    <a:pt x="8314208" y="3328487"/>
                    <a:pt x="8314207" y="3219072"/>
                    <a:pt x="8280992" y="3154595"/>
                  </a:cubicBezTo>
                  <a:cubicBezTo>
                    <a:pt x="8247777" y="3090118"/>
                    <a:pt x="8212608" y="3035410"/>
                    <a:pt x="8163762" y="3002195"/>
                  </a:cubicBezTo>
                  <a:cubicBezTo>
                    <a:pt x="8114916" y="2968979"/>
                    <a:pt x="8058253" y="2959210"/>
                    <a:pt x="7987915" y="2955302"/>
                  </a:cubicBezTo>
                  <a:cubicBezTo>
                    <a:pt x="7917577" y="2951394"/>
                    <a:pt x="7806208" y="2980702"/>
                    <a:pt x="7741731" y="2978748"/>
                  </a:cubicBezTo>
                  <a:cubicBezTo>
                    <a:pt x="7677254" y="2976794"/>
                    <a:pt x="7606915" y="2972887"/>
                    <a:pt x="7601054" y="2943579"/>
                  </a:cubicBezTo>
                  <a:cubicBezTo>
                    <a:pt x="7595193" y="2914271"/>
                    <a:pt x="7653808" y="2832210"/>
                    <a:pt x="7706562" y="2802902"/>
                  </a:cubicBezTo>
                  <a:cubicBezTo>
                    <a:pt x="7759316" y="2773594"/>
                    <a:pt x="7866777" y="2783364"/>
                    <a:pt x="7917577" y="2767733"/>
                  </a:cubicBezTo>
                  <a:cubicBezTo>
                    <a:pt x="7968377" y="2752102"/>
                    <a:pt x="8021131" y="2724749"/>
                    <a:pt x="8011362" y="2709118"/>
                  </a:cubicBezTo>
                  <a:cubicBezTo>
                    <a:pt x="8001593" y="2693487"/>
                    <a:pt x="7898039" y="2695440"/>
                    <a:pt x="7858962" y="2673948"/>
                  </a:cubicBezTo>
                  <a:cubicBezTo>
                    <a:pt x="7819885" y="2652456"/>
                    <a:pt x="7755408" y="2599702"/>
                    <a:pt x="7776900" y="2580164"/>
                  </a:cubicBezTo>
                  <a:cubicBezTo>
                    <a:pt x="7798392" y="2560626"/>
                    <a:pt x="7925392" y="2552810"/>
                    <a:pt x="7987915" y="2556718"/>
                  </a:cubicBezTo>
                  <a:cubicBezTo>
                    <a:pt x="8050438" y="2560626"/>
                    <a:pt x="8118822" y="2576256"/>
                    <a:pt x="8152038" y="2603610"/>
                  </a:cubicBezTo>
                  <a:cubicBezTo>
                    <a:pt x="8185254" y="2630964"/>
                    <a:pt x="8161808" y="2701303"/>
                    <a:pt x="8187208" y="2720841"/>
                  </a:cubicBezTo>
                  <a:cubicBezTo>
                    <a:pt x="8212608" y="2740379"/>
                    <a:pt x="8269269" y="2746241"/>
                    <a:pt x="8304438" y="2720841"/>
                  </a:cubicBezTo>
                  <a:cubicBezTo>
                    <a:pt x="8339607" y="2695441"/>
                    <a:pt x="8380638" y="2642687"/>
                    <a:pt x="8398223" y="2568441"/>
                  </a:cubicBezTo>
                  <a:cubicBezTo>
                    <a:pt x="8415808" y="2494195"/>
                    <a:pt x="8363054" y="2376964"/>
                    <a:pt x="8409946" y="2275364"/>
                  </a:cubicBezTo>
                  <a:cubicBezTo>
                    <a:pt x="8456838" y="2173764"/>
                    <a:pt x="8632685" y="2048718"/>
                    <a:pt x="8679577" y="1958841"/>
                  </a:cubicBezTo>
                  <a:cubicBezTo>
                    <a:pt x="8726469" y="1868964"/>
                    <a:pt x="8669808" y="1788856"/>
                    <a:pt x="8691300" y="1736102"/>
                  </a:cubicBezTo>
                  <a:cubicBezTo>
                    <a:pt x="8712792" y="1683348"/>
                    <a:pt x="8777270" y="1642318"/>
                    <a:pt x="8808531" y="1642318"/>
                  </a:cubicBezTo>
                  <a:cubicBezTo>
                    <a:pt x="8839792" y="1642318"/>
                    <a:pt x="8871054" y="1691164"/>
                    <a:pt x="8878869" y="1736102"/>
                  </a:cubicBezTo>
                  <a:cubicBezTo>
                    <a:pt x="8886684" y="1781040"/>
                    <a:pt x="8841746" y="1868963"/>
                    <a:pt x="8855423" y="1911948"/>
                  </a:cubicBezTo>
                  <a:cubicBezTo>
                    <a:pt x="8869100" y="1954933"/>
                    <a:pt x="8935531" y="2007687"/>
                    <a:pt x="8960931" y="1994010"/>
                  </a:cubicBezTo>
                  <a:cubicBezTo>
                    <a:pt x="8986331" y="1980333"/>
                    <a:pt x="9007823" y="1888502"/>
                    <a:pt x="9007823" y="1829887"/>
                  </a:cubicBezTo>
                  <a:cubicBezTo>
                    <a:pt x="9007823" y="1771272"/>
                    <a:pt x="8968746" y="1698979"/>
                    <a:pt x="8960931" y="1642318"/>
                  </a:cubicBezTo>
                  <a:cubicBezTo>
                    <a:pt x="8953116" y="1585657"/>
                    <a:pt x="8919900" y="1499687"/>
                    <a:pt x="8960931" y="1489918"/>
                  </a:cubicBezTo>
                  <a:cubicBezTo>
                    <a:pt x="9001962" y="1480149"/>
                    <a:pt x="9160223" y="1568071"/>
                    <a:pt x="9207115" y="1583702"/>
                  </a:cubicBezTo>
                  <a:cubicBezTo>
                    <a:pt x="9254007" y="1599333"/>
                    <a:pt x="9242285" y="1599333"/>
                    <a:pt x="9242285" y="1583702"/>
                  </a:cubicBezTo>
                  <a:cubicBezTo>
                    <a:pt x="9242285" y="1568071"/>
                    <a:pt x="9218838" y="1528995"/>
                    <a:pt x="9207115" y="1489918"/>
                  </a:cubicBezTo>
                  <a:cubicBezTo>
                    <a:pt x="9195392" y="1450841"/>
                    <a:pt x="9207115" y="1370733"/>
                    <a:pt x="9171946" y="1349241"/>
                  </a:cubicBezTo>
                  <a:cubicBezTo>
                    <a:pt x="9136777" y="1327749"/>
                    <a:pt x="9033223" y="1380502"/>
                    <a:pt x="8996100" y="1360964"/>
                  </a:cubicBezTo>
                  <a:cubicBezTo>
                    <a:pt x="8958977" y="1341425"/>
                    <a:pt x="8988285" y="1261318"/>
                    <a:pt x="8949208" y="1232010"/>
                  </a:cubicBezTo>
                  <a:cubicBezTo>
                    <a:pt x="8910131" y="1202702"/>
                    <a:pt x="8818300" y="1194887"/>
                    <a:pt x="8761638" y="1185118"/>
                  </a:cubicBezTo>
                  <a:cubicBezTo>
                    <a:pt x="8704976" y="1175349"/>
                    <a:pt x="8663946" y="1226149"/>
                    <a:pt x="8609238" y="1173395"/>
                  </a:cubicBezTo>
                  <a:cubicBezTo>
                    <a:pt x="8554530" y="1120641"/>
                    <a:pt x="8460746" y="936980"/>
                    <a:pt x="8433392" y="868595"/>
                  </a:cubicBezTo>
                  <a:cubicBezTo>
                    <a:pt x="8406038" y="800210"/>
                    <a:pt x="8406038" y="763087"/>
                    <a:pt x="8445115" y="763087"/>
                  </a:cubicBezTo>
                  <a:cubicBezTo>
                    <a:pt x="8484192" y="763087"/>
                    <a:pt x="8599469" y="876410"/>
                    <a:pt x="8667854" y="868595"/>
                  </a:cubicBezTo>
                  <a:cubicBezTo>
                    <a:pt x="8736239" y="860780"/>
                    <a:pt x="8814392" y="739641"/>
                    <a:pt x="8855423" y="716195"/>
                  </a:cubicBezTo>
                  <a:cubicBezTo>
                    <a:pt x="8896454" y="692749"/>
                    <a:pt x="8865192" y="704472"/>
                    <a:pt x="8914038" y="727918"/>
                  </a:cubicBezTo>
                  <a:cubicBezTo>
                    <a:pt x="8962884" y="751364"/>
                    <a:pt x="9105515" y="858826"/>
                    <a:pt x="9148500" y="856872"/>
                  </a:cubicBezTo>
                  <a:cubicBezTo>
                    <a:pt x="9191485" y="854918"/>
                    <a:pt x="9193438" y="741595"/>
                    <a:pt x="9171946" y="716195"/>
                  </a:cubicBezTo>
                  <a:cubicBezTo>
                    <a:pt x="9150454" y="690795"/>
                    <a:pt x="9048854" y="720103"/>
                    <a:pt x="9019546" y="704472"/>
                  </a:cubicBezTo>
                  <a:cubicBezTo>
                    <a:pt x="8990238" y="688841"/>
                    <a:pt x="8966792" y="651718"/>
                    <a:pt x="8996100" y="622410"/>
                  </a:cubicBezTo>
                  <a:cubicBezTo>
                    <a:pt x="9025408" y="593102"/>
                    <a:pt x="9136777" y="554025"/>
                    <a:pt x="9195392" y="528625"/>
                  </a:cubicBezTo>
                  <a:cubicBezTo>
                    <a:pt x="9254007" y="503225"/>
                    <a:pt x="9302854" y="501271"/>
                    <a:pt x="9347792" y="470010"/>
                  </a:cubicBezTo>
                  <a:cubicBezTo>
                    <a:pt x="9392730" y="438749"/>
                    <a:pt x="9408361" y="372317"/>
                    <a:pt x="9465023" y="341056"/>
                  </a:cubicBezTo>
                  <a:cubicBezTo>
                    <a:pt x="9521685" y="309795"/>
                    <a:pt x="9635008" y="329333"/>
                    <a:pt x="9687762" y="282441"/>
                  </a:cubicBezTo>
                  <a:cubicBezTo>
                    <a:pt x="9740516" y="235549"/>
                    <a:pt x="9779592" y="106594"/>
                    <a:pt x="9781546" y="59702"/>
                  </a:cubicBezTo>
                  <a:cubicBezTo>
                    <a:pt x="9783500" y="12810"/>
                    <a:pt x="9758100" y="-4775"/>
                    <a:pt x="9699485" y="1087"/>
                  </a:cubicBezTo>
                  <a:cubicBezTo>
                    <a:pt x="9640870" y="6949"/>
                    <a:pt x="9517777" y="71426"/>
                    <a:pt x="9429854" y="94872"/>
                  </a:cubicBezTo>
                  <a:cubicBezTo>
                    <a:pt x="9341931" y="118318"/>
                    <a:pt x="9171946" y="141764"/>
                    <a:pt x="9171946" y="141764"/>
                  </a:cubicBezTo>
                  <a:cubicBezTo>
                    <a:pt x="9082069" y="157395"/>
                    <a:pt x="8955069" y="161302"/>
                    <a:pt x="8890592" y="188656"/>
                  </a:cubicBezTo>
                  <a:cubicBezTo>
                    <a:pt x="8826115" y="216010"/>
                    <a:pt x="8839793" y="292210"/>
                    <a:pt x="8785085" y="305887"/>
                  </a:cubicBezTo>
                  <a:cubicBezTo>
                    <a:pt x="8730377" y="319564"/>
                    <a:pt x="8620961" y="264857"/>
                    <a:pt x="8562346" y="270718"/>
                  </a:cubicBezTo>
                  <a:cubicBezTo>
                    <a:pt x="8503731" y="276579"/>
                    <a:pt x="8472469" y="331287"/>
                    <a:pt x="8433392" y="341056"/>
                  </a:cubicBezTo>
                  <a:cubicBezTo>
                    <a:pt x="8394315" y="350825"/>
                    <a:pt x="8376731" y="309795"/>
                    <a:pt x="8327885" y="329333"/>
                  </a:cubicBezTo>
                  <a:cubicBezTo>
                    <a:pt x="8279039" y="348871"/>
                    <a:pt x="8185253" y="415302"/>
                    <a:pt x="8140315" y="458287"/>
                  </a:cubicBezTo>
                  <a:cubicBezTo>
                    <a:pt x="8095377" y="501272"/>
                    <a:pt x="8079746" y="569656"/>
                    <a:pt x="8058254" y="587241"/>
                  </a:cubicBezTo>
                  <a:cubicBezTo>
                    <a:pt x="8036762" y="604826"/>
                    <a:pt x="8056300" y="540349"/>
                    <a:pt x="8011362" y="563795"/>
                  </a:cubicBezTo>
                  <a:cubicBezTo>
                    <a:pt x="7966423" y="587241"/>
                    <a:pt x="7839423" y="682980"/>
                    <a:pt x="7788623" y="727918"/>
                  </a:cubicBezTo>
                  <a:cubicBezTo>
                    <a:pt x="7737823" y="772856"/>
                    <a:pt x="7737823" y="825610"/>
                    <a:pt x="7706562" y="833425"/>
                  </a:cubicBezTo>
                  <a:cubicBezTo>
                    <a:pt x="7675300" y="841240"/>
                    <a:pt x="7644039" y="774810"/>
                    <a:pt x="7601054" y="774810"/>
                  </a:cubicBezTo>
                  <a:cubicBezTo>
                    <a:pt x="7558069" y="774810"/>
                    <a:pt x="7487731" y="817794"/>
                    <a:pt x="7448654" y="833425"/>
                  </a:cubicBezTo>
                  <a:cubicBezTo>
                    <a:pt x="7409577" y="849056"/>
                    <a:pt x="7399807" y="858826"/>
                    <a:pt x="7366592" y="868595"/>
                  </a:cubicBezTo>
                  <a:cubicBezTo>
                    <a:pt x="7333377" y="878364"/>
                    <a:pt x="7278670" y="870549"/>
                    <a:pt x="7249362" y="892041"/>
                  </a:cubicBezTo>
                  <a:cubicBezTo>
                    <a:pt x="7220054" y="913533"/>
                    <a:pt x="7212238" y="993640"/>
                    <a:pt x="7190746" y="997548"/>
                  </a:cubicBezTo>
                  <a:cubicBezTo>
                    <a:pt x="7169254" y="1001456"/>
                    <a:pt x="7179023" y="919395"/>
                    <a:pt x="7120408" y="915487"/>
                  </a:cubicBezTo>
                  <a:cubicBezTo>
                    <a:pt x="7061793" y="911579"/>
                    <a:pt x="6915254" y="942841"/>
                    <a:pt x="6839054" y="974102"/>
                  </a:cubicBezTo>
                  <a:cubicBezTo>
                    <a:pt x="6762854" y="1005363"/>
                    <a:pt x="6721823" y="1056164"/>
                    <a:pt x="6663208" y="1103056"/>
                  </a:cubicBezTo>
                  <a:cubicBezTo>
                    <a:pt x="6604593" y="1149948"/>
                    <a:pt x="6526439" y="1198795"/>
                    <a:pt x="6487362" y="1255456"/>
                  </a:cubicBezTo>
                  <a:cubicBezTo>
                    <a:pt x="6448285" y="1312117"/>
                    <a:pt x="6458054" y="1378548"/>
                    <a:pt x="6428746" y="1443025"/>
                  </a:cubicBezTo>
                  <a:cubicBezTo>
                    <a:pt x="6399438" y="1507502"/>
                    <a:pt x="6344730" y="1597380"/>
                    <a:pt x="6311515" y="1642318"/>
                  </a:cubicBezTo>
                  <a:cubicBezTo>
                    <a:pt x="6278300" y="1687256"/>
                    <a:pt x="6256808" y="1706795"/>
                    <a:pt x="6229454" y="1712656"/>
                  </a:cubicBezTo>
                  <a:cubicBezTo>
                    <a:pt x="6202100" y="1718517"/>
                    <a:pt x="6147392" y="1698979"/>
                    <a:pt x="6147392" y="1677487"/>
                  </a:cubicBezTo>
                  <a:cubicBezTo>
                    <a:pt x="6147392" y="1655995"/>
                    <a:pt x="6200146" y="1622779"/>
                    <a:pt x="6229454" y="1583702"/>
                  </a:cubicBezTo>
                  <a:cubicBezTo>
                    <a:pt x="6258762" y="1544625"/>
                    <a:pt x="6309561" y="1493825"/>
                    <a:pt x="6323238" y="1443025"/>
                  </a:cubicBezTo>
                  <a:cubicBezTo>
                    <a:pt x="6336915" y="1392225"/>
                    <a:pt x="6327146" y="1288671"/>
                    <a:pt x="6311515" y="1278902"/>
                  </a:cubicBezTo>
                  <a:cubicBezTo>
                    <a:pt x="6295884" y="1269133"/>
                    <a:pt x="6262669" y="1345333"/>
                    <a:pt x="6229454" y="1384410"/>
                  </a:cubicBezTo>
                  <a:cubicBezTo>
                    <a:pt x="6196239" y="1423487"/>
                    <a:pt x="6151300" y="1480149"/>
                    <a:pt x="6112223" y="1513364"/>
                  </a:cubicBezTo>
                  <a:cubicBezTo>
                    <a:pt x="6073146" y="1546579"/>
                    <a:pt x="6039930" y="1571979"/>
                    <a:pt x="5994992" y="1583702"/>
                  </a:cubicBezTo>
                  <a:cubicBezTo>
                    <a:pt x="5950053" y="1595425"/>
                    <a:pt x="5879715" y="1575887"/>
                    <a:pt x="5842592" y="1583702"/>
                  </a:cubicBezTo>
                  <a:cubicBezTo>
                    <a:pt x="5805469" y="1591517"/>
                    <a:pt x="5785931" y="1599333"/>
                    <a:pt x="5772254" y="1630595"/>
                  </a:cubicBezTo>
                  <a:cubicBezTo>
                    <a:pt x="5758577" y="1661857"/>
                    <a:pt x="5762485" y="1732195"/>
                    <a:pt x="5760531" y="1771272"/>
                  </a:cubicBezTo>
                  <a:cubicBezTo>
                    <a:pt x="5758577" y="1810349"/>
                    <a:pt x="5778116" y="1847472"/>
                    <a:pt x="5760531" y="1865056"/>
                  </a:cubicBezTo>
                  <a:cubicBezTo>
                    <a:pt x="5742946" y="1882640"/>
                    <a:pt x="5670654" y="1896318"/>
                    <a:pt x="5655023" y="1876779"/>
                  </a:cubicBezTo>
                  <a:cubicBezTo>
                    <a:pt x="5639392" y="1857240"/>
                    <a:pt x="5692146" y="1782994"/>
                    <a:pt x="5666746" y="1747825"/>
                  </a:cubicBezTo>
                  <a:cubicBezTo>
                    <a:pt x="5641346" y="1712656"/>
                    <a:pt x="5555377" y="1689210"/>
                    <a:pt x="5502623" y="1665764"/>
                  </a:cubicBezTo>
                  <a:cubicBezTo>
                    <a:pt x="5449869" y="1642318"/>
                    <a:pt x="5399069" y="1607148"/>
                    <a:pt x="5350223" y="1607148"/>
                  </a:cubicBezTo>
                  <a:cubicBezTo>
                    <a:pt x="5301377" y="1607148"/>
                    <a:pt x="5258392" y="1655995"/>
                    <a:pt x="5209546" y="1665764"/>
                  </a:cubicBezTo>
                  <a:cubicBezTo>
                    <a:pt x="5160700" y="1675533"/>
                    <a:pt x="5098177" y="1669672"/>
                    <a:pt x="5057146" y="1665764"/>
                  </a:cubicBezTo>
                  <a:cubicBezTo>
                    <a:pt x="5016115" y="1661856"/>
                    <a:pt x="4961408" y="1605195"/>
                    <a:pt x="4963362" y="1642318"/>
                  </a:cubicBezTo>
                  <a:cubicBezTo>
                    <a:pt x="4965316" y="1679441"/>
                    <a:pt x="5043469" y="1835748"/>
                    <a:pt x="5068869" y="1888502"/>
                  </a:cubicBezTo>
                  <a:cubicBezTo>
                    <a:pt x="5094269" y="1941256"/>
                    <a:pt x="5100131" y="1974472"/>
                    <a:pt x="5115762" y="1958841"/>
                  </a:cubicBezTo>
                  <a:cubicBezTo>
                    <a:pt x="5131393" y="1943210"/>
                    <a:pt x="5141162" y="1816210"/>
                    <a:pt x="5162654" y="1794718"/>
                  </a:cubicBezTo>
                  <a:cubicBezTo>
                    <a:pt x="5184146" y="1773226"/>
                    <a:pt x="5211500" y="1824026"/>
                    <a:pt x="5244715" y="1829887"/>
                  </a:cubicBezTo>
                  <a:cubicBezTo>
                    <a:pt x="5277930" y="1835748"/>
                    <a:pt x="5334592" y="1831841"/>
                    <a:pt x="5361946" y="1829887"/>
                  </a:cubicBezTo>
                  <a:cubicBezTo>
                    <a:pt x="5389300" y="1827933"/>
                    <a:pt x="5387346" y="1800579"/>
                    <a:pt x="5408838" y="1818164"/>
                  </a:cubicBezTo>
                  <a:cubicBezTo>
                    <a:pt x="5430330" y="1835749"/>
                    <a:pt x="5455731" y="1904134"/>
                    <a:pt x="5490900" y="1935395"/>
                  </a:cubicBezTo>
                  <a:cubicBezTo>
                    <a:pt x="5526069" y="1966656"/>
                    <a:pt x="5565146" y="1986195"/>
                    <a:pt x="5619854" y="2005733"/>
                  </a:cubicBezTo>
                  <a:cubicBezTo>
                    <a:pt x="5674562" y="2025271"/>
                    <a:pt x="5762485" y="2029179"/>
                    <a:pt x="5819146" y="2052625"/>
                  </a:cubicBezTo>
                  <a:cubicBezTo>
                    <a:pt x="5875807" y="2076071"/>
                    <a:pt x="5924654" y="2083887"/>
                    <a:pt x="5959823" y="2146410"/>
                  </a:cubicBezTo>
                  <a:cubicBezTo>
                    <a:pt x="5994992" y="2208933"/>
                    <a:pt x="5994993" y="2367195"/>
                    <a:pt x="6030162" y="2427764"/>
                  </a:cubicBezTo>
                  <a:cubicBezTo>
                    <a:pt x="6065331" y="2488333"/>
                    <a:pt x="6133715" y="2480517"/>
                    <a:pt x="6170838" y="2509825"/>
                  </a:cubicBezTo>
                  <a:cubicBezTo>
                    <a:pt x="6207961" y="2539133"/>
                    <a:pt x="6248992" y="2560625"/>
                    <a:pt x="6252900" y="2603610"/>
                  </a:cubicBezTo>
                  <a:cubicBezTo>
                    <a:pt x="6256808" y="2646595"/>
                    <a:pt x="6174747" y="2740379"/>
                    <a:pt x="6194285" y="2767733"/>
                  </a:cubicBezTo>
                  <a:cubicBezTo>
                    <a:pt x="6213823" y="2795087"/>
                    <a:pt x="6325193" y="2771641"/>
                    <a:pt x="6370131" y="2767733"/>
                  </a:cubicBezTo>
                  <a:cubicBezTo>
                    <a:pt x="6415069" y="2763825"/>
                    <a:pt x="6448284" y="2759918"/>
                    <a:pt x="6463915" y="2744287"/>
                  </a:cubicBezTo>
                  <a:cubicBezTo>
                    <a:pt x="6479546" y="2728656"/>
                    <a:pt x="6481499" y="2705209"/>
                    <a:pt x="6463915" y="2673948"/>
                  </a:cubicBezTo>
                  <a:cubicBezTo>
                    <a:pt x="6446331" y="2642687"/>
                    <a:pt x="6411162" y="2613379"/>
                    <a:pt x="6358408" y="2556718"/>
                  </a:cubicBezTo>
                  <a:cubicBezTo>
                    <a:pt x="6305654" y="2500057"/>
                    <a:pt x="6194284" y="2408225"/>
                    <a:pt x="6147392" y="2333979"/>
                  </a:cubicBezTo>
                  <a:cubicBezTo>
                    <a:pt x="6100500" y="2259733"/>
                    <a:pt x="6106362" y="2173764"/>
                    <a:pt x="6077054" y="2111241"/>
                  </a:cubicBezTo>
                  <a:cubicBezTo>
                    <a:pt x="6047746" y="2048718"/>
                    <a:pt x="6004761" y="2003779"/>
                    <a:pt x="5971546" y="1958841"/>
                  </a:cubicBezTo>
                  <a:cubicBezTo>
                    <a:pt x="5938331" y="1913903"/>
                    <a:pt x="5897300" y="1870918"/>
                    <a:pt x="5877762" y="1841610"/>
                  </a:cubicBezTo>
                  <a:cubicBezTo>
                    <a:pt x="5858224" y="1812302"/>
                    <a:pt x="5842592" y="1802533"/>
                    <a:pt x="5854315" y="1782995"/>
                  </a:cubicBezTo>
                  <a:cubicBezTo>
                    <a:pt x="5866038" y="1763457"/>
                    <a:pt x="5920746" y="1720471"/>
                    <a:pt x="5948100" y="1724379"/>
                  </a:cubicBezTo>
                  <a:cubicBezTo>
                    <a:pt x="5975454" y="1728287"/>
                    <a:pt x="5993038" y="1761503"/>
                    <a:pt x="6018438" y="1806441"/>
                  </a:cubicBezTo>
                  <a:cubicBezTo>
                    <a:pt x="6043838" y="1851379"/>
                    <a:pt x="6065331" y="1919764"/>
                    <a:pt x="6100500" y="1994010"/>
                  </a:cubicBezTo>
                  <a:cubicBezTo>
                    <a:pt x="6135669" y="2068256"/>
                    <a:pt x="6174746" y="2183533"/>
                    <a:pt x="6229454" y="2251918"/>
                  </a:cubicBezTo>
                  <a:cubicBezTo>
                    <a:pt x="6284162" y="2320303"/>
                    <a:pt x="6379900" y="2345703"/>
                    <a:pt x="6428746" y="2404318"/>
                  </a:cubicBezTo>
                  <a:cubicBezTo>
                    <a:pt x="6477592" y="2462933"/>
                    <a:pt x="6481500" y="2548902"/>
                    <a:pt x="6522531" y="2603610"/>
                  </a:cubicBezTo>
                  <a:cubicBezTo>
                    <a:pt x="6563562" y="2658318"/>
                    <a:pt x="6626085" y="2716933"/>
                    <a:pt x="6674931" y="2732564"/>
                  </a:cubicBezTo>
                  <a:cubicBezTo>
                    <a:pt x="6723777" y="2748195"/>
                    <a:pt x="6778485" y="2718887"/>
                    <a:pt x="6815608" y="2697395"/>
                  </a:cubicBezTo>
                  <a:cubicBezTo>
                    <a:pt x="6852731" y="2675903"/>
                    <a:pt x="6870315" y="2611425"/>
                    <a:pt x="6897669" y="2603610"/>
                  </a:cubicBezTo>
                  <a:cubicBezTo>
                    <a:pt x="6925023" y="2595795"/>
                    <a:pt x="6936746" y="2662225"/>
                    <a:pt x="6979731" y="2650502"/>
                  </a:cubicBezTo>
                  <a:cubicBezTo>
                    <a:pt x="7022716" y="2638779"/>
                    <a:pt x="7100869" y="2560626"/>
                    <a:pt x="7155577" y="2533272"/>
                  </a:cubicBezTo>
                  <a:cubicBezTo>
                    <a:pt x="7210285" y="2505918"/>
                    <a:pt x="7261085" y="2482471"/>
                    <a:pt x="7307977" y="2486379"/>
                  </a:cubicBezTo>
                  <a:cubicBezTo>
                    <a:pt x="7354869" y="2490287"/>
                    <a:pt x="7395900" y="2543041"/>
                    <a:pt x="7436931" y="2556718"/>
                  </a:cubicBezTo>
                  <a:cubicBezTo>
                    <a:pt x="7477962" y="2570395"/>
                    <a:pt x="7528762" y="2566487"/>
                    <a:pt x="7554162" y="2568441"/>
                  </a:cubicBezTo>
                  <a:cubicBezTo>
                    <a:pt x="7579562" y="2570395"/>
                    <a:pt x="7589331" y="2556718"/>
                    <a:pt x="7589331" y="2568441"/>
                  </a:cubicBezTo>
                  <a:cubicBezTo>
                    <a:pt x="7589331" y="2580164"/>
                    <a:pt x="7577608" y="2613379"/>
                    <a:pt x="7554162" y="2638779"/>
                  </a:cubicBezTo>
                  <a:cubicBezTo>
                    <a:pt x="7530716" y="2664179"/>
                    <a:pt x="7464285" y="2670041"/>
                    <a:pt x="7448654" y="2720841"/>
                  </a:cubicBezTo>
                  <a:cubicBezTo>
                    <a:pt x="7433023" y="2771641"/>
                    <a:pt x="7483823" y="2879102"/>
                    <a:pt x="7460377" y="2943579"/>
                  </a:cubicBezTo>
                  <a:cubicBezTo>
                    <a:pt x="7436931" y="3008056"/>
                    <a:pt x="7368546" y="3078394"/>
                    <a:pt x="7307977" y="3107702"/>
                  </a:cubicBezTo>
                  <a:cubicBezTo>
                    <a:pt x="7247408" y="3137010"/>
                    <a:pt x="7157531" y="3105748"/>
                    <a:pt x="7096962" y="3119425"/>
                  </a:cubicBezTo>
                  <a:cubicBezTo>
                    <a:pt x="7036393" y="3133102"/>
                    <a:pt x="6995362" y="3195625"/>
                    <a:pt x="6944562" y="3189764"/>
                  </a:cubicBezTo>
                  <a:cubicBezTo>
                    <a:pt x="6893762" y="3183903"/>
                    <a:pt x="6856639" y="3092071"/>
                    <a:pt x="6792162" y="3084256"/>
                  </a:cubicBezTo>
                  <a:cubicBezTo>
                    <a:pt x="6727685" y="3076441"/>
                    <a:pt x="6602638" y="3103795"/>
                    <a:pt x="6557700" y="3142872"/>
                  </a:cubicBezTo>
                  <a:cubicBezTo>
                    <a:pt x="6512762" y="3181949"/>
                    <a:pt x="6559654" y="3279641"/>
                    <a:pt x="6522531" y="3318718"/>
                  </a:cubicBezTo>
                  <a:cubicBezTo>
                    <a:pt x="6485408" y="3357795"/>
                    <a:pt x="6379900" y="3348025"/>
                    <a:pt x="6334962" y="3377333"/>
                  </a:cubicBezTo>
                  <a:cubicBezTo>
                    <a:pt x="6290024" y="3406641"/>
                    <a:pt x="6319331" y="3469164"/>
                    <a:pt x="6252900" y="3494564"/>
                  </a:cubicBezTo>
                  <a:cubicBezTo>
                    <a:pt x="6186469" y="3519964"/>
                    <a:pt x="6036023" y="3492610"/>
                    <a:pt x="5936377" y="3529733"/>
                  </a:cubicBezTo>
                  <a:cubicBezTo>
                    <a:pt x="5836731" y="3566856"/>
                    <a:pt x="5739038" y="3641102"/>
                    <a:pt x="5655023" y="3717302"/>
                  </a:cubicBezTo>
                  <a:cubicBezTo>
                    <a:pt x="5571008" y="3793502"/>
                    <a:pt x="5496762" y="3920502"/>
                    <a:pt x="5432285" y="3986933"/>
                  </a:cubicBezTo>
                  <a:cubicBezTo>
                    <a:pt x="5367808" y="4053364"/>
                    <a:pt x="5317008" y="4086579"/>
                    <a:pt x="5268162" y="4115887"/>
                  </a:cubicBezTo>
                  <a:cubicBezTo>
                    <a:pt x="5219316" y="4145195"/>
                    <a:pt x="5191962" y="4166687"/>
                    <a:pt x="5139208" y="4162779"/>
                  </a:cubicBezTo>
                  <a:cubicBezTo>
                    <a:pt x="5086454" y="4158871"/>
                    <a:pt x="5010253" y="4121749"/>
                    <a:pt x="4951638" y="4092441"/>
                  </a:cubicBezTo>
                  <a:cubicBezTo>
                    <a:pt x="4893023" y="4063133"/>
                    <a:pt x="4832453" y="4012333"/>
                    <a:pt x="4787515" y="3986933"/>
                  </a:cubicBezTo>
                  <a:cubicBezTo>
                    <a:pt x="4742577" y="3961533"/>
                    <a:pt x="4699592" y="3973256"/>
                    <a:pt x="4682008" y="3940041"/>
                  </a:cubicBezTo>
                  <a:cubicBezTo>
                    <a:pt x="4664424" y="3906826"/>
                    <a:pt x="4668331" y="3836487"/>
                    <a:pt x="4682008" y="3787641"/>
                  </a:cubicBezTo>
                  <a:cubicBezTo>
                    <a:pt x="4695685" y="3738795"/>
                    <a:pt x="4750392" y="3697764"/>
                    <a:pt x="4764069" y="3646964"/>
                  </a:cubicBezTo>
                  <a:cubicBezTo>
                    <a:pt x="4777746" y="3596164"/>
                    <a:pt x="4760161" y="3537549"/>
                    <a:pt x="4764069" y="3482841"/>
                  </a:cubicBezTo>
                  <a:cubicBezTo>
                    <a:pt x="4767977" y="3428133"/>
                    <a:pt x="4810961" y="3377333"/>
                    <a:pt x="4787515" y="3318718"/>
                  </a:cubicBezTo>
                  <a:cubicBezTo>
                    <a:pt x="4764069" y="3260103"/>
                    <a:pt x="4687869" y="3168271"/>
                    <a:pt x="4623392" y="3131148"/>
                  </a:cubicBezTo>
                  <a:cubicBezTo>
                    <a:pt x="4558915" y="3094025"/>
                    <a:pt x="4447546" y="3127240"/>
                    <a:pt x="4400654" y="3095979"/>
                  </a:cubicBezTo>
                  <a:cubicBezTo>
                    <a:pt x="4353762" y="3064718"/>
                    <a:pt x="4406515" y="2980702"/>
                    <a:pt x="4342038" y="2943579"/>
                  </a:cubicBezTo>
                  <a:cubicBezTo>
                    <a:pt x="4277561" y="2906456"/>
                    <a:pt x="4099761" y="2890825"/>
                    <a:pt x="4013792" y="2873241"/>
                  </a:cubicBezTo>
                  <a:cubicBezTo>
                    <a:pt x="3927823" y="2855656"/>
                    <a:pt x="3847715" y="2869333"/>
                    <a:pt x="3826223" y="2838072"/>
                  </a:cubicBezTo>
                  <a:cubicBezTo>
                    <a:pt x="3804731" y="2806811"/>
                    <a:pt x="3828177" y="2738426"/>
                    <a:pt x="3884838" y="2685672"/>
                  </a:cubicBezTo>
                  <a:cubicBezTo>
                    <a:pt x="3941499" y="2632918"/>
                    <a:pt x="4105623" y="2568440"/>
                    <a:pt x="4166192" y="2521548"/>
                  </a:cubicBezTo>
                  <a:cubicBezTo>
                    <a:pt x="4226761" y="2474656"/>
                    <a:pt x="4215039" y="2429718"/>
                    <a:pt x="4248254" y="2404318"/>
                  </a:cubicBezTo>
                  <a:cubicBezTo>
                    <a:pt x="4281469" y="2378918"/>
                    <a:pt x="4322500" y="2392594"/>
                    <a:pt x="4365485" y="2369148"/>
                  </a:cubicBezTo>
                  <a:cubicBezTo>
                    <a:pt x="4408470" y="2345702"/>
                    <a:pt x="4457316" y="2281225"/>
                    <a:pt x="4506162" y="2263641"/>
                  </a:cubicBezTo>
                  <a:cubicBezTo>
                    <a:pt x="4555008" y="2246057"/>
                    <a:pt x="4625347" y="2275364"/>
                    <a:pt x="4658562" y="2263641"/>
                  </a:cubicBezTo>
                  <a:cubicBezTo>
                    <a:pt x="4691777" y="2251918"/>
                    <a:pt x="4689823" y="2206979"/>
                    <a:pt x="4705454" y="2193302"/>
                  </a:cubicBezTo>
                  <a:cubicBezTo>
                    <a:pt x="4721085" y="2179625"/>
                    <a:pt x="4732808" y="2197210"/>
                    <a:pt x="4752346" y="2181579"/>
                  </a:cubicBezTo>
                  <a:cubicBezTo>
                    <a:pt x="4771884" y="2165948"/>
                    <a:pt x="4795331" y="2105379"/>
                    <a:pt x="4822685" y="2099518"/>
                  </a:cubicBezTo>
                  <a:cubicBezTo>
                    <a:pt x="4850039" y="2093657"/>
                    <a:pt x="4891069" y="2154226"/>
                    <a:pt x="4916469" y="2146410"/>
                  </a:cubicBezTo>
                  <a:cubicBezTo>
                    <a:pt x="4941869" y="2138594"/>
                    <a:pt x="4965316" y="2093656"/>
                    <a:pt x="4975085" y="2052625"/>
                  </a:cubicBezTo>
                  <a:cubicBezTo>
                    <a:pt x="4984854" y="2011594"/>
                    <a:pt x="4988762" y="1937348"/>
                    <a:pt x="4975085" y="1900225"/>
                  </a:cubicBezTo>
                  <a:cubicBezTo>
                    <a:pt x="4961408" y="1863102"/>
                    <a:pt x="4924285" y="1829887"/>
                    <a:pt x="4893023" y="1829887"/>
                  </a:cubicBezTo>
                  <a:cubicBezTo>
                    <a:pt x="4861761" y="1829887"/>
                    <a:pt x="4830500" y="1894363"/>
                    <a:pt x="4787515" y="1900225"/>
                  </a:cubicBezTo>
                  <a:cubicBezTo>
                    <a:pt x="4744530" y="1906087"/>
                    <a:pt x="4676146" y="1884594"/>
                    <a:pt x="4635115" y="1865056"/>
                  </a:cubicBezTo>
                  <a:cubicBezTo>
                    <a:pt x="4594084" y="1845518"/>
                    <a:pt x="4584315" y="1792764"/>
                    <a:pt x="4541331" y="1782995"/>
                  </a:cubicBezTo>
                  <a:cubicBezTo>
                    <a:pt x="4498347" y="1773226"/>
                    <a:pt x="4420193" y="1792764"/>
                    <a:pt x="4377208" y="1806441"/>
                  </a:cubicBezTo>
                  <a:cubicBezTo>
                    <a:pt x="4334223" y="1820118"/>
                    <a:pt x="4308823" y="1849425"/>
                    <a:pt x="4283423" y="1865056"/>
                  </a:cubicBezTo>
                  <a:cubicBezTo>
                    <a:pt x="4258023" y="1880687"/>
                    <a:pt x="4252162" y="1902179"/>
                    <a:pt x="4224808" y="1900225"/>
                  </a:cubicBezTo>
                  <a:cubicBezTo>
                    <a:pt x="4197454" y="1898271"/>
                    <a:pt x="4156423" y="1855287"/>
                    <a:pt x="4119300" y="1853333"/>
                  </a:cubicBezTo>
                  <a:cubicBezTo>
                    <a:pt x="4082177" y="1851379"/>
                    <a:pt x="4058730" y="1878733"/>
                    <a:pt x="4002069" y="1888502"/>
                  </a:cubicBezTo>
                  <a:cubicBezTo>
                    <a:pt x="3945408" y="1898271"/>
                    <a:pt x="3849669" y="1915856"/>
                    <a:pt x="3779331" y="1911948"/>
                  </a:cubicBezTo>
                  <a:cubicBezTo>
                    <a:pt x="3708993" y="1908040"/>
                    <a:pt x="3638653" y="1892410"/>
                    <a:pt x="3580038" y="1865056"/>
                  </a:cubicBezTo>
                  <a:cubicBezTo>
                    <a:pt x="3521423" y="1837702"/>
                    <a:pt x="3468669" y="1781040"/>
                    <a:pt x="3427638" y="1747825"/>
                  </a:cubicBezTo>
                  <a:cubicBezTo>
                    <a:pt x="3386607" y="1714610"/>
                    <a:pt x="3376838" y="1685302"/>
                    <a:pt x="3333854" y="1665764"/>
                  </a:cubicBezTo>
                  <a:cubicBezTo>
                    <a:pt x="3290870" y="1646226"/>
                    <a:pt x="3204900" y="1648180"/>
                    <a:pt x="3169731" y="1630595"/>
                  </a:cubicBezTo>
                  <a:cubicBezTo>
                    <a:pt x="3134562" y="1613010"/>
                    <a:pt x="3103299" y="1575887"/>
                    <a:pt x="3122838" y="1560256"/>
                  </a:cubicBezTo>
                  <a:cubicBezTo>
                    <a:pt x="3142377" y="1544625"/>
                    <a:pt x="3251793" y="1552441"/>
                    <a:pt x="3286962" y="1536810"/>
                  </a:cubicBezTo>
                  <a:cubicBezTo>
                    <a:pt x="3322131" y="1521179"/>
                    <a:pt x="3367069" y="1495780"/>
                    <a:pt x="3333854" y="1466472"/>
                  </a:cubicBezTo>
                  <a:cubicBezTo>
                    <a:pt x="3300639" y="1437164"/>
                    <a:pt x="3146284" y="1392226"/>
                    <a:pt x="3087669" y="1360964"/>
                  </a:cubicBezTo>
                  <a:cubicBezTo>
                    <a:pt x="3029054" y="1329702"/>
                    <a:pt x="2974347" y="1294533"/>
                    <a:pt x="2982162" y="1278902"/>
                  </a:cubicBezTo>
                  <a:cubicBezTo>
                    <a:pt x="2989977" y="1263271"/>
                    <a:pt x="3075947" y="1257410"/>
                    <a:pt x="3134562" y="1267179"/>
                  </a:cubicBezTo>
                  <a:cubicBezTo>
                    <a:pt x="3193177" y="1276948"/>
                    <a:pt x="3277192" y="1325795"/>
                    <a:pt x="3333854" y="1337518"/>
                  </a:cubicBezTo>
                  <a:cubicBezTo>
                    <a:pt x="3390515" y="1349241"/>
                    <a:pt x="3429592" y="1345333"/>
                    <a:pt x="3474531" y="1337518"/>
                  </a:cubicBezTo>
                  <a:cubicBezTo>
                    <a:pt x="3519469" y="1329702"/>
                    <a:pt x="3611300" y="1317979"/>
                    <a:pt x="3603485" y="1290625"/>
                  </a:cubicBezTo>
                  <a:cubicBezTo>
                    <a:pt x="3595670" y="1263271"/>
                    <a:pt x="3501884" y="1194887"/>
                    <a:pt x="3427638" y="1173395"/>
                  </a:cubicBezTo>
                  <a:cubicBezTo>
                    <a:pt x="3353392" y="1151903"/>
                    <a:pt x="3240069" y="1163626"/>
                    <a:pt x="3158008" y="1161672"/>
                  </a:cubicBezTo>
                  <a:cubicBezTo>
                    <a:pt x="3075947" y="1159718"/>
                    <a:pt x="3003654" y="1165580"/>
                    <a:pt x="2935269" y="1161672"/>
                  </a:cubicBezTo>
                  <a:cubicBezTo>
                    <a:pt x="2866884" y="1157764"/>
                    <a:pt x="2804361" y="1134317"/>
                    <a:pt x="2747700" y="1138225"/>
                  </a:cubicBezTo>
                  <a:cubicBezTo>
                    <a:pt x="2691038" y="1142133"/>
                    <a:pt x="2646100" y="1181210"/>
                    <a:pt x="2595300" y="1185118"/>
                  </a:cubicBezTo>
                  <a:cubicBezTo>
                    <a:pt x="2544500" y="1189026"/>
                    <a:pt x="2499562" y="1149949"/>
                    <a:pt x="2442900" y="1161672"/>
                  </a:cubicBezTo>
                  <a:cubicBezTo>
                    <a:pt x="2386238" y="1173395"/>
                    <a:pt x="2302223" y="1204656"/>
                    <a:pt x="2255331" y="1255456"/>
                  </a:cubicBezTo>
                  <a:cubicBezTo>
                    <a:pt x="2208439" y="1306256"/>
                    <a:pt x="2181084" y="1401995"/>
                    <a:pt x="2161546" y="1466472"/>
                  </a:cubicBezTo>
                  <a:cubicBezTo>
                    <a:pt x="2142007" y="1530949"/>
                    <a:pt x="2157639" y="1591518"/>
                    <a:pt x="2138100" y="1642318"/>
                  </a:cubicBezTo>
                  <a:cubicBezTo>
                    <a:pt x="2118561" y="1693118"/>
                    <a:pt x="2081438" y="1769318"/>
                    <a:pt x="2044315" y="1771272"/>
                  </a:cubicBezTo>
                  <a:cubicBezTo>
                    <a:pt x="2007192" y="1773226"/>
                    <a:pt x="1962254" y="1691164"/>
                    <a:pt x="1915362" y="1654041"/>
                  </a:cubicBezTo>
                  <a:cubicBezTo>
                    <a:pt x="1868470" y="1616918"/>
                    <a:pt x="1790316" y="1546579"/>
                    <a:pt x="1762962" y="1548533"/>
                  </a:cubicBezTo>
                  <a:cubicBezTo>
                    <a:pt x="1735608" y="1550487"/>
                    <a:pt x="1729746" y="1618872"/>
                    <a:pt x="1751238" y="1665764"/>
                  </a:cubicBezTo>
                  <a:cubicBezTo>
                    <a:pt x="1772730" y="1712656"/>
                    <a:pt x="1858700" y="1786902"/>
                    <a:pt x="1891915" y="1829887"/>
                  </a:cubicBezTo>
                  <a:cubicBezTo>
                    <a:pt x="1925130" y="1872872"/>
                    <a:pt x="1993515" y="1843564"/>
                    <a:pt x="1950531" y="1923672"/>
                  </a:cubicBezTo>
                  <a:cubicBezTo>
                    <a:pt x="1907546" y="2003780"/>
                    <a:pt x="1718023" y="2222610"/>
                    <a:pt x="1634008" y="2310533"/>
                  </a:cubicBezTo>
                  <a:cubicBezTo>
                    <a:pt x="1549993" y="2398456"/>
                    <a:pt x="1514823" y="2410179"/>
                    <a:pt x="1446438" y="2451210"/>
                  </a:cubicBezTo>
                  <a:cubicBezTo>
                    <a:pt x="1378053" y="2492241"/>
                    <a:pt x="1247146" y="2505918"/>
                    <a:pt x="1223700" y="2556718"/>
                  </a:cubicBezTo>
                  <a:cubicBezTo>
                    <a:pt x="1200254" y="2607518"/>
                    <a:pt x="1272547" y="2683718"/>
                    <a:pt x="1305762" y="2756010"/>
                  </a:cubicBezTo>
                  <a:cubicBezTo>
                    <a:pt x="1338977" y="2828302"/>
                    <a:pt x="1409315" y="2904503"/>
                    <a:pt x="1422992" y="2990472"/>
                  </a:cubicBezTo>
                  <a:cubicBezTo>
                    <a:pt x="1436669" y="3076441"/>
                    <a:pt x="1442531" y="3179994"/>
                    <a:pt x="1387823" y="3271825"/>
                  </a:cubicBezTo>
                  <a:cubicBezTo>
                    <a:pt x="1333115" y="3363656"/>
                    <a:pt x="1188531" y="3480887"/>
                    <a:pt x="1094746" y="3541456"/>
                  </a:cubicBezTo>
                  <a:cubicBezTo>
                    <a:pt x="1000961" y="3602025"/>
                    <a:pt x="905223" y="3613749"/>
                    <a:pt x="825115" y="3635241"/>
                  </a:cubicBezTo>
                  <a:cubicBezTo>
                    <a:pt x="745007" y="3656733"/>
                    <a:pt x="651223" y="3684087"/>
                    <a:pt x="614100" y="3670410"/>
                  </a:cubicBezTo>
                  <a:cubicBezTo>
                    <a:pt x="576977" y="3656733"/>
                    <a:pt x="600423" y="3605933"/>
                    <a:pt x="602377" y="3553179"/>
                  </a:cubicBezTo>
                  <a:cubicBezTo>
                    <a:pt x="604331" y="3500425"/>
                    <a:pt x="641454" y="3392964"/>
                    <a:pt x="625823" y="3353887"/>
                  </a:cubicBezTo>
                  <a:cubicBezTo>
                    <a:pt x="610192" y="3314810"/>
                    <a:pt x="535946" y="3295272"/>
                    <a:pt x="508592" y="3318718"/>
                  </a:cubicBezTo>
                  <a:cubicBezTo>
                    <a:pt x="481238" y="3342164"/>
                    <a:pt x="485146" y="3433995"/>
                    <a:pt x="461700" y="3494564"/>
                  </a:cubicBezTo>
                  <a:cubicBezTo>
                    <a:pt x="438254" y="3555133"/>
                    <a:pt x="397223" y="3617656"/>
                    <a:pt x="367915" y="3682133"/>
                  </a:cubicBezTo>
                  <a:cubicBezTo>
                    <a:pt x="338607" y="3746610"/>
                    <a:pt x="289762" y="3834533"/>
                    <a:pt x="285854" y="3881425"/>
                  </a:cubicBezTo>
                  <a:cubicBezTo>
                    <a:pt x="281946" y="3928317"/>
                    <a:pt x="317115" y="3965441"/>
                    <a:pt x="344469" y="3963487"/>
                  </a:cubicBezTo>
                  <a:cubicBezTo>
                    <a:pt x="371823" y="3961533"/>
                    <a:pt x="418715" y="3897056"/>
                    <a:pt x="449977" y="3869702"/>
                  </a:cubicBezTo>
                  <a:cubicBezTo>
                    <a:pt x="481239" y="3842348"/>
                    <a:pt x="512499" y="3795456"/>
                    <a:pt x="532038" y="3799364"/>
                  </a:cubicBezTo>
                  <a:cubicBezTo>
                    <a:pt x="551576" y="3803272"/>
                    <a:pt x="608239" y="3836486"/>
                    <a:pt x="567208" y="3893148"/>
                  </a:cubicBezTo>
                  <a:cubicBezTo>
                    <a:pt x="526177" y="3949809"/>
                    <a:pt x="348377" y="4068994"/>
                    <a:pt x="285854" y="4139333"/>
                  </a:cubicBezTo>
                  <a:cubicBezTo>
                    <a:pt x="223331" y="4209672"/>
                    <a:pt x="205746" y="4217487"/>
                    <a:pt x="192069" y="4315179"/>
                  </a:cubicBezTo>
                  <a:cubicBezTo>
                    <a:pt x="178392" y="4412871"/>
                    <a:pt x="215515" y="4567226"/>
                    <a:pt x="203792" y="4725487"/>
                  </a:cubicBezTo>
                  <a:cubicBezTo>
                    <a:pt x="192069" y="4883748"/>
                    <a:pt x="151039" y="5127979"/>
                    <a:pt x="121731" y="5264748"/>
                  </a:cubicBezTo>
                  <a:cubicBezTo>
                    <a:pt x="92423" y="5401517"/>
                    <a:pt x="45531" y="5465994"/>
                    <a:pt x="27946" y="5546102"/>
                  </a:cubicBezTo>
                  <a:cubicBezTo>
                    <a:pt x="10361" y="5626210"/>
                    <a:pt x="20131" y="5698503"/>
                    <a:pt x="16223" y="5745395"/>
                  </a:cubicBezTo>
                  <a:cubicBezTo>
                    <a:pt x="12315" y="5792287"/>
                    <a:pt x="-9177" y="5813779"/>
                    <a:pt x="4500" y="5827456"/>
                  </a:cubicBezTo>
                  <a:cubicBezTo>
                    <a:pt x="18177" y="5841133"/>
                    <a:pt x="98285" y="5827456"/>
                    <a:pt x="98285" y="5827456"/>
                  </a:cubicBezTo>
                  <a:lnTo>
                    <a:pt x="274131" y="5827456"/>
                  </a:lnTo>
                  <a:lnTo>
                    <a:pt x="2853208" y="5792287"/>
                  </a:lnTo>
                  <a:cubicBezTo>
                    <a:pt x="3718762" y="5792287"/>
                    <a:pt x="4590177" y="5827456"/>
                    <a:pt x="5467454" y="5827456"/>
                  </a:cubicBezTo>
                  <a:cubicBezTo>
                    <a:pt x="6344731" y="5827456"/>
                    <a:pt x="8116869" y="5792287"/>
                    <a:pt x="8116869" y="5792287"/>
                  </a:cubicBezTo>
                  <a:lnTo>
                    <a:pt x="10860069" y="5792287"/>
                  </a:lnTo>
                  <a:cubicBezTo>
                    <a:pt x="11395423" y="5794241"/>
                    <a:pt x="11196131" y="5802056"/>
                    <a:pt x="11328992" y="5804010"/>
                  </a:cubicBezTo>
                  <a:cubicBezTo>
                    <a:pt x="11461853" y="5805964"/>
                    <a:pt x="11565407" y="5802056"/>
                    <a:pt x="11657238" y="5804010"/>
                  </a:cubicBezTo>
                  <a:cubicBezTo>
                    <a:pt x="11749069" y="5805964"/>
                    <a:pt x="11827223" y="5815733"/>
                    <a:pt x="11879977" y="5815733"/>
                  </a:cubicBezTo>
                  <a:cubicBezTo>
                    <a:pt x="11932731" y="5815733"/>
                    <a:pt x="11952270" y="5815733"/>
                    <a:pt x="11973762" y="5804010"/>
                  </a:cubicBezTo>
                  <a:cubicBezTo>
                    <a:pt x="11995254" y="5792287"/>
                    <a:pt x="12014793" y="5768841"/>
                    <a:pt x="12008931" y="5745395"/>
                  </a:cubicBezTo>
                  <a:cubicBezTo>
                    <a:pt x="12003069" y="5721949"/>
                    <a:pt x="11987438" y="5700456"/>
                    <a:pt x="11938592" y="5663333"/>
                  </a:cubicBezTo>
                  <a:cubicBezTo>
                    <a:pt x="11889746" y="5626210"/>
                    <a:pt x="11803777" y="5563687"/>
                    <a:pt x="11715854" y="5522656"/>
                  </a:cubicBezTo>
                  <a:cubicBezTo>
                    <a:pt x="11627931" y="5481625"/>
                    <a:pt x="11522423" y="5475763"/>
                    <a:pt x="11411054" y="5417148"/>
                  </a:cubicBezTo>
                  <a:cubicBezTo>
                    <a:pt x="11299685" y="5358533"/>
                    <a:pt x="11182453" y="5268656"/>
                    <a:pt x="11047638" y="5170964"/>
                  </a:cubicBezTo>
                  <a:cubicBezTo>
                    <a:pt x="10912823" y="5073272"/>
                    <a:pt x="10729162" y="4938456"/>
                    <a:pt x="10602162" y="4830995"/>
                  </a:cubicBezTo>
                  <a:cubicBezTo>
                    <a:pt x="10475162" y="4723534"/>
                    <a:pt x="10377469" y="4604349"/>
                    <a:pt x="10285638" y="4526195"/>
                  </a:cubicBezTo>
                  <a:cubicBezTo>
                    <a:pt x="10193807" y="4448041"/>
                    <a:pt x="10107838" y="4422641"/>
                    <a:pt x="10051177" y="4362072"/>
                  </a:cubicBezTo>
                  <a:cubicBezTo>
                    <a:pt x="9994516" y="4301503"/>
                    <a:pt x="9982792" y="4203810"/>
                    <a:pt x="9910500" y="412761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111154" y="7996442"/>
              <a:ext cx="824370" cy="505163"/>
            </a:xfrm>
            <a:custGeom>
              <a:avLst/>
              <a:gdLst>
                <a:gd name="connsiteX0" fmla="*/ 814754 w 824370"/>
                <a:gd name="connsiteY0" fmla="*/ 57312 h 505163"/>
                <a:gd name="connsiteX1" fmla="*/ 615461 w 824370"/>
                <a:gd name="connsiteY1" fmla="*/ 10420 h 505163"/>
                <a:gd name="connsiteX2" fmla="*/ 404446 w 824370"/>
                <a:gd name="connsiteY2" fmla="*/ 10420 h 505163"/>
                <a:gd name="connsiteX3" fmla="*/ 298938 w 824370"/>
                <a:gd name="connsiteY3" fmla="*/ 10420 h 505163"/>
                <a:gd name="connsiteX4" fmla="*/ 392723 w 824370"/>
                <a:gd name="connsiteY4" fmla="*/ 151096 h 505163"/>
                <a:gd name="connsiteX5" fmla="*/ 404446 w 824370"/>
                <a:gd name="connsiteY5" fmla="*/ 209712 h 505163"/>
                <a:gd name="connsiteX6" fmla="*/ 228600 w 824370"/>
                <a:gd name="connsiteY6" fmla="*/ 186266 h 505163"/>
                <a:gd name="connsiteX7" fmla="*/ 146538 w 824370"/>
                <a:gd name="connsiteY7" fmla="*/ 244881 h 505163"/>
                <a:gd name="connsiteX8" fmla="*/ 5861 w 824370"/>
                <a:gd name="connsiteY8" fmla="*/ 362112 h 505163"/>
                <a:gd name="connsiteX9" fmla="*/ 52754 w 824370"/>
                <a:gd name="connsiteY9" fmla="*/ 502789 h 505163"/>
                <a:gd name="connsiteX10" fmla="*/ 287215 w 824370"/>
                <a:gd name="connsiteY10" fmla="*/ 444173 h 505163"/>
                <a:gd name="connsiteX11" fmla="*/ 416169 w 824370"/>
                <a:gd name="connsiteY11" fmla="*/ 362112 h 505163"/>
                <a:gd name="connsiteX12" fmla="*/ 474784 w 824370"/>
                <a:gd name="connsiteY12" fmla="*/ 280050 h 505163"/>
                <a:gd name="connsiteX13" fmla="*/ 615461 w 824370"/>
                <a:gd name="connsiteY13" fmla="*/ 268327 h 505163"/>
                <a:gd name="connsiteX14" fmla="*/ 779584 w 824370"/>
                <a:gd name="connsiteY14" fmla="*/ 197989 h 505163"/>
                <a:gd name="connsiteX15" fmla="*/ 814754 w 824370"/>
                <a:gd name="connsiteY15" fmla="*/ 57312 h 50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4370" h="505163">
                  <a:moveTo>
                    <a:pt x="814754" y="57312"/>
                  </a:moveTo>
                  <a:cubicBezTo>
                    <a:pt x="787400" y="26050"/>
                    <a:pt x="683846" y="18235"/>
                    <a:pt x="615461" y="10420"/>
                  </a:cubicBezTo>
                  <a:cubicBezTo>
                    <a:pt x="547076" y="2605"/>
                    <a:pt x="404446" y="10420"/>
                    <a:pt x="404446" y="10420"/>
                  </a:cubicBezTo>
                  <a:cubicBezTo>
                    <a:pt x="351692" y="10420"/>
                    <a:pt x="300892" y="-13026"/>
                    <a:pt x="298938" y="10420"/>
                  </a:cubicBezTo>
                  <a:cubicBezTo>
                    <a:pt x="296984" y="33866"/>
                    <a:pt x="375138" y="117881"/>
                    <a:pt x="392723" y="151096"/>
                  </a:cubicBezTo>
                  <a:cubicBezTo>
                    <a:pt x="410308" y="184311"/>
                    <a:pt x="431800" y="203850"/>
                    <a:pt x="404446" y="209712"/>
                  </a:cubicBezTo>
                  <a:cubicBezTo>
                    <a:pt x="377092" y="215574"/>
                    <a:pt x="271585" y="180404"/>
                    <a:pt x="228600" y="186266"/>
                  </a:cubicBezTo>
                  <a:cubicBezTo>
                    <a:pt x="185615" y="192128"/>
                    <a:pt x="183661" y="215573"/>
                    <a:pt x="146538" y="244881"/>
                  </a:cubicBezTo>
                  <a:cubicBezTo>
                    <a:pt x="109415" y="274189"/>
                    <a:pt x="21492" y="319127"/>
                    <a:pt x="5861" y="362112"/>
                  </a:cubicBezTo>
                  <a:cubicBezTo>
                    <a:pt x="-9770" y="405097"/>
                    <a:pt x="5862" y="489112"/>
                    <a:pt x="52754" y="502789"/>
                  </a:cubicBezTo>
                  <a:cubicBezTo>
                    <a:pt x="99646" y="516466"/>
                    <a:pt x="226646" y="467619"/>
                    <a:pt x="287215" y="444173"/>
                  </a:cubicBezTo>
                  <a:cubicBezTo>
                    <a:pt x="347784" y="420727"/>
                    <a:pt x="384907" y="389466"/>
                    <a:pt x="416169" y="362112"/>
                  </a:cubicBezTo>
                  <a:cubicBezTo>
                    <a:pt x="447431" y="334758"/>
                    <a:pt x="441569" y="295681"/>
                    <a:pt x="474784" y="280050"/>
                  </a:cubicBezTo>
                  <a:cubicBezTo>
                    <a:pt x="507999" y="264419"/>
                    <a:pt x="564661" y="282004"/>
                    <a:pt x="615461" y="268327"/>
                  </a:cubicBezTo>
                  <a:cubicBezTo>
                    <a:pt x="666261" y="254650"/>
                    <a:pt x="754184" y="235112"/>
                    <a:pt x="779584" y="197989"/>
                  </a:cubicBezTo>
                  <a:cubicBezTo>
                    <a:pt x="804984" y="160866"/>
                    <a:pt x="842108" y="88574"/>
                    <a:pt x="814754" y="57312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0255" y="4899777"/>
              <a:ext cx="539699" cy="586655"/>
            </a:xfrm>
            <a:custGeom>
              <a:avLst/>
              <a:gdLst>
                <a:gd name="connsiteX0" fmla="*/ 328637 w 539699"/>
                <a:gd name="connsiteY0" fmla="*/ 469 h 586655"/>
                <a:gd name="connsiteX1" fmla="*/ 176237 w 539699"/>
                <a:gd name="connsiteY1" fmla="*/ 117700 h 586655"/>
                <a:gd name="connsiteX2" fmla="*/ 391 w 539699"/>
                <a:gd name="connsiteY2" fmla="*/ 199761 h 586655"/>
                <a:gd name="connsiteX3" fmla="*/ 129345 w 539699"/>
                <a:gd name="connsiteY3" fmla="*/ 305269 h 586655"/>
                <a:gd name="connsiteX4" fmla="*/ 152791 w 539699"/>
                <a:gd name="connsiteY4" fmla="*/ 457669 h 586655"/>
                <a:gd name="connsiteX5" fmla="*/ 234853 w 539699"/>
                <a:gd name="connsiteY5" fmla="*/ 586623 h 586655"/>
                <a:gd name="connsiteX6" fmla="*/ 375530 w 539699"/>
                <a:gd name="connsiteY6" fmla="*/ 469392 h 586655"/>
                <a:gd name="connsiteX7" fmla="*/ 527930 w 539699"/>
                <a:gd name="connsiteY7" fmla="*/ 387331 h 586655"/>
                <a:gd name="connsiteX8" fmla="*/ 516207 w 539699"/>
                <a:gd name="connsiteY8" fmla="*/ 246654 h 586655"/>
                <a:gd name="connsiteX9" fmla="*/ 410699 w 539699"/>
                <a:gd name="connsiteY9" fmla="*/ 164592 h 586655"/>
                <a:gd name="connsiteX10" fmla="*/ 328637 w 539699"/>
                <a:gd name="connsiteY10" fmla="*/ 469 h 586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9699" h="586655">
                  <a:moveTo>
                    <a:pt x="328637" y="469"/>
                  </a:moveTo>
                  <a:cubicBezTo>
                    <a:pt x="289560" y="-7346"/>
                    <a:pt x="230945" y="84485"/>
                    <a:pt x="176237" y="117700"/>
                  </a:cubicBezTo>
                  <a:cubicBezTo>
                    <a:pt x="121529" y="150915"/>
                    <a:pt x="8206" y="168500"/>
                    <a:pt x="391" y="199761"/>
                  </a:cubicBezTo>
                  <a:cubicBezTo>
                    <a:pt x="-7424" y="231023"/>
                    <a:pt x="103945" y="262284"/>
                    <a:pt x="129345" y="305269"/>
                  </a:cubicBezTo>
                  <a:cubicBezTo>
                    <a:pt x="154745" y="348254"/>
                    <a:pt x="135206" y="410777"/>
                    <a:pt x="152791" y="457669"/>
                  </a:cubicBezTo>
                  <a:cubicBezTo>
                    <a:pt x="170376" y="504561"/>
                    <a:pt x="197730" y="584669"/>
                    <a:pt x="234853" y="586623"/>
                  </a:cubicBezTo>
                  <a:cubicBezTo>
                    <a:pt x="271976" y="588577"/>
                    <a:pt x="326684" y="502607"/>
                    <a:pt x="375530" y="469392"/>
                  </a:cubicBezTo>
                  <a:cubicBezTo>
                    <a:pt x="424376" y="436177"/>
                    <a:pt x="504484" y="424454"/>
                    <a:pt x="527930" y="387331"/>
                  </a:cubicBezTo>
                  <a:cubicBezTo>
                    <a:pt x="551376" y="350208"/>
                    <a:pt x="535745" y="283777"/>
                    <a:pt x="516207" y="246654"/>
                  </a:cubicBezTo>
                  <a:cubicBezTo>
                    <a:pt x="496669" y="209531"/>
                    <a:pt x="436099" y="199761"/>
                    <a:pt x="410699" y="164592"/>
                  </a:cubicBezTo>
                  <a:cubicBezTo>
                    <a:pt x="385299" y="129423"/>
                    <a:pt x="367714" y="8284"/>
                    <a:pt x="328637" y="469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12277" y="7706457"/>
              <a:ext cx="5931877" cy="2880832"/>
            </a:xfrm>
            <a:custGeom>
              <a:avLst/>
              <a:gdLst>
                <a:gd name="connsiteX0" fmla="*/ 0 w 5931877"/>
                <a:gd name="connsiteY0" fmla="*/ 0 h 2838335"/>
                <a:gd name="connsiteX1" fmla="*/ 199292 w 5931877"/>
                <a:gd name="connsiteY1" fmla="*/ 257908 h 2838335"/>
                <a:gd name="connsiteX2" fmla="*/ 363415 w 5931877"/>
                <a:gd name="connsiteY2" fmla="*/ 363415 h 2838335"/>
                <a:gd name="connsiteX3" fmla="*/ 609600 w 5931877"/>
                <a:gd name="connsiteY3" fmla="*/ 574431 h 2838335"/>
                <a:gd name="connsiteX4" fmla="*/ 1066800 w 5931877"/>
                <a:gd name="connsiteY4" fmla="*/ 656492 h 2838335"/>
                <a:gd name="connsiteX5" fmla="*/ 1465385 w 5931877"/>
                <a:gd name="connsiteY5" fmla="*/ 867508 h 2838335"/>
                <a:gd name="connsiteX6" fmla="*/ 1524000 w 5931877"/>
                <a:gd name="connsiteY6" fmla="*/ 1324708 h 2838335"/>
                <a:gd name="connsiteX7" fmla="*/ 1664677 w 5931877"/>
                <a:gd name="connsiteY7" fmla="*/ 1594338 h 2838335"/>
                <a:gd name="connsiteX8" fmla="*/ 1957754 w 5931877"/>
                <a:gd name="connsiteY8" fmla="*/ 1699846 h 2838335"/>
                <a:gd name="connsiteX9" fmla="*/ 2438400 w 5931877"/>
                <a:gd name="connsiteY9" fmla="*/ 1781908 h 2838335"/>
                <a:gd name="connsiteX10" fmla="*/ 2602523 w 5931877"/>
                <a:gd name="connsiteY10" fmla="*/ 1817077 h 2838335"/>
                <a:gd name="connsiteX11" fmla="*/ 2895600 w 5931877"/>
                <a:gd name="connsiteY11" fmla="*/ 2145323 h 2838335"/>
                <a:gd name="connsiteX12" fmla="*/ 3352800 w 5931877"/>
                <a:gd name="connsiteY12" fmla="*/ 2332892 h 2838335"/>
                <a:gd name="connsiteX13" fmla="*/ 3610708 w 5931877"/>
                <a:gd name="connsiteY13" fmla="*/ 2508738 h 2838335"/>
                <a:gd name="connsiteX14" fmla="*/ 3927231 w 5931877"/>
                <a:gd name="connsiteY14" fmla="*/ 2825261 h 2838335"/>
                <a:gd name="connsiteX15" fmla="*/ 4384431 w 5931877"/>
                <a:gd name="connsiteY15" fmla="*/ 2754923 h 2838335"/>
                <a:gd name="connsiteX16" fmla="*/ 4501661 w 5931877"/>
                <a:gd name="connsiteY16" fmla="*/ 2543908 h 2838335"/>
                <a:gd name="connsiteX17" fmla="*/ 4665785 w 5931877"/>
                <a:gd name="connsiteY17" fmla="*/ 2250831 h 2838335"/>
                <a:gd name="connsiteX18" fmla="*/ 5029200 w 5931877"/>
                <a:gd name="connsiteY18" fmla="*/ 2145323 h 2838335"/>
                <a:gd name="connsiteX19" fmla="*/ 5275385 w 5931877"/>
                <a:gd name="connsiteY19" fmla="*/ 1981200 h 2838335"/>
                <a:gd name="connsiteX20" fmla="*/ 5205046 w 5931877"/>
                <a:gd name="connsiteY20" fmla="*/ 1652954 h 2838335"/>
                <a:gd name="connsiteX21" fmla="*/ 5545015 w 5931877"/>
                <a:gd name="connsiteY21" fmla="*/ 1453661 h 2838335"/>
                <a:gd name="connsiteX22" fmla="*/ 5709138 w 5931877"/>
                <a:gd name="connsiteY22" fmla="*/ 1031631 h 2838335"/>
                <a:gd name="connsiteX23" fmla="*/ 5744308 w 5931877"/>
                <a:gd name="connsiteY23" fmla="*/ 750277 h 2838335"/>
                <a:gd name="connsiteX24" fmla="*/ 5931877 w 5931877"/>
                <a:gd name="connsiteY24" fmla="*/ 445477 h 2838335"/>
                <a:gd name="connsiteX0" fmla="*/ 0 w 5931877"/>
                <a:gd name="connsiteY0" fmla="*/ 0 h 2861782"/>
                <a:gd name="connsiteX1" fmla="*/ 199292 w 5931877"/>
                <a:gd name="connsiteY1" fmla="*/ 281355 h 2861782"/>
                <a:gd name="connsiteX2" fmla="*/ 363415 w 5931877"/>
                <a:gd name="connsiteY2" fmla="*/ 386862 h 2861782"/>
                <a:gd name="connsiteX3" fmla="*/ 609600 w 5931877"/>
                <a:gd name="connsiteY3" fmla="*/ 597878 h 2861782"/>
                <a:gd name="connsiteX4" fmla="*/ 1066800 w 5931877"/>
                <a:gd name="connsiteY4" fmla="*/ 679939 h 2861782"/>
                <a:gd name="connsiteX5" fmla="*/ 1465385 w 5931877"/>
                <a:gd name="connsiteY5" fmla="*/ 890955 h 2861782"/>
                <a:gd name="connsiteX6" fmla="*/ 1524000 w 5931877"/>
                <a:gd name="connsiteY6" fmla="*/ 1348155 h 2861782"/>
                <a:gd name="connsiteX7" fmla="*/ 1664677 w 5931877"/>
                <a:gd name="connsiteY7" fmla="*/ 1617785 h 2861782"/>
                <a:gd name="connsiteX8" fmla="*/ 1957754 w 5931877"/>
                <a:gd name="connsiteY8" fmla="*/ 1723293 h 2861782"/>
                <a:gd name="connsiteX9" fmla="*/ 2438400 w 5931877"/>
                <a:gd name="connsiteY9" fmla="*/ 1805355 h 2861782"/>
                <a:gd name="connsiteX10" fmla="*/ 2602523 w 5931877"/>
                <a:gd name="connsiteY10" fmla="*/ 1840524 h 2861782"/>
                <a:gd name="connsiteX11" fmla="*/ 2895600 w 5931877"/>
                <a:gd name="connsiteY11" fmla="*/ 2168770 h 2861782"/>
                <a:gd name="connsiteX12" fmla="*/ 3352800 w 5931877"/>
                <a:gd name="connsiteY12" fmla="*/ 2356339 h 2861782"/>
                <a:gd name="connsiteX13" fmla="*/ 3610708 w 5931877"/>
                <a:gd name="connsiteY13" fmla="*/ 2532185 h 2861782"/>
                <a:gd name="connsiteX14" fmla="*/ 3927231 w 5931877"/>
                <a:gd name="connsiteY14" fmla="*/ 2848708 h 2861782"/>
                <a:gd name="connsiteX15" fmla="*/ 4384431 w 5931877"/>
                <a:gd name="connsiteY15" fmla="*/ 2778370 h 2861782"/>
                <a:gd name="connsiteX16" fmla="*/ 4501661 w 5931877"/>
                <a:gd name="connsiteY16" fmla="*/ 2567355 h 2861782"/>
                <a:gd name="connsiteX17" fmla="*/ 4665785 w 5931877"/>
                <a:gd name="connsiteY17" fmla="*/ 2274278 h 2861782"/>
                <a:gd name="connsiteX18" fmla="*/ 5029200 w 5931877"/>
                <a:gd name="connsiteY18" fmla="*/ 2168770 h 2861782"/>
                <a:gd name="connsiteX19" fmla="*/ 5275385 w 5931877"/>
                <a:gd name="connsiteY19" fmla="*/ 2004647 h 2861782"/>
                <a:gd name="connsiteX20" fmla="*/ 5205046 w 5931877"/>
                <a:gd name="connsiteY20" fmla="*/ 1676401 h 2861782"/>
                <a:gd name="connsiteX21" fmla="*/ 5545015 w 5931877"/>
                <a:gd name="connsiteY21" fmla="*/ 1477108 h 2861782"/>
                <a:gd name="connsiteX22" fmla="*/ 5709138 w 5931877"/>
                <a:gd name="connsiteY22" fmla="*/ 1055078 h 2861782"/>
                <a:gd name="connsiteX23" fmla="*/ 5744308 w 5931877"/>
                <a:gd name="connsiteY23" fmla="*/ 773724 h 2861782"/>
                <a:gd name="connsiteX24" fmla="*/ 5931877 w 5931877"/>
                <a:gd name="connsiteY24" fmla="*/ 468924 h 2861782"/>
                <a:gd name="connsiteX0" fmla="*/ 0 w 5931877"/>
                <a:gd name="connsiteY0" fmla="*/ 0 h 2880832"/>
                <a:gd name="connsiteX1" fmla="*/ 199292 w 5931877"/>
                <a:gd name="connsiteY1" fmla="*/ 300405 h 2880832"/>
                <a:gd name="connsiteX2" fmla="*/ 363415 w 5931877"/>
                <a:gd name="connsiteY2" fmla="*/ 405912 h 2880832"/>
                <a:gd name="connsiteX3" fmla="*/ 609600 w 5931877"/>
                <a:gd name="connsiteY3" fmla="*/ 616928 h 2880832"/>
                <a:gd name="connsiteX4" fmla="*/ 1066800 w 5931877"/>
                <a:gd name="connsiteY4" fmla="*/ 698989 h 2880832"/>
                <a:gd name="connsiteX5" fmla="*/ 1465385 w 5931877"/>
                <a:gd name="connsiteY5" fmla="*/ 910005 h 2880832"/>
                <a:gd name="connsiteX6" fmla="*/ 1524000 w 5931877"/>
                <a:gd name="connsiteY6" fmla="*/ 1367205 h 2880832"/>
                <a:gd name="connsiteX7" fmla="*/ 1664677 w 5931877"/>
                <a:gd name="connsiteY7" fmla="*/ 1636835 h 2880832"/>
                <a:gd name="connsiteX8" fmla="*/ 1957754 w 5931877"/>
                <a:gd name="connsiteY8" fmla="*/ 1742343 h 2880832"/>
                <a:gd name="connsiteX9" fmla="*/ 2438400 w 5931877"/>
                <a:gd name="connsiteY9" fmla="*/ 1824405 h 2880832"/>
                <a:gd name="connsiteX10" fmla="*/ 2602523 w 5931877"/>
                <a:gd name="connsiteY10" fmla="*/ 1859574 h 2880832"/>
                <a:gd name="connsiteX11" fmla="*/ 2895600 w 5931877"/>
                <a:gd name="connsiteY11" fmla="*/ 2187820 h 2880832"/>
                <a:gd name="connsiteX12" fmla="*/ 3352800 w 5931877"/>
                <a:gd name="connsiteY12" fmla="*/ 2375389 h 2880832"/>
                <a:gd name="connsiteX13" fmla="*/ 3610708 w 5931877"/>
                <a:gd name="connsiteY13" fmla="*/ 2551235 h 2880832"/>
                <a:gd name="connsiteX14" fmla="*/ 3927231 w 5931877"/>
                <a:gd name="connsiteY14" fmla="*/ 2867758 h 2880832"/>
                <a:gd name="connsiteX15" fmla="*/ 4384431 w 5931877"/>
                <a:gd name="connsiteY15" fmla="*/ 2797420 h 2880832"/>
                <a:gd name="connsiteX16" fmla="*/ 4501661 w 5931877"/>
                <a:gd name="connsiteY16" fmla="*/ 2586405 h 2880832"/>
                <a:gd name="connsiteX17" fmla="*/ 4665785 w 5931877"/>
                <a:gd name="connsiteY17" fmla="*/ 2293328 h 2880832"/>
                <a:gd name="connsiteX18" fmla="*/ 5029200 w 5931877"/>
                <a:gd name="connsiteY18" fmla="*/ 2187820 h 2880832"/>
                <a:gd name="connsiteX19" fmla="*/ 5275385 w 5931877"/>
                <a:gd name="connsiteY19" fmla="*/ 2023697 h 2880832"/>
                <a:gd name="connsiteX20" fmla="*/ 5205046 w 5931877"/>
                <a:gd name="connsiteY20" fmla="*/ 1695451 h 2880832"/>
                <a:gd name="connsiteX21" fmla="*/ 5545015 w 5931877"/>
                <a:gd name="connsiteY21" fmla="*/ 1496158 h 2880832"/>
                <a:gd name="connsiteX22" fmla="*/ 5709138 w 5931877"/>
                <a:gd name="connsiteY22" fmla="*/ 1074128 h 2880832"/>
                <a:gd name="connsiteX23" fmla="*/ 5744308 w 5931877"/>
                <a:gd name="connsiteY23" fmla="*/ 792774 h 2880832"/>
                <a:gd name="connsiteX24" fmla="*/ 5931877 w 5931877"/>
                <a:gd name="connsiteY24" fmla="*/ 487974 h 288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931877" h="2880832">
                  <a:moveTo>
                    <a:pt x="0" y="0"/>
                  </a:moveTo>
                  <a:cubicBezTo>
                    <a:pt x="69361" y="98669"/>
                    <a:pt x="138723" y="232753"/>
                    <a:pt x="199292" y="300405"/>
                  </a:cubicBezTo>
                  <a:cubicBezTo>
                    <a:pt x="259861" y="368057"/>
                    <a:pt x="295030" y="353158"/>
                    <a:pt x="363415" y="405912"/>
                  </a:cubicBezTo>
                  <a:cubicBezTo>
                    <a:pt x="431800" y="458666"/>
                    <a:pt x="492369" y="568082"/>
                    <a:pt x="609600" y="616928"/>
                  </a:cubicBezTo>
                  <a:cubicBezTo>
                    <a:pt x="726831" y="665774"/>
                    <a:pt x="924169" y="650143"/>
                    <a:pt x="1066800" y="698989"/>
                  </a:cubicBezTo>
                  <a:cubicBezTo>
                    <a:pt x="1209431" y="747835"/>
                    <a:pt x="1389185" y="798636"/>
                    <a:pt x="1465385" y="910005"/>
                  </a:cubicBezTo>
                  <a:cubicBezTo>
                    <a:pt x="1541585" y="1021374"/>
                    <a:pt x="1490785" y="1246067"/>
                    <a:pt x="1524000" y="1367205"/>
                  </a:cubicBezTo>
                  <a:cubicBezTo>
                    <a:pt x="1557215" y="1488343"/>
                    <a:pt x="1592385" y="1574312"/>
                    <a:pt x="1664677" y="1636835"/>
                  </a:cubicBezTo>
                  <a:cubicBezTo>
                    <a:pt x="1736969" y="1699358"/>
                    <a:pt x="1828800" y="1711081"/>
                    <a:pt x="1957754" y="1742343"/>
                  </a:cubicBezTo>
                  <a:cubicBezTo>
                    <a:pt x="2086708" y="1773605"/>
                    <a:pt x="2330939" y="1804867"/>
                    <a:pt x="2438400" y="1824405"/>
                  </a:cubicBezTo>
                  <a:cubicBezTo>
                    <a:pt x="2545861" y="1843943"/>
                    <a:pt x="2526323" y="1799005"/>
                    <a:pt x="2602523" y="1859574"/>
                  </a:cubicBezTo>
                  <a:cubicBezTo>
                    <a:pt x="2678723" y="1920143"/>
                    <a:pt x="2770554" y="2101851"/>
                    <a:pt x="2895600" y="2187820"/>
                  </a:cubicBezTo>
                  <a:cubicBezTo>
                    <a:pt x="3020646" y="2273789"/>
                    <a:pt x="3233615" y="2314820"/>
                    <a:pt x="3352800" y="2375389"/>
                  </a:cubicBezTo>
                  <a:cubicBezTo>
                    <a:pt x="3471985" y="2435958"/>
                    <a:pt x="3514970" y="2469174"/>
                    <a:pt x="3610708" y="2551235"/>
                  </a:cubicBezTo>
                  <a:cubicBezTo>
                    <a:pt x="3706446" y="2633296"/>
                    <a:pt x="3798277" y="2826727"/>
                    <a:pt x="3927231" y="2867758"/>
                  </a:cubicBezTo>
                  <a:cubicBezTo>
                    <a:pt x="4056185" y="2908789"/>
                    <a:pt x="4288693" y="2844312"/>
                    <a:pt x="4384431" y="2797420"/>
                  </a:cubicBezTo>
                  <a:cubicBezTo>
                    <a:pt x="4480169" y="2750528"/>
                    <a:pt x="4501661" y="2586405"/>
                    <a:pt x="4501661" y="2586405"/>
                  </a:cubicBezTo>
                  <a:cubicBezTo>
                    <a:pt x="4548553" y="2502390"/>
                    <a:pt x="4577862" y="2359759"/>
                    <a:pt x="4665785" y="2293328"/>
                  </a:cubicBezTo>
                  <a:cubicBezTo>
                    <a:pt x="4753708" y="2226897"/>
                    <a:pt x="4927600" y="2232759"/>
                    <a:pt x="5029200" y="2187820"/>
                  </a:cubicBezTo>
                  <a:cubicBezTo>
                    <a:pt x="5130800" y="2142882"/>
                    <a:pt x="5246077" y="2105758"/>
                    <a:pt x="5275385" y="2023697"/>
                  </a:cubicBezTo>
                  <a:cubicBezTo>
                    <a:pt x="5304693" y="1941636"/>
                    <a:pt x="5160108" y="1783374"/>
                    <a:pt x="5205046" y="1695451"/>
                  </a:cubicBezTo>
                  <a:cubicBezTo>
                    <a:pt x="5249984" y="1607528"/>
                    <a:pt x="5461000" y="1599712"/>
                    <a:pt x="5545015" y="1496158"/>
                  </a:cubicBezTo>
                  <a:cubicBezTo>
                    <a:pt x="5629030" y="1392604"/>
                    <a:pt x="5675923" y="1191359"/>
                    <a:pt x="5709138" y="1074128"/>
                  </a:cubicBezTo>
                  <a:cubicBezTo>
                    <a:pt x="5742354" y="956897"/>
                    <a:pt x="5707185" y="890466"/>
                    <a:pt x="5744308" y="792774"/>
                  </a:cubicBezTo>
                  <a:cubicBezTo>
                    <a:pt x="5781431" y="695082"/>
                    <a:pt x="5856654" y="591528"/>
                    <a:pt x="5931877" y="487974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1000" y="10293775"/>
              <a:ext cx="3171825" cy="2574500"/>
            </a:xfrm>
            <a:custGeom>
              <a:avLst/>
              <a:gdLst>
                <a:gd name="connsiteX0" fmla="*/ 0 w 3171825"/>
                <a:gd name="connsiteY0" fmla="*/ 2750 h 2574500"/>
                <a:gd name="connsiteX1" fmla="*/ 171450 w 3171825"/>
                <a:gd name="connsiteY1" fmla="*/ 2750 h 2574500"/>
                <a:gd name="connsiteX2" fmla="*/ 371475 w 3171825"/>
                <a:gd name="connsiteY2" fmla="*/ 31325 h 2574500"/>
                <a:gd name="connsiteX3" fmla="*/ 495300 w 3171825"/>
                <a:gd name="connsiteY3" fmla="*/ 98000 h 2574500"/>
                <a:gd name="connsiteX4" fmla="*/ 628650 w 3171825"/>
                <a:gd name="connsiteY4" fmla="*/ 212300 h 2574500"/>
                <a:gd name="connsiteX5" fmla="*/ 809625 w 3171825"/>
                <a:gd name="connsiteY5" fmla="*/ 259925 h 2574500"/>
                <a:gd name="connsiteX6" fmla="*/ 990600 w 3171825"/>
                <a:gd name="connsiteY6" fmla="*/ 355175 h 2574500"/>
                <a:gd name="connsiteX7" fmla="*/ 1000125 w 3171825"/>
                <a:gd name="connsiteY7" fmla="*/ 431375 h 2574500"/>
                <a:gd name="connsiteX8" fmla="*/ 914400 w 3171825"/>
                <a:gd name="connsiteY8" fmla="*/ 545675 h 2574500"/>
                <a:gd name="connsiteX9" fmla="*/ 885825 w 3171825"/>
                <a:gd name="connsiteY9" fmla="*/ 602825 h 2574500"/>
                <a:gd name="connsiteX10" fmla="*/ 762000 w 3171825"/>
                <a:gd name="connsiteY10" fmla="*/ 726650 h 2574500"/>
                <a:gd name="connsiteX11" fmla="*/ 838200 w 3171825"/>
                <a:gd name="connsiteY11" fmla="*/ 869525 h 2574500"/>
                <a:gd name="connsiteX12" fmla="*/ 742950 w 3171825"/>
                <a:gd name="connsiteY12" fmla="*/ 1107650 h 2574500"/>
                <a:gd name="connsiteX13" fmla="*/ 800100 w 3171825"/>
                <a:gd name="connsiteY13" fmla="*/ 1269575 h 2574500"/>
                <a:gd name="connsiteX14" fmla="*/ 809625 w 3171825"/>
                <a:gd name="connsiteY14" fmla="*/ 1393400 h 2574500"/>
                <a:gd name="connsiteX15" fmla="*/ 638175 w 3171825"/>
                <a:gd name="connsiteY15" fmla="*/ 1517225 h 2574500"/>
                <a:gd name="connsiteX16" fmla="*/ 552450 w 3171825"/>
                <a:gd name="connsiteY16" fmla="*/ 1622000 h 2574500"/>
                <a:gd name="connsiteX17" fmla="*/ 581025 w 3171825"/>
                <a:gd name="connsiteY17" fmla="*/ 1822025 h 2574500"/>
                <a:gd name="connsiteX18" fmla="*/ 695325 w 3171825"/>
                <a:gd name="connsiteY18" fmla="*/ 2022050 h 2574500"/>
                <a:gd name="connsiteX19" fmla="*/ 1038225 w 3171825"/>
                <a:gd name="connsiteY19" fmla="*/ 2231600 h 2574500"/>
                <a:gd name="connsiteX20" fmla="*/ 1400175 w 3171825"/>
                <a:gd name="connsiteY20" fmla="*/ 2250650 h 2574500"/>
                <a:gd name="connsiteX21" fmla="*/ 1657350 w 3171825"/>
                <a:gd name="connsiteY21" fmla="*/ 2183975 h 2574500"/>
                <a:gd name="connsiteX22" fmla="*/ 1781175 w 3171825"/>
                <a:gd name="connsiteY22" fmla="*/ 2022050 h 2574500"/>
                <a:gd name="connsiteX23" fmla="*/ 1885950 w 3171825"/>
                <a:gd name="connsiteY23" fmla="*/ 1907750 h 2574500"/>
                <a:gd name="connsiteX24" fmla="*/ 1990725 w 3171825"/>
                <a:gd name="connsiteY24" fmla="*/ 1869650 h 2574500"/>
                <a:gd name="connsiteX25" fmla="*/ 2066925 w 3171825"/>
                <a:gd name="connsiteY25" fmla="*/ 1764875 h 2574500"/>
                <a:gd name="connsiteX26" fmla="*/ 2343150 w 3171825"/>
                <a:gd name="connsiteY26" fmla="*/ 1879175 h 2574500"/>
                <a:gd name="connsiteX27" fmla="*/ 2533650 w 3171825"/>
                <a:gd name="connsiteY27" fmla="*/ 2145875 h 2574500"/>
                <a:gd name="connsiteX28" fmla="*/ 2638425 w 3171825"/>
                <a:gd name="connsiteY28" fmla="*/ 2307800 h 2574500"/>
                <a:gd name="connsiteX29" fmla="*/ 2876550 w 3171825"/>
                <a:gd name="connsiteY29" fmla="*/ 2345900 h 2574500"/>
                <a:gd name="connsiteX30" fmla="*/ 3048000 w 3171825"/>
                <a:gd name="connsiteY30" fmla="*/ 2517350 h 2574500"/>
                <a:gd name="connsiteX31" fmla="*/ 3171825 w 3171825"/>
                <a:gd name="connsiteY31" fmla="*/ 2574500 h 25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171825" h="2574500">
                  <a:moveTo>
                    <a:pt x="0" y="2750"/>
                  </a:moveTo>
                  <a:cubicBezTo>
                    <a:pt x="54769" y="368"/>
                    <a:pt x="109538" y="-2013"/>
                    <a:pt x="171450" y="2750"/>
                  </a:cubicBezTo>
                  <a:cubicBezTo>
                    <a:pt x="233363" y="7513"/>
                    <a:pt x="317500" y="15450"/>
                    <a:pt x="371475" y="31325"/>
                  </a:cubicBezTo>
                  <a:cubicBezTo>
                    <a:pt x="425450" y="47200"/>
                    <a:pt x="452438" y="67838"/>
                    <a:pt x="495300" y="98000"/>
                  </a:cubicBezTo>
                  <a:cubicBezTo>
                    <a:pt x="538162" y="128162"/>
                    <a:pt x="576263" y="185313"/>
                    <a:pt x="628650" y="212300"/>
                  </a:cubicBezTo>
                  <a:cubicBezTo>
                    <a:pt x="681038" y="239288"/>
                    <a:pt x="749300" y="236113"/>
                    <a:pt x="809625" y="259925"/>
                  </a:cubicBezTo>
                  <a:cubicBezTo>
                    <a:pt x="869950" y="283737"/>
                    <a:pt x="958850" y="326600"/>
                    <a:pt x="990600" y="355175"/>
                  </a:cubicBezTo>
                  <a:cubicBezTo>
                    <a:pt x="1022350" y="383750"/>
                    <a:pt x="1012825" y="399625"/>
                    <a:pt x="1000125" y="431375"/>
                  </a:cubicBezTo>
                  <a:cubicBezTo>
                    <a:pt x="987425" y="463125"/>
                    <a:pt x="933450" y="517100"/>
                    <a:pt x="914400" y="545675"/>
                  </a:cubicBezTo>
                  <a:cubicBezTo>
                    <a:pt x="895350" y="574250"/>
                    <a:pt x="911225" y="572662"/>
                    <a:pt x="885825" y="602825"/>
                  </a:cubicBezTo>
                  <a:cubicBezTo>
                    <a:pt x="860425" y="632988"/>
                    <a:pt x="769937" y="682200"/>
                    <a:pt x="762000" y="726650"/>
                  </a:cubicBezTo>
                  <a:cubicBezTo>
                    <a:pt x="754063" y="771100"/>
                    <a:pt x="841375" y="806025"/>
                    <a:pt x="838200" y="869525"/>
                  </a:cubicBezTo>
                  <a:cubicBezTo>
                    <a:pt x="835025" y="933025"/>
                    <a:pt x="749300" y="1040975"/>
                    <a:pt x="742950" y="1107650"/>
                  </a:cubicBezTo>
                  <a:cubicBezTo>
                    <a:pt x="736600" y="1174325"/>
                    <a:pt x="788988" y="1221950"/>
                    <a:pt x="800100" y="1269575"/>
                  </a:cubicBezTo>
                  <a:cubicBezTo>
                    <a:pt x="811212" y="1317200"/>
                    <a:pt x="836612" y="1352125"/>
                    <a:pt x="809625" y="1393400"/>
                  </a:cubicBezTo>
                  <a:cubicBezTo>
                    <a:pt x="782638" y="1434675"/>
                    <a:pt x="681037" y="1479125"/>
                    <a:pt x="638175" y="1517225"/>
                  </a:cubicBezTo>
                  <a:cubicBezTo>
                    <a:pt x="595313" y="1555325"/>
                    <a:pt x="561975" y="1571200"/>
                    <a:pt x="552450" y="1622000"/>
                  </a:cubicBezTo>
                  <a:cubicBezTo>
                    <a:pt x="542925" y="1672800"/>
                    <a:pt x="557213" y="1755350"/>
                    <a:pt x="581025" y="1822025"/>
                  </a:cubicBezTo>
                  <a:cubicBezTo>
                    <a:pt x="604838" y="1888700"/>
                    <a:pt x="619125" y="1953788"/>
                    <a:pt x="695325" y="2022050"/>
                  </a:cubicBezTo>
                  <a:cubicBezTo>
                    <a:pt x="771525" y="2090312"/>
                    <a:pt x="920750" y="2193500"/>
                    <a:pt x="1038225" y="2231600"/>
                  </a:cubicBezTo>
                  <a:cubicBezTo>
                    <a:pt x="1155700" y="2269700"/>
                    <a:pt x="1296988" y="2258587"/>
                    <a:pt x="1400175" y="2250650"/>
                  </a:cubicBezTo>
                  <a:cubicBezTo>
                    <a:pt x="1503362" y="2242713"/>
                    <a:pt x="1593850" y="2222075"/>
                    <a:pt x="1657350" y="2183975"/>
                  </a:cubicBezTo>
                  <a:cubicBezTo>
                    <a:pt x="1720850" y="2145875"/>
                    <a:pt x="1743075" y="2068087"/>
                    <a:pt x="1781175" y="2022050"/>
                  </a:cubicBezTo>
                  <a:cubicBezTo>
                    <a:pt x="1819275" y="1976013"/>
                    <a:pt x="1851025" y="1933150"/>
                    <a:pt x="1885950" y="1907750"/>
                  </a:cubicBezTo>
                  <a:cubicBezTo>
                    <a:pt x="1920875" y="1882350"/>
                    <a:pt x="1960563" y="1893462"/>
                    <a:pt x="1990725" y="1869650"/>
                  </a:cubicBezTo>
                  <a:cubicBezTo>
                    <a:pt x="2020887" y="1845838"/>
                    <a:pt x="2008188" y="1763288"/>
                    <a:pt x="2066925" y="1764875"/>
                  </a:cubicBezTo>
                  <a:cubicBezTo>
                    <a:pt x="2125662" y="1766462"/>
                    <a:pt x="2265363" y="1815675"/>
                    <a:pt x="2343150" y="1879175"/>
                  </a:cubicBezTo>
                  <a:cubicBezTo>
                    <a:pt x="2420938" y="1942675"/>
                    <a:pt x="2484438" y="2074438"/>
                    <a:pt x="2533650" y="2145875"/>
                  </a:cubicBezTo>
                  <a:cubicBezTo>
                    <a:pt x="2582863" y="2217313"/>
                    <a:pt x="2581275" y="2274463"/>
                    <a:pt x="2638425" y="2307800"/>
                  </a:cubicBezTo>
                  <a:cubicBezTo>
                    <a:pt x="2695575" y="2341138"/>
                    <a:pt x="2808287" y="2310975"/>
                    <a:pt x="2876550" y="2345900"/>
                  </a:cubicBezTo>
                  <a:cubicBezTo>
                    <a:pt x="2944813" y="2380825"/>
                    <a:pt x="2998788" y="2479250"/>
                    <a:pt x="3048000" y="2517350"/>
                  </a:cubicBezTo>
                  <a:cubicBezTo>
                    <a:pt x="3097213" y="2555450"/>
                    <a:pt x="3134519" y="2564975"/>
                    <a:pt x="3171825" y="257450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95825" y="23717840"/>
              <a:ext cx="857250" cy="104185"/>
            </a:xfrm>
            <a:custGeom>
              <a:avLst/>
              <a:gdLst>
                <a:gd name="connsiteX0" fmla="*/ 660400 w 660400"/>
                <a:gd name="connsiteY0" fmla="*/ 101600 h 101600"/>
                <a:gd name="connsiteX1" fmla="*/ 393700 w 660400"/>
                <a:gd name="connsiteY1" fmla="*/ 25400 h 101600"/>
                <a:gd name="connsiteX2" fmla="*/ 0 w 660400"/>
                <a:gd name="connsiteY2" fmla="*/ 0 h 101600"/>
                <a:gd name="connsiteX0" fmla="*/ 850900 w 850900"/>
                <a:gd name="connsiteY0" fmla="*/ 78785 h 78785"/>
                <a:gd name="connsiteX1" fmla="*/ 584200 w 850900"/>
                <a:gd name="connsiteY1" fmla="*/ 2585 h 78785"/>
                <a:gd name="connsiteX2" fmla="*/ 0 w 850900"/>
                <a:gd name="connsiteY2" fmla="*/ 53385 h 78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0900" h="78785">
                  <a:moveTo>
                    <a:pt x="850900" y="78785"/>
                  </a:moveTo>
                  <a:cubicBezTo>
                    <a:pt x="772583" y="49151"/>
                    <a:pt x="694267" y="19518"/>
                    <a:pt x="584200" y="2585"/>
                  </a:cubicBezTo>
                  <a:cubicBezTo>
                    <a:pt x="474133" y="-14348"/>
                    <a:pt x="141816" y="57618"/>
                    <a:pt x="0" y="53385"/>
                  </a:cubicBezTo>
                </a:path>
              </a:pathLst>
            </a:cu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393702" y="23489408"/>
              <a:ext cx="4876800" cy="2278892"/>
              <a:chOff x="4318002" y="23984708"/>
              <a:chExt cx="4876800" cy="2278892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4318002" y="23984708"/>
                <a:ext cx="4876800" cy="2278892"/>
              </a:xfrm>
              <a:custGeom>
                <a:avLst/>
                <a:gdLst>
                  <a:gd name="connsiteX0" fmla="*/ 8813800 w 8813800"/>
                  <a:gd name="connsiteY0" fmla="*/ 838200 h 2374900"/>
                  <a:gd name="connsiteX1" fmla="*/ 8521700 w 8813800"/>
                  <a:gd name="connsiteY1" fmla="*/ 635000 h 2374900"/>
                  <a:gd name="connsiteX2" fmla="*/ 8293100 w 8813800"/>
                  <a:gd name="connsiteY2" fmla="*/ 419100 h 2374900"/>
                  <a:gd name="connsiteX3" fmla="*/ 8089900 w 8813800"/>
                  <a:gd name="connsiteY3" fmla="*/ 330200 h 2374900"/>
                  <a:gd name="connsiteX4" fmla="*/ 7848600 w 8813800"/>
                  <a:gd name="connsiteY4" fmla="*/ 330200 h 2374900"/>
                  <a:gd name="connsiteX5" fmla="*/ 7607300 w 8813800"/>
                  <a:gd name="connsiteY5" fmla="*/ 101600 h 2374900"/>
                  <a:gd name="connsiteX6" fmla="*/ 7416800 w 8813800"/>
                  <a:gd name="connsiteY6" fmla="*/ 139700 h 2374900"/>
                  <a:gd name="connsiteX7" fmla="*/ 7391400 w 8813800"/>
                  <a:gd name="connsiteY7" fmla="*/ 241300 h 2374900"/>
                  <a:gd name="connsiteX8" fmla="*/ 7480300 w 8813800"/>
                  <a:gd name="connsiteY8" fmla="*/ 393700 h 2374900"/>
                  <a:gd name="connsiteX9" fmla="*/ 7480300 w 8813800"/>
                  <a:gd name="connsiteY9" fmla="*/ 723900 h 2374900"/>
                  <a:gd name="connsiteX10" fmla="*/ 7366000 w 8813800"/>
                  <a:gd name="connsiteY10" fmla="*/ 889000 h 2374900"/>
                  <a:gd name="connsiteX11" fmla="*/ 7264400 w 8813800"/>
                  <a:gd name="connsiteY11" fmla="*/ 965200 h 2374900"/>
                  <a:gd name="connsiteX12" fmla="*/ 7315200 w 8813800"/>
                  <a:gd name="connsiteY12" fmla="*/ 1130300 h 2374900"/>
                  <a:gd name="connsiteX13" fmla="*/ 7378700 w 8813800"/>
                  <a:gd name="connsiteY13" fmla="*/ 1422400 h 2374900"/>
                  <a:gd name="connsiteX14" fmla="*/ 7340600 w 8813800"/>
                  <a:gd name="connsiteY14" fmla="*/ 1574800 h 2374900"/>
                  <a:gd name="connsiteX15" fmla="*/ 6921500 w 8813800"/>
                  <a:gd name="connsiteY15" fmla="*/ 1803400 h 2374900"/>
                  <a:gd name="connsiteX16" fmla="*/ 6527800 w 8813800"/>
                  <a:gd name="connsiteY16" fmla="*/ 1905000 h 2374900"/>
                  <a:gd name="connsiteX17" fmla="*/ 6286500 w 8813800"/>
                  <a:gd name="connsiteY17" fmla="*/ 1892300 h 2374900"/>
                  <a:gd name="connsiteX18" fmla="*/ 5956300 w 8813800"/>
                  <a:gd name="connsiteY18" fmla="*/ 1943100 h 2374900"/>
                  <a:gd name="connsiteX19" fmla="*/ 5664200 w 8813800"/>
                  <a:gd name="connsiteY19" fmla="*/ 2019300 h 2374900"/>
                  <a:gd name="connsiteX20" fmla="*/ 5372100 w 8813800"/>
                  <a:gd name="connsiteY20" fmla="*/ 2032000 h 2374900"/>
                  <a:gd name="connsiteX21" fmla="*/ 5143500 w 8813800"/>
                  <a:gd name="connsiteY21" fmla="*/ 2222500 h 2374900"/>
                  <a:gd name="connsiteX22" fmla="*/ 4813300 w 8813800"/>
                  <a:gd name="connsiteY22" fmla="*/ 2374900 h 2374900"/>
                  <a:gd name="connsiteX23" fmla="*/ 4267200 w 8813800"/>
                  <a:gd name="connsiteY23" fmla="*/ 2222500 h 2374900"/>
                  <a:gd name="connsiteX24" fmla="*/ 3822700 w 8813800"/>
                  <a:gd name="connsiteY24" fmla="*/ 2197100 h 2374900"/>
                  <a:gd name="connsiteX25" fmla="*/ 3441700 w 8813800"/>
                  <a:gd name="connsiteY25" fmla="*/ 2108200 h 2374900"/>
                  <a:gd name="connsiteX26" fmla="*/ 3111500 w 8813800"/>
                  <a:gd name="connsiteY26" fmla="*/ 1993900 h 2374900"/>
                  <a:gd name="connsiteX27" fmla="*/ 2832100 w 8813800"/>
                  <a:gd name="connsiteY27" fmla="*/ 1879600 h 2374900"/>
                  <a:gd name="connsiteX28" fmla="*/ 2463800 w 8813800"/>
                  <a:gd name="connsiteY28" fmla="*/ 1828800 h 2374900"/>
                  <a:gd name="connsiteX29" fmla="*/ 2298700 w 8813800"/>
                  <a:gd name="connsiteY29" fmla="*/ 1816100 h 2374900"/>
                  <a:gd name="connsiteX30" fmla="*/ 2324100 w 8813800"/>
                  <a:gd name="connsiteY30" fmla="*/ 1638300 h 2374900"/>
                  <a:gd name="connsiteX31" fmla="*/ 2286000 w 8813800"/>
                  <a:gd name="connsiteY31" fmla="*/ 1511300 h 2374900"/>
                  <a:gd name="connsiteX32" fmla="*/ 2082800 w 8813800"/>
                  <a:gd name="connsiteY32" fmla="*/ 1270000 h 2374900"/>
                  <a:gd name="connsiteX33" fmla="*/ 1930400 w 8813800"/>
                  <a:gd name="connsiteY33" fmla="*/ 1054100 h 2374900"/>
                  <a:gd name="connsiteX34" fmla="*/ 1955800 w 8813800"/>
                  <a:gd name="connsiteY34" fmla="*/ 939800 h 2374900"/>
                  <a:gd name="connsiteX35" fmla="*/ 2120900 w 8813800"/>
                  <a:gd name="connsiteY35" fmla="*/ 787400 h 2374900"/>
                  <a:gd name="connsiteX36" fmla="*/ 1879600 w 8813800"/>
                  <a:gd name="connsiteY36" fmla="*/ 647700 h 2374900"/>
                  <a:gd name="connsiteX37" fmla="*/ 1739900 w 8813800"/>
                  <a:gd name="connsiteY37" fmla="*/ 812800 h 2374900"/>
                  <a:gd name="connsiteX38" fmla="*/ 1574800 w 8813800"/>
                  <a:gd name="connsiteY38" fmla="*/ 774700 h 2374900"/>
                  <a:gd name="connsiteX39" fmla="*/ 1422400 w 8813800"/>
                  <a:gd name="connsiteY39" fmla="*/ 571500 h 2374900"/>
                  <a:gd name="connsiteX40" fmla="*/ 1206500 w 8813800"/>
                  <a:gd name="connsiteY40" fmla="*/ 431800 h 2374900"/>
                  <a:gd name="connsiteX41" fmla="*/ 1016000 w 8813800"/>
                  <a:gd name="connsiteY41" fmla="*/ 495300 h 2374900"/>
                  <a:gd name="connsiteX42" fmla="*/ 762000 w 8813800"/>
                  <a:gd name="connsiteY42" fmla="*/ 584200 h 2374900"/>
                  <a:gd name="connsiteX43" fmla="*/ 533400 w 8813800"/>
                  <a:gd name="connsiteY43" fmla="*/ 584200 h 2374900"/>
                  <a:gd name="connsiteX44" fmla="*/ 330200 w 8813800"/>
                  <a:gd name="connsiteY44" fmla="*/ 393700 h 2374900"/>
                  <a:gd name="connsiteX45" fmla="*/ 101600 w 8813800"/>
                  <a:gd name="connsiteY45" fmla="*/ 241300 h 2374900"/>
                  <a:gd name="connsiteX46" fmla="*/ 0 w 8813800"/>
                  <a:gd name="connsiteY46" fmla="*/ 0 h 2374900"/>
                  <a:gd name="connsiteX0" fmla="*/ 8813800 w 8813800"/>
                  <a:gd name="connsiteY0" fmla="*/ 838200 h 2374900"/>
                  <a:gd name="connsiteX1" fmla="*/ 8521700 w 8813800"/>
                  <a:gd name="connsiteY1" fmla="*/ 635000 h 2374900"/>
                  <a:gd name="connsiteX2" fmla="*/ 8293100 w 8813800"/>
                  <a:gd name="connsiteY2" fmla="*/ 419100 h 2374900"/>
                  <a:gd name="connsiteX3" fmla="*/ 8089900 w 8813800"/>
                  <a:gd name="connsiteY3" fmla="*/ 330200 h 2374900"/>
                  <a:gd name="connsiteX4" fmla="*/ 7861300 w 8813800"/>
                  <a:gd name="connsiteY4" fmla="*/ 254000 h 2374900"/>
                  <a:gd name="connsiteX5" fmla="*/ 7607300 w 8813800"/>
                  <a:gd name="connsiteY5" fmla="*/ 101600 h 2374900"/>
                  <a:gd name="connsiteX6" fmla="*/ 7416800 w 8813800"/>
                  <a:gd name="connsiteY6" fmla="*/ 139700 h 2374900"/>
                  <a:gd name="connsiteX7" fmla="*/ 7391400 w 8813800"/>
                  <a:gd name="connsiteY7" fmla="*/ 241300 h 2374900"/>
                  <a:gd name="connsiteX8" fmla="*/ 7480300 w 8813800"/>
                  <a:gd name="connsiteY8" fmla="*/ 393700 h 2374900"/>
                  <a:gd name="connsiteX9" fmla="*/ 7480300 w 8813800"/>
                  <a:gd name="connsiteY9" fmla="*/ 723900 h 2374900"/>
                  <a:gd name="connsiteX10" fmla="*/ 7366000 w 8813800"/>
                  <a:gd name="connsiteY10" fmla="*/ 889000 h 2374900"/>
                  <a:gd name="connsiteX11" fmla="*/ 7264400 w 8813800"/>
                  <a:gd name="connsiteY11" fmla="*/ 965200 h 2374900"/>
                  <a:gd name="connsiteX12" fmla="*/ 7315200 w 8813800"/>
                  <a:gd name="connsiteY12" fmla="*/ 1130300 h 2374900"/>
                  <a:gd name="connsiteX13" fmla="*/ 7378700 w 8813800"/>
                  <a:gd name="connsiteY13" fmla="*/ 1422400 h 2374900"/>
                  <a:gd name="connsiteX14" fmla="*/ 7340600 w 8813800"/>
                  <a:gd name="connsiteY14" fmla="*/ 1574800 h 2374900"/>
                  <a:gd name="connsiteX15" fmla="*/ 6921500 w 8813800"/>
                  <a:gd name="connsiteY15" fmla="*/ 1803400 h 2374900"/>
                  <a:gd name="connsiteX16" fmla="*/ 6527800 w 8813800"/>
                  <a:gd name="connsiteY16" fmla="*/ 1905000 h 2374900"/>
                  <a:gd name="connsiteX17" fmla="*/ 6286500 w 8813800"/>
                  <a:gd name="connsiteY17" fmla="*/ 1892300 h 2374900"/>
                  <a:gd name="connsiteX18" fmla="*/ 5956300 w 8813800"/>
                  <a:gd name="connsiteY18" fmla="*/ 1943100 h 2374900"/>
                  <a:gd name="connsiteX19" fmla="*/ 5664200 w 8813800"/>
                  <a:gd name="connsiteY19" fmla="*/ 2019300 h 2374900"/>
                  <a:gd name="connsiteX20" fmla="*/ 5372100 w 8813800"/>
                  <a:gd name="connsiteY20" fmla="*/ 2032000 h 2374900"/>
                  <a:gd name="connsiteX21" fmla="*/ 5143500 w 8813800"/>
                  <a:gd name="connsiteY21" fmla="*/ 2222500 h 2374900"/>
                  <a:gd name="connsiteX22" fmla="*/ 4813300 w 8813800"/>
                  <a:gd name="connsiteY22" fmla="*/ 2374900 h 2374900"/>
                  <a:gd name="connsiteX23" fmla="*/ 4267200 w 8813800"/>
                  <a:gd name="connsiteY23" fmla="*/ 2222500 h 2374900"/>
                  <a:gd name="connsiteX24" fmla="*/ 3822700 w 8813800"/>
                  <a:gd name="connsiteY24" fmla="*/ 2197100 h 2374900"/>
                  <a:gd name="connsiteX25" fmla="*/ 3441700 w 8813800"/>
                  <a:gd name="connsiteY25" fmla="*/ 2108200 h 2374900"/>
                  <a:gd name="connsiteX26" fmla="*/ 3111500 w 8813800"/>
                  <a:gd name="connsiteY26" fmla="*/ 1993900 h 2374900"/>
                  <a:gd name="connsiteX27" fmla="*/ 2832100 w 8813800"/>
                  <a:gd name="connsiteY27" fmla="*/ 1879600 h 2374900"/>
                  <a:gd name="connsiteX28" fmla="*/ 2463800 w 8813800"/>
                  <a:gd name="connsiteY28" fmla="*/ 1828800 h 2374900"/>
                  <a:gd name="connsiteX29" fmla="*/ 2298700 w 8813800"/>
                  <a:gd name="connsiteY29" fmla="*/ 1816100 h 2374900"/>
                  <a:gd name="connsiteX30" fmla="*/ 2324100 w 8813800"/>
                  <a:gd name="connsiteY30" fmla="*/ 1638300 h 2374900"/>
                  <a:gd name="connsiteX31" fmla="*/ 2286000 w 8813800"/>
                  <a:gd name="connsiteY31" fmla="*/ 1511300 h 2374900"/>
                  <a:gd name="connsiteX32" fmla="*/ 2082800 w 8813800"/>
                  <a:gd name="connsiteY32" fmla="*/ 1270000 h 2374900"/>
                  <a:gd name="connsiteX33" fmla="*/ 1930400 w 8813800"/>
                  <a:gd name="connsiteY33" fmla="*/ 1054100 h 2374900"/>
                  <a:gd name="connsiteX34" fmla="*/ 1955800 w 8813800"/>
                  <a:gd name="connsiteY34" fmla="*/ 939800 h 2374900"/>
                  <a:gd name="connsiteX35" fmla="*/ 2120900 w 8813800"/>
                  <a:gd name="connsiteY35" fmla="*/ 787400 h 2374900"/>
                  <a:gd name="connsiteX36" fmla="*/ 1879600 w 8813800"/>
                  <a:gd name="connsiteY36" fmla="*/ 647700 h 2374900"/>
                  <a:gd name="connsiteX37" fmla="*/ 1739900 w 8813800"/>
                  <a:gd name="connsiteY37" fmla="*/ 812800 h 2374900"/>
                  <a:gd name="connsiteX38" fmla="*/ 1574800 w 8813800"/>
                  <a:gd name="connsiteY38" fmla="*/ 774700 h 2374900"/>
                  <a:gd name="connsiteX39" fmla="*/ 1422400 w 8813800"/>
                  <a:gd name="connsiteY39" fmla="*/ 571500 h 2374900"/>
                  <a:gd name="connsiteX40" fmla="*/ 1206500 w 8813800"/>
                  <a:gd name="connsiteY40" fmla="*/ 431800 h 2374900"/>
                  <a:gd name="connsiteX41" fmla="*/ 1016000 w 8813800"/>
                  <a:gd name="connsiteY41" fmla="*/ 495300 h 2374900"/>
                  <a:gd name="connsiteX42" fmla="*/ 762000 w 8813800"/>
                  <a:gd name="connsiteY42" fmla="*/ 584200 h 2374900"/>
                  <a:gd name="connsiteX43" fmla="*/ 533400 w 8813800"/>
                  <a:gd name="connsiteY43" fmla="*/ 584200 h 2374900"/>
                  <a:gd name="connsiteX44" fmla="*/ 330200 w 8813800"/>
                  <a:gd name="connsiteY44" fmla="*/ 393700 h 2374900"/>
                  <a:gd name="connsiteX45" fmla="*/ 101600 w 8813800"/>
                  <a:gd name="connsiteY45" fmla="*/ 241300 h 2374900"/>
                  <a:gd name="connsiteX46" fmla="*/ 0 w 8813800"/>
                  <a:gd name="connsiteY46" fmla="*/ 0 h 2374900"/>
                  <a:gd name="connsiteX0" fmla="*/ 9029557 w 9029557"/>
                  <a:gd name="connsiteY0" fmla="*/ 1043683 h 2580383"/>
                  <a:gd name="connsiteX1" fmla="*/ 8737457 w 9029557"/>
                  <a:gd name="connsiteY1" fmla="*/ 840483 h 2580383"/>
                  <a:gd name="connsiteX2" fmla="*/ 8508857 w 9029557"/>
                  <a:gd name="connsiteY2" fmla="*/ 624583 h 2580383"/>
                  <a:gd name="connsiteX3" fmla="*/ 8305657 w 9029557"/>
                  <a:gd name="connsiteY3" fmla="*/ 535683 h 2580383"/>
                  <a:gd name="connsiteX4" fmla="*/ 8077057 w 9029557"/>
                  <a:gd name="connsiteY4" fmla="*/ 459483 h 2580383"/>
                  <a:gd name="connsiteX5" fmla="*/ 7823057 w 9029557"/>
                  <a:gd name="connsiteY5" fmla="*/ 307083 h 2580383"/>
                  <a:gd name="connsiteX6" fmla="*/ 7632557 w 9029557"/>
                  <a:gd name="connsiteY6" fmla="*/ 345183 h 2580383"/>
                  <a:gd name="connsiteX7" fmla="*/ 7607157 w 9029557"/>
                  <a:gd name="connsiteY7" fmla="*/ 446783 h 2580383"/>
                  <a:gd name="connsiteX8" fmla="*/ 7696057 w 9029557"/>
                  <a:gd name="connsiteY8" fmla="*/ 599183 h 2580383"/>
                  <a:gd name="connsiteX9" fmla="*/ 7696057 w 9029557"/>
                  <a:gd name="connsiteY9" fmla="*/ 929383 h 2580383"/>
                  <a:gd name="connsiteX10" fmla="*/ 7581757 w 9029557"/>
                  <a:gd name="connsiteY10" fmla="*/ 1094483 h 2580383"/>
                  <a:gd name="connsiteX11" fmla="*/ 7480157 w 9029557"/>
                  <a:gd name="connsiteY11" fmla="*/ 1170683 h 2580383"/>
                  <a:gd name="connsiteX12" fmla="*/ 7530957 w 9029557"/>
                  <a:gd name="connsiteY12" fmla="*/ 1335783 h 2580383"/>
                  <a:gd name="connsiteX13" fmla="*/ 7594457 w 9029557"/>
                  <a:gd name="connsiteY13" fmla="*/ 1627883 h 2580383"/>
                  <a:gd name="connsiteX14" fmla="*/ 7556357 w 9029557"/>
                  <a:gd name="connsiteY14" fmla="*/ 1780283 h 2580383"/>
                  <a:gd name="connsiteX15" fmla="*/ 7137257 w 9029557"/>
                  <a:gd name="connsiteY15" fmla="*/ 2008883 h 2580383"/>
                  <a:gd name="connsiteX16" fmla="*/ 6743557 w 9029557"/>
                  <a:gd name="connsiteY16" fmla="*/ 2110483 h 2580383"/>
                  <a:gd name="connsiteX17" fmla="*/ 6502257 w 9029557"/>
                  <a:gd name="connsiteY17" fmla="*/ 2097783 h 2580383"/>
                  <a:gd name="connsiteX18" fmla="*/ 6172057 w 9029557"/>
                  <a:gd name="connsiteY18" fmla="*/ 2148583 h 2580383"/>
                  <a:gd name="connsiteX19" fmla="*/ 5879957 w 9029557"/>
                  <a:gd name="connsiteY19" fmla="*/ 2224783 h 2580383"/>
                  <a:gd name="connsiteX20" fmla="*/ 5587857 w 9029557"/>
                  <a:gd name="connsiteY20" fmla="*/ 2237483 h 2580383"/>
                  <a:gd name="connsiteX21" fmla="*/ 5359257 w 9029557"/>
                  <a:gd name="connsiteY21" fmla="*/ 2427983 h 2580383"/>
                  <a:gd name="connsiteX22" fmla="*/ 5029057 w 9029557"/>
                  <a:gd name="connsiteY22" fmla="*/ 2580383 h 2580383"/>
                  <a:gd name="connsiteX23" fmla="*/ 4482957 w 9029557"/>
                  <a:gd name="connsiteY23" fmla="*/ 2427983 h 2580383"/>
                  <a:gd name="connsiteX24" fmla="*/ 4038457 w 9029557"/>
                  <a:gd name="connsiteY24" fmla="*/ 2402583 h 2580383"/>
                  <a:gd name="connsiteX25" fmla="*/ 3657457 w 9029557"/>
                  <a:gd name="connsiteY25" fmla="*/ 2313683 h 2580383"/>
                  <a:gd name="connsiteX26" fmla="*/ 3327257 w 9029557"/>
                  <a:gd name="connsiteY26" fmla="*/ 2199383 h 2580383"/>
                  <a:gd name="connsiteX27" fmla="*/ 3047857 w 9029557"/>
                  <a:gd name="connsiteY27" fmla="*/ 2085083 h 2580383"/>
                  <a:gd name="connsiteX28" fmla="*/ 2679557 w 9029557"/>
                  <a:gd name="connsiteY28" fmla="*/ 2034283 h 2580383"/>
                  <a:gd name="connsiteX29" fmla="*/ 2514457 w 9029557"/>
                  <a:gd name="connsiteY29" fmla="*/ 2021583 h 2580383"/>
                  <a:gd name="connsiteX30" fmla="*/ 2539857 w 9029557"/>
                  <a:gd name="connsiteY30" fmla="*/ 1843783 h 2580383"/>
                  <a:gd name="connsiteX31" fmla="*/ 2501757 w 9029557"/>
                  <a:gd name="connsiteY31" fmla="*/ 1716783 h 2580383"/>
                  <a:gd name="connsiteX32" fmla="*/ 2298557 w 9029557"/>
                  <a:gd name="connsiteY32" fmla="*/ 1475483 h 2580383"/>
                  <a:gd name="connsiteX33" fmla="*/ 2146157 w 9029557"/>
                  <a:gd name="connsiteY33" fmla="*/ 1259583 h 2580383"/>
                  <a:gd name="connsiteX34" fmla="*/ 2171557 w 9029557"/>
                  <a:gd name="connsiteY34" fmla="*/ 1145283 h 2580383"/>
                  <a:gd name="connsiteX35" fmla="*/ 2336657 w 9029557"/>
                  <a:gd name="connsiteY35" fmla="*/ 992883 h 2580383"/>
                  <a:gd name="connsiteX36" fmla="*/ 2095357 w 9029557"/>
                  <a:gd name="connsiteY36" fmla="*/ 853183 h 2580383"/>
                  <a:gd name="connsiteX37" fmla="*/ 1955657 w 9029557"/>
                  <a:gd name="connsiteY37" fmla="*/ 1018283 h 2580383"/>
                  <a:gd name="connsiteX38" fmla="*/ 1790557 w 9029557"/>
                  <a:gd name="connsiteY38" fmla="*/ 980183 h 2580383"/>
                  <a:gd name="connsiteX39" fmla="*/ 1638157 w 9029557"/>
                  <a:gd name="connsiteY39" fmla="*/ 776983 h 2580383"/>
                  <a:gd name="connsiteX40" fmla="*/ 1422257 w 9029557"/>
                  <a:gd name="connsiteY40" fmla="*/ 637283 h 2580383"/>
                  <a:gd name="connsiteX41" fmla="*/ 1231757 w 9029557"/>
                  <a:gd name="connsiteY41" fmla="*/ 700783 h 2580383"/>
                  <a:gd name="connsiteX42" fmla="*/ 977757 w 9029557"/>
                  <a:gd name="connsiteY42" fmla="*/ 789683 h 2580383"/>
                  <a:gd name="connsiteX43" fmla="*/ 749157 w 9029557"/>
                  <a:gd name="connsiteY43" fmla="*/ 789683 h 2580383"/>
                  <a:gd name="connsiteX44" fmla="*/ 545957 w 9029557"/>
                  <a:gd name="connsiteY44" fmla="*/ 599183 h 2580383"/>
                  <a:gd name="connsiteX45" fmla="*/ 317357 w 9029557"/>
                  <a:gd name="connsiteY45" fmla="*/ 446783 h 2580383"/>
                  <a:gd name="connsiteX46" fmla="*/ 0 w 9029557"/>
                  <a:gd name="connsiteY46" fmla="*/ 0 h 2580383"/>
                  <a:gd name="connsiteX0" fmla="*/ 9029557 w 9029557"/>
                  <a:gd name="connsiteY0" fmla="*/ 1043683 h 2580383"/>
                  <a:gd name="connsiteX1" fmla="*/ 8737457 w 9029557"/>
                  <a:gd name="connsiteY1" fmla="*/ 840483 h 2580383"/>
                  <a:gd name="connsiteX2" fmla="*/ 8508857 w 9029557"/>
                  <a:gd name="connsiteY2" fmla="*/ 624583 h 2580383"/>
                  <a:gd name="connsiteX3" fmla="*/ 8305657 w 9029557"/>
                  <a:gd name="connsiteY3" fmla="*/ 535683 h 2580383"/>
                  <a:gd name="connsiteX4" fmla="*/ 8077057 w 9029557"/>
                  <a:gd name="connsiteY4" fmla="*/ 459483 h 2580383"/>
                  <a:gd name="connsiteX5" fmla="*/ 7823057 w 9029557"/>
                  <a:gd name="connsiteY5" fmla="*/ 307083 h 2580383"/>
                  <a:gd name="connsiteX6" fmla="*/ 7632557 w 9029557"/>
                  <a:gd name="connsiteY6" fmla="*/ 345183 h 2580383"/>
                  <a:gd name="connsiteX7" fmla="*/ 7607157 w 9029557"/>
                  <a:gd name="connsiteY7" fmla="*/ 446783 h 2580383"/>
                  <a:gd name="connsiteX8" fmla="*/ 7696057 w 9029557"/>
                  <a:gd name="connsiteY8" fmla="*/ 599183 h 2580383"/>
                  <a:gd name="connsiteX9" fmla="*/ 7696057 w 9029557"/>
                  <a:gd name="connsiteY9" fmla="*/ 929383 h 2580383"/>
                  <a:gd name="connsiteX10" fmla="*/ 7581757 w 9029557"/>
                  <a:gd name="connsiteY10" fmla="*/ 1094483 h 2580383"/>
                  <a:gd name="connsiteX11" fmla="*/ 7480157 w 9029557"/>
                  <a:gd name="connsiteY11" fmla="*/ 1170683 h 2580383"/>
                  <a:gd name="connsiteX12" fmla="*/ 7530957 w 9029557"/>
                  <a:gd name="connsiteY12" fmla="*/ 1335783 h 2580383"/>
                  <a:gd name="connsiteX13" fmla="*/ 7594457 w 9029557"/>
                  <a:gd name="connsiteY13" fmla="*/ 1627883 h 2580383"/>
                  <a:gd name="connsiteX14" fmla="*/ 7556357 w 9029557"/>
                  <a:gd name="connsiteY14" fmla="*/ 1780283 h 2580383"/>
                  <a:gd name="connsiteX15" fmla="*/ 7137257 w 9029557"/>
                  <a:gd name="connsiteY15" fmla="*/ 2008883 h 2580383"/>
                  <a:gd name="connsiteX16" fmla="*/ 6743557 w 9029557"/>
                  <a:gd name="connsiteY16" fmla="*/ 2110483 h 2580383"/>
                  <a:gd name="connsiteX17" fmla="*/ 6502257 w 9029557"/>
                  <a:gd name="connsiteY17" fmla="*/ 2097783 h 2580383"/>
                  <a:gd name="connsiteX18" fmla="*/ 6172057 w 9029557"/>
                  <a:gd name="connsiteY18" fmla="*/ 2148583 h 2580383"/>
                  <a:gd name="connsiteX19" fmla="*/ 5879957 w 9029557"/>
                  <a:gd name="connsiteY19" fmla="*/ 2224783 h 2580383"/>
                  <a:gd name="connsiteX20" fmla="*/ 5587857 w 9029557"/>
                  <a:gd name="connsiteY20" fmla="*/ 2237483 h 2580383"/>
                  <a:gd name="connsiteX21" fmla="*/ 5359257 w 9029557"/>
                  <a:gd name="connsiteY21" fmla="*/ 2427983 h 2580383"/>
                  <a:gd name="connsiteX22" fmla="*/ 5029057 w 9029557"/>
                  <a:gd name="connsiteY22" fmla="*/ 2580383 h 2580383"/>
                  <a:gd name="connsiteX23" fmla="*/ 4482957 w 9029557"/>
                  <a:gd name="connsiteY23" fmla="*/ 2427983 h 2580383"/>
                  <a:gd name="connsiteX24" fmla="*/ 4038457 w 9029557"/>
                  <a:gd name="connsiteY24" fmla="*/ 2402583 h 2580383"/>
                  <a:gd name="connsiteX25" fmla="*/ 3657457 w 9029557"/>
                  <a:gd name="connsiteY25" fmla="*/ 2313683 h 2580383"/>
                  <a:gd name="connsiteX26" fmla="*/ 3327257 w 9029557"/>
                  <a:gd name="connsiteY26" fmla="*/ 2199383 h 2580383"/>
                  <a:gd name="connsiteX27" fmla="*/ 3047857 w 9029557"/>
                  <a:gd name="connsiteY27" fmla="*/ 2085083 h 2580383"/>
                  <a:gd name="connsiteX28" fmla="*/ 2679557 w 9029557"/>
                  <a:gd name="connsiteY28" fmla="*/ 2034283 h 2580383"/>
                  <a:gd name="connsiteX29" fmla="*/ 2514457 w 9029557"/>
                  <a:gd name="connsiteY29" fmla="*/ 2021583 h 2580383"/>
                  <a:gd name="connsiteX30" fmla="*/ 2539857 w 9029557"/>
                  <a:gd name="connsiteY30" fmla="*/ 1843783 h 2580383"/>
                  <a:gd name="connsiteX31" fmla="*/ 2501757 w 9029557"/>
                  <a:gd name="connsiteY31" fmla="*/ 1716783 h 2580383"/>
                  <a:gd name="connsiteX32" fmla="*/ 2298557 w 9029557"/>
                  <a:gd name="connsiteY32" fmla="*/ 1475483 h 2580383"/>
                  <a:gd name="connsiteX33" fmla="*/ 2146157 w 9029557"/>
                  <a:gd name="connsiteY33" fmla="*/ 1259583 h 2580383"/>
                  <a:gd name="connsiteX34" fmla="*/ 2171557 w 9029557"/>
                  <a:gd name="connsiteY34" fmla="*/ 1145283 h 2580383"/>
                  <a:gd name="connsiteX35" fmla="*/ 2336657 w 9029557"/>
                  <a:gd name="connsiteY35" fmla="*/ 992883 h 2580383"/>
                  <a:gd name="connsiteX36" fmla="*/ 2095357 w 9029557"/>
                  <a:gd name="connsiteY36" fmla="*/ 853183 h 2580383"/>
                  <a:gd name="connsiteX37" fmla="*/ 1955657 w 9029557"/>
                  <a:gd name="connsiteY37" fmla="*/ 1018283 h 2580383"/>
                  <a:gd name="connsiteX38" fmla="*/ 1790557 w 9029557"/>
                  <a:gd name="connsiteY38" fmla="*/ 980183 h 2580383"/>
                  <a:gd name="connsiteX39" fmla="*/ 1638157 w 9029557"/>
                  <a:gd name="connsiteY39" fmla="*/ 776983 h 2580383"/>
                  <a:gd name="connsiteX40" fmla="*/ 1422257 w 9029557"/>
                  <a:gd name="connsiteY40" fmla="*/ 637283 h 2580383"/>
                  <a:gd name="connsiteX41" fmla="*/ 1231757 w 9029557"/>
                  <a:gd name="connsiteY41" fmla="*/ 700783 h 2580383"/>
                  <a:gd name="connsiteX42" fmla="*/ 977757 w 9029557"/>
                  <a:gd name="connsiteY42" fmla="*/ 789683 h 2580383"/>
                  <a:gd name="connsiteX43" fmla="*/ 749157 w 9029557"/>
                  <a:gd name="connsiteY43" fmla="*/ 789683 h 2580383"/>
                  <a:gd name="connsiteX44" fmla="*/ 545957 w 9029557"/>
                  <a:gd name="connsiteY44" fmla="*/ 599183 h 2580383"/>
                  <a:gd name="connsiteX45" fmla="*/ 317357 w 9029557"/>
                  <a:gd name="connsiteY45" fmla="*/ 446783 h 2580383"/>
                  <a:gd name="connsiteX46" fmla="*/ 184079 w 9029557"/>
                  <a:gd name="connsiteY46" fmla="*/ 142555 h 2580383"/>
                  <a:gd name="connsiteX47" fmla="*/ 0 w 9029557"/>
                  <a:gd name="connsiteY47" fmla="*/ 0 h 2580383"/>
                  <a:gd name="connsiteX0" fmla="*/ 8845478 w 8845478"/>
                  <a:gd name="connsiteY0" fmla="*/ 901128 h 2437828"/>
                  <a:gd name="connsiteX1" fmla="*/ 8553378 w 8845478"/>
                  <a:gd name="connsiteY1" fmla="*/ 697928 h 2437828"/>
                  <a:gd name="connsiteX2" fmla="*/ 8324778 w 8845478"/>
                  <a:gd name="connsiteY2" fmla="*/ 482028 h 2437828"/>
                  <a:gd name="connsiteX3" fmla="*/ 8121578 w 8845478"/>
                  <a:gd name="connsiteY3" fmla="*/ 393128 h 2437828"/>
                  <a:gd name="connsiteX4" fmla="*/ 7892978 w 8845478"/>
                  <a:gd name="connsiteY4" fmla="*/ 316928 h 2437828"/>
                  <a:gd name="connsiteX5" fmla="*/ 7638978 w 8845478"/>
                  <a:gd name="connsiteY5" fmla="*/ 164528 h 2437828"/>
                  <a:gd name="connsiteX6" fmla="*/ 7448478 w 8845478"/>
                  <a:gd name="connsiteY6" fmla="*/ 202628 h 2437828"/>
                  <a:gd name="connsiteX7" fmla="*/ 7423078 w 8845478"/>
                  <a:gd name="connsiteY7" fmla="*/ 304228 h 2437828"/>
                  <a:gd name="connsiteX8" fmla="*/ 7511978 w 8845478"/>
                  <a:gd name="connsiteY8" fmla="*/ 456628 h 2437828"/>
                  <a:gd name="connsiteX9" fmla="*/ 7511978 w 8845478"/>
                  <a:gd name="connsiteY9" fmla="*/ 786828 h 2437828"/>
                  <a:gd name="connsiteX10" fmla="*/ 7397678 w 8845478"/>
                  <a:gd name="connsiteY10" fmla="*/ 951928 h 2437828"/>
                  <a:gd name="connsiteX11" fmla="*/ 7296078 w 8845478"/>
                  <a:gd name="connsiteY11" fmla="*/ 1028128 h 2437828"/>
                  <a:gd name="connsiteX12" fmla="*/ 7346878 w 8845478"/>
                  <a:gd name="connsiteY12" fmla="*/ 1193228 h 2437828"/>
                  <a:gd name="connsiteX13" fmla="*/ 7410378 w 8845478"/>
                  <a:gd name="connsiteY13" fmla="*/ 1485328 h 2437828"/>
                  <a:gd name="connsiteX14" fmla="*/ 7372278 w 8845478"/>
                  <a:gd name="connsiteY14" fmla="*/ 1637728 h 2437828"/>
                  <a:gd name="connsiteX15" fmla="*/ 6953178 w 8845478"/>
                  <a:gd name="connsiteY15" fmla="*/ 1866328 h 2437828"/>
                  <a:gd name="connsiteX16" fmla="*/ 6559478 w 8845478"/>
                  <a:gd name="connsiteY16" fmla="*/ 1967928 h 2437828"/>
                  <a:gd name="connsiteX17" fmla="*/ 6318178 w 8845478"/>
                  <a:gd name="connsiteY17" fmla="*/ 1955228 h 2437828"/>
                  <a:gd name="connsiteX18" fmla="*/ 5987978 w 8845478"/>
                  <a:gd name="connsiteY18" fmla="*/ 2006028 h 2437828"/>
                  <a:gd name="connsiteX19" fmla="*/ 5695878 w 8845478"/>
                  <a:gd name="connsiteY19" fmla="*/ 2082228 h 2437828"/>
                  <a:gd name="connsiteX20" fmla="*/ 5403778 w 8845478"/>
                  <a:gd name="connsiteY20" fmla="*/ 2094928 h 2437828"/>
                  <a:gd name="connsiteX21" fmla="*/ 5175178 w 8845478"/>
                  <a:gd name="connsiteY21" fmla="*/ 2285428 h 2437828"/>
                  <a:gd name="connsiteX22" fmla="*/ 4844978 w 8845478"/>
                  <a:gd name="connsiteY22" fmla="*/ 2437828 h 2437828"/>
                  <a:gd name="connsiteX23" fmla="*/ 4298878 w 8845478"/>
                  <a:gd name="connsiteY23" fmla="*/ 2285428 h 2437828"/>
                  <a:gd name="connsiteX24" fmla="*/ 3854378 w 8845478"/>
                  <a:gd name="connsiteY24" fmla="*/ 2260028 h 2437828"/>
                  <a:gd name="connsiteX25" fmla="*/ 3473378 w 8845478"/>
                  <a:gd name="connsiteY25" fmla="*/ 2171128 h 2437828"/>
                  <a:gd name="connsiteX26" fmla="*/ 3143178 w 8845478"/>
                  <a:gd name="connsiteY26" fmla="*/ 2056828 h 2437828"/>
                  <a:gd name="connsiteX27" fmla="*/ 2863778 w 8845478"/>
                  <a:gd name="connsiteY27" fmla="*/ 1942528 h 2437828"/>
                  <a:gd name="connsiteX28" fmla="*/ 2495478 w 8845478"/>
                  <a:gd name="connsiteY28" fmla="*/ 1891728 h 2437828"/>
                  <a:gd name="connsiteX29" fmla="*/ 2330378 w 8845478"/>
                  <a:gd name="connsiteY29" fmla="*/ 1879028 h 2437828"/>
                  <a:gd name="connsiteX30" fmla="*/ 2355778 w 8845478"/>
                  <a:gd name="connsiteY30" fmla="*/ 1701228 h 2437828"/>
                  <a:gd name="connsiteX31" fmla="*/ 2317678 w 8845478"/>
                  <a:gd name="connsiteY31" fmla="*/ 1574228 h 2437828"/>
                  <a:gd name="connsiteX32" fmla="*/ 2114478 w 8845478"/>
                  <a:gd name="connsiteY32" fmla="*/ 1332928 h 2437828"/>
                  <a:gd name="connsiteX33" fmla="*/ 1962078 w 8845478"/>
                  <a:gd name="connsiteY33" fmla="*/ 1117028 h 2437828"/>
                  <a:gd name="connsiteX34" fmla="*/ 1987478 w 8845478"/>
                  <a:gd name="connsiteY34" fmla="*/ 1002728 h 2437828"/>
                  <a:gd name="connsiteX35" fmla="*/ 2152578 w 8845478"/>
                  <a:gd name="connsiteY35" fmla="*/ 850328 h 2437828"/>
                  <a:gd name="connsiteX36" fmla="*/ 1911278 w 8845478"/>
                  <a:gd name="connsiteY36" fmla="*/ 710628 h 2437828"/>
                  <a:gd name="connsiteX37" fmla="*/ 1771578 w 8845478"/>
                  <a:gd name="connsiteY37" fmla="*/ 875728 h 2437828"/>
                  <a:gd name="connsiteX38" fmla="*/ 1606478 w 8845478"/>
                  <a:gd name="connsiteY38" fmla="*/ 837628 h 2437828"/>
                  <a:gd name="connsiteX39" fmla="*/ 1454078 w 8845478"/>
                  <a:gd name="connsiteY39" fmla="*/ 634428 h 2437828"/>
                  <a:gd name="connsiteX40" fmla="*/ 1238178 w 8845478"/>
                  <a:gd name="connsiteY40" fmla="*/ 494728 h 2437828"/>
                  <a:gd name="connsiteX41" fmla="*/ 1047678 w 8845478"/>
                  <a:gd name="connsiteY41" fmla="*/ 558228 h 2437828"/>
                  <a:gd name="connsiteX42" fmla="*/ 793678 w 8845478"/>
                  <a:gd name="connsiteY42" fmla="*/ 647128 h 2437828"/>
                  <a:gd name="connsiteX43" fmla="*/ 565078 w 8845478"/>
                  <a:gd name="connsiteY43" fmla="*/ 647128 h 2437828"/>
                  <a:gd name="connsiteX44" fmla="*/ 361878 w 8845478"/>
                  <a:gd name="connsiteY44" fmla="*/ 456628 h 2437828"/>
                  <a:gd name="connsiteX45" fmla="*/ 133278 w 8845478"/>
                  <a:gd name="connsiteY45" fmla="*/ 304228 h 2437828"/>
                  <a:gd name="connsiteX46" fmla="*/ 0 w 8845478"/>
                  <a:gd name="connsiteY46" fmla="*/ 0 h 2437828"/>
                  <a:gd name="connsiteX0" fmla="*/ 8712200 w 8712200"/>
                  <a:gd name="connsiteY0" fmla="*/ 742192 h 2278892"/>
                  <a:gd name="connsiteX1" fmla="*/ 8420100 w 8712200"/>
                  <a:gd name="connsiteY1" fmla="*/ 538992 h 2278892"/>
                  <a:gd name="connsiteX2" fmla="*/ 8191500 w 8712200"/>
                  <a:gd name="connsiteY2" fmla="*/ 323092 h 2278892"/>
                  <a:gd name="connsiteX3" fmla="*/ 7988300 w 8712200"/>
                  <a:gd name="connsiteY3" fmla="*/ 234192 h 2278892"/>
                  <a:gd name="connsiteX4" fmla="*/ 7759700 w 8712200"/>
                  <a:gd name="connsiteY4" fmla="*/ 157992 h 2278892"/>
                  <a:gd name="connsiteX5" fmla="*/ 7505700 w 8712200"/>
                  <a:gd name="connsiteY5" fmla="*/ 5592 h 2278892"/>
                  <a:gd name="connsiteX6" fmla="*/ 7315200 w 8712200"/>
                  <a:gd name="connsiteY6" fmla="*/ 43692 h 2278892"/>
                  <a:gd name="connsiteX7" fmla="*/ 7289800 w 8712200"/>
                  <a:gd name="connsiteY7" fmla="*/ 145292 h 2278892"/>
                  <a:gd name="connsiteX8" fmla="*/ 7378700 w 8712200"/>
                  <a:gd name="connsiteY8" fmla="*/ 297692 h 2278892"/>
                  <a:gd name="connsiteX9" fmla="*/ 7378700 w 8712200"/>
                  <a:gd name="connsiteY9" fmla="*/ 627892 h 2278892"/>
                  <a:gd name="connsiteX10" fmla="*/ 7264400 w 8712200"/>
                  <a:gd name="connsiteY10" fmla="*/ 792992 h 2278892"/>
                  <a:gd name="connsiteX11" fmla="*/ 7162800 w 8712200"/>
                  <a:gd name="connsiteY11" fmla="*/ 869192 h 2278892"/>
                  <a:gd name="connsiteX12" fmla="*/ 7213600 w 8712200"/>
                  <a:gd name="connsiteY12" fmla="*/ 1034292 h 2278892"/>
                  <a:gd name="connsiteX13" fmla="*/ 7277100 w 8712200"/>
                  <a:gd name="connsiteY13" fmla="*/ 1326392 h 2278892"/>
                  <a:gd name="connsiteX14" fmla="*/ 7239000 w 8712200"/>
                  <a:gd name="connsiteY14" fmla="*/ 1478792 h 2278892"/>
                  <a:gd name="connsiteX15" fmla="*/ 6819900 w 8712200"/>
                  <a:gd name="connsiteY15" fmla="*/ 1707392 h 2278892"/>
                  <a:gd name="connsiteX16" fmla="*/ 6426200 w 8712200"/>
                  <a:gd name="connsiteY16" fmla="*/ 1808992 h 2278892"/>
                  <a:gd name="connsiteX17" fmla="*/ 6184900 w 8712200"/>
                  <a:gd name="connsiteY17" fmla="*/ 1796292 h 2278892"/>
                  <a:gd name="connsiteX18" fmla="*/ 5854700 w 8712200"/>
                  <a:gd name="connsiteY18" fmla="*/ 1847092 h 2278892"/>
                  <a:gd name="connsiteX19" fmla="*/ 5562600 w 8712200"/>
                  <a:gd name="connsiteY19" fmla="*/ 1923292 h 2278892"/>
                  <a:gd name="connsiteX20" fmla="*/ 5270500 w 8712200"/>
                  <a:gd name="connsiteY20" fmla="*/ 1935992 h 2278892"/>
                  <a:gd name="connsiteX21" fmla="*/ 5041900 w 8712200"/>
                  <a:gd name="connsiteY21" fmla="*/ 2126492 h 2278892"/>
                  <a:gd name="connsiteX22" fmla="*/ 4711700 w 8712200"/>
                  <a:gd name="connsiteY22" fmla="*/ 2278892 h 2278892"/>
                  <a:gd name="connsiteX23" fmla="*/ 4165600 w 8712200"/>
                  <a:gd name="connsiteY23" fmla="*/ 2126492 h 2278892"/>
                  <a:gd name="connsiteX24" fmla="*/ 3721100 w 8712200"/>
                  <a:gd name="connsiteY24" fmla="*/ 2101092 h 2278892"/>
                  <a:gd name="connsiteX25" fmla="*/ 3340100 w 8712200"/>
                  <a:gd name="connsiteY25" fmla="*/ 2012192 h 2278892"/>
                  <a:gd name="connsiteX26" fmla="*/ 3009900 w 8712200"/>
                  <a:gd name="connsiteY26" fmla="*/ 1897892 h 2278892"/>
                  <a:gd name="connsiteX27" fmla="*/ 2730500 w 8712200"/>
                  <a:gd name="connsiteY27" fmla="*/ 1783592 h 2278892"/>
                  <a:gd name="connsiteX28" fmla="*/ 2362200 w 8712200"/>
                  <a:gd name="connsiteY28" fmla="*/ 1732792 h 2278892"/>
                  <a:gd name="connsiteX29" fmla="*/ 2197100 w 8712200"/>
                  <a:gd name="connsiteY29" fmla="*/ 1720092 h 2278892"/>
                  <a:gd name="connsiteX30" fmla="*/ 2222500 w 8712200"/>
                  <a:gd name="connsiteY30" fmla="*/ 1542292 h 2278892"/>
                  <a:gd name="connsiteX31" fmla="*/ 2184400 w 8712200"/>
                  <a:gd name="connsiteY31" fmla="*/ 1415292 h 2278892"/>
                  <a:gd name="connsiteX32" fmla="*/ 1981200 w 8712200"/>
                  <a:gd name="connsiteY32" fmla="*/ 1173992 h 2278892"/>
                  <a:gd name="connsiteX33" fmla="*/ 1828800 w 8712200"/>
                  <a:gd name="connsiteY33" fmla="*/ 958092 h 2278892"/>
                  <a:gd name="connsiteX34" fmla="*/ 1854200 w 8712200"/>
                  <a:gd name="connsiteY34" fmla="*/ 843792 h 2278892"/>
                  <a:gd name="connsiteX35" fmla="*/ 2019300 w 8712200"/>
                  <a:gd name="connsiteY35" fmla="*/ 691392 h 2278892"/>
                  <a:gd name="connsiteX36" fmla="*/ 1778000 w 8712200"/>
                  <a:gd name="connsiteY36" fmla="*/ 551692 h 2278892"/>
                  <a:gd name="connsiteX37" fmla="*/ 1638300 w 8712200"/>
                  <a:gd name="connsiteY37" fmla="*/ 716792 h 2278892"/>
                  <a:gd name="connsiteX38" fmla="*/ 1473200 w 8712200"/>
                  <a:gd name="connsiteY38" fmla="*/ 678692 h 2278892"/>
                  <a:gd name="connsiteX39" fmla="*/ 1320800 w 8712200"/>
                  <a:gd name="connsiteY39" fmla="*/ 475492 h 2278892"/>
                  <a:gd name="connsiteX40" fmla="*/ 1104900 w 8712200"/>
                  <a:gd name="connsiteY40" fmla="*/ 335792 h 2278892"/>
                  <a:gd name="connsiteX41" fmla="*/ 914400 w 8712200"/>
                  <a:gd name="connsiteY41" fmla="*/ 399292 h 2278892"/>
                  <a:gd name="connsiteX42" fmla="*/ 660400 w 8712200"/>
                  <a:gd name="connsiteY42" fmla="*/ 488192 h 2278892"/>
                  <a:gd name="connsiteX43" fmla="*/ 431800 w 8712200"/>
                  <a:gd name="connsiteY43" fmla="*/ 488192 h 2278892"/>
                  <a:gd name="connsiteX44" fmla="*/ 228600 w 8712200"/>
                  <a:gd name="connsiteY44" fmla="*/ 297692 h 2278892"/>
                  <a:gd name="connsiteX45" fmla="*/ 0 w 8712200"/>
                  <a:gd name="connsiteY45" fmla="*/ 145292 h 2278892"/>
                  <a:gd name="connsiteX0" fmla="*/ 8483600 w 8483600"/>
                  <a:gd name="connsiteY0" fmla="*/ 742192 h 2278892"/>
                  <a:gd name="connsiteX1" fmla="*/ 8191500 w 8483600"/>
                  <a:gd name="connsiteY1" fmla="*/ 538992 h 2278892"/>
                  <a:gd name="connsiteX2" fmla="*/ 7962900 w 8483600"/>
                  <a:gd name="connsiteY2" fmla="*/ 323092 h 2278892"/>
                  <a:gd name="connsiteX3" fmla="*/ 7759700 w 8483600"/>
                  <a:gd name="connsiteY3" fmla="*/ 234192 h 2278892"/>
                  <a:gd name="connsiteX4" fmla="*/ 7531100 w 8483600"/>
                  <a:gd name="connsiteY4" fmla="*/ 157992 h 2278892"/>
                  <a:gd name="connsiteX5" fmla="*/ 7277100 w 8483600"/>
                  <a:gd name="connsiteY5" fmla="*/ 5592 h 2278892"/>
                  <a:gd name="connsiteX6" fmla="*/ 7086600 w 8483600"/>
                  <a:gd name="connsiteY6" fmla="*/ 43692 h 2278892"/>
                  <a:gd name="connsiteX7" fmla="*/ 7061200 w 8483600"/>
                  <a:gd name="connsiteY7" fmla="*/ 145292 h 2278892"/>
                  <a:gd name="connsiteX8" fmla="*/ 7150100 w 8483600"/>
                  <a:gd name="connsiteY8" fmla="*/ 297692 h 2278892"/>
                  <a:gd name="connsiteX9" fmla="*/ 7150100 w 8483600"/>
                  <a:gd name="connsiteY9" fmla="*/ 627892 h 2278892"/>
                  <a:gd name="connsiteX10" fmla="*/ 7035800 w 8483600"/>
                  <a:gd name="connsiteY10" fmla="*/ 792992 h 2278892"/>
                  <a:gd name="connsiteX11" fmla="*/ 6934200 w 8483600"/>
                  <a:gd name="connsiteY11" fmla="*/ 869192 h 2278892"/>
                  <a:gd name="connsiteX12" fmla="*/ 6985000 w 8483600"/>
                  <a:gd name="connsiteY12" fmla="*/ 1034292 h 2278892"/>
                  <a:gd name="connsiteX13" fmla="*/ 7048500 w 8483600"/>
                  <a:gd name="connsiteY13" fmla="*/ 1326392 h 2278892"/>
                  <a:gd name="connsiteX14" fmla="*/ 7010400 w 8483600"/>
                  <a:gd name="connsiteY14" fmla="*/ 1478792 h 2278892"/>
                  <a:gd name="connsiteX15" fmla="*/ 6591300 w 8483600"/>
                  <a:gd name="connsiteY15" fmla="*/ 1707392 h 2278892"/>
                  <a:gd name="connsiteX16" fmla="*/ 6197600 w 8483600"/>
                  <a:gd name="connsiteY16" fmla="*/ 1808992 h 2278892"/>
                  <a:gd name="connsiteX17" fmla="*/ 5956300 w 8483600"/>
                  <a:gd name="connsiteY17" fmla="*/ 1796292 h 2278892"/>
                  <a:gd name="connsiteX18" fmla="*/ 5626100 w 8483600"/>
                  <a:gd name="connsiteY18" fmla="*/ 1847092 h 2278892"/>
                  <a:gd name="connsiteX19" fmla="*/ 5334000 w 8483600"/>
                  <a:gd name="connsiteY19" fmla="*/ 1923292 h 2278892"/>
                  <a:gd name="connsiteX20" fmla="*/ 5041900 w 8483600"/>
                  <a:gd name="connsiteY20" fmla="*/ 1935992 h 2278892"/>
                  <a:gd name="connsiteX21" fmla="*/ 4813300 w 8483600"/>
                  <a:gd name="connsiteY21" fmla="*/ 2126492 h 2278892"/>
                  <a:gd name="connsiteX22" fmla="*/ 4483100 w 8483600"/>
                  <a:gd name="connsiteY22" fmla="*/ 2278892 h 2278892"/>
                  <a:gd name="connsiteX23" fmla="*/ 3937000 w 8483600"/>
                  <a:gd name="connsiteY23" fmla="*/ 2126492 h 2278892"/>
                  <a:gd name="connsiteX24" fmla="*/ 3492500 w 8483600"/>
                  <a:gd name="connsiteY24" fmla="*/ 2101092 h 2278892"/>
                  <a:gd name="connsiteX25" fmla="*/ 3111500 w 8483600"/>
                  <a:gd name="connsiteY25" fmla="*/ 2012192 h 2278892"/>
                  <a:gd name="connsiteX26" fmla="*/ 2781300 w 8483600"/>
                  <a:gd name="connsiteY26" fmla="*/ 1897892 h 2278892"/>
                  <a:gd name="connsiteX27" fmla="*/ 2501900 w 8483600"/>
                  <a:gd name="connsiteY27" fmla="*/ 1783592 h 2278892"/>
                  <a:gd name="connsiteX28" fmla="*/ 2133600 w 8483600"/>
                  <a:gd name="connsiteY28" fmla="*/ 1732792 h 2278892"/>
                  <a:gd name="connsiteX29" fmla="*/ 1968500 w 8483600"/>
                  <a:gd name="connsiteY29" fmla="*/ 1720092 h 2278892"/>
                  <a:gd name="connsiteX30" fmla="*/ 1993900 w 8483600"/>
                  <a:gd name="connsiteY30" fmla="*/ 1542292 h 2278892"/>
                  <a:gd name="connsiteX31" fmla="*/ 1955800 w 8483600"/>
                  <a:gd name="connsiteY31" fmla="*/ 1415292 h 2278892"/>
                  <a:gd name="connsiteX32" fmla="*/ 1752600 w 8483600"/>
                  <a:gd name="connsiteY32" fmla="*/ 1173992 h 2278892"/>
                  <a:gd name="connsiteX33" fmla="*/ 1600200 w 8483600"/>
                  <a:gd name="connsiteY33" fmla="*/ 958092 h 2278892"/>
                  <a:gd name="connsiteX34" fmla="*/ 1625600 w 8483600"/>
                  <a:gd name="connsiteY34" fmla="*/ 843792 h 2278892"/>
                  <a:gd name="connsiteX35" fmla="*/ 1790700 w 8483600"/>
                  <a:gd name="connsiteY35" fmla="*/ 691392 h 2278892"/>
                  <a:gd name="connsiteX36" fmla="*/ 1549400 w 8483600"/>
                  <a:gd name="connsiteY36" fmla="*/ 551692 h 2278892"/>
                  <a:gd name="connsiteX37" fmla="*/ 1409700 w 8483600"/>
                  <a:gd name="connsiteY37" fmla="*/ 716792 h 2278892"/>
                  <a:gd name="connsiteX38" fmla="*/ 1244600 w 8483600"/>
                  <a:gd name="connsiteY38" fmla="*/ 678692 h 2278892"/>
                  <a:gd name="connsiteX39" fmla="*/ 1092200 w 8483600"/>
                  <a:gd name="connsiteY39" fmla="*/ 475492 h 2278892"/>
                  <a:gd name="connsiteX40" fmla="*/ 876300 w 8483600"/>
                  <a:gd name="connsiteY40" fmla="*/ 335792 h 2278892"/>
                  <a:gd name="connsiteX41" fmla="*/ 685800 w 8483600"/>
                  <a:gd name="connsiteY41" fmla="*/ 399292 h 2278892"/>
                  <a:gd name="connsiteX42" fmla="*/ 431800 w 8483600"/>
                  <a:gd name="connsiteY42" fmla="*/ 488192 h 2278892"/>
                  <a:gd name="connsiteX43" fmla="*/ 203200 w 8483600"/>
                  <a:gd name="connsiteY43" fmla="*/ 488192 h 2278892"/>
                  <a:gd name="connsiteX44" fmla="*/ 0 w 8483600"/>
                  <a:gd name="connsiteY44" fmla="*/ 297692 h 2278892"/>
                  <a:gd name="connsiteX0" fmla="*/ 8280400 w 8280400"/>
                  <a:gd name="connsiteY0" fmla="*/ 742192 h 2278892"/>
                  <a:gd name="connsiteX1" fmla="*/ 7988300 w 8280400"/>
                  <a:gd name="connsiteY1" fmla="*/ 538992 h 2278892"/>
                  <a:gd name="connsiteX2" fmla="*/ 7759700 w 8280400"/>
                  <a:gd name="connsiteY2" fmla="*/ 323092 h 2278892"/>
                  <a:gd name="connsiteX3" fmla="*/ 7556500 w 8280400"/>
                  <a:gd name="connsiteY3" fmla="*/ 234192 h 2278892"/>
                  <a:gd name="connsiteX4" fmla="*/ 7327900 w 8280400"/>
                  <a:gd name="connsiteY4" fmla="*/ 157992 h 2278892"/>
                  <a:gd name="connsiteX5" fmla="*/ 7073900 w 8280400"/>
                  <a:gd name="connsiteY5" fmla="*/ 5592 h 2278892"/>
                  <a:gd name="connsiteX6" fmla="*/ 6883400 w 8280400"/>
                  <a:gd name="connsiteY6" fmla="*/ 43692 h 2278892"/>
                  <a:gd name="connsiteX7" fmla="*/ 6858000 w 8280400"/>
                  <a:gd name="connsiteY7" fmla="*/ 145292 h 2278892"/>
                  <a:gd name="connsiteX8" fmla="*/ 6946900 w 8280400"/>
                  <a:gd name="connsiteY8" fmla="*/ 297692 h 2278892"/>
                  <a:gd name="connsiteX9" fmla="*/ 6946900 w 8280400"/>
                  <a:gd name="connsiteY9" fmla="*/ 627892 h 2278892"/>
                  <a:gd name="connsiteX10" fmla="*/ 6832600 w 8280400"/>
                  <a:gd name="connsiteY10" fmla="*/ 792992 h 2278892"/>
                  <a:gd name="connsiteX11" fmla="*/ 6731000 w 8280400"/>
                  <a:gd name="connsiteY11" fmla="*/ 869192 h 2278892"/>
                  <a:gd name="connsiteX12" fmla="*/ 6781800 w 8280400"/>
                  <a:gd name="connsiteY12" fmla="*/ 1034292 h 2278892"/>
                  <a:gd name="connsiteX13" fmla="*/ 6845300 w 8280400"/>
                  <a:gd name="connsiteY13" fmla="*/ 1326392 h 2278892"/>
                  <a:gd name="connsiteX14" fmla="*/ 6807200 w 8280400"/>
                  <a:gd name="connsiteY14" fmla="*/ 1478792 h 2278892"/>
                  <a:gd name="connsiteX15" fmla="*/ 6388100 w 8280400"/>
                  <a:gd name="connsiteY15" fmla="*/ 1707392 h 2278892"/>
                  <a:gd name="connsiteX16" fmla="*/ 5994400 w 8280400"/>
                  <a:gd name="connsiteY16" fmla="*/ 1808992 h 2278892"/>
                  <a:gd name="connsiteX17" fmla="*/ 5753100 w 8280400"/>
                  <a:gd name="connsiteY17" fmla="*/ 1796292 h 2278892"/>
                  <a:gd name="connsiteX18" fmla="*/ 5422900 w 8280400"/>
                  <a:gd name="connsiteY18" fmla="*/ 1847092 h 2278892"/>
                  <a:gd name="connsiteX19" fmla="*/ 5130800 w 8280400"/>
                  <a:gd name="connsiteY19" fmla="*/ 1923292 h 2278892"/>
                  <a:gd name="connsiteX20" fmla="*/ 4838700 w 8280400"/>
                  <a:gd name="connsiteY20" fmla="*/ 1935992 h 2278892"/>
                  <a:gd name="connsiteX21" fmla="*/ 4610100 w 8280400"/>
                  <a:gd name="connsiteY21" fmla="*/ 2126492 h 2278892"/>
                  <a:gd name="connsiteX22" fmla="*/ 4279900 w 8280400"/>
                  <a:gd name="connsiteY22" fmla="*/ 2278892 h 2278892"/>
                  <a:gd name="connsiteX23" fmla="*/ 3733800 w 8280400"/>
                  <a:gd name="connsiteY23" fmla="*/ 2126492 h 2278892"/>
                  <a:gd name="connsiteX24" fmla="*/ 3289300 w 8280400"/>
                  <a:gd name="connsiteY24" fmla="*/ 2101092 h 2278892"/>
                  <a:gd name="connsiteX25" fmla="*/ 2908300 w 8280400"/>
                  <a:gd name="connsiteY25" fmla="*/ 2012192 h 2278892"/>
                  <a:gd name="connsiteX26" fmla="*/ 2578100 w 8280400"/>
                  <a:gd name="connsiteY26" fmla="*/ 1897892 h 2278892"/>
                  <a:gd name="connsiteX27" fmla="*/ 2298700 w 8280400"/>
                  <a:gd name="connsiteY27" fmla="*/ 1783592 h 2278892"/>
                  <a:gd name="connsiteX28" fmla="*/ 1930400 w 8280400"/>
                  <a:gd name="connsiteY28" fmla="*/ 1732792 h 2278892"/>
                  <a:gd name="connsiteX29" fmla="*/ 1765300 w 8280400"/>
                  <a:gd name="connsiteY29" fmla="*/ 1720092 h 2278892"/>
                  <a:gd name="connsiteX30" fmla="*/ 1790700 w 8280400"/>
                  <a:gd name="connsiteY30" fmla="*/ 1542292 h 2278892"/>
                  <a:gd name="connsiteX31" fmla="*/ 1752600 w 8280400"/>
                  <a:gd name="connsiteY31" fmla="*/ 1415292 h 2278892"/>
                  <a:gd name="connsiteX32" fmla="*/ 1549400 w 8280400"/>
                  <a:gd name="connsiteY32" fmla="*/ 1173992 h 2278892"/>
                  <a:gd name="connsiteX33" fmla="*/ 1397000 w 8280400"/>
                  <a:gd name="connsiteY33" fmla="*/ 958092 h 2278892"/>
                  <a:gd name="connsiteX34" fmla="*/ 1422400 w 8280400"/>
                  <a:gd name="connsiteY34" fmla="*/ 843792 h 2278892"/>
                  <a:gd name="connsiteX35" fmla="*/ 1587500 w 8280400"/>
                  <a:gd name="connsiteY35" fmla="*/ 691392 h 2278892"/>
                  <a:gd name="connsiteX36" fmla="*/ 1346200 w 8280400"/>
                  <a:gd name="connsiteY36" fmla="*/ 551692 h 2278892"/>
                  <a:gd name="connsiteX37" fmla="*/ 1206500 w 8280400"/>
                  <a:gd name="connsiteY37" fmla="*/ 716792 h 2278892"/>
                  <a:gd name="connsiteX38" fmla="*/ 1041400 w 8280400"/>
                  <a:gd name="connsiteY38" fmla="*/ 678692 h 2278892"/>
                  <a:gd name="connsiteX39" fmla="*/ 889000 w 8280400"/>
                  <a:gd name="connsiteY39" fmla="*/ 475492 h 2278892"/>
                  <a:gd name="connsiteX40" fmla="*/ 673100 w 8280400"/>
                  <a:gd name="connsiteY40" fmla="*/ 335792 h 2278892"/>
                  <a:gd name="connsiteX41" fmla="*/ 482600 w 8280400"/>
                  <a:gd name="connsiteY41" fmla="*/ 399292 h 2278892"/>
                  <a:gd name="connsiteX42" fmla="*/ 228600 w 8280400"/>
                  <a:gd name="connsiteY42" fmla="*/ 488192 h 2278892"/>
                  <a:gd name="connsiteX43" fmla="*/ 0 w 8280400"/>
                  <a:gd name="connsiteY43" fmla="*/ 488192 h 2278892"/>
                  <a:gd name="connsiteX0" fmla="*/ 8051800 w 8051800"/>
                  <a:gd name="connsiteY0" fmla="*/ 742192 h 2278892"/>
                  <a:gd name="connsiteX1" fmla="*/ 7759700 w 8051800"/>
                  <a:gd name="connsiteY1" fmla="*/ 538992 h 2278892"/>
                  <a:gd name="connsiteX2" fmla="*/ 7531100 w 8051800"/>
                  <a:gd name="connsiteY2" fmla="*/ 323092 h 2278892"/>
                  <a:gd name="connsiteX3" fmla="*/ 7327900 w 8051800"/>
                  <a:gd name="connsiteY3" fmla="*/ 234192 h 2278892"/>
                  <a:gd name="connsiteX4" fmla="*/ 7099300 w 8051800"/>
                  <a:gd name="connsiteY4" fmla="*/ 157992 h 2278892"/>
                  <a:gd name="connsiteX5" fmla="*/ 6845300 w 8051800"/>
                  <a:gd name="connsiteY5" fmla="*/ 5592 h 2278892"/>
                  <a:gd name="connsiteX6" fmla="*/ 6654800 w 8051800"/>
                  <a:gd name="connsiteY6" fmla="*/ 43692 h 2278892"/>
                  <a:gd name="connsiteX7" fmla="*/ 6629400 w 8051800"/>
                  <a:gd name="connsiteY7" fmla="*/ 145292 h 2278892"/>
                  <a:gd name="connsiteX8" fmla="*/ 6718300 w 8051800"/>
                  <a:gd name="connsiteY8" fmla="*/ 297692 h 2278892"/>
                  <a:gd name="connsiteX9" fmla="*/ 6718300 w 8051800"/>
                  <a:gd name="connsiteY9" fmla="*/ 627892 h 2278892"/>
                  <a:gd name="connsiteX10" fmla="*/ 6604000 w 8051800"/>
                  <a:gd name="connsiteY10" fmla="*/ 792992 h 2278892"/>
                  <a:gd name="connsiteX11" fmla="*/ 6502400 w 8051800"/>
                  <a:gd name="connsiteY11" fmla="*/ 869192 h 2278892"/>
                  <a:gd name="connsiteX12" fmla="*/ 6553200 w 8051800"/>
                  <a:gd name="connsiteY12" fmla="*/ 1034292 h 2278892"/>
                  <a:gd name="connsiteX13" fmla="*/ 6616700 w 8051800"/>
                  <a:gd name="connsiteY13" fmla="*/ 1326392 h 2278892"/>
                  <a:gd name="connsiteX14" fmla="*/ 6578600 w 8051800"/>
                  <a:gd name="connsiteY14" fmla="*/ 1478792 h 2278892"/>
                  <a:gd name="connsiteX15" fmla="*/ 6159500 w 8051800"/>
                  <a:gd name="connsiteY15" fmla="*/ 1707392 h 2278892"/>
                  <a:gd name="connsiteX16" fmla="*/ 5765800 w 8051800"/>
                  <a:gd name="connsiteY16" fmla="*/ 1808992 h 2278892"/>
                  <a:gd name="connsiteX17" fmla="*/ 5524500 w 8051800"/>
                  <a:gd name="connsiteY17" fmla="*/ 1796292 h 2278892"/>
                  <a:gd name="connsiteX18" fmla="*/ 5194300 w 8051800"/>
                  <a:gd name="connsiteY18" fmla="*/ 1847092 h 2278892"/>
                  <a:gd name="connsiteX19" fmla="*/ 4902200 w 8051800"/>
                  <a:gd name="connsiteY19" fmla="*/ 1923292 h 2278892"/>
                  <a:gd name="connsiteX20" fmla="*/ 4610100 w 8051800"/>
                  <a:gd name="connsiteY20" fmla="*/ 1935992 h 2278892"/>
                  <a:gd name="connsiteX21" fmla="*/ 4381500 w 8051800"/>
                  <a:gd name="connsiteY21" fmla="*/ 2126492 h 2278892"/>
                  <a:gd name="connsiteX22" fmla="*/ 4051300 w 8051800"/>
                  <a:gd name="connsiteY22" fmla="*/ 2278892 h 2278892"/>
                  <a:gd name="connsiteX23" fmla="*/ 3505200 w 8051800"/>
                  <a:gd name="connsiteY23" fmla="*/ 2126492 h 2278892"/>
                  <a:gd name="connsiteX24" fmla="*/ 3060700 w 8051800"/>
                  <a:gd name="connsiteY24" fmla="*/ 2101092 h 2278892"/>
                  <a:gd name="connsiteX25" fmla="*/ 2679700 w 8051800"/>
                  <a:gd name="connsiteY25" fmla="*/ 2012192 h 2278892"/>
                  <a:gd name="connsiteX26" fmla="*/ 2349500 w 8051800"/>
                  <a:gd name="connsiteY26" fmla="*/ 1897892 h 2278892"/>
                  <a:gd name="connsiteX27" fmla="*/ 2070100 w 8051800"/>
                  <a:gd name="connsiteY27" fmla="*/ 1783592 h 2278892"/>
                  <a:gd name="connsiteX28" fmla="*/ 1701800 w 8051800"/>
                  <a:gd name="connsiteY28" fmla="*/ 1732792 h 2278892"/>
                  <a:gd name="connsiteX29" fmla="*/ 1536700 w 8051800"/>
                  <a:gd name="connsiteY29" fmla="*/ 1720092 h 2278892"/>
                  <a:gd name="connsiteX30" fmla="*/ 1562100 w 8051800"/>
                  <a:gd name="connsiteY30" fmla="*/ 1542292 h 2278892"/>
                  <a:gd name="connsiteX31" fmla="*/ 1524000 w 8051800"/>
                  <a:gd name="connsiteY31" fmla="*/ 1415292 h 2278892"/>
                  <a:gd name="connsiteX32" fmla="*/ 1320800 w 8051800"/>
                  <a:gd name="connsiteY32" fmla="*/ 1173992 h 2278892"/>
                  <a:gd name="connsiteX33" fmla="*/ 1168400 w 8051800"/>
                  <a:gd name="connsiteY33" fmla="*/ 958092 h 2278892"/>
                  <a:gd name="connsiteX34" fmla="*/ 1193800 w 8051800"/>
                  <a:gd name="connsiteY34" fmla="*/ 843792 h 2278892"/>
                  <a:gd name="connsiteX35" fmla="*/ 1358900 w 8051800"/>
                  <a:gd name="connsiteY35" fmla="*/ 691392 h 2278892"/>
                  <a:gd name="connsiteX36" fmla="*/ 1117600 w 8051800"/>
                  <a:gd name="connsiteY36" fmla="*/ 551692 h 2278892"/>
                  <a:gd name="connsiteX37" fmla="*/ 977900 w 8051800"/>
                  <a:gd name="connsiteY37" fmla="*/ 716792 h 2278892"/>
                  <a:gd name="connsiteX38" fmla="*/ 812800 w 8051800"/>
                  <a:gd name="connsiteY38" fmla="*/ 678692 h 2278892"/>
                  <a:gd name="connsiteX39" fmla="*/ 660400 w 8051800"/>
                  <a:gd name="connsiteY39" fmla="*/ 475492 h 2278892"/>
                  <a:gd name="connsiteX40" fmla="*/ 444500 w 8051800"/>
                  <a:gd name="connsiteY40" fmla="*/ 335792 h 2278892"/>
                  <a:gd name="connsiteX41" fmla="*/ 254000 w 8051800"/>
                  <a:gd name="connsiteY41" fmla="*/ 399292 h 2278892"/>
                  <a:gd name="connsiteX42" fmla="*/ 0 w 8051800"/>
                  <a:gd name="connsiteY42" fmla="*/ 488192 h 2278892"/>
                  <a:gd name="connsiteX0" fmla="*/ 7797800 w 7797800"/>
                  <a:gd name="connsiteY0" fmla="*/ 742192 h 2278892"/>
                  <a:gd name="connsiteX1" fmla="*/ 7505700 w 7797800"/>
                  <a:gd name="connsiteY1" fmla="*/ 538992 h 2278892"/>
                  <a:gd name="connsiteX2" fmla="*/ 7277100 w 7797800"/>
                  <a:gd name="connsiteY2" fmla="*/ 323092 h 2278892"/>
                  <a:gd name="connsiteX3" fmla="*/ 7073900 w 7797800"/>
                  <a:gd name="connsiteY3" fmla="*/ 234192 h 2278892"/>
                  <a:gd name="connsiteX4" fmla="*/ 6845300 w 7797800"/>
                  <a:gd name="connsiteY4" fmla="*/ 157992 h 2278892"/>
                  <a:gd name="connsiteX5" fmla="*/ 6591300 w 7797800"/>
                  <a:gd name="connsiteY5" fmla="*/ 5592 h 2278892"/>
                  <a:gd name="connsiteX6" fmla="*/ 6400800 w 7797800"/>
                  <a:gd name="connsiteY6" fmla="*/ 43692 h 2278892"/>
                  <a:gd name="connsiteX7" fmla="*/ 6375400 w 7797800"/>
                  <a:gd name="connsiteY7" fmla="*/ 145292 h 2278892"/>
                  <a:gd name="connsiteX8" fmla="*/ 6464300 w 7797800"/>
                  <a:gd name="connsiteY8" fmla="*/ 297692 h 2278892"/>
                  <a:gd name="connsiteX9" fmla="*/ 6464300 w 7797800"/>
                  <a:gd name="connsiteY9" fmla="*/ 627892 h 2278892"/>
                  <a:gd name="connsiteX10" fmla="*/ 6350000 w 7797800"/>
                  <a:gd name="connsiteY10" fmla="*/ 792992 h 2278892"/>
                  <a:gd name="connsiteX11" fmla="*/ 6248400 w 7797800"/>
                  <a:gd name="connsiteY11" fmla="*/ 869192 h 2278892"/>
                  <a:gd name="connsiteX12" fmla="*/ 6299200 w 7797800"/>
                  <a:gd name="connsiteY12" fmla="*/ 1034292 h 2278892"/>
                  <a:gd name="connsiteX13" fmla="*/ 6362700 w 7797800"/>
                  <a:gd name="connsiteY13" fmla="*/ 1326392 h 2278892"/>
                  <a:gd name="connsiteX14" fmla="*/ 6324600 w 7797800"/>
                  <a:gd name="connsiteY14" fmla="*/ 1478792 h 2278892"/>
                  <a:gd name="connsiteX15" fmla="*/ 5905500 w 7797800"/>
                  <a:gd name="connsiteY15" fmla="*/ 1707392 h 2278892"/>
                  <a:gd name="connsiteX16" fmla="*/ 5511800 w 7797800"/>
                  <a:gd name="connsiteY16" fmla="*/ 1808992 h 2278892"/>
                  <a:gd name="connsiteX17" fmla="*/ 5270500 w 7797800"/>
                  <a:gd name="connsiteY17" fmla="*/ 1796292 h 2278892"/>
                  <a:gd name="connsiteX18" fmla="*/ 4940300 w 7797800"/>
                  <a:gd name="connsiteY18" fmla="*/ 1847092 h 2278892"/>
                  <a:gd name="connsiteX19" fmla="*/ 4648200 w 7797800"/>
                  <a:gd name="connsiteY19" fmla="*/ 1923292 h 2278892"/>
                  <a:gd name="connsiteX20" fmla="*/ 4356100 w 7797800"/>
                  <a:gd name="connsiteY20" fmla="*/ 1935992 h 2278892"/>
                  <a:gd name="connsiteX21" fmla="*/ 4127500 w 7797800"/>
                  <a:gd name="connsiteY21" fmla="*/ 2126492 h 2278892"/>
                  <a:gd name="connsiteX22" fmla="*/ 3797300 w 7797800"/>
                  <a:gd name="connsiteY22" fmla="*/ 2278892 h 2278892"/>
                  <a:gd name="connsiteX23" fmla="*/ 3251200 w 7797800"/>
                  <a:gd name="connsiteY23" fmla="*/ 2126492 h 2278892"/>
                  <a:gd name="connsiteX24" fmla="*/ 2806700 w 7797800"/>
                  <a:gd name="connsiteY24" fmla="*/ 2101092 h 2278892"/>
                  <a:gd name="connsiteX25" fmla="*/ 2425700 w 7797800"/>
                  <a:gd name="connsiteY25" fmla="*/ 2012192 h 2278892"/>
                  <a:gd name="connsiteX26" fmla="*/ 2095500 w 7797800"/>
                  <a:gd name="connsiteY26" fmla="*/ 1897892 h 2278892"/>
                  <a:gd name="connsiteX27" fmla="*/ 1816100 w 7797800"/>
                  <a:gd name="connsiteY27" fmla="*/ 1783592 h 2278892"/>
                  <a:gd name="connsiteX28" fmla="*/ 1447800 w 7797800"/>
                  <a:gd name="connsiteY28" fmla="*/ 1732792 h 2278892"/>
                  <a:gd name="connsiteX29" fmla="*/ 1282700 w 7797800"/>
                  <a:gd name="connsiteY29" fmla="*/ 1720092 h 2278892"/>
                  <a:gd name="connsiteX30" fmla="*/ 1308100 w 7797800"/>
                  <a:gd name="connsiteY30" fmla="*/ 1542292 h 2278892"/>
                  <a:gd name="connsiteX31" fmla="*/ 1270000 w 7797800"/>
                  <a:gd name="connsiteY31" fmla="*/ 1415292 h 2278892"/>
                  <a:gd name="connsiteX32" fmla="*/ 1066800 w 7797800"/>
                  <a:gd name="connsiteY32" fmla="*/ 1173992 h 2278892"/>
                  <a:gd name="connsiteX33" fmla="*/ 914400 w 7797800"/>
                  <a:gd name="connsiteY33" fmla="*/ 958092 h 2278892"/>
                  <a:gd name="connsiteX34" fmla="*/ 939800 w 7797800"/>
                  <a:gd name="connsiteY34" fmla="*/ 843792 h 2278892"/>
                  <a:gd name="connsiteX35" fmla="*/ 1104900 w 7797800"/>
                  <a:gd name="connsiteY35" fmla="*/ 691392 h 2278892"/>
                  <a:gd name="connsiteX36" fmla="*/ 863600 w 7797800"/>
                  <a:gd name="connsiteY36" fmla="*/ 551692 h 2278892"/>
                  <a:gd name="connsiteX37" fmla="*/ 723900 w 7797800"/>
                  <a:gd name="connsiteY37" fmla="*/ 716792 h 2278892"/>
                  <a:gd name="connsiteX38" fmla="*/ 558800 w 7797800"/>
                  <a:gd name="connsiteY38" fmla="*/ 678692 h 2278892"/>
                  <a:gd name="connsiteX39" fmla="*/ 406400 w 7797800"/>
                  <a:gd name="connsiteY39" fmla="*/ 475492 h 2278892"/>
                  <a:gd name="connsiteX40" fmla="*/ 190500 w 7797800"/>
                  <a:gd name="connsiteY40" fmla="*/ 335792 h 2278892"/>
                  <a:gd name="connsiteX41" fmla="*/ 0 w 7797800"/>
                  <a:gd name="connsiteY41" fmla="*/ 399292 h 2278892"/>
                  <a:gd name="connsiteX0" fmla="*/ 7607300 w 7607300"/>
                  <a:gd name="connsiteY0" fmla="*/ 742192 h 2278892"/>
                  <a:gd name="connsiteX1" fmla="*/ 7315200 w 7607300"/>
                  <a:gd name="connsiteY1" fmla="*/ 538992 h 2278892"/>
                  <a:gd name="connsiteX2" fmla="*/ 7086600 w 7607300"/>
                  <a:gd name="connsiteY2" fmla="*/ 323092 h 2278892"/>
                  <a:gd name="connsiteX3" fmla="*/ 6883400 w 7607300"/>
                  <a:gd name="connsiteY3" fmla="*/ 234192 h 2278892"/>
                  <a:gd name="connsiteX4" fmla="*/ 6654800 w 7607300"/>
                  <a:gd name="connsiteY4" fmla="*/ 157992 h 2278892"/>
                  <a:gd name="connsiteX5" fmla="*/ 6400800 w 7607300"/>
                  <a:gd name="connsiteY5" fmla="*/ 5592 h 2278892"/>
                  <a:gd name="connsiteX6" fmla="*/ 6210300 w 7607300"/>
                  <a:gd name="connsiteY6" fmla="*/ 43692 h 2278892"/>
                  <a:gd name="connsiteX7" fmla="*/ 6184900 w 7607300"/>
                  <a:gd name="connsiteY7" fmla="*/ 145292 h 2278892"/>
                  <a:gd name="connsiteX8" fmla="*/ 6273800 w 7607300"/>
                  <a:gd name="connsiteY8" fmla="*/ 297692 h 2278892"/>
                  <a:gd name="connsiteX9" fmla="*/ 6273800 w 7607300"/>
                  <a:gd name="connsiteY9" fmla="*/ 627892 h 2278892"/>
                  <a:gd name="connsiteX10" fmla="*/ 6159500 w 7607300"/>
                  <a:gd name="connsiteY10" fmla="*/ 792992 h 2278892"/>
                  <a:gd name="connsiteX11" fmla="*/ 6057900 w 7607300"/>
                  <a:gd name="connsiteY11" fmla="*/ 869192 h 2278892"/>
                  <a:gd name="connsiteX12" fmla="*/ 6108700 w 7607300"/>
                  <a:gd name="connsiteY12" fmla="*/ 1034292 h 2278892"/>
                  <a:gd name="connsiteX13" fmla="*/ 6172200 w 7607300"/>
                  <a:gd name="connsiteY13" fmla="*/ 1326392 h 2278892"/>
                  <a:gd name="connsiteX14" fmla="*/ 6134100 w 7607300"/>
                  <a:gd name="connsiteY14" fmla="*/ 1478792 h 2278892"/>
                  <a:gd name="connsiteX15" fmla="*/ 5715000 w 7607300"/>
                  <a:gd name="connsiteY15" fmla="*/ 1707392 h 2278892"/>
                  <a:gd name="connsiteX16" fmla="*/ 5321300 w 7607300"/>
                  <a:gd name="connsiteY16" fmla="*/ 1808992 h 2278892"/>
                  <a:gd name="connsiteX17" fmla="*/ 5080000 w 7607300"/>
                  <a:gd name="connsiteY17" fmla="*/ 1796292 h 2278892"/>
                  <a:gd name="connsiteX18" fmla="*/ 4749800 w 7607300"/>
                  <a:gd name="connsiteY18" fmla="*/ 1847092 h 2278892"/>
                  <a:gd name="connsiteX19" fmla="*/ 4457700 w 7607300"/>
                  <a:gd name="connsiteY19" fmla="*/ 1923292 h 2278892"/>
                  <a:gd name="connsiteX20" fmla="*/ 4165600 w 7607300"/>
                  <a:gd name="connsiteY20" fmla="*/ 1935992 h 2278892"/>
                  <a:gd name="connsiteX21" fmla="*/ 3937000 w 7607300"/>
                  <a:gd name="connsiteY21" fmla="*/ 2126492 h 2278892"/>
                  <a:gd name="connsiteX22" fmla="*/ 3606800 w 7607300"/>
                  <a:gd name="connsiteY22" fmla="*/ 2278892 h 2278892"/>
                  <a:gd name="connsiteX23" fmla="*/ 3060700 w 7607300"/>
                  <a:gd name="connsiteY23" fmla="*/ 2126492 h 2278892"/>
                  <a:gd name="connsiteX24" fmla="*/ 2616200 w 7607300"/>
                  <a:gd name="connsiteY24" fmla="*/ 2101092 h 2278892"/>
                  <a:gd name="connsiteX25" fmla="*/ 2235200 w 7607300"/>
                  <a:gd name="connsiteY25" fmla="*/ 2012192 h 2278892"/>
                  <a:gd name="connsiteX26" fmla="*/ 1905000 w 7607300"/>
                  <a:gd name="connsiteY26" fmla="*/ 1897892 h 2278892"/>
                  <a:gd name="connsiteX27" fmla="*/ 1625600 w 7607300"/>
                  <a:gd name="connsiteY27" fmla="*/ 1783592 h 2278892"/>
                  <a:gd name="connsiteX28" fmla="*/ 1257300 w 7607300"/>
                  <a:gd name="connsiteY28" fmla="*/ 1732792 h 2278892"/>
                  <a:gd name="connsiteX29" fmla="*/ 1092200 w 7607300"/>
                  <a:gd name="connsiteY29" fmla="*/ 1720092 h 2278892"/>
                  <a:gd name="connsiteX30" fmla="*/ 1117600 w 7607300"/>
                  <a:gd name="connsiteY30" fmla="*/ 1542292 h 2278892"/>
                  <a:gd name="connsiteX31" fmla="*/ 1079500 w 7607300"/>
                  <a:gd name="connsiteY31" fmla="*/ 1415292 h 2278892"/>
                  <a:gd name="connsiteX32" fmla="*/ 876300 w 7607300"/>
                  <a:gd name="connsiteY32" fmla="*/ 1173992 h 2278892"/>
                  <a:gd name="connsiteX33" fmla="*/ 723900 w 7607300"/>
                  <a:gd name="connsiteY33" fmla="*/ 958092 h 2278892"/>
                  <a:gd name="connsiteX34" fmla="*/ 749300 w 7607300"/>
                  <a:gd name="connsiteY34" fmla="*/ 843792 h 2278892"/>
                  <a:gd name="connsiteX35" fmla="*/ 914400 w 7607300"/>
                  <a:gd name="connsiteY35" fmla="*/ 691392 h 2278892"/>
                  <a:gd name="connsiteX36" fmla="*/ 673100 w 7607300"/>
                  <a:gd name="connsiteY36" fmla="*/ 551692 h 2278892"/>
                  <a:gd name="connsiteX37" fmla="*/ 533400 w 7607300"/>
                  <a:gd name="connsiteY37" fmla="*/ 716792 h 2278892"/>
                  <a:gd name="connsiteX38" fmla="*/ 368300 w 7607300"/>
                  <a:gd name="connsiteY38" fmla="*/ 678692 h 2278892"/>
                  <a:gd name="connsiteX39" fmla="*/ 215900 w 7607300"/>
                  <a:gd name="connsiteY39" fmla="*/ 475492 h 2278892"/>
                  <a:gd name="connsiteX40" fmla="*/ 0 w 7607300"/>
                  <a:gd name="connsiteY40" fmla="*/ 335792 h 2278892"/>
                  <a:gd name="connsiteX0" fmla="*/ 7391400 w 7391400"/>
                  <a:gd name="connsiteY0" fmla="*/ 742192 h 2278892"/>
                  <a:gd name="connsiteX1" fmla="*/ 7099300 w 7391400"/>
                  <a:gd name="connsiteY1" fmla="*/ 538992 h 2278892"/>
                  <a:gd name="connsiteX2" fmla="*/ 6870700 w 7391400"/>
                  <a:gd name="connsiteY2" fmla="*/ 323092 h 2278892"/>
                  <a:gd name="connsiteX3" fmla="*/ 6667500 w 7391400"/>
                  <a:gd name="connsiteY3" fmla="*/ 234192 h 2278892"/>
                  <a:gd name="connsiteX4" fmla="*/ 6438900 w 7391400"/>
                  <a:gd name="connsiteY4" fmla="*/ 157992 h 2278892"/>
                  <a:gd name="connsiteX5" fmla="*/ 6184900 w 7391400"/>
                  <a:gd name="connsiteY5" fmla="*/ 5592 h 2278892"/>
                  <a:gd name="connsiteX6" fmla="*/ 5994400 w 7391400"/>
                  <a:gd name="connsiteY6" fmla="*/ 43692 h 2278892"/>
                  <a:gd name="connsiteX7" fmla="*/ 5969000 w 7391400"/>
                  <a:gd name="connsiteY7" fmla="*/ 145292 h 2278892"/>
                  <a:gd name="connsiteX8" fmla="*/ 6057900 w 7391400"/>
                  <a:gd name="connsiteY8" fmla="*/ 297692 h 2278892"/>
                  <a:gd name="connsiteX9" fmla="*/ 6057900 w 7391400"/>
                  <a:gd name="connsiteY9" fmla="*/ 627892 h 2278892"/>
                  <a:gd name="connsiteX10" fmla="*/ 5943600 w 7391400"/>
                  <a:gd name="connsiteY10" fmla="*/ 792992 h 2278892"/>
                  <a:gd name="connsiteX11" fmla="*/ 5842000 w 7391400"/>
                  <a:gd name="connsiteY11" fmla="*/ 869192 h 2278892"/>
                  <a:gd name="connsiteX12" fmla="*/ 5892800 w 7391400"/>
                  <a:gd name="connsiteY12" fmla="*/ 1034292 h 2278892"/>
                  <a:gd name="connsiteX13" fmla="*/ 5956300 w 7391400"/>
                  <a:gd name="connsiteY13" fmla="*/ 1326392 h 2278892"/>
                  <a:gd name="connsiteX14" fmla="*/ 5918200 w 7391400"/>
                  <a:gd name="connsiteY14" fmla="*/ 1478792 h 2278892"/>
                  <a:gd name="connsiteX15" fmla="*/ 5499100 w 7391400"/>
                  <a:gd name="connsiteY15" fmla="*/ 1707392 h 2278892"/>
                  <a:gd name="connsiteX16" fmla="*/ 5105400 w 7391400"/>
                  <a:gd name="connsiteY16" fmla="*/ 1808992 h 2278892"/>
                  <a:gd name="connsiteX17" fmla="*/ 4864100 w 7391400"/>
                  <a:gd name="connsiteY17" fmla="*/ 1796292 h 2278892"/>
                  <a:gd name="connsiteX18" fmla="*/ 4533900 w 7391400"/>
                  <a:gd name="connsiteY18" fmla="*/ 1847092 h 2278892"/>
                  <a:gd name="connsiteX19" fmla="*/ 4241800 w 7391400"/>
                  <a:gd name="connsiteY19" fmla="*/ 1923292 h 2278892"/>
                  <a:gd name="connsiteX20" fmla="*/ 3949700 w 7391400"/>
                  <a:gd name="connsiteY20" fmla="*/ 1935992 h 2278892"/>
                  <a:gd name="connsiteX21" fmla="*/ 3721100 w 7391400"/>
                  <a:gd name="connsiteY21" fmla="*/ 2126492 h 2278892"/>
                  <a:gd name="connsiteX22" fmla="*/ 3390900 w 7391400"/>
                  <a:gd name="connsiteY22" fmla="*/ 2278892 h 2278892"/>
                  <a:gd name="connsiteX23" fmla="*/ 2844800 w 7391400"/>
                  <a:gd name="connsiteY23" fmla="*/ 2126492 h 2278892"/>
                  <a:gd name="connsiteX24" fmla="*/ 2400300 w 7391400"/>
                  <a:gd name="connsiteY24" fmla="*/ 2101092 h 2278892"/>
                  <a:gd name="connsiteX25" fmla="*/ 2019300 w 7391400"/>
                  <a:gd name="connsiteY25" fmla="*/ 2012192 h 2278892"/>
                  <a:gd name="connsiteX26" fmla="*/ 1689100 w 7391400"/>
                  <a:gd name="connsiteY26" fmla="*/ 1897892 h 2278892"/>
                  <a:gd name="connsiteX27" fmla="*/ 1409700 w 7391400"/>
                  <a:gd name="connsiteY27" fmla="*/ 1783592 h 2278892"/>
                  <a:gd name="connsiteX28" fmla="*/ 1041400 w 7391400"/>
                  <a:gd name="connsiteY28" fmla="*/ 1732792 h 2278892"/>
                  <a:gd name="connsiteX29" fmla="*/ 876300 w 7391400"/>
                  <a:gd name="connsiteY29" fmla="*/ 1720092 h 2278892"/>
                  <a:gd name="connsiteX30" fmla="*/ 901700 w 7391400"/>
                  <a:gd name="connsiteY30" fmla="*/ 1542292 h 2278892"/>
                  <a:gd name="connsiteX31" fmla="*/ 863600 w 7391400"/>
                  <a:gd name="connsiteY31" fmla="*/ 1415292 h 2278892"/>
                  <a:gd name="connsiteX32" fmla="*/ 660400 w 7391400"/>
                  <a:gd name="connsiteY32" fmla="*/ 1173992 h 2278892"/>
                  <a:gd name="connsiteX33" fmla="*/ 508000 w 7391400"/>
                  <a:gd name="connsiteY33" fmla="*/ 958092 h 2278892"/>
                  <a:gd name="connsiteX34" fmla="*/ 533400 w 7391400"/>
                  <a:gd name="connsiteY34" fmla="*/ 843792 h 2278892"/>
                  <a:gd name="connsiteX35" fmla="*/ 698500 w 7391400"/>
                  <a:gd name="connsiteY35" fmla="*/ 691392 h 2278892"/>
                  <a:gd name="connsiteX36" fmla="*/ 457200 w 7391400"/>
                  <a:gd name="connsiteY36" fmla="*/ 551692 h 2278892"/>
                  <a:gd name="connsiteX37" fmla="*/ 317500 w 7391400"/>
                  <a:gd name="connsiteY37" fmla="*/ 716792 h 2278892"/>
                  <a:gd name="connsiteX38" fmla="*/ 152400 w 7391400"/>
                  <a:gd name="connsiteY38" fmla="*/ 678692 h 2278892"/>
                  <a:gd name="connsiteX39" fmla="*/ 0 w 7391400"/>
                  <a:gd name="connsiteY39" fmla="*/ 475492 h 2278892"/>
                  <a:gd name="connsiteX0" fmla="*/ 7239000 w 7239000"/>
                  <a:gd name="connsiteY0" fmla="*/ 742192 h 2278892"/>
                  <a:gd name="connsiteX1" fmla="*/ 6946900 w 7239000"/>
                  <a:gd name="connsiteY1" fmla="*/ 538992 h 2278892"/>
                  <a:gd name="connsiteX2" fmla="*/ 6718300 w 7239000"/>
                  <a:gd name="connsiteY2" fmla="*/ 323092 h 2278892"/>
                  <a:gd name="connsiteX3" fmla="*/ 6515100 w 7239000"/>
                  <a:gd name="connsiteY3" fmla="*/ 234192 h 2278892"/>
                  <a:gd name="connsiteX4" fmla="*/ 6286500 w 7239000"/>
                  <a:gd name="connsiteY4" fmla="*/ 157992 h 2278892"/>
                  <a:gd name="connsiteX5" fmla="*/ 6032500 w 7239000"/>
                  <a:gd name="connsiteY5" fmla="*/ 5592 h 2278892"/>
                  <a:gd name="connsiteX6" fmla="*/ 5842000 w 7239000"/>
                  <a:gd name="connsiteY6" fmla="*/ 43692 h 2278892"/>
                  <a:gd name="connsiteX7" fmla="*/ 5816600 w 7239000"/>
                  <a:gd name="connsiteY7" fmla="*/ 145292 h 2278892"/>
                  <a:gd name="connsiteX8" fmla="*/ 5905500 w 7239000"/>
                  <a:gd name="connsiteY8" fmla="*/ 297692 h 2278892"/>
                  <a:gd name="connsiteX9" fmla="*/ 5905500 w 7239000"/>
                  <a:gd name="connsiteY9" fmla="*/ 627892 h 2278892"/>
                  <a:gd name="connsiteX10" fmla="*/ 5791200 w 7239000"/>
                  <a:gd name="connsiteY10" fmla="*/ 792992 h 2278892"/>
                  <a:gd name="connsiteX11" fmla="*/ 5689600 w 7239000"/>
                  <a:gd name="connsiteY11" fmla="*/ 869192 h 2278892"/>
                  <a:gd name="connsiteX12" fmla="*/ 5740400 w 7239000"/>
                  <a:gd name="connsiteY12" fmla="*/ 1034292 h 2278892"/>
                  <a:gd name="connsiteX13" fmla="*/ 5803900 w 7239000"/>
                  <a:gd name="connsiteY13" fmla="*/ 1326392 h 2278892"/>
                  <a:gd name="connsiteX14" fmla="*/ 5765800 w 7239000"/>
                  <a:gd name="connsiteY14" fmla="*/ 1478792 h 2278892"/>
                  <a:gd name="connsiteX15" fmla="*/ 5346700 w 7239000"/>
                  <a:gd name="connsiteY15" fmla="*/ 1707392 h 2278892"/>
                  <a:gd name="connsiteX16" fmla="*/ 4953000 w 7239000"/>
                  <a:gd name="connsiteY16" fmla="*/ 1808992 h 2278892"/>
                  <a:gd name="connsiteX17" fmla="*/ 4711700 w 7239000"/>
                  <a:gd name="connsiteY17" fmla="*/ 1796292 h 2278892"/>
                  <a:gd name="connsiteX18" fmla="*/ 4381500 w 7239000"/>
                  <a:gd name="connsiteY18" fmla="*/ 1847092 h 2278892"/>
                  <a:gd name="connsiteX19" fmla="*/ 4089400 w 7239000"/>
                  <a:gd name="connsiteY19" fmla="*/ 1923292 h 2278892"/>
                  <a:gd name="connsiteX20" fmla="*/ 3797300 w 7239000"/>
                  <a:gd name="connsiteY20" fmla="*/ 1935992 h 2278892"/>
                  <a:gd name="connsiteX21" fmla="*/ 3568700 w 7239000"/>
                  <a:gd name="connsiteY21" fmla="*/ 2126492 h 2278892"/>
                  <a:gd name="connsiteX22" fmla="*/ 3238500 w 7239000"/>
                  <a:gd name="connsiteY22" fmla="*/ 2278892 h 2278892"/>
                  <a:gd name="connsiteX23" fmla="*/ 2692400 w 7239000"/>
                  <a:gd name="connsiteY23" fmla="*/ 2126492 h 2278892"/>
                  <a:gd name="connsiteX24" fmla="*/ 2247900 w 7239000"/>
                  <a:gd name="connsiteY24" fmla="*/ 2101092 h 2278892"/>
                  <a:gd name="connsiteX25" fmla="*/ 1866900 w 7239000"/>
                  <a:gd name="connsiteY25" fmla="*/ 2012192 h 2278892"/>
                  <a:gd name="connsiteX26" fmla="*/ 1536700 w 7239000"/>
                  <a:gd name="connsiteY26" fmla="*/ 1897892 h 2278892"/>
                  <a:gd name="connsiteX27" fmla="*/ 1257300 w 7239000"/>
                  <a:gd name="connsiteY27" fmla="*/ 1783592 h 2278892"/>
                  <a:gd name="connsiteX28" fmla="*/ 889000 w 7239000"/>
                  <a:gd name="connsiteY28" fmla="*/ 1732792 h 2278892"/>
                  <a:gd name="connsiteX29" fmla="*/ 723900 w 7239000"/>
                  <a:gd name="connsiteY29" fmla="*/ 1720092 h 2278892"/>
                  <a:gd name="connsiteX30" fmla="*/ 749300 w 7239000"/>
                  <a:gd name="connsiteY30" fmla="*/ 1542292 h 2278892"/>
                  <a:gd name="connsiteX31" fmla="*/ 711200 w 7239000"/>
                  <a:gd name="connsiteY31" fmla="*/ 1415292 h 2278892"/>
                  <a:gd name="connsiteX32" fmla="*/ 508000 w 7239000"/>
                  <a:gd name="connsiteY32" fmla="*/ 1173992 h 2278892"/>
                  <a:gd name="connsiteX33" fmla="*/ 355600 w 7239000"/>
                  <a:gd name="connsiteY33" fmla="*/ 958092 h 2278892"/>
                  <a:gd name="connsiteX34" fmla="*/ 381000 w 7239000"/>
                  <a:gd name="connsiteY34" fmla="*/ 843792 h 2278892"/>
                  <a:gd name="connsiteX35" fmla="*/ 546100 w 7239000"/>
                  <a:gd name="connsiteY35" fmla="*/ 691392 h 2278892"/>
                  <a:gd name="connsiteX36" fmla="*/ 304800 w 7239000"/>
                  <a:gd name="connsiteY36" fmla="*/ 551692 h 2278892"/>
                  <a:gd name="connsiteX37" fmla="*/ 165100 w 7239000"/>
                  <a:gd name="connsiteY37" fmla="*/ 716792 h 2278892"/>
                  <a:gd name="connsiteX38" fmla="*/ 0 w 7239000"/>
                  <a:gd name="connsiteY38" fmla="*/ 678692 h 2278892"/>
                  <a:gd name="connsiteX0" fmla="*/ 7073900 w 7073900"/>
                  <a:gd name="connsiteY0" fmla="*/ 742192 h 2278892"/>
                  <a:gd name="connsiteX1" fmla="*/ 6781800 w 7073900"/>
                  <a:gd name="connsiteY1" fmla="*/ 538992 h 2278892"/>
                  <a:gd name="connsiteX2" fmla="*/ 6553200 w 7073900"/>
                  <a:gd name="connsiteY2" fmla="*/ 323092 h 2278892"/>
                  <a:gd name="connsiteX3" fmla="*/ 6350000 w 7073900"/>
                  <a:gd name="connsiteY3" fmla="*/ 234192 h 2278892"/>
                  <a:gd name="connsiteX4" fmla="*/ 6121400 w 7073900"/>
                  <a:gd name="connsiteY4" fmla="*/ 157992 h 2278892"/>
                  <a:gd name="connsiteX5" fmla="*/ 5867400 w 7073900"/>
                  <a:gd name="connsiteY5" fmla="*/ 5592 h 2278892"/>
                  <a:gd name="connsiteX6" fmla="*/ 5676900 w 7073900"/>
                  <a:gd name="connsiteY6" fmla="*/ 43692 h 2278892"/>
                  <a:gd name="connsiteX7" fmla="*/ 5651500 w 7073900"/>
                  <a:gd name="connsiteY7" fmla="*/ 145292 h 2278892"/>
                  <a:gd name="connsiteX8" fmla="*/ 5740400 w 7073900"/>
                  <a:gd name="connsiteY8" fmla="*/ 297692 h 2278892"/>
                  <a:gd name="connsiteX9" fmla="*/ 5740400 w 7073900"/>
                  <a:gd name="connsiteY9" fmla="*/ 627892 h 2278892"/>
                  <a:gd name="connsiteX10" fmla="*/ 5626100 w 7073900"/>
                  <a:gd name="connsiteY10" fmla="*/ 792992 h 2278892"/>
                  <a:gd name="connsiteX11" fmla="*/ 5524500 w 7073900"/>
                  <a:gd name="connsiteY11" fmla="*/ 869192 h 2278892"/>
                  <a:gd name="connsiteX12" fmla="*/ 5575300 w 7073900"/>
                  <a:gd name="connsiteY12" fmla="*/ 1034292 h 2278892"/>
                  <a:gd name="connsiteX13" fmla="*/ 5638800 w 7073900"/>
                  <a:gd name="connsiteY13" fmla="*/ 1326392 h 2278892"/>
                  <a:gd name="connsiteX14" fmla="*/ 5600700 w 7073900"/>
                  <a:gd name="connsiteY14" fmla="*/ 1478792 h 2278892"/>
                  <a:gd name="connsiteX15" fmla="*/ 5181600 w 7073900"/>
                  <a:gd name="connsiteY15" fmla="*/ 1707392 h 2278892"/>
                  <a:gd name="connsiteX16" fmla="*/ 4787900 w 7073900"/>
                  <a:gd name="connsiteY16" fmla="*/ 1808992 h 2278892"/>
                  <a:gd name="connsiteX17" fmla="*/ 4546600 w 7073900"/>
                  <a:gd name="connsiteY17" fmla="*/ 1796292 h 2278892"/>
                  <a:gd name="connsiteX18" fmla="*/ 4216400 w 7073900"/>
                  <a:gd name="connsiteY18" fmla="*/ 1847092 h 2278892"/>
                  <a:gd name="connsiteX19" fmla="*/ 3924300 w 7073900"/>
                  <a:gd name="connsiteY19" fmla="*/ 1923292 h 2278892"/>
                  <a:gd name="connsiteX20" fmla="*/ 3632200 w 7073900"/>
                  <a:gd name="connsiteY20" fmla="*/ 1935992 h 2278892"/>
                  <a:gd name="connsiteX21" fmla="*/ 3403600 w 7073900"/>
                  <a:gd name="connsiteY21" fmla="*/ 2126492 h 2278892"/>
                  <a:gd name="connsiteX22" fmla="*/ 3073400 w 7073900"/>
                  <a:gd name="connsiteY22" fmla="*/ 2278892 h 2278892"/>
                  <a:gd name="connsiteX23" fmla="*/ 2527300 w 7073900"/>
                  <a:gd name="connsiteY23" fmla="*/ 2126492 h 2278892"/>
                  <a:gd name="connsiteX24" fmla="*/ 2082800 w 7073900"/>
                  <a:gd name="connsiteY24" fmla="*/ 2101092 h 2278892"/>
                  <a:gd name="connsiteX25" fmla="*/ 1701800 w 7073900"/>
                  <a:gd name="connsiteY25" fmla="*/ 2012192 h 2278892"/>
                  <a:gd name="connsiteX26" fmla="*/ 1371600 w 7073900"/>
                  <a:gd name="connsiteY26" fmla="*/ 1897892 h 2278892"/>
                  <a:gd name="connsiteX27" fmla="*/ 1092200 w 7073900"/>
                  <a:gd name="connsiteY27" fmla="*/ 1783592 h 2278892"/>
                  <a:gd name="connsiteX28" fmla="*/ 723900 w 7073900"/>
                  <a:gd name="connsiteY28" fmla="*/ 1732792 h 2278892"/>
                  <a:gd name="connsiteX29" fmla="*/ 558800 w 7073900"/>
                  <a:gd name="connsiteY29" fmla="*/ 1720092 h 2278892"/>
                  <a:gd name="connsiteX30" fmla="*/ 584200 w 7073900"/>
                  <a:gd name="connsiteY30" fmla="*/ 1542292 h 2278892"/>
                  <a:gd name="connsiteX31" fmla="*/ 546100 w 7073900"/>
                  <a:gd name="connsiteY31" fmla="*/ 1415292 h 2278892"/>
                  <a:gd name="connsiteX32" fmla="*/ 342900 w 7073900"/>
                  <a:gd name="connsiteY32" fmla="*/ 1173992 h 2278892"/>
                  <a:gd name="connsiteX33" fmla="*/ 190500 w 7073900"/>
                  <a:gd name="connsiteY33" fmla="*/ 958092 h 2278892"/>
                  <a:gd name="connsiteX34" fmla="*/ 215900 w 7073900"/>
                  <a:gd name="connsiteY34" fmla="*/ 843792 h 2278892"/>
                  <a:gd name="connsiteX35" fmla="*/ 381000 w 7073900"/>
                  <a:gd name="connsiteY35" fmla="*/ 691392 h 2278892"/>
                  <a:gd name="connsiteX36" fmla="*/ 139700 w 7073900"/>
                  <a:gd name="connsiteY36" fmla="*/ 551692 h 2278892"/>
                  <a:gd name="connsiteX37" fmla="*/ 0 w 7073900"/>
                  <a:gd name="connsiteY37" fmla="*/ 716792 h 2278892"/>
                  <a:gd name="connsiteX0" fmla="*/ 6934200 w 6934200"/>
                  <a:gd name="connsiteY0" fmla="*/ 742192 h 2278892"/>
                  <a:gd name="connsiteX1" fmla="*/ 6642100 w 6934200"/>
                  <a:gd name="connsiteY1" fmla="*/ 538992 h 2278892"/>
                  <a:gd name="connsiteX2" fmla="*/ 6413500 w 6934200"/>
                  <a:gd name="connsiteY2" fmla="*/ 323092 h 2278892"/>
                  <a:gd name="connsiteX3" fmla="*/ 6210300 w 6934200"/>
                  <a:gd name="connsiteY3" fmla="*/ 234192 h 2278892"/>
                  <a:gd name="connsiteX4" fmla="*/ 5981700 w 6934200"/>
                  <a:gd name="connsiteY4" fmla="*/ 157992 h 2278892"/>
                  <a:gd name="connsiteX5" fmla="*/ 5727700 w 6934200"/>
                  <a:gd name="connsiteY5" fmla="*/ 5592 h 2278892"/>
                  <a:gd name="connsiteX6" fmla="*/ 5537200 w 6934200"/>
                  <a:gd name="connsiteY6" fmla="*/ 43692 h 2278892"/>
                  <a:gd name="connsiteX7" fmla="*/ 5511800 w 6934200"/>
                  <a:gd name="connsiteY7" fmla="*/ 145292 h 2278892"/>
                  <a:gd name="connsiteX8" fmla="*/ 5600700 w 6934200"/>
                  <a:gd name="connsiteY8" fmla="*/ 297692 h 2278892"/>
                  <a:gd name="connsiteX9" fmla="*/ 5600700 w 6934200"/>
                  <a:gd name="connsiteY9" fmla="*/ 627892 h 2278892"/>
                  <a:gd name="connsiteX10" fmla="*/ 5486400 w 6934200"/>
                  <a:gd name="connsiteY10" fmla="*/ 792992 h 2278892"/>
                  <a:gd name="connsiteX11" fmla="*/ 5384800 w 6934200"/>
                  <a:gd name="connsiteY11" fmla="*/ 869192 h 2278892"/>
                  <a:gd name="connsiteX12" fmla="*/ 5435600 w 6934200"/>
                  <a:gd name="connsiteY12" fmla="*/ 1034292 h 2278892"/>
                  <a:gd name="connsiteX13" fmla="*/ 5499100 w 6934200"/>
                  <a:gd name="connsiteY13" fmla="*/ 1326392 h 2278892"/>
                  <a:gd name="connsiteX14" fmla="*/ 5461000 w 6934200"/>
                  <a:gd name="connsiteY14" fmla="*/ 1478792 h 2278892"/>
                  <a:gd name="connsiteX15" fmla="*/ 5041900 w 6934200"/>
                  <a:gd name="connsiteY15" fmla="*/ 1707392 h 2278892"/>
                  <a:gd name="connsiteX16" fmla="*/ 4648200 w 6934200"/>
                  <a:gd name="connsiteY16" fmla="*/ 1808992 h 2278892"/>
                  <a:gd name="connsiteX17" fmla="*/ 4406900 w 6934200"/>
                  <a:gd name="connsiteY17" fmla="*/ 1796292 h 2278892"/>
                  <a:gd name="connsiteX18" fmla="*/ 4076700 w 6934200"/>
                  <a:gd name="connsiteY18" fmla="*/ 1847092 h 2278892"/>
                  <a:gd name="connsiteX19" fmla="*/ 3784600 w 6934200"/>
                  <a:gd name="connsiteY19" fmla="*/ 1923292 h 2278892"/>
                  <a:gd name="connsiteX20" fmla="*/ 3492500 w 6934200"/>
                  <a:gd name="connsiteY20" fmla="*/ 1935992 h 2278892"/>
                  <a:gd name="connsiteX21" fmla="*/ 3263900 w 6934200"/>
                  <a:gd name="connsiteY21" fmla="*/ 2126492 h 2278892"/>
                  <a:gd name="connsiteX22" fmla="*/ 2933700 w 6934200"/>
                  <a:gd name="connsiteY22" fmla="*/ 2278892 h 2278892"/>
                  <a:gd name="connsiteX23" fmla="*/ 2387600 w 6934200"/>
                  <a:gd name="connsiteY23" fmla="*/ 2126492 h 2278892"/>
                  <a:gd name="connsiteX24" fmla="*/ 1943100 w 6934200"/>
                  <a:gd name="connsiteY24" fmla="*/ 2101092 h 2278892"/>
                  <a:gd name="connsiteX25" fmla="*/ 1562100 w 6934200"/>
                  <a:gd name="connsiteY25" fmla="*/ 2012192 h 2278892"/>
                  <a:gd name="connsiteX26" fmla="*/ 1231900 w 6934200"/>
                  <a:gd name="connsiteY26" fmla="*/ 1897892 h 2278892"/>
                  <a:gd name="connsiteX27" fmla="*/ 952500 w 6934200"/>
                  <a:gd name="connsiteY27" fmla="*/ 1783592 h 2278892"/>
                  <a:gd name="connsiteX28" fmla="*/ 584200 w 6934200"/>
                  <a:gd name="connsiteY28" fmla="*/ 1732792 h 2278892"/>
                  <a:gd name="connsiteX29" fmla="*/ 419100 w 6934200"/>
                  <a:gd name="connsiteY29" fmla="*/ 1720092 h 2278892"/>
                  <a:gd name="connsiteX30" fmla="*/ 444500 w 6934200"/>
                  <a:gd name="connsiteY30" fmla="*/ 1542292 h 2278892"/>
                  <a:gd name="connsiteX31" fmla="*/ 406400 w 6934200"/>
                  <a:gd name="connsiteY31" fmla="*/ 1415292 h 2278892"/>
                  <a:gd name="connsiteX32" fmla="*/ 203200 w 6934200"/>
                  <a:gd name="connsiteY32" fmla="*/ 1173992 h 2278892"/>
                  <a:gd name="connsiteX33" fmla="*/ 50800 w 6934200"/>
                  <a:gd name="connsiteY33" fmla="*/ 958092 h 2278892"/>
                  <a:gd name="connsiteX34" fmla="*/ 76200 w 6934200"/>
                  <a:gd name="connsiteY34" fmla="*/ 843792 h 2278892"/>
                  <a:gd name="connsiteX35" fmla="*/ 241300 w 6934200"/>
                  <a:gd name="connsiteY35" fmla="*/ 691392 h 2278892"/>
                  <a:gd name="connsiteX36" fmla="*/ 0 w 6934200"/>
                  <a:gd name="connsiteY36" fmla="*/ 551692 h 2278892"/>
                  <a:gd name="connsiteX0" fmla="*/ 6893291 w 6893291"/>
                  <a:gd name="connsiteY0" fmla="*/ 742192 h 2278892"/>
                  <a:gd name="connsiteX1" fmla="*/ 6601191 w 6893291"/>
                  <a:gd name="connsiteY1" fmla="*/ 538992 h 2278892"/>
                  <a:gd name="connsiteX2" fmla="*/ 6372591 w 6893291"/>
                  <a:gd name="connsiteY2" fmla="*/ 323092 h 2278892"/>
                  <a:gd name="connsiteX3" fmla="*/ 6169391 w 6893291"/>
                  <a:gd name="connsiteY3" fmla="*/ 234192 h 2278892"/>
                  <a:gd name="connsiteX4" fmla="*/ 5940791 w 6893291"/>
                  <a:gd name="connsiteY4" fmla="*/ 157992 h 2278892"/>
                  <a:gd name="connsiteX5" fmla="*/ 5686791 w 6893291"/>
                  <a:gd name="connsiteY5" fmla="*/ 5592 h 2278892"/>
                  <a:gd name="connsiteX6" fmla="*/ 5496291 w 6893291"/>
                  <a:gd name="connsiteY6" fmla="*/ 43692 h 2278892"/>
                  <a:gd name="connsiteX7" fmla="*/ 5470891 w 6893291"/>
                  <a:gd name="connsiteY7" fmla="*/ 145292 h 2278892"/>
                  <a:gd name="connsiteX8" fmla="*/ 5559791 w 6893291"/>
                  <a:gd name="connsiteY8" fmla="*/ 297692 h 2278892"/>
                  <a:gd name="connsiteX9" fmla="*/ 5559791 w 6893291"/>
                  <a:gd name="connsiteY9" fmla="*/ 627892 h 2278892"/>
                  <a:gd name="connsiteX10" fmla="*/ 5445491 w 6893291"/>
                  <a:gd name="connsiteY10" fmla="*/ 792992 h 2278892"/>
                  <a:gd name="connsiteX11" fmla="*/ 5343891 w 6893291"/>
                  <a:gd name="connsiteY11" fmla="*/ 869192 h 2278892"/>
                  <a:gd name="connsiteX12" fmla="*/ 5394691 w 6893291"/>
                  <a:gd name="connsiteY12" fmla="*/ 1034292 h 2278892"/>
                  <a:gd name="connsiteX13" fmla="*/ 5458191 w 6893291"/>
                  <a:gd name="connsiteY13" fmla="*/ 1326392 h 2278892"/>
                  <a:gd name="connsiteX14" fmla="*/ 5420091 w 6893291"/>
                  <a:gd name="connsiteY14" fmla="*/ 1478792 h 2278892"/>
                  <a:gd name="connsiteX15" fmla="*/ 5000991 w 6893291"/>
                  <a:gd name="connsiteY15" fmla="*/ 1707392 h 2278892"/>
                  <a:gd name="connsiteX16" fmla="*/ 4607291 w 6893291"/>
                  <a:gd name="connsiteY16" fmla="*/ 1808992 h 2278892"/>
                  <a:gd name="connsiteX17" fmla="*/ 4365991 w 6893291"/>
                  <a:gd name="connsiteY17" fmla="*/ 1796292 h 2278892"/>
                  <a:gd name="connsiteX18" fmla="*/ 4035791 w 6893291"/>
                  <a:gd name="connsiteY18" fmla="*/ 1847092 h 2278892"/>
                  <a:gd name="connsiteX19" fmla="*/ 3743691 w 6893291"/>
                  <a:gd name="connsiteY19" fmla="*/ 1923292 h 2278892"/>
                  <a:gd name="connsiteX20" fmla="*/ 3451591 w 6893291"/>
                  <a:gd name="connsiteY20" fmla="*/ 1935992 h 2278892"/>
                  <a:gd name="connsiteX21" fmla="*/ 3222991 w 6893291"/>
                  <a:gd name="connsiteY21" fmla="*/ 2126492 h 2278892"/>
                  <a:gd name="connsiteX22" fmla="*/ 2892791 w 6893291"/>
                  <a:gd name="connsiteY22" fmla="*/ 2278892 h 2278892"/>
                  <a:gd name="connsiteX23" fmla="*/ 2346691 w 6893291"/>
                  <a:gd name="connsiteY23" fmla="*/ 2126492 h 2278892"/>
                  <a:gd name="connsiteX24" fmla="*/ 1902191 w 6893291"/>
                  <a:gd name="connsiteY24" fmla="*/ 2101092 h 2278892"/>
                  <a:gd name="connsiteX25" fmla="*/ 1521191 w 6893291"/>
                  <a:gd name="connsiteY25" fmla="*/ 2012192 h 2278892"/>
                  <a:gd name="connsiteX26" fmla="*/ 1190991 w 6893291"/>
                  <a:gd name="connsiteY26" fmla="*/ 1897892 h 2278892"/>
                  <a:gd name="connsiteX27" fmla="*/ 911591 w 6893291"/>
                  <a:gd name="connsiteY27" fmla="*/ 1783592 h 2278892"/>
                  <a:gd name="connsiteX28" fmla="*/ 543291 w 6893291"/>
                  <a:gd name="connsiteY28" fmla="*/ 1732792 h 2278892"/>
                  <a:gd name="connsiteX29" fmla="*/ 378191 w 6893291"/>
                  <a:gd name="connsiteY29" fmla="*/ 1720092 h 2278892"/>
                  <a:gd name="connsiteX30" fmla="*/ 403591 w 6893291"/>
                  <a:gd name="connsiteY30" fmla="*/ 1542292 h 2278892"/>
                  <a:gd name="connsiteX31" fmla="*/ 365491 w 6893291"/>
                  <a:gd name="connsiteY31" fmla="*/ 1415292 h 2278892"/>
                  <a:gd name="connsiteX32" fmla="*/ 162291 w 6893291"/>
                  <a:gd name="connsiteY32" fmla="*/ 1173992 h 2278892"/>
                  <a:gd name="connsiteX33" fmla="*/ 9891 w 6893291"/>
                  <a:gd name="connsiteY33" fmla="*/ 958092 h 2278892"/>
                  <a:gd name="connsiteX34" fmla="*/ 35291 w 6893291"/>
                  <a:gd name="connsiteY34" fmla="*/ 843792 h 2278892"/>
                  <a:gd name="connsiteX35" fmla="*/ 200391 w 6893291"/>
                  <a:gd name="connsiteY35" fmla="*/ 691392 h 2278892"/>
                  <a:gd name="connsiteX0" fmla="*/ 6893291 w 6893291"/>
                  <a:gd name="connsiteY0" fmla="*/ 742192 h 2278892"/>
                  <a:gd name="connsiteX1" fmla="*/ 6601191 w 6893291"/>
                  <a:gd name="connsiteY1" fmla="*/ 538992 h 2278892"/>
                  <a:gd name="connsiteX2" fmla="*/ 6372591 w 6893291"/>
                  <a:gd name="connsiteY2" fmla="*/ 323092 h 2278892"/>
                  <a:gd name="connsiteX3" fmla="*/ 6169391 w 6893291"/>
                  <a:gd name="connsiteY3" fmla="*/ 234192 h 2278892"/>
                  <a:gd name="connsiteX4" fmla="*/ 5940791 w 6893291"/>
                  <a:gd name="connsiteY4" fmla="*/ 157992 h 2278892"/>
                  <a:gd name="connsiteX5" fmla="*/ 5686791 w 6893291"/>
                  <a:gd name="connsiteY5" fmla="*/ 5592 h 2278892"/>
                  <a:gd name="connsiteX6" fmla="*/ 5496291 w 6893291"/>
                  <a:gd name="connsiteY6" fmla="*/ 43692 h 2278892"/>
                  <a:gd name="connsiteX7" fmla="*/ 5470891 w 6893291"/>
                  <a:gd name="connsiteY7" fmla="*/ 145292 h 2278892"/>
                  <a:gd name="connsiteX8" fmla="*/ 5559791 w 6893291"/>
                  <a:gd name="connsiteY8" fmla="*/ 297692 h 2278892"/>
                  <a:gd name="connsiteX9" fmla="*/ 5559791 w 6893291"/>
                  <a:gd name="connsiteY9" fmla="*/ 627892 h 2278892"/>
                  <a:gd name="connsiteX10" fmla="*/ 5445491 w 6893291"/>
                  <a:gd name="connsiteY10" fmla="*/ 792992 h 2278892"/>
                  <a:gd name="connsiteX11" fmla="*/ 5343891 w 6893291"/>
                  <a:gd name="connsiteY11" fmla="*/ 869192 h 2278892"/>
                  <a:gd name="connsiteX12" fmla="*/ 5394691 w 6893291"/>
                  <a:gd name="connsiteY12" fmla="*/ 1034292 h 2278892"/>
                  <a:gd name="connsiteX13" fmla="*/ 5458191 w 6893291"/>
                  <a:gd name="connsiteY13" fmla="*/ 1326392 h 2278892"/>
                  <a:gd name="connsiteX14" fmla="*/ 5420091 w 6893291"/>
                  <a:gd name="connsiteY14" fmla="*/ 1478792 h 2278892"/>
                  <a:gd name="connsiteX15" fmla="*/ 5000991 w 6893291"/>
                  <a:gd name="connsiteY15" fmla="*/ 1707392 h 2278892"/>
                  <a:gd name="connsiteX16" fmla="*/ 4607291 w 6893291"/>
                  <a:gd name="connsiteY16" fmla="*/ 1808992 h 2278892"/>
                  <a:gd name="connsiteX17" fmla="*/ 4365991 w 6893291"/>
                  <a:gd name="connsiteY17" fmla="*/ 1796292 h 2278892"/>
                  <a:gd name="connsiteX18" fmla="*/ 4035791 w 6893291"/>
                  <a:gd name="connsiteY18" fmla="*/ 1847092 h 2278892"/>
                  <a:gd name="connsiteX19" fmla="*/ 3743691 w 6893291"/>
                  <a:gd name="connsiteY19" fmla="*/ 1923292 h 2278892"/>
                  <a:gd name="connsiteX20" fmla="*/ 3451591 w 6893291"/>
                  <a:gd name="connsiteY20" fmla="*/ 1935992 h 2278892"/>
                  <a:gd name="connsiteX21" fmla="*/ 3222991 w 6893291"/>
                  <a:gd name="connsiteY21" fmla="*/ 2126492 h 2278892"/>
                  <a:gd name="connsiteX22" fmla="*/ 2892791 w 6893291"/>
                  <a:gd name="connsiteY22" fmla="*/ 2278892 h 2278892"/>
                  <a:gd name="connsiteX23" fmla="*/ 2346691 w 6893291"/>
                  <a:gd name="connsiteY23" fmla="*/ 2126492 h 2278892"/>
                  <a:gd name="connsiteX24" fmla="*/ 1902191 w 6893291"/>
                  <a:gd name="connsiteY24" fmla="*/ 2101092 h 2278892"/>
                  <a:gd name="connsiteX25" fmla="*/ 1521191 w 6893291"/>
                  <a:gd name="connsiteY25" fmla="*/ 2012192 h 2278892"/>
                  <a:gd name="connsiteX26" fmla="*/ 1190991 w 6893291"/>
                  <a:gd name="connsiteY26" fmla="*/ 1897892 h 2278892"/>
                  <a:gd name="connsiteX27" fmla="*/ 911591 w 6893291"/>
                  <a:gd name="connsiteY27" fmla="*/ 1783592 h 2278892"/>
                  <a:gd name="connsiteX28" fmla="*/ 543291 w 6893291"/>
                  <a:gd name="connsiteY28" fmla="*/ 1732792 h 2278892"/>
                  <a:gd name="connsiteX29" fmla="*/ 378191 w 6893291"/>
                  <a:gd name="connsiteY29" fmla="*/ 1720092 h 2278892"/>
                  <a:gd name="connsiteX30" fmla="*/ 403591 w 6893291"/>
                  <a:gd name="connsiteY30" fmla="*/ 1542292 h 2278892"/>
                  <a:gd name="connsiteX31" fmla="*/ 365491 w 6893291"/>
                  <a:gd name="connsiteY31" fmla="*/ 1415292 h 2278892"/>
                  <a:gd name="connsiteX32" fmla="*/ 162291 w 6893291"/>
                  <a:gd name="connsiteY32" fmla="*/ 1173992 h 2278892"/>
                  <a:gd name="connsiteX33" fmla="*/ 9891 w 6893291"/>
                  <a:gd name="connsiteY33" fmla="*/ 958092 h 2278892"/>
                  <a:gd name="connsiteX34" fmla="*/ 35291 w 6893291"/>
                  <a:gd name="connsiteY34" fmla="*/ 843792 h 2278892"/>
                  <a:gd name="connsiteX0" fmla="*/ 6883400 w 6883400"/>
                  <a:gd name="connsiteY0" fmla="*/ 742192 h 2278892"/>
                  <a:gd name="connsiteX1" fmla="*/ 6591300 w 6883400"/>
                  <a:gd name="connsiteY1" fmla="*/ 538992 h 2278892"/>
                  <a:gd name="connsiteX2" fmla="*/ 6362700 w 6883400"/>
                  <a:gd name="connsiteY2" fmla="*/ 323092 h 2278892"/>
                  <a:gd name="connsiteX3" fmla="*/ 6159500 w 6883400"/>
                  <a:gd name="connsiteY3" fmla="*/ 234192 h 2278892"/>
                  <a:gd name="connsiteX4" fmla="*/ 5930900 w 6883400"/>
                  <a:gd name="connsiteY4" fmla="*/ 157992 h 2278892"/>
                  <a:gd name="connsiteX5" fmla="*/ 5676900 w 6883400"/>
                  <a:gd name="connsiteY5" fmla="*/ 5592 h 2278892"/>
                  <a:gd name="connsiteX6" fmla="*/ 5486400 w 6883400"/>
                  <a:gd name="connsiteY6" fmla="*/ 43692 h 2278892"/>
                  <a:gd name="connsiteX7" fmla="*/ 5461000 w 6883400"/>
                  <a:gd name="connsiteY7" fmla="*/ 145292 h 2278892"/>
                  <a:gd name="connsiteX8" fmla="*/ 5549900 w 6883400"/>
                  <a:gd name="connsiteY8" fmla="*/ 297692 h 2278892"/>
                  <a:gd name="connsiteX9" fmla="*/ 5549900 w 6883400"/>
                  <a:gd name="connsiteY9" fmla="*/ 627892 h 2278892"/>
                  <a:gd name="connsiteX10" fmla="*/ 5435600 w 6883400"/>
                  <a:gd name="connsiteY10" fmla="*/ 792992 h 2278892"/>
                  <a:gd name="connsiteX11" fmla="*/ 5334000 w 6883400"/>
                  <a:gd name="connsiteY11" fmla="*/ 869192 h 2278892"/>
                  <a:gd name="connsiteX12" fmla="*/ 5384800 w 6883400"/>
                  <a:gd name="connsiteY12" fmla="*/ 1034292 h 2278892"/>
                  <a:gd name="connsiteX13" fmla="*/ 5448300 w 6883400"/>
                  <a:gd name="connsiteY13" fmla="*/ 1326392 h 2278892"/>
                  <a:gd name="connsiteX14" fmla="*/ 5410200 w 6883400"/>
                  <a:gd name="connsiteY14" fmla="*/ 1478792 h 2278892"/>
                  <a:gd name="connsiteX15" fmla="*/ 4991100 w 6883400"/>
                  <a:gd name="connsiteY15" fmla="*/ 1707392 h 2278892"/>
                  <a:gd name="connsiteX16" fmla="*/ 4597400 w 6883400"/>
                  <a:gd name="connsiteY16" fmla="*/ 1808992 h 2278892"/>
                  <a:gd name="connsiteX17" fmla="*/ 4356100 w 6883400"/>
                  <a:gd name="connsiteY17" fmla="*/ 1796292 h 2278892"/>
                  <a:gd name="connsiteX18" fmla="*/ 4025900 w 6883400"/>
                  <a:gd name="connsiteY18" fmla="*/ 1847092 h 2278892"/>
                  <a:gd name="connsiteX19" fmla="*/ 3733800 w 6883400"/>
                  <a:gd name="connsiteY19" fmla="*/ 1923292 h 2278892"/>
                  <a:gd name="connsiteX20" fmla="*/ 3441700 w 6883400"/>
                  <a:gd name="connsiteY20" fmla="*/ 1935992 h 2278892"/>
                  <a:gd name="connsiteX21" fmla="*/ 3213100 w 6883400"/>
                  <a:gd name="connsiteY21" fmla="*/ 2126492 h 2278892"/>
                  <a:gd name="connsiteX22" fmla="*/ 2882900 w 6883400"/>
                  <a:gd name="connsiteY22" fmla="*/ 2278892 h 2278892"/>
                  <a:gd name="connsiteX23" fmla="*/ 2336800 w 6883400"/>
                  <a:gd name="connsiteY23" fmla="*/ 2126492 h 2278892"/>
                  <a:gd name="connsiteX24" fmla="*/ 1892300 w 6883400"/>
                  <a:gd name="connsiteY24" fmla="*/ 2101092 h 2278892"/>
                  <a:gd name="connsiteX25" fmla="*/ 1511300 w 6883400"/>
                  <a:gd name="connsiteY25" fmla="*/ 2012192 h 2278892"/>
                  <a:gd name="connsiteX26" fmla="*/ 1181100 w 6883400"/>
                  <a:gd name="connsiteY26" fmla="*/ 1897892 h 2278892"/>
                  <a:gd name="connsiteX27" fmla="*/ 901700 w 6883400"/>
                  <a:gd name="connsiteY27" fmla="*/ 1783592 h 2278892"/>
                  <a:gd name="connsiteX28" fmla="*/ 533400 w 6883400"/>
                  <a:gd name="connsiteY28" fmla="*/ 1732792 h 2278892"/>
                  <a:gd name="connsiteX29" fmla="*/ 368300 w 6883400"/>
                  <a:gd name="connsiteY29" fmla="*/ 1720092 h 2278892"/>
                  <a:gd name="connsiteX30" fmla="*/ 393700 w 6883400"/>
                  <a:gd name="connsiteY30" fmla="*/ 1542292 h 2278892"/>
                  <a:gd name="connsiteX31" fmla="*/ 355600 w 6883400"/>
                  <a:gd name="connsiteY31" fmla="*/ 1415292 h 2278892"/>
                  <a:gd name="connsiteX32" fmla="*/ 152400 w 6883400"/>
                  <a:gd name="connsiteY32" fmla="*/ 1173992 h 2278892"/>
                  <a:gd name="connsiteX33" fmla="*/ 0 w 6883400"/>
                  <a:gd name="connsiteY33" fmla="*/ 958092 h 2278892"/>
                  <a:gd name="connsiteX0" fmla="*/ 6731000 w 6731000"/>
                  <a:gd name="connsiteY0" fmla="*/ 742192 h 2278892"/>
                  <a:gd name="connsiteX1" fmla="*/ 6438900 w 6731000"/>
                  <a:gd name="connsiteY1" fmla="*/ 538992 h 2278892"/>
                  <a:gd name="connsiteX2" fmla="*/ 6210300 w 6731000"/>
                  <a:gd name="connsiteY2" fmla="*/ 323092 h 2278892"/>
                  <a:gd name="connsiteX3" fmla="*/ 6007100 w 6731000"/>
                  <a:gd name="connsiteY3" fmla="*/ 234192 h 2278892"/>
                  <a:gd name="connsiteX4" fmla="*/ 5778500 w 6731000"/>
                  <a:gd name="connsiteY4" fmla="*/ 157992 h 2278892"/>
                  <a:gd name="connsiteX5" fmla="*/ 5524500 w 6731000"/>
                  <a:gd name="connsiteY5" fmla="*/ 5592 h 2278892"/>
                  <a:gd name="connsiteX6" fmla="*/ 5334000 w 6731000"/>
                  <a:gd name="connsiteY6" fmla="*/ 43692 h 2278892"/>
                  <a:gd name="connsiteX7" fmla="*/ 5308600 w 6731000"/>
                  <a:gd name="connsiteY7" fmla="*/ 145292 h 2278892"/>
                  <a:gd name="connsiteX8" fmla="*/ 5397500 w 6731000"/>
                  <a:gd name="connsiteY8" fmla="*/ 297692 h 2278892"/>
                  <a:gd name="connsiteX9" fmla="*/ 5397500 w 6731000"/>
                  <a:gd name="connsiteY9" fmla="*/ 627892 h 2278892"/>
                  <a:gd name="connsiteX10" fmla="*/ 5283200 w 6731000"/>
                  <a:gd name="connsiteY10" fmla="*/ 792992 h 2278892"/>
                  <a:gd name="connsiteX11" fmla="*/ 5181600 w 6731000"/>
                  <a:gd name="connsiteY11" fmla="*/ 869192 h 2278892"/>
                  <a:gd name="connsiteX12" fmla="*/ 5232400 w 6731000"/>
                  <a:gd name="connsiteY12" fmla="*/ 1034292 h 2278892"/>
                  <a:gd name="connsiteX13" fmla="*/ 5295900 w 6731000"/>
                  <a:gd name="connsiteY13" fmla="*/ 1326392 h 2278892"/>
                  <a:gd name="connsiteX14" fmla="*/ 5257800 w 6731000"/>
                  <a:gd name="connsiteY14" fmla="*/ 1478792 h 2278892"/>
                  <a:gd name="connsiteX15" fmla="*/ 4838700 w 6731000"/>
                  <a:gd name="connsiteY15" fmla="*/ 1707392 h 2278892"/>
                  <a:gd name="connsiteX16" fmla="*/ 4445000 w 6731000"/>
                  <a:gd name="connsiteY16" fmla="*/ 1808992 h 2278892"/>
                  <a:gd name="connsiteX17" fmla="*/ 4203700 w 6731000"/>
                  <a:gd name="connsiteY17" fmla="*/ 1796292 h 2278892"/>
                  <a:gd name="connsiteX18" fmla="*/ 3873500 w 6731000"/>
                  <a:gd name="connsiteY18" fmla="*/ 1847092 h 2278892"/>
                  <a:gd name="connsiteX19" fmla="*/ 3581400 w 6731000"/>
                  <a:gd name="connsiteY19" fmla="*/ 1923292 h 2278892"/>
                  <a:gd name="connsiteX20" fmla="*/ 3289300 w 6731000"/>
                  <a:gd name="connsiteY20" fmla="*/ 1935992 h 2278892"/>
                  <a:gd name="connsiteX21" fmla="*/ 3060700 w 6731000"/>
                  <a:gd name="connsiteY21" fmla="*/ 2126492 h 2278892"/>
                  <a:gd name="connsiteX22" fmla="*/ 2730500 w 6731000"/>
                  <a:gd name="connsiteY22" fmla="*/ 2278892 h 2278892"/>
                  <a:gd name="connsiteX23" fmla="*/ 2184400 w 6731000"/>
                  <a:gd name="connsiteY23" fmla="*/ 2126492 h 2278892"/>
                  <a:gd name="connsiteX24" fmla="*/ 1739900 w 6731000"/>
                  <a:gd name="connsiteY24" fmla="*/ 2101092 h 2278892"/>
                  <a:gd name="connsiteX25" fmla="*/ 1358900 w 6731000"/>
                  <a:gd name="connsiteY25" fmla="*/ 2012192 h 2278892"/>
                  <a:gd name="connsiteX26" fmla="*/ 1028700 w 6731000"/>
                  <a:gd name="connsiteY26" fmla="*/ 1897892 h 2278892"/>
                  <a:gd name="connsiteX27" fmla="*/ 749300 w 6731000"/>
                  <a:gd name="connsiteY27" fmla="*/ 1783592 h 2278892"/>
                  <a:gd name="connsiteX28" fmla="*/ 381000 w 6731000"/>
                  <a:gd name="connsiteY28" fmla="*/ 1732792 h 2278892"/>
                  <a:gd name="connsiteX29" fmla="*/ 215900 w 6731000"/>
                  <a:gd name="connsiteY29" fmla="*/ 1720092 h 2278892"/>
                  <a:gd name="connsiteX30" fmla="*/ 241300 w 6731000"/>
                  <a:gd name="connsiteY30" fmla="*/ 1542292 h 2278892"/>
                  <a:gd name="connsiteX31" fmla="*/ 203200 w 6731000"/>
                  <a:gd name="connsiteY31" fmla="*/ 1415292 h 2278892"/>
                  <a:gd name="connsiteX32" fmla="*/ 0 w 6731000"/>
                  <a:gd name="connsiteY32" fmla="*/ 1173992 h 2278892"/>
                  <a:gd name="connsiteX0" fmla="*/ 6527800 w 6527800"/>
                  <a:gd name="connsiteY0" fmla="*/ 742192 h 2278892"/>
                  <a:gd name="connsiteX1" fmla="*/ 6235700 w 6527800"/>
                  <a:gd name="connsiteY1" fmla="*/ 538992 h 2278892"/>
                  <a:gd name="connsiteX2" fmla="*/ 6007100 w 6527800"/>
                  <a:gd name="connsiteY2" fmla="*/ 323092 h 2278892"/>
                  <a:gd name="connsiteX3" fmla="*/ 5803900 w 6527800"/>
                  <a:gd name="connsiteY3" fmla="*/ 234192 h 2278892"/>
                  <a:gd name="connsiteX4" fmla="*/ 5575300 w 6527800"/>
                  <a:gd name="connsiteY4" fmla="*/ 157992 h 2278892"/>
                  <a:gd name="connsiteX5" fmla="*/ 5321300 w 6527800"/>
                  <a:gd name="connsiteY5" fmla="*/ 5592 h 2278892"/>
                  <a:gd name="connsiteX6" fmla="*/ 5130800 w 6527800"/>
                  <a:gd name="connsiteY6" fmla="*/ 43692 h 2278892"/>
                  <a:gd name="connsiteX7" fmla="*/ 5105400 w 6527800"/>
                  <a:gd name="connsiteY7" fmla="*/ 145292 h 2278892"/>
                  <a:gd name="connsiteX8" fmla="*/ 5194300 w 6527800"/>
                  <a:gd name="connsiteY8" fmla="*/ 297692 h 2278892"/>
                  <a:gd name="connsiteX9" fmla="*/ 5194300 w 6527800"/>
                  <a:gd name="connsiteY9" fmla="*/ 627892 h 2278892"/>
                  <a:gd name="connsiteX10" fmla="*/ 5080000 w 6527800"/>
                  <a:gd name="connsiteY10" fmla="*/ 792992 h 2278892"/>
                  <a:gd name="connsiteX11" fmla="*/ 4978400 w 6527800"/>
                  <a:gd name="connsiteY11" fmla="*/ 869192 h 2278892"/>
                  <a:gd name="connsiteX12" fmla="*/ 5029200 w 6527800"/>
                  <a:gd name="connsiteY12" fmla="*/ 1034292 h 2278892"/>
                  <a:gd name="connsiteX13" fmla="*/ 5092700 w 6527800"/>
                  <a:gd name="connsiteY13" fmla="*/ 1326392 h 2278892"/>
                  <a:gd name="connsiteX14" fmla="*/ 5054600 w 6527800"/>
                  <a:gd name="connsiteY14" fmla="*/ 1478792 h 2278892"/>
                  <a:gd name="connsiteX15" fmla="*/ 4635500 w 6527800"/>
                  <a:gd name="connsiteY15" fmla="*/ 1707392 h 2278892"/>
                  <a:gd name="connsiteX16" fmla="*/ 4241800 w 6527800"/>
                  <a:gd name="connsiteY16" fmla="*/ 1808992 h 2278892"/>
                  <a:gd name="connsiteX17" fmla="*/ 4000500 w 6527800"/>
                  <a:gd name="connsiteY17" fmla="*/ 1796292 h 2278892"/>
                  <a:gd name="connsiteX18" fmla="*/ 3670300 w 6527800"/>
                  <a:gd name="connsiteY18" fmla="*/ 1847092 h 2278892"/>
                  <a:gd name="connsiteX19" fmla="*/ 3378200 w 6527800"/>
                  <a:gd name="connsiteY19" fmla="*/ 1923292 h 2278892"/>
                  <a:gd name="connsiteX20" fmla="*/ 3086100 w 6527800"/>
                  <a:gd name="connsiteY20" fmla="*/ 1935992 h 2278892"/>
                  <a:gd name="connsiteX21" fmla="*/ 2857500 w 6527800"/>
                  <a:gd name="connsiteY21" fmla="*/ 2126492 h 2278892"/>
                  <a:gd name="connsiteX22" fmla="*/ 2527300 w 6527800"/>
                  <a:gd name="connsiteY22" fmla="*/ 2278892 h 2278892"/>
                  <a:gd name="connsiteX23" fmla="*/ 1981200 w 6527800"/>
                  <a:gd name="connsiteY23" fmla="*/ 2126492 h 2278892"/>
                  <a:gd name="connsiteX24" fmla="*/ 1536700 w 6527800"/>
                  <a:gd name="connsiteY24" fmla="*/ 2101092 h 2278892"/>
                  <a:gd name="connsiteX25" fmla="*/ 1155700 w 6527800"/>
                  <a:gd name="connsiteY25" fmla="*/ 2012192 h 2278892"/>
                  <a:gd name="connsiteX26" fmla="*/ 825500 w 6527800"/>
                  <a:gd name="connsiteY26" fmla="*/ 1897892 h 2278892"/>
                  <a:gd name="connsiteX27" fmla="*/ 546100 w 6527800"/>
                  <a:gd name="connsiteY27" fmla="*/ 1783592 h 2278892"/>
                  <a:gd name="connsiteX28" fmla="*/ 177800 w 6527800"/>
                  <a:gd name="connsiteY28" fmla="*/ 1732792 h 2278892"/>
                  <a:gd name="connsiteX29" fmla="*/ 12700 w 6527800"/>
                  <a:gd name="connsiteY29" fmla="*/ 1720092 h 2278892"/>
                  <a:gd name="connsiteX30" fmla="*/ 38100 w 6527800"/>
                  <a:gd name="connsiteY30" fmla="*/ 1542292 h 2278892"/>
                  <a:gd name="connsiteX31" fmla="*/ 0 w 6527800"/>
                  <a:gd name="connsiteY31" fmla="*/ 1415292 h 2278892"/>
                  <a:gd name="connsiteX0" fmla="*/ 6521221 w 6521221"/>
                  <a:gd name="connsiteY0" fmla="*/ 742192 h 2278892"/>
                  <a:gd name="connsiteX1" fmla="*/ 6229121 w 6521221"/>
                  <a:gd name="connsiteY1" fmla="*/ 538992 h 2278892"/>
                  <a:gd name="connsiteX2" fmla="*/ 6000521 w 6521221"/>
                  <a:gd name="connsiteY2" fmla="*/ 323092 h 2278892"/>
                  <a:gd name="connsiteX3" fmla="*/ 5797321 w 6521221"/>
                  <a:gd name="connsiteY3" fmla="*/ 234192 h 2278892"/>
                  <a:gd name="connsiteX4" fmla="*/ 5568721 w 6521221"/>
                  <a:gd name="connsiteY4" fmla="*/ 157992 h 2278892"/>
                  <a:gd name="connsiteX5" fmla="*/ 5314721 w 6521221"/>
                  <a:gd name="connsiteY5" fmla="*/ 5592 h 2278892"/>
                  <a:gd name="connsiteX6" fmla="*/ 5124221 w 6521221"/>
                  <a:gd name="connsiteY6" fmla="*/ 43692 h 2278892"/>
                  <a:gd name="connsiteX7" fmla="*/ 5098821 w 6521221"/>
                  <a:gd name="connsiteY7" fmla="*/ 145292 h 2278892"/>
                  <a:gd name="connsiteX8" fmla="*/ 5187721 w 6521221"/>
                  <a:gd name="connsiteY8" fmla="*/ 297692 h 2278892"/>
                  <a:gd name="connsiteX9" fmla="*/ 5187721 w 6521221"/>
                  <a:gd name="connsiteY9" fmla="*/ 627892 h 2278892"/>
                  <a:gd name="connsiteX10" fmla="*/ 5073421 w 6521221"/>
                  <a:gd name="connsiteY10" fmla="*/ 792992 h 2278892"/>
                  <a:gd name="connsiteX11" fmla="*/ 4971821 w 6521221"/>
                  <a:gd name="connsiteY11" fmla="*/ 869192 h 2278892"/>
                  <a:gd name="connsiteX12" fmla="*/ 5022621 w 6521221"/>
                  <a:gd name="connsiteY12" fmla="*/ 1034292 h 2278892"/>
                  <a:gd name="connsiteX13" fmla="*/ 5086121 w 6521221"/>
                  <a:gd name="connsiteY13" fmla="*/ 1326392 h 2278892"/>
                  <a:gd name="connsiteX14" fmla="*/ 5048021 w 6521221"/>
                  <a:gd name="connsiteY14" fmla="*/ 1478792 h 2278892"/>
                  <a:gd name="connsiteX15" fmla="*/ 4628921 w 6521221"/>
                  <a:gd name="connsiteY15" fmla="*/ 1707392 h 2278892"/>
                  <a:gd name="connsiteX16" fmla="*/ 4235221 w 6521221"/>
                  <a:gd name="connsiteY16" fmla="*/ 1808992 h 2278892"/>
                  <a:gd name="connsiteX17" fmla="*/ 3993921 w 6521221"/>
                  <a:gd name="connsiteY17" fmla="*/ 1796292 h 2278892"/>
                  <a:gd name="connsiteX18" fmla="*/ 3663721 w 6521221"/>
                  <a:gd name="connsiteY18" fmla="*/ 1847092 h 2278892"/>
                  <a:gd name="connsiteX19" fmla="*/ 3371621 w 6521221"/>
                  <a:gd name="connsiteY19" fmla="*/ 1923292 h 2278892"/>
                  <a:gd name="connsiteX20" fmla="*/ 3079521 w 6521221"/>
                  <a:gd name="connsiteY20" fmla="*/ 1935992 h 2278892"/>
                  <a:gd name="connsiteX21" fmla="*/ 2850921 w 6521221"/>
                  <a:gd name="connsiteY21" fmla="*/ 2126492 h 2278892"/>
                  <a:gd name="connsiteX22" fmla="*/ 2520721 w 6521221"/>
                  <a:gd name="connsiteY22" fmla="*/ 2278892 h 2278892"/>
                  <a:gd name="connsiteX23" fmla="*/ 1974621 w 6521221"/>
                  <a:gd name="connsiteY23" fmla="*/ 2126492 h 2278892"/>
                  <a:gd name="connsiteX24" fmla="*/ 1530121 w 6521221"/>
                  <a:gd name="connsiteY24" fmla="*/ 2101092 h 2278892"/>
                  <a:gd name="connsiteX25" fmla="*/ 1149121 w 6521221"/>
                  <a:gd name="connsiteY25" fmla="*/ 2012192 h 2278892"/>
                  <a:gd name="connsiteX26" fmla="*/ 818921 w 6521221"/>
                  <a:gd name="connsiteY26" fmla="*/ 1897892 h 2278892"/>
                  <a:gd name="connsiteX27" fmla="*/ 539521 w 6521221"/>
                  <a:gd name="connsiteY27" fmla="*/ 1783592 h 2278892"/>
                  <a:gd name="connsiteX28" fmla="*/ 171221 w 6521221"/>
                  <a:gd name="connsiteY28" fmla="*/ 1732792 h 2278892"/>
                  <a:gd name="connsiteX29" fmla="*/ 6121 w 6521221"/>
                  <a:gd name="connsiteY29" fmla="*/ 1720092 h 2278892"/>
                  <a:gd name="connsiteX30" fmla="*/ 31521 w 6521221"/>
                  <a:gd name="connsiteY30" fmla="*/ 1542292 h 2278892"/>
                  <a:gd name="connsiteX0" fmla="*/ 6515100 w 6515100"/>
                  <a:gd name="connsiteY0" fmla="*/ 742192 h 2278892"/>
                  <a:gd name="connsiteX1" fmla="*/ 6223000 w 6515100"/>
                  <a:gd name="connsiteY1" fmla="*/ 538992 h 2278892"/>
                  <a:gd name="connsiteX2" fmla="*/ 5994400 w 6515100"/>
                  <a:gd name="connsiteY2" fmla="*/ 323092 h 2278892"/>
                  <a:gd name="connsiteX3" fmla="*/ 5791200 w 6515100"/>
                  <a:gd name="connsiteY3" fmla="*/ 234192 h 2278892"/>
                  <a:gd name="connsiteX4" fmla="*/ 5562600 w 6515100"/>
                  <a:gd name="connsiteY4" fmla="*/ 157992 h 2278892"/>
                  <a:gd name="connsiteX5" fmla="*/ 5308600 w 6515100"/>
                  <a:gd name="connsiteY5" fmla="*/ 5592 h 2278892"/>
                  <a:gd name="connsiteX6" fmla="*/ 5118100 w 6515100"/>
                  <a:gd name="connsiteY6" fmla="*/ 43692 h 2278892"/>
                  <a:gd name="connsiteX7" fmla="*/ 5092700 w 6515100"/>
                  <a:gd name="connsiteY7" fmla="*/ 145292 h 2278892"/>
                  <a:gd name="connsiteX8" fmla="*/ 5181600 w 6515100"/>
                  <a:gd name="connsiteY8" fmla="*/ 297692 h 2278892"/>
                  <a:gd name="connsiteX9" fmla="*/ 5181600 w 6515100"/>
                  <a:gd name="connsiteY9" fmla="*/ 627892 h 2278892"/>
                  <a:gd name="connsiteX10" fmla="*/ 5067300 w 6515100"/>
                  <a:gd name="connsiteY10" fmla="*/ 792992 h 2278892"/>
                  <a:gd name="connsiteX11" fmla="*/ 4965700 w 6515100"/>
                  <a:gd name="connsiteY11" fmla="*/ 869192 h 2278892"/>
                  <a:gd name="connsiteX12" fmla="*/ 5016500 w 6515100"/>
                  <a:gd name="connsiteY12" fmla="*/ 1034292 h 2278892"/>
                  <a:gd name="connsiteX13" fmla="*/ 5080000 w 6515100"/>
                  <a:gd name="connsiteY13" fmla="*/ 1326392 h 2278892"/>
                  <a:gd name="connsiteX14" fmla="*/ 5041900 w 6515100"/>
                  <a:gd name="connsiteY14" fmla="*/ 1478792 h 2278892"/>
                  <a:gd name="connsiteX15" fmla="*/ 4622800 w 6515100"/>
                  <a:gd name="connsiteY15" fmla="*/ 1707392 h 2278892"/>
                  <a:gd name="connsiteX16" fmla="*/ 4229100 w 6515100"/>
                  <a:gd name="connsiteY16" fmla="*/ 1808992 h 2278892"/>
                  <a:gd name="connsiteX17" fmla="*/ 3987800 w 6515100"/>
                  <a:gd name="connsiteY17" fmla="*/ 1796292 h 2278892"/>
                  <a:gd name="connsiteX18" fmla="*/ 3657600 w 6515100"/>
                  <a:gd name="connsiteY18" fmla="*/ 1847092 h 2278892"/>
                  <a:gd name="connsiteX19" fmla="*/ 3365500 w 6515100"/>
                  <a:gd name="connsiteY19" fmla="*/ 1923292 h 2278892"/>
                  <a:gd name="connsiteX20" fmla="*/ 3073400 w 6515100"/>
                  <a:gd name="connsiteY20" fmla="*/ 1935992 h 2278892"/>
                  <a:gd name="connsiteX21" fmla="*/ 2844800 w 6515100"/>
                  <a:gd name="connsiteY21" fmla="*/ 2126492 h 2278892"/>
                  <a:gd name="connsiteX22" fmla="*/ 2514600 w 6515100"/>
                  <a:gd name="connsiteY22" fmla="*/ 2278892 h 2278892"/>
                  <a:gd name="connsiteX23" fmla="*/ 1968500 w 6515100"/>
                  <a:gd name="connsiteY23" fmla="*/ 2126492 h 2278892"/>
                  <a:gd name="connsiteX24" fmla="*/ 1524000 w 6515100"/>
                  <a:gd name="connsiteY24" fmla="*/ 2101092 h 2278892"/>
                  <a:gd name="connsiteX25" fmla="*/ 1143000 w 6515100"/>
                  <a:gd name="connsiteY25" fmla="*/ 2012192 h 2278892"/>
                  <a:gd name="connsiteX26" fmla="*/ 812800 w 6515100"/>
                  <a:gd name="connsiteY26" fmla="*/ 1897892 h 2278892"/>
                  <a:gd name="connsiteX27" fmla="*/ 533400 w 6515100"/>
                  <a:gd name="connsiteY27" fmla="*/ 1783592 h 2278892"/>
                  <a:gd name="connsiteX28" fmla="*/ 165100 w 6515100"/>
                  <a:gd name="connsiteY28" fmla="*/ 1732792 h 2278892"/>
                  <a:gd name="connsiteX29" fmla="*/ 0 w 6515100"/>
                  <a:gd name="connsiteY29" fmla="*/ 1720092 h 2278892"/>
                  <a:gd name="connsiteX0" fmla="*/ 6350000 w 6350000"/>
                  <a:gd name="connsiteY0" fmla="*/ 742192 h 2278892"/>
                  <a:gd name="connsiteX1" fmla="*/ 6057900 w 6350000"/>
                  <a:gd name="connsiteY1" fmla="*/ 538992 h 2278892"/>
                  <a:gd name="connsiteX2" fmla="*/ 5829300 w 6350000"/>
                  <a:gd name="connsiteY2" fmla="*/ 323092 h 2278892"/>
                  <a:gd name="connsiteX3" fmla="*/ 5626100 w 6350000"/>
                  <a:gd name="connsiteY3" fmla="*/ 234192 h 2278892"/>
                  <a:gd name="connsiteX4" fmla="*/ 5397500 w 6350000"/>
                  <a:gd name="connsiteY4" fmla="*/ 157992 h 2278892"/>
                  <a:gd name="connsiteX5" fmla="*/ 5143500 w 6350000"/>
                  <a:gd name="connsiteY5" fmla="*/ 5592 h 2278892"/>
                  <a:gd name="connsiteX6" fmla="*/ 4953000 w 6350000"/>
                  <a:gd name="connsiteY6" fmla="*/ 43692 h 2278892"/>
                  <a:gd name="connsiteX7" fmla="*/ 4927600 w 6350000"/>
                  <a:gd name="connsiteY7" fmla="*/ 145292 h 2278892"/>
                  <a:gd name="connsiteX8" fmla="*/ 5016500 w 6350000"/>
                  <a:gd name="connsiteY8" fmla="*/ 297692 h 2278892"/>
                  <a:gd name="connsiteX9" fmla="*/ 5016500 w 6350000"/>
                  <a:gd name="connsiteY9" fmla="*/ 627892 h 2278892"/>
                  <a:gd name="connsiteX10" fmla="*/ 4902200 w 6350000"/>
                  <a:gd name="connsiteY10" fmla="*/ 792992 h 2278892"/>
                  <a:gd name="connsiteX11" fmla="*/ 4800600 w 6350000"/>
                  <a:gd name="connsiteY11" fmla="*/ 869192 h 2278892"/>
                  <a:gd name="connsiteX12" fmla="*/ 4851400 w 6350000"/>
                  <a:gd name="connsiteY12" fmla="*/ 1034292 h 2278892"/>
                  <a:gd name="connsiteX13" fmla="*/ 4914900 w 6350000"/>
                  <a:gd name="connsiteY13" fmla="*/ 1326392 h 2278892"/>
                  <a:gd name="connsiteX14" fmla="*/ 4876800 w 6350000"/>
                  <a:gd name="connsiteY14" fmla="*/ 1478792 h 2278892"/>
                  <a:gd name="connsiteX15" fmla="*/ 4457700 w 6350000"/>
                  <a:gd name="connsiteY15" fmla="*/ 1707392 h 2278892"/>
                  <a:gd name="connsiteX16" fmla="*/ 4064000 w 6350000"/>
                  <a:gd name="connsiteY16" fmla="*/ 1808992 h 2278892"/>
                  <a:gd name="connsiteX17" fmla="*/ 3822700 w 6350000"/>
                  <a:gd name="connsiteY17" fmla="*/ 1796292 h 2278892"/>
                  <a:gd name="connsiteX18" fmla="*/ 3492500 w 6350000"/>
                  <a:gd name="connsiteY18" fmla="*/ 1847092 h 2278892"/>
                  <a:gd name="connsiteX19" fmla="*/ 3200400 w 6350000"/>
                  <a:gd name="connsiteY19" fmla="*/ 1923292 h 2278892"/>
                  <a:gd name="connsiteX20" fmla="*/ 2908300 w 6350000"/>
                  <a:gd name="connsiteY20" fmla="*/ 1935992 h 2278892"/>
                  <a:gd name="connsiteX21" fmla="*/ 2679700 w 6350000"/>
                  <a:gd name="connsiteY21" fmla="*/ 2126492 h 2278892"/>
                  <a:gd name="connsiteX22" fmla="*/ 2349500 w 6350000"/>
                  <a:gd name="connsiteY22" fmla="*/ 2278892 h 2278892"/>
                  <a:gd name="connsiteX23" fmla="*/ 1803400 w 6350000"/>
                  <a:gd name="connsiteY23" fmla="*/ 2126492 h 2278892"/>
                  <a:gd name="connsiteX24" fmla="*/ 1358900 w 6350000"/>
                  <a:gd name="connsiteY24" fmla="*/ 2101092 h 2278892"/>
                  <a:gd name="connsiteX25" fmla="*/ 977900 w 6350000"/>
                  <a:gd name="connsiteY25" fmla="*/ 2012192 h 2278892"/>
                  <a:gd name="connsiteX26" fmla="*/ 647700 w 6350000"/>
                  <a:gd name="connsiteY26" fmla="*/ 1897892 h 2278892"/>
                  <a:gd name="connsiteX27" fmla="*/ 368300 w 6350000"/>
                  <a:gd name="connsiteY27" fmla="*/ 1783592 h 2278892"/>
                  <a:gd name="connsiteX28" fmla="*/ 0 w 6350000"/>
                  <a:gd name="connsiteY28" fmla="*/ 1732792 h 2278892"/>
                  <a:gd name="connsiteX0" fmla="*/ 5981700 w 5981700"/>
                  <a:gd name="connsiteY0" fmla="*/ 742192 h 2278892"/>
                  <a:gd name="connsiteX1" fmla="*/ 5689600 w 5981700"/>
                  <a:gd name="connsiteY1" fmla="*/ 538992 h 2278892"/>
                  <a:gd name="connsiteX2" fmla="*/ 5461000 w 5981700"/>
                  <a:gd name="connsiteY2" fmla="*/ 323092 h 2278892"/>
                  <a:gd name="connsiteX3" fmla="*/ 5257800 w 5981700"/>
                  <a:gd name="connsiteY3" fmla="*/ 234192 h 2278892"/>
                  <a:gd name="connsiteX4" fmla="*/ 5029200 w 5981700"/>
                  <a:gd name="connsiteY4" fmla="*/ 157992 h 2278892"/>
                  <a:gd name="connsiteX5" fmla="*/ 4775200 w 5981700"/>
                  <a:gd name="connsiteY5" fmla="*/ 5592 h 2278892"/>
                  <a:gd name="connsiteX6" fmla="*/ 4584700 w 5981700"/>
                  <a:gd name="connsiteY6" fmla="*/ 43692 h 2278892"/>
                  <a:gd name="connsiteX7" fmla="*/ 4559300 w 5981700"/>
                  <a:gd name="connsiteY7" fmla="*/ 145292 h 2278892"/>
                  <a:gd name="connsiteX8" fmla="*/ 4648200 w 5981700"/>
                  <a:gd name="connsiteY8" fmla="*/ 297692 h 2278892"/>
                  <a:gd name="connsiteX9" fmla="*/ 4648200 w 5981700"/>
                  <a:gd name="connsiteY9" fmla="*/ 627892 h 2278892"/>
                  <a:gd name="connsiteX10" fmla="*/ 4533900 w 5981700"/>
                  <a:gd name="connsiteY10" fmla="*/ 792992 h 2278892"/>
                  <a:gd name="connsiteX11" fmla="*/ 4432300 w 5981700"/>
                  <a:gd name="connsiteY11" fmla="*/ 869192 h 2278892"/>
                  <a:gd name="connsiteX12" fmla="*/ 4483100 w 5981700"/>
                  <a:gd name="connsiteY12" fmla="*/ 1034292 h 2278892"/>
                  <a:gd name="connsiteX13" fmla="*/ 4546600 w 5981700"/>
                  <a:gd name="connsiteY13" fmla="*/ 1326392 h 2278892"/>
                  <a:gd name="connsiteX14" fmla="*/ 4508500 w 5981700"/>
                  <a:gd name="connsiteY14" fmla="*/ 1478792 h 2278892"/>
                  <a:gd name="connsiteX15" fmla="*/ 4089400 w 5981700"/>
                  <a:gd name="connsiteY15" fmla="*/ 1707392 h 2278892"/>
                  <a:gd name="connsiteX16" fmla="*/ 3695700 w 5981700"/>
                  <a:gd name="connsiteY16" fmla="*/ 1808992 h 2278892"/>
                  <a:gd name="connsiteX17" fmla="*/ 3454400 w 5981700"/>
                  <a:gd name="connsiteY17" fmla="*/ 1796292 h 2278892"/>
                  <a:gd name="connsiteX18" fmla="*/ 3124200 w 5981700"/>
                  <a:gd name="connsiteY18" fmla="*/ 1847092 h 2278892"/>
                  <a:gd name="connsiteX19" fmla="*/ 2832100 w 5981700"/>
                  <a:gd name="connsiteY19" fmla="*/ 1923292 h 2278892"/>
                  <a:gd name="connsiteX20" fmla="*/ 2540000 w 5981700"/>
                  <a:gd name="connsiteY20" fmla="*/ 1935992 h 2278892"/>
                  <a:gd name="connsiteX21" fmla="*/ 2311400 w 5981700"/>
                  <a:gd name="connsiteY21" fmla="*/ 2126492 h 2278892"/>
                  <a:gd name="connsiteX22" fmla="*/ 1981200 w 5981700"/>
                  <a:gd name="connsiteY22" fmla="*/ 2278892 h 2278892"/>
                  <a:gd name="connsiteX23" fmla="*/ 1435100 w 5981700"/>
                  <a:gd name="connsiteY23" fmla="*/ 2126492 h 2278892"/>
                  <a:gd name="connsiteX24" fmla="*/ 990600 w 5981700"/>
                  <a:gd name="connsiteY24" fmla="*/ 2101092 h 2278892"/>
                  <a:gd name="connsiteX25" fmla="*/ 609600 w 5981700"/>
                  <a:gd name="connsiteY25" fmla="*/ 2012192 h 2278892"/>
                  <a:gd name="connsiteX26" fmla="*/ 279400 w 5981700"/>
                  <a:gd name="connsiteY26" fmla="*/ 1897892 h 2278892"/>
                  <a:gd name="connsiteX27" fmla="*/ 0 w 5981700"/>
                  <a:gd name="connsiteY27" fmla="*/ 1783592 h 2278892"/>
                  <a:gd name="connsiteX0" fmla="*/ 5702300 w 5702300"/>
                  <a:gd name="connsiteY0" fmla="*/ 742192 h 2278892"/>
                  <a:gd name="connsiteX1" fmla="*/ 5410200 w 5702300"/>
                  <a:gd name="connsiteY1" fmla="*/ 538992 h 2278892"/>
                  <a:gd name="connsiteX2" fmla="*/ 5181600 w 5702300"/>
                  <a:gd name="connsiteY2" fmla="*/ 323092 h 2278892"/>
                  <a:gd name="connsiteX3" fmla="*/ 4978400 w 5702300"/>
                  <a:gd name="connsiteY3" fmla="*/ 234192 h 2278892"/>
                  <a:gd name="connsiteX4" fmla="*/ 4749800 w 5702300"/>
                  <a:gd name="connsiteY4" fmla="*/ 157992 h 2278892"/>
                  <a:gd name="connsiteX5" fmla="*/ 4495800 w 5702300"/>
                  <a:gd name="connsiteY5" fmla="*/ 5592 h 2278892"/>
                  <a:gd name="connsiteX6" fmla="*/ 4305300 w 5702300"/>
                  <a:gd name="connsiteY6" fmla="*/ 43692 h 2278892"/>
                  <a:gd name="connsiteX7" fmla="*/ 4279900 w 5702300"/>
                  <a:gd name="connsiteY7" fmla="*/ 145292 h 2278892"/>
                  <a:gd name="connsiteX8" fmla="*/ 4368800 w 5702300"/>
                  <a:gd name="connsiteY8" fmla="*/ 297692 h 2278892"/>
                  <a:gd name="connsiteX9" fmla="*/ 4368800 w 5702300"/>
                  <a:gd name="connsiteY9" fmla="*/ 627892 h 2278892"/>
                  <a:gd name="connsiteX10" fmla="*/ 4254500 w 5702300"/>
                  <a:gd name="connsiteY10" fmla="*/ 792992 h 2278892"/>
                  <a:gd name="connsiteX11" fmla="*/ 4152900 w 5702300"/>
                  <a:gd name="connsiteY11" fmla="*/ 869192 h 2278892"/>
                  <a:gd name="connsiteX12" fmla="*/ 4203700 w 5702300"/>
                  <a:gd name="connsiteY12" fmla="*/ 1034292 h 2278892"/>
                  <a:gd name="connsiteX13" fmla="*/ 4267200 w 5702300"/>
                  <a:gd name="connsiteY13" fmla="*/ 1326392 h 2278892"/>
                  <a:gd name="connsiteX14" fmla="*/ 4229100 w 5702300"/>
                  <a:gd name="connsiteY14" fmla="*/ 1478792 h 2278892"/>
                  <a:gd name="connsiteX15" fmla="*/ 3810000 w 5702300"/>
                  <a:gd name="connsiteY15" fmla="*/ 1707392 h 2278892"/>
                  <a:gd name="connsiteX16" fmla="*/ 3416300 w 5702300"/>
                  <a:gd name="connsiteY16" fmla="*/ 1808992 h 2278892"/>
                  <a:gd name="connsiteX17" fmla="*/ 3175000 w 5702300"/>
                  <a:gd name="connsiteY17" fmla="*/ 1796292 h 2278892"/>
                  <a:gd name="connsiteX18" fmla="*/ 2844800 w 5702300"/>
                  <a:gd name="connsiteY18" fmla="*/ 1847092 h 2278892"/>
                  <a:gd name="connsiteX19" fmla="*/ 2552700 w 5702300"/>
                  <a:gd name="connsiteY19" fmla="*/ 1923292 h 2278892"/>
                  <a:gd name="connsiteX20" fmla="*/ 2260600 w 5702300"/>
                  <a:gd name="connsiteY20" fmla="*/ 1935992 h 2278892"/>
                  <a:gd name="connsiteX21" fmla="*/ 2032000 w 5702300"/>
                  <a:gd name="connsiteY21" fmla="*/ 2126492 h 2278892"/>
                  <a:gd name="connsiteX22" fmla="*/ 1701800 w 5702300"/>
                  <a:gd name="connsiteY22" fmla="*/ 2278892 h 2278892"/>
                  <a:gd name="connsiteX23" fmla="*/ 1155700 w 5702300"/>
                  <a:gd name="connsiteY23" fmla="*/ 2126492 h 2278892"/>
                  <a:gd name="connsiteX24" fmla="*/ 711200 w 5702300"/>
                  <a:gd name="connsiteY24" fmla="*/ 2101092 h 2278892"/>
                  <a:gd name="connsiteX25" fmla="*/ 330200 w 5702300"/>
                  <a:gd name="connsiteY25" fmla="*/ 2012192 h 2278892"/>
                  <a:gd name="connsiteX26" fmla="*/ 0 w 5702300"/>
                  <a:gd name="connsiteY26" fmla="*/ 1897892 h 2278892"/>
                  <a:gd name="connsiteX0" fmla="*/ 5372100 w 5372100"/>
                  <a:gd name="connsiteY0" fmla="*/ 742192 h 2278892"/>
                  <a:gd name="connsiteX1" fmla="*/ 5080000 w 5372100"/>
                  <a:gd name="connsiteY1" fmla="*/ 538992 h 2278892"/>
                  <a:gd name="connsiteX2" fmla="*/ 4851400 w 5372100"/>
                  <a:gd name="connsiteY2" fmla="*/ 323092 h 2278892"/>
                  <a:gd name="connsiteX3" fmla="*/ 4648200 w 5372100"/>
                  <a:gd name="connsiteY3" fmla="*/ 234192 h 2278892"/>
                  <a:gd name="connsiteX4" fmla="*/ 4419600 w 5372100"/>
                  <a:gd name="connsiteY4" fmla="*/ 157992 h 2278892"/>
                  <a:gd name="connsiteX5" fmla="*/ 4165600 w 5372100"/>
                  <a:gd name="connsiteY5" fmla="*/ 5592 h 2278892"/>
                  <a:gd name="connsiteX6" fmla="*/ 3975100 w 5372100"/>
                  <a:gd name="connsiteY6" fmla="*/ 43692 h 2278892"/>
                  <a:gd name="connsiteX7" fmla="*/ 3949700 w 5372100"/>
                  <a:gd name="connsiteY7" fmla="*/ 145292 h 2278892"/>
                  <a:gd name="connsiteX8" fmla="*/ 4038600 w 5372100"/>
                  <a:gd name="connsiteY8" fmla="*/ 297692 h 2278892"/>
                  <a:gd name="connsiteX9" fmla="*/ 4038600 w 5372100"/>
                  <a:gd name="connsiteY9" fmla="*/ 627892 h 2278892"/>
                  <a:gd name="connsiteX10" fmla="*/ 3924300 w 5372100"/>
                  <a:gd name="connsiteY10" fmla="*/ 792992 h 2278892"/>
                  <a:gd name="connsiteX11" fmla="*/ 3822700 w 5372100"/>
                  <a:gd name="connsiteY11" fmla="*/ 869192 h 2278892"/>
                  <a:gd name="connsiteX12" fmla="*/ 3873500 w 5372100"/>
                  <a:gd name="connsiteY12" fmla="*/ 1034292 h 2278892"/>
                  <a:gd name="connsiteX13" fmla="*/ 3937000 w 5372100"/>
                  <a:gd name="connsiteY13" fmla="*/ 1326392 h 2278892"/>
                  <a:gd name="connsiteX14" fmla="*/ 3898900 w 5372100"/>
                  <a:gd name="connsiteY14" fmla="*/ 1478792 h 2278892"/>
                  <a:gd name="connsiteX15" fmla="*/ 3479800 w 5372100"/>
                  <a:gd name="connsiteY15" fmla="*/ 1707392 h 2278892"/>
                  <a:gd name="connsiteX16" fmla="*/ 3086100 w 5372100"/>
                  <a:gd name="connsiteY16" fmla="*/ 1808992 h 2278892"/>
                  <a:gd name="connsiteX17" fmla="*/ 2844800 w 5372100"/>
                  <a:gd name="connsiteY17" fmla="*/ 1796292 h 2278892"/>
                  <a:gd name="connsiteX18" fmla="*/ 2514600 w 5372100"/>
                  <a:gd name="connsiteY18" fmla="*/ 1847092 h 2278892"/>
                  <a:gd name="connsiteX19" fmla="*/ 2222500 w 5372100"/>
                  <a:gd name="connsiteY19" fmla="*/ 1923292 h 2278892"/>
                  <a:gd name="connsiteX20" fmla="*/ 1930400 w 5372100"/>
                  <a:gd name="connsiteY20" fmla="*/ 1935992 h 2278892"/>
                  <a:gd name="connsiteX21" fmla="*/ 1701800 w 5372100"/>
                  <a:gd name="connsiteY21" fmla="*/ 2126492 h 2278892"/>
                  <a:gd name="connsiteX22" fmla="*/ 1371600 w 5372100"/>
                  <a:gd name="connsiteY22" fmla="*/ 2278892 h 2278892"/>
                  <a:gd name="connsiteX23" fmla="*/ 825500 w 5372100"/>
                  <a:gd name="connsiteY23" fmla="*/ 2126492 h 2278892"/>
                  <a:gd name="connsiteX24" fmla="*/ 381000 w 5372100"/>
                  <a:gd name="connsiteY24" fmla="*/ 2101092 h 2278892"/>
                  <a:gd name="connsiteX25" fmla="*/ 0 w 5372100"/>
                  <a:gd name="connsiteY25" fmla="*/ 2012192 h 2278892"/>
                  <a:gd name="connsiteX0" fmla="*/ 4991100 w 4991100"/>
                  <a:gd name="connsiteY0" fmla="*/ 742192 h 2278892"/>
                  <a:gd name="connsiteX1" fmla="*/ 4699000 w 4991100"/>
                  <a:gd name="connsiteY1" fmla="*/ 538992 h 2278892"/>
                  <a:gd name="connsiteX2" fmla="*/ 4470400 w 4991100"/>
                  <a:gd name="connsiteY2" fmla="*/ 323092 h 2278892"/>
                  <a:gd name="connsiteX3" fmla="*/ 4267200 w 4991100"/>
                  <a:gd name="connsiteY3" fmla="*/ 234192 h 2278892"/>
                  <a:gd name="connsiteX4" fmla="*/ 4038600 w 4991100"/>
                  <a:gd name="connsiteY4" fmla="*/ 157992 h 2278892"/>
                  <a:gd name="connsiteX5" fmla="*/ 3784600 w 4991100"/>
                  <a:gd name="connsiteY5" fmla="*/ 5592 h 2278892"/>
                  <a:gd name="connsiteX6" fmla="*/ 3594100 w 4991100"/>
                  <a:gd name="connsiteY6" fmla="*/ 43692 h 2278892"/>
                  <a:gd name="connsiteX7" fmla="*/ 3568700 w 4991100"/>
                  <a:gd name="connsiteY7" fmla="*/ 145292 h 2278892"/>
                  <a:gd name="connsiteX8" fmla="*/ 3657600 w 4991100"/>
                  <a:gd name="connsiteY8" fmla="*/ 297692 h 2278892"/>
                  <a:gd name="connsiteX9" fmla="*/ 3657600 w 4991100"/>
                  <a:gd name="connsiteY9" fmla="*/ 627892 h 2278892"/>
                  <a:gd name="connsiteX10" fmla="*/ 3543300 w 4991100"/>
                  <a:gd name="connsiteY10" fmla="*/ 792992 h 2278892"/>
                  <a:gd name="connsiteX11" fmla="*/ 3441700 w 4991100"/>
                  <a:gd name="connsiteY11" fmla="*/ 869192 h 2278892"/>
                  <a:gd name="connsiteX12" fmla="*/ 3492500 w 4991100"/>
                  <a:gd name="connsiteY12" fmla="*/ 1034292 h 2278892"/>
                  <a:gd name="connsiteX13" fmla="*/ 3556000 w 4991100"/>
                  <a:gd name="connsiteY13" fmla="*/ 1326392 h 2278892"/>
                  <a:gd name="connsiteX14" fmla="*/ 3517900 w 4991100"/>
                  <a:gd name="connsiteY14" fmla="*/ 1478792 h 2278892"/>
                  <a:gd name="connsiteX15" fmla="*/ 3098800 w 4991100"/>
                  <a:gd name="connsiteY15" fmla="*/ 1707392 h 2278892"/>
                  <a:gd name="connsiteX16" fmla="*/ 2705100 w 4991100"/>
                  <a:gd name="connsiteY16" fmla="*/ 1808992 h 2278892"/>
                  <a:gd name="connsiteX17" fmla="*/ 2463800 w 4991100"/>
                  <a:gd name="connsiteY17" fmla="*/ 1796292 h 2278892"/>
                  <a:gd name="connsiteX18" fmla="*/ 2133600 w 4991100"/>
                  <a:gd name="connsiteY18" fmla="*/ 1847092 h 2278892"/>
                  <a:gd name="connsiteX19" fmla="*/ 1841500 w 4991100"/>
                  <a:gd name="connsiteY19" fmla="*/ 1923292 h 2278892"/>
                  <a:gd name="connsiteX20" fmla="*/ 1549400 w 4991100"/>
                  <a:gd name="connsiteY20" fmla="*/ 1935992 h 2278892"/>
                  <a:gd name="connsiteX21" fmla="*/ 1320800 w 4991100"/>
                  <a:gd name="connsiteY21" fmla="*/ 2126492 h 2278892"/>
                  <a:gd name="connsiteX22" fmla="*/ 990600 w 4991100"/>
                  <a:gd name="connsiteY22" fmla="*/ 2278892 h 2278892"/>
                  <a:gd name="connsiteX23" fmla="*/ 444500 w 4991100"/>
                  <a:gd name="connsiteY23" fmla="*/ 2126492 h 2278892"/>
                  <a:gd name="connsiteX24" fmla="*/ 0 w 4991100"/>
                  <a:gd name="connsiteY24" fmla="*/ 2101092 h 2278892"/>
                  <a:gd name="connsiteX0" fmla="*/ 4876800 w 4876800"/>
                  <a:gd name="connsiteY0" fmla="*/ 742192 h 2278892"/>
                  <a:gd name="connsiteX1" fmla="*/ 4584700 w 4876800"/>
                  <a:gd name="connsiteY1" fmla="*/ 538992 h 2278892"/>
                  <a:gd name="connsiteX2" fmla="*/ 4356100 w 4876800"/>
                  <a:gd name="connsiteY2" fmla="*/ 323092 h 2278892"/>
                  <a:gd name="connsiteX3" fmla="*/ 4152900 w 4876800"/>
                  <a:gd name="connsiteY3" fmla="*/ 234192 h 2278892"/>
                  <a:gd name="connsiteX4" fmla="*/ 3924300 w 4876800"/>
                  <a:gd name="connsiteY4" fmla="*/ 157992 h 2278892"/>
                  <a:gd name="connsiteX5" fmla="*/ 3670300 w 4876800"/>
                  <a:gd name="connsiteY5" fmla="*/ 5592 h 2278892"/>
                  <a:gd name="connsiteX6" fmla="*/ 3479800 w 4876800"/>
                  <a:gd name="connsiteY6" fmla="*/ 43692 h 2278892"/>
                  <a:gd name="connsiteX7" fmla="*/ 3454400 w 4876800"/>
                  <a:gd name="connsiteY7" fmla="*/ 145292 h 2278892"/>
                  <a:gd name="connsiteX8" fmla="*/ 3543300 w 4876800"/>
                  <a:gd name="connsiteY8" fmla="*/ 297692 h 2278892"/>
                  <a:gd name="connsiteX9" fmla="*/ 3543300 w 4876800"/>
                  <a:gd name="connsiteY9" fmla="*/ 627892 h 2278892"/>
                  <a:gd name="connsiteX10" fmla="*/ 3429000 w 4876800"/>
                  <a:gd name="connsiteY10" fmla="*/ 792992 h 2278892"/>
                  <a:gd name="connsiteX11" fmla="*/ 3327400 w 4876800"/>
                  <a:gd name="connsiteY11" fmla="*/ 869192 h 2278892"/>
                  <a:gd name="connsiteX12" fmla="*/ 3378200 w 4876800"/>
                  <a:gd name="connsiteY12" fmla="*/ 1034292 h 2278892"/>
                  <a:gd name="connsiteX13" fmla="*/ 3441700 w 4876800"/>
                  <a:gd name="connsiteY13" fmla="*/ 1326392 h 2278892"/>
                  <a:gd name="connsiteX14" fmla="*/ 3403600 w 4876800"/>
                  <a:gd name="connsiteY14" fmla="*/ 1478792 h 2278892"/>
                  <a:gd name="connsiteX15" fmla="*/ 2984500 w 4876800"/>
                  <a:gd name="connsiteY15" fmla="*/ 1707392 h 2278892"/>
                  <a:gd name="connsiteX16" fmla="*/ 2590800 w 4876800"/>
                  <a:gd name="connsiteY16" fmla="*/ 1808992 h 2278892"/>
                  <a:gd name="connsiteX17" fmla="*/ 2349500 w 4876800"/>
                  <a:gd name="connsiteY17" fmla="*/ 1796292 h 2278892"/>
                  <a:gd name="connsiteX18" fmla="*/ 2019300 w 4876800"/>
                  <a:gd name="connsiteY18" fmla="*/ 1847092 h 2278892"/>
                  <a:gd name="connsiteX19" fmla="*/ 1727200 w 4876800"/>
                  <a:gd name="connsiteY19" fmla="*/ 1923292 h 2278892"/>
                  <a:gd name="connsiteX20" fmla="*/ 1435100 w 4876800"/>
                  <a:gd name="connsiteY20" fmla="*/ 1935992 h 2278892"/>
                  <a:gd name="connsiteX21" fmla="*/ 1206500 w 4876800"/>
                  <a:gd name="connsiteY21" fmla="*/ 2126492 h 2278892"/>
                  <a:gd name="connsiteX22" fmla="*/ 876300 w 4876800"/>
                  <a:gd name="connsiteY22" fmla="*/ 2278892 h 2278892"/>
                  <a:gd name="connsiteX23" fmla="*/ 330200 w 4876800"/>
                  <a:gd name="connsiteY23" fmla="*/ 2126492 h 2278892"/>
                  <a:gd name="connsiteX24" fmla="*/ 0 w 4876800"/>
                  <a:gd name="connsiteY24" fmla="*/ 2091567 h 227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876800" h="2278892">
                    <a:moveTo>
                      <a:pt x="4876800" y="742192"/>
                    </a:moveTo>
                    <a:cubicBezTo>
                      <a:pt x="4774141" y="675517"/>
                      <a:pt x="4671483" y="608842"/>
                      <a:pt x="4584700" y="538992"/>
                    </a:cubicBezTo>
                    <a:cubicBezTo>
                      <a:pt x="4497917" y="469142"/>
                      <a:pt x="4428067" y="373892"/>
                      <a:pt x="4356100" y="323092"/>
                    </a:cubicBezTo>
                    <a:cubicBezTo>
                      <a:pt x="4284133" y="272292"/>
                      <a:pt x="4224867" y="261709"/>
                      <a:pt x="4152900" y="234192"/>
                    </a:cubicBezTo>
                    <a:cubicBezTo>
                      <a:pt x="4080933" y="206675"/>
                      <a:pt x="4004733" y="196092"/>
                      <a:pt x="3924300" y="157992"/>
                    </a:cubicBezTo>
                    <a:cubicBezTo>
                      <a:pt x="3843867" y="119892"/>
                      <a:pt x="3744383" y="24642"/>
                      <a:pt x="3670300" y="5592"/>
                    </a:cubicBezTo>
                    <a:cubicBezTo>
                      <a:pt x="3596217" y="-13458"/>
                      <a:pt x="3515783" y="20409"/>
                      <a:pt x="3479800" y="43692"/>
                    </a:cubicBezTo>
                    <a:cubicBezTo>
                      <a:pt x="3443817" y="66975"/>
                      <a:pt x="3443817" y="102959"/>
                      <a:pt x="3454400" y="145292"/>
                    </a:cubicBezTo>
                    <a:cubicBezTo>
                      <a:pt x="3464983" y="187625"/>
                      <a:pt x="3528483" y="217259"/>
                      <a:pt x="3543300" y="297692"/>
                    </a:cubicBezTo>
                    <a:cubicBezTo>
                      <a:pt x="3558117" y="378125"/>
                      <a:pt x="3562350" y="545342"/>
                      <a:pt x="3543300" y="627892"/>
                    </a:cubicBezTo>
                    <a:cubicBezTo>
                      <a:pt x="3524250" y="710442"/>
                      <a:pt x="3464983" y="752775"/>
                      <a:pt x="3429000" y="792992"/>
                    </a:cubicBezTo>
                    <a:cubicBezTo>
                      <a:pt x="3393017" y="833209"/>
                      <a:pt x="3335867" y="828976"/>
                      <a:pt x="3327400" y="869192"/>
                    </a:cubicBezTo>
                    <a:cubicBezTo>
                      <a:pt x="3318933" y="909408"/>
                      <a:pt x="3359150" y="958092"/>
                      <a:pt x="3378200" y="1034292"/>
                    </a:cubicBezTo>
                    <a:cubicBezTo>
                      <a:pt x="3397250" y="1110492"/>
                      <a:pt x="3437467" y="1252309"/>
                      <a:pt x="3441700" y="1326392"/>
                    </a:cubicBezTo>
                    <a:cubicBezTo>
                      <a:pt x="3445933" y="1400475"/>
                      <a:pt x="3479800" y="1415292"/>
                      <a:pt x="3403600" y="1478792"/>
                    </a:cubicBezTo>
                    <a:cubicBezTo>
                      <a:pt x="3327400" y="1542292"/>
                      <a:pt x="3119967" y="1652359"/>
                      <a:pt x="2984500" y="1707392"/>
                    </a:cubicBezTo>
                    <a:cubicBezTo>
                      <a:pt x="2849033" y="1762425"/>
                      <a:pt x="2696633" y="1794175"/>
                      <a:pt x="2590800" y="1808992"/>
                    </a:cubicBezTo>
                    <a:cubicBezTo>
                      <a:pt x="2484967" y="1823809"/>
                      <a:pt x="2444750" y="1789942"/>
                      <a:pt x="2349500" y="1796292"/>
                    </a:cubicBezTo>
                    <a:cubicBezTo>
                      <a:pt x="2254250" y="1802642"/>
                      <a:pt x="2123017" y="1825925"/>
                      <a:pt x="2019300" y="1847092"/>
                    </a:cubicBezTo>
                    <a:cubicBezTo>
                      <a:pt x="1915583" y="1868259"/>
                      <a:pt x="1824567" y="1908475"/>
                      <a:pt x="1727200" y="1923292"/>
                    </a:cubicBezTo>
                    <a:cubicBezTo>
                      <a:pt x="1629833" y="1938109"/>
                      <a:pt x="1521883" y="1902125"/>
                      <a:pt x="1435100" y="1935992"/>
                    </a:cubicBezTo>
                    <a:cubicBezTo>
                      <a:pt x="1348317" y="1969859"/>
                      <a:pt x="1299633" y="2069342"/>
                      <a:pt x="1206500" y="2126492"/>
                    </a:cubicBezTo>
                    <a:cubicBezTo>
                      <a:pt x="1113367" y="2183642"/>
                      <a:pt x="1022350" y="2278892"/>
                      <a:pt x="876300" y="2278892"/>
                    </a:cubicBezTo>
                    <a:cubicBezTo>
                      <a:pt x="730250" y="2278892"/>
                      <a:pt x="476250" y="2157713"/>
                      <a:pt x="330200" y="2126492"/>
                    </a:cubicBezTo>
                    <a:cubicBezTo>
                      <a:pt x="184150" y="2095271"/>
                      <a:pt x="137583" y="2110617"/>
                      <a:pt x="0" y="2091567"/>
                    </a:cubicBezTo>
                  </a:path>
                </a:pathLst>
              </a:custGeom>
              <a:noFill/>
              <a:ln w="762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7585851" y="24117300"/>
                <a:ext cx="173849" cy="749300"/>
              </a:xfrm>
              <a:custGeom>
                <a:avLst/>
                <a:gdLst>
                  <a:gd name="connsiteX0" fmla="*/ 173849 w 173849"/>
                  <a:gd name="connsiteY0" fmla="*/ 0 h 749300"/>
                  <a:gd name="connsiteX1" fmla="*/ 84949 w 173849"/>
                  <a:gd name="connsiteY1" fmla="*/ 152400 h 749300"/>
                  <a:gd name="connsiteX2" fmla="*/ 8749 w 173849"/>
                  <a:gd name="connsiteY2" fmla="*/ 431800 h 749300"/>
                  <a:gd name="connsiteX3" fmla="*/ 8749 w 173849"/>
                  <a:gd name="connsiteY3" fmla="*/ 635000 h 749300"/>
                  <a:gd name="connsiteX4" fmla="*/ 72249 w 173849"/>
                  <a:gd name="connsiteY4" fmla="*/ 74930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49" h="749300">
                    <a:moveTo>
                      <a:pt x="173849" y="0"/>
                    </a:moveTo>
                    <a:cubicBezTo>
                      <a:pt x="143157" y="40216"/>
                      <a:pt x="112466" y="80433"/>
                      <a:pt x="84949" y="152400"/>
                    </a:cubicBezTo>
                    <a:cubicBezTo>
                      <a:pt x="57432" y="224367"/>
                      <a:pt x="21449" y="351367"/>
                      <a:pt x="8749" y="431800"/>
                    </a:cubicBezTo>
                    <a:cubicBezTo>
                      <a:pt x="-3951" y="512233"/>
                      <a:pt x="-1834" y="582083"/>
                      <a:pt x="8749" y="635000"/>
                    </a:cubicBezTo>
                    <a:cubicBezTo>
                      <a:pt x="19332" y="687917"/>
                      <a:pt x="45790" y="718608"/>
                      <a:pt x="72249" y="749300"/>
                    </a:cubicBezTo>
                  </a:path>
                </a:pathLst>
              </a:custGeom>
              <a:noFill/>
              <a:ln w="762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367466" y="25404588"/>
              <a:ext cx="3766887" cy="1085441"/>
            </a:xfrm>
            <a:custGeom>
              <a:avLst/>
              <a:gdLst>
                <a:gd name="connsiteX0" fmla="*/ 5760464 w 5760464"/>
                <a:gd name="connsiteY0" fmla="*/ 1654552 h 1654552"/>
                <a:gd name="connsiteX1" fmla="*/ 5407538 w 5760464"/>
                <a:gd name="connsiteY1" fmla="*/ 1510173 h 1654552"/>
                <a:gd name="connsiteX2" fmla="*/ 5118780 w 5760464"/>
                <a:gd name="connsiteY2" fmla="*/ 1269541 h 1654552"/>
                <a:gd name="connsiteX3" fmla="*/ 4701685 w 5760464"/>
                <a:gd name="connsiteY3" fmla="*/ 1060994 h 1654552"/>
                <a:gd name="connsiteX4" fmla="*/ 4220422 w 5760464"/>
                <a:gd name="connsiteY4" fmla="*/ 868488 h 1654552"/>
                <a:gd name="connsiteX5" fmla="*/ 4011875 w 5760464"/>
                <a:gd name="connsiteY5" fmla="*/ 611815 h 1654552"/>
                <a:gd name="connsiteX6" fmla="*/ 3723117 w 5760464"/>
                <a:gd name="connsiteY6" fmla="*/ 595773 h 1654552"/>
                <a:gd name="connsiteX7" fmla="*/ 3418317 w 5760464"/>
                <a:gd name="connsiteY7" fmla="*/ 740152 h 1654552"/>
                <a:gd name="connsiteX8" fmla="*/ 3129559 w 5760464"/>
                <a:gd name="connsiteY8" fmla="*/ 980783 h 1654552"/>
                <a:gd name="connsiteX9" fmla="*/ 2808717 w 5760464"/>
                <a:gd name="connsiteY9" fmla="*/ 932657 h 1654552"/>
                <a:gd name="connsiteX10" fmla="*/ 2519959 w 5760464"/>
                <a:gd name="connsiteY10" fmla="*/ 852446 h 1654552"/>
                <a:gd name="connsiteX11" fmla="*/ 2279327 w 5760464"/>
                <a:gd name="connsiteY11" fmla="*/ 836404 h 1654552"/>
                <a:gd name="connsiteX12" fmla="*/ 1910359 w 5760464"/>
                <a:gd name="connsiteY12" fmla="*/ 820362 h 1654552"/>
                <a:gd name="connsiteX13" fmla="*/ 1557433 w 5760464"/>
                <a:gd name="connsiteY13" fmla="*/ 756194 h 1654552"/>
                <a:gd name="connsiteX14" fmla="*/ 1252633 w 5760464"/>
                <a:gd name="connsiteY14" fmla="*/ 611815 h 1654552"/>
                <a:gd name="connsiteX15" fmla="*/ 1060127 w 5760464"/>
                <a:gd name="connsiteY15" fmla="*/ 531604 h 1654552"/>
                <a:gd name="connsiteX16" fmla="*/ 691159 w 5760464"/>
                <a:gd name="connsiteY16" fmla="*/ 515562 h 1654552"/>
                <a:gd name="connsiteX17" fmla="*/ 466570 w 5760464"/>
                <a:gd name="connsiteY17" fmla="*/ 483478 h 1654552"/>
                <a:gd name="connsiteX18" fmla="*/ 514696 w 5760464"/>
                <a:gd name="connsiteY18" fmla="*/ 307015 h 1654552"/>
                <a:gd name="connsiteX19" fmla="*/ 450527 w 5760464"/>
                <a:gd name="connsiteY19" fmla="*/ 114510 h 1654552"/>
                <a:gd name="connsiteX20" fmla="*/ 274064 w 5760464"/>
                <a:gd name="connsiteY20" fmla="*/ 18257 h 1654552"/>
                <a:gd name="connsiteX21" fmla="*/ 1349 w 5760464"/>
                <a:gd name="connsiteY21" fmla="*/ 483478 h 1654552"/>
                <a:gd name="connsiteX22" fmla="*/ 177812 w 5760464"/>
                <a:gd name="connsiteY22" fmla="*/ 900573 h 1654552"/>
                <a:gd name="connsiteX23" fmla="*/ 370317 w 5760464"/>
                <a:gd name="connsiteY23" fmla="*/ 1173288 h 1654552"/>
                <a:gd name="connsiteX24" fmla="*/ 338233 w 5760464"/>
                <a:gd name="connsiteY24" fmla="*/ 1317667 h 1654552"/>
                <a:gd name="connsiteX25" fmla="*/ 177812 w 5760464"/>
                <a:gd name="connsiteY25" fmla="*/ 1638510 h 1654552"/>
                <a:gd name="connsiteX0" fmla="*/ 5760464 w 5760464"/>
                <a:gd name="connsiteY0" fmla="*/ 1654552 h 1654552"/>
                <a:gd name="connsiteX1" fmla="*/ 5407538 w 5760464"/>
                <a:gd name="connsiteY1" fmla="*/ 1510173 h 1654552"/>
                <a:gd name="connsiteX2" fmla="*/ 5118780 w 5760464"/>
                <a:gd name="connsiteY2" fmla="*/ 1269541 h 1654552"/>
                <a:gd name="connsiteX3" fmla="*/ 4701685 w 5760464"/>
                <a:gd name="connsiteY3" fmla="*/ 1060994 h 1654552"/>
                <a:gd name="connsiteX4" fmla="*/ 4220422 w 5760464"/>
                <a:gd name="connsiteY4" fmla="*/ 868488 h 1654552"/>
                <a:gd name="connsiteX5" fmla="*/ 4011875 w 5760464"/>
                <a:gd name="connsiteY5" fmla="*/ 611815 h 1654552"/>
                <a:gd name="connsiteX6" fmla="*/ 3723117 w 5760464"/>
                <a:gd name="connsiteY6" fmla="*/ 595773 h 1654552"/>
                <a:gd name="connsiteX7" fmla="*/ 3418317 w 5760464"/>
                <a:gd name="connsiteY7" fmla="*/ 740152 h 1654552"/>
                <a:gd name="connsiteX8" fmla="*/ 3129559 w 5760464"/>
                <a:gd name="connsiteY8" fmla="*/ 980783 h 1654552"/>
                <a:gd name="connsiteX9" fmla="*/ 2808717 w 5760464"/>
                <a:gd name="connsiteY9" fmla="*/ 932657 h 1654552"/>
                <a:gd name="connsiteX10" fmla="*/ 2519959 w 5760464"/>
                <a:gd name="connsiteY10" fmla="*/ 852446 h 1654552"/>
                <a:gd name="connsiteX11" fmla="*/ 2279327 w 5760464"/>
                <a:gd name="connsiteY11" fmla="*/ 836404 h 1654552"/>
                <a:gd name="connsiteX12" fmla="*/ 1910359 w 5760464"/>
                <a:gd name="connsiteY12" fmla="*/ 820362 h 1654552"/>
                <a:gd name="connsiteX13" fmla="*/ 1557433 w 5760464"/>
                <a:gd name="connsiteY13" fmla="*/ 756194 h 1654552"/>
                <a:gd name="connsiteX14" fmla="*/ 1252633 w 5760464"/>
                <a:gd name="connsiteY14" fmla="*/ 611815 h 1654552"/>
                <a:gd name="connsiteX15" fmla="*/ 1060127 w 5760464"/>
                <a:gd name="connsiteY15" fmla="*/ 531604 h 1654552"/>
                <a:gd name="connsiteX16" fmla="*/ 691159 w 5760464"/>
                <a:gd name="connsiteY16" fmla="*/ 515562 h 1654552"/>
                <a:gd name="connsiteX17" fmla="*/ 466570 w 5760464"/>
                <a:gd name="connsiteY17" fmla="*/ 483478 h 1654552"/>
                <a:gd name="connsiteX18" fmla="*/ 514696 w 5760464"/>
                <a:gd name="connsiteY18" fmla="*/ 307015 h 1654552"/>
                <a:gd name="connsiteX19" fmla="*/ 450527 w 5760464"/>
                <a:gd name="connsiteY19" fmla="*/ 114510 h 1654552"/>
                <a:gd name="connsiteX20" fmla="*/ 274064 w 5760464"/>
                <a:gd name="connsiteY20" fmla="*/ 18257 h 1654552"/>
                <a:gd name="connsiteX21" fmla="*/ 1349 w 5760464"/>
                <a:gd name="connsiteY21" fmla="*/ 483478 h 1654552"/>
                <a:gd name="connsiteX22" fmla="*/ 177812 w 5760464"/>
                <a:gd name="connsiteY22" fmla="*/ 900573 h 1654552"/>
                <a:gd name="connsiteX23" fmla="*/ 370317 w 5760464"/>
                <a:gd name="connsiteY23" fmla="*/ 1173288 h 1654552"/>
                <a:gd name="connsiteX24" fmla="*/ 338233 w 5760464"/>
                <a:gd name="connsiteY24" fmla="*/ 1317667 h 1654552"/>
                <a:gd name="connsiteX0" fmla="*/ 5760464 w 5760464"/>
                <a:gd name="connsiteY0" fmla="*/ 1654552 h 1654552"/>
                <a:gd name="connsiteX1" fmla="*/ 5407538 w 5760464"/>
                <a:gd name="connsiteY1" fmla="*/ 1510173 h 1654552"/>
                <a:gd name="connsiteX2" fmla="*/ 5118780 w 5760464"/>
                <a:gd name="connsiteY2" fmla="*/ 1269541 h 1654552"/>
                <a:gd name="connsiteX3" fmla="*/ 4701685 w 5760464"/>
                <a:gd name="connsiteY3" fmla="*/ 1060994 h 1654552"/>
                <a:gd name="connsiteX4" fmla="*/ 4220422 w 5760464"/>
                <a:gd name="connsiteY4" fmla="*/ 868488 h 1654552"/>
                <a:gd name="connsiteX5" fmla="*/ 4011875 w 5760464"/>
                <a:gd name="connsiteY5" fmla="*/ 611815 h 1654552"/>
                <a:gd name="connsiteX6" fmla="*/ 3723117 w 5760464"/>
                <a:gd name="connsiteY6" fmla="*/ 595773 h 1654552"/>
                <a:gd name="connsiteX7" fmla="*/ 3418317 w 5760464"/>
                <a:gd name="connsiteY7" fmla="*/ 740152 h 1654552"/>
                <a:gd name="connsiteX8" fmla="*/ 3129559 w 5760464"/>
                <a:gd name="connsiteY8" fmla="*/ 980783 h 1654552"/>
                <a:gd name="connsiteX9" fmla="*/ 2808717 w 5760464"/>
                <a:gd name="connsiteY9" fmla="*/ 932657 h 1654552"/>
                <a:gd name="connsiteX10" fmla="*/ 2519959 w 5760464"/>
                <a:gd name="connsiteY10" fmla="*/ 852446 h 1654552"/>
                <a:gd name="connsiteX11" fmla="*/ 2279327 w 5760464"/>
                <a:gd name="connsiteY11" fmla="*/ 836404 h 1654552"/>
                <a:gd name="connsiteX12" fmla="*/ 1910359 w 5760464"/>
                <a:gd name="connsiteY12" fmla="*/ 820362 h 1654552"/>
                <a:gd name="connsiteX13" fmla="*/ 1557433 w 5760464"/>
                <a:gd name="connsiteY13" fmla="*/ 756194 h 1654552"/>
                <a:gd name="connsiteX14" fmla="*/ 1252633 w 5760464"/>
                <a:gd name="connsiteY14" fmla="*/ 611815 h 1654552"/>
                <a:gd name="connsiteX15" fmla="*/ 1060127 w 5760464"/>
                <a:gd name="connsiteY15" fmla="*/ 531604 h 1654552"/>
                <a:gd name="connsiteX16" fmla="*/ 691159 w 5760464"/>
                <a:gd name="connsiteY16" fmla="*/ 515562 h 1654552"/>
                <a:gd name="connsiteX17" fmla="*/ 466570 w 5760464"/>
                <a:gd name="connsiteY17" fmla="*/ 483478 h 1654552"/>
                <a:gd name="connsiteX18" fmla="*/ 514696 w 5760464"/>
                <a:gd name="connsiteY18" fmla="*/ 307015 h 1654552"/>
                <a:gd name="connsiteX19" fmla="*/ 450527 w 5760464"/>
                <a:gd name="connsiteY19" fmla="*/ 114510 h 1654552"/>
                <a:gd name="connsiteX20" fmla="*/ 274064 w 5760464"/>
                <a:gd name="connsiteY20" fmla="*/ 18257 h 1654552"/>
                <a:gd name="connsiteX21" fmla="*/ 1349 w 5760464"/>
                <a:gd name="connsiteY21" fmla="*/ 483478 h 1654552"/>
                <a:gd name="connsiteX22" fmla="*/ 177812 w 5760464"/>
                <a:gd name="connsiteY22" fmla="*/ 900573 h 1654552"/>
                <a:gd name="connsiteX23" fmla="*/ 370317 w 5760464"/>
                <a:gd name="connsiteY23" fmla="*/ 1173288 h 1654552"/>
                <a:gd name="connsiteX0" fmla="*/ 5760464 w 5760464"/>
                <a:gd name="connsiteY0" fmla="*/ 1654552 h 1654552"/>
                <a:gd name="connsiteX1" fmla="*/ 5407538 w 5760464"/>
                <a:gd name="connsiteY1" fmla="*/ 1510173 h 1654552"/>
                <a:gd name="connsiteX2" fmla="*/ 5118780 w 5760464"/>
                <a:gd name="connsiteY2" fmla="*/ 1269541 h 1654552"/>
                <a:gd name="connsiteX3" fmla="*/ 4701685 w 5760464"/>
                <a:gd name="connsiteY3" fmla="*/ 1060994 h 1654552"/>
                <a:gd name="connsiteX4" fmla="*/ 4220422 w 5760464"/>
                <a:gd name="connsiteY4" fmla="*/ 868488 h 1654552"/>
                <a:gd name="connsiteX5" fmla="*/ 4011875 w 5760464"/>
                <a:gd name="connsiteY5" fmla="*/ 611815 h 1654552"/>
                <a:gd name="connsiteX6" fmla="*/ 3723117 w 5760464"/>
                <a:gd name="connsiteY6" fmla="*/ 595773 h 1654552"/>
                <a:gd name="connsiteX7" fmla="*/ 3418317 w 5760464"/>
                <a:gd name="connsiteY7" fmla="*/ 740152 h 1654552"/>
                <a:gd name="connsiteX8" fmla="*/ 3129559 w 5760464"/>
                <a:gd name="connsiteY8" fmla="*/ 980783 h 1654552"/>
                <a:gd name="connsiteX9" fmla="*/ 2808717 w 5760464"/>
                <a:gd name="connsiteY9" fmla="*/ 932657 h 1654552"/>
                <a:gd name="connsiteX10" fmla="*/ 2519959 w 5760464"/>
                <a:gd name="connsiteY10" fmla="*/ 852446 h 1654552"/>
                <a:gd name="connsiteX11" fmla="*/ 2279327 w 5760464"/>
                <a:gd name="connsiteY11" fmla="*/ 836404 h 1654552"/>
                <a:gd name="connsiteX12" fmla="*/ 1910359 w 5760464"/>
                <a:gd name="connsiteY12" fmla="*/ 820362 h 1654552"/>
                <a:gd name="connsiteX13" fmla="*/ 1557433 w 5760464"/>
                <a:gd name="connsiteY13" fmla="*/ 756194 h 1654552"/>
                <a:gd name="connsiteX14" fmla="*/ 1252633 w 5760464"/>
                <a:gd name="connsiteY14" fmla="*/ 611815 h 1654552"/>
                <a:gd name="connsiteX15" fmla="*/ 1060127 w 5760464"/>
                <a:gd name="connsiteY15" fmla="*/ 531604 h 1654552"/>
                <a:gd name="connsiteX16" fmla="*/ 691159 w 5760464"/>
                <a:gd name="connsiteY16" fmla="*/ 515562 h 1654552"/>
                <a:gd name="connsiteX17" fmla="*/ 466570 w 5760464"/>
                <a:gd name="connsiteY17" fmla="*/ 483478 h 1654552"/>
                <a:gd name="connsiteX18" fmla="*/ 514696 w 5760464"/>
                <a:gd name="connsiteY18" fmla="*/ 307015 h 1654552"/>
                <a:gd name="connsiteX19" fmla="*/ 450527 w 5760464"/>
                <a:gd name="connsiteY19" fmla="*/ 114510 h 1654552"/>
                <a:gd name="connsiteX20" fmla="*/ 274064 w 5760464"/>
                <a:gd name="connsiteY20" fmla="*/ 18257 h 1654552"/>
                <a:gd name="connsiteX21" fmla="*/ 1349 w 5760464"/>
                <a:gd name="connsiteY21" fmla="*/ 483478 h 1654552"/>
                <a:gd name="connsiteX22" fmla="*/ 177812 w 5760464"/>
                <a:gd name="connsiteY22" fmla="*/ 900573 h 1654552"/>
                <a:gd name="connsiteX0" fmla="*/ 5759115 w 5759115"/>
                <a:gd name="connsiteY0" fmla="*/ 1654552 h 1654552"/>
                <a:gd name="connsiteX1" fmla="*/ 5406189 w 5759115"/>
                <a:gd name="connsiteY1" fmla="*/ 1510173 h 1654552"/>
                <a:gd name="connsiteX2" fmla="*/ 5117431 w 5759115"/>
                <a:gd name="connsiteY2" fmla="*/ 1269541 h 1654552"/>
                <a:gd name="connsiteX3" fmla="*/ 4700336 w 5759115"/>
                <a:gd name="connsiteY3" fmla="*/ 1060994 h 1654552"/>
                <a:gd name="connsiteX4" fmla="*/ 4219073 w 5759115"/>
                <a:gd name="connsiteY4" fmla="*/ 868488 h 1654552"/>
                <a:gd name="connsiteX5" fmla="*/ 4010526 w 5759115"/>
                <a:gd name="connsiteY5" fmla="*/ 611815 h 1654552"/>
                <a:gd name="connsiteX6" fmla="*/ 3721768 w 5759115"/>
                <a:gd name="connsiteY6" fmla="*/ 595773 h 1654552"/>
                <a:gd name="connsiteX7" fmla="*/ 3416968 w 5759115"/>
                <a:gd name="connsiteY7" fmla="*/ 740152 h 1654552"/>
                <a:gd name="connsiteX8" fmla="*/ 3128210 w 5759115"/>
                <a:gd name="connsiteY8" fmla="*/ 980783 h 1654552"/>
                <a:gd name="connsiteX9" fmla="*/ 2807368 w 5759115"/>
                <a:gd name="connsiteY9" fmla="*/ 932657 h 1654552"/>
                <a:gd name="connsiteX10" fmla="*/ 2518610 w 5759115"/>
                <a:gd name="connsiteY10" fmla="*/ 852446 h 1654552"/>
                <a:gd name="connsiteX11" fmla="*/ 2277978 w 5759115"/>
                <a:gd name="connsiteY11" fmla="*/ 836404 h 1654552"/>
                <a:gd name="connsiteX12" fmla="*/ 1909010 w 5759115"/>
                <a:gd name="connsiteY12" fmla="*/ 820362 h 1654552"/>
                <a:gd name="connsiteX13" fmla="*/ 1556084 w 5759115"/>
                <a:gd name="connsiteY13" fmla="*/ 756194 h 1654552"/>
                <a:gd name="connsiteX14" fmla="*/ 1251284 w 5759115"/>
                <a:gd name="connsiteY14" fmla="*/ 611815 h 1654552"/>
                <a:gd name="connsiteX15" fmla="*/ 1058778 w 5759115"/>
                <a:gd name="connsiteY15" fmla="*/ 531604 h 1654552"/>
                <a:gd name="connsiteX16" fmla="*/ 689810 w 5759115"/>
                <a:gd name="connsiteY16" fmla="*/ 515562 h 1654552"/>
                <a:gd name="connsiteX17" fmla="*/ 465221 w 5759115"/>
                <a:gd name="connsiteY17" fmla="*/ 483478 h 1654552"/>
                <a:gd name="connsiteX18" fmla="*/ 513347 w 5759115"/>
                <a:gd name="connsiteY18" fmla="*/ 307015 h 1654552"/>
                <a:gd name="connsiteX19" fmla="*/ 449178 w 5759115"/>
                <a:gd name="connsiteY19" fmla="*/ 114510 h 1654552"/>
                <a:gd name="connsiteX20" fmla="*/ 272715 w 5759115"/>
                <a:gd name="connsiteY20" fmla="*/ 18257 h 1654552"/>
                <a:gd name="connsiteX21" fmla="*/ 0 w 5759115"/>
                <a:gd name="connsiteY21" fmla="*/ 483478 h 1654552"/>
                <a:gd name="connsiteX0" fmla="*/ 5486400 w 5486400"/>
                <a:gd name="connsiteY0" fmla="*/ 1654552 h 1654552"/>
                <a:gd name="connsiteX1" fmla="*/ 5133474 w 5486400"/>
                <a:gd name="connsiteY1" fmla="*/ 1510173 h 1654552"/>
                <a:gd name="connsiteX2" fmla="*/ 4844716 w 5486400"/>
                <a:gd name="connsiteY2" fmla="*/ 1269541 h 1654552"/>
                <a:gd name="connsiteX3" fmla="*/ 4427621 w 5486400"/>
                <a:gd name="connsiteY3" fmla="*/ 1060994 h 1654552"/>
                <a:gd name="connsiteX4" fmla="*/ 3946358 w 5486400"/>
                <a:gd name="connsiteY4" fmla="*/ 868488 h 1654552"/>
                <a:gd name="connsiteX5" fmla="*/ 3737811 w 5486400"/>
                <a:gd name="connsiteY5" fmla="*/ 611815 h 1654552"/>
                <a:gd name="connsiteX6" fmla="*/ 3449053 w 5486400"/>
                <a:gd name="connsiteY6" fmla="*/ 595773 h 1654552"/>
                <a:gd name="connsiteX7" fmla="*/ 3144253 w 5486400"/>
                <a:gd name="connsiteY7" fmla="*/ 740152 h 1654552"/>
                <a:gd name="connsiteX8" fmla="*/ 2855495 w 5486400"/>
                <a:gd name="connsiteY8" fmla="*/ 980783 h 1654552"/>
                <a:gd name="connsiteX9" fmla="*/ 2534653 w 5486400"/>
                <a:gd name="connsiteY9" fmla="*/ 932657 h 1654552"/>
                <a:gd name="connsiteX10" fmla="*/ 2245895 w 5486400"/>
                <a:gd name="connsiteY10" fmla="*/ 852446 h 1654552"/>
                <a:gd name="connsiteX11" fmla="*/ 2005263 w 5486400"/>
                <a:gd name="connsiteY11" fmla="*/ 836404 h 1654552"/>
                <a:gd name="connsiteX12" fmla="*/ 1636295 w 5486400"/>
                <a:gd name="connsiteY12" fmla="*/ 820362 h 1654552"/>
                <a:gd name="connsiteX13" fmla="*/ 1283369 w 5486400"/>
                <a:gd name="connsiteY13" fmla="*/ 756194 h 1654552"/>
                <a:gd name="connsiteX14" fmla="*/ 978569 w 5486400"/>
                <a:gd name="connsiteY14" fmla="*/ 611815 h 1654552"/>
                <a:gd name="connsiteX15" fmla="*/ 786063 w 5486400"/>
                <a:gd name="connsiteY15" fmla="*/ 531604 h 1654552"/>
                <a:gd name="connsiteX16" fmla="*/ 417095 w 5486400"/>
                <a:gd name="connsiteY16" fmla="*/ 515562 h 1654552"/>
                <a:gd name="connsiteX17" fmla="*/ 192506 w 5486400"/>
                <a:gd name="connsiteY17" fmla="*/ 483478 h 1654552"/>
                <a:gd name="connsiteX18" fmla="*/ 240632 w 5486400"/>
                <a:gd name="connsiteY18" fmla="*/ 307015 h 1654552"/>
                <a:gd name="connsiteX19" fmla="*/ 176463 w 5486400"/>
                <a:gd name="connsiteY19" fmla="*/ 114510 h 1654552"/>
                <a:gd name="connsiteX20" fmla="*/ 0 w 5486400"/>
                <a:gd name="connsiteY20" fmla="*/ 18257 h 1654552"/>
                <a:gd name="connsiteX0" fmla="*/ 5309937 w 5309937"/>
                <a:gd name="connsiteY0" fmla="*/ 1540042 h 1540042"/>
                <a:gd name="connsiteX1" fmla="*/ 4957011 w 5309937"/>
                <a:gd name="connsiteY1" fmla="*/ 1395663 h 1540042"/>
                <a:gd name="connsiteX2" fmla="*/ 4668253 w 5309937"/>
                <a:gd name="connsiteY2" fmla="*/ 1155031 h 1540042"/>
                <a:gd name="connsiteX3" fmla="*/ 4251158 w 5309937"/>
                <a:gd name="connsiteY3" fmla="*/ 946484 h 1540042"/>
                <a:gd name="connsiteX4" fmla="*/ 3769895 w 5309937"/>
                <a:gd name="connsiteY4" fmla="*/ 753978 h 1540042"/>
                <a:gd name="connsiteX5" fmla="*/ 3561348 w 5309937"/>
                <a:gd name="connsiteY5" fmla="*/ 497305 h 1540042"/>
                <a:gd name="connsiteX6" fmla="*/ 3272590 w 5309937"/>
                <a:gd name="connsiteY6" fmla="*/ 481263 h 1540042"/>
                <a:gd name="connsiteX7" fmla="*/ 2967790 w 5309937"/>
                <a:gd name="connsiteY7" fmla="*/ 625642 h 1540042"/>
                <a:gd name="connsiteX8" fmla="*/ 2679032 w 5309937"/>
                <a:gd name="connsiteY8" fmla="*/ 866273 h 1540042"/>
                <a:gd name="connsiteX9" fmla="*/ 2358190 w 5309937"/>
                <a:gd name="connsiteY9" fmla="*/ 818147 h 1540042"/>
                <a:gd name="connsiteX10" fmla="*/ 2069432 w 5309937"/>
                <a:gd name="connsiteY10" fmla="*/ 737936 h 1540042"/>
                <a:gd name="connsiteX11" fmla="*/ 1828800 w 5309937"/>
                <a:gd name="connsiteY11" fmla="*/ 721894 h 1540042"/>
                <a:gd name="connsiteX12" fmla="*/ 1459832 w 5309937"/>
                <a:gd name="connsiteY12" fmla="*/ 705852 h 1540042"/>
                <a:gd name="connsiteX13" fmla="*/ 1106906 w 5309937"/>
                <a:gd name="connsiteY13" fmla="*/ 641684 h 1540042"/>
                <a:gd name="connsiteX14" fmla="*/ 802106 w 5309937"/>
                <a:gd name="connsiteY14" fmla="*/ 497305 h 1540042"/>
                <a:gd name="connsiteX15" fmla="*/ 609600 w 5309937"/>
                <a:gd name="connsiteY15" fmla="*/ 417094 h 1540042"/>
                <a:gd name="connsiteX16" fmla="*/ 240632 w 5309937"/>
                <a:gd name="connsiteY16" fmla="*/ 401052 h 1540042"/>
                <a:gd name="connsiteX17" fmla="*/ 16043 w 5309937"/>
                <a:gd name="connsiteY17" fmla="*/ 368968 h 1540042"/>
                <a:gd name="connsiteX18" fmla="*/ 64169 w 5309937"/>
                <a:gd name="connsiteY18" fmla="*/ 192505 h 1540042"/>
                <a:gd name="connsiteX19" fmla="*/ 0 w 5309937"/>
                <a:gd name="connsiteY19" fmla="*/ 0 h 1540042"/>
                <a:gd name="connsiteX0" fmla="*/ 5300386 w 5300386"/>
                <a:gd name="connsiteY0" fmla="*/ 1347537 h 1347537"/>
                <a:gd name="connsiteX1" fmla="*/ 4947460 w 5300386"/>
                <a:gd name="connsiteY1" fmla="*/ 1203158 h 1347537"/>
                <a:gd name="connsiteX2" fmla="*/ 4658702 w 5300386"/>
                <a:gd name="connsiteY2" fmla="*/ 962526 h 1347537"/>
                <a:gd name="connsiteX3" fmla="*/ 4241607 w 5300386"/>
                <a:gd name="connsiteY3" fmla="*/ 753979 h 1347537"/>
                <a:gd name="connsiteX4" fmla="*/ 3760344 w 5300386"/>
                <a:gd name="connsiteY4" fmla="*/ 561473 h 1347537"/>
                <a:gd name="connsiteX5" fmla="*/ 3551797 w 5300386"/>
                <a:gd name="connsiteY5" fmla="*/ 304800 h 1347537"/>
                <a:gd name="connsiteX6" fmla="*/ 3263039 w 5300386"/>
                <a:gd name="connsiteY6" fmla="*/ 288758 h 1347537"/>
                <a:gd name="connsiteX7" fmla="*/ 2958239 w 5300386"/>
                <a:gd name="connsiteY7" fmla="*/ 433137 h 1347537"/>
                <a:gd name="connsiteX8" fmla="*/ 2669481 w 5300386"/>
                <a:gd name="connsiteY8" fmla="*/ 673768 h 1347537"/>
                <a:gd name="connsiteX9" fmla="*/ 2348639 w 5300386"/>
                <a:gd name="connsiteY9" fmla="*/ 625642 h 1347537"/>
                <a:gd name="connsiteX10" fmla="*/ 2059881 w 5300386"/>
                <a:gd name="connsiteY10" fmla="*/ 545431 h 1347537"/>
                <a:gd name="connsiteX11" fmla="*/ 1819249 w 5300386"/>
                <a:gd name="connsiteY11" fmla="*/ 529389 h 1347537"/>
                <a:gd name="connsiteX12" fmla="*/ 1450281 w 5300386"/>
                <a:gd name="connsiteY12" fmla="*/ 513347 h 1347537"/>
                <a:gd name="connsiteX13" fmla="*/ 1097355 w 5300386"/>
                <a:gd name="connsiteY13" fmla="*/ 449179 h 1347537"/>
                <a:gd name="connsiteX14" fmla="*/ 792555 w 5300386"/>
                <a:gd name="connsiteY14" fmla="*/ 304800 h 1347537"/>
                <a:gd name="connsiteX15" fmla="*/ 600049 w 5300386"/>
                <a:gd name="connsiteY15" fmla="*/ 224589 h 1347537"/>
                <a:gd name="connsiteX16" fmla="*/ 231081 w 5300386"/>
                <a:gd name="connsiteY16" fmla="*/ 208547 h 1347537"/>
                <a:gd name="connsiteX17" fmla="*/ 6492 w 5300386"/>
                <a:gd name="connsiteY17" fmla="*/ 176463 h 1347537"/>
                <a:gd name="connsiteX18" fmla="*/ 54618 w 5300386"/>
                <a:gd name="connsiteY18" fmla="*/ 0 h 1347537"/>
                <a:gd name="connsiteX0" fmla="*/ 5293894 w 5293894"/>
                <a:gd name="connsiteY0" fmla="*/ 1171074 h 1171074"/>
                <a:gd name="connsiteX1" fmla="*/ 4940968 w 5293894"/>
                <a:gd name="connsiteY1" fmla="*/ 1026695 h 1171074"/>
                <a:gd name="connsiteX2" fmla="*/ 4652210 w 5293894"/>
                <a:gd name="connsiteY2" fmla="*/ 786063 h 1171074"/>
                <a:gd name="connsiteX3" fmla="*/ 4235115 w 5293894"/>
                <a:gd name="connsiteY3" fmla="*/ 577516 h 1171074"/>
                <a:gd name="connsiteX4" fmla="*/ 3753852 w 5293894"/>
                <a:gd name="connsiteY4" fmla="*/ 385010 h 1171074"/>
                <a:gd name="connsiteX5" fmla="*/ 3545305 w 5293894"/>
                <a:gd name="connsiteY5" fmla="*/ 128337 h 1171074"/>
                <a:gd name="connsiteX6" fmla="*/ 3256547 w 5293894"/>
                <a:gd name="connsiteY6" fmla="*/ 112295 h 1171074"/>
                <a:gd name="connsiteX7" fmla="*/ 2951747 w 5293894"/>
                <a:gd name="connsiteY7" fmla="*/ 256674 h 1171074"/>
                <a:gd name="connsiteX8" fmla="*/ 2662989 w 5293894"/>
                <a:gd name="connsiteY8" fmla="*/ 497305 h 1171074"/>
                <a:gd name="connsiteX9" fmla="*/ 2342147 w 5293894"/>
                <a:gd name="connsiteY9" fmla="*/ 449179 h 1171074"/>
                <a:gd name="connsiteX10" fmla="*/ 2053389 w 5293894"/>
                <a:gd name="connsiteY10" fmla="*/ 368968 h 1171074"/>
                <a:gd name="connsiteX11" fmla="*/ 1812757 w 5293894"/>
                <a:gd name="connsiteY11" fmla="*/ 352926 h 1171074"/>
                <a:gd name="connsiteX12" fmla="*/ 1443789 w 5293894"/>
                <a:gd name="connsiteY12" fmla="*/ 336884 h 1171074"/>
                <a:gd name="connsiteX13" fmla="*/ 1090863 w 5293894"/>
                <a:gd name="connsiteY13" fmla="*/ 272716 h 1171074"/>
                <a:gd name="connsiteX14" fmla="*/ 786063 w 5293894"/>
                <a:gd name="connsiteY14" fmla="*/ 128337 h 1171074"/>
                <a:gd name="connsiteX15" fmla="*/ 593557 w 5293894"/>
                <a:gd name="connsiteY15" fmla="*/ 48126 h 1171074"/>
                <a:gd name="connsiteX16" fmla="*/ 224589 w 5293894"/>
                <a:gd name="connsiteY16" fmla="*/ 32084 h 1171074"/>
                <a:gd name="connsiteX17" fmla="*/ 0 w 5293894"/>
                <a:gd name="connsiteY17" fmla="*/ 0 h 1171074"/>
                <a:gd name="connsiteX0" fmla="*/ 5069305 w 5069305"/>
                <a:gd name="connsiteY0" fmla="*/ 1138990 h 1138990"/>
                <a:gd name="connsiteX1" fmla="*/ 4716379 w 5069305"/>
                <a:gd name="connsiteY1" fmla="*/ 994611 h 1138990"/>
                <a:gd name="connsiteX2" fmla="*/ 4427621 w 5069305"/>
                <a:gd name="connsiteY2" fmla="*/ 753979 h 1138990"/>
                <a:gd name="connsiteX3" fmla="*/ 4010526 w 5069305"/>
                <a:gd name="connsiteY3" fmla="*/ 545432 h 1138990"/>
                <a:gd name="connsiteX4" fmla="*/ 3529263 w 5069305"/>
                <a:gd name="connsiteY4" fmla="*/ 352926 h 1138990"/>
                <a:gd name="connsiteX5" fmla="*/ 3320716 w 5069305"/>
                <a:gd name="connsiteY5" fmla="*/ 96253 h 1138990"/>
                <a:gd name="connsiteX6" fmla="*/ 3031958 w 5069305"/>
                <a:gd name="connsiteY6" fmla="*/ 80211 h 1138990"/>
                <a:gd name="connsiteX7" fmla="*/ 2727158 w 5069305"/>
                <a:gd name="connsiteY7" fmla="*/ 224590 h 1138990"/>
                <a:gd name="connsiteX8" fmla="*/ 2438400 w 5069305"/>
                <a:gd name="connsiteY8" fmla="*/ 465221 h 1138990"/>
                <a:gd name="connsiteX9" fmla="*/ 2117558 w 5069305"/>
                <a:gd name="connsiteY9" fmla="*/ 417095 h 1138990"/>
                <a:gd name="connsiteX10" fmla="*/ 1828800 w 5069305"/>
                <a:gd name="connsiteY10" fmla="*/ 336884 h 1138990"/>
                <a:gd name="connsiteX11" fmla="*/ 1588168 w 5069305"/>
                <a:gd name="connsiteY11" fmla="*/ 320842 h 1138990"/>
                <a:gd name="connsiteX12" fmla="*/ 1219200 w 5069305"/>
                <a:gd name="connsiteY12" fmla="*/ 304800 h 1138990"/>
                <a:gd name="connsiteX13" fmla="*/ 866274 w 5069305"/>
                <a:gd name="connsiteY13" fmla="*/ 240632 h 1138990"/>
                <a:gd name="connsiteX14" fmla="*/ 561474 w 5069305"/>
                <a:gd name="connsiteY14" fmla="*/ 96253 h 1138990"/>
                <a:gd name="connsiteX15" fmla="*/ 368968 w 5069305"/>
                <a:gd name="connsiteY15" fmla="*/ 16042 h 1138990"/>
                <a:gd name="connsiteX16" fmla="*/ 0 w 5069305"/>
                <a:gd name="connsiteY16" fmla="*/ 0 h 1138990"/>
                <a:gd name="connsiteX0" fmla="*/ 4700337 w 4700337"/>
                <a:gd name="connsiteY0" fmla="*/ 1122948 h 1122948"/>
                <a:gd name="connsiteX1" fmla="*/ 4347411 w 4700337"/>
                <a:gd name="connsiteY1" fmla="*/ 978569 h 1122948"/>
                <a:gd name="connsiteX2" fmla="*/ 4058653 w 4700337"/>
                <a:gd name="connsiteY2" fmla="*/ 737937 h 1122948"/>
                <a:gd name="connsiteX3" fmla="*/ 3641558 w 4700337"/>
                <a:gd name="connsiteY3" fmla="*/ 529390 h 1122948"/>
                <a:gd name="connsiteX4" fmla="*/ 3160295 w 4700337"/>
                <a:gd name="connsiteY4" fmla="*/ 336884 h 1122948"/>
                <a:gd name="connsiteX5" fmla="*/ 2951748 w 4700337"/>
                <a:gd name="connsiteY5" fmla="*/ 80211 h 1122948"/>
                <a:gd name="connsiteX6" fmla="*/ 2662990 w 4700337"/>
                <a:gd name="connsiteY6" fmla="*/ 64169 h 1122948"/>
                <a:gd name="connsiteX7" fmla="*/ 2358190 w 4700337"/>
                <a:gd name="connsiteY7" fmla="*/ 208548 h 1122948"/>
                <a:gd name="connsiteX8" fmla="*/ 2069432 w 4700337"/>
                <a:gd name="connsiteY8" fmla="*/ 449179 h 1122948"/>
                <a:gd name="connsiteX9" fmla="*/ 1748590 w 4700337"/>
                <a:gd name="connsiteY9" fmla="*/ 401053 h 1122948"/>
                <a:gd name="connsiteX10" fmla="*/ 1459832 w 4700337"/>
                <a:gd name="connsiteY10" fmla="*/ 320842 h 1122948"/>
                <a:gd name="connsiteX11" fmla="*/ 1219200 w 4700337"/>
                <a:gd name="connsiteY11" fmla="*/ 304800 h 1122948"/>
                <a:gd name="connsiteX12" fmla="*/ 850232 w 4700337"/>
                <a:gd name="connsiteY12" fmla="*/ 288758 h 1122948"/>
                <a:gd name="connsiteX13" fmla="*/ 497306 w 4700337"/>
                <a:gd name="connsiteY13" fmla="*/ 224590 h 1122948"/>
                <a:gd name="connsiteX14" fmla="*/ 192506 w 4700337"/>
                <a:gd name="connsiteY14" fmla="*/ 80211 h 1122948"/>
                <a:gd name="connsiteX15" fmla="*/ 0 w 4700337"/>
                <a:gd name="connsiteY15" fmla="*/ 0 h 1122948"/>
                <a:gd name="connsiteX0" fmla="*/ 4507831 w 4507831"/>
                <a:gd name="connsiteY0" fmla="*/ 1075916 h 1075916"/>
                <a:gd name="connsiteX1" fmla="*/ 4154905 w 4507831"/>
                <a:gd name="connsiteY1" fmla="*/ 931537 h 1075916"/>
                <a:gd name="connsiteX2" fmla="*/ 3866147 w 4507831"/>
                <a:gd name="connsiteY2" fmla="*/ 690905 h 1075916"/>
                <a:gd name="connsiteX3" fmla="*/ 3449052 w 4507831"/>
                <a:gd name="connsiteY3" fmla="*/ 482358 h 1075916"/>
                <a:gd name="connsiteX4" fmla="*/ 2967789 w 4507831"/>
                <a:gd name="connsiteY4" fmla="*/ 289852 h 1075916"/>
                <a:gd name="connsiteX5" fmla="*/ 2759242 w 4507831"/>
                <a:gd name="connsiteY5" fmla="*/ 33179 h 1075916"/>
                <a:gd name="connsiteX6" fmla="*/ 2470484 w 4507831"/>
                <a:gd name="connsiteY6" fmla="*/ 17137 h 1075916"/>
                <a:gd name="connsiteX7" fmla="*/ 2165684 w 4507831"/>
                <a:gd name="connsiteY7" fmla="*/ 161516 h 1075916"/>
                <a:gd name="connsiteX8" fmla="*/ 1876926 w 4507831"/>
                <a:gd name="connsiteY8" fmla="*/ 402147 h 1075916"/>
                <a:gd name="connsiteX9" fmla="*/ 1556084 w 4507831"/>
                <a:gd name="connsiteY9" fmla="*/ 354021 h 1075916"/>
                <a:gd name="connsiteX10" fmla="*/ 1267326 w 4507831"/>
                <a:gd name="connsiteY10" fmla="*/ 273810 h 1075916"/>
                <a:gd name="connsiteX11" fmla="*/ 1026694 w 4507831"/>
                <a:gd name="connsiteY11" fmla="*/ 257768 h 1075916"/>
                <a:gd name="connsiteX12" fmla="*/ 657726 w 4507831"/>
                <a:gd name="connsiteY12" fmla="*/ 241726 h 1075916"/>
                <a:gd name="connsiteX13" fmla="*/ 304800 w 4507831"/>
                <a:gd name="connsiteY13" fmla="*/ 177558 h 1075916"/>
                <a:gd name="connsiteX14" fmla="*/ 0 w 4507831"/>
                <a:gd name="connsiteY14" fmla="*/ 33179 h 1075916"/>
                <a:gd name="connsiteX0" fmla="*/ 4669756 w 4669756"/>
                <a:gd name="connsiteY0" fmla="*/ 1085441 h 1085441"/>
                <a:gd name="connsiteX1" fmla="*/ 4154905 w 4669756"/>
                <a:gd name="connsiteY1" fmla="*/ 931537 h 1085441"/>
                <a:gd name="connsiteX2" fmla="*/ 3866147 w 4669756"/>
                <a:gd name="connsiteY2" fmla="*/ 690905 h 1085441"/>
                <a:gd name="connsiteX3" fmla="*/ 3449052 w 4669756"/>
                <a:gd name="connsiteY3" fmla="*/ 482358 h 1085441"/>
                <a:gd name="connsiteX4" fmla="*/ 2967789 w 4669756"/>
                <a:gd name="connsiteY4" fmla="*/ 289852 h 1085441"/>
                <a:gd name="connsiteX5" fmla="*/ 2759242 w 4669756"/>
                <a:gd name="connsiteY5" fmla="*/ 33179 h 1085441"/>
                <a:gd name="connsiteX6" fmla="*/ 2470484 w 4669756"/>
                <a:gd name="connsiteY6" fmla="*/ 17137 h 1085441"/>
                <a:gd name="connsiteX7" fmla="*/ 2165684 w 4669756"/>
                <a:gd name="connsiteY7" fmla="*/ 161516 h 1085441"/>
                <a:gd name="connsiteX8" fmla="*/ 1876926 w 4669756"/>
                <a:gd name="connsiteY8" fmla="*/ 402147 h 1085441"/>
                <a:gd name="connsiteX9" fmla="*/ 1556084 w 4669756"/>
                <a:gd name="connsiteY9" fmla="*/ 354021 h 1085441"/>
                <a:gd name="connsiteX10" fmla="*/ 1267326 w 4669756"/>
                <a:gd name="connsiteY10" fmla="*/ 273810 h 1085441"/>
                <a:gd name="connsiteX11" fmla="*/ 1026694 w 4669756"/>
                <a:gd name="connsiteY11" fmla="*/ 257768 h 1085441"/>
                <a:gd name="connsiteX12" fmla="*/ 657726 w 4669756"/>
                <a:gd name="connsiteY12" fmla="*/ 241726 h 1085441"/>
                <a:gd name="connsiteX13" fmla="*/ 304800 w 4669756"/>
                <a:gd name="connsiteY13" fmla="*/ 177558 h 1085441"/>
                <a:gd name="connsiteX14" fmla="*/ 0 w 4669756"/>
                <a:gd name="connsiteY14" fmla="*/ 33179 h 1085441"/>
                <a:gd name="connsiteX0" fmla="*/ 4364956 w 4364956"/>
                <a:gd name="connsiteY0" fmla="*/ 1085441 h 1085441"/>
                <a:gd name="connsiteX1" fmla="*/ 3850105 w 4364956"/>
                <a:gd name="connsiteY1" fmla="*/ 931537 h 1085441"/>
                <a:gd name="connsiteX2" fmla="*/ 3561347 w 4364956"/>
                <a:gd name="connsiteY2" fmla="*/ 690905 h 1085441"/>
                <a:gd name="connsiteX3" fmla="*/ 3144252 w 4364956"/>
                <a:gd name="connsiteY3" fmla="*/ 482358 h 1085441"/>
                <a:gd name="connsiteX4" fmla="*/ 2662989 w 4364956"/>
                <a:gd name="connsiteY4" fmla="*/ 289852 h 1085441"/>
                <a:gd name="connsiteX5" fmla="*/ 2454442 w 4364956"/>
                <a:gd name="connsiteY5" fmla="*/ 33179 h 1085441"/>
                <a:gd name="connsiteX6" fmla="*/ 2165684 w 4364956"/>
                <a:gd name="connsiteY6" fmla="*/ 17137 h 1085441"/>
                <a:gd name="connsiteX7" fmla="*/ 1860884 w 4364956"/>
                <a:gd name="connsiteY7" fmla="*/ 161516 h 1085441"/>
                <a:gd name="connsiteX8" fmla="*/ 1572126 w 4364956"/>
                <a:gd name="connsiteY8" fmla="*/ 402147 h 1085441"/>
                <a:gd name="connsiteX9" fmla="*/ 1251284 w 4364956"/>
                <a:gd name="connsiteY9" fmla="*/ 354021 h 1085441"/>
                <a:gd name="connsiteX10" fmla="*/ 962526 w 4364956"/>
                <a:gd name="connsiteY10" fmla="*/ 273810 h 1085441"/>
                <a:gd name="connsiteX11" fmla="*/ 721894 w 4364956"/>
                <a:gd name="connsiteY11" fmla="*/ 257768 h 1085441"/>
                <a:gd name="connsiteX12" fmla="*/ 352926 w 4364956"/>
                <a:gd name="connsiteY12" fmla="*/ 241726 h 1085441"/>
                <a:gd name="connsiteX13" fmla="*/ 0 w 4364956"/>
                <a:gd name="connsiteY13" fmla="*/ 177558 h 1085441"/>
                <a:gd name="connsiteX0" fmla="*/ 4012030 w 4012030"/>
                <a:gd name="connsiteY0" fmla="*/ 1085441 h 1085441"/>
                <a:gd name="connsiteX1" fmla="*/ 3497179 w 4012030"/>
                <a:gd name="connsiteY1" fmla="*/ 931537 h 1085441"/>
                <a:gd name="connsiteX2" fmla="*/ 3208421 w 4012030"/>
                <a:gd name="connsiteY2" fmla="*/ 690905 h 1085441"/>
                <a:gd name="connsiteX3" fmla="*/ 2791326 w 4012030"/>
                <a:gd name="connsiteY3" fmla="*/ 482358 h 1085441"/>
                <a:gd name="connsiteX4" fmla="*/ 2310063 w 4012030"/>
                <a:gd name="connsiteY4" fmla="*/ 289852 h 1085441"/>
                <a:gd name="connsiteX5" fmla="*/ 2101516 w 4012030"/>
                <a:gd name="connsiteY5" fmla="*/ 33179 h 1085441"/>
                <a:gd name="connsiteX6" fmla="*/ 1812758 w 4012030"/>
                <a:gd name="connsiteY6" fmla="*/ 17137 h 1085441"/>
                <a:gd name="connsiteX7" fmla="*/ 1507958 w 4012030"/>
                <a:gd name="connsiteY7" fmla="*/ 161516 h 1085441"/>
                <a:gd name="connsiteX8" fmla="*/ 1219200 w 4012030"/>
                <a:gd name="connsiteY8" fmla="*/ 402147 h 1085441"/>
                <a:gd name="connsiteX9" fmla="*/ 898358 w 4012030"/>
                <a:gd name="connsiteY9" fmla="*/ 354021 h 1085441"/>
                <a:gd name="connsiteX10" fmla="*/ 609600 w 4012030"/>
                <a:gd name="connsiteY10" fmla="*/ 273810 h 1085441"/>
                <a:gd name="connsiteX11" fmla="*/ 368968 w 4012030"/>
                <a:gd name="connsiteY11" fmla="*/ 257768 h 1085441"/>
                <a:gd name="connsiteX12" fmla="*/ 0 w 4012030"/>
                <a:gd name="connsiteY12" fmla="*/ 241726 h 1085441"/>
                <a:gd name="connsiteX0" fmla="*/ 3643062 w 3643062"/>
                <a:gd name="connsiteY0" fmla="*/ 1085441 h 1085441"/>
                <a:gd name="connsiteX1" fmla="*/ 3128211 w 3643062"/>
                <a:gd name="connsiteY1" fmla="*/ 931537 h 1085441"/>
                <a:gd name="connsiteX2" fmla="*/ 2839453 w 3643062"/>
                <a:gd name="connsiteY2" fmla="*/ 690905 h 1085441"/>
                <a:gd name="connsiteX3" fmla="*/ 2422358 w 3643062"/>
                <a:gd name="connsiteY3" fmla="*/ 482358 h 1085441"/>
                <a:gd name="connsiteX4" fmla="*/ 1941095 w 3643062"/>
                <a:gd name="connsiteY4" fmla="*/ 289852 h 1085441"/>
                <a:gd name="connsiteX5" fmla="*/ 1732548 w 3643062"/>
                <a:gd name="connsiteY5" fmla="*/ 33179 h 1085441"/>
                <a:gd name="connsiteX6" fmla="*/ 1443790 w 3643062"/>
                <a:gd name="connsiteY6" fmla="*/ 17137 h 1085441"/>
                <a:gd name="connsiteX7" fmla="*/ 1138990 w 3643062"/>
                <a:gd name="connsiteY7" fmla="*/ 161516 h 1085441"/>
                <a:gd name="connsiteX8" fmla="*/ 850232 w 3643062"/>
                <a:gd name="connsiteY8" fmla="*/ 402147 h 1085441"/>
                <a:gd name="connsiteX9" fmla="*/ 529390 w 3643062"/>
                <a:gd name="connsiteY9" fmla="*/ 354021 h 1085441"/>
                <a:gd name="connsiteX10" fmla="*/ 240632 w 3643062"/>
                <a:gd name="connsiteY10" fmla="*/ 273810 h 1085441"/>
                <a:gd name="connsiteX11" fmla="*/ 0 w 3643062"/>
                <a:gd name="connsiteY11" fmla="*/ 257768 h 1085441"/>
                <a:gd name="connsiteX0" fmla="*/ 3766887 w 3766887"/>
                <a:gd name="connsiteY0" fmla="*/ 1085441 h 1085441"/>
                <a:gd name="connsiteX1" fmla="*/ 3252036 w 3766887"/>
                <a:gd name="connsiteY1" fmla="*/ 931537 h 1085441"/>
                <a:gd name="connsiteX2" fmla="*/ 2963278 w 3766887"/>
                <a:gd name="connsiteY2" fmla="*/ 690905 h 1085441"/>
                <a:gd name="connsiteX3" fmla="*/ 2546183 w 3766887"/>
                <a:gd name="connsiteY3" fmla="*/ 482358 h 1085441"/>
                <a:gd name="connsiteX4" fmla="*/ 2064920 w 3766887"/>
                <a:gd name="connsiteY4" fmla="*/ 289852 h 1085441"/>
                <a:gd name="connsiteX5" fmla="*/ 1856373 w 3766887"/>
                <a:gd name="connsiteY5" fmla="*/ 33179 h 1085441"/>
                <a:gd name="connsiteX6" fmla="*/ 1567615 w 3766887"/>
                <a:gd name="connsiteY6" fmla="*/ 17137 h 1085441"/>
                <a:gd name="connsiteX7" fmla="*/ 1262815 w 3766887"/>
                <a:gd name="connsiteY7" fmla="*/ 161516 h 1085441"/>
                <a:gd name="connsiteX8" fmla="*/ 974057 w 3766887"/>
                <a:gd name="connsiteY8" fmla="*/ 402147 h 1085441"/>
                <a:gd name="connsiteX9" fmla="*/ 653215 w 3766887"/>
                <a:gd name="connsiteY9" fmla="*/ 354021 h 1085441"/>
                <a:gd name="connsiteX10" fmla="*/ 364457 w 3766887"/>
                <a:gd name="connsiteY10" fmla="*/ 273810 h 1085441"/>
                <a:gd name="connsiteX11" fmla="*/ 0 w 3766887"/>
                <a:gd name="connsiteY11" fmla="*/ 200618 h 1085441"/>
                <a:gd name="connsiteX0" fmla="*/ 3766887 w 3766887"/>
                <a:gd name="connsiteY0" fmla="*/ 1085441 h 1085441"/>
                <a:gd name="connsiteX1" fmla="*/ 3252036 w 3766887"/>
                <a:gd name="connsiteY1" fmla="*/ 931537 h 1085441"/>
                <a:gd name="connsiteX2" fmla="*/ 2963278 w 3766887"/>
                <a:gd name="connsiteY2" fmla="*/ 690905 h 1085441"/>
                <a:gd name="connsiteX3" fmla="*/ 2546183 w 3766887"/>
                <a:gd name="connsiteY3" fmla="*/ 482358 h 1085441"/>
                <a:gd name="connsiteX4" fmla="*/ 2064920 w 3766887"/>
                <a:gd name="connsiteY4" fmla="*/ 289852 h 1085441"/>
                <a:gd name="connsiteX5" fmla="*/ 1856373 w 3766887"/>
                <a:gd name="connsiteY5" fmla="*/ 33179 h 1085441"/>
                <a:gd name="connsiteX6" fmla="*/ 1567615 w 3766887"/>
                <a:gd name="connsiteY6" fmla="*/ 17137 h 1085441"/>
                <a:gd name="connsiteX7" fmla="*/ 1262815 w 3766887"/>
                <a:gd name="connsiteY7" fmla="*/ 161516 h 1085441"/>
                <a:gd name="connsiteX8" fmla="*/ 974057 w 3766887"/>
                <a:gd name="connsiteY8" fmla="*/ 402147 h 1085441"/>
                <a:gd name="connsiteX9" fmla="*/ 653215 w 3766887"/>
                <a:gd name="connsiteY9" fmla="*/ 354021 h 1085441"/>
                <a:gd name="connsiteX10" fmla="*/ 373982 w 3766887"/>
                <a:gd name="connsiteY10" fmla="*/ 254760 h 1085441"/>
                <a:gd name="connsiteX11" fmla="*/ 0 w 3766887"/>
                <a:gd name="connsiteY11" fmla="*/ 200618 h 108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66887" h="1085441">
                  <a:moveTo>
                    <a:pt x="3766887" y="1085441"/>
                  </a:moveTo>
                  <a:cubicBezTo>
                    <a:pt x="3643897" y="1045335"/>
                    <a:pt x="3385971" y="997293"/>
                    <a:pt x="3252036" y="931537"/>
                  </a:cubicBezTo>
                  <a:cubicBezTo>
                    <a:pt x="3118101" y="865781"/>
                    <a:pt x="3080920" y="765768"/>
                    <a:pt x="2963278" y="690905"/>
                  </a:cubicBezTo>
                  <a:cubicBezTo>
                    <a:pt x="2845636" y="616042"/>
                    <a:pt x="2695909" y="549200"/>
                    <a:pt x="2546183" y="482358"/>
                  </a:cubicBezTo>
                  <a:cubicBezTo>
                    <a:pt x="2396457" y="415516"/>
                    <a:pt x="2179888" y="364715"/>
                    <a:pt x="2064920" y="289852"/>
                  </a:cubicBezTo>
                  <a:cubicBezTo>
                    <a:pt x="1949952" y="214989"/>
                    <a:pt x="1939257" y="78631"/>
                    <a:pt x="1856373" y="33179"/>
                  </a:cubicBezTo>
                  <a:cubicBezTo>
                    <a:pt x="1773489" y="-12274"/>
                    <a:pt x="1666541" y="-4252"/>
                    <a:pt x="1567615" y="17137"/>
                  </a:cubicBezTo>
                  <a:cubicBezTo>
                    <a:pt x="1468689" y="38526"/>
                    <a:pt x="1361741" y="97348"/>
                    <a:pt x="1262815" y="161516"/>
                  </a:cubicBezTo>
                  <a:cubicBezTo>
                    <a:pt x="1163889" y="225684"/>
                    <a:pt x="1075657" y="370063"/>
                    <a:pt x="974057" y="402147"/>
                  </a:cubicBezTo>
                  <a:cubicBezTo>
                    <a:pt x="872457" y="434231"/>
                    <a:pt x="753228" y="378586"/>
                    <a:pt x="653215" y="354021"/>
                  </a:cubicBezTo>
                  <a:cubicBezTo>
                    <a:pt x="553203" y="329457"/>
                    <a:pt x="482851" y="280327"/>
                    <a:pt x="373982" y="254760"/>
                  </a:cubicBezTo>
                  <a:cubicBezTo>
                    <a:pt x="265113" y="229193"/>
                    <a:pt x="0" y="200618"/>
                    <a:pt x="0" y="200618"/>
                  </a:cubicBezTo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49325" y="19022205"/>
              <a:ext cx="3111500" cy="4460095"/>
            </a:xfrm>
            <a:custGeom>
              <a:avLst/>
              <a:gdLst>
                <a:gd name="connsiteX0" fmla="*/ 3111500 w 3111500"/>
                <a:gd name="connsiteY0" fmla="*/ 4460095 h 4460095"/>
                <a:gd name="connsiteX1" fmla="*/ 2971800 w 3111500"/>
                <a:gd name="connsiteY1" fmla="*/ 4079095 h 4460095"/>
                <a:gd name="connsiteX2" fmla="*/ 2908300 w 3111500"/>
                <a:gd name="connsiteY2" fmla="*/ 3558395 h 4460095"/>
                <a:gd name="connsiteX3" fmla="*/ 3035300 w 3111500"/>
                <a:gd name="connsiteY3" fmla="*/ 3164695 h 4460095"/>
                <a:gd name="connsiteX4" fmla="*/ 3035300 w 3111500"/>
                <a:gd name="connsiteY4" fmla="*/ 2707495 h 4460095"/>
                <a:gd name="connsiteX5" fmla="*/ 2921000 w 3111500"/>
                <a:gd name="connsiteY5" fmla="*/ 2377295 h 4460095"/>
                <a:gd name="connsiteX6" fmla="*/ 2717800 w 3111500"/>
                <a:gd name="connsiteY6" fmla="*/ 2072495 h 4460095"/>
                <a:gd name="connsiteX7" fmla="*/ 2438400 w 3111500"/>
                <a:gd name="connsiteY7" fmla="*/ 1602595 h 4460095"/>
                <a:gd name="connsiteX8" fmla="*/ 2146300 w 3111500"/>
                <a:gd name="connsiteY8" fmla="*/ 1043795 h 4460095"/>
                <a:gd name="connsiteX9" fmla="*/ 2032000 w 3111500"/>
                <a:gd name="connsiteY9" fmla="*/ 738995 h 4460095"/>
                <a:gd name="connsiteX10" fmla="*/ 1651000 w 3111500"/>
                <a:gd name="connsiteY10" fmla="*/ 561195 h 4460095"/>
                <a:gd name="connsiteX11" fmla="*/ 1270000 w 3111500"/>
                <a:gd name="connsiteY11" fmla="*/ 548495 h 4460095"/>
                <a:gd name="connsiteX12" fmla="*/ 876300 w 3111500"/>
                <a:gd name="connsiteY12" fmla="*/ 218295 h 4460095"/>
                <a:gd name="connsiteX13" fmla="*/ 533400 w 3111500"/>
                <a:gd name="connsiteY13" fmla="*/ 65895 h 4460095"/>
                <a:gd name="connsiteX14" fmla="*/ 279400 w 3111500"/>
                <a:gd name="connsiteY14" fmla="*/ 2395 h 4460095"/>
                <a:gd name="connsiteX15" fmla="*/ 0 w 3111500"/>
                <a:gd name="connsiteY15" fmla="*/ 142095 h 446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11500" h="4460095">
                  <a:moveTo>
                    <a:pt x="3111500" y="4460095"/>
                  </a:moveTo>
                  <a:cubicBezTo>
                    <a:pt x="3058583" y="4344736"/>
                    <a:pt x="3005667" y="4229378"/>
                    <a:pt x="2971800" y="4079095"/>
                  </a:cubicBezTo>
                  <a:cubicBezTo>
                    <a:pt x="2937933" y="3928812"/>
                    <a:pt x="2897717" y="3710795"/>
                    <a:pt x="2908300" y="3558395"/>
                  </a:cubicBezTo>
                  <a:cubicBezTo>
                    <a:pt x="2918883" y="3405995"/>
                    <a:pt x="3014133" y="3306512"/>
                    <a:pt x="3035300" y="3164695"/>
                  </a:cubicBezTo>
                  <a:cubicBezTo>
                    <a:pt x="3056467" y="3022878"/>
                    <a:pt x="3054350" y="2838728"/>
                    <a:pt x="3035300" y="2707495"/>
                  </a:cubicBezTo>
                  <a:cubicBezTo>
                    <a:pt x="3016250" y="2576262"/>
                    <a:pt x="2973917" y="2483128"/>
                    <a:pt x="2921000" y="2377295"/>
                  </a:cubicBezTo>
                  <a:cubicBezTo>
                    <a:pt x="2868083" y="2271462"/>
                    <a:pt x="2798233" y="2201612"/>
                    <a:pt x="2717800" y="2072495"/>
                  </a:cubicBezTo>
                  <a:cubicBezTo>
                    <a:pt x="2637367" y="1943378"/>
                    <a:pt x="2533650" y="1774045"/>
                    <a:pt x="2438400" y="1602595"/>
                  </a:cubicBezTo>
                  <a:cubicBezTo>
                    <a:pt x="2343150" y="1431145"/>
                    <a:pt x="2214033" y="1187728"/>
                    <a:pt x="2146300" y="1043795"/>
                  </a:cubicBezTo>
                  <a:cubicBezTo>
                    <a:pt x="2078567" y="899862"/>
                    <a:pt x="2114550" y="819428"/>
                    <a:pt x="2032000" y="738995"/>
                  </a:cubicBezTo>
                  <a:cubicBezTo>
                    <a:pt x="1949450" y="658562"/>
                    <a:pt x="1778000" y="592945"/>
                    <a:pt x="1651000" y="561195"/>
                  </a:cubicBezTo>
                  <a:cubicBezTo>
                    <a:pt x="1524000" y="529445"/>
                    <a:pt x="1399117" y="605645"/>
                    <a:pt x="1270000" y="548495"/>
                  </a:cubicBezTo>
                  <a:cubicBezTo>
                    <a:pt x="1140883" y="491345"/>
                    <a:pt x="999067" y="298728"/>
                    <a:pt x="876300" y="218295"/>
                  </a:cubicBezTo>
                  <a:cubicBezTo>
                    <a:pt x="753533" y="137862"/>
                    <a:pt x="632883" y="101878"/>
                    <a:pt x="533400" y="65895"/>
                  </a:cubicBezTo>
                  <a:cubicBezTo>
                    <a:pt x="433917" y="29912"/>
                    <a:pt x="368300" y="-10305"/>
                    <a:pt x="279400" y="2395"/>
                  </a:cubicBezTo>
                  <a:cubicBezTo>
                    <a:pt x="190500" y="15095"/>
                    <a:pt x="95250" y="78595"/>
                    <a:pt x="0" y="14209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7825" y="17583149"/>
              <a:ext cx="5489575" cy="4727575"/>
            </a:xfrm>
            <a:custGeom>
              <a:avLst/>
              <a:gdLst>
                <a:gd name="connsiteX0" fmla="*/ 5765800 w 5765800"/>
                <a:gd name="connsiteY0" fmla="*/ 4826000 h 4826000"/>
                <a:gd name="connsiteX1" fmla="*/ 5664200 w 5765800"/>
                <a:gd name="connsiteY1" fmla="*/ 4648200 h 4826000"/>
                <a:gd name="connsiteX2" fmla="*/ 5448300 w 5765800"/>
                <a:gd name="connsiteY2" fmla="*/ 4330700 h 4826000"/>
                <a:gd name="connsiteX3" fmla="*/ 5270500 w 5765800"/>
                <a:gd name="connsiteY3" fmla="*/ 4127500 h 4826000"/>
                <a:gd name="connsiteX4" fmla="*/ 5041900 w 5765800"/>
                <a:gd name="connsiteY4" fmla="*/ 4013200 h 4826000"/>
                <a:gd name="connsiteX5" fmla="*/ 5016500 w 5765800"/>
                <a:gd name="connsiteY5" fmla="*/ 3822700 h 4826000"/>
                <a:gd name="connsiteX6" fmla="*/ 4991100 w 5765800"/>
                <a:gd name="connsiteY6" fmla="*/ 3657600 h 4826000"/>
                <a:gd name="connsiteX7" fmla="*/ 4775200 w 5765800"/>
                <a:gd name="connsiteY7" fmla="*/ 3619500 h 4826000"/>
                <a:gd name="connsiteX8" fmla="*/ 4737100 w 5765800"/>
                <a:gd name="connsiteY8" fmla="*/ 3492500 h 4826000"/>
                <a:gd name="connsiteX9" fmla="*/ 4775200 w 5765800"/>
                <a:gd name="connsiteY9" fmla="*/ 3263900 h 4826000"/>
                <a:gd name="connsiteX10" fmla="*/ 4686300 w 5765800"/>
                <a:gd name="connsiteY10" fmla="*/ 2959100 h 4826000"/>
                <a:gd name="connsiteX11" fmla="*/ 4597400 w 5765800"/>
                <a:gd name="connsiteY11" fmla="*/ 2628900 h 4826000"/>
                <a:gd name="connsiteX12" fmla="*/ 4457700 w 5765800"/>
                <a:gd name="connsiteY12" fmla="*/ 2489200 h 4826000"/>
                <a:gd name="connsiteX13" fmla="*/ 4241800 w 5765800"/>
                <a:gd name="connsiteY13" fmla="*/ 2413000 h 4826000"/>
                <a:gd name="connsiteX14" fmla="*/ 4152900 w 5765800"/>
                <a:gd name="connsiteY14" fmla="*/ 2273300 h 4826000"/>
                <a:gd name="connsiteX15" fmla="*/ 3886200 w 5765800"/>
                <a:gd name="connsiteY15" fmla="*/ 2171700 h 4826000"/>
                <a:gd name="connsiteX16" fmla="*/ 3606800 w 5765800"/>
                <a:gd name="connsiteY16" fmla="*/ 1943100 h 4826000"/>
                <a:gd name="connsiteX17" fmla="*/ 3378200 w 5765800"/>
                <a:gd name="connsiteY17" fmla="*/ 1803400 h 4826000"/>
                <a:gd name="connsiteX18" fmla="*/ 3162300 w 5765800"/>
                <a:gd name="connsiteY18" fmla="*/ 1638300 h 4826000"/>
                <a:gd name="connsiteX19" fmla="*/ 3022600 w 5765800"/>
                <a:gd name="connsiteY19" fmla="*/ 1651000 h 4826000"/>
                <a:gd name="connsiteX20" fmla="*/ 2743200 w 5765800"/>
                <a:gd name="connsiteY20" fmla="*/ 1574800 h 4826000"/>
                <a:gd name="connsiteX21" fmla="*/ 2616200 w 5765800"/>
                <a:gd name="connsiteY21" fmla="*/ 1600200 h 4826000"/>
                <a:gd name="connsiteX22" fmla="*/ 2590800 w 5765800"/>
                <a:gd name="connsiteY22" fmla="*/ 1727200 h 4826000"/>
                <a:gd name="connsiteX23" fmla="*/ 2374900 w 5765800"/>
                <a:gd name="connsiteY23" fmla="*/ 1612900 h 4826000"/>
                <a:gd name="connsiteX24" fmla="*/ 1879600 w 5765800"/>
                <a:gd name="connsiteY24" fmla="*/ 1524000 h 4826000"/>
                <a:gd name="connsiteX25" fmla="*/ 1600200 w 5765800"/>
                <a:gd name="connsiteY25" fmla="*/ 1308100 h 4826000"/>
                <a:gd name="connsiteX26" fmla="*/ 1409700 w 5765800"/>
                <a:gd name="connsiteY26" fmla="*/ 1244600 h 4826000"/>
                <a:gd name="connsiteX27" fmla="*/ 1231900 w 5765800"/>
                <a:gd name="connsiteY27" fmla="*/ 1066800 h 4826000"/>
                <a:gd name="connsiteX28" fmla="*/ 1092200 w 5765800"/>
                <a:gd name="connsiteY28" fmla="*/ 876300 h 4826000"/>
                <a:gd name="connsiteX29" fmla="*/ 698500 w 5765800"/>
                <a:gd name="connsiteY29" fmla="*/ 508000 h 4826000"/>
                <a:gd name="connsiteX30" fmla="*/ 355600 w 5765800"/>
                <a:gd name="connsiteY30" fmla="*/ 190500 h 4826000"/>
                <a:gd name="connsiteX31" fmla="*/ 152400 w 5765800"/>
                <a:gd name="connsiteY31" fmla="*/ 127000 h 4826000"/>
                <a:gd name="connsiteX32" fmla="*/ 0 w 5765800"/>
                <a:gd name="connsiteY32" fmla="*/ 0 h 4826000"/>
                <a:gd name="connsiteX0" fmla="*/ 5613400 w 5613400"/>
                <a:gd name="connsiteY0" fmla="*/ 4699000 h 4699000"/>
                <a:gd name="connsiteX1" fmla="*/ 5511800 w 5613400"/>
                <a:gd name="connsiteY1" fmla="*/ 4521200 h 4699000"/>
                <a:gd name="connsiteX2" fmla="*/ 5295900 w 5613400"/>
                <a:gd name="connsiteY2" fmla="*/ 4203700 h 4699000"/>
                <a:gd name="connsiteX3" fmla="*/ 5118100 w 5613400"/>
                <a:gd name="connsiteY3" fmla="*/ 4000500 h 4699000"/>
                <a:gd name="connsiteX4" fmla="*/ 4889500 w 5613400"/>
                <a:gd name="connsiteY4" fmla="*/ 3886200 h 4699000"/>
                <a:gd name="connsiteX5" fmla="*/ 4864100 w 5613400"/>
                <a:gd name="connsiteY5" fmla="*/ 3695700 h 4699000"/>
                <a:gd name="connsiteX6" fmla="*/ 4838700 w 5613400"/>
                <a:gd name="connsiteY6" fmla="*/ 3530600 h 4699000"/>
                <a:gd name="connsiteX7" fmla="*/ 4622800 w 5613400"/>
                <a:gd name="connsiteY7" fmla="*/ 3492500 h 4699000"/>
                <a:gd name="connsiteX8" fmla="*/ 4584700 w 5613400"/>
                <a:gd name="connsiteY8" fmla="*/ 3365500 h 4699000"/>
                <a:gd name="connsiteX9" fmla="*/ 4622800 w 5613400"/>
                <a:gd name="connsiteY9" fmla="*/ 3136900 h 4699000"/>
                <a:gd name="connsiteX10" fmla="*/ 4533900 w 5613400"/>
                <a:gd name="connsiteY10" fmla="*/ 2832100 h 4699000"/>
                <a:gd name="connsiteX11" fmla="*/ 4445000 w 5613400"/>
                <a:gd name="connsiteY11" fmla="*/ 2501900 h 4699000"/>
                <a:gd name="connsiteX12" fmla="*/ 4305300 w 5613400"/>
                <a:gd name="connsiteY12" fmla="*/ 2362200 h 4699000"/>
                <a:gd name="connsiteX13" fmla="*/ 4089400 w 5613400"/>
                <a:gd name="connsiteY13" fmla="*/ 2286000 h 4699000"/>
                <a:gd name="connsiteX14" fmla="*/ 4000500 w 5613400"/>
                <a:gd name="connsiteY14" fmla="*/ 2146300 h 4699000"/>
                <a:gd name="connsiteX15" fmla="*/ 3733800 w 5613400"/>
                <a:gd name="connsiteY15" fmla="*/ 2044700 h 4699000"/>
                <a:gd name="connsiteX16" fmla="*/ 3454400 w 5613400"/>
                <a:gd name="connsiteY16" fmla="*/ 1816100 h 4699000"/>
                <a:gd name="connsiteX17" fmla="*/ 3225800 w 5613400"/>
                <a:gd name="connsiteY17" fmla="*/ 1676400 h 4699000"/>
                <a:gd name="connsiteX18" fmla="*/ 3009900 w 5613400"/>
                <a:gd name="connsiteY18" fmla="*/ 1511300 h 4699000"/>
                <a:gd name="connsiteX19" fmla="*/ 2870200 w 5613400"/>
                <a:gd name="connsiteY19" fmla="*/ 1524000 h 4699000"/>
                <a:gd name="connsiteX20" fmla="*/ 2590800 w 5613400"/>
                <a:gd name="connsiteY20" fmla="*/ 1447800 h 4699000"/>
                <a:gd name="connsiteX21" fmla="*/ 2463800 w 5613400"/>
                <a:gd name="connsiteY21" fmla="*/ 1473200 h 4699000"/>
                <a:gd name="connsiteX22" fmla="*/ 2438400 w 5613400"/>
                <a:gd name="connsiteY22" fmla="*/ 1600200 h 4699000"/>
                <a:gd name="connsiteX23" fmla="*/ 2222500 w 5613400"/>
                <a:gd name="connsiteY23" fmla="*/ 1485900 h 4699000"/>
                <a:gd name="connsiteX24" fmla="*/ 1727200 w 5613400"/>
                <a:gd name="connsiteY24" fmla="*/ 1397000 h 4699000"/>
                <a:gd name="connsiteX25" fmla="*/ 1447800 w 5613400"/>
                <a:gd name="connsiteY25" fmla="*/ 1181100 h 4699000"/>
                <a:gd name="connsiteX26" fmla="*/ 1257300 w 5613400"/>
                <a:gd name="connsiteY26" fmla="*/ 1117600 h 4699000"/>
                <a:gd name="connsiteX27" fmla="*/ 1079500 w 5613400"/>
                <a:gd name="connsiteY27" fmla="*/ 939800 h 4699000"/>
                <a:gd name="connsiteX28" fmla="*/ 939800 w 5613400"/>
                <a:gd name="connsiteY28" fmla="*/ 749300 h 4699000"/>
                <a:gd name="connsiteX29" fmla="*/ 546100 w 5613400"/>
                <a:gd name="connsiteY29" fmla="*/ 381000 h 4699000"/>
                <a:gd name="connsiteX30" fmla="*/ 203200 w 5613400"/>
                <a:gd name="connsiteY30" fmla="*/ 63500 h 4699000"/>
                <a:gd name="connsiteX31" fmla="*/ 0 w 5613400"/>
                <a:gd name="connsiteY31" fmla="*/ 0 h 4699000"/>
                <a:gd name="connsiteX0" fmla="*/ 5489575 w 5489575"/>
                <a:gd name="connsiteY0" fmla="*/ 4727575 h 4727575"/>
                <a:gd name="connsiteX1" fmla="*/ 5387975 w 5489575"/>
                <a:gd name="connsiteY1" fmla="*/ 4549775 h 4727575"/>
                <a:gd name="connsiteX2" fmla="*/ 5172075 w 5489575"/>
                <a:gd name="connsiteY2" fmla="*/ 4232275 h 4727575"/>
                <a:gd name="connsiteX3" fmla="*/ 4994275 w 5489575"/>
                <a:gd name="connsiteY3" fmla="*/ 4029075 h 4727575"/>
                <a:gd name="connsiteX4" fmla="*/ 4765675 w 5489575"/>
                <a:gd name="connsiteY4" fmla="*/ 3914775 h 4727575"/>
                <a:gd name="connsiteX5" fmla="*/ 4740275 w 5489575"/>
                <a:gd name="connsiteY5" fmla="*/ 3724275 h 4727575"/>
                <a:gd name="connsiteX6" fmla="*/ 4714875 w 5489575"/>
                <a:gd name="connsiteY6" fmla="*/ 3559175 h 4727575"/>
                <a:gd name="connsiteX7" fmla="*/ 4498975 w 5489575"/>
                <a:gd name="connsiteY7" fmla="*/ 3521075 h 4727575"/>
                <a:gd name="connsiteX8" fmla="*/ 4460875 w 5489575"/>
                <a:gd name="connsiteY8" fmla="*/ 3394075 h 4727575"/>
                <a:gd name="connsiteX9" fmla="*/ 4498975 w 5489575"/>
                <a:gd name="connsiteY9" fmla="*/ 3165475 h 4727575"/>
                <a:gd name="connsiteX10" fmla="*/ 4410075 w 5489575"/>
                <a:gd name="connsiteY10" fmla="*/ 2860675 h 4727575"/>
                <a:gd name="connsiteX11" fmla="*/ 4321175 w 5489575"/>
                <a:gd name="connsiteY11" fmla="*/ 2530475 h 4727575"/>
                <a:gd name="connsiteX12" fmla="*/ 4181475 w 5489575"/>
                <a:gd name="connsiteY12" fmla="*/ 2390775 h 4727575"/>
                <a:gd name="connsiteX13" fmla="*/ 3965575 w 5489575"/>
                <a:gd name="connsiteY13" fmla="*/ 2314575 h 4727575"/>
                <a:gd name="connsiteX14" fmla="*/ 3876675 w 5489575"/>
                <a:gd name="connsiteY14" fmla="*/ 2174875 h 4727575"/>
                <a:gd name="connsiteX15" fmla="*/ 3609975 w 5489575"/>
                <a:gd name="connsiteY15" fmla="*/ 2073275 h 4727575"/>
                <a:gd name="connsiteX16" fmla="*/ 3330575 w 5489575"/>
                <a:gd name="connsiteY16" fmla="*/ 1844675 h 4727575"/>
                <a:gd name="connsiteX17" fmla="*/ 3101975 w 5489575"/>
                <a:gd name="connsiteY17" fmla="*/ 1704975 h 4727575"/>
                <a:gd name="connsiteX18" fmla="*/ 2886075 w 5489575"/>
                <a:gd name="connsiteY18" fmla="*/ 1539875 h 4727575"/>
                <a:gd name="connsiteX19" fmla="*/ 2746375 w 5489575"/>
                <a:gd name="connsiteY19" fmla="*/ 1552575 h 4727575"/>
                <a:gd name="connsiteX20" fmla="*/ 2466975 w 5489575"/>
                <a:gd name="connsiteY20" fmla="*/ 1476375 h 4727575"/>
                <a:gd name="connsiteX21" fmla="*/ 2339975 w 5489575"/>
                <a:gd name="connsiteY21" fmla="*/ 1501775 h 4727575"/>
                <a:gd name="connsiteX22" fmla="*/ 2314575 w 5489575"/>
                <a:gd name="connsiteY22" fmla="*/ 1628775 h 4727575"/>
                <a:gd name="connsiteX23" fmla="*/ 2098675 w 5489575"/>
                <a:gd name="connsiteY23" fmla="*/ 1514475 h 4727575"/>
                <a:gd name="connsiteX24" fmla="*/ 1603375 w 5489575"/>
                <a:gd name="connsiteY24" fmla="*/ 1425575 h 4727575"/>
                <a:gd name="connsiteX25" fmla="*/ 1323975 w 5489575"/>
                <a:gd name="connsiteY25" fmla="*/ 1209675 h 4727575"/>
                <a:gd name="connsiteX26" fmla="*/ 1133475 w 5489575"/>
                <a:gd name="connsiteY26" fmla="*/ 1146175 h 4727575"/>
                <a:gd name="connsiteX27" fmla="*/ 955675 w 5489575"/>
                <a:gd name="connsiteY27" fmla="*/ 968375 h 4727575"/>
                <a:gd name="connsiteX28" fmla="*/ 815975 w 5489575"/>
                <a:gd name="connsiteY28" fmla="*/ 777875 h 4727575"/>
                <a:gd name="connsiteX29" fmla="*/ 422275 w 5489575"/>
                <a:gd name="connsiteY29" fmla="*/ 409575 h 4727575"/>
                <a:gd name="connsiteX30" fmla="*/ 79375 w 5489575"/>
                <a:gd name="connsiteY30" fmla="*/ 92075 h 4727575"/>
                <a:gd name="connsiteX31" fmla="*/ 0 w 5489575"/>
                <a:gd name="connsiteY31" fmla="*/ 0 h 472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89575" h="4727575">
                  <a:moveTo>
                    <a:pt x="5489575" y="4727575"/>
                  </a:moveTo>
                  <a:cubicBezTo>
                    <a:pt x="5465233" y="4679950"/>
                    <a:pt x="5440892" y="4632325"/>
                    <a:pt x="5387975" y="4549775"/>
                  </a:cubicBezTo>
                  <a:cubicBezTo>
                    <a:pt x="5335058" y="4467225"/>
                    <a:pt x="5237692" y="4319058"/>
                    <a:pt x="5172075" y="4232275"/>
                  </a:cubicBezTo>
                  <a:cubicBezTo>
                    <a:pt x="5106458" y="4145492"/>
                    <a:pt x="5062008" y="4081992"/>
                    <a:pt x="4994275" y="4029075"/>
                  </a:cubicBezTo>
                  <a:cubicBezTo>
                    <a:pt x="4926542" y="3976158"/>
                    <a:pt x="4808008" y="3965575"/>
                    <a:pt x="4765675" y="3914775"/>
                  </a:cubicBezTo>
                  <a:cubicBezTo>
                    <a:pt x="4723342" y="3863975"/>
                    <a:pt x="4748742" y="3783542"/>
                    <a:pt x="4740275" y="3724275"/>
                  </a:cubicBezTo>
                  <a:cubicBezTo>
                    <a:pt x="4731808" y="3665008"/>
                    <a:pt x="4755092" y="3593042"/>
                    <a:pt x="4714875" y="3559175"/>
                  </a:cubicBezTo>
                  <a:cubicBezTo>
                    <a:pt x="4674658" y="3525308"/>
                    <a:pt x="4541308" y="3548592"/>
                    <a:pt x="4498975" y="3521075"/>
                  </a:cubicBezTo>
                  <a:cubicBezTo>
                    <a:pt x="4456642" y="3493558"/>
                    <a:pt x="4460875" y="3453342"/>
                    <a:pt x="4460875" y="3394075"/>
                  </a:cubicBezTo>
                  <a:cubicBezTo>
                    <a:pt x="4460875" y="3334808"/>
                    <a:pt x="4507442" y="3254375"/>
                    <a:pt x="4498975" y="3165475"/>
                  </a:cubicBezTo>
                  <a:cubicBezTo>
                    <a:pt x="4490508" y="3076575"/>
                    <a:pt x="4439708" y="2966508"/>
                    <a:pt x="4410075" y="2860675"/>
                  </a:cubicBezTo>
                  <a:cubicBezTo>
                    <a:pt x="4380442" y="2754842"/>
                    <a:pt x="4359275" y="2608792"/>
                    <a:pt x="4321175" y="2530475"/>
                  </a:cubicBezTo>
                  <a:cubicBezTo>
                    <a:pt x="4283075" y="2452158"/>
                    <a:pt x="4240742" y="2426758"/>
                    <a:pt x="4181475" y="2390775"/>
                  </a:cubicBezTo>
                  <a:cubicBezTo>
                    <a:pt x="4122208" y="2354792"/>
                    <a:pt x="4016375" y="2350558"/>
                    <a:pt x="3965575" y="2314575"/>
                  </a:cubicBezTo>
                  <a:cubicBezTo>
                    <a:pt x="3914775" y="2278592"/>
                    <a:pt x="3935942" y="2215092"/>
                    <a:pt x="3876675" y="2174875"/>
                  </a:cubicBezTo>
                  <a:cubicBezTo>
                    <a:pt x="3817408" y="2134658"/>
                    <a:pt x="3700992" y="2128308"/>
                    <a:pt x="3609975" y="2073275"/>
                  </a:cubicBezTo>
                  <a:cubicBezTo>
                    <a:pt x="3518958" y="2018242"/>
                    <a:pt x="3415242" y="1906058"/>
                    <a:pt x="3330575" y="1844675"/>
                  </a:cubicBezTo>
                  <a:cubicBezTo>
                    <a:pt x="3245908" y="1783292"/>
                    <a:pt x="3176058" y="1755775"/>
                    <a:pt x="3101975" y="1704975"/>
                  </a:cubicBezTo>
                  <a:cubicBezTo>
                    <a:pt x="3027892" y="1654175"/>
                    <a:pt x="2945342" y="1565275"/>
                    <a:pt x="2886075" y="1539875"/>
                  </a:cubicBezTo>
                  <a:cubicBezTo>
                    <a:pt x="2826808" y="1514475"/>
                    <a:pt x="2816225" y="1563158"/>
                    <a:pt x="2746375" y="1552575"/>
                  </a:cubicBezTo>
                  <a:cubicBezTo>
                    <a:pt x="2676525" y="1541992"/>
                    <a:pt x="2534708" y="1484842"/>
                    <a:pt x="2466975" y="1476375"/>
                  </a:cubicBezTo>
                  <a:cubicBezTo>
                    <a:pt x="2399242" y="1467908"/>
                    <a:pt x="2365375" y="1476375"/>
                    <a:pt x="2339975" y="1501775"/>
                  </a:cubicBezTo>
                  <a:cubicBezTo>
                    <a:pt x="2314575" y="1527175"/>
                    <a:pt x="2354792" y="1626658"/>
                    <a:pt x="2314575" y="1628775"/>
                  </a:cubicBezTo>
                  <a:cubicBezTo>
                    <a:pt x="2274358" y="1630892"/>
                    <a:pt x="2217208" y="1548342"/>
                    <a:pt x="2098675" y="1514475"/>
                  </a:cubicBezTo>
                  <a:cubicBezTo>
                    <a:pt x="1980142" y="1480608"/>
                    <a:pt x="1732492" y="1476375"/>
                    <a:pt x="1603375" y="1425575"/>
                  </a:cubicBezTo>
                  <a:cubicBezTo>
                    <a:pt x="1474258" y="1374775"/>
                    <a:pt x="1402292" y="1256242"/>
                    <a:pt x="1323975" y="1209675"/>
                  </a:cubicBezTo>
                  <a:cubicBezTo>
                    <a:pt x="1245658" y="1163108"/>
                    <a:pt x="1194858" y="1186392"/>
                    <a:pt x="1133475" y="1146175"/>
                  </a:cubicBezTo>
                  <a:cubicBezTo>
                    <a:pt x="1072092" y="1105958"/>
                    <a:pt x="1008592" y="1029758"/>
                    <a:pt x="955675" y="968375"/>
                  </a:cubicBezTo>
                  <a:cubicBezTo>
                    <a:pt x="902758" y="906992"/>
                    <a:pt x="904875" y="871008"/>
                    <a:pt x="815975" y="777875"/>
                  </a:cubicBezTo>
                  <a:cubicBezTo>
                    <a:pt x="727075" y="684742"/>
                    <a:pt x="422275" y="409575"/>
                    <a:pt x="422275" y="409575"/>
                  </a:cubicBezTo>
                  <a:cubicBezTo>
                    <a:pt x="299508" y="295275"/>
                    <a:pt x="149754" y="160338"/>
                    <a:pt x="79375" y="92075"/>
                  </a:cubicBezTo>
                  <a:cubicBezTo>
                    <a:pt x="8996" y="23812"/>
                    <a:pt x="59267" y="31750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>
              <a:spLocks noChangeAspect="1"/>
            </p:cNvSpPr>
            <p:nvPr/>
          </p:nvSpPr>
          <p:spPr>
            <a:xfrm>
              <a:off x="3810000" y="18004989"/>
              <a:ext cx="3763098" cy="3892985"/>
            </a:xfrm>
            <a:custGeom>
              <a:avLst/>
              <a:gdLst>
                <a:gd name="connsiteX0" fmla="*/ 3771900 w 3842473"/>
                <a:gd name="connsiteY0" fmla="*/ 3975100 h 3975100"/>
                <a:gd name="connsiteX1" fmla="*/ 3733800 w 3842473"/>
                <a:gd name="connsiteY1" fmla="*/ 3771900 h 3975100"/>
                <a:gd name="connsiteX2" fmla="*/ 3835400 w 3842473"/>
                <a:gd name="connsiteY2" fmla="*/ 3619500 h 3975100"/>
                <a:gd name="connsiteX3" fmla="*/ 3810000 w 3842473"/>
                <a:gd name="connsiteY3" fmla="*/ 3429000 h 3975100"/>
                <a:gd name="connsiteX4" fmla="*/ 3619500 w 3842473"/>
                <a:gd name="connsiteY4" fmla="*/ 3340100 h 3975100"/>
                <a:gd name="connsiteX5" fmla="*/ 3543300 w 3842473"/>
                <a:gd name="connsiteY5" fmla="*/ 3149600 h 3975100"/>
                <a:gd name="connsiteX6" fmla="*/ 3390900 w 3842473"/>
                <a:gd name="connsiteY6" fmla="*/ 2959100 h 3975100"/>
                <a:gd name="connsiteX7" fmla="*/ 3263900 w 3842473"/>
                <a:gd name="connsiteY7" fmla="*/ 2806700 h 3975100"/>
                <a:gd name="connsiteX8" fmla="*/ 3200400 w 3842473"/>
                <a:gd name="connsiteY8" fmla="*/ 2717800 h 3975100"/>
                <a:gd name="connsiteX9" fmla="*/ 3073400 w 3842473"/>
                <a:gd name="connsiteY9" fmla="*/ 2667000 h 3975100"/>
                <a:gd name="connsiteX10" fmla="*/ 3009900 w 3842473"/>
                <a:gd name="connsiteY10" fmla="*/ 2438400 h 3975100"/>
                <a:gd name="connsiteX11" fmla="*/ 2946400 w 3842473"/>
                <a:gd name="connsiteY11" fmla="*/ 2209800 h 3975100"/>
                <a:gd name="connsiteX12" fmla="*/ 2641600 w 3842473"/>
                <a:gd name="connsiteY12" fmla="*/ 2006600 h 3975100"/>
                <a:gd name="connsiteX13" fmla="*/ 2425700 w 3842473"/>
                <a:gd name="connsiteY13" fmla="*/ 1866900 h 3975100"/>
                <a:gd name="connsiteX14" fmla="*/ 2006600 w 3842473"/>
                <a:gd name="connsiteY14" fmla="*/ 1841500 h 3975100"/>
                <a:gd name="connsiteX15" fmla="*/ 1841500 w 3842473"/>
                <a:gd name="connsiteY15" fmla="*/ 1574800 h 3975100"/>
                <a:gd name="connsiteX16" fmla="*/ 1600200 w 3842473"/>
                <a:gd name="connsiteY16" fmla="*/ 1371600 h 3975100"/>
                <a:gd name="connsiteX17" fmla="*/ 1397000 w 3842473"/>
                <a:gd name="connsiteY17" fmla="*/ 1384300 h 3975100"/>
                <a:gd name="connsiteX18" fmla="*/ 1231900 w 3842473"/>
                <a:gd name="connsiteY18" fmla="*/ 1054100 h 3975100"/>
                <a:gd name="connsiteX19" fmla="*/ 1130300 w 3842473"/>
                <a:gd name="connsiteY19" fmla="*/ 863600 h 3975100"/>
                <a:gd name="connsiteX20" fmla="*/ 914400 w 3842473"/>
                <a:gd name="connsiteY20" fmla="*/ 876300 h 3975100"/>
                <a:gd name="connsiteX21" fmla="*/ 749300 w 3842473"/>
                <a:gd name="connsiteY21" fmla="*/ 863600 h 3975100"/>
                <a:gd name="connsiteX22" fmla="*/ 673100 w 3842473"/>
                <a:gd name="connsiteY22" fmla="*/ 546100 h 3975100"/>
                <a:gd name="connsiteX23" fmla="*/ 381000 w 3842473"/>
                <a:gd name="connsiteY23" fmla="*/ 609600 h 3975100"/>
                <a:gd name="connsiteX24" fmla="*/ 508000 w 3842473"/>
                <a:gd name="connsiteY24" fmla="*/ 381000 h 3975100"/>
                <a:gd name="connsiteX25" fmla="*/ 520700 w 3842473"/>
                <a:gd name="connsiteY25" fmla="*/ 190500 h 3975100"/>
                <a:gd name="connsiteX26" fmla="*/ 355600 w 3842473"/>
                <a:gd name="connsiteY26" fmla="*/ 76200 h 3975100"/>
                <a:gd name="connsiteX27" fmla="*/ 0 w 3842473"/>
                <a:gd name="connsiteY27" fmla="*/ 0 h 39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842473" h="3975100">
                  <a:moveTo>
                    <a:pt x="3771900" y="3975100"/>
                  </a:moveTo>
                  <a:cubicBezTo>
                    <a:pt x="3747558" y="3903133"/>
                    <a:pt x="3723217" y="3831167"/>
                    <a:pt x="3733800" y="3771900"/>
                  </a:cubicBezTo>
                  <a:cubicBezTo>
                    <a:pt x="3744383" y="3712633"/>
                    <a:pt x="3822700" y="3676650"/>
                    <a:pt x="3835400" y="3619500"/>
                  </a:cubicBezTo>
                  <a:cubicBezTo>
                    <a:pt x="3848100" y="3562350"/>
                    <a:pt x="3845983" y="3475567"/>
                    <a:pt x="3810000" y="3429000"/>
                  </a:cubicBezTo>
                  <a:cubicBezTo>
                    <a:pt x="3774017" y="3382433"/>
                    <a:pt x="3663950" y="3386667"/>
                    <a:pt x="3619500" y="3340100"/>
                  </a:cubicBezTo>
                  <a:cubicBezTo>
                    <a:pt x="3575050" y="3293533"/>
                    <a:pt x="3581400" y="3213100"/>
                    <a:pt x="3543300" y="3149600"/>
                  </a:cubicBezTo>
                  <a:cubicBezTo>
                    <a:pt x="3505200" y="3086100"/>
                    <a:pt x="3437467" y="3016250"/>
                    <a:pt x="3390900" y="2959100"/>
                  </a:cubicBezTo>
                  <a:cubicBezTo>
                    <a:pt x="3344333" y="2901950"/>
                    <a:pt x="3295650" y="2846917"/>
                    <a:pt x="3263900" y="2806700"/>
                  </a:cubicBezTo>
                  <a:cubicBezTo>
                    <a:pt x="3232150" y="2766483"/>
                    <a:pt x="3232150" y="2741083"/>
                    <a:pt x="3200400" y="2717800"/>
                  </a:cubicBezTo>
                  <a:cubicBezTo>
                    <a:pt x="3168650" y="2694517"/>
                    <a:pt x="3105150" y="2713567"/>
                    <a:pt x="3073400" y="2667000"/>
                  </a:cubicBezTo>
                  <a:cubicBezTo>
                    <a:pt x="3041650" y="2620433"/>
                    <a:pt x="3009900" y="2438400"/>
                    <a:pt x="3009900" y="2438400"/>
                  </a:cubicBezTo>
                  <a:cubicBezTo>
                    <a:pt x="2988733" y="2362200"/>
                    <a:pt x="3007783" y="2281767"/>
                    <a:pt x="2946400" y="2209800"/>
                  </a:cubicBezTo>
                  <a:cubicBezTo>
                    <a:pt x="2885017" y="2137833"/>
                    <a:pt x="2728383" y="2063750"/>
                    <a:pt x="2641600" y="2006600"/>
                  </a:cubicBezTo>
                  <a:cubicBezTo>
                    <a:pt x="2554817" y="1949450"/>
                    <a:pt x="2531533" y="1894417"/>
                    <a:pt x="2425700" y="1866900"/>
                  </a:cubicBezTo>
                  <a:cubicBezTo>
                    <a:pt x="2319867" y="1839383"/>
                    <a:pt x="2103967" y="1890183"/>
                    <a:pt x="2006600" y="1841500"/>
                  </a:cubicBezTo>
                  <a:cubicBezTo>
                    <a:pt x="1909233" y="1792817"/>
                    <a:pt x="1909233" y="1653117"/>
                    <a:pt x="1841500" y="1574800"/>
                  </a:cubicBezTo>
                  <a:cubicBezTo>
                    <a:pt x="1773767" y="1496483"/>
                    <a:pt x="1674283" y="1403350"/>
                    <a:pt x="1600200" y="1371600"/>
                  </a:cubicBezTo>
                  <a:cubicBezTo>
                    <a:pt x="1526117" y="1339850"/>
                    <a:pt x="1458383" y="1437217"/>
                    <a:pt x="1397000" y="1384300"/>
                  </a:cubicBezTo>
                  <a:cubicBezTo>
                    <a:pt x="1335617" y="1331383"/>
                    <a:pt x="1276350" y="1140883"/>
                    <a:pt x="1231900" y="1054100"/>
                  </a:cubicBezTo>
                  <a:cubicBezTo>
                    <a:pt x="1187450" y="967317"/>
                    <a:pt x="1183217" y="893233"/>
                    <a:pt x="1130300" y="863600"/>
                  </a:cubicBezTo>
                  <a:cubicBezTo>
                    <a:pt x="1077383" y="833967"/>
                    <a:pt x="977900" y="876300"/>
                    <a:pt x="914400" y="876300"/>
                  </a:cubicBezTo>
                  <a:cubicBezTo>
                    <a:pt x="850900" y="876300"/>
                    <a:pt x="789517" y="918633"/>
                    <a:pt x="749300" y="863600"/>
                  </a:cubicBezTo>
                  <a:cubicBezTo>
                    <a:pt x="709083" y="808567"/>
                    <a:pt x="734483" y="588433"/>
                    <a:pt x="673100" y="546100"/>
                  </a:cubicBezTo>
                  <a:cubicBezTo>
                    <a:pt x="611717" y="503767"/>
                    <a:pt x="408517" y="637117"/>
                    <a:pt x="381000" y="609600"/>
                  </a:cubicBezTo>
                  <a:cubicBezTo>
                    <a:pt x="353483" y="582083"/>
                    <a:pt x="484717" y="450850"/>
                    <a:pt x="508000" y="381000"/>
                  </a:cubicBezTo>
                  <a:cubicBezTo>
                    <a:pt x="531283" y="311150"/>
                    <a:pt x="546100" y="241300"/>
                    <a:pt x="520700" y="190500"/>
                  </a:cubicBezTo>
                  <a:cubicBezTo>
                    <a:pt x="495300" y="139700"/>
                    <a:pt x="442383" y="107950"/>
                    <a:pt x="355600" y="76200"/>
                  </a:cubicBezTo>
                  <a:cubicBezTo>
                    <a:pt x="268817" y="44450"/>
                    <a:pt x="134408" y="22225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7325" y="19385303"/>
              <a:ext cx="5181715" cy="4332930"/>
            </a:xfrm>
            <a:custGeom>
              <a:avLst/>
              <a:gdLst>
                <a:gd name="connsiteX0" fmla="*/ 144744 w 4042976"/>
                <a:gd name="connsiteY0" fmla="*/ 0 h 11326698"/>
                <a:gd name="connsiteX1" fmla="*/ 465586 w 4042976"/>
                <a:gd name="connsiteY1" fmla="*/ 288758 h 11326698"/>
                <a:gd name="connsiteX2" fmla="*/ 706218 w 4042976"/>
                <a:gd name="connsiteY2" fmla="*/ 866273 h 11326698"/>
                <a:gd name="connsiteX3" fmla="*/ 1155397 w 4042976"/>
                <a:gd name="connsiteY3" fmla="*/ 1219200 h 11326698"/>
                <a:gd name="connsiteX4" fmla="*/ 1219565 w 4042976"/>
                <a:gd name="connsiteY4" fmla="*/ 1764631 h 11326698"/>
                <a:gd name="connsiteX5" fmla="*/ 1235607 w 4042976"/>
                <a:gd name="connsiteY5" fmla="*/ 2326105 h 11326698"/>
                <a:gd name="connsiteX6" fmla="*/ 1347902 w 4042976"/>
                <a:gd name="connsiteY6" fmla="*/ 2614863 h 11326698"/>
                <a:gd name="connsiteX7" fmla="*/ 722260 w 4042976"/>
                <a:gd name="connsiteY7" fmla="*/ 3112168 h 11326698"/>
                <a:gd name="connsiteX8" fmla="*/ 144744 w 4042976"/>
                <a:gd name="connsiteY8" fmla="*/ 3561347 h 11326698"/>
                <a:gd name="connsiteX9" fmla="*/ 337249 w 4042976"/>
                <a:gd name="connsiteY9" fmla="*/ 4251158 h 11326698"/>
                <a:gd name="connsiteX10" fmla="*/ 802471 w 4042976"/>
                <a:gd name="connsiteY10" fmla="*/ 4876800 h 11326698"/>
                <a:gd name="connsiteX11" fmla="*/ 1363944 w 4042976"/>
                <a:gd name="connsiteY11" fmla="*/ 5181600 h 11326698"/>
                <a:gd name="connsiteX12" fmla="*/ 1460197 w 4042976"/>
                <a:gd name="connsiteY12" fmla="*/ 5598694 h 11326698"/>
                <a:gd name="connsiteX13" fmla="*/ 1363944 w 4042976"/>
                <a:gd name="connsiteY13" fmla="*/ 6128084 h 11326698"/>
                <a:gd name="connsiteX14" fmla="*/ 1572492 w 4042976"/>
                <a:gd name="connsiteY14" fmla="*/ 6737684 h 11326698"/>
                <a:gd name="connsiteX15" fmla="*/ 1684786 w 4042976"/>
                <a:gd name="connsiteY15" fmla="*/ 7026442 h 11326698"/>
                <a:gd name="connsiteX16" fmla="*/ 1781039 w 4042976"/>
                <a:gd name="connsiteY16" fmla="*/ 7459579 h 11326698"/>
                <a:gd name="connsiteX17" fmla="*/ 1732913 w 4042976"/>
                <a:gd name="connsiteY17" fmla="*/ 7780421 h 11326698"/>
                <a:gd name="connsiteX18" fmla="*/ 1091228 w 4042976"/>
                <a:gd name="connsiteY18" fmla="*/ 7876673 h 11326698"/>
                <a:gd name="connsiteX19" fmla="*/ 770386 w 4042976"/>
                <a:gd name="connsiteY19" fmla="*/ 8021052 h 11326698"/>
                <a:gd name="connsiteX20" fmla="*/ 545797 w 4042976"/>
                <a:gd name="connsiteY20" fmla="*/ 8357937 h 11326698"/>
                <a:gd name="connsiteX21" fmla="*/ 208913 w 4042976"/>
                <a:gd name="connsiteY21" fmla="*/ 8357937 h 11326698"/>
                <a:gd name="connsiteX22" fmla="*/ 365 w 4042976"/>
                <a:gd name="connsiteY22" fmla="*/ 8630652 h 11326698"/>
                <a:gd name="connsiteX23" fmla="*/ 257039 w 4042976"/>
                <a:gd name="connsiteY23" fmla="*/ 9015663 h 11326698"/>
                <a:gd name="connsiteX24" fmla="*/ 545797 w 4042976"/>
                <a:gd name="connsiteY24" fmla="*/ 9657347 h 11326698"/>
                <a:gd name="connsiteX25" fmla="*/ 1123313 w 4042976"/>
                <a:gd name="connsiteY25" fmla="*/ 10074442 h 11326698"/>
                <a:gd name="connsiteX26" fmla="*/ 1588534 w 4042976"/>
                <a:gd name="connsiteY26" fmla="*/ 10459452 h 11326698"/>
                <a:gd name="connsiteX27" fmla="*/ 1973544 w 4042976"/>
                <a:gd name="connsiteY27" fmla="*/ 11149263 h 11326698"/>
                <a:gd name="connsiteX28" fmla="*/ 2246260 w 4042976"/>
                <a:gd name="connsiteY28" fmla="*/ 11325726 h 11326698"/>
                <a:gd name="connsiteX29" fmla="*/ 2743565 w 4042976"/>
                <a:gd name="connsiteY29" fmla="*/ 11101137 h 11326698"/>
                <a:gd name="connsiteX30" fmla="*/ 3417334 w 4042976"/>
                <a:gd name="connsiteY30" fmla="*/ 10812379 h 11326698"/>
                <a:gd name="connsiteX31" fmla="*/ 3786302 w 4042976"/>
                <a:gd name="connsiteY31" fmla="*/ 10780294 h 11326698"/>
                <a:gd name="connsiteX32" fmla="*/ 4042976 w 4042976"/>
                <a:gd name="connsiteY32" fmla="*/ 11117179 h 11326698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6417207 w 6417207"/>
                <a:gd name="connsiteY32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5037586 w 6417207"/>
                <a:gd name="connsiteY32" fmla="*/ 14630400 h 15143747"/>
                <a:gd name="connsiteX33" fmla="*/ 6417207 w 6417207"/>
                <a:gd name="connsiteY33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957376 w 6417207"/>
                <a:gd name="connsiteY32" fmla="*/ 12785558 h 15143747"/>
                <a:gd name="connsiteX33" fmla="*/ 5037586 w 6417207"/>
                <a:gd name="connsiteY33" fmla="*/ 14630400 h 15143747"/>
                <a:gd name="connsiteX34" fmla="*/ 6417207 w 6417207"/>
                <a:gd name="connsiteY34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957376 w 6417207"/>
                <a:gd name="connsiteY33" fmla="*/ 12785558 h 15143747"/>
                <a:gd name="connsiteX34" fmla="*/ 5037586 w 6417207"/>
                <a:gd name="connsiteY34" fmla="*/ 14630400 h 15143747"/>
                <a:gd name="connsiteX35" fmla="*/ 6417207 w 6417207"/>
                <a:gd name="connsiteY35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37586 w 6417207"/>
                <a:gd name="connsiteY35" fmla="*/ 14630400 h 15143747"/>
                <a:gd name="connsiteX36" fmla="*/ 6417207 w 6417207"/>
                <a:gd name="connsiteY36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21544 w 6417207"/>
                <a:gd name="connsiteY35" fmla="*/ 13379116 h 15143747"/>
                <a:gd name="connsiteX36" fmla="*/ 5037586 w 6417207"/>
                <a:gd name="connsiteY36" fmla="*/ 14630400 h 15143747"/>
                <a:gd name="connsiteX37" fmla="*/ 6417207 w 6417207"/>
                <a:gd name="connsiteY37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21544 w 6417207"/>
                <a:gd name="connsiteY35" fmla="*/ 13379116 h 15143747"/>
                <a:gd name="connsiteX36" fmla="*/ 5037586 w 6417207"/>
                <a:gd name="connsiteY36" fmla="*/ 14630400 h 15143747"/>
                <a:gd name="connsiteX37" fmla="*/ 5743439 w 6417207"/>
                <a:gd name="connsiteY37" fmla="*/ 14967284 h 15143747"/>
                <a:gd name="connsiteX38" fmla="*/ 6417207 w 6417207"/>
                <a:gd name="connsiteY38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21544 w 6417207"/>
                <a:gd name="connsiteY35" fmla="*/ 13379116 h 15143747"/>
                <a:gd name="connsiteX36" fmla="*/ 4925292 w 6417207"/>
                <a:gd name="connsiteY36" fmla="*/ 13972673 h 15143747"/>
                <a:gd name="connsiteX37" fmla="*/ 5037586 w 6417207"/>
                <a:gd name="connsiteY37" fmla="*/ 14630400 h 15143747"/>
                <a:gd name="connsiteX38" fmla="*/ 5743439 w 6417207"/>
                <a:gd name="connsiteY38" fmla="*/ 14967284 h 15143747"/>
                <a:gd name="connsiteX39" fmla="*/ 6417207 w 6417207"/>
                <a:gd name="connsiteY39" fmla="*/ 15143747 h 15143747"/>
                <a:gd name="connsiteX0" fmla="*/ 144744 w 6417207"/>
                <a:gd name="connsiteY0" fmla="*/ 0 h 15143747"/>
                <a:gd name="connsiteX1" fmla="*/ 465586 w 6417207"/>
                <a:gd name="connsiteY1" fmla="*/ 288758 h 15143747"/>
                <a:gd name="connsiteX2" fmla="*/ 706218 w 6417207"/>
                <a:gd name="connsiteY2" fmla="*/ 866273 h 15143747"/>
                <a:gd name="connsiteX3" fmla="*/ 1155397 w 6417207"/>
                <a:gd name="connsiteY3" fmla="*/ 1219200 h 15143747"/>
                <a:gd name="connsiteX4" fmla="*/ 1219565 w 6417207"/>
                <a:gd name="connsiteY4" fmla="*/ 1764631 h 15143747"/>
                <a:gd name="connsiteX5" fmla="*/ 1235607 w 6417207"/>
                <a:gd name="connsiteY5" fmla="*/ 2326105 h 15143747"/>
                <a:gd name="connsiteX6" fmla="*/ 1347902 w 6417207"/>
                <a:gd name="connsiteY6" fmla="*/ 2614863 h 15143747"/>
                <a:gd name="connsiteX7" fmla="*/ 722260 w 6417207"/>
                <a:gd name="connsiteY7" fmla="*/ 3112168 h 15143747"/>
                <a:gd name="connsiteX8" fmla="*/ 144744 w 6417207"/>
                <a:gd name="connsiteY8" fmla="*/ 3561347 h 15143747"/>
                <a:gd name="connsiteX9" fmla="*/ 337249 w 6417207"/>
                <a:gd name="connsiteY9" fmla="*/ 4251158 h 15143747"/>
                <a:gd name="connsiteX10" fmla="*/ 802471 w 6417207"/>
                <a:gd name="connsiteY10" fmla="*/ 4876800 h 15143747"/>
                <a:gd name="connsiteX11" fmla="*/ 1363944 w 6417207"/>
                <a:gd name="connsiteY11" fmla="*/ 5181600 h 15143747"/>
                <a:gd name="connsiteX12" fmla="*/ 1460197 w 6417207"/>
                <a:gd name="connsiteY12" fmla="*/ 5598694 h 15143747"/>
                <a:gd name="connsiteX13" fmla="*/ 1363944 w 6417207"/>
                <a:gd name="connsiteY13" fmla="*/ 6128084 h 15143747"/>
                <a:gd name="connsiteX14" fmla="*/ 1572492 w 6417207"/>
                <a:gd name="connsiteY14" fmla="*/ 6737684 h 15143747"/>
                <a:gd name="connsiteX15" fmla="*/ 1684786 w 6417207"/>
                <a:gd name="connsiteY15" fmla="*/ 7026442 h 15143747"/>
                <a:gd name="connsiteX16" fmla="*/ 1781039 w 6417207"/>
                <a:gd name="connsiteY16" fmla="*/ 7459579 h 15143747"/>
                <a:gd name="connsiteX17" fmla="*/ 1732913 w 6417207"/>
                <a:gd name="connsiteY17" fmla="*/ 7780421 h 15143747"/>
                <a:gd name="connsiteX18" fmla="*/ 1091228 w 6417207"/>
                <a:gd name="connsiteY18" fmla="*/ 7876673 h 15143747"/>
                <a:gd name="connsiteX19" fmla="*/ 770386 w 6417207"/>
                <a:gd name="connsiteY19" fmla="*/ 8021052 h 15143747"/>
                <a:gd name="connsiteX20" fmla="*/ 545797 w 6417207"/>
                <a:gd name="connsiteY20" fmla="*/ 8357937 h 15143747"/>
                <a:gd name="connsiteX21" fmla="*/ 208913 w 6417207"/>
                <a:gd name="connsiteY21" fmla="*/ 8357937 h 15143747"/>
                <a:gd name="connsiteX22" fmla="*/ 365 w 6417207"/>
                <a:gd name="connsiteY22" fmla="*/ 8630652 h 15143747"/>
                <a:gd name="connsiteX23" fmla="*/ 257039 w 6417207"/>
                <a:gd name="connsiteY23" fmla="*/ 9015663 h 15143747"/>
                <a:gd name="connsiteX24" fmla="*/ 545797 w 6417207"/>
                <a:gd name="connsiteY24" fmla="*/ 9657347 h 15143747"/>
                <a:gd name="connsiteX25" fmla="*/ 1123313 w 6417207"/>
                <a:gd name="connsiteY25" fmla="*/ 10074442 h 15143747"/>
                <a:gd name="connsiteX26" fmla="*/ 1588534 w 6417207"/>
                <a:gd name="connsiteY26" fmla="*/ 10459452 h 15143747"/>
                <a:gd name="connsiteX27" fmla="*/ 1973544 w 6417207"/>
                <a:gd name="connsiteY27" fmla="*/ 11149263 h 15143747"/>
                <a:gd name="connsiteX28" fmla="*/ 2246260 w 6417207"/>
                <a:gd name="connsiteY28" fmla="*/ 11325726 h 15143747"/>
                <a:gd name="connsiteX29" fmla="*/ 2743565 w 6417207"/>
                <a:gd name="connsiteY29" fmla="*/ 11101137 h 15143747"/>
                <a:gd name="connsiteX30" fmla="*/ 3417334 w 6417207"/>
                <a:gd name="connsiteY30" fmla="*/ 10812379 h 15143747"/>
                <a:gd name="connsiteX31" fmla="*/ 3786302 w 6417207"/>
                <a:gd name="connsiteY31" fmla="*/ 10780294 h 15143747"/>
                <a:gd name="connsiteX32" fmla="*/ 4267565 w 6417207"/>
                <a:gd name="connsiteY32" fmla="*/ 11582400 h 15143747"/>
                <a:gd name="connsiteX33" fmla="*/ 4652576 w 6417207"/>
                <a:gd name="connsiteY33" fmla="*/ 12304294 h 15143747"/>
                <a:gd name="connsiteX34" fmla="*/ 4957376 w 6417207"/>
                <a:gd name="connsiteY34" fmla="*/ 12785558 h 15143747"/>
                <a:gd name="connsiteX35" fmla="*/ 5021544 w 6417207"/>
                <a:gd name="connsiteY35" fmla="*/ 13379116 h 15143747"/>
                <a:gd name="connsiteX36" fmla="*/ 4925292 w 6417207"/>
                <a:gd name="connsiteY36" fmla="*/ 13972673 h 15143747"/>
                <a:gd name="connsiteX37" fmla="*/ 5037586 w 6417207"/>
                <a:gd name="connsiteY37" fmla="*/ 14630400 h 15143747"/>
                <a:gd name="connsiteX38" fmla="*/ 5743439 w 6417207"/>
                <a:gd name="connsiteY38" fmla="*/ 14967284 h 15143747"/>
                <a:gd name="connsiteX39" fmla="*/ 6096365 w 6417207"/>
                <a:gd name="connsiteY39" fmla="*/ 15015410 h 15143747"/>
                <a:gd name="connsiteX40" fmla="*/ 6417207 w 6417207"/>
                <a:gd name="connsiteY40" fmla="*/ 15143747 h 15143747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588534 w 6385122"/>
                <a:gd name="connsiteY26" fmla="*/ 10459452 h 15111663"/>
                <a:gd name="connsiteX27" fmla="*/ 1973544 w 6385122"/>
                <a:gd name="connsiteY27" fmla="*/ 11149263 h 15111663"/>
                <a:gd name="connsiteX28" fmla="*/ 2246260 w 6385122"/>
                <a:gd name="connsiteY28" fmla="*/ 11325726 h 15111663"/>
                <a:gd name="connsiteX29" fmla="*/ 2743565 w 6385122"/>
                <a:gd name="connsiteY29" fmla="*/ 11101137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588534 w 6385122"/>
                <a:gd name="connsiteY26" fmla="*/ 10459452 h 15111663"/>
                <a:gd name="connsiteX27" fmla="*/ 1973544 w 6385122"/>
                <a:gd name="connsiteY27" fmla="*/ 11149263 h 15111663"/>
                <a:gd name="connsiteX28" fmla="*/ 2246260 w 6385122"/>
                <a:gd name="connsiteY28" fmla="*/ 11325726 h 15111663"/>
                <a:gd name="connsiteX29" fmla="*/ 2647313 w 6385122"/>
                <a:gd name="connsiteY29" fmla="*/ 10491537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588534 w 6385122"/>
                <a:gd name="connsiteY26" fmla="*/ 10459452 h 15111663"/>
                <a:gd name="connsiteX27" fmla="*/ 1973544 w 6385122"/>
                <a:gd name="connsiteY27" fmla="*/ 11149263 h 15111663"/>
                <a:gd name="connsiteX28" fmla="*/ 1925418 w 6385122"/>
                <a:gd name="connsiteY28" fmla="*/ 11117178 h 15111663"/>
                <a:gd name="connsiteX29" fmla="*/ 2647313 w 6385122"/>
                <a:gd name="connsiteY29" fmla="*/ 10491537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588534 w 6385122"/>
                <a:gd name="connsiteY26" fmla="*/ 10459452 h 15111663"/>
                <a:gd name="connsiteX27" fmla="*/ 1973544 w 6385122"/>
                <a:gd name="connsiteY27" fmla="*/ 11149263 h 15111663"/>
                <a:gd name="connsiteX28" fmla="*/ 1925418 w 6385122"/>
                <a:gd name="connsiteY28" fmla="*/ 11117178 h 15111663"/>
                <a:gd name="connsiteX29" fmla="*/ 2695439 w 6385122"/>
                <a:gd name="connsiteY29" fmla="*/ 10651958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1123313 w 6385122"/>
                <a:gd name="connsiteY25" fmla="*/ 10074442 h 15111663"/>
                <a:gd name="connsiteX26" fmla="*/ 1171439 w 6385122"/>
                <a:gd name="connsiteY26" fmla="*/ 10908631 h 15111663"/>
                <a:gd name="connsiteX27" fmla="*/ 1973544 w 6385122"/>
                <a:gd name="connsiteY27" fmla="*/ 11149263 h 15111663"/>
                <a:gd name="connsiteX28" fmla="*/ 1925418 w 6385122"/>
                <a:gd name="connsiteY28" fmla="*/ 11117178 h 15111663"/>
                <a:gd name="connsiteX29" fmla="*/ 2695439 w 6385122"/>
                <a:gd name="connsiteY29" fmla="*/ 10651958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738302 w 6385122"/>
                <a:gd name="connsiteY25" fmla="*/ 10106526 h 15111663"/>
                <a:gd name="connsiteX26" fmla="*/ 1171439 w 6385122"/>
                <a:gd name="connsiteY26" fmla="*/ 10908631 h 15111663"/>
                <a:gd name="connsiteX27" fmla="*/ 1973544 w 6385122"/>
                <a:gd name="connsiteY27" fmla="*/ 11149263 h 15111663"/>
                <a:gd name="connsiteX28" fmla="*/ 1925418 w 6385122"/>
                <a:gd name="connsiteY28" fmla="*/ 11117178 h 15111663"/>
                <a:gd name="connsiteX29" fmla="*/ 2695439 w 6385122"/>
                <a:gd name="connsiteY29" fmla="*/ 10651958 h 15111663"/>
                <a:gd name="connsiteX30" fmla="*/ 3417334 w 6385122"/>
                <a:gd name="connsiteY30" fmla="*/ 10812379 h 15111663"/>
                <a:gd name="connsiteX31" fmla="*/ 3786302 w 6385122"/>
                <a:gd name="connsiteY31" fmla="*/ 10780294 h 15111663"/>
                <a:gd name="connsiteX32" fmla="*/ 4267565 w 6385122"/>
                <a:gd name="connsiteY32" fmla="*/ 11582400 h 15111663"/>
                <a:gd name="connsiteX33" fmla="*/ 4652576 w 6385122"/>
                <a:gd name="connsiteY33" fmla="*/ 12304294 h 15111663"/>
                <a:gd name="connsiteX34" fmla="*/ 4957376 w 6385122"/>
                <a:gd name="connsiteY34" fmla="*/ 12785558 h 15111663"/>
                <a:gd name="connsiteX35" fmla="*/ 5021544 w 6385122"/>
                <a:gd name="connsiteY35" fmla="*/ 13379116 h 15111663"/>
                <a:gd name="connsiteX36" fmla="*/ 4925292 w 6385122"/>
                <a:gd name="connsiteY36" fmla="*/ 13972673 h 15111663"/>
                <a:gd name="connsiteX37" fmla="*/ 5037586 w 6385122"/>
                <a:gd name="connsiteY37" fmla="*/ 14630400 h 15111663"/>
                <a:gd name="connsiteX38" fmla="*/ 5743439 w 6385122"/>
                <a:gd name="connsiteY38" fmla="*/ 14967284 h 15111663"/>
                <a:gd name="connsiteX39" fmla="*/ 6096365 w 6385122"/>
                <a:gd name="connsiteY39" fmla="*/ 15015410 h 15111663"/>
                <a:gd name="connsiteX40" fmla="*/ 6385122 w 6385122"/>
                <a:gd name="connsiteY40" fmla="*/ 15111663 h 15111663"/>
                <a:gd name="connsiteX0" fmla="*/ 144744 w 6385122"/>
                <a:gd name="connsiteY0" fmla="*/ 0 h 15111663"/>
                <a:gd name="connsiteX1" fmla="*/ 465586 w 6385122"/>
                <a:gd name="connsiteY1" fmla="*/ 288758 h 15111663"/>
                <a:gd name="connsiteX2" fmla="*/ 706218 w 6385122"/>
                <a:gd name="connsiteY2" fmla="*/ 866273 h 15111663"/>
                <a:gd name="connsiteX3" fmla="*/ 1155397 w 6385122"/>
                <a:gd name="connsiteY3" fmla="*/ 1219200 h 15111663"/>
                <a:gd name="connsiteX4" fmla="*/ 1219565 w 6385122"/>
                <a:gd name="connsiteY4" fmla="*/ 1764631 h 15111663"/>
                <a:gd name="connsiteX5" fmla="*/ 1235607 w 6385122"/>
                <a:gd name="connsiteY5" fmla="*/ 2326105 h 15111663"/>
                <a:gd name="connsiteX6" fmla="*/ 1347902 w 6385122"/>
                <a:gd name="connsiteY6" fmla="*/ 2614863 h 15111663"/>
                <a:gd name="connsiteX7" fmla="*/ 722260 w 6385122"/>
                <a:gd name="connsiteY7" fmla="*/ 3112168 h 15111663"/>
                <a:gd name="connsiteX8" fmla="*/ 144744 w 6385122"/>
                <a:gd name="connsiteY8" fmla="*/ 3561347 h 15111663"/>
                <a:gd name="connsiteX9" fmla="*/ 337249 w 6385122"/>
                <a:gd name="connsiteY9" fmla="*/ 4251158 h 15111663"/>
                <a:gd name="connsiteX10" fmla="*/ 802471 w 6385122"/>
                <a:gd name="connsiteY10" fmla="*/ 4876800 h 15111663"/>
                <a:gd name="connsiteX11" fmla="*/ 1363944 w 6385122"/>
                <a:gd name="connsiteY11" fmla="*/ 5181600 h 15111663"/>
                <a:gd name="connsiteX12" fmla="*/ 1460197 w 6385122"/>
                <a:gd name="connsiteY12" fmla="*/ 5598694 h 15111663"/>
                <a:gd name="connsiteX13" fmla="*/ 1363944 w 6385122"/>
                <a:gd name="connsiteY13" fmla="*/ 6128084 h 15111663"/>
                <a:gd name="connsiteX14" fmla="*/ 1572492 w 6385122"/>
                <a:gd name="connsiteY14" fmla="*/ 6737684 h 15111663"/>
                <a:gd name="connsiteX15" fmla="*/ 1684786 w 6385122"/>
                <a:gd name="connsiteY15" fmla="*/ 7026442 h 15111663"/>
                <a:gd name="connsiteX16" fmla="*/ 1781039 w 6385122"/>
                <a:gd name="connsiteY16" fmla="*/ 7459579 h 15111663"/>
                <a:gd name="connsiteX17" fmla="*/ 1732913 w 6385122"/>
                <a:gd name="connsiteY17" fmla="*/ 7780421 h 15111663"/>
                <a:gd name="connsiteX18" fmla="*/ 1091228 w 6385122"/>
                <a:gd name="connsiteY18" fmla="*/ 7876673 h 15111663"/>
                <a:gd name="connsiteX19" fmla="*/ 770386 w 6385122"/>
                <a:gd name="connsiteY19" fmla="*/ 8021052 h 15111663"/>
                <a:gd name="connsiteX20" fmla="*/ 545797 w 6385122"/>
                <a:gd name="connsiteY20" fmla="*/ 8357937 h 15111663"/>
                <a:gd name="connsiteX21" fmla="*/ 208913 w 6385122"/>
                <a:gd name="connsiteY21" fmla="*/ 8357937 h 15111663"/>
                <a:gd name="connsiteX22" fmla="*/ 365 w 6385122"/>
                <a:gd name="connsiteY22" fmla="*/ 8630652 h 15111663"/>
                <a:gd name="connsiteX23" fmla="*/ 257039 w 6385122"/>
                <a:gd name="connsiteY23" fmla="*/ 9015663 h 15111663"/>
                <a:gd name="connsiteX24" fmla="*/ 545797 w 6385122"/>
                <a:gd name="connsiteY24" fmla="*/ 9657347 h 15111663"/>
                <a:gd name="connsiteX25" fmla="*/ 738302 w 6385122"/>
                <a:gd name="connsiteY25" fmla="*/ 10106526 h 15111663"/>
                <a:gd name="connsiteX26" fmla="*/ 658092 w 6385122"/>
                <a:gd name="connsiteY26" fmla="*/ 10668000 h 15111663"/>
                <a:gd name="connsiteX27" fmla="*/ 1171439 w 6385122"/>
                <a:gd name="connsiteY27" fmla="*/ 10908631 h 15111663"/>
                <a:gd name="connsiteX28" fmla="*/ 1973544 w 6385122"/>
                <a:gd name="connsiteY28" fmla="*/ 11149263 h 15111663"/>
                <a:gd name="connsiteX29" fmla="*/ 1925418 w 6385122"/>
                <a:gd name="connsiteY29" fmla="*/ 11117178 h 15111663"/>
                <a:gd name="connsiteX30" fmla="*/ 2695439 w 6385122"/>
                <a:gd name="connsiteY30" fmla="*/ 10651958 h 15111663"/>
                <a:gd name="connsiteX31" fmla="*/ 3417334 w 6385122"/>
                <a:gd name="connsiteY31" fmla="*/ 10812379 h 15111663"/>
                <a:gd name="connsiteX32" fmla="*/ 3786302 w 6385122"/>
                <a:gd name="connsiteY32" fmla="*/ 10780294 h 15111663"/>
                <a:gd name="connsiteX33" fmla="*/ 4267565 w 6385122"/>
                <a:gd name="connsiteY33" fmla="*/ 11582400 h 15111663"/>
                <a:gd name="connsiteX34" fmla="*/ 4652576 w 6385122"/>
                <a:gd name="connsiteY34" fmla="*/ 12304294 h 15111663"/>
                <a:gd name="connsiteX35" fmla="*/ 4957376 w 6385122"/>
                <a:gd name="connsiteY35" fmla="*/ 12785558 h 15111663"/>
                <a:gd name="connsiteX36" fmla="*/ 5021544 w 6385122"/>
                <a:gd name="connsiteY36" fmla="*/ 13379116 h 15111663"/>
                <a:gd name="connsiteX37" fmla="*/ 4925292 w 6385122"/>
                <a:gd name="connsiteY37" fmla="*/ 13972673 h 15111663"/>
                <a:gd name="connsiteX38" fmla="*/ 5037586 w 6385122"/>
                <a:gd name="connsiteY38" fmla="*/ 14630400 h 15111663"/>
                <a:gd name="connsiteX39" fmla="*/ 5743439 w 6385122"/>
                <a:gd name="connsiteY39" fmla="*/ 14967284 h 15111663"/>
                <a:gd name="connsiteX40" fmla="*/ 6096365 w 6385122"/>
                <a:gd name="connsiteY40" fmla="*/ 15015410 h 15111663"/>
                <a:gd name="connsiteX41" fmla="*/ 6385122 w 6385122"/>
                <a:gd name="connsiteY41" fmla="*/ 15111663 h 15111663"/>
                <a:gd name="connsiteX0" fmla="*/ 243556 w 6483934"/>
                <a:gd name="connsiteY0" fmla="*/ 0 h 15111663"/>
                <a:gd name="connsiteX1" fmla="*/ 564398 w 6483934"/>
                <a:gd name="connsiteY1" fmla="*/ 288758 h 15111663"/>
                <a:gd name="connsiteX2" fmla="*/ 805030 w 6483934"/>
                <a:gd name="connsiteY2" fmla="*/ 866273 h 15111663"/>
                <a:gd name="connsiteX3" fmla="*/ 1254209 w 6483934"/>
                <a:gd name="connsiteY3" fmla="*/ 1219200 h 15111663"/>
                <a:gd name="connsiteX4" fmla="*/ 1318377 w 6483934"/>
                <a:gd name="connsiteY4" fmla="*/ 1764631 h 15111663"/>
                <a:gd name="connsiteX5" fmla="*/ 1334419 w 6483934"/>
                <a:gd name="connsiteY5" fmla="*/ 2326105 h 15111663"/>
                <a:gd name="connsiteX6" fmla="*/ 1446714 w 6483934"/>
                <a:gd name="connsiteY6" fmla="*/ 2614863 h 15111663"/>
                <a:gd name="connsiteX7" fmla="*/ 821072 w 6483934"/>
                <a:gd name="connsiteY7" fmla="*/ 3112168 h 15111663"/>
                <a:gd name="connsiteX8" fmla="*/ 243556 w 6483934"/>
                <a:gd name="connsiteY8" fmla="*/ 3561347 h 15111663"/>
                <a:gd name="connsiteX9" fmla="*/ 436061 w 6483934"/>
                <a:gd name="connsiteY9" fmla="*/ 4251158 h 15111663"/>
                <a:gd name="connsiteX10" fmla="*/ 901283 w 6483934"/>
                <a:gd name="connsiteY10" fmla="*/ 4876800 h 15111663"/>
                <a:gd name="connsiteX11" fmla="*/ 1462756 w 6483934"/>
                <a:gd name="connsiteY11" fmla="*/ 5181600 h 15111663"/>
                <a:gd name="connsiteX12" fmla="*/ 1559009 w 6483934"/>
                <a:gd name="connsiteY12" fmla="*/ 5598694 h 15111663"/>
                <a:gd name="connsiteX13" fmla="*/ 1462756 w 6483934"/>
                <a:gd name="connsiteY13" fmla="*/ 6128084 h 15111663"/>
                <a:gd name="connsiteX14" fmla="*/ 1671304 w 6483934"/>
                <a:gd name="connsiteY14" fmla="*/ 6737684 h 15111663"/>
                <a:gd name="connsiteX15" fmla="*/ 1783598 w 6483934"/>
                <a:gd name="connsiteY15" fmla="*/ 7026442 h 15111663"/>
                <a:gd name="connsiteX16" fmla="*/ 1879851 w 6483934"/>
                <a:gd name="connsiteY16" fmla="*/ 7459579 h 15111663"/>
                <a:gd name="connsiteX17" fmla="*/ 1831725 w 6483934"/>
                <a:gd name="connsiteY17" fmla="*/ 7780421 h 15111663"/>
                <a:gd name="connsiteX18" fmla="*/ 1190040 w 6483934"/>
                <a:gd name="connsiteY18" fmla="*/ 7876673 h 15111663"/>
                <a:gd name="connsiteX19" fmla="*/ 869198 w 6483934"/>
                <a:gd name="connsiteY19" fmla="*/ 8021052 h 15111663"/>
                <a:gd name="connsiteX20" fmla="*/ 644609 w 6483934"/>
                <a:gd name="connsiteY20" fmla="*/ 8357937 h 15111663"/>
                <a:gd name="connsiteX21" fmla="*/ 307725 w 6483934"/>
                <a:gd name="connsiteY21" fmla="*/ 8357937 h 15111663"/>
                <a:gd name="connsiteX22" fmla="*/ 99177 w 6483934"/>
                <a:gd name="connsiteY22" fmla="*/ 8630652 h 15111663"/>
                <a:gd name="connsiteX23" fmla="*/ 35009 w 6483934"/>
                <a:gd name="connsiteY23" fmla="*/ 9111915 h 15111663"/>
                <a:gd name="connsiteX24" fmla="*/ 644609 w 6483934"/>
                <a:gd name="connsiteY24" fmla="*/ 9657347 h 15111663"/>
                <a:gd name="connsiteX25" fmla="*/ 837114 w 6483934"/>
                <a:gd name="connsiteY25" fmla="*/ 10106526 h 15111663"/>
                <a:gd name="connsiteX26" fmla="*/ 756904 w 6483934"/>
                <a:gd name="connsiteY26" fmla="*/ 10668000 h 15111663"/>
                <a:gd name="connsiteX27" fmla="*/ 1270251 w 6483934"/>
                <a:gd name="connsiteY27" fmla="*/ 10908631 h 15111663"/>
                <a:gd name="connsiteX28" fmla="*/ 2072356 w 6483934"/>
                <a:gd name="connsiteY28" fmla="*/ 11149263 h 15111663"/>
                <a:gd name="connsiteX29" fmla="*/ 2024230 w 6483934"/>
                <a:gd name="connsiteY29" fmla="*/ 11117178 h 15111663"/>
                <a:gd name="connsiteX30" fmla="*/ 2794251 w 6483934"/>
                <a:gd name="connsiteY30" fmla="*/ 10651958 h 15111663"/>
                <a:gd name="connsiteX31" fmla="*/ 3516146 w 6483934"/>
                <a:gd name="connsiteY31" fmla="*/ 10812379 h 15111663"/>
                <a:gd name="connsiteX32" fmla="*/ 3885114 w 6483934"/>
                <a:gd name="connsiteY32" fmla="*/ 10780294 h 15111663"/>
                <a:gd name="connsiteX33" fmla="*/ 4366377 w 6483934"/>
                <a:gd name="connsiteY33" fmla="*/ 11582400 h 15111663"/>
                <a:gd name="connsiteX34" fmla="*/ 4751388 w 6483934"/>
                <a:gd name="connsiteY34" fmla="*/ 12304294 h 15111663"/>
                <a:gd name="connsiteX35" fmla="*/ 5056188 w 6483934"/>
                <a:gd name="connsiteY35" fmla="*/ 12785558 h 15111663"/>
                <a:gd name="connsiteX36" fmla="*/ 5120356 w 6483934"/>
                <a:gd name="connsiteY36" fmla="*/ 13379116 h 15111663"/>
                <a:gd name="connsiteX37" fmla="*/ 5024104 w 6483934"/>
                <a:gd name="connsiteY37" fmla="*/ 13972673 h 15111663"/>
                <a:gd name="connsiteX38" fmla="*/ 5136398 w 6483934"/>
                <a:gd name="connsiteY38" fmla="*/ 14630400 h 15111663"/>
                <a:gd name="connsiteX39" fmla="*/ 5842251 w 6483934"/>
                <a:gd name="connsiteY39" fmla="*/ 14967284 h 15111663"/>
                <a:gd name="connsiteX40" fmla="*/ 6195177 w 6483934"/>
                <a:gd name="connsiteY40" fmla="*/ 15015410 h 15111663"/>
                <a:gd name="connsiteX41" fmla="*/ 6483934 w 6483934"/>
                <a:gd name="connsiteY41" fmla="*/ 15111663 h 15111663"/>
                <a:gd name="connsiteX0" fmla="*/ 217563 w 6457941"/>
                <a:gd name="connsiteY0" fmla="*/ 0 h 15111663"/>
                <a:gd name="connsiteX1" fmla="*/ 538405 w 6457941"/>
                <a:gd name="connsiteY1" fmla="*/ 288758 h 15111663"/>
                <a:gd name="connsiteX2" fmla="*/ 779037 w 6457941"/>
                <a:gd name="connsiteY2" fmla="*/ 866273 h 15111663"/>
                <a:gd name="connsiteX3" fmla="*/ 1228216 w 6457941"/>
                <a:gd name="connsiteY3" fmla="*/ 1219200 h 15111663"/>
                <a:gd name="connsiteX4" fmla="*/ 1292384 w 6457941"/>
                <a:gd name="connsiteY4" fmla="*/ 1764631 h 15111663"/>
                <a:gd name="connsiteX5" fmla="*/ 1308426 w 6457941"/>
                <a:gd name="connsiteY5" fmla="*/ 2326105 h 15111663"/>
                <a:gd name="connsiteX6" fmla="*/ 1420721 w 6457941"/>
                <a:gd name="connsiteY6" fmla="*/ 2614863 h 15111663"/>
                <a:gd name="connsiteX7" fmla="*/ 795079 w 6457941"/>
                <a:gd name="connsiteY7" fmla="*/ 3112168 h 15111663"/>
                <a:gd name="connsiteX8" fmla="*/ 217563 w 6457941"/>
                <a:gd name="connsiteY8" fmla="*/ 3561347 h 15111663"/>
                <a:gd name="connsiteX9" fmla="*/ 410068 w 6457941"/>
                <a:gd name="connsiteY9" fmla="*/ 4251158 h 15111663"/>
                <a:gd name="connsiteX10" fmla="*/ 875290 w 6457941"/>
                <a:gd name="connsiteY10" fmla="*/ 4876800 h 15111663"/>
                <a:gd name="connsiteX11" fmla="*/ 1436763 w 6457941"/>
                <a:gd name="connsiteY11" fmla="*/ 5181600 h 15111663"/>
                <a:gd name="connsiteX12" fmla="*/ 1533016 w 6457941"/>
                <a:gd name="connsiteY12" fmla="*/ 5598694 h 15111663"/>
                <a:gd name="connsiteX13" fmla="*/ 1436763 w 6457941"/>
                <a:gd name="connsiteY13" fmla="*/ 6128084 h 15111663"/>
                <a:gd name="connsiteX14" fmla="*/ 1645311 w 6457941"/>
                <a:gd name="connsiteY14" fmla="*/ 6737684 h 15111663"/>
                <a:gd name="connsiteX15" fmla="*/ 1757605 w 6457941"/>
                <a:gd name="connsiteY15" fmla="*/ 7026442 h 15111663"/>
                <a:gd name="connsiteX16" fmla="*/ 1853858 w 6457941"/>
                <a:gd name="connsiteY16" fmla="*/ 7459579 h 15111663"/>
                <a:gd name="connsiteX17" fmla="*/ 1805732 w 6457941"/>
                <a:gd name="connsiteY17" fmla="*/ 7780421 h 15111663"/>
                <a:gd name="connsiteX18" fmla="*/ 1164047 w 6457941"/>
                <a:gd name="connsiteY18" fmla="*/ 7876673 h 15111663"/>
                <a:gd name="connsiteX19" fmla="*/ 843205 w 6457941"/>
                <a:gd name="connsiteY19" fmla="*/ 8021052 h 15111663"/>
                <a:gd name="connsiteX20" fmla="*/ 618616 w 6457941"/>
                <a:gd name="connsiteY20" fmla="*/ 8357937 h 15111663"/>
                <a:gd name="connsiteX21" fmla="*/ 281732 w 6457941"/>
                <a:gd name="connsiteY21" fmla="*/ 8357937 h 15111663"/>
                <a:gd name="connsiteX22" fmla="*/ 73184 w 6457941"/>
                <a:gd name="connsiteY22" fmla="*/ 8630652 h 15111663"/>
                <a:gd name="connsiteX23" fmla="*/ 9016 w 6457941"/>
                <a:gd name="connsiteY23" fmla="*/ 9111915 h 15111663"/>
                <a:gd name="connsiteX24" fmla="*/ 249647 w 6457941"/>
                <a:gd name="connsiteY24" fmla="*/ 9416716 h 15111663"/>
                <a:gd name="connsiteX25" fmla="*/ 618616 w 6457941"/>
                <a:gd name="connsiteY25" fmla="*/ 9657347 h 15111663"/>
                <a:gd name="connsiteX26" fmla="*/ 811121 w 6457941"/>
                <a:gd name="connsiteY26" fmla="*/ 10106526 h 15111663"/>
                <a:gd name="connsiteX27" fmla="*/ 730911 w 6457941"/>
                <a:gd name="connsiteY27" fmla="*/ 10668000 h 15111663"/>
                <a:gd name="connsiteX28" fmla="*/ 1244258 w 6457941"/>
                <a:gd name="connsiteY28" fmla="*/ 10908631 h 15111663"/>
                <a:gd name="connsiteX29" fmla="*/ 2046363 w 6457941"/>
                <a:gd name="connsiteY29" fmla="*/ 11149263 h 15111663"/>
                <a:gd name="connsiteX30" fmla="*/ 1998237 w 6457941"/>
                <a:gd name="connsiteY30" fmla="*/ 11117178 h 15111663"/>
                <a:gd name="connsiteX31" fmla="*/ 2768258 w 6457941"/>
                <a:gd name="connsiteY31" fmla="*/ 10651958 h 15111663"/>
                <a:gd name="connsiteX32" fmla="*/ 3490153 w 6457941"/>
                <a:gd name="connsiteY32" fmla="*/ 10812379 h 15111663"/>
                <a:gd name="connsiteX33" fmla="*/ 3859121 w 6457941"/>
                <a:gd name="connsiteY33" fmla="*/ 10780294 h 15111663"/>
                <a:gd name="connsiteX34" fmla="*/ 4340384 w 6457941"/>
                <a:gd name="connsiteY34" fmla="*/ 11582400 h 15111663"/>
                <a:gd name="connsiteX35" fmla="*/ 4725395 w 6457941"/>
                <a:gd name="connsiteY35" fmla="*/ 12304294 h 15111663"/>
                <a:gd name="connsiteX36" fmla="*/ 5030195 w 6457941"/>
                <a:gd name="connsiteY36" fmla="*/ 12785558 h 15111663"/>
                <a:gd name="connsiteX37" fmla="*/ 5094363 w 6457941"/>
                <a:gd name="connsiteY37" fmla="*/ 13379116 h 15111663"/>
                <a:gd name="connsiteX38" fmla="*/ 4998111 w 6457941"/>
                <a:gd name="connsiteY38" fmla="*/ 13972673 h 15111663"/>
                <a:gd name="connsiteX39" fmla="*/ 5110405 w 6457941"/>
                <a:gd name="connsiteY39" fmla="*/ 14630400 h 15111663"/>
                <a:gd name="connsiteX40" fmla="*/ 5816258 w 6457941"/>
                <a:gd name="connsiteY40" fmla="*/ 14967284 h 15111663"/>
                <a:gd name="connsiteX41" fmla="*/ 6169184 w 6457941"/>
                <a:gd name="connsiteY41" fmla="*/ 15015410 h 15111663"/>
                <a:gd name="connsiteX42" fmla="*/ 6457941 w 6457941"/>
                <a:gd name="connsiteY42" fmla="*/ 15111663 h 15111663"/>
                <a:gd name="connsiteX0" fmla="*/ 289009 w 6529387"/>
                <a:gd name="connsiteY0" fmla="*/ 0 h 15111663"/>
                <a:gd name="connsiteX1" fmla="*/ 609851 w 6529387"/>
                <a:gd name="connsiteY1" fmla="*/ 288758 h 15111663"/>
                <a:gd name="connsiteX2" fmla="*/ 850483 w 6529387"/>
                <a:gd name="connsiteY2" fmla="*/ 866273 h 15111663"/>
                <a:gd name="connsiteX3" fmla="*/ 1299662 w 6529387"/>
                <a:gd name="connsiteY3" fmla="*/ 1219200 h 15111663"/>
                <a:gd name="connsiteX4" fmla="*/ 1363830 w 6529387"/>
                <a:gd name="connsiteY4" fmla="*/ 1764631 h 15111663"/>
                <a:gd name="connsiteX5" fmla="*/ 1379872 w 6529387"/>
                <a:gd name="connsiteY5" fmla="*/ 2326105 h 15111663"/>
                <a:gd name="connsiteX6" fmla="*/ 1492167 w 6529387"/>
                <a:gd name="connsiteY6" fmla="*/ 2614863 h 15111663"/>
                <a:gd name="connsiteX7" fmla="*/ 866525 w 6529387"/>
                <a:gd name="connsiteY7" fmla="*/ 3112168 h 15111663"/>
                <a:gd name="connsiteX8" fmla="*/ 289009 w 6529387"/>
                <a:gd name="connsiteY8" fmla="*/ 3561347 h 15111663"/>
                <a:gd name="connsiteX9" fmla="*/ 481514 w 6529387"/>
                <a:gd name="connsiteY9" fmla="*/ 4251158 h 15111663"/>
                <a:gd name="connsiteX10" fmla="*/ 946736 w 6529387"/>
                <a:gd name="connsiteY10" fmla="*/ 4876800 h 15111663"/>
                <a:gd name="connsiteX11" fmla="*/ 1508209 w 6529387"/>
                <a:gd name="connsiteY11" fmla="*/ 5181600 h 15111663"/>
                <a:gd name="connsiteX12" fmla="*/ 1604462 w 6529387"/>
                <a:gd name="connsiteY12" fmla="*/ 5598694 h 15111663"/>
                <a:gd name="connsiteX13" fmla="*/ 1508209 w 6529387"/>
                <a:gd name="connsiteY13" fmla="*/ 6128084 h 15111663"/>
                <a:gd name="connsiteX14" fmla="*/ 1716757 w 6529387"/>
                <a:gd name="connsiteY14" fmla="*/ 6737684 h 15111663"/>
                <a:gd name="connsiteX15" fmla="*/ 1829051 w 6529387"/>
                <a:gd name="connsiteY15" fmla="*/ 7026442 h 15111663"/>
                <a:gd name="connsiteX16" fmla="*/ 1925304 w 6529387"/>
                <a:gd name="connsiteY16" fmla="*/ 7459579 h 15111663"/>
                <a:gd name="connsiteX17" fmla="*/ 1877178 w 6529387"/>
                <a:gd name="connsiteY17" fmla="*/ 7780421 h 15111663"/>
                <a:gd name="connsiteX18" fmla="*/ 1235493 w 6529387"/>
                <a:gd name="connsiteY18" fmla="*/ 7876673 h 15111663"/>
                <a:gd name="connsiteX19" fmla="*/ 914651 w 6529387"/>
                <a:gd name="connsiteY19" fmla="*/ 8021052 h 15111663"/>
                <a:gd name="connsiteX20" fmla="*/ 690062 w 6529387"/>
                <a:gd name="connsiteY20" fmla="*/ 8357937 h 15111663"/>
                <a:gd name="connsiteX21" fmla="*/ 353178 w 6529387"/>
                <a:gd name="connsiteY21" fmla="*/ 8357937 h 15111663"/>
                <a:gd name="connsiteX22" fmla="*/ 16293 w 6529387"/>
                <a:gd name="connsiteY22" fmla="*/ 8341894 h 15111663"/>
                <a:gd name="connsiteX23" fmla="*/ 80462 w 6529387"/>
                <a:gd name="connsiteY23" fmla="*/ 9111915 h 15111663"/>
                <a:gd name="connsiteX24" fmla="*/ 321093 w 6529387"/>
                <a:gd name="connsiteY24" fmla="*/ 9416716 h 15111663"/>
                <a:gd name="connsiteX25" fmla="*/ 690062 w 6529387"/>
                <a:gd name="connsiteY25" fmla="*/ 9657347 h 15111663"/>
                <a:gd name="connsiteX26" fmla="*/ 882567 w 6529387"/>
                <a:gd name="connsiteY26" fmla="*/ 10106526 h 15111663"/>
                <a:gd name="connsiteX27" fmla="*/ 802357 w 6529387"/>
                <a:gd name="connsiteY27" fmla="*/ 10668000 h 15111663"/>
                <a:gd name="connsiteX28" fmla="*/ 1315704 w 6529387"/>
                <a:gd name="connsiteY28" fmla="*/ 10908631 h 15111663"/>
                <a:gd name="connsiteX29" fmla="*/ 2117809 w 6529387"/>
                <a:gd name="connsiteY29" fmla="*/ 11149263 h 15111663"/>
                <a:gd name="connsiteX30" fmla="*/ 2069683 w 6529387"/>
                <a:gd name="connsiteY30" fmla="*/ 11117178 h 15111663"/>
                <a:gd name="connsiteX31" fmla="*/ 2839704 w 6529387"/>
                <a:gd name="connsiteY31" fmla="*/ 10651958 h 15111663"/>
                <a:gd name="connsiteX32" fmla="*/ 3561599 w 6529387"/>
                <a:gd name="connsiteY32" fmla="*/ 10812379 h 15111663"/>
                <a:gd name="connsiteX33" fmla="*/ 3930567 w 6529387"/>
                <a:gd name="connsiteY33" fmla="*/ 10780294 h 15111663"/>
                <a:gd name="connsiteX34" fmla="*/ 4411830 w 6529387"/>
                <a:gd name="connsiteY34" fmla="*/ 11582400 h 15111663"/>
                <a:gd name="connsiteX35" fmla="*/ 4796841 w 6529387"/>
                <a:gd name="connsiteY35" fmla="*/ 12304294 h 15111663"/>
                <a:gd name="connsiteX36" fmla="*/ 5101641 w 6529387"/>
                <a:gd name="connsiteY36" fmla="*/ 12785558 h 15111663"/>
                <a:gd name="connsiteX37" fmla="*/ 5165809 w 6529387"/>
                <a:gd name="connsiteY37" fmla="*/ 13379116 h 15111663"/>
                <a:gd name="connsiteX38" fmla="*/ 5069557 w 6529387"/>
                <a:gd name="connsiteY38" fmla="*/ 13972673 h 15111663"/>
                <a:gd name="connsiteX39" fmla="*/ 5181851 w 6529387"/>
                <a:gd name="connsiteY39" fmla="*/ 14630400 h 15111663"/>
                <a:gd name="connsiteX40" fmla="*/ 5887704 w 6529387"/>
                <a:gd name="connsiteY40" fmla="*/ 14967284 h 15111663"/>
                <a:gd name="connsiteX41" fmla="*/ 6240630 w 6529387"/>
                <a:gd name="connsiteY41" fmla="*/ 15015410 h 15111663"/>
                <a:gd name="connsiteX42" fmla="*/ 6529387 w 6529387"/>
                <a:gd name="connsiteY42" fmla="*/ 15111663 h 15111663"/>
                <a:gd name="connsiteX0" fmla="*/ 289009 w 6710362"/>
                <a:gd name="connsiteY0" fmla="*/ 0 h 15020227"/>
                <a:gd name="connsiteX1" fmla="*/ 609851 w 6710362"/>
                <a:gd name="connsiteY1" fmla="*/ 288758 h 15020227"/>
                <a:gd name="connsiteX2" fmla="*/ 850483 w 6710362"/>
                <a:gd name="connsiteY2" fmla="*/ 866273 h 15020227"/>
                <a:gd name="connsiteX3" fmla="*/ 1299662 w 6710362"/>
                <a:gd name="connsiteY3" fmla="*/ 1219200 h 15020227"/>
                <a:gd name="connsiteX4" fmla="*/ 1363830 w 6710362"/>
                <a:gd name="connsiteY4" fmla="*/ 1764631 h 15020227"/>
                <a:gd name="connsiteX5" fmla="*/ 1379872 w 6710362"/>
                <a:gd name="connsiteY5" fmla="*/ 2326105 h 15020227"/>
                <a:gd name="connsiteX6" fmla="*/ 1492167 w 6710362"/>
                <a:gd name="connsiteY6" fmla="*/ 2614863 h 15020227"/>
                <a:gd name="connsiteX7" fmla="*/ 866525 w 6710362"/>
                <a:gd name="connsiteY7" fmla="*/ 3112168 h 15020227"/>
                <a:gd name="connsiteX8" fmla="*/ 289009 w 6710362"/>
                <a:gd name="connsiteY8" fmla="*/ 3561347 h 15020227"/>
                <a:gd name="connsiteX9" fmla="*/ 481514 w 6710362"/>
                <a:gd name="connsiteY9" fmla="*/ 4251158 h 15020227"/>
                <a:gd name="connsiteX10" fmla="*/ 946736 w 6710362"/>
                <a:gd name="connsiteY10" fmla="*/ 4876800 h 15020227"/>
                <a:gd name="connsiteX11" fmla="*/ 1508209 w 6710362"/>
                <a:gd name="connsiteY11" fmla="*/ 5181600 h 15020227"/>
                <a:gd name="connsiteX12" fmla="*/ 1604462 w 6710362"/>
                <a:gd name="connsiteY12" fmla="*/ 5598694 h 15020227"/>
                <a:gd name="connsiteX13" fmla="*/ 1508209 w 6710362"/>
                <a:gd name="connsiteY13" fmla="*/ 6128084 h 15020227"/>
                <a:gd name="connsiteX14" fmla="*/ 1716757 w 6710362"/>
                <a:gd name="connsiteY14" fmla="*/ 6737684 h 15020227"/>
                <a:gd name="connsiteX15" fmla="*/ 1829051 w 6710362"/>
                <a:gd name="connsiteY15" fmla="*/ 7026442 h 15020227"/>
                <a:gd name="connsiteX16" fmla="*/ 1925304 w 6710362"/>
                <a:gd name="connsiteY16" fmla="*/ 7459579 h 15020227"/>
                <a:gd name="connsiteX17" fmla="*/ 1877178 w 6710362"/>
                <a:gd name="connsiteY17" fmla="*/ 7780421 h 15020227"/>
                <a:gd name="connsiteX18" fmla="*/ 1235493 w 6710362"/>
                <a:gd name="connsiteY18" fmla="*/ 7876673 h 15020227"/>
                <a:gd name="connsiteX19" fmla="*/ 914651 w 6710362"/>
                <a:gd name="connsiteY19" fmla="*/ 8021052 h 15020227"/>
                <a:gd name="connsiteX20" fmla="*/ 690062 w 6710362"/>
                <a:gd name="connsiteY20" fmla="*/ 8357937 h 15020227"/>
                <a:gd name="connsiteX21" fmla="*/ 353178 w 6710362"/>
                <a:gd name="connsiteY21" fmla="*/ 8357937 h 15020227"/>
                <a:gd name="connsiteX22" fmla="*/ 16293 w 6710362"/>
                <a:gd name="connsiteY22" fmla="*/ 8341894 h 15020227"/>
                <a:gd name="connsiteX23" fmla="*/ 80462 w 6710362"/>
                <a:gd name="connsiteY23" fmla="*/ 9111915 h 15020227"/>
                <a:gd name="connsiteX24" fmla="*/ 321093 w 6710362"/>
                <a:gd name="connsiteY24" fmla="*/ 9416716 h 15020227"/>
                <a:gd name="connsiteX25" fmla="*/ 690062 w 6710362"/>
                <a:gd name="connsiteY25" fmla="*/ 9657347 h 15020227"/>
                <a:gd name="connsiteX26" fmla="*/ 882567 w 6710362"/>
                <a:gd name="connsiteY26" fmla="*/ 10106526 h 15020227"/>
                <a:gd name="connsiteX27" fmla="*/ 802357 w 6710362"/>
                <a:gd name="connsiteY27" fmla="*/ 10668000 h 15020227"/>
                <a:gd name="connsiteX28" fmla="*/ 1315704 w 6710362"/>
                <a:gd name="connsiteY28" fmla="*/ 10908631 h 15020227"/>
                <a:gd name="connsiteX29" fmla="*/ 2117809 w 6710362"/>
                <a:gd name="connsiteY29" fmla="*/ 11149263 h 15020227"/>
                <a:gd name="connsiteX30" fmla="*/ 2069683 w 6710362"/>
                <a:gd name="connsiteY30" fmla="*/ 11117178 h 15020227"/>
                <a:gd name="connsiteX31" fmla="*/ 2839704 w 6710362"/>
                <a:gd name="connsiteY31" fmla="*/ 10651958 h 15020227"/>
                <a:gd name="connsiteX32" fmla="*/ 3561599 w 6710362"/>
                <a:gd name="connsiteY32" fmla="*/ 10812379 h 15020227"/>
                <a:gd name="connsiteX33" fmla="*/ 3930567 w 6710362"/>
                <a:gd name="connsiteY33" fmla="*/ 10780294 h 15020227"/>
                <a:gd name="connsiteX34" fmla="*/ 4411830 w 6710362"/>
                <a:gd name="connsiteY34" fmla="*/ 11582400 h 15020227"/>
                <a:gd name="connsiteX35" fmla="*/ 4796841 w 6710362"/>
                <a:gd name="connsiteY35" fmla="*/ 12304294 h 15020227"/>
                <a:gd name="connsiteX36" fmla="*/ 5101641 w 6710362"/>
                <a:gd name="connsiteY36" fmla="*/ 12785558 h 15020227"/>
                <a:gd name="connsiteX37" fmla="*/ 5165809 w 6710362"/>
                <a:gd name="connsiteY37" fmla="*/ 13379116 h 15020227"/>
                <a:gd name="connsiteX38" fmla="*/ 5069557 w 6710362"/>
                <a:gd name="connsiteY38" fmla="*/ 13972673 h 15020227"/>
                <a:gd name="connsiteX39" fmla="*/ 5181851 w 6710362"/>
                <a:gd name="connsiteY39" fmla="*/ 14630400 h 15020227"/>
                <a:gd name="connsiteX40" fmla="*/ 5887704 w 6710362"/>
                <a:gd name="connsiteY40" fmla="*/ 14967284 h 15020227"/>
                <a:gd name="connsiteX41" fmla="*/ 6240630 w 6710362"/>
                <a:gd name="connsiteY41" fmla="*/ 15015410 h 15020227"/>
                <a:gd name="connsiteX42" fmla="*/ 6710362 w 6710362"/>
                <a:gd name="connsiteY42" fmla="*/ 14940213 h 15020227"/>
                <a:gd name="connsiteX0" fmla="*/ 289009 w 6710362"/>
                <a:gd name="connsiteY0" fmla="*/ 0 h 14976284"/>
                <a:gd name="connsiteX1" fmla="*/ 609851 w 6710362"/>
                <a:gd name="connsiteY1" fmla="*/ 288758 h 14976284"/>
                <a:gd name="connsiteX2" fmla="*/ 850483 w 6710362"/>
                <a:gd name="connsiteY2" fmla="*/ 866273 h 14976284"/>
                <a:gd name="connsiteX3" fmla="*/ 1299662 w 6710362"/>
                <a:gd name="connsiteY3" fmla="*/ 1219200 h 14976284"/>
                <a:gd name="connsiteX4" fmla="*/ 1363830 w 6710362"/>
                <a:gd name="connsiteY4" fmla="*/ 1764631 h 14976284"/>
                <a:gd name="connsiteX5" fmla="*/ 1379872 w 6710362"/>
                <a:gd name="connsiteY5" fmla="*/ 2326105 h 14976284"/>
                <a:gd name="connsiteX6" fmla="*/ 1492167 w 6710362"/>
                <a:gd name="connsiteY6" fmla="*/ 2614863 h 14976284"/>
                <a:gd name="connsiteX7" fmla="*/ 866525 w 6710362"/>
                <a:gd name="connsiteY7" fmla="*/ 3112168 h 14976284"/>
                <a:gd name="connsiteX8" fmla="*/ 289009 w 6710362"/>
                <a:gd name="connsiteY8" fmla="*/ 3561347 h 14976284"/>
                <a:gd name="connsiteX9" fmla="*/ 481514 w 6710362"/>
                <a:gd name="connsiteY9" fmla="*/ 4251158 h 14976284"/>
                <a:gd name="connsiteX10" fmla="*/ 946736 w 6710362"/>
                <a:gd name="connsiteY10" fmla="*/ 4876800 h 14976284"/>
                <a:gd name="connsiteX11" fmla="*/ 1508209 w 6710362"/>
                <a:gd name="connsiteY11" fmla="*/ 5181600 h 14976284"/>
                <a:gd name="connsiteX12" fmla="*/ 1604462 w 6710362"/>
                <a:gd name="connsiteY12" fmla="*/ 5598694 h 14976284"/>
                <a:gd name="connsiteX13" fmla="*/ 1508209 w 6710362"/>
                <a:gd name="connsiteY13" fmla="*/ 6128084 h 14976284"/>
                <a:gd name="connsiteX14" fmla="*/ 1716757 w 6710362"/>
                <a:gd name="connsiteY14" fmla="*/ 6737684 h 14976284"/>
                <a:gd name="connsiteX15" fmla="*/ 1829051 w 6710362"/>
                <a:gd name="connsiteY15" fmla="*/ 7026442 h 14976284"/>
                <a:gd name="connsiteX16" fmla="*/ 1925304 w 6710362"/>
                <a:gd name="connsiteY16" fmla="*/ 7459579 h 14976284"/>
                <a:gd name="connsiteX17" fmla="*/ 1877178 w 6710362"/>
                <a:gd name="connsiteY17" fmla="*/ 7780421 h 14976284"/>
                <a:gd name="connsiteX18" fmla="*/ 1235493 w 6710362"/>
                <a:gd name="connsiteY18" fmla="*/ 7876673 h 14976284"/>
                <a:gd name="connsiteX19" fmla="*/ 914651 w 6710362"/>
                <a:gd name="connsiteY19" fmla="*/ 8021052 h 14976284"/>
                <a:gd name="connsiteX20" fmla="*/ 690062 w 6710362"/>
                <a:gd name="connsiteY20" fmla="*/ 8357937 h 14976284"/>
                <a:gd name="connsiteX21" fmla="*/ 353178 w 6710362"/>
                <a:gd name="connsiteY21" fmla="*/ 8357937 h 14976284"/>
                <a:gd name="connsiteX22" fmla="*/ 16293 w 6710362"/>
                <a:gd name="connsiteY22" fmla="*/ 8341894 h 14976284"/>
                <a:gd name="connsiteX23" fmla="*/ 80462 w 6710362"/>
                <a:gd name="connsiteY23" fmla="*/ 9111915 h 14976284"/>
                <a:gd name="connsiteX24" fmla="*/ 321093 w 6710362"/>
                <a:gd name="connsiteY24" fmla="*/ 9416716 h 14976284"/>
                <a:gd name="connsiteX25" fmla="*/ 690062 w 6710362"/>
                <a:gd name="connsiteY25" fmla="*/ 9657347 h 14976284"/>
                <a:gd name="connsiteX26" fmla="*/ 882567 w 6710362"/>
                <a:gd name="connsiteY26" fmla="*/ 10106526 h 14976284"/>
                <a:gd name="connsiteX27" fmla="*/ 802357 w 6710362"/>
                <a:gd name="connsiteY27" fmla="*/ 10668000 h 14976284"/>
                <a:gd name="connsiteX28" fmla="*/ 1315704 w 6710362"/>
                <a:gd name="connsiteY28" fmla="*/ 10908631 h 14976284"/>
                <a:gd name="connsiteX29" fmla="*/ 2117809 w 6710362"/>
                <a:gd name="connsiteY29" fmla="*/ 11149263 h 14976284"/>
                <a:gd name="connsiteX30" fmla="*/ 2069683 w 6710362"/>
                <a:gd name="connsiteY30" fmla="*/ 11117178 h 14976284"/>
                <a:gd name="connsiteX31" fmla="*/ 2839704 w 6710362"/>
                <a:gd name="connsiteY31" fmla="*/ 10651958 h 14976284"/>
                <a:gd name="connsiteX32" fmla="*/ 3561599 w 6710362"/>
                <a:gd name="connsiteY32" fmla="*/ 10812379 h 14976284"/>
                <a:gd name="connsiteX33" fmla="*/ 3930567 w 6710362"/>
                <a:gd name="connsiteY33" fmla="*/ 10780294 h 14976284"/>
                <a:gd name="connsiteX34" fmla="*/ 4411830 w 6710362"/>
                <a:gd name="connsiteY34" fmla="*/ 11582400 h 14976284"/>
                <a:gd name="connsiteX35" fmla="*/ 4796841 w 6710362"/>
                <a:gd name="connsiteY35" fmla="*/ 12304294 h 14976284"/>
                <a:gd name="connsiteX36" fmla="*/ 5101641 w 6710362"/>
                <a:gd name="connsiteY36" fmla="*/ 12785558 h 14976284"/>
                <a:gd name="connsiteX37" fmla="*/ 5165809 w 6710362"/>
                <a:gd name="connsiteY37" fmla="*/ 13379116 h 14976284"/>
                <a:gd name="connsiteX38" fmla="*/ 5069557 w 6710362"/>
                <a:gd name="connsiteY38" fmla="*/ 13972673 h 14976284"/>
                <a:gd name="connsiteX39" fmla="*/ 5181851 w 6710362"/>
                <a:gd name="connsiteY39" fmla="*/ 14630400 h 14976284"/>
                <a:gd name="connsiteX40" fmla="*/ 5887704 w 6710362"/>
                <a:gd name="connsiteY40" fmla="*/ 14967284 h 14976284"/>
                <a:gd name="connsiteX41" fmla="*/ 6259680 w 6710362"/>
                <a:gd name="connsiteY41" fmla="*/ 14901110 h 14976284"/>
                <a:gd name="connsiteX42" fmla="*/ 6710362 w 6710362"/>
                <a:gd name="connsiteY42" fmla="*/ 14940213 h 14976284"/>
                <a:gd name="connsiteX0" fmla="*/ 289009 w 6710362"/>
                <a:gd name="connsiteY0" fmla="*/ 0 h 14976284"/>
                <a:gd name="connsiteX1" fmla="*/ 609851 w 6710362"/>
                <a:gd name="connsiteY1" fmla="*/ 288758 h 14976284"/>
                <a:gd name="connsiteX2" fmla="*/ 850483 w 6710362"/>
                <a:gd name="connsiteY2" fmla="*/ 866273 h 14976284"/>
                <a:gd name="connsiteX3" fmla="*/ 1299662 w 6710362"/>
                <a:gd name="connsiteY3" fmla="*/ 1219200 h 14976284"/>
                <a:gd name="connsiteX4" fmla="*/ 1363830 w 6710362"/>
                <a:gd name="connsiteY4" fmla="*/ 1764631 h 14976284"/>
                <a:gd name="connsiteX5" fmla="*/ 1379872 w 6710362"/>
                <a:gd name="connsiteY5" fmla="*/ 2326105 h 14976284"/>
                <a:gd name="connsiteX6" fmla="*/ 1492167 w 6710362"/>
                <a:gd name="connsiteY6" fmla="*/ 2614863 h 14976284"/>
                <a:gd name="connsiteX7" fmla="*/ 866525 w 6710362"/>
                <a:gd name="connsiteY7" fmla="*/ 3112168 h 14976284"/>
                <a:gd name="connsiteX8" fmla="*/ 289009 w 6710362"/>
                <a:gd name="connsiteY8" fmla="*/ 3561347 h 14976284"/>
                <a:gd name="connsiteX9" fmla="*/ 481514 w 6710362"/>
                <a:gd name="connsiteY9" fmla="*/ 4251158 h 14976284"/>
                <a:gd name="connsiteX10" fmla="*/ 946736 w 6710362"/>
                <a:gd name="connsiteY10" fmla="*/ 4876800 h 14976284"/>
                <a:gd name="connsiteX11" fmla="*/ 1508209 w 6710362"/>
                <a:gd name="connsiteY11" fmla="*/ 5181600 h 14976284"/>
                <a:gd name="connsiteX12" fmla="*/ 1604462 w 6710362"/>
                <a:gd name="connsiteY12" fmla="*/ 5598694 h 14976284"/>
                <a:gd name="connsiteX13" fmla="*/ 1508209 w 6710362"/>
                <a:gd name="connsiteY13" fmla="*/ 6128084 h 14976284"/>
                <a:gd name="connsiteX14" fmla="*/ 1716757 w 6710362"/>
                <a:gd name="connsiteY14" fmla="*/ 6737684 h 14976284"/>
                <a:gd name="connsiteX15" fmla="*/ 1829051 w 6710362"/>
                <a:gd name="connsiteY15" fmla="*/ 7026442 h 14976284"/>
                <a:gd name="connsiteX16" fmla="*/ 1925304 w 6710362"/>
                <a:gd name="connsiteY16" fmla="*/ 7459579 h 14976284"/>
                <a:gd name="connsiteX17" fmla="*/ 1877178 w 6710362"/>
                <a:gd name="connsiteY17" fmla="*/ 7780421 h 14976284"/>
                <a:gd name="connsiteX18" fmla="*/ 1235493 w 6710362"/>
                <a:gd name="connsiteY18" fmla="*/ 7876673 h 14976284"/>
                <a:gd name="connsiteX19" fmla="*/ 914651 w 6710362"/>
                <a:gd name="connsiteY19" fmla="*/ 8021052 h 14976284"/>
                <a:gd name="connsiteX20" fmla="*/ 690062 w 6710362"/>
                <a:gd name="connsiteY20" fmla="*/ 8357937 h 14976284"/>
                <a:gd name="connsiteX21" fmla="*/ 353178 w 6710362"/>
                <a:gd name="connsiteY21" fmla="*/ 8357937 h 14976284"/>
                <a:gd name="connsiteX22" fmla="*/ 16293 w 6710362"/>
                <a:gd name="connsiteY22" fmla="*/ 8341894 h 14976284"/>
                <a:gd name="connsiteX23" fmla="*/ 80462 w 6710362"/>
                <a:gd name="connsiteY23" fmla="*/ 9111915 h 14976284"/>
                <a:gd name="connsiteX24" fmla="*/ 321093 w 6710362"/>
                <a:gd name="connsiteY24" fmla="*/ 9416716 h 14976284"/>
                <a:gd name="connsiteX25" fmla="*/ 690062 w 6710362"/>
                <a:gd name="connsiteY25" fmla="*/ 9657347 h 14976284"/>
                <a:gd name="connsiteX26" fmla="*/ 882567 w 6710362"/>
                <a:gd name="connsiteY26" fmla="*/ 10106526 h 14976284"/>
                <a:gd name="connsiteX27" fmla="*/ 802357 w 6710362"/>
                <a:gd name="connsiteY27" fmla="*/ 10668000 h 14976284"/>
                <a:gd name="connsiteX28" fmla="*/ 1315704 w 6710362"/>
                <a:gd name="connsiteY28" fmla="*/ 10908631 h 14976284"/>
                <a:gd name="connsiteX29" fmla="*/ 2117809 w 6710362"/>
                <a:gd name="connsiteY29" fmla="*/ 11149263 h 14976284"/>
                <a:gd name="connsiteX30" fmla="*/ 2069683 w 6710362"/>
                <a:gd name="connsiteY30" fmla="*/ 11117178 h 14976284"/>
                <a:gd name="connsiteX31" fmla="*/ 2839704 w 6710362"/>
                <a:gd name="connsiteY31" fmla="*/ 10651958 h 14976284"/>
                <a:gd name="connsiteX32" fmla="*/ 3561599 w 6710362"/>
                <a:gd name="connsiteY32" fmla="*/ 10812379 h 14976284"/>
                <a:gd name="connsiteX33" fmla="*/ 3930567 w 6710362"/>
                <a:gd name="connsiteY33" fmla="*/ 10780294 h 14976284"/>
                <a:gd name="connsiteX34" fmla="*/ 4411830 w 6710362"/>
                <a:gd name="connsiteY34" fmla="*/ 11582400 h 14976284"/>
                <a:gd name="connsiteX35" fmla="*/ 4796841 w 6710362"/>
                <a:gd name="connsiteY35" fmla="*/ 12304294 h 14976284"/>
                <a:gd name="connsiteX36" fmla="*/ 5101641 w 6710362"/>
                <a:gd name="connsiteY36" fmla="*/ 12785558 h 14976284"/>
                <a:gd name="connsiteX37" fmla="*/ 5165809 w 6710362"/>
                <a:gd name="connsiteY37" fmla="*/ 13379116 h 14976284"/>
                <a:gd name="connsiteX38" fmla="*/ 5069557 w 6710362"/>
                <a:gd name="connsiteY38" fmla="*/ 13972673 h 14976284"/>
                <a:gd name="connsiteX39" fmla="*/ 5181851 w 6710362"/>
                <a:gd name="connsiteY39" fmla="*/ 14630400 h 14976284"/>
                <a:gd name="connsiteX40" fmla="*/ 5887704 w 6710362"/>
                <a:gd name="connsiteY40" fmla="*/ 14967284 h 14976284"/>
                <a:gd name="connsiteX41" fmla="*/ 6259680 w 6710362"/>
                <a:gd name="connsiteY41" fmla="*/ 14901110 h 14976284"/>
                <a:gd name="connsiteX42" fmla="*/ 6710362 w 6710362"/>
                <a:gd name="connsiteY42" fmla="*/ 14940213 h 14976284"/>
                <a:gd name="connsiteX0" fmla="*/ 289009 w 6710362"/>
                <a:gd name="connsiteY0" fmla="*/ 0 h 14976284"/>
                <a:gd name="connsiteX1" fmla="*/ 609851 w 6710362"/>
                <a:gd name="connsiteY1" fmla="*/ 288758 h 14976284"/>
                <a:gd name="connsiteX2" fmla="*/ 850483 w 6710362"/>
                <a:gd name="connsiteY2" fmla="*/ 866273 h 14976284"/>
                <a:gd name="connsiteX3" fmla="*/ 1299662 w 6710362"/>
                <a:gd name="connsiteY3" fmla="*/ 1219200 h 14976284"/>
                <a:gd name="connsiteX4" fmla="*/ 1363830 w 6710362"/>
                <a:gd name="connsiteY4" fmla="*/ 1764631 h 14976284"/>
                <a:gd name="connsiteX5" fmla="*/ 1379872 w 6710362"/>
                <a:gd name="connsiteY5" fmla="*/ 2326105 h 14976284"/>
                <a:gd name="connsiteX6" fmla="*/ 1492167 w 6710362"/>
                <a:gd name="connsiteY6" fmla="*/ 2614863 h 14976284"/>
                <a:gd name="connsiteX7" fmla="*/ 866525 w 6710362"/>
                <a:gd name="connsiteY7" fmla="*/ 3112168 h 14976284"/>
                <a:gd name="connsiteX8" fmla="*/ 289009 w 6710362"/>
                <a:gd name="connsiteY8" fmla="*/ 3561347 h 14976284"/>
                <a:gd name="connsiteX9" fmla="*/ 481514 w 6710362"/>
                <a:gd name="connsiteY9" fmla="*/ 4251158 h 14976284"/>
                <a:gd name="connsiteX10" fmla="*/ 946736 w 6710362"/>
                <a:gd name="connsiteY10" fmla="*/ 4876800 h 14976284"/>
                <a:gd name="connsiteX11" fmla="*/ 1508209 w 6710362"/>
                <a:gd name="connsiteY11" fmla="*/ 5181600 h 14976284"/>
                <a:gd name="connsiteX12" fmla="*/ 1604462 w 6710362"/>
                <a:gd name="connsiteY12" fmla="*/ 5598694 h 14976284"/>
                <a:gd name="connsiteX13" fmla="*/ 1508209 w 6710362"/>
                <a:gd name="connsiteY13" fmla="*/ 6128084 h 14976284"/>
                <a:gd name="connsiteX14" fmla="*/ 1716757 w 6710362"/>
                <a:gd name="connsiteY14" fmla="*/ 6737684 h 14976284"/>
                <a:gd name="connsiteX15" fmla="*/ 1829051 w 6710362"/>
                <a:gd name="connsiteY15" fmla="*/ 7026442 h 14976284"/>
                <a:gd name="connsiteX16" fmla="*/ 1925304 w 6710362"/>
                <a:gd name="connsiteY16" fmla="*/ 7459579 h 14976284"/>
                <a:gd name="connsiteX17" fmla="*/ 1877178 w 6710362"/>
                <a:gd name="connsiteY17" fmla="*/ 7780421 h 14976284"/>
                <a:gd name="connsiteX18" fmla="*/ 1235493 w 6710362"/>
                <a:gd name="connsiteY18" fmla="*/ 7876673 h 14976284"/>
                <a:gd name="connsiteX19" fmla="*/ 914651 w 6710362"/>
                <a:gd name="connsiteY19" fmla="*/ 8021052 h 14976284"/>
                <a:gd name="connsiteX20" fmla="*/ 690062 w 6710362"/>
                <a:gd name="connsiteY20" fmla="*/ 8357937 h 14976284"/>
                <a:gd name="connsiteX21" fmla="*/ 353178 w 6710362"/>
                <a:gd name="connsiteY21" fmla="*/ 8357937 h 14976284"/>
                <a:gd name="connsiteX22" fmla="*/ 16293 w 6710362"/>
                <a:gd name="connsiteY22" fmla="*/ 8341894 h 14976284"/>
                <a:gd name="connsiteX23" fmla="*/ 80462 w 6710362"/>
                <a:gd name="connsiteY23" fmla="*/ 9111915 h 14976284"/>
                <a:gd name="connsiteX24" fmla="*/ 321093 w 6710362"/>
                <a:gd name="connsiteY24" fmla="*/ 9416716 h 14976284"/>
                <a:gd name="connsiteX25" fmla="*/ 690062 w 6710362"/>
                <a:gd name="connsiteY25" fmla="*/ 9657347 h 14976284"/>
                <a:gd name="connsiteX26" fmla="*/ 882567 w 6710362"/>
                <a:gd name="connsiteY26" fmla="*/ 10106526 h 14976284"/>
                <a:gd name="connsiteX27" fmla="*/ 802357 w 6710362"/>
                <a:gd name="connsiteY27" fmla="*/ 10668000 h 14976284"/>
                <a:gd name="connsiteX28" fmla="*/ 1315704 w 6710362"/>
                <a:gd name="connsiteY28" fmla="*/ 10908631 h 14976284"/>
                <a:gd name="connsiteX29" fmla="*/ 2069683 w 6710362"/>
                <a:gd name="connsiteY29" fmla="*/ 11117178 h 14976284"/>
                <a:gd name="connsiteX30" fmla="*/ 2839704 w 6710362"/>
                <a:gd name="connsiteY30" fmla="*/ 10651958 h 14976284"/>
                <a:gd name="connsiteX31" fmla="*/ 3561599 w 6710362"/>
                <a:gd name="connsiteY31" fmla="*/ 10812379 h 14976284"/>
                <a:gd name="connsiteX32" fmla="*/ 3930567 w 6710362"/>
                <a:gd name="connsiteY32" fmla="*/ 10780294 h 14976284"/>
                <a:gd name="connsiteX33" fmla="*/ 4411830 w 6710362"/>
                <a:gd name="connsiteY33" fmla="*/ 11582400 h 14976284"/>
                <a:gd name="connsiteX34" fmla="*/ 4796841 w 6710362"/>
                <a:gd name="connsiteY34" fmla="*/ 12304294 h 14976284"/>
                <a:gd name="connsiteX35" fmla="*/ 5101641 w 6710362"/>
                <a:gd name="connsiteY35" fmla="*/ 12785558 h 14976284"/>
                <a:gd name="connsiteX36" fmla="*/ 5165809 w 6710362"/>
                <a:gd name="connsiteY36" fmla="*/ 13379116 h 14976284"/>
                <a:gd name="connsiteX37" fmla="*/ 5069557 w 6710362"/>
                <a:gd name="connsiteY37" fmla="*/ 13972673 h 14976284"/>
                <a:gd name="connsiteX38" fmla="*/ 5181851 w 6710362"/>
                <a:gd name="connsiteY38" fmla="*/ 14630400 h 14976284"/>
                <a:gd name="connsiteX39" fmla="*/ 5887704 w 6710362"/>
                <a:gd name="connsiteY39" fmla="*/ 14967284 h 14976284"/>
                <a:gd name="connsiteX40" fmla="*/ 6259680 w 6710362"/>
                <a:gd name="connsiteY40" fmla="*/ 14901110 h 14976284"/>
                <a:gd name="connsiteX41" fmla="*/ 6710362 w 6710362"/>
                <a:gd name="connsiteY41" fmla="*/ 14940213 h 14976284"/>
                <a:gd name="connsiteX0" fmla="*/ 609851 w 6710362"/>
                <a:gd name="connsiteY0" fmla="*/ 0 h 14687526"/>
                <a:gd name="connsiteX1" fmla="*/ 850483 w 6710362"/>
                <a:gd name="connsiteY1" fmla="*/ 577515 h 14687526"/>
                <a:gd name="connsiteX2" fmla="*/ 1299662 w 6710362"/>
                <a:gd name="connsiteY2" fmla="*/ 930442 h 14687526"/>
                <a:gd name="connsiteX3" fmla="*/ 1363830 w 6710362"/>
                <a:gd name="connsiteY3" fmla="*/ 1475873 h 14687526"/>
                <a:gd name="connsiteX4" fmla="*/ 1379872 w 6710362"/>
                <a:gd name="connsiteY4" fmla="*/ 2037347 h 14687526"/>
                <a:gd name="connsiteX5" fmla="*/ 1492167 w 6710362"/>
                <a:gd name="connsiteY5" fmla="*/ 2326105 h 14687526"/>
                <a:gd name="connsiteX6" fmla="*/ 866525 w 6710362"/>
                <a:gd name="connsiteY6" fmla="*/ 2823410 h 14687526"/>
                <a:gd name="connsiteX7" fmla="*/ 289009 w 6710362"/>
                <a:gd name="connsiteY7" fmla="*/ 3272589 h 14687526"/>
                <a:gd name="connsiteX8" fmla="*/ 481514 w 6710362"/>
                <a:gd name="connsiteY8" fmla="*/ 3962400 h 14687526"/>
                <a:gd name="connsiteX9" fmla="*/ 946736 w 6710362"/>
                <a:gd name="connsiteY9" fmla="*/ 4588042 h 14687526"/>
                <a:gd name="connsiteX10" fmla="*/ 1508209 w 6710362"/>
                <a:gd name="connsiteY10" fmla="*/ 4892842 h 14687526"/>
                <a:gd name="connsiteX11" fmla="*/ 1604462 w 6710362"/>
                <a:gd name="connsiteY11" fmla="*/ 5309936 h 14687526"/>
                <a:gd name="connsiteX12" fmla="*/ 1508209 w 6710362"/>
                <a:gd name="connsiteY12" fmla="*/ 5839326 h 14687526"/>
                <a:gd name="connsiteX13" fmla="*/ 1716757 w 6710362"/>
                <a:gd name="connsiteY13" fmla="*/ 6448926 h 14687526"/>
                <a:gd name="connsiteX14" fmla="*/ 1829051 w 6710362"/>
                <a:gd name="connsiteY14" fmla="*/ 6737684 h 14687526"/>
                <a:gd name="connsiteX15" fmla="*/ 1925304 w 6710362"/>
                <a:gd name="connsiteY15" fmla="*/ 7170821 h 14687526"/>
                <a:gd name="connsiteX16" fmla="*/ 1877178 w 6710362"/>
                <a:gd name="connsiteY16" fmla="*/ 7491663 h 14687526"/>
                <a:gd name="connsiteX17" fmla="*/ 1235493 w 6710362"/>
                <a:gd name="connsiteY17" fmla="*/ 7587915 h 14687526"/>
                <a:gd name="connsiteX18" fmla="*/ 914651 w 6710362"/>
                <a:gd name="connsiteY18" fmla="*/ 7732294 h 14687526"/>
                <a:gd name="connsiteX19" fmla="*/ 690062 w 6710362"/>
                <a:gd name="connsiteY19" fmla="*/ 8069179 h 14687526"/>
                <a:gd name="connsiteX20" fmla="*/ 353178 w 6710362"/>
                <a:gd name="connsiteY20" fmla="*/ 8069179 h 14687526"/>
                <a:gd name="connsiteX21" fmla="*/ 16293 w 6710362"/>
                <a:gd name="connsiteY21" fmla="*/ 8053136 h 14687526"/>
                <a:gd name="connsiteX22" fmla="*/ 80462 w 6710362"/>
                <a:gd name="connsiteY22" fmla="*/ 8823157 h 14687526"/>
                <a:gd name="connsiteX23" fmla="*/ 321093 w 6710362"/>
                <a:gd name="connsiteY23" fmla="*/ 9127958 h 14687526"/>
                <a:gd name="connsiteX24" fmla="*/ 690062 w 6710362"/>
                <a:gd name="connsiteY24" fmla="*/ 9368589 h 14687526"/>
                <a:gd name="connsiteX25" fmla="*/ 882567 w 6710362"/>
                <a:gd name="connsiteY25" fmla="*/ 9817768 h 14687526"/>
                <a:gd name="connsiteX26" fmla="*/ 802357 w 6710362"/>
                <a:gd name="connsiteY26" fmla="*/ 10379242 h 14687526"/>
                <a:gd name="connsiteX27" fmla="*/ 1315704 w 6710362"/>
                <a:gd name="connsiteY27" fmla="*/ 10619873 h 14687526"/>
                <a:gd name="connsiteX28" fmla="*/ 2069683 w 6710362"/>
                <a:gd name="connsiteY28" fmla="*/ 10828420 h 14687526"/>
                <a:gd name="connsiteX29" fmla="*/ 2839704 w 6710362"/>
                <a:gd name="connsiteY29" fmla="*/ 10363200 h 14687526"/>
                <a:gd name="connsiteX30" fmla="*/ 3561599 w 6710362"/>
                <a:gd name="connsiteY30" fmla="*/ 10523621 h 14687526"/>
                <a:gd name="connsiteX31" fmla="*/ 3930567 w 6710362"/>
                <a:gd name="connsiteY31" fmla="*/ 10491536 h 14687526"/>
                <a:gd name="connsiteX32" fmla="*/ 4411830 w 6710362"/>
                <a:gd name="connsiteY32" fmla="*/ 11293642 h 14687526"/>
                <a:gd name="connsiteX33" fmla="*/ 4796841 w 6710362"/>
                <a:gd name="connsiteY33" fmla="*/ 12015536 h 14687526"/>
                <a:gd name="connsiteX34" fmla="*/ 5101641 w 6710362"/>
                <a:gd name="connsiteY34" fmla="*/ 12496800 h 14687526"/>
                <a:gd name="connsiteX35" fmla="*/ 5165809 w 6710362"/>
                <a:gd name="connsiteY35" fmla="*/ 13090358 h 14687526"/>
                <a:gd name="connsiteX36" fmla="*/ 5069557 w 6710362"/>
                <a:gd name="connsiteY36" fmla="*/ 13683915 h 14687526"/>
                <a:gd name="connsiteX37" fmla="*/ 5181851 w 6710362"/>
                <a:gd name="connsiteY37" fmla="*/ 14341642 h 14687526"/>
                <a:gd name="connsiteX38" fmla="*/ 5887704 w 6710362"/>
                <a:gd name="connsiteY38" fmla="*/ 14678526 h 14687526"/>
                <a:gd name="connsiteX39" fmla="*/ 6259680 w 6710362"/>
                <a:gd name="connsiteY39" fmla="*/ 14612352 h 14687526"/>
                <a:gd name="connsiteX40" fmla="*/ 6710362 w 6710362"/>
                <a:gd name="connsiteY40" fmla="*/ 14651455 h 14687526"/>
                <a:gd name="connsiteX0" fmla="*/ 850483 w 6710362"/>
                <a:gd name="connsiteY0" fmla="*/ 0 h 14110011"/>
                <a:gd name="connsiteX1" fmla="*/ 1299662 w 6710362"/>
                <a:gd name="connsiteY1" fmla="*/ 352927 h 14110011"/>
                <a:gd name="connsiteX2" fmla="*/ 1363830 w 6710362"/>
                <a:gd name="connsiteY2" fmla="*/ 898358 h 14110011"/>
                <a:gd name="connsiteX3" fmla="*/ 1379872 w 6710362"/>
                <a:gd name="connsiteY3" fmla="*/ 1459832 h 14110011"/>
                <a:gd name="connsiteX4" fmla="*/ 1492167 w 6710362"/>
                <a:gd name="connsiteY4" fmla="*/ 1748590 h 14110011"/>
                <a:gd name="connsiteX5" fmla="*/ 866525 w 6710362"/>
                <a:gd name="connsiteY5" fmla="*/ 2245895 h 14110011"/>
                <a:gd name="connsiteX6" fmla="*/ 289009 w 6710362"/>
                <a:gd name="connsiteY6" fmla="*/ 2695074 h 14110011"/>
                <a:gd name="connsiteX7" fmla="*/ 481514 w 6710362"/>
                <a:gd name="connsiteY7" fmla="*/ 3384885 h 14110011"/>
                <a:gd name="connsiteX8" fmla="*/ 946736 w 6710362"/>
                <a:gd name="connsiteY8" fmla="*/ 4010527 h 14110011"/>
                <a:gd name="connsiteX9" fmla="*/ 1508209 w 6710362"/>
                <a:gd name="connsiteY9" fmla="*/ 4315327 h 14110011"/>
                <a:gd name="connsiteX10" fmla="*/ 1604462 w 6710362"/>
                <a:gd name="connsiteY10" fmla="*/ 4732421 h 14110011"/>
                <a:gd name="connsiteX11" fmla="*/ 1508209 w 6710362"/>
                <a:gd name="connsiteY11" fmla="*/ 5261811 h 14110011"/>
                <a:gd name="connsiteX12" fmla="*/ 1716757 w 6710362"/>
                <a:gd name="connsiteY12" fmla="*/ 5871411 h 14110011"/>
                <a:gd name="connsiteX13" fmla="*/ 1829051 w 6710362"/>
                <a:gd name="connsiteY13" fmla="*/ 6160169 h 14110011"/>
                <a:gd name="connsiteX14" fmla="*/ 1925304 w 6710362"/>
                <a:gd name="connsiteY14" fmla="*/ 6593306 h 14110011"/>
                <a:gd name="connsiteX15" fmla="*/ 1877178 w 6710362"/>
                <a:gd name="connsiteY15" fmla="*/ 6914148 h 14110011"/>
                <a:gd name="connsiteX16" fmla="*/ 1235493 w 6710362"/>
                <a:gd name="connsiteY16" fmla="*/ 7010400 h 14110011"/>
                <a:gd name="connsiteX17" fmla="*/ 914651 w 6710362"/>
                <a:gd name="connsiteY17" fmla="*/ 7154779 h 14110011"/>
                <a:gd name="connsiteX18" fmla="*/ 690062 w 6710362"/>
                <a:gd name="connsiteY18" fmla="*/ 7491664 h 14110011"/>
                <a:gd name="connsiteX19" fmla="*/ 353178 w 6710362"/>
                <a:gd name="connsiteY19" fmla="*/ 7491664 h 14110011"/>
                <a:gd name="connsiteX20" fmla="*/ 16293 w 6710362"/>
                <a:gd name="connsiteY20" fmla="*/ 7475621 h 14110011"/>
                <a:gd name="connsiteX21" fmla="*/ 80462 w 6710362"/>
                <a:gd name="connsiteY21" fmla="*/ 8245642 h 14110011"/>
                <a:gd name="connsiteX22" fmla="*/ 321093 w 6710362"/>
                <a:gd name="connsiteY22" fmla="*/ 8550443 h 14110011"/>
                <a:gd name="connsiteX23" fmla="*/ 690062 w 6710362"/>
                <a:gd name="connsiteY23" fmla="*/ 8791074 h 14110011"/>
                <a:gd name="connsiteX24" fmla="*/ 882567 w 6710362"/>
                <a:gd name="connsiteY24" fmla="*/ 9240253 h 14110011"/>
                <a:gd name="connsiteX25" fmla="*/ 802357 w 6710362"/>
                <a:gd name="connsiteY25" fmla="*/ 9801727 h 14110011"/>
                <a:gd name="connsiteX26" fmla="*/ 1315704 w 6710362"/>
                <a:gd name="connsiteY26" fmla="*/ 10042358 h 14110011"/>
                <a:gd name="connsiteX27" fmla="*/ 2069683 w 6710362"/>
                <a:gd name="connsiteY27" fmla="*/ 10250905 h 14110011"/>
                <a:gd name="connsiteX28" fmla="*/ 2839704 w 6710362"/>
                <a:gd name="connsiteY28" fmla="*/ 9785685 h 14110011"/>
                <a:gd name="connsiteX29" fmla="*/ 3561599 w 6710362"/>
                <a:gd name="connsiteY29" fmla="*/ 9946106 h 14110011"/>
                <a:gd name="connsiteX30" fmla="*/ 3930567 w 6710362"/>
                <a:gd name="connsiteY30" fmla="*/ 9914021 h 14110011"/>
                <a:gd name="connsiteX31" fmla="*/ 4411830 w 6710362"/>
                <a:gd name="connsiteY31" fmla="*/ 10716127 h 14110011"/>
                <a:gd name="connsiteX32" fmla="*/ 4796841 w 6710362"/>
                <a:gd name="connsiteY32" fmla="*/ 11438021 h 14110011"/>
                <a:gd name="connsiteX33" fmla="*/ 5101641 w 6710362"/>
                <a:gd name="connsiteY33" fmla="*/ 11919285 h 14110011"/>
                <a:gd name="connsiteX34" fmla="*/ 5165809 w 6710362"/>
                <a:gd name="connsiteY34" fmla="*/ 12512843 h 14110011"/>
                <a:gd name="connsiteX35" fmla="*/ 5069557 w 6710362"/>
                <a:gd name="connsiteY35" fmla="*/ 13106400 h 14110011"/>
                <a:gd name="connsiteX36" fmla="*/ 5181851 w 6710362"/>
                <a:gd name="connsiteY36" fmla="*/ 13764127 h 14110011"/>
                <a:gd name="connsiteX37" fmla="*/ 5887704 w 6710362"/>
                <a:gd name="connsiteY37" fmla="*/ 14101011 h 14110011"/>
                <a:gd name="connsiteX38" fmla="*/ 6259680 w 6710362"/>
                <a:gd name="connsiteY38" fmla="*/ 14034837 h 14110011"/>
                <a:gd name="connsiteX39" fmla="*/ 6710362 w 6710362"/>
                <a:gd name="connsiteY39" fmla="*/ 14073940 h 14110011"/>
                <a:gd name="connsiteX0" fmla="*/ 1299662 w 6710362"/>
                <a:gd name="connsiteY0" fmla="*/ 0 h 13757084"/>
                <a:gd name="connsiteX1" fmla="*/ 1363830 w 6710362"/>
                <a:gd name="connsiteY1" fmla="*/ 545431 h 13757084"/>
                <a:gd name="connsiteX2" fmla="*/ 1379872 w 6710362"/>
                <a:gd name="connsiteY2" fmla="*/ 1106905 h 13757084"/>
                <a:gd name="connsiteX3" fmla="*/ 1492167 w 6710362"/>
                <a:gd name="connsiteY3" fmla="*/ 1395663 h 13757084"/>
                <a:gd name="connsiteX4" fmla="*/ 866525 w 6710362"/>
                <a:gd name="connsiteY4" fmla="*/ 1892968 h 13757084"/>
                <a:gd name="connsiteX5" fmla="*/ 289009 w 6710362"/>
                <a:gd name="connsiteY5" fmla="*/ 2342147 h 13757084"/>
                <a:gd name="connsiteX6" fmla="*/ 481514 w 6710362"/>
                <a:gd name="connsiteY6" fmla="*/ 3031958 h 13757084"/>
                <a:gd name="connsiteX7" fmla="*/ 946736 w 6710362"/>
                <a:gd name="connsiteY7" fmla="*/ 3657600 h 13757084"/>
                <a:gd name="connsiteX8" fmla="*/ 1508209 w 6710362"/>
                <a:gd name="connsiteY8" fmla="*/ 3962400 h 13757084"/>
                <a:gd name="connsiteX9" fmla="*/ 1604462 w 6710362"/>
                <a:gd name="connsiteY9" fmla="*/ 4379494 h 13757084"/>
                <a:gd name="connsiteX10" fmla="*/ 1508209 w 6710362"/>
                <a:gd name="connsiteY10" fmla="*/ 4908884 h 13757084"/>
                <a:gd name="connsiteX11" fmla="*/ 1716757 w 6710362"/>
                <a:gd name="connsiteY11" fmla="*/ 5518484 h 13757084"/>
                <a:gd name="connsiteX12" fmla="*/ 1829051 w 6710362"/>
                <a:gd name="connsiteY12" fmla="*/ 5807242 h 13757084"/>
                <a:gd name="connsiteX13" fmla="*/ 1925304 w 6710362"/>
                <a:gd name="connsiteY13" fmla="*/ 6240379 h 13757084"/>
                <a:gd name="connsiteX14" fmla="*/ 1877178 w 6710362"/>
                <a:gd name="connsiteY14" fmla="*/ 6561221 h 13757084"/>
                <a:gd name="connsiteX15" fmla="*/ 1235493 w 6710362"/>
                <a:gd name="connsiteY15" fmla="*/ 6657473 h 13757084"/>
                <a:gd name="connsiteX16" fmla="*/ 914651 w 6710362"/>
                <a:gd name="connsiteY16" fmla="*/ 6801852 h 13757084"/>
                <a:gd name="connsiteX17" fmla="*/ 690062 w 6710362"/>
                <a:gd name="connsiteY17" fmla="*/ 7138737 h 13757084"/>
                <a:gd name="connsiteX18" fmla="*/ 353178 w 6710362"/>
                <a:gd name="connsiteY18" fmla="*/ 7138737 h 13757084"/>
                <a:gd name="connsiteX19" fmla="*/ 16293 w 6710362"/>
                <a:gd name="connsiteY19" fmla="*/ 7122694 h 13757084"/>
                <a:gd name="connsiteX20" fmla="*/ 80462 w 6710362"/>
                <a:gd name="connsiteY20" fmla="*/ 7892715 h 13757084"/>
                <a:gd name="connsiteX21" fmla="*/ 321093 w 6710362"/>
                <a:gd name="connsiteY21" fmla="*/ 8197516 h 13757084"/>
                <a:gd name="connsiteX22" fmla="*/ 690062 w 6710362"/>
                <a:gd name="connsiteY22" fmla="*/ 8438147 h 13757084"/>
                <a:gd name="connsiteX23" fmla="*/ 882567 w 6710362"/>
                <a:gd name="connsiteY23" fmla="*/ 8887326 h 13757084"/>
                <a:gd name="connsiteX24" fmla="*/ 802357 w 6710362"/>
                <a:gd name="connsiteY24" fmla="*/ 9448800 h 13757084"/>
                <a:gd name="connsiteX25" fmla="*/ 1315704 w 6710362"/>
                <a:gd name="connsiteY25" fmla="*/ 9689431 h 13757084"/>
                <a:gd name="connsiteX26" fmla="*/ 2069683 w 6710362"/>
                <a:gd name="connsiteY26" fmla="*/ 9897978 h 13757084"/>
                <a:gd name="connsiteX27" fmla="*/ 2839704 w 6710362"/>
                <a:gd name="connsiteY27" fmla="*/ 9432758 h 13757084"/>
                <a:gd name="connsiteX28" fmla="*/ 3561599 w 6710362"/>
                <a:gd name="connsiteY28" fmla="*/ 9593179 h 13757084"/>
                <a:gd name="connsiteX29" fmla="*/ 3930567 w 6710362"/>
                <a:gd name="connsiteY29" fmla="*/ 9561094 h 13757084"/>
                <a:gd name="connsiteX30" fmla="*/ 4411830 w 6710362"/>
                <a:gd name="connsiteY30" fmla="*/ 10363200 h 13757084"/>
                <a:gd name="connsiteX31" fmla="*/ 4796841 w 6710362"/>
                <a:gd name="connsiteY31" fmla="*/ 11085094 h 13757084"/>
                <a:gd name="connsiteX32" fmla="*/ 5101641 w 6710362"/>
                <a:gd name="connsiteY32" fmla="*/ 11566358 h 13757084"/>
                <a:gd name="connsiteX33" fmla="*/ 5165809 w 6710362"/>
                <a:gd name="connsiteY33" fmla="*/ 12159916 h 13757084"/>
                <a:gd name="connsiteX34" fmla="*/ 5069557 w 6710362"/>
                <a:gd name="connsiteY34" fmla="*/ 12753473 h 13757084"/>
                <a:gd name="connsiteX35" fmla="*/ 5181851 w 6710362"/>
                <a:gd name="connsiteY35" fmla="*/ 13411200 h 13757084"/>
                <a:gd name="connsiteX36" fmla="*/ 5887704 w 6710362"/>
                <a:gd name="connsiteY36" fmla="*/ 13748084 h 13757084"/>
                <a:gd name="connsiteX37" fmla="*/ 6259680 w 6710362"/>
                <a:gd name="connsiteY37" fmla="*/ 13681910 h 13757084"/>
                <a:gd name="connsiteX38" fmla="*/ 6710362 w 6710362"/>
                <a:gd name="connsiteY38" fmla="*/ 13721013 h 13757084"/>
                <a:gd name="connsiteX0" fmla="*/ 1363830 w 6710362"/>
                <a:gd name="connsiteY0" fmla="*/ 0 h 13211653"/>
                <a:gd name="connsiteX1" fmla="*/ 1379872 w 6710362"/>
                <a:gd name="connsiteY1" fmla="*/ 561474 h 13211653"/>
                <a:gd name="connsiteX2" fmla="*/ 1492167 w 6710362"/>
                <a:gd name="connsiteY2" fmla="*/ 850232 h 13211653"/>
                <a:gd name="connsiteX3" fmla="*/ 866525 w 6710362"/>
                <a:gd name="connsiteY3" fmla="*/ 1347537 h 13211653"/>
                <a:gd name="connsiteX4" fmla="*/ 289009 w 6710362"/>
                <a:gd name="connsiteY4" fmla="*/ 1796716 h 13211653"/>
                <a:gd name="connsiteX5" fmla="*/ 481514 w 6710362"/>
                <a:gd name="connsiteY5" fmla="*/ 2486527 h 13211653"/>
                <a:gd name="connsiteX6" fmla="*/ 946736 w 6710362"/>
                <a:gd name="connsiteY6" fmla="*/ 3112169 h 13211653"/>
                <a:gd name="connsiteX7" fmla="*/ 1508209 w 6710362"/>
                <a:gd name="connsiteY7" fmla="*/ 3416969 h 13211653"/>
                <a:gd name="connsiteX8" fmla="*/ 1604462 w 6710362"/>
                <a:gd name="connsiteY8" fmla="*/ 3834063 h 13211653"/>
                <a:gd name="connsiteX9" fmla="*/ 1508209 w 6710362"/>
                <a:gd name="connsiteY9" fmla="*/ 4363453 h 13211653"/>
                <a:gd name="connsiteX10" fmla="*/ 1716757 w 6710362"/>
                <a:gd name="connsiteY10" fmla="*/ 4973053 h 13211653"/>
                <a:gd name="connsiteX11" fmla="*/ 1829051 w 6710362"/>
                <a:gd name="connsiteY11" fmla="*/ 5261811 h 13211653"/>
                <a:gd name="connsiteX12" fmla="*/ 1925304 w 6710362"/>
                <a:gd name="connsiteY12" fmla="*/ 5694948 h 13211653"/>
                <a:gd name="connsiteX13" fmla="*/ 1877178 w 6710362"/>
                <a:gd name="connsiteY13" fmla="*/ 6015790 h 13211653"/>
                <a:gd name="connsiteX14" fmla="*/ 1235493 w 6710362"/>
                <a:gd name="connsiteY14" fmla="*/ 6112042 h 13211653"/>
                <a:gd name="connsiteX15" fmla="*/ 914651 w 6710362"/>
                <a:gd name="connsiteY15" fmla="*/ 6256421 h 13211653"/>
                <a:gd name="connsiteX16" fmla="*/ 690062 w 6710362"/>
                <a:gd name="connsiteY16" fmla="*/ 6593306 h 13211653"/>
                <a:gd name="connsiteX17" fmla="*/ 353178 w 6710362"/>
                <a:gd name="connsiteY17" fmla="*/ 6593306 h 13211653"/>
                <a:gd name="connsiteX18" fmla="*/ 16293 w 6710362"/>
                <a:gd name="connsiteY18" fmla="*/ 6577263 h 13211653"/>
                <a:gd name="connsiteX19" fmla="*/ 80462 w 6710362"/>
                <a:gd name="connsiteY19" fmla="*/ 7347284 h 13211653"/>
                <a:gd name="connsiteX20" fmla="*/ 321093 w 6710362"/>
                <a:gd name="connsiteY20" fmla="*/ 7652085 h 13211653"/>
                <a:gd name="connsiteX21" fmla="*/ 690062 w 6710362"/>
                <a:gd name="connsiteY21" fmla="*/ 7892716 h 13211653"/>
                <a:gd name="connsiteX22" fmla="*/ 882567 w 6710362"/>
                <a:gd name="connsiteY22" fmla="*/ 8341895 h 13211653"/>
                <a:gd name="connsiteX23" fmla="*/ 802357 w 6710362"/>
                <a:gd name="connsiteY23" fmla="*/ 8903369 h 13211653"/>
                <a:gd name="connsiteX24" fmla="*/ 1315704 w 6710362"/>
                <a:gd name="connsiteY24" fmla="*/ 9144000 h 13211653"/>
                <a:gd name="connsiteX25" fmla="*/ 2069683 w 6710362"/>
                <a:gd name="connsiteY25" fmla="*/ 9352547 h 13211653"/>
                <a:gd name="connsiteX26" fmla="*/ 2839704 w 6710362"/>
                <a:gd name="connsiteY26" fmla="*/ 8887327 h 13211653"/>
                <a:gd name="connsiteX27" fmla="*/ 3561599 w 6710362"/>
                <a:gd name="connsiteY27" fmla="*/ 9047748 h 13211653"/>
                <a:gd name="connsiteX28" fmla="*/ 3930567 w 6710362"/>
                <a:gd name="connsiteY28" fmla="*/ 9015663 h 13211653"/>
                <a:gd name="connsiteX29" fmla="*/ 4411830 w 6710362"/>
                <a:gd name="connsiteY29" fmla="*/ 9817769 h 13211653"/>
                <a:gd name="connsiteX30" fmla="*/ 4796841 w 6710362"/>
                <a:gd name="connsiteY30" fmla="*/ 10539663 h 13211653"/>
                <a:gd name="connsiteX31" fmla="*/ 5101641 w 6710362"/>
                <a:gd name="connsiteY31" fmla="*/ 11020927 h 13211653"/>
                <a:gd name="connsiteX32" fmla="*/ 5165809 w 6710362"/>
                <a:gd name="connsiteY32" fmla="*/ 11614485 h 13211653"/>
                <a:gd name="connsiteX33" fmla="*/ 5069557 w 6710362"/>
                <a:gd name="connsiteY33" fmla="*/ 12208042 h 13211653"/>
                <a:gd name="connsiteX34" fmla="*/ 5181851 w 6710362"/>
                <a:gd name="connsiteY34" fmla="*/ 12865769 h 13211653"/>
                <a:gd name="connsiteX35" fmla="*/ 5887704 w 6710362"/>
                <a:gd name="connsiteY35" fmla="*/ 13202653 h 13211653"/>
                <a:gd name="connsiteX36" fmla="*/ 6259680 w 6710362"/>
                <a:gd name="connsiteY36" fmla="*/ 13136479 h 13211653"/>
                <a:gd name="connsiteX37" fmla="*/ 6710362 w 6710362"/>
                <a:gd name="connsiteY37" fmla="*/ 13175582 h 13211653"/>
                <a:gd name="connsiteX0" fmla="*/ 1379872 w 6710362"/>
                <a:gd name="connsiteY0" fmla="*/ 0 h 12650179"/>
                <a:gd name="connsiteX1" fmla="*/ 1492167 w 6710362"/>
                <a:gd name="connsiteY1" fmla="*/ 288758 h 12650179"/>
                <a:gd name="connsiteX2" fmla="*/ 866525 w 6710362"/>
                <a:gd name="connsiteY2" fmla="*/ 786063 h 12650179"/>
                <a:gd name="connsiteX3" fmla="*/ 289009 w 6710362"/>
                <a:gd name="connsiteY3" fmla="*/ 1235242 h 12650179"/>
                <a:gd name="connsiteX4" fmla="*/ 481514 w 6710362"/>
                <a:gd name="connsiteY4" fmla="*/ 1925053 h 12650179"/>
                <a:gd name="connsiteX5" fmla="*/ 946736 w 6710362"/>
                <a:gd name="connsiteY5" fmla="*/ 2550695 h 12650179"/>
                <a:gd name="connsiteX6" fmla="*/ 1508209 w 6710362"/>
                <a:gd name="connsiteY6" fmla="*/ 2855495 h 12650179"/>
                <a:gd name="connsiteX7" fmla="*/ 1604462 w 6710362"/>
                <a:gd name="connsiteY7" fmla="*/ 3272589 h 12650179"/>
                <a:gd name="connsiteX8" fmla="*/ 1508209 w 6710362"/>
                <a:gd name="connsiteY8" fmla="*/ 3801979 h 12650179"/>
                <a:gd name="connsiteX9" fmla="*/ 1716757 w 6710362"/>
                <a:gd name="connsiteY9" fmla="*/ 4411579 h 12650179"/>
                <a:gd name="connsiteX10" fmla="*/ 1829051 w 6710362"/>
                <a:gd name="connsiteY10" fmla="*/ 4700337 h 12650179"/>
                <a:gd name="connsiteX11" fmla="*/ 1925304 w 6710362"/>
                <a:gd name="connsiteY11" fmla="*/ 5133474 h 12650179"/>
                <a:gd name="connsiteX12" fmla="*/ 1877178 w 6710362"/>
                <a:gd name="connsiteY12" fmla="*/ 5454316 h 12650179"/>
                <a:gd name="connsiteX13" fmla="*/ 1235493 w 6710362"/>
                <a:gd name="connsiteY13" fmla="*/ 5550568 h 12650179"/>
                <a:gd name="connsiteX14" fmla="*/ 914651 w 6710362"/>
                <a:gd name="connsiteY14" fmla="*/ 5694947 h 12650179"/>
                <a:gd name="connsiteX15" fmla="*/ 690062 w 6710362"/>
                <a:gd name="connsiteY15" fmla="*/ 6031832 h 12650179"/>
                <a:gd name="connsiteX16" fmla="*/ 353178 w 6710362"/>
                <a:gd name="connsiteY16" fmla="*/ 6031832 h 12650179"/>
                <a:gd name="connsiteX17" fmla="*/ 16293 w 6710362"/>
                <a:gd name="connsiteY17" fmla="*/ 6015789 h 12650179"/>
                <a:gd name="connsiteX18" fmla="*/ 80462 w 6710362"/>
                <a:gd name="connsiteY18" fmla="*/ 6785810 h 12650179"/>
                <a:gd name="connsiteX19" fmla="*/ 321093 w 6710362"/>
                <a:gd name="connsiteY19" fmla="*/ 7090611 h 12650179"/>
                <a:gd name="connsiteX20" fmla="*/ 690062 w 6710362"/>
                <a:gd name="connsiteY20" fmla="*/ 7331242 h 12650179"/>
                <a:gd name="connsiteX21" fmla="*/ 882567 w 6710362"/>
                <a:gd name="connsiteY21" fmla="*/ 7780421 h 12650179"/>
                <a:gd name="connsiteX22" fmla="*/ 802357 w 6710362"/>
                <a:gd name="connsiteY22" fmla="*/ 8341895 h 12650179"/>
                <a:gd name="connsiteX23" fmla="*/ 1315704 w 6710362"/>
                <a:gd name="connsiteY23" fmla="*/ 8582526 h 12650179"/>
                <a:gd name="connsiteX24" fmla="*/ 2069683 w 6710362"/>
                <a:gd name="connsiteY24" fmla="*/ 8791073 h 12650179"/>
                <a:gd name="connsiteX25" fmla="*/ 2839704 w 6710362"/>
                <a:gd name="connsiteY25" fmla="*/ 8325853 h 12650179"/>
                <a:gd name="connsiteX26" fmla="*/ 3561599 w 6710362"/>
                <a:gd name="connsiteY26" fmla="*/ 8486274 h 12650179"/>
                <a:gd name="connsiteX27" fmla="*/ 3930567 w 6710362"/>
                <a:gd name="connsiteY27" fmla="*/ 8454189 h 12650179"/>
                <a:gd name="connsiteX28" fmla="*/ 4411830 w 6710362"/>
                <a:gd name="connsiteY28" fmla="*/ 9256295 h 12650179"/>
                <a:gd name="connsiteX29" fmla="*/ 4796841 w 6710362"/>
                <a:gd name="connsiteY29" fmla="*/ 9978189 h 12650179"/>
                <a:gd name="connsiteX30" fmla="*/ 5101641 w 6710362"/>
                <a:gd name="connsiteY30" fmla="*/ 10459453 h 12650179"/>
                <a:gd name="connsiteX31" fmla="*/ 5165809 w 6710362"/>
                <a:gd name="connsiteY31" fmla="*/ 11053011 h 12650179"/>
                <a:gd name="connsiteX32" fmla="*/ 5069557 w 6710362"/>
                <a:gd name="connsiteY32" fmla="*/ 11646568 h 12650179"/>
                <a:gd name="connsiteX33" fmla="*/ 5181851 w 6710362"/>
                <a:gd name="connsiteY33" fmla="*/ 12304295 h 12650179"/>
                <a:gd name="connsiteX34" fmla="*/ 5887704 w 6710362"/>
                <a:gd name="connsiteY34" fmla="*/ 12641179 h 12650179"/>
                <a:gd name="connsiteX35" fmla="*/ 6259680 w 6710362"/>
                <a:gd name="connsiteY35" fmla="*/ 12575005 h 12650179"/>
                <a:gd name="connsiteX36" fmla="*/ 6710362 w 6710362"/>
                <a:gd name="connsiteY36" fmla="*/ 12614108 h 12650179"/>
                <a:gd name="connsiteX0" fmla="*/ 1492167 w 6710362"/>
                <a:gd name="connsiteY0" fmla="*/ 0 h 12361421"/>
                <a:gd name="connsiteX1" fmla="*/ 866525 w 6710362"/>
                <a:gd name="connsiteY1" fmla="*/ 497305 h 12361421"/>
                <a:gd name="connsiteX2" fmla="*/ 289009 w 6710362"/>
                <a:gd name="connsiteY2" fmla="*/ 946484 h 12361421"/>
                <a:gd name="connsiteX3" fmla="*/ 481514 w 6710362"/>
                <a:gd name="connsiteY3" fmla="*/ 1636295 h 12361421"/>
                <a:gd name="connsiteX4" fmla="*/ 946736 w 6710362"/>
                <a:gd name="connsiteY4" fmla="*/ 2261937 h 12361421"/>
                <a:gd name="connsiteX5" fmla="*/ 1508209 w 6710362"/>
                <a:gd name="connsiteY5" fmla="*/ 2566737 h 12361421"/>
                <a:gd name="connsiteX6" fmla="*/ 1604462 w 6710362"/>
                <a:gd name="connsiteY6" fmla="*/ 2983831 h 12361421"/>
                <a:gd name="connsiteX7" fmla="*/ 1508209 w 6710362"/>
                <a:gd name="connsiteY7" fmla="*/ 3513221 h 12361421"/>
                <a:gd name="connsiteX8" fmla="*/ 1716757 w 6710362"/>
                <a:gd name="connsiteY8" fmla="*/ 4122821 h 12361421"/>
                <a:gd name="connsiteX9" fmla="*/ 1829051 w 6710362"/>
                <a:gd name="connsiteY9" fmla="*/ 4411579 h 12361421"/>
                <a:gd name="connsiteX10" fmla="*/ 1925304 w 6710362"/>
                <a:gd name="connsiteY10" fmla="*/ 4844716 h 12361421"/>
                <a:gd name="connsiteX11" fmla="*/ 1877178 w 6710362"/>
                <a:gd name="connsiteY11" fmla="*/ 5165558 h 12361421"/>
                <a:gd name="connsiteX12" fmla="*/ 1235493 w 6710362"/>
                <a:gd name="connsiteY12" fmla="*/ 5261810 h 12361421"/>
                <a:gd name="connsiteX13" fmla="*/ 914651 w 6710362"/>
                <a:gd name="connsiteY13" fmla="*/ 5406189 h 12361421"/>
                <a:gd name="connsiteX14" fmla="*/ 690062 w 6710362"/>
                <a:gd name="connsiteY14" fmla="*/ 5743074 h 12361421"/>
                <a:gd name="connsiteX15" fmla="*/ 353178 w 6710362"/>
                <a:gd name="connsiteY15" fmla="*/ 5743074 h 12361421"/>
                <a:gd name="connsiteX16" fmla="*/ 16293 w 6710362"/>
                <a:gd name="connsiteY16" fmla="*/ 5727031 h 12361421"/>
                <a:gd name="connsiteX17" fmla="*/ 80462 w 6710362"/>
                <a:gd name="connsiteY17" fmla="*/ 6497052 h 12361421"/>
                <a:gd name="connsiteX18" fmla="*/ 321093 w 6710362"/>
                <a:gd name="connsiteY18" fmla="*/ 6801853 h 12361421"/>
                <a:gd name="connsiteX19" fmla="*/ 690062 w 6710362"/>
                <a:gd name="connsiteY19" fmla="*/ 7042484 h 12361421"/>
                <a:gd name="connsiteX20" fmla="*/ 882567 w 6710362"/>
                <a:gd name="connsiteY20" fmla="*/ 7491663 h 12361421"/>
                <a:gd name="connsiteX21" fmla="*/ 802357 w 6710362"/>
                <a:gd name="connsiteY21" fmla="*/ 8053137 h 12361421"/>
                <a:gd name="connsiteX22" fmla="*/ 1315704 w 6710362"/>
                <a:gd name="connsiteY22" fmla="*/ 8293768 h 12361421"/>
                <a:gd name="connsiteX23" fmla="*/ 2069683 w 6710362"/>
                <a:gd name="connsiteY23" fmla="*/ 8502315 h 12361421"/>
                <a:gd name="connsiteX24" fmla="*/ 2839704 w 6710362"/>
                <a:gd name="connsiteY24" fmla="*/ 8037095 h 12361421"/>
                <a:gd name="connsiteX25" fmla="*/ 3561599 w 6710362"/>
                <a:gd name="connsiteY25" fmla="*/ 8197516 h 12361421"/>
                <a:gd name="connsiteX26" fmla="*/ 3930567 w 6710362"/>
                <a:gd name="connsiteY26" fmla="*/ 8165431 h 12361421"/>
                <a:gd name="connsiteX27" fmla="*/ 4411830 w 6710362"/>
                <a:gd name="connsiteY27" fmla="*/ 8967537 h 12361421"/>
                <a:gd name="connsiteX28" fmla="*/ 4796841 w 6710362"/>
                <a:gd name="connsiteY28" fmla="*/ 9689431 h 12361421"/>
                <a:gd name="connsiteX29" fmla="*/ 5101641 w 6710362"/>
                <a:gd name="connsiteY29" fmla="*/ 10170695 h 12361421"/>
                <a:gd name="connsiteX30" fmla="*/ 5165809 w 6710362"/>
                <a:gd name="connsiteY30" fmla="*/ 10764253 h 12361421"/>
                <a:gd name="connsiteX31" fmla="*/ 5069557 w 6710362"/>
                <a:gd name="connsiteY31" fmla="*/ 11357810 h 12361421"/>
                <a:gd name="connsiteX32" fmla="*/ 5181851 w 6710362"/>
                <a:gd name="connsiteY32" fmla="*/ 12015537 h 12361421"/>
                <a:gd name="connsiteX33" fmla="*/ 5887704 w 6710362"/>
                <a:gd name="connsiteY33" fmla="*/ 12352421 h 12361421"/>
                <a:gd name="connsiteX34" fmla="*/ 6259680 w 6710362"/>
                <a:gd name="connsiteY34" fmla="*/ 12286247 h 12361421"/>
                <a:gd name="connsiteX35" fmla="*/ 6710362 w 6710362"/>
                <a:gd name="connsiteY35" fmla="*/ 12325350 h 12361421"/>
                <a:gd name="connsiteX0" fmla="*/ 866525 w 6710362"/>
                <a:gd name="connsiteY0" fmla="*/ 0 h 11864116"/>
                <a:gd name="connsiteX1" fmla="*/ 289009 w 6710362"/>
                <a:gd name="connsiteY1" fmla="*/ 449179 h 11864116"/>
                <a:gd name="connsiteX2" fmla="*/ 481514 w 6710362"/>
                <a:gd name="connsiteY2" fmla="*/ 1138990 h 11864116"/>
                <a:gd name="connsiteX3" fmla="*/ 946736 w 6710362"/>
                <a:gd name="connsiteY3" fmla="*/ 1764632 h 11864116"/>
                <a:gd name="connsiteX4" fmla="*/ 1508209 w 6710362"/>
                <a:gd name="connsiteY4" fmla="*/ 2069432 h 11864116"/>
                <a:gd name="connsiteX5" fmla="*/ 1604462 w 6710362"/>
                <a:gd name="connsiteY5" fmla="*/ 2486526 h 11864116"/>
                <a:gd name="connsiteX6" fmla="*/ 1508209 w 6710362"/>
                <a:gd name="connsiteY6" fmla="*/ 3015916 h 11864116"/>
                <a:gd name="connsiteX7" fmla="*/ 1716757 w 6710362"/>
                <a:gd name="connsiteY7" fmla="*/ 3625516 h 11864116"/>
                <a:gd name="connsiteX8" fmla="*/ 1829051 w 6710362"/>
                <a:gd name="connsiteY8" fmla="*/ 3914274 h 11864116"/>
                <a:gd name="connsiteX9" fmla="*/ 1925304 w 6710362"/>
                <a:gd name="connsiteY9" fmla="*/ 4347411 h 11864116"/>
                <a:gd name="connsiteX10" fmla="*/ 1877178 w 6710362"/>
                <a:gd name="connsiteY10" fmla="*/ 4668253 h 11864116"/>
                <a:gd name="connsiteX11" fmla="*/ 1235493 w 6710362"/>
                <a:gd name="connsiteY11" fmla="*/ 4764505 h 11864116"/>
                <a:gd name="connsiteX12" fmla="*/ 914651 w 6710362"/>
                <a:gd name="connsiteY12" fmla="*/ 4908884 h 11864116"/>
                <a:gd name="connsiteX13" fmla="*/ 690062 w 6710362"/>
                <a:gd name="connsiteY13" fmla="*/ 5245769 h 11864116"/>
                <a:gd name="connsiteX14" fmla="*/ 353178 w 6710362"/>
                <a:gd name="connsiteY14" fmla="*/ 5245769 h 11864116"/>
                <a:gd name="connsiteX15" fmla="*/ 16293 w 6710362"/>
                <a:gd name="connsiteY15" fmla="*/ 5229726 h 11864116"/>
                <a:gd name="connsiteX16" fmla="*/ 80462 w 6710362"/>
                <a:gd name="connsiteY16" fmla="*/ 5999747 h 11864116"/>
                <a:gd name="connsiteX17" fmla="*/ 321093 w 6710362"/>
                <a:gd name="connsiteY17" fmla="*/ 6304548 h 11864116"/>
                <a:gd name="connsiteX18" fmla="*/ 690062 w 6710362"/>
                <a:gd name="connsiteY18" fmla="*/ 6545179 h 11864116"/>
                <a:gd name="connsiteX19" fmla="*/ 882567 w 6710362"/>
                <a:gd name="connsiteY19" fmla="*/ 6994358 h 11864116"/>
                <a:gd name="connsiteX20" fmla="*/ 802357 w 6710362"/>
                <a:gd name="connsiteY20" fmla="*/ 7555832 h 11864116"/>
                <a:gd name="connsiteX21" fmla="*/ 1315704 w 6710362"/>
                <a:gd name="connsiteY21" fmla="*/ 7796463 h 11864116"/>
                <a:gd name="connsiteX22" fmla="*/ 2069683 w 6710362"/>
                <a:gd name="connsiteY22" fmla="*/ 8005010 h 11864116"/>
                <a:gd name="connsiteX23" fmla="*/ 2839704 w 6710362"/>
                <a:gd name="connsiteY23" fmla="*/ 7539790 h 11864116"/>
                <a:gd name="connsiteX24" fmla="*/ 3561599 w 6710362"/>
                <a:gd name="connsiteY24" fmla="*/ 7700211 h 11864116"/>
                <a:gd name="connsiteX25" fmla="*/ 3930567 w 6710362"/>
                <a:gd name="connsiteY25" fmla="*/ 7668126 h 11864116"/>
                <a:gd name="connsiteX26" fmla="*/ 4411830 w 6710362"/>
                <a:gd name="connsiteY26" fmla="*/ 8470232 h 11864116"/>
                <a:gd name="connsiteX27" fmla="*/ 4796841 w 6710362"/>
                <a:gd name="connsiteY27" fmla="*/ 9192126 h 11864116"/>
                <a:gd name="connsiteX28" fmla="*/ 5101641 w 6710362"/>
                <a:gd name="connsiteY28" fmla="*/ 9673390 h 11864116"/>
                <a:gd name="connsiteX29" fmla="*/ 5165809 w 6710362"/>
                <a:gd name="connsiteY29" fmla="*/ 10266948 h 11864116"/>
                <a:gd name="connsiteX30" fmla="*/ 5069557 w 6710362"/>
                <a:gd name="connsiteY30" fmla="*/ 10860505 h 11864116"/>
                <a:gd name="connsiteX31" fmla="*/ 5181851 w 6710362"/>
                <a:gd name="connsiteY31" fmla="*/ 11518232 h 11864116"/>
                <a:gd name="connsiteX32" fmla="*/ 5887704 w 6710362"/>
                <a:gd name="connsiteY32" fmla="*/ 11855116 h 11864116"/>
                <a:gd name="connsiteX33" fmla="*/ 6259680 w 6710362"/>
                <a:gd name="connsiteY33" fmla="*/ 11788942 h 11864116"/>
                <a:gd name="connsiteX34" fmla="*/ 6710362 w 6710362"/>
                <a:gd name="connsiteY34" fmla="*/ 11828045 h 11864116"/>
                <a:gd name="connsiteX0" fmla="*/ 289009 w 6710362"/>
                <a:gd name="connsiteY0" fmla="*/ 0 h 11414937"/>
                <a:gd name="connsiteX1" fmla="*/ 481514 w 6710362"/>
                <a:gd name="connsiteY1" fmla="*/ 689811 h 11414937"/>
                <a:gd name="connsiteX2" fmla="*/ 946736 w 6710362"/>
                <a:gd name="connsiteY2" fmla="*/ 1315453 h 11414937"/>
                <a:gd name="connsiteX3" fmla="*/ 1508209 w 6710362"/>
                <a:gd name="connsiteY3" fmla="*/ 1620253 h 11414937"/>
                <a:gd name="connsiteX4" fmla="*/ 1604462 w 6710362"/>
                <a:gd name="connsiteY4" fmla="*/ 2037347 h 11414937"/>
                <a:gd name="connsiteX5" fmla="*/ 1508209 w 6710362"/>
                <a:gd name="connsiteY5" fmla="*/ 2566737 h 11414937"/>
                <a:gd name="connsiteX6" fmla="*/ 1716757 w 6710362"/>
                <a:gd name="connsiteY6" fmla="*/ 3176337 h 11414937"/>
                <a:gd name="connsiteX7" fmla="*/ 1829051 w 6710362"/>
                <a:gd name="connsiteY7" fmla="*/ 3465095 h 11414937"/>
                <a:gd name="connsiteX8" fmla="*/ 1925304 w 6710362"/>
                <a:gd name="connsiteY8" fmla="*/ 3898232 h 11414937"/>
                <a:gd name="connsiteX9" fmla="*/ 1877178 w 6710362"/>
                <a:gd name="connsiteY9" fmla="*/ 4219074 h 11414937"/>
                <a:gd name="connsiteX10" fmla="*/ 1235493 w 6710362"/>
                <a:gd name="connsiteY10" fmla="*/ 4315326 h 11414937"/>
                <a:gd name="connsiteX11" fmla="*/ 914651 w 6710362"/>
                <a:gd name="connsiteY11" fmla="*/ 4459705 h 11414937"/>
                <a:gd name="connsiteX12" fmla="*/ 690062 w 6710362"/>
                <a:gd name="connsiteY12" fmla="*/ 4796590 h 11414937"/>
                <a:gd name="connsiteX13" fmla="*/ 353178 w 6710362"/>
                <a:gd name="connsiteY13" fmla="*/ 4796590 h 11414937"/>
                <a:gd name="connsiteX14" fmla="*/ 16293 w 6710362"/>
                <a:gd name="connsiteY14" fmla="*/ 4780547 h 11414937"/>
                <a:gd name="connsiteX15" fmla="*/ 80462 w 6710362"/>
                <a:gd name="connsiteY15" fmla="*/ 5550568 h 11414937"/>
                <a:gd name="connsiteX16" fmla="*/ 321093 w 6710362"/>
                <a:gd name="connsiteY16" fmla="*/ 5855369 h 11414937"/>
                <a:gd name="connsiteX17" fmla="*/ 690062 w 6710362"/>
                <a:gd name="connsiteY17" fmla="*/ 6096000 h 11414937"/>
                <a:gd name="connsiteX18" fmla="*/ 882567 w 6710362"/>
                <a:gd name="connsiteY18" fmla="*/ 6545179 h 11414937"/>
                <a:gd name="connsiteX19" fmla="*/ 802357 w 6710362"/>
                <a:gd name="connsiteY19" fmla="*/ 7106653 h 11414937"/>
                <a:gd name="connsiteX20" fmla="*/ 1315704 w 6710362"/>
                <a:gd name="connsiteY20" fmla="*/ 7347284 h 11414937"/>
                <a:gd name="connsiteX21" fmla="*/ 2069683 w 6710362"/>
                <a:gd name="connsiteY21" fmla="*/ 7555831 h 11414937"/>
                <a:gd name="connsiteX22" fmla="*/ 2839704 w 6710362"/>
                <a:gd name="connsiteY22" fmla="*/ 7090611 h 11414937"/>
                <a:gd name="connsiteX23" fmla="*/ 3561599 w 6710362"/>
                <a:gd name="connsiteY23" fmla="*/ 7251032 h 11414937"/>
                <a:gd name="connsiteX24" fmla="*/ 3930567 w 6710362"/>
                <a:gd name="connsiteY24" fmla="*/ 7218947 h 11414937"/>
                <a:gd name="connsiteX25" fmla="*/ 4411830 w 6710362"/>
                <a:gd name="connsiteY25" fmla="*/ 8021053 h 11414937"/>
                <a:gd name="connsiteX26" fmla="*/ 4796841 w 6710362"/>
                <a:gd name="connsiteY26" fmla="*/ 8742947 h 11414937"/>
                <a:gd name="connsiteX27" fmla="*/ 5101641 w 6710362"/>
                <a:gd name="connsiteY27" fmla="*/ 9224211 h 11414937"/>
                <a:gd name="connsiteX28" fmla="*/ 5165809 w 6710362"/>
                <a:gd name="connsiteY28" fmla="*/ 9817769 h 11414937"/>
                <a:gd name="connsiteX29" fmla="*/ 5069557 w 6710362"/>
                <a:gd name="connsiteY29" fmla="*/ 10411326 h 11414937"/>
                <a:gd name="connsiteX30" fmla="*/ 5181851 w 6710362"/>
                <a:gd name="connsiteY30" fmla="*/ 11069053 h 11414937"/>
                <a:gd name="connsiteX31" fmla="*/ 5887704 w 6710362"/>
                <a:gd name="connsiteY31" fmla="*/ 11405937 h 11414937"/>
                <a:gd name="connsiteX32" fmla="*/ 6259680 w 6710362"/>
                <a:gd name="connsiteY32" fmla="*/ 11339763 h 11414937"/>
                <a:gd name="connsiteX33" fmla="*/ 6710362 w 6710362"/>
                <a:gd name="connsiteY33" fmla="*/ 11378866 h 11414937"/>
                <a:gd name="connsiteX0" fmla="*/ 481514 w 6710362"/>
                <a:gd name="connsiteY0" fmla="*/ 0 h 10725126"/>
                <a:gd name="connsiteX1" fmla="*/ 946736 w 6710362"/>
                <a:gd name="connsiteY1" fmla="*/ 625642 h 10725126"/>
                <a:gd name="connsiteX2" fmla="*/ 1508209 w 6710362"/>
                <a:gd name="connsiteY2" fmla="*/ 930442 h 10725126"/>
                <a:gd name="connsiteX3" fmla="*/ 1604462 w 6710362"/>
                <a:gd name="connsiteY3" fmla="*/ 1347536 h 10725126"/>
                <a:gd name="connsiteX4" fmla="*/ 1508209 w 6710362"/>
                <a:gd name="connsiteY4" fmla="*/ 1876926 h 10725126"/>
                <a:gd name="connsiteX5" fmla="*/ 1716757 w 6710362"/>
                <a:gd name="connsiteY5" fmla="*/ 2486526 h 10725126"/>
                <a:gd name="connsiteX6" fmla="*/ 1829051 w 6710362"/>
                <a:gd name="connsiteY6" fmla="*/ 2775284 h 10725126"/>
                <a:gd name="connsiteX7" fmla="*/ 1925304 w 6710362"/>
                <a:gd name="connsiteY7" fmla="*/ 3208421 h 10725126"/>
                <a:gd name="connsiteX8" fmla="*/ 1877178 w 6710362"/>
                <a:gd name="connsiteY8" fmla="*/ 3529263 h 10725126"/>
                <a:gd name="connsiteX9" fmla="*/ 1235493 w 6710362"/>
                <a:gd name="connsiteY9" fmla="*/ 3625515 h 10725126"/>
                <a:gd name="connsiteX10" fmla="*/ 914651 w 6710362"/>
                <a:gd name="connsiteY10" fmla="*/ 3769894 h 10725126"/>
                <a:gd name="connsiteX11" fmla="*/ 690062 w 6710362"/>
                <a:gd name="connsiteY11" fmla="*/ 4106779 h 10725126"/>
                <a:gd name="connsiteX12" fmla="*/ 353178 w 6710362"/>
                <a:gd name="connsiteY12" fmla="*/ 4106779 h 10725126"/>
                <a:gd name="connsiteX13" fmla="*/ 16293 w 6710362"/>
                <a:gd name="connsiteY13" fmla="*/ 4090736 h 10725126"/>
                <a:gd name="connsiteX14" fmla="*/ 80462 w 6710362"/>
                <a:gd name="connsiteY14" fmla="*/ 4860757 h 10725126"/>
                <a:gd name="connsiteX15" fmla="*/ 321093 w 6710362"/>
                <a:gd name="connsiteY15" fmla="*/ 5165558 h 10725126"/>
                <a:gd name="connsiteX16" fmla="*/ 690062 w 6710362"/>
                <a:gd name="connsiteY16" fmla="*/ 5406189 h 10725126"/>
                <a:gd name="connsiteX17" fmla="*/ 882567 w 6710362"/>
                <a:gd name="connsiteY17" fmla="*/ 5855368 h 10725126"/>
                <a:gd name="connsiteX18" fmla="*/ 802357 w 6710362"/>
                <a:gd name="connsiteY18" fmla="*/ 6416842 h 10725126"/>
                <a:gd name="connsiteX19" fmla="*/ 1315704 w 6710362"/>
                <a:gd name="connsiteY19" fmla="*/ 6657473 h 10725126"/>
                <a:gd name="connsiteX20" fmla="*/ 2069683 w 6710362"/>
                <a:gd name="connsiteY20" fmla="*/ 6866020 h 10725126"/>
                <a:gd name="connsiteX21" fmla="*/ 2839704 w 6710362"/>
                <a:gd name="connsiteY21" fmla="*/ 6400800 h 10725126"/>
                <a:gd name="connsiteX22" fmla="*/ 3561599 w 6710362"/>
                <a:gd name="connsiteY22" fmla="*/ 6561221 h 10725126"/>
                <a:gd name="connsiteX23" fmla="*/ 3930567 w 6710362"/>
                <a:gd name="connsiteY23" fmla="*/ 6529136 h 10725126"/>
                <a:gd name="connsiteX24" fmla="*/ 4411830 w 6710362"/>
                <a:gd name="connsiteY24" fmla="*/ 7331242 h 10725126"/>
                <a:gd name="connsiteX25" fmla="*/ 4796841 w 6710362"/>
                <a:gd name="connsiteY25" fmla="*/ 8053136 h 10725126"/>
                <a:gd name="connsiteX26" fmla="*/ 5101641 w 6710362"/>
                <a:gd name="connsiteY26" fmla="*/ 8534400 h 10725126"/>
                <a:gd name="connsiteX27" fmla="*/ 5165809 w 6710362"/>
                <a:gd name="connsiteY27" fmla="*/ 9127958 h 10725126"/>
                <a:gd name="connsiteX28" fmla="*/ 5069557 w 6710362"/>
                <a:gd name="connsiteY28" fmla="*/ 9721515 h 10725126"/>
                <a:gd name="connsiteX29" fmla="*/ 5181851 w 6710362"/>
                <a:gd name="connsiteY29" fmla="*/ 10379242 h 10725126"/>
                <a:gd name="connsiteX30" fmla="*/ 5887704 w 6710362"/>
                <a:gd name="connsiteY30" fmla="*/ 10716126 h 10725126"/>
                <a:gd name="connsiteX31" fmla="*/ 6259680 w 6710362"/>
                <a:gd name="connsiteY31" fmla="*/ 10649952 h 10725126"/>
                <a:gd name="connsiteX32" fmla="*/ 6710362 w 6710362"/>
                <a:gd name="connsiteY32" fmla="*/ 10689055 h 10725126"/>
                <a:gd name="connsiteX0" fmla="*/ 946736 w 6710362"/>
                <a:gd name="connsiteY0" fmla="*/ 0 h 10099484"/>
                <a:gd name="connsiteX1" fmla="*/ 1508209 w 6710362"/>
                <a:gd name="connsiteY1" fmla="*/ 304800 h 10099484"/>
                <a:gd name="connsiteX2" fmla="*/ 1604462 w 6710362"/>
                <a:gd name="connsiteY2" fmla="*/ 721894 h 10099484"/>
                <a:gd name="connsiteX3" fmla="*/ 1508209 w 6710362"/>
                <a:gd name="connsiteY3" fmla="*/ 1251284 h 10099484"/>
                <a:gd name="connsiteX4" fmla="*/ 1716757 w 6710362"/>
                <a:gd name="connsiteY4" fmla="*/ 1860884 h 10099484"/>
                <a:gd name="connsiteX5" fmla="*/ 1829051 w 6710362"/>
                <a:gd name="connsiteY5" fmla="*/ 2149642 h 10099484"/>
                <a:gd name="connsiteX6" fmla="*/ 1925304 w 6710362"/>
                <a:gd name="connsiteY6" fmla="*/ 2582779 h 10099484"/>
                <a:gd name="connsiteX7" fmla="*/ 1877178 w 6710362"/>
                <a:gd name="connsiteY7" fmla="*/ 2903621 h 10099484"/>
                <a:gd name="connsiteX8" fmla="*/ 1235493 w 6710362"/>
                <a:gd name="connsiteY8" fmla="*/ 2999873 h 10099484"/>
                <a:gd name="connsiteX9" fmla="*/ 914651 w 6710362"/>
                <a:gd name="connsiteY9" fmla="*/ 3144252 h 10099484"/>
                <a:gd name="connsiteX10" fmla="*/ 690062 w 6710362"/>
                <a:gd name="connsiteY10" fmla="*/ 3481137 h 10099484"/>
                <a:gd name="connsiteX11" fmla="*/ 353178 w 6710362"/>
                <a:gd name="connsiteY11" fmla="*/ 3481137 h 10099484"/>
                <a:gd name="connsiteX12" fmla="*/ 16293 w 6710362"/>
                <a:gd name="connsiteY12" fmla="*/ 3465094 h 10099484"/>
                <a:gd name="connsiteX13" fmla="*/ 80462 w 6710362"/>
                <a:gd name="connsiteY13" fmla="*/ 4235115 h 10099484"/>
                <a:gd name="connsiteX14" fmla="*/ 321093 w 6710362"/>
                <a:gd name="connsiteY14" fmla="*/ 4539916 h 10099484"/>
                <a:gd name="connsiteX15" fmla="*/ 690062 w 6710362"/>
                <a:gd name="connsiteY15" fmla="*/ 4780547 h 10099484"/>
                <a:gd name="connsiteX16" fmla="*/ 882567 w 6710362"/>
                <a:gd name="connsiteY16" fmla="*/ 5229726 h 10099484"/>
                <a:gd name="connsiteX17" fmla="*/ 802357 w 6710362"/>
                <a:gd name="connsiteY17" fmla="*/ 5791200 h 10099484"/>
                <a:gd name="connsiteX18" fmla="*/ 1315704 w 6710362"/>
                <a:gd name="connsiteY18" fmla="*/ 6031831 h 10099484"/>
                <a:gd name="connsiteX19" fmla="*/ 2069683 w 6710362"/>
                <a:gd name="connsiteY19" fmla="*/ 6240378 h 10099484"/>
                <a:gd name="connsiteX20" fmla="*/ 2839704 w 6710362"/>
                <a:gd name="connsiteY20" fmla="*/ 5775158 h 10099484"/>
                <a:gd name="connsiteX21" fmla="*/ 3561599 w 6710362"/>
                <a:gd name="connsiteY21" fmla="*/ 5935579 h 10099484"/>
                <a:gd name="connsiteX22" fmla="*/ 3930567 w 6710362"/>
                <a:gd name="connsiteY22" fmla="*/ 5903494 h 10099484"/>
                <a:gd name="connsiteX23" fmla="*/ 4411830 w 6710362"/>
                <a:gd name="connsiteY23" fmla="*/ 6705600 h 10099484"/>
                <a:gd name="connsiteX24" fmla="*/ 4796841 w 6710362"/>
                <a:gd name="connsiteY24" fmla="*/ 7427494 h 10099484"/>
                <a:gd name="connsiteX25" fmla="*/ 5101641 w 6710362"/>
                <a:gd name="connsiteY25" fmla="*/ 7908758 h 10099484"/>
                <a:gd name="connsiteX26" fmla="*/ 5165809 w 6710362"/>
                <a:gd name="connsiteY26" fmla="*/ 8502316 h 10099484"/>
                <a:gd name="connsiteX27" fmla="*/ 5069557 w 6710362"/>
                <a:gd name="connsiteY27" fmla="*/ 9095873 h 10099484"/>
                <a:gd name="connsiteX28" fmla="*/ 5181851 w 6710362"/>
                <a:gd name="connsiteY28" fmla="*/ 9753600 h 10099484"/>
                <a:gd name="connsiteX29" fmla="*/ 5887704 w 6710362"/>
                <a:gd name="connsiteY29" fmla="*/ 10090484 h 10099484"/>
                <a:gd name="connsiteX30" fmla="*/ 6259680 w 6710362"/>
                <a:gd name="connsiteY30" fmla="*/ 10024310 h 10099484"/>
                <a:gd name="connsiteX31" fmla="*/ 6710362 w 6710362"/>
                <a:gd name="connsiteY31" fmla="*/ 10063413 h 10099484"/>
                <a:gd name="connsiteX0" fmla="*/ 1508209 w 6710362"/>
                <a:gd name="connsiteY0" fmla="*/ 0 h 9794684"/>
                <a:gd name="connsiteX1" fmla="*/ 1604462 w 6710362"/>
                <a:gd name="connsiteY1" fmla="*/ 417094 h 9794684"/>
                <a:gd name="connsiteX2" fmla="*/ 1508209 w 6710362"/>
                <a:gd name="connsiteY2" fmla="*/ 946484 h 9794684"/>
                <a:gd name="connsiteX3" fmla="*/ 1716757 w 6710362"/>
                <a:gd name="connsiteY3" fmla="*/ 1556084 h 9794684"/>
                <a:gd name="connsiteX4" fmla="*/ 1829051 w 6710362"/>
                <a:gd name="connsiteY4" fmla="*/ 1844842 h 9794684"/>
                <a:gd name="connsiteX5" fmla="*/ 1925304 w 6710362"/>
                <a:gd name="connsiteY5" fmla="*/ 2277979 h 9794684"/>
                <a:gd name="connsiteX6" fmla="*/ 1877178 w 6710362"/>
                <a:gd name="connsiteY6" fmla="*/ 2598821 h 9794684"/>
                <a:gd name="connsiteX7" fmla="*/ 1235493 w 6710362"/>
                <a:gd name="connsiteY7" fmla="*/ 2695073 h 9794684"/>
                <a:gd name="connsiteX8" fmla="*/ 914651 w 6710362"/>
                <a:gd name="connsiteY8" fmla="*/ 2839452 h 9794684"/>
                <a:gd name="connsiteX9" fmla="*/ 690062 w 6710362"/>
                <a:gd name="connsiteY9" fmla="*/ 3176337 h 9794684"/>
                <a:gd name="connsiteX10" fmla="*/ 353178 w 6710362"/>
                <a:gd name="connsiteY10" fmla="*/ 3176337 h 9794684"/>
                <a:gd name="connsiteX11" fmla="*/ 16293 w 6710362"/>
                <a:gd name="connsiteY11" fmla="*/ 3160294 h 9794684"/>
                <a:gd name="connsiteX12" fmla="*/ 80462 w 6710362"/>
                <a:gd name="connsiteY12" fmla="*/ 3930315 h 9794684"/>
                <a:gd name="connsiteX13" fmla="*/ 321093 w 6710362"/>
                <a:gd name="connsiteY13" fmla="*/ 4235116 h 9794684"/>
                <a:gd name="connsiteX14" fmla="*/ 690062 w 6710362"/>
                <a:gd name="connsiteY14" fmla="*/ 4475747 h 9794684"/>
                <a:gd name="connsiteX15" fmla="*/ 882567 w 6710362"/>
                <a:gd name="connsiteY15" fmla="*/ 4924926 h 9794684"/>
                <a:gd name="connsiteX16" fmla="*/ 802357 w 6710362"/>
                <a:gd name="connsiteY16" fmla="*/ 5486400 h 9794684"/>
                <a:gd name="connsiteX17" fmla="*/ 1315704 w 6710362"/>
                <a:gd name="connsiteY17" fmla="*/ 5727031 h 9794684"/>
                <a:gd name="connsiteX18" fmla="*/ 2069683 w 6710362"/>
                <a:gd name="connsiteY18" fmla="*/ 5935578 h 9794684"/>
                <a:gd name="connsiteX19" fmla="*/ 2839704 w 6710362"/>
                <a:gd name="connsiteY19" fmla="*/ 5470358 h 9794684"/>
                <a:gd name="connsiteX20" fmla="*/ 3561599 w 6710362"/>
                <a:gd name="connsiteY20" fmla="*/ 5630779 h 9794684"/>
                <a:gd name="connsiteX21" fmla="*/ 3930567 w 6710362"/>
                <a:gd name="connsiteY21" fmla="*/ 5598694 h 9794684"/>
                <a:gd name="connsiteX22" fmla="*/ 4411830 w 6710362"/>
                <a:gd name="connsiteY22" fmla="*/ 6400800 h 9794684"/>
                <a:gd name="connsiteX23" fmla="*/ 4796841 w 6710362"/>
                <a:gd name="connsiteY23" fmla="*/ 7122694 h 9794684"/>
                <a:gd name="connsiteX24" fmla="*/ 5101641 w 6710362"/>
                <a:gd name="connsiteY24" fmla="*/ 7603958 h 9794684"/>
                <a:gd name="connsiteX25" fmla="*/ 5165809 w 6710362"/>
                <a:gd name="connsiteY25" fmla="*/ 8197516 h 9794684"/>
                <a:gd name="connsiteX26" fmla="*/ 5069557 w 6710362"/>
                <a:gd name="connsiteY26" fmla="*/ 8791073 h 9794684"/>
                <a:gd name="connsiteX27" fmla="*/ 5181851 w 6710362"/>
                <a:gd name="connsiteY27" fmla="*/ 9448800 h 9794684"/>
                <a:gd name="connsiteX28" fmla="*/ 5887704 w 6710362"/>
                <a:gd name="connsiteY28" fmla="*/ 9785684 h 9794684"/>
                <a:gd name="connsiteX29" fmla="*/ 6259680 w 6710362"/>
                <a:gd name="connsiteY29" fmla="*/ 9719510 h 9794684"/>
                <a:gd name="connsiteX30" fmla="*/ 6710362 w 6710362"/>
                <a:gd name="connsiteY30" fmla="*/ 9758613 h 9794684"/>
                <a:gd name="connsiteX0" fmla="*/ 1604462 w 6710362"/>
                <a:gd name="connsiteY0" fmla="*/ 0 h 9377590"/>
                <a:gd name="connsiteX1" fmla="*/ 1508209 w 6710362"/>
                <a:gd name="connsiteY1" fmla="*/ 529390 h 9377590"/>
                <a:gd name="connsiteX2" fmla="*/ 1716757 w 6710362"/>
                <a:gd name="connsiteY2" fmla="*/ 1138990 h 9377590"/>
                <a:gd name="connsiteX3" fmla="*/ 1829051 w 6710362"/>
                <a:gd name="connsiteY3" fmla="*/ 1427748 h 9377590"/>
                <a:gd name="connsiteX4" fmla="*/ 1925304 w 6710362"/>
                <a:gd name="connsiteY4" fmla="*/ 1860885 h 9377590"/>
                <a:gd name="connsiteX5" fmla="*/ 1877178 w 6710362"/>
                <a:gd name="connsiteY5" fmla="*/ 2181727 h 9377590"/>
                <a:gd name="connsiteX6" fmla="*/ 1235493 w 6710362"/>
                <a:gd name="connsiteY6" fmla="*/ 2277979 h 9377590"/>
                <a:gd name="connsiteX7" fmla="*/ 914651 w 6710362"/>
                <a:gd name="connsiteY7" fmla="*/ 2422358 h 9377590"/>
                <a:gd name="connsiteX8" fmla="*/ 690062 w 6710362"/>
                <a:gd name="connsiteY8" fmla="*/ 2759243 h 9377590"/>
                <a:gd name="connsiteX9" fmla="*/ 353178 w 6710362"/>
                <a:gd name="connsiteY9" fmla="*/ 2759243 h 9377590"/>
                <a:gd name="connsiteX10" fmla="*/ 16293 w 6710362"/>
                <a:gd name="connsiteY10" fmla="*/ 2743200 h 9377590"/>
                <a:gd name="connsiteX11" fmla="*/ 80462 w 6710362"/>
                <a:gd name="connsiteY11" fmla="*/ 3513221 h 9377590"/>
                <a:gd name="connsiteX12" fmla="*/ 321093 w 6710362"/>
                <a:gd name="connsiteY12" fmla="*/ 3818022 h 9377590"/>
                <a:gd name="connsiteX13" fmla="*/ 690062 w 6710362"/>
                <a:gd name="connsiteY13" fmla="*/ 4058653 h 9377590"/>
                <a:gd name="connsiteX14" fmla="*/ 882567 w 6710362"/>
                <a:gd name="connsiteY14" fmla="*/ 4507832 h 9377590"/>
                <a:gd name="connsiteX15" fmla="*/ 802357 w 6710362"/>
                <a:gd name="connsiteY15" fmla="*/ 5069306 h 9377590"/>
                <a:gd name="connsiteX16" fmla="*/ 1315704 w 6710362"/>
                <a:gd name="connsiteY16" fmla="*/ 5309937 h 9377590"/>
                <a:gd name="connsiteX17" fmla="*/ 2069683 w 6710362"/>
                <a:gd name="connsiteY17" fmla="*/ 5518484 h 9377590"/>
                <a:gd name="connsiteX18" fmla="*/ 2839704 w 6710362"/>
                <a:gd name="connsiteY18" fmla="*/ 5053264 h 9377590"/>
                <a:gd name="connsiteX19" fmla="*/ 3561599 w 6710362"/>
                <a:gd name="connsiteY19" fmla="*/ 5213685 h 9377590"/>
                <a:gd name="connsiteX20" fmla="*/ 3930567 w 6710362"/>
                <a:gd name="connsiteY20" fmla="*/ 5181600 h 9377590"/>
                <a:gd name="connsiteX21" fmla="*/ 4411830 w 6710362"/>
                <a:gd name="connsiteY21" fmla="*/ 5983706 h 9377590"/>
                <a:gd name="connsiteX22" fmla="*/ 4796841 w 6710362"/>
                <a:gd name="connsiteY22" fmla="*/ 6705600 h 9377590"/>
                <a:gd name="connsiteX23" fmla="*/ 5101641 w 6710362"/>
                <a:gd name="connsiteY23" fmla="*/ 7186864 h 9377590"/>
                <a:gd name="connsiteX24" fmla="*/ 5165809 w 6710362"/>
                <a:gd name="connsiteY24" fmla="*/ 7780422 h 9377590"/>
                <a:gd name="connsiteX25" fmla="*/ 5069557 w 6710362"/>
                <a:gd name="connsiteY25" fmla="*/ 8373979 h 9377590"/>
                <a:gd name="connsiteX26" fmla="*/ 5181851 w 6710362"/>
                <a:gd name="connsiteY26" fmla="*/ 9031706 h 9377590"/>
                <a:gd name="connsiteX27" fmla="*/ 5887704 w 6710362"/>
                <a:gd name="connsiteY27" fmla="*/ 9368590 h 9377590"/>
                <a:gd name="connsiteX28" fmla="*/ 6259680 w 6710362"/>
                <a:gd name="connsiteY28" fmla="*/ 9302416 h 9377590"/>
                <a:gd name="connsiteX29" fmla="*/ 6710362 w 6710362"/>
                <a:gd name="connsiteY29" fmla="*/ 9341519 h 9377590"/>
                <a:gd name="connsiteX0" fmla="*/ 1508209 w 6710362"/>
                <a:gd name="connsiteY0" fmla="*/ 0 h 8848200"/>
                <a:gd name="connsiteX1" fmla="*/ 1716757 w 6710362"/>
                <a:gd name="connsiteY1" fmla="*/ 609600 h 8848200"/>
                <a:gd name="connsiteX2" fmla="*/ 1829051 w 6710362"/>
                <a:gd name="connsiteY2" fmla="*/ 898358 h 8848200"/>
                <a:gd name="connsiteX3" fmla="*/ 1925304 w 6710362"/>
                <a:gd name="connsiteY3" fmla="*/ 1331495 h 8848200"/>
                <a:gd name="connsiteX4" fmla="*/ 1877178 w 6710362"/>
                <a:gd name="connsiteY4" fmla="*/ 1652337 h 8848200"/>
                <a:gd name="connsiteX5" fmla="*/ 1235493 w 6710362"/>
                <a:gd name="connsiteY5" fmla="*/ 1748589 h 8848200"/>
                <a:gd name="connsiteX6" fmla="*/ 914651 w 6710362"/>
                <a:gd name="connsiteY6" fmla="*/ 1892968 h 8848200"/>
                <a:gd name="connsiteX7" fmla="*/ 690062 w 6710362"/>
                <a:gd name="connsiteY7" fmla="*/ 2229853 h 8848200"/>
                <a:gd name="connsiteX8" fmla="*/ 353178 w 6710362"/>
                <a:gd name="connsiteY8" fmla="*/ 2229853 h 8848200"/>
                <a:gd name="connsiteX9" fmla="*/ 16293 w 6710362"/>
                <a:gd name="connsiteY9" fmla="*/ 2213810 h 8848200"/>
                <a:gd name="connsiteX10" fmla="*/ 80462 w 6710362"/>
                <a:gd name="connsiteY10" fmla="*/ 2983831 h 8848200"/>
                <a:gd name="connsiteX11" fmla="*/ 321093 w 6710362"/>
                <a:gd name="connsiteY11" fmla="*/ 3288632 h 8848200"/>
                <a:gd name="connsiteX12" fmla="*/ 690062 w 6710362"/>
                <a:gd name="connsiteY12" fmla="*/ 3529263 h 8848200"/>
                <a:gd name="connsiteX13" fmla="*/ 882567 w 6710362"/>
                <a:gd name="connsiteY13" fmla="*/ 3978442 h 8848200"/>
                <a:gd name="connsiteX14" fmla="*/ 802357 w 6710362"/>
                <a:gd name="connsiteY14" fmla="*/ 4539916 h 8848200"/>
                <a:gd name="connsiteX15" fmla="*/ 1315704 w 6710362"/>
                <a:gd name="connsiteY15" fmla="*/ 4780547 h 8848200"/>
                <a:gd name="connsiteX16" fmla="*/ 2069683 w 6710362"/>
                <a:gd name="connsiteY16" fmla="*/ 4989094 h 8848200"/>
                <a:gd name="connsiteX17" fmla="*/ 2839704 w 6710362"/>
                <a:gd name="connsiteY17" fmla="*/ 4523874 h 8848200"/>
                <a:gd name="connsiteX18" fmla="*/ 3561599 w 6710362"/>
                <a:gd name="connsiteY18" fmla="*/ 4684295 h 8848200"/>
                <a:gd name="connsiteX19" fmla="*/ 3930567 w 6710362"/>
                <a:gd name="connsiteY19" fmla="*/ 4652210 h 8848200"/>
                <a:gd name="connsiteX20" fmla="*/ 4411830 w 6710362"/>
                <a:gd name="connsiteY20" fmla="*/ 5454316 h 8848200"/>
                <a:gd name="connsiteX21" fmla="*/ 4796841 w 6710362"/>
                <a:gd name="connsiteY21" fmla="*/ 6176210 h 8848200"/>
                <a:gd name="connsiteX22" fmla="*/ 5101641 w 6710362"/>
                <a:gd name="connsiteY22" fmla="*/ 6657474 h 8848200"/>
                <a:gd name="connsiteX23" fmla="*/ 5165809 w 6710362"/>
                <a:gd name="connsiteY23" fmla="*/ 7251032 h 8848200"/>
                <a:gd name="connsiteX24" fmla="*/ 5069557 w 6710362"/>
                <a:gd name="connsiteY24" fmla="*/ 7844589 h 8848200"/>
                <a:gd name="connsiteX25" fmla="*/ 5181851 w 6710362"/>
                <a:gd name="connsiteY25" fmla="*/ 8502316 h 8848200"/>
                <a:gd name="connsiteX26" fmla="*/ 5887704 w 6710362"/>
                <a:gd name="connsiteY26" fmla="*/ 8839200 h 8848200"/>
                <a:gd name="connsiteX27" fmla="*/ 6259680 w 6710362"/>
                <a:gd name="connsiteY27" fmla="*/ 8773026 h 8848200"/>
                <a:gd name="connsiteX28" fmla="*/ 6710362 w 6710362"/>
                <a:gd name="connsiteY28" fmla="*/ 8812129 h 8848200"/>
                <a:gd name="connsiteX0" fmla="*/ 1716757 w 6710362"/>
                <a:gd name="connsiteY0" fmla="*/ 0 h 8238600"/>
                <a:gd name="connsiteX1" fmla="*/ 1829051 w 6710362"/>
                <a:gd name="connsiteY1" fmla="*/ 288758 h 8238600"/>
                <a:gd name="connsiteX2" fmla="*/ 1925304 w 6710362"/>
                <a:gd name="connsiteY2" fmla="*/ 721895 h 8238600"/>
                <a:gd name="connsiteX3" fmla="*/ 1877178 w 6710362"/>
                <a:gd name="connsiteY3" fmla="*/ 1042737 h 8238600"/>
                <a:gd name="connsiteX4" fmla="*/ 1235493 w 6710362"/>
                <a:gd name="connsiteY4" fmla="*/ 1138989 h 8238600"/>
                <a:gd name="connsiteX5" fmla="*/ 914651 w 6710362"/>
                <a:gd name="connsiteY5" fmla="*/ 1283368 h 8238600"/>
                <a:gd name="connsiteX6" fmla="*/ 690062 w 6710362"/>
                <a:gd name="connsiteY6" fmla="*/ 1620253 h 8238600"/>
                <a:gd name="connsiteX7" fmla="*/ 353178 w 6710362"/>
                <a:gd name="connsiteY7" fmla="*/ 1620253 h 8238600"/>
                <a:gd name="connsiteX8" fmla="*/ 16293 w 6710362"/>
                <a:gd name="connsiteY8" fmla="*/ 1604210 h 8238600"/>
                <a:gd name="connsiteX9" fmla="*/ 80462 w 6710362"/>
                <a:gd name="connsiteY9" fmla="*/ 2374231 h 8238600"/>
                <a:gd name="connsiteX10" fmla="*/ 321093 w 6710362"/>
                <a:gd name="connsiteY10" fmla="*/ 2679032 h 8238600"/>
                <a:gd name="connsiteX11" fmla="*/ 690062 w 6710362"/>
                <a:gd name="connsiteY11" fmla="*/ 2919663 h 8238600"/>
                <a:gd name="connsiteX12" fmla="*/ 882567 w 6710362"/>
                <a:gd name="connsiteY12" fmla="*/ 3368842 h 8238600"/>
                <a:gd name="connsiteX13" fmla="*/ 802357 w 6710362"/>
                <a:gd name="connsiteY13" fmla="*/ 3930316 h 8238600"/>
                <a:gd name="connsiteX14" fmla="*/ 1315704 w 6710362"/>
                <a:gd name="connsiteY14" fmla="*/ 4170947 h 8238600"/>
                <a:gd name="connsiteX15" fmla="*/ 2069683 w 6710362"/>
                <a:gd name="connsiteY15" fmla="*/ 4379494 h 8238600"/>
                <a:gd name="connsiteX16" fmla="*/ 2839704 w 6710362"/>
                <a:gd name="connsiteY16" fmla="*/ 3914274 h 8238600"/>
                <a:gd name="connsiteX17" fmla="*/ 3561599 w 6710362"/>
                <a:gd name="connsiteY17" fmla="*/ 4074695 h 8238600"/>
                <a:gd name="connsiteX18" fmla="*/ 3930567 w 6710362"/>
                <a:gd name="connsiteY18" fmla="*/ 4042610 h 8238600"/>
                <a:gd name="connsiteX19" fmla="*/ 4411830 w 6710362"/>
                <a:gd name="connsiteY19" fmla="*/ 4844716 h 8238600"/>
                <a:gd name="connsiteX20" fmla="*/ 4796841 w 6710362"/>
                <a:gd name="connsiteY20" fmla="*/ 5566610 h 8238600"/>
                <a:gd name="connsiteX21" fmla="*/ 5101641 w 6710362"/>
                <a:gd name="connsiteY21" fmla="*/ 6047874 h 8238600"/>
                <a:gd name="connsiteX22" fmla="*/ 5165809 w 6710362"/>
                <a:gd name="connsiteY22" fmla="*/ 6641432 h 8238600"/>
                <a:gd name="connsiteX23" fmla="*/ 5069557 w 6710362"/>
                <a:gd name="connsiteY23" fmla="*/ 7234989 h 8238600"/>
                <a:gd name="connsiteX24" fmla="*/ 5181851 w 6710362"/>
                <a:gd name="connsiteY24" fmla="*/ 7892716 h 8238600"/>
                <a:gd name="connsiteX25" fmla="*/ 5887704 w 6710362"/>
                <a:gd name="connsiteY25" fmla="*/ 8229600 h 8238600"/>
                <a:gd name="connsiteX26" fmla="*/ 6259680 w 6710362"/>
                <a:gd name="connsiteY26" fmla="*/ 8163426 h 8238600"/>
                <a:gd name="connsiteX27" fmla="*/ 6710362 w 6710362"/>
                <a:gd name="connsiteY27" fmla="*/ 8202529 h 8238600"/>
                <a:gd name="connsiteX0" fmla="*/ 1829051 w 6710362"/>
                <a:gd name="connsiteY0" fmla="*/ 0 h 7949842"/>
                <a:gd name="connsiteX1" fmla="*/ 1925304 w 6710362"/>
                <a:gd name="connsiteY1" fmla="*/ 433137 h 7949842"/>
                <a:gd name="connsiteX2" fmla="*/ 1877178 w 6710362"/>
                <a:gd name="connsiteY2" fmla="*/ 753979 h 7949842"/>
                <a:gd name="connsiteX3" fmla="*/ 1235493 w 6710362"/>
                <a:gd name="connsiteY3" fmla="*/ 850231 h 7949842"/>
                <a:gd name="connsiteX4" fmla="*/ 914651 w 6710362"/>
                <a:gd name="connsiteY4" fmla="*/ 994610 h 7949842"/>
                <a:gd name="connsiteX5" fmla="*/ 690062 w 6710362"/>
                <a:gd name="connsiteY5" fmla="*/ 1331495 h 7949842"/>
                <a:gd name="connsiteX6" fmla="*/ 353178 w 6710362"/>
                <a:gd name="connsiteY6" fmla="*/ 1331495 h 7949842"/>
                <a:gd name="connsiteX7" fmla="*/ 16293 w 6710362"/>
                <a:gd name="connsiteY7" fmla="*/ 1315452 h 7949842"/>
                <a:gd name="connsiteX8" fmla="*/ 80462 w 6710362"/>
                <a:gd name="connsiteY8" fmla="*/ 2085473 h 7949842"/>
                <a:gd name="connsiteX9" fmla="*/ 321093 w 6710362"/>
                <a:gd name="connsiteY9" fmla="*/ 2390274 h 7949842"/>
                <a:gd name="connsiteX10" fmla="*/ 690062 w 6710362"/>
                <a:gd name="connsiteY10" fmla="*/ 2630905 h 7949842"/>
                <a:gd name="connsiteX11" fmla="*/ 882567 w 6710362"/>
                <a:gd name="connsiteY11" fmla="*/ 3080084 h 7949842"/>
                <a:gd name="connsiteX12" fmla="*/ 802357 w 6710362"/>
                <a:gd name="connsiteY12" fmla="*/ 3641558 h 7949842"/>
                <a:gd name="connsiteX13" fmla="*/ 1315704 w 6710362"/>
                <a:gd name="connsiteY13" fmla="*/ 3882189 h 7949842"/>
                <a:gd name="connsiteX14" fmla="*/ 2069683 w 6710362"/>
                <a:gd name="connsiteY14" fmla="*/ 4090736 h 7949842"/>
                <a:gd name="connsiteX15" fmla="*/ 2839704 w 6710362"/>
                <a:gd name="connsiteY15" fmla="*/ 3625516 h 7949842"/>
                <a:gd name="connsiteX16" fmla="*/ 3561599 w 6710362"/>
                <a:gd name="connsiteY16" fmla="*/ 3785937 h 7949842"/>
                <a:gd name="connsiteX17" fmla="*/ 3930567 w 6710362"/>
                <a:gd name="connsiteY17" fmla="*/ 3753852 h 7949842"/>
                <a:gd name="connsiteX18" fmla="*/ 4411830 w 6710362"/>
                <a:gd name="connsiteY18" fmla="*/ 4555958 h 7949842"/>
                <a:gd name="connsiteX19" fmla="*/ 4796841 w 6710362"/>
                <a:gd name="connsiteY19" fmla="*/ 5277852 h 7949842"/>
                <a:gd name="connsiteX20" fmla="*/ 5101641 w 6710362"/>
                <a:gd name="connsiteY20" fmla="*/ 5759116 h 7949842"/>
                <a:gd name="connsiteX21" fmla="*/ 5165809 w 6710362"/>
                <a:gd name="connsiteY21" fmla="*/ 6352674 h 7949842"/>
                <a:gd name="connsiteX22" fmla="*/ 5069557 w 6710362"/>
                <a:gd name="connsiteY22" fmla="*/ 6946231 h 7949842"/>
                <a:gd name="connsiteX23" fmla="*/ 5181851 w 6710362"/>
                <a:gd name="connsiteY23" fmla="*/ 7603958 h 7949842"/>
                <a:gd name="connsiteX24" fmla="*/ 5887704 w 6710362"/>
                <a:gd name="connsiteY24" fmla="*/ 7940842 h 7949842"/>
                <a:gd name="connsiteX25" fmla="*/ 6259680 w 6710362"/>
                <a:gd name="connsiteY25" fmla="*/ 7874668 h 7949842"/>
                <a:gd name="connsiteX26" fmla="*/ 6710362 w 6710362"/>
                <a:gd name="connsiteY26" fmla="*/ 7913771 h 7949842"/>
                <a:gd name="connsiteX0" fmla="*/ 1925304 w 6710362"/>
                <a:gd name="connsiteY0" fmla="*/ 0 h 7516705"/>
                <a:gd name="connsiteX1" fmla="*/ 1877178 w 6710362"/>
                <a:gd name="connsiteY1" fmla="*/ 320842 h 7516705"/>
                <a:gd name="connsiteX2" fmla="*/ 1235493 w 6710362"/>
                <a:gd name="connsiteY2" fmla="*/ 417094 h 7516705"/>
                <a:gd name="connsiteX3" fmla="*/ 914651 w 6710362"/>
                <a:gd name="connsiteY3" fmla="*/ 561473 h 7516705"/>
                <a:gd name="connsiteX4" fmla="*/ 690062 w 6710362"/>
                <a:gd name="connsiteY4" fmla="*/ 898358 h 7516705"/>
                <a:gd name="connsiteX5" fmla="*/ 353178 w 6710362"/>
                <a:gd name="connsiteY5" fmla="*/ 898358 h 7516705"/>
                <a:gd name="connsiteX6" fmla="*/ 16293 w 6710362"/>
                <a:gd name="connsiteY6" fmla="*/ 882315 h 7516705"/>
                <a:gd name="connsiteX7" fmla="*/ 80462 w 6710362"/>
                <a:gd name="connsiteY7" fmla="*/ 1652336 h 7516705"/>
                <a:gd name="connsiteX8" fmla="*/ 321093 w 6710362"/>
                <a:gd name="connsiteY8" fmla="*/ 1957137 h 7516705"/>
                <a:gd name="connsiteX9" fmla="*/ 690062 w 6710362"/>
                <a:gd name="connsiteY9" fmla="*/ 2197768 h 7516705"/>
                <a:gd name="connsiteX10" fmla="*/ 882567 w 6710362"/>
                <a:gd name="connsiteY10" fmla="*/ 2646947 h 7516705"/>
                <a:gd name="connsiteX11" fmla="*/ 802357 w 6710362"/>
                <a:gd name="connsiteY11" fmla="*/ 3208421 h 7516705"/>
                <a:gd name="connsiteX12" fmla="*/ 1315704 w 6710362"/>
                <a:gd name="connsiteY12" fmla="*/ 3449052 h 7516705"/>
                <a:gd name="connsiteX13" fmla="*/ 2069683 w 6710362"/>
                <a:gd name="connsiteY13" fmla="*/ 3657599 h 7516705"/>
                <a:gd name="connsiteX14" fmla="*/ 2839704 w 6710362"/>
                <a:gd name="connsiteY14" fmla="*/ 3192379 h 7516705"/>
                <a:gd name="connsiteX15" fmla="*/ 3561599 w 6710362"/>
                <a:gd name="connsiteY15" fmla="*/ 3352800 h 7516705"/>
                <a:gd name="connsiteX16" fmla="*/ 3930567 w 6710362"/>
                <a:gd name="connsiteY16" fmla="*/ 3320715 h 7516705"/>
                <a:gd name="connsiteX17" fmla="*/ 4411830 w 6710362"/>
                <a:gd name="connsiteY17" fmla="*/ 4122821 h 7516705"/>
                <a:gd name="connsiteX18" fmla="*/ 4796841 w 6710362"/>
                <a:gd name="connsiteY18" fmla="*/ 4844715 h 7516705"/>
                <a:gd name="connsiteX19" fmla="*/ 5101641 w 6710362"/>
                <a:gd name="connsiteY19" fmla="*/ 5325979 h 7516705"/>
                <a:gd name="connsiteX20" fmla="*/ 5165809 w 6710362"/>
                <a:gd name="connsiteY20" fmla="*/ 5919537 h 7516705"/>
                <a:gd name="connsiteX21" fmla="*/ 5069557 w 6710362"/>
                <a:gd name="connsiteY21" fmla="*/ 6513094 h 7516705"/>
                <a:gd name="connsiteX22" fmla="*/ 5181851 w 6710362"/>
                <a:gd name="connsiteY22" fmla="*/ 7170821 h 7516705"/>
                <a:gd name="connsiteX23" fmla="*/ 5887704 w 6710362"/>
                <a:gd name="connsiteY23" fmla="*/ 7507705 h 7516705"/>
                <a:gd name="connsiteX24" fmla="*/ 6259680 w 6710362"/>
                <a:gd name="connsiteY24" fmla="*/ 7441531 h 7516705"/>
                <a:gd name="connsiteX25" fmla="*/ 6710362 w 6710362"/>
                <a:gd name="connsiteY25" fmla="*/ 7480634 h 7516705"/>
                <a:gd name="connsiteX0" fmla="*/ 1877178 w 6710362"/>
                <a:gd name="connsiteY0" fmla="*/ 0 h 7195863"/>
                <a:gd name="connsiteX1" fmla="*/ 1235493 w 6710362"/>
                <a:gd name="connsiteY1" fmla="*/ 96252 h 7195863"/>
                <a:gd name="connsiteX2" fmla="*/ 914651 w 6710362"/>
                <a:gd name="connsiteY2" fmla="*/ 240631 h 7195863"/>
                <a:gd name="connsiteX3" fmla="*/ 690062 w 6710362"/>
                <a:gd name="connsiteY3" fmla="*/ 577516 h 7195863"/>
                <a:gd name="connsiteX4" fmla="*/ 353178 w 6710362"/>
                <a:gd name="connsiteY4" fmla="*/ 577516 h 7195863"/>
                <a:gd name="connsiteX5" fmla="*/ 16293 w 6710362"/>
                <a:gd name="connsiteY5" fmla="*/ 561473 h 7195863"/>
                <a:gd name="connsiteX6" fmla="*/ 80462 w 6710362"/>
                <a:gd name="connsiteY6" fmla="*/ 1331494 h 7195863"/>
                <a:gd name="connsiteX7" fmla="*/ 321093 w 6710362"/>
                <a:gd name="connsiteY7" fmla="*/ 1636295 h 7195863"/>
                <a:gd name="connsiteX8" fmla="*/ 690062 w 6710362"/>
                <a:gd name="connsiteY8" fmla="*/ 1876926 h 7195863"/>
                <a:gd name="connsiteX9" fmla="*/ 882567 w 6710362"/>
                <a:gd name="connsiteY9" fmla="*/ 2326105 h 7195863"/>
                <a:gd name="connsiteX10" fmla="*/ 802357 w 6710362"/>
                <a:gd name="connsiteY10" fmla="*/ 2887579 h 7195863"/>
                <a:gd name="connsiteX11" fmla="*/ 1315704 w 6710362"/>
                <a:gd name="connsiteY11" fmla="*/ 3128210 h 7195863"/>
                <a:gd name="connsiteX12" fmla="*/ 2069683 w 6710362"/>
                <a:gd name="connsiteY12" fmla="*/ 3336757 h 7195863"/>
                <a:gd name="connsiteX13" fmla="*/ 2839704 w 6710362"/>
                <a:gd name="connsiteY13" fmla="*/ 2871537 h 7195863"/>
                <a:gd name="connsiteX14" fmla="*/ 3561599 w 6710362"/>
                <a:gd name="connsiteY14" fmla="*/ 3031958 h 7195863"/>
                <a:gd name="connsiteX15" fmla="*/ 3930567 w 6710362"/>
                <a:gd name="connsiteY15" fmla="*/ 2999873 h 7195863"/>
                <a:gd name="connsiteX16" fmla="*/ 4411830 w 6710362"/>
                <a:gd name="connsiteY16" fmla="*/ 3801979 h 7195863"/>
                <a:gd name="connsiteX17" fmla="*/ 4796841 w 6710362"/>
                <a:gd name="connsiteY17" fmla="*/ 4523873 h 7195863"/>
                <a:gd name="connsiteX18" fmla="*/ 5101641 w 6710362"/>
                <a:gd name="connsiteY18" fmla="*/ 5005137 h 7195863"/>
                <a:gd name="connsiteX19" fmla="*/ 5165809 w 6710362"/>
                <a:gd name="connsiteY19" fmla="*/ 5598695 h 7195863"/>
                <a:gd name="connsiteX20" fmla="*/ 5069557 w 6710362"/>
                <a:gd name="connsiteY20" fmla="*/ 6192252 h 7195863"/>
                <a:gd name="connsiteX21" fmla="*/ 5181851 w 6710362"/>
                <a:gd name="connsiteY21" fmla="*/ 6849979 h 7195863"/>
                <a:gd name="connsiteX22" fmla="*/ 5887704 w 6710362"/>
                <a:gd name="connsiteY22" fmla="*/ 7186863 h 7195863"/>
                <a:gd name="connsiteX23" fmla="*/ 6259680 w 6710362"/>
                <a:gd name="connsiteY23" fmla="*/ 7120689 h 7195863"/>
                <a:gd name="connsiteX24" fmla="*/ 6710362 w 6710362"/>
                <a:gd name="connsiteY24" fmla="*/ 7159792 h 7195863"/>
                <a:gd name="connsiteX0" fmla="*/ 1235493 w 6710362"/>
                <a:gd name="connsiteY0" fmla="*/ 0 h 7099611"/>
                <a:gd name="connsiteX1" fmla="*/ 914651 w 6710362"/>
                <a:gd name="connsiteY1" fmla="*/ 144379 h 7099611"/>
                <a:gd name="connsiteX2" fmla="*/ 690062 w 6710362"/>
                <a:gd name="connsiteY2" fmla="*/ 481264 h 7099611"/>
                <a:gd name="connsiteX3" fmla="*/ 353178 w 6710362"/>
                <a:gd name="connsiteY3" fmla="*/ 481264 h 7099611"/>
                <a:gd name="connsiteX4" fmla="*/ 16293 w 6710362"/>
                <a:gd name="connsiteY4" fmla="*/ 465221 h 7099611"/>
                <a:gd name="connsiteX5" fmla="*/ 80462 w 6710362"/>
                <a:gd name="connsiteY5" fmla="*/ 1235242 h 7099611"/>
                <a:gd name="connsiteX6" fmla="*/ 321093 w 6710362"/>
                <a:gd name="connsiteY6" fmla="*/ 1540043 h 7099611"/>
                <a:gd name="connsiteX7" fmla="*/ 690062 w 6710362"/>
                <a:gd name="connsiteY7" fmla="*/ 1780674 h 7099611"/>
                <a:gd name="connsiteX8" fmla="*/ 882567 w 6710362"/>
                <a:gd name="connsiteY8" fmla="*/ 2229853 h 7099611"/>
                <a:gd name="connsiteX9" fmla="*/ 802357 w 6710362"/>
                <a:gd name="connsiteY9" fmla="*/ 2791327 h 7099611"/>
                <a:gd name="connsiteX10" fmla="*/ 1315704 w 6710362"/>
                <a:gd name="connsiteY10" fmla="*/ 3031958 h 7099611"/>
                <a:gd name="connsiteX11" fmla="*/ 2069683 w 6710362"/>
                <a:gd name="connsiteY11" fmla="*/ 3240505 h 7099611"/>
                <a:gd name="connsiteX12" fmla="*/ 2839704 w 6710362"/>
                <a:gd name="connsiteY12" fmla="*/ 2775285 h 7099611"/>
                <a:gd name="connsiteX13" fmla="*/ 3561599 w 6710362"/>
                <a:gd name="connsiteY13" fmla="*/ 2935706 h 7099611"/>
                <a:gd name="connsiteX14" fmla="*/ 3930567 w 6710362"/>
                <a:gd name="connsiteY14" fmla="*/ 2903621 h 7099611"/>
                <a:gd name="connsiteX15" fmla="*/ 4411830 w 6710362"/>
                <a:gd name="connsiteY15" fmla="*/ 3705727 h 7099611"/>
                <a:gd name="connsiteX16" fmla="*/ 4796841 w 6710362"/>
                <a:gd name="connsiteY16" fmla="*/ 4427621 h 7099611"/>
                <a:gd name="connsiteX17" fmla="*/ 5101641 w 6710362"/>
                <a:gd name="connsiteY17" fmla="*/ 4908885 h 7099611"/>
                <a:gd name="connsiteX18" fmla="*/ 5165809 w 6710362"/>
                <a:gd name="connsiteY18" fmla="*/ 5502443 h 7099611"/>
                <a:gd name="connsiteX19" fmla="*/ 5069557 w 6710362"/>
                <a:gd name="connsiteY19" fmla="*/ 6096000 h 7099611"/>
                <a:gd name="connsiteX20" fmla="*/ 5181851 w 6710362"/>
                <a:gd name="connsiteY20" fmla="*/ 6753727 h 7099611"/>
                <a:gd name="connsiteX21" fmla="*/ 5887704 w 6710362"/>
                <a:gd name="connsiteY21" fmla="*/ 7090611 h 7099611"/>
                <a:gd name="connsiteX22" fmla="*/ 6259680 w 6710362"/>
                <a:gd name="connsiteY22" fmla="*/ 7024437 h 7099611"/>
                <a:gd name="connsiteX23" fmla="*/ 6710362 w 6710362"/>
                <a:gd name="connsiteY23" fmla="*/ 7063540 h 7099611"/>
                <a:gd name="connsiteX0" fmla="*/ 914651 w 6710362"/>
                <a:gd name="connsiteY0" fmla="*/ 0 h 6955232"/>
                <a:gd name="connsiteX1" fmla="*/ 690062 w 6710362"/>
                <a:gd name="connsiteY1" fmla="*/ 336885 h 6955232"/>
                <a:gd name="connsiteX2" fmla="*/ 353178 w 6710362"/>
                <a:gd name="connsiteY2" fmla="*/ 336885 h 6955232"/>
                <a:gd name="connsiteX3" fmla="*/ 16293 w 6710362"/>
                <a:gd name="connsiteY3" fmla="*/ 320842 h 6955232"/>
                <a:gd name="connsiteX4" fmla="*/ 80462 w 6710362"/>
                <a:gd name="connsiteY4" fmla="*/ 1090863 h 6955232"/>
                <a:gd name="connsiteX5" fmla="*/ 321093 w 6710362"/>
                <a:gd name="connsiteY5" fmla="*/ 1395664 h 6955232"/>
                <a:gd name="connsiteX6" fmla="*/ 690062 w 6710362"/>
                <a:gd name="connsiteY6" fmla="*/ 1636295 h 6955232"/>
                <a:gd name="connsiteX7" fmla="*/ 882567 w 6710362"/>
                <a:gd name="connsiteY7" fmla="*/ 2085474 h 6955232"/>
                <a:gd name="connsiteX8" fmla="*/ 802357 w 6710362"/>
                <a:gd name="connsiteY8" fmla="*/ 2646948 h 6955232"/>
                <a:gd name="connsiteX9" fmla="*/ 1315704 w 6710362"/>
                <a:gd name="connsiteY9" fmla="*/ 2887579 h 6955232"/>
                <a:gd name="connsiteX10" fmla="*/ 2069683 w 6710362"/>
                <a:gd name="connsiteY10" fmla="*/ 3096126 h 6955232"/>
                <a:gd name="connsiteX11" fmla="*/ 2839704 w 6710362"/>
                <a:gd name="connsiteY11" fmla="*/ 2630906 h 6955232"/>
                <a:gd name="connsiteX12" fmla="*/ 3561599 w 6710362"/>
                <a:gd name="connsiteY12" fmla="*/ 2791327 h 6955232"/>
                <a:gd name="connsiteX13" fmla="*/ 3930567 w 6710362"/>
                <a:gd name="connsiteY13" fmla="*/ 2759242 h 6955232"/>
                <a:gd name="connsiteX14" fmla="*/ 4411830 w 6710362"/>
                <a:gd name="connsiteY14" fmla="*/ 3561348 h 6955232"/>
                <a:gd name="connsiteX15" fmla="*/ 4796841 w 6710362"/>
                <a:gd name="connsiteY15" fmla="*/ 4283242 h 6955232"/>
                <a:gd name="connsiteX16" fmla="*/ 5101641 w 6710362"/>
                <a:gd name="connsiteY16" fmla="*/ 4764506 h 6955232"/>
                <a:gd name="connsiteX17" fmla="*/ 5165809 w 6710362"/>
                <a:gd name="connsiteY17" fmla="*/ 5358064 h 6955232"/>
                <a:gd name="connsiteX18" fmla="*/ 5069557 w 6710362"/>
                <a:gd name="connsiteY18" fmla="*/ 5951621 h 6955232"/>
                <a:gd name="connsiteX19" fmla="*/ 5181851 w 6710362"/>
                <a:gd name="connsiteY19" fmla="*/ 6609348 h 6955232"/>
                <a:gd name="connsiteX20" fmla="*/ 5887704 w 6710362"/>
                <a:gd name="connsiteY20" fmla="*/ 6946232 h 6955232"/>
                <a:gd name="connsiteX21" fmla="*/ 6259680 w 6710362"/>
                <a:gd name="connsiteY21" fmla="*/ 6880058 h 6955232"/>
                <a:gd name="connsiteX22" fmla="*/ 6710362 w 6710362"/>
                <a:gd name="connsiteY22" fmla="*/ 6919161 h 6955232"/>
                <a:gd name="connsiteX0" fmla="*/ 834334 w 6630045"/>
                <a:gd name="connsiteY0" fmla="*/ 0 h 6955232"/>
                <a:gd name="connsiteX1" fmla="*/ 609745 w 6630045"/>
                <a:gd name="connsiteY1" fmla="*/ 336885 h 6955232"/>
                <a:gd name="connsiteX2" fmla="*/ 272861 w 6630045"/>
                <a:gd name="connsiteY2" fmla="*/ 336885 h 6955232"/>
                <a:gd name="connsiteX3" fmla="*/ 145 w 6630045"/>
                <a:gd name="connsiteY3" fmla="*/ 1090863 h 6955232"/>
                <a:gd name="connsiteX4" fmla="*/ 240776 w 6630045"/>
                <a:gd name="connsiteY4" fmla="*/ 1395664 h 6955232"/>
                <a:gd name="connsiteX5" fmla="*/ 609745 w 6630045"/>
                <a:gd name="connsiteY5" fmla="*/ 1636295 h 6955232"/>
                <a:gd name="connsiteX6" fmla="*/ 802250 w 6630045"/>
                <a:gd name="connsiteY6" fmla="*/ 2085474 h 6955232"/>
                <a:gd name="connsiteX7" fmla="*/ 722040 w 6630045"/>
                <a:gd name="connsiteY7" fmla="*/ 2646948 h 6955232"/>
                <a:gd name="connsiteX8" fmla="*/ 1235387 w 6630045"/>
                <a:gd name="connsiteY8" fmla="*/ 2887579 h 6955232"/>
                <a:gd name="connsiteX9" fmla="*/ 1989366 w 6630045"/>
                <a:gd name="connsiteY9" fmla="*/ 3096126 h 6955232"/>
                <a:gd name="connsiteX10" fmla="*/ 2759387 w 6630045"/>
                <a:gd name="connsiteY10" fmla="*/ 2630906 h 6955232"/>
                <a:gd name="connsiteX11" fmla="*/ 3481282 w 6630045"/>
                <a:gd name="connsiteY11" fmla="*/ 2791327 h 6955232"/>
                <a:gd name="connsiteX12" fmla="*/ 3850250 w 6630045"/>
                <a:gd name="connsiteY12" fmla="*/ 2759242 h 6955232"/>
                <a:gd name="connsiteX13" fmla="*/ 4331513 w 6630045"/>
                <a:gd name="connsiteY13" fmla="*/ 3561348 h 6955232"/>
                <a:gd name="connsiteX14" fmla="*/ 4716524 w 6630045"/>
                <a:gd name="connsiteY14" fmla="*/ 4283242 h 6955232"/>
                <a:gd name="connsiteX15" fmla="*/ 5021324 w 6630045"/>
                <a:gd name="connsiteY15" fmla="*/ 4764506 h 6955232"/>
                <a:gd name="connsiteX16" fmla="*/ 5085492 w 6630045"/>
                <a:gd name="connsiteY16" fmla="*/ 5358064 h 6955232"/>
                <a:gd name="connsiteX17" fmla="*/ 4989240 w 6630045"/>
                <a:gd name="connsiteY17" fmla="*/ 5951621 h 6955232"/>
                <a:gd name="connsiteX18" fmla="*/ 5101534 w 6630045"/>
                <a:gd name="connsiteY18" fmla="*/ 6609348 h 6955232"/>
                <a:gd name="connsiteX19" fmla="*/ 5807387 w 6630045"/>
                <a:gd name="connsiteY19" fmla="*/ 6946232 h 6955232"/>
                <a:gd name="connsiteX20" fmla="*/ 6179363 w 6630045"/>
                <a:gd name="connsiteY20" fmla="*/ 6880058 h 6955232"/>
                <a:gd name="connsiteX21" fmla="*/ 6630045 w 6630045"/>
                <a:gd name="connsiteY21" fmla="*/ 6919161 h 6955232"/>
                <a:gd name="connsiteX0" fmla="*/ 624302 w 6420013"/>
                <a:gd name="connsiteY0" fmla="*/ 0 h 6955232"/>
                <a:gd name="connsiteX1" fmla="*/ 399713 w 6420013"/>
                <a:gd name="connsiteY1" fmla="*/ 336885 h 6955232"/>
                <a:gd name="connsiteX2" fmla="*/ 62829 w 6420013"/>
                <a:gd name="connsiteY2" fmla="*/ 336885 h 6955232"/>
                <a:gd name="connsiteX3" fmla="*/ 30744 w 6420013"/>
                <a:gd name="connsiteY3" fmla="*/ 1395664 h 6955232"/>
                <a:gd name="connsiteX4" fmla="*/ 399713 w 6420013"/>
                <a:gd name="connsiteY4" fmla="*/ 1636295 h 6955232"/>
                <a:gd name="connsiteX5" fmla="*/ 592218 w 6420013"/>
                <a:gd name="connsiteY5" fmla="*/ 2085474 h 6955232"/>
                <a:gd name="connsiteX6" fmla="*/ 512008 w 6420013"/>
                <a:gd name="connsiteY6" fmla="*/ 2646948 h 6955232"/>
                <a:gd name="connsiteX7" fmla="*/ 1025355 w 6420013"/>
                <a:gd name="connsiteY7" fmla="*/ 2887579 h 6955232"/>
                <a:gd name="connsiteX8" fmla="*/ 1779334 w 6420013"/>
                <a:gd name="connsiteY8" fmla="*/ 3096126 h 6955232"/>
                <a:gd name="connsiteX9" fmla="*/ 2549355 w 6420013"/>
                <a:gd name="connsiteY9" fmla="*/ 2630906 h 6955232"/>
                <a:gd name="connsiteX10" fmla="*/ 3271250 w 6420013"/>
                <a:gd name="connsiteY10" fmla="*/ 2791327 h 6955232"/>
                <a:gd name="connsiteX11" fmla="*/ 3640218 w 6420013"/>
                <a:gd name="connsiteY11" fmla="*/ 2759242 h 6955232"/>
                <a:gd name="connsiteX12" fmla="*/ 4121481 w 6420013"/>
                <a:gd name="connsiteY12" fmla="*/ 3561348 h 6955232"/>
                <a:gd name="connsiteX13" fmla="*/ 4506492 w 6420013"/>
                <a:gd name="connsiteY13" fmla="*/ 4283242 h 6955232"/>
                <a:gd name="connsiteX14" fmla="*/ 4811292 w 6420013"/>
                <a:gd name="connsiteY14" fmla="*/ 4764506 h 6955232"/>
                <a:gd name="connsiteX15" fmla="*/ 4875460 w 6420013"/>
                <a:gd name="connsiteY15" fmla="*/ 5358064 h 6955232"/>
                <a:gd name="connsiteX16" fmla="*/ 4779208 w 6420013"/>
                <a:gd name="connsiteY16" fmla="*/ 5951621 h 6955232"/>
                <a:gd name="connsiteX17" fmla="*/ 4891502 w 6420013"/>
                <a:gd name="connsiteY17" fmla="*/ 6609348 h 6955232"/>
                <a:gd name="connsiteX18" fmla="*/ 5597355 w 6420013"/>
                <a:gd name="connsiteY18" fmla="*/ 6946232 h 6955232"/>
                <a:gd name="connsiteX19" fmla="*/ 5969331 w 6420013"/>
                <a:gd name="connsiteY19" fmla="*/ 6880058 h 6955232"/>
                <a:gd name="connsiteX20" fmla="*/ 6420013 w 6420013"/>
                <a:gd name="connsiteY20" fmla="*/ 6919161 h 6955232"/>
                <a:gd name="connsiteX0" fmla="*/ 624302 w 6420013"/>
                <a:gd name="connsiteY0" fmla="*/ 0 h 6955232"/>
                <a:gd name="connsiteX1" fmla="*/ 399713 w 6420013"/>
                <a:gd name="connsiteY1" fmla="*/ 336885 h 6955232"/>
                <a:gd name="connsiteX2" fmla="*/ 62829 w 6420013"/>
                <a:gd name="connsiteY2" fmla="*/ 336885 h 6955232"/>
                <a:gd name="connsiteX3" fmla="*/ 30744 w 6420013"/>
                <a:gd name="connsiteY3" fmla="*/ 1395664 h 6955232"/>
                <a:gd name="connsiteX4" fmla="*/ 399713 w 6420013"/>
                <a:gd name="connsiteY4" fmla="*/ 1636295 h 6955232"/>
                <a:gd name="connsiteX5" fmla="*/ 592218 w 6420013"/>
                <a:gd name="connsiteY5" fmla="*/ 2085474 h 6955232"/>
                <a:gd name="connsiteX6" fmla="*/ 1025355 w 6420013"/>
                <a:gd name="connsiteY6" fmla="*/ 2887579 h 6955232"/>
                <a:gd name="connsiteX7" fmla="*/ 1779334 w 6420013"/>
                <a:gd name="connsiteY7" fmla="*/ 3096126 h 6955232"/>
                <a:gd name="connsiteX8" fmla="*/ 2549355 w 6420013"/>
                <a:gd name="connsiteY8" fmla="*/ 2630906 h 6955232"/>
                <a:gd name="connsiteX9" fmla="*/ 3271250 w 6420013"/>
                <a:gd name="connsiteY9" fmla="*/ 2791327 h 6955232"/>
                <a:gd name="connsiteX10" fmla="*/ 3640218 w 6420013"/>
                <a:gd name="connsiteY10" fmla="*/ 2759242 h 6955232"/>
                <a:gd name="connsiteX11" fmla="*/ 4121481 w 6420013"/>
                <a:gd name="connsiteY11" fmla="*/ 3561348 h 6955232"/>
                <a:gd name="connsiteX12" fmla="*/ 4506492 w 6420013"/>
                <a:gd name="connsiteY12" fmla="*/ 4283242 h 6955232"/>
                <a:gd name="connsiteX13" fmla="*/ 4811292 w 6420013"/>
                <a:gd name="connsiteY13" fmla="*/ 4764506 h 6955232"/>
                <a:gd name="connsiteX14" fmla="*/ 4875460 w 6420013"/>
                <a:gd name="connsiteY14" fmla="*/ 5358064 h 6955232"/>
                <a:gd name="connsiteX15" fmla="*/ 4779208 w 6420013"/>
                <a:gd name="connsiteY15" fmla="*/ 5951621 h 6955232"/>
                <a:gd name="connsiteX16" fmla="*/ 4891502 w 6420013"/>
                <a:gd name="connsiteY16" fmla="*/ 6609348 h 6955232"/>
                <a:gd name="connsiteX17" fmla="*/ 5597355 w 6420013"/>
                <a:gd name="connsiteY17" fmla="*/ 6946232 h 6955232"/>
                <a:gd name="connsiteX18" fmla="*/ 5969331 w 6420013"/>
                <a:gd name="connsiteY18" fmla="*/ 6880058 h 6955232"/>
                <a:gd name="connsiteX19" fmla="*/ 6420013 w 6420013"/>
                <a:gd name="connsiteY19" fmla="*/ 6919161 h 6955232"/>
                <a:gd name="connsiteX0" fmla="*/ 638418 w 6434129"/>
                <a:gd name="connsiteY0" fmla="*/ 0 h 6955232"/>
                <a:gd name="connsiteX1" fmla="*/ 413829 w 6434129"/>
                <a:gd name="connsiteY1" fmla="*/ 336885 h 6955232"/>
                <a:gd name="connsiteX2" fmla="*/ 76945 w 6434129"/>
                <a:gd name="connsiteY2" fmla="*/ 336885 h 6955232"/>
                <a:gd name="connsiteX3" fmla="*/ 44860 w 6434129"/>
                <a:gd name="connsiteY3" fmla="*/ 1395664 h 6955232"/>
                <a:gd name="connsiteX4" fmla="*/ 606334 w 6434129"/>
                <a:gd name="connsiteY4" fmla="*/ 2085474 h 6955232"/>
                <a:gd name="connsiteX5" fmla="*/ 1039471 w 6434129"/>
                <a:gd name="connsiteY5" fmla="*/ 2887579 h 6955232"/>
                <a:gd name="connsiteX6" fmla="*/ 1793450 w 6434129"/>
                <a:gd name="connsiteY6" fmla="*/ 3096126 h 6955232"/>
                <a:gd name="connsiteX7" fmla="*/ 2563471 w 6434129"/>
                <a:gd name="connsiteY7" fmla="*/ 2630906 h 6955232"/>
                <a:gd name="connsiteX8" fmla="*/ 3285366 w 6434129"/>
                <a:gd name="connsiteY8" fmla="*/ 2791327 h 6955232"/>
                <a:gd name="connsiteX9" fmla="*/ 3654334 w 6434129"/>
                <a:gd name="connsiteY9" fmla="*/ 2759242 h 6955232"/>
                <a:gd name="connsiteX10" fmla="*/ 4135597 w 6434129"/>
                <a:gd name="connsiteY10" fmla="*/ 3561348 h 6955232"/>
                <a:gd name="connsiteX11" fmla="*/ 4520608 w 6434129"/>
                <a:gd name="connsiteY11" fmla="*/ 4283242 h 6955232"/>
                <a:gd name="connsiteX12" fmla="*/ 4825408 w 6434129"/>
                <a:gd name="connsiteY12" fmla="*/ 4764506 h 6955232"/>
                <a:gd name="connsiteX13" fmla="*/ 4889576 w 6434129"/>
                <a:gd name="connsiteY13" fmla="*/ 5358064 h 6955232"/>
                <a:gd name="connsiteX14" fmla="*/ 4793324 w 6434129"/>
                <a:gd name="connsiteY14" fmla="*/ 5951621 h 6955232"/>
                <a:gd name="connsiteX15" fmla="*/ 4905618 w 6434129"/>
                <a:gd name="connsiteY15" fmla="*/ 6609348 h 6955232"/>
                <a:gd name="connsiteX16" fmla="*/ 5611471 w 6434129"/>
                <a:gd name="connsiteY16" fmla="*/ 6946232 h 6955232"/>
                <a:gd name="connsiteX17" fmla="*/ 5983447 w 6434129"/>
                <a:gd name="connsiteY17" fmla="*/ 6880058 h 6955232"/>
                <a:gd name="connsiteX18" fmla="*/ 6434129 w 6434129"/>
                <a:gd name="connsiteY18" fmla="*/ 6919161 h 6955232"/>
                <a:gd name="connsiteX0" fmla="*/ 564059 w 6359770"/>
                <a:gd name="connsiteY0" fmla="*/ 0 h 6955232"/>
                <a:gd name="connsiteX1" fmla="*/ 339470 w 6359770"/>
                <a:gd name="connsiteY1" fmla="*/ 336885 h 6955232"/>
                <a:gd name="connsiteX2" fmla="*/ 2586 w 6359770"/>
                <a:gd name="connsiteY2" fmla="*/ 336885 h 6955232"/>
                <a:gd name="connsiteX3" fmla="*/ 531975 w 6359770"/>
                <a:gd name="connsiteY3" fmla="*/ 2085474 h 6955232"/>
                <a:gd name="connsiteX4" fmla="*/ 965112 w 6359770"/>
                <a:gd name="connsiteY4" fmla="*/ 2887579 h 6955232"/>
                <a:gd name="connsiteX5" fmla="*/ 1719091 w 6359770"/>
                <a:gd name="connsiteY5" fmla="*/ 3096126 h 6955232"/>
                <a:gd name="connsiteX6" fmla="*/ 2489112 w 6359770"/>
                <a:gd name="connsiteY6" fmla="*/ 2630906 h 6955232"/>
                <a:gd name="connsiteX7" fmla="*/ 3211007 w 6359770"/>
                <a:gd name="connsiteY7" fmla="*/ 2791327 h 6955232"/>
                <a:gd name="connsiteX8" fmla="*/ 3579975 w 6359770"/>
                <a:gd name="connsiteY8" fmla="*/ 2759242 h 6955232"/>
                <a:gd name="connsiteX9" fmla="*/ 4061238 w 6359770"/>
                <a:gd name="connsiteY9" fmla="*/ 3561348 h 6955232"/>
                <a:gd name="connsiteX10" fmla="*/ 4446249 w 6359770"/>
                <a:gd name="connsiteY10" fmla="*/ 4283242 h 6955232"/>
                <a:gd name="connsiteX11" fmla="*/ 4751049 w 6359770"/>
                <a:gd name="connsiteY11" fmla="*/ 4764506 h 6955232"/>
                <a:gd name="connsiteX12" fmla="*/ 4815217 w 6359770"/>
                <a:gd name="connsiteY12" fmla="*/ 5358064 h 6955232"/>
                <a:gd name="connsiteX13" fmla="*/ 4718965 w 6359770"/>
                <a:gd name="connsiteY13" fmla="*/ 5951621 h 6955232"/>
                <a:gd name="connsiteX14" fmla="*/ 4831259 w 6359770"/>
                <a:gd name="connsiteY14" fmla="*/ 6609348 h 6955232"/>
                <a:gd name="connsiteX15" fmla="*/ 5537112 w 6359770"/>
                <a:gd name="connsiteY15" fmla="*/ 6946232 h 6955232"/>
                <a:gd name="connsiteX16" fmla="*/ 5909088 w 6359770"/>
                <a:gd name="connsiteY16" fmla="*/ 6880058 h 6955232"/>
                <a:gd name="connsiteX17" fmla="*/ 6359770 w 6359770"/>
                <a:gd name="connsiteY17" fmla="*/ 6919161 h 6955232"/>
                <a:gd name="connsiteX0" fmla="*/ 224808 w 6020519"/>
                <a:gd name="connsiteY0" fmla="*/ 0 h 6955232"/>
                <a:gd name="connsiteX1" fmla="*/ 219 w 6020519"/>
                <a:gd name="connsiteY1" fmla="*/ 336885 h 6955232"/>
                <a:gd name="connsiteX2" fmla="*/ 192724 w 6020519"/>
                <a:gd name="connsiteY2" fmla="*/ 2085474 h 6955232"/>
                <a:gd name="connsiteX3" fmla="*/ 625861 w 6020519"/>
                <a:gd name="connsiteY3" fmla="*/ 2887579 h 6955232"/>
                <a:gd name="connsiteX4" fmla="*/ 1379840 w 6020519"/>
                <a:gd name="connsiteY4" fmla="*/ 3096126 h 6955232"/>
                <a:gd name="connsiteX5" fmla="*/ 2149861 w 6020519"/>
                <a:gd name="connsiteY5" fmla="*/ 2630906 h 6955232"/>
                <a:gd name="connsiteX6" fmla="*/ 2871756 w 6020519"/>
                <a:gd name="connsiteY6" fmla="*/ 2791327 h 6955232"/>
                <a:gd name="connsiteX7" fmla="*/ 3240724 w 6020519"/>
                <a:gd name="connsiteY7" fmla="*/ 2759242 h 6955232"/>
                <a:gd name="connsiteX8" fmla="*/ 3721987 w 6020519"/>
                <a:gd name="connsiteY8" fmla="*/ 3561348 h 6955232"/>
                <a:gd name="connsiteX9" fmla="*/ 4106998 w 6020519"/>
                <a:gd name="connsiteY9" fmla="*/ 4283242 h 6955232"/>
                <a:gd name="connsiteX10" fmla="*/ 4411798 w 6020519"/>
                <a:gd name="connsiteY10" fmla="*/ 4764506 h 6955232"/>
                <a:gd name="connsiteX11" fmla="*/ 4475966 w 6020519"/>
                <a:gd name="connsiteY11" fmla="*/ 5358064 h 6955232"/>
                <a:gd name="connsiteX12" fmla="*/ 4379714 w 6020519"/>
                <a:gd name="connsiteY12" fmla="*/ 5951621 h 6955232"/>
                <a:gd name="connsiteX13" fmla="*/ 4492008 w 6020519"/>
                <a:gd name="connsiteY13" fmla="*/ 6609348 h 6955232"/>
                <a:gd name="connsiteX14" fmla="*/ 5197861 w 6020519"/>
                <a:gd name="connsiteY14" fmla="*/ 6946232 h 6955232"/>
                <a:gd name="connsiteX15" fmla="*/ 5569837 w 6020519"/>
                <a:gd name="connsiteY15" fmla="*/ 6880058 h 6955232"/>
                <a:gd name="connsiteX16" fmla="*/ 6020519 w 6020519"/>
                <a:gd name="connsiteY16" fmla="*/ 6919161 h 6955232"/>
                <a:gd name="connsiteX0" fmla="*/ 56262 w 5851973"/>
                <a:gd name="connsiteY0" fmla="*/ 0 h 6955232"/>
                <a:gd name="connsiteX1" fmla="*/ 24178 w 5851973"/>
                <a:gd name="connsiteY1" fmla="*/ 2085474 h 6955232"/>
                <a:gd name="connsiteX2" fmla="*/ 457315 w 5851973"/>
                <a:gd name="connsiteY2" fmla="*/ 2887579 h 6955232"/>
                <a:gd name="connsiteX3" fmla="*/ 1211294 w 5851973"/>
                <a:gd name="connsiteY3" fmla="*/ 3096126 h 6955232"/>
                <a:gd name="connsiteX4" fmla="*/ 1981315 w 5851973"/>
                <a:gd name="connsiteY4" fmla="*/ 2630906 h 6955232"/>
                <a:gd name="connsiteX5" fmla="*/ 2703210 w 5851973"/>
                <a:gd name="connsiteY5" fmla="*/ 2791327 h 6955232"/>
                <a:gd name="connsiteX6" fmla="*/ 3072178 w 5851973"/>
                <a:gd name="connsiteY6" fmla="*/ 2759242 h 6955232"/>
                <a:gd name="connsiteX7" fmla="*/ 3553441 w 5851973"/>
                <a:gd name="connsiteY7" fmla="*/ 3561348 h 6955232"/>
                <a:gd name="connsiteX8" fmla="*/ 3938452 w 5851973"/>
                <a:gd name="connsiteY8" fmla="*/ 4283242 h 6955232"/>
                <a:gd name="connsiteX9" fmla="*/ 4243252 w 5851973"/>
                <a:gd name="connsiteY9" fmla="*/ 4764506 h 6955232"/>
                <a:gd name="connsiteX10" fmla="*/ 4307420 w 5851973"/>
                <a:gd name="connsiteY10" fmla="*/ 5358064 h 6955232"/>
                <a:gd name="connsiteX11" fmla="*/ 4211168 w 5851973"/>
                <a:gd name="connsiteY11" fmla="*/ 5951621 h 6955232"/>
                <a:gd name="connsiteX12" fmla="*/ 4323462 w 5851973"/>
                <a:gd name="connsiteY12" fmla="*/ 6609348 h 6955232"/>
                <a:gd name="connsiteX13" fmla="*/ 5029315 w 5851973"/>
                <a:gd name="connsiteY13" fmla="*/ 6946232 h 6955232"/>
                <a:gd name="connsiteX14" fmla="*/ 5401291 w 5851973"/>
                <a:gd name="connsiteY14" fmla="*/ 6880058 h 6955232"/>
                <a:gd name="connsiteX15" fmla="*/ 5851973 w 5851973"/>
                <a:gd name="connsiteY15" fmla="*/ 6919161 h 6955232"/>
                <a:gd name="connsiteX0" fmla="*/ 0 w 5827795"/>
                <a:gd name="connsiteY0" fmla="*/ 0 h 4869758"/>
                <a:gd name="connsiteX1" fmla="*/ 433137 w 5827795"/>
                <a:gd name="connsiteY1" fmla="*/ 802105 h 4869758"/>
                <a:gd name="connsiteX2" fmla="*/ 1187116 w 5827795"/>
                <a:gd name="connsiteY2" fmla="*/ 1010652 h 4869758"/>
                <a:gd name="connsiteX3" fmla="*/ 1957137 w 5827795"/>
                <a:gd name="connsiteY3" fmla="*/ 545432 h 4869758"/>
                <a:gd name="connsiteX4" fmla="*/ 2679032 w 5827795"/>
                <a:gd name="connsiteY4" fmla="*/ 705853 h 4869758"/>
                <a:gd name="connsiteX5" fmla="*/ 3048000 w 5827795"/>
                <a:gd name="connsiteY5" fmla="*/ 673768 h 4869758"/>
                <a:gd name="connsiteX6" fmla="*/ 3529263 w 5827795"/>
                <a:gd name="connsiteY6" fmla="*/ 1475874 h 4869758"/>
                <a:gd name="connsiteX7" fmla="*/ 3914274 w 5827795"/>
                <a:gd name="connsiteY7" fmla="*/ 2197768 h 4869758"/>
                <a:gd name="connsiteX8" fmla="*/ 4219074 w 5827795"/>
                <a:gd name="connsiteY8" fmla="*/ 2679032 h 4869758"/>
                <a:gd name="connsiteX9" fmla="*/ 4283242 w 5827795"/>
                <a:gd name="connsiteY9" fmla="*/ 3272590 h 4869758"/>
                <a:gd name="connsiteX10" fmla="*/ 4186990 w 5827795"/>
                <a:gd name="connsiteY10" fmla="*/ 3866147 h 4869758"/>
                <a:gd name="connsiteX11" fmla="*/ 4299284 w 5827795"/>
                <a:gd name="connsiteY11" fmla="*/ 4523874 h 4869758"/>
                <a:gd name="connsiteX12" fmla="*/ 5005137 w 5827795"/>
                <a:gd name="connsiteY12" fmla="*/ 4860758 h 4869758"/>
                <a:gd name="connsiteX13" fmla="*/ 5377113 w 5827795"/>
                <a:gd name="connsiteY13" fmla="*/ 4794584 h 4869758"/>
                <a:gd name="connsiteX14" fmla="*/ 5827795 w 5827795"/>
                <a:gd name="connsiteY14" fmla="*/ 4833687 h 4869758"/>
                <a:gd name="connsiteX0" fmla="*/ 0 w 5394658"/>
                <a:gd name="connsiteY0" fmla="*/ 265277 h 4332930"/>
                <a:gd name="connsiteX1" fmla="*/ 753979 w 5394658"/>
                <a:gd name="connsiteY1" fmla="*/ 473824 h 4332930"/>
                <a:gd name="connsiteX2" fmla="*/ 1524000 w 5394658"/>
                <a:gd name="connsiteY2" fmla="*/ 8604 h 4332930"/>
                <a:gd name="connsiteX3" fmla="*/ 2245895 w 5394658"/>
                <a:gd name="connsiteY3" fmla="*/ 169025 h 4332930"/>
                <a:gd name="connsiteX4" fmla="*/ 2614863 w 5394658"/>
                <a:gd name="connsiteY4" fmla="*/ 136940 h 4332930"/>
                <a:gd name="connsiteX5" fmla="*/ 3096126 w 5394658"/>
                <a:gd name="connsiteY5" fmla="*/ 939046 h 4332930"/>
                <a:gd name="connsiteX6" fmla="*/ 3481137 w 5394658"/>
                <a:gd name="connsiteY6" fmla="*/ 1660940 h 4332930"/>
                <a:gd name="connsiteX7" fmla="*/ 3785937 w 5394658"/>
                <a:gd name="connsiteY7" fmla="*/ 2142204 h 4332930"/>
                <a:gd name="connsiteX8" fmla="*/ 3850105 w 5394658"/>
                <a:gd name="connsiteY8" fmla="*/ 2735762 h 4332930"/>
                <a:gd name="connsiteX9" fmla="*/ 3753853 w 5394658"/>
                <a:gd name="connsiteY9" fmla="*/ 3329319 h 4332930"/>
                <a:gd name="connsiteX10" fmla="*/ 3866147 w 5394658"/>
                <a:gd name="connsiteY10" fmla="*/ 3987046 h 4332930"/>
                <a:gd name="connsiteX11" fmla="*/ 4572000 w 5394658"/>
                <a:gd name="connsiteY11" fmla="*/ 4323930 h 4332930"/>
                <a:gd name="connsiteX12" fmla="*/ 4943976 w 5394658"/>
                <a:gd name="connsiteY12" fmla="*/ 4257756 h 4332930"/>
                <a:gd name="connsiteX13" fmla="*/ 5394658 w 5394658"/>
                <a:gd name="connsiteY13" fmla="*/ 4296859 h 4332930"/>
                <a:gd name="connsiteX0" fmla="*/ 0 w 5181715"/>
                <a:gd name="connsiteY0" fmla="*/ 365485 h 4332930"/>
                <a:gd name="connsiteX1" fmla="*/ 541036 w 5181715"/>
                <a:gd name="connsiteY1" fmla="*/ 473824 h 4332930"/>
                <a:gd name="connsiteX2" fmla="*/ 1311057 w 5181715"/>
                <a:gd name="connsiteY2" fmla="*/ 8604 h 4332930"/>
                <a:gd name="connsiteX3" fmla="*/ 2032952 w 5181715"/>
                <a:gd name="connsiteY3" fmla="*/ 169025 h 4332930"/>
                <a:gd name="connsiteX4" fmla="*/ 2401920 w 5181715"/>
                <a:gd name="connsiteY4" fmla="*/ 136940 h 4332930"/>
                <a:gd name="connsiteX5" fmla="*/ 2883183 w 5181715"/>
                <a:gd name="connsiteY5" fmla="*/ 939046 h 4332930"/>
                <a:gd name="connsiteX6" fmla="*/ 3268194 w 5181715"/>
                <a:gd name="connsiteY6" fmla="*/ 1660940 h 4332930"/>
                <a:gd name="connsiteX7" fmla="*/ 3572994 w 5181715"/>
                <a:gd name="connsiteY7" fmla="*/ 2142204 h 4332930"/>
                <a:gd name="connsiteX8" fmla="*/ 3637162 w 5181715"/>
                <a:gd name="connsiteY8" fmla="*/ 2735762 h 4332930"/>
                <a:gd name="connsiteX9" fmla="*/ 3540910 w 5181715"/>
                <a:gd name="connsiteY9" fmla="*/ 3329319 h 4332930"/>
                <a:gd name="connsiteX10" fmla="*/ 3653204 w 5181715"/>
                <a:gd name="connsiteY10" fmla="*/ 3987046 h 4332930"/>
                <a:gd name="connsiteX11" fmla="*/ 4359057 w 5181715"/>
                <a:gd name="connsiteY11" fmla="*/ 4323930 h 4332930"/>
                <a:gd name="connsiteX12" fmla="*/ 4731033 w 5181715"/>
                <a:gd name="connsiteY12" fmla="*/ 4257756 h 4332930"/>
                <a:gd name="connsiteX13" fmla="*/ 5181715 w 5181715"/>
                <a:gd name="connsiteY13" fmla="*/ 4296859 h 433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81715" h="4332930">
                  <a:moveTo>
                    <a:pt x="0" y="365485"/>
                  </a:moveTo>
                  <a:cubicBezTo>
                    <a:pt x="197853" y="533927"/>
                    <a:pt x="322527" y="533304"/>
                    <a:pt x="541036" y="473824"/>
                  </a:cubicBezTo>
                  <a:cubicBezTo>
                    <a:pt x="759546" y="414344"/>
                    <a:pt x="1062404" y="59404"/>
                    <a:pt x="1311057" y="8604"/>
                  </a:cubicBezTo>
                  <a:cubicBezTo>
                    <a:pt x="1559710" y="-42196"/>
                    <a:pt x="1851142" y="147636"/>
                    <a:pt x="2032952" y="169025"/>
                  </a:cubicBezTo>
                  <a:cubicBezTo>
                    <a:pt x="2214762" y="190414"/>
                    <a:pt x="2260215" y="8603"/>
                    <a:pt x="2401920" y="136940"/>
                  </a:cubicBezTo>
                  <a:cubicBezTo>
                    <a:pt x="2543625" y="265277"/>
                    <a:pt x="2728109" y="695741"/>
                    <a:pt x="2883183" y="939046"/>
                  </a:cubicBezTo>
                  <a:cubicBezTo>
                    <a:pt x="3038257" y="1182351"/>
                    <a:pt x="3153226" y="1460414"/>
                    <a:pt x="3268194" y="1660940"/>
                  </a:cubicBezTo>
                  <a:cubicBezTo>
                    <a:pt x="3383162" y="1861466"/>
                    <a:pt x="3530215" y="1976436"/>
                    <a:pt x="3572994" y="2142204"/>
                  </a:cubicBezTo>
                  <a:cubicBezTo>
                    <a:pt x="3615773" y="2307973"/>
                    <a:pt x="3629141" y="2521867"/>
                    <a:pt x="3637162" y="2735762"/>
                  </a:cubicBezTo>
                  <a:cubicBezTo>
                    <a:pt x="3645183" y="2949657"/>
                    <a:pt x="3538236" y="3120772"/>
                    <a:pt x="3540910" y="3329319"/>
                  </a:cubicBezTo>
                  <a:cubicBezTo>
                    <a:pt x="3543584" y="3537866"/>
                    <a:pt x="3530215" y="3837320"/>
                    <a:pt x="3653204" y="3987046"/>
                  </a:cubicBezTo>
                  <a:cubicBezTo>
                    <a:pt x="3776193" y="4136772"/>
                    <a:pt x="4179419" y="4278812"/>
                    <a:pt x="4359057" y="4323930"/>
                  </a:cubicBezTo>
                  <a:cubicBezTo>
                    <a:pt x="4538695" y="4369048"/>
                    <a:pt x="4618738" y="4228346"/>
                    <a:pt x="4731033" y="4257756"/>
                  </a:cubicBezTo>
                  <a:cubicBezTo>
                    <a:pt x="4862378" y="4249067"/>
                    <a:pt x="5125568" y="4286164"/>
                    <a:pt x="5181715" y="4296859"/>
                  </a:cubicBezTo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8203" y="13941468"/>
              <a:ext cx="391628" cy="2665160"/>
            </a:xfrm>
            <a:custGeom>
              <a:avLst/>
              <a:gdLst>
                <a:gd name="connsiteX0" fmla="*/ 12526 w 391628"/>
                <a:gd name="connsiteY0" fmla="*/ 0 h 2665160"/>
                <a:gd name="connsiteX1" fmla="*/ 175364 w 391628"/>
                <a:gd name="connsiteY1" fmla="*/ 162839 h 2665160"/>
                <a:gd name="connsiteX2" fmla="*/ 212942 w 391628"/>
                <a:gd name="connsiteY2" fmla="*/ 363255 h 2665160"/>
                <a:gd name="connsiteX3" fmla="*/ 137786 w 391628"/>
                <a:gd name="connsiteY3" fmla="*/ 538620 h 2665160"/>
                <a:gd name="connsiteX4" fmla="*/ 50104 w 391628"/>
                <a:gd name="connsiteY4" fmla="*/ 638828 h 2665160"/>
                <a:gd name="connsiteX5" fmla="*/ 37578 w 391628"/>
                <a:gd name="connsiteY5" fmla="*/ 789140 h 2665160"/>
                <a:gd name="connsiteX6" fmla="*/ 62630 w 391628"/>
                <a:gd name="connsiteY6" fmla="*/ 1064713 h 2665160"/>
                <a:gd name="connsiteX7" fmla="*/ 150312 w 391628"/>
                <a:gd name="connsiteY7" fmla="*/ 1365337 h 2665160"/>
                <a:gd name="connsiteX8" fmla="*/ 288098 w 391628"/>
                <a:gd name="connsiteY8" fmla="*/ 1741118 h 2665160"/>
                <a:gd name="connsiteX9" fmla="*/ 388307 w 391628"/>
                <a:gd name="connsiteY9" fmla="*/ 2229633 h 2665160"/>
                <a:gd name="connsiteX10" fmla="*/ 350729 w 391628"/>
                <a:gd name="connsiteY10" fmla="*/ 2555310 h 2665160"/>
                <a:gd name="connsiteX11" fmla="*/ 187890 w 391628"/>
                <a:gd name="connsiteY11" fmla="*/ 2655518 h 2665160"/>
                <a:gd name="connsiteX12" fmla="*/ 0 w 391628"/>
                <a:gd name="connsiteY12" fmla="*/ 2655518 h 2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628" h="2665160">
                  <a:moveTo>
                    <a:pt x="12526" y="0"/>
                  </a:moveTo>
                  <a:cubicBezTo>
                    <a:pt x="77243" y="51148"/>
                    <a:pt x="141961" y="102297"/>
                    <a:pt x="175364" y="162839"/>
                  </a:cubicBezTo>
                  <a:cubicBezTo>
                    <a:pt x="208767" y="223381"/>
                    <a:pt x="219205" y="300625"/>
                    <a:pt x="212942" y="363255"/>
                  </a:cubicBezTo>
                  <a:cubicBezTo>
                    <a:pt x="206679" y="425885"/>
                    <a:pt x="164926" y="492691"/>
                    <a:pt x="137786" y="538620"/>
                  </a:cubicBezTo>
                  <a:cubicBezTo>
                    <a:pt x="110646" y="584549"/>
                    <a:pt x="66805" y="597075"/>
                    <a:pt x="50104" y="638828"/>
                  </a:cubicBezTo>
                  <a:cubicBezTo>
                    <a:pt x="33403" y="680581"/>
                    <a:pt x="35490" y="718159"/>
                    <a:pt x="37578" y="789140"/>
                  </a:cubicBezTo>
                  <a:cubicBezTo>
                    <a:pt x="39666" y="860121"/>
                    <a:pt x="43841" y="968680"/>
                    <a:pt x="62630" y="1064713"/>
                  </a:cubicBezTo>
                  <a:cubicBezTo>
                    <a:pt x="81419" y="1160746"/>
                    <a:pt x="112734" y="1252603"/>
                    <a:pt x="150312" y="1365337"/>
                  </a:cubicBezTo>
                  <a:cubicBezTo>
                    <a:pt x="187890" y="1478071"/>
                    <a:pt x="248432" y="1597069"/>
                    <a:pt x="288098" y="1741118"/>
                  </a:cubicBezTo>
                  <a:cubicBezTo>
                    <a:pt x="327764" y="1885167"/>
                    <a:pt x="377869" y="2093934"/>
                    <a:pt x="388307" y="2229633"/>
                  </a:cubicBezTo>
                  <a:cubicBezTo>
                    <a:pt x="398746" y="2365332"/>
                    <a:pt x="384132" y="2484329"/>
                    <a:pt x="350729" y="2555310"/>
                  </a:cubicBezTo>
                  <a:cubicBezTo>
                    <a:pt x="317326" y="2626291"/>
                    <a:pt x="246345" y="2638817"/>
                    <a:pt x="187890" y="2655518"/>
                  </a:cubicBezTo>
                  <a:cubicBezTo>
                    <a:pt x="129435" y="2672219"/>
                    <a:pt x="64717" y="2663868"/>
                    <a:pt x="0" y="2655518"/>
                  </a:cubicBezTo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>
              <a:spLocks noChangeAspect="1"/>
            </p:cNvSpPr>
            <p:nvPr/>
          </p:nvSpPr>
          <p:spPr>
            <a:xfrm>
              <a:off x="6125228" y="16690821"/>
              <a:ext cx="4040846" cy="5249908"/>
            </a:xfrm>
            <a:custGeom>
              <a:avLst/>
              <a:gdLst>
                <a:gd name="connsiteX0" fmla="*/ 1609309 w 4173998"/>
                <a:gd name="connsiteY0" fmla="*/ 5422900 h 5422900"/>
                <a:gd name="connsiteX1" fmla="*/ 1952209 w 4173998"/>
                <a:gd name="connsiteY1" fmla="*/ 5321300 h 5422900"/>
                <a:gd name="connsiteX2" fmla="*/ 2371309 w 4173998"/>
                <a:gd name="connsiteY2" fmla="*/ 5194300 h 5422900"/>
                <a:gd name="connsiteX3" fmla="*/ 2790409 w 4173998"/>
                <a:gd name="connsiteY3" fmla="*/ 4914900 h 5422900"/>
                <a:gd name="connsiteX4" fmla="*/ 2955509 w 4173998"/>
                <a:gd name="connsiteY4" fmla="*/ 4559300 h 5422900"/>
                <a:gd name="connsiteX5" fmla="*/ 3120609 w 4173998"/>
                <a:gd name="connsiteY5" fmla="*/ 4406900 h 5422900"/>
                <a:gd name="connsiteX6" fmla="*/ 3247609 w 4173998"/>
                <a:gd name="connsiteY6" fmla="*/ 4165600 h 5422900"/>
                <a:gd name="connsiteX7" fmla="*/ 3501609 w 4173998"/>
                <a:gd name="connsiteY7" fmla="*/ 4025900 h 5422900"/>
                <a:gd name="connsiteX8" fmla="*/ 3641309 w 4173998"/>
                <a:gd name="connsiteY8" fmla="*/ 3962400 h 5422900"/>
                <a:gd name="connsiteX9" fmla="*/ 3857209 w 4173998"/>
                <a:gd name="connsiteY9" fmla="*/ 3962400 h 5422900"/>
                <a:gd name="connsiteX10" fmla="*/ 4162009 w 4173998"/>
                <a:gd name="connsiteY10" fmla="*/ 3810000 h 5422900"/>
                <a:gd name="connsiteX11" fmla="*/ 4111209 w 4173998"/>
                <a:gd name="connsiteY11" fmla="*/ 3594100 h 5422900"/>
                <a:gd name="connsiteX12" fmla="*/ 4098509 w 4173998"/>
                <a:gd name="connsiteY12" fmla="*/ 3416300 h 5422900"/>
                <a:gd name="connsiteX13" fmla="*/ 4098509 w 4173998"/>
                <a:gd name="connsiteY13" fmla="*/ 3111500 h 5422900"/>
                <a:gd name="connsiteX14" fmla="*/ 4162009 w 4173998"/>
                <a:gd name="connsiteY14" fmla="*/ 2946400 h 5422900"/>
                <a:gd name="connsiteX15" fmla="*/ 4098509 w 4173998"/>
                <a:gd name="connsiteY15" fmla="*/ 2667000 h 5422900"/>
                <a:gd name="connsiteX16" fmla="*/ 3755609 w 4173998"/>
                <a:gd name="connsiteY16" fmla="*/ 2628900 h 5422900"/>
                <a:gd name="connsiteX17" fmla="*/ 3438109 w 4173998"/>
                <a:gd name="connsiteY17" fmla="*/ 2425700 h 5422900"/>
                <a:gd name="connsiteX18" fmla="*/ 3171409 w 4173998"/>
                <a:gd name="connsiteY18" fmla="*/ 2260600 h 5422900"/>
                <a:gd name="connsiteX19" fmla="*/ 2739609 w 4173998"/>
                <a:gd name="connsiteY19" fmla="*/ 2006600 h 5422900"/>
                <a:gd name="connsiteX20" fmla="*/ 2472909 w 4173998"/>
                <a:gd name="connsiteY20" fmla="*/ 1943100 h 5422900"/>
                <a:gd name="connsiteX21" fmla="*/ 2180809 w 4173998"/>
                <a:gd name="connsiteY21" fmla="*/ 1752600 h 5422900"/>
                <a:gd name="connsiteX22" fmla="*/ 1837909 w 4173998"/>
                <a:gd name="connsiteY22" fmla="*/ 1625600 h 5422900"/>
                <a:gd name="connsiteX23" fmla="*/ 1622009 w 4173998"/>
                <a:gd name="connsiteY23" fmla="*/ 1498600 h 5422900"/>
                <a:gd name="connsiteX24" fmla="*/ 923509 w 4173998"/>
                <a:gd name="connsiteY24" fmla="*/ 1066800 h 5422900"/>
                <a:gd name="connsiteX25" fmla="*/ 796509 w 4173998"/>
                <a:gd name="connsiteY25" fmla="*/ 838200 h 5422900"/>
                <a:gd name="connsiteX26" fmla="*/ 517109 w 4173998"/>
                <a:gd name="connsiteY26" fmla="*/ 723900 h 5422900"/>
                <a:gd name="connsiteX27" fmla="*/ 288509 w 4173998"/>
                <a:gd name="connsiteY27" fmla="*/ 520700 h 5422900"/>
                <a:gd name="connsiteX28" fmla="*/ 34509 w 4173998"/>
                <a:gd name="connsiteY28" fmla="*/ 215900 h 5422900"/>
                <a:gd name="connsiteX29" fmla="*/ 9109 w 4173998"/>
                <a:gd name="connsiteY29" fmla="*/ 0 h 54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173998" h="5422900">
                  <a:moveTo>
                    <a:pt x="1609309" y="5422900"/>
                  </a:moveTo>
                  <a:lnTo>
                    <a:pt x="1952209" y="5321300"/>
                  </a:lnTo>
                  <a:cubicBezTo>
                    <a:pt x="2079209" y="5283200"/>
                    <a:pt x="2231609" y="5262033"/>
                    <a:pt x="2371309" y="5194300"/>
                  </a:cubicBezTo>
                  <a:cubicBezTo>
                    <a:pt x="2511009" y="5126567"/>
                    <a:pt x="2693042" y="5020733"/>
                    <a:pt x="2790409" y="4914900"/>
                  </a:cubicBezTo>
                  <a:cubicBezTo>
                    <a:pt x="2887776" y="4809067"/>
                    <a:pt x="2900476" y="4643966"/>
                    <a:pt x="2955509" y="4559300"/>
                  </a:cubicBezTo>
                  <a:cubicBezTo>
                    <a:pt x="3010542" y="4474634"/>
                    <a:pt x="3071926" y="4472517"/>
                    <a:pt x="3120609" y="4406900"/>
                  </a:cubicBezTo>
                  <a:cubicBezTo>
                    <a:pt x="3169292" y="4341283"/>
                    <a:pt x="3184109" y="4229100"/>
                    <a:pt x="3247609" y="4165600"/>
                  </a:cubicBezTo>
                  <a:cubicBezTo>
                    <a:pt x="3311109" y="4102100"/>
                    <a:pt x="3435992" y="4059767"/>
                    <a:pt x="3501609" y="4025900"/>
                  </a:cubicBezTo>
                  <a:cubicBezTo>
                    <a:pt x="3567226" y="3992033"/>
                    <a:pt x="3582042" y="3972983"/>
                    <a:pt x="3641309" y="3962400"/>
                  </a:cubicBezTo>
                  <a:cubicBezTo>
                    <a:pt x="3700576" y="3951817"/>
                    <a:pt x="3770426" y="3987800"/>
                    <a:pt x="3857209" y="3962400"/>
                  </a:cubicBezTo>
                  <a:cubicBezTo>
                    <a:pt x="3943992" y="3937000"/>
                    <a:pt x="4119676" y="3871383"/>
                    <a:pt x="4162009" y="3810000"/>
                  </a:cubicBezTo>
                  <a:cubicBezTo>
                    <a:pt x="4204342" y="3748617"/>
                    <a:pt x="4121792" y="3659717"/>
                    <a:pt x="4111209" y="3594100"/>
                  </a:cubicBezTo>
                  <a:cubicBezTo>
                    <a:pt x="4100626" y="3528483"/>
                    <a:pt x="4100626" y="3496733"/>
                    <a:pt x="4098509" y="3416300"/>
                  </a:cubicBezTo>
                  <a:cubicBezTo>
                    <a:pt x="4096392" y="3335867"/>
                    <a:pt x="4087926" y="3189817"/>
                    <a:pt x="4098509" y="3111500"/>
                  </a:cubicBezTo>
                  <a:cubicBezTo>
                    <a:pt x="4109092" y="3033183"/>
                    <a:pt x="4162009" y="3020483"/>
                    <a:pt x="4162009" y="2946400"/>
                  </a:cubicBezTo>
                  <a:cubicBezTo>
                    <a:pt x="4162009" y="2872317"/>
                    <a:pt x="4166242" y="2719917"/>
                    <a:pt x="4098509" y="2667000"/>
                  </a:cubicBezTo>
                  <a:cubicBezTo>
                    <a:pt x="4030776" y="2614083"/>
                    <a:pt x="3865676" y="2669117"/>
                    <a:pt x="3755609" y="2628900"/>
                  </a:cubicBezTo>
                  <a:cubicBezTo>
                    <a:pt x="3645542" y="2588683"/>
                    <a:pt x="3535476" y="2487083"/>
                    <a:pt x="3438109" y="2425700"/>
                  </a:cubicBezTo>
                  <a:cubicBezTo>
                    <a:pt x="3340742" y="2364317"/>
                    <a:pt x="3287826" y="2330450"/>
                    <a:pt x="3171409" y="2260600"/>
                  </a:cubicBezTo>
                  <a:cubicBezTo>
                    <a:pt x="3054992" y="2190750"/>
                    <a:pt x="2856025" y="2059517"/>
                    <a:pt x="2739609" y="2006600"/>
                  </a:cubicBezTo>
                  <a:cubicBezTo>
                    <a:pt x="2623193" y="1953683"/>
                    <a:pt x="2566042" y="1985433"/>
                    <a:pt x="2472909" y="1943100"/>
                  </a:cubicBezTo>
                  <a:cubicBezTo>
                    <a:pt x="2379776" y="1900767"/>
                    <a:pt x="2286642" y="1805517"/>
                    <a:pt x="2180809" y="1752600"/>
                  </a:cubicBezTo>
                  <a:cubicBezTo>
                    <a:pt x="2074976" y="1699683"/>
                    <a:pt x="1931042" y="1667933"/>
                    <a:pt x="1837909" y="1625600"/>
                  </a:cubicBezTo>
                  <a:cubicBezTo>
                    <a:pt x="1744776" y="1583267"/>
                    <a:pt x="1622009" y="1498600"/>
                    <a:pt x="1622009" y="1498600"/>
                  </a:cubicBezTo>
                  <a:cubicBezTo>
                    <a:pt x="1469609" y="1405467"/>
                    <a:pt x="1061092" y="1176867"/>
                    <a:pt x="923509" y="1066800"/>
                  </a:cubicBezTo>
                  <a:cubicBezTo>
                    <a:pt x="785926" y="956733"/>
                    <a:pt x="864242" y="895350"/>
                    <a:pt x="796509" y="838200"/>
                  </a:cubicBezTo>
                  <a:cubicBezTo>
                    <a:pt x="728776" y="781050"/>
                    <a:pt x="601776" y="776817"/>
                    <a:pt x="517109" y="723900"/>
                  </a:cubicBezTo>
                  <a:cubicBezTo>
                    <a:pt x="432442" y="670983"/>
                    <a:pt x="368942" y="605367"/>
                    <a:pt x="288509" y="520700"/>
                  </a:cubicBezTo>
                  <a:cubicBezTo>
                    <a:pt x="208076" y="436033"/>
                    <a:pt x="81076" y="302683"/>
                    <a:pt x="34509" y="215900"/>
                  </a:cubicBezTo>
                  <a:cubicBezTo>
                    <a:pt x="-12058" y="129117"/>
                    <a:pt x="-1475" y="64558"/>
                    <a:pt x="910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33323" y="14406323"/>
              <a:ext cx="4322888" cy="2324100"/>
            </a:xfrm>
            <a:custGeom>
              <a:avLst/>
              <a:gdLst>
                <a:gd name="connsiteX0" fmla="*/ 4318000 w 4322888"/>
                <a:gd name="connsiteY0" fmla="*/ 2324100 h 2324100"/>
                <a:gd name="connsiteX1" fmla="*/ 4318000 w 4322888"/>
                <a:gd name="connsiteY1" fmla="*/ 2184400 h 2324100"/>
                <a:gd name="connsiteX2" fmla="*/ 4267200 w 4322888"/>
                <a:gd name="connsiteY2" fmla="*/ 2044700 h 2324100"/>
                <a:gd name="connsiteX3" fmla="*/ 4318000 w 4322888"/>
                <a:gd name="connsiteY3" fmla="*/ 1778000 h 2324100"/>
                <a:gd name="connsiteX4" fmla="*/ 4305300 w 4322888"/>
                <a:gd name="connsiteY4" fmla="*/ 1524000 h 2324100"/>
                <a:gd name="connsiteX5" fmla="*/ 4216400 w 4322888"/>
                <a:gd name="connsiteY5" fmla="*/ 1371600 h 2324100"/>
                <a:gd name="connsiteX6" fmla="*/ 3987800 w 4322888"/>
                <a:gd name="connsiteY6" fmla="*/ 1155700 h 2324100"/>
                <a:gd name="connsiteX7" fmla="*/ 3848100 w 4322888"/>
                <a:gd name="connsiteY7" fmla="*/ 965200 h 2324100"/>
                <a:gd name="connsiteX8" fmla="*/ 3733800 w 4322888"/>
                <a:gd name="connsiteY8" fmla="*/ 774700 h 2324100"/>
                <a:gd name="connsiteX9" fmla="*/ 3556000 w 4322888"/>
                <a:gd name="connsiteY9" fmla="*/ 508000 h 2324100"/>
                <a:gd name="connsiteX10" fmla="*/ 3429000 w 4322888"/>
                <a:gd name="connsiteY10" fmla="*/ 292100 h 2324100"/>
                <a:gd name="connsiteX11" fmla="*/ 3289300 w 4322888"/>
                <a:gd name="connsiteY11" fmla="*/ 165100 h 2324100"/>
                <a:gd name="connsiteX12" fmla="*/ 2921000 w 4322888"/>
                <a:gd name="connsiteY12" fmla="*/ 101600 h 2324100"/>
                <a:gd name="connsiteX13" fmla="*/ 2616200 w 4322888"/>
                <a:gd name="connsiteY13" fmla="*/ 127000 h 2324100"/>
                <a:gd name="connsiteX14" fmla="*/ 2247900 w 4322888"/>
                <a:gd name="connsiteY14" fmla="*/ 152400 h 2324100"/>
                <a:gd name="connsiteX15" fmla="*/ 1879600 w 4322888"/>
                <a:gd name="connsiteY15" fmla="*/ 88900 h 2324100"/>
                <a:gd name="connsiteX16" fmla="*/ 1727200 w 4322888"/>
                <a:gd name="connsiteY16" fmla="*/ 25400 h 2324100"/>
                <a:gd name="connsiteX17" fmla="*/ 1536700 w 4322888"/>
                <a:gd name="connsiteY17" fmla="*/ 12700 h 2324100"/>
                <a:gd name="connsiteX18" fmla="*/ 1346200 w 4322888"/>
                <a:gd name="connsiteY18" fmla="*/ 88900 h 2324100"/>
                <a:gd name="connsiteX19" fmla="*/ 1066800 w 4322888"/>
                <a:gd name="connsiteY19" fmla="*/ 50800 h 2324100"/>
                <a:gd name="connsiteX20" fmla="*/ 825500 w 4322888"/>
                <a:gd name="connsiteY20" fmla="*/ 50800 h 2324100"/>
                <a:gd name="connsiteX21" fmla="*/ 558800 w 4322888"/>
                <a:gd name="connsiteY21" fmla="*/ 76200 h 2324100"/>
                <a:gd name="connsiteX22" fmla="*/ 304800 w 4322888"/>
                <a:gd name="connsiteY22" fmla="*/ 114300 h 2324100"/>
                <a:gd name="connsiteX23" fmla="*/ 0 w 4322888"/>
                <a:gd name="connsiteY23" fmla="*/ 0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22888" h="2324100">
                  <a:moveTo>
                    <a:pt x="4318000" y="2324100"/>
                  </a:moveTo>
                  <a:cubicBezTo>
                    <a:pt x="4322233" y="2277533"/>
                    <a:pt x="4326467" y="2230967"/>
                    <a:pt x="4318000" y="2184400"/>
                  </a:cubicBezTo>
                  <a:cubicBezTo>
                    <a:pt x="4309533" y="2137833"/>
                    <a:pt x="4267200" y="2112433"/>
                    <a:pt x="4267200" y="2044700"/>
                  </a:cubicBezTo>
                  <a:cubicBezTo>
                    <a:pt x="4267200" y="1976967"/>
                    <a:pt x="4311650" y="1864783"/>
                    <a:pt x="4318000" y="1778000"/>
                  </a:cubicBezTo>
                  <a:cubicBezTo>
                    <a:pt x="4324350" y="1691217"/>
                    <a:pt x="4322233" y="1591733"/>
                    <a:pt x="4305300" y="1524000"/>
                  </a:cubicBezTo>
                  <a:cubicBezTo>
                    <a:pt x="4288367" y="1456267"/>
                    <a:pt x="4269317" y="1432983"/>
                    <a:pt x="4216400" y="1371600"/>
                  </a:cubicBezTo>
                  <a:cubicBezTo>
                    <a:pt x="4163483" y="1310217"/>
                    <a:pt x="4049183" y="1223433"/>
                    <a:pt x="3987800" y="1155700"/>
                  </a:cubicBezTo>
                  <a:cubicBezTo>
                    <a:pt x="3926417" y="1087967"/>
                    <a:pt x="3890433" y="1028700"/>
                    <a:pt x="3848100" y="965200"/>
                  </a:cubicBezTo>
                  <a:cubicBezTo>
                    <a:pt x="3805767" y="901700"/>
                    <a:pt x="3782483" y="850900"/>
                    <a:pt x="3733800" y="774700"/>
                  </a:cubicBezTo>
                  <a:cubicBezTo>
                    <a:pt x="3685117" y="698500"/>
                    <a:pt x="3606800" y="588433"/>
                    <a:pt x="3556000" y="508000"/>
                  </a:cubicBezTo>
                  <a:cubicBezTo>
                    <a:pt x="3505200" y="427567"/>
                    <a:pt x="3473450" y="349250"/>
                    <a:pt x="3429000" y="292100"/>
                  </a:cubicBezTo>
                  <a:cubicBezTo>
                    <a:pt x="3384550" y="234950"/>
                    <a:pt x="3373967" y="196850"/>
                    <a:pt x="3289300" y="165100"/>
                  </a:cubicBezTo>
                  <a:cubicBezTo>
                    <a:pt x="3204633" y="133350"/>
                    <a:pt x="3033183" y="107950"/>
                    <a:pt x="2921000" y="101600"/>
                  </a:cubicBezTo>
                  <a:cubicBezTo>
                    <a:pt x="2808817" y="95250"/>
                    <a:pt x="2616200" y="127000"/>
                    <a:pt x="2616200" y="127000"/>
                  </a:cubicBezTo>
                  <a:cubicBezTo>
                    <a:pt x="2504017" y="135467"/>
                    <a:pt x="2370667" y="158750"/>
                    <a:pt x="2247900" y="152400"/>
                  </a:cubicBezTo>
                  <a:cubicBezTo>
                    <a:pt x="2125133" y="146050"/>
                    <a:pt x="1966383" y="110067"/>
                    <a:pt x="1879600" y="88900"/>
                  </a:cubicBezTo>
                  <a:cubicBezTo>
                    <a:pt x="1792817" y="67733"/>
                    <a:pt x="1784350" y="38100"/>
                    <a:pt x="1727200" y="25400"/>
                  </a:cubicBezTo>
                  <a:cubicBezTo>
                    <a:pt x="1670050" y="12700"/>
                    <a:pt x="1600200" y="2117"/>
                    <a:pt x="1536700" y="12700"/>
                  </a:cubicBezTo>
                  <a:cubicBezTo>
                    <a:pt x="1473200" y="23283"/>
                    <a:pt x="1424517" y="82550"/>
                    <a:pt x="1346200" y="88900"/>
                  </a:cubicBezTo>
                  <a:cubicBezTo>
                    <a:pt x="1267883" y="95250"/>
                    <a:pt x="1153583" y="57150"/>
                    <a:pt x="1066800" y="50800"/>
                  </a:cubicBezTo>
                  <a:cubicBezTo>
                    <a:pt x="980017" y="44450"/>
                    <a:pt x="910167" y="46567"/>
                    <a:pt x="825500" y="50800"/>
                  </a:cubicBezTo>
                  <a:cubicBezTo>
                    <a:pt x="740833" y="55033"/>
                    <a:pt x="645583" y="65617"/>
                    <a:pt x="558800" y="76200"/>
                  </a:cubicBezTo>
                  <a:cubicBezTo>
                    <a:pt x="472017" y="86783"/>
                    <a:pt x="397933" y="127000"/>
                    <a:pt x="304800" y="114300"/>
                  </a:cubicBezTo>
                  <a:cubicBezTo>
                    <a:pt x="211667" y="101600"/>
                    <a:pt x="105833" y="50800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5986961" y="1667294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09176" y="14044614"/>
              <a:ext cx="787400" cy="425210"/>
            </a:xfrm>
            <a:custGeom>
              <a:avLst/>
              <a:gdLst>
                <a:gd name="connsiteX0" fmla="*/ 787400 w 787400"/>
                <a:gd name="connsiteY0" fmla="*/ 425210 h 425210"/>
                <a:gd name="connsiteX1" fmla="*/ 698500 w 787400"/>
                <a:gd name="connsiteY1" fmla="*/ 298210 h 425210"/>
                <a:gd name="connsiteX2" fmla="*/ 558800 w 787400"/>
                <a:gd name="connsiteY2" fmla="*/ 209310 h 425210"/>
                <a:gd name="connsiteX3" fmla="*/ 444500 w 787400"/>
                <a:gd name="connsiteY3" fmla="*/ 107710 h 425210"/>
                <a:gd name="connsiteX4" fmla="*/ 368300 w 787400"/>
                <a:gd name="connsiteY4" fmla="*/ 69610 h 425210"/>
                <a:gd name="connsiteX5" fmla="*/ 254000 w 787400"/>
                <a:gd name="connsiteY5" fmla="*/ 6110 h 425210"/>
                <a:gd name="connsiteX6" fmla="*/ 0 w 787400"/>
                <a:gd name="connsiteY6" fmla="*/ 6110 h 42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400" h="425210">
                  <a:moveTo>
                    <a:pt x="787400" y="425210"/>
                  </a:moveTo>
                  <a:cubicBezTo>
                    <a:pt x="762000" y="379701"/>
                    <a:pt x="736600" y="334193"/>
                    <a:pt x="698500" y="298210"/>
                  </a:cubicBezTo>
                  <a:cubicBezTo>
                    <a:pt x="660400" y="262227"/>
                    <a:pt x="601133" y="241060"/>
                    <a:pt x="558800" y="209310"/>
                  </a:cubicBezTo>
                  <a:cubicBezTo>
                    <a:pt x="516467" y="177560"/>
                    <a:pt x="476250" y="130993"/>
                    <a:pt x="444500" y="107710"/>
                  </a:cubicBezTo>
                  <a:cubicBezTo>
                    <a:pt x="412750" y="84427"/>
                    <a:pt x="400050" y="86543"/>
                    <a:pt x="368300" y="69610"/>
                  </a:cubicBezTo>
                  <a:cubicBezTo>
                    <a:pt x="336550" y="52677"/>
                    <a:pt x="315383" y="16693"/>
                    <a:pt x="254000" y="6110"/>
                  </a:cubicBezTo>
                  <a:cubicBezTo>
                    <a:pt x="192617" y="-4473"/>
                    <a:pt x="96308" y="818"/>
                    <a:pt x="0" y="611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63276" y="13809424"/>
              <a:ext cx="406400" cy="622300"/>
            </a:xfrm>
            <a:custGeom>
              <a:avLst/>
              <a:gdLst>
                <a:gd name="connsiteX0" fmla="*/ 406400 w 406400"/>
                <a:gd name="connsiteY0" fmla="*/ 622300 h 622300"/>
                <a:gd name="connsiteX1" fmla="*/ 317500 w 406400"/>
                <a:gd name="connsiteY1" fmla="*/ 381000 h 622300"/>
                <a:gd name="connsiteX2" fmla="*/ 241300 w 406400"/>
                <a:gd name="connsiteY2" fmla="*/ 342900 h 622300"/>
                <a:gd name="connsiteX3" fmla="*/ 228600 w 406400"/>
                <a:gd name="connsiteY3" fmla="*/ 203200 h 622300"/>
                <a:gd name="connsiteX4" fmla="*/ 0 w 406400"/>
                <a:gd name="connsiteY4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622300">
                  <a:moveTo>
                    <a:pt x="406400" y="622300"/>
                  </a:moveTo>
                  <a:cubicBezTo>
                    <a:pt x="375708" y="524933"/>
                    <a:pt x="345017" y="427567"/>
                    <a:pt x="317500" y="381000"/>
                  </a:cubicBezTo>
                  <a:cubicBezTo>
                    <a:pt x="289983" y="334433"/>
                    <a:pt x="256117" y="372533"/>
                    <a:pt x="241300" y="342900"/>
                  </a:cubicBezTo>
                  <a:cubicBezTo>
                    <a:pt x="226483" y="313267"/>
                    <a:pt x="268817" y="260350"/>
                    <a:pt x="228600" y="203200"/>
                  </a:cubicBezTo>
                  <a:cubicBezTo>
                    <a:pt x="188383" y="146050"/>
                    <a:pt x="94191" y="73025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63276" y="13199476"/>
              <a:ext cx="597267" cy="1231900"/>
            </a:xfrm>
            <a:custGeom>
              <a:avLst/>
              <a:gdLst>
                <a:gd name="connsiteX0" fmla="*/ 584200 w 597267"/>
                <a:gd name="connsiteY0" fmla="*/ 1231900 h 1231900"/>
                <a:gd name="connsiteX1" fmla="*/ 596900 w 597267"/>
                <a:gd name="connsiteY1" fmla="*/ 1028700 h 1231900"/>
                <a:gd name="connsiteX2" fmla="*/ 571500 w 597267"/>
                <a:gd name="connsiteY2" fmla="*/ 787400 h 1231900"/>
                <a:gd name="connsiteX3" fmla="*/ 457200 w 597267"/>
                <a:gd name="connsiteY3" fmla="*/ 571500 h 1231900"/>
                <a:gd name="connsiteX4" fmla="*/ 203200 w 597267"/>
                <a:gd name="connsiteY4" fmla="*/ 279400 h 1231900"/>
                <a:gd name="connsiteX5" fmla="*/ 63500 w 597267"/>
                <a:gd name="connsiteY5" fmla="*/ 177800 h 1231900"/>
                <a:gd name="connsiteX6" fmla="*/ 0 w 597267"/>
                <a:gd name="connsiteY6" fmla="*/ 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67" h="1231900">
                  <a:moveTo>
                    <a:pt x="584200" y="1231900"/>
                  </a:moveTo>
                  <a:cubicBezTo>
                    <a:pt x="591608" y="1167341"/>
                    <a:pt x="599017" y="1102783"/>
                    <a:pt x="596900" y="1028700"/>
                  </a:cubicBezTo>
                  <a:cubicBezTo>
                    <a:pt x="594783" y="954617"/>
                    <a:pt x="594783" y="863600"/>
                    <a:pt x="571500" y="787400"/>
                  </a:cubicBezTo>
                  <a:cubicBezTo>
                    <a:pt x="548217" y="711200"/>
                    <a:pt x="518583" y="656167"/>
                    <a:pt x="457200" y="571500"/>
                  </a:cubicBezTo>
                  <a:cubicBezTo>
                    <a:pt x="395817" y="486833"/>
                    <a:pt x="268817" y="345017"/>
                    <a:pt x="203200" y="279400"/>
                  </a:cubicBezTo>
                  <a:cubicBezTo>
                    <a:pt x="137583" y="213783"/>
                    <a:pt x="97367" y="224366"/>
                    <a:pt x="63500" y="177800"/>
                  </a:cubicBezTo>
                  <a:cubicBezTo>
                    <a:pt x="29633" y="131234"/>
                    <a:pt x="14816" y="65617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36790" y="14517375"/>
              <a:ext cx="839972" cy="393405"/>
            </a:xfrm>
            <a:custGeom>
              <a:avLst/>
              <a:gdLst>
                <a:gd name="connsiteX0" fmla="*/ 839972 w 839972"/>
                <a:gd name="connsiteY0" fmla="*/ 0 h 393405"/>
                <a:gd name="connsiteX1" fmla="*/ 520995 w 839972"/>
                <a:gd name="connsiteY1" fmla="*/ 85061 h 393405"/>
                <a:gd name="connsiteX2" fmla="*/ 393405 w 839972"/>
                <a:gd name="connsiteY2" fmla="*/ 170121 h 393405"/>
                <a:gd name="connsiteX3" fmla="*/ 202019 w 839972"/>
                <a:gd name="connsiteY3" fmla="*/ 233916 h 393405"/>
                <a:gd name="connsiteX4" fmla="*/ 0 w 839972"/>
                <a:gd name="connsiteY4" fmla="*/ 393405 h 3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972" h="393405">
                  <a:moveTo>
                    <a:pt x="839972" y="0"/>
                  </a:moveTo>
                  <a:cubicBezTo>
                    <a:pt x="717697" y="28353"/>
                    <a:pt x="595423" y="56707"/>
                    <a:pt x="520995" y="85061"/>
                  </a:cubicBezTo>
                  <a:cubicBezTo>
                    <a:pt x="446567" y="113415"/>
                    <a:pt x="446568" y="145312"/>
                    <a:pt x="393405" y="170121"/>
                  </a:cubicBezTo>
                  <a:cubicBezTo>
                    <a:pt x="340242" y="194930"/>
                    <a:pt x="267587" y="196702"/>
                    <a:pt x="202019" y="233916"/>
                  </a:cubicBezTo>
                  <a:cubicBezTo>
                    <a:pt x="136451" y="271130"/>
                    <a:pt x="68225" y="332267"/>
                    <a:pt x="0" y="39340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72725" y="14464212"/>
              <a:ext cx="1180214" cy="2115879"/>
            </a:xfrm>
            <a:custGeom>
              <a:avLst/>
              <a:gdLst>
                <a:gd name="connsiteX0" fmla="*/ 1180214 w 1180214"/>
                <a:gd name="connsiteY0" fmla="*/ 0 h 2115879"/>
                <a:gd name="connsiteX1" fmla="*/ 1052623 w 1180214"/>
                <a:gd name="connsiteY1" fmla="*/ 63796 h 2115879"/>
                <a:gd name="connsiteX2" fmla="*/ 893135 w 1180214"/>
                <a:gd name="connsiteY2" fmla="*/ 191386 h 2115879"/>
                <a:gd name="connsiteX3" fmla="*/ 765544 w 1180214"/>
                <a:gd name="connsiteY3" fmla="*/ 361507 h 2115879"/>
                <a:gd name="connsiteX4" fmla="*/ 659218 w 1180214"/>
                <a:gd name="connsiteY4" fmla="*/ 627321 h 2115879"/>
                <a:gd name="connsiteX5" fmla="*/ 606056 w 1180214"/>
                <a:gd name="connsiteY5" fmla="*/ 871870 h 2115879"/>
                <a:gd name="connsiteX6" fmla="*/ 574158 w 1180214"/>
                <a:gd name="connsiteY6" fmla="*/ 1116419 h 2115879"/>
                <a:gd name="connsiteX7" fmla="*/ 340242 w 1180214"/>
                <a:gd name="connsiteY7" fmla="*/ 1392865 h 2115879"/>
                <a:gd name="connsiteX8" fmla="*/ 202018 w 1180214"/>
                <a:gd name="connsiteY8" fmla="*/ 1562986 h 2115879"/>
                <a:gd name="connsiteX9" fmla="*/ 42530 w 1180214"/>
                <a:gd name="connsiteY9" fmla="*/ 1733107 h 2115879"/>
                <a:gd name="connsiteX10" fmla="*/ 0 w 1180214"/>
                <a:gd name="connsiteY10" fmla="*/ 2115879 h 211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0214" h="2115879">
                  <a:moveTo>
                    <a:pt x="1180214" y="0"/>
                  </a:moveTo>
                  <a:cubicBezTo>
                    <a:pt x="1140341" y="15949"/>
                    <a:pt x="1100469" y="31898"/>
                    <a:pt x="1052623" y="63796"/>
                  </a:cubicBezTo>
                  <a:cubicBezTo>
                    <a:pt x="1004777" y="95694"/>
                    <a:pt x="940981" y="141768"/>
                    <a:pt x="893135" y="191386"/>
                  </a:cubicBezTo>
                  <a:cubicBezTo>
                    <a:pt x="845289" y="241004"/>
                    <a:pt x="804530" y="288851"/>
                    <a:pt x="765544" y="361507"/>
                  </a:cubicBezTo>
                  <a:cubicBezTo>
                    <a:pt x="726558" y="434163"/>
                    <a:pt x="685799" y="542260"/>
                    <a:pt x="659218" y="627321"/>
                  </a:cubicBezTo>
                  <a:cubicBezTo>
                    <a:pt x="632637" y="712382"/>
                    <a:pt x="620233" y="790354"/>
                    <a:pt x="606056" y="871870"/>
                  </a:cubicBezTo>
                  <a:cubicBezTo>
                    <a:pt x="591879" y="953386"/>
                    <a:pt x="618460" y="1029587"/>
                    <a:pt x="574158" y="1116419"/>
                  </a:cubicBezTo>
                  <a:cubicBezTo>
                    <a:pt x="529856" y="1203251"/>
                    <a:pt x="402265" y="1318437"/>
                    <a:pt x="340242" y="1392865"/>
                  </a:cubicBezTo>
                  <a:cubicBezTo>
                    <a:pt x="278219" y="1467293"/>
                    <a:pt x="251637" y="1506279"/>
                    <a:pt x="202018" y="1562986"/>
                  </a:cubicBezTo>
                  <a:cubicBezTo>
                    <a:pt x="152399" y="1619693"/>
                    <a:pt x="76200" y="1640958"/>
                    <a:pt x="42530" y="1733107"/>
                  </a:cubicBezTo>
                  <a:cubicBezTo>
                    <a:pt x="8860" y="1825256"/>
                    <a:pt x="4430" y="1970567"/>
                    <a:pt x="0" y="2115879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25348" y="14421682"/>
              <a:ext cx="712381" cy="999461"/>
            </a:xfrm>
            <a:custGeom>
              <a:avLst/>
              <a:gdLst>
                <a:gd name="connsiteX0" fmla="*/ 712381 w 712381"/>
                <a:gd name="connsiteY0" fmla="*/ 0 h 999461"/>
                <a:gd name="connsiteX1" fmla="*/ 616688 w 712381"/>
                <a:gd name="connsiteY1" fmla="*/ 138223 h 999461"/>
                <a:gd name="connsiteX2" fmla="*/ 329609 w 712381"/>
                <a:gd name="connsiteY2" fmla="*/ 318977 h 999461"/>
                <a:gd name="connsiteX3" fmla="*/ 265814 w 712381"/>
                <a:gd name="connsiteY3" fmla="*/ 520995 h 999461"/>
                <a:gd name="connsiteX4" fmla="*/ 180754 w 712381"/>
                <a:gd name="connsiteY4" fmla="*/ 691116 h 999461"/>
                <a:gd name="connsiteX5" fmla="*/ 0 w 712381"/>
                <a:gd name="connsiteY5" fmla="*/ 999461 h 99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2381" h="999461">
                  <a:moveTo>
                    <a:pt x="712381" y="0"/>
                  </a:moveTo>
                  <a:cubicBezTo>
                    <a:pt x="696432" y="42530"/>
                    <a:pt x="680483" y="85060"/>
                    <a:pt x="616688" y="138223"/>
                  </a:cubicBezTo>
                  <a:cubicBezTo>
                    <a:pt x="552893" y="191386"/>
                    <a:pt x="388088" y="255182"/>
                    <a:pt x="329609" y="318977"/>
                  </a:cubicBezTo>
                  <a:cubicBezTo>
                    <a:pt x="271130" y="382772"/>
                    <a:pt x="290623" y="458972"/>
                    <a:pt x="265814" y="520995"/>
                  </a:cubicBezTo>
                  <a:cubicBezTo>
                    <a:pt x="241005" y="583018"/>
                    <a:pt x="225056" y="611372"/>
                    <a:pt x="180754" y="691116"/>
                  </a:cubicBezTo>
                  <a:cubicBezTo>
                    <a:pt x="136452" y="770860"/>
                    <a:pt x="68226" y="885160"/>
                    <a:pt x="0" y="999461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09869" y="14528008"/>
              <a:ext cx="625495" cy="1010093"/>
            </a:xfrm>
            <a:custGeom>
              <a:avLst/>
              <a:gdLst>
                <a:gd name="connsiteX0" fmla="*/ 606056 w 625495"/>
                <a:gd name="connsiteY0" fmla="*/ 0 h 1010093"/>
                <a:gd name="connsiteX1" fmla="*/ 606056 w 625495"/>
                <a:gd name="connsiteY1" fmla="*/ 148856 h 1010093"/>
                <a:gd name="connsiteX2" fmla="*/ 404037 w 625495"/>
                <a:gd name="connsiteY2" fmla="*/ 318976 h 1010093"/>
                <a:gd name="connsiteX3" fmla="*/ 308344 w 625495"/>
                <a:gd name="connsiteY3" fmla="*/ 531628 h 1010093"/>
                <a:gd name="connsiteX4" fmla="*/ 191386 w 625495"/>
                <a:gd name="connsiteY4" fmla="*/ 669851 h 1010093"/>
                <a:gd name="connsiteX5" fmla="*/ 95693 w 625495"/>
                <a:gd name="connsiteY5" fmla="*/ 829339 h 1010093"/>
                <a:gd name="connsiteX6" fmla="*/ 0 w 625495"/>
                <a:gd name="connsiteY6" fmla="*/ 1010093 h 101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495" h="1010093">
                  <a:moveTo>
                    <a:pt x="606056" y="0"/>
                  </a:moveTo>
                  <a:cubicBezTo>
                    <a:pt x="622891" y="47846"/>
                    <a:pt x="639726" y="95693"/>
                    <a:pt x="606056" y="148856"/>
                  </a:cubicBezTo>
                  <a:cubicBezTo>
                    <a:pt x="572386" y="202019"/>
                    <a:pt x="453656" y="255181"/>
                    <a:pt x="404037" y="318976"/>
                  </a:cubicBezTo>
                  <a:cubicBezTo>
                    <a:pt x="354418" y="382771"/>
                    <a:pt x="343786" y="473149"/>
                    <a:pt x="308344" y="531628"/>
                  </a:cubicBezTo>
                  <a:cubicBezTo>
                    <a:pt x="272902" y="590107"/>
                    <a:pt x="226828" y="620233"/>
                    <a:pt x="191386" y="669851"/>
                  </a:cubicBezTo>
                  <a:cubicBezTo>
                    <a:pt x="155944" y="719469"/>
                    <a:pt x="127591" y="772632"/>
                    <a:pt x="95693" y="829339"/>
                  </a:cubicBezTo>
                  <a:cubicBezTo>
                    <a:pt x="63795" y="886046"/>
                    <a:pt x="31897" y="948069"/>
                    <a:pt x="0" y="1010093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78964" y="10862187"/>
              <a:ext cx="1943976" cy="4984955"/>
            </a:xfrm>
            <a:custGeom>
              <a:avLst/>
              <a:gdLst>
                <a:gd name="connsiteX0" fmla="*/ 1741617 w 1943976"/>
                <a:gd name="connsiteY0" fmla="*/ 4984955 h 4984955"/>
                <a:gd name="connsiteX1" fmla="*/ 1807984 w 1943976"/>
                <a:gd name="connsiteY1" fmla="*/ 4874342 h 4984955"/>
                <a:gd name="connsiteX2" fmla="*/ 1830107 w 1943976"/>
                <a:gd name="connsiteY2" fmla="*/ 4771103 h 4984955"/>
                <a:gd name="connsiteX3" fmla="*/ 1822733 w 1943976"/>
                <a:gd name="connsiteY3" fmla="*/ 4557252 h 4984955"/>
                <a:gd name="connsiteX4" fmla="*/ 1830107 w 1943976"/>
                <a:gd name="connsiteY4" fmla="*/ 4461387 h 4984955"/>
                <a:gd name="connsiteX5" fmla="*/ 1726868 w 1943976"/>
                <a:gd name="connsiteY5" fmla="*/ 4306529 h 4984955"/>
                <a:gd name="connsiteX6" fmla="*/ 1881726 w 1943976"/>
                <a:gd name="connsiteY6" fmla="*/ 4151671 h 4984955"/>
                <a:gd name="connsiteX7" fmla="*/ 1940720 w 1943976"/>
                <a:gd name="connsiteY7" fmla="*/ 3834581 h 4984955"/>
                <a:gd name="connsiteX8" fmla="*/ 1793236 w 1943976"/>
                <a:gd name="connsiteY8" fmla="*/ 3532239 h 4984955"/>
                <a:gd name="connsiteX9" fmla="*/ 1689997 w 1943976"/>
                <a:gd name="connsiteY9" fmla="*/ 3421626 h 4984955"/>
                <a:gd name="connsiteX10" fmla="*/ 1608881 w 1943976"/>
                <a:gd name="connsiteY10" fmla="*/ 3193026 h 4984955"/>
                <a:gd name="connsiteX11" fmla="*/ 1483520 w 1943976"/>
                <a:gd name="connsiteY11" fmla="*/ 3148781 h 4984955"/>
                <a:gd name="connsiteX12" fmla="*/ 1313913 w 1943976"/>
                <a:gd name="connsiteY12" fmla="*/ 2986548 h 4984955"/>
                <a:gd name="connsiteX13" fmla="*/ 1151681 w 1943976"/>
                <a:gd name="connsiteY13" fmla="*/ 2890684 h 4984955"/>
                <a:gd name="connsiteX14" fmla="*/ 959952 w 1943976"/>
                <a:gd name="connsiteY14" fmla="*/ 2654710 h 4984955"/>
                <a:gd name="connsiteX15" fmla="*/ 937830 w 1943976"/>
                <a:gd name="connsiteY15" fmla="*/ 2440858 h 4984955"/>
                <a:gd name="connsiteX16" fmla="*/ 775597 w 1943976"/>
                <a:gd name="connsiteY16" fmla="*/ 2072148 h 4984955"/>
                <a:gd name="connsiteX17" fmla="*/ 760849 w 1943976"/>
                <a:gd name="connsiteY17" fmla="*/ 1939413 h 4984955"/>
                <a:gd name="connsiteX18" fmla="*/ 709230 w 1943976"/>
                <a:gd name="connsiteY18" fmla="*/ 1622323 h 4984955"/>
                <a:gd name="connsiteX19" fmla="*/ 642862 w 1943976"/>
                <a:gd name="connsiteY19" fmla="*/ 1452716 h 4984955"/>
                <a:gd name="connsiteX20" fmla="*/ 554371 w 1943976"/>
                <a:gd name="connsiteY20" fmla="*/ 1253613 h 4984955"/>
                <a:gd name="connsiteX21" fmla="*/ 488004 w 1943976"/>
                <a:gd name="connsiteY21" fmla="*/ 1098755 h 4984955"/>
                <a:gd name="connsiteX22" fmla="*/ 178288 w 1943976"/>
                <a:gd name="connsiteY22" fmla="*/ 715297 h 4984955"/>
                <a:gd name="connsiteX23" fmla="*/ 141417 w 1943976"/>
                <a:gd name="connsiteY23" fmla="*/ 405581 h 4984955"/>
                <a:gd name="connsiteX24" fmla="*/ 45552 w 1943976"/>
                <a:gd name="connsiteY24" fmla="*/ 199103 h 4984955"/>
                <a:gd name="connsiteX25" fmla="*/ 1307 w 1943976"/>
                <a:gd name="connsiteY25" fmla="*/ 110613 h 4984955"/>
                <a:gd name="connsiteX26" fmla="*/ 16055 w 1943976"/>
                <a:gd name="connsiteY26" fmla="*/ 0 h 4984955"/>
                <a:gd name="connsiteX0" fmla="*/ 1741617 w 1943976"/>
                <a:gd name="connsiteY0" fmla="*/ 4984955 h 4984955"/>
                <a:gd name="connsiteX1" fmla="*/ 1807984 w 1943976"/>
                <a:gd name="connsiteY1" fmla="*/ 4874342 h 4984955"/>
                <a:gd name="connsiteX2" fmla="*/ 1830107 w 1943976"/>
                <a:gd name="connsiteY2" fmla="*/ 4771103 h 4984955"/>
                <a:gd name="connsiteX3" fmla="*/ 1822733 w 1943976"/>
                <a:gd name="connsiteY3" fmla="*/ 4557252 h 4984955"/>
                <a:gd name="connsiteX4" fmla="*/ 1830107 w 1943976"/>
                <a:gd name="connsiteY4" fmla="*/ 4461387 h 4984955"/>
                <a:gd name="connsiteX5" fmla="*/ 1726868 w 1943976"/>
                <a:gd name="connsiteY5" fmla="*/ 4306529 h 4984955"/>
                <a:gd name="connsiteX6" fmla="*/ 1881726 w 1943976"/>
                <a:gd name="connsiteY6" fmla="*/ 4151671 h 4984955"/>
                <a:gd name="connsiteX7" fmla="*/ 1940720 w 1943976"/>
                <a:gd name="connsiteY7" fmla="*/ 3834581 h 4984955"/>
                <a:gd name="connsiteX8" fmla="*/ 1793236 w 1943976"/>
                <a:gd name="connsiteY8" fmla="*/ 3532239 h 4984955"/>
                <a:gd name="connsiteX9" fmla="*/ 1689997 w 1943976"/>
                <a:gd name="connsiteY9" fmla="*/ 3421626 h 4984955"/>
                <a:gd name="connsiteX10" fmla="*/ 1608881 w 1943976"/>
                <a:gd name="connsiteY10" fmla="*/ 3193026 h 4984955"/>
                <a:gd name="connsiteX11" fmla="*/ 1483520 w 1943976"/>
                <a:gd name="connsiteY11" fmla="*/ 3148781 h 4984955"/>
                <a:gd name="connsiteX12" fmla="*/ 1313913 w 1943976"/>
                <a:gd name="connsiteY12" fmla="*/ 2986548 h 4984955"/>
                <a:gd name="connsiteX13" fmla="*/ 1151681 w 1943976"/>
                <a:gd name="connsiteY13" fmla="*/ 2890684 h 4984955"/>
                <a:gd name="connsiteX14" fmla="*/ 959952 w 1943976"/>
                <a:gd name="connsiteY14" fmla="*/ 2654710 h 4984955"/>
                <a:gd name="connsiteX15" fmla="*/ 937830 w 1943976"/>
                <a:gd name="connsiteY15" fmla="*/ 2440858 h 4984955"/>
                <a:gd name="connsiteX16" fmla="*/ 775597 w 1943976"/>
                <a:gd name="connsiteY16" fmla="*/ 2072148 h 4984955"/>
                <a:gd name="connsiteX17" fmla="*/ 760849 w 1943976"/>
                <a:gd name="connsiteY17" fmla="*/ 1939413 h 4984955"/>
                <a:gd name="connsiteX18" fmla="*/ 564851 w 1943976"/>
                <a:gd name="connsiteY18" fmla="*/ 1670449 h 4984955"/>
                <a:gd name="connsiteX19" fmla="*/ 642862 w 1943976"/>
                <a:gd name="connsiteY19" fmla="*/ 1452716 h 4984955"/>
                <a:gd name="connsiteX20" fmla="*/ 554371 w 1943976"/>
                <a:gd name="connsiteY20" fmla="*/ 1253613 h 4984955"/>
                <a:gd name="connsiteX21" fmla="*/ 488004 w 1943976"/>
                <a:gd name="connsiteY21" fmla="*/ 1098755 h 4984955"/>
                <a:gd name="connsiteX22" fmla="*/ 178288 w 1943976"/>
                <a:gd name="connsiteY22" fmla="*/ 715297 h 4984955"/>
                <a:gd name="connsiteX23" fmla="*/ 141417 w 1943976"/>
                <a:gd name="connsiteY23" fmla="*/ 405581 h 4984955"/>
                <a:gd name="connsiteX24" fmla="*/ 45552 w 1943976"/>
                <a:gd name="connsiteY24" fmla="*/ 199103 h 4984955"/>
                <a:gd name="connsiteX25" fmla="*/ 1307 w 1943976"/>
                <a:gd name="connsiteY25" fmla="*/ 110613 h 4984955"/>
                <a:gd name="connsiteX26" fmla="*/ 16055 w 1943976"/>
                <a:gd name="connsiteY26" fmla="*/ 0 h 4984955"/>
                <a:gd name="connsiteX0" fmla="*/ 1741617 w 1943976"/>
                <a:gd name="connsiteY0" fmla="*/ 4984955 h 4984955"/>
                <a:gd name="connsiteX1" fmla="*/ 1807984 w 1943976"/>
                <a:gd name="connsiteY1" fmla="*/ 4874342 h 4984955"/>
                <a:gd name="connsiteX2" fmla="*/ 1830107 w 1943976"/>
                <a:gd name="connsiteY2" fmla="*/ 4771103 h 4984955"/>
                <a:gd name="connsiteX3" fmla="*/ 1822733 w 1943976"/>
                <a:gd name="connsiteY3" fmla="*/ 4557252 h 4984955"/>
                <a:gd name="connsiteX4" fmla="*/ 1830107 w 1943976"/>
                <a:gd name="connsiteY4" fmla="*/ 4461387 h 4984955"/>
                <a:gd name="connsiteX5" fmla="*/ 1726868 w 1943976"/>
                <a:gd name="connsiteY5" fmla="*/ 4306529 h 4984955"/>
                <a:gd name="connsiteX6" fmla="*/ 1881726 w 1943976"/>
                <a:gd name="connsiteY6" fmla="*/ 4151671 h 4984955"/>
                <a:gd name="connsiteX7" fmla="*/ 1940720 w 1943976"/>
                <a:gd name="connsiteY7" fmla="*/ 3834581 h 4984955"/>
                <a:gd name="connsiteX8" fmla="*/ 1793236 w 1943976"/>
                <a:gd name="connsiteY8" fmla="*/ 3532239 h 4984955"/>
                <a:gd name="connsiteX9" fmla="*/ 1689997 w 1943976"/>
                <a:gd name="connsiteY9" fmla="*/ 3421626 h 4984955"/>
                <a:gd name="connsiteX10" fmla="*/ 1608881 w 1943976"/>
                <a:gd name="connsiteY10" fmla="*/ 3193026 h 4984955"/>
                <a:gd name="connsiteX11" fmla="*/ 1483520 w 1943976"/>
                <a:gd name="connsiteY11" fmla="*/ 3148781 h 4984955"/>
                <a:gd name="connsiteX12" fmla="*/ 1313913 w 1943976"/>
                <a:gd name="connsiteY12" fmla="*/ 2986548 h 4984955"/>
                <a:gd name="connsiteX13" fmla="*/ 1151681 w 1943976"/>
                <a:gd name="connsiteY13" fmla="*/ 2890684 h 4984955"/>
                <a:gd name="connsiteX14" fmla="*/ 959952 w 1943976"/>
                <a:gd name="connsiteY14" fmla="*/ 2654710 h 4984955"/>
                <a:gd name="connsiteX15" fmla="*/ 937830 w 1943976"/>
                <a:gd name="connsiteY15" fmla="*/ 2440858 h 4984955"/>
                <a:gd name="connsiteX16" fmla="*/ 703408 w 1943976"/>
                <a:gd name="connsiteY16" fmla="*/ 2144337 h 4984955"/>
                <a:gd name="connsiteX17" fmla="*/ 760849 w 1943976"/>
                <a:gd name="connsiteY17" fmla="*/ 1939413 h 4984955"/>
                <a:gd name="connsiteX18" fmla="*/ 564851 w 1943976"/>
                <a:gd name="connsiteY18" fmla="*/ 1670449 h 4984955"/>
                <a:gd name="connsiteX19" fmla="*/ 642862 w 1943976"/>
                <a:gd name="connsiteY19" fmla="*/ 1452716 h 4984955"/>
                <a:gd name="connsiteX20" fmla="*/ 554371 w 1943976"/>
                <a:gd name="connsiteY20" fmla="*/ 1253613 h 4984955"/>
                <a:gd name="connsiteX21" fmla="*/ 488004 w 1943976"/>
                <a:gd name="connsiteY21" fmla="*/ 1098755 h 4984955"/>
                <a:gd name="connsiteX22" fmla="*/ 178288 w 1943976"/>
                <a:gd name="connsiteY22" fmla="*/ 715297 h 4984955"/>
                <a:gd name="connsiteX23" fmla="*/ 141417 w 1943976"/>
                <a:gd name="connsiteY23" fmla="*/ 405581 h 4984955"/>
                <a:gd name="connsiteX24" fmla="*/ 45552 w 1943976"/>
                <a:gd name="connsiteY24" fmla="*/ 199103 h 4984955"/>
                <a:gd name="connsiteX25" fmla="*/ 1307 w 1943976"/>
                <a:gd name="connsiteY25" fmla="*/ 110613 h 4984955"/>
                <a:gd name="connsiteX26" fmla="*/ 16055 w 1943976"/>
                <a:gd name="connsiteY26" fmla="*/ 0 h 4984955"/>
                <a:gd name="connsiteX0" fmla="*/ 1741617 w 1943976"/>
                <a:gd name="connsiteY0" fmla="*/ 4984955 h 4984955"/>
                <a:gd name="connsiteX1" fmla="*/ 1807984 w 1943976"/>
                <a:gd name="connsiteY1" fmla="*/ 4874342 h 4984955"/>
                <a:gd name="connsiteX2" fmla="*/ 1830107 w 1943976"/>
                <a:gd name="connsiteY2" fmla="*/ 4771103 h 4984955"/>
                <a:gd name="connsiteX3" fmla="*/ 1822733 w 1943976"/>
                <a:gd name="connsiteY3" fmla="*/ 4557252 h 4984955"/>
                <a:gd name="connsiteX4" fmla="*/ 1830107 w 1943976"/>
                <a:gd name="connsiteY4" fmla="*/ 4461387 h 4984955"/>
                <a:gd name="connsiteX5" fmla="*/ 1726868 w 1943976"/>
                <a:gd name="connsiteY5" fmla="*/ 4306529 h 4984955"/>
                <a:gd name="connsiteX6" fmla="*/ 1881726 w 1943976"/>
                <a:gd name="connsiteY6" fmla="*/ 4151671 h 4984955"/>
                <a:gd name="connsiteX7" fmla="*/ 1940720 w 1943976"/>
                <a:gd name="connsiteY7" fmla="*/ 3834581 h 4984955"/>
                <a:gd name="connsiteX8" fmla="*/ 1793236 w 1943976"/>
                <a:gd name="connsiteY8" fmla="*/ 3532239 h 4984955"/>
                <a:gd name="connsiteX9" fmla="*/ 1689997 w 1943976"/>
                <a:gd name="connsiteY9" fmla="*/ 3421626 h 4984955"/>
                <a:gd name="connsiteX10" fmla="*/ 1608881 w 1943976"/>
                <a:gd name="connsiteY10" fmla="*/ 3193026 h 4984955"/>
                <a:gd name="connsiteX11" fmla="*/ 1483520 w 1943976"/>
                <a:gd name="connsiteY11" fmla="*/ 3148781 h 4984955"/>
                <a:gd name="connsiteX12" fmla="*/ 1313913 w 1943976"/>
                <a:gd name="connsiteY12" fmla="*/ 2986548 h 4984955"/>
                <a:gd name="connsiteX13" fmla="*/ 1151681 w 1943976"/>
                <a:gd name="connsiteY13" fmla="*/ 2890684 h 4984955"/>
                <a:gd name="connsiteX14" fmla="*/ 959952 w 1943976"/>
                <a:gd name="connsiteY14" fmla="*/ 2654710 h 4984955"/>
                <a:gd name="connsiteX15" fmla="*/ 937830 w 1943976"/>
                <a:gd name="connsiteY15" fmla="*/ 2440858 h 4984955"/>
                <a:gd name="connsiteX16" fmla="*/ 703408 w 1943976"/>
                <a:gd name="connsiteY16" fmla="*/ 2144337 h 4984955"/>
                <a:gd name="connsiteX17" fmla="*/ 628502 w 1943976"/>
                <a:gd name="connsiteY17" fmla="*/ 1987540 h 4984955"/>
                <a:gd name="connsiteX18" fmla="*/ 564851 w 1943976"/>
                <a:gd name="connsiteY18" fmla="*/ 1670449 h 4984955"/>
                <a:gd name="connsiteX19" fmla="*/ 642862 w 1943976"/>
                <a:gd name="connsiteY19" fmla="*/ 1452716 h 4984955"/>
                <a:gd name="connsiteX20" fmla="*/ 554371 w 1943976"/>
                <a:gd name="connsiteY20" fmla="*/ 1253613 h 4984955"/>
                <a:gd name="connsiteX21" fmla="*/ 488004 w 1943976"/>
                <a:gd name="connsiteY21" fmla="*/ 1098755 h 4984955"/>
                <a:gd name="connsiteX22" fmla="*/ 178288 w 1943976"/>
                <a:gd name="connsiteY22" fmla="*/ 715297 h 4984955"/>
                <a:gd name="connsiteX23" fmla="*/ 141417 w 1943976"/>
                <a:gd name="connsiteY23" fmla="*/ 405581 h 4984955"/>
                <a:gd name="connsiteX24" fmla="*/ 45552 w 1943976"/>
                <a:gd name="connsiteY24" fmla="*/ 199103 h 4984955"/>
                <a:gd name="connsiteX25" fmla="*/ 1307 w 1943976"/>
                <a:gd name="connsiteY25" fmla="*/ 110613 h 4984955"/>
                <a:gd name="connsiteX26" fmla="*/ 16055 w 1943976"/>
                <a:gd name="connsiteY26" fmla="*/ 0 h 498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43976" h="4984955">
                  <a:moveTo>
                    <a:pt x="1741617" y="4984955"/>
                  </a:moveTo>
                  <a:cubicBezTo>
                    <a:pt x="1767426" y="4947469"/>
                    <a:pt x="1793236" y="4909984"/>
                    <a:pt x="1807984" y="4874342"/>
                  </a:cubicBezTo>
                  <a:cubicBezTo>
                    <a:pt x="1822732" y="4838700"/>
                    <a:pt x="1827649" y="4823951"/>
                    <a:pt x="1830107" y="4771103"/>
                  </a:cubicBezTo>
                  <a:cubicBezTo>
                    <a:pt x="1832565" y="4718255"/>
                    <a:pt x="1822733" y="4608871"/>
                    <a:pt x="1822733" y="4557252"/>
                  </a:cubicBezTo>
                  <a:cubicBezTo>
                    <a:pt x="1822733" y="4505633"/>
                    <a:pt x="1846084" y="4503174"/>
                    <a:pt x="1830107" y="4461387"/>
                  </a:cubicBezTo>
                  <a:cubicBezTo>
                    <a:pt x="1814130" y="4419600"/>
                    <a:pt x="1718265" y="4358148"/>
                    <a:pt x="1726868" y="4306529"/>
                  </a:cubicBezTo>
                  <a:cubicBezTo>
                    <a:pt x="1735471" y="4254910"/>
                    <a:pt x="1846084" y="4230329"/>
                    <a:pt x="1881726" y="4151671"/>
                  </a:cubicBezTo>
                  <a:cubicBezTo>
                    <a:pt x="1917368" y="4073013"/>
                    <a:pt x="1955468" y="3937820"/>
                    <a:pt x="1940720" y="3834581"/>
                  </a:cubicBezTo>
                  <a:cubicBezTo>
                    <a:pt x="1925972" y="3731342"/>
                    <a:pt x="1835023" y="3601065"/>
                    <a:pt x="1793236" y="3532239"/>
                  </a:cubicBezTo>
                  <a:cubicBezTo>
                    <a:pt x="1751449" y="3463413"/>
                    <a:pt x="1720723" y="3478161"/>
                    <a:pt x="1689997" y="3421626"/>
                  </a:cubicBezTo>
                  <a:cubicBezTo>
                    <a:pt x="1659271" y="3365090"/>
                    <a:pt x="1643294" y="3238500"/>
                    <a:pt x="1608881" y="3193026"/>
                  </a:cubicBezTo>
                  <a:cubicBezTo>
                    <a:pt x="1574468" y="3147552"/>
                    <a:pt x="1532681" y="3183194"/>
                    <a:pt x="1483520" y="3148781"/>
                  </a:cubicBezTo>
                  <a:cubicBezTo>
                    <a:pt x="1434359" y="3114368"/>
                    <a:pt x="1369219" y="3029564"/>
                    <a:pt x="1313913" y="2986548"/>
                  </a:cubicBezTo>
                  <a:cubicBezTo>
                    <a:pt x="1258607" y="2943532"/>
                    <a:pt x="1210674" y="2945990"/>
                    <a:pt x="1151681" y="2890684"/>
                  </a:cubicBezTo>
                  <a:cubicBezTo>
                    <a:pt x="1092688" y="2835378"/>
                    <a:pt x="995594" y="2729681"/>
                    <a:pt x="959952" y="2654710"/>
                  </a:cubicBezTo>
                  <a:cubicBezTo>
                    <a:pt x="924310" y="2579739"/>
                    <a:pt x="980587" y="2525920"/>
                    <a:pt x="937830" y="2440858"/>
                  </a:cubicBezTo>
                  <a:cubicBezTo>
                    <a:pt x="895073" y="2355796"/>
                    <a:pt x="754963" y="2219890"/>
                    <a:pt x="703408" y="2144337"/>
                  </a:cubicBezTo>
                  <a:cubicBezTo>
                    <a:pt x="651853" y="2068784"/>
                    <a:pt x="651595" y="2066521"/>
                    <a:pt x="628502" y="1987540"/>
                  </a:cubicBezTo>
                  <a:cubicBezTo>
                    <a:pt x="605409" y="1908559"/>
                    <a:pt x="562458" y="1759586"/>
                    <a:pt x="564851" y="1670449"/>
                  </a:cubicBezTo>
                  <a:cubicBezTo>
                    <a:pt x="567244" y="1581312"/>
                    <a:pt x="644609" y="1522189"/>
                    <a:pt x="642862" y="1452716"/>
                  </a:cubicBezTo>
                  <a:cubicBezTo>
                    <a:pt x="641115" y="1383243"/>
                    <a:pt x="580181" y="1312606"/>
                    <a:pt x="554371" y="1253613"/>
                  </a:cubicBezTo>
                  <a:cubicBezTo>
                    <a:pt x="528561" y="1194620"/>
                    <a:pt x="550684" y="1188474"/>
                    <a:pt x="488004" y="1098755"/>
                  </a:cubicBezTo>
                  <a:cubicBezTo>
                    <a:pt x="425324" y="1009036"/>
                    <a:pt x="236052" y="830826"/>
                    <a:pt x="178288" y="715297"/>
                  </a:cubicBezTo>
                  <a:cubicBezTo>
                    <a:pt x="120524" y="599768"/>
                    <a:pt x="163540" y="491613"/>
                    <a:pt x="141417" y="405581"/>
                  </a:cubicBezTo>
                  <a:cubicBezTo>
                    <a:pt x="119294" y="319549"/>
                    <a:pt x="68904" y="248264"/>
                    <a:pt x="45552" y="199103"/>
                  </a:cubicBezTo>
                  <a:cubicBezTo>
                    <a:pt x="22200" y="149942"/>
                    <a:pt x="6223" y="143797"/>
                    <a:pt x="1307" y="110613"/>
                  </a:cubicBezTo>
                  <a:cubicBezTo>
                    <a:pt x="-3609" y="77429"/>
                    <a:pt x="6223" y="38714"/>
                    <a:pt x="16055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19684" y="12609871"/>
              <a:ext cx="626806" cy="2131142"/>
            </a:xfrm>
            <a:custGeom>
              <a:avLst/>
              <a:gdLst>
                <a:gd name="connsiteX0" fmla="*/ 0 w 626806"/>
                <a:gd name="connsiteY0" fmla="*/ 2131142 h 2131142"/>
                <a:gd name="connsiteX1" fmla="*/ 176981 w 626806"/>
                <a:gd name="connsiteY1" fmla="*/ 1976284 h 2131142"/>
                <a:gd name="connsiteX2" fmla="*/ 206477 w 626806"/>
                <a:gd name="connsiteY2" fmla="*/ 1732935 h 2131142"/>
                <a:gd name="connsiteX3" fmla="*/ 221226 w 626806"/>
                <a:gd name="connsiteY3" fmla="*/ 1548581 h 2131142"/>
                <a:gd name="connsiteX4" fmla="*/ 317090 w 626806"/>
                <a:gd name="connsiteY4" fmla="*/ 1437968 h 2131142"/>
                <a:gd name="connsiteX5" fmla="*/ 228600 w 626806"/>
                <a:gd name="connsiteY5" fmla="*/ 1157748 h 2131142"/>
                <a:gd name="connsiteX6" fmla="*/ 140110 w 626806"/>
                <a:gd name="connsiteY6" fmla="*/ 884903 h 2131142"/>
                <a:gd name="connsiteX7" fmla="*/ 162232 w 626806"/>
                <a:gd name="connsiteY7" fmla="*/ 508819 h 2131142"/>
                <a:gd name="connsiteX8" fmla="*/ 184355 w 626806"/>
                <a:gd name="connsiteY8" fmla="*/ 258097 h 2131142"/>
                <a:gd name="connsiteX9" fmla="*/ 265471 w 626806"/>
                <a:gd name="connsiteY9" fmla="*/ 162232 h 2131142"/>
                <a:gd name="connsiteX10" fmla="*/ 626806 w 626806"/>
                <a:gd name="connsiteY10" fmla="*/ 0 h 213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806" h="2131142">
                  <a:moveTo>
                    <a:pt x="0" y="2131142"/>
                  </a:moveTo>
                  <a:cubicBezTo>
                    <a:pt x="71284" y="2086897"/>
                    <a:pt x="142568" y="2042652"/>
                    <a:pt x="176981" y="1976284"/>
                  </a:cubicBezTo>
                  <a:cubicBezTo>
                    <a:pt x="211394" y="1909916"/>
                    <a:pt x="199103" y="1804219"/>
                    <a:pt x="206477" y="1732935"/>
                  </a:cubicBezTo>
                  <a:cubicBezTo>
                    <a:pt x="213851" y="1661651"/>
                    <a:pt x="202791" y="1597742"/>
                    <a:pt x="221226" y="1548581"/>
                  </a:cubicBezTo>
                  <a:cubicBezTo>
                    <a:pt x="239661" y="1499420"/>
                    <a:pt x="315861" y="1503107"/>
                    <a:pt x="317090" y="1437968"/>
                  </a:cubicBezTo>
                  <a:cubicBezTo>
                    <a:pt x="318319" y="1372829"/>
                    <a:pt x="258097" y="1249925"/>
                    <a:pt x="228600" y="1157748"/>
                  </a:cubicBezTo>
                  <a:cubicBezTo>
                    <a:pt x="199103" y="1065571"/>
                    <a:pt x="151171" y="993058"/>
                    <a:pt x="140110" y="884903"/>
                  </a:cubicBezTo>
                  <a:cubicBezTo>
                    <a:pt x="129049" y="776748"/>
                    <a:pt x="154858" y="613287"/>
                    <a:pt x="162232" y="508819"/>
                  </a:cubicBezTo>
                  <a:cubicBezTo>
                    <a:pt x="169606" y="404351"/>
                    <a:pt x="167149" y="315861"/>
                    <a:pt x="184355" y="258097"/>
                  </a:cubicBezTo>
                  <a:cubicBezTo>
                    <a:pt x="201561" y="200333"/>
                    <a:pt x="191729" y="205248"/>
                    <a:pt x="265471" y="162232"/>
                  </a:cubicBezTo>
                  <a:cubicBezTo>
                    <a:pt x="339213" y="119216"/>
                    <a:pt x="483009" y="59608"/>
                    <a:pt x="626806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64826" y="11371006"/>
              <a:ext cx="2939043" cy="5235678"/>
            </a:xfrm>
            <a:custGeom>
              <a:avLst/>
              <a:gdLst>
                <a:gd name="connsiteX0" fmla="*/ 0 w 2939043"/>
                <a:gd name="connsiteY0" fmla="*/ 5235678 h 5235678"/>
                <a:gd name="connsiteX1" fmla="*/ 117987 w 2939043"/>
                <a:gd name="connsiteY1" fmla="*/ 5088194 h 5235678"/>
                <a:gd name="connsiteX2" fmla="*/ 191729 w 2939043"/>
                <a:gd name="connsiteY2" fmla="*/ 4977581 h 5235678"/>
                <a:gd name="connsiteX3" fmla="*/ 162232 w 2939043"/>
                <a:gd name="connsiteY3" fmla="*/ 4785852 h 5235678"/>
                <a:gd name="connsiteX4" fmla="*/ 265471 w 2939043"/>
                <a:gd name="connsiteY4" fmla="*/ 4608871 h 5235678"/>
                <a:gd name="connsiteX5" fmla="*/ 309716 w 2939043"/>
                <a:gd name="connsiteY5" fmla="*/ 4461388 h 5235678"/>
                <a:gd name="connsiteX6" fmla="*/ 376084 w 2939043"/>
                <a:gd name="connsiteY6" fmla="*/ 4409768 h 5235678"/>
                <a:gd name="connsiteX7" fmla="*/ 464574 w 2939043"/>
                <a:gd name="connsiteY7" fmla="*/ 4247536 h 5235678"/>
                <a:gd name="connsiteX8" fmla="*/ 545690 w 2939043"/>
                <a:gd name="connsiteY8" fmla="*/ 4181168 h 5235678"/>
                <a:gd name="connsiteX9" fmla="*/ 722671 w 2939043"/>
                <a:gd name="connsiteY9" fmla="*/ 3974691 h 5235678"/>
                <a:gd name="connsiteX10" fmla="*/ 855406 w 2939043"/>
                <a:gd name="connsiteY10" fmla="*/ 3996813 h 5235678"/>
                <a:gd name="connsiteX11" fmla="*/ 1084006 w 2939043"/>
                <a:gd name="connsiteY11" fmla="*/ 4122175 h 5235678"/>
                <a:gd name="connsiteX12" fmla="*/ 1209368 w 2939043"/>
                <a:gd name="connsiteY12" fmla="*/ 4129549 h 5235678"/>
                <a:gd name="connsiteX13" fmla="*/ 1327355 w 2939043"/>
                <a:gd name="connsiteY13" fmla="*/ 4129549 h 5235678"/>
                <a:gd name="connsiteX14" fmla="*/ 1548580 w 2939043"/>
                <a:gd name="connsiteY14" fmla="*/ 3996813 h 5235678"/>
                <a:gd name="connsiteX15" fmla="*/ 1784555 w 2939043"/>
                <a:gd name="connsiteY15" fmla="*/ 3856704 h 5235678"/>
                <a:gd name="connsiteX16" fmla="*/ 1954161 w 2939043"/>
                <a:gd name="connsiteY16" fmla="*/ 3805084 h 5235678"/>
                <a:gd name="connsiteX17" fmla="*/ 2079522 w 2939043"/>
                <a:gd name="connsiteY17" fmla="*/ 3694471 h 5235678"/>
                <a:gd name="connsiteX18" fmla="*/ 2072148 w 2939043"/>
                <a:gd name="connsiteY18" fmla="*/ 3429000 h 5235678"/>
                <a:gd name="connsiteX19" fmla="*/ 2241755 w 2939043"/>
                <a:gd name="connsiteY19" fmla="*/ 3252020 h 5235678"/>
                <a:gd name="connsiteX20" fmla="*/ 2197509 w 2939043"/>
                <a:gd name="connsiteY20" fmla="*/ 3075039 h 5235678"/>
                <a:gd name="connsiteX21" fmla="*/ 2204884 w 2939043"/>
                <a:gd name="connsiteY21" fmla="*/ 2905433 h 5235678"/>
                <a:gd name="connsiteX22" fmla="*/ 2322871 w 2939043"/>
                <a:gd name="connsiteY22" fmla="*/ 2735826 h 5235678"/>
                <a:gd name="connsiteX23" fmla="*/ 2639961 w 2939043"/>
                <a:gd name="connsiteY23" fmla="*/ 2455607 h 5235678"/>
                <a:gd name="connsiteX24" fmla="*/ 2698955 w 2939043"/>
                <a:gd name="connsiteY24" fmla="*/ 2204884 h 5235678"/>
                <a:gd name="connsiteX25" fmla="*/ 2706329 w 2939043"/>
                <a:gd name="connsiteY25" fmla="*/ 2005781 h 5235678"/>
                <a:gd name="connsiteX26" fmla="*/ 2794819 w 2939043"/>
                <a:gd name="connsiteY26" fmla="*/ 1821426 h 5235678"/>
                <a:gd name="connsiteX27" fmla="*/ 2912806 w 2939043"/>
                <a:gd name="connsiteY27" fmla="*/ 1696065 h 5235678"/>
                <a:gd name="connsiteX28" fmla="*/ 2927555 w 2939043"/>
                <a:gd name="connsiteY28" fmla="*/ 1555955 h 5235678"/>
                <a:gd name="connsiteX29" fmla="*/ 2772697 w 2939043"/>
                <a:gd name="connsiteY29" fmla="*/ 1364226 h 5235678"/>
                <a:gd name="connsiteX30" fmla="*/ 2440858 w 2939043"/>
                <a:gd name="connsiteY30" fmla="*/ 1098755 h 5235678"/>
                <a:gd name="connsiteX31" fmla="*/ 2440858 w 2939043"/>
                <a:gd name="connsiteY31" fmla="*/ 671052 h 5235678"/>
                <a:gd name="connsiteX32" fmla="*/ 2204884 w 2939043"/>
                <a:gd name="connsiteY32" fmla="*/ 427704 h 5235678"/>
                <a:gd name="connsiteX33" fmla="*/ 1998406 w 2939043"/>
                <a:gd name="connsiteY33" fmla="*/ 199104 h 5235678"/>
                <a:gd name="connsiteX34" fmla="*/ 1983658 w 2939043"/>
                <a:gd name="connsiteY34" fmla="*/ 0 h 523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939043" h="5235678">
                  <a:moveTo>
                    <a:pt x="0" y="5235678"/>
                  </a:moveTo>
                  <a:cubicBezTo>
                    <a:pt x="43016" y="5183444"/>
                    <a:pt x="86032" y="5131210"/>
                    <a:pt x="117987" y="5088194"/>
                  </a:cubicBezTo>
                  <a:cubicBezTo>
                    <a:pt x="149942" y="5045178"/>
                    <a:pt x="184355" y="5027971"/>
                    <a:pt x="191729" y="4977581"/>
                  </a:cubicBezTo>
                  <a:cubicBezTo>
                    <a:pt x="199103" y="4927191"/>
                    <a:pt x="149942" y="4847304"/>
                    <a:pt x="162232" y="4785852"/>
                  </a:cubicBezTo>
                  <a:cubicBezTo>
                    <a:pt x="174522" y="4724400"/>
                    <a:pt x="240890" y="4662948"/>
                    <a:pt x="265471" y="4608871"/>
                  </a:cubicBezTo>
                  <a:cubicBezTo>
                    <a:pt x="290052" y="4554794"/>
                    <a:pt x="291281" y="4494572"/>
                    <a:pt x="309716" y="4461388"/>
                  </a:cubicBezTo>
                  <a:cubicBezTo>
                    <a:pt x="328152" y="4428204"/>
                    <a:pt x="350274" y="4445410"/>
                    <a:pt x="376084" y="4409768"/>
                  </a:cubicBezTo>
                  <a:cubicBezTo>
                    <a:pt x="401894" y="4374126"/>
                    <a:pt x="436306" y="4285636"/>
                    <a:pt x="464574" y="4247536"/>
                  </a:cubicBezTo>
                  <a:cubicBezTo>
                    <a:pt x="492842" y="4209436"/>
                    <a:pt x="502674" y="4226642"/>
                    <a:pt x="545690" y="4181168"/>
                  </a:cubicBezTo>
                  <a:cubicBezTo>
                    <a:pt x="588706" y="4135694"/>
                    <a:pt x="671052" y="4005417"/>
                    <a:pt x="722671" y="3974691"/>
                  </a:cubicBezTo>
                  <a:cubicBezTo>
                    <a:pt x="774290" y="3943965"/>
                    <a:pt x="795184" y="3972232"/>
                    <a:pt x="855406" y="3996813"/>
                  </a:cubicBezTo>
                  <a:cubicBezTo>
                    <a:pt x="915628" y="4021394"/>
                    <a:pt x="1025012" y="4100052"/>
                    <a:pt x="1084006" y="4122175"/>
                  </a:cubicBezTo>
                  <a:cubicBezTo>
                    <a:pt x="1143000" y="4144298"/>
                    <a:pt x="1168810" y="4128320"/>
                    <a:pt x="1209368" y="4129549"/>
                  </a:cubicBezTo>
                  <a:cubicBezTo>
                    <a:pt x="1249926" y="4130778"/>
                    <a:pt x="1270820" y="4151672"/>
                    <a:pt x="1327355" y="4129549"/>
                  </a:cubicBezTo>
                  <a:cubicBezTo>
                    <a:pt x="1383890" y="4107426"/>
                    <a:pt x="1548580" y="3996813"/>
                    <a:pt x="1548580" y="3996813"/>
                  </a:cubicBezTo>
                  <a:cubicBezTo>
                    <a:pt x="1624780" y="3951339"/>
                    <a:pt x="1716958" y="3888659"/>
                    <a:pt x="1784555" y="3856704"/>
                  </a:cubicBezTo>
                  <a:cubicBezTo>
                    <a:pt x="1852152" y="3824749"/>
                    <a:pt x="1905000" y="3832123"/>
                    <a:pt x="1954161" y="3805084"/>
                  </a:cubicBezTo>
                  <a:cubicBezTo>
                    <a:pt x="2003322" y="3778045"/>
                    <a:pt x="2059858" y="3757152"/>
                    <a:pt x="2079522" y="3694471"/>
                  </a:cubicBezTo>
                  <a:cubicBezTo>
                    <a:pt x="2099186" y="3631790"/>
                    <a:pt x="2045109" y="3502742"/>
                    <a:pt x="2072148" y="3429000"/>
                  </a:cubicBezTo>
                  <a:cubicBezTo>
                    <a:pt x="2099187" y="3355258"/>
                    <a:pt x="2220862" y="3311013"/>
                    <a:pt x="2241755" y="3252020"/>
                  </a:cubicBezTo>
                  <a:cubicBezTo>
                    <a:pt x="2262648" y="3193027"/>
                    <a:pt x="2203654" y="3132803"/>
                    <a:pt x="2197509" y="3075039"/>
                  </a:cubicBezTo>
                  <a:cubicBezTo>
                    <a:pt x="2191364" y="3017275"/>
                    <a:pt x="2183990" y="2961968"/>
                    <a:pt x="2204884" y="2905433"/>
                  </a:cubicBezTo>
                  <a:cubicBezTo>
                    <a:pt x="2225778" y="2848897"/>
                    <a:pt x="2250358" y="2810797"/>
                    <a:pt x="2322871" y="2735826"/>
                  </a:cubicBezTo>
                  <a:cubicBezTo>
                    <a:pt x="2395384" y="2660855"/>
                    <a:pt x="2577280" y="2544097"/>
                    <a:pt x="2639961" y="2455607"/>
                  </a:cubicBezTo>
                  <a:cubicBezTo>
                    <a:pt x="2702642" y="2367117"/>
                    <a:pt x="2687894" y="2279855"/>
                    <a:pt x="2698955" y="2204884"/>
                  </a:cubicBezTo>
                  <a:cubicBezTo>
                    <a:pt x="2710016" y="2129913"/>
                    <a:pt x="2690352" y="2069691"/>
                    <a:pt x="2706329" y="2005781"/>
                  </a:cubicBezTo>
                  <a:cubicBezTo>
                    <a:pt x="2722306" y="1941871"/>
                    <a:pt x="2760406" y="1873045"/>
                    <a:pt x="2794819" y="1821426"/>
                  </a:cubicBezTo>
                  <a:cubicBezTo>
                    <a:pt x="2829232" y="1769807"/>
                    <a:pt x="2890683" y="1740310"/>
                    <a:pt x="2912806" y="1696065"/>
                  </a:cubicBezTo>
                  <a:cubicBezTo>
                    <a:pt x="2934929" y="1651820"/>
                    <a:pt x="2950907" y="1611262"/>
                    <a:pt x="2927555" y="1555955"/>
                  </a:cubicBezTo>
                  <a:cubicBezTo>
                    <a:pt x="2904203" y="1500648"/>
                    <a:pt x="2853813" y="1440426"/>
                    <a:pt x="2772697" y="1364226"/>
                  </a:cubicBezTo>
                  <a:cubicBezTo>
                    <a:pt x="2691581" y="1288026"/>
                    <a:pt x="2496164" y="1214284"/>
                    <a:pt x="2440858" y="1098755"/>
                  </a:cubicBezTo>
                  <a:cubicBezTo>
                    <a:pt x="2385552" y="983226"/>
                    <a:pt x="2480187" y="782894"/>
                    <a:pt x="2440858" y="671052"/>
                  </a:cubicBezTo>
                  <a:cubicBezTo>
                    <a:pt x="2401529" y="559210"/>
                    <a:pt x="2278626" y="506362"/>
                    <a:pt x="2204884" y="427704"/>
                  </a:cubicBezTo>
                  <a:cubicBezTo>
                    <a:pt x="2131142" y="349046"/>
                    <a:pt x="2035277" y="270388"/>
                    <a:pt x="1998406" y="199104"/>
                  </a:cubicBezTo>
                  <a:cubicBezTo>
                    <a:pt x="1961535" y="127820"/>
                    <a:pt x="1972596" y="63910"/>
                    <a:pt x="1983658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9014489" y="128219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73046" y="9520084"/>
              <a:ext cx="2766270" cy="4505632"/>
            </a:xfrm>
            <a:custGeom>
              <a:avLst/>
              <a:gdLst>
                <a:gd name="connsiteX0" fmla="*/ 141057 w 2766270"/>
                <a:gd name="connsiteY0" fmla="*/ 4505632 h 4505632"/>
                <a:gd name="connsiteX1" fmla="*/ 170554 w 2766270"/>
                <a:gd name="connsiteY1" fmla="*/ 4277032 h 4505632"/>
                <a:gd name="connsiteX2" fmla="*/ 30444 w 2766270"/>
                <a:gd name="connsiteY2" fmla="*/ 4085303 h 4505632"/>
                <a:gd name="connsiteX3" fmla="*/ 59941 w 2766270"/>
                <a:gd name="connsiteY3" fmla="*/ 3900948 h 4505632"/>
                <a:gd name="connsiteX4" fmla="*/ 89438 w 2766270"/>
                <a:gd name="connsiteY4" fmla="*/ 3657600 h 4505632"/>
                <a:gd name="connsiteX5" fmla="*/ 185302 w 2766270"/>
                <a:gd name="connsiteY5" fmla="*/ 3539613 h 4505632"/>
                <a:gd name="connsiteX6" fmla="*/ 222173 w 2766270"/>
                <a:gd name="connsiteY6" fmla="*/ 3333135 h 4505632"/>
                <a:gd name="connsiteX7" fmla="*/ 111560 w 2766270"/>
                <a:gd name="connsiteY7" fmla="*/ 3104535 h 4505632"/>
                <a:gd name="connsiteX8" fmla="*/ 148431 w 2766270"/>
                <a:gd name="connsiteY8" fmla="*/ 2824316 h 4505632"/>
                <a:gd name="connsiteX9" fmla="*/ 236922 w 2766270"/>
                <a:gd name="connsiteY9" fmla="*/ 2639961 h 4505632"/>
                <a:gd name="connsiteX10" fmla="*/ 244296 w 2766270"/>
                <a:gd name="connsiteY10" fmla="*/ 2433484 h 4505632"/>
                <a:gd name="connsiteX11" fmla="*/ 118935 w 2766270"/>
                <a:gd name="connsiteY11" fmla="*/ 2182761 h 4505632"/>
                <a:gd name="connsiteX12" fmla="*/ 948 w 2766270"/>
                <a:gd name="connsiteY12" fmla="*/ 1968910 h 4505632"/>
                <a:gd name="connsiteX13" fmla="*/ 185302 w 2766270"/>
                <a:gd name="connsiteY13" fmla="*/ 1799303 h 4505632"/>
                <a:gd name="connsiteX14" fmla="*/ 502393 w 2766270"/>
                <a:gd name="connsiteY14" fmla="*/ 1718187 h 4505632"/>
                <a:gd name="connsiteX15" fmla="*/ 598257 w 2766270"/>
                <a:gd name="connsiteY15" fmla="*/ 1614948 h 4505632"/>
                <a:gd name="connsiteX16" fmla="*/ 826857 w 2766270"/>
                <a:gd name="connsiteY16" fmla="*/ 1585451 h 4505632"/>
                <a:gd name="connsiteX17" fmla="*/ 1011212 w 2766270"/>
                <a:gd name="connsiteY17" fmla="*/ 1541206 h 4505632"/>
                <a:gd name="connsiteX18" fmla="*/ 1217689 w 2766270"/>
                <a:gd name="connsiteY18" fmla="*/ 1511710 h 4505632"/>
                <a:gd name="connsiteX19" fmla="*/ 1343051 w 2766270"/>
                <a:gd name="connsiteY19" fmla="*/ 1445342 h 4505632"/>
                <a:gd name="connsiteX20" fmla="*/ 1586399 w 2766270"/>
                <a:gd name="connsiteY20" fmla="*/ 1482213 h 4505632"/>
                <a:gd name="connsiteX21" fmla="*/ 1800251 w 2766270"/>
                <a:gd name="connsiteY21" fmla="*/ 1511710 h 4505632"/>
                <a:gd name="connsiteX22" fmla="*/ 1932986 w 2766270"/>
                <a:gd name="connsiteY22" fmla="*/ 1460090 h 4505632"/>
                <a:gd name="connsiteX23" fmla="*/ 1955109 w 2766270"/>
                <a:gd name="connsiteY23" fmla="*/ 1238864 h 4505632"/>
                <a:gd name="connsiteX24" fmla="*/ 2154212 w 2766270"/>
                <a:gd name="connsiteY24" fmla="*/ 1128251 h 4505632"/>
                <a:gd name="connsiteX25" fmla="*/ 2286948 w 2766270"/>
                <a:gd name="connsiteY25" fmla="*/ 1143000 h 4505632"/>
                <a:gd name="connsiteX26" fmla="*/ 2449180 w 2766270"/>
                <a:gd name="connsiteY26" fmla="*/ 1246239 h 4505632"/>
                <a:gd name="connsiteX27" fmla="*/ 2611412 w 2766270"/>
                <a:gd name="connsiteY27" fmla="*/ 1091381 h 4505632"/>
                <a:gd name="connsiteX28" fmla="*/ 2537670 w 2766270"/>
                <a:gd name="connsiteY28" fmla="*/ 825910 h 4505632"/>
                <a:gd name="connsiteX29" fmla="*/ 2670406 w 2766270"/>
                <a:gd name="connsiteY29" fmla="*/ 626806 h 4505632"/>
                <a:gd name="connsiteX30" fmla="*/ 2589289 w 2766270"/>
                <a:gd name="connsiteY30" fmla="*/ 383458 h 4505632"/>
                <a:gd name="connsiteX31" fmla="*/ 2766270 w 2766270"/>
                <a:gd name="connsiteY31" fmla="*/ 0 h 450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66270" h="4505632">
                  <a:moveTo>
                    <a:pt x="141057" y="4505632"/>
                  </a:moveTo>
                  <a:cubicBezTo>
                    <a:pt x="165023" y="4426359"/>
                    <a:pt x="188989" y="4347087"/>
                    <a:pt x="170554" y="4277032"/>
                  </a:cubicBezTo>
                  <a:cubicBezTo>
                    <a:pt x="152119" y="4206977"/>
                    <a:pt x="48879" y="4147984"/>
                    <a:pt x="30444" y="4085303"/>
                  </a:cubicBezTo>
                  <a:cubicBezTo>
                    <a:pt x="12008" y="4022622"/>
                    <a:pt x="50109" y="3972232"/>
                    <a:pt x="59941" y="3900948"/>
                  </a:cubicBezTo>
                  <a:cubicBezTo>
                    <a:pt x="69773" y="3829664"/>
                    <a:pt x="68544" y="3717823"/>
                    <a:pt x="89438" y="3657600"/>
                  </a:cubicBezTo>
                  <a:cubicBezTo>
                    <a:pt x="110332" y="3597377"/>
                    <a:pt x="163179" y="3593691"/>
                    <a:pt x="185302" y="3539613"/>
                  </a:cubicBezTo>
                  <a:cubicBezTo>
                    <a:pt x="207425" y="3485535"/>
                    <a:pt x="234463" y="3405648"/>
                    <a:pt x="222173" y="3333135"/>
                  </a:cubicBezTo>
                  <a:cubicBezTo>
                    <a:pt x="209883" y="3260622"/>
                    <a:pt x="123850" y="3189338"/>
                    <a:pt x="111560" y="3104535"/>
                  </a:cubicBezTo>
                  <a:cubicBezTo>
                    <a:pt x="99270" y="3019732"/>
                    <a:pt x="127537" y="2901745"/>
                    <a:pt x="148431" y="2824316"/>
                  </a:cubicBezTo>
                  <a:cubicBezTo>
                    <a:pt x="169325" y="2746887"/>
                    <a:pt x="220945" y="2705100"/>
                    <a:pt x="236922" y="2639961"/>
                  </a:cubicBezTo>
                  <a:cubicBezTo>
                    <a:pt x="252899" y="2574822"/>
                    <a:pt x="263960" y="2509684"/>
                    <a:pt x="244296" y="2433484"/>
                  </a:cubicBezTo>
                  <a:cubicBezTo>
                    <a:pt x="224632" y="2357284"/>
                    <a:pt x="159493" y="2260190"/>
                    <a:pt x="118935" y="2182761"/>
                  </a:cubicBezTo>
                  <a:cubicBezTo>
                    <a:pt x="78377" y="2105332"/>
                    <a:pt x="-10113" y="2032820"/>
                    <a:pt x="948" y="1968910"/>
                  </a:cubicBezTo>
                  <a:cubicBezTo>
                    <a:pt x="12009" y="1905000"/>
                    <a:pt x="101728" y="1841090"/>
                    <a:pt x="185302" y="1799303"/>
                  </a:cubicBezTo>
                  <a:cubicBezTo>
                    <a:pt x="268876" y="1757516"/>
                    <a:pt x="433567" y="1748913"/>
                    <a:pt x="502393" y="1718187"/>
                  </a:cubicBezTo>
                  <a:cubicBezTo>
                    <a:pt x="571219" y="1687461"/>
                    <a:pt x="544180" y="1637071"/>
                    <a:pt x="598257" y="1614948"/>
                  </a:cubicBezTo>
                  <a:cubicBezTo>
                    <a:pt x="652334" y="1592825"/>
                    <a:pt x="758031" y="1597741"/>
                    <a:pt x="826857" y="1585451"/>
                  </a:cubicBezTo>
                  <a:cubicBezTo>
                    <a:pt x="895683" y="1573161"/>
                    <a:pt x="946073" y="1553496"/>
                    <a:pt x="1011212" y="1541206"/>
                  </a:cubicBezTo>
                  <a:cubicBezTo>
                    <a:pt x="1076351" y="1528916"/>
                    <a:pt x="1162383" y="1527687"/>
                    <a:pt x="1217689" y="1511710"/>
                  </a:cubicBezTo>
                  <a:cubicBezTo>
                    <a:pt x="1272996" y="1495733"/>
                    <a:pt x="1281599" y="1450258"/>
                    <a:pt x="1343051" y="1445342"/>
                  </a:cubicBezTo>
                  <a:cubicBezTo>
                    <a:pt x="1404503" y="1440426"/>
                    <a:pt x="1586399" y="1482213"/>
                    <a:pt x="1586399" y="1482213"/>
                  </a:cubicBezTo>
                  <a:cubicBezTo>
                    <a:pt x="1662599" y="1493274"/>
                    <a:pt x="1742487" y="1515397"/>
                    <a:pt x="1800251" y="1511710"/>
                  </a:cubicBezTo>
                  <a:cubicBezTo>
                    <a:pt x="1858015" y="1508023"/>
                    <a:pt x="1907176" y="1505564"/>
                    <a:pt x="1932986" y="1460090"/>
                  </a:cubicBezTo>
                  <a:cubicBezTo>
                    <a:pt x="1958796" y="1414616"/>
                    <a:pt x="1918238" y="1294170"/>
                    <a:pt x="1955109" y="1238864"/>
                  </a:cubicBezTo>
                  <a:cubicBezTo>
                    <a:pt x="1991980" y="1183558"/>
                    <a:pt x="2098906" y="1144228"/>
                    <a:pt x="2154212" y="1128251"/>
                  </a:cubicBezTo>
                  <a:cubicBezTo>
                    <a:pt x="2209519" y="1112274"/>
                    <a:pt x="2237787" y="1123335"/>
                    <a:pt x="2286948" y="1143000"/>
                  </a:cubicBezTo>
                  <a:cubicBezTo>
                    <a:pt x="2336109" y="1162665"/>
                    <a:pt x="2395103" y="1254842"/>
                    <a:pt x="2449180" y="1246239"/>
                  </a:cubicBezTo>
                  <a:cubicBezTo>
                    <a:pt x="2503257" y="1237636"/>
                    <a:pt x="2596664" y="1161436"/>
                    <a:pt x="2611412" y="1091381"/>
                  </a:cubicBezTo>
                  <a:cubicBezTo>
                    <a:pt x="2626160" y="1021326"/>
                    <a:pt x="2527838" y="903339"/>
                    <a:pt x="2537670" y="825910"/>
                  </a:cubicBezTo>
                  <a:cubicBezTo>
                    <a:pt x="2547502" y="748481"/>
                    <a:pt x="2661803" y="700548"/>
                    <a:pt x="2670406" y="626806"/>
                  </a:cubicBezTo>
                  <a:cubicBezTo>
                    <a:pt x="2679009" y="553064"/>
                    <a:pt x="2573312" y="487926"/>
                    <a:pt x="2589289" y="383458"/>
                  </a:cubicBezTo>
                  <a:cubicBezTo>
                    <a:pt x="2605266" y="278990"/>
                    <a:pt x="2685768" y="139495"/>
                    <a:pt x="276627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99250" y="3620729"/>
              <a:ext cx="634834" cy="2462981"/>
            </a:xfrm>
            <a:custGeom>
              <a:avLst/>
              <a:gdLst>
                <a:gd name="connsiteX0" fmla="*/ 634834 w 634834"/>
                <a:gd name="connsiteY0" fmla="*/ 0 h 2462981"/>
                <a:gd name="connsiteX1" fmla="*/ 597963 w 634834"/>
                <a:gd name="connsiteY1" fmla="*/ 147484 h 2462981"/>
                <a:gd name="connsiteX2" fmla="*/ 605337 w 634834"/>
                <a:gd name="connsiteY2" fmla="*/ 324465 h 2462981"/>
                <a:gd name="connsiteX3" fmla="*/ 583215 w 634834"/>
                <a:gd name="connsiteY3" fmla="*/ 530942 h 2462981"/>
                <a:gd name="connsiteX4" fmla="*/ 465227 w 634834"/>
                <a:gd name="connsiteY4" fmla="*/ 715297 h 2462981"/>
                <a:gd name="connsiteX5" fmla="*/ 420982 w 634834"/>
                <a:gd name="connsiteY5" fmla="*/ 929148 h 2462981"/>
                <a:gd name="connsiteX6" fmla="*/ 354615 w 634834"/>
                <a:gd name="connsiteY6" fmla="*/ 1216742 h 2462981"/>
                <a:gd name="connsiteX7" fmla="*/ 192382 w 634834"/>
                <a:gd name="connsiteY7" fmla="*/ 1415845 h 2462981"/>
                <a:gd name="connsiteX8" fmla="*/ 155511 w 634834"/>
                <a:gd name="connsiteY8" fmla="*/ 1637071 h 2462981"/>
                <a:gd name="connsiteX9" fmla="*/ 170260 w 634834"/>
                <a:gd name="connsiteY9" fmla="*/ 1865671 h 2462981"/>
                <a:gd name="connsiteX10" fmla="*/ 22776 w 634834"/>
                <a:gd name="connsiteY10" fmla="*/ 2182761 h 2462981"/>
                <a:gd name="connsiteX11" fmla="*/ 653 w 634834"/>
                <a:gd name="connsiteY11" fmla="*/ 2322871 h 2462981"/>
                <a:gd name="connsiteX12" fmla="*/ 8027 w 634834"/>
                <a:gd name="connsiteY12" fmla="*/ 2462981 h 246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4834" h="2462981">
                  <a:moveTo>
                    <a:pt x="634834" y="0"/>
                  </a:moveTo>
                  <a:cubicBezTo>
                    <a:pt x="618856" y="46703"/>
                    <a:pt x="602879" y="93407"/>
                    <a:pt x="597963" y="147484"/>
                  </a:cubicBezTo>
                  <a:cubicBezTo>
                    <a:pt x="593047" y="201561"/>
                    <a:pt x="607795" y="260555"/>
                    <a:pt x="605337" y="324465"/>
                  </a:cubicBezTo>
                  <a:cubicBezTo>
                    <a:pt x="602879" y="388375"/>
                    <a:pt x="606567" y="465803"/>
                    <a:pt x="583215" y="530942"/>
                  </a:cubicBezTo>
                  <a:cubicBezTo>
                    <a:pt x="559863" y="596081"/>
                    <a:pt x="492266" y="648929"/>
                    <a:pt x="465227" y="715297"/>
                  </a:cubicBezTo>
                  <a:cubicBezTo>
                    <a:pt x="438188" y="781665"/>
                    <a:pt x="439417" y="845574"/>
                    <a:pt x="420982" y="929148"/>
                  </a:cubicBezTo>
                  <a:cubicBezTo>
                    <a:pt x="402547" y="1012722"/>
                    <a:pt x="392715" y="1135626"/>
                    <a:pt x="354615" y="1216742"/>
                  </a:cubicBezTo>
                  <a:cubicBezTo>
                    <a:pt x="316515" y="1297858"/>
                    <a:pt x="225566" y="1345790"/>
                    <a:pt x="192382" y="1415845"/>
                  </a:cubicBezTo>
                  <a:cubicBezTo>
                    <a:pt x="159198" y="1485900"/>
                    <a:pt x="159198" y="1562100"/>
                    <a:pt x="155511" y="1637071"/>
                  </a:cubicBezTo>
                  <a:cubicBezTo>
                    <a:pt x="151824" y="1712042"/>
                    <a:pt x="192382" y="1774723"/>
                    <a:pt x="170260" y="1865671"/>
                  </a:cubicBezTo>
                  <a:cubicBezTo>
                    <a:pt x="148138" y="1956619"/>
                    <a:pt x="51044" y="2106561"/>
                    <a:pt x="22776" y="2182761"/>
                  </a:cubicBezTo>
                  <a:cubicBezTo>
                    <a:pt x="-5492" y="2258961"/>
                    <a:pt x="3111" y="2276168"/>
                    <a:pt x="653" y="2322871"/>
                  </a:cubicBezTo>
                  <a:cubicBezTo>
                    <a:pt x="-1805" y="2369574"/>
                    <a:pt x="3111" y="2416277"/>
                    <a:pt x="8027" y="2462981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73645" y="6481916"/>
              <a:ext cx="877529" cy="1187245"/>
            </a:xfrm>
            <a:custGeom>
              <a:avLst/>
              <a:gdLst>
                <a:gd name="connsiteX0" fmla="*/ 0 w 877529"/>
                <a:gd name="connsiteY0" fmla="*/ 0 h 1187245"/>
                <a:gd name="connsiteX1" fmla="*/ 213852 w 877529"/>
                <a:gd name="connsiteY1" fmla="*/ 287594 h 1187245"/>
                <a:gd name="connsiteX2" fmla="*/ 530942 w 877529"/>
                <a:gd name="connsiteY2" fmla="*/ 501445 h 1187245"/>
                <a:gd name="connsiteX3" fmla="*/ 744794 w 877529"/>
                <a:gd name="connsiteY3" fmla="*/ 685800 h 1187245"/>
                <a:gd name="connsiteX4" fmla="*/ 781665 w 877529"/>
                <a:gd name="connsiteY4" fmla="*/ 914400 h 1187245"/>
                <a:gd name="connsiteX5" fmla="*/ 789039 w 877529"/>
                <a:gd name="connsiteY5" fmla="*/ 1069258 h 1187245"/>
                <a:gd name="connsiteX6" fmla="*/ 877529 w 877529"/>
                <a:gd name="connsiteY6" fmla="*/ 1187245 h 118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7529" h="1187245">
                  <a:moveTo>
                    <a:pt x="0" y="0"/>
                  </a:moveTo>
                  <a:cubicBezTo>
                    <a:pt x="62681" y="102010"/>
                    <a:pt x="125362" y="204020"/>
                    <a:pt x="213852" y="287594"/>
                  </a:cubicBezTo>
                  <a:cubicBezTo>
                    <a:pt x="302342" y="371168"/>
                    <a:pt x="442452" y="435077"/>
                    <a:pt x="530942" y="501445"/>
                  </a:cubicBezTo>
                  <a:cubicBezTo>
                    <a:pt x="619432" y="567813"/>
                    <a:pt x="703007" y="616974"/>
                    <a:pt x="744794" y="685800"/>
                  </a:cubicBezTo>
                  <a:cubicBezTo>
                    <a:pt x="786581" y="754626"/>
                    <a:pt x="774291" y="850490"/>
                    <a:pt x="781665" y="914400"/>
                  </a:cubicBezTo>
                  <a:cubicBezTo>
                    <a:pt x="789039" y="978310"/>
                    <a:pt x="773062" y="1023784"/>
                    <a:pt x="789039" y="1069258"/>
                  </a:cubicBezTo>
                  <a:cubicBezTo>
                    <a:pt x="805016" y="1114732"/>
                    <a:pt x="841272" y="1150988"/>
                    <a:pt x="877529" y="118724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37543" y="7594666"/>
              <a:ext cx="524342" cy="560918"/>
            </a:xfrm>
            <a:custGeom>
              <a:avLst/>
              <a:gdLst>
                <a:gd name="connsiteX0" fmla="*/ 13631 w 524342"/>
                <a:gd name="connsiteY0" fmla="*/ 59747 h 560918"/>
                <a:gd name="connsiteX1" fmla="*/ 13631 w 524342"/>
                <a:gd name="connsiteY1" fmla="*/ 214605 h 560918"/>
                <a:gd name="connsiteX2" fmla="*/ 65251 w 524342"/>
                <a:gd name="connsiteY2" fmla="*/ 354715 h 560918"/>
                <a:gd name="connsiteX3" fmla="*/ 57876 w 524342"/>
                <a:gd name="connsiteY3" fmla="*/ 450579 h 560918"/>
                <a:gd name="connsiteX4" fmla="*/ 234857 w 524342"/>
                <a:gd name="connsiteY4" fmla="*/ 553818 h 560918"/>
                <a:gd name="connsiteX5" fmla="*/ 522451 w 524342"/>
                <a:gd name="connsiteY5" fmla="*/ 539069 h 560918"/>
                <a:gd name="connsiteX6" fmla="*/ 360218 w 524342"/>
                <a:gd name="connsiteY6" fmla="*/ 435831 h 560918"/>
                <a:gd name="connsiteX7" fmla="*/ 374967 w 524342"/>
                <a:gd name="connsiteY7" fmla="*/ 317844 h 560918"/>
                <a:gd name="connsiteX8" fmla="*/ 286476 w 524342"/>
                <a:gd name="connsiteY8" fmla="*/ 207231 h 560918"/>
                <a:gd name="connsiteX9" fmla="*/ 315973 w 524342"/>
                <a:gd name="connsiteY9" fmla="*/ 74495 h 560918"/>
                <a:gd name="connsiteX10" fmla="*/ 264354 w 524342"/>
                <a:gd name="connsiteY10" fmla="*/ 753 h 560918"/>
                <a:gd name="connsiteX11" fmla="*/ 168489 w 524342"/>
                <a:gd name="connsiteY11" fmla="*/ 37624 h 560918"/>
                <a:gd name="connsiteX12" fmla="*/ 13631 w 524342"/>
                <a:gd name="connsiteY12" fmla="*/ 59747 h 5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4342" h="560918">
                  <a:moveTo>
                    <a:pt x="13631" y="59747"/>
                  </a:moveTo>
                  <a:cubicBezTo>
                    <a:pt x="-12179" y="89244"/>
                    <a:pt x="5028" y="165444"/>
                    <a:pt x="13631" y="214605"/>
                  </a:cubicBezTo>
                  <a:cubicBezTo>
                    <a:pt x="22234" y="263766"/>
                    <a:pt x="57877" y="315386"/>
                    <a:pt x="65251" y="354715"/>
                  </a:cubicBezTo>
                  <a:cubicBezTo>
                    <a:pt x="72625" y="394044"/>
                    <a:pt x="29608" y="417395"/>
                    <a:pt x="57876" y="450579"/>
                  </a:cubicBezTo>
                  <a:cubicBezTo>
                    <a:pt x="86144" y="483763"/>
                    <a:pt x="157428" y="539070"/>
                    <a:pt x="234857" y="553818"/>
                  </a:cubicBezTo>
                  <a:cubicBezTo>
                    <a:pt x="312286" y="568566"/>
                    <a:pt x="501558" y="558733"/>
                    <a:pt x="522451" y="539069"/>
                  </a:cubicBezTo>
                  <a:cubicBezTo>
                    <a:pt x="543344" y="519405"/>
                    <a:pt x="384799" y="472702"/>
                    <a:pt x="360218" y="435831"/>
                  </a:cubicBezTo>
                  <a:cubicBezTo>
                    <a:pt x="335637" y="398960"/>
                    <a:pt x="387257" y="355944"/>
                    <a:pt x="374967" y="317844"/>
                  </a:cubicBezTo>
                  <a:cubicBezTo>
                    <a:pt x="362677" y="279744"/>
                    <a:pt x="296308" y="247789"/>
                    <a:pt x="286476" y="207231"/>
                  </a:cubicBezTo>
                  <a:cubicBezTo>
                    <a:pt x="276644" y="166673"/>
                    <a:pt x="319660" y="108908"/>
                    <a:pt x="315973" y="74495"/>
                  </a:cubicBezTo>
                  <a:cubicBezTo>
                    <a:pt x="312286" y="40082"/>
                    <a:pt x="288935" y="6898"/>
                    <a:pt x="264354" y="753"/>
                  </a:cubicBezTo>
                  <a:cubicBezTo>
                    <a:pt x="239773" y="-5392"/>
                    <a:pt x="207818" y="27792"/>
                    <a:pt x="168489" y="37624"/>
                  </a:cubicBezTo>
                  <a:cubicBezTo>
                    <a:pt x="129160" y="47456"/>
                    <a:pt x="39441" y="30250"/>
                    <a:pt x="13631" y="59747"/>
                  </a:cubicBezTo>
                  <a:close/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67368" y="8022325"/>
              <a:ext cx="2234380" cy="930765"/>
            </a:xfrm>
            <a:custGeom>
              <a:avLst/>
              <a:gdLst>
                <a:gd name="connsiteX0" fmla="*/ 0 w 2234380"/>
                <a:gd name="connsiteY0" fmla="*/ 118785 h 930765"/>
                <a:gd name="connsiteX1" fmla="*/ 235974 w 2234380"/>
                <a:gd name="connsiteY1" fmla="*/ 207275 h 930765"/>
                <a:gd name="connsiteX2" fmla="*/ 464574 w 2234380"/>
                <a:gd name="connsiteY2" fmla="*/ 399004 h 930765"/>
                <a:gd name="connsiteX3" fmla="*/ 516193 w 2234380"/>
                <a:gd name="connsiteY3" fmla="*/ 553862 h 930765"/>
                <a:gd name="connsiteX4" fmla="*/ 353961 w 2234380"/>
                <a:gd name="connsiteY4" fmla="*/ 693972 h 930765"/>
                <a:gd name="connsiteX5" fmla="*/ 435077 w 2234380"/>
                <a:gd name="connsiteY5" fmla="*/ 819333 h 930765"/>
                <a:gd name="connsiteX6" fmla="*/ 678426 w 2234380"/>
                <a:gd name="connsiteY6" fmla="*/ 760340 h 930765"/>
                <a:gd name="connsiteX7" fmla="*/ 892277 w 2234380"/>
                <a:gd name="connsiteY7" fmla="*/ 878327 h 930765"/>
                <a:gd name="connsiteX8" fmla="*/ 1039761 w 2234380"/>
                <a:gd name="connsiteY8" fmla="*/ 929946 h 930765"/>
                <a:gd name="connsiteX9" fmla="*/ 1194619 w 2234380"/>
                <a:gd name="connsiteY9" fmla="*/ 841456 h 930765"/>
                <a:gd name="connsiteX10" fmla="*/ 1187245 w 2234380"/>
                <a:gd name="connsiteY10" fmla="*/ 671849 h 930765"/>
                <a:gd name="connsiteX11" fmla="*/ 1231490 w 2234380"/>
                <a:gd name="connsiteY11" fmla="*/ 509617 h 930765"/>
                <a:gd name="connsiteX12" fmla="*/ 1401097 w 2234380"/>
                <a:gd name="connsiteY12" fmla="*/ 413752 h 930765"/>
                <a:gd name="connsiteX13" fmla="*/ 1504335 w 2234380"/>
                <a:gd name="connsiteY13" fmla="*/ 310514 h 930765"/>
                <a:gd name="connsiteX14" fmla="*/ 1622322 w 2234380"/>
                <a:gd name="connsiteY14" fmla="*/ 118785 h 930765"/>
                <a:gd name="connsiteX15" fmla="*/ 1799303 w 2234380"/>
                <a:gd name="connsiteY15" fmla="*/ 45043 h 930765"/>
                <a:gd name="connsiteX16" fmla="*/ 2005780 w 2234380"/>
                <a:gd name="connsiteY16" fmla="*/ 798 h 930765"/>
                <a:gd name="connsiteX17" fmla="*/ 2116393 w 2234380"/>
                <a:gd name="connsiteY17" fmla="*/ 81914 h 930765"/>
                <a:gd name="connsiteX18" fmla="*/ 2234380 w 2234380"/>
                <a:gd name="connsiteY18" fmla="*/ 177778 h 93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34380" h="930765">
                  <a:moveTo>
                    <a:pt x="0" y="118785"/>
                  </a:moveTo>
                  <a:cubicBezTo>
                    <a:pt x="79272" y="139678"/>
                    <a:pt x="158545" y="160572"/>
                    <a:pt x="235974" y="207275"/>
                  </a:cubicBezTo>
                  <a:cubicBezTo>
                    <a:pt x="313403" y="253978"/>
                    <a:pt x="417871" y="341240"/>
                    <a:pt x="464574" y="399004"/>
                  </a:cubicBezTo>
                  <a:cubicBezTo>
                    <a:pt x="511277" y="456768"/>
                    <a:pt x="534628" y="504701"/>
                    <a:pt x="516193" y="553862"/>
                  </a:cubicBezTo>
                  <a:cubicBezTo>
                    <a:pt x="497758" y="603023"/>
                    <a:pt x="367480" y="649727"/>
                    <a:pt x="353961" y="693972"/>
                  </a:cubicBezTo>
                  <a:cubicBezTo>
                    <a:pt x="340442" y="738217"/>
                    <a:pt x="381000" y="808272"/>
                    <a:pt x="435077" y="819333"/>
                  </a:cubicBezTo>
                  <a:cubicBezTo>
                    <a:pt x="489154" y="830394"/>
                    <a:pt x="602226" y="750508"/>
                    <a:pt x="678426" y="760340"/>
                  </a:cubicBezTo>
                  <a:cubicBezTo>
                    <a:pt x="754626" y="770172"/>
                    <a:pt x="832055" y="850059"/>
                    <a:pt x="892277" y="878327"/>
                  </a:cubicBezTo>
                  <a:cubicBezTo>
                    <a:pt x="952499" y="906595"/>
                    <a:pt x="989371" y="936091"/>
                    <a:pt x="1039761" y="929946"/>
                  </a:cubicBezTo>
                  <a:cubicBezTo>
                    <a:pt x="1090151" y="923801"/>
                    <a:pt x="1170038" y="884472"/>
                    <a:pt x="1194619" y="841456"/>
                  </a:cubicBezTo>
                  <a:cubicBezTo>
                    <a:pt x="1219200" y="798440"/>
                    <a:pt x="1181100" y="727156"/>
                    <a:pt x="1187245" y="671849"/>
                  </a:cubicBezTo>
                  <a:cubicBezTo>
                    <a:pt x="1193390" y="616542"/>
                    <a:pt x="1195848" y="552633"/>
                    <a:pt x="1231490" y="509617"/>
                  </a:cubicBezTo>
                  <a:cubicBezTo>
                    <a:pt x="1267132" y="466601"/>
                    <a:pt x="1355623" y="446936"/>
                    <a:pt x="1401097" y="413752"/>
                  </a:cubicBezTo>
                  <a:cubicBezTo>
                    <a:pt x="1446571" y="380568"/>
                    <a:pt x="1467464" y="359675"/>
                    <a:pt x="1504335" y="310514"/>
                  </a:cubicBezTo>
                  <a:cubicBezTo>
                    <a:pt x="1541206" y="261353"/>
                    <a:pt x="1573161" y="163030"/>
                    <a:pt x="1622322" y="118785"/>
                  </a:cubicBezTo>
                  <a:cubicBezTo>
                    <a:pt x="1671483" y="74540"/>
                    <a:pt x="1735393" y="64707"/>
                    <a:pt x="1799303" y="45043"/>
                  </a:cubicBezTo>
                  <a:cubicBezTo>
                    <a:pt x="1863213" y="25379"/>
                    <a:pt x="1952932" y="-5347"/>
                    <a:pt x="2005780" y="798"/>
                  </a:cubicBezTo>
                  <a:cubicBezTo>
                    <a:pt x="2058628" y="6943"/>
                    <a:pt x="2078293" y="52417"/>
                    <a:pt x="2116393" y="81914"/>
                  </a:cubicBezTo>
                  <a:cubicBezTo>
                    <a:pt x="2154493" y="111411"/>
                    <a:pt x="2194436" y="144594"/>
                    <a:pt x="2234380" y="177778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928555" y="6087171"/>
              <a:ext cx="7079226" cy="2141489"/>
            </a:xfrm>
            <a:custGeom>
              <a:avLst/>
              <a:gdLst>
                <a:gd name="connsiteX0" fmla="*/ 7079226 w 7079226"/>
                <a:gd name="connsiteY0" fmla="*/ 1626235 h 2141489"/>
                <a:gd name="connsiteX1" fmla="*/ 6843251 w 7079226"/>
                <a:gd name="connsiteY1" fmla="*/ 1449255 h 2141489"/>
                <a:gd name="connsiteX2" fmla="*/ 6681019 w 7079226"/>
                <a:gd name="connsiteY2" fmla="*/ 1500874 h 2141489"/>
                <a:gd name="connsiteX3" fmla="*/ 6526161 w 7079226"/>
                <a:gd name="connsiteY3" fmla="*/ 1618861 h 2141489"/>
                <a:gd name="connsiteX4" fmla="*/ 6496664 w 7079226"/>
                <a:gd name="connsiteY4" fmla="*/ 1788468 h 2141489"/>
                <a:gd name="connsiteX5" fmla="*/ 6327058 w 7079226"/>
                <a:gd name="connsiteY5" fmla="*/ 1817964 h 2141489"/>
                <a:gd name="connsiteX6" fmla="*/ 6201697 w 7079226"/>
                <a:gd name="connsiteY6" fmla="*/ 1862210 h 2141489"/>
                <a:gd name="connsiteX7" fmla="*/ 6091084 w 7079226"/>
                <a:gd name="connsiteY7" fmla="*/ 1884332 h 2141489"/>
                <a:gd name="connsiteX8" fmla="*/ 5943600 w 7079226"/>
                <a:gd name="connsiteY8" fmla="*/ 2009694 h 2141489"/>
                <a:gd name="connsiteX9" fmla="*/ 5840361 w 7079226"/>
                <a:gd name="connsiteY9" fmla="*/ 1958074 h 2141489"/>
                <a:gd name="connsiteX10" fmla="*/ 5604387 w 7079226"/>
                <a:gd name="connsiteY10" fmla="*/ 2135055 h 2141489"/>
                <a:gd name="connsiteX11" fmla="*/ 5361039 w 7079226"/>
                <a:gd name="connsiteY11" fmla="*/ 2098184 h 2141489"/>
                <a:gd name="connsiteX12" fmla="*/ 5213555 w 7079226"/>
                <a:gd name="connsiteY12" fmla="*/ 2053939 h 2141489"/>
                <a:gd name="connsiteX13" fmla="*/ 5176684 w 7079226"/>
                <a:gd name="connsiteY13" fmla="*/ 2031816 h 2141489"/>
                <a:gd name="connsiteX14" fmla="*/ 5117690 w 7079226"/>
                <a:gd name="connsiteY14" fmla="*/ 1906455 h 2141489"/>
                <a:gd name="connsiteX15" fmla="*/ 4925961 w 7079226"/>
                <a:gd name="connsiteY15" fmla="*/ 1884332 h 2141489"/>
                <a:gd name="connsiteX16" fmla="*/ 4763729 w 7079226"/>
                <a:gd name="connsiteY16" fmla="*/ 1692603 h 2141489"/>
                <a:gd name="connsiteX17" fmla="*/ 4520380 w 7079226"/>
                <a:gd name="connsiteY17" fmla="*/ 1515623 h 2141489"/>
                <a:gd name="connsiteX18" fmla="*/ 4402393 w 7079226"/>
                <a:gd name="connsiteY18" fmla="*/ 1338642 h 2141489"/>
                <a:gd name="connsiteX19" fmla="*/ 4210664 w 7079226"/>
                <a:gd name="connsiteY19" fmla="*/ 1065797 h 2141489"/>
                <a:gd name="connsiteX20" fmla="*/ 3996813 w 7079226"/>
                <a:gd name="connsiteY20" fmla="*/ 896190 h 2141489"/>
                <a:gd name="connsiteX21" fmla="*/ 3871451 w 7079226"/>
                <a:gd name="connsiteY21" fmla="*/ 792952 h 2141489"/>
                <a:gd name="connsiteX22" fmla="*/ 3642851 w 7079226"/>
                <a:gd name="connsiteY22" fmla="*/ 630719 h 2141489"/>
                <a:gd name="connsiteX23" fmla="*/ 3480619 w 7079226"/>
                <a:gd name="connsiteY23" fmla="*/ 586474 h 2141489"/>
                <a:gd name="connsiteX24" fmla="*/ 3215148 w 7079226"/>
                <a:gd name="connsiteY24" fmla="*/ 689713 h 2141489"/>
                <a:gd name="connsiteX25" fmla="*/ 2971800 w 7079226"/>
                <a:gd name="connsiteY25" fmla="*/ 726584 h 2141489"/>
                <a:gd name="connsiteX26" fmla="*/ 2757948 w 7079226"/>
                <a:gd name="connsiteY26" fmla="*/ 682339 h 2141489"/>
                <a:gd name="connsiteX27" fmla="*/ 2595716 w 7079226"/>
                <a:gd name="connsiteY27" fmla="*/ 431616 h 2141489"/>
                <a:gd name="connsiteX28" fmla="*/ 2477729 w 7079226"/>
                <a:gd name="connsiteY28" fmla="*/ 343126 h 2141489"/>
                <a:gd name="connsiteX29" fmla="*/ 2308122 w 7079226"/>
                <a:gd name="connsiteY29" fmla="*/ 350500 h 2141489"/>
                <a:gd name="connsiteX30" fmla="*/ 2153264 w 7079226"/>
                <a:gd name="connsiteY30" fmla="*/ 461113 h 2141489"/>
                <a:gd name="connsiteX31" fmla="*/ 1961535 w 7079226"/>
                <a:gd name="connsiteY31" fmla="*/ 615971 h 2141489"/>
                <a:gd name="connsiteX32" fmla="*/ 1821426 w 7079226"/>
                <a:gd name="connsiteY32" fmla="*/ 497984 h 2141489"/>
                <a:gd name="connsiteX33" fmla="*/ 1533832 w 7079226"/>
                <a:gd name="connsiteY33" fmla="*/ 335752 h 2141489"/>
                <a:gd name="connsiteX34" fmla="*/ 1423219 w 7079226"/>
                <a:gd name="connsiteY34" fmla="*/ 276758 h 2141489"/>
                <a:gd name="connsiteX35" fmla="*/ 1268361 w 7079226"/>
                <a:gd name="connsiteY35" fmla="*/ 107152 h 2141489"/>
                <a:gd name="connsiteX36" fmla="*/ 951271 w 7079226"/>
                <a:gd name="connsiteY36" fmla="*/ 85029 h 2141489"/>
                <a:gd name="connsiteX37" fmla="*/ 803787 w 7079226"/>
                <a:gd name="connsiteY37" fmla="*/ 33410 h 2141489"/>
                <a:gd name="connsiteX38" fmla="*/ 671051 w 7079226"/>
                <a:gd name="connsiteY38" fmla="*/ 3913 h 2141489"/>
                <a:gd name="connsiteX39" fmla="*/ 589935 w 7079226"/>
                <a:gd name="connsiteY39" fmla="*/ 121900 h 2141489"/>
                <a:gd name="connsiteX40" fmla="*/ 700548 w 7079226"/>
                <a:gd name="connsiteY40" fmla="*/ 276758 h 2141489"/>
                <a:gd name="connsiteX41" fmla="*/ 700548 w 7079226"/>
                <a:gd name="connsiteY41" fmla="*/ 461113 h 2141489"/>
                <a:gd name="connsiteX42" fmla="*/ 626806 w 7079226"/>
                <a:gd name="connsiteY42" fmla="*/ 837197 h 2141489"/>
                <a:gd name="connsiteX43" fmla="*/ 582561 w 7079226"/>
                <a:gd name="connsiteY43" fmla="*/ 1014177 h 2141489"/>
                <a:gd name="connsiteX44" fmla="*/ 553064 w 7079226"/>
                <a:gd name="connsiteY44" fmla="*/ 1205906 h 2141489"/>
                <a:gd name="connsiteX45" fmla="*/ 368710 w 7079226"/>
                <a:gd name="connsiteY45" fmla="*/ 1272274 h 2141489"/>
                <a:gd name="connsiteX46" fmla="*/ 199103 w 7079226"/>
                <a:gd name="connsiteY46" fmla="*/ 1272274 h 2141489"/>
                <a:gd name="connsiteX47" fmla="*/ 140110 w 7079226"/>
                <a:gd name="connsiteY47" fmla="*/ 1427132 h 2141489"/>
                <a:gd name="connsiteX48" fmla="*/ 110613 w 7079226"/>
                <a:gd name="connsiteY48" fmla="*/ 1729474 h 2141489"/>
                <a:gd name="connsiteX49" fmla="*/ 103239 w 7079226"/>
                <a:gd name="connsiteY49" fmla="*/ 1862210 h 2141489"/>
                <a:gd name="connsiteX50" fmla="*/ 0 w 7079226"/>
                <a:gd name="connsiteY50" fmla="*/ 1950700 h 214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079226" h="2141489">
                  <a:moveTo>
                    <a:pt x="7079226" y="1626235"/>
                  </a:moveTo>
                  <a:cubicBezTo>
                    <a:pt x="6994422" y="1548192"/>
                    <a:pt x="6909619" y="1470149"/>
                    <a:pt x="6843251" y="1449255"/>
                  </a:cubicBezTo>
                  <a:cubicBezTo>
                    <a:pt x="6776883" y="1428361"/>
                    <a:pt x="6733867" y="1472606"/>
                    <a:pt x="6681019" y="1500874"/>
                  </a:cubicBezTo>
                  <a:cubicBezTo>
                    <a:pt x="6628171" y="1529142"/>
                    <a:pt x="6556887" y="1570929"/>
                    <a:pt x="6526161" y="1618861"/>
                  </a:cubicBezTo>
                  <a:cubicBezTo>
                    <a:pt x="6495435" y="1666793"/>
                    <a:pt x="6529848" y="1755284"/>
                    <a:pt x="6496664" y="1788468"/>
                  </a:cubicBezTo>
                  <a:cubicBezTo>
                    <a:pt x="6463480" y="1821652"/>
                    <a:pt x="6376219" y="1805674"/>
                    <a:pt x="6327058" y="1817964"/>
                  </a:cubicBezTo>
                  <a:cubicBezTo>
                    <a:pt x="6277897" y="1830254"/>
                    <a:pt x="6241026" y="1851149"/>
                    <a:pt x="6201697" y="1862210"/>
                  </a:cubicBezTo>
                  <a:cubicBezTo>
                    <a:pt x="6162368" y="1873271"/>
                    <a:pt x="6134100" y="1859751"/>
                    <a:pt x="6091084" y="1884332"/>
                  </a:cubicBezTo>
                  <a:cubicBezTo>
                    <a:pt x="6048068" y="1908913"/>
                    <a:pt x="5985387" y="1997404"/>
                    <a:pt x="5943600" y="2009694"/>
                  </a:cubicBezTo>
                  <a:cubicBezTo>
                    <a:pt x="5901813" y="2021984"/>
                    <a:pt x="5896897" y="1937180"/>
                    <a:pt x="5840361" y="1958074"/>
                  </a:cubicBezTo>
                  <a:cubicBezTo>
                    <a:pt x="5783825" y="1978968"/>
                    <a:pt x="5684274" y="2111703"/>
                    <a:pt x="5604387" y="2135055"/>
                  </a:cubicBezTo>
                  <a:cubicBezTo>
                    <a:pt x="5524500" y="2158407"/>
                    <a:pt x="5426178" y="2111703"/>
                    <a:pt x="5361039" y="2098184"/>
                  </a:cubicBezTo>
                  <a:cubicBezTo>
                    <a:pt x="5295900" y="2084665"/>
                    <a:pt x="5244281" y="2065000"/>
                    <a:pt x="5213555" y="2053939"/>
                  </a:cubicBezTo>
                  <a:cubicBezTo>
                    <a:pt x="5182829" y="2042878"/>
                    <a:pt x="5192661" y="2056397"/>
                    <a:pt x="5176684" y="2031816"/>
                  </a:cubicBezTo>
                  <a:cubicBezTo>
                    <a:pt x="5160707" y="2007235"/>
                    <a:pt x="5159477" y="1931036"/>
                    <a:pt x="5117690" y="1906455"/>
                  </a:cubicBezTo>
                  <a:cubicBezTo>
                    <a:pt x="5075903" y="1881874"/>
                    <a:pt x="4984954" y="1919974"/>
                    <a:pt x="4925961" y="1884332"/>
                  </a:cubicBezTo>
                  <a:cubicBezTo>
                    <a:pt x="4866968" y="1848690"/>
                    <a:pt x="4831326" y="1754055"/>
                    <a:pt x="4763729" y="1692603"/>
                  </a:cubicBezTo>
                  <a:cubicBezTo>
                    <a:pt x="4696132" y="1631152"/>
                    <a:pt x="4580603" y="1574616"/>
                    <a:pt x="4520380" y="1515623"/>
                  </a:cubicBezTo>
                  <a:cubicBezTo>
                    <a:pt x="4460157" y="1456629"/>
                    <a:pt x="4454012" y="1413613"/>
                    <a:pt x="4402393" y="1338642"/>
                  </a:cubicBezTo>
                  <a:cubicBezTo>
                    <a:pt x="4350774" y="1263671"/>
                    <a:pt x="4278261" y="1139539"/>
                    <a:pt x="4210664" y="1065797"/>
                  </a:cubicBezTo>
                  <a:cubicBezTo>
                    <a:pt x="4143067" y="992055"/>
                    <a:pt x="4053348" y="941664"/>
                    <a:pt x="3996813" y="896190"/>
                  </a:cubicBezTo>
                  <a:cubicBezTo>
                    <a:pt x="3940278" y="850716"/>
                    <a:pt x="3930445" y="837197"/>
                    <a:pt x="3871451" y="792952"/>
                  </a:cubicBezTo>
                  <a:cubicBezTo>
                    <a:pt x="3812457" y="748707"/>
                    <a:pt x="3707990" y="665132"/>
                    <a:pt x="3642851" y="630719"/>
                  </a:cubicBezTo>
                  <a:cubicBezTo>
                    <a:pt x="3577712" y="596306"/>
                    <a:pt x="3551903" y="576642"/>
                    <a:pt x="3480619" y="586474"/>
                  </a:cubicBezTo>
                  <a:cubicBezTo>
                    <a:pt x="3409335" y="596306"/>
                    <a:pt x="3299951" y="666361"/>
                    <a:pt x="3215148" y="689713"/>
                  </a:cubicBezTo>
                  <a:cubicBezTo>
                    <a:pt x="3130345" y="713065"/>
                    <a:pt x="3048000" y="727813"/>
                    <a:pt x="2971800" y="726584"/>
                  </a:cubicBezTo>
                  <a:cubicBezTo>
                    <a:pt x="2895600" y="725355"/>
                    <a:pt x="2820629" y="731500"/>
                    <a:pt x="2757948" y="682339"/>
                  </a:cubicBezTo>
                  <a:cubicBezTo>
                    <a:pt x="2695267" y="633178"/>
                    <a:pt x="2642419" y="488151"/>
                    <a:pt x="2595716" y="431616"/>
                  </a:cubicBezTo>
                  <a:cubicBezTo>
                    <a:pt x="2549013" y="375081"/>
                    <a:pt x="2525661" y="356645"/>
                    <a:pt x="2477729" y="343126"/>
                  </a:cubicBezTo>
                  <a:cubicBezTo>
                    <a:pt x="2429797" y="329607"/>
                    <a:pt x="2362200" y="330835"/>
                    <a:pt x="2308122" y="350500"/>
                  </a:cubicBezTo>
                  <a:cubicBezTo>
                    <a:pt x="2254044" y="370165"/>
                    <a:pt x="2211029" y="416868"/>
                    <a:pt x="2153264" y="461113"/>
                  </a:cubicBezTo>
                  <a:cubicBezTo>
                    <a:pt x="2095499" y="505358"/>
                    <a:pt x="2016841" y="609826"/>
                    <a:pt x="1961535" y="615971"/>
                  </a:cubicBezTo>
                  <a:cubicBezTo>
                    <a:pt x="1906229" y="622116"/>
                    <a:pt x="1892710" y="544687"/>
                    <a:pt x="1821426" y="497984"/>
                  </a:cubicBezTo>
                  <a:cubicBezTo>
                    <a:pt x="1750142" y="451281"/>
                    <a:pt x="1600200" y="372623"/>
                    <a:pt x="1533832" y="335752"/>
                  </a:cubicBezTo>
                  <a:cubicBezTo>
                    <a:pt x="1467464" y="298881"/>
                    <a:pt x="1467464" y="314858"/>
                    <a:pt x="1423219" y="276758"/>
                  </a:cubicBezTo>
                  <a:cubicBezTo>
                    <a:pt x="1378974" y="238658"/>
                    <a:pt x="1347019" y="139107"/>
                    <a:pt x="1268361" y="107152"/>
                  </a:cubicBezTo>
                  <a:cubicBezTo>
                    <a:pt x="1189703" y="75197"/>
                    <a:pt x="1028700" y="97319"/>
                    <a:pt x="951271" y="85029"/>
                  </a:cubicBezTo>
                  <a:cubicBezTo>
                    <a:pt x="873842" y="72739"/>
                    <a:pt x="850490" y="46929"/>
                    <a:pt x="803787" y="33410"/>
                  </a:cubicBezTo>
                  <a:cubicBezTo>
                    <a:pt x="757084" y="19891"/>
                    <a:pt x="706693" y="-10835"/>
                    <a:pt x="671051" y="3913"/>
                  </a:cubicBezTo>
                  <a:cubicBezTo>
                    <a:pt x="635409" y="18661"/>
                    <a:pt x="585019" y="76426"/>
                    <a:pt x="589935" y="121900"/>
                  </a:cubicBezTo>
                  <a:cubicBezTo>
                    <a:pt x="594851" y="167374"/>
                    <a:pt x="682112" y="220222"/>
                    <a:pt x="700548" y="276758"/>
                  </a:cubicBezTo>
                  <a:cubicBezTo>
                    <a:pt x="718983" y="333293"/>
                    <a:pt x="712838" y="367706"/>
                    <a:pt x="700548" y="461113"/>
                  </a:cubicBezTo>
                  <a:cubicBezTo>
                    <a:pt x="688258" y="554519"/>
                    <a:pt x="646470" y="745020"/>
                    <a:pt x="626806" y="837197"/>
                  </a:cubicBezTo>
                  <a:cubicBezTo>
                    <a:pt x="607142" y="929374"/>
                    <a:pt x="594851" y="952726"/>
                    <a:pt x="582561" y="1014177"/>
                  </a:cubicBezTo>
                  <a:cubicBezTo>
                    <a:pt x="570271" y="1075628"/>
                    <a:pt x="588706" y="1162890"/>
                    <a:pt x="553064" y="1205906"/>
                  </a:cubicBezTo>
                  <a:cubicBezTo>
                    <a:pt x="517422" y="1248922"/>
                    <a:pt x="427703" y="1261213"/>
                    <a:pt x="368710" y="1272274"/>
                  </a:cubicBezTo>
                  <a:cubicBezTo>
                    <a:pt x="309717" y="1283335"/>
                    <a:pt x="237203" y="1246464"/>
                    <a:pt x="199103" y="1272274"/>
                  </a:cubicBezTo>
                  <a:cubicBezTo>
                    <a:pt x="161003" y="1298084"/>
                    <a:pt x="154858" y="1350932"/>
                    <a:pt x="140110" y="1427132"/>
                  </a:cubicBezTo>
                  <a:cubicBezTo>
                    <a:pt x="125362" y="1503332"/>
                    <a:pt x="116758" y="1656961"/>
                    <a:pt x="110613" y="1729474"/>
                  </a:cubicBezTo>
                  <a:cubicBezTo>
                    <a:pt x="104468" y="1801987"/>
                    <a:pt x="121674" y="1825339"/>
                    <a:pt x="103239" y="1862210"/>
                  </a:cubicBezTo>
                  <a:cubicBezTo>
                    <a:pt x="84804" y="1899081"/>
                    <a:pt x="42402" y="1924890"/>
                    <a:pt x="0" y="195070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965426" y="3664974"/>
              <a:ext cx="818535" cy="2462981"/>
            </a:xfrm>
            <a:custGeom>
              <a:avLst/>
              <a:gdLst>
                <a:gd name="connsiteX0" fmla="*/ 818535 w 818535"/>
                <a:gd name="connsiteY0" fmla="*/ 2462981 h 2462981"/>
                <a:gd name="connsiteX1" fmla="*/ 811161 w 818535"/>
                <a:gd name="connsiteY1" fmla="*/ 2374491 h 2462981"/>
                <a:gd name="connsiteX2" fmla="*/ 789039 w 818535"/>
                <a:gd name="connsiteY2" fmla="*/ 2219632 h 2462981"/>
                <a:gd name="connsiteX3" fmla="*/ 553064 w 818535"/>
                <a:gd name="connsiteY3" fmla="*/ 1976284 h 2462981"/>
                <a:gd name="connsiteX4" fmla="*/ 442451 w 818535"/>
                <a:gd name="connsiteY4" fmla="*/ 1703439 h 2462981"/>
                <a:gd name="connsiteX5" fmla="*/ 420329 w 818535"/>
                <a:gd name="connsiteY5" fmla="*/ 1600200 h 2462981"/>
                <a:gd name="connsiteX6" fmla="*/ 368709 w 818535"/>
                <a:gd name="connsiteY6" fmla="*/ 1356852 h 2462981"/>
                <a:gd name="connsiteX7" fmla="*/ 435077 w 818535"/>
                <a:gd name="connsiteY7" fmla="*/ 1209368 h 2462981"/>
                <a:gd name="connsiteX8" fmla="*/ 449826 w 818535"/>
                <a:gd name="connsiteY8" fmla="*/ 951271 h 2462981"/>
                <a:gd name="connsiteX9" fmla="*/ 405580 w 818535"/>
                <a:gd name="connsiteY9" fmla="*/ 582561 h 2462981"/>
                <a:gd name="connsiteX10" fmla="*/ 243348 w 818535"/>
                <a:gd name="connsiteY10" fmla="*/ 272845 h 2462981"/>
                <a:gd name="connsiteX11" fmla="*/ 81116 w 818535"/>
                <a:gd name="connsiteY11" fmla="*/ 213852 h 2462981"/>
                <a:gd name="connsiteX12" fmla="*/ 51619 w 818535"/>
                <a:gd name="connsiteY12" fmla="*/ 103239 h 2462981"/>
                <a:gd name="connsiteX13" fmla="*/ 0 w 818535"/>
                <a:gd name="connsiteY13" fmla="*/ 0 h 246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8535" h="2462981">
                  <a:moveTo>
                    <a:pt x="818535" y="2462981"/>
                  </a:moveTo>
                  <a:cubicBezTo>
                    <a:pt x="817306" y="2439015"/>
                    <a:pt x="816077" y="2415049"/>
                    <a:pt x="811161" y="2374491"/>
                  </a:cubicBezTo>
                  <a:cubicBezTo>
                    <a:pt x="806245" y="2333933"/>
                    <a:pt x="832055" y="2286000"/>
                    <a:pt x="789039" y="2219632"/>
                  </a:cubicBezTo>
                  <a:cubicBezTo>
                    <a:pt x="746023" y="2153264"/>
                    <a:pt x="610829" y="2062316"/>
                    <a:pt x="553064" y="1976284"/>
                  </a:cubicBezTo>
                  <a:cubicBezTo>
                    <a:pt x="495299" y="1890252"/>
                    <a:pt x="464573" y="1766120"/>
                    <a:pt x="442451" y="1703439"/>
                  </a:cubicBezTo>
                  <a:cubicBezTo>
                    <a:pt x="420329" y="1640758"/>
                    <a:pt x="432619" y="1657964"/>
                    <a:pt x="420329" y="1600200"/>
                  </a:cubicBezTo>
                  <a:cubicBezTo>
                    <a:pt x="408039" y="1542436"/>
                    <a:pt x="366251" y="1421991"/>
                    <a:pt x="368709" y="1356852"/>
                  </a:cubicBezTo>
                  <a:cubicBezTo>
                    <a:pt x="371167" y="1291713"/>
                    <a:pt x="421558" y="1276965"/>
                    <a:pt x="435077" y="1209368"/>
                  </a:cubicBezTo>
                  <a:cubicBezTo>
                    <a:pt x="448596" y="1141771"/>
                    <a:pt x="454742" y="1055739"/>
                    <a:pt x="449826" y="951271"/>
                  </a:cubicBezTo>
                  <a:cubicBezTo>
                    <a:pt x="444910" y="846803"/>
                    <a:pt x="439993" y="695632"/>
                    <a:pt x="405580" y="582561"/>
                  </a:cubicBezTo>
                  <a:cubicBezTo>
                    <a:pt x="371167" y="469490"/>
                    <a:pt x="297425" y="334296"/>
                    <a:pt x="243348" y="272845"/>
                  </a:cubicBezTo>
                  <a:cubicBezTo>
                    <a:pt x="189271" y="211394"/>
                    <a:pt x="113071" y="242120"/>
                    <a:pt x="81116" y="213852"/>
                  </a:cubicBezTo>
                  <a:cubicBezTo>
                    <a:pt x="49161" y="185584"/>
                    <a:pt x="65138" y="138881"/>
                    <a:pt x="51619" y="103239"/>
                  </a:cubicBezTo>
                  <a:cubicBezTo>
                    <a:pt x="38100" y="67597"/>
                    <a:pt x="19050" y="33798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984658" y="3340510"/>
              <a:ext cx="582561" cy="147484"/>
            </a:xfrm>
            <a:custGeom>
              <a:avLst/>
              <a:gdLst>
                <a:gd name="connsiteX0" fmla="*/ 582561 w 582561"/>
                <a:gd name="connsiteY0" fmla="*/ 147484 h 147484"/>
                <a:gd name="connsiteX1" fmla="*/ 390832 w 582561"/>
                <a:gd name="connsiteY1" fmla="*/ 36871 h 147484"/>
                <a:gd name="connsiteX2" fmla="*/ 221226 w 582561"/>
                <a:gd name="connsiteY2" fmla="*/ 81116 h 147484"/>
                <a:gd name="connsiteX3" fmla="*/ 140110 w 582561"/>
                <a:gd name="connsiteY3" fmla="*/ 81116 h 147484"/>
                <a:gd name="connsiteX4" fmla="*/ 58994 w 582561"/>
                <a:gd name="connsiteY4" fmla="*/ 22122 h 147484"/>
                <a:gd name="connsiteX5" fmla="*/ 0 w 582561"/>
                <a:gd name="connsiteY5" fmla="*/ 0 h 14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2561" h="147484">
                  <a:moveTo>
                    <a:pt x="582561" y="147484"/>
                  </a:moveTo>
                  <a:cubicBezTo>
                    <a:pt x="516807" y="97708"/>
                    <a:pt x="451054" y="47932"/>
                    <a:pt x="390832" y="36871"/>
                  </a:cubicBezTo>
                  <a:cubicBezTo>
                    <a:pt x="330610" y="25810"/>
                    <a:pt x="263013" y="73742"/>
                    <a:pt x="221226" y="81116"/>
                  </a:cubicBezTo>
                  <a:cubicBezTo>
                    <a:pt x="179439" y="88490"/>
                    <a:pt x="167149" y="90948"/>
                    <a:pt x="140110" y="81116"/>
                  </a:cubicBezTo>
                  <a:cubicBezTo>
                    <a:pt x="113071" y="71284"/>
                    <a:pt x="82346" y="35641"/>
                    <a:pt x="58994" y="22122"/>
                  </a:cubicBezTo>
                  <a:cubicBezTo>
                    <a:pt x="35642" y="8603"/>
                    <a:pt x="17821" y="4301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206227" y="4129206"/>
              <a:ext cx="1190846" cy="1212112"/>
            </a:xfrm>
            <a:custGeom>
              <a:avLst/>
              <a:gdLst>
                <a:gd name="connsiteX0" fmla="*/ 1190846 w 1190846"/>
                <a:gd name="connsiteY0" fmla="*/ 1212112 h 1212112"/>
                <a:gd name="connsiteX1" fmla="*/ 1020726 w 1190846"/>
                <a:gd name="connsiteY1" fmla="*/ 1020726 h 1212112"/>
                <a:gd name="connsiteX2" fmla="*/ 744279 w 1190846"/>
                <a:gd name="connsiteY2" fmla="*/ 797442 h 1212112"/>
                <a:gd name="connsiteX3" fmla="*/ 616688 w 1190846"/>
                <a:gd name="connsiteY3" fmla="*/ 648586 h 1212112"/>
                <a:gd name="connsiteX4" fmla="*/ 318977 w 1190846"/>
                <a:gd name="connsiteY4" fmla="*/ 414670 h 1212112"/>
                <a:gd name="connsiteX5" fmla="*/ 0 w 1190846"/>
                <a:gd name="connsiteY5" fmla="*/ 0 h 121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0846" h="1212112">
                  <a:moveTo>
                    <a:pt x="1190846" y="1212112"/>
                  </a:moveTo>
                  <a:cubicBezTo>
                    <a:pt x="1143000" y="1150975"/>
                    <a:pt x="1095154" y="1089838"/>
                    <a:pt x="1020726" y="1020726"/>
                  </a:cubicBezTo>
                  <a:cubicBezTo>
                    <a:pt x="946298" y="951614"/>
                    <a:pt x="811619" y="859465"/>
                    <a:pt x="744279" y="797442"/>
                  </a:cubicBezTo>
                  <a:cubicBezTo>
                    <a:pt x="676939" y="735419"/>
                    <a:pt x="687572" y="712381"/>
                    <a:pt x="616688" y="648586"/>
                  </a:cubicBezTo>
                  <a:cubicBezTo>
                    <a:pt x="545804" y="584791"/>
                    <a:pt x="421758" y="522768"/>
                    <a:pt x="318977" y="414670"/>
                  </a:cubicBezTo>
                  <a:cubicBezTo>
                    <a:pt x="216196" y="306572"/>
                    <a:pt x="108098" y="153286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783742" y="4089809"/>
              <a:ext cx="589426" cy="464101"/>
            </a:xfrm>
            <a:custGeom>
              <a:avLst/>
              <a:gdLst>
                <a:gd name="connsiteX0" fmla="*/ 197343 w 589426"/>
                <a:gd name="connsiteY0" fmla="*/ 49992 h 464101"/>
                <a:gd name="connsiteX1" fmla="*/ 7772 w 589426"/>
                <a:gd name="connsiteY1" fmla="*/ 5387 h 464101"/>
                <a:gd name="connsiteX2" fmla="*/ 63529 w 589426"/>
                <a:gd name="connsiteY2" fmla="*/ 172655 h 464101"/>
                <a:gd name="connsiteX3" fmla="*/ 308855 w 589426"/>
                <a:gd name="connsiteY3" fmla="*/ 351075 h 464101"/>
                <a:gd name="connsiteX4" fmla="*/ 509577 w 589426"/>
                <a:gd name="connsiteY4" fmla="*/ 462587 h 464101"/>
                <a:gd name="connsiteX5" fmla="*/ 587636 w 589426"/>
                <a:gd name="connsiteY5" fmla="*/ 406831 h 464101"/>
                <a:gd name="connsiteX6" fmla="*/ 442670 w 589426"/>
                <a:gd name="connsiteY6" fmla="*/ 284168 h 464101"/>
                <a:gd name="connsiteX7" fmla="*/ 275402 w 589426"/>
                <a:gd name="connsiteY7" fmla="*/ 139202 h 464101"/>
                <a:gd name="connsiteX8" fmla="*/ 197343 w 589426"/>
                <a:gd name="connsiteY8" fmla="*/ 49992 h 46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426" h="464101">
                  <a:moveTo>
                    <a:pt x="197343" y="49992"/>
                  </a:moveTo>
                  <a:cubicBezTo>
                    <a:pt x="152738" y="27690"/>
                    <a:pt x="30074" y="-15057"/>
                    <a:pt x="7772" y="5387"/>
                  </a:cubicBezTo>
                  <a:cubicBezTo>
                    <a:pt x="-14530" y="25831"/>
                    <a:pt x="13349" y="115040"/>
                    <a:pt x="63529" y="172655"/>
                  </a:cubicBezTo>
                  <a:cubicBezTo>
                    <a:pt x="113709" y="230270"/>
                    <a:pt x="234514" y="302753"/>
                    <a:pt x="308855" y="351075"/>
                  </a:cubicBezTo>
                  <a:cubicBezTo>
                    <a:pt x="383196" y="399397"/>
                    <a:pt x="463114" y="453294"/>
                    <a:pt x="509577" y="462587"/>
                  </a:cubicBezTo>
                  <a:cubicBezTo>
                    <a:pt x="556040" y="471880"/>
                    <a:pt x="598787" y="436567"/>
                    <a:pt x="587636" y="406831"/>
                  </a:cubicBezTo>
                  <a:cubicBezTo>
                    <a:pt x="576485" y="377095"/>
                    <a:pt x="442670" y="284168"/>
                    <a:pt x="442670" y="284168"/>
                  </a:cubicBezTo>
                  <a:lnTo>
                    <a:pt x="275402" y="139202"/>
                  </a:lnTo>
                  <a:cubicBezTo>
                    <a:pt x="230797" y="100173"/>
                    <a:pt x="241948" y="72294"/>
                    <a:pt x="197343" y="49992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535296" y="3347027"/>
              <a:ext cx="364400" cy="754912"/>
            </a:xfrm>
            <a:custGeom>
              <a:avLst/>
              <a:gdLst>
                <a:gd name="connsiteX0" fmla="*/ 0 w 364400"/>
                <a:gd name="connsiteY0" fmla="*/ 0 h 754912"/>
                <a:gd name="connsiteX1" fmla="*/ 212651 w 364400"/>
                <a:gd name="connsiteY1" fmla="*/ 202019 h 754912"/>
                <a:gd name="connsiteX2" fmla="*/ 287079 w 364400"/>
                <a:gd name="connsiteY2" fmla="*/ 382772 h 754912"/>
                <a:gd name="connsiteX3" fmla="*/ 255181 w 364400"/>
                <a:gd name="connsiteY3" fmla="*/ 531628 h 754912"/>
                <a:gd name="connsiteX4" fmla="*/ 350874 w 364400"/>
                <a:gd name="connsiteY4" fmla="*/ 680484 h 754912"/>
                <a:gd name="connsiteX5" fmla="*/ 361507 w 364400"/>
                <a:gd name="connsiteY5" fmla="*/ 754912 h 75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400" h="754912">
                  <a:moveTo>
                    <a:pt x="0" y="0"/>
                  </a:moveTo>
                  <a:cubicBezTo>
                    <a:pt x="82402" y="69112"/>
                    <a:pt x="164805" y="138224"/>
                    <a:pt x="212651" y="202019"/>
                  </a:cubicBezTo>
                  <a:cubicBezTo>
                    <a:pt x="260497" y="265814"/>
                    <a:pt x="279991" y="327837"/>
                    <a:pt x="287079" y="382772"/>
                  </a:cubicBezTo>
                  <a:cubicBezTo>
                    <a:pt x="294167" y="437707"/>
                    <a:pt x="244549" y="482009"/>
                    <a:pt x="255181" y="531628"/>
                  </a:cubicBezTo>
                  <a:cubicBezTo>
                    <a:pt x="265813" y="581247"/>
                    <a:pt x="333153" y="643270"/>
                    <a:pt x="350874" y="680484"/>
                  </a:cubicBezTo>
                  <a:cubicBezTo>
                    <a:pt x="368595" y="717698"/>
                    <a:pt x="365051" y="736305"/>
                    <a:pt x="361507" y="754912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12582" y="4748466"/>
              <a:ext cx="3221665" cy="1796902"/>
            </a:xfrm>
            <a:custGeom>
              <a:avLst/>
              <a:gdLst>
                <a:gd name="connsiteX0" fmla="*/ 3221665 w 3221665"/>
                <a:gd name="connsiteY0" fmla="*/ 1796902 h 1796902"/>
                <a:gd name="connsiteX1" fmla="*/ 2977116 w 3221665"/>
                <a:gd name="connsiteY1" fmla="*/ 1584251 h 1796902"/>
                <a:gd name="connsiteX2" fmla="*/ 2668772 w 3221665"/>
                <a:gd name="connsiteY2" fmla="*/ 1244009 h 1796902"/>
                <a:gd name="connsiteX3" fmla="*/ 2488019 w 3221665"/>
                <a:gd name="connsiteY3" fmla="*/ 935665 h 1796902"/>
                <a:gd name="connsiteX4" fmla="*/ 2286000 w 3221665"/>
                <a:gd name="connsiteY4" fmla="*/ 765544 h 1796902"/>
                <a:gd name="connsiteX5" fmla="*/ 2169042 w 3221665"/>
                <a:gd name="connsiteY5" fmla="*/ 584791 h 1796902"/>
                <a:gd name="connsiteX6" fmla="*/ 1967023 w 3221665"/>
                <a:gd name="connsiteY6" fmla="*/ 531628 h 1796902"/>
                <a:gd name="connsiteX7" fmla="*/ 1818168 w 3221665"/>
                <a:gd name="connsiteY7" fmla="*/ 563526 h 1796902"/>
                <a:gd name="connsiteX8" fmla="*/ 1722475 w 3221665"/>
                <a:gd name="connsiteY8" fmla="*/ 435935 h 1796902"/>
                <a:gd name="connsiteX9" fmla="*/ 1382233 w 3221665"/>
                <a:gd name="connsiteY9" fmla="*/ 287079 h 1796902"/>
                <a:gd name="connsiteX10" fmla="*/ 1212112 w 3221665"/>
                <a:gd name="connsiteY10" fmla="*/ 372140 h 1796902"/>
                <a:gd name="connsiteX11" fmla="*/ 935665 w 3221665"/>
                <a:gd name="connsiteY11" fmla="*/ 297712 h 1796902"/>
                <a:gd name="connsiteX12" fmla="*/ 861237 w 3221665"/>
                <a:gd name="connsiteY12" fmla="*/ 276447 h 1796902"/>
                <a:gd name="connsiteX13" fmla="*/ 584791 w 3221665"/>
                <a:gd name="connsiteY13" fmla="*/ 276447 h 1796902"/>
                <a:gd name="connsiteX14" fmla="*/ 233916 w 3221665"/>
                <a:gd name="connsiteY14" fmla="*/ 148856 h 1796902"/>
                <a:gd name="connsiteX15" fmla="*/ 0 w 3221665"/>
                <a:gd name="connsiteY15" fmla="*/ 0 h 179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21665" h="1796902">
                  <a:moveTo>
                    <a:pt x="3221665" y="1796902"/>
                  </a:moveTo>
                  <a:cubicBezTo>
                    <a:pt x="3145465" y="1736651"/>
                    <a:pt x="3069265" y="1676400"/>
                    <a:pt x="2977116" y="1584251"/>
                  </a:cubicBezTo>
                  <a:cubicBezTo>
                    <a:pt x="2884967" y="1492102"/>
                    <a:pt x="2750288" y="1352107"/>
                    <a:pt x="2668772" y="1244009"/>
                  </a:cubicBezTo>
                  <a:cubicBezTo>
                    <a:pt x="2587256" y="1135911"/>
                    <a:pt x="2551814" y="1015409"/>
                    <a:pt x="2488019" y="935665"/>
                  </a:cubicBezTo>
                  <a:cubicBezTo>
                    <a:pt x="2424224" y="855921"/>
                    <a:pt x="2339163" y="824023"/>
                    <a:pt x="2286000" y="765544"/>
                  </a:cubicBezTo>
                  <a:cubicBezTo>
                    <a:pt x="2232837" y="707065"/>
                    <a:pt x="2222205" y="623777"/>
                    <a:pt x="2169042" y="584791"/>
                  </a:cubicBezTo>
                  <a:cubicBezTo>
                    <a:pt x="2115879" y="545805"/>
                    <a:pt x="2025502" y="535172"/>
                    <a:pt x="1967023" y="531628"/>
                  </a:cubicBezTo>
                  <a:cubicBezTo>
                    <a:pt x="1908544" y="528084"/>
                    <a:pt x="1858926" y="579475"/>
                    <a:pt x="1818168" y="563526"/>
                  </a:cubicBezTo>
                  <a:cubicBezTo>
                    <a:pt x="1777410" y="547577"/>
                    <a:pt x="1795131" y="482009"/>
                    <a:pt x="1722475" y="435935"/>
                  </a:cubicBezTo>
                  <a:cubicBezTo>
                    <a:pt x="1649819" y="389860"/>
                    <a:pt x="1467293" y="297711"/>
                    <a:pt x="1382233" y="287079"/>
                  </a:cubicBezTo>
                  <a:cubicBezTo>
                    <a:pt x="1297173" y="276447"/>
                    <a:pt x="1286540" y="370368"/>
                    <a:pt x="1212112" y="372140"/>
                  </a:cubicBezTo>
                  <a:cubicBezTo>
                    <a:pt x="1137684" y="373912"/>
                    <a:pt x="994144" y="313661"/>
                    <a:pt x="935665" y="297712"/>
                  </a:cubicBezTo>
                  <a:cubicBezTo>
                    <a:pt x="877186" y="281763"/>
                    <a:pt x="919716" y="279991"/>
                    <a:pt x="861237" y="276447"/>
                  </a:cubicBezTo>
                  <a:cubicBezTo>
                    <a:pt x="802758" y="272903"/>
                    <a:pt x="689344" y="297712"/>
                    <a:pt x="584791" y="276447"/>
                  </a:cubicBezTo>
                  <a:cubicBezTo>
                    <a:pt x="480238" y="255182"/>
                    <a:pt x="331381" y="194930"/>
                    <a:pt x="233916" y="148856"/>
                  </a:cubicBezTo>
                  <a:cubicBezTo>
                    <a:pt x="136451" y="102781"/>
                    <a:pt x="68225" y="51390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49057" y="4408224"/>
              <a:ext cx="1451521" cy="1011573"/>
            </a:xfrm>
            <a:custGeom>
              <a:avLst/>
              <a:gdLst>
                <a:gd name="connsiteX0" fmla="*/ 935665 w 1451521"/>
                <a:gd name="connsiteY0" fmla="*/ 0 h 1011573"/>
                <a:gd name="connsiteX1" fmla="*/ 1031358 w 1451521"/>
                <a:gd name="connsiteY1" fmla="*/ 297712 h 1011573"/>
                <a:gd name="connsiteX2" fmla="*/ 1169581 w 1451521"/>
                <a:gd name="connsiteY2" fmla="*/ 435935 h 1011573"/>
                <a:gd name="connsiteX3" fmla="*/ 1318437 w 1451521"/>
                <a:gd name="connsiteY3" fmla="*/ 510363 h 1011573"/>
                <a:gd name="connsiteX4" fmla="*/ 1446028 w 1451521"/>
                <a:gd name="connsiteY4" fmla="*/ 616689 h 1011573"/>
                <a:gd name="connsiteX5" fmla="*/ 1414130 w 1451521"/>
                <a:gd name="connsiteY5" fmla="*/ 712382 h 1011573"/>
                <a:gd name="connsiteX6" fmla="*/ 1286539 w 1451521"/>
                <a:gd name="connsiteY6" fmla="*/ 808075 h 1011573"/>
                <a:gd name="connsiteX7" fmla="*/ 1169581 w 1451521"/>
                <a:gd name="connsiteY7" fmla="*/ 850605 h 1011573"/>
                <a:gd name="connsiteX8" fmla="*/ 1073888 w 1451521"/>
                <a:gd name="connsiteY8" fmla="*/ 925033 h 1011573"/>
                <a:gd name="connsiteX9" fmla="*/ 839972 w 1451521"/>
                <a:gd name="connsiteY9" fmla="*/ 956930 h 1011573"/>
                <a:gd name="connsiteX10" fmla="*/ 680483 w 1451521"/>
                <a:gd name="connsiteY10" fmla="*/ 1010093 h 1011573"/>
                <a:gd name="connsiteX11" fmla="*/ 446567 w 1451521"/>
                <a:gd name="connsiteY11" fmla="*/ 893135 h 1011573"/>
                <a:gd name="connsiteX12" fmla="*/ 223283 w 1451521"/>
                <a:gd name="connsiteY12" fmla="*/ 818707 h 1011573"/>
                <a:gd name="connsiteX13" fmla="*/ 0 w 1451521"/>
                <a:gd name="connsiteY13" fmla="*/ 744279 h 101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51521" h="1011573">
                  <a:moveTo>
                    <a:pt x="935665" y="0"/>
                  </a:moveTo>
                  <a:cubicBezTo>
                    <a:pt x="964018" y="112528"/>
                    <a:pt x="992372" y="225056"/>
                    <a:pt x="1031358" y="297712"/>
                  </a:cubicBezTo>
                  <a:cubicBezTo>
                    <a:pt x="1070344" y="370368"/>
                    <a:pt x="1121735" y="400493"/>
                    <a:pt x="1169581" y="435935"/>
                  </a:cubicBezTo>
                  <a:cubicBezTo>
                    <a:pt x="1217428" y="471377"/>
                    <a:pt x="1272362" y="480237"/>
                    <a:pt x="1318437" y="510363"/>
                  </a:cubicBezTo>
                  <a:cubicBezTo>
                    <a:pt x="1364512" y="540489"/>
                    <a:pt x="1430079" y="583019"/>
                    <a:pt x="1446028" y="616689"/>
                  </a:cubicBezTo>
                  <a:cubicBezTo>
                    <a:pt x="1461977" y="650359"/>
                    <a:pt x="1440711" y="680484"/>
                    <a:pt x="1414130" y="712382"/>
                  </a:cubicBezTo>
                  <a:cubicBezTo>
                    <a:pt x="1387549" y="744280"/>
                    <a:pt x="1327297" y="785038"/>
                    <a:pt x="1286539" y="808075"/>
                  </a:cubicBezTo>
                  <a:cubicBezTo>
                    <a:pt x="1245781" y="831112"/>
                    <a:pt x="1205023" y="831112"/>
                    <a:pt x="1169581" y="850605"/>
                  </a:cubicBezTo>
                  <a:cubicBezTo>
                    <a:pt x="1134139" y="870098"/>
                    <a:pt x="1128823" y="907312"/>
                    <a:pt x="1073888" y="925033"/>
                  </a:cubicBezTo>
                  <a:cubicBezTo>
                    <a:pt x="1018953" y="942754"/>
                    <a:pt x="905539" y="942753"/>
                    <a:pt x="839972" y="956930"/>
                  </a:cubicBezTo>
                  <a:cubicBezTo>
                    <a:pt x="774405" y="971107"/>
                    <a:pt x="746050" y="1020725"/>
                    <a:pt x="680483" y="1010093"/>
                  </a:cubicBezTo>
                  <a:cubicBezTo>
                    <a:pt x="614916" y="999461"/>
                    <a:pt x="522767" y="925033"/>
                    <a:pt x="446567" y="893135"/>
                  </a:cubicBezTo>
                  <a:cubicBezTo>
                    <a:pt x="370367" y="861237"/>
                    <a:pt x="223283" y="818707"/>
                    <a:pt x="223283" y="818707"/>
                  </a:cubicBezTo>
                  <a:lnTo>
                    <a:pt x="0" y="744279"/>
                  </a:ln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43940" y="5260653"/>
              <a:ext cx="765545" cy="158266"/>
            </a:xfrm>
            <a:custGeom>
              <a:avLst/>
              <a:gdLst>
                <a:gd name="connsiteX0" fmla="*/ 765545 w 765545"/>
                <a:gd name="connsiteY0" fmla="*/ 51339 h 158266"/>
                <a:gd name="connsiteX1" fmla="*/ 542261 w 765545"/>
                <a:gd name="connsiteY1" fmla="*/ 157664 h 158266"/>
                <a:gd name="connsiteX2" fmla="*/ 329610 w 765545"/>
                <a:gd name="connsiteY2" fmla="*/ 8808 h 158266"/>
                <a:gd name="connsiteX3" fmla="*/ 0 w 765545"/>
                <a:gd name="connsiteY3" fmla="*/ 30074 h 15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5545" h="158266">
                  <a:moveTo>
                    <a:pt x="765545" y="51339"/>
                  </a:moveTo>
                  <a:cubicBezTo>
                    <a:pt x="690231" y="108046"/>
                    <a:pt x="614917" y="164753"/>
                    <a:pt x="542261" y="157664"/>
                  </a:cubicBezTo>
                  <a:cubicBezTo>
                    <a:pt x="469605" y="150575"/>
                    <a:pt x="419987" y="30073"/>
                    <a:pt x="329610" y="8808"/>
                  </a:cubicBezTo>
                  <a:cubicBezTo>
                    <a:pt x="239233" y="-12457"/>
                    <a:pt x="119616" y="8808"/>
                    <a:pt x="0" y="30074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737560" y="5428950"/>
              <a:ext cx="269906" cy="361507"/>
            </a:xfrm>
            <a:custGeom>
              <a:avLst/>
              <a:gdLst>
                <a:gd name="connsiteX0" fmla="*/ 269906 w 269906"/>
                <a:gd name="connsiteY0" fmla="*/ 0 h 361507"/>
                <a:gd name="connsiteX1" fmla="*/ 46622 w 269906"/>
                <a:gd name="connsiteY1" fmla="*/ 106325 h 361507"/>
                <a:gd name="connsiteX2" fmla="*/ 4092 w 269906"/>
                <a:gd name="connsiteY2" fmla="*/ 276446 h 361507"/>
                <a:gd name="connsiteX3" fmla="*/ 4092 w 269906"/>
                <a:gd name="connsiteY3" fmla="*/ 361507 h 36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906" h="361507">
                  <a:moveTo>
                    <a:pt x="269906" y="0"/>
                  </a:moveTo>
                  <a:cubicBezTo>
                    <a:pt x="180415" y="30125"/>
                    <a:pt x="90924" y="60251"/>
                    <a:pt x="46622" y="106325"/>
                  </a:cubicBezTo>
                  <a:cubicBezTo>
                    <a:pt x="2320" y="152399"/>
                    <a:pt x="11180" y="233916"/>
                    <a:pt x="4092" y="276446"/>
                  </a:cubicBezTo>
                  <a:cubicBezTo>
                    <a:pt x="-2996" y="318976"/>
                    <a:pt x="548" y="340241"/>
                    <a:pt x="4092" y="361507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027202" y="23935929"/>
              <a:ext cx="5003800" cy="2591196"/>
            </a:xfrm>
            <a:custGeom>
              <a:avLst/>
              <a:gdLst>
                <a:gd name="connsiteX0" fmla="*/ 3279598 w 5003800"/>
                <a:gd name="connsiteY0" fmla="*/ 57546 h 2591196"/>
                <a:gd name="connsiteX1" fmla="*/ 3060523 w 5003800"/>
                <a:gd name="connsiteY1" fmla="*/ 114696 h 2591196"/>
                <a:gd name="connsiteX2" fmla="*/ 2936698 w 5003800"/>
                <a:gd name="connsiteY2" fmla="*/ 314721 h 2591196"/>
                <a:gd name="connsiteX3" fmla="*/ 2831923 w 5003800"/>
                <a:gd name="connsiteY3" fmla="*/ 486171 h 2591196"/>
                <a:gd name="connsiteX4" fmla="*/ 2622373 w 5003800"/>
                <a:gd name="connsiteY4" fmla="*/ 448071 h 2591196"/>
                <a:gd name="connsiteX5" fmla="*/ 2441398 w 5003800"/>
                <a:gd name="connsiteY5" fmla="*/ 352821 h 2591196"/>
                <a:gd name="connsiteX6" fmla="*/ 2050873 w 5003800"/>
                <a:gd name="connsiteY6" fmla="*/ 343296 h 2591196"/>
                <a:gd name="connsiteX7" fmla="*/ 1869898 w 5003800"/>
                <a:gd name="connsiteY7" fmla="*/ 248046 h 2591196"/>
                <a:gd name="connsiteX8" fmla="*/ 1612723 w 5003800"/>
                <a:gd name="connsiteY8" fmla="*/ 19446 h 2591196"/>
                <a:gd name="connsiteX9" fmla="*/ 1231723 w 5003800"/>
                <a:gd name="connsiteY9" fmla="*/ 19446 h 2591196"/>
                <a:gd name="connsiteX10" fmla="*/ 650698 w 5003800"/>
                <a:gd name="connsiteY10" fmla="*/ 38496 h 2591196"/>
                <a:gd name="connsiteX11" fmla="*/ 231598 w 5003800"/>
                <a:gd name="connsiteY11" fmla="*/ 396 h 2591196"/>
                <a:gd name="connsiteX12" fmla="*/ 50623 w 5003800"/>
                <a:gd name="connsiteY12" fmla="*/ 67071 h 2591196"/>
                <a:gd name="connsiteX13" fmla="*/ 2998 w 5003800"/>
                <a:gd name="connsiteY13" fmla="*/ 238521 h 2591196"/>
                <a:gd name="connsiteX14" fmla="*/ 117298 w 5003800"/>
                <a:gd name="connsiteY14" fmla="*/ 381396 h 2591196"/>
                <a:gd name="connsiteX15" fmla="*/ 441148 w 5003800"/>
                <a:gd name="connsiteY15" fmla="*/ 505221 h 2591196"/>
                <a:gd name="connsiteX16" fmla="*/ 888823 w 5003800"/>
                <a:gd name="connsiteY16" fmla="*/ 676671 h 2591196"/>
                <a:gd name="connsiteX17" fmla="*/ 1060273 w 5003800"/>
                <a:gd name="connsiteY17" fmla="*/ 800496 h 2591196"/>
                <a:gd name="connsiteX18" fmla="*/ 1403173 w 5003800"/>
                <a:gd name="connsiteY18" fmla="*/ 1105296 h 2591196"/>
                <a:gd name="connsiteX19" fmla="*/ 1717498 w 5003800"/>
                <a:gd name="connsiteY19" fmla="*/ 1400571 h 2591196"/>
                <a:gd name="connsiteX20" fmla="*/ 2384248 w 5003800"/>
                <a:gd name="connsiteY20" fmla="*/ 1695846 h 2591196"/>
                <a:gd name="connsiteX21" fmla="*/ 2793823 w 5003800"/>
                <a:gd name="connsiteY21" fmla="*/ 1924446 h 2591196"/>
                <a:gd name="connsiteX22" fmla="*/ 3079573 w 5003800"/>
                <a:gd name="connsiteY22" fmla="*/ 2162571 h 2591196"/>
                <a:gd name="connsiteX23" fmla="*/ 3327223 w 5003800"/>
                <a:gd name="connsiteY23" fmla="*/ 2353071 h 2591196"/>
                <a:gd name="connsiteX24" fmla="*/ 3489148 w 5003800"/>
                <a:gd name="connsiteY24" fmla="*/ 2419746 h 2591196"/>
                <a:gd name="connsiteX25" fmla="*/ 3565348 w 5003800"/>
                <a:gd name="connsiteY25" fmla="*/ 2514996 h 2591196"/>
                <a:gd name="connsiteX26" fmla="*/ 3612973 w 5003800"/>
                <a:gd name="connsiteY26" fmla="*/ 2572146 h 2591196"/>
                <a:gd name="connsiteX27" fmla="*/ 3679648 w 5003800"/>
                <a:gd name="connsiteY27" fmla="*/ 2572146 h 2591196"/>
                <a:gd name="connsiteX28" fmla="*/ 3832048 w 5003800"/>
                <a:gd name="connsiteY28" fmla="*/ 2572146 h 2591196"/>
                <a:gd name="connsiteX29" fmla="*/ 4203523 w 5003800"/>
                <a:gd name="connsiteY29" fmla="*/ 2581671 h 2591196"/>
                <a:gd name="connsiteX30" fmla="*/ 4584523 w 5003800"/>
                <a:gd name="connsiteY30" fmla="*/ 2581671 h 2591196"/>
                <a:gd name="connsiteX31" fmla="*/ 4908373 w 5003800"/>
                <a:gd name="connsiteY31" fmla="*/ 2591196 h 2591196"/>
                <a:gd name="connsiteX32" fmla="*/ 4965523 w 5003800"/>
                <a:gd name="connsiteY32" fmla="*/ 2581671 h 2591196"/>
                <a:gd name="connsiteX33" fmla="*/ 4984573 w 5003800"/>
                <a:gd name="connsiteY33" fmla="*/ 2572146 h 2591196"/>
                <a:gd name="connsiteX34" fmla="*/ 5003623 w 5003800"/>
                <a:gd name="connsiteY34" fmla="*/ 2495946 h 2591196"/>
                <a:gd name="connsiteX35" fmla="*/ 4994098 w 5003800"/>
                <a:gd name="connsiteY35" fmla="*/ 2181621 h 2591196"/>
                <a:gd name="connsiteX36" fmla="*/ 4994098 w 5003800"/>
                <a:gd name="connsiteY36" fmla="*/ 1724421 h 2591196"/>
                <a:gd name="connsiteX37" fmla="*/ 5003623 w 5003800"/>
                <a:gd name="connsiteY37" fmla="*/ 1229121 h 2591196"/>
                <a:gd name="connsiteX38" fmla="*/ 4994098 w 5003800"/>
                <a:gd name="connsiteY38" fmla="*/ 1143396 h 2591196"/>
                <a:gd name="connsiteX39" fmla="*/ 4994098 w 5003800"/>
                <a:gd name="connsiteY39" fmla="*/ 1114821 h 2591196"/>
                <a:gd name="connsiteX40" fmla="*/ 4965523 w 5003800"/>
                <a:gd name="connsiteY40" fmla="*/ 1114821 h 2591196"/>
                <a:gd name="connsiteX41" fmla="*/ 4917898 w 5003800"/>
                <a:gd name="connsiteY41" fmla="*/ 1133871 h 2591196"/>
                <a:gd name="connsiteX42" fmla="*/ 4803598 w 5003800"/>
                <a:gd name="connsiteY42" fmla="*/ 1162446 h 2591196"/>
                <a:gd name="connsiteX43" fmla="*/ 4517848 w 5003800"/>
                <a:gd name="connsiteY43" fmla="*/ 1200546 h 2591196"/>
                <a:gd name="connsiteX44" fmla="*/ 4279723 w 5003800"/>
                <a:gd name="connsiteY44" fmla="*/ 1057671 h 2591196"/>
                <a:gd name="connsiteX45" fmla="*/ 4079698 w 5003800"/>
                <a:gd name="connsiteY45" fmla="*/ 743346 h 2591196"/>
                <a:gd name="connsiteX46" fmla="*/ 3879673 w 5003800"/>
                <a:gd name="connsiteY46" fmla="*/ 619521 h 2591196"/>
                <a:gd name="connsiteX47" fmla="*/ 3689173 w 5003800"/>
                <a:gd name="connsiteY47" fmla="*/ 590946 h 2591196"/>
                <a:gd name="connsiteX48" fmla="*/ 3622498 w 5003800"/>
                <a:gd name="connsiteY48" fmla="*/ 248046 h 2591196"/>
                <a:gd name="connsiteX49" fmla="*/ 3498673 w 5003800"/>
                <a:gd name="connsiteY49" fmla="*/ 152796 h 2591196"/>
                <a:gd name="connsiteX50" fmla="*/ 3279598 w 5003800"/>
                <a:gd name="connsiteY50" fmla="*/ 57546 h 259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03800" h="2591196">
                  <a:moveTo>
                    <a:pt x="3279598" y="57546"/>
                  </a:moveTo>
                  <a:cubicBezTo>
                    <a:pt x="3206573" y="51196"/>
                    <a:pt x="3117673" y="71833"/>
                    <a:pt x="3060523" y="114696"/>
                  </a:cubicBezTo>
                  <a:cubicBezTo>
                    <a:pt x="3003373" y="157559"/>
                    <a:pt x="2974798" y="252808"/>
                    <a:pt x="2936698" y="314721"/>
                  </a:cubicBezTo>
                  <a:cubicBezTo>
                    <a:pt x="2898598" y="376634"/>
                    <a:pt x="2884310" y="463946"/>
                    <a:pt x="2831923" y="486171"/>
                  </a:cubicBezTo>
                  <a:cubicBezTo>
                    <a:pt x="2779536" y="508396"/>
                    <a:pt x="2687460" y="470296"/>
                    <a:pt x="2622373" y="448071"/>
                  </a:cubicBezTo>
                  <a:cubicBezTo>
                    <a:pt x="2557286" y="425846"/>
                    <a:pt x="2536648" y="370283"/>
                    <a:pt x="2441398" y="352821"/>
                  </a:cubicBezTo>
                  <a:cubicBezTo>
                    <a:pt x="2346148" y="335359"/>
                    <a:pt x="2146123" y="360758"/>
                    <a:pt x="2050873" y="343296"/>
                  </a:cubicBezTo>
                  <a:cubicBezTo>
                    <a:pt x="1955623" y="325834"/>
                    <a:pt x="1942923" y="302021"/>
                    <a:pt x="1869898" y="248046"/>
                  </a:cubicBezTo>
                  <a:cubicBezTo>
                    <a:pt x="1796873" y="194071"/>
                    <a:pt x="1719085" y="57546"/>
                    <a:pt x="1612723" y="19446"/>
                  </a:cubicBezTo>
                  <a:cubicBezTo>
                    <a:pt x="1506361" y="-18654"/>
                    <a:pt x="1392060" y="16271"/>
                    <a:pt x="1231723" y="19446"/>
                  </a:cubicBezTo>
                  <a:cubicBezTo>
                    <a:pt x="1071386" y="22621"/>
                    <a:pt x="817385" y="41671"/>
                    <a:pt x="650698" y="38496"/>
                  </a:cubicBezTo>
                  <a:cubicBezTo>
                    <a:pt x="484011" y="35321"/>
                    <a:pt x="331610" y="-4366"/>
                    <a:pt x="231598" y="396"/>
                  </a:cubicBezTo>
                  <a:cubicBezTo>
                    <a:pt x="131586" y="5158"/>
                    <a:pt x="88723" y="27384"/>
                    <a:pt x="50623" y="67071"/>
                  </a:cubicBezTo>
                  <a:cubicBezTo>
                    <a:pt x="12523" y="106758"/>
                    <a:pt x="-8114" y="186134"/>
                    <a:pt x="2998" y="238521"/>
                  </a:cubicBezTo>
                  <a:cubicBezTo>
                    <a:pt x="14110" y="290908"/>
                    <a:pt x="44273" y="336946"/>
                    <a:pt x="117298" y="381396"/>
                  </a:cubicBezTo>
                  <a:cubicBezTo>
                    <a:pt x="190323" y="425846"/>
                    <a:pt x="441148" y="505221"/>
                    <a:pt x="441148" y="505221"/>
                  </a:cubicBezTo>
                  <a:cubicBezTo>
                    <a:pt x="569735" y="554433"/>
                    <a:pt x="785635" y="627459"/>
                    <a:pt x="888823" y="676671"/>
                  </a:cubicBezTo>
                  <a:cubicBezTo>
                    <a:pt x="992010" y="725884"/>
                    <a:pt x="974548" y="729059"/>
                    <a:pt x="1060273" y="800496"/>
                  </a:cubicBezTo>
                  <a:cubicBezTo>
                    <a:pt x="1145998" y="871933"/>
                    <a:pt x="1293636" y="1005284"/>
                    <a:pt x="1403173" y="1105296"/>
                  </a:cubicBezTo>
                  <a:cubicBezTo>
                    <a:pt x="1512710" y="1205308"/>
                    <a:pt x="1553986" y="1302146"/>
                    <a:pt x="1717498" y="1400571"/>
                  </a:cubicBezTo>
                  <a:cubicBezTo>
                    <a:pt x="1881010" y="1498996"/>
                    <a:pt x="2204861" y="1608534"/>
                    <a:pt x="2384248" y="1695846"/>
                  </a:cubicBezTo>
                  <a:cubicBezTo>
                    <a:pt x="2563635" y="1783158"/>
                    <a:pt x="2677936" y="1846659"/>
                    <a:pt x="2793823" y="1924446"/>
                  </a:cubicBezTo>
                  <a:cubicBezTo>
                    <a:pt x="2909710" y="2002233"/>
                    <a:pt x="2990673" y="2091134"/>
                    <a:pt x="3079573" y="2162571"/>
                  </a:cubicBezTo>
                  <a:cubicBezTo>
                    <a:pt x="3168473" y="2234009"/>
                    <a:pt x="3258961" y="2310209"/>
                    <a:pt x="3327223" y="2353071"/>
                  </a:cubicBezTo>
                  <a:cubicBezTo>
                    <a:pt x="3395485" y="2395933"/>
                    <a:pt x="3449461" y="2392759"/>
                    <a:pt x="3489148" y="2419746"/>
                  </a:cubicBezTo>
                  <a:cubicBezTo>
                    <a:pt x="3528836" y="2446734"/>
                    <a:pt x="3544710" y="2489596"/>
                    <a:pt x="3565348" y="2514996"/>
                  </a:cubicBezTo>
                  <a:cubicBezTo>
                    <a:pt x="3585986" y="2540396"/>
                    <a:pt x="3593923" y="2562621"/>
                    <a:pt x="3612973" y="2572146"/>
                  </a:cubicBezTo>
                  <a:cubicBezTo>
                    <a:pt x="3632023" y="2581671"/>
                    <a:pt x="3679648" y="2572146"/>
                    <a:pt x="3679648" y="2572146"/>
                  </a:cubicBezTo>
                  <a:lnTo>
                    <a:pt x="3832048" y="2572146"/>
                  </a:lnTo>
                  <a:lnTo>
                    <a:pt x="4203523" y="2581671"/>
                  </a:lnTo>
                  <a:cubicBezTo>
                    <a:pt x="4328935" y="2583258"/>
                    <a:pt x="4467048" y="2580084"/>
                    <a:pt x="4584523" y="2581671"/>
                  </a:cubicBezTo>
                  <a:cubicBezTo>
                    <a:pt x="4701998" y="2583259"/>
                    <a:pt x="4844873" y="2591196"/>
                    <a:pt x="4908373" y="2591196"/>
                  </a:cubicBezTo>
                  <a:cubicBezTo>
                    <a:pt x="4971873" y="2591196"/>
                    <a:pt x="4952823" y="2584846"/>
                    <a:pt x="4965523" y="2581671"/>
                  </a:cubicBezTo>
                  <a:cubicBezTo>
                    <a:pt x="4978223" y="2578496"/>
                    <a:pt x="4978223" y="2586434"/>
                    <a:pt x="4984573" y="2572146"/>
                  </a:cubicBezTo>
                  <a:cubicBezTo>
                    <a:pt x="4990923" y="2557858"/>
                    <a:pt x="5002036" y="2561033"/>
                    <a:pt x="5003623" y="2495946"/>
                  </a:cubicBezTo>
                  <a:cubicBezTo>
                    <a:pt x="5005210" y="2430859"/>
                    <a:pt x="4995686" y="2310209"/>
                    <a:pt x="4994098" y="2181621"/>
                  </a:cubicBezTo>
                  <a:cubicBezTo>
                    <a:pt x="4992511" y="2053034"/>
                    <a:pt x="4992511" y="1883171"/>
                    <a:pt x="4994098" y="1724421"/>
                  </a:cubicBezTo>
                  <a:cubicBezTo>
                    <a:pt x="4995685" y="1565671"/>
                    <a:pt x="5003623" y="1325958"/>
                    <a:pt x="5003623" y="1229121"/>
                  </a:cubicBezTo>
                  <a:cubicBezTo>
                    <a:pt x="5003623" y="1132284"/>
                    <a:pt x="4995685" y="1162446"/>
                    <a:pt x="4994098" y="1143396"/>
                  </a:cubicBezTo>
                  <a:cubicBezTo>
                    <a:pt x="4992511" y="1124346"/>
                    <a:pt x="4998860" y="1119583"/>
                    <a:pt x="4994098" y="1114821"/>
                  </a:cubicBezTo>
                  <a:cubicBezTo>
                    <a:pt x="4989336" y="1110059"/>
                    <a:pt x="4978223" y="1111646"/>
                    <a:pt x="4965523" y="1114821"/>
                  </a:cubicBezTo>
                  <a:cubicBezTo>
                    <a:pt x="4952823" y="1117996"/>
                    <a:pt x="4944885" y="1125934"/>
                    <a:pt x="4917898" y="1133871"/>
                  </a:cubicBezTo>
                  <a:cubicBezTo>
                    <a:pt x="4890911" y="1141808"/>
                    <a:pt x="4870273" y="1151334"/>
                    <a:pt x="4803598" y="1162446"/>
                  </a:cubicBezTo>
                  <a:cubicBezTo>
                    <a:pt x="4736923" y="1173559"/>
                    <a:pt x="4605160" y="1218008"/>
                    <a:pt x="4517848" y="1200546"/>
                  </a:cubicBezTo>
                  <a:cubicBezTo>
                    <a:pt x="4430536" y="1183084"/>
                    <a:pt x="4352748" y="1133871"/>
                    <a:pt x="4279723" y="1057671"/>
                  </a:cubicBezTo>
                  <a:cubicBezTo>
                    <a:pt x="4206698" y="981471"/>
                    <a:pt x="4146373" y="816371"/>
                    <a:pt x="4079698" y="743346"/>
                  </a:cubicBezTo>
                  <a:cubicBezTo>
                    <a:pt x="4013023" y="670321"/>
                    <a:pt x="3944761" y="644921"/>
                    <a:pt x="3879673" y="619521"/>
                  </a:cubicBezTo>
                  <a:cubicBezTo>
                    <a:pt x="3814586" y="594121"/>
                    <a:pt x="3732036" y="652859"/>
                    <a:pt x="3689173" y="590946"/>
                  </a:cubicBezTo>
                  <a:cubicBezTo>
                    <a:pt x="3646311" y="529034"/>
                    <a:pt x="3654248" y="321071"/>
                    <a:pt x="3622498" y="248046"/>
                  </a:cubicBezTo>
                  <a:cubicBezTo>
                    <a:pt x="3590748" y="175021"/>
                    <a:pt x="3547885" y="182958"/>
                    <a:pt x="3498673" y="152796"/>
                  </a:cubicBezTo>
                  <a:cubicBezTo>
                    <a:pt x="3449461" y="122634"/>
                    <a:pt x="3352623" y="63896"/>
                    <a:pt x="3279598" y="57546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478889" y="24078540"/>
              <a:ext cx="4544243" cy="2258784"/>
            </a:xfrm>
            <a:custGeom>
              <a:avLst/>
              <a:gdLst>
                <a:gd name="connsiteX0" fmla="*/ 2294511 w 4544243"/>
                <a:gd name="connsiteY0" fmla="*/ 800760 h 2258784"/>
                <a:gd name="connsiteX1" fmla="*/ 1827786 w 4544243"/>
                <a:gd name="connsiteY1" fmla="*/ 715035 h 2258784"/>
                <a:gd name="connsiteX2" fmla="*/ 1456311 w 4544243"/>
                <a:gd name="connsiteY2" fmla="*/ 543585 h 2258784"/>
                <a:gd name="connsiteX3" fmla="*/ 1208661 w 4544243"/>
                <a:gd name="connsiteY3" fmla="*/ 476910 h 2258784"/>
                <a:gd name="connsiteX4" fmla="*/ 903861 w 4544243"/>
                <a:gd name="connsiteY4" fmla="*/ 353085 h 2258784"/>
                <a:gd name="connsiteX5" fmla="*/ 513336 w 4544243"/>
                <a:gd name="connsiteY5" fmla="*/ 162585 h 2258784"/>
                <a:gd name="connsiteX6" fmla="*/ 94236 w 4544243"/>
                <a:gd name="connsiteY6" fmla="*/ 660 h 2258784"/>
                <a:gd name="connsiteX7" fmla="*/ 8511 w 4544243"/>
                <a:gd name="connsiteY7" fmla="*/ 114960 h 2258784"/>
                <a:gd name="connsiteX8" fmla="*/ 237111 w 4544243"/>
                <a:gd name="connsiteY8" fmla="*/ 343560 h 2258784"/>
                <a:gd name="connsiteX9" fmla="*/ 456186 w 4544243"/>
                <a:gd name="connsiteY9" fmla="*/ 419760 h 2258784"/>
                <a:gd name="connsiteX10" fmla="*/ 760986 w 4544243"/>
                <a:gd name="connsiteY10" fmla="*/ 638835 h 2258784"/>
                <a:gd name="connsiteX11" fmla="*/ 1246761 w 4544243"/>
                <a:gd name="connsiteY11" fmla="*/ 734085 h 2258784"/>
                <a:gd name="connsiteX12" fmla="*/ 1818261 w 4544243"/>
                <a:gd name="connsiteY12" fmla="*/ 972210 h 2258784"/>
                <a:gd name="connsiteX13" fmla="*/ 2332611 w 4544243"/>
                <a:gd name="connsiteY13" fmla="*/ 1229385 h 2258784"/>
                <a:gd name="connsiteX14" fmla="*/ 3113661 w 4544243"/>
                <a:gd name="connsiteY14" fmla="*/ 1572285 h 2258784"/>
                <a:gd name="connsiteX15" fmla="*/ 3523236 w 4544243"/>
                <a:gd name="connsiteY15" fmla="*/ 1677060 h 2258784"/>
                <a:gd name="connsiteX16" fmla="*/ 3847086 w 4544243"/>
                <a:gd name="connsiteY16" fmla="*/ 1953285 h 2258784"/>
                <a:gd name="connsiteX17" fmla="*/ 4237611 w 4544243"/>
                <a:gd name="connsiteY17" fmla="*/ 2181885 h 2258784"/>
                <a:gd name="connsiteX18" fmla="*/ 4418586 w 4544243"/>
                <a:gd name="connsiteY18" fmla="*/ 2229510 h 2258784"/>
                <a:gd name="connsiteX19" fmla="*/ 4523361 w 4544243"/>
                <a:gd name="connsiteY19" fmla="*/ 2258085 h 2258784"/>
                <a:gd name="connsiteX20" fmla="*/ 4542411 w 4544243"/>
                <a:gd name="connsiteY20" fmla="*/ 2200935 h 2258784"/>
                <a:gd name="connsiteX21" fmla="*/ 4542411 w 4544243"/>
                <a:gd name="connsiteY21" fmla="*/ 2048535 h 2258784"/>
                <a:gd name="connsiteX22" fmla="*/ 4532886 w 4544243"/>
                <a:gd name="connsiteY22" fmla="*/ 1962810 h 2258784"/>
                <a:gd name="connsiteX23" fmla="*/ 4513836 w 4544243"/>
                <a:gd name="connsiteY23" fmla="*/ 1905660 h 2258784"/>
                <a:gd name="connsiteX24" fmla="*/ 4437636 w 4544243"/>
                <a:gd name="connsiteY24" fmla="*/ 1896135 h 2258784"/>
                <a:gd name="connsiteX25" fmla="*/ 4199511 w 4544243"/>
                <a:gd name="connsiteY25" fmla="*/ 1810410 h 2258784"/>
                <a:gd name="connsiteX26" fmla="*/ 3866136 w 4544243"/>
                <a:gd name="connsiteY26" fmla="*/ 1562760 h 2258784"/>
                <a:gd name="connsiteX27" fmla="*/ 3504186 w 4544243"/>
                <a:gd name="connsiteY27" fmla="*/ 1286535 h 2258784"/>
                <a:gd name="connsiteX28" fmla="*/ 3218436 w 4544243"/>
                <a:gd name="connsiteY28" fmla="*/ 1210335 h 2258784"/>
                <a:gd name="connsiteX29" fmla="*/ 2923161 w 4544243"/>
                <a:gd name="connsiteY29" fmla="*/ 1162710 h 2258784"/>
                <a:gd name="connsiteX30" fmla="*/ 2646936 w 4544243"/>
                <a:gd name="connsiteY30" fmla="*/ 1019835 h 2258784"/>
                <a:gd name="connsiteX31" fmla="*/ 2475486 w 4544243"/>
                <a:gd name="connsiteY31" fmla="*/ 896010 h 2258784"/>
                <a:gd name="connsiteX32" fmla="*/ 2294511 w 4544243"/>
                <a:gd name="connsiteY32" fmla="*/ 800760 h 2258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544243" h="2258784">
                  <a:moveTo>
                    <a:pt x="2294511" y="800760"/>
                  </a:moveTo>
                  <a:cubicBezTo>
                    <a:pt x="2186561" y="770598"/>
                    <a:pt x="1967486" y="757897"/>
                    <a:pt x="1827786" y="715035"/>
                  </a:cubicBezTo>
                  <a:cubicBezTo>
                    <a:pt x="1688086" y="672173"/>
                    <a:pt x="1559498" y="583272"/>
                    <a:pt x="1456311" y="543585"/>
                  </a:cubicBezTo>
                  <a:cubicBezTo>
                    <a:pt x="1353124" y="503898"/>
                    <a:pt x="1300736" y="508660"/>
                    <a:pt x="1208661" y="476910"/>
                  </a:cubicBezTo>
                  <a:cubicBezTo>
                    <a:pt x="1116586" y="445160"/>
                    <a:pt x="1019749" y="405473"/>
                    <a:pt x="903861" y="353085"/>
                  </a:cubicBezTo>
                  <a:cubicBezTo>
                    <a:pt x="787973" y="300697"/>
                    <a:pt x="648273" y="221322"/>
                    <a:pt x="513336" y="162585"/>
                  </a:cubicBezTo>
                  <a:cubicBezTo>
                    <a:pt x="378398" y="103847"/>
                    <a:pt x="178373" y="8597"/>
                    <a:pt x="94236" y="660"/>
                  </a:cubicBezTo>
                  <a:cubicBezTo>
                    <a:pt x="10098" y="-7278"/>
                    <a:pt x="-15301" y="57810"/>
                    <a:pt x="8511" y="114960"/>
                  </a:cubicBezTo>
                  <a:cubicBezTo>
                    <a:pt x="32323" y="172110"/>
                    <a:pt x="162499" y="292760"/>
                    <a:pt x="237111" y="343560"/>
                  </a:cubicBezTo>
                  <a:cubicBezTo>
                    <a:pt x="311723" y="394360"/>
                    <a:pt x="368873" y="370547"/>
                    <a:pt x="456186" y="419760"/>
                  </a:cubicBezTo>
                  <a:cubicBezTo>
                    <a:pt x="543499" y="468973"/>
                    <a:pt x="629224" y="586448"/>
                    <a:pt x="760986" y="638835"/>
                  </a:cubicBezTo>
                  <a:cubicBezTo>
                    <a:pt x="892748" y="691222"/>
                    <a:pt x="1070549" y="678523"/>
                    <a:pt x="1246761" y="734085"/>
                  </a:cubicBezTo>
                  <a:cubicBezTo>
                    <a:pt x="1422973" y="789647"/>
                    <a:pt x="1637286" y="889660"/>
                    <a:pt x="1818261" y="972210"/>
                  </a:cubicBezTo>
                  <a:cubicBezTo>
                    <a:pt x="1999236" y="1054760"/>
                    <a:pt x="2116711" y="1129373"/>
                    <a:pt x="2332611" y="1229385"/>
                  </a:cubicBezTo>
                  <a:cubicBezTo>
                    <a:pt x="2548511" y="1329398"/>
                    <a:pt x="2915224" y="1497673"/>
                    <a:pt x="3113661" y="1572285"/>
                  </a:cubicBezTo>
                  <a:cubicBezTo>
                    <a:pt x="3312098" y="1646897"/>
                    <a:pt x="3400999" y="1613560"/>
                    <a:pt x="3523236" y="1677060"/>
                  </a:cubicBezTo>
                  <a:cubicBezTo>
                    <a:pt x="3645474" y="1740560"/>
                    <a:pt x="3728024" y="1869148"/>
                    <a:pt x="3847086" y="1953285"/>
                  </a:cubicBezTo>
                  <a:cubicBezTo>
                    <a:pt x="3966148" y="2037422"/>
                    <a:pt x="4142361" y="2135848"/>
                    <a:pt x="4237611" y="2181885"/>
                  </a:cubicBezTo>
                  <a:cubicBezTo>
                    <a:pt x="4332861" y="2227923"/>
                    <a:pt x="4418586" y="2229510"/>
                    <a:pt x="4418586" y="2229510"/>
                  </a:cubicBezTo>
                  <a:cubicBezTo>
                    <a:pt x="4466211" y="2242210"/>
                    <a:pt x="4502724" y="2262847"/>
                    <a:pt x="4523361" y="2258085"/>
                  </a:cubicBezTo>
                  <a:cubicBezTo>
                    <a:pt x="4543998" y="2253323"/>
                    <a:pt x="4539236" y="2235860"/>
                    <a:pt x="4542411" y="2200935"/>
                  </a:cubicBezTo>
                  <a:cubicBezTo>
                    <a:pt x="4545586" y="2166010"/>
                    <a:pt x="4543998" y="2088222"/>
                    <a:pt x="4542411" y="2048535"/>
                  </a:cubicBezTo>
                  <a:cubicBezTo>
                    <a:pt x="4540824" y="2008848"/>
                    <a:pt x="4537648" y="1986622"/>
                    <a:pt x="4532886" y="1962810"/>
                  </a:cubicBezTo>
                  <a:cubicBezTo>
                    <a:pt x="4528124" y="1938998"/>
                    <a:pt x="4529711" y="1916773"/>
                    <a:pt x="4513836" y="1905660"/>
                  </a:cubicBezTo>
                  <a:cubicBezTo>
                    <a:pt x="4497961" y="1894548"/>
                    <a:pt x="4490023" y="1912010"/>
                    <a:pt x="4437636" y="1896135"/>
                  </a:cubicBezTo>
                  <a:cubicBezTo>
                    <a:pt x="4385249" y="1880260"/>
                    <a:pt x="4294761" y="1865973"/>
                    <a:pt x="4199511" y="1810410"/>
                  </a:cubicBezTo>
                  <a:cubicBezTo>
                    <a:pt x="4104261" y="1754848"/>
                    <a:pt x="3866136" y="1562760"/>
                    <a:pt x="3866136" y="1562760"/>
                  </a:cubicBezTo>
                  <a:cubicBezTo>
                    <a:pt x="3750249" y="1475448"/>
                    <a:pt x="3612136" y="1345272"/>
                    <a:pt x="3504186" y="1286535"/>
                  </a:cubicBezTo>
                  <a:cubicBezTo>
                    <a:pt x="3396236" y="1227798"/>
                    <a:pt x="3315273" y="1230972"/>
                    <a:pt x="3218436" y="1210335"/>
                  </a:cubicBezTo>
                  <a:cubicBezTo>
                    <a:pt x="3121599" y="1189698"/>
                    <a:pt x="3018411" y="1194460"/>
                    <a:pt x="2923161" y="1162710"/>
                  </a:cubicBezTo>
                  <a:cubicBezTo>
                    <a:pt x="2827911" y="1130960"/>
                    <a:pt x="2721549" y="1064285"/>
                    <a:pt x="2646936" y="1019835"/>
                  </a:cubicBezTo>
                  <a:cubicBezTo>
                    <a:pt x="2572323" y="975385"/>
                    <a:pt x="2531049" y="929348"/>
                    <a:pt x="2475486" y="896010"/>
                  </a:cubicBezTo>
                  <a:cubicBezTo>
                    <a:pt x="2419924" y="862673"/>
                    <a:pt x="2402461" y="830922"/>
                    <a:pt x="2294511" y="800760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192000" y="23227467"/>
              <a:ext cx="4810125" cy="1137483"/>
            </a:xfrm>
            <a:custGeom>
              <a:avLst/>
              <a:gdLst>
                <a:gd name="connsiteX0" fmla="*/ 0 w 4810125"/>
                <a:gd name="connsiteY0" fmla="*/ 451683 h 1137483"/>
                <a:gd name="connsiteX1" fmla="*/ 323850 w 4810125"/>
                <a:gd name="connsiteY1" fmla="*/ 394533 h 1137483"/>
                <a:gd name="connsiteX2" fmla="*/ 638175 w 4810125"/>
                <a:gd name="connsiteY2" fmla="*/ 404058 h 1137483"/>
                <a:gd name="connsiteX3" fmla="*/ 990600 w 4810125"/>
                <a:gd name="connsiteY3" fmla="*/ 289758 h 1137483"/>
                <a:gd name="connsiteX4" fmla="*/ 1409700 w 4810125"/>
                <a:gd name="connsiteY4" fmla="*/ 451683 h 1137483"/>
                <a:gd name="connsiteX5" fmla="*/ 1628775 w 4810125"/>
                <a:gd name="connsiteY5" fmla="*/ 461208 h 1137483"/>
                <a:gd name="connsiteX6" fmla="*/ 1905000 w 4810125"/>
                <a:gd name="connsiteY6" fmla="*/ 346908 h 1137483"/>
                <a:gd name="connsiteX7" fmla="*/ 2152650 w 4810125"/>
                <a:gd name="connsiteY7" fmla="*/ 156408 h 1137483"/>
                <a:gd name="connsiteX8" fmla="*/ 2190750 w 4810125"/>
                <a:gd name="connsiteY8" fmla="*/ 127833 h 1137483"/>
                <a:gd name="connsiteX9" fmla="*/ 2457450 w 4810125"/>
                <a:gd name="connsiteY9" fmla="*/ 51633 h 1137483"/>
                <a:gd name="connsiteX10" fmla="*/ 2733675 w 4810125"/>
                <a:gd name="connsiteY10" fmla="*/ 13533 h 1137483"/>
                <a:gd name="connsiteX11" fmla="*/ 2962275 w 4810125"/>
                <a:gd name="connsiteY11" fmla="*/ 13533 h 1137483"/>
                <a:gd name="connsiteX12" fmla="*/ 3333750 w 4810125"/>
                <a:gd name="connsiteY12" fmla="*/ 175458 h 1137483"/>
                <a:gd name="connsiteX13" fmla="*/ 3600450 w 4810125"/>
                <a:gd name="connsiteY13" fmla="*/ 299283 h 1137483"/>
                <a:gd name="connsiteX14" fmla="*/ 3895725 w 4810125"/>
                <a:gd name="connsiteY14" fmla="*/ 289758 h 1137483"/>
                <a:gd name="connsiteX15" fmla="*/ 4229100 w 4810125"/>
                <a:gd name="connsiteY15" fmla="*/ 280233 h 1137483"/>
                <a:gd name="connsiteX16" fmla="*/ 4467225 w 4810125"/>
                <a:gd name="connsiteY16" fmla="*/ 470733 h 1137483"/>
                <a:gd name="connsiteX17" fmla="*/ 4638675 w 4810125"/>
                <a:gd name="connsiteY17" fmla="*/ 718383 h 1137483"/>
                <a:gd name="connsiteX18" fmla="*/ 4581525 w 4810125"/>
                <a:gd name="connsiteY18" fmla="*/ 870783 h 1137483"/>
                <a:gd name="connsiteX19" fmla="*/ 4705350 w 4810125"/>
                <a:gd name="connsiteY19" fmla="*/ 1070808 h 1137483"/>
                <a:gd name="connsiteX20" fmla="*/ 4810125 w 4810125"/>
                <a:gd name="connsiteY20" fmla="*/ 1137483 h 113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10125" h="1137483">
                  <a:moveTo>
                    <a:pt x="0" y="451683"/>
                  </a:moveTo>
                  <a:cubicBezTo>
                    <a:pt x="108744" y="427076"/>
                    <a:pt x="217488" y="402470"/>
                    <a:pt x="323850" y="394533"/>
                  </a:cubicBezTo>
                  <a:cubicBezTo>
                    <a:pt x="430212" y="386596"/>
                    <a:pt x="527050" y="421520"/>
                    <a:pt x="638175" y="404058"/>
                  </a:cubicBezTo>
                  <a:cubicBezTo>
                    <a:pt x="749300" y="386595"/>
                    <a:pt x="862013" y="281821"/>
                    <a:pt x="990600" y="289758"/>
                  </a:cubicBezTo>
                  <a:cubicBezTo>
                    <a:pt x="1119187" y="297695"/>
                    <a:pt x="1303338" y="423108"/>
                    <a:pt x="1409700" y="451683"/>
                  </a:cubicBezTo>
                  <a:cubicBezTo>
                    <a:pt x="1516063" y="480258"/>
                    <a:pt x="1546225" y="478670"/>
                    <a:pt x="1628775" y="461208"/>
                  </a:cubicBezTo>
                  <a:cubicBezTo>
                    <a:pt x="1711325" y="443746"/>
                    <a:pt x="1817688" y="397708"/>
                    <a:pt x="1905000" y="346908"/>
                  </a:cubicBezTo>
                  <a:cubicBezTo>
                    <a:pt x="1992313" y="296108"/>
                    <a:pt x="2105025" y="192920"/>
                    <a:pt x="2152650" y="156408"/>
                  </a:cubicBezTo>
                  <a:cubicBezTo>
                    <a:pt x="2200275" y="119895"/>
                    <a:pt x="2139950" y="145295"/>
                    <a:pt x="2190750" y="127833"/>
                  </a:cubicBezTo>
                  <a:cubicBezTo>
                    <a:pt x="2241550" y="110371"/>
                    <a:pt x="2366962" y="70683"/>
                    <a:pt x="2457450" y="51633"/>
                  </a:cubicBezTo>
                  <a:cubicBezTo>
                    <a:pt x="2547938" y="32583"/>
                    <a:pt x="2649538" y="19883"/>
                    <a:pt x="2733675" y="13533"/>
                  </a:cubicBezTo>
                  <a:cubicBezTo>
                    <a:pt x="2817812" y="7183"/>
                    <a:pt x="2862263" y="-13454"/>
                    <a:pt x="2962275" y="13533"/>
                  </a:cubicBezTo>
                  <a:cubicBezTo>
                    <a:pt x="3062287" y="40520"/>
                    <a:pt x="3227388" y="127833"/>
                    <a:pt x="3333750" y="175458"/>
                  </a:cubicBezTo>
                  <a:cubicBezTo>
                    <a:pt x="3440112" y="223083"/>
                    <a:pt x="3506788" y="280233"/>
                    <a:pt x="3600450" y="299283"/>
                  </a:cubicBezTo>
                  <a:cubicBezTo>
                    <a:pt x="3694112" y="318333"/>
                    <a:pt x="3895725" y="289758"/>
                    <a:pt x="3895725" y="289758"/>
                  </a:cubicBezTo>
                  <a:cubicBezTo>
                    <a:pt x="4000500" y="286583"/>
                    <a:pt x="4133850" y="250070"/>
                    <a:pt x="4229100" y="280233"/>
                  </a:cubicBezTo>
                  <a:cubicBezTo>
                    <a:pt x="4324350" y="310396"/>
                    <a:pt x="4398963" y="397708"/>
                    <a:pt x="4467225" y="470733"/>
                  </a:cubicBezTo>
                  <a:cubicBezTo>
                    <a:pt x="4535487" y="543758"/>
                    <a:pt x="4619625" y="651708"/>
                    <a:pt x="4638675" y="718383"/>
                  </a:cubicBezTo>
                  <a:cubicBezTo>
                    <a:pt x="4657725" y="785058"/>
                    <a:pt x="4570413" y="812046"/>
                    <a:pt x="4581525" y="870783"/>
                  </a:cubicBezTo>
                  <a:cubicBezTo>
                    <a:pt x="4592637" y="929520"/>
                    <a:pt x="4667250" y="1026358"/>
                    <a:pt x="4705350" y="1070808"/>
                  </a:cubicBezTo>
                  <a:cubicBezTo>
                    <a:pt x="4743450" y="1115258"/>
                    <a:pt x="4776787" y="1126370"/>
                    <a:pt x="4810125" y="1137483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896975" y="18602325"/>
              <a:ext cx="3133725" cy="2171700"/>
            </a:xfrm>
            <a:custGeom>
              <a:avLst/>
              <a:gdLst>
                <a:gd name="connsiteX0" fmla="*/ 0 w 3095660"/>
                <a:gd name="connsiteY0" fmla="*/ 1790700 h 1790700"/>
                <a:gd name="connsiteX1" fmla="*/ 352425 w 3095660"/>
                <a:gd name="connsiteY1" fmla="*/ 1676400 h 1790700"/>
                <a:gd name="connsiteX2" fmla="*/ 781050 w 3095660"/>
                <a:gd name="connsiteY2" fmla="*/ 1524000 h 1790700"/>
                <a:gd name="connsiteX3" fmla="*/ 1000125 w 3095660"/>
                <a:gd name="connsiteY3" fmla="*/ 1314450 h 1790700"/>
                <a:gd name="connsiteX4" fmla="*/ 1162050 w 3095660"/>
                <a:gd name="connsiteY4" fmla="*/ 1076325 h 1790700"/>
                <a:gd name="connsiteX5" fmla="*/ 1285875 w 3095660"/>
                <a:gd name="connsiteY5" fmla="*/ 962025 h 1790700"/>
                <a:gd name="connsiteX6" fmla="*/ 1562100 w 3095660"/>
                <a:gd name="connsiteY6" fmla="*/ 914400 h 1790700"/>
                <a:gd name="connsiteX7" fmla="*/ 1800225 w 3095660"/>
                <a:gd name="connsiteY7" fmla="*/ 942975 h 1790700"/>
                <a:gd name="connsiteX8" fmla="*/ 2114550 w 3095660"/>
                <a:gd name="connsiteY8" fmla="*/ 971550 h 1790700"/>
                <a:gd name="connsiteX9" fmla="*/ 2333625 w 3095660"/>
                <a:gd name="connsiteY9" fmla="*/ 933450 h 1790700"/>
                <a:gd name="connsiteX10" fmla="*/ 2390775 w 3095660"/>
                <a:gd name="connsiteY10" fmla="*/ 781050 h 1790700"/>
                <a:gd name="connsiteX11" fmla="*/ 2419350 w 3095660"/>
                <a:gd name="connsiteY11" fmla="*/ 647700 h 1790700"/>
                <a:gd name="connsiteX12" fmla="*/ 2552700 w 3095660"/>
                <a:gd name="connsiteY12" fmla="*/ 647700 h 1790700"/>
                <a:gd name="connsiteX13" fmla="*/ 2705100 w 3095660"/>
                <a:gd name="connsiteY13" fmla="*/ 542925 h 1790700"/>
                <a:gd name="connsiteX14" fmla="*/ 2924175 w 3095660"/>
                <a:gd name="connsiteY14" fmla="*/ 523875 h 1790700"/>
                <a:gd name="connsiteX15" fmla="*/ 3028950 w 3095660"/>
                <a:gd name="connsiteY15" fmla="*/ 438150 h 1790700"/>
                <a:gd name="connsiteX16" fmla="*/ 3095625 w 3095660"/>
                <a:gd name="connsiteY16" fmla="*/ 238125 h 1790700"/>
                <a:gd name="connsiteX17" fmla="*/ 3038475 w 3095660"/>
                <a:gd name="connsiteY17" fmla="*/ 142875 h 1790700"/>
                <a:gd name="connsiteX18" fmla="*/ 3057525 w 3095660"/>
                <a:gd name="connsiteY18" fmla="*/ 0 h 1790700"/>
                <a:gd name="connsiteX0" fmla="*/ 0 w 3133725"/>
                <a:gd name="connsiteY0" fmla="*/ 2171700 h 2171700"/>
                <a:gd name="connsiteX1" fmla="*/ 352425 w 3133725"/>
                <a:gd name="connsiteY1" fmla="*/ 2057400 h 2171700"/>
                <a:gd name="connsiteX2" fmla="*/ 781050 w 3133725"/>
                <a:gd name="connsiteY2" fmla="*/ 1905000 h 2171700"/>
                <a:gd name="connsiteX3" fmla="*/ 1000125 w 3133725"/>
                <a:gd name="connsiteY3" fmla="*/ 1695450 h 2171700"/>
                <a:gd name="connsiteX4" fmla="*/ 1162050 w 3133725"/>
                <a:gd name="connsiteY4" fmla="*/ 1457325 h 2171700"/>
                <a:gd name="connsiteX5" fmla="*/ 1285875 w 3133725"/>
                <a:gd name="connsiteY5" fmla="*/ 1343025 h 2171700"/>
                <a:gd name="connsiteX6" fmla="*/ 1562100 w 3133725"/>
                <a:gd name="connsiteY6" fmla="*/ 1295400 h 2171700"/>
                <a:gd name="connsiteX7" fmla="*/ 1800225 w 3133725"/>
                <a:gd name="connsiteY7" fmla="*/ 1323975 h 2171700"/>
                <a:gd name="connsiteX8" fmla="*/ 2114550 w 3133725"/>
                <a:gd name="connsiteY8" fmla="*/ 1352550 h 2171700"/>
                <a:gd name="connsiteX9" fmla="*/ 2333625 w 3133725"/>
                <a:gd name="connsiteY9" fmla="*/ 1314450 h 2171700"/>
                <a:gd name="connsiteX10" fmla="*/ 2390775 w 3133725"/>
                <a:gd name="connsiteY10" fmla="*/ 1162050 h 2171700"/>
                <a:gd name="connsiteX11" fmla="*/ 2419350 w 3133725"/>
                <a:gd name="connsiteY11" fmla="*/ 1028700 h 2171700"/>
                <a:gd name="connsiteX12" fmla="*/ 2552700 w 3133725"/>
                <a:gd name="connsiteY12" fmla="*/ 1028700 h 2171700"/>
                <a:gd name="connsiteX13" fmla="*/ 2705100 w 3133725"/>
                <a:gd name="connsiteY13" fmla="*/ 923925 h 2171700"/>
                <a:gd name="connsiteX14" fmla="*/ 2924175 w 3133725"/>
                <a:gd name="connsiteY14" fmla="*/ 904875 h 2171700"/>
                <a:gd name="connsiteX15" fmla="*/ 3028950 w 3133725"/>
                <a:gd name="connsiteY15" fmla="*/ 819150 h 2171700"/>
                <a:gd name="connsiteX16" fmla="*/ 3095625 w 3133725"/>
                <a:gd name="connsiteY16" fmla="*/ 619125 h 2171700"/>
                <a:gd name="connsiteX17" fmla="*/ 3038475 w 3133725"/>
                <a:gd name="connsiteY17" fmla="*/ 523875 h 2171700"/>
                <a:gd name="connsiteX18" fmla="*/ 3133725 w 3133725"/>
                <a:gd name="connsiteY18" fmla="*/ 0 h 2171700"/>
                <a:gd name="connsiteX0" fmla="*/ 0 w 3133725"/>
                <a:gd name="connsiteY0" fmla="*/ 2171700 h 2171700"/>
                <a:gd name="connsiteX1" fmla="*/ 352425 w 3133725"/>
                <a:gd name="connsiteY1" fmla="*/ 2057400 h 2171700"/>
                <a:gd name="connsiteX2" fmla="*/ 781050 w 3133725"/>
                <a:gd name="connsiteY2" fmla="*/ 1905000 h 2171700"/>
                <a:gd name="connsiteX3" fmla="*/ 1000125 w 3133725"/>
                <a:gd name="connsiteY3" fmla="*/ 1695450 h 2171700"/>
                <a:gd name="connsiteX4" fmla="*/ 1162050 w 3133725"/>
                <a:gd name="connsiteY4" fmla="*/ 1457325 h 2171700"/>
                <a:gd name="connsiteX5" fmla="*/ 1285875 w 3133725"/>
                <a:gd name="connsiteY5" fmla="*/ 1343025 h 2171700"/>
                <a:gd name="connsiteX6" fmla="*/ 1562100 w 3133725"/>
                <a:gd name="connsiteY6" fmla="*/ 1295400 h 2171700"/>
                <a:gd name="connsiteX7" fmla="*/ 1800225 w 3133725"/>
                <a:gd name="connsiteY7" fmla="*/ 1323975 h 2171700"/>
                <a:gd name="connsiteX8" fmla="*/ 2114550 w 3133725"/>
                <a:gd name="connsiteY8" fmla="*/ 1352550 h 2171700"/>
                <a:gd name="connsiteX9" fmla="*/ 2333625 w 3133725"/>
                <a:gd name="connsiteY9" fmla="*/ 1314450 h 2171700"/>
                <a:gd name="connsiteX10" fmla="*/ 2390775 w 3133725"/>
                <a:gd name="connsiteY10" fmla="*/ 1162050 h 2171700"/>
                <a:gd name="connsiteX11" fmla="*/ 2419350 w 3133725"/>
                <a:gd name="connsiteY11" fmla="*/ 1028700 h 2171700"/>
                <a:gd name="connsiteX12" fmla="*/ 2552700 w 3133725"/>
                <a:gd name="connsiteY12" fmla="*/ 1028700 h 2171700"/>
                <a:gd name="connsiteX13" fmla="*/ 2705100 w 3133725"/>
                <a:gd name="connsiteY13" fmla="*/ 923925 h 2171700"/>
                <a:gd name="connsiteX14" fmla="*/ 2924175 w 3133725"/>
                <a:gd name="connsiteY14" fmla="*/ 904875 h 2171700"/>
                <a:gd name="connsiteX15" fmla="*/ 3028950 w 3133725"/>
                <a:gd name="connsiteY15" fmla="*/ 819150 h 2171700"/>
                <a:gd name="connsiteX16" fmla="*/ 3095625 w 3133725"/>
                <a:gd name="connsiteY16" fmla="*/ 619125 h 2171700"/>
                <a:gd name="connsiteX17" fmla="*/ 3038475 w 3133725"/>
                <a:gd name="connsiteY17" fmla="*/ 523875 h 2171700"/>
                <a:gd name="connsiteX18" fmla="*/ 3038475 w 3133725"/>
                <a:gd name="connsiteY18" fmla="*/ 190500 h 2171700"/>
                <a:gd name="connsiteX19" fmla="*/ 3133725 w 3133725"/>
                <a:gd name="connsiteY19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33725" h="2171700">
                  <a:moveTo>
                    <a:pt x="0" y="2171700"/>
                  </a:moveTo>
                  <a:cubicBezTo>
                    <a:pt x="111125" y="2136775"/>
                    <a:pt x="222250" y="2101850"/>
                    <a:pt x="352425" y="2057400"/>
                  </a:cubicBezTo>
                  <a:cubicBezTo>
                    <a:pt x="482600" y="2012950"/>
                    <a:pt x="673100" y="1965325"/>
                    <a:pt x="781050" y="1905000"/>
                  </a:cubicBezTo>
                  <a:cubicBezTo>
                    <a:pt x="889000" y="1844675"/>
                    <a:pt x="936625" y="1770062"/>
                    <a:pt x="1000125" y="1695450"/>
                  </a:cubicBezTo>
                  <a:cubicBezTo>
                    <a:pt x="1063625" y="1620838"/>
                    <a:pt x="1114425" y="1516062"/>
                    <a:pt x="1162050" y="1457325"/>
                  </a:cubicBezTo>
                  <a:cubicBezTo>
                    <a:pt x="1209675" y="1398587"/>
                    <a:pt x="1219200" y="1370012"/>
                    <a:pt x="1285875" y="1343025"/>
                  </a:cubicBezTo>
                  <a:cubicBezTo>
                    <a:pt x="1352550" y="1316037"/>
                    <a:pt x="1476375" y="1298575"/>
                    <a:pt x="1562100" y="1295400"/>
                  </a:cubicBezTo>
                  <a:cubicBezTo>
                    <a:pt x="1647825" y="1292225"/>
                    <a:pt x="1708150" y="1314450"/>
                    <a:pt x="1800225" y="1323975"/>
                  </a:cubicBezTo>
                  <a:cubicBezTo>
                    <a:pt x="1892300" y="1333500"/>
                    <a:pt x="2025650" y="1354137"/>
                    <a:pt x="2114550" y="1352550"/>
                  </a:cubicBezTo>
                  <a:cubicBezTo>
                    <a:pt x="2203450" y="1350963"/>
                    <a:pt x="2287588" y="1346200"/>
                    <a:pt x="2333625" y="1314450"/>
                  </a:cubicBezTo>
                  <a:cubicBezTo>
                    <a:pt x="2379662" y="1282700"/>
                    <a:pt x="2376488" y="1209675"/>
                    <a:pt x="2390775" y="1162050"/>
                  </a:cubicBezTo>
                  <a:cubicBezTo>
                    <a:pt x="2405062" y="1114425"/>
                    <a:pt x="2392363" y="1050925"/>
                    <a:pt x="2419350" y="1028700"/>
                  </a:cubicBezTo>
                  <a:cubicBezTo>
                    <a:pt x="2446337" y="1006475"/>
                    <a:pt x="2505075" y="1046162"/>
                    <a:pt x="2552700" y="1028700"/>
                  </a:cubicBezTo>
                  <a:cubicBezTo>
                    <a:pt x="2600325" y="1011237"/>
                    <a:pt x="2643188" y="944562"/>
                    <a:pt x="2705100" y="923925"/>
                  </a:cubicBezTo>
                  <a:cubicBezTo>
                    <a:pt x="2767012" y="903288"/>
                    <a:pt x="2870200" y="922337"/>
                    <a:pt x="2924175" y="904875"/>
                  </a:cubicBezTo>
                  <a:cubicBezTo>
                    <a:pt x="2978150" y="887413"/>
                    <a:pt x="3000375" y="866775"/>
                    <a:pt x="3028950" y="819150"/>
                  </a:cubicBezTo>
                  <a:cubicBezTo>
                    <a:pt x="3057525" y="771525"/>
                    <a:pt x="3094038" y="668337"/>
                    <a:pt x="3095625" y="619125"/>
                  </a:cubicBezTo>
                  <a:cubicBezTo>
                    <a:pt x="3097212" y="569913"/>
                    <a:pt x="3048000" y="595313"/>
                    <a:pt x="3038475" y="523875"/>
                  </a:cubicBezTo>
                  <a:cubicBezTo>
                    <a:pt x="3028950" y="452438"/>
                    <a:pt x="3022600" y="277812"/>
                    <a:pt x="3038475" y="190500"/>
                  </a:cubicBezTo>
                  <a:cubicBezTo>
                    <a:pt x="3054350" y="103188"/>
                    <a:pt x="3124200" y="33338"/>
                    <a:pt x="3133725" y="0"/>
                  </a:cubicBezTo>
                </a:path>
              </a:pathLst>
            </a:cu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620750" y="15592425"/>
              <a:ext cx="3936647" cy="3019425"/>
            </a:xfrm>
            <a:custGeom>
              <a:avLst/>
              <a:gdLst>
                <a:gd name="connsiteX0" fmla="*/ 3381375 w 3936647"/>
                <a:gd name="connsiteY0" fmla="*/ 3019425 h 3019425"/>
                <a:gd name="connsiteX1" fmla="*/ 3476625 w 3936647"/>
                <a:gd name="connsiteY1" fmla="*/ 2962275 h 3019425"/>
                <a:gd name="connsiteX2" fmla="*/ 3562350 w 3936647"/>
                <a:gd name="connsiteY2" fmla="*/ 2847975 h 3019425"/>
                <a:gd name="connsiteX3" fmla="*/ 3686175 w 3936647"/>
                <a:gd name="connsiteY3" fmla="*/ 2743200 h 3019425"/>
                <a:gd name="connsiteX4" fmla="*/ 3600450 w 3936647"/>
                <a:gd name="connsiteY4" fmla="*/ 2505075 h 3019425"/>
                <a:gd name="connsiteX5" fmla="*/ 3676650 w 3936647"/>
                <a:gd name="connsiteY5" fmla="*/ 2324100 h 3019425"/>
                <a:gd name="connsiteX6" fmla="*/ 3752850 w 3936647"/>
                <a:gd name="connsiteY6" fmla="*/ 2219325 h 3019425"/>
                <a:gd name="connsiteX7" fmla="*/ 3886200 w 3936647"/>
                <a:gd name="connsiteY7" fmla="*/ 2105025 h 3019425"/>
                <a:gd name="connsiteX8" fmla="*/ 3933825 w 3936647"/>
                <a:gd name="connsiteY8" fmla="*/ 2028825 h 3019425"/>
                <a:gd name="connsiteX9" fmla="*/ 3914775 w 3936647"/>
                <a:gd name="connsiteY9" fmla="*/ 1838325 h 3019425"/>
                <a:gd name="connsiteX10" fmla="*/ 3781425 w 3936647"/>
                <a:gd name="connsiteY10" fmla="*/ 1838325 h 3019425"/>
                <a:gd name="connsiteX11" fmla="*/ 3648075 w 3936647"/>
                <a:gd name="connsiteY11" fmla="*/ 1847850 h 3019425"/>
                <a:gd name="connsiteX12" fmla="*/ 3676650 w 3936647"/>
                <a:gd name="connsiteY12" fmla="*/ 1704975 h 3019425"/>
                <a:gd name="connsiteX13" fmla="*/ 3590925 w 3936647"/>
                <a:gd name="connsiteY13" fmla="*/ 1609725 h 3019425"/>
                <a:gd name="connsiteX14" fmla="*/ 3533775 w 3936647"/>
                <a:gd name="connsiteY14" fmla="*/ 1504950 h 3019425"/>
                <a:gd name="connsiteX15" fmla="*/ 3352800 w 3936647"/>
                <a:gd name="connsiteY15" fmla="*/ 1533525 h 3019425"/>
                <a:gd name="connsiteX16" fmla="*/ 3295650 w 3936647"/>
                <a:gd name="connsiteY16" fmla="*/ 1628775 h 3019425"/>
                <a:gd name="connsiteX17" fmla="*/ 3238500 w 3936647"/>
                <a:gd name="connsiteY17" fmla="*/ 1733550 h 3019425"/>
                <a:gd name="connsiteX18" fmla="*/ 3181350 w 3936647"/>
                <a:gd name="connsiteY18" fmla="*/ 1781175 h 3019425"/>
                <a:gd name="connsiteX19" fmla="*/ 3019425 w 3936647"/>
                <a:gd name="connsiteY19" fmla="*/ 1657350 h 3019425"/>
                <a:gd name="connsiteX20" fmla="*/ 2895600 w 3936647"/>
                <a:gd name="connsiteY20" fmla="*/ 1638300 h 3019425"/>
                <a:gd name="connsiteX21" fmla="*/ 2828925 w 3936647"/>
                <a:gd name="connsiteY21" fmla="*/ 1552575 h 3019425"/>
                <a:gd name="connsiteX22" fmla="*/ 2695575 w 3936647"/>
                <a:gd name="connsiteY22" fmla="*/ 1514475 h 3019425"/>
                <a:gd name="connsiteX23" fmla="*/ 2562225 w 3936647"/>
                <a:gd name="connsiteY23" fmla="*/ 1581150 h 3019425"/>
                <a:gd name="connsiteX24" fmla="*/ 2438400 w 3936647"/>
                <a:gd name="connsiteY24" fmla="*/ 1543050 h 3019425"/>
                <a:gd name="connsiteX25" fmla="*/ 2266950 w 3936647"/>
                <a:gd name="connsiteY25" fmla="*/ 1628775 h 3019425"/>
                <a:gd name="connsiteX26" fmla="*/ 2057400 w 3936647"/>
                <a:gd name="connsiteY26" fmla="*/ 1600200 h 3019425"/>
                <a:gd name="connsiteX27" fmla="*/ 1943100 w 3936647"/>
                <a:gd name="connsiteY27" fmla="*/ 1609725 h 3019425"/>
                <a:gd name="connsiteX28" fmla="*/ 1838325 w 3936647"/>
                <a:gd name="connsiteY28" fmla="*/ 1600200 h 3019425"/>
                <a:gd name="connsiteX29" fmla="*/ 1685925 w 3936647"/>
                <a:gd name="connsiteY29" fmla="*/ 1647825 h 3019425"/>
                <a:gd name="connsiteX30" fmla="*/ 1628775 w 3936647"/>
                <a:gd name="connsiteY30" fmla="*/ 1666875 h 3019425"/>
                <a:gd name="connsiteX31" fmla="*/ 1552575 w 3936647"/>
                <a:gd name="connsiteY31" fmla="*/ 1524000 h 3019425"/>
                <a:gd name="connsiteX32" fmla="*/ 1457325 w 3936647"/>
                <a:gd name="connsiteY32" fmla="*/ 1495425 h 3019425"/>
                <a:gd name="connsiteX33" fmla="*/ 1285875 w 3936647"/>
                <a:gd name="connsiteY33" fmla="*/ 1428750 h 3019425"/>
                <a:gd name="connsiteX34" fmla="*/ 1200150 w 3936647"/>
                <a:gd name="connsiteY34" fmla="*/ 1209675 h 3019425"/>
                <a:gd name="connsiteX35" fmla="*/ 1047750 w 3936647"/>
                <a:gd name="connsiteY35" fmla="*/ 1257300 h 3019425"/>
                <a:gd name="connsiteX36" fmla="*/ 923925 w 3936647"/>
                <a:gd name="connsiteY36" fmla="*/ 1104900 h 3019425"/>
                <a:gd name="connsiteX37" fmla="*/ 857250 w 3936647"/>
                <a:gd name="connsiteY37" fmla="*/ 1057275 h 3019425"/>
                <a:gd name="connsiteX38" fmla="*/ 781050 w 3936647"/>
                <a:gd name="connsiteY38" fmla="*/ 1171575 h 3019425"/>
                <a:gd name="connsiteX39" fmla="*/ 723900 w 3936647"/>
                <a:gd name="connsiteY39" fmla="*/ 1200150 h 3019425"/>
                <a:gd name="connsiteX40" fmla="*/ 590550 w 3936647"/>
                <a:gd name="connsiteY40" fmla="*/ 1114425 h 3019425"/>
                <a:gd name="connsiteX41" fmla="*/ 485775 w 3936647"/>
                <a:gd name="connsiteY41" fmla="*/ 1095375 h 3019425"/>
                <a:gd name="connsiteX42" fmla="*/ 495300 w 3936647"/>
                <a:gd name="connsiteY42" fmla="*/ 923925 h 3019425"/>
                <a:gd name="connsiteX43" fmla="*/ 419100 w 3936647"/>
                <a:gd name="connsiteY43" fmla="*/ 819150 h 3019425"/>
                <a:gd name="connsiteX44" fmla="*/ 476250 w 3936647"/>
                <a:gd name="connsiteY44" fmla="*/ 723900 h 3019425"/>
                <a:gd name="connsiteX45" fmla="*/ 419100 w 3936647"/>
                <a:gd name="connsiteY45" fmla="*/ 609600 h 3019425"/>
                <a:gd name="connsiteX46" fmla="*/ 342900 w 3936647"/>
                <a:gd name="connsiteY46" fmla="*/ 419100 h 3019425"/>
                <a:gd name="connsiteX47" fmla="*/ 276225 w 3936647"/>
                <a:gd name="connsiteY47" fmla="*/ 266700 h 3019425"/>
                <a:gd name="connsiteX48" fmla="*/ 161925 w 3936647"/>
                <a:gd name="connsiteY48" fmla="*/ 76200 h 3019425"/>
                <a:gd name="connsiteX49" fmla="*/ 0 w 3936647"/>
                <a:gd name="connsiteY49" fmla="*/ 0 h 301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36647" h="3019425">
                  <a:moveTo>
                    <a:pt x="3381375" y="3019425"/>
                  </a:moveTo>
                  <a:cubicBezTo>
                    <a:pt x="3413919" y="3005137"/>
                    <a:pt x="3446463" y="2990850"/>
                    <a:pt x="3476625" y="2962275"/>
                  </a:cubicBezTo>
                  <a:cubicBezTo>
                    <a:pt x="3506787" y="2933700"/>
                    <a:pt x="3527425" y="2884487"/>
                    <a:pt x="3562350" y="2847975"/>
                  </a:cubicBezTo>
                  <a:cubicBezTo>
                    <a:pt x="3597275" y="2811463"/>
                    <a:pt x="3679825" y="2800350"/>
                    <a:pt x="3686175" y="2743200"/>
                  </a:cubicBezTo>
                  <a:cubicBezTo>
                    <a:pt x="3692525" y="2686050"/>
                    <a:pt x="3602038" y="2574925"/>
                    <a:pt x="3600450" y="2505075"/>
                  </a:cubicBezTo>
                  <a:cubicBezTo>
                    <a:pt x="3598863" y="2435225"/>
                    <a:pt x="3651250" y="2371725"/>
                    <a:pt x="3676650" y="2324100"/>
                  </a:cubicBezTo>
                  <a:cubicBezTo>
                    <a:pt x="3702050" y="2276475"/>
                    <a:pt x="3717925" y="2255837"/>
                    <a:pt x="3752850" y="2219325"/>
                  </a:cubicBezTo>
                  <a:cubicBezTo>
                    <a:pt x="3787775" y="2182813"/>
                    <a:pt x="3856038" y="2136775"/>
                    <a:pt x="3886200" y="2105025"/>
                  </a:cubicBezTo>
                  <a:cubicBezTo>
                    <a:pt x="3916362" y="2073275"/>
                    <a:pt x="3929063" y="2073275"/>
                    <a:pt x="3933825" y="2028825"/>
                  </a:cubicBezTo>
                  <a:cubicBezTo>
                    <a:pt x="3938588" y="1984375"/>
                    <a:pt x="3940175" y="1870075"/>
                    <a:pt x="3914775" y="1838325"/>
                  </a:cubicBezTo>
                  <a:cubicBezTo>
                    <a:pt x="3889375" y="1806575"/>
                    <a:pt x="3825875" y="1836737"/>
                    <a:pt x="3781425" y="1838325"/>
                  </a:cubicBezTo>
                  <a:cubicBezTo>
                    <a:pt x="3736975" y="1839912"/>
                    <a:pt x="3665537" y="1870075"/>
                    <a:pt x="3648075" y="1847850"/>
                  </a:cubicBezTo>
                  <a:cubicBezTo>
                    <a:pt x="3630613" y="1825625"/>
                    <a:pt x="3686175" y="1744662"/>
                    <a:pt x="3676650" y="1704975"/>
                  </a:cubicBezTo>
                  <a:cubicBezTo>
                    <a:pt x="3667125" y="1665287"/>
                    <a:pt x="3614737" y="1643062"/>
                    <a:pt x="3590925" y="1609725"/>
                  </a:cubicBezTo>
                  <a:cubicBezTo>
                    <a:pt x="3567113" y="1576388"/>
                    <a:pt x="3573463" y="1517650"/>
                    <a:pt x="3533775" y="1504950"/>
                  </a:cubicBezTo>
                  <a:cubicBezTo>
                    <a:pt x="3494088" y="1492250"/>
                    <a:pt x="3392488" y="1512887"/>
                    <a:pt x="3352800" y="1533525"/>
                  </a:cubicBezTo>
                  <a:cubicBezTo>
                    <a:pt x="3313112" y="1554162"/>
                    <a:pt x="3314700" y="1595437"/>
                    <a:pt x="3295650" y="1628775"/>
                  </a:cubicBezTo>
                  <a:cubicBezTo>
                    <a:pt x="3276600" y="1662112"/>
                    <a:pt x="3257550" y="1708150"/>
                    <a:pt x="3238500" y="1733550"/>
                  </a:cubicBezTo>
                  <a:cubicBezTo>
                    <a:pt x="3219450" y="1758950"/>
                    <a:pt x="3217862" y="1793875"/>
                    <a:pt x="3181350" y="1781175"/>
                  </a:cubicBezTo>
                  <a:cubicBezTo>
                    <a:pt x="3144837" y="1768475"/>
                    <a:pt x="3067050" y="1681162"/>
                    <a:pt x="3019425" y="1657350"/>
                  </a:cubicBezTo>
                  <a:cubicBezTo>
                    <a:pt x="2971800" y="1633537"/>
                    <a:pt x="2927350" y="1655762"/>
                    <a:pt x="2895600" y="1638300"/>
                  </a:cubicBezTo>
                  <a:cubicBezTo>
                    <a:pt x="2863850" y="1620838"/>
                    <a:pt x="2862262" y="1573212"/>
                    <a:pt x="2828925" y="1552575"/>
                  </a:cubicBezTo>
                  <a:cubicBezTo>
                    <a:pt x="2795587" y="1531937"/>
                    <a:pt x="2740025" y="1509712"/>
                    <a:pt x="2695575" y="1514475"/>
                  </a:cubicBezTo>
                  <a:cubicBezTo>
                    <a:pt x="2651125" y="1519237"/>
                    <a:pt x="2605087" y="1576387"/>
                    <a:pt x="2562225" y="1581150"/>
                  </a:cubicBezTo>
                  <a:cubicBezTo>
                    <a:pt x="2519362" y="1585912"/>
                    <a:pt x="2487612" y="1535113"/>
                    <a:pt x="2438400" y="1543050"/>
                  </a:cubicBezTo>
                  <a:cubicBezTo>
                    <a:pt x="2389188" y="1550987"/>
                    <a:pt x="2330450" y="1619250"/>
                    <a:pt x="2266950" y="1628775"/>
                  </a:cubicBezTo>
                  <a:cubicBezTo>
                    <a:pt x="2203450" y="1638300"/>
                    <a:pt x="2111375" y="1603375"/>
                    <a:pt x="2057400" y="1600200"/>
                  </a:cubicBezTo>
                  <a:cubicBezTo>
                    <a:pt x="2003425" y="1597025"/>
                    <a:pt x="1979612" y="1609725"/>
                    <a:pt x="1943100" y="1609725"/>
                  </a:cubicBezTo>
                  <a:cubicBezTo>
                    <a:pt x="1906588" y="1609725"/>
                    <a:pt x="1881187" y="1593850"/>
                    <a:pt x="1838325" y="1600200"/>
                  </a:cubicBezTo>
                  <a:cubicBezTo>
                    <a:pt x="1795463" y="1606550"/>
                    <a:pt x="1720850" y="1636712"/>
                    <a:pt x="1685925" y="1647825"/>
                  </a:cubicBezTo>
                  <a:cubicBezTo>
                    <a:pt x="1651000" y="1658937"/>
                    <a:pt x="1651000" y="1687512"/>
                    <a:pt x="1628775" y="1666875"/>
                  </a:cubicBezTo>
                  <a:cubicBezTo>
                    <a:pt x="1606550" y="1646238"/>
                    <a:pt x="1581150" y="1552575"/>
                    <a:pt x="1552575" y="1524000"/>
                  </a:cubicBezTo>
                  <a:cubicBezTo>
                    <a:pt x="1524000" y="1495425"/>
                    <a:pt x="1501775" y="1511300"/>
                    <a:pt x="1457325" y="1495425"/>
                  </a:cubicBezTo>
                  <a:cubicBezTo>
                    <a:pt x="1412875" y="1479550"/>
                    <a:pt x="1328737" y="1476375"/>
                    <a:pt x="1285875" y="1428750"/>
                  </a:cubicBezTo>
                  <a:cubicBezTo>
                    <a:pt x="1243013" y="1381125"/>
                    <a:pt x="1239837" y="1238250"/>
                    <a:pt x="1200150" y="1209675"/>
                  </a:cubicBezTo>
                  <a:cubicBezTo>
                    <a:pt x="1160462" y="1181100"/>
                    <a:pt x="1093787" y="1274762"/>
                    <a:pt x="1047750" y="1257300"/>
                  </a:cubicBezTo>
                  <a:cubicBezTo>
                    <a:pt x="1001713" y="1239838"/>
                    <a:pt x="955675" y="1138237"/>
                    <a:pt x="923925" y="1104900"/>
                  </a:cubicBezTo>
                  <a:cubicBezTo>
                    <a:pt x="892175" y="1071563"/>
                    <a:pt x="881062" y="1046162"/>
                    <a:pt x="857250" y="1057275"/>
                  </a:cubicBezTo>
                  <a:cubicBezTo>
                    <a:pt x="833437" y="1068387"/>
                    <a:pt x="803275" y="1147763"/>
                    <a:pt x="781050" y="1171575"/>
                  </a:cubicBezTo>
                  <a:cubicBezTo>
                    <a:pt x="758825" y="1195387"/>
                    <a:pt x="755650" y="1209675"/>
                    <a:pt x="723900" y="1200150"/>
                  </a:cubicBezTo>
                  <a:cubicBezTo>
                    <a:pt x="692150" y="1190625"/>
                    <a:pt x="630237" y="1131887"/>
                    <a:pt x="590550" y="1114425"/>
                  </a:cubicBezTo>
                  <a:cubicBezTo>
                    <a:pt x="550862" y="1096962"/>
                    <a:pt x="501650" y="1127125"/>
                    <a:pt x="485775" y="1095375"/>
                  </a:cubicBezTo>
                  <a:cubicBezTo>
                    <a:pt x="469900" y="1063625"/>
                    <a:pt x="506412" y="969962"/>
                    <a:pt x="495300" y="923925"/>
                  </a:cubicBezTo>
                  <a:cubicBezTo>
                    <a:pt x="484188" y="877888"/>
                    <a:pt x="422275" y="852487"/>
                    <a:pt x="419100" y="819150"/>
                  </a:cubicBezTo>
                  <a:cubicBezTo>
                    <a:pt x="415925" y="785813"/>
                    <a:pt x="476250" y="758825"/>
                    <a:pt x="476250" y="723900"/>
                  </a:cubicBezTo>
                  <a:cubicBezTo>
                    <a:pt x="476250" y="688975"/>
                    <a:pt x="441325" y="660400"/>
                    <a:pt x="419100" y="609600"/>
                  </a:cubicBezTo>
                  <a:cubicBezTo>
                    <a:pt x="396875" y="558800"/>
                    <a:pt x="366712" y="476250"/>
                    <a:pt x="342900" y="419100"/>
                  </a:cubicBezTo>
                  <a:cubicBezTo>
                    <a:pt x="319088" y="361950"/>
                    <a:pt x="306387" y="323850"/>
                    <a:pt x="276225" y="266700"/>
                  </a:cubicBezTo>
                  <a:cubicBezTo>
                    <a:pt x="246063" y="209550"/>
                    <a:pt x="207962" y="120650"/>
                    <a:pt x="161925" y="76200"/>
                  </a:cubicBezTo>
                  <a:cubicBezTo>
                    <a:pt x="115888" y="31750"/>
                    <a:pt x="57944" y="15875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392400" y="17476834"/>
              <a:ext cx="1638300" cy="1125491"/>
            </a:xfrm>
            <a:custGeom>
              <a:avLst/>
              <a:gdLst>
                <a:gd name="connsiteX0" fmla="*/ 1638300 w 1638300"/>
                <a:gd name="connsiteY0" fmla="*/ 1125491 h 1125491"/>
                <a:gd name="connsiteX1" fmla="*/ 1400175 w 1638300"/>
                <a:gd name="connsiteY1" fmla="*/ 1011191 h 1125491"/>
                <a:gd name="connsiteX2" fmla="*/ 1295400 w 1638300"/>
                <a:gd name="connsiteY2" fmla="*/ 973091 h 1125491"/>
                <a:gd name="connsiteX3" fmla="*/ 1162050 w 1638300"/>
                <a:gd name="connsiteY3" fmla="*/ 992141 h 1125491"/>
                <a:gd name="connsiteX4" fmla="*/ 1038225 w 1638300"/>
                <a:gd name="connsiteY4" fmla="*/ 1077866 h 1125491"/>
                <a:gd name="connsiteX5" fmla="*/ 838200 w 1638300"/>
                <a:gd name="connsiteY5" fmla="*/ 877841 h 1125491"/>
                <a:gd name="connsiteX6" fmla="*/ 781050 w 1638300"/>
                <a:gd name="connsiteY6" fmla="*/ 782591 h 1125491"/>
                <a:gd name="connsiteX7" fmla="*/ 819150 w 1638300"/>
                <a:gd name="connsiteY7" fmla="*/ 515891 h 1125491"/>
                <a:gd name="connsiteX8" fmla="*/ 695325 w 1638300"/>
                <a:gd name="connsiteY8" fmla="*/ 392066 h 1125491"/>
                <a:gd name="connsiteX9" fmla="*/ 485775 w 1638300"/>
                <a:gd name="connsiteY9" fmla="*/ 268241 h 1125491"/>
                <a:gd name="connsiteX10" fmla="*/ 352425 w 1638300"/>
                <a:gd name="connsiteY10" fmla="*/ 49166 h 1125491"/>
                <a:gd name="connsiteX11" fmla="*/ 190500 w 1638300"/>
                <a:gd name="connsiteY11" fmla="*/ 39641 h 1125491"/>
                <a:gd name="connsiteX12" fmla="*/ 133350 w 1638300"/>
                <a:gd name="connsiteY12" fmla="*/ 1541 h 1125491"/>
                <a:gd name="connsiteX13" fmla="*/ 0 w 1638300"/>
                <a:gd name="connsiteY13" fmla="*/ 11066 h 1125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8300" h="1125491">
                  <a:moveTo>
                    <a:pt x="1638300" y="1125491"/>
                  </a:moveTo>
                  <a:cubicBezTo>
                    <a:pt x="1547812" y="1081041"/>
                    <a:pt x="1457325" y="1036591"/>
                    <a:pt x="1400175" y="1011191"/>
                  </a:cubicBezTo>
                  <a:cubicBezTo>
                    <a:pt x="1343025" y="985791"/>
                    <a:pt x="1335087" y="976266"/>
                    <a:pt x="1295400" y="973091"/>
                  </a:cubicBezTo>
                  <a:cubicBezTo>
                    <a:pt x="1255713" y="969916"/>
                    <a:pt x="1204912" y="974679"/>
                    <a:pt x="1162050" y="992141"/>
                  </a:cubicBezTo>
                  <a:cubicBezTo>
                    <a:pt x="1119188" y="1009603"/>
                    <a:pt x="1092200" y="1096916"/>
                    <a:pt x="1038225" y="1077866"/>
                  </a:cubicBezTo>
                  <a:cubicBezTo>
                    <a:pt x="984250" y="1058816"/>
                    <a:pt x="881062" y="927053"/>
                    <a:pt x="838200" y="877841"/>
                  </a:cubicBezTo>
                  <a:cubicBezTo>
                    <a:pt x="795337" y="828628"/>
                    <a:pt x="784225" y="842916"/>
                    <a:pt x="781050" y="782591"/>
                  </a:cubicBezTo>
                  <a:cubicBezTo>
                    <a:pt x="777875" y="722266"/>
                    <a:pt x="833437" y="580978"/>
                    <a:pt x="819150" y="515891"/>
                  </a:cubicBezTo>
                  <a:cubicBezTo>
                    <a:pt x="804863" y="450804"/>
                    <a:pt x="750887" y="433341"/>
                    <a:pt x="695325" y="392066"/>
                  </a:cubicBezTo>
                  <a:cubicBezTo>
                    <a:pt x="639762" y="350791"/>
                    <a:pt x="542925" y="325391"/>
                    <a:pt x="485775" y="268241"/>
                  </a:cubicBezTo>
                  <a:cubicBezTo>
                    <a:pt x="428625" y="211091"/>
                    <a:pt x="401637" y="87266"/>
                    <a:pt x="352425" y="49166"/>
                  </a:cubicBezTo>
                  <a:cubicBezTo>
                    <a:pt x="303212" y="11066"/>
                    <a:pt x="227012" y="47578"/>
                    <a:pt x="190500" y="39641"/>
                  </a:cubicBezTo>
                  <a:cubicBezTo>
                    <a:pt x="153988" y="31704"/>
                    <a:pt x="165100" y="6303"/>
                    <a:pt x="133350" y="1541"/>
                  </a:cubicBezTo>
                  <a:cubicBezTo>
                    <a:pt x="101600" y="-3221"/>
                    <a:pt x="50800" y="3922"/>
                    <a:pt x="0" y="11066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068300" y="19392900"/>
              <a:ext cx="426646" cy="1485900"/>
            </a:xfrm>
            <a:custGeom>
              <a:avLst/>
              <a:gdLst>
                <a:gd name="connsiteX0" fmla="*/ 209550 w 426646"/>
                <a:gd name="connsiteY0" fmla="*/ 1485900 h 1485900"/>
                <a:gd name="connsiteX1" fmla="*/ 304800 w 426646"/>
                <a:gd name="connsiteY1" fmla="*/ 1314450 h 1485900"/>
                <a:gd name="connsiteX2" fmla="*/ 381000 w 426646"/>
                <a:gd name="connsiteY2" fmla="*/ 1114425 h 1485900"/>
                <a:gd name="connsiteX3" fmla="*/ 352425 w 426646"/>
                <a:gd name="connsiteY3" fmla="*/ 914400 h 1485900"/>
                <a:gd name="connsiteX4" fmla="*/ 390525 w 426646"/>
                <a:gd name="connsiteY4" fmla="*/ 723900 h 1485900"/>
                <a:gd name="connsiteX5" fmla="*/ 419100 w 426646"/>
                <a:gd name="connsiteY5" fmla="*/ 628650 h 1485900"/>
                <a:gd name="connsiteX6" fmla="*/ 419100 w 426646"/>
                <a:gd name="connsiteY6" fmla="*/ 428625 h 1485900"/>
                <a:gd name="connsiteX7" fmla="*/ 333375 w 426646"/>
                <a:gd name="connsiteY7" fmla="*/ 200025 h 1485900"/>
                <a:gd name="connsiteX8" fmla="*/ 133350 w 426646"/>
                <a:gd name="connsiteY8" fmla="*/ 85725 h 1485900"/>
                <a:gd name="connsiteX9" fmla="*/ 0 w 426646"/>
                <a:gd name="connsiteY9" fmla="*/ 0 h 14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6646" h="1485900">
                  <a:moveTo>
                    <a:pt x="209550" y="1485900"/>
                  </a:moveTo>
                  <a:cubicBezTo>
                    <a:pt x="242887" y="1431131"/>
                    <a:pt x="276225" y="1376362"/>
                    <a:pt x="304800" y="1314450"/>
                  </a:cubicBezTo>
                  <a:cubicBezTo>
                    <a:pt x="333375" y="1252538"/>
                    <a:pt x="373063" y="1181100"/>
                    <a:pt x="381000" y="1114425"/>
                  </a:cubicBezTo>
                  <a:cubicBezTo>
                    <a:pt x="388937" y="1047750"/>
                    <a:pt x="350838" y="979487"/>
                    <a:pt x="352425" y="914400"/>
                  </a:cubicBezTo>
                  <a:cubicBezTo>
                    <a:pt x="354012" y="849313"/>
                    <a:pt x="379413" y="771525"/>
                    <a:pt x="390525" y="723900"/>
                  </a:cubicBezTo>
                  <a:cubicBezTo>
                    <a:pt x="401637" y="676275"/>
                    <a:pt x="414338" y="677862"/>
                    <a:pt x="419100" y="628650"/>
                  </a:cubicBezTo>
                  <a:cubicBezTo>
                    <a:pt x="423863" y="579437"/>
                    <a:pt x="433388" y="500062"/>
                    <a:pt x="419100" y="428625"/>
                  </a:cubicBezTo>
                  <a:cubicBezTo>
                    <a:pt x="404813" y="357187"/>
                    <a:pt x="381000" y="257175"/>
                    <a:pt x="333375" y="200025"/>
                  </a:cubicBezTo>
                  <a:cubicBezTo>
                    <a:pt x="285750" y="142875"/>
                    <a:pt x="188912" y="119062"/>
                    <a:pt x="133350" y="85725"/>
                  </a:cubicBezTo>
                  <a:cubicBezTo>
                    <a:pt x="77787" y="52387"/>
                    <a:pt x="38893" y="26193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049125" y="18249899"/>
              <a:ext cx="3390900" cy="1647825"/>
            </a:xfrm>
            <a:custGeom>
              <a:avLst/>
              <a:gdLst>
                <a:gd name="connsiteX0" fmla="*/ 2358327 w 2358327"/>
                <a:gd name="connsiteY0" fmla="*/ 1571625 h 1571625"/>
                <a:gd name="connsiteX1" fmla="*/ 2215452 w 2358327"/>
                <a:gd name="connsiteY1" fmla="*/ 1171575 h 1571625"/>
                <a:gd name="connsiteX2" fmla="*/ 2005902 w 2358327"/>
                <a:gd name="connsiteY2" fmla="*/ 904875 h 1571625"/>
                <a:gd name="connsiteX3" fmla="*/ 1786827 w 2358327"/>
                <a:gd name="connsiteY3" fmla="*/ 762000 h 1571625"/>
                <a:gd name="connsiteX4" fmla="*/ 1386777 w 2358327"/>
                <a:gd name="connsiteY4" fmla="*/ 600075 h 1571625"/>
                <a:gd name="connsiteX5" fmla="*/ 986727 w 2358327"/>
                <a:gd name="connsiteY5" fmla="*/ 438150 h 1571625"/>
                <a:gd name="connsiteX6" fmla="*/ 767652 w 2358327"/>
                <a:gd name="connsiteY6" fmla="*/ 371475 h 1571625"/>
                <a:gd name="connsiteX7" fmla="*/ 453327 w 2358327"/>
                <a:gd name="connsiteY7" fmla="*/ 161925 h 1571625"/>
                <a:gd name="connsiteX8" fmla="*/ 62802 w 2358327"/>
                <a:gd name="connsiteY8" fmla="*/ 57150 h 1571625"/>
                <a:gd name="connsiteX9" fmla="*/ 5652 w 2358327"/>
                <a:gd name="connsiteY9" fmla="*/ 0 h 1571625"/>
                <a:gd name="connsiteX0" fmla="*/ 2310702 w 2310702"/>
                <a:gd name="connsiteY0" fmla="*/ 1552575 h 1552575"/>
                <a:gd name="connsiteX1" fmla="*/ 2215452 w 2310702"/>
                <a:gd name="connsiteY1" fmla="*/ 1171575 h 1552575"/>
                <a:gd name="connsiteX2" fmla="*/ 2005902 w 2310702"/>
                <a:gd name="connsiteY2" fmla="*/ 904875 h 1552575"/>
                <a:gd name="connsiteX3" fmla="*/ 1786827 w 2310702"/>
                <a:gd name="connsiteY3" fmla="*/ 762000 h 1552575"/>
                <a:gd name="connsiteX4" fmla="*/ 1386777 w 2310702"/>
                <a:gd name="connsiteY4" fmla="*/ 600075 h 1552575"/>
                <a:gd name="connsiteX5" fmla="*/ 986727 w 2310702"/>
                <a:gd name="connsiteY5" fmla="*/ 438150 h 1552575"/>
                <a:gd name="connsiteX6" fmla="*/ 767652 w 2310702"/>
                <a:gd name="connsiteY6" fmla="*/ 371475 h 1552575"/>
                <a:gd name="connsiteX7" fmla="*/ 453327 w 2310702"/>
                <a:gd name="connsiteY7" fmla="*/ 161925 h 1552575"/>
                <a:gd name="connsiteX8" fmla="*/ 62802 w 2310702"/>
                <a:gd name="connsiteY8" fmla="*/ 57150 h 1552575"/>
                <a:gd name="connsiteX9" fmla="*/ 5652 w 2310702"/>
                <a:gd name="connsiteY9" fmla="*/ 0 h 1552575"/>
                <a:gd name="connsiteX0" fmla="*/ 2310702 w 2310702"/>
                <a:gd name="connsiteY0" fmla="*/ 1552575 h 1552575"/>
                <a:gd name="connsiteX1" fmla="*/ 2215452 w 2310702"/>
                <a:gd name="connsiteY1" fmla="*/ 1171575 h 1552575"/>
                <a:gd name="connsiteX2" fmla="*/ 2005902 w 2310702"/>
                <a:gd name="connsiteY2" fmla="*/ 904875 h 1552575"/>
                <a:gd name="connsiteX3" fmla="*/ 1786827 w 2310702"/>
                <a:gd name="connsiteY3" fmla="*/ 762000 h 1552575"/>
                <a:gd name="connsiteX4" fmla="*/ 1386777 w 2310702"/>
                <a:gd name="connsiteY4" fmla="*/ 600075 h 1552575"/>
                <a:gd name="connsiteX5" fmla="*/ 986727 w 2310702"/>
                <a:gd name="connsiteY5" fmla="*/ 438150 h 1552575"/>
                <a:gd name="connsiteX6" fmla="*/ 767652 w 2310702"/>
                <a:gd name="connsiteY6" fmla="*/ 371475 h 1552575"/>
                <a:gd name="connsiteX7" fmla="*/ 453327 w 2310702"/>
                <a:gd name="connsiteY7" fmla="*/ 161925 h 1552575"/>
                <a:gd name="connsiteX8" fmla="*/ 62802 w 2310702"/>
                <a:gd name="connsiteY8" fmla="*/ 57150 h 1552575"/>
                <a:gd name="connsiteX9" fmla="*/ 5652 w 2310702"/>
                <a:gd name="connsiteY9" fmla="*/ 0 h 1552575"/>
                <a:gd name="connsiteX0" fmla="*/ 2310702 w 2310702"/>
                <a:gd name="connsiteY0" fmla="*/ 1552575 h 1552575"/>
                <a:gd name="connsiteX1" fmla="*/ 2215452 w 2310702"/>
                <a:gd name="connsiteY1" fmla="*/ 1171575 h 1552575"/>
                <a:gd name="connsiteX2" fmla="*/ 2005902 w 2310702"/>
                <a:gd name="connsiteY2" fmla="*/ 904875 h 1552575"/>
                <a:gd name="connsiteX3" fmla="*/ 1786827 w 2310702"/>
                <a:gd name="connsiteY3" fmla="*/ 762000 h 1552575"/>
                <a:gd name="connsiteX4" fmla="*/ 1386777 w 2310702"/>
                <a:gd name="connsiteY4" fmla="*/ 600075 h 1552575"/>
                <a:gd name="connsiteX5" fmla="*/ 1053402 w 2310702"/>
                <a:gd name="connsiteY5" fmla="*/ 390525 h 1552575"/>
                <a:gd name="connsiteX6" fmla="*/ 767652 w 2310702"/>
                <a:gd name="connsiteY6" fmla="*/ 371475 h 1552575"/>
                <a:gd name="connsiteX7" fmla="*/ 453327 w 2310702"/>
                <a:gd name="connsiteY7" fmla="*/ 161925 h 1552575"/>
                <a:gd name="connsiteX8" fmla="*/ 62802 w 2310702"/>
                <a:gd name="connsiteY8" fmla="*/ 57150 h 1552575"/>
                <a:gd name="connsiteX9" fmla="*/ 5652 w 2310702"/>
                <a:gd name="connsiteY9" fmla="*/ 0 h 1552575"/>
                <a:gd name="connsiteX0" fmla="*/ 2308734 w 2308734"/>
                <a:gd name="connsiteY0" fmla="*/ 1552575 h 1552575"/>
                <a:gd name="connsiteX1" fmla="*/ 2213484 w 2308734"/>
                <a:gd name="connsiteY1" fmla="*/ 1171575 h 1552575"/>
                <a:gd name="connsiteX2" fmla="*/ 2003934 w 2308734"/>
                <a:gd name="connsiteY2" fmla="*/ 904875 h 1552575"/>
                <a:gd name="connsiteX3" fmla="*/ 1784859 w 2308734"/>
                <a:gd name="connsiteY3" fmla="*/ 762000 h 1552575"/>
                <a:gd name="connsiteX4" fmla="*/ 1384809 w 2308734"/>
                <a:gd name="connsiteY4" fmla="*/ 600075 h 1552575"/>
                <a:gd name="connsiteX5" fmla="*/ 1051434 w 2308734"/>
                <a:gd name="connsiteY5" fmla="*/ 390525 h 1552575"/>
                <a:gd name="connsiteX6" fmla="*/ 765684 w 2308734"/>
                <a:gd name="connsiteY6" fmla="*/ 371475 h 1552575"/>
                <a:gd name="connsiteX7" fmla="*/ 384684 w 2308734"/>
                <a:gd name="connsiteY7" fmla="*/ 409575 h 1552575"/>
                <a:gd name="connsiteX8" fmla="*/ 60834 w 2308734"/>
                <a:gd name="connsiteY8" fmla="*/ 57150 h 1552575"/>
                <a:gd name="connsiteX9" fmla="*/ 3684 w 2308734"/>
                <a:gd name="connsiteY9" fmla="*/ 0 h 1552575"/>
                <a:gd name="connsiteX0" fmla="*/ 2308734 w 2308734"/>
                <a:gd name="connsiteY0" fmla="*/ 1552575 h 1552575"/>
                <a:gd name="connsiteX1" fmla="*/ 2213484 w 2308734"/>
                <a:gd name="connsiteY1" fmla="*/ 1171575 h 1552575"/>
                <a:gd name="connsiteX2" fmla="*/ 2003934 w 2308734"/>
                <a:gd name="connsiteY2" fmla="*/ 904875 h 1552575"/>
                <a:gd name="connsiteX3" fmla="*/ 1784859 w 2308734"/>
                <a:gd name="connsiteY3" fmla="*/ 762000 h 1552575"/>
                <a:gd name="connsiteX4" fmla="*/ 1384809 w 2308734"/>
                <a:gd name="connsiteY4" fmla="*/ 600075 h 1552575"/>
                <a:gd name="connsiteX5" fmla="*/ 1051434 w 2308734"/>
                <a:gd name="connsiteY5" fmla="*/ 390525 h 1552575"/>
                <a:gd name="connsiteX6" fmla="*/ 765684 w 2308734"/>
                <a:gd name="connsiteY6" fmla="*/ 371475 h 1552575"/>
                <a:gd name="connsiteX7" fmla="*/ 565659 w 2308734"/>
                <a:gd name="connsiteY7" fmla="*/ 304800 h 1552575"/>
                <a:gd name="connsiteX8" fmla="*/ 384684 w 2308734"/>
                <a:gd name="connsiteY8" fmla="*/ 409575 h 1552575"/>
                <a:gd name="connsiteX9" fmla="*/ 60834 w 2308734"/>
                <a:gd name="connsiteY9" fmla="*/ 57150 h 1552575"/>
                <a:gd name="connsiteX10" fmla="*/ 3684 w 2308734"/>
                <a:gd name="connsiteY10" fmla="*/ 0 h 1552575"/>
                <a:gd name="connsiteX0" fmla="*/ 3295718 w 3295718"/>
                <a:gd name="connsiteY0" fmla="*/ 1638300 h 1638300"/>
                <a:gd name="connsiteX1" fmla="*/ 3200468 w 3295718"/>
                <a:gd name="connsiteY1" fmla="*/ 1257300 h 1638300"/>
                <a:gd name="connsiteX2" fmla="*/ 2990918 w 3295718"/>
                <a:gd name="connsiteY2" fmla="*/ 990600 h 1638300"/>
                <a:gd name="connsiteX3" fmla="*/ 2771843 w 3295718"/>
                <a:gd name="connsiteY3" fmla="*/ 847725 h 1638300"/>
                <a:gd name="connsiteX4" fmla="*/ 2371793 w 3295718"/>
                <a:gd name="connsiteY4" fmla="*/ 685800 h 1638300"/>
                <a:gd name="connsiteX5" fmla="*/ 2038418 w 3295718"/>
                <a:gd name="connsiteY5" fmla="*/ 476250 h 1638300"/>
                <a:gd name="connsiteX6" fmla="*/ 1752668 w 3295718"/>
                <a:gd name="connsiteY6" fmla="*/ 457200 h 1638300"/>
                <a:gd name="connsiteX7" fmla="*/ 1552643 w 3295718"/>
                <a:gd name="connsiteY7" fmla="*/ 390525 h 1638300"/>
                <a:gd name="connsiteX8" fmla="*/ 1371668 w 3295718"/>
                <a:gd name="connsiteY8" fmla="*/ 495300 h 1638300"/>
                <a:gd name="connsiteX9" fmla="*/ 1047818 w 3295718"/>
                <a:gd name="connsiteY9" fmla="*/ 142875 h 1638300"/>
                <a:gd name="connsiteX10" fmla="*/ 68 w 3295718"/>
                <a:gd name="connsiteY10" fmla="*/ 0 h 1638300"/>
                <a:gd name="connsiteX0" fmla="*/ 3295650 w 3295650"/>
                <a:gd name="connsiteY0" fmla="*/ 1638300 h 1638300"/>
                <a:gd name="connsiteX1" fmla="*/ 3200400 w 3295650"/>
                <a:gd name="connsiteY1" fmla="*/ 1257300 h 1638300"/>
                <a:gd name="connsiteX2" fmla="*/ 2990850 w 3295650"/>
                <a:gd name="connsiteY2" fmla="*/ 990600 h 1638300"/>
                <a:gd name="connsiteX3" fmla="*/ 2771775 w 3295650"/>
                <a:gd name="connsiteY3" fmla="*/ 847725 h 1638300"/>
                <a:gd name="connsiteX4" fmla="*/ 2371725 w 3295650"/>
                <a:gd name="connsiteY4" fmla="*/ 685800 h 1638300"/>
                <a:gd name="connsiteX5" fmla="*/ 2038350 w 3295650"/>
                <a:gd name="connsiteY5" fmla="*/ 476250 h 1638300"/>
                <a:gd name="connsiteX6" fmla="*/ 1752600 w 3295650"/>
                <a:gd name="connsiteY6" fmla="*/ 457200 h 1638300"/>
                <a:gd name="connsiteX7" fmla="*/ 1552575 w 3295650"/>
                <a:gd name="connsiteY7" fmla="*/ 390525 h 1638300"/>
                <a:gd name="connsiteX8" fmla="*/ 1371600 w 3295650"/>
                <a:gd name="connsiteY8" fmla="*/ 495300 h 1638300"/>
                <a:gd name="connsiteX9" fmla="*/ 1047750 w 3295650"/>
                <a:gd name="connsiteY9" fmla="*/ 142875 h 1638300"/>
                <a:gd name="connsiteX10" fmla="*/ 285750 w 3295650"/>
                <a:gd name="connsiteY10" fmla="*/ 266700 h 1638300"/>
                <a:gd name="connsiteX11" fmla="*/ 0 w 3295650"/>
                <a:gd name="connsiteY11" fmla="*/ 0 h 1638300"/>
                <a:gd name="connsiteX0" fmla="*/ 3295650 w 3295650"/>
                <a:gd name="connsiteY0" fmla="*/ 1638300 h 1638300"/>
                <a:gd name="connsiteX1" fmla="*/ 3200400 w 3295650"/>
                <a:gd name="connsiteY1" fmla="*/ 1257300 h 1638300"/>
                <a:gd name="connsiteX2" fmla="*/ 2990850 w 3295650"/>
                <a:gd name="connsiteY2" fmla="*/ 990600 h 1638300"/>
                <a:gd name="connsiteX3" fmla="*/ 2771775 w 3295650"/>
                <a:gd name="connsiteY3" fmla="*/ 847725 h 1638300"/>
                <a:gd name="connsiteX4" fmla="*/ 2371725 w 3295650"/>
                <a:gd name="connsiteY4" fmla="*/ 685800 h 1638300"/>
                <a:gd name="connsiteX5" fmla="*/ 2038350 w 3295650"/>
                <a:gd name="connsiteY5" fmla="*/ 476250 h 1638300"/>
                <a:gd name="connsiteX6" fmla="*/ 1752600 w 3295650"/>
                <a:gd name="connsiteY6" fmla="*/ 457200 h 1638300"/>
                <a:gd name="connsiteX7" fmla="*/ 1552575 w 3295650"/>
                <a:gd name="connsiteY7" fmla="*/ 390525 h 1638300"/>
                <a:gd name="connsiteX8" fmla="*/ 1371600 w 3295650"/>
                <a:gd name="connsiteY8" fmla="*/ 495300 h 1638300"/>
                <a:gd name="connsiteX9" fmla="*/ 1047750 w 3295650"/>
                <a:gd name="connsiteY9" fmla="*/ 142875 h 1638300"/>
                <a:gd name="connsiteX10" fmla="*/ 704850 w 3295650"/>
                <a:gd name="connsiteY10" fmla="*/ 104775 h 1638300"/>
                <a:gd name="connsiteX11" fmla="*/ 285750 w 3295650"/>
                <a:gd name="connsiteY11" fmla="*/ 266700 h 1638300"/>
                <a:gd name="connsiteX12" fmla="*/ 0 w 3295650"/>
                <a:gd name="connsiteY12" fmla="*/ 0 h 1638300"/>
                <a:gd name="connsiteX0" fmla="*/ 3295650 w 3295650"/>
                <a:gd name="connsiteY0" fmla="*/ 1638300 h 1638300"/>
                <a:gd name="connsiteX1" fmla="*/ 3200400 w 3295650"/>
                <a:gd name="connsiteY1" fmla="*/ 1257300 h 1638300"/>
                <a:gd name="connsiteX2" fmla="*/ 2990850 w 3295650"/>
                <a:gd name="connsiteY2" fmla="*/ 990600 h 1638300"/>
                <a:gd name="connsiteX3" fmla="*/ 2771775 w 3295650"/>
                <a:gd name="connsiteY3" fmla="*/ 847725 h 1638300"/>
                <a:gd name="connsiteX4" fmla="*/ 2371725 w 3295650"/>
                <a:gd name="connsiteY4" fmla="*/ 685800 h 1638300"/>
                <a:gd name="connsiteX5" fmla="*/ 2038350 w 3295650"/>
                <a:gd name="connsiteY5" fmla="*/ 476250 h 1638300"/>
                <a:gd name="connsiteX6" fmla="*/ 1752600 w 3295650"/>
                <a:gd name="connsiteY6" fmla="*/ 457200 h 1638300"/>
                <a:gd name="connsiteX7" fmla="*/ 1552575 w 3295650"/>
                <a:gd name="connsiteY7" fmla="*/ 390525 h 1638300"/>
                <a:gd name="connsiteX8" fmla="*/ 1371600 w 3295650"/>
                <a:gd name="connsiteY8" fmla="*/ 495300 h 1638300"/>
                <a:gd name="connsiteX9" fmla="*/ 942975 w 3295650"/>
                <a:gd name="connsiteY9" fmla="*/ 314325 h 1638300"/>
                <a:gd name="connsiteX10" fmla="*/ 704850 w 3295650"/>
                <a:gd name="connsiteY10" fmla="*/ 104775 h 1638300"/>
                <a:gd name="connsiteX11" fmla="*/ 285750 w 3295650"/>
                <a:gd name="connsiteY11" fmla="*/ 266700 h 1638300"/>
                <a:gd name="connsiteX12" fmla="*/ 0 w 3295650"/>
                <a:gd name="connsiteY12" fmla="*/ 0 h 1638300"/>
                <a:gd name="connsiteX0" fmla="*/ 3295650 w 3295650"/>
                <a:gd name="connsiteY0" fmla="*/ 1638300 h 1638300"/>
                <a:gd name="connsiteX1" fmla="*/ 3200400 w 3295650"/>
                <a:gd name="connsiteY1" fmla="*/ 1257300 h 1638300"/>
                <a:gd name="connsiteX2" fmla="*/ 2990850 w 3295650"/>
                <a:gd name="connsiteY2" fmla="*/ 990600 h 1638300"/>
                <a:gd name="connsiteX3" fmla="*/ 2771775 w 3295650"/>
                <a:gd name="connsiteY3" fmla="*/ 847725 h 1638300"/>
                <a:gd name="connsiteX4" fmla="*/ 2371725 w 3295650"/>
                <a:gd name="connsiteY4" fmla="*/ 685800 h 1638300"/>
                <a:gd name="connsiteX5" fmla="*/ 2038350 w 3295650"/>
                <a:gd name="connsiteY5" fmla="*/ 476250 h 1638300"/>
                <a:gd name="connsiteX6" fmla="*/ 1752600 w 3295650"/>
                <a:gd name="connsiteY6" fmla="*/ 457200 h 1638300"/>
                <a:gd name="connsiteX7" fmla="*/ 1552575 w 3295650"/>
                <a:gd name="connsiteY7" fmla="*/ 390525 h 1638300"/>
                <a:gd name="connsiteX8" fmla="*/ 1371600 w 3295650"/>
                <a:gd name="connsiteY8" fmla="*/ 495300 h 1638300"/>
                <a:gd name="connsiteX9" fmla="*/ 1228725 w 3295650"/>
                <a:gd name="connsiteY9" fmla="*/ 381000 h 1638300"/>
                <a:gd name="connsiteX10" fmla="*/ 942975 w 3295650"/>
                <a:gd name="connsiteY10" fmla="*/ 314325 h 1638300"/>
                <a:gd name="connsiteX11" fmla="*/ 704850 w 3295650"/>
                <a:gd name="connsiteY11" fmla="*/ 104775 h 1638300"/>
                <a:gd name="connsiteX12" fmla="*/ 285750 w 3295650"/>
                <a:gd name="connsiteY12" fmla="*/ 266700 h 1638300"/>
                <a:gd name="connsiteX13" fmla="*/ 0 w 3295650"/>
                <a:gd name="connsiteY13" fmla="*/ 0 h 1638300"/>
                <a:gd name="connsiteX0" fmla="*/ 3476625 w 3476625"/>
                <a:gd name="connsiteY0" fmla="*/ 1638300 h 1638300"/>
                <a:gd name="connsiteX1" fmla="*/ 3381375 w 3476625"/>
                <a:gd name="connsiteY1" fmla="*/ 1257300 h 1638300"/>
                <a:gd name="connsiteX2" fmla="*/ 3171825 w 3476625"/>
                <a:gd name="connsiteY2" fmla="*/ 990600 h 1638300"/>
                <a:gd name="connsiteX3" fmla="*/ 2952750 w 3476625"/>
                <a:gd name="connsiteY3" fmla="*/ 847725 h 1638300"/>
                <a:gd name="connsiteX4" fmla="*/ 2552700 w 3476625"/>
                <a:gd name="connsiteY4" fmla="*/ 685800 h 1638300"/>
                <a:gd name="connsiteX5" fmla="*/ 2219325 w 3476625"/>
                <a:gd name="connsiteY5" fmla="*/ 476250 h 1638300"/>
                <a:gd name="connsiteX6" fmla="*/ 1933575 w 3476625"/>
                <a:gd name="connsiteY6" fmla="*/ 457200 h 1638300"/>
                <a:gd name="connsiteX7" fmla="*/ 1733550 w 3476625"/>
                <a:gd name="connsiteY7" fmla="*/ 390525 h 1638300"/>
                <a:gd name="connsiteX8" fmla="*/ 1552575 w 3476625"/>
                <a:gd name="connsiteY8" fmla="*/ 495300 h 1638300"/>
                <a:gd name="connsiteX9" fmla="*/ 1409700 w 3476625"/>
                <a:gd name="connsiteY9" fmla="*/ 381000 h 1638300"/>
                <a:gd name="connsiteX10" fmla="*/ 1123950 w 3476625"/>
                <a:gd name="connsiteY10" fmla="*/ 314325 h 1638300"/>
                <a:gd name="connsiteX11" fmla="*/ 885825 w 3476625"/>
                <a:gd name="connsiteY11" fmla="*/ 104775 h 1638300"/>
                <a:gd name="connsiteX12" fmla="*/ 466725 w 3476625"/>
                <a:gd name="connsiteY12" fmla="*/ 266700 h 1638300"/>
                <a:gd name="connsiteX13" fmla="*/ 0 w 3476625"/>
                <a:gd name="connsiteY13" fmla="*/ 0 h 1638300"/>
                <a:gd name="connsiteX0" fmla="*/ 3476625 w 3476625"/>
                <a:gd name="connsiteY0" fmla="*/ 1638300 h 1638300"/>
                <a:gd name="connsiteX1" fmla="*/ 3381375 w 3476625"/>
                <a:gd name="connsiteY1" fmla="*/ 1257300 h 1638300"/>
                <a:gd name="connsiteX2" fmla="*/ 3171825 w 3476625"/>
                <a:gd name="connsiteY2" fmla="*/ 990600 h 1638300"/>
                <a:gd name="connsiteX3" fmla="*/ 2952750 w 3476625"/>
                <a:gd name="connsiteY3" fmla="*/ 847725 h 1638300"/>
                <a:gd name="connsiteX4" fmla="*/ 2552700 w 3476625"/>
                <a:gd name="connsiteY4" fmla="*/ 685800 h 1638300"/>
                <a:gd name="connsiteX5" fmla="*/ 2219325 w 3476625"/>
                <a:gd name="connsiteY5" fmla="*/ 476250 h 1638300"/>
                <a:gd name="connsiteX6" fmla="*/ 1933575 w 3476625"/>
                <a:gd name="connsiteY6" fmla="*/ 457200 h 1638300"/>
                <a:gd name="connsiteX7" fmla="*/ 1733550 w 3476625"/>
                <a:gd name="connsiteY7" fmla="*/ 390525 h 1638300"/>
                <a:gd name="connsiteX8" fmla="*/ 1552575 w 3476625"/>
                <a:gd name="connsiteY8" fmla="*/ 495300 h 1638300"/>
                <a:gd name="connsiteX9" fmla="*/ 1409700 w 3476625"/>
                <a:gd name="connsiteY9" fmla="*/ 381000 h 1638300"/>
                <a:gd name="connsiteX10" fmla="*/ 1123950 w 3476625"/>
                <a:gd name="connsiteY10" fmla="*/ 314325 h 1638300"/>
                <a:gd name="connsiteX11" fmla="*/ 885825 w 3476625"/>
                <a:gd name="connsiteY11" fmla="*/ 104775 h 1638300"/>
                <a:gd name="connsiteX12" fmla="*/ 466725 w 3476625"/>
                <a:gd name="connsiteY12" fmla="*/ 266700 h 1638300"/>
                <a:gd name="connsiteX13" fmla="*/ 228601 w 3476625"/>
                <a:gd name="connsiteY13" fmla="*/ 123825 h 1638300"/>
                <a:gd name="connsiteX14" fmla="*/ 0 w 3476625"/>
                <a:gd name="connsiteY14" fmla="*/ 0 h 1638300"/>
                <a:gd name="connsiteX0" fmla="*/ 3390900 w 3390900"/>
                <a:gd name="connsiteY0" fmla="*/ 1647825 h 1647825"/>
                <a:gd name="connsiteX1" fmla="*/ 3295650 w 3390900"/>
                <a:gd name="connsiteY1" fmla="*/ 1266825 h 1647825"/>
                <a:gd name="connsiteX2" fmla="*/ 3086100 w 3390900"/>
                <a:gd name="connsiteY2" fmla="*/ 1000125 h 1647825"/>
                <a:gd name="connsiteX3" fmla="*/ 2867025 w 3390900"/>
                <a:gd name="connsiteY3" fmla="*/ 857250 h 1647825"/>
                <a:gd name="connsiteX4" fmla="*/ 2466975 w 3390900"/>
                <a:gd name="connsiteY4" fmla="*/ 695325 h 1647825"/>
                <a:gd name="connsiteX5" fmla="*/ 2133600 w 3390900"/>
                <a:gd name="connsiteY5" fmla="*/ 485775 h 1647825"/>
                <a:gd name="connsiteX6" fmla="*/ 1847850 w 3390900"/>
                <a:gd name="connsiteY6" fmla="*/ 466725 h 1647825"/>
                <a:gd name="connsiteX7" fmla="*/ 1647825 w 3390900"/>
                <a:gd name="connsiteY7" fmla="*/ 400050 h 1647825"/>
                <a:gd name="connsiteX8" fmla="*/ 1466850 w 3390900"/>
                <a:gd name="connsiteY8" fmla="*/ 504825 h 1647825"/>
                <a:gd name="connsiteX9" fmla="*/ 1323975 w 3390900"/>
                <a:gd name="connsiteY9" fmla="*/ 390525 h 1647825"/>
                <a:gd name="connsiteX10" fmla="*/ 1038225 w 3390900"/>
                <a:gd name="connsiteY10" fmla="*/ 323850 h 1647825"/>
                <a:gd name="connsiteX11" fmla="*/ 800100 w 3390900"/>
                <a:gd name="connsiteY11" fmla="*/ 114300 h 1647825"/>
                <a:gd name="connsiteX12" fmla="*/ 381000 w 3390900"/>
                <a:gd name="connsiteY12" fmla="*/ 276225 h 1647825"/>
                <a:gd name="connsiteX13" fmla="*/ 142876 w 3390900"/>
                <a:gd name="connsiteY13" fmla="*/ 133350 h 1647825"/>
                <a:gd name="connsiteX14" fmla="*/ 0 w 3390900"/>
                <a:gd name="connsiteY14" fmla="*/ 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90900" h="1647825">
                  <a:moveTo>
                    <a:pt x="3390900" y="1647825"/>
                  </a:moveTo>
                  <a:cubicBezTo>
                    <a:pt x="3348831" y="1503362"/>
                    <a:pt x="3346450" y="1374775"/>
                    <a:pt x="3295650" y="1266825"/>
                  </a:cubicBezTo>
                  <a:cubicBezTo>
                    <a:pt x="3244850" y="1158875"/>
                    <a:pt x="3157538" y="1068388"/>
                    <a:pt x="3086100" y="1000125"/>
                  </a:cubicBezTo>
                  <a:cubicBezTo>
                    <a:pt x="3014663" y="931863"/>
                    <a:pt x="2970212" y="908050"/>
                    <a:pt x="2867025" y="857250"/>
                  </a:cubicBezTo>
                  <a:cubicBezTo>
                    <a:pt x="2763838" y="806450"/>
                    <a:pt x="2589213" y="757238"/>
                    <a:pt x="2466975" y="695325"/>
                  </a:cubicBezTo>
                  <a:cubicBezTo>
                    <a:pt x="2344738" y="633413"/>
                    <a:pt x="2236787" y="523875"/>
                    <a:pt x="2133600" y="485775"/>
                  </a:cubicBezTo>
                  <a:cubicBezTo>
                    <a:pt x="2030412" y="447675"/>
                    <a:pt x="1928813" y="481013"/>
                    <a:pt x="1847850" y="466725"/>
                  </a:cubicBezTo>
                  <a:cubicBezTo>
                    <a:pt x="1766888" y="452438"/>
                    <a:pt x="1711325" y="393700"/>
                    <a:pt x="1647825" y="400050"/>
                  </a:cubicBezTo>
                  <a:cubicBezTo>
                    <a:pt x="1584325" y="406400"/>
                    <a:pt x="1520825" y="506413"/>
                    <a:pt x="1466850" y="504825"/>
                  </a:cubicBezTo>
                  <a:cubicBezTo>
                    <a:pt x="1412875" y="503238"/>
                    <a:pt x="1395413" y="420688"/>
                    <a:pt x="1323975" y="390525"/>
                  </a:cubicBezTo>
                  <a:cubicBezTo>
                    <a:pt x="1252538" y="360363"/>
                    <a:pt x="1125537" y="369887"/>
                    <a:pt x="1038225" y="323850"/>
                  </a:cubicBezTo>
                  <a:cubicBezTo>
                    <a:pt x="950913" y="277813"/>
                    <a:pt x="927100" y="93663"/>
                    <a:pt x="800100" y="114300"/>
                  </a:cubicBezTo>
                  <a:cubicBezTo>
                    <a:pt x="673100" y="134937"/>
                    <a:pt x="495300" y="271462"/>
                    <a:pt x="381000" y="276225"/>
                  </a:cubicBezTo>
                  <a:cubicBezTo>
                    <a:pt x="266700" y="280988"/>
                    <a:pt x="220664" y="177800"/>
                    <a:pt x="142876" y="133350"/>
                  </a:cubicBezTo>
                  <a:cubicBezTo>
                    <a:pt x="65089" y="88900"/>
                    <a:pt x="33338" y="22225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1133815" y="15782925"/>
              <a:ext cx="912085" cy="2543738"/>
            </a:xfrm>
            <a:custGeom>
              <a:avLst/>
              <a:gdLst>
                <a:gd name="connsiteX0" fmla="*/ 910808 w 910808"/>
                <a:gd name="connsiteY0" fmla="*/ 1612900 h 1612900"/>
                <a:gd name="connsiteX1" fmla="*/ 821908 w 910808"/>
                <a:gd name="connsiteY1" fmla="*/ 1574800 h 1612900"/>
                <a:gd name="connsiteX2" fmla="*/ 707608 w 910808"/>
                <a:gd name="connsiteY2" fmla="*/ 1574800 h 1612900"/>
                <a:gd name="connsiteX3" fmla="*/ 517108 w 910808"/>
                <a:gd name="connsiteY3" fmla="*/ 1511300 h 1612900"/>
                <a:gd name="connsiteX4" fmla="*/ 631408 w 910808"/>
                <a:gd name="connsiteY4" fmla="*/ 1409700 h 1612900"/>
                <a:gd name="connsiteX5" fmla="*/ 567908 w 910808"/>
                <a:gd name="connsiteY5" fmla="*/ 1257300 h 1612900"/>
                <a:gd name="connsiteX6" fmla="*/ 352008 w 910808"/>
                <a:gd name="connsiteY6" fmla="*/ 1219200 h 1612900"/>
                <a:gd name="connsiteX7" fmla="*/ 98008 w 910808"/>
                <a:gd name="connsiteY7" fmla="*/ 1079500 h 1612900"/>
                <a:gd name="connsiteX8" fmla="*/ 9108 w 910808"/>
                <a:gd name="connsiteY8" fmla="*/ 1041400 h 1612900"/>
                <a:gd name="connsiteX9" fmla="*/ 34508 w 910808"/>
                <a:gd name="connsiteY9" fmla="*/ 863600 h 1612900"/>
                <a:gd name="connsiteX10" fmla="*/ 288508 w 910808"/>
                <a:gd name="connsiteY10" fmla="*/ 698500 h 1612900"/>
                <a:gd name="connsiteX11" fmla="*/ 453608 w 910808"/>
                <a:gd name="connsiteY11" fmla="*/ 673100 h 1612900"/>
                <a:gd name="connsiteX12" fmla="*/ 390108 w 910808"/>
                <a:gd name="connsiteY12" fmla="*/ 558800 h 1612900"/>
                <a:gd name="connsiteX13" fmla="*/ 377408 w 910808"/>
                <a:gd name="connsiteY13" fmla="*/ 406400 h 1612900"/>
                <a:gd name="connsiteX14" fmla="*/ 288508 w 910808"/>
                <a:gd name="connsiteY14" fmla="*/ 215900 h 1612900"/>
                <a:gd name="connsiteX15" fmla="*/ 275808 w 910808"/>
                <a:gd name="connsiteY15" fmla="*/ 0 h 1612900"/>
                <a:gd name="connsiteX0" fmla="*/ 910808 w 910808"/>
                <a:gd name="connsiteY0" fmla="*/ 2489200 h 2489200"/>
                <a:gd name="connsiteX1" fmla="*/ 821908 w 910808"/>
                <a:gd name="connsiteY1" fmla="*/ 2451100 h 2489200"/>
                <a:gd name="connsiteX2" fmla="*/ 707608 w 910808"/>
                <a:gd name="connsiteY2" fmla="*/ 2451100 h 2489200"/>
                <a:gd name="connsiteX3" fmla="*/ 517108 w 910808"/>
                <a:gd name="connsiteY3" fmla="*/ 2387600 h 2489200"/>
                <a:gd name="connsiteX4" fmla="*/ 631408 w 910808"/>
                <a:gd name="connsiteY4" fmla="*/ 2286000 h 2489200"/>
                <a:gd name="connsiteX5" fmla="*/ 567908 w 910808"/>
                <a:gd name="connsiteY5" fmla="*/ 2133600 h 2489200"/>
                <a:gd name="connsiteX6" fmla="*/ 352008 w 910808"/>
                <a:gd name="connsiteY6" fmla="*/ 2095500 h 2489200"/>
                <a:gd name="connsiteX7" fmla="*/ 98008 w 910808"/>
                <a:gd name="connsiteY7" fmla="*/ 1955800 h 2489200"/>
                <a:gd name="connsiteX8" fmla="*/ 9108 w 910808"/>
                <a:gd name="connsiteY8" fmla="*/ 1917700 h 2489200"/>
                <a:gd name="connsiteX9" fmla="*/ 34508 w 910808"/>
                <a:gd name="connsiteY9" fmla="*/ 1739900 h 2489200"/>
                <a:gd name="connsiteX10" fmla="*/ 288508 w 910808"/>
                <a:gd name="connsiteY10" fmla="*/ 1574800 h 2489200"/>
                <a:gd name="connsiteX11" fmla="*/ 453608 w 910808"/>
                <a:gd name="connsiteY11" fmla="*/ 1549400 h 2489200"/>
                <a:gd name="connsiteX12" fmla="*/ 390108 w 910808"/>
                <a:gd name="connsiteY12" fmla="*/ 1435100 h 2489200"/>
                <a:gd name="connsiteX13" fmla="*/ 377408 w 910808"/>
                <a:gd name="connsiteY13" fmla="*/ 1282700 h 2489200"/>
                <a:gd name="connsiteX14" fmla="*/ 288508 w 910808"/>
                <a:gd name="connsiteY14" fmla="*/ 1092200 h 2489200"/>
                <a:gd name="connsiteX15" fmla="*/ 326608 w 910808"/>
                <a:gd name="connsiteY15" fmla="*/ 0 h 2489200"/>
                <a:gd name="connsiteX0" fmla="*/ 910808 w 910808"/>
                <a:gd name="connsiteY0" fmla="*/ 2489200 h 2489200"/>
                <a:gd name="connsiteX1" fmla="*/ 821908 w 910808"/>
                <a:gd name="connsiteY1" fmla="*/ 2451100 h 2489200"/>
                <a:gd name="connsiteX2" fmla="*/ 707608 w 910808"/>
                <a:gd name="connsiteY2" fmla="*/ 2451100 h 2489200"/>
                <a:gd name="connsiteX3" fmla="*/ 517108 w 910808"/>
                <a:gd name="connsiteY3" fmla="*/ 2387600 h 2489200"/>
                <a:gd name="connsiteX4" fmla="*/ 631408 w 910808"/>
                <a:gd name="connsiteY4" fmla="*/ 2286000 h 2489200"/>
                <a:gd name="connsiteX5" fmla="*/ 567908 w 910808"/>
                <a:gd name="connsiteY5" fmla="*/ 2133600 h 2489200"/>
                <a:gd name="connsiteX6" fmla="*/ 352008 w 910808"/>
                <a:gd name="connsiteY6" fmla="*/ 2095500 h 2489200"/>
                <a:gd name="connsiteX7" fmla="*/ 98008 w 910808"/>
                <a:gd name="connsiteY7" fmla="*/ 1955800 h 2489200"/>
                <a:gd name="connsiteX8" fmla="*/ 9108 w 910808"/>
                <a:gd name="connsiteY8" fmla="*/ 1917700 h 2489200"/>
                <a:gd name="connsiteX9" fmla="*/ 34508 w 910808"/>
                <a:gd name="connsiteY9" fmla="*/ 1739900 h 2489200"/>
                <a:gd name="connsiteX10" fmla="*/ 288508 w 910808"/>
                <a:gd name="connsiteY10" fmla="*/ 1574800 h 2489200"/>
                <a:gd name="connsiteX11" fmla="*/ 453608 w 910808"/>
                <a:gd name="connsiteY11" fmla="*/ 1549400 h 2489200"/>
                <a:gd name="connsiteX12" fmla="*/ 390108 w 910808"/>
                <a:gd name="connsiteY12" fmla="*/ 1435100 h 2489200"/>
                <a:gd name="connsiteX13" fmla="*/ 377408 w 910808"/>
                <a:gd name="connsiteY13" fmla="*/ 1282700 h 2489200"/>
                <a:gd name="connsiteX14" fmla="*/ 288508 w 910808"/>
                <a:gd name="connsiteY14" fmla="*/ 1092200 h 2489200"/>
                <a:gd name="connsiteX15" fmla="*/ 174208 w 910808"/>
                <a:gd name="connsiteY15" fmla="*/ 520700 h 2489200"/>
                <a:gd name="connsiteX16" fmla="*/ 326608 w 910808"/>
                <a:gd name="connsiteY16" fmla="*/ 0 h 2489200"/>
                <a:gd name="connsiteX0" fmla="*/ 920283 w 920283"/>
                <a:gd name="connsiteY0" fmla="*/ 2474986 h 2474986"/>
                <a:gd name="connsiteX1" fmla="*/ 821908 w 920283"/>
                <a:gd name="connsiteY1" fmla="*/ 2451100 h 2474986"/>
                <a:gd name="connsiteX2" fmla="*/ 707608 w 920283"/>
                <a:gd name="connsiteY2" fmla="*/ 2451100 h 2474986"/>
                <a:gd name="connsiteX3" fmla="*/ 517108 w 920283"/>
                <a:gd name="connsiteY3" fmla="*/ 2387600 h 2474986"/>
                <a:gd name="connsiteX4" fmla="*/ 631408 w 920283"/>
                <a:gd name="connsiteY4" fmla="*/ 2286000 h 2474986"/>
                <a:gd name="connsiteX5" fmla="*/ 567908 w 920283"/>
                <a:gd name="connsiteY5" fmla="*/ 2133600 h 2474986"/>
                <a:gd name="connsiteX6" fmla="*/ 352008 w 920283"/>
                <a:gd name="connsiteY6" fmla="*/ 2095500 h 2474986"/>
                <a:gd name="connsiteX7" fmla="*/ 98008 w 920283"/>
                <a:gd name="connsiteY7" fmla="*/ 1955800 h 2474986"/>
                <a:gd name="connsiteX8" fmla="*/ 9108 w 920283"/>
                <a:gd name="connsiteY8" fmla="*/ 1917700 h 2474986"/>
                <a:gd name="connsiteX9" fmla="*/ 34508 w 920283"/>
                <a:gd name="connsiteY9" fmla="*/ 1739900 h 2474986"/>
                <a:gd name="connsiteX10" fmla="*/ 288508 w 920283"/>
                <a:gd name="connsiteY10" fmla="*/ 1574800 h 2474986"/>
                <a:gd name="connsiteX11" fmla="*/ 453608 w 920283"/>
                <a:gd name="connsiteY11" fmla="*/ 1549400 h 2474986"/>
                <a:gd name="connsiteX12" fmla="*/ 390108 w 920283"/>
                <a:gd name="connsiteY12" fmla="*/ 1435100 h 2474986"/>
                <a:gd name="connsiteX13" fmla="*/ 377408 w 920283"/>
                <a:gd name="connsiteY13" fmla="*/ 1282700 h 2474986"/>
                <a:gd name="connsiteX14" fmla="*/ 288508 w 920283"/>
                <a:gd name="connsiteY14" fmla="*/ 1092200 h 2474986"/>
                <a:gd name="connsiteX15" fmla="*/ 174208 w 920283"/>
                <a:gd name="connsiteY15" fmla="*/ 520700 h 2474986"/>
                <a:gd name="connsiteX16" fmla="*/ 326608 w 920283"/>
                <a:gd name="connsiteY16" fmla="*/ 0 h 2474986"/>
                <a:gd name="connsiteX0" fmla="*/ 920283 w 920283"/>
                <a:gd name="connsiteY0" fmla="*/ 2474986 h 2474986"/>
                <a:gd name="connsiteX1" fmla="*/ 821908 w 920283"/>
                <a:gd name="connsiteY1" fmla="*/ 2451100 h 2474986"/>
                <a:gd name="connsiteX2" fmla="*/ 707608 w 920283"/>
                <a:gd name="connsiteY2" fmla="*/ 2451100 h 2474986"/>
                <a:gd name="connsiteX3" fmla="*/ 621340 w 920283"/>
                <a:gd name="connsiteY3" fmla="*/ 2397075 h 2474986"/>
                <a:gd name="connsiteX4" fmla="*/ 631408 w 920283"/>
                <a:gd name="connsiteY4" fmla="*/ 2286000 h 2474986"/>
                <a:gd name="connsiteX5" fmla="*/ 567908 w 920283"/>
                <a:gd name="connsiteY5" fmla="*/ 2133600 h 2474986"/>
                <a:gd name="connsiteX6" fmla="*/ 352008 w 920283"/>
                <a:gd name="connsiteY6" fmla="*/ 2095500 h 2474986"/>
                <a:gd name="connsiteX7" fmla="*/ 98008 w 920283"/>
                <a:gd name="connsiteY7" fmla="*/ 1955800 h 2474986"/>
                <a:gd name="connsiteX8" fmla="*/ 9108 w 920283"/>
                <a:gd name="connsiteY8" fmla="*/ 1917700 h 2474986"/>
                <a:gd name="connsiteX9" fmla="*/ 34508 w 920283"/>
                <a:gd name="connsiteY9" fmla="*/ 1739900 h 2474986"/>
                <a:gd name="connsiteX10" fmla="*/ 288508 w 920283"/>
                <a:gd name="connsiteY10" fmla="*/ 1574800 h 2474986"/>
                <a:gd name="connsiteX11" fmla="*/ 453608 w 920283"/>
                <a:gd name="connsiteY11" fmla="*/ 1549400 h 2474986"/>
                <a:gd name="connsiteX12" fmla="*/ 390108 w 920283"/>
                <a:gd name="connsiteY12" fmla="*/ 1435100 h 2474986"/>
                <a:gd name="connsiteX13" fmla="*/ 377408 w 920283"/>
                <a:gd name="connsiteY13" fmla="*/ 1282700 h 2474986"/>
                <a:gd name="connsiteX14" fmla="*/ 288508 w 920283"/>
                <a:gd name="connsiteY14" fmla="*/ 1092200 h 2474986"/>
                <a:gd name="connsiteX15" fmla="*/ 174208 w 920283"/>
                <a:gd name="connsiteY15" fmla="*/ 520700 h 2474986"/>
                <a:gd name="connsiteX16" fmla="*/ 326608 w 920283"/>
                <a:gd name="connsiteY16" fmla="*/ 0 h 2474986"/>
                <a:gd name="connsiteX0" fmla="*/ 920283 w 920283"/>
                <a:gd name="connsiteY0" fmla="*/ 2474986 h 2541764"/>
                <a:gd name="connsiteX1" fmla="*/ 821908 w 920283"/>
                <a:gd name="connsiteY1" fmla="*/ 2451100 h 2541764"/>
                <a:gd name="connsiteX2" fmla="*/ 688657 w 920283"/>
                <a:gd name="connsiteY2" fmla="*/ 2541119 h 2541764"/>
                <a:gd name="connsiteX3" fmla="*/ 621340 w 920283"/>
                <a:gd name="connsiteY3" fmla="*/ 2397075 h 2541764"/>
                <a:gd name="connsiteX4" fmla="*/ 631408 w 920283"/>
                <a:gd name="connsiteY4" fmla="*/ 2286000 h 2541764"/>
                <a:gd name="connsiteX5" fmla="*/ 567908 w 920283"/>
                <a:gd name="connsiteY5" fmla="*/ 2133600 h 2541764"/>
                <a:gd name="connsiteX6" fmla="*/ 352008 w 920283"/>
                <a:gd name="connsiteY6" fmla="*/ 2095500 h 2541764"/>
                <a:gd name="connsiteX7" fmla="*/ 98008 w 920283"/>
                <a:gd name="connsiteY7" fmla="*/ 1955800 h 2541764"/>
                <a:gd name="connsiteX8" fmla="*/ 9108 w 920283"/>
                <a:gd name="connsiteY8" fmla="*/ 1917700 h 2541764"/>
                <a:gd name="connsiteX9" fmla="*/ 34508 w 920283"/>
                <a:gd name="connsiteY9" fmla="*/ 1739900 h 2541764"/>
                <a:gd name="connsiteX10" fmla="*/ 288508 w 920283"/>
                <a:gd name="connsiteY10" fmla="*/ 1574800 h 2541764"/>
                <a:gd name="connsiteX11" fmla="*/ 453608 w 920283"/>
                <a:gd name="connsiteY11" fmla="*/ 1549400 h 2541764"/>
                <a:gd name="connsiteX12" fmla="*/ 390108 w 920283"/>
                <a:gd name="connsiteY12" fmla="*/ 1435100 h 2541764"/>
                <a:gd name="connsiteX13" fmla="*/ 377408 w 920283"/>
                <a:gd name="connsiteY13" fmla="*/ 1282700 h 2541764"/>
                <a:gd name="connsiteX14" fmla="*/ 288508 w 920283"/>
                <a:gd name="connsiteY14" fmla="*/ 1092200 h 2541764"/>
                <a:gd name="connsiteX15" fmla="*/ 174208 w 920283"/>
                <a:gd name="connsiteY15" fmla="*/ 520700 h 2541764"/>
                <a:gd name="connsiteX16" fmla="*/ 326608 w 920283"/>
                <a:gd name="connsiteY16" fmla="*/ 0 h 2541764"/>
                <a:gd name="connsiteX0" fmla="*/ 920283 w 920283"/>
                <a:gd name="connsiteY0" fmla="*/ 2474986 h 2543738"/>
                <a:gd name="connsiteX1" fmla="*/ 821908 w 920283"/>
                <a:gd name="connsiteY1" fmla="*/ 2489002 h 2543738"/>
                <a:gd name="connsiteX2" fmla="*/ 688657 w 920283"/>
                <a:gd name="connsiteY2" fmla="*/ 2541119 h 2543738"/>
                <a:gd name="connsiteX3" fmla="*/ 621340 w 920283"/>
                <a:gd name="connsiteY3" fmla="*/ 2397075 h 2543738"/>
                <a:gd name="connsiteX4" fmla="*/ 631408 w 920283"/>
                <a:gd name="connsiteY4" fmla="*/ 2286000 h 2543738"/>
                <a:gd name="connsiteX5" fmla="*/ 567908 w 920283"/>
                <a:gd name="connsiteY5" fmla="*/ 2133600 h 2543738"/>
                <a:gd name="connsiteX6" fmla="*/ 352008 w 920283"/>
                <a:gd name="connsiteY6" fmla="*/ 2095500 h 2543738"/>
                <a:gd name="connsiteX7" fmla="*/ 98008 w 920283"/>
                <a:gd name="connsiteY7" fmla="*/ 1955800 h 2543738"/>
                <a:gd name="connsiteX8" fmla="*/ 9108 w 920283"/>
                <a:gd name="connsiteY8" fmla="*/ 1917700 h 2543738"/>
                <a:gd name="connsiteX9" fmla="*/ 34508 w 920283"/>
                <a:gd name="connsiteY9" fmla="*/ 1739900 h 2543738"/>
                <a:gd name="connsiteX10" fmla="*/ 288508 w 920283"/>
                <a:gd name="connsiteY10" fmla="*/ 1574800 h 2543738"/>
                <a:gd name="connsiteX11" fmla="*/ 453608 w 920283"/>
                <a:gd name="connsiteY11" fmla="*/ 1549400 h 2543738"/>
                <a:gd name="connsiteX12" fmla="*/ 390108 w 920283"/>
                <a:gd name="connsiteY12" fmla="*/ 1435100 h 2543738"/>
                <a:gd name="connsiteX13" fmla="*/ 377408 w 920283"/>
                <a:gd name="connsiteY13" fmla="*/ 1282700 h 2543738"/>
                <a:gd name="connsiteX14" fmla="*/ 288508 w 920283"/>
                <a:gd name="connsiteY14" fmla="*/ 1092200 h 2543738"/>
                <a:gd name="connsiteX15" fmla="*/ 174208 w 920283"/>
                <a:gd name="connsiteY15" fmla="*/ 520700 h 2543738"/>
                <a:gd name="connsiteX16" fmla="*/ 326608 w 920283"/>
                <a:gd name="connsiteY16" fmla="*/ 0 h 2543738"/>
                <a:gd name="connsiteX0" fmla="*/ 920283 w 920283"/>
                <a:gd name="connsiteY0" fmla="*/ 2474986 h 2543738"/>
                <a:gd name="connsiteX1" fmla="*/ 821908 w 920283"/>
                <a:gd name="connsiteY1" fmla="*/ 2489002 h 2543738"/>
                <a:gd name="connsiteX2" fmla="*/ 688657 w 920283"/>
                <a:gd name="connsiteY2" fmla="*/ 2541119 h 2543738"/>
                <a:gd name="connsiteX3" fmla="*/ 621340 w 920283"/>
                <a:gd name="connsiteY3" fmla="*/ 2397075 h 2543738"/>
                <a:gd name="connsiteX4" fmla="*/ 669311 w 920283"/>
                <a:gd name="connsiteY4" fmla="*/ 2281262 h 2543738"/>
                <a:gd name="connsiteX5" fmla="*/ 567908 w 920283"/>
                <a:gd name="connsiteY5" fmla="*/ 2133600 h 2543738"/>
                <a:gd name="connsiteX6" fmla="*/ 352008 w 920283"/>
                <a:gd name="connsiteY6" fmla="*/ 2095500 h 2543738"/>
                <a:gd name="connsiteX7" fmla="*/ 98008 w 920283"/>
                <a:gd name="connsiteY7" fmla="*/ 1955800 h 2543738"/>
                <a:gd name="connsiteX8" fmla="*/ 9108 w 920283"/>
                <a:gd name="connsiteY8" fmla="*/ 1917700 h 2543738"/>
                <a:gd name="connsiteX9" fmla="*/ 34508 w 920283"/>
                <a:gd name="connsiteY9" fmla="*/ 1739900 h 2543738"/>
                <a:gd name="connsiteX10" fmla="*/ 288508 w 920283"/>
                <a:gd name="connsiteY10" fmla="*/ 1574800 h 2543738"/>
                <a:gd name="connsiteX11" fmla="*/ 453608 w 920283"/>
                <a:gd name="connsiteY11" fmla="*/ 1549400 h 2543738"/>
                <a:gd name="connsiteX12" fmla="*/ 390108 w 920283"/>
                <a:gd name="connsiteY12" fmla="*/ 1435100 h 2543738"/>
                <a:gd name="connsiteX13" fmla="*/ 377408 w 920283"/>
                <a:gd name="connsiteY13" fmla="*/ 1282700 h 2543738"/>
                <a:gd name="connsiteX14" fmla="*/ 288508 w 920283"/>
                <a:gd name="connsiteY14" fmla="*/ 1092200 h 2543738"/>
                <a:gd name="connsiteX15" fmla="*/ 174208 w 920283"/>
                <a:gd name="connsiteY15" fmla="*/ 520700 h 2543738"/>
                <a:gd name="connsiteX16" fmla="*/ 326608 w 920283"/>
                <a:gd name="connsiteY16" fmla="*/ 0 h 2543738"/>
                <a:gd name="connsiteX0" fmla="*/ 920283 w 920283"/>
                <a:gd name="connsiteY0" fmla="*/ 2474986 h 2543738"/>
                <a:gd name="connsiteX1" fmla="*/ 821908 w 920283"/>
                <a:gd name="connsiteY1" fmla="*/ 2489002 h 2543738"/>
                <a:gd name="connsiteX2" fmla="*/ 688657 w 920283"/>
                <a:gd name="connsiteY2" fmla="*/ 2541119 h 2543738"/>
                <a:gd name="connsiteX3" fmla="*/ 621340 w 920283"/>
                <a:gd name="connsiteY3" fmla="*/ 2397075 h 2543738"/>
                <a:gd name="connsiteX4" fmla="*/ 669311 w 920283"/>
                <a:gd name="connsiteY4" fmla="*/ 2281262 h 2543738"/>
                <a:gd name="connsiteX5" fmla="*/ 582122 w 920283"/>
                <a:gd name="connsiteY5" fmla="*/ 2128862 h 2543738"/>
                <a:gd name="connsiteX6" fmla="*/ 352008 w 920283"/>
                <a:gd name="connsiteY6" fmla="*/ 2095500 h 2543738"/>
                <a:gd name="connsiteX7" fmla="*/ 98008 w 920283"/>
                <a:gd name="connsiteY7" fmla="*/ 1955800 h 2543738"/>
                <a:gd name="connsiteX8" fmla="*/ 9108 w 920283"/>
                <a:gd name="connsiteY8" fmla="*/ 1917700 h 2543738"/>
                <a:gd name="connsiteX9" fmla="*/ 34508 w 920283"/>
                <a:gd name="connsiteY9" fmla="*/ 1739900 h 2543738"/>
                <a:gd name="connsiteX10" fmla="*/ 288508 w 920283"/>
                <a:gd name="connsiteY10" fmla="*/ 1574800 h 2543738"/>
                <a:gd name="connsiteX11" fmla="*/ 453608 w 920283"/>
                <a:gd name="connsiteY11" fmla="*/ 1549400 h 2543738"/>
                <a:gd name="connsiteX12" fmla="*/ 390108 w 920283"/>
                <a:gd name="connsiteY12" fmla="*/ 1435100 h 2543738"/>
                <a:gd name="connsiteX13" fmla="*/ 377408 w 920283"/>
                <a:gd name="connsiteY13" fmla="*/ 1282700 h 2543738"/>
                <a:gd name="connsiteX14" fmla="*/ 288508 w 920283"/>
                <a:gd name="connsiteY14" fmla="*/ 1092200 h 2543738"/>
                <a:gd name="connsiteX15" fmla="*/ 174208 w 920283"/>
                <a:gd name="connsiteY15" fmla="*/ 520700 h 2543738"/>
                <a:gd name="connsiteX16" fmla="*/ 326608 w 920283"/>
                <a:gd name="connsiteY16" fmla="*/ 0 h 2543738"/>
                <a:gd name="connsiteX0" fmla="*/ 919297 w 919297"/>
                <a:gd name="connsiteY0" fmla="*/ 2474986 h 2543738"/>
                <a:gd name="connsiteX1" fmla="*/ 820922 w 919297"/>
                <a:gd name="connsiteY1" fmla="*/ 2489002 h 2543738"/>
                <a:gd name="connsiteX2" fmla="*/ 687671 w 919297"/>
                <a:gd name="connsiteY2" fmla="*/ 2541119 h 2543738"/>
                <a:gd name="connsiteX3" fmla="*/ 620354 w 919297"/>
                <a:gd name="connsiteY3" fmla="*/ 2397075 h 2543738"/>
                <a:gd name="connsiteX4" fmla="*/ 668325 w 919297"/>
                <a:gd name="connsiteY4" fmla="*/ 2281262 h 2543738"/>
                <a:gd name="connsiteX5" fmla="*/ 581136 w 919297"/>
                <a:gd name="connsiteY5" fmla="*/ 2128862 h 2543738"/>
                <a:gd name="connsiteX6" fmla="*/ 351022 w 919297"/>
                <a:gd name="connsiteY6" fmla="*/ 2095500 h 2543738"/>
                <a:gd name="connsiteX7" fmla="*/ 82809 w 919297"/>
                <a:gd name="connsiteY7" fmla="*/ 1993702 h 2543738"/>
                <a:gd name="connsiteX8" fmla="*/ 8122 w 919297"/>
                <a:gd name="connsiteY8" fmla="*/ 1917700 h 2543738"/>
                <a:gd name="connsiteX9" fmla="*/ 33522 w 919297"/>
                <a:gd name="connsiteY9" fmla="*/ 1739900 h 2543738"/>
                <a:gd name="connsiteX10" fmla="*/ 287522 w 919297"/>
                <a:gd name="connsiteY10" fmla="*/ 1574800 h 2543738"/>
                <a:gd name="connsiteX11" fmla="*/ 452622 w 919297"/>
                <a:gd name="connsiteY11" fmla="*/ 1549400 h 2543738"/>
                <a:gd name="connsiteX12" fmla="*/ 389122 w 919297"/>
                <a:gd name="connsiteY12" fmla="*/ 1435100 h 2543738"/>
                <a:gd name="connsiteX13" fmla="*/ 376422 w 919297"/>
                <a:gd name="connsiteY13" fmla="*/ 1282700 h 2543738"/>
                <a:gd name="connsiteX14" fmla="*/ 287522 w 919297"/>
                <a:gd name="connsiteY14" fmla="*/ 1092200 h 2543738"/>
                <a:gd name="connsiteX15" fmla="*/ 173222 w 919297"/>
                <a:gd name="connsiteY15" fmla="*/ 520700 h 2543738"/>
                <a:gd name="connsiteX16" fmla="*/ 325622 w 919297"/>
                <a:gd name="connsiteY16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280310 w 912085"/>
                <a:gd name="connsiteY10" fmla="*/ 1574800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166010 w 912085"/>
                <a:gd name="connsiteY15" fmla="*/ 520700 h 2543738"/>
                <a:gd name="connsiteX16" fmla="*/ 318410 w 912085"/>
                <a:gd name="connsiteY16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341902 w 912085"/>
                <a:gd name="connsiteY10" fmla="*/ 1716935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166010 w 912085"/>
                <a:gd name="connsiteY15" fmla="*/ 520700 h 2543738"/>
                <a:gd name="connsiteX16" fmla="*/ 318410 w 912085"/>
                <a:gd name="connsiteY16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341902 w 912085"/>
                <a:gd name="connsiteY10" fmla="*/ 1716935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113779 w 912085"/>
                <a:gd name="connsiteY15" fmla="*/ 657324 h 2543738"/>
                <a:gd name="connsiteX16" fmla="*/ 166010 w 912085"/>
                <a:gd name="connsiteY16" fmla="*/ 520700 h 2543738"/>
                <a:gd name="connsiteX17" fmla="*/ 318410 w 912085"/>
                <a:gd name="connsiteY17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341902 w 912085"/>
                <a:gd name="connsiteY10" fmla="*/ 1716935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308030 w 912085"/>
                <a:gd name="connsiteY15" fmla="*/ 927380 h 2543738"/>
                <a:gd name="connsiteX16" fmla="*/ 113779 w 912085"/>
                <a:gd name="connsiteY16" fmla="*/ 657324 h 2543738"/>
                <a:gd name="connsiteX17" fmla="*/ 166010 w 912085"/>
                <a:gd name="connsiteY17" fmla="*/ 520700 h 2543738"/>
                <a:gd name="connsiteX18" fmla="*/ 318410 w 912085"/>
                <a:gd name="connsiteY18" fmla="*/ 0 h 2543738"/>
                <a:gd name="connsiteX0" fmla="*/ 912085 w 912085"/>
                <a:gd name="connsiteY0" fmla="*/ 2474986 h 2543738"/>
                <a:gd name="connsiteX1" fmla="*/ 813710 w 912085"/>
                <a:gd name="connsiteY1" fmla="*/ 2489002 h 2543738"/>
                <a:gd name="connsiteX2" fmla="*/ 680459 w 912085"/>
                <a:gd name="connsiteY2" fmla="*/ 2541119 h 2543738"/>
                <a:gd name="connsiteX3" fmla="*/ 613142 w 912085"/>
                <a:gd name="connsiteY3" fmla="*/ 2397075 h 2543738"/>
                <a:gd name="connsiteX4" fmla="*/ 661113 w 912085"/>
                <a:gd name="connsiteY4" fmla="*/ 2281262 h 2543738"/>
                <a:gd name="connsiteX5" fmla="*/ 573924 w 912085"/>
                <a:gd name="connsiteY5" fmla="*/ 2128862 h 2543738"/>
                <a:gd name="connsiteX6" fmla="*/ 343810 w 912085"/>
                <a:gd name="connsiteY6" fmla="*/ 2095500 h 2543738"/>
                <a:gd name="connsiteX7" fmla="*/ 75597 w 912085"/>
                <a:gd name="connsiteY7" fmla="*/ 1993702 h 2543738"/>
                <a:gd name="connsiteX8" fmla="*/ 910 w 912085"/>
                <a:gd name="connsiteY8" fmla="*/ 1917700 h 2543738"/>
                <a:gd name="connsiteX9" fmla="*/ 111591 w 912085"/>
                <a:gd name="connsiteY9" fmla="*/ 1815705 h 2543738"/>
                <a:gd name="connsiteX10" fmla="*/ 341902 w 912085"/>
                <a:gd name="connsiteY10" fmla="*/ 1716935 h 2543738"/>
                <a:gd name="connsiteX11" fmla="*/ 445410 w 912085"/>
                <a:gd name="connsiteY11" fmla="*/ 1549400 h 2543738"/>
                <a:gd name="connsiteX12" fmla="*/ 381910 w 912085"/>
                <a:gd name="connsiteY12" fmla="*/ 1435100 h 2543738"/>
                <a:gd name="connsiteX13" fmla="*/ 369210 w 912085"/>
                <a:gd name="connsiteY13" fmla="*/ 1282700 h 2543738"/>
                <a:gd name="connsiteX14" fmla="*/ 280310 w 912085"/>
                <a:gd name="connsiteY14" fmla="*/ 1092200 h 2543738"/>
                <a:gd name="connsiteX15" fmla="*/ 308030 w 912085"/>
                <a:gd name="connsiteY15" fmla="*/ 927380 h 2543738"/>
                <a:gd name="connsiteX16" fmla="*/ 113779 w 912085"/>
                <a:gd name="connsiteY16" fmla="*/ 657324 h 2543738"/>
                <a:gd name="connsiteX17" fmla="*/ 166010 w 912085"/>
                <a:gd name="connsiteY17" fmla="*/ 520700 h 2543738"/>
                <a:gd name="connsiteX18" fmla="*/ 284340 w 912085"/>
                <a:gd name="connsiteY18" fmla="*/ 235657 h 2543738"/>
                <a:gd name="connsiteX19" fmla="*/ 318410 w 912085"/>
                <a:gd name="connsiteY19" fmla="*/ 0 h 254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2085" h="2543738">
                  <a:moveTo>
                    <a:pt x="912085" y="2474986"/>
                  </a:moveTo>
                  <a:cubicBezTo>
                    <a:pt x="884568" y="2459111"/>
                    <a:pt x="852314" y="2477980"/>
                    <a:pt x="813710" y="2489002"/>
                  </a:cubicBezTo>
                  <a:cubicBezTo>
                    <a:pt x="775106" y="2500024"/>
                    <a:pt x="713887" y="2556440"/>
                    <a:pt x="680459" y="2541119"/>
                  </a:cubicBezTo>
                  <a:cubicBezTo>
                    <a:pt x="647031" y="2525798"/>
                    <a:pt x="616366" y="2440385"/>
                    <a:pt x="613142" y="2397075"/>
                  </a:cubicBezTo>
                  <a:cubicBezTo>
                    <a:pt x="609918" y="2353766"/>
                    <a:pt x="667649" y="2325964"/>
                    <a:pt x="661113" y="2281262"/>
                  </a:cubicBezTo>
                  <a:cubicBezTo>
                    <a:pt x="654577" y="2236560"/>
                    <a:pt x="626808" y="2159822"/>
                    <a:pt x="573924" y="2128862"/>
                  </a:cubicBezTo>
                  <a:cubicBezTo>
                    <a:pt x="521040" y="2097902"/>
                    <a:pt x="426864" y="2118027"/>
                    <a:pt x="343810" y="2095500"/>
                  </a:cubicBezTo>
                  <a:cubicBezTo>
                    <a:pt x="260756" y="2072973"/>
                    <a:pt x="132747" y="2023335"/>
                    <a:pt x="75597" y="1993702"/>
                  </a:cubicBezTo>
                  <a:cubicBezTo>
                    <a:pt x="18447" y="1964069"/>
                    <a:pt x="-5089" y="1947366"/>
                    <a:pt x="910" y="1917700"/>
                  </a:cubicBezTo>
                  <a:cubicBezTo>
                    <a:pt x="6909" y="1888034"/>
                    <a:pt x="54759" y="1849166"/>
                    <a:pt x="111591" y="1815705"/>
                  </a:cubicBezTo>
                  <a:cubicBezTo>
                    <a:pt x="168423" y="1782244"/>
                    <a:pt x="286266" y="1761319"/>
                    <a:pt x="341902" y="1716935"/>
                  </a:cubicBezTo>
                  <a:cubicBezTo>
                    <a:pt x="397538" y="1672551"/>
                    <a:pt x="438742" y="1596372"/>
                    <a:pt x="445410" y="1549400"/>
                  </a:cubicBezTo>
                  <a:cubicBezTo>
                    <a:pt x="452078" y="1502428"/>
                    <a:pt x="394610" y="1479550"/>
                    <a:pt x="381910" y="1435100"/>
                  </a:cubicBezTo>
                  <a:cubicBezTo>
                    <a:pt x="369210" y="1390650"/>
                    <a:pt x="386143" y="1339850"/>
                    <a:pt x="369210" y="1282700"/>
                  </a:cubicBezTo>
                  <a:cubicBezTo>
                    <a:pt x="352277" y="1225550"/>
                    <a:pt x="290507" y="1151420"/>
                    <a:pt x="280310" y="1092200"/>
                  </a:cubicBezTo>
                  <a:cubicBezTo>
                    <a:pt x="270113" y="1032980"/>
                    <a:pt x="335785" y="999859"/>
                    <a:pt x="308030" y="927380"/>
                  </a:cubicBezTo>
                  <a:cubicBezTo>
                    <a:pt x="280275" y="854901"/>
                    <a:pt x="123236" y="729842"/>
                    <a:pt x="113779" y="657324"/>
                  </a:cubicBezTo>
                  <a:cubicBezTo>
                    <a:pt x="104323" y="584806"/>
                    <a:pt x="144690" y="591767"/>
                    <a:pt x="166010" y="520700"/>
                  </a:cubicBezTo>
                  <a:cubicBezTo>
                    <a:pt x="187330" y="449633"/>
                    <a:pt x="258940" y="322440"/>
                    <a:pt x="284340" y="235657"/>
                  </a:cubicBezTo>
                  <a:cubicBezTo>
                    <a:pt x="309740" y="148874"/>
                    <a:pt x="305625" y="38487"/>
                    <a:pt x="31841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038810" y="14962048"/>
              <a:ext cx="392382" cy="3278574"/>
            </a:xfrm>
            <a:custGeom>
              <a:avLst/>
              <a:gdLst>
                <a:gd name="connsiteX0" fmla="*/ 9476 w 392382"/>
                <a:gd name="connsiteY0" fmla="*/ 3278574 h 3278574"/>
                <a:gd name="connsiteX1" fmla="*/ 66330 w 392382"/>
                <a:gd name="connsiteY1" fmla="*/ 3250147 h 3278574"/>
                <a:gd name="connsiteX2" fmla="*/ 156349 w 392382"/>
                <a:gd name="connsiteY2" fmla="*/ 3117488 h 3278574"/>
                <a:gd name="connsiteX3" fmla="*/ 175300 w 392382"/>
                <a:gd name="connsiteY3" fmla="*/ 2961140 h 3278574"/>
                <a:gd name="connsiteX4" fmla="*/ 142135 w 392382"/>
                <a:gd name="connsiteY4" fmla="*/ 2814267 h 3278574"/>
                <a:gd name="connsiteX5" fmla="*/ 146873 w 392382"/>
                <a:gd name="connsiteY5" fmla="*/ 2700559 h 3278574"/>
                <a:gd name="connsiteX6" fmla="*/ 123184 w 392382"/>
                <a:gd name="connsiteY6" fmla="*/ 2563162 h 3278574"/>
                <a:gd name="connsiteX7" fmla="*/ 90019 w 392382"/>
                <a:gd name="connsiteY7" fmla="*/ 2468406 h 3278574"/>
                <a:gd name="connsiteX8" fmla="*/ 132659 w 392382"/>
                <a:gd name="connsiteY8" fmla="*/ 2345222 h 3278574"/>
                <a:gd name="connsiteX9" fmla="*/ 255843 w 392382"/>
                <a:gd name="connsiteY9" fmla="*/ 2226777 h 3278574"/>
                <a:gd name="connsiteX10" fmla="*/ 383764 w 392382"/>
                <a:gd name="connsiteY10" fmla="*/ 2056215 h 3278574"/>
                <a:gd name="connsiteX11" fmla="*/ 374288 w 392382"/>
                <a:gd name="connsiteY11" fmla="*/ 1876178 h 3278574"/>
                <a:gd name="connsiteX12" fmla="*/ 322172 w 392382"/>
                <a:gd name="connsiteY12" fmla="*/ 1743519 h 3278574"/>
                <a:gd name="connsiteX13" fmla="*/ 322172 w 392382"/>
                <a:gd name="connsiteY13" fmla="*/ 1563482 h 3278574"/>
                <a:gd name="connsiteX14" fmla="*/ 317435 w 392382"/>
                <a:gd name="connsiteY14" fmla="*/ 1388182 h 3278574"/>
                <a:gd name="connsiteX15" fmla="*/ 298483 w 392382"/>
                <a:gd name="connsiteY15" fmla="*/ 1222358 h 3278574"/>
                <a:gd name="connsiteX16" fmla="*/ 331648 w 392382"/>
                <a:gd name="connsiteY16" fmla="*/ 1023370 h 3278574"/>
                <a:gd name="connsiteX17" fmla="*/ 293745 w 392382"/>
                <a:gd name="connsiteY17" fmla="*/ 919137 h 3278574"/>
                <a:gd name="connsiteX18" fmla="*/ 298483 w 392382"/>
                <a:gd name="connsiteY18" fmla="*/ 829119 h 3278574"/>
                <a:gd name="connsiteX19" fmla="*/ 307959 w 392382"/>
                <a:gd name="connsiteY19" fmla="*/ 686984 h 3278574"/>
                <a:gd name="connsiteX20" fmla="*/ 317435 w 392382"/>
                <a:gd name="connsiteY20" fmla="*/ 535374 h 3278574"/>
                <a:gd name="connsiteX21" fmla="*/ 388502 w 392382"/>
                <a:gd name="connsiteY21" fmla="*/ 450093 h 3278574"/>
                <a:gd name="connsiteX22" fmla="*/ 336386 w 392382"/>
                <a:gd name="connsiteY22" fmla="*/ 289007 h 3278574"/>
                <a:gd name="connsiteX23" fmla="*/ 279532 w 392382"/>
                <a:gd name="connsiteY23" fmla="*/ 232153 h 3278574"/>
                <a:gd name="connsiteX24" fmla="*/ 137397 w 392382"/>
                <a:gd name="connsiteY24" fmla="*/ 184775 h 3278574"/>
                <a:gd name="connsiteX25" fmla="*/ 52116 w 392382"/>
                <a:gd name="connsiteY25" fmla="*/ 165824 h 3278574"/>
                <a:gd name="connsiteX26" fmla="*/ 0 w 392382"/>
                <a:gd name="connsiteY26" fmla="*/ 0 h 327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2382" h="3278574">
                  <a:moveTo>
                    <a:pt x="9476" y="3278574"/>
                  </a:moveTo>
                  <a:cubicBezTo>
                    <a:pt x="25663" y="3277784"/>
                    <a:pt x="41851" y="3276995"/>
                    <a:pt x="66330" y="3250147"/>
                  </a:cubicBezTo>
                  <a:cubicBezTo>
                    <a:pt x="90809" y="3223299"/>
                    <a:pt x="138187" y="3165656"/>
                    <a:pt x="156349" y="3117488"/>
                  </a:cubicBezTo>
                  <a:cubicBezTo>
                    <a:pt x="174511" y="3069320"/>
                    <a:pt x="177669" y="3011677"/>
                    <a:pt x="175300" y="2961140"/>
                  </a:cubicBezTo>
                  <a:cubicBezTo>
                    <a:pt x="172931" y="2910603"/>
                    <a:pt x="146873" y="2857697"/>
                    <a:pt x="142135" y="2814267"/>
                  </a:cubicBezTo>
                  <a:cubicBezTo>
                    <a:pt x="137397" y="2770837"/>
                    <a:pt x="150031" y="2742410"/>
                    <a:pt x="146873" y="2700559"/>
                  </a:cubicBezTo>
                  <a:cubicBezTo>
                    <a:pt x="143715" y="2658708"/>
                    <a:pt x="132660" y="2601854"/>
                    <a:pt x="123184" y="2563162"/>
                  </a:cubicBezTo>
                  <a:cubicBezTo>
                    <a:pt x="113708" y="2524470"/>
                    <a:pt x="88440" y="2504729"/>
                    <a:pt x="90019" y="2468406"/>
                  </a:cubicBezTo>
                  <a:cubicBezTo>
                    <a:pt x="91598" y="2432083"/>
                    <a:pt x="105022" y="2385493"/>
                    <a:pt x="132659" y="2345222"/>
                  </a:cubicBezTo>
                  <a:cubicBezTo>
                    <a:pt x="160296" y="2304951"/>
                    <a:pt x="213992" y="2274945"/>
                    <a:pt x="255843" y="2226777"/>
                  </a:cubicBezTo>
                  <a:cubicBezTo>
                    <a:pt x="297694" y="2178609"/>
                    <a:pt x="364023" y="2114648"/>
                    <a:pt x="383764" y="2056215"/>
                  </a:cubicBezTo>
                  <a:cubicBezTo>
                    <a:pt x="403505" y="1997782"/>
                    <a:pt x="384553" y="1928294"/>
                    <a:pt x="374288" y="1876178"/>
                  </a:cubicBezTo>
                  <a:cubicBezTo>
                    <a:pt x="364023" y="1824062"/>
                    <a:pt x="330858" y="1795635"/>
                    <a:pt x="322172" y="1743519"/>
                  </a:cubicBezTo>
                  <a:cubicBezTo>
                    <a:pt x="313486" y="1691403"/>
                    <a:pt x="322961" y="1622705"/>
                    <a:pt x="322172" y="1563482"/>
                  </a:cubicBezTo>
                  <a:cubicBezTo>
                    <a:pt x="321383" y="1504259"/>
                    <a:pt x="321383" y="1445036"/>
                    <a:pt x="317435" y="1388182"/>
                  </a:cubicBezTo>
                  <a:cubicBezTo>
                    <a:pt x="313487" y="1331328"/>
                    <a:pt x="296114" y="1283160"/>
                    <a:pt x="298483" y="1222358"/>
                  </a:cubicBezTo>
                  <a:cubicBezTo>
                    <a:pt x="300852" y="1161556"/>
                    <a:pt x="332438" y="1073907"/>
                    <a:pt x="331648" y="1023370"/>
                  </a:cubicBezTo>
                  <a:cubicBezTo>
                    <a:pt x="330858" y="972833"/>
                    <a:pt x="299272" y="951512"/>
                    <a:pt x="293745" y="919137"/>
                  </a:cubicBezTo>
                  <a:cubicBezTo>
                    <a:pt x="288218" y="886762"/>
                    <a:pt x="296114" y="867811"/>
                    <a:pt x="298483" y="829119"/>
                  </a:cubicBezTo>
                  <a:cubicBezTo>
                    <a:pt x="300852" y="790427"/>
                    <a:pt x="304800" y="735941"/>
                    <a:pt x="307959" y="686984"/>
                  </a:cubicBezTo>
                  <a:cubicBezTo>
                    <a:pt x="311118" y="638027"/>
                    <a:pt x="304011" y="574856"/>
                    <a:pt x="317435" y="535374"/>
                  </a:cubicBezTo>
                  <a:cubicBezTo>
                    <a:pt x="330859" y="495892"/>
                    <a:pt x="385344" y="491154"/>
                    <a:pt x="388502" y="450093"/>
                  </a:cubicBezTo>
                  <a:cubicBezTo>
                    <a:pt x="391660" y="409032"/>
                    <a:pt x="354548" y="325330"/>
                    <a:pt x="336386" y="289007"/>
                  </a:cubicBezTo>
                  <a:cubicBezTo>
                    <a:pt x="318224" y="252684"/>
                    <a:pt x="312697" y="249525"/>
                    <a:pt x="279532" y="232153"/>
                  </a:cubicBezTo>
                  <a:cubicBezTo>
                    <a:pt x="246367" y="214781"/>
                    <a:pt x="175300" y="195830"/>
                    <a:pt x="137397" y="184775"/>
                  </a:cubicBezTo>
                  <a:cubicBezTo>
                    <a:pt x="99494" y="173720"/>
                    <a:pt x="75016" y="196620"/>
                    <a:pt x="52116" y="165824"/>
                  </a:cubicBezTo>
                  <a:cubicBezTo>
                    <a:pt x="29217" y="135028"/>
                    <a:pt x="14608" y="67514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330752" y="11839433"/>
              <a:ext cx="1323833" cy="3759958"/>
            </a:xfrm>
            <a:custGeom>
              <a:avLst/>
              <a:gdLst>
                <a:gd name="connsiteX0" fmla="*/ 1323833 w 1323833"/>
                <a:gd name="connsiteY0" fmla="*/ 3759958 h 3759958"/>
                <a:gd name="connsiteX1" fmla="*/ 1187355 w 1323833"/>
                <a:gd name="connsiteY1" fmla="*/ 3719015 h 3759958"/>
                <a:gd name="connsiteX2" fmla="*/ 1030406 w 1323833"/>
                <a:gd name="connsiteY2" fmla="*/ 3753134 h 3759958"/>
                <a:gd name="connsiteX3" fmla="*/ 928048 w 1323833"/>
                <a:gd name="connsiteY3" fmla="*/ 3691719 h 3759958"/>
                <a:gd name="connsiteX4" fmla="*/ 975815 w 1323833"/>
                <a:gd name="connsiteY4" fmla="*/ 3480179 h 3759958"/>
                <a:gd name="connsiteX5" fmla="*/ 846161 w 1323833"/>
                <a:gd name="connsiteY5" fmla="*/ 3282286 h 3759958"/>
                <a:gd name="connsiteX6" fmla="*/ 736979 w 1323833"/>
                <a:gd name="connsiteY6" fmla="*/ 2988860 h 3759958"/>
                <a:gd name="connsiteX7" fmla="*/ 777923 w 1323833"/>
                <a:gd name="connsiteY7" fmla="*/ 2750024 h 3759958"/>
                <a:gd name="connsiteX8" fmla="*/ 812042 w 1323833"/>
                <a:gd name="connsiteY8" fmla="*/ 2661313 h 3759958"/>
                <a:gd name="connsiteX9" fmla="*/ 757451 w 1323833"/>
                <a:gd name="connsiteY9" fmla="*/ 2477068 h 3759958"/>
                <a:gd name="connsiteX10" fmla="*/ 716508 w 1323833"/>
                <a:gd name="connsiteY10" fmla="*/ 2381534 h 3759958"/>
                <a:gd name="connsiteX11" fmla="*/ 750627 w 1323833"/>
                <a:gd name="connsiteY11" fmla="*/ 2279176 h 3759958"/>
                <a:gd name="connsiteX12" fmla="*/ 620973 w 1323833"/>
                <a:gd name="connsiteY12" fmla="*/ 2088107 h 3759958"/>
                <a:gd name="connsiteX13" fmla="*/ 484496 w 1323833"/>
                <a:gd name="connsiteY13" fmla="*/ 1767385 h 3759958"/>
                <a:gd name="connsiteX14" fmla="*/ 532263 w 1323833"/>
                <a:gd name="connsiteY14" fmla="*/ 1514901 h 3759958"/>
                <a:gd name="connsiteX15" fmla="*/ 491320 w 1323833"/>
                <a:gd name="connsiteY15" fmla="*/ 1385248 h 3759958"/>
                <a:gd name="connsiteX16" fmla="*/ 580030 w 1323833"/>
                <a:gd name="connsiteY16" fmla="*/ 1255594 h 3759958"/>
                <a:gd name="connsiteX17" fmla="*/ 525439 w 1323833"/>
                <a:gd name="connsiteY17" fmla="*/ 1105468 h 3759958"/>
                <a:gd name="connsiteX18" fmla="*/ 607326 w 1323833"/>
                <a:gd name="connsiteY18" fmla="*/ 1016758 h 3759958"/>
                <a:gd name="connsiteX19" fmla="*/ 552735 w 1323833"/>
                <a:gd name="connsiteY19" fmla="*/ 620973 h 3759958"/>
                <a:gd name="connsiteX20" fmla="*/ 484496 w 1323833"/>
                <a:gd name="connsiteY20" fmla="*/ 464024 h 3759958"/>
                <a:gd name="connsiteX21" fmla="*/ 388961 w 1323833"/>
                <a:gd name="connsiteY21" fmla="*/ 395785 h 3759958"/>
                <a:gd name="connsiteX22" fmla="*/ 361666 w 1323833"/>
                <a:gd name="connsiteY22" fmla="*/ 313898 h 3759958"/>
                <a:gd name="connsiteX23" fmla="*/ 204717 w 1323833"/>
                <a:gd name="connsiteY23" fmla="*/ 300251 h 3759958"/>
                <a:gd name="connsiteX24" fmla="*/ 163773 w 1323833"/>
                <a:gd name="connsiteY24" fmla="*/ 191068 h 3759958"/>
                <a:gd name="connsiteX25" fmla="*/ 61415 w 1323833"/>
                <a:gd name="connsiteY25" fmla="*/ 156949 h 3759958"/>
                <a:gd name="connsiteX26" fmla="*/ 0 w 1323833"/>
                <a:gd name="connsiteY26" fmla="*/ 0 h 375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23833" h="3759958">
                  <a:moveTo>
                    <a:pt x="1323833" y="3759958"/>
                  </a:moveTo>
                  <a:cubicBezTo>
                    <a:pt x="1280046" y="3740055"/>
                    <a:pt x="1236259" y="3720152"/>
                    <a:pt x="1187355" y="3719015"/>
                  </a:cubicBezTo>
                  <a:cubicBezTo>
                    <a:pt x="1138451" y="3717878"/>
                    <a:pt x="1073624" y="3757683"/>
                    <a:pt x="1030406" y="3753134"/>
                  </a:cubicBezTo>
                  <a:cubicBezTo>
                    <a:pt x="987188" y="3748585"/>
                    <a:pt x="937146" y="3737211"/>
                    <a:pt x="928048" y="3691719"/>
                  </a:cubicBezTo>
                  <a:cubicBezTo>
                    <a:pt x="918950" y="3646227"/>
                    <a:pt x="989463" y="3548418"/>
                    <a:pt x="975815" y="3480179"/>
                  </a:cubicBezTo>
                  <a:cubicBezTo>
                    <a:pt x="962167" y="3411940"/>
                    <a:pt x="885967" y="3364172"/>
                    <a:pt x="846161" y="3282286"/>
                  </a:cubicBezTo>
                  <a:cubicBezTo>
                    <a:pt x="806355" y="3200399"/>
                    <a:pt x="748352" y="3077570"/>
                    <a:pt x="736979" y="2988860"/>
                  </a:cubicBezTo>
                  <a:cubicBezTo>
                    <a:pt x="725606" y="2900150"/>
                    <a:pt x="765413" y="2804615"/>
                    <a:pt x="777923" y="2750024"/>
                  </a:cubicBezTo>
                  <a:cubicBezTo>
                    <a:pt x="790433" y="2695433"/>
                    <a:pt x="815454" y="2706806"/>
                    <a:pt x="812042" y="2661313"/>
                  </a:cubicBezTo>
                  <a:cubicBezTo>
                    <a:pt x="808630" y="2615820"/>
                    <a:pt x="773373" y="2523698"/>
                    <a:pt x="757451" y="2477068"/>
                  </a:cubicBezTo>
                  <a:cubicBezTo>
                    <a:pt x="741529" y="2430438"/>
                    <a:pt x="717645" y="2414516"/>
                    <a:pt x="716508" y="2381534"/>
                  </a:cubicBezTo>
                  <a:cubicBezTo>
                    <a:pt x="715371" y="2348552"/>
                    <a:pt x="766549" y="2328080"/>
                    <a:pt x="750627" y="2279176"/>
                  </a:cubicBezTo>
                  <a:cubicBezTo>
                    <a:pt x="734705" y="2230272"/>
                    <a:pt x="665328" y="2173405"/>
                    <a:pt x="620973" y="2088107"/>
                  </a:cubicBezTo>
                  <a:cubicBezTo>
                    <a:pt x="576618" y="2002809"/>
                    <a:pt x="499281" y="1862919"/>
                    <a:pt x="484496" y="1767385"/>
                  </a:cubicBezTo>
                  <a:cubicBezTo>
                    <a:pt x="469711" y="1671851"/>
                    <a:pt x="531126" y="1578590"/>
                    <a:pt x="532263" y="1514901"/>
                  </a:cubicBezTo>
                  <a:cubicBezTo>
                    <a:pt x="533400" y="1451212"/>
                    <a:pt x="483359" y="1428466"/>
                    <a:pt x="491320" y="1385248"/>
                  </a:cubicBezTo>
                  <a:cubicBezTo>
                    <a:pt x="499281" y="1342030"/>
                    <a:pt x="574344" y="1302224"/>
                    <a:pt x="580030" y="1255594"/>
                  </a:cubicBezTo>
                  <a:cubicBezTo>
                    <a:pt x="585716" y="1208964"/>
                    <a:pt x="520890" y="1145274"/>
                    <a:pt x="525439" y="1105468"/>
                  </a:cubicBezTo>
                  <a:cubicBezTo>
                    <a:pt x="529988" y="1065662"/>
                    <a:pt x="602777" y="1097507"/>
                    <a:pt x="607326" y="1016758"/>
                  </a:cubicBezTo>
                  <a:cubicBezTo>
                    <a:pt x="611875" y="936009"/>
                    <a:pt x="573207" y="713095"/>
                    <a:pt x="552735" y="620973"/>
                  </a:cubicBezTo>
                  <a:cubicBezTo>
                    <a:pt x="532263" y="528851"/>
                    <a:pt x="511792" y="501555"/>
                    <a:pt x="484496" y="464024"/>
                  </a:cubicBezTo>
                  <a:cubicBezTo>
                    <a:pt x="457200" y="426493"/>
                    <a:pt x="409433" y="420806"/>
                    <a:pt x="388961" y="395785"/>
                  </a:cubicBezTo>
                  <a:cubicBezTo>
                    <a:pt x="368489" y="370764"/>
                    <a:pt x="392373" y="329820"/>
                    <a:pt x="361666" y="313898"/>
                  </a:cubicBezTo>
                  <a:cubicBezTo>
                    <a:pt x="330959" y="297976"/>
                    <a:pt x="237699" y="320723"/>
                    <a:pt x="204717" y="300251"/>
                  </a:cubicBezTo>
                  <a:cubicBezTo>
                    <a:pt x="171735" y="279779"/>
                    <a:pt x="187657" y="214952"/>
                    <a:pt x="163773" y="191068"/>
                  </a:cubicBezTo>
                  <a:cubicBezTo>
                    <a:pt x="139889" y="167184"/>
                    <a:pt x="88710" y="188794"/>
                    <a:pt x="61415" y="156949"/>
                  </a:cubicBezTo>
                  <a:cubicBezTo>
                    <a:pt x="34119" y="125104"/>
                    <a:pt x="17059" y="62552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375576" y="11194026"/>
              <a:ext cx="266833" cy="2875935"/>
            </a:xfrm>
            <a:custGeom>
              <a:avLst/>
              <a:gdLst>
                <a:gd name="connsiteX0" fmla="*/ 199018 w 266833"/>
                <a:gd name="connsiteY0" fmla="*/ 2875935 h 2875935"/>
                <a:gd name="connsiteX1" fmla="*/ 88405 w 266833"/>
                <a:gd name="connsiteY1" fmla="*/ 2654709 h 2875935"/>
                <a:gd name="connsiteX2" fmla="*/ 81030 w 266833"/>
                <a:gd name="connsiteY2" fmla="*/ 2514600 h 2875935"/>
                <a:gd name="connsiteX3" fmla="*/ 7289 w 266833"/>
                <a:gd name="connsiteY3" fmla="*/ 2367116 h 2875935"/>
                <a:gd name="connsiteX4" fmla="*/ 29411 w 266833"/>
                <a:gd name="connsiteY4" fmla="*/ 2123768 h 2875935"/>
                <a:gd name="connsiteX5" fmla="*/ 243263 w 266833"/>
                <a:gd name="connsiteY5" fmla="*/ 1777180 h 2875935"/>
                <a:gd name="connsiteX6" fmla="*/ 250637 w 266833"/>
                <a:gd name="connsiteY6" fmla="*/ 1312606 h 2875935"/>
                <a:gd name="connsiteX7" fmla="*/ 147398 w 266833"/>
                <a:gd name="connsiteY7" fmla="*/ 1135626 h 2875935"/>
                <a:gd name="connsiteX8" fmla="*/ 154772 w 266833"/>
                <a:gd name="connsiteY8" fmla="*/ 1010264 h 2875935"/>
                <a:gd name="connsiteX9" fmla="*/ 147398 w 266833"/>
                <a:gd name="connsiteY9" fmla="*/ 870155 h 2875935"/>
                <a:gd name="connsiteX10" fmla="*/ 147398 w 266833"/>
                <a:gd name="connsiteY10" fmla="*/ 789039 h 2875935"/>
                <a:gd name="connsiteX11" fmla="*/ 95779 w 266833"/>
                <a:gd name="connsiteY11" fmla="*/ 693174 h 2875935"/>
                <a:gd name="connsiteX12" fmla="*/ 184269 w 266833"/>
                <a:gd name="connsiteY12" fmla="*/ 582561 h 2875935"/>
                <a:gd name="connsiteX13" fmla="*/ 162147 w 266833"/>
                <a:gd name="connsiteY13" fmla="*/ 412955 h 2875935"/>
                <a:gd name="connsiteX14" fmla="*/ 36785 w 266833"/>
                <a:gd name="connsiteY14" fmla="*/ 221226 h 2875935"/>
                <a:gd name="connsiteX15" fmla="*/ 29411 w 266833"/>
                <a:gd name="connsiteY15" fmla="*/ 88490 h 2875935"/>
                <a:gd name="connsiteX16" fmla="*/ 66282 w 266833"/>
                <a:gd name="connsiteY16" fmla="*/ 0 h 28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6833" h="2875935">
                  <a:moveTo>
                    <a:pt x="199018" y="2875935"/>
                  </a:moveTo>
                  <a:cubicBezTo>
                    <a:pt x="153544" y="2795433"/>
                    <a:pt x="108070" y="2714931"/>
                    <a:pt x="88405" y="2654709"/>
                  </a:cubicBezTo>
                  <a:cubicBezTo>
                    <a:pt x="68740" y="2594487"/>
                    <a:pt x="94549" y="2562532"/>
                    <a:pt x="81030" y="2514600"/>
                  </a:cubicBezTo>
                  <a:cubicBezTo>
                    <a:pt x="67511" y="2466668"/>
                    <a:pt x="15892" y="2432255"/>
                    <a:pt x="7289" y="2367116"/>
                  </a:cubicBezTo>
                  <a:cubicBezTo>
                    <a:pt x="-1314" y="2301977"/>
                    <a:pt x="-9918" y="2222091"/>
                    <a:pt x="29411" y="2123768"/>
                  </a:cubicBezTo>
                  <a:cubicBezTo>
                    <a:pt x="68740" y="2025445"/>
                    <a:pt x="206392" y="1912374"/>
                    <a:pt x="243263" y="1777180"/>
                  </a:cubicBezTo>
                  <a:cubicBezTo>
                    <a:pt x="280134" y="1641986"/>
                    <a:pt x="266614" y="1419532"/>
                    <a:pt x="250637" y="1312606"/>
                  </a:cubicBezTo>
                  <a:cubicBezTo>
                    <a:pt x="234660" y="1205680"/>
                    <a:pt x="163375" y="1186016"/>
                    <a:pt x="147398" y="1135626"/>
                  </a:cubicBezTo>
                  <a:cubicBezTo>
                    <a:pt x="131420" y="1085236"/>
                    <a:pt x="154772" y="1054509"/>
                    <a:pt x="154772" y="1010264"/>
                  </a:cubicBezTo>
                  <a:cubicBezTo>
                    <a:pt x="154772" y="966019"/>
                    <a:pt x="148627" y="907026"/>
                    <a:pt x="147398" y="870155"/>
                  </a:cubicBezTo>
                  <a:cubicBezTo>
                    <a:pt x="146169" y="833284"/>
                    <a:pt x="156001" y="818536"/>
                    <a:pt x="147398" y="789039"/>
                  </a:cubicBezTo>
                  <a:cubicBezTo>
                    <a:pt x="138795" y="759542"/>
                    <a:pt x="89634" y="727587"/>
                    <a:pt x="95779" y="693174"/>
                  </a:cubicBezTo>
                  <a:cubicBezTo>
                    <a:pt x="101924" y="658761"/>
                    <a:pt x="173208" y="629264"/>
                    <a:pt x="184269" y="582561"/>
                  </a:cubicBezTo>
                  <a:cubicBezTo>
                    <a:pt x="195330" y="535858"/>
                    <a:pt x="186728" y="473177"/>
                    <a:pt x="162147" y="412955"/>
                  </a:cubicBezTo>
                  <a:cubicBezTo>
                    <a:pt x="137566" y="352733"/>
                    <a:pt x="58908" y="275303"/>
                    <a:pt x="36785" y="221226"/>
                  </a:cubicBezTo>
                  <a:cubicBezTo>
                    <a:pt x="14662" y="167148"/>
                    <a:pt x="24495" y="125361"/>
                    <a:pt x="29411" y="88490"/>
                  </a:cubicBezTo>
                  <a:cubicBezTo>
                    <a:pt x="34327" y="51619"/>
                    <a:pt x="50304" y="25809"/>
                    <a:pt x="66282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26013" y="7993626"/>
              <a:ext cx="6887497" cy="3252104"/>
            </a:xfrm>
            <a:custGeom>
              <a:avLst/>
              <a:gdLst>
                <a:gd name="connsiteX0" fmla="*/ 6887497 w 6887497"/>
                <a:gd name="connsiteY0" fmla="*/ 0 h 3252104"/>
                <a:gd name="connsiteX1" fmla="*/ 6784258 w 6887497"/>
                <a:gd name="connsiteY1" fmla="*/ 147484 h 3252104"/>
                <a:gd name="connsiteX2" fmla="*/ 6607277 w 6887497"/>
                <a:gd name="connsiteY2" fmla="*/ 199103 h 3252104"/>
                <a:gd name="connsiteX3" fmla="*/ 6415548 w 6887497"/>
                <a:gd name="connsiteY3" fmla="*/ 191729 h 3252104"/>
                <a:gd name="connsiteX4" fmla="*/ 6371303 w 6887497"/>
                <a:gd name="connsiteY4" fmla="*/ 191729 h 3252104"/>
                <a:gd name="connsiteX5" fmla="*/ 6327058 w 6887497"/>
                <a:gd name="connsiteY5" fmla="*/ 280219 h 3252104"/>
                <a:gd name="connsiteX6" fmla="*/ 6120581 w 6887497"/>
                <a:gd name="connsiteY6" fmla="*/ 280219 h 3252104"/>
                <a:gd name="connsiteX7" fmla="*/ 6120581 w 6887497"/>
                <a:gd name="connsiteY7" fmla="*/ 353961 h 3252104"/>
                <a:gd name="connsiteX8" fmla="*/ 6334432 w 6887497"/>
                <a:gd name="connsiteY8" fmla="*/ 464574 h 3252104"/>
                <a:gd name="connsiteX9" fmla="*/ 6282813 w 6887497"/>
                <a:gd name="connsiteY9" fmla="*/ 619432 h 3252104"/>
                <a:gd name="connsiteX10" fmla="*/ 6231193 w 6887497"/>
                <a:gd name="connsiteY10" fmla="*/ 619432 h 3252104"/>
                <a:gd name="connsiteX11" fmla="*/ 6172200 w 6887497"/>
                <a:gd name="connsiteY11" fmla="*/ 530942 h 3252104"/>
                <a:gd name="connsiteX12" fmla="*/ 6061587 w 6887497"/>
                <a:gd name="connsiteY12" fmla="*/ 619432 h 3252104"/>
                <a:gd name="connsiteX13" fmla="*/ 5928852 w 6887497"/>
                <a:gd name="connsiteY13" fmla="*/ 626806 h 3252104"/>
                <a:gd name="connsiteX14" fmla="*/ 5891981 w 6887497"/>
                <a:gd name="connsiteY14" fmla="*/ 796413 h 3252104"/>
                <a:gd name="connsiteX15" fmla="*/ 5744497 w 6887497"/>
                <a:gd name="connsiteY15" fmla="*/ 907026 h 3252104"/>
                <a:gd name="connsiteX16" fmla="*/ 5648632 w 6887497"/>
                <a:gd name="connsiteY16" fmla="*/ 1113503 h 3252104"/>
                <a:gd name="connsiteX17" fmla="*/ 5619135 w 6887497"/>
                <a:gd name="connsiteY17" fmla="*/ 1393722 h 3252104"/>
                <a:gd name="connsiteX18" fmla="*/ 5582264 w 6887497"/>
                <a:gd name="connsiteY18" fmla="*/ 1637071 h 3252104"/>
                <a:gd name="connsiteX19" fmla="*/ 5486400 w 6887497"/>
                <a:gd name="connsiteY19" fmla="*/ 1791929 h 3252104"/>
                <a:gd name="connsiteX20" fmla="*/ 5412658 w 6887497"/>
                <a:gd name="connsiteY20" fmla="*/ 1946787 h 3252104"/>
                <a:gd name="connsiteX21" fmla="*/ 5589639 w 6887497"/>
                <a:gd name="connsiteY21" fmla="*/ 2138516 h 3252104"/>
                <a:gd name="connsiteX22" fmla="*/ 5633884 w 6887497"/>
                <a:gd name="connsiteY22" fmla="*/ 2367116 h 3252104"/>
                <a:gd name="connsiteX23" fmla="*/ 5493774 w 6887497"/>
                <a:gd name="connsiteY23" fmla="*/ 2249129 h 3252104"/>
                <a:gd name="connsiteX24" fmla="*/ 5235677 w 6887497"/>
                <a:gd name="connsiteY24" fmla="*/ 2330245 h 3252104"/>
                <a:gd name="connsiteX25" fmla="*/ 5102942 w 6887497"/>
                <a:gd name="connsiteY25" fmla="*/ 2433484 h 3252104"/>
                <a:gd name="connsiteX26" fmla="*/ 5095568 w 6887497"/>
                <a:gd name="connsiteY26" fmla="*/ 2617839 h 3252104"/>
                <a:gd name="connsiteX27" fmla="*/ 5066071 w 6887497"/>
                <a:gd name="connsiteY27" fmla="*/ 2780071 h 3252104"/>
                <a:gd name="connsiteX28" fmla="*/ 4911213 w 6887497"/>
                <a:gd name="connsiteY28" fmla="*/ 2905432 h 3252104"/>
                <a:gd name="connsiteX29" fmla="*/ 4748981 w 6887497"/>
                <a:gd name="connsiteY29" fmla="*/ 2861187 h 3252104"/>
                <a:gd name="connsiteX30" fmla="*/ 4542503 w 6887497"/>
                <a:gd name="connsiteY30" fmla="*/ 2979174 h 3252104"/>
                <a:gd name="connsiteX31" fmla="*/ 4395019 w 6887497"/>
                <a:gd name="connsiteY31" fmla="*/ 2868561 h 3252104"/>
                <a:gd name="connsiteX32" fmla="*/ 4240161 w 6887497"/>
                <a:gd name="connsiteY32" fmla="*/ 2750574 h 3252104"/>
                <a:gd name="connsiteX33" fmla="*/ 4055806 w 6887497"/>
                <a:gd name="connsiteY33" fmla="*/ 2698955 h 3252104"/>
                <a:gd name="connsiteX34" fmla="*/ 4085303 w 6887497"/>
                <a:gd name="connsiteY34" fmla="*/ 2507226 h 3252104"/>
                <a:gd name="connsiteX35" fmla="*/ 3982064 w 6887497"/>
                <a:gd name="connsiteY35" fmla="*/ 2411361 h 3252104"/>
                <a:gd name="connsiteX36" fmla="*/ 3746090 w 6887497"/>
                <a:gd name="connsiteY36" fmla="*/ 2367116 h 3252104"/>
                <a:gd name="connsiteX37" fmla="*/ 3583858 w 6887497"/>
                <a:gd name="connsiteY37" fmla="*/ 2300748 h 3252104"/>
                <a:gd name="connsiteX38" fmla="*/ 3451122 w 6887497"/>
                <a:gd name="connsiteY38" fmla="*/ 2234380 h 3252104"/>
                <a:gd name="connsiteX39" fmla="*/ 3318387 w 6887497"/>
                <a:gd name="connsiteY39" fmla="*/ 2263877 h 3252104"/>
                <a:gd name="connsiteX40" fmla="*/ 3296264 w 6887497"/>
                <a:gd name="connsiteY40" fmla="*/ 2403987 h 3252104"/>
                <a:gd name="connsiteX41" fmla="*/ 3134032 w 6887497"/>
                <a:gd name="connsiteY41" fmla="*/ 2485103 h 3252104"/>
                <a:gd name="connsiteX42" fmla="*/ 2986548 w 6887497"/>
                <a:gd name="connsiteY42" fmla="*/ 2536722 h 3252104"/>
                <a:gd name="connsiteX43" fmla="*/ 2846439 w 6887497"/>
                <a:gd name="connsiteY43" fmla="*/ 2558845 h 3252104"/>
                <a:gd name="connsiteX44" fmla="*/ 2721077 w 6887497"/>
                <a:gd name="connsiteY44" fmla="*/ 2625213 h 3252104"/>
                <a:gd name="connsiteX45" fmla="*/ 2440858 w 6887497"/>
                <a:gd name="connsiteY45" fmla="*/ 2573593 h 3252104"/>
                <a:gd name="connsiteX46" fmla="*/ 2278626 w 6887497"/>
                <a:gd name="connsiteY46" fmla="*/ 2566219 h 3252104"/>
                <a:gd name="connsiteX47" fmla="*/ 2197510 w 6887497"/>
                <a:gd name="connsiteY47" fmla="*/ 2603090 h 3252104"/>
                <a:gd name="connsiteX48" fmla="*/ 2153264 w 6887497"/>
                <a:gd name="connsiteY48" fmla="*/ 2743200 h 3252104"/>
                <a:gd name="connsiteX49" fmla="*/ 2131142 w 6887497"/>
                <a:gd name="connsiteY49" fmla="*/ 2927555 h 3252104"/>
                <a:gd name="connsiteX50" fmla="*/ 2109019 w 6887497"/>
                <a:gd name="connsiteY50" fmla="*/ 3045542 h 3252104"/>
                <a:gd name="connsiteX51" fmla="*/ 1961535 w 6887497"/>
                <a:gd name="connsiteY51" fmla="*/ 3185651 h 3252104"/>
                <a:gd name="connsiteX52" fmla="*/ 1791929 w 6887497"/>
                <a:gd name="connsiteY52" fmla="*/ 3229897 h 3252104"/>
                <a:gd name="connsiteX53" fmla="*/ 1585452 w 6887497"/>
                <a:gd name="connsiteY53" fmla="*/ 3252019 h 3252104"/>
                <a:gd name="connsiteX54" fmla="*/ 1460090 w 6887497"/>
                <a:gd name="connsiteY54" fmla="*/ 3222522 h 3252104"/>
                <a:gd name="connsiteX55" fmla="*/ 1415845 w 6887497"/>
                <a:gd name="connsiteY55" fmla="*/ 3200400 h 3252104"/>
                <a:gd name="connsiteX56" fmla="*/ 1305232 w 6887497"/>
                <a:gd name="connsiteY56" fmla="*/ 3148780 h 3252104"/>
                <a:gd name="connsiteX57" fmla="*/ 1143000 w 6887497"/>
                <a:gd name="connsiteY57" fmla="*/ 3008671 h 3252104"/>
                <a:gd name="connsiteX58" fmla="*/ 958645 w 6887497"/>
                <a:gd name="connsiteY58" fmla="*/ 2957051 h 3252104"/>
                <a:gd name="connsiteX59" fmla="*/ 648929 w 6887497"/>
                <a:gd name="connsiteY59" fmla="*/ 2957051 h 3252104"/>
                <a:gd name="connsiteX60" fmla="*/ 567813 w 6887497"/>
                <a:gd name="connsiteY60" fmla="*/ 2824316 h 3252104"/>
                <a:gd name="connsiteX61" fmla="*/ 405581 w 6887497"/>
                <a:gd name="connsiteY61" fmla="*/ 2617839 h 3252104"/>
                <a:gd name="connsiteX62" fmla="*/ 272845 w 6887497"/>
                <a:gd name="connsiteY62" fmla="*/ 2603090 h 3252104"/>
                <a:gd name="connsiteX63" fmla="*/ 169606 w 6887497"/>
                <a:gd name="connsiteY63" fmla="*/ 2802193 h 3252104"/>
                <a:gd name="connsiteX64" fmla="*/ 0 w 6887497"/>
                <a:gd name="connsiteY64" fmla="*/ 3008671 h 325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87497" h="3252104">
                  <a:moveTo>
                    <a:pt x="6887497" y="0"/>
                  </a:moveTo>
                  <a:cubicBezTo>
                    <a:pt x="6859229" y="57150"/>
                    <a:pt x="6830961" y="114300"/>
                    <a:pt x="6784258" y="147484"/>
                  </a:cubicBezTo>
                  <a:cubicBezTo>
                    <a:pt x="6737555" y="180668"/>
                    <a:pt x="6668729" y="191729"/>
                    <a:pt x="6607277" y="199103"/>
                  </a:cubicBezTo>
                  <a:cubicBezTo>
                    <a:pt x="6545825" y="206477"/>
                    <a:pt x="6454877" y="192958"/>
                    <a:pt x="6415548" y="191729"/>
                  </a:cubicBezTo>
                  <a:cubicBezTo>
                    <a:pt x="6376219" y="190500"/>
                    <a:pt x="6386051" y="176981"/>
                    <a:pt x="6371303" y="191729"/>
                  </a:cubicBezTo>
                  <a:cubicBezTo>
                    <a:pt x="6356555" y="206477"/>
                    <a:pt x="6368845" y="265471"/>
                    <a:pt x="6327058" y="280219"/>
                  </a:cubicBezTo>
                  <a:cubicBezTo>
                    <a:pt x="6285271" y="294967"/>
                    <a:pt x="6154994" y="267929"/>
                    <a:pt x="6120581" y="280219"/>
                  </a:cubicBezTo>
                  <a:cubicBezTo>
                    <a:pt x="6086168" y="292509"/>
                    <a:pt x="6084939" y="323235"/>
                    <a:pt x="6120581" y="353961"/>
                  </a:cubicBezTo>
                  <a:cubicBezTo>
                    <a:pt x="6156223" y="384687"/>
                    <a:pt x="6307393" y="420329"/>
                    <a:pt x="6334432" y="464574"/>
                  </a:cubicBezTo>
                  <a:cubicBezTo>
                    <a:pt x="6361471" y="508819"/>
                    <a:pt x="6300019" y="593622"/>
                    <a:pt x="6282813" y="619432"/>
                  </a:cubicBezTo>
                  <a:cubicBezTo>
                    <a:pt x="6265607" y="645242"/>
                    <a:pt x="6249628" y="634180"/>
                    <a:pt x="6231193" y="619432"/>
                  </a:cubicBezTo>
                  <a:cubicBezTo>
                    <a:pt x="6212757" y="604684"/>
                    <a:pt x="6200468" y="530942"/>
                    <a:pt x="6172200" y="530942"/>
                  </a:cubicBezTo>
                  <a:cubicBezTo>
                    <a:pt x="6143932" y="530942"/>
                    <a:pt x="6102145" y="603455"/>
                    <a:pt x="6061587" y="619432"/>
                  </a:cubicBezTo>
                  <a:cubicBezTo>
                    <a:pt x="6021029" y="635409"/>
                    <a:pt x="5957119" y="597309"/>
                    <a:pt x="5928852" y="626806"/>
                  </a:cubicBezTo>
                  <a:cubicBezTo>
                    <a:pt x="5900585" y="656303"/>
                    <a:pt x="5922707" y="749710"/>
                    <a:pt x="5891981" y="796413"/>
                  </a:cubicBezTo>
                  <a:cubicBezTo>
                    <a:pt x="5861255" y="843116"/>
                    <a:pt x="5785055" y="854178"/>
                    <a:pt x="5744497" y="907026"/>
                  </a:cubicBezTo>
                  <a:cubicBezTo>
                    <a:pt x="5703939" y="959874"/>
                    <a:pt x="5669526" y="1032387"/>
                    <a:pt x="5648632" y="1113503"/>
                  </a:cubicBezTo>
                  <a:cubicBezTo>
                    <a:pt x="5627738" y="1194619"/>
                    <a:pt x="5630196" y="1306461"/>
                    <a:pt x="5619135" y="1393722"/>
                  </a:cubicBezTo>
                  <a:cubicBezTo>
                    <a:pt x="5608074" y="1480983"/>
                    <a:pt x="5604386" y="1570703"/>
                    <a:pt x="5582264" y="1637071"/>
                  </a:cubicBezTo>
                  <a:cubicBezTo>
                    <a:pt x="5560141" y="1703439"/>
                    <a:pt x="5514668" y="1740310"/>
                    <a:pt x="5486400" y="1791929"/>
                  </a:cubicBezTo>
                  <a:cubicBezTo>
                    <a:pt x="5458132" y="1843548"/>
                    <a:pt x="5395452" y="1889023"/>
                    <a:pt x="5412658" y="1946787"/>
                  </a:cubicBezTo>
                  <a:cubicBezTo>
                    <a:pt x="5429864" y="2004551"/>
                    <a:pt x="5552768" y="2068461"/>
                    <a:pt x="5589639" y="2138516"/>
                  </a:cubicBezTo>
                  <a:cubicBezTo>
                    <a:pt x="5626510" y="2208571"/>
                    <a:pt x="5649861" y="2348681"/>
                    <a:pt x="5633884" y="2367116"/>
                  </a:cubicBezTo>
                  <a:cubicBezTo>
                    <a:pt x="5617907" y="2385551"/>
                    <a:pt x="5560142" y="2255274"/>
                    <a:pt x="5493774" y="2249129"/>
                  </a:cubicBezTo>
                  <a:cubicBezTo>
                    <a:pt x="5427406" y="2242984"/>
                    <a:pt x="5300816" y="2299519"/>
                    <a:pt x="5235677" y="2330245"/>
                  </a:cubicBezTo>
                  <a:cubicBezTo>
                    <a:pt x="5170538" y="2360971"/>
                    <a:pt x="5126293" y="2385552"/>
                    <a:pt x="5102942" y="2433484"/>
                  </a:cubicBezTo>
                  <a:cubicBezTo>
                    <a:pt x="5079591" y="2481416"/>
                    <a:pt x="5101713" y="2560075"/>
                    <a:pt x="5095568" y="2617839"/>
                  </a:cubicBezTo>
                  <a:cubicBezTo>
                    <a:pt x="5089423" y="2675603"/>
                    <a:pt x="5096797" y="2732139"/>
                    <a:pt x="5066071" y="2780071"/>
                  </a:cubicBezTo>
                  <a:cubicBezTo>
                    <a:pt x="5035345" y="2828003"/>
                    <a:pt x="4964061" y="2891913"/>
                    <a:pt x="4911213" y="2905432"/>
                  </a:cubicBezTo>
                  <a:cubicBezTo>
                    <a:pt x="4858365" y="2918951"/>
                    <a:pt x="4810433" y="2848897"/>
                    <a:pt x="4748981" y="2861187"/>
                  </a:cubicBezTo>
                  <a:cubicBezTo>
                    <a:pt x="4687529" y="2873477"/>
                    <a:pt x="4601497" y="2977945"/>
                    <a:pt x="4542503" y="2979174"/>
                  </a:cubicBezTo>
                  <a:cubicBezTo>
                    <a:pt x="4483509" y="2980403"/>
                    <a:pt x="4395019" y="2868561"/>
                    <a:pt x="4395019" y="2868561"/>
                  </a:cubicBezTo>
                  <a:cubicBezTo>
                    <a:pt x="4344629" y="2830461"/>
                    <a:pt x="4296696" y="2778842"/>
                    <a:pt x="4240161" y="2750574"/>
                  </a:cubicBezTo>
                  <a:cubicBezTo>
                    <a:pt x="4183626" y="2722306"/>
                    <a:pt x="4081616" y="2739513"/>
                    <a:pt x="4055806" y="2698955"/>
                  </a:cubicBezTo>
                  <a:cubicBezTo>
                    <a:pt x="4029996" y="2658397"/>
                    <a:pt x="4097593" y="2555158"/>
                    <a:pt x="4085303" y="2507226"/>
                  </a:cubicBezTo>
                  <a:cubicBezTo>
                    <a:pt x="4073013" y="2459294"/>
                    <a:pt x="4038599" y="2434713"/>
                    <a:pt x="3982064" y="2411361"/>
                  </a:cubicBezTo>
                  <a:cubicBezTo>
                    <a:pt x="3925529" y="2388009"/>
                    <a:pt x="3812458" y="2385552"/>
                    <a:pt x="3746090" y="2367116"/>
                  </a:cubicBezTo>
                  <a:cubicBezTo>
                    <a:pt x="3679722" y="2348681"/>
                    <a:pt x="3633019" y="2322871"/>
                    <a:pt x="3583858" y="2300748"/>
                  </a:cubicBezTo>
                  <a:cubicBezTo>
                    <a:pt x="3534697" y="2278625"/>
                    <a:pt x="3495367" y="2240525"/>
                    <a:pt x="3451122" y="2234380"/>
                  </a:cubicBezTo>
                  <a:cubicBezTo>
                    <a:pt x="3406877" y="2228235"/>
                    <a:pt x="3344197" y="2235609"/>
                    <a:pt x="3318387" y="2263877"/>
                  </a:cubicBezTo>
                  <a:cubicBezTo>
                    <a:pt x="3292577" y="2292145"/>
                    <a:pt x="3326990" y="2367116"/>
                    <a:pt x="3296264" y="2403987"/>
                  </a:cubicBezTo>
                  <a:cubicBezTo>
                    <a:pt x="3265538" y="2440858"/>
                    <a:pt x="3185651" y="2462981"/>
                    <a:pt x="3134032" y="2485103"/>
                  </a:cubicBezTo>
                  <a:cubicBezTo>
                    <a:pt x="3082413" y="2507225"/>
                    <a:pt x="3034480" y="2524432"/>
                    <a:pt x="2986548" y="2536722"/>
                  </a:cubicBezTo>
                  <a:cubicBezTo>
                    <a:pt x="2938616" y="2549012"/>
                    <a:pt x="2890684" y="2544096"/>
                    <a:pt x="2846439" y="2558845"/>
                  </a:cubicBezTo>
                  <a:cubicBezTo>
                    <a:pt x="2802194" y="2573594"/>
                    <a:pt x="2788674" y="2622755"/>
                    <a:pt x="2721077" y="2625213"/>
                  </a:cubicBezTo>
                  <a:cubicBezTo>
                    <a:pt x="2653480" y="2627671"/>
                    <a:pt x="2514600" y="2583425"/>
                    <a:pt x="2440858" y="2573593"/>
                  </a:cubicBezTo>
                  <a:cubicBezTo>
                    <a:pt x="2367116" y="2563761"/>
                    <a:pt x="2319184" y="2561303"/>
                    <a:pt x="2278626" y="2566219"/>
                  </a:cubicBezTo>
                  <a:cubicBezTo>
                    <a:pt x="2238068" y="2571135"/>
                    <a:pt x="2218404" y="2573593"/>
                    <a:pt x="2197510" y="2603090"/>
                  </a:cubicBezTo>
                  <a:cubicBezTo>
                    <a:pt x="2176616" y="2632587"/>
                    <a:pt x="2164325" y="2689123"/>
                    <a:pt x="2153264" y="2743200"/>
                  </a:cubicBezTo>
                  <a:cubicBezTo>
                    <a:pt x="2142203" y="2797277"/>
                    <a:pt x="2138516" y="2877165"/>
                    <a:pt x="2131142" y="2927555"/>
                  </a:cubicBezTo>
                  <a:cubicBezTo>
                    <a:pt x="2123768" y="2977945"/>
                    <a:pt x="2137287" y="3002526"/>
                    <a:pt x="2109019" y="3045542"/>
                  </a:cubicBezTo>
                  <a:cubicBezTo>
                    <a:pt x="2080751" y="3088558"/>
                    <a:pt x="2014383" y="3154925"/>
                    <a:pt x="1961535" y="3185651"/>
                  </a:cubicBezTo>
                  <a:cubicBezTo>
                    <a:pt x="1908687" y="3216377"/>
                    <a:pt x="1854609" y="3218836"/>
                    <a:pt x="1791929" y="3229897"/>
                  </a:cubicBezTo>
                  <a:cubicBezTo>
                    <a:pt x="1729248" y="3240958"/>
                    <a:pt x="1640758" y="3253248"/>
                    <a:pt x="1585452" y="3252019"/>
                  </a:cubicBezTo>
                  <a:cubicBezTo>
                    <a:pt x="1530146" y="3250790"/>
                    <a:pt x="1488358" y="3231125"/>
                    <a:pt x="1460090" y="3222522"/>
                  </a:cubicBezTo>
                  <a:cubicBezTo>
                    <a:pt x="1431822" y="3213919"/>
                    <a:pt x="1415845" y="3200400"/>
                    <a:pt x="1415845" y="3200400"/>
                  </a:cubicBezTo>
                  <a:cubicBezTo>
                    <a:pt x="1390035" y="3188110"/>
                    <a:pt x="1350706" y="3180735"/>
                    <a:pt x="1305232" y="3148780"/>
                  </a:cubicBezTo>
                  <a:cubicBezTo>
                    <a:pt x="1259758" y="3116825"/>
                    <a:pt x="1200764" y="3040626"/>
                    <a:pt x="1143000" y="3008671"/>
                  </a:cubicBezTo>
                  <a:cubicBezTo>
                    <a:pt x="1085236" y="2976716"/>
                    <a:pt x="1040990" y="2965654"/>
                    <a:pt x="958645" y="2957051"/>
                  </a:cubicBezTo>
                  <a:cubicBezTo>
                    <a:pt x="876300" y="2948448"/>
                    <a:pt x="714068" y="2979174"/>
                    <a:pt x="648929" y="2957051"/>
                  </a:cubicBezTo>
                  <a:cubicBezTo>
                    <a:pt x="583790" y="2934928"/>
                    <a:pt x="608371" y="2880851"/>
                    <a:pt x="567813" y="2824316"/>
                  </a:cubicBezTo>
                  <a:cubicBezTo>
                    <a:pt x="527255" y="2767781"/>
                    <a:pt x="454742" y="2654710"/>
                    <a:pt x="405581" y="2617839"/>
                  </a:cubicBezTo>
                  <a:cubicBezTo>
                    <a:pt x="356420" y="2580968"/>
                    <a:pt x="312174" y="2572364"/>
                    <a:pt x="272845" y="2603090"/>
                  </a:cubicBezTo>
                  <a:cubicBezTo>
                    <a:pt x="233516" y="2633816"/>
                    <a:pt x="215080" y="2734596"/>
                    <a:pt x="169606" y="2802193"/>
                  </a:cubicBezTo>
                  <a:cubicBezTo>
                    <a:pt x="124132" y="2869790"/>
                    <a:pt x="62066" y="2939230"/>
                    <a:pt x="0" y="3008671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0198510" y="9964955"/>
              <a:ext cx="1032387" cy="602264"/>
            </a:xfrm>
            <a:custGeom>
              <a:avLst/>
              <a:gdLst>
                <a:gd name="connsiteX0" fmla="*/ 1032387 w 1032387"/>
                <a:gd name="connsiteY0" fmla="*/ 602264 h 602264"/>
                <a:gd name="connsiteX1" fmla="*/ 973393 w 1032387"/>
                <a:gd name="connsiteY1" fmla="*/ 417910 h 602264"/>
                <a:gd name="connsiteX2" fmla="*/ 825909 w 1032387"/>
                <a:gd name="connsiteY2" fmla="*/ 299922 h 602264"/>
                <a:gd name="connsiteX3" fmla="*/ 634180 w 1032387"/>
                <a:gd name="connsiteY3" fmla="*/ 218806 h 602264"/>
                <a:gd name="connsiteX4" fmla="*/ 457200 w 1032387"/>
                <a:gd name="connsiteY4" fmla="*/ 189310 h 602264"/>
                <a:gd name="connsiteX5" fmla="*/ 243348 w 1032387"/>
                <a:gd name="connsiteY5" fmla="*/ 152439 h 602264"/>
                <a:gd name="connsiteX6" fmla="*/ 221225 w 1032387"/>
                <a:gd name="connsiteY6" fmla="*/ 4955 h 602264"/>
                <a:gd name="connsiteX7" fmla="*/ 0 w 1032387"/>
                <a:gd name="connsiteY7" fmla="*/ 49200 h 6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2387" h="602264">
                  <a:moveTo>
                    <a:pt x="1032387" y="602264"/>
                  </a:moveTo>
                  <a:cubicBezTo>
                    <a:pt x="1020096" y="535282"/>
                    <a:pt x="1007806" y="468300"/>
                    <a:pt x="973393" y="417910"/>
                  </a:cubicBezTo>
                  <a:cubicBezTo>
                    <a:pt x="938980" y="367520"/>
                    <a:pt x="882444" y="333106"/>
                    <a:pt x="825909" y="299922"/>
                  </a:cubicBezTo>
                  <a:cubicBezTo>
                    <a:pt x="769374" y="266738"/>
                    <a:pt x="695631" y="237241"/>
                    <a:pt x="634180" y="218806"/>
                  </a:cubicBezTo>
                  <a:cubicBezTo>
                    <a:pt x="572729" y="200371"/>
                    <a:pt x="457200" y="189310"/>
                    <a:pt x="457200" y="189310"/>
                  </a:cubicBezTo>
                  <a:cubicBezTo>
                    <a:pt x="392061" y="178249"/>
                    <a:pt x="282677" y="183165"/>
                    <a:pt x="243348" y="152439"/>
                  </a:cubicBezTo>
                  <a:cubicBezTo>
                    <a:pt x="204019" y="121713"/>
                    <a:pt x="261783" y="22161"/>
                    <a:pt x="221225" y="4955"/>
                  </a:cubicBezTo>
                  <a:cubicBezTo>
                    <a:pt x="180667" y="-12251"/>
                    <a:pt x="90333" y="18474"/>
                    <a:pt x="0" y="4920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416845" y="9401733"/>
              <a:ext cx="3008671" cy="818899"/>
            </a:xfrm>
            <a:custGeom>
              <a:avLst/>
              <a:gdLst>
                <a:gd name="connsiteX0" fmla="*/ 3008671 w 3008671"/>
                <a:gd name="connsiteY0" fmla="*/ 818899 h 818899"/>
                <a:gd name="connsiteX1" fmla="*/ 2912807 w 3008671"/>
                <a:gd name="connsiteY1" fmla="*/ 686164 h 818899"/>
                <a:gd name="connsiteX2" fmla="*/ 2853813 w 3008671"/>
                <a:gd name="connsiteY2" fmla="*/ 509183 h 818899"/>
                <a:gd name="connsiteX3" fmla="*/ 2639961 w 3008671"/>
                <a:gd name="connsiteY3" fmla="*/ 405944 h 818899"/>
                <a:gd name="connsiteX4" fmla="*/ 2396613 w 3008671"/>
                <a:gd name="connsiteY4" fmla="*/ 228964 h 818899"/>
                <a:gd name="connsiteX5" fmla="*/ 2027903 w 3008671"/>
                <a:gd name="connsiteY5" fmla="*/ 59357 h 818899"/>
                <a:gd name="connsiteX6" fmla="*/ 1791929 w 3008671"/>
                <a:gd name="connsiteY6" fmla="*/ 364 h 818899"/>
                <a:gd name="connsiteX7" fmla="*/ 1578078 w 3008671"/>
                <a:gd name="connsiteY7" fmla="*/ 81480 h 818899"/>
                <a:gd name="connsiteX8" fmla="*/ 1489587 w 3008671"/>
                <a:gd name="connsiteY8" fmla="*/ 51983 h 818899"/>
                <a:gd name="connsiteX9" fmla="*/ 1312607 w 3008671"/>
                <a:gd name="connsiteY9" fmla="*/ 140473 h 818899"/>
                <a:gd name="connsiteX10" fmla="*/ 1165123 w 3008671"/>
                <a:gd name="connsiteY10" fmla="*/ 251086 h 818899"/>
                <a:gd name="connsiteX11" fmla="*/ 988142 w 3008671"/>
                <a:gd name="connsiteY11" fmla="*/ 361699 h 818899"/>
                <a:gd name="connsiteX12" fmla="*/ 781665 w 3008671"/>
                <a:gd name="connsiteY12" fmla="*/ 332202 h 818899"/>
                <a:gd name="connsiteX13" fmla="*/ 626807 w 3008671"/>
                <a:gd name="connsiteY13" fmla="*/ 435441 h 818899"/>
                <a:gd name="connsiteX14" fmla="*/ 435078 w 3008671"/>
                <a:gd name="connsiteY14" fmla="*/ 428067 h 818899"/>
                <a:gd name="connsiteX15" fmla="*/ 258097 w 3008671"/>
                <a:gd name="connsiteY15" fmla="*/ 199467 h 818899"/>
                <a:gd name="connsiteX16" fmla="*/ 0 w 3008671"/>
                <a:gd name="connsiteY16" fmla="*/ 184719 h 81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8671" h="818899">
                  <a:moveTo>
                    <a:pt x="3008671" y="818899"/>
                  </a:moveTo>
                  <a:cubicBezTo>
                    <a:pt x="2973644" y="778341"/>
                    <a:pt x="2938617" y="737783"/>
                    <a:pt x="2912807" y="686164"/>
                  </a:cubicBezTo>
                  <a:cubicBezTo>
                    <a:pt x="2886997" y="634545"/>
                    <a:pt x="2899287" y="555886"/>
                    <a:pt x="2853813" y="509183"/>
                  </a:cubicBezTo>
                  <a:cubicBezTo>
                    <a:pt x="2808339" y="462480"/>
                    <a:pt x="2716161" y="452647"/>
                    <a:pt x="2639961" y="405944"/>
                  </a:cubicBezTo>
                  <a:cubicBezTo>
                    <a:pt x="2563761" y="359241"/>
                    <a:pt x="2498623" y="286728"/>
                    <a:pt x="2396613" y="228964"/>
                  </a:cubicBezTo>
                  <a:cubicBezTo>
                    <a:pt x="2294603" y="171200"/>
                    <a:pt x="2128684" y="97457"/>
                    <a:pt x="2027903" y="59357"/>
                  </a:cubicBezTo>
                  <a:cubicBezTo>
                    <a:pt x="1927122" y="21257"/>
                    <a:pt x="1866900" y="-3323"/>
                    <a:pt x="1791929" y="364"/>
                  </a:cubicBezTo>
                  <a:cubicBezTo>
                    <a:pt x="1716958" y="4051"/>
                    <a:pt x="1628468" y="72877"/>
                    <a:pt x="1578078" y="81480"/>
                  </a:cubicBezTo>
                  <a:cubicBezTo>
                    <a:pt x="1527688" y="90083"/>
                    <a:pt x="1533832" y="42151"/>
                    <a:pt x="1489587" y="51983"/>
                  </a:cubicBezTo>
                  <a:cubicBezTo>
                    <a:pt x="1445342" y="61815"/>
                    <a:pt x="1366684" y="107289"/>
                    <a:pt x="1312607" y="140473"/>
                  </a:cubicBezTo>
                  <a:cubicBezTo>
                    <a:pt x="1258530" y="173657"/>
                    <a:pt x="1219200" y="214215"/>
                    <a:pt x="1165123" y="251086"/>
                  </a:cubicBezTo>
                  <a:cubicBezTo>
                    <a:pt x="1111045" y="287957"/>
                    <a:pt x="1052052" y="348180"/>
                    <a:pt x="988142" y="361699"/>
                  </a:cubicBezTo>
                  <a:cubicBezTo>
                    <a:pt x="924232" y="375218"/>
                    <a:pt x="841887" y="319912"/>
                    <a:pt x="781665" y="332202"/>
                  </a:cubicBezTo>
                  <a:cubicBezTo>
                    <a:pt x="721443" y="344492"/>
                    <a:pt x="684571" y="419464"/>
                    <a:pt x="626807" y="435441"/>
                  </a:cubicBezTo>
                  <a:cubicBezTo>
                    <a:pt x="569043" y="451418"/>
                    <a:pt x="496530" y="467396"/>
                    <a:pt x="435078" y="428067"/>
                  </a:cubicBezTo>
                  <a:cubicBezTo>
                    <a:pt x="373626" y="388738"/>
                    <a:pt x="330610" y="240025"/>
                    <a:pt x="258097" y="199467"/>
                  </a:cubicBezTo>
                  <a:cubicBezTo>
                    <a:pt x="185584" y="158909"/>
                    <a:pt x="92792" y="171814"/>
                    <a:pt x="0" y="184719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656526" y="20534811"/>
              <a:ext cx="3370217" cy="1227909"/>
            </a:xfrm>
            <a:custGeom>
              <a:avLst/>
              <a:gdLst>
                <a:gd name="connsiteX0" fmla="*/ 0 w 3370217"/>
                <a:gd name="connsiteY0" fmla="*/ 0 h 1227909"/>
                <a:gd name="connsiteX1" fmla="*/ 313508 w 3370217"/>
                <a:gd name="connsiteY1" fmla="*/ 17418 h 1227909"/>
                <a:gd name="connsiteX2" fmla="*/ 644434 w 3370217"/>
                <a:gd name="connsiteY2" fmla="*/ 17418 h 1227909"/>
                <a:gd name="connsiteX3" fmla="*/ 888274 w 3370217"/>
                <a:gd name="connsiteY3" fmla="*/ 148046 h 1227909"/>
                <a:gd name="connsiteX4" fmla="*/ 1175657 w 3370217"/>
                <a:gd name="connsiteY4" fmla="*/ 269966 h 1227909"/>
                <a:gd name="connsiteX5" fmla="*/ 1280160 w 3370217"/>
                <a:gd name="connsiteY5" fmla="*/ 400595 h 1227909"/>
                <a:gd name="connsiteX6" fmla="*/ 1393371 w 3370217"/>
                <a:gd name="connsiteY6" fmla="*/ 566058 h 1227909"/>
                <a:gd name="connsiteX7" fmla="*/ 1506583 w 3370217"/>
                <a:gd name="connsiteY7" fmla="*/ 644435 h 1227909"/>
                <a:gd name="connsiteX8" fmla="*/ 1672045 w 3370217"/>
                <a:gd name="connsiteY8" fmla="*/ 696686 h 1227909"/>
                <a:gd name="connsiteX9" fmla="*/ 1985554 w 3370217"/>
                <a:gd name="connsiteY9" fmla="*/ 696686 h 1227909"/>
                <a:gd name="connsiteX10" fmla="*/ 2133600 w 3370217"/>
                <a:gd name="connsiteY10" fmla="*/ 714103 h 1227909"/>
                <a:gd name="connsiteX11" fmla="*/ 2412274 w 3370217"/>
                <a:gd name="connsiteY11" fmla="*/ 844732 h 1227909"/>
                <a:gd name="connsiteX12" fmla="*/ 2603863 w 3370217"/>
                <a:gd name="connsiteY12" fmla="*/ 984069 h 1227909"/>
                <a:gd name="connsiteX13" fmla="*/ 2830285 w 3370217"/>
                <a:gd name="connsiteY13" fmla="*/ 1036320 h 1227909"/>
                <a:gd name="connsiteX14" fmla="*/ 2952205 w 3370217"/>
                <a:gd name="connsiteY14" fmla="*/ 1105989 h 1227909"/>
                <a:gd name="connsiteX15" fmla="*/ 3213463 w 3370217"/>
                <a:gd name="connsiteY15" fmla="*/ 1158240 h 1227909"/>
                <a:gd name="connsiteX16" fmla="*/ 3370217 w 3370217"/>
                <a:gd name="connsiteY16" fmla="*/ 1227909 h 122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70217" h="1227909">
                  <a:moveTo>
                    <a:pt x="0" y="0"/>
                  </a:moveTo>
                  <a:cubicBezTo>
                    <a:pt x="103051" y="7257"/>
                    <a:pt x="206102" y="14515"/>
                    <a:pt x="313508" y="17418"/>
                  </a:cubicBezTo>
                  <a:cubicBezTo>
                    <a:pt x="420914" y="20321"/>
                    <a:pt x="548640" y="-4353"/>
                    <a:pt x="644434" y="17418"/>
                  </a:cubicBezTo>
                  <a:cubicBezTo>
                    <a:pt x="740228" y="39189"/>
                    <a:pt x="799737" y="105955"/>
                    <a:pt x="888274" y="148046"/>
                  </a:cubicBezTo>
                  <a:cubicBezTo>
                    <a:pt x="976811" y="190137"/>
                    <a:pt x="1110343" y="227875"/>
                    <a:pt x="1175657" y="269966"/>
                  </a:cubicBezTo>
                  <a:cubicBezTo>
                    <a:pt x="1240971" y="312058"/>
                    <a:pt x="1243874" y="351246"/>
                    <a:pt x="1280160" y="400595"/>
                  </a:cubicBezTo>
                  <a:cubicBezTo>
                    <a:pt x="1316446" y="449944"/>
                    <a:pt x="1355634" y="525418"/>
                    <a:pt x="1393371" y="566058"/>
                  </a:cubicBezTo>
                  <a:cubicBezTo>
                    <a:pt x="1431108" y="606698"/>
                    <a:pt x="1460137" y="622664"/>
                    <a:pt x="1506583" y="644435"/>
                  </a:cubicBezTo>
                  <a:cubicBezTo>
                    <a:pt x="1553029" y="666206"/>
                    <a:pt x="1592217" y="687978"/>
                    <a:pt x="1672045" y="696686"/>
                  </a:cubicBezTo>
                  <a:cubicBezTo>
                    <a:pt x="1751873" y="705394"/>
                    <a:pt x="1908628" y="693783"/>
                    <a:pt x="1985554" y="696686"/>
                  </a:cubicBezTo>
                  <a:cubicBezTo>
                    <a:pt x="2062480" y="699589"/>
                    <a:pt x="2062480" y="689429"/>
                    <a:pt x="2133600" y="714103"/>
                  </a:cubicBezTo>
                  <a:cubicBezTo>
                    <a:pt x="2204720" y="738777"/>
                    <a:pt x="2333897" y="799738"/>
                    <a:pt x="2412274" y="844732"/>
                  </a:cubicBezTo>
                  <a:cubicBezTo>
                    <a:pt x="2490651" y="889726"/>
                    <a:pt x="2534195" y="952138"/>
                    <a:pt x="2603863" y="984069"/>
                  </a:cubicBezTo>
                  <a:cubicBezTo>
                    <a:pt x="2673532" y="1016000"/>
                    <a:pt x="2772228" y="1016000"/>
                    <a:pt x="2830285" y="1036320"/>
                  </a:cubicBezTo>
                  <a:cubicBezTo>
                    <a:pt x="2888342" y="1056640"/>
                    <a:pt x="2888342" y="1085669"/>
                    <a:pt x="2952205" y="1105989"/>
                  </a:cubicBezTo>
                  <a:cubicBezTo>
                    <a:pt x="3016068" y="1126309"/>
                    <a:pt x="3143794" y="1137920"/>
                    <a:pt x="3213463" y="1158240"/>
                  </a:cubicBezTo>
                  <a:cubicBezTo>
                    <a:pt x="3283132" y="1178560"/>
                    <a:pt x="3326674" y="1203234"/>
                    <a:pt x="3370217" y="1227909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1836648" y="2462137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1767822" y="2388149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607284" y="1420860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1589863" y="76714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2115242" y="451516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5492105" y="559399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6438589" y="584264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7292831" y="715408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6518799" y="781181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5556273" y="924357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>
              <a:off x="5869095" y="1027828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>
              <a:off x="13180284" y="412614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7251653" y="1089539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4733042" y="1008526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9858494" y="79075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2094116" y="1086330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11250146" y="92991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5843956" y="1207448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5827915" y="1286455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4849346" y="1259585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8827788" y="1018552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11458693" y="114327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3742440" y="1203036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15689798" y="793963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10925293" y="1719191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11125820" y="1639382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10375851" y="1316534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10732788" y="1476153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8551062" y="1622537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5868020" y="1893248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4227714" y="181945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4452303" y="1686706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13399788" y="2066503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12252777" y="2086555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10083083" y="1802209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6160787" y="2196845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8887946" y="2234945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1829961" y="1772756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8799714" y="2448706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9252903" y="2463946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14759355" y="2394965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12746071" y="2404189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>
              <a:off x="11382492" y="2324380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13824903" y="2348443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14013398" y="2477983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>
              <a:off x="15641672" y="2325583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14855608" y="2237351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13708598" y="18747999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12308924" y="1970651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13054883" y="1474950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17874136" y="1781914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14117672" y="204805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6493662" y="1390328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2523523" y="1629891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51960" y="4491990"/>
              <a:ext cx="355498" cy="937260"/>
            </a:xfrm>
            <a:custGeom>
              <a:avLst/>
              <a:gdLst>
                <a:gd name="connsiteX0" fmla="*/ 137160 w 355498"/>
                <a:gd name="connsiteY0" fmla="*/ 0 h 937260"/>
                <a:gd name="connsiteX1" fmla="*/ 308610 w 355498"/>
                <a:gd name="connsiteY1" fmla="*/ 182880 h 937260"/>
                <a:gd name="connsiteX2" fmla="*/ 354330 w 355498"/>
                <a:gd name="connsiteY2" fmla="*/ 434340 h 937260"/>
                <a:gd name="connsiteX3" fmla="*/ 274320 w 355498"/>
                <a:gd name="connsiteY3" fmla="*/ 674370 h 937260"/>
                <a:gd name="connsiteX4" fmla="*/ 0 w 355498"/>
                <a:gd name="connsiteY4" fmla="*/ 937260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98" h="937260">
                  <a:moveTo>
                    <a:pt x="137160" y="0"/>
                  </a:moveTo>
                  <a:cubicBezTo>
                    <a:pt x="204787" y="55245"/>
                    <a:pt x="272415" y="110490"/>
                    <a:pt x="308610" y="182880"/>
                  </a:cubicBezTo>
                  <a:cubicBezTo>
                    <a:pt x="344805" y="255270"/>
                    <a:pt x="360045" y="352425"/>
                    <a:pt x="354330" y="434340"/>
                  </a:cubicBezTo>
                  <a:cubicBezTo>
                    <a:pt x="348615" y="516255"/>
                    <a:pt x="333375" y="590550"/>
                    <a:pt x="274320" y="674370"/>
                  </a:cubicBezTo>
                  <a:cubicBezTo>
                    <a:pt x="215265" y="758190"/>
                    <a:pt x="107632" y="847725"/>
                    <a:pt x="0" y="937260"/>
                  </a:cubicBezTo>
                </a:path>
              </a:pathLst>
            </a:custGeom>
            <a:noFill/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28800" y="6797416"/>
              <a:ext cx="2537460" cy="467101"/>
            </a:xfrm>
            <a:custGeom>
              <a:avLst/>
              <a:gdLst>
                <a:gd name="connsiteX0" fmla="*/ 2537460 w 2537460"/>
                <a:gd name="connsiteY0" fmla="*/ 137991 h 544508"/>
                <a:gd name="connsiteX1" fmla="*/ 2354580 w 2537460"/>
                <a:gd name="connsiteY1" fmla="*/ 503751 h 544508"/>
                <a:gd name="connsiteX2" fmla="*/ 1965960 w 2537460"/>
                <a:gd name="connsiteY2" fmla="*/ 526611 h 544508"/>
                <a:gd name="connsiteX3" fmla="*/ 1588770 w 2537460"/>
                <a:gd name="connsiteY3" fmla="*/ 423741 h 544508"/>
                <a:gd name="connsiteX4" fmla="*/ 1280160 w 2537460"/>
                <a:gd name="connsiteY4" fmla="*/ 343731 h 544508"/>
                <a:gd name="connsiteX5" fmla="*/ 731520 w 2537460"/>
                <a:gd name="connsiteY5" fmla="*/ 229431 h 544508"/>
                <a:gd name="connsiteX6" fmla="*/ 228600 w 2537460"/>
                <a:gd name="connsiteY6" fmla="*/ 35121 h 544508"/>
                <a:gd name="connsiteX7" fmla="*/ 0 w 2537460"/>
                <a:gd name="connsiteY7" fmla="*/ 831 h 544508"/>
                <a:gd name="connsiteX0" fmla="*/ 2537460 w 2537460"/>
                <a:gd name="connsiteY0" fmla="*/ 103675 h 510192"/>
                <a:gd name="connsiteX1" fmla="*/ 2354580 w 2537460"/>
                <a:gd name="connsiteY1" fmla="*/ 469435 h 510192"/>
                <a:gd name="connsiteX2" fmla="*/ 1965960 w 2537460"/>
                <a:gd name="connsiteY2" fmla="*/ 492295 h 510192"/>
                <a:gd name="connsiteX3" fmla="*/ 1588770 w 2537460"/>
                <a:gd name="connsiteY3" fmla="*/ 389425 h 510192"/>
                <a:gd name="connsiteX4" fmla="*/ 1280160 w 2537460"/>
                <a:gd name="connsiteY4" fmla="*/ 309415 h 510192"/>
                <a:gd name="connsiteX5" fmla="*/ 731520 w 2537460"/>
                <a:gd name="connsiteY5" fmla="*/ 195115 h 510192"/>
                <a:gd name="connsiteX6" fmla="*/ 228600 w 2537460"/>
                <a:gd name="connsiteY6" fmla="*/ 805 h 510192"/>
                <a:gd name="connsiteX7" fmla="*/ 0 w 2537460"/>
                <a:gd name="connsiteY7" fmla="*/ 275125 h 510192"/>
                <a:gd name="connsiteX0" fmla="*/ 2537460 w 2537460"/>
                <a:gd name="connsiteY0" fmla="*/ 58194 h 464711"/>
                <a:gd name="connsiteX1" fmla="*/ 2354580 w 2537460"/>
                <a:gd name="connsiteY1" fmla="*/ 423954 h 464711"/>
                <a:gd name="connsiteX2" fmla="*/ 1965960 w 2537460"/>
                <a:gd name="connsiteY2" fmla="*/ 446814 h 464711"/>
                <a:gd name="connsiteX3" fmla="*/ 1588770 w 2537460"/>
                <a:gd name="connsiteY3" fmla="*/ 343944 h 464711"/>
                <a:gd name="connsiteX4" fmla="*/ 1280160 w 2537460"/>
                <a:gd name="connsiteY4" fmla="*/ 263934 h 464711"/>
                <a:gd name="connsiteX5" fmla="*/ 731520 w 2537460"/>
                <a:gd name="connsiteY5" fmla="*/ 149634 h 464711"/>
                <a:gd name="connsiteX6" fmla="*/ 445770 w 2537460"/>
                <a:gd name="connsiteY6" fmla="*/ 1044 h 464711"/>
                <a:gd name="connsiteX7" fmla="*/ 0 w 2537460"/>
                <a:gd name="connsiteY7" fmla="*/ 229644 h 464711"/>
                <a:gd name="connsiteX0" fmla="*/ 2537460 w 2537460"/>
                <a:gd name="connsiteY0" fmla="*/ 60584 h 467101"/>
                <a:gd name="connsiteX1" fmla="*/ 2354580 w 2537460"/>
                <a:gd name="connsiteY1" fmla="*/ 426344 h 467101"/>
                <a:gd name="connsiteX2" fmla="*/ 1965960 w 2537460"/>
                <a:gd name="connsiteY2" fmla="*/ 449204 h 467101"/>
                <a:gd name="connsiteX3" fmla="*/ 1588770 w 2537460"/>
                <a:gd name="connsiteY3" fmla="*/ 346334 h 467101"/>
                <a:gd name="connsiteX4" fmla="*/ 1280160 w 2537460"/>
                <a:gd name="connsiteY4" fmla="*/ 266324 h 467101"/>
                <a:gd name="connsiteX5" fmla="*/ 822960 w 2537460"/>
                <a:gd name="connsiteY5" fmla="*/ 106304 h 467101"/>
                <a:gd name="connsiteX6" fmla="*/ 445770 w 2537460"/>
                <a:gd name="connsiteY6" fmla="*/ 3434 h 467101"/>
                <a:gd name="connsiteX7" fmla="*/ 0 w 2537460"/>
                <a:gd name="connsiteY7" fmla="*/ 232034 h 46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7460" h="467101">
                  <a:moveTo>
                    <a:pt x="2537460" y="60584"/>
                  </a:moveTo>
                  <a:cubicBezTo>
                    <a:pt x="2493645" y="211079"/>
                    <a:pt x="2449830" y="361574"/>
                    <a:pt x="2354580" y="426344"/>
                  </a:cubicBezTo>
                  <a:cubicBezTo>
                    <a:pt x="2259330" y="491114"/>
                    <a:pt x="2093595" y="462539"/>
                    <a:pt x="1965960" y="449204"/>
                  </a:cubicBezTo>
                  <a:cubicBezTo>
                    <a:pt x="1838325" y="435869"/>
                    <a:pt x="1588770" y="346334"/>
                    <a:pt x="1588770" y="346334"/>
                  </a:cubicBezTo>
                  <a:cubicBezTo>
                    <a:pt x="1474470" y="315854"/>
                    <a:pt x="1407795" y="306329"/>
                    <a:pt x="1280160" y="266324"/>
                  </a:cubicBezTo>
                  <a:cubicBezTo>
                    <a:pt x="1152525" y="226319"/>
                    <a:pt x="962025" y="150119"/>
                    <a:pt x="822960" y="106304"/>
                  </a:cubicBezTo>
                  <a:cubicBezTo>
                    <a:pt x="683895" y="62489"/>
                    <a:pt x="582930" y="-17521"/>
                    <a:pt x="445770" y="3434"/>
                  </a:cubicBezTo>
                  <a:cubicBezTo>
                    <a:pt x="308610" y="24389"/>
                    <a:pt x="53340" y="230129"/>
                    <a:pt x="0" y="232034"/>
                  </a:cubicBezTo>
                </a:path>
              </a:pathLst>
            </a:custGeom>
            <a:noFill/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0050" y="7269480"/>
              <a:ext cx="4103960" cy="4627961"/>
            </a:xfrm>
            <a:custGeom>
              <a:avLst/>
              <a:gdLst>
                <a:gd name="connsiteX0" fmla="*/ 3760470 w 4103960"/>
                <a:gd name="connsiteY0" fmla="*/ 0 h 4627961"/>
                <a:gd name="connsiteX1" fmla="*/ 3954780 w 4103960"/>
                <a:gd name="connsiteY1" fmla="*/ 422910 h 4627961"/>
                <a:gd name="connsiteX2" fmla="*/ 3954780 w 4103960"/>
                <a:gd name="connsiteY2" fmla="*/ 880110 h 4627961"/>
                <a:gd name="connsiteX3" fmla="*/ 3931920 w 4103960"/>
                <a:gd name="connsiteY3" fmla="*/ 1074420 h 4627961"/>
                <a:gd name="connsiteX4" fmla="*/ 4103370 w 4103960"/>
                <a:gd name="connsiteY4" fmla="*/ 1520190 h 4627961"/>
                <a:gd name="connsiteX5" fmla="*/ 3863340 w 4103960"/>
                <a:gd name="connsiteY5" fmla="*/ 2103120 h 4627961"/>
                <a:gd name="connsiteX6" fmla="*/ 3486150 w 4103960"/>
                <a:gd name="connsiteY6" fmla="*/ 2274570 h 4627961"/>
                <a:gd name="connsiteX7" fmla="*/ 3303270 w 4103960"/>
                <a:gd name="connsiteY7" fmla="*/ 2240280 h 4627961"/>
                <a:gd name="connsiteX8" fmla="*/ 3028950 w 4103960"/>
                <a:gd name="connsiteY8" fmla="*/ 2400300 h 4627961"/>
                <a:gd name="connsiteX9" fmla="*/ 2777490 w 4103960"/>
                <a:gd name="connsiteY9" fmla="*/ 2697480 h 4627961"/>
                <a:gd name="connsiteX10" fmla="*/ 2377440 w 4103960"/>
                <a:gd name="connsiteY10" fmla="*/ 3303270 h 4627961"/>
                <a:gd name="connsiteX11" fmla="*/ 2274570 w 4103960"/>
                <a:gd name="connsiteY11" fmla="*/ 3806190 h 4627961"/>
                <a:gd name="connsiteX12" fmla="*/ 2286000 w 4103960"/>
                <a:gd name="connsiteY12" fmla="*/ 4034790 h 4627961"/>
                <a:gd name="connsiteX13" fmla="*/ 1908810 w 4103960"/>
                <a:gd name="connsiteY13" fmla="*/ 4137660 h 4627961"/>
                <a:gd name="connsiteX14" fmla="*/ 1691640 w 4103960"/>
                <a:gd name="connsiteY14" fmla="*/ 4377690 h 4627961"/>
                <a:gd name="connsiteX15" fmla="*/ 1268730 w 4103960"/>
                <a:gd name="connsiteY15" fmla="*/ 4423410 h 4627961"/>
                <a:gd name="connsiteX16" fmla="*/ 914400 w 4103960"/>
                <a:gd name="connsiteY16" fmla="*/ 4400550 h 4627961"/>
                <a:gd name="connsiteX17" fmla="*/ 640080 w 4103960"/>
                <a:gd name="connsiteY17" fmla="*/ 4549140 h 4627961"/>
                <a:gd name="connsiteX18" fmla="*/ 468630 w 4103960"/>
                <a:gd name="connsiteY18" fmla="*/ 4617720 h 4627961"/>
                <a:gd name="connsiteX19" fmla="*/ 320040 w 4103960"/>
                <a:gd name="connsiteY19" fmla="*/ 4331970 h 4627961"/>
                <a:gd name="connsiteX20" fmla="*/ 0 w 4103960"/>
                <a:gd name="connsiteY20" fmla="*/ 4023360 h 4627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03960" h="4627961">
                  <a:moveTo>
                    <a:pt x="3760470" y="0"/>
                  </a:moveTo>
                  <a:cubicBezTo>
                    <a:pt x="3841432" y="138112"/>
                    <a:pt x="3922395" y="276225"/>
                    <a:pt x="3954780" y="422910"/>
                  </a:cubicBezTo>
                  <a:cubicBezTo>
                    <a:pt x="3987165" y="569595"/>
                    <a:pt x="3958590" y="771525"/>
                    <a:pt x="3954780" y="880110"/>
                  </a:cubicBezTo>
                  <a:cubicBezTo>
                    <a:pt x="3950970" y="988695"/>
                    <a:pt x="3907155" y="967740"/>
                    <a:pt x="3931920" y="1074420"/>
                  </a:cubicBezTo>
                  <a:cubicBezTo>
                    <a:pt x="3956685" y="1181100"/>
                    <a:pt x="4114800" y="1348740"/>
                    <a:pt x="4103370" y="1520190"/>
                  </a:cubicBezTo>
                  <a:cubicBezTo>
                    <a:pt x="4091940" y="1691640"/>
                    <a:pt x="3966210" y="1977390"/>
                    <a:pt x="3863340" y="2103120"/>
                  </a:cubicBezTo>
                  <a:cubicBezTo>
                    <a:pt x="3760470" y="2228850"/>
                    <a:pt x="3579495" y="2251710"/>
                    <a:pt x="3486150" y="2274570"/>
                  </a:cubicBezTo>
                  <a:cubicBezTo>
                    <a:pt x="3392805" y="2297430"/>
                    <a:pt x="3379470" y="2219325"/>
                    <a:pt x="3303270" y="2240280"/>
                  </a:cubicBezTo>
                  <a:cubicBezTo>
                    <a:pt x="3227070" y="2261235"/>
                    <a:pt x="3116580" y="2324100"/>
                    <a:pt x="3028950" y="2400300"/>
                  </a:cubicBezTo>
                  <a:cubicBezTo>
                    <a:pt x="2941320" y="2476500"/>
                    <a:pt x="2886075" y="2546985"/>
                    <a:pt x="2777490" y="2697480"/>
                  </a:cubicBezTo>
                  <a:cubicBezTo>
                    <a:pt x="2668905" y="2847975"/>
                    <a:pt x="2461260" y="3118485"/>
                    <a:pt x="2377440" y="3303270"/>
                  </a:cubicBezTo>
                  <a:cubicBezTo>
                    <a:pt x="2293620" y="3488055"/>
                    <a:pt x="2289810" y="3684270"/>
                    <a:pt x="2274570" y="3806190"/>
                  </a:cubicBezTo>
                  <a:cubicBezTo>
                    <a:pt x="2259330" y="3928110"/>
                    <a:pt x="2346960" y="3979545"/>
                    <a:pt x="2286000" y="4034790"/>
                  </a:cubicBezTo>
                  <a:cubicBezTo>
                    <a:pt x="2225040" y="4090035"/>
                    <a:pt x="2007870" y="4080510"/>
                    <a:pt x="1908810" y="4137660"/>
                  </a:cubicBezTo>
                  <a:cubicBezTo>
                    <a:pt x="1809750" y="4194810"/>
                    <a:pt x="1798320" y="4330065"/>
                    <a:pt x="1691640" y="4377690"/>
                  </a:cubicBezTo>
                  <a:cubicBezTo>
                    <a:pt x="1584960" y="4425315"/>
                    <a:pt x="1398270" y="4419600"/>
                    <a:pt x="1268730" y="4423410"/>
                  </a:cubicBezTo>
                  <a:cubicBezTo>
                    <a:pt x="1139190" y="4427220"/>
                    <a:pt x="1019175" y="4379595"/>
                    <a:pt x="914400" y="4400550"/>
                  </a:cubicBezTo>
                  <a:cubicBezTo>
                    <a:pt x="809625" y="4421505"/>
                    <a:pt x="714375" y="4512945"/>
                    <a:pt x="640080" y="4549140"/>
                  </a:cubicBezTo>
                  <a:cubicBezTo>
                    <a:pt x="565785" y="4585335"/>
                    <a:pt x="521970" y="4653915"/>
                    <a:pt x="468630" y="4617720"/>
                  </a:cubicBezTo>
                  <a:cubicBezTo>
                    <a:pt x="415290" y="4581525"/>
                    <a:pt x="398145" y="4431030"/>
                    <a:pt x="320040" y="4331970"/>
                  </a:cubicBezTo>
                  <a:cubicBezTo>
                    <a:pt x="241935" y="4232910"/>
                    <a:pt x="120967" y="4128135"/>
                    <a:pt x="0" y="4023360"/>
                  </a:cubicBezTo>
                </a:path>
              </a:pathLst>
            </a:custGeom>
            <a:noFill/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88620" y="8515350"/>
              <a:ext cx="2868930" cy="1337310"/>
            </a:xfrm>
            <a:custGeom>
              <a:avLst/>
              <a:gdLst>
                <a:gd name="connsiteX0" fmla="*/ 2868930 w 2868930"/>
                <a:gd name="connsiteY0" fmla="*/ 1337310 h 1337310"/>
                <a:gd name="connsiteX1" fmla="*/ 2617470 w 2868930"/>
                <a:gd name="connsiteY1" fmla="*/ 1097280 h 1337310"/>
                <a:gd name="connsiteX2" fmla="*/ 2400300 w 2868930"/>
                <a:gd name="connsiteY2" fmla="*/ 720090 h 1337310"/>
                <a:gd name="connsiteX3" fmla="*/ 2148840 w 2868930"/>
                <a:gd name="connsiteY3" fmla="*/ 594360 h 1337310"/>
                <a:gd name="connsiteX4" fmla="*/ 1771650 w 2868930"/>
                <a:gd name="connsiteY4" fmla="*/ 445770 h 1337310"/>
                <a:gd name="connsiteX5" fmla="*/ 1691640 w 2868930"/>
                <a:gd name="connsiteY5" fmla="*/ 148590 h 1337310"/>
                <a:gd name="connsiteX6" fmla="*/ 1531620 w 2868930"/>
                <a:gd name="connsiteY6" fmla="*/ 114300 h 1337310"/>
                <a:gd name="connsiteX7" fmla="*/ 1120140 w 2868930"/>
                <a:gd name="connsiteY7" fmla="*/ 228600 h 1337310"/>
                <a:gd name="connsiteX8" fmla="*/ 445770 w 2868930"/>
                <a:gd name="connsiteY8" fmla="*/ 57150 h 1337310"/>
                <a:gd name="connsiteX9" fmla="*/ 0 w 2868930"/>
                <a:gd name="connsiteY9" fmla="*/ 0 h 1337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68930" h="1337310">
                  <a:moveTo>
                    <a:pt x="2868930" y="1337310"/>
                  </a:moveTo>
                  <a:lnTo>
                    <a:pt x="2617470" y="1097280"/>
                  </a:lnTo>
                  <a:lnTo>
                    <a:pt x="2400300" y="720090"/>
                  </a:lnTo>
                  <a:lnTo>
                    <a:pt x="2148840" y="594360"/>
                  </a:lnTo>
                  <a:lnTo>
                    <a:pt x="1771650" y="445770"/>
                  </a:lnTo>
                  <a:lnTo>
                    <a:pt x="1691640" y="148590"/>
                  </a:lnTo>
                  <a:lnTo>
                    <a:pt x="1531620" y="114300"/>
                  </a:lnTo>
                  <a:lnTo>
                    <a:pt x="1120140" y="228600"/>
                  </a:lnTo>
                  <a:lnTo>
                    <a:pt x="445770" y="57150"/>
                  </a:lnTo>
                  <a:lnTo>
                    <a:pt x="0" y="0"/>
                  </a:lnTo>
                </a:path>
              </a:pathLst>
            </a:custGeom>
            <a:noFill/>
            <a:ln w="5715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3148082" y="924325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5724515" y="383758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361508" y="3327992"/>
              <a:ext cx="17713842" cy="23210874"/>
            </a:xfrm>
            <a:prstGeom prst="rect">
              <a:avLst/>
            </a:prstGeom>
            <a:noFill/>
            <a:ln w="152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7838871" y="21671841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TextBox 139"/>
          <p:cNvSpPr txBox="1"/>
          <p:nvPr/>
        </p:nvSpPr>
        <p:spPr>
          <a:xfrm>
            <a:off x="1831469" y="4627665"/>
            <a:ext cx="12327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Tallinn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3254341" y="4410006"/>
            <a:ext cx="1133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Narva</a:t>
            </a:r>
            <a:endParaRPr lang="en-US" sz="3000" b="1" dirty="0"/>
          </a:p>
        </p:txBody>
      </p:sp>
      <p:sp>
        <p:nvSpPr>
          <p:cNvPr id="144" name="TextBox 143"/>
          <p:cNvSpPr txBox="1"/>
          <p:nvPr/>
        </p:nvSpPr>
        <p:spPr>
          <a:xfrm>
            <a:off x="4664923" y="5388642"/>
            <a:ext cx="9186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Luga</a:t>
            </a:r>
            <a:endParaRPr lang="en-US" sz="3000" b="1" dirty="0"/>
          </a:p>
        </p:txBody>
      </p:sp>
      <p:sp>
        <p:nvSpPr>
          <p:cNvPr id="145" name="TextBox 144"/>
          <p:cNvSpPr txBox="1"/>
          <p:nvPr/>
        </p:nvSpPr>
        <p:spPr>
          <a:xfrm>
            <a:off x="2610052" y="8727661"/>
            <a:ext cx="12490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Dvinsk</a:t>
            </a:r>
            <a:endParaRPr lang="en-US" sz="3000" b="1" dirty="0"/>
          </a:p>
        </p:txBody>
      </p:sp>
      <p:sp>
        <p:nvSpPr>
          <p:cNvPr id="147" name="TextBox 146"/>
          <p:cNvSpPr txBox="1"/>
          <p:nvPr/>
        </p:nvSpPr>
        <p:spPr>
          <a:xfrm>
            <a:off x="4530568" y="9203406"/>
            <a:ext cx="1097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Nevel</a:t>
            </a:r>
            <a:endParaRPr lang="en-US" sz="3000" b="1" dirty="0"/>
          </a:p>
        </p:txBody>
      </p:sp>
      <p:sp>
        <p:nvSpPr>
          <p:cNvPr id="149" name="TextBox 148"/>
          <p:cNvSpPr txBox="1"/>
          <p:nvPr/>
        </p:nvSpPr>
        <p:spPr>
          <a:xfrm>
            <a:off x="2227037" y="10820259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Vilna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2817092" y="12071210"/>
            <a:ext cx="11608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Minsk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5721528" y="10298085"/>
            <a:ext cx="13723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Vitebsk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3421465" y="9938463"/>
            <a:ext cx="1363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Polotsk</a:t>
            </a:r>
            <a:endParaRPr lang="en-US" sz="3000" b="1" dirty="0"/>
          </a:p>
        </p:txBody>
      </p:sp>
      <p:sp>
        <p:nvSpPr>
          <p:cNvPr id="153" name="TextBox 152"/>
          <p:cNvSpPr txBox="1"/>
          <p:nvPr/>
        </p:nvSpPr>
        <p:spPr>
          <a:xfrm>
            <a:off x="6220820" y="10893864"/>
            <a:ext cx="17187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Smolensk</a:t>
            </a:r>
          </a:p>
        </p:txBody>
      </p:sp>
      <p:sp>
        <p:nvSpPr>
          <p:cNvPr id="156" name="Oval 155"/>
          <p:cNvSpPr/>
          <p:nvPr/>
        </p:nvSpPr>
        <p:spPr>
          <a:xfrm>
            <a:off x="4386318" y="4741547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TextBox 156"/>
          <p:cNvSpPr txBox="1"/>
          <p:nvPr/>
        </p:nvSpPr>
        <p:spPr>
          <a:xfrm>
            <a:off x="5394425" y="7659420"/>
            <a:ext cx="12091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Kohlm</a:t>
            </a:r>
            <a:endParaRPr lang="en-US" sz="3000" b="1" dirty="0"/>
          </a:p>
        </p:txBody>
      </p:sp>
      <p:sp>
        <p:nvSpPr>
          <p:cNvPr id="158" name="TextBox 157"/>
          <p:cNvSpPr txBox="1"/>
          <p:nvPr/>
        </p:nvSpPr>
        <p:spPr>
          <a:xfrm>
            <a:off x="3102753" y="3630051"/>
            <a:ext cx="2072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Leningrad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13161250" y="3698867"/>
            <a:ext cx="14770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Vologda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15441649" y="8151510"/>
            <a:ext cx="175291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dirty="0"/>
              <a:t>Nizhny</a:t>
            </a:r>
          </a:p>
          <a:p>
            <a:pPr>
              <a:lnSpc>
                <a:spcPts val="3000"/>
              </a:lnSpc>
            </a:pPr>
            <a:r>
              <a:rPr lang="en-US" sz="3000" b="1" dirty="0"/>
              <a:t>Novgorod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3478398" y="12630687"/>
            <a:ext cx="15905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Bobruisk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5878029" y="11657894"/>
            <a:ext cx="14748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Mogilev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5615614" y="12441658"/>
            <a:ext cx="170835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Rogachev</a:t>
            </a:r>
            <a:endParaRPr lang="en-US" sz="3000" b="1" dirty="0"/>
          </a:p>
        </p:txBody>
      </p:sp>
      <p:sp>
        <p:nvSpPr>
          <p:cNvPr id="164" name="TextBox 163"/>
          <p:cNvSpPr txBox="1"/>
          <p:nvPr/>
        </p:nvSpPr>
        <p:spPr>
          <a:xfrm>
            <a:off x="7978756" y="12388341"/>
            <a:ext cx="13660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Briansk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9582720" y="13000205"/>
            <a:ext cx="8648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Orel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8213128" y="15726912"/>
            <a:ext cx="12963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Romny</a:t>
            </a:r>
            <a:endParaRPr lang="en-US" sz="3000" b="1" dirty="0"/>
          </a:p>
        </p:txBody>
      </p:sp>
      <p:sp>
        <p:nvSpPr>
          <p:cNvPr id="167" name="TextBox 166"/>
          <p:cNvSpPr txBox="1"/>
          <p:nvPr/>
        </p:nvSpPr>
        <p:spPr>
          <a:xfrm>
            <a:off x="9714541" y="14572065"/>
            <a:ext cx="10671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Kursk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13154531" y="14398331"/>
            <a:ext cx="16956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Voronezh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6105844" y="13430859"/>
            <a:ext cx="12378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Gomel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8107466" y="17738327"/>
            <a:ext cx="19814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Krasnograd</a:t>
            </a:r>
            <a:endParaRPr lang="en-US" sz="3000" b="1" dirty="0"/>
          </a:p>
        </p:txBody>
      </p:sp>
      <p:sp>
        <p:nvSpPr>
          <p:cNvPr id="172" name="TextBox 171"/>
          <p:cNvSpPr txBox="1"/>
          <p:nvPr/>
        </p:nvSpPr>
        <p:spPr>
          <a:xfrm>
            <a:off x="9610203" y="16251592"/>
            <a:ext cx="15990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Belgorad</a:t>
            </a:r>
            <a:endParaRPr lang="en-US" sz="3000" b="1" dirty="0"/>
          </a:p>
        </p:txBody>
      </p:sp>
      <p:sp>
        <p:nvSpPr>
          <p:cNvPr id="173" name="TextBox 172"/>
          <p:cNvSpPr txBox="1"/>
          <p:nvPr/>
        </p:nvSpPr>
        <p:spPr>
          <a:xfrm>
            <a:off x="9651690" y="16761796"/>
            <a:ext cx="14886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Kharkov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3267047" y="16461589"/>
            <a:ext cx="16492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Zhitomer</a:t>
            </a:r>
            <a:endParaRPr lang="en-US" sz="3000" b="1" dirty="0"/>
          </a:p>
        </p:txBody>
      </p:sp>
      <p:sp>
        <p:nvSpPr>
          <p:cNvPr id="175" name="TextBox 174"/>
          <p:cNvSpPr txBox="1"/>
          <p:nvPr/>
        </p:nvSpPr>
        <p:spPr>
          <a:xfrm>
            <a:off x="4050002" y="17683366"/>
            <a:ext cx="15856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Vinnitsia</a:t>
            </a:r>
            <a:endParaRPr lang="en-US" sz="3000" b="1" dirty="0"/>
          </a:p>
        </p:txBody>
      </p:sp>
      <p:sp>
        <p:nvSpPr>
          <p:cNvPr id="176" name="TextBox 175"/>
          <p:cNvSpPr txBox="1"/>
          <p:nvPr/>
        </p:nvSpPr>
        <p:spPr>
          <a:xfrm>
            <a:off x="2214030" y="15879668"/>
            <a:ext cx="128804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Rowne</a:t>
            </a:r>
            <a:endParaRPr lang="en-US" sz="3000" b="1" dirty="0"/>
          </a:p>
        </p:txBody>
      </p:sp>
      <p:sp>
        <p:nvSpPr>
          <p:cNvPr id="177" name="TextBox 176"/>
          <p:cNvSpPr txBox="1"/>
          <p:nvPr/>
        </p:nvSpPr>
        <p:spPr>
          <a:xfrm>
            <a:off x="1385691" y="17331950"/>
            <a:ext cx="15934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Tarnopol</a:t>
            </a:r>
            <a:endParaRPr lang="en-US" sz="3000" b="1" dirty="0"/>
          </a:p>
        </p:txBody>
      </p:sp>
      <p:sp>
        <p:nvSpPr>
          <p:cNvPr id="178" name="TextBox 177"/>
          <p:cNvSpPr txBox="1"/>
          <p:nvPr/>
        </p:nvSpPr>
        <p:spPr>
          <a:xfrm>
            <a:off x="587734" y="13777383"/>
            <a:ext cx="10096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Brest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15966421" y="17303804"/>
            <a:ext cx="2111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Stalingrad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5687862" y="18487341"/>
            <a:ext cx="11448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Uman</a:t>
            </a:r>
            <a:endParaRPr lang="en-US" sz="3000" b="1" dirty="0"/>
          </a:p>
        </p:txBody>
      </p:sp>
      <p:sp>
        <p:nvSpPr>
          <p:cNvPr id="182" name="TextBox 181"/>
          <p:cNvSpPr txBox="1"/>
          <p:nvPr/>
        </p:nvSpPr>
        <p:spPr>
          <a:xfrm>
            <a:off x="4915574" y="21693413"/>
            <a:ext cx="13420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Odessa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8098954" y="20164142"/>
            <a:ext cx="14209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Nikopol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6789802" y="19718608"/>
            <a:ext cx="17876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Krivoi Rog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11773792" y="20967734"/>
            <a:ext cx="16562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Mariupol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10996222" y="19570008"/>
            <a:ext cx="12869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Stalino</a:t>
            </a:r>
            <a:endParaRPr lang="en-US" sz="3000" b="1" dirty="0"/>
          </a:p>
        </p:txBody>
      </p:sp>
      <p:sp>
        <p:nvSpPr>
          <p:cNvPr id="188" name="TextBox 187"/>
          <p:cNvSpPr txBox="1"/>
          <p:nvPr/>
        </p:nvSpPr>
        <p:spPr>
          <a:xfrm>
            <a:off x="9079640" y="21853985"/>
            <a:ext cx="14905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Perekop</a:t>
            </a:r>
            <a:endParaRPr lang="en-US" sz="3000" b="1" dirty="0"/>
          </a:p>
        </p:txBody>
      </p:sp>
      <p:sp>
        <p:nvSpPr>
          <p:cNvPr id="189" name="TextBox 188"/>
          <p:cNvSpPr txBox="1"/>
          <p:nvPr/>
        </p:nvSpPr>
        <p:spPr>
          <a:xfrm>
            <a:off x="10549957" y="22784174"/>
            <a:ext cx="1079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Kerch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11106205" y="24050002"/>
            <a:ext cx="21084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Novorossisk</a:t>
            </a:r>
            <a:endParaRPr lang="en-US" sz="3000" b="1" dirty="0"/>
          </a:p>
        </p:txBody>
      </p:sp>
      <p:sp>
        <p:nvSpPr>
          <p:cNvPr id="191" name="TextBox 190"/>
          <p:cNvSpPr txBox="1"/>
          <p:nvPr/>
        </p:nvSpPr>
        <p:spPr>
          <a:xfrm>
            <a:off x="7012613" y="24137904"/>
            <a:ext cx="19003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Sevastapol</a:t>
            </a:r>
            <a:endParaRPr lang="en-US" sz="3000" b="1" dirty="0"/>
          </a:p>
        </p:txBody>
      </p:sp>
      <p:sp>
        <p:nvSpPr>
          <p:cNvPr id="192" name="TextBox 191"/>
          <p:cNvSpPr txBox="1"/>
          <p:nvPr/>
        </p:nvSpPr>
        <p:spPr>
          <a:xfrm>
            <a:off x="9151815" y="24803651"/>
            <a:ext cx="9609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Yalta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815745" y="23401506"/>
            <a:ext cx="12623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Ploesti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572146" y="24610047"/>
            <a:ext cx="2091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Bucharest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6327817" y="21256472"/>
            <a:ext cx="17428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Nikolayev</a:t>
            </a:r>
          </a:p>
        </p:txBody>
      </p:sp>
      <p:sp>
        <p:nvSpPr>
          <p:cNvPr id="196" name="Oval 195"/>
          <p:cNvSpPr/>
          <p:nvPr/>
        </p:nvSpPr>
        <p:spPr>
          <a:xfrm>
            <a:off x="8544534" y="1996140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/>
          <p:cNvSpPr/>
          <p:nvPr/>
        </p:nvSpPr>
        <p:spPr>
          <a:xfrm>
            <a:off x="9483515" y="20347321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TextBox 198"/>
          <p:cNvSpPr txBox="1"/>
          <p:nvPr/>
        </p:nvSpPr>
        <p:spPr>
          <a:xfrm>
            <a:off x="14215294" y="20642939"/>
            <a:ext cx="12683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Rostov</a:t>
            </a:r>
          </a:p>
        </p:txBody>
      </p:sp>
      <p:sp>
        <p:nvSpPr>
          <p:cNvPr id="200" name="Oval 199"/>
          <p:cNvSpPr/>
          <p:nvPr/>
        </p:nvSpPr>
        <p:spPr>
          <a:xfrm>
            <a:off x="9959910" y="19264257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TextBox 200"/>
          <p:cNvSpPr txBox="1"/>
          <p:nvPr/>
        </p:nvSpPr>
        <p:spPr>
          <a:xfrm>
            <a:off x="12851607" y="24731133"/>
            <a:ext cx="13043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Tuapse</a:t>
            </a:r>
            <a:endParaRPr lang="en-US" sz="3000" b="1" dirty="0"/>
          </a:p>
        </p:txBody>
      </p:sp>
      <p:sp>
        <p:nvSpPr>
          <p:cNvPr id="202" name="TextBox 201"/>
          <p:cNvSpPr txBox="1"/>
          <p:nvPr/>
        </p:nvSpPr>
        <p:spPr>
          <a:xfrm>
            <a:off x="14152547" y="24020682"/>
            <a:ext cx="13920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Maikop</a:t>
            </a:r>
            <a:endParaRPr lang="en-US" sz="3000" b="1" dirty="0"/>
          </a:p>
        </p:txBody>
      </p:sp>
      <p:sp>
        <p:nvSpPr>
          <p:cNvPr id="203" name="TextBox 202"/>
          <p:cNvSpPr txBox="1"/>
          <p:nvPr/>
        </p:nvSpPr>
        <p:spPr>
          <a:xfrm>
            <a:off x="13785445" y="17973867"/>
            <a:ext cx="2580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Voroshilovgrad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14225295" y="21882231"/>
            <a:ext cx="18624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Tikhoretsk</a:t>
            </a:r>
            <a:endParaRPr lang="en-US" sz="3000" b="1" dirty="0"/>
          </a:p>
        </p:txBody>
      </p:sp>
      <p:sp>
        <p:nvSpPr>
          <p:cNvPr id="205" name="TextBox 204"/>
          <p:cNvSpPr txBox="1"/>
          <p:nvPr/>
        </p:nvSpPr>
        <p:spPr>
          <a:xfrm>
            <a:off x="13961865" y="23400366"/>
            <a:ext cx="18071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Krasnodar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15858513" y="23152030"/>
            <a:ext cx="14632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Armavir</a:t>
            </a:r>
          </a:p>
        </p:txBody>
      </p:sp>
      <p:sp>
        <p:nvSpPr>
          <p:cNvPr id="208" name="Freeform 207"/>
          <p:cNvSpPr/>
          <p:nvPr/>
        </p:nvSpPr>
        <p:spPr>
          <a:xfrm>
            <a:off x="4740166" y="4204138"/>
            <a:ext cx="651641" cy="257551"/>
          </a:xfrm>
          <a:custGeom>
            <a:avLst/>
            <a:gdLst>
              <a:gd name="connsiteX0" fmla="*/ 0 w 651641"/>
              <a:gd name="connsiteY0" fmla="*/ 94593 h 257551"/>
              <a:gd name="connsiteX1" fmla="*/ 262758 w 651641"/>
              <a:gd name="connsiteY1" fmla="*/ 252248 h 257551"/>
              <a:gd name="connsiteX2" fmla="*/ 483475 w 651641"/>
              <a:gd name="connsiteY2" fmla="*/ 199696 h 257551"/>
              <a:gd name="connsiteX3" fmla="*/ 651641 w 651641"/>
              <a:gd name="connsiteY3" fmla="*/ 0 h 25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41" h="257551">
                <a:moveTo>
                  <a:pt x="0" y="94593"/>
                </a:moveTo>
                <a:cubicBezTo>
                  <a:pt x="91089" y="164662"/>
                  <a:pt x="182179" y="234731"/>
                  <a:pt x="262758" y="252248"/>
                </a:cubicBezTo>
                <a:cubicBezTo>
                  <a:pt x="343337" y="269765"/>
                  <a:pt x="418661" y="241737"/>
                  <a:pt x="483475" y="199696"/>
                </a:cubicBezTo>
                <a:cubicBezTo>
                  <a:pt x="548289" y="157655"/>
                  <a:pt x="599965" y="78827"/>
                  <a:pt x="651641" y="0"/>
                </a:cubicBezTo>
              </a:path>
            </a:pathLst>
          </a:custGeom>
          <a:noFill/>
          <a:ln w="152400" cmpd="thinThick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6232635" y="4013563"/>
            <a:ext cx="1987642" cy="1924782"/>
          </a:xfrm>
          <a:custGeom>
            <a:avLst/>
            <a:gdLst>
              <a:gd name="connsiteX0" fmla="*/ 0 w 2618262"/>
              <a:gd name="connsiteY0" fmla="*/ 201085 h 1924782"/>
              <a:gd name="connsiteX1" fmla="*/ 147145 w 2618262"/>
              <a:gd name="connsiteY1" fmla="*/ 390271 h 1924782"/>
              <a:gd name="connsiteX2" fmla="*/ 441434 w 2618262"/>
              <a:gd name="connsiteY2" fmla="*/ 306189 h 1924782"/>
              <a:gd name="connsiteX3" fmla="*/ 630620 w 2618262"/>
              <a:gd name="connsiteY3" fmla="*/ 232616 h 1924782"/>
              <a:gd name="connsiteX4" fmla="*/ 767255 w 2618262"/>
              <a:gd name="connsiteY4" fmla="*/ 106492 h 1924782"/>
              <a:gd name="connsiteX5" fmla="*/ 872358 w 2618262"/>
              <a:gd name="connsiteY5" fmla="*/ 1389 h 1924782"/>
              <a:gd name="connsiteX6" fmla="*/ 998483 w 2618262"/>
              <a:gd name="connsiteY6" fmla="*/ 64451 h 1924782"/>
              <a:gd name="connsiteX7" fmla="*/ 1072055 w 2618262"/>
              <a:gd name="connsiteY7" fmla="*/ 306189 h 1924782"/>
              <a:gd name="connsiteX8" fmla="*/ 1145627 w 2618262"/>
              <a:gd name="connsiteY8" fmla="*/ 484865 h 1924782"/>
              <a:gd name="connsiteX9" fmla="*/ 1439917 w 2618262"/>
              <a:gd name="connsiteY9" fmla="*/ 348230 h 1924782"/>
              <a:gd name="connsiteX10" fmla="*/ 1671145 w 2618262"/>
              <a:gd name="connsiteY10" fmla="*/ 495375 h 1924782"/>
              <a:gd name="connsiteX11" fmla="*/ 1797269 w 2618262"/>
              <a:gd name="connsiteY11" fmla="*/ 558437 h 1924782"/>
              <a:gd name="connsiteX12" fmla="*/ 2070538 w 2618262"/>
              <a:gd name="connsiteY12" fmla="*/ 453334 h 1924782"/>
              <a:gd name="connsiteX13" fmla="*/ 2364827 w 2618262"/>
              <a:gd name="connsiteY13" fmla="*/ 358740 h 1924782"/>
              <a:gd name="connsiteX14" fmla="*/ 2501462 w 2618262"/>
              <a:gd name="connsiteY14" fmla="*/ 358740 h 1924782"/>
              <a:gd name="connsiteX15" fmla="*/ 2617076 w 2618262"/>
              <a:gd name="connsiteY15" fmla="*/ 547927 h 1924782"/>
              <a:gd name="connsiteX16" fmla="*/ 2427889 w 2618262"/>
              <a:gd name="connsiteY16" fmla="*/ 831706 h 1924782"/>
              <a:gd name="connsiteX17" fmla="*/ 1933903 w 2618262"/>
              <a:gd name="connsiteY17" fmla="*/ 1010382 h 1924782"/>
              <a:gd name="connsiteX18" fmla="*/ 1492469 w 2618262"/>
              <a:gd name="connsiteY18" fmla="*/ 1168037 h 1924782"/>
              <a:gd name="connsiteX19" fmla="*/ 1334814 w 2618262"/>
              <a:gd name="connsiteY19" fmla="*/ 1514878 h 1924782"/>
              <a:gd name="connsiteX20" fmla="*/ 1271752 w 2618262"/>
              <a:gd name="connsiteY20" fmla="*/ 1704065 h 1924782"/>
              <a:gd name="connsiteX21" fmla="*/ 1145627 w 2618262"/>
              <a:gd name="connsiteY21" fmla="*/ 1924782 h 1924782"/>
              <a:gd name="connsiteX0" fmla="*/ 0 w 2471117"/>
              <a:gd name="connsiteY0" fmla="*/ 390271 h 1924782"/>
              <a:gd name="connsiteX1" fmla="*/ 294289 w 2471117"/>
              <a:gd name="connsiteY1" fmla="*/ 306189 h 1924782"/>
              <a:gd name="connsiteX2" fmla="*/ 483475 w 2471117"/>
              <a:gd name="connsiteY2" fmla="*/ 232616 h 1924782"/>
              <a:gd name="connsiteX3" fmla="*/ 620110 w 2471117"/>
              <a:gd name="connsiteY3" fmla="*/ 106492 h 1924782"/>
              <a:gd name="connsiteX4" fmla="*/ 725213 w 2471117"/>
              <a:gd name="connsiteY4" fmla="*/ 1389 h 1924782"/>
              <a:gd name="connsiteX5" fmla="*/ 851338 w 2471117"/>
              <a:gd name="connsiteY5" fmla="*/ 64451 h 1924782"/>
              <a:gd name="connsiteX6" fmla="*/ 924910 w 2471117"/>
              <a:gd name="connsiteY6" fmla="*/ 306189 h 1924782"/>
              <a:gd name="connsiteX7" fmla="*/ 998482 w 2471117"/>
              <a:gd name="connsiteY7" fmla="*/ 484865 h 1924782"/>
              <a:gd name="connsiteX8" fmla="*/ 1292772 w 2471117"/>
              <a:gd name="connsiteY8" fmla="*/ 348230 h 1924782"/>
              <a:gd name="connsiteX9" fmla="*/ 1524000 w 2471117"/>
              <a:gd name="connsiteY9" fmla="*/ 495375 h 1924782"/>
              <a:gd name="connsiteX10" fmla="*/ 1650124 w 2471117"/>
              <a:gd name="connsiteY10" fmla="*/ 558437 h 1924782"/>
              <a:gd name="connsiteX11" fmla="*/ 1923393 w 2471117"/>
              <a:gd name="connsiteY11" fmla="*/ 453334 h 1924782"/>
              <a:gd name="connsiteX12" fmla="*/ 2217682 w 2471117"/>
              <a:gd name="connsiteY12" fmla="*/ 358740 h 1924782"/>
              <a:gd name="connsiteX13" fmla="*/ 2354317 w 2471117"/>
              <a:gd name="connsiteY13" fmla="*/ 358740 h 1924782"/>
              <a:gd name="connsiteX14" fmla="*/ 2469931 w 2471117"/>
              <a:gd name="connsiteY14" fmla="*/ 547927 h 1924782"/>
              <a:gd name="connsiteX15" fmla="*/ 2280744 w 2471117"/>
              <a:gd name="connsiteY15" fmla="*/ 831706 h 1924782"/>
              <a:gd name="connsiteX16" fmla="*/ 1786758 w 2471117"/>
              <a:gd name="connsiteY16" fmla="*/ 1010382 h 1924782"/>
              <a:gd name="connsiteX17" fmla="*/ 1345324 w 2471117"/>
              <a:gd name="connsiteY17" fmla="*/ 1168037 h 1924782"/>
              <a:gd name="connsiteX18" fmla="*/ 1187669 w 2471117"/>
              <a:gd name="connsiteY18" fmla="*/ 1514878 h 1924782"/>
              <a:gd name="connsiteX19" fmla="*/ 1124607 w 2471117"/>
              <a:gd name="connsiteY19" fmla="*/ 1704065 h 1924782"/>
              <a:gd name="connsiteX20" fmla="*/ 998482 w 2471117"/>
              <a:gd name="connsiteY20" fmla="*/ 1924782 h 1924782"/>
              <a:gd name="connsiteX0" fmla="*/ 0 w 2176828"/>
              <a:gd name="connsiteY0" fmla="*/ 306189 h 1924782"/>
              <a:gd name="connsiteX1" fmla="*/ 189186 w 2176828"/>
              <a:gd name="connsiteY1" fmla="*/ 232616 h 1924782"/>
              <a:gd name="connsiteX2" fmla="*/ 325821 w 2176828"/>
              <a:gd name="connsiteY2" fmla="*/ 106492 h 1924782"/>
              <a:gd name="connsiteX3" fmla="*/ 430924 w 2176828"/>
              <a:gd name="connsiteY3" fmla="*/ 1389 h 1924782"/>
              <a:gd name="connsiteX4" fmla="*/ 557049 w 2176828"/>
              <a:gd name="connsiteY4" fmla="*/ 64451 h 1924782"/>
              <a:gd name="connsiteX5" fmla="*/ 630621 w 2176828"/>
              <a:gd name="connsiteY5" fmla="*/ 306189 h 1924782"/>
              <a:gd name="connsiteX6" fmla="*/ 704193 w 2176828"/>
              <a:gd name="connsiteY6" fmla="*/ 484865 h 1924782"/>
              <a:gd name="connsiteX7" fmla="*/ 998483 w 2176828"/>
              <a:gd name="connsiteY7" fmla="*/ 348230 h 1924782"/>
              <a:gd name="connsiteX8" fmla="*/ 1229711 w 2176828"/>
              <a:gd name="connsiteY8" fmla="*/ 495375 h 1924782"/>
              <a:gd name="connsiteX9" fmla="*/ 1355835 w 2176828"/>
              <a:gd name="connsiteY9" fmla="*/ 558437 h 1924782"/>
              <a:gd name="connsiteX10" fmla="*/ 1629104 w 2176828"/>
              <a:gd name="connsiteY10" fmla="*/ 453334 h 1924782"/>
              <a:gd name="connsiteX11" fmla="*/ 1923393 w 2176828"/>
              <a:gd name="connsiteY11" fmla="*/ 358740 h 1924782"/>
              <a:gd name="connsiteX12" fmla="*/ 2060028 w 2176828"/>
              <a:gd name="connsiteY12" fmla="*/ 358740 h 1924782"/>
              <a:gd name="connsiteX13" fmla="*/ 2175642 w 2176828"/>
              <a:gd name="connsiteY13" fmla="*/ 547927 h 1924782"/>
              <a:gd name="connsiteX14" fmla="*/ 1986455 w 2176828"/>
              <a:gd name="connsiteY14" fmla="*/ 831706 h 1924782"/>
              <a:gd name="connsiteX15" fmla="*/ 1492469 w 2176828"/>
              <a:gd name="connsiteY15" fmla="*/ 1010382 h 1924782"/>
              <a:gd name="connsiteX16" fmla="*/ 1051035 w 2176828"/>
              <a:gd name="connsiteY16" fmla="*/ 1168037 h 1924782"/>
              <a:gd name="connsiteX17" fmla="*/ 893380 w 2176828"/>
              <a:gd name="connsiteY17" fmla="*/ 1514878 h 1924782"/>
              <a:gd name="connsiteX18" fmla="*/ 830318 w 2176828"/>
              <a:gd name="connsiteY18" fmla="*/ 1704065 h 1924782"/>
              <a:gd name="connsiteX19" fmla="*/ 704193 w 2176828"/>
              <a:gd name="connsiteY19" fmla="*/ 1924782 h 1924782"/>
              <a:gd name="connsiteX0" fmla="*/ 0 w 1987642"/>
              <a:gd name="connsiteY0" fmla="*/ 232616 h 1924782"/>
              <a:gd name="connsiteX1" fmla="*/ 136635 w 1987642"/>
              <a:gd name="connsiteY1" fmla="*/ 106492 h 1924782"/>
              <a:gd name="connsiteX2" fmla="*/ 241738 w 1987642"/>
              <a:gd name="connsiteY2" fmla="*/ 1389 h 1924782"/>
              <a:gd name="connsiteX3" fmla="*/ 367863 w 1987642"/>
              <a:gd name="connsiteY3" fmla="*/ 64451 h 1924782"/>
              <a:gd name="connsiteX4" fmla="*/ 441435 w 1987642"/>
              <a:gd name="connsiteY4" fmla="*/ 306189 h 1924782"/>
              <a:gd name="connsiteX5" fmla="*/ 515007 w 1987642"/>
              <a:gd name="connsiteY5" fmla="*/ 484865 h 1924782"/>
              <a:gd name="connsiteX6" fmla="*/ 809297 w 1987642"/>
              <a:gd name="connsiteY6" fmla="*/ 348230 h 1924782"/>
              <a:gd name="connsiteX7" fmla="*/ 1040525 w 1987642"/>
              <a:gd name="connsiteY7" fmla="*/ 495375 h 1924782"/>
              <a:gd name="connsiteX8" fmla="*/ 1166649 w 1987642"/>
              <a:gd name="connsiteY8" fmla="*/ 558437 h 1924782"/>
              <a:gd name="connsiteX9" fmla="*/ 1439918 w 1987642"/>
              <a:gd name="connsiteY9" fmla="*/ 453334 h 1924782"/>
              <a:gd name="connsiteX10" fmla="*/ 1734207 w 1987642"/>
              <a:gd name="connsiteY10" fmla="*/ 358740 h 1924782"/>
              <a:gd name="connsiteX11" fmla="*/ 1870842 w 1987642"/>
              <a:gd name="connsiteY11" fmla="*/ 358740 h 1924782"/>
              <a:gd name="connsiteX12" fmla="*/ 1986456 w 1987642"/>
              <a:gd name="connsiteY12" fmla="*/ 547927 h 1924782"/>
              <a:gd name="connsiteX13" fmla="*/ 1797269 w 1987642"/>
              <a:gd name="connsiteY13" fmla="*/ 831706 h 1924782"/>
              <a:gd name="connsiteX14" fmla="*/ 1303283 w 1987642"/>
              <a:gd name="connsiteY14" fmla="*/ 1010382 h 1924782"/>
              <a:gd name="connsiteX15" fmla="*/ 861849 w 1987642"/>
              <a:gd name="connsiteY15" fmla="*/ 1168037 h 1924782"/>
              <a:gd name="connsiteX16" fmla="*/ 704194 w 1987642"/>
              <a:gd name="connsiteY16" fmla="*/ 1514878 h 1924782"/>
              <a:gd name="connsiteX17" fmla="*/ 641132 w 1987642"/>
              <a:gd name="connsiteY17" fmla="*/ 1704065 h 1924782"/>
              <a:gd name="connsiteX18" fmla="*/ 515007 w 1987642"/>
              <a:gd name="connsiteY18" fmla="*/ 1924782 h 1924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87642" h="1924782">
                <a:moveTo>
                  <a:pt x="0" y="232616"/>
                </a:moveTo>
                <a:cubicBezTo>
                  <a:pt x="54303" y="199333"/>
                  <a:pt x="96345" y="145030"/>
                  <a:pt x="136635" y="106492"/>
                </a:cubicBezTo>
                <a:cubicBezTo>
                  <a:pt x="176925" y="67954"/>
                  <a:pt x="203200" y="8396"/>
                  <a:pt x="241738" y="1389"/>
                </a:cubicBezTo>
                <a:cubicBezTo>
                  <a:pt x="280276" y="-5618"/>
                  <a:pt x="334580" y="13651"/>
                  <a:pt x="367863" y="64451"/>
                </a:cubicBezTo>
                <a:cubicBezTo>
                  <a:pt x="401146" y="115251"/>
                  <a:pt x="416911" y="236120"/>
                  <a:pt x="441435" y="306189"/>
                </a:cubicBezTo>
                <a:cubicBezTo>
                  <a:pt x="465959" y="376258"/>
                  <a:pt x="453697" y="477858"/>
                  <a:pt x="515007" y="484865"/>
                </a:cubicBezTo>
                <a:cubicBezTo>
                  <a:pt x="576317" y="491872"/>
                  <a:pt x="721711" y="346478"/>
                  <a:pt x="809297" y="348230"/>
                </a:cubicBezTo>
                <a:cubicBezTo>
                  <a:pt x="896883" y="349982"/>
                  <a:pt x="980966" y="460340"/>
                  <a:pt x="1040525" y="495375"/>
                </a:cubicBezTo>
                <a:cubicBezTo>
                  <a:pt x="1100084" y="530410"/>
                  <a:pt x="1100084" y="565444"/>
                  <a:pt x="1166649" y="558437"/>
                </a:cubicBezTo>
                <a:cubicBezTo>
                  <a:pt x="1233215" y="551430"/>
                  <a:pt x="1345325" y="486617"/>
                  <a:pt x="1439918" y="453334"/>
                </a:cubicBezTo>
                <a:cubicBezTo>
                  <a:pt x="1534511" y="420051"/>
                  <a:pt x="1662386" y="374506"/>
                  <a:pt x="1734207" y="358740"/>
                </a:cubicBezTo>
                <a:cubicBezTo>
                  <a:pt x="1806028" y="342974"/>
                  <a:pt x="1828801" y="327209"/>
                  <a:pt x="1870842" y="358740"/>
                </a:cubicBezTo>
                <a:cubicBezTo>
                  <a:pt x="1912883" y="390271"/>
                  <a:pt x="1998718" y="469099"/>
                  <a:pt x="1986456" y="547927"/>
                </a:cubicBezTo>
                <a:cubicBezTo>
                  <a:pt x="1974194" y="626755"/>
                  <a:pt x="1911131" y="754630"/>
                  <a:pt x="1797269" y="831706"/>
                </a:cubicBezTo>
                <a:cubicBezTo>
                  <a:pt x="1683407" y="908782"/>
                  <a:pt x="1303283" y="1010382"/>
                  <a:pt x="1303283" y="1010382"/>
                </a:cubicBezTo>
                <a:cubicBezTo>
                  <a:pt x="1147380" y="1066437"/>
                  <a:pt x="961697" y="1083954"/>
                  <a:pt x="861849" y="1168037"/>
                </a:cubicBezTo>
                <a:cubicBezTo>
                  <a:pt x="762001" y="1252120"/>
                  <a:pt x="740980" y="1425540"/>
                  <a:pt x="704194" y="1514878"/>
                </a:cubicBezTo>
                <a:cubicBezTo>
                  <a:pt x="667408" y="1604216"/>
                  <a:pt x="672663" y="1635748"/>
                  <a:pt x="641132" y="1704065"/>
                </a:cubicBezTo>
                <a:cubicBezTo>
                  <a:pt x="609601" y="1772382"/>
                  <a:pt x="562304" y="1848582"/>
                  <a:pt x="515007" y="1924782"/>
                </a:cubicBezTo>
              </a:path>
            </a:pathLst>
          </a:custGeom>
          <a:noFill/>
          <a:ln w="152400" cmpd="thinThick">
            <a:solidFill>
              <a:srgbClr val="595959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7321665" y="7361171"/>
            <a:ext cx="5427758" cy="7473944"/>
          </a:xfrm>
          <a:custGeom>
            <a:avLst/>
            <a:gdLst>
              <a:gd name="connsiteX0" fmla="*/ 0 w 5925542"/>
              <a:gd name="connsiteY0" fmla="*/ 0 h 10112991"/>
              <a:gd name="connsiteX1" fmla="*/ 245659 w 5925542"/>
              <a:gd name="connsiteY1" fmla="*/ 218364 h 10112991"/>
              <a:gd name="connsiteX2" fmla="*/ 491319 w 5925542"/>
              <a:gd name="connsiteY2" fmla="*/ 409433 h 10112991"/>
              <a:gd name="connsiteX3" fmla="*/ 545910 w 5925542"/>
              <a:gd name="connsiteY3" fmla="*/ 914400 h 10112991"/>
              <a:gd name="connsiteX4" fmla="*/ 723331 w 5925542"/>
              <a:gd name="connsiteY4" fmla="*/ 1351128 h 10112991"/>
              <a:gd name="connsiteX5" fmla="*/ 887104 w 5925542"/>
              <a:gd name="connsiteY5" fmla="*/ 1624084 h 10112991"/>
              <a:gd name="connsiteX6" fmla="*/ 1050877 w 5925542"/>
              <a:gd name="connsiteY6" fmla="*/ 1951630 h 10112991"/>
              <a:gd name="connsiteX7" fmla="*/ 1460310 w 5925542"/>
              <a:gd name="connsiteY7" fmla="*/ 1897039 h 10112991"/>
              <a:gd name="connsiteX8" fmla="*/ 1719618 w 5925542"/>
              <a:gd name="connsiteY8" fmla="*/ 1924334 h 10112991"/>
              <a:gd name="connsiteX9" fmla="*/ 2074459 w 5925542"/>
              <a:gd name="connsiteY9" fmla="*/ 1787857 h 10112991"/>
              <a:gd name="connsiteX10" fmla="*/ 2429301 w 5925542"/>
              <a:gd name="connsiteY10" fmla="*/ 1692322 h 10112991"/>
              <a:gd name="connsiteX11" fmla="*/ 2634018 w 5925542"/>
              <a:gd name="connsiteY11" fmla="*/ 1665027 h 10112991"/>
              <a:gd name="connsiteX12" fmla="*/ 2811438 w 5925542"/>
              <a:gd name="connsiteY12" fmla="*/ 1392072 h 10112991"/>
              <a:gd name="connsiteX13" fmla="*/ 2893325 w 5925542"/>
              <a:gd name="connsiteY13" fmla="*/ 1201003 h 10112991"/>
              <a:gd name="connsiteX14" fmla="*/ 3234519 w 5925542"/>
              <a:gd name="connsiteY14" fmla="*/ 1187355 h 10112991"/>
              <a:gd name="connsiteX15" fmla="*/ 3152632 w 5925542"/>
              <a:gd name="connsiteY15" fmla="*/ 1528549 h 10112991"/>
              <a:gd name="connsiteX16" fmla="*/ 3111689 w 5925542"/>
              <a:gd name="connsiteY16" fmla="*/ 1733266 h 10112991"/>
              <a:gd name="connsiteX17" fmla="*/ 3480179 w 5925542"/>
              <a:gd name="connsiteY17" fmla="*/ 1910687 h 10112991"/>
              <a:gd name="connsiteX18" fmla="*/ 3575713 w 5925542"/>
              <a:gd name="connsiteY18" fmla="*/ 1992573 h 10112991"/>
              <a:gd name="connsiteX19" fmla="*/ 4026089 w 5925542"/>
              <a:gd name="connsiteY19" fmla="*/ 1951630 h 10112991"/>
              <a:gd name="connsiteX20" fmla="*/ 4107976 w 5925542"/>
              <a:gd name="connsiteY20" fmla="*/ 2265528 h 10112991"/>
              <a:gd name="connsiteX21" fmla="*/ 3957850 w 5925542"/>
              <a:gd name="connsiteY21" fmla="*/ 2347415 h 10112991"/>
              <a:gd name="connsiteX22" fmla="*/ 4067032 w 5925542"/>
              <a:gd name="connsiteY22" fmla="*/ 2634018 h 10112991"/>
              <a:gd name="connsiteX23" fmla="*/ 3657600 w 5925542"/>
              <a:gd name="connsiteY23" fmla="*/ 2838734 h 10112991"/>
              <a:gd name="connsiteX24" fmla="*/ 3739486 w 5925542"/>
              <a:gd name="connsiteY24" fmla="*/ 3275463 h 10112991"/>
              <a:gd name="connsiteX25" fmla="*/ 3971498 w 5925542"/>
              <a:gd name="connsiteY25" fmla="*/ 3753134 h 10112991"/>
              <a:gd name="connsiteX26" fmla="*/ 3998794 w 5925542"/>
              <a:gd name="connsiteY26" fmla="*/ 4258101 h 10112991"/>
              <a:gd name="connsiteX27" fmla="*/ 4326340 w 5925542"/>
              <a:gd name="connsiteY27" fmla="*/ 4694830 h 10112991"/>
              <a:gd name="connsiteX28" fmla="*/ 4640238 w 5925542"/>
              <a:gd name="connsiteY28" fmla="*/ 4926842 h 10112991"/>
              <a:gd name="connsiteX29" fmla="*/ 4844955 w 5925542"/>
              <a:gd name="connsiteY29" fmla="*/ 4885898 h 10112991"/>
              <a:gd name="connsiteX30" fmla="*/ 4858603 w 5925542"/>
              <a:gd name="connsiteY30" fmla="*/ 4626591 h 10112991"/>
              <a:gd name="connsiteX31" fmla="*/ 4995080 w 5925542"/>
              <a:gd name="connsiteY31" fmla="*/ 4312693 h 10112991"/>
              <a:gd name="connsiteX32" fmla="*/ 5172501 w 5925542"/>
              <a:gd name="connsiteY32" fmla="*/ 4039737 h 10112991"/>
              <a:gd name="connsiteX33" fmla="*/ 5390865 w 5925542"/>
              <a:gd name="connsiteY33" fmla="*/ 4039737 h 10112991"/>
              <a:gd name="connsiteX34" fmla="*/ 5486400 w 5925542"/>
              <a:gd name="connsiteY34" fmla="*/ 4203510 h 10112991"/>
              <a:gd name="connsiteX35" fmla="*/ 5431809 w 5925542"/>
              <a:gd name="connsiteY35" fmla="*/ 4572000 h 10112991"/>
              <a:gd name="connsiteX36" fmla="*/ 5418161 w 5925542"/>
              <a:gd name="connsiteY36" fmla="*/ 4776716 h 10112991"/>
              <a:gd name="connsiteX37" fmla="*/ 5827594 w 5925542"/>
              <a:gd name="connsiteY37" fmla="*/ 5145206 h 10112991"/>
              <a:gd name="connsiteX38" fmla="*/ 5909480 w 5925542"/>
              <a:gd name="connsiteY38" fmla="*/ 5472752 h 10112991"/>
              <a:gd name="connsiteX39" fmla="*/ 5581934 w 5925542"/>
              <a:gd name="connsiteY39" fmla="*/ 6318913 h 10112991"/>
              <a:gd name="connsiteX40" fmla="*/ 5581934 w 5925542"/>
              <a:gd name="connsiteY40" fmla="*/ 6878472 h 10112991"/>
              <a:gd name="connsiteX41" fmla="*/ 4913194 w 5925542"/>
              <a:gd name="connsiteY41" fmla="*/ 7697337 h 10112991"/>
              <a:gd name="connsiteX42" fmla="*/ 4531056 w 5925542"/>
              <a:gd name="connsiteY42" fmla="*/ 8147713 h 10112991"/>
              <a:gd name="connsiteX43" fmla="*/ 4612943 w 5925542"/>
              <a:gd name="connsiteY43" fmla="*/ 8693624 h 10112991"/>
              <a:gd name="connsiteX44" fmla="*/ 4544704 w 5925542"/>
              <a:gd name="connsiteY44" fmla="*/ 9130352 h 10112991"/>
              <a:gd name="connsiteX45" fmla="*/ 4380931 w 5925542"/>
              <a:gd name="connsiteY45" fmla="*/ 9539785 h 10112991"/>
              <a:gd name="connsiteX46" fmla="*/ 4367283 w 5925542"/>
              <a:gd name="connsiteY46" fmla="*/ 9867331 h 10112991"/>
              <a:gd name="connsiteX47" fmla="*/ 4490113 w 5925542"/>
              <a:gd name="connsiteY47" fmla="*/ 10112991 h 10112991"/>
              <a:gd name="connsiteX0" fmla="*/ 0 w 6414606"/>
              <a:gd name="connsiteY0" fmla="*/ 0 h 14174628"/>
              <a:gd name="connsiteX1" fmla="*/ 245659 w 6414606"/>
              <a:gd name="connsiteY1" fmla="*/ 218364 h 14174628"/>
              <a:gd name="connsiteX2" fmla="*/ 491319 w 6414606"/>
              <a:gd name="connsiteY2" fmla="*/ 409433 h 14174628"/>
              <a:gd name="connsiteX3" fmla="*/ 545910 w 6414606"/>
              <a:gd name="connsiteY3" fmla="*/ 914400 h 14174628"/>
              <a:gd name="connsiteX4" fmla="*/ 723331 w 6414606"/>
              <a:gd name="connsiteY4" fmla="*/ 1351128 h 14174628"/>
              <a:gd name="connsiteX5" fmla="*/ 887104 w 6414606"/>
              <a:gd name="connsiteY5" fmla="*/ 1624084 h 14174628"/>
              <a:gd name="connsiteX6" fmla="*/ 1050877 w 6414606"/>
              <a:gd name="connsiteY6" fmla="*/ 1951630 h 14174628"/>
              <a:gd name="connsiteX7" fmla="*/ 1460310 w 6414606"/>
              <a:gd name="connsiteY7" fmla="*/ 1897039 h 14174628"/>
              <a:gd name="connsiteX8" fmla="*/ 1719618 w 6414606"/>
              <a:gd name="connsiteY8" fmla="*/ 1924334 h 14174628"/>
              <a:gd name="connsiteX9" fmla="*/ 2074459 w 6414606"/>
              <a:gd name="connsiteY9" fmla="*/ 1787857 h 14174628"/>
              <a:gd name="connsiteX10" fmla="*/ 2429301 w 6414606"/>
              <a:gd name="connsiteY10" fmla="*/ 1692322 h 14174628"/>
              <a:gd name="connsiteX11" fmla="*/ 2634018 w 6414606"/>
              <a:gd name="connsiteY11" fmla="*/ 1665027 h 14174628"/>
              <a:gd name="connsiteX12" fmla="*/ 2811438 w 6414606"/>
              <a:gd name="connsiteY12" fmla="*/ 1392072 h 14174628"/>
              <a:gd name="connsiteX13" fmla="*/ 2893325 w 6414606"/>
              <a:gd name="connsiteY13" fmla="*/ 1201003 h 14174628"/>
              <a:gd name="connsiteX14" fmla="*/ 3234519 w 6414606"/>
              <a:gd name="connsiteY14" fmla="*/ 1187355 h 14174628"/>
              <a:gd name="connsiteX15" fmla="*/ 3152632 w 6414606"/>
              <a:gd name="connsiteY15" fmla="*/ 1528549 h 14174628"/>
              <a:gd name="connsiteX16" fmla="*/ 3111689 w 6414606"/>
              <a:gd name="connsiteY16" fmla="*/ 1733266 h 14174628"/>
              <a:gd name="connsiteX17" fmla="*/ 3480179 w 6414606"/>
              <a:gd name="connsiteY17" fmla="*/ 1910687 h 14174628"/>
              <a:gd name="connsiteX18" fmla="*/ 3575713 w 6414606"/>
              <a:gd name="connsiteY18" fmla="*/ 1992573 h 14174628"/>
              <a:gd name="connsiteX19" fmla="*/ 4026089 w 6414606"/>
              <a:gd name="connsiteY19" fmla="*/ 1951630 h 14174628"/>
              <a:gd name="connsiteX20" fmla="*/ 4107976 w 6414606"/>
              <a:gd name="connsiteY20" fmla="*/ 2265528 h 14174628"/>
              <a:gd name="connsiteX21" fmla="*/ 3957850 w 6414606"/>
              <a:gd name="connsiteY21" fmla="*/ 2347415 h 14174628"/>
              <a:gd name="connsiteX22" fmla="*/ 4067032 w 6414606"/>
              <a:gd name="connsiteY22" fmla="*/ 2634018 h 14174628"/>
              <a:gd name="connsiteX23" fmla="*/ 3657600 w 6414606"/>
              <a:gd name="connsiteY23" fmla="*/ 2838734 h 14174628"/>
              <a:gd name="connsiteX24" fmla="*/ 3739486 w 6414606"/>
              <a:gd name="connsiteY24" fmla="*/ 3275463 h 14174628"/>
              <a:gd name="connsiteX25" fmla="*/ 3971498 w 6414606"/>
              <a:gd name="connsiteY25" fmla="*/ 3753134 h 14174628"/>
              <a:gd name="connsiteX26" fmla="*/ 3998794 w 6414606"/>
              <a:gd name="connsiteY26" fmla="*/ 4258101 h 14174628"/>
              <a:gd name="connsiteX27" fmla="*/ 4326340 w 6414606"/>
              <a:gd name="connsiteY27" fmla="*/ 4694830 h 14174628"/>
              <a:gd name="connsiteX28" fmla="*/ 4640238 w 6414606"/>
              <a:gd name="connsiteY28" fmla="*/ 4926842 h 14174628"/>
              <a:gd name="connsiteX29" fmla="*/ 4844955 w 6414606"/>
              <a:gd name="connsiteY29" fmla="*/ 4885898 h 14174628"/>
              <a:gd name="connsiteX30" fmla="*/ 4858603 w 6414606"/>
              <a:gd name="connsiteY30" fmla="*/ 4626591 h 14174628"/>
              <a:gd name="connsiteX31" fmla="*/ 4995080 w 6414606"/>
              <a:gd name="connsiteY31" fmla="*/ 4312693 h 14174628"/>
              <a:gd name="connsiteX32" fmla="*/ 5172501 w 6414606"/>
              <a:gd name="connsiteY32" fmla="*/ 4039737 h 14174628"/>
              <a:gd name="connsiteX33" fmla="*/ 5390865 w 6414606"/>
              <a:gd name="connsiteY33" fmla="*/ 4039737 h 14174628"/>
              <a:gd name="connsiteX34" fmla="*/ 5486400 w 6414606"/>
              <a:gd name="connsiteY34" fmla="*/ 4203510 h 14174628"/>
              <a:gd name="connsiteX35" fmla="*/ 5431809 w 6414606"/>
              <a:gd name="connsiteY35" fmla="*/ 4572000 h 14174628"/>
              <a:gd name="connsiteX36" fmla="*/ 5418161 w 6414606"/>
              <a:gd name="connsiteY36" fmla="*/ 4776716 h 14174628"/>
              <a:gd name="connsiteX37" fmla="*/ 5827594 w 6414606"/>
              <a:gd name="connsiteY37" fmla="*/ 5145206 h 14174628"/>
              <a:gd name="connsiteX38" fmla="*/ 5909480 w 6414606"/>
              <a:gd name="connsiteY38" fmla="*/ 5472752 h 14174628"/>
              <a:gd name="connsiteX39" fmla="*/ 5581934 w 6414606"/>
              <a:gd name="connsiteY39" fmla="*/ 6318913 h 14174628"/>
              <a:gd name="connsiteX40" fmla="*/ 5581934 w 6414606"/>
              <a:gd name="connsiteY40" fmla="*/ 6878472 h 14174628"/>
              <a:gd name="connsiteX41" fmla="*/ 4913194 w 6414606"/>
              <a:gd name="connsiteY41" fmla="*/ 7697337 h 14174628"/>
              <a:gd name="connsiteX42" fmla="*/ 4531056 w 6414606"/>
              <a:gd name="connsiteY42" fmla="*/ 8147713 h 14174628"/>
              <a:gd name="connsiteX43" fmla="*/ 4612943 w 6414606"/>
              <a:gd name="connsiteY43" fmla="*/ 8693624 h 14174628"/>
              <a:gd name="connsiteX44" fmla="*/ 4544704 w 6414606"/>
              <a:gd name="connsiteY44" fmla="*/ 9130352 h 14174628"/>
              <a:gd name="connsiteX45" fmla="*/ 4380931 w 6414606"/>
              <a:gd name="connsiteY45" fmla="*/ 9539785 h 14174628"/>
              <a:gd name="connsiteX46" fmla="*/ 4367283 w 6414606"/>
              <a:gd name="connsiteY46" fmla="*/ 9867331 h 14174628"/>
              <a:gd name="connsiteX47" fmla="*/ 6414606 w 6414606"/>
              <a:gd name="connsiteY47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6551877 w 6665944"/>
              <a:gd name="connsiteY47" fmla="*/ 13142317 h 14174628"/>
              <a:gd name="connsiteX48" fmla="*/ 6414606 w 6665944"/>
              <a:gd name="connsiteY4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212714 w 6665944"/>
              <a:gd name="connsiteY47" fmla="*/ 11100866 h 14174628"/>
              <a:gd name="connsiteX48" fmla="*/ 6551877 w 6665944"/>
              <a:gd name="connsiteY48" fmla="*/ 13142317 h 14174628"/>
              <a:gd name="connsiteX49" fmla="*/ 6414606 w 6665944"/>
              <a:gd name="connsiteY49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212714 w 6665944"/>
              <a:gd name="connsiteY47" fmla="*/ 11100866 h 14174628"/>
              <a:gd name="connsiteX48" fmla="*/ 5733170 w 6665944"/>
              <a:gd name="connsiteY48" fmla="*/ 11994001 h 14174628"/>
              <a:gd name="connsiteX49" fmla="*/ 6551877 w 6665944"/>
              <a:gd name="connsiteY49" fmla="*/ 13142317 h 14174628"/>
              <a:gd name="connsiteX50" fmla="*/ 6414606 w 6665944"/>
              <a:gd name="connsiteY50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12714 w 6665944"/>
              <a:gd name="connsiteY48" fmla="*/ 11100866 h 14174628"/>
              <a:gd name="connsiteX49" fmla="*/ 5733170 w 6665944"/>
              <a:gd name="connsiteY49" fmla="*/ 11994001 h 14174628"/>
              <a:gd name="connsiteX50" fmla="*/ 6551877 w 6665944"/>
              <a:gd name="connsiteY50" fmla="*/ 13142317 h 14174628"/>
              <a:gd name="connsiteX51" fmla="*/ 6414606 w 6665944"/>
              <a:gd name="connsiteY51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12714 w 6665944"/>
              <a:gd name="connsiteY48" fmla="*/ 11100866 h 14174628"/>
              <a:gd name="connsiteX49" fmla="*/ 4829403 w 6665944"/>
              <a:gd name="connsiteY49" fmla="*/ 11356047 h 14174628"/>
              <a:gd name="connsiteX50" fmla="*/ 5733170 w 6665944"/>
              <a:gd name="connsiteY50" fmla="*/ 11994001 h 14174628"/>
              <a:gd name="connsiteX51" fmla="*/ 6551877 w 6665944"/>
              <a:gd name="connsiteY51" fmla="*/ 13142317 h 14174628"/>
              <a:gd name="connsiteX52" fmla="*/ 6414606 w 6665944"/>
              <a:gd name="connsiteY52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97775 w 6665944"/>
              <a:gd name="connsiteY48" fmla="*/ 10835052 h 14174628"/>
              <a:gd name="connsiteX49" fmla="*/ 4212714 w 6665944"/>
              <a:gd name="connsiteY49" fmla="*/ 11100866 h 14174628"/>
              <a:gd name="connsiteX50" fmla="*/ 4829403 w 6665944"/>
              <a:gd name="connsiteY50" fmla="*/ 11356047 h 14174628"/>
              <a:gd name="connsiteX51" fmla="*/ 5733170 w 6665944"/>
              <a:gd name="connsiteY51" fmla="*/ 11994001 h 14174628"/>
              <a:gd name="connsiteX52" fmla="*/ 6551877 w 6665944"/>
              <a:gd name="connsiteY52" fmla="*/ 13142317 h 14174628"/>
              <a:gd name="connsiteX53" fmla="*/ 6414606 w 6665944"/>
              <a:gd name="connsiteY53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829403 w 6665944"/>
              <a:gd name="connsiteY51" fmla="*/ 11356047 h 14174628"/>
              <a:gd name="connsiteX52" fmla="*/ 5733170 w 6665944"/>
              <a:gd name="connsiteY52" fmla="*/ 11994001 h 14174628"/>
              <a:gd name="connsiteX53" fmla="*/ 6551877 w 6665944"/>
              <a:gd name="connsiteY53" fmla="*/ 13142317 h 14174628"/>
              <a:gd name="connsiteX54" fmla="*/ 6414606 w 6665944"/>
              <a:gd name="connsiteY54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5733170 w 6665944"/>
              <a:gd name="connsiteY53" fmla="*/ 11994001 h 14174628"/>
              <a:gd name="connsiteX54" fmla="*/ 6551877 w 6665944"/>
              <a:gd name="connsiteY54" fmla="*/ 13142317 h 14174628"/>
              <a:gd name="connsiteX55" fmla="*/ 6414606 w 6665944"/>
              <a:gd name="connsiteY55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5222807 w 6665944"/>
              <a:gd name="connsiteY53" fmla="*/ 11791982 h 14174628"/>
              <a:gd name="connsiteX54" fmla="*/ 5733170 w 6665944"/>
              <a:gd name="connsiteY54" fmla="*/ 11994001 h 14174628"/>
              <a:gd name="connsiteX55" fmla="*/ 6551877 w 6665944"/>
              <a:gd name="connsiteY55" fmla="*/ 13142317 h 14174628"/>
              <a:gd name="connsiteX56" fmla="*/ 6414606 w 6665944"/>
              <a:gd name="connsiteY56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5222807 w 6665944"/>
              <a:gd name="connsiteY54" fmla="*/ 11791982 h 14174628"/>
              <a:gd name="connsiteX55" fmla="*/ 5733170 w 6665944"/>
              <a:gd name="connsiteY55" fmla="*/ 11994001 h 14174628"/>
              <a:gd name="connsiteX56" fmla="*/ 6551877 w 6665944"/>
              <a:gd name="connsiteY56" fmla="*/ 13142317 h 14174628"/>
              <a:gd name="connsiteX57" fmla="*/ 6414606 w 6665944"/>
              <a:gd name="connsiteY57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222807 w 6665944"/>
              <a:gd name="connsiteY55" fmla="*/ 11791982 h 14174628"/>
              <a:gd name="connsiteX56" fmla="*/ 5733170 w 6665944"/>
              <a:gd name="connsiteY56" fmla="*/ 11994001 h 14174628"/>
              <a:gd name="connsiteX57" fmla="*/ 6551877 w 6665944"/>
              <a:gd name="connsiteY57" fmla="*/ 13142317 h 14174628"/>
              <a:gd name="connsiteX58" fmla="*/ 6414606 w 6665944"/>
              <a:gd name="connsiteY5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6551877 w 6665944"/>
              <a:gd name="connsiteY57" fmla="*/ 13142317 h 14174628"/>
              <a:gd name="connsiteX58" fmla="*/ 6414606 w 6665944"/>
              <a:gd name="connsiteY5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6105310 w 6665944"/>
              <a:gd name="connsiteY57" fmla="*/ 12355508 h 14174628"/>
              <a:gd name="connsiteX58" fmla="*/ 6551877 w 6665944"/>
              <a:gd name="connsiteY58" fmla="*/ 13142317 h 14174628"/>
              <a:gd name="connsiteX59" fmla="*/ 6414606 w 6665944"/>
              <a:gd name="connsiteY59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5796966 w 6665944"/>
              <a:gd name="connsiteY57" fmla="*/ 12185387 h 14174628"/>
              <a:gd name="connsiteX58" fmla="*/ 6105310 w 6665944"/>
              <a:gd name="connsiteY58" fmla="*/ 12355508 h 14174628"/>
              <a:gd name="connsiteX59" fmla="*/ 6551877 w 6665944"/>
              <a:gd name="connsiteY59" fmla="*/ 13142317 h 14174628"/>
              <a:gd name="connsiteX60" fmla="*/ 6414606 w 6665944"/>
              <a:gd name="connsiteY60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414193 w 6665944"/>
              <a:gd name="connsiteY56" fmla="*/ 11919573 h 14174628"/>
              <a:gd name="connsiteX57" fmla="*/ 5733170 w 6665944"/>
              <a:gd name="connsiteY57" fmla="*/ 11994001 h 14174628"/>
              <a:gd name="connsiteX58" fmla="*/ 5796966 w 6665944"/>
              <a:gd name="connsiteY58" fmla="*/ 12185387 h 14174628"/>
              <a:gd name="connsiteX59" fmla="*/ 6105310 w 6665944"/>
              <a:gd name="connsiteY59" fmla="*/ 12355508 h 14174628"/>
              <a:gd name="connsiteX60" fmla="*/ 6551877 w 6665944"/>
              <a:gd name="connsiteY60" fmla="*/ 13142317 h 14174628"/>
              <a:gd name="connsiteX61" fmla="*/ 6414606 w 6665944"/>
              <a:gd name="connsiteY61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414193 w 6665944"/>
              <a:gd name="connsiteY56" fmla="*/ 11919573 h 14174628"/>
              <a:gd name="connsiteX57" fmla="*/ 5733170 w 6665944"/>
              <a:gd name="connsiteY57" fmla="*/ 11994001 h 14174628"/>
              <a:gd name="connsiteX58" fmla="*/ 5796966 w 6665944"/>
              <a:gd name="connsiteY58" fmla="*/ 12185387 h 14174628"/>
              <a:gd name="connsiteX59" fmla="*/ 6105310 w 6665944"/>
              <a:gd name="connsiteY59" fmla="*/ 12355508 h 14174628"/>
              <a:gd name="connsiteX60" fmla="*/ 6084045 w 6665944"/>
              <a:gd name="connsiteY60" fmla="*/ 12706382 h 14174628"/>
              <a:gd name="connsiteX61" fmla="*/ 6551877 w 6665944"/>
              <a:gd name="connsiteY61" fmla="*/ 13142317 h 14174628"/>
              <a:gd name="connsiteX62" fmla="*/ 6414606 w 6665944"/>
              <a:gd name="connsiteY62" fmla="*/ 14174628 h 14174628"/>
              <a:gd name="connsiteX0" fmla="*/ 0 w 6594789"/>
              <a:gd name="connsiteY0" fmla="*/ 0 h 14174628"/>
              <a:gd name="connsiteX1" fmla="*/ 245659 w 6594789"/>
              <a:gd name="connsiteY1" fmla="*/ 218364 h 14174628"/>
              <a:gd name="connsiteX2" fmla="*/ 491319 w 6594789"/>
              <a:gd name="connsiteY2" fmla="*/ 409433 h 14174628"/>
              <a:gd name="connsiteX3" fmla="*/ 545910 w 6594789"/>
              <a:gd name="connsiteY3" fmla="*/ 914400 h 14174628"/>
              <a:gd name="connsiteX4" fmla="*/ 723331 w 6594789"/>
              <a:gd name="connsiteY4" fmla="*/ 1351128 h 14174628"/>
              <a:gd name="connsiteX5" fmla="*/ 887104 w 6594789"/>
              <a:gd name="connsiteY5" fmla="*/ 1624084 h 14174628"/>
              <a:gd name="connsiteX6" fmla="*/ 1050877 w 6594789"/>
              <a:gd name="connsiteY6" fmla="*/ 1951630 h 14174628"/>
              <a:gd name="connsiteX7" fmla="*/ 1460310 w 6594789"/>
              <a:gd name="connsiteY7" fmla="*/ 1897039 h 14174628"/>
              <a:gd name="connsiteX8" fmla="*/ 1719618 w 6594789"/>
              <a:gd name="connsiteY8" fmla="*/ 1924334 h 14174628"/>
              <a:gd name="connsiteX9" fmla="*/ 2074459 w 6594789"/>
              <a:gd name="connsiteY9" fmla="*/ 1787857 h 14174628"/>
              <a:gd name="connsiteX10" fmla="*/ 2429301 w 6594789"/>
              <a:gd name="connsiteY10" fmla="*/ 1692322 h 14174628"/>
              <a:gd name="connsiteX11" fmla="*/ 2634018 w 6594789"/>
              <a:gd name="connsiteY11" fmla="*/ 1665027 h 14174628"/>
              <a:gd name="connsiteX12" fmla="*/ 2811438 w 6594789"/>
              <a:gd name="connsiteY12" fmla="*/ 1392072 h 14174628"/>
              <a:gd name="connsiteX13" fmla="*/ 2893325 w 6594789"/>
              <a:gd name="connsiteY13" fmla="*/ 1201003 h 14174628"/>
              <a:gd name="connsiteX14" fmla="*/ 3234519 w 6594789"/>
              <a:gd name="connsiteY14" fmla="*/ 1187355 h 14174628"/>
              <a:gd name="connsiteX15" fmla="*/ 3152632 w 6594789"/>
              <a:gd name="connsiteY15" fmla="*/ 1528549 h 14174628"/>
              <a:gd name="connsiteX16" fmla="*/ 3111689 w 6594789"/>
              <a:gd name="connsiteY16" fmla="*/ 1733266 h 14174628"/>
              <a:gd name="connsiteX17" fmla="*/ 3480179 w 6594789"/>
              <a:gd name="connsiteY17" fmla="*/ 1910687 h 14174628"/>
              <a:gd name="connsiteX18" fmla="*/ 3575713 w 6594789"/>
              <a:gd name="connsiteY18" fmla="*/ 1992573 h 14174628"/>
              <a:gd name="connsiteX19" fmla="*/ 4026089 w 6594789"/>
              <a:gd name="connsiteY19" fmla="*/ 1951630 h 14174628"/>
              <a:gd name="connsiteX20" fmla="*/ 4107976 w 6594789"/>
              <a:gd name="connsiteY20" fmla="*/ 2265528 h 14174628"/>
              <a:gd name="connsiteX21" fmla="*/ 3957850 w 6594789"/>
              <a:gd name="connsiteY21" fmla="*/ 2347415 h 14174628"/>
              <a:gd name="connsiteX22" fmla="*/ 4067032 w 6594789"/>
              <a:gd name="connsiteY22" fmla="*/ 2634018 h 14174628"/>
              <a:gd name="connsiteX23" fmla="*/ 3657600 w 6594789"/>
              <a:gd name="connsiteY23" fmla="*/ 2838734 h 14174628"/>
              <a:gd name="connsiteX24" fmla="*/ 3739486 w 6594789"/>
              <a:gd name="connsiteY24" fmla="*/ 3275463 h 14174628"/>
              <a:gd name="connsiteX25" fmla="*/ 3971498 w 6594789"/>
              <a:gd name="connsiteY25" fmla="*/ 3753134 h 14174628"/>
              <a:gd name="connsiteX26" fmla="*/ 3998794 w 6594789"/>
              <a:gd name="connsiteY26" fmla="*/ 4258101 h 14174628"/>
              <a:gd name="connsiteX27" fmla="*/ 4326340 w 6594789"/>
              <a:gd name="connsiteY27" fmla="*/ 4694830 h 14174628"/>
              <a:gd name="connsiteX28" fmla="*/ 4640238 w 6594789"/>
              <a:gd name="connsiteY28" fmla="*/ 4926842 h 14174628"/>
              <a:gd name="connsiteX29" fmla="*/ 4844955 w 6594789"/>
              <a:gd name="connsiteY29" fmla="*/ 4885898 h 14174628"/>
              <a:gd name="connsiteX30" fmla="*/ 4858603 w 6594789"/>
              <a:gd name="connsiteY30" fmla="*/ 4626591 h 14174628"/>
              <a:gd name="connsiteX31" fmla="*/ 4995080 w 6594789"/>
              <a:gd name="connsiteY31" fmla="*/ 4312693 h 14174628"/>
              <a:gd name="connsiteX32" fmla="*/ 5172501 w 6594789"/>
              <a:gd name="connsiteY32" fmla="*/ 4039737 h 14174628"/>
              <a:gd name="connsiteX33" fmla="*/ 5390865 w 6594789"/>
              <a:gd name="connsiteY33" fmla="*/ 4039737 h 14174628"/>
              <a:gd name="connsiteX34" fmla="*/ 5486400 w 6594789"/>
              <a:gd name="connsiteY34" fmla="*/ 4203510 h 14174628"/>
              <a:gd name="connsiteX35" fmla="*/ 5431809 w 6594789"/>
              <a:gd name="connsiteY35" fmla="*/ 4572000 h 14174628"/>
              <a:gd name="connsiteX36" fmla="*/ 5418161 w 6594789"/>
              <a:gd name="connsiteY36" fmla="*/ 4776716 h 14174628"/>
              <a:gd name="connsiteX37" fmla="*/ 5827594 w 6594789"/>
              <a:gd name="connsiteY37" fmla="*/ 5145206 h 14174628"/>
              <a:gd name="connsiteX38" fmla="*/ 5909480 w 6594789"/>
              <a:gd name="connsiteY38" fmla="*/ 5472752 h 14174628"/>
              <a:gd name="connsiteX39" fmla="*/ 5581934 w 6594789"/>
              <a:gd name="connsiteY39" fmla="*/ 6318913 h 14174628"/>
              <a:gd name="connsiteX40" fmla="*/ 5581934 w 6594789"/>
              <a:gd name="connsiteY40" fmla="*/ 6878472 h 14174628"/>
              <a:gd name="connsiteX41" fmla="*/ 4913194 w 6594789"/>
              <a:gd name="connsiteY41" fmla="*/ 7697337 h 14174628"/>
              <a:gd name="connsiteX42" fmla="*/ 4531056 w 6594789"/>
              <a:gd name="connsiteY42" fmla="*/ 8147713 h 14174628"/>
              <a:gd name="connsiteX43" fmla="*/ 4612943 w 6594789"/>
              <a:gd name="connsiteY43" fmla="*/ 8693624 h 14174628"/>
              <a:gd name="connsiteX44" fmla="*/ 4544704 w 6594789"/>
              <a:gd name="connsiteY44" fmla="*/ 9130352 h 14174628"/>
              <a:gd name="connsiteX45" fmla="*/ 4380931 w 6594789"/>
              <a:gd name="connsiteY45" fmla="*/ 9539785 h 14174628"/>
              <a:gd name="connsiteX46" fmla="*/ 4367283 w 6594789"/>
              <a:gd name="connsiteY46" fmla="*/ 9867331 h 14174628"/>
              <a:gd name="connsiteX47" fmla="*/ 4627384 w 6594789"/>
              <a:gd name="connsiteY47" fmla="*/ 10579870 h 14174628"/>
              <a:gd name="connsiteX48" fmla="*/ 4595486 w 6594789"/>
              <a:gd name="connsiteY48" fmla="*/ 10739359 h 14174628"/>
              <a:gd name="connsiteX49" fmla="*/ 4297775 w 6594789"/>
              <a:gd name="connsiteY49" fmla="*/ 10835052 h 14174628"/>
              <a:gd name="connsiteX50" fmla="*/ 4212714 w 6594789"/>
              <a:gd name="connsiteY50" fmla="*/ 11100866 h 14174628"/>
              <a:gd name="connsiteX51" fmla="*/ 4531691 w 6594789"/>
              <a:gd name="connsiteY51" fmla="*/ 11260354 h 14174628"/>
              <a:gd name="connsiteX52" fmla="*/ 4829403 w 6594789"/>
              <a:gd name="connsiteY52" fmla="*/ 11356047 h 14174628"/>
              <a:gd name="connsiteX53" fmla="*/ 4840035 w 6594789"/>
              <a:gd name="connsiteY53" fmla="*/ 11632494 h 14174628"/>
              <a:gd name="connsiteX54" fmla="*/ 4999524 w 6594789"/>
              <a:gd name="connsiteY54" fmla="*/ 11770717 h 14174628"/>
              <a:gd name="connsiteX55" fmla="*/ 5180277 w 6594789"/>
              <a:gd name="connsiteY55" fmla="*/ 11760084 h 14174628"/>
              <a:gd name="connsiteX56" fmla="*/ 5414193 w 6594789"/>
              <a:gd name="connsiteY56" fmla="*/ 11919573 h 14174628"/>
              <a:gd name="connsiteX57" fmla="*/ 5733170 w 6594789"/>
              <a:gd name="connsiteY57" fmla="*/ 11994001 h 14174628"/>
              <a:gd name="connsiteX58" fmla="*/ 5796966 w 6594789"/>
              <a:gd name="connsiteY58" fmla="*/ 12185387 h 14174628"/>
              <a:gd name="connsiteX59" fmla="*/ 6105310 w 6594789"/>
              <a:gd name="connsiteY59" fmla="*/ 12355508 h 14174628"/>
              <a:gd name="connsiteX60" fmla="*/ 6084045 w 6594789"/>
              <a:gd name="connsiteY60" fmla="*/ 12706382 h 14174628"/>
              <a:gd name="connsiteX61" fmla="*/ 6551877 w 6594789"/>
              <a:gd name="connsiteY61" fmla="*/ 13142317 h 14174628"/>
              <a:gd name="connsiteX62" fmla="*/ 6530612 w 6594789"/>
              <a:gd name="connsiteY62" fmla="*/ 13673945 h 14174628"/>
              <a:gd name="connsiteX63" fmla="*/ 6414606 w 6594789"/>
              <a:gd name="connsiteY63" fmla="*/ 14174628 h 14174628"/>
              <a:gd name="connsiteX0" fmla="*/ 0 w 6349130"/>
              <a:gd name="connsiteY0" fmla="*/ 0 h 13956264"/>
              <a:gd name="connsiteX1" fmla="*/ 245660 w 6349130"/>
              <a:gd name="connsiteY1" fmla="*/ 191069 h 13956264"/>
              <a:gd name="connsiteX2" fmla="*/ 300251 w 6349130"/>
              <a:gd name="connsiteY2" fmla="*/ 696036 h 13956264"/>
              <a:gd name="connsiteX3" fmla="*/ 477672 w 6349130"/>
              <a:gd name="connsiteY3" fmla="*/ 1132764 h 13956264"/>
              <a:gd name="connsiteX4" fmla="*/ 641445 w 6349130"/>
              <a:gd name="connsiteY4" fmla="*/ 1405720 h 13956264"/>
              <a:gd name="connsiteX5" fmla="*/ 805218 w 6349130"/>
              <a:gd name="connsiteY5" fmla="*/ 1733266 h 13956264"/>
              <a:gd name="connsiteX6" fmla="*/ 1214651 w 6349130"/>
              <a:gd name="connsiteY6" fmla="*/ 1678675 h 13956264"/>
              <a:gd name="connsiteX7" fmla="*/ 1473959 w 6349130"/>
              <a:gd name="connsiteY7" fmla="*/ 1705970 h 13956264"/>
              <a:gd name="connsiteX8" fmla="*/ 1828800 w 6349130"/>
              <a:gd name="connsiteY8" fmla="*/ 1569493 h 13956264"/>
              <a:gd name="connsiteX9" fmla="*/ 2183642 w 6349130"/>
              <a:gd name="connsiteY9" fmla="*/ 1473958 h 13956264"/>
              <a:gd name="connsiteX10" fmla="*/ 2388359 w 6349130"/>
              <a:gd name="connsiteY10" fmla="*/ 1446663 h 13956264"/>
              <a:gd name="connsiteX11" fmla="*/ 2565779 w 6349130"/>
              <a:gd name="connsiteY11" fmla="*/ 1173708 h 13956264"/>
              <a:gd name="connsiteX12" fmla="*/ 2647666 w 6349130"/>
              <a:gd name="connsiteY12" fmla="*/ 982639 h 13956264"/>
              <a:gd name="connsiteX13" fmla="*/ 2988860 w 6349130"/>
              <a:gd name="connsiteY13" fmla="*/ 968991 h 13956264"/>
              <a:gd name="connsiteX14" fmla="*/ 2906973 w 6349130"/>
              <a:gd name="connsiteY14" fmla="*/ 1310185 h 13956264"/>
              <a:gd name="connsiteX15" fmla="*/ 2866030 w 6349130"/>
              <a:gd name="connsiteY15" fmla="*/ 1514902 h 13956264"/>
              <a:gd name="connsiteX16" fmla="*/ 3234520 w 6349130"/>
              <a:gd name="connsiteY16" fmla="*/ 1692323 h 13956264"/>
              <a:gd name="connsiteX17" fmla="*/ 3330054 w 6349130"/>
              <a:gd name="connsiteY17" fmla="*/ 1774209 h 13956264"/>
              <a:gd name="connsiteX18" fmla="*/ 3780430 w 6349130"/>
              <a:gd name="connsiteY18" fmla="*/ 1733266 h 13956264"/>
              <a:gd name="connsiteX19" fmla="*/ 3862317 w 6349130"/>
              <a:gd name="connsiteY19" fmla="*/ 2047164 h 13956264"/>
              <a:gd name="connsiteX20" fmla="*/ 3712191 w 6349130"/>
              <a:gd name="connsiteY20" fmla="*/ 2129051 h 13956264"/>
              <a:gd name="connsiteX21" fmla="*/ 3821373 w 6349130"/>
              <a:gd name="connsiteY21" fmla="*/ 2415654 h 13956264"/>
              <a:gd name="connsiteX22" fmla="*/ 3411941 w 6349130"/>
              <a:gd name="connsiteY22" fmla="*/ 2620370 h 13956264"/>
              <a:gd name="connsiteX23" fmla="*/ 3493827 w 6349130"/>
              <a:gd name="connsiteY23" fmla="*/ 3057099 h 13956264"/>
              <a:gd name="connsiteX24" fmla="*/ 3725839 w 6349130"/>
              <a:gd name="connsiteY24" fmla="*/ 3534770 h 13956264"/>
              <a:gd name="connsiteX25" fmla="*/ 3753135 w 6349130"/>
              <a:gd name="connsiteY25" fmla="*/ 4039737 h 13956264"/>
              <a:gd name="connsiteX26" fmla="*/ 4080681 w 6349130"/>
              <a:gd name="connsiteY26" fmla="*/ 4476466 h 13956264"/>
              <a:gd name="connsiteX27" fmla="*/ 4394579 w 6349130"/>
              <a:gd name="connsiteY27" fmla="*/ 4708478 h 13956264"/>
              <a:gd name="connsiteX28" fmla="*/ 4599296 w 6349130"/>
              <a:gd name="connsiteY28" fmla="*/ 4667534 h 13956264"/>
              <a:gd name="connsiteX29" fmla="*/ 4612944 w 6349130"/>
              <a:gd name="connsiteY29" fmla="*/ 4408227 h 13956264"/>
              <a:gd name="connsiteX30" fmla="*/ 4749421 w 6349130"/>
              <a:gd name="connsiteY30" fmla="*/ 4094329 h 13956264"/>
              <a:gd name="connsiteX31" fmla="*/ 4926842 w 6349130"/>
              <a:gd name="connsiteY31" fmla="*/ 3821373 h 13956264"/>
              <a:gd name="connsiteX32" fmla="*/ 5145206 w 6349130"/>
              <a:gd name="connsiteY32" fmla="*/ 3821373 h 13956264"/>
              <a:gd name="connsiteX33" fmla="*/ 5240741 w 6349130"/>
              <a:gd name="connsiteY33" fmla="*/ 3985146 h 13956264"/>
              <a:gd name="connsiteX34" fmla="*/ 5186150 w 6349130"/>
              <a:gd name="connsiteY34" fmla="*/ 4353636 h 13956264"/>
              <a:gd name="connsiteX35" fmla="*/ 5172502 w 6349130"/>
              <a:gd name="connsiteY35" fmla="*/ 4558352 h 13956264"/>
              <a:gd name="connsiteX36" fmla="*/ 5581935 w 6349130"/>
              <a:gd name="connsiteY36" fmla="*/ 4926842 h 13956264"/>
              <a:gd name="connsiteX37" fmla="*/ 5663821 w 6349130"/>
              <a:gd name="connsiteY37" fmla="*/ 5254388 h 13956264"/>
              <a:gd name="connsiteX38" fmla="*/ 5336275 w 6349130"/>
              <a:gd name="connsiteY38" fmla="*/ 6100549 h 13956264"/>
              <a:gd name="connsiteX39" fmla="*/ 5336275 w 6349130"/>
              <a:gd name="connsiteY39" fmla="*/ 6660108 h 13956264"/>
              <a:gd name="connsiteX40" fmla="*/ 4667535 w 6349130"/>
              <a:gd name="connsiteY40" fmla="*/ 7478973 h 13956264"/>
              <a:gd name="connsiteX41" fmla="*/ 4285397 w 6349130"/>
              <a:gd name="connsiteY41" fmla="*/ 7929349 h 13956264"/>
              <a:gd name="connsiteX42" fmla="*/ 4367284 w 6349130"/>
              <a:gd name="connsiteY42" fmla="*/ 8475260 h 13956264"/>
              <a:gd name="connsiteX43" fmla="*/ 4299045 w 6349130"/>
              <a:gd name="connsiteY43" fmla="*/ 8911988 h 13956264"/>
              <a:gd name="connsiteX44" fmla="*/ 4135272 w 6349130"/>
              <a:gd name="connsiteY44" fmla="*/ 9321421 h 13956264"/>
              <a:gd name="connsiteX45" fmla="*/ 4121624 w 6349130"/>
              <a:gd name="connsiteY45" fmla="*/ 9648967 h 13956264"/>
              <a:gd name="connsiteX46" fmla="*/ 4381725 w 6349130"/>
              <a:gd name="connsiteY46" fmla="*/ 10361506 h 13956264"/>
              <a:gd name="connsiteX47" fmla="*/ 4349827 w 6349130"/>
              <a:gd name="connsiteY47" fmla="*/ 10520995 h 13956264"/>
              <a:gd name="connsiteX48" fmla="*/ 4052116 w 6349130"/>
              <a:gd name="connsiteY48" fmla="*/ 10616688 h 13956264"/>
              <a:gd name="connsiteX49" fmla="*/ 3967055 w 6349130"/>
              <a:gd name="connsiteY49" fmla="*/ 10882502 h 13956264"/>
              <a:gd name="connsiteX50" fmla="*/ 4286032 w 6349130"/>
              <a:gd name="connsiteY50" fmla="*/ 11041990 h 13956264"/>
              <a:gd name="connsiteX51" fmla="*/ 4583744 w 6349130"/>
              <a:gd name="connsiteY51" fmla="*/ 11137683 h 13956264"/>
              <a:gd name="connsiteX52" fmla="*/ 4594376 w 6349130"/>
              <a:gd name="connsiteY52" fmla="*/ 11414130 h 13956264"/>
              <a:gd name="connsiteX53" fmla="*/ 4753865 w 6349130"/>
              <a:gd name="connsiteY53" fmla="*/ 11552353 h 13956264"/>
              <a:gd name="connsiteX54" fmla="*/ 4934618 w 6349130"/>
              <a:gd name="connsiteY54" fmla="*/ 11541720 h 13956264"/>
              <a:gd name="connsiteX55" fmla="*/ 5168534 w 6349130"/>
              <a:gd name="connsiteY55" fmla="*/ 11701209 h 13956264"/>
              <a:gd name="connsiteX56" fmla="*/ 5487511 w 6349130"/>
              <a:gd name="connsiteY56" fmla="*/ 11775637 h 13956264"/>
              <a:gd name="connsiteX57" fmla="*/ 5551307 w 6349130"/>
              <a:gd name="connsiteY57" fmla="*/ 11967023 h 13956264"/>
              <a:gd name="connsiteX58" fmla="*/ 5859651 w 6349130"/>
              <a:gd name="connsiteY58" fmla="*/ 12137144 h 13956264"/>
              <a:gd name="connsiteX59" fmla="*/ 5838386 w 6349130"/>
              <a:gd name="connsiteY59" fmla="*/ 12488018 h 13956264"/>
              <a:gd name="connsiteX60" fmla="*/ 6306218 w 6349130"/>
              <a:gd name="connsiteY60" fmla="*/ 12923953 h 13956264"/>
              <a:gd name="connsiteX61" fmla="*/ 6284953 w 6349130"/>
              <a:gd name="connsiteY61" fmla="*/ 13455581 h 13956264"/>
              <a:gd name="connsiteX62" fmla="*/ 6168947 w 6349130"/>
              <a:gd name="connsiteY62" fmla="*/ 13956264 h 13956264"/>
              <a:gd name="connsiteX0" fmla="*/ 0 w 6103470"/>
              <a:gd name="connsiteY0" fmla="*/ 0 h 13765195"/>
              <a:gd name="connsiteX1" fmla="*/ 54591 w 6103470"/>
              <a:gd name="connsiteY1" fmla="*/ 504967 h 13765195"/>
              <a:gd name="connsiteX2" fmla="*/ 232012 w 6103470"/>
              <a:gd name="connsiteY2" fmla="*/ 941695 h 13765195"/>
              <a:gd name="connsiteX3" fmla="*/ 395785 w 6103470"/>
              <a:gd name="connsiteY3" fmla="*/ 1214651 h 13765195"/>
              <a:gd name="connsiteX4" fmla="*/ 559558 w 6103470"/>
              <a:gd name="connsiteY4" fmla="*/ 1542197 h 13765195"/>
              <a:gd name="connsiteX5" fmla="*/ 968991 w 6103470"/>
              <a:gd name="connsiteY5" fmla="*/ 1487606 h 13765195"/>
              <a:gd name="connsiteX6" fmla="*/ 1228299 w 6103470"/>
              <a:gd name="connsiteY6" fmla="*/ 1514901 h 13765195"/>
              <a:gd name="connsiteX7" fmla="*/ 1583140 w 6103470"/>
              <a:gd name="connsiteY7" fmla="*/ 1378424 h 13765195"/>
              <a:gd name="connsiteX8" fmla="*/ 1937982 w 6103470"/>
              <a:gd name="connsiteY8" fmla="*/ 1282889 h 13765195"/>
              <a:gd name="connsiteX9" fmla="*/ 2142699 w 6103470"/>
              <a:gd name="connsiteY9" fmla="*/ 1255594 h 13765195"/>
              <a:gd name="connsiteX10" fmla="*/ 2320119 w 6103470"/>
              <a:gd name="connsiteY10" fmla="*/ 982639 h 13765195"/>
              <a:gd name="connsiteX11" fmla="*/ 2402006 w 6103470"/>
              <a:gd name="connsiteY11" fmla="*/ 791570 h 13765195"/>
              <a:gd name="connsiteX12" fmla="*/ 2743200 w 6103470"/>
              <a:gd name="connsiteY12" fmla="*/ 777922 h 13765195"/>
              <a:gd name="connsiteX13" fmla="*/ 2661313 w 6103470"/>
              <a:gd name="connsiteY13" fmla="*/ 1119116 h 13765195"/>
              <a:gd name="connsiteX14" fmla="*/ 2620370 w 6103470"/>
              <a:gd name="connsiteY14" fmla="*/ 1323833 h 13765195"/>
              <a:gd name="connsiteX15" fmla="*/ 2988860 w 6103470"/>
              <a:gd name="connsiteY15" fmla="*/ 1501254 h 13765195"/>
              <a:gd name="connsiteX16" fmla="*/ 3084394 w 6103470"/>
              <a:gd name="connsiteY16" fmla="*/ 1583140 h 13765195"/>
              <a:gd name="connsiteX17" fmla="*/ 3534770 w 6103470"/>
              <a:gd name="connsiteY17" fmla="*/ 1542197 h 13765195"/>
              <a:gd name="connsiteX18" fmla="*/ 3616657 w 6103470"/>
              <a:gd name="connsiteY18" fmla="*/ 1856095 h 13765195"/>
              <a:gd name="connsiteX19" fmla="*/ 3466531 w 6103470"/>
              <a:gd name="connsiteY19" fmla="*/ 1937982 h 13765195"/>
              <a:gd name="connsiteX20" fmla="*/ 3575713 w 6103470"/>
              <a:gd name="connsiteY20" fmla="*/ 2224585 h 13765195"/>
              <a:gd name="connsiteX21" fmla="*/ 3166281 w 6103470"/>
              <a:gd name="connsiteY21" fmla="*/ 2429301 h 13765195"/>
              <a:gd name="connsiteX22" fmla="*/ 3248167 w 6103470"/>
              <a:gd name="connsiteY22" fmla="*/ 2866030 h 13765195"/>
              <a:gd name="connsiteX23" fmla="*/ 3480179 w 6103470"/>
              <a:gd name="connsiteY23" fmla="*/ 3343701 h 13765195"/>
              <a:gd name="connsiteX24" fmla="*/ 3507475 w 6103470"/>
              <a:gd name="connsiteY24" fmla="*/ 3848668 h 13765195"/>
              <a:gd name="connsiteX25" fmla="*/ 3835021 w 6103470"/>
              <a:gd name="connsiteY25" fmla="*/ 4285397 h 13765195"/>
              <a:gd name="connsiteX26" fmla="*/ 4148919 w 6103470"/>
              <a:gd name="connsiteY26" fmla="*/ 4517409 h 13765195"/>
              <a:gd name="connsiteX27" fmla="*/ 4353636 w 6103470"/>
              <a:gd name="connsiteY27" fmla="*/ 4476465 h 13765195"/>
              <a:gd name="connsiteX28" fmla="*/ 4367284 w 6103470"/>
              <a:gd name="connsiteY28" fmla="*/ 4217158 h 13765195"/>
              <a:gd name="connsiteX29" fmla="*/ 4503761 w 6103470"/>
              <a:gd name="connsiteY29" fmla="*/ 3903260 h 13765195"/>
              <a:gd name="connsiteX30" fmla="*/ 4681182 w 6103470"/>
              <a:gd name="connsiteY30" fmla="*/ 3630304 h 13765195"/>
              <a:gd name="connsiteX31" fmla="*/ 4899546 w 6103470"/>
              <a:gd name="connsiteY31" fmla="*/ 3630304 h 13765195"/>
              <a:gd name="connsiteX32" fmla="*/ 4995081 w 6103470"/>
              <a:gd name="connsiteY32" fmla="*/ 3794077 h 13765195"/>
              <a:gd name="connsiteX33" fmla="*/ 4940490 w 6103470"/>
              <a:gd name="connsiteY33" fmla="*/ 4162567 h 13765195"/>
              <a:gd name="connsiteX34" fmla="*/ 4926842 w 6103470"/>
              <a:gd name="connsiteY34" fmla="*/ 4367283 h 13765195"/>
              <a:gd name="connsiteX35" fmla="*/ 5336275 w 6103470"/>
              <a:gd name="connsiteY35" fmla="*/ 4735773 h 13765195"/>
              <a:gd name="connsiteX36" fmla="*/ 5418161 w 6103470"/>
              <a:gd name="connsiteY36" fmla="*/ 5063319 h 13765195"/>
              <a:gd name="connsiteX37" fmla="*/ 5090615 w 6103470"/>
              <a:gd name="connsiteY37" fmla="*/ 5909480 h 13765195"/>
              <a:gd name="connsiteX38" fmla="*/ 5090615 w 6103470"/>
              <a:gd name="connsiteY38" fmla="*/ 6469039 h 13765195"/>
              <a:gd name="connsiteX39" fmla="*/ 4421875 w 6103470"/>
              <a:gd name="connsiteY39" fmla="*/ 7287904 h 13765195"/>
              <a:gd name="connsiteX40" fmla="*/ 4039737 w 6103470"/>
              <a:gd name="connsiteY40" fmla="*/ 7738280 h 13765195"/>
              <a:gd name="connsiteX41" fmla="*/ 4121624 w 6103470"/>
              <a:gd name="connsiteY41" fmla="*/ 8284191 h 13765195"/>
              <a:gd name="connsiteX42" fmla="*/ 4053385 w 6103470"/>
              <a:gd name="connsiteY42" fmla="*/ 8720919 h 13765195"/>
              <a:gd name="connsiteX43" fmla="*/ 3889612 w 6103470"/>
              <a:gd name="connsiteY43" fmla="*/ 9130352 h 13765195"/>
              <a:gd name="connsiteX44" fmla="*/ 3875964 w 6103470"/>
              <a:gd name="connsiteY44" fmla="*/ 9457898 h 13765195"/>
              <a:gd name="connsiteX45" fmla="*/ 4136065 w 6103470"/>
              <a:gd name="connsiteY45" fmla="*/ 10170437 h 13765195"/>
              <a:gd name="connsiteX46" fmla="*/ 4104167 w 6103470"/>
              <a:gd name="connsiteY46" fmla="*/ 10329926 h 13765195"/>
              <a:gd name="connsiteX47" fmla="*/ 3806456 w 6103470"/>
              <a:gd name="connsiteY47" fmla="*/ 10425619 h 13765195"/>
              <a:gd name="connsiteX48" fmla="*/ 3721395 w 6103470"/>
              <a:gd name="connsiteY48" fmla="*/ 10691433 h 13765195"/>
              <a:gd name="connsiteX49" fmla="*/ 4040372 w 6103470"/>
              <a:gd name="connsiteY49" fmla="*/ 10850921 h 13765195"/>
              <a:gd name="connsiteX50" fmla="*/ 4338084 w 6103470"/>
              <a:gd name="connsiteY50" fmla="*/ 10946614 h 13765195"/>
              <a:gd name="connsiteX51" fmla="*/ 4348716 w 6103470"/>
              <a:gd name="connsiteY51" fmla="*/ 11223061 h 13765195"/>
              <a:gd name="connsiteX52" fmla="*/ 4508205 w 6103470"/>
              <a:gd name="connsiteY52" fmla="*/ 11361284 h 13765195"/>
              <a:gd name="connsiteX53" fmla="*/ 4688958 w 6103470"/>
              <a:gd name="connsiteY53" fmla="*/ 11350651 h 13765195"/>
              <a:gd name="connsiteX54" fmla="*/ 4922874 w 6103470"/>
              <a:gd name="connsiteY54" fmla="*/ 11510140 h 13765195"/>
              <a:gd name="connsiteX55" fmla="*/ 5241851 w 6103470"/>
              <a:gd name="connsiteY55" fmla="*/ 11584568 h 13765195"/>
              <a:gd name="connsiteX56" fmla="*/ 5305647 w 6103470"/>
              <a:gd name="connsiteY56" fmla="*/ 11775954 h 13765195"/>
              <a:gd name="connsiteX57" fmla="*/ 5613991 w 6103470"/>
              <a:gd name="connsiteY57" fmla="*/ 11946075 h 13765195"/>
              <a:gd name="connsiteX58" fmla="*/ 5592726 w 6103470"/>
              <a:gd name="connsiteY58" fmla="*/ 12296949 h 13765195"/>
              <a:gd name="connsiteX59" fmla="*/ 6060558 w 6103470"/>
              <a:gd name="connsiteY59" fmla="*/ 12732884 h 13765195"/>
              <a:gd name="connsiteX60" fmla="*/ 6039293 w 6103470"/>
              <a:gd name="connsiteY60" fmla="*/ 13264512 h 13765195"/>
              <a:gd name="connsiteX61" fmla="*/ 5923287 w 6103470"/>
              <a:gd name="connsiteY61" fmla="*/ 13765195 h 13765195"/>
              <a:gd name="connsiteX0" fmla="*/ 0 w 6048879"/>
              <a:gd name="connsiteY0" fmla="*/ 0 h 13260228"/>
              <a:gd name="connsiteX1" fmla="*/ 177421 w 6048879"/>
              <a:gd name="connsiteY1" fmla="*/ 436728 h 13260228"/>
              <a:gd name="connsiteX2" fmla="*/ 341194 w 6048879"/>
              <a:gd name="connsiteY2" fmla="*/ 709684 h 13260228"/>
              <a:gd name="connsiteX3" fmla="*/ 504967 w 6048879"/>
              <a:gd name="connsiteY3" fmla="*/ 1037230 h 13260228"/>
              <a:gd name="connsiteX4" fmla="*/ 914400 w 6048879"/>
              <a:gd name="connsiteY4" fmla="*/ 982639 h 13260228"/>
              <a:gd name="connsiteX5" fmla="*/ 1173708 w 6048879"/>
              <a:gd name="connsiteY5" fmla="*/ 1009934 h 13260228"/>
              <a:gd name="connsiteX6" fmla="*/ 1528549 w 6048879"/>
              <a:gd name="connsiteY6" fmla="*/ 873457 h 13260228"/>
              <a:gd name="connsiteX7" fmla="*/ 1883391 w 6048879"/>
              <a:gd name="connsiteY7" fmla="*/ 777922 h 13260228"/>
              <a:gd name="connsiteX8" fmla="*/ 2088108 w 6048879"/>
              <a:gd name="connsiteY8" fmla="*/ 750627 h 13260228"/>
              <a:gd name="connsiteX9" fmla="*/ 2265528 w 6048879"/>
              <a:gd name="connsiteY9" fmla="*/ 477672 h 13260228"/>
              <a:gd name="connsiteX10" fmla="*/ 2347415 w 6048879"/>
              <a:gd name="connsiteY10" fmla="*/ 286603 h 13260228"/>
              <a:gd name="connsiteX11" fmla="*/ 2688609 w 6048879"/>
              <a:gd name="connsiteY11" fmla="*/ 272955 h 13260228"/>
              <a:gd name="connsiteX12" fmla="*/ 2606722 w 6048879"/>
              <a:gd name="connsiteY12" fmla="*/ 614149 h 13260228"/>
              <a:gd name="connsiteX13" fmla="*/ 2565779 w 6048879"/>
              <a:gd name="connsiteY13" fmla="*/ 818866 h 13260228"/>
              <a:gd name="connsiteX14" fmla="*/ 2934269 w 6048879"/>
              <a:gd name="connsiteY14" fmla="*/ 996287 h 13260228"/>
              <a:gd name="connsiteX15" fmla="*/ 3029803 w 6048879"/>
              <a:gd name="connsiteY15" fmla="*/ 1078173 h 13260228"/>
              <a:gd name="connsiteX16" fmla="*/ 3480179 w 6048879"/>
              <a:gd name="connsiteY16" fmla="*/ 1037230 h 13260228"/>
              <a:gd name="connsiteX17" fmla="*/ 3562066 w 6048879"/>
              <a:gd name="connsiteY17" fmla="*/ 1351128 h 13260228"/>
              <a:gd name="connsiteX18" fmla="*/ 3411940 w 6048879"/>
              <a:gd name="connsiteY18" fmla="*/ 1433015 h 13260228"/>
              <a:gd name="connsiteX19" fmla="*/ 3521122 w 6048879"/>
              <a:gd name="connsiteY19" fmla="*/ 1719618 h 13260228"/>
              <a:gd name="connsiteX20" fmla="*/ 3111690 w 6048879"/>
              <a:gd name="connsiteY20" fmla="*/ 1924334 h 13260228"/>
              <a:gd name="connsiteX21" fmla="*/ 3193576 w 6048879"/>
              <a:gd name="connsiteY21" fmla="*/ 2361063 h 13260228"/>
              <a:gd name="connsiteX22" fmla="*/ 3425588 w 6048879"/>
              <a:gd name="connsiteY22" fmla="*/ 2838734 h 13260228"/>
              <a:gd name="connsiteX23" fmla="*/ 3452884 w 6048879"/>
              <a:gd name="connsiteY23" fmla="*/ 3343701 h 13260228"/>
              <a:gd name="connsiteX24" fmla="*/ 3780430 w 6048879"/>
              <a:gd name="connsiteY24" fmla="*/ 3780430 h 13260228"/>
              <a:gd name="connsiteX25" fmla="*/ 4094328 w 6048879"/>
              <a:gd name="connsiteY25" fmla="*/ 4012442 h 13260228"/>
              <a:gd name="connsiteX26" fmla="*/ 4299045 w 6048879"/>
              <a:gd name="connsiteY26" fmla="*/ 3971498 h 13260228"/>
              <a:gd name="connsiteX27" fmla="*/ 4312693 w 6048879"/>
              <a:gd name="connsiteY27" fmla="*/ 3712191 h 13260228"/>
              <a:gd name="connsiteX28" fmla="*/ 4449170 w 6048879"/>
              <a:gd name="connsiteY28" fmla="*/ 3398293 h 13260228"/>
              <a:gd name="connsiteX29" fmla="*/ 4626591 w 6048879"/>
              <a:gd name="connsiteY29" fmla="*/ 3125337 h 13260228"/>
              <a:gd name="connsiteX30" fmla="*/ 4844955 w 6048879"/>
              <a:gd name="connsiteY30" fmla="*/ 3125337 h 13260228"/>
              <a:gd name="connsiteX31" fmla="*/ 4940490 w 6048879"/>
              <a:gd name="connsiteY31" fmla="*/ 3289110 h 13260228"/>
              <a:gd name="connsiteX32" fmla="*/ 4885899 w 6048879"/>
              <a:gd name="connsiteY32" fmla="*/ 3657600 h 13260228"/>
              <a:gd name="connsiteX33" fmla="*/ 4872251 w 6048879"/>
              <a:gd name="connsiteY33" fmla="*/ 3862316 h 13260228"/>
              <a:gd name="connsiteX34" fmla="*/ 5281684 w 6048879"/>
              <a:gd name="connsiteY34" fmla="*/ 4230806 h 13260228"/>
              <a:gd name="connsiteX35" fmla="*/ 5363570 w 6048879"/>
              <a:gd name="connsiteY35" fmla="*/ 4558352 h 13260228"/>
              <a:gd name="connsiteX36" fmla="*/ 5036024 w 6048879"/>
              <a:gd name="connsiteY36" fmla="*/ 5404513 h 13260228"/>
              <a:gd name="connsiteX37" fmla="*/ 5036024 w 6048879"/>
              <a:gd name="connsiteY37" fmla="*/ 5964072 h 13260228"/>
              <a:gd name="connsiteX38" fmla="*/ 4367284 w 6048879"/>
              <a:gd name="connsiteY38" fmla="*/ 6782937 h 13260228"/>
              <a:gd name="connsiteX39" fmla="*/ 3985146 w 6048879"/>
              <a:gd name="connsiteY39" fmla="*/ 7233313 h 13260228"/>
              <a:gd name="connsiteX40" fmla="*/ 4067033 w 6048879"/>
              <a:gd name="connsiteY40" fmla="*/ 7779224 h 13260228"/>
              <a:gd name="connsiteX41" fmla="*/ 3998794 w 6048879"/>
              <a:gd name="connsiteY41" fmla="*/ 8215952 h 13260228"/>
              <a:gd name="connsiteX42" fmla="*/ 3835021 w 6048879"/>
              <a:gd name="connsiteY42" fmla="*/ 8625385 h 13260228"/>
              <a:gd name="connsiteX43" fmla="*/ 3821373 w 6048879"/>
              <a:gd name="connsiteY43" fmla="*/ 8952931 h 13260228"/>
              <a:gd name="connsiteX44" fmla="*/ 4081474 w 6048879"/>
              <a:gd name="connsiteY44" fmla="*/ 9665470 h 13260228"/>
              <a:gd name="connsiteX45" fmla="*/ 4049576 w 6048879"/>
              <a:gd name="connsiteY45" fmla="*/ 9824959 h 13260228"/>
              <a:gd name="connsiteX46" fmla="*/ 3751865 w 6048879"/>
              <a:gd name="connsiteY46" fmla="*/ 9920652 h 13260228"/>
              <a:gd name="connsiteX47" fmla="*/ 3666804 w 6048879"/>
              <a:gd name="connsiteY47" fmla="*/ 10186466 h 13260228"/>
              <a:gd name="connsiteX48" fmla="*/ 3985781 w 6048879"/>
              <a:gd name="connsiteY48" fmla="*/ 10345954 h 13260228"/>
              <a:gd name="connsiteX49" fmla="*/ 4283493 w 6048879"/>
              <a:gd name="connsiteY49" fmla="*/ 10441647 h 13260228"/>
              <a:gd name="connsiteX50" fmla="*/ 4294125 w 6048879"/>
              <a:gd name="connsiteY50" fmla="*/ 10718094 h 13260228"/>
              <a:gd name="connsiteX51" fmla="*/ 4453614 w 6048879"/>
              <a:gd name="connsiteY51" fmla="*/ 10856317 h 13260228"/>
              <a:gd name="connsiteX52" fmla="*/ 4634367 w 6048879"/>
              <a:gd name="connsiteY52" fmla="*/ 10845684 h 13260228"/>
              <a:gd name="connsiteX53" fmla="*/ 4868283 w 6048879"/>
              <a:gd name="connsiteY53" fmla="*/ 11005173 h 13260228"/>
              <a:gd name="connsiteX54" fmla="*/ 5187260 w 6048879"/>
              <a:gd name="connsiteY54" fmla="*/ 11079601 h 13260228"/>
              <a:gd name="connsiteX55" fmla="*/ 5251056 w 6048879"/>
              <a:gd name="connsiteY55" fmla="*/ 11270987 h 13260228"/>
              <a:gd name="connsiteX56" fmla="*/ 5559400 w 6048879"/>
              <a:gd name="connsiteY56" fmla="*/ 11441108 h 13260228"/>
              <a:gd name="connsiteX57" fmla="*/ 5538135 w 6048879"/>
              <a:gd name="connsiteY57" fmla="*/ 11791982 h 13260228"/>
              <a:gd name="connsiteX58" fmla="*/ 6005967 w 6048879"/>
              <a:gd name="connsiteY58" fmla="*/ 12227917 h 13260228"/>
              <a:gd name="connsiteX59" fmla="*/ 5984702 w 6048879"/>
              <a:gd name="connsiteY59" fmla="*/ 12759545 h 13260228"/>
              <a:gd name="connsiteX60" fmla="*/ 5868696 w 6048879"/>
              <a:gd name="connsiteY60" fmla="*/ 13260228 h 13260228"/>
              <a:gd name="connsiteX0" fmla="*/ 0 w 6097005"/>
              <a:gd name="connsiteY0" fmla="*/ 0 h 13500859"/>
              <a:gd name="connsiteX1" fmla="*/ 225547 w 6097005"/>
              <a:gd name="connsiteY1" fmla="*/ 677359 h 13500859"/>
              <a:gd name="connsiteX2" fmla="*/ 389320 w 6097005"/>
              <a:gd name="connsiteY2" fmla="*/ 950315 h 13500859"/>
              <a:gd name="connsiteX3" fmla="*/ 553093 w 6097005"/>
              <a:gd name="connsiteY3" fmla="*/ 1277861 h 13500859"/>
              <a:gd name="connsiteX4" fmla="*/ 962526 w 6097005"/>
              <a:gd name="connsiteY4" fmla="*/ 1223270 h 13500859"/>
              <a:gd name="connsiteX5" fmla="*/ 1221834 w 6097005"/>
              <a:gd name="connsiteY5" fmla="*/ 1250565 h 13500859"/>
              <a:gd name="connsiteX6" fmla="*/ 1576675 w 6097005"/>
              <a:gd name="connsiteY6" fmla="*/ 1114088 h 13500859"/>
              <a:gd name="connsiteX7" fmla="*/ 1931517 w 6097005"/>
              <a:gd name="connsiteY7" fmla="*/ 1018553 h 13500859"/>
              <a:gd name="connsiteX8" fmla="*/ 2136234 w 6097005"/>
              <a:gd name="connsiteY8" fmla="*/ 991258 h 13500859"/>
              <a:gd name="connsiteX9" fmla="*/ 2313654 w 6097005"/>
              <a:gd name="connsiteY9" fmla="*/ 718303 h 13500859"/>
              <a:gd name="connsiteX10" fmla="*/ 2395541 w 6097005"/>
              <a:gd name="connsiteY10" fmla="*/ 527234 h 13500859"/>
              <a:gd name="connsiteX11" fmla="*/ 2736735 w 6097005"/>
              <a:gd name="connsiteY11" fmla="*/ 513586 h 13500859"/>
              <a:gd name="connsiteX12" fmla="*/ 2654848 w 6097005"/>
              <a:gd name="connsiteY12" fmla="*/ 854780 h 13500859"/>
              <a:gd name="connsiteX13" fmla="*/ 2613905 w 6097005"/>
              <a:gd name="connsiteY13" fmla="*/ 1059497 h 13500859"/>
              <a:gd name="connsiteX14" fmla="*/ 2982395 w 6097005"/>
              <a:gd name="connsiteY14" fmla="*/ 1236918 h 13500859"/>
              <a:gd name="connsiteX15" fmla="*/ 3077929 w 6097005"/>
              <a:gd name="connsiteY15" fmla="*/ 1318804 h 13500859"/>
              <a:gd name="connsiteX16" fmla="*/ 3528305 w 6097005"/>
              <a:gd name="connsiteY16" fmla="*/ 1277861 h 13500859"/>
              <a:gd name="connsiteX17" fmla="*/ 3610192 w 6097005"/>
              <a:gd name="connsiteY17" fmla="*/ 1591759 h 13500859"/>
              <a:gd name="connsiteX18" fmla="*/ 3460066 w 6097005"/>
              <a:gd name="connsiteY18" fmla="*/ 1673646 h 13500859"/>
              <a:gd name="connsiteX19" fmla="*/ 3569248 w 6097005"/>
              <a:gd name="connsiteY19" fmla="*/ 1960249 h 13500859"/>
              <a:gd name="connsiteX20" fmla="*/ 3159816 w 6097005"/>
              <a:gd name="connsiteY20" fmla="*/ 2164965 h 13500859"/>
              <a:gd name="connsiteX21" fmla="*/ 3241702 w 6097005"/>
              <a:gd name="connsiteY21" fmla="*/ 2601694 h 13500859"/>
              <a:gd name="connsiteX22" fmla="*/ 3473714 w 6097005"/>
              <a:gd name="connsiteY22" fmla="*/ 3079365 h 13500859"/>
              <a:gd name="connsiteX23" fmla="*/ 3501010 w 6097005"/>
              <a:gd name="connsiteY23" fmla="*/ 3584332 h 13500859"/>
              <a:gd name="connsiteX24" fmla="*/ 3828556 w 6097005"/>
              <a:gd name="connsiteY24" fmla="*/ 4021061 h 13500859"/>
              <a:gd name="connsiteX25" fmla="*/ 4142454 w 6097005"/>
              <a:gd name="connsiteY25" fmla="*/ 4253073 h 13500859"/>
              <a:gd name="connsiteX26" fmla="*/ 4347171 w 6097005"/>
              <a:gd name="connsiteY26" fmla="*/ 4212129 h 13500859"/>
              <a:gd name="connsiteX27" fmla="*/ 4360819 w 6097005"/>
              <a:gd name="connsiteY27" fmla="*/ 3952822 h 13500859"/>
              <a:gd name="connsiteX28" fmla="*/ 4497296 w 6097005"/>
              <a:gd name="connsiteY28" fmla="*/ 3638924 h 13500859"/>
              <a:gd name="connsiteX29" fmla="*/ 4674717 w 6097005"/>
              <a:gd name="connsiteY29" fmla="*/ 3365968 h 13500859"/>
              <a:gd name="connsiteX30" fmla="*/ 4893081 w 6097005"/>
              <a:gd name="connsiteY30" fmla="*/ 3365968 h 13500859"/>
              <a:gd name="connsiteX31" fmla="*/ 4988616 w 6097005"/>
              <a:gd name="connsiteY31" fmla="*/ 3529741 h 13500859"/>
              <a:gd name="connsiteX32" fmla="*/ 4934025 w 6097005"/>
              <a:gd name="connsiteY32" fmla="*/ 3898231 h 13500859"/>
              <a:gd name="connsiteX33" fmla="*/ 4920377 w 6097005"/>
              <a:gd name="connsiteY33" fmla="*/ 4102947 h 13500859"/>
              <a:gd name="connsiteX34" fmla="*/ 5329810 w 6097005"/>
              <a:gd name="connsiteY34" fmla="*/ 4471437 h 13500859"/>
              <a:gd name="connsiteX35" fmla="*/ 5411696 w 6097005"/>
              <a:gd name="connsiteY35" fmla="*/ 4798983 h 13500859"/>
              <a:gd name="connsiteX36" fmla="*/ 5084150 w 6097005"/>
              <a:gd name="connsiteY36" fmla="*/ 5645144 h 13500859"/>
              <a:gd name="connsiteX37" fmla="*/ 5084150 w 6097005"/>
              <a:gd name="connsiteY37" fmla="*/ 6204703 h 13500859"/>
              <a:gd name="connsiteX38" fmla="*/ 4415410 w 6097005"/>
              <a:gd name="connsiteY38" fmla="*/ 7023568 h 13500859"/>
              <a:gd name="connsiteX39" fmla="*/ 4033272 w 6097005"/>
              <a:gd name="connsiteY39" fmla="*/ 7473944 h 13500859"/>
              <a:gd name="connsiteX40" fmla="*/ 4115159 w 6097005"/>
              <a:gd name="connsiteY40" fmla="*/ 8019855 h 13500859"/>
              <a:gd name="connsiteX41" fmla="*/ 4046920 w 6097005"/>
              <a:gd name="connsiteY41" fmla="*/ 8456583 h 13500859"/>
              <a:gd name="connsiteX42" fmla="*/ 3883147 w 6097005"/>
              <a:gd name="connsiteY42" fmla="*/ 8866016 h 13500859"/>
              <a:gd name="connsiteX43" fmla="*/ 3869499 w 6097005"/>
              <a:gd name="connsiteY43" fmla="*/ 9193562 h 13500859"/>
              <a:gd name="connsiteX44" fmla="*/ 4129600 w 6097005"/>
              <a:gd name="connsiteY44" fmla="*/ 9906101 h 13500859"/>
              <a:gd name="connsiteX45" fmla="*/ 4097702 w 6097005"/>
              <a:gd name="connsiteY45" fmla="*/ 10065590 h 13500859"/>
              <a:gd name="connsiteX46" fmla="*/ 3799991 w 6097005"/>
              <a:gd name="connsiteY46" fmla="*/ 10161283 h 13500859"/>
              <a:gd name="connsiteX47" fmla="*/ 3714930 w 6097005"/>
              <a:gd name="connsiteY47" fmla="*/ 10427097 h 13500859"/>
              <a:gd name="connsiteX48" fmla="*/ 4033907 w 6097005"/>
              <a:gd name="connsiteY48" fmla="*/ 10586585 h 13500859"/>
              <a:gd name="connsiteX49" fmla="*/ 4331619 w 6097005"/>
              <a:gd name="connsiteY49" fmla="*/ 10682278 h 13500859"/>
              <a:gd name="connsiteX50" fmla="*/ 4342251 w 6097005"/>
              <a:gd name="connsiteY50" fmla="*/ 10958725 h 13500859"/>
              <a:gd name="connsiteX51" fmla="*/ 4501740 w 6097005"/>
              <a:gd name="connsiteY51" fmla="*/ 11096948 h 13500859"/>
              <a:gd name="connsiteX52" fmla="*/ 4682493 w 6097005"/>
              <a:gd name="connsiteY52" fmla="*/ 11086315 h 13500859"/>
              <a:gd name="connsiteX53" fmla="*/ 4916409 w 6097005"/>
              <a:gd name="connsiteY53" fmla="*/ 11245804 h 13500859"/>
              <a:gd name="connsiteX54" fmla="*/ 5235386 w 6097005"/>
              <a:gd name="connsiteY54" fmla="*/ 11320232 h 13500859"/>
              <a:gd name="connsiteX55" fmla="*/ 5299182 w 6097005"/>
              <a:gd name="connsiteY55" fmla="*/ 11511618 h 13500859"/>
              <a:gd name="connsiteX56" fmla="*/ 5607526 w 6097005"/>
              <a:gd name="connsiteY56" fmla="*/ 11681739 h 13500859"/>
              <a:gd name="connsiteX57" fmla="*/ 5586261 w 6097005"/>
              <a:gd name="connsiteY57" fmla="*/ 12032613 h 13500859"/>
              <a:gd name="connsiteX58" fmla="*/ 6054093 w 6097005"/>
              <a:gd name="connsiteY58" fmla="*/ 12468548 h 13500859"/>
              <a:gd name="connsiteX59" fmla="*/ 6032828 w 6097005"/>
              <a:gd name="connsiteY59" fmla="*/ 13000176 h 13500859"/>
              <a:gd name="connsiteX60" fmla="*/ 5916822 w 6097005"/>
              <a:gd name="connsiteY60" fmla="*/ 13500859 h 13500859"/>
              <a:gd name="connsiteX0" fmla="*/ 0 w 6097005"/>
              <a:gd name="connsiteY0" fmla="*/ 0 h 13000176"/>
              <a:gd name="connsiteX1" fmla="*/ 225547 w 6097005"/>
              <a:gd name="connsiteY1" fmla="*/ 677359 h 13000176"/>
              <a:gd name="connsiteX2" fmla="*/ 389320 w 6097005"/>
              <a:gd name="connsiteY2" fmla="*/ 950315 h 13000176"/>
              <a:gd name="connsiteX3" fmla="*/ 553093 w 6097005"/>
              <a:gd name="connsiteY3" fmla="*/ 1277861 h 13000176"/>
              <a:gd name="connsiteX4" fmla="*/ 962526 w 6097005"/>
              <a:gd name="connsiteY4" fmla="*/ 1223270 h 13000176"/>
              <a:gd name="connsiteX5" fmla="*/ 1221834 w 6097005"/>
              <a:gd name="connsiteY5" fmla="*/ 1250565 h 13000176"/>
              <a:gd name="connsiteX6" fmla="*/ 1576675 w 6097005"/>
              <a:gd name="connsiteY6" fmla="*/ 1114088 h 13000176"/>
              <a:gd name="connsiteX7" fmla="*/ 1931517 w 6097005"/>
              <a:gd name="connsiteY7" fmla="*/ 1018553 h 13000176"/>
              <a:gd name="connsiteX8" fmla="*/ 2136234 w 6097005"/>
              <a:gd name="connsiteY8" fmla="*/ 991258 h 13000176"/>
              <a:gd name="connsiteX9" fmla="*/ 2313654 w 6097005"/>
              <a:gd name="connsiteY9" fmla="*/ 718303 h 13000176"/>
              <a:gd name="connsiteX10" fmla="*/ 2395541 w 6097005"/>
              <a:gd name="connsiteY10" fmla="*/ 527234 h 13000176"/>
              <a:gd name="connsiteX11" fmla="*/ 2736735 w 6097005"/>
              <a:gd name="connsiteY11" fmla="*/ 513586 h 13000176"/>
              <a:gd name="connsiteX12" fmla="*/ 2654848 w 6097005"/>
              <a:gd name="connsiteY12" fmla="*/ 854780 h 13000176"/>
              <a:gd name="connsiteX13" fmla="*/ 2613905 w 6097005"/>
              <a:gd name="connsiteY13" fmla="*/ 1059497 h 13000176"/>
              <a:gd name="connsiteX14" fmla="*/ 2982395 w 6097005"/>
              <a:gd name="connsiteY14" fmla="*/ 1236918 h 13000176"/>
              <a:gd name="connsiteX15" fmla="*/ 3077929 w 6097005"/>
              <a:gd name="connsiteY15" fmla="*/ 1318804 h 13000176"/>
              <a:gd name="connsiteX16" fmla="*/ 3528305 w 6097005"/>
              <a:gd name="connsiteY16" fmla="*/ 1277861 h 13000176"/>
              <a:gd name="connsiteX17" fmla="*/ 3610192 w 6097005"/>
              <a:gd name="connsiteY17" fmla="*/ 1591759 h 13000176"/>
              <a:gd name="connsiteX18" fmla="*/ 3460066 w 6097005"/>
              <a:gd name="connsiteY18" fmla="*/ 1673646 h 13000176"/>
              <a:gd name="connsiteX19" fmla="*/ 3569248 w 6097005"/>
              <a:gd name="connsiteY19" fmla="*/ 1960249 h 13000176"/>
              <a:gd name="connsiteX20" fmla="*/ 3159816 w 6097005"/>
              <a:gd name="connsiteY20" fmla="*/ 2164965 h 13000176"/>
              <a:gd name="connsiteX21" fmla="*/ 3241702 w 6097005"/>
              <a:gd name="connsiteY21" fmla="*/ 2601694 h 13000176"/>
              <a:gd name="connsiteX22" fmla="*/ 3473714 w 6097005"/>
              <a:gd name="connsiteY22" fmla="*/ 3079365 h 13000176"/>
              <a:gd name="connsiteX23" fmla="*/ 3501010 w 6097005"/>
              <a:gd name="connsiteY23" fmla="*/ 3584332 h 13000176"/>
              <a:gd name="connsiteX24" fmla="*/ 3828556 w 6097005"/>
              <a:gd name="connsiteY24" fmla="*/ 4021061 h 13000176"/>
              <a:gd name="connsiteX25" fmla="*/ 4142454 w 6097005"/>
              <a:gd name="connsiteY25" fmla="*/ 4253073 h 13000176"/>
              <a:gd name="connsiteX26" fmla="*/ 4347171 w 6097005"/>
              <a:gd name="connsiteY26" fmla="*/ 4212129 h 13000176"/>
              <a:gd name="connsiteX27" fmla="*/ 4360819 w 6097005"/>
              <a:gd name="connsiteY27" fmla="*/ 3952822 h 13000176"/>
              <a:gd name="connsiteX28" fmla="*/ 4497296 w 6097005"/>
              <a:gd name="connsiteY28" fmla="*/ 3638924 h 13000176"/>
              <a:gd name="connsiteX29" fmla="*/ 4674717 w 6097005"/>
              <a:gd name="connsiteY29" fmla="*/ 3365968 h 13000176"/>
              <a:gd name="connsiteX30" fmla="*/ 4893081 w 6097005"/>
              <a:gd name="connsiteY30" fmla="*/ 3365968 h 13000176"/>
              <a:gd name="connsiteX31" fmla="*/ 4988616 w 6097005"/>
              <a:gd name="connsiteY31" fmla="*/ 3529741 h 13000176"/>
              <a:gd name="connsiteX32" fmla="*/ 4934025 w 6097005"/>
              <a:gd name="connsiteY32" fmla="*/ 3898231 h 13000176"/>
              <a:gd name="connsiteX33" fmla="*/ 4920377 w 6097005"/>
              <a:gd name="connsiteY33" fmla="*/ 4102947 h 13000176"/>
              <a:gd name="connsiteX34" fmla="*/ 5329810 w 6097005"/>
              <a:gd name="connsiteY34" fmla="*/ 4471437 h 13000176"/>
              <a:gd name="connsiteX35" fmla="*/ 5411696 w 6097005"/>
              <a:gd name="connsiteY35" fmla="*/ 4798983 h 13000176"/>
              <a:gd name="connsiteX36" fmla="*/ 5084150 w 6097005"/>
              <a:gd name="connsiteY36" fmla="*/ 5645144 h 13000176"/>
              <a:gd name="connsiteX37" fmla="*/ 5084150 w 6097005"/>
              <a:gd name="connsiteY37" fmla="*/ 6204703 h 13000176"/>
              <a:gd name="connsiteX38" fmla="*/ 4415410 w 6097005"/>
              <a:gd name="connsiteY38" fmla="*/ 7023568 h 13000176"/>
              <a:gd name="connsiteX39" fmla="*/ 4033272 w 6097005"/>
              <a:gd name="connsiteY39" fmla="*/ 7473944 h 13000176"/>
              <a:gd name="connsiteX40" fmla="*/ 4115159 w 6097005"/>
              <a:gd name="connsiteY40" fmla="*/ 8019855 h 13000176"/>
              <a:gd name="connsiteX41" fmla="*/ 4046920 w 6097005"/>
              <a:gd name="connsiteY41" fmla="*/ 8456583 h 13000176"/>
              <a:gd name="connsiteX42" fmla="*/ 3883147 w 6097005"/>
              <a:gd name="connsiteY42" fmla="*/ 8866016 h 13000176"/>
              <a:gd name="connsiteX43" fmla="*/ 3869499 w 6097005"/>
              <a:gd name="connsiteY43" fmla="*/ 9193562 h 13000176"/>
              <a:gd name="connsiteX44" fmla="*/ 4129600 w 6097005"/>
              <a:gd name="connsiteY44" fmla="*/ 9906101 h 13000176"/>
              <a:gd name="connsiteX45" fmla="*/ 4097702 w 6097005"/>
              <a:gd name="connsiteY45" fmla="*/ 10065590 h 13000176"/>
              <a:gd name="connsiteX46" fmla="*/ 3799991 w 6097005"/>
              <a:gd name="connsiteY46" fmla="*/ 10161283 h 13000176"/>
              <a:gd name="connsiteX47" fmla="*/ 3714930 w 6097005"/>
              <a:gd name="connsiteY47" fmla="*/ 10427097 h 13000176"/>
              <a:gd name="connsiteX48" fmla="*/ 4033907 w 6097005"/>
              <a:gd name="connsiteY48" fmla="*/ 10586585 h 13000176"/>
              <a:gd name="connsiteX49" fmla="*/ 4331619 w 6097005"/>
              <a:gd name="connsiteY49" fmla="*/ 10682278 h 13000176"/>
              <a:gd name="connsiteX50" fmla="*/ 4342251 w 6097005"/>
              <a:gd name="connsiteY50" fmla="*/ 10958725 h 13000176"/>
              <a:gd name="connsiteX51" fmla="*/ 4501740 w 6097005"/>
              <a:gd name="connsiteY51" fmla="*/ 11096948 h 13000176"/>
              <a:gd name="connsiteX52" fmla="*/ 4682493 w 6097005"/>
              <a:gd name="connsiteY52" fmla="*/ 11086315 h 13000176"/>
              <a:gd name="connsiteX53" fmla="*/ 4916409 w 6097005"/>
              <a:gd name="connsiteY53" fmla="*/ 11245804 h 13000176"/>
              <a:gd name="connsiteX54" fmla="*/ 5235386 w 6097005"/>
              <a:gd name="connsiteY54" fmla="*/ 11320232 h 13000176"/>
              <a:gd name="connsiteX55" fmla="*/ 5299182 w 6097005"/>
              <a:gd name="connsiteY55" fmla="*/ 11511618 h 13000176"/>
              <a:gd name="connsiteX56" fmla="*/ 5607526 w 6097005"/>
              <a:gd name="connsiteY56" fmla="*/ 11681739 h 13000176"/>
              <a:gd name="connsiteX57" fmla="*/ 5586261 w 6097005"/>
              <a:gd name="connsiteY57" fmla="*/ 12032613 h 13000176"/>
              <a:gd name="connsiteX58" fmla="*/ 6054093 w 6097005"/>
              <a:gd name="connsiteY58" fmla="*/ 12468548 h 13000176"/>
              <a:gd name="connsiteX59" fmla="*/ 6032828 w 6097005"/>
              <a:gd name="connsiteY59" fmla="*/ 13000176 h 13000176"/>
              <a:gd name="connsiteX0" fmla="*/ 0 w 6054093"/>
              <a:gd name="connsiteY0" fmla="*/ 0 h 12468548"/>
              <a:gd name="connsiteX1" fmla="*/ 225547 w 6054093"/>
              <a:gd name="connsiteY1" fmla="*/ 677359 h 12468548"/>
              <a:gd name="connsiteX2" fmla="*/ 389320 w 6054093"/>
              <a:gd name="connsiteY2" fmla="*/ 950315 h 12468548"/>
              <a:gd name="connsiteX3" fmla="*/ 553093 w 6054093"/>
              <a:gd name="connsiteY3" fmla="*/ 1277861 h 12468548"/>
              <a:gd name="connsiteX4" fmla="*/ 962526 w 6054093"/>
              <a:gd name="connsiteY4" fmla="*/ 1223270 h 12468548"/>
              <a:gd name="connsiteX5" fmla="*/ 1221834 w 6054093"/>
              <a:gd name="connsiteY5" fmla="*/ 1250565 h 12468548"/>
              <a:gd name="connsiteX6" fmla="*/ 1576675 w 6054093"/>
              <a:gd name="connsiteY6" fmla="*/ 1114088 h 12468548"/>
              <a:gd name="connsiteX7" fmla="*/ 1931517 w 6054093"/>
              <a:gd name="connsiteY7" fmla="*/ 1018553 h 12468548"/>
              <a:gd name="connsiteX8" fmla="*/ 2136234 w 6054093"/>
              <a:gd name="connsiteY8" fmla="*/ 991258 h 12468548"/>
              <a:gd name="connsiteX9" fmla="*/ 2313654 w 6054093"/>
              <a:gd name="connsiteY9" fmla="*/ 718303 h 12468548"/>
              <a:gd name="connsiteX10" fmla="*/ 2395541 w 6054093"/>
              <a:gd name="connsiteY10" fmla="*/ 527234 h 12468548"/>
              <a:gd name="connsiteX11" fmla="*/ 2736735 w 6054093"/>
              <a:gd name="connsiteY11" fmla="*/ 513586 h 12468548"/>
              <a:gd name="connsiteX12" fmla="*/ 2654848 w 6054093"/>
              <a:gd name="connsiteY12" fmla="*/ 854780 h 12468548"/>
              <a:gd name="connsiteX13" fmla="*/ 2613905 w 6054093"/>
              <a:gd name="connsiteY13" fmla="*/ 1059497 h 12468548"/>
              <a:gd name="connsiteX14" fmla="*/ 2982395 w 6054093"/>
              <a:gd name="connsiteY14" fmla="*/ 1236918 h 12468548"/>
              <a:gd name="connsiteX15" fmla="*/ 3077929 w 6054093"/>
              <a:gd name="connsiteY15" fmla="*/ 1318804 h 12468548"/>
              <a:gd name="connsiteX16" fmla="*/ 3528305 w 6054093"/>
              <a:gd name="connsiteY16" fmla="*/ 1277861 h 12468548"/>
              <a:gd name="connsiteX17" fmla="*/ 3610192 w 6054093"/>
              <a:gd name="connsiteY17" fmla="*/ 1591759 h 12468548"/>
              <a:gd name="connsiteX18" fmla="*/ 3460066 w 6054093"/>
              <a:gd name="connsiteY18" fmla="*/ 1673646 h 12468548"/>
              <a:gd name="connsiteX19" fmla="*/ 3569248 w 6054093"/>
              <a:gd name="connsiteY19" fmla="*/ 1960249 h 12468548"/>
              <a:gd name="connsiteX20" fmla="*/ 3159816 w 6054093"/>
              <a:gd name="connsiteY20" fmla="*/ 2164965 h 12468548"/>
              <a:gd name="connsiteX21" fmla="*/ 3241702 w 6054093"/>
              <a:gd name="connsiteY21" fmla="*/ 2601694 h 12468548"/>
              <a:gd name="connsiteX22" fmla="*/ 3473714 w 6054093"/>
              <a:gd name="connsiteY22" fmla="*/ 3079365 h 12468548"/>
              <a:gd name="connsiteX23" fmla="*/ 3501010 w 6054093"/>
              <a:gd name="connsiteY23" fmla="*/ 3584332 h 12468548"/>
              <a:gd name="connsiteX24" fmla="*/ 3828556 w 6054093"/>
              <a:gd name="connsiteY24" fmla="*/ 4021061 h 12468548"/>
              <a:gd name="connsiteX25" fmla="*/ 4142454 w 6054093"/>
              <a:gd name="connsiteY25" fmla="*/ 4253073 h 12468548"/>
              <a:gd name="connsiteX26" fmla="*/ 4347171 w 6054093"/>
              <a:gd name="connsiteY26" fmla="*/ 4212129 h 12468548"/>
              <a:gd name="connsiteX27" fmla="*/ 4360819 w 6054093"/>
              <a:gd name="connsiteY27" fmla="*/ 3952822 h 12468548"/>
              <a:gd name="connsiteX28" fmla="*/ 4497296 w 6054093"/>
              <a:gd name="connsiteY28" fmla="*/ 3638924 h 12468548"/>
              <a:gd name="connsiteX29" fmla="*/ 4674717 w 6054093"/>
              <a:gd name="connsiteY29" fmla="*/ 3365968 h 12468548"/>
              <a:gd name="connsiteX30" fmla="*/ 4893081 w 6054093"/>
              <a:gd name="connsiteY30" fmla="*/ 3365968 h 12468548"/>
              <a:gd name="connsiteX31" fmla="*/ 4988616 w 6054093"/>
              <a:gd name="connsiteY31" fmla="*/ 3529741 h 12468548"/>
              <a:gd name="connsiteX32" fmla="*/ 4934025 w 6054093"/>
              <a:gd name="connsiteY32" fmla="*/ 3898231 h 12468548"/>
              <a:gd name="connsiteX33" fmla="*/ 4920377 w 6054093"/>
              <a:gd name="connsiteY33" fmla="*/ 4102947 h 12468548"/>
              <a:gd name="connsiteX34" fmla="*/ 5329810 w 6054093"/>
              <a:gd name="connsiteY34" fmla="*/ 4471437 h 12468548"/>
              <a:gd name="connsiteX35" fmla="*/ 5411696 w 6054093"/>
              <a:gd name="connsiteY35" fmla="*/ 4798983 h 12468548"/>
              <a:gd name="connsiteX36" fmla="*/ 5084150 w 6054093"/>
              <a:gd name="connsiteY36" fmla="*/ 5645144 h 12468548"/>
              <a:gd name="connsiteX37" fmla="*/ 5084150 w 6054093"/>
              <a:gd name="connsiteY37" fmla="*/ 6204703 h 12468548"/>
              <a:gd name="connsiteX38" fmla="*/ 4415410 w 6054093"/>
              <a:gd name="connsiteY38" fmla="*/ 7023568 h 12468548"/>
              <a:gd name="connsiteX39" fmla="*/ 4033272 w 6054093"/>
              <a:gd name="connsiteY39" fmla="*/ 7473944 h 12468548"/>
              <a:gd name="connsiteX40" fmla="*/ 4115159 w 6054093"/>
              <a:gd name="connsiteY40" fmla="*/ 8019855 h 12468548"/>
              <a:gd name="connsiteX41" fmla="*/ 4046920 w 6054093"/>
              <a:gd name="connsiteY41" fmla="*/ 8456583 h 12468548"/>
              <a:gd name="connsiteX42" fmla="*/ 3883147 w 6054093"/>
              <a:gd name="connsiteY42" fmla="*/ 8866016 h 12468548"/>
              <a:gd name="connsiteX43" fmla="*/ 3869499 w 6054093"/>
              <a:gd name="connsiteY43" fmla="*/ 9193562 h 12468548"/>
              <a:gd name="connsiteX44" fmla="*/ 4129600 w 6054093"/>
              <a:gd name="connsiteY44" fmla="*/ 9906101 h 12468548"/>
              <a:gd name="connsiteX45" fmla="*/ 4097702 w 6054093"/>
              <a:gd name="connsiteY45" fmla="*/ 10065590 h 12468548"/>
              <a:gd name="connsiteX46" fmla="*/ 3799991 w 6054093"/>
              <a:gd name="connsiteY46" fmla="*/ 10161283 h 12468548"/>
              <a:gd name="connsiteX47" fmla="*/ 3714930 w 6054093"/>
              <a:gd name="connsiteY47" fmla="*/ 10427097 h 12468548"/>
              <a:gd name="connsiteX48" fmla="*/ 4033907 w 6054093"/>
              <a:gd name="connsiteY48" fmla="*/ 10586585 h 12468548"/>
              <a:gd name="connsiteX49" fmla="*/ 4331619 w 6054093"/>
              <a:gd name="connsiteY49" fmla="*/ 10682278 h 12468548"/>
              <a:gd name="connsiteX50" fmla="*/ 4342251 w 6054093"/>
              <a:gd name="connsiteY50" fmla="*/ 10958725 h 12468548"/>
              <a:gd name="connsiteX51" fmla="*/ 4501740 w 6054093"/>
              <a:gd name="connsiteY51" fmla="*/ 11096948 h 12468548"/>
              <a:gd name="connsiteX52" fmla="*/ 4682493 w 6054093"/>
              <a:gd name="connsiteY52" fmla="*/ 11086315 h 12468548"/>
              <a:gd name="connsiteX53" fmla="*/ 4916409 w 6054093"/>
              <a:gd name="connsiteY53" fmla="*/ 11245804 h 12468548"/>
              <a:gd name="connsiteX54" fmla="*/ 5235386 w 6054093"/>
              <a:gd name="connsiteY54" fmla="*/ 11320232 h 12468548"/>
              <a:gd name="connsiteX55" fmla="*/ 5299182 w 6054093"/>
              <a:gd name="connsiteY55" fmla="*/ 11511618 h 12468548"/>
              <a:gd name="connsiteX56" fmla="*/ 5607526 w 6054093"/>
              <a:gd name="connsiteY56" fmla="*/ 11681739 h 12468548"/>
              <a:gd name="connsiteX57" fmla="*/ 5586261 w 6054093"/>
              <a:gd name="connsiteY57" fmla="*/ 12032613 h 12468548"/>
              <a:gd name="connsiteX58" fmla="*/ 6054093 w 6054093"/>
              <a:gd name="connsiteY58" fmla="*/ 12468548 h 12468548"/>
              <a:gd name="connsiteX0" fmla="*/ 0 w 5630156"/>
              <a:gd name="connsiteY0" fmla="*/ 0 h 12032613"/>
              <a:gd name="connsiteX1" fmla="*/ 225547 w 5630156"/>
              <a:gd name="connsiteY1" fmla="*/ 677359 h 12032613"/>
              <a:gd name="connsiteX2" fmla="*/ 389320 w 5630156"/>
              <a:gd name="connsiteY2" fmla="*/ 950315 h 12032613"/>
              <a:gd name="connsiteX3" fmla="*/ 553093 w 5630156"/>
              <a:gd name="connsiteY3" fmla="*/ 1277861 h 12032613"/>
              <a:gd name="connsiteX4" fmla="*/ 962526 w 5630156"/>
              <a:gd name="connsiteY4" fmla="*/ 1223270 h 12032613"/>
              <a:gd name="connsiteX5" fmla="*/ 1221834 w 5630156"/>
              <a:gd name="connsiteY5" fmla="*/ 1250565 h 12032613"/>
              <a:gd name="connsiteX6" fmla="*/ 1576675 w 5630156"/>
              <a:gd name="connsiteY6" fmla="*/ 1114088 h 12032613"/>
              <a:gd name="connsiteX7" fmla="*/ 1931517 w 5630156"/>
              <a:gd name="connsiteY7" fmla="*/ 1018553 h 12032613"/>
              <a:gd name="connsiteX8" fmla="*/ 2136234 w 5630156"/>
              <a:gd name="connsiteY8" fmla="*/ 991258 h 12032613"/>
              <a:gd name="connsiteX9" fmla="*/ 2313654 w 5630156"/>
              <a:gd name="connsiteY9" fmla="*/ 718303 h 12032613"/>
              <a:gd name="connsiteX10" fmla="*/ 2395541 w 5630156"/>
              <a:gd name="connsiteY10" fmla="*/ 527234 h 12032613"/>
              <a:gd name="connsiteX11" fmla="*/ 2736735 w 5630156"/>
              <a:gd name="connsiteY11" fmla="*/ 513586 h 12032613"/>
              <a:gd name="connsiteX12" fmla="*/ 2654848 w 5630156"/>
              <a:gd name="connsiteY12" fmla="*/ 854780 h 12032613"/>
              <a:gd name="connsiteX13" fmla="*/ 2613905 w 5630156"/>
              <a:gd name="connsiteY13" fmla="*/ 1059497 h 12032613"/>
              <a:gd name="connsiteX14" fmla="*/ 2982395 w 5630156"/>
              <a:gd name="connsiteY14" fmla="*/ 1236918 h 12032613"/>
              <a:gd name="connsiteX15" fmla="*/ 3077929 w 5630156"/>
              <a:gd name="connsiteY15" fmla="*/ 1318804 h 12032613"/>
              <a:gd name="connsiteX16" fmla="*/ 3528305 w 5630156"/>
              <a:gd name="connsiteY16" fmla="*/ 1277861 h 12032613"/>
              <a:gd name="connsiteX17" fmla="*/ 3610192 w 5630156"/>
              <a:gd name="connsiteY17" fmla="*/ 1591759 h 12032613"/>
              <a:gd name="connsiteX18" fmla="*/ 3460066 w 5630156"/>
              <a:gd name="connsiteY18" fmla="*/ 1673646 h 12032613"/>
              <a:gd name="connsiteX19" fmla="*/ 3569248 w 5630156"/>
              <a:gd name="connsiteY19" fmla="*/ 1960249 h 12032613"/>
              <a:gd name="connsiteX20" fmla="*/ 3159816 w 5630156"/>
              <a:gd name="connsiteY20" fmla="*/ 2164965 h 12032613"/>
              <a:gd name="connsiteX21" fmla="*/ 3241702 w 5630156"/>
              <a:gd name="connsiteY21" fmla="*/ 2601694 h 12032613"/>
              <a:gd name="connsiteX22" fmla="*/ 3473714 w 5630156"/>
              <a:gd name="connsiteY22" fmla="*/ 3079365 h 12032613"/>
              <a:gd name="connsiteX23" fmla="*/ 3501010 w 5630156"/>
              <a:gd name="connsiteY23" fmla="*/ 3584332 h 12032613"/>
              <a:gd name="connsiteX24" fmla="*/ 3828556 w 5630156"/>
              <a:gd name="connsiteY24" fmla="*/ 4021061 h 12032613"/>
              <a:gd name="connsiteX25" fmla="*/ 4142454 w 5630156"/>
              <a:gd name="connsiteY25" fmla="*/ 4253073 h 12032613"/>
              <a:gd name="connsiteX26" fmla="*/ 4347171 w 5630156"/>
              <a:gd name="connsiteY26" fmla="*/ 4212129 h 12032613"/>
              <a:gd name="connsiteX27" fmla="*/ 4360819 w 5630156"/>
              <a:gd name="connsiteY27" fmla="*/ 3952822 h 12032613"/>
              <a:gd name="connsiteX28" fmla="*/ 4497296 w 5630156"/>
              <a:gd name="connsiteY28" fmla="*/ 3638924 h 12032613"/>
              <a:gd name="connsiteX29" fmla="*/ 4674717 w 5630156"/>
              <a:gd name="connsiteY29" fmla="*/ 3365968 h 12032613"/>
              <a:gd name="connsiteX30" fmla="*/ 4893081 w 5630156"/>
              <a:gd name="connsiteY30" fmla="*/ 3365968 h 12032613"/>
              <a:gd name="connsiteX31" fmla="*/ 4988616 w 5630156"/>
              <a:gd name="connsiteY31" fmla="*/ 3529741 h 12032613"/>
              <a:gd name="connsiteX32" fmla="*/ 4934025 w 5630156"/>
              <a:gd name="connsiteY32" fmla="*/ 3898231 h 12032613"/>
              <a:gd name="connsiteX33" fmla="*/ 4920377 w 5630156"/>
              <a:gd name="connsiteY33" fmla="*/ 4102947 h 12032613"/>
              <a:gd name="connsiteX34" fmla="*/ 5329810 w 5630156"/>
              <a:gd name="connsiteY34" fmla="*/ 4471437 h 12032613"/>
              <a:gd name="connsiteX35" fmla="*/ 5411696 w 5630156"/>
              <a:gd name="connsiteY35" fmla="*/ 4798983 h 12032613"/>
              <a:gd name="connsiteX36" fmla="*/ 5084150 w 5630156"/>
              <a:gd name="connsiteY36" fmla="*/ 5645144 h 12032613"/>
              <a:gd name="connsiteX37" fmla="*/ 5084150 w 5630156"/>
              <a:gd name="connsiteY37" fmla="*/ 6204703 h 12032613"/>
              <a:gd name="connsiteX38" fmla="*/ 4415410 w 5630156"/>
              <a:gd name="connsiteY38" fmla="*/ 7023568 h 12032613"/>
              <a:gd name="connsiteX39" fmla="*/ 4033272 w 5630156"/>
              <a:gd name="connsiteY39" fmla="*/ 7473944 h 12032613"/>
              <a:gd name="connsiteX40" fmla="*/ 4115159 w 5630156"/>
              <a:gd name="connsiteY40" fmla="*/ 8019855 h 12032613"/>
              <a:gd name="connsiteX41" fmla="*/ 4046920 w 5630156"/>
              <a:gd name="connsiteY41" fmla="*/ 8456583 h 12032613"/>
              <a:gd name="connsiteX42" fmla="*/ 3883147 w 5630156"/>
              <a:gd name="connsiteY42" fmla="*/ 8866016 h 12032613"/>
              <a:gd name="connsiteX43" fmla="*/ 3869499 w 5630156"/>
              <a:gd name="connsiteY43" fmla="*/ 9193562 h 12032613"/>
              <a:gd name="connsiteX44" fmla="*/ 4129600 w 5630156"/>
              <a:gd name="connsiteY44" fmla="*/ 9906101 h 12032613"/>
              <a:gd name="connsiteX45" fmla="*/ 4097702 w 5630156"/>
              <a:gd name="connsiteY45" fmla="*/ 10065590 h 12032613"/>
              <a:gd name="connsiteX46" fmla="*/ 3799991 w 5630156"/>
              <a:gd name="connsiteY46" fmla="*/ 10161283 h 12032613"/>
              <a:gd name="connsiteX47" fmla="*/ 3714930 w 5630156"/>
              <a:gd name="connsiteY47" fmla="*/ 10427097 h 12032613"/>
              <a:gd name="connsiteX48" fmla="*/ 4033907 w 5630156"/>
              <a:gd name="connsiteY48" fmla="*/ 10586585 h 12032613"/>
              <a:gd name="connsiteX49" fmla="*/ 4331619 w 5630156"/>
              <a:gd name="connsiteY49" fmla="*/ 10682278 h 12032613"/>
              <a:gd name="connsiteX50" fmla="*/ 4342251 w 5630156"/>
              <a:gd name="connsiteY50" fmla="*/ 10958725 h 12032613"/>
              <a:gd name="connsiteX51" fmla="*/ 4501740 w 5630156"/>
              <a:gd name="connsiteY51" fmla="*/ 11096948 h 12032613"/>
              <a:gd name="connsiteX52" fmla="*/ 4682493 w 5630156"/>
              <a:gd name="connsiteY52" fmla="*/ 11086315 h 12032613"/>
              <a:gd name="connsiteX53" fmla="*/ 4916409 w 5630156"/>
              <a:gd name="connsiteY53" fmla="*/ 11245804 h 12032613"/>
              <a:gd name="connsiteX54" fmla="*/ 5235386 w 5630156"/>
              <a:gd name="connsiteY54" fmla="*/ 11320232 h 12032613"/>
              <a:gd name="connsiteX55" fmla="*/ 5299182 w 5630156"/>
              <a:gd name="connsiteY55" fmla="*/ 11511618 h 12032613"/>
              <a:gd name="connsiteX56" fmla="*/ 5607526 w 5630156"/>
              <a:gd name="connsiteY56" fmla="*/ 11681739 h 12032613"/>
              <a:gd name="connsiteX57" fmla="*/ 5586261 w 5630156"/>
              <a:gd name="connsiteY57" fmla="*/ 12032613 h 12032613"/>
              <a:gd name="connsiteX0" fmla="*/ 0 w 5607526"/>
              <a:gd name="connsiteY0" fmla="*/ 0 h 11681739"/>
              <a:gd name="connsiteX1" fmla="*/ 225547 w 5607526"/>
              <a:gd name="connsiteY1" fmla="*/ 677359 h 11681739"/>
              <a:gd name="connsiteX2" fmla="*/ 389320 w 5607526"/>
              <a:gd name="connsiteY2" fmla="*/ 950315 h 11681739"/>
              <a:gd name="connsiteX3" fmla="*/ 553093 w 5607526"/>
              <a:gd name="connsiteY3" fmla="*/ 1277861 h 11681739"/>
              <a:gd name="connsiteX4" fmla="*/ 962526 w 5607526"/>
              <a:gd name="connsiteY4" fmla="*/ 1223270 h 11681739"/>
              <a:gd name="connsiteX5" fmla="*/ 1221834 w 5607526"/>
              <a:gd name="connsiteY5" fmla="*/ 1250565 h 11681739"/>
              <a:gd name="connsiteX6" fmla="*/ 1576675 w 5607526"/>
              <a:gd name="connsiteY6" fmla="*/ 1114088 h 11681739"/>
              <a:gd name="connsiteX7" fmla="*/ 1931517 w 5607526"/>
              <a:gd name="connsiteY7" fmla="*/ 1018553 h 11681739"/>
              <a:gd name="connsiteX8" fmla="*/ 2136234 w 5607526"/>
              <a:gd name="connsiteY8" fmla="*/ 991258 h 11681739"/>
              <a:gd name="connsiteX9" fmla="*/ 2313654 w 5607526"/>
              <a:gd name="connsiteY9" fmla="*/ 718303 h 11681739"/>
              <a:gd name="connsiteX10" fmla="*/ 2395541 w 5607526"/>
              <a:gd name="connsiteY10" fmla="*/ 527234 h 11681739"/>
              <a:gd name="connsiteX11" fmla="*/ 2736735 w 5607526"/>
              <a:gd name="connsiteY11" fmla="*/ 513586 h 11681739"/>
              <a:gd name="connsiteX12" fmla="*/ 2654848 w 5607526"/>
              <a:gd name="connsiteY12" fmla="*/ 854780 h 11681739"/>
              <a:gd name="connsiteX13" fmla="*/ 2613905 w 5607526"/>
              <a:gd name="connsiteY13" fmla="*/ 1059497 h 11681739"/>
              <a:gd name="connsiteX14" fmla="*/ 2982395 w 5607526"/>
              <a:gd name="connsiteY14" fmla="*/ 1236918 h 11681739"/>
              <a:gd name="connsiteX15" fmla="*/ 3077929 w 5607526"/>
              <a:gd name="connsiteY15" fmla="*/ 1318804 h 11681739"/>
              <a:gd name="connsiteX16" fmla="*/ 3528305 w 5607526"/>
              <a:gd name="connsiteY16" fmla="*/ 1277861 h 11681739"/>
              <a:gd name="connsiteX17" fmla="*/ 3610192 w 5607526"/>
              <a:gd name="connsiteY17" fmla="*/ 1591759 h 11681739"/>
              <a:gd name="connsiteX18" fmla="*/ 3460066 w 5607526"/>
              <a:gd name="connsiteY18" fmla="*/ 1673646 h 11681739"/>
              <a:gd name="connsiteX19" fmla="*/ 3569248 w 5607526"/>
              <a:gd name="connsiteY19" fmla="*/ 1960249 h 11681739"/>
              <a:gd name="connsiteX20" fmla="*/ 3159816 w 5607526"/>
              <a:gd name="connsiteY20" fmla="*/ 2164965 h 11681739"/>
              <a:gd name="connsiteX21" fmla="*/ 3241702 w 5607526"/>
              <a:gd name="connsiteY21" fmla="*/ 2601694 h 11681739"/>
              <a:gd name="connsiteX22" fmla="*/ 3473714 w 5607526"/>
              <a:gd name="connsiteY22" fmla="*/ 3079365 h 11681739"/>
              <a:gd name="connsiteX23" fmla="*/ 3501010 w 5607526"/>
              <a:gd name="connsiteY23" fmla="*/ 3584332 h 11681739"/>
              <a:gd name="connsiteX24" fmla="*/ 3828556 w 5607526"/>
              <a:gd name="connsiteY24" fmla="*/ 4021061 h 11681739"/>
              <a:gd name="connsiteX25" fmla="*/ 4142454 w 5607526"/>
              <a:gd name="connsiteY25" fmla="*/ 4253073 h 11681739"/>
              <a:gd name="connsiteX26" fmla="*/ 4347171 w 5607526"/>
              <a:gd name="connsiteY26" fmla="*/ 4212129 h 11681739"/>
              <a:gd name="connsiteX27" fmla="*/ 4360819 w 5607526"/>
              <a:gd name="connsiteY27" fmla="*/ 3952822 h 11681739"/>
              <a:gd name="connsiteX28" fmla="*/ 4497296 w 5607526"/>
              <a:gd name="connsiteY28" fmla="*/ 3638924 h 11681739"/>
              <a:gd name="connsiteX29" fmla="*/ 4674717 w 5607526"/>
              <a:gd name="connsiteY29" fmla="*/ 3365968 h 11681739"/>
              <a:gd name="connsiteX30" fmla="*/ 4893081 w 5607526"/>
              <a:gd name="connsiteY30" fmla="*/ 3365968 h 11681739"/>
              <a:gd name="connsiteX31" fmla="*/ 4988616 w 5607526"/>
              <a:gd name="connsiteY31" fmla="*/ 3529741 h 11681739"/>
              <a:gd name="connsiteX32" fmla="*/ 4934025 w 5607526"/>
              <a:gd name="connsiteY32" fmla="*/ 3898231 h 11681739"/>
              <a:gd name="connsiteX33" fmla="*/ 4920377 w 5607526"/>
              <a:gd name="connsiteY33" fmla="*/ 4102947 h 11681739"/>
              <a:gd name="connsiteX34" fmla="*/ 5329810 w 5607526"/>
              <a:gd name="connsiteY34" fmla="*/ 4471437 h 11681739"/>
              <a:gd name="connsiteX35" fmla="*/ 5411696 w 5607526"/>
              <a:gd name="connsiteY35" fmla="*/ 4798983 h 11681739"/>
              <a:gd name="connsiteX36" fmla="*/ 5084150 w 5607526"/>
              <a:gd name="connsiteY36" fmla="*/ 5645144 h 11681739"/>
              <a:gd name="connsiteX37" fmla="*/ 5084150 w 5607526"/>
              <a:gd name="connsiteY37" fmla="*/ 6204703 h 11681739"/>
              <a:gd name="connsiteX38" fmla="*/ 4415410 w 5607526"/>
              <a:gd name="connsiteY38" fmla="*/ 7023568 h 11681739"/>
              <a:gd name="connsiteX39" fmla="*/ 4033272 w 5607526"/>
              <a:gd name="connsiteY39" fmla="*/ 7473944 h 11681739"/>
              <a:gd name="connsiteX40" fmla="*/ 4115159 w 5607526"/>
              <a:gd name="connsiteY40" fmla="*/ 8019855 h 11681739"/>
              <a:gd name="connsiteX41" fmla="*/ 4046920 w 5607526"/>
              <a:gd name="connsiteY41" fmla="*/ 8456583 h 11681739"/>
              <a:gd name="connsiteX42" fmla="*/ 3883147 w 5607526"/>
              <a:gd name="connsiteY42" fmla="*/ 8866016 h 11681739"/>
              <a:gd name="connsiteX43" fmla="*/ 3869499 w 5607526"/>
              <a:gd name="connsiteY43" fmla="*/ 9193562 h 11681739"/>
              <a:gd name="connsiteX44" fmla="*/ 4129600 w 5607526"/>
              <a:gd name="connsiteY44" fmla="*/ 9906101 h 11681739"/>
              <a:gd name="connsiteX45" fmla="*/ 4097702 w 5607526"/>
              <a:gd name="connsiteY45" fmla="*/ 10065590 h 11681739"/>
              <a:gd name="connsiteX46" fmla="*/ 3799991 w 5607526"/>
              <a:gd name="connsiteY46" fmla="*/ 10161283 h 11681739"/>
              <a:gd name="connsiteX47" fmla="*/ 3714930 w 5607526"/>
              <a:gd name="connsiteY47" fmla="*/ 10427097 h 11681739"/>
              <a:gd name="connsiteX48" fmla="*/ 4033907 w 5607526"/>
              <a:gd name="connsiteY48" fmla="*/ 10586585 h 11681739"/>
              <a:gd name="connsiteX49" fmla="*/ 4331619 w 5607526"/>
              <a:gd name="connsiteY49" fmla="*/ 10682278 h 11681739"/>
              <a:gd name="connsiteX50" fmla="*/ 4342251 w 5607526"/>
              <a:gd name="connsiteY50" fmla="*/ 10958725 h 11681739"/>
              <a:gd name="connsiteX51" fmla="*/ 4501740 w 5607526"/>
              <a:gd name="connsiteY51" fmla="*/ 11096948 h 11681739"/>
              <a:gd name="connsiteX52" fmla="*/ 4682493 w 5607526"/>
              <a:gd name="connsiteY52" fmla="*/ 11086315 h 11681739"/>
              <a:gd name="connsiteX53" fmla="*/ 4916409 w 5607526"/>
              <a:gd name="connsiteY53" fmla="*/ 11245804 h 11681739"/>
              <a:gd name="connsiteX54" fmla="*/ 5235386 w 5607526"/>
              <a:gd name="connsiteY54" fmla="*/ 11320232 h 11681739"/>
              <a:gd name="connsiteX55" fmla="*/ 5299182 w 5607526"/>
              <a:gd name="connsiteY55" fmla="*/ 11511618 h 11681739"/>
              <a:gd name="connsiteX56" fmla="*/ 5607526 w 5607526"/>
              <a:gd name="connsiteY56" fmla="*/ 11681739 h 11681739"/>
              <a:gd name="connsiteX0" fmla="*/ 0 w 5427758"/>
              <a:gd name="connsiteY0" fmla="*/ 0 h 11511618"/>
              <a:gd name="connsiteX1" fmla="*/ 225547 w 5427758"/>
              <a:gd name="connsiteY1" fmla="*/ 677359 h 11511618"/>
              <a:gd name="connsiteX2" fmla="*/ 389320 w 5427758"/>
              <a:gd name="connsiteY2" fmla="*/ 950315 h 11511618"/>
              <a:gd name="connsiteX3" fmla="*/ 553093 w 5427758"/>
              <a:gd name="connsiteY3" fmla="*/ 1277861 h 11511618"/>
              <a:gd name="connsiteX4" fmla="*/ 962526 w 5427758"/>
              <a:gd name="connsiteY4" fmla="*/ 1223270 h 11511618"/>
              <a:gd name="connsiteX5" fmla="*/ 1221834 w 5427758"/>
              <a:gd name="connsiteY5" fmla="*/ 1250565 h 11511618"/>
              <a:gd name="connsiteX6" fmla="*/ 1576675 w 5427758"/>
              <a:gd name="connsiteY6" fmla="*/ 1114088 h 11511618"/>
              <a:gd name="connsiteX7" fmla="*/ 1931517 w 5427758"/>
              <a:gd name="connsiteY7" fmla="*/ 1018553 h 11511618"/>
              <a:gd name="connsiteX8" fmla="*/ 2136234 w 5427758"/>
              <a:gd name="connsiteY8" fmla="*/ 991258 h 11511618"/>
              <a:gd name="connsiteX9" fmla="*/ 2313654 w 5427758"/>
              <a:gd name="connsiteY9" fmla="*/ 718303 h 11511618"/>
              <a:gd name="connsiteX10" fmla="*/ 2395541 w 5427758"/>
              <a:gd name="connsiteY10" fmla="*/ 527234 h 11511618"/>
              <a:gd name="connsiteX11" fmla="*/ 2736735 w 5427758"/>
              <a:gd name="connsiteY11" fmla="*/ 513586 h 11511618"/>
              <a:gd name="connsiteX12" fmla="*/ 2654848 w 5427758"/>
              <a:gd name="connsiteY12" fmla="*/ 854780 h 11511618"/>
              <a:gd name="connsiteX13" fmla="*/ 2613905 w 5427758"/>
              <a:gd name="connsiteY13" fmla="*/ 1059497 h 11511618"/>
              <a:gd name="connsiteX14" fmla="*/ 2982395 w 5427758"/>
              <a:gd name="connsiteY14" fmla="*/ 1236918 h 11511618"/>
              <a:gd name="connsiteX15" fmla="*/ 3077929 w 5427758"/>
              <a:gd name="connsiteY15" fmla="*/ 1318804 h 11511618"/>
              <a:gd name="connsiteX16" fmla="*/ 3528305 w 5427758"/>
              <a:gd name="connsiteY16" fmla="*/ 1277861 h 11511618"/>
              <a:gd name="connsiteX17" fmla="*/ 3610192 w 5427758"/>
              <a:gd name="connsiteY17" fmla="*/ 1591759 h 11511618"/>
              <a:gd name="connsiteX18" fmla="*/ 3460066 w 5427758"/>
              <a:gd name="connsiteY18" fmla="*/ 1673646 h 11511618"/>
              <a:gd name="connsiteX19" fmla="*/ 3569248 w 5427758"/>
              <a:gd name="connsiteY19" fmla="*/ 1960249 h 11511618"/>
              <a:gd name="connsiteX20" fmla="*/ 3159816 w 5427758"/>
              <a:gd name="connsiteY20" fmla="*/ 2164965 h 11511618"/>
              <a:gd name="connsiteX21" fmla="*/ 3241702 w 5427758"/>
              <a:gd name="connsiteY21" fmla="*/ 2601694 h 11511618"/>
              <a:gd name="connsiteX22" fmla="*/ 3473714 w 5427758"/>
              <a:gd name="connsiteY22" fmla="*/ 3079365 h 11511618"/>
              <a:gd name="connsiteX23" fmla="*/ 3501010 w 5427758"/>
              <a:gd name="connsiteY23" fmla="*/ 3584332 h 11511618"/>
              <a:gd name="connsiteX24" fmla="*/ 3828556 w 5427758"/>
              <a:gd name="connsiteY24" fmla="*/ 4021061 h 11511618"/>
              <a:gd name="connsiteX25" fmla="*/ 4142454 w 5427758"/>
              <a:gd name="connsiteY25" fmla="*/ 4253073 h 11511618"/>
              <a:gd name="connsiteX26" fmla="*/ 4347171 w 5427758"/>
              <a:gd name="connsiteY26" fmla="*/ 4212129 h 11511618"/>
              <a:gd name="connsiteX27" fmla="*/ 4360819 w 5427758"/>
              <a:gd name="connsiteY27" fmla="*/ 3952822 h 11511618"/>
              <a:gd name="connsiteX28" fmla="*/ 4497296 w 5427758"/>
              <a:gd name="connsiteY28" fmla="*/ 3638924 h 11511618"/>
              <a:gd name="connsiteX29" fmla="*/ 4674717 w 5427758"/>
              <a:gd name="connsiteY29" fmla="*/ 3365968 h 11511618"/>
              <a:gd name="connsiteX30" fmla="*/ 4893081 w 5427758"/>
              <a:gd name="connsiteY30" fmla="*/ 3365968 h 11511618"/>
              <a:gd name="connsiteX31" fmla="*/ 4988616 w 5427758"/>
              <a:gd name="connsiteY31" fmla="*/ 3529741 h 11511618"/>
              <a:gd name="connsiteX32" fmla="*/ 4934025 w 5427758"/>
              <a:gd name="connsiteY32" fmla="*/ 3898231 h 11511618"/>
              <a:gd name="connsiteX33" fmla="*/ 4920377 w 5427758"/>
              <a:gd name="connsiteY33" fmla="*/ 4102947 h 11511618"/>
              <a:gd name="connsiteX34" fmla="*/ 5329810 w 5427758"/>
              <a:gd name="connsiteY34" fmla="*/ 4471437 h 11511618"/>
              <a:gd name="connsiteX35" fmla="*/ 5411696 w 5427758"/>
              <a:gd name="connsiteY35" fmla="*/ 4798983 h 11511618"/>
              <a:gd name="connsiteX36" fmla="*/ 5084150 w 5427758"/>
              <a:gd name="connsiteY36" fmla="*/ 5645144 h 11511618"/>
              <a:gd name="connsiteX37" fmla="*/ 5084150 w 5427758"/>
              <a:gd name="connsiteY37" fmla="*/ 6204703 h 11511618"/>
              <a:gd name="connsiteX38" fmla="*/ 4415410 w 5427758"/>
              <a:gd name="connsiteY38" fmla="*/ 7023568 h 11511618"/>
              <a:gd name="connsiteX39" fmla="*/ 4033272 w 5427758"/>
              <a:gd name="connsiteY39" fmla="*/ 7473944 h 11511618"/>
              <a:gd name="connsiteX40" fmla="*/ 4115159 w 5427758"/>
              <a:gd name="connsiteY40" fmla="*/ 8019855 h 11511618"/>
              <a:gd name="connsiteX41" fmla="*/ 4046920 w 5427758"/>
              <a:gd name="connsiteY41" fmla="*/ 8456583 h 11511618"/>
              <a:gd name="connsiteX42" fmla="*/ 3883147 w 5427758"/>
              <a:gd name="connsiteY42" fmla="*/ 8866016 h 11511618"/>
              <a:gd name="connsiteX43" fmla="*/ 3869499 w 5427758"/>
              <a:gd name="connsiteY43" fmla="*/ 9193562 h 11511618"/>
              <a:gd name="connsiteX44" fmla="*/ 4129600 w 5427758"/>
              <a:gd name="connsiteY44" fmla="*/ 9906101 h 11511618"/>
              <a:gd name="connsiteX45" fmla="*/ 4097702 w 5427758"/>
              <a:gd name="connsiteY45" fmla="*/ 10065590 h 11511618"/>
              <a:gd name="connsiteX46" fmla="*/ 3799991 w 5427758"/>
              <a:gd name="connsiteY46" fmla="*/ 10161283 h 11511618"/>
              <a:gd name="connsiteX47" fmla="*/ 3714930 w 5427758"/>
              <a:gd name="connsiteY47" fmla="*/ 10427097 h 11511618"/>
              <a:gd name="connsiteX48" fmla="*/ 4033907 w 5427758"/>
              <a:gd name="connsiteY48" fmla="*/ 10586585 h 11511618"/>
              <a:gd name="connsiteX49" fmla="*/ 4331619 w 5427758"/>
              <a:gd name="connsiteY49" fmla="*/ 10682278 h 11511618"/>
              <a:gd name="connsiteX50" fmla="*/ 4342251 w 5427758"/>
              <a:gd name="connsiteY50" fmla="*/ 10958725 h 11511618"/>
              <a:gd name="connsiteX51" fmla="*/ 4501740 w 5427758"/>
              <a:gd name="connsiteY51" fmla="*/ 11096948 h 11511618"/>
              <a:gd name="connsiteX52" fmla="*/ 4682493 w 5427758"/>
              <a:gd name="connsiteY52" fmla="*/ 11086315 h 11511618"/>
              <a:gd name="connsiteX53" fmla="*/ 4916409 w 5427758"/>
              <a:gd name="connsiteY53" fmla="*/ 11245804 h 11511618"/>
              <a:gd name="connsiteX54" fmla="*/ 5235386 w 5427758"/>
              <a:gd name="connsiteY54" fmla="*/ 11320232 h 11511618"/>
              <a:gd name="connsiteX55" fmla="*/ 5299182 w 5427758"/>
              <a:gd name="connsiteY55" fmla="*/ 11511618 h 11511618"/>
              <a:gd name="connsiteX0" fmla="*/ 0 w 5427758"/>
              <a:gd name="connsiteY0" fmla="*/ 0 h 11320232"/>
              <a:gd name="connsiteX1" fmla="*/ 225547 w 5427758"/>
              <a:gd name="connsiteY1" fmla="*/ 677359 h 11320232"/>
              <a:gd name="connsiteX2" fmla="*/ 389320 w 5427758"/>
              <a:gd name="connsiteY2" fmla="*/ 950315 h 11320232"/>
              <a:gd name="connsiteX3" fmla="*/ 553093 w 5427758"/>
              <a:gd name="connsiteY3" fmla="*/ 1277861 h 11320232"/>
              <a:gd name="connsiteX4" fmla="*/ 962526 w 5427758"/>
              <a:gd name="connsiteY4" fmla="*/ 1223270 h 11320232"/>
              <a:gd name="connsiteX5" fmla="*/ 1221834 w 5427758"/>
              <a:gd name="connsiteY5" fmla="*/ 1250565 h 11320232"/>
              <a:gd name="connsiteX6" fmla="*/ 1576675 w 5427758"/>
              <a:gd name="connsiteY6" fmla="*/ 1114088 h 11320232"/>
              <a:gd name="connsiteX7" fmla="*/ 1931517 w 5427758"/>
              <a:gd name="connsiteY7" fmla="*/ 1018553 h 11320232"/>
              <a:gd name="connsiteX8" fmla="*/ 2136234 w 5427758"/>
              <a:gd name="connsiteY8" fmla="*/ 991258 h 11320232"/>
              <a:gd name="connsiteX9" fmla="*/ 2313654 w 5427758"/>
              <a:gd name="connsiteY9" fmla="*/ 718303 h 11320232"/>
              <a:gd name="connsiteX10" fmla="*/ 2395541 w 5427758"/>
              <a:gd name="connsiteY10" fmla="*/ 527234 h 11320232"/>
              <a:gd name="connsiteX11" fmla="*/ 2736735 w 5427758"/>
              <a:gd name="connsiteY11" fmla="*/ 513586 h 11320232"/>
              <a:gd name="connsiteX12" fmla="*/ 2654848 w 5427758"/>
              <a:gd name="connsiteY12" fmla="*/ 854780 h 11320232"/>
              <a:gd name="connsiteX13" fmla="*/ 2613905 w 5427758"/>
              <a:gd name="connsiteY13" fmla="*/ 1059497 h 11320232"/>
              <a:gd name="connsiteX14" fmla="*/ 2982395 w 5427758"/>
              <a:gd name="connsiteY14" fmla="*/ 1236918 h 11320232"/>
              <a:gd name="connsiteX15" fmla="*/ 3077929 w 5427758"/>
              <a:gd name="connsiteY15" fmla="*/ 1318804 h 11320232"/>
              <a:gd name="connsiteX16" fmla="*/ 3528305 w 5427758"/>
              <a:gd name="connsiteY16" fmla="*/ 1277861 h 11320232"/>
              <a:gd name="connsiteX17" fmla="*/ 3610192 w 5427758"/>
              <a:gd name="connsiteY17" fmla="*/ 1591759 h 11320232"/>
              <a:gd name="connsiteX18" fmla="*/ 3460066 w 5427758"/>
              <a:gd name="connsiteY18" fmla="*/ 1673646 h 11320232"/>
              <a:gd name="connsiteX19" fmla="*/ 3569248 w 5427758"/>
              <a:gd name="connsiteY19" fmla="*/ 1960249 h 11320232"/>
              <a:gd name="connsiteX20" fmla="*/ 3159816 w 5427758"/>
              <a:gd name="connsiteY20" fmla="*/ 2164965 h 11320232"/>
              <a:gd name="connsiteX21" fmla="*/ 3241702 w 5427758"/>
              <a:gd name="connsiteY21" fmla="*/ 2601694 h 11320232"/>
              <a:gd name="connsiteX22" fmla="*/ 3473714 w 5427758"/>
              <a:gd name="connsiteY22" fmla="*/ 3079365 h 11320232"/>
              <a:gd name="connsiteX23" fmla="*/ 3501010 w 5427758"/>
              <a:gd name="connsiteY23" fmla="*/ 3584332 h 11320232"/>
              <a:gd name="connsiteX24" fmla="*/ 3828556 w 5427758"/>
              <a:gd name="connsiteY24" fmla="*/ 4021061 h 11320232"/>
              <a:gd name="connsiteX25" fmla="*/ 4142454 w 5427758"/>
              <a:gd name="connsiteY25" fmla="*/ 4253073 h 11320232"/>
              <a:gd name="connsiteX26" fmla="*/ 4347171 w 5427758"/>
              <a:gd name="connsiteY26" fmla="*/ 4212129 h 11320232"/>
              <a:gd name="connsiteX27" fmla="*/ 4360819 w 5427758"/>
              <a:gd name="connsiteY27" fmla="*/ 3952822 h 11320232"/>
              <a:gd name="connsiteX28" fmla="*/ 4497296 w 5427758"/>
              <a:gd name="connsiteY28" fmla="*/ 3638924 h 11320232"/>
              <a:gd name="connsiteX29" fmla="*/ 4674717 w 5427758"/>
              <a:gd name="connsiteY29" fmla="*/ 3365968 h 11320232"/>
              <a:gd name="connsiteX30" fmla="*/ 4893081 w 5427758"/>
              <a:gd name="connsiteY30" fmla="*/ 3365968 h 11320232"/>
              <a:gd name="connsiteX31" fmla="*/ 4988616 w 5427758"/>
              <a:gd name="connsiteY31" fmla="*/ 3529741 h 11320232"/>
              <a:gd name="connsiteX32" fmla="*/ 4934025 w 5427758"/>
              <a:gd name="connsiteY32" fmla="*/ 3898231 h 11320232"/>
              <a:gd name="connsiteX33" fmla="*/ 4920377 w 5427758"/>
              <a:gd name="connsiteY33" fmla="*/ 4102947 h 11320232"/>
              <a:gd name="connsiteX34" fmla="*/ 5329810 w 5427758"/>
              <a:gd name="connsiteY34" fmla="*/ 4471437 h 11320232"/>
              <a:gd name="connsiteX35" fmla="*/ 5411696 w 5427758"/>
              <a:gd name="connsiteY35" fmla="*/ 4798983 h 11320232"/>
              <a:gd name="connsiteX36" fmla="*/ 5084150 w 5427758"/>
              <a:gd name="connsiteY36" fmla="*/ 5645144 h 11320232"/>
              <a:gd name="connsiteX37" fmla="*/ 5084150 w 5427758"/>
              <a:gd name="connsiteY37" fmla="*/ 6204703 h 11320232"/>
              <a:gd name="connsiteX38" fmla="*/ 4415410 w 5427758"/>
              <a:gd name="connsiteY38" fmla="*/ 7023568 h 11320232"/>
              <a:gd name="connsiteX39" fmla="*/ 4033272 w 5427758"/>
              <a:gd name="connsiteY39" fmla="*/ 7473944 h 11320232"/>
              <a:gd name="connsiteX40" fmla="*/ 4115159 w 5427758"/>
              <a:gd name="connsiteY40" fmla="*/ 8019855 h 11320232"/>
              <a:gd name="connsiteX41" fmla="*/ 4046920 w 5427758"/>
              <a:gd name="connsiteY41" fmla="*/ 8456583 h 11320232"/>
              <a:gd name="connsiteX42" fmla="*/ 3883147 w 5427758"/>
              <a:gd name="connsiteY42" fmla="*/ 8866016 h 11320232"/>
              <a:gd name="connsiteX43" fmla="*/ 3869499 w 5427758"/>
              <a:gd name="connsiteY43" fmla="*/ 9193562 h 11320232"/>
              <a:gd name="connsiteX44" fmla="*/ 4129600 w 5427758"/>
              <a:gd name="connsiteY44" fmla="*/ 9906101 h 11320232"/>
              <a:gd name="connsiteX45" fmla="*/ 4097702 w 5427758"/>
              <a:gd name="connsiteY45" fmla="*/ 10065590 h 11320232"/>
              <a:gd name="connsiteX46" fmla="*/ 3799991 w 5427758"/>
              <a:gd name="connsiteY46" fmla="*/ 10161283 h 11320232"/>
              <a:gd name="connsiteX47" fmla="*/ 3714930 w 5427758"/>
              <a:gd name="connsiteY47" fmla="*/ 10427097 h 11320232"/>
              <a:gd name="connsiteX48" fmla="*/ 4033907 w 5427758"/>
              <a:gd name="connsiteY48" fmla="*/ 10586585 h 11320232"/>
              <a:gd name="connsiteX49" fmla="*/ 4331619 w 5427758"/>
              <a:gd name="connsiteY49" fmla="*/ 10682278 h 11320232"/>
              <a:gd name="connsiteX50" fmla="*/ 4342251 w 5427758"/>
              <a:gd name="connsiteY50" fmla="*/ 10958725 h 11320232"/>
              <a:gd name="connsiteX51" fmla="*/ 4501740 w 5427758"/>
              <a:gd name="connsiteY51" fmla="*/ 11096948 h 11320232"/>
              <a:gd name="connsiteX52" fmla="*/ 4682493 w 5427758"/>
              <a:gd name="connsiteY52" fmla="*/ 11086315 h 11320232"/>
              <a:gd name="connsiteX53" fmla="*/ 4916409 w 5427758"/>
              <a:gd name="connsiteY53" fmla="*/ 11245804 h 11320232"/>
              <a:gd name="connsiteX54" fmla="*/ 5235386 w 5427758"/>
              <a:gd name="connsiteY54" fmla="*/ 11320232 h 11320232"/>
              <a:gd name="connsiteX0" fmla="*/ 0 w 5427758"/>
              <a:gd name="connsiteY0" fmla="*/ 0 h 11245804"/>
              <a:gd name="connsiteX1" fmla="*/ 225547 w 5427758"/>
              <a:gd name="connsiteY1" fmla="*/ 677359 h 11245804"/>
              <a:gd name="connsiteX2" fmla="*/ 389320 w 5427758"/>
              <a:gd name="connsiteY2" fmla="*/ 950315 h 11245804"/>
              <a:gd name="connsiteX3" fmla="*/ 553093 w 5427758"/>
              <a:gd name="connsiteY3" fmla="*/ 1277861 h 11245804"/>
              <a:gd name="connsiteX4" fmla="*/ 962526 w 5427758"/>
              <a:gd name="connsiteY4" fmla="*/ 1223270 h 11245804"/>
              <a:gd name="connsiteX5" fmla="*/ 1221834 w 5427758"/>
              <a:gd name="connsiteY5" fmla="*/ 1250565 h 11245804"/>
              <a:gd name="connsiteX6" fmla="*/ 1576675 w 5427758"/>
              <a:gd name="connsiteY6" fmla="*/ 1114088 h 11245804"/>
              <a:gd name="connsiteX7" fmla="*/ 1931517 w 5427758"/>
              <a:gd name="connsiteY7" fmla="*/ 1018553 h 11245804"/>
              <a:gd name="connsiteX8" fmla="*/ 2136234 w 5427758"/>
              <a:gd name="connsiteY8" fmla="*/ 991258 h 11245804"/>
              <a:gd name="connsiteX9" fmla="*/ 2313654 w 5427758"/>
              <a:gd name="connsiteY9" fmla="*/ 718303 h 11245804"/>
              <a:gd name="connsiteX10" fmla="*/ 2395541 w 5427758"/>
              <a:gd name="connsiteY10" fmla="*/ 527234 h 11245804"/>
              <a:gd name="connsiteX11" fmla="*/ 2736735 w 5427758"/>
              <a:gd name="connsiteY11" fmla="*/ 513586 h 11245804"/>
              <a:gd name="connsiteX12" fmla="*/ 2654848 w 5427758"/>
              <a:gd name="connsiteY12" fmla="*/ 854780 h 11245804"/>
              <a:gd name="connsiteX13" fmla="*/ 2613905 w 5427758"/>
              <a:gd name="connsiteY13" fmla="*/ 1059497 h 11245804"/>
              <a:gd name="connsiteX14" fmla="*/ 2982395 w 5427758"/>
              <a:gd name="connsiteY14" fmla="*/ 1236918 h 11245804"/>
              <a:gd name="connsiteX15" fmla="*/ 3077929 w 5427758"/>
              <a:gd name="connsiteY15" fmla="*/ 1318804 h 11245804"/>
              <a:gd name="connsiteX16" fmla="*/ 3528305 w 5427758"/>
              <a:gd name="connsiteY16" fmla="*/ 1277861 h 11245804"/>
              <a:gd name="connsiteX17" fmla="*/ 3610192 w 5427758"/>
              <a:gd name="connsiteY17" fmla="*/ 1591759 h 11245804"/>
              <a:gd name="connsiteX18" fmla="*/ 3460066 w 5427758"/>
              <a:gd name="connsiteY18" fmla="*/ 1673646 h 11245804"/>
              <a:gd name="connsiteX19" fmla="*/ 3569248 w 5427758"/>
              <a:gd name="connsiteY19" fmla="*/ 1960249 h 11245804"/>
              <a:gd name="connsiteX20" fmla="*/ 3159816 w 5427758"/>
              <a:gd name="connsiteY20" fmla="*/ 2164965 h 11245804"/>
              <a:gd name="connsiteX21" fmla="*/ 3241702 w 5427758"/>
              <a:gd name="connsiteY21" fmla="*/ 2601694 h 11245804"/>
              <a:gd name="connsiteX22" fmla="*/ 3473714 w 5427758"/>
              <a:gd name="connsiteY22" fmla="*/ 3079365 h 11245804"/>
              <a:gd name="connsiteX23" fmla="*/ 3501010 w 5427758"/>
              <a:gd name="connsiteY23" fmla="*/ 3584332 h 11245804"/>
              <a:gd name="connsiteX24" fmla="*/ 3828556 w 5427758"/>
              <a:gd name="connsiteY24" fmla="*/ 4021061 h 11245804"/>
              <a:gd name="connsiteX25" fmla="*/ 4142454 w 5427758"/>
              <a:gd name="connsiteY25" fmla="*/ 4253073 h 11245804"/>
              <a:gd name="connsiteX26" fmla="*/ 4347171 w 5427758"/>
              <a:gd name="connsiteY26" fmla="*/ 4212129 h 11245804"/>
              <a:gd name="connsiteX27" fmla="*/ 4360819 w 5427758"/>
              <a:gd name="connsiteY27" fmla="*/ 3952822 h 11245804"/>
              <a:gd name="connsiteX28" fmla="*/ 4497296 w 5427758"/>
              <a:gd name="connsiteY28" fmla="*/ 3638924 h 11245804"/>
              <a:gd name="connsiteX29" fmla="*/ 4674717 w 5427758"/>
              <a:gd name="connsiteY29" fmla="*/ 3365968 h 11245804"/>
              <a:gd name="connsiteX30" fmla="*/ 4893081 w 5427758"/>
              <a:gd name="connsiteY30" fmla="*/ 3365968 h 11245804"/>
              <a:gd name="connsiteX31" fmla="*/ 4988616 w 5427758"/>
              <a:gd name="connsiteY31" fmla="*/ 3529741 h 11245804"/>
              <a:gd name="connsiteX32" fmla="*/ 4934025 w 5427758"/>
              <a:gd name="connsiteY32" fmla="*/ 3898231 h 11245804"/>
              <a:gd name="connsiteX33" fmla="*/ 4920377 w 5427758"/>
              <a:gd name="connsiteY33" fmla="*/ 4102947 h 11245804"/>
              <a:gd name="connsiteX34" fmla="*/ 5329810 w 5427758"/>
              <a:gd name="connsiteY34" fmla="*/ 4471437 h 11245804"/>
              <a:gd name="connsiteX35" fmla="*/ 5411696 w 5427758"/>
              <a:gd name="connsiteY35" fmla="*/ 4798983 h 11245804"/>
              <a:gd name="connsiteX36" fmla="*/ 5084150 w 5427758"/>
              <a:gd name="connsiteY36" fmla="*/ 5645144 h 11245804"/>
              <a:gd name="connsiteX37" fmla="*/ 5084150 w 5427758"/>
              <a:gd name="connsiteY37" fmla="*/ 6204703 h 11245804"/>
              <a:gd name="connsiteX38" fmla="*/ 4415410 w 5427758"/>
              <a:gd name="connsiteY38" fmla="*/ 7023568 h 11245804"/>
              <a:gd name="connsiteX39" fmla="*/ 4033272 w 5427758"/>
              <a:gd name="connsiteY39" fmla="*/ 7473944 h 11245804"/>
              <a:gd name="connsiteX40" fmla="*/ 4115159 w 5427758"/>
              <a:gd name="connsiteY40" fmla="*/ 8019855 h 11245804"/>
              <a:gd name="connsiteX41" fmla="*/ 4046920 w 5427758"/>
              <a:gd name="connsiteY41" fmla="*/ 8456583 h 11245804"/>
              <a:gd name="connsiteX42" fmla="*/ 3883147 w 5427758"/>
              <a:gd name="connsiteY42" fmla="*/ 8866016 h 11245804"/>
              <a:gd name="connsiteX43" fmla="*/ 3869499 w 5427758"/>
              <a:gd name="connsiteY43" fmla="*/ 9193562 h 11245804"/>
              <a:gd name="connsiteX44" fmla="*/ 4129600 w 5427758"/>
              <a:gd name="connsiteY44" fmla="*/ 9906101 h 11245804"/>
              <a:gd name="connsiteX45" fmla="*/ 4097702 w 5427758"/>
              <a:gd name="connsiteY45" fmla="*/ 10065590 h 11245804"/>
              <a:gd name="connsiteX46" fmla="*/ 3799991 w 5427758"/>
              <a:gd name="connsiteY46" fmla="*/ 10161283 h 11245804"/>
              <a:gd name="connsiteX47" fmla="*/ 3714930 w 5427758"/>
              <a:gd name="connsiteY47" fmla="*/ 10427097 h 11245804"/>
              <a:gd name="connsiteX48" fmla="*/ 4033907 w 5427758"/>
              <a:gd name="connsiteY48" fmla="*/ 10586585 h 11245804"/>
              <a:gd name="connsiteX49" fmla="*/ 4331619 w 5427758"/>
              <a:gd name="connsiteY49" fmla="*/ 10682278 h 11245804"/>
              <a:gd name="connsiteX50" fmla="*/ 4342251 w 5427758"/>
              <a:gd name="connsiteY50" fmla="*/ 10958725 h 11245804"/>
              <a:gd name="connsiteX51" fmla="*/ 4501740 w 5427758"/>
              <a:gd name="connsiteY51" fmla="*/ 11096948 h 11245804"/>
              <a:gd name="connsiteX52" fmla="*/ 4682493 w 5427758"/>
              <a:gd name="connsiteY52" fmla="*/ 11086315 h 11245804"/>
              <a:gd name="connsiteX53" fmla="*/ 4916409 w 5427758"/>
              <a:gd name="connsiteY53" fmla="*/ 11245804 h 11245804"/>
              <a:gd name="connsiteX0" fmla="*/ 0 w 5427758"/>
              <a:gd name="connsiteY0" fmla="*/ 0 h 11104348"/>
              <a:gd name="connsiteX1" fmla="*/ 225547 w 5427758"/>
              <a:gd name="connsiteY1" fmla="*/ 677359 h 11104348"/>
              <a:gd name="connsiteX2" fmla="*/ 389320 w 5427758"/>
              <a:gd name="connsiteY2" fmla="*/ 950315 h 11104348"/>
              <a:gd name="connsiteX3" fmla="*/ 553093 w 5427758"/>
              <a:gd name="connsiteY3" fmla="*/ 1277861 h 11104348"/>
              <a:gd name="connsiteX4" fmla="*/ 962526 w 5427758"/>
              <a:gd name="connsiteY4" fmla="*/ 1223270 h 11104348"/>
              <a:gd name="connsiteX5" fmla="*/ 1221834 w 5427758"/>
              <a:gd name="connsiteY5" fmla="*/ 1250565 h 11104348"/>
              <a:gd name="connsiteX6" fmla="*/ 1576675 w 5427758"/>
              <a:gd name="connsiteY6" fmla="*/ 1114088 h 11104348"/>
              <a:gd name="connsiteX7" fmla="*/ 1931517 w 5427758"/>
              <a:gd name="connsiteY7" fmla="*/ 1018553 h 11104348"/>
              <a:gd name="connsiteX8" fmla="*/ 2136234 w 5427758"/>
              <a:gd name="connsiteY8" fmla="*/ 991258 h 11104348"/>
              <a:gd name="connsiteX9" fmla="*/ 2313654 w 5427758"/>
              <a:gd name="connsiteY9" fmla="*/ 718303 h 11104348"/>
              <a:gd name="connsiteX10" fmla="*/ 2395541 w 5427758"/>
              <a:gd name="connsiteY10" fmla="*/ 527234 h 11104348"/>
              <a:gd name="connsiteX11" fmla="*/ 2736735 w 5427758"/>
              <a:gd name="connsiteY11" fmla="*/ 513586 h 11104348"/>
              <a:gd name="connsiteX12" fmla="*/ 2654848 w 5427758"/>
              <a:gd name="connsiteY12" fmla="*/ 854780 h 11104348"/>
              <a:gd name="connsiteX13" fmla="*/ 2613905 w 5427758"/>
              <a:gd name="connsiteY13" fmla="*/ 1059497 h 11104348"/>
              <a:gd name="connsiteX14" fmla="*/ 2982395 w 5427758"/>
              <a:gd name="connsiteY14" fmla="*/ 1236918 h 11104348"/>
              <a:gd name="connsiteX15" fmla="*/ 3077929 w 5427758"/>
              <a:gd name="connsiteY15" fmla="*/ 1318804 h 11104348"/>
              <a:gd name="connsiteX16" fmla="*/ 3528305 w 5427758"/>
              <a:gd name="connsiteY16" fmla="*/ 1277861 h 11104348"/>
              <a:gd name="connsiteX17" fmla="*/ 3610192 w 5427758"/>
              <a:gd name="connsiteY17" fmla="*/ 1591759 h 11104348"/>
              <a:gd name="connsiteX18" fmla="*/ 3460066 w 5427758"/>
              <a:gd name="connsiteY18" fmla="*/ 1673646 h 11104348"/>
              <a:gd name="connsiteX19" fmla="*/ 3569248 w 5427758"/>
              <a:gd name="connsiteY19" fmla="*/ 1960249 h 11104348"/>
              <a:gd name="connsiteX20" fmla="*/ 3159816 w 5427758"/>
              <a:gd name="connsiteY20" fmla="*/ 2164965 h 11104348"/>
              <a:gd name="connsiteX21" fmla="*/ 3241702 w 5427758"/>
              <a:gd name="connsiteY21" fmla="*/ 2601694 h 11104348"/>
              <a:gd name="connsiteX22" fmla="*/ 3473714 w 5427758"/>
              <a:gd name="connsiteY22" fmla="*/ 3079365 h 11104348"/>
              <a:gd name="connsiteX23" fmla="*/ 3501010 w 5427758"/>
              <a:gd name="connsiteY23" fmla="*/ 3584332 h 11104348"/>
              <a:gd name="connsiteX24" fmla="*/ 3828556 w 5427758"/>
              <a:gd name="connsiteY24" fmla="*/ 4021061 h 11104348"/>
              <a:gd name="connsiteX25" fmla="*/ 4142454 w 5427758"/>
              <a:gd name="connsiteY25" fmla="*/ 4253073 h 11104348"/>
              <a:gd name="connsiteX26" fmla="*/ 4347171 w 5427758"/>
              <a:gd name="connsiteY26" fmla="*/ 4212129 h 11104348"/>
              <a:gd name="connsiteX27" fmla="*/ 4360819 w 5427758"/>
              <a:gd name="connsiteY27" fmla="*/ 3952822 h 11104348"/>
              <a:gd name="connsiteX28" fmla="*/ 4497296 w 5427758"/>
              <a:gd name="connsiteY28" fmla="*/ 3638924 h 11104348"/>
              <a:gd name="connsiteX29" fmla="*/ 4674717 w 5427758"/>
              <a:gd name="connsiteY29" fmla="*/ 3365968 h 11104348"/>
              <a:gd name="connsiteX30" fmla="*/ 4893081 w 5427758"/>
              <a:gd name="connsiteY30" fmla="*/ 3365968 h 11104348"/>
              <a:gd name="connsiteX31" fmla="*/ 4988616 w 5427758"/>
              <a:gd name="connsiteY31" fmla="*/ 3529741 h 11104348"/>
              <a:gd name="connsiteX32" fmla="*/ 4934025 w 5427758"/>
              <a:gd name="connsiteY32" fmla="*/ 3898231 h 11104348"/>
              <a:gd name="connsiteX33" fmla="*/ 4920377 w 5427758"/>
              <a:gd name="connsiteY33" fmla="*/ 4102947 h 11104348"/>
              <a:gd name="connsiteX34" fmla="*/ 5329810 w 5427758"/>
              <a:gd name="connsiteY34" fmla="*/ 4471437 h 11104348"/>
              <a:gd name="connsiteX35" fmla="*/ 5411696 w 5427758"/>
              <a:gd name="connsiteY35" fmla="*/ 4798983 h 11104348"/>
              <a:gd name="connsiteX36" fmla="*/ 5084150 w 5427758"/>
              <a:gd name="connsiteY36" fmla="*/ 5645144 h 11104348"/>
              <a:gd name="connsiteX37" fmla="*/ 5084150 w 5427758"/>
              <a:gd name="connsiteY37" fmla="*/ 6204703 h 11104348"/>
              <a:gd name="connsiteX38" fmla="*/ 4415410 w 5427758"/>
              <a:gd name="connsiteY38" fmla="*/ 7023568 h 11104348"/>
              <a:gd name="connsiteX39" fmla="*/ 4033272 w 5427758"/>
              <a:gd name="connsiteY39" fmla="*/ 7473944 h 11104348"/>
              <a:gd name="connsiteX40" fmla="*/ 4115159 w 5427758"/>
              <a:gd name="connsiteY40" fmla="*/ 8019855 h 11104348"/>
              <a:gd name="connsiteX41" fmla="*/ 4046920 w 5427758"/>
              <a:gd name="connsiteY41" fmla="*/ 8456583 h 11104348"/>
              <a:gd name="connsiteX42" fmla="*/ 3883147 w 5427758"/>
              <a:gd name="connsiteY42" fmla="*/ 8866016 h 11104348"/>
              <a:gd name="connsiteX43" fmla="*/ 3869499 w 5427758"/>
              <a:gd name="connsiteY43" fmla="*/ 9193562 h 11104348"/>
              <a:gd name="connsiteX44" fmla="*/ 4129600 w 5427758"/>
              <a:gd name="connsiteY44" fmla="*/ 9906101 h 11104348"/>
              <a:gd name="connsiteX45" fmla="*/ 4097702 w 5427758"/>
              <a:gd name="connsiteY45" fmla="*/ 10065590 h 11104348"/>
              <a:gd name="connsiteX46" fmla="*/ 3799991 w 5427758"/>
              <a:gd name="connsiteY46" fmla="*/ 10161283 h 11104348"/>
              <a:gd name="connsiteX47" fmla="*/ 3714930 w 5427758"/>
              <a:gd name="connsiteY47" fmla="*/ 10427097 h 11104348"/>
              <a:gd name="connsiteX48" fmla="*/ 4033907 w 5427758"/>
              <a:gd name="connsiteY48" fmla="*/ 10586585 h 11104348"/>
              <a:gd name="connsiteX49" fmla="*/ 4331619 w 5427758"/>
              <a:gd name="connsiteY49" fmla="*/ 10682278 h 11104348"/>
              <a:gd name="connsiteX50" fmla="*/ 4342251 w 5427758"/>
              <a:gd name="connsiteY50" fmla="*/ 10958725 h 11104348"/>
              <a:gd name="connsiteX51" fmla="*/ 4501740 w 5427758"/>
              <a:gd name="connsiteY51" fmla="*/ 11096948 h 11104348"/>
              <a:gd name="connsiteX52" fmla="*/ 4682493 w 5427758"/>
              <a:gd name="connsiteY52" fmla="*/ 11086315 h 11104348"/>
              <a:gd name="connsiteX0" fmla="*/ 0 w 5427758"/>
              <a:gd name="connsiteY0" fmla="*/ 0 h 11096948"/>
              <a:gd name="connsiteX1" fmla="*/ 225547 w 5427758"/>
              <a:gd name="connsiteY1" fmla="*/ 677359 h 11096948"/>
              <a:gd name="connsiteX2" fmla="*/ 389320 w 5427758"/>
              <a:gd name="connsiteY2" fmla="*/ 950315 h 11096948"/>
              <a:gd name="connsiteX3" fmla="*/ 553093 w 5427758"/>
              <a:gd name="connsiteY3" fmla="*/ 1277861 h 11096948"/>
              <a:gd name="connsiteX4" fmla="*/ 962526 w 5427758"/>
              <a:gd name="connsiteY4" fmla="*/ 1223270 h 11096948"/>
              <a:gd name="connsiteX5" fmla="*/ 1221834 w 5427758"/>
              <a:gd name="connsiteY5" fmla="*/ 1250565 h 11096948"/>
              <a:gd name="connsiteX6" fmla="*/ 1576675 w 5427758"/>
              <a:gd name="connsiteY6" fmla="*/ 1114088 h 11096948"/>
              <a:gd name="connsiteX7" fmla="*/ 1931517 w 5427758"/>
              <a:gd name="connsiteY7" fmla="*/ 1018553 h 11096948"/>
              <a:gd name="connsiteX8" fmla="*/ 2136234 w 5427758"/>
              <a:gd name="connsiteY8" fmla="*/ 991258 h 11096948"/>
              <a:gd name="connsiteX9" fmla="*/ 2313654 w 5427758"/>
              <a:gd name="connsiteY9" fmla="*/ 718303 h 11096948"/>
              <a:gd name="connsiteX10" fmla="*/ 2395541 w 5427758"/>
              <a:gd name="connsiteY10" fmla="*/ 527234 h 11096948"/>
              <a:gd name="connsiteX11" fmla="*/ 2736735 w 5427758"/>
              <a:gd name="connsiteY11" fmla="*/ 513586 h 11096948"/>
              <a:gd name="connsiteX12" fmla="*/ 2654848 w 5427758"/>
              <a:gd name="connsiteY12" fmla="*/ 854780 h 11096948"/>
              <a:gd name="connsiteX13" fmla="*/ 2613905 w 5427758"/>
              <a:gd name="connsiteY13" fmla="*/ 1059497 h 11096948"/>
              <a:gd name="connsiteX14" fmla="*/ 2982395 w 5427758"/>
              <a:gd name="connsiteY14" fmla="*/ 1236918 h 11096948"/>
              <a:gd name="connsiteX15" fmla="*/ 3077929 w 5427758"/>
              <a:gd name="connsiteY15" fmla="*/ 1318804 h 11096948"/>
              <a:gd name="connsiteX16" fmla="*/ 3528305 w 5427758"/>
              <a:gd name="connsiteY16" fmla="*/ 1277861 h 11096948"/>
              <a:gd name="connsiteX17" fmla="*/ 3610192 w 5427758"/>
              <a:gd name="connsiteY17" fmla="*/ 1591759 h 11096948"/>
              <a:gd name="connsiteX18" fmla="*/ 3460066 w 5427758"/>
              <a:gd name="connsiteY18" fmla="*/ 1673646 h 11096948"/>
              <a:gd name="connsiteX19" fmla="*/ 3569248 w 5427758"/>
              <a:gd name="connsiteY19" fmla="*/ 1960249 h 11096948"/>
              <a:gd name="connsiteX20" fmla="*/ 3159816 w 5427758"/>
              <a:gd name="connsiteY20" fmla="*/ 2164965 h 11096948"/>
              <a:gd name="connsiteX21" fmla="*/ 3241702 w 5427758"/>
              <a:gd name="connsiteY21" fmla="*/ 2601694 h 11096948"/>
              <a:gd name="connsiteX22" fmla="*/ 3473714 w 5427758"/>
              <a:gd name="connsiteY22" fmla="*/ 3079365 h 11096948"/>
              <a:gd name="connsiteX23" fmla="*/ 3501010 w 5427758"/>
              <a:gd name="connsiteY23" fmla="*/ 3584332 h 11096948"/>
              <a:gd name="connsiteX24" fmla="*/ 3828556 w 5427758"/>
              <a:gd name="connsiteY24" fmla="*/ 4021061 h 11096948"/>
              <a:gd name="connsiteX25" fmla="*/ 4142454 w 5427758"/>
              <a:gd name="connsiteY25" fmla="*/ 4253073 h 11096948"/>
              <a:gd name="connsiteX26" fmla="*/ 4347171 w 5427758"/>
              <a:gd name="connsiteY26" fmla="*/ 4212129 h 11096948"/>
              <a:gd name="connsiteX27" fmla="*/ 4360819 w 5427758"/>
              <a:gd name="connsiteY27" fmla="*/ 3952822 h 11096948"/>
              <a:gd name="connsiteX28" fmla="*/ 4497296 w 5427758"/>
              <a:gd name="connsiteY28" fmla="*/ 3638924 h 11096948"/>
              <a:gd name="connsiteX29" fmla="*/ 4674717 w 5427758"/>
              <a:gd name="connsiteY29" fmla="*/ 3365968 h 11096948"/>
              <a:gd name="connsiteX30" fmla="*/ 4893081 w 5427758"/>
              <a:gd name="connsiteY30" fmla="*/ 3365968 h 11096948"/>
              <a:gd name="connsiteX31" fmla="*/ 4988616 w 5427758"/>
              <a:gd name="connsiteY31" fmla="*/ 3529741 h 11096948"/>
              <a:gd name="connsiteX32" fmla="*/ 4934025 w 5427758"/>
              <a:gd name="connsiteY32" fmla="*/ 3898231 h 11096948"/>
              <a:gd name="connsiteX33" fmla="*/ 4920377 w 5427758"/>
              <a:gd name="connsiteY33" fmla="*/ 4102947 h 11096948"/>
              <a:gd name="connsiteX34" fmla="*/ 5329810 w 5427758"/>
              <a:gd name="connsiteY34" fmla="*/ 4471437 h 11096948"/>
              <a:gd name="connsiteX35" fmla="*/ 5411696 w 5427758"/>
              <a:gd name="connsiteY35" fmla="*/ 4798983 h 11096948"/>
              <a:gd name="connsiteX36" fmla="*/ 5084150 w 5427758"/>
              <a:gd name="connsiteY36" fmla="*/ 5645144 h 11096948"/>
              <a:gd name="connsiteX37" fmla="*/ 5084150 w 5427758"/>
              <a:gd name="connsiteY37" fmla="*/ 6204703 h 11096948"/>
              <a:gd name="connsiteX38" fmla="*/ 4415410 w 5427758"/>
              <a:gd name="connsiteY38" fmla="*/ 7023568 h 11096948"/>
              <a:gd name="connsiteX39" fmla="*/ 4033272 w 5427758"/>
              <a:gd name="connsiteY39" fmla="*/ 7473944 h 11096948"/>
              <a:gd name="connsiteX40" fmla="*/ 4115159 w 5427758"/>
              <a:gd name="connsiteY40" fmla="*/ 8019855 h 11096948"/>
              <a:gd name="connsiteX41" fmla="*/ 4046920 w 5427758"/>
              <a:gd name="connsiteY41" fmla="*/ 8456583 h 11096948"/>
              <a:gd name="connsiteX42" fmla="*/ 3883147 w 5427758"/>
              <a:gd name="connsiteY42" fmla="*/ 8866016 h 11096948"/>
              <a:gd name="connsiteX43" fmla="*/ 3869499 w 5427758"/>
              <a:gd name="connsiteY43" fmla="*/ 9193562 h 11096948"/>
              <a:gd name="connsiteX44" fmla="*/ 4129600 w 5427758"/>
              <a:gd name="connsiteY44" fmla="*/ 9906101 h 11096948"/>
              <a:gd name="connsiteX45" fmla="*/ 4097702 w 5427758"/>
              <a:gd name="connsiteY45" fmla="*/ 10065590 h 11096948"/>
              <a:gd name="connsiteX46" fmla="*/ 3799991 w 5427758"/>
              <a:gd name="connsiteY46" fmla="*/ 10161283 h 11096948"/>
              <a:gd name="connsiteX47" fmla="*/ 3714930 w 5427758"/>
              <a:gd name="connsiteY47" fmla="*/ 10427097 h 11096948"/>
              <a:gd name="connsiteX48" fmla="*/ 4033907 w 5427758"/>
              <a:gd name="connsiteY48" fmla="*/ 10586585 h 11096948"/>
              <a:gd name="connsiteX49" fmla="*/ 4331619 w 5427758"/>
              <a:gd name="connsiteY49" fmla="*/ 10682278 h 11096948"/>
              <a:gd name="connsiteX50" fmla="*/ 4342251 w 5427758"/>
              <a:gd name="connsiteY50" fmla="*/ 10958725 h 11096948"/>
              <a:gd name="connsiteX51" fmla="*/ 4501740 w 5427758"/>
              <a:gd name="connsiteY51" fmla="*/ 11096948 h 11096948"/>
              <a:gd name="connsiteX0" fmla="*/ 0 w 5427758"/>
              <a:gd name="connsiteY0" fmla="*/ 0 h 10958725"/>
              <a:gd name="connsiteX1" fmla="*/ 225547 w 5427758"/>
              <a:gd name="connsiteY1" fmla="*/ 677359 h 10958725"/>
              <a:gd name="connsiteX2" fmla="*/ 389320 w 5427758"/>
              <a:gd name="connsiteY2" fmla="*/ 950315 h 10958725"/>
              <a:gd name="connsiteX3" fmla="*/ 553093 w 5427758"/>
              <a:gd name="connsiteY3" fmla="*/ 1277861 h 10958725"/>
              <a:gd name="connsiteX4" fmla="*/ 962526 w 5427758"/>
              <a:gd name="connsiteY4" fmla="*/ 1223270 h 10958725"/>
              <a:gd name="connsiteX5" fmla="*/ 1221834 w 5427758"/>
              <a:gd name="connsiteY5" fmla="*/ 1250565 h 10958725"/>
              <a:gd name="connsiteX6" fmla="*/ 1576675 w 5427758"/>
              <a:gd name="connsiteY6" fmla="*/ 1114088 h 10958725"/>
              <a:gd name="connsiteX7" fmla="*/ 1931517 w 5427758"/>
              <a:gd name="connsiteY7" fmla="*/ 1018553 h 10958725"/>
              <a:gd name="connsiteX8" fmla="*/ 2136234 w 5427758"/>
              <a:gd name="connsiteY8" fmla="*/ 991258 h 10958725"/>
              <a:gd name="connsiteX9" fmla="*/ 2313654 w 5427758"/>
              <a:gd name="connsiteY9" fmla="*/ 718303 h 10958725"/>
              <a:gd name="connsiteX10" fmla="*/ 2395541 w 5427758"/>
              <a:gd name="connsiteY10" fmla="*/ 527234 h 10958725"/>
              <a:gd name="connsiteX11" fmla="*/ 2736735 w 5427758"/>
              <a:gd name="connsiteY11" fmla="*/ 513586 h 10958725"/>
              <a:gd name="connsiteX12" fmla="*/ 2654848 w 5427758"/>
              <a:gd name="connsiteY12" fmla="*/ 854780 h 10958725"/>
              <a:gd name="connsiteX13" fmla="*/ 2613905 w 5427758"/>
              <a:gd name="connsiteY13" fmla="*/ 1059497 h 10958725"/>
              <a:gd name="connsiteX14" fmla="*/ 2982395 w 5427758"/>
              <a:gd name="connsiteY14" fmla="*/ 1236918 h 10958725"/>
              <a:gd name="connsiteX15" fmla="*/ 3077929 w 5427758"/>
              <a:gd name="connsiteY15" fmla="*/ 1318804 h 10958725"/>
              <a:gd name="connsiteX16" fmla="*/ 3528305 w 5427758"/>
              <a:gd name="connsiteY16" fmla="*/ 1277861 h 10958725"/>
              <a:gd name="connsiteX17" fmla="*/ 3610192 w 5427758"/>
              <a:gd name="connsiteY17" fmla="*/ 1591759 h 10958725"/>
              <a:gd name="connsiteX18" fmla="*/ 3460066 w 5427758"/>
              <a:gd name="connsiteY18" fmla="*/ 1673646 h 10958725"/>
              <a:gd name="connsiteX19" fmla="*/ 3569248 w 5427758"/>
              <a:gd name="connsiteY19" fmla="*/ 1960249 h 10958725"/>
              <a:gd name="connsiteX20" fmla="*/ 3159816 w 5427758"/>
              <a:gd name="connsiteY20" fmla="*/ 2164965 h 10958725"/>
              <a:gd name="connsiteX21" fmla="*/ 3241702 w 5427758"/>
              <a:gd name="connsiteY21" fmla="*/ 2601694 h 10958725"/>
              <a:gd name="connsiteX22" fmla="*/ 3473714 w 5427758"/>
              <a:gd name="connsiteY22" fmla="*/ 3079365 h 10958725"/>
              <a:gd name="connsiteX23" fmla="*/ 3501010 w 5427758"/>
              <a:gd name="connsiteY23" fmla="*/ 3584332 h 10958725"/>
              <a:gd name="connsiteX24" fmla="*/ 3828556 w 5427758"/>
              <a:gd name="connsiteY24" fmla="*/ 4021061 h 10958725"/>
              <a:gd name="connsiteX25" fmla="*/ 4142454 w 5427758"/>
              <a:gd name="connsiteY25" fmla="*/ 4253073 h 10958725"/>
              <a:gd name="connsiteX26" fmla="*/ 4347171 w 5427758"/>
              <a:gd name="connsiteY26" fmla="*/ 4212129 h 10958725"/>
              <a:gd name="connsiteX27" fmla="*/ 4360819 w 5427758"/>
              <a:gd name="connsiteY27" fmla="*/ 3952822 h 10958725"/>
              <a:gd name="connsiteX28" fmla="*/ 4497296 w 5427758"/>
              <a:gd name="connsiteY28" fmla="*/ 3638924 h 10958725"/>
              <a:gd name="connsiteX29" fmla="*/ 4674717 w 5427758"/>
              <a:gd name="connsiteY29" fmla="*/ 3365968 h 10958725"/>
              <a:gd name="connsiteX30" fmla="*/ 4893081 w 5427758"/>
              <a:gd name="connsiteY30" fmla="*/ 3365968 h 10958725"/>
              <a:gd name="connsiteX31" fmla="*/ 4988616 w 5427758"/>
              <a:gd name="connsiteY31" fmla="*/ 3529741 h 10958725"/>
              <a:gd name="connsiteX32" fmla="*/ 4934025 w 5427758"/>
              <a:gd name="connsiteY32" fmla="*/ 3898231 h 10958725"/>
              <a:gd name="connsiteX33" fmla="*/ 4920377 w 5427758"/>
              <a:gd name="connsiteY33" fmla="*/ 4102947 h 10958725"/>
              <a:gd name="connsiteX34" fmla="*/ 5329810 w 5427758"/>
              <a:gd name="connsiteY34" fmla="*/ 4471437 h 10958725"/>
              <a:gd name="connsiteX35" fmla="*/ 5411696 w 5427758"/>
              <a:gd name="connsiteY35" fmla="*/ 4798983 h 10958725"/>
              <a:gd name="connsiteX36" fmla="*/ 5084150 w 5427758"/>
              <a:gd name="connsiteY36" fmla="*/ 5645144 h 10958725"/>
              <a:gd name="connsiteX37" fmla="*/ 5084150 w 5427758"/>
              <a:gd name="connsiteY37" fmla="*/ 6204703 h 10958725"/>
              <a:gd name="connsiteX38" fmla="*/ 4415410 w 5427758"/>
              <a:gd name="connsiteY38" fmla="*/ 7023568 h 10958725"/>
              <a:gd name="connsiteX39" fmla="*/ 4033272 w 5427758"/>
              <a:gd name="connsiteY39" fmla="*/ 7473944 h 10958725"/>
              <a:gd name="connsiteX40" fmla="*/ 4115159 w 5427758"/>
              <a:gd name="connsiteY40" fmla="*/ 8019855 h 10958725"/>
              <a:gd name="connsiteX41" fmla="*/ 4046920 w 5427758"/>
              <a:gd name="connsiteY41" fmla="*/ 8456583 h 10958725"/>
              <a:gd name="connsiteX42" fmla="*/ 3883147 w 5427758"/>
              <a:gd name="connsiteY42" fmla="*/ 8866016 h 10958725"/>
              <a:gd name="connsiteX43" fmla="*/ 3869499 w 5427758"/>
              <a:gd name="connsiteY43" fmla="*/ 9193562 h 10958725"/>
              <a:gd name="connsiteX44" fmla="*/ 4129600 w 5427758"/>
              <a:gd name="connsiteY44" fmla="*/ 9906101 h 10958725"/>
              <a:gd name="connsiteX45" fmla="*/ 4097702 w 5427758"/>
              <a:gd name="connsiteY45" fmla="*/ 10065590 h 10958725"/>
              <a:gd name="connsiteX46" fmla="*/ 3799991 w 5427758"/>
              <a:gd name="connsiteY46" fmla="*/ 10161283 h 10958725"/>
              <a:gd name="connsiteX47" fmla="*/ 3714930 w 5427758"/>
              <a:gd name="connsiteY47" fmla="*/ 10427097 h 10958725"/>
              <a:gd name="connsiteX48" fmla="*/ 4033907 w 5427758"/>
              <a:gd name="connsiteY48" fmla="*/ 10586585 h 10958725"/>
              <a:gd name="connsiteX49" fmla="*/ 4331619 w 5427758"/>
              <a:gd name="connsiteY49" fmla="*/ 10682278 h 10958725"/>
              <a:gd name="connsiteX50" fmla="*/ 4342251 w 5427758"/>
              <a:gd name="connsiteY50" fmla="*/ 10958725 h 10958725"/>
              <a:gd name="connsiteX0" fmla="*/ 0 w 5427758"/>
              <a:gd name="connsiteY0" fmla="*/ 0 h 10958725"/>
              <a:gd name="connsiteX1" fmla="*/ 225547 w 5427758"/>
              <a:gd name="connsiteY1" fmla="*/ 677359 h 10958725"/>
              <a:gd name="connsiteX2" fmla="*/ 389320 w 5427758"/>
              <a:gd name="connsiteY2" fmla="*/ 950315 h 10958725"/>
              <a:gd name="connsiteX3" fmla="*/ 553093 w 5427758"/>
              <a:gd name="connsiteY3" fmla="*/ 1277861 h 10958725"/>
              <a:gd name="connsiteX4" fmla="*/ 962526 w 5427758"/>
              <a:gd name="connsiteY4" fmla="*/ 1223270 h 10958725"/>
              <a:gd name="connsiteX5" fmla="*/ 1221834 w 5427758"/>
              <a:gd name="connsiteY5" fmla="*/ 1250565 h 10958725"/>
              <a:gd name="connsiteX6" fmla="*/ 1576675 w 5427758"/>
              <a:gd name="connsiteY6" fmla="*/ 1114088 h 10958725"/>
              <a:gd name="connsiteX7" fmla="*/ 1931517 w 5427758"/>
              <a:gd name="connsiteY7" fmla="*/ 1018553 h 10958725"/>
              <a:gd name="connsiteX8" fmla="*/ 2136234 w 5427758"/>
              <a:gd name="connsiteY8" fmla="*/ 991258 h 10958725"/>
              <a:gd name="connsiteX9" fmla="*/ 2313654 w 5427758"/>
              <a:gd name="connsiteY9" fmla="*/ 718303 h 10958725"/>
              <a:gd name="connsiteX10" fmla="*/ 2395541 w 5427758"/>
              <a:gd name="connsiteY10" fmla="*/ 527234 h 10958725"/>
              <a:gd name="connsiteX11" fmla="*/ 2736735 w 5427758"/>
              <a:gd name="connsiteY11" fmla="*/ 513586 h 10958725"/>
              <a:gd name="connsiteX12" fmla="*/ 2654848 w 5427758"/>
              <a:gd name="connsiteY12" fmla="*/ 854780 h 10958725"/>
              <a:gd name="connsiteX13" fmla="*/ 2613905 w 5427758"/>
              <a:gd name="connsiteY13" fmla="*/ 1059497 h 10958725"/>
              <a:gd name="connsiteX14" fmla="*/ 2982395 w 5427758"/>
              <a:gd name="connsiteY14" fmla="*/ 1236918 h 10958725"/>
              <a:gd name="connsiteX15" fmla="*/ 3077929 w 5427758"/>
              <a:gd name="connsiteY15" fmla="*/ 1318804 h 10958725"/>
              <a:gd name="connsiteX16" fmla="*/ 3528305 w 5427758"/>
              <a:gd name="connsiteY16" fmla="*/ 1277861 h 10958725"/>
              <a:gd name="connsiteX17" fmla="*/ 3610192 w 5427758"/>
              <a:gd name="connsiteY17" fmla="*/ 1591759 h 10958725"/>
              <a:gd name="connsiteX18" fmla="*/ 3460066 w 5427758"/>
              <a:gd name="connsiteY18" fmla="*/ 1673646 h 10958725"/>
              <a:gd name="connsiteX19" fmla="*/ 3569248 w 5427758"/>
              <a:gd name="connsiteY19" fmla="*/ 1960249 h 10958725"/>
              <a:gd name="connsiteX20" fmla="*/ 3159816 w 5427758"/>
              <a:gd name="connsiteY20" fmla="*/ 2164965 h 10958725"/>
              <a:gd name="connsiteX21" fmla="*/ 3241702 w 5427758"/>
              <a:gd name="connsiteY21" fmla="*/ 2601694 h 10958725"/>
              <a:gd name="connsiteX22" fmla="*/ 3473714 w 5427758"/>
              <a:gd name="connsiteY22" fmla="*/ 3079365 h 10958725"/>
              <a:gd name="connsiteX23" fmla="*/ 3501010 w 5427758"/>
              <a:gd name="connsiteY23" fmla="*/ 3584332 h 10958725"/>
              <a:gd name="connsiteX24" fmla="*/ 3828556 w 5427758"/>
              <a:gd name="connsiteY24" fmla="*/ 4021061 h 10958725"/>
              <a:gd name="connsiteX25" fmla="*/ 4142454 w 5427758"/>
              <a:gd name="connsiteY25" fmla="*/ 4253073 h 10958725"/>
              <a:gd name="connsiteX26" fmla="*/ 4347171 w 5427758"/>
              <a:gd name="connsiteY26" fmla="*/ 4212129 h 10958725"/>
              <a:gd name="connsiteX27" fmla="*/ 4360819 w 5427758"/>
              <a:gd name="connsiteY27" fmla="*/ 3952822 h 10958725"/>
              <a:gd name="connsiteX28" fmla="*/ 4497296 w 5427758"/>
              <a:gd name="connsiteY28" fmla="*/ 3638924 h 10958725"/>
              <a:gd name="connsiteX29" fmla="*/ 4674717 w 5427758"/>
              <a:gd name="connsiteY29" fmla="*/ 3365968 h 10958725"/>
              <a:gd name="connsiteX30" fmla="*/ 4893081 w 5427758"/>
              <a:gd name="connsiteY30" fmla="*/ 3365968 h 10958725"/>
              <a:gd name="connsiteX31" fmla="*/ 4988616 w 5427758"/>
              <a:gd name="connsiteY31" fmla="*/ 3529741 h 10958725"/>
              <a:gd name="connsiteX32" fmla="*/ 4934025 w 5427758"/>
              <a:gd name="connsiteY32" fmla="*/ 3898231 h 10958725"/>
              <a:gd name="connsiteX33" fmla="*/ 4920377 w 5427758"/>
              <a:gd name="connsiteY33" fmla="*/ 4102947 h 10958725"/>
              <a:gd name="connsiteX34" fmla="*/ 5329810 w 5427758"/>
              <a:gd name="connsiteY34" fmla="*/ 4471437 h 10958725"/>
              <a:gd name="connsiteX35" fmla="*/ 5411696 w 5427758"/>
              <a:gd name="connsiteY35" fmla="*/ 4798983 h 10958725"/>
              <a:gd name="connsiteX36" fmla="*/ 5084150 w 5427758"/>
              <a:gd name="connsiteY36" fmla="*/ 5645144 h 10958725"/>
              <a:gd name="connsiteX37" fmla="*/ 5084150 w 5427758"/>
              <a:gd name="connsiteY37" fmla="*/ 6204703 h 10958725"/>
              <a:gd name="connsiteX38" fmla="*/ 4415410 w 5427758"/>
              <a:gd name="connsiteY38" fmla="*/ 7023568 h 10958725"/>
              <a:gd name="connsiteX39" fmla="*/ 4033272 w 5427758"/>
              <a:gd name="connsiteY39" fmla="*/ 7473944 h 10958725"/>
              <a:gd name="connsiteX40" fmla="*/ 4046920 w 5427758"/>
              <a:gd name="connsiteY40" fmla="*/ 8456583 h 10958725"/>
              <a:gd name="connsiteX41" fmla="*/ 3883147 w 5427758"/>
              <a:gd name="connsiteY41" fmla="*/ 8866016 h 10958725"/>
              <a:gd name="connsiteX42" fmla="*/ 3869499 w 5427758"/>
              <a:gd name="connsiteY42" fmla="*/ 9193562 h 10958725"/>
              <a:gd name="connsiteX43" fmla="*/ 4129600 w 5427758"/>
              <a:gd name="connsiteY43" fmla="*/ 9906101 h 10958725"/>
              <a:gd name="connsiteX44" fmla="*/ 4097702 w 5427758"/>
              <a:gd name="connsiteY44" fmla="*/ 10065590 h 10958725"/>
              <a:gd name="connsiteX45" fmla="*/ 3799991 w 5427758"/>
              <a:gd name="connsiteY45" fmla="*/ 10161283 h 10958725"/>
              <a:gd name="connsiteX46" fmla="*/ 3714930 w 5427758"/>
              <a:gd name="connsiteY46" fmla="*/ 10427097 h 10958725"/>
              <a:gd name="connsiteX47" fmla="*/ 4033907 w 5427758"/>
              <a:gd name="connsiteY47" fmla="*/ 10586585 h 10958725"/>
              <a:gd name="connsiteX48" fmla="*/ 4331619 w 5427758"/>
              <a:gd name="connsiteY48" fmla="*/ 10682278 h 10958725"/>
              <a:gd name="connsiteX49" fmla="*/ 4342251 w 5427758"/>
              <a:gd name="connsiteY49" fmla="*/ 10958725 h 10958725"/>
              <a:gd name="connsiteX0" fmla="*/ 0 w 5427758"/>
              <a:gd name="connsiteY0" fmla="*/ 0 h 10958725"/>
              <a:gd name="connsiteX1" fmla="*/ 225547 w 5427758"/>
              <a:gd name="connsiteY1" fmla="*/ 677359 h 10958725"/>
              <a:gd name="connsiteX2" fmla="*/ 389320 w 5427758"/>
              <a:gd name="connsiteY2" fmla="*/ 950315 h 10958725"/>
              <a:gd name="connsiteX3" fmla="*/ 553093 w 5427758"/>
              <a:gd name="connsiteY3" fmla="*/ 1277861 h 10958725"/>
              <a:gd name="connsiteX4" fmla="*/ 962526 w 5427758"/>
              <a:gd name="connsiteY4" fmla="*/ 1223270 h 10958725"/>
              <a:gd name="connsiteX5" fmla="*/ 1221834 w 5427758"/>
              <a:gd name="connsiteY5" fmla="*/ 1250565 h 10958725"/>
              <a:gd name="connsiteX6" fmla="*/ 1576675 w 5427758"/>
              <a:gd name="connsiteY6" fmla="*/ 1114088 h 10958725"/>
              <a:gd name="connsiteX7" fmla="*/ 1931517 w 5427758"/>
              <a:gd name="connsiteY7" fmla="*/ 1018553 h 10958725"/>
              <a:gd name="connsiteX8" fmla="*/ 2136234 w 5427758"/>
              <a:gd name="connsiteY8" fmla="*/ 991258 h 10958725"/>
              <a:gd name="connsiteX9" fmla="*/ 2313654 w 5427758"/>
              <a:gd name="connsiteY9" fmla="*/ 718303 h 10958725"/>
              <a:gd name="connsiteX10" fmla="*/ 2395541 w 5427758"/>
              <a:gd name="connsiteY10" fmla="*/ 527234 h 10958725"/>
              <a:gd name="connsiteX11" fmla="*/ 2736735 w 5427758"/>
              <a:gd name="connsiteY11" fmla="*/ 513586 h 10958725"/>
              <a:gd name="connsiteX12" fmla="*/ 2654848 w 5427758"/>
              <a:gd name="connsiteY12" fmla="*/ 854780 h 10958725"/>
              <a:gd name="connsiteX13" fmla="*/ 2613905 w 5427758"/>
              <a:gd name="connsiteY13" fmla="*/ 1059497 h 10958725"/>
              <a:gd name="connsiteX14" fmla="*/ 2982395 w 5427758"/>
              <a:gd name="connsiteY14" fmla="*/ 1236918 h 10958725"/>
              <a:gd name="connsiteX15" fmla="*/ 3077929 w 5427758"/>
              <a:gd name="connsiteY15" fmla="*/ 1318804 h 10958725"/>
              <a:gd name="connsiteX16" fmla="*/ 3528305 w 5427758"/>
              <a:gd name="connsiteY16" fmla="*/ 1277861 h 10958725"/>
              <a:gd name="connsiteX17" fmla="*/ 3610192 w 5427758"/>
              <a:gd name="connsiteY17" fmla="*/ 1591759 h 10958725"/>
              <a:gd name="connsiteX18" fmla="*/ 3460066 w 5427758"/>
              <a:gd name="connsiteY18" fmla="*/ 1673646 h 10958725"/>
              <a:gd name="connsiteX19" fmla="*/ 3569248 w 5427758"/>
              <a:gd name="connsiteY19" fmla="*/ 1960249 h 10958725"/>
              <a:gd name="connsiteX20" fmla="*/ 3159816 w 5427758"/>
              <a:gd name="connsiteY20" fmla="*/ 2164965 h 10958725"/>
              <a:gd name="connsiteX21" fmla="*/ 3241702 w 5427758"/>
              <a:gd name="connsiteY21" fmla="*/ 2601694 h 10958725"/>
              <a:gd name="connsiteX22" fmla="*/ 3473714 w 5427758"/>
              <a:gd name="connsiteY22" fmla="*/ 3079365 h 10958725"/>
              <a:gd name="connsiteX23" fmla="*/ 3501010 w 5427758"/>
              <a:gd name="connsiteY23" fmla="*/ 3584332 h 10958725"/>
              <a:gd name="connsiteX24" fmla="*/ 3828556 w 5427758"/>
              <a:gd name="connsiteY24" fmla="*/ 4021061 h 10958725"/>
              <a:gd name="connsiteX25" fmla="*/ 4142454 w 5427758"/>
              <a:gd name="connsiteY25" fmla="*/ 4253073 h 10958725"/>
              <a:gd name="connsiteX26" fmla="*/ 4347171 w 5427758"/>
              <a:gd name="connsiteY26" fmla="*/ 4212129 h 10958725"/>
              <a:gd name="connsiteX27" fmla="*/ 4360819 w 5427758"/>
              <a:gd name="connsiteY27" fmla="*/ 3952822 h 10958725"/>
              <a:gd name="connsiteX28" fmla="*/ 4497296 w 5427758"/>
              <a:gd name="connsiteY28" fmla="*/ 3638924 h 10958725"/>
              <a:gd name="connsiteX29" fmla="*/ 4674717 w 5427758"/>
              <a:gd name="connsiteY29" fmla="*/ 3365968 h 10958725"/>
              <a:gd name="connsiteX30" fmla="*/ 4893081 w 5427758"/>
              <a:gd name="connsiteY30" fmla="*/ 3365968 h 10958725"/>
              <a:gd name="connsiteX31" fmla="*/ 4988616 w 5427758"/>
              <a:gd name="connsiteY31" fmla="*/ 3529741 h 10958725"/>
              <a:gd name="connsiteX32" fmla="*/ 4934025 w 5427758"/>
              <a:gd name="connsiteY32" fmla="*/ 3898231 h 10958725"/>
              <a:gd name="connsiteX33" fmla="*/ 4920377 w 5427758"/>
              <a:gd name="connsiteY33" fmla="*/ 4102947 h 10958725"/>
              <a:gd name="connsiteX34" fmla="*/ 5329810 w 5427758"/>
              <a:gd name="connsiteY34" fmla="*/ 4471437 h 10958725"/>
              <a:gd name="connsiteX35" fmla="*/ 5411696 w 5427758"/>
              <a:gd name="connsiteY35" fmla="*/ 4798983 h 10958725"/>
              <a:gd name="connsiteX36" fmla="*/ 5084150 w 5427758"/>
              <a:gd name="connsiteY36" fmla="*/ 5645144 h 10958725"/>
              <a:gd name="connsiteX37" fmla="*/ 5084150 w 5427758"/>
              <a:gd name="connsiteY37" fmla="*/ 6204703 h 10958725"/>
              <a:gd name="connsiteX38" fmla="*/ 4415410 w 5427758"/>
              <a:gd name="connsiteY38" fmla="*/ 7023568 h 10958725"/>
              <a:gd name="connsiteX39" fmla="*/ 4033272 w 5427758"/>
              <a:gd name="connsiteY39" fmla="*/ 7473944 h 10958725"/>
              <a:gd name="connsiteX40" fmla="*/ 3883147 w 5427758"/>
              <a:gd name="connsiteY40" fmla="*/ 8866016 h 10958725"/>
              <a:gd name="connsiteX41" fmla="*/ 3869499 w 5427758"/>
              <a:gd name="connsiteY41" fmla="*/ 9193562 h 10958725"/>
              <a:gd name="connsiteX42" fmla="*/ 4129600 w 5427758"/>
              <a:gd name="connsiteY42" fmla="*/ 9906101 h 10958725"/>
              <a:gd name="connsiteX43" fmla="*/ 4097702 w 5427758"/>
              <a:gd name="connsiteY43" fmla="*/ 10065590 h 10958725"/>
              <a:gd name="connsiteX44" fmla="*/ 3799991 w 5427758"/>
              <a:gd name="connsiteY44" fmla="*/ 10161283 h 10958725"/>
              <a:gd name="connsiteX45" fmla="*/ 3714930 w 5427758"/>
              <a:gd name="connsiteY45" fmla="*/ 10427097 h 10958725"/>
              <a:gd name="connsiteX46" fmla="*/ 4033907 w 5427758"/>
              <a:gd name="connsiteY46" fmla="*/ 10586585 h 10958725"/>
              <a:gd name="connsiteX47" fmla="*/ 4331619 w 5427758"/>
              <a:gd name="connsiteY47" fmla="*/ 10682278 h 10958725"/>
              <a:gd name="connsiteX48" fmla="*/ 4342251 w 5427758"/>
              <a:gd name="connsiteY48" fmla="*/ 10958725 h 10958725"/>
              <a:gd name="connsiteX0" fmla="*/ 0 w 5427758"/>
              <a:gd name="connsiteY0" fmla="*/ 0 h 10958725"/>
              <a:gd name="connsiteX1" fmla="*/ 225547 w 5427758"/>
              <a:gd name="connsiteY1" fmla="*/ 677359 h 10958725"/>
              <a:gd name="connsiteX2" fmla="*/ 389320 w 5427758"/>
              <a:gd name="connsiteY2" fmla="*/ 950315 h 10958725"/>
              <a:gd name="connsiteX3" fmla="*/ 553093 w 5427758"/>
              <a:gd name="connsiteY3" fmla="*/ 1277861 h 10958725"/>
              <a:gd name="connsiteX4" fmla="*/ 962526 w 5427758"/>
              <a:gd name="connsiteY4" fmla="*/ 1223270 h 10958725"/>
              <a:gd name="connsiteX5" fmla="*/ 1221834 w 5427758"/>
              <a:gd name="connsiteY5" fmla="*/ 1250565 h 10958725"/>
              <a:gd name="connsiteX6" fmla="*/ 1576675 w 5427758"/>
              <a:gd name="connsiteY6" fmla="*/ 1114088 h 10958725"/>
              <a:gd name="connsiteX7" fmla="*/ 1931517 w 5427758"/>
              <a:gd name="connsiteY7" fmla="*/ 1018553 h 10958725"/>
              <a:gd name="connsiteX8" fmla="*/ 2136234 w 5427758"/>
              <a:gd name="connsiteY8" fmla="*/ 991258 h 10958725"/>
              <a:gd name="connsiteX9" fmla="*/ 2313654 w 5427758"/>
              <a:gd name="connsiteY9" fmla="*/ 718303 h 10958725"/>
              <a:gd name="connsiteX10" fmla="*/ 2395541 w 5427758"/>
              <a:gd name="connsiteY10" fmla="*/ 527234 h 10958725"/>
              <a:gd name="connsiteX11" fmla="*/ 2736735 w 5427758"/>
              <a:gd name="connsiteY11" fmla="*/ 513586 h 10958725"/>
              <a:gd name="connsiteX12" fmla="*/ 2654848 w 5427758"/>
              <a:gd name="connsiteY12" fmla="*/ 854780 h 10958725"/>
              <a:gd name="connsiteX13" fmla="*/ 2613905 w 5427758"/>
              <a:gd name="connsiteY13" fmla="*/ 1059497 h 10958725"/>
              <a:gd name="connsiteX14" fmla="*/ 2982395 w 5427758"/>
              <a:gd name="connsiteY14" fmla="*/ 1236918 h 10958725"/>
              <a:gd name="connsiteX15" fmla="*/ 3077929 w 5427758"/>
              <a:gd name="connsiteY15" fmla="*/ 1318804 h 10958725"/>
              <a:gd name="connsiteX16" fmla="*/ 3528305 w 5427758"/>
              <a:gd name="connsiteY16" fmla="*/ 1277861 h 10958725"/>
              <a:gd name="connsiteX17" fmla="*/ 3610192 w 5427758"/>
              <a:gd name="connsiteY17" fmla="*/ 1591759 h 10958725"/>
              <a:gd name="connsiteX18" fmla="*/ 3460066 w 5427758"/>
              <a:gd name="connsiteY18" fmla="*/ 1673646 h 10958725"/>
              <a:gd name="connsiteX19" fmla="*/ 3569248 w 5427758"/>
              <a:gd name="connsiteY19" fmla="*/ 1960249 h 10958725"/>
              <a:gd name="connsiteX20" fmla="*/ 3159816 w 5427758"/>
              <a:gd name="connsiteY20" fmla="*/ 2164965 h 10958725"/>
              <a:gd name="connsiteX21" fmla="*/ 3241702 w 5427758"/>
              <a:gd name="connsiteY21" fmla="*/ 2601694 h 10958725"/>
              <a:gd name="connsiteX22" fmla="*/ 3473714 w 5427758"/>
              <a:gd name="connsiteY22" fmla="*/ 3079365 h 10958725"/>
              <a:gd name="connsiteX23" fmla="*/ 3501010 w 5427758"/>
              <a:gd name="connsiteY23" fmla="*/ 3584332 h 10958725"/>
              <a:gd name="connsiteX24" fmla="*/ 3828556 w 5427758"/>
              <a:gd name="connsiteY24" fmla="*/ 4021061 h 10958725"/>
              <a:gd name="connsiteX25" fmla="*/ 4142454 w 5427758"/>
              <a:gd name="connsiteY25" fmla="*/ 4253073 h 10958725"/>
              <a:gd name="connsiteX26" fmla="*/ 4347171 w 5427758"/>
              <a:gd name="connsiteY26" fmla="*/ 4212129 h 10958725"/>
              <a:gd name="connsiteX27" fmla="*/ 4360819 w 5427758"/>
              <a:gd name="connsiteY27" fmla="*/ 3952822 h 10958725"/>
              <a:gd name="connsiteX28" fmla="*/ 4497296 w 5427758"/>
              <a:gd name="connsiteY28" fmla="*/ 3638924 h 10958725"/>
              <a:gd name="connsiteX29" fmla="*/ 4674717 w 5427758"/>
              <a:gd name="connsiteY29" fmla="*/ 3365968 h 10958725"/>
              <a:gd name="connsiteX30" fmla="*/ 4893081 w 5427758"/>
              <a:gd name="connsiteY30" fmla="*/ 3365968 h 10958725"/>
              <a:gd name="connsiteX31" fmla="*/ 4988616 w 5427758"/>
              <a:gd name="connsiteY31" fmla="*/ 3529741 h 10958725"/>
              <a:gd name="connsiteX32" fmla="*/ 4934025 w 5427758"/>
              <a:gd name="connsiteY32" fmla="*/ 3898231 h 10958725"/>
              <a:gd name="connsiteX33" fmla="*/ 4920377 w 5427758"/>
              <a:gd name="connsiteY33" fmla="*/ 4102947 h 10958725"/>
              <a:gd name="connsiteX34" fmla="*/ 5329810 w 5427758"/>
              <a:gd name="connsiteY34" fmla="*/ 4471437 h 10958725"/>
              <a:gd name="connsiteX35" fmla="*/ 5411696 w 5427758"/>
              <a:gd name="connsiteY35" fmla="*/ 4798983 h 10958725"/>
              <a:gd name="connsiteX36" fmla="*/ 5084150 w 5427758"/>
              <a:gd name="connsiteY36" fmla="*/ 5645144 h 10958725"/>
              <a:gd name="connsiteX37" fmla="*/ 5084150 w 5427758"/>
              <a:gd name="connsiteY37" fmla="*/ 6204703 h 10958725"/>
              <a:gd name="connsiteX38" fmla="*/ 4415410 w 5427758"/>
              <a:gd name="connsiteY38" fmla="*/ 7023568 h 10958725"/>
              <a:gd name="connsiteX39" fmla="*/ 4033272 w 5427758"/>
              <a:gd name="connsiteY39" fmla="*/ 7473944 h 10958725"/>
              <a:gd name="connsiteX40" fmla="*/ 3869499 w 5427758"/>
              <a:gd name="connsiteY40" fmla="*/ 9193562 h 10958725"/>
              <a:gd name="connsiteX41" fmla="*/ 4129600 w 5427758"/>
              <a:gd name="connsiteY41" fmla="*/ 9906101 h 10958725"/>
              <a:gd name="connsiteX42" fmla="*/ 4097702 w 5427758"/>
              <a:gd name="connsiteY42" fmla="*/ 10065590 h 10958725"/>
              <a:gd name="connsiteX43" fmla="*/ 3799991 w 5427758"/>
              <a:gd name="connsiteY43" fmla="*/ 10161283 h 10958725"/>
              <a:gd name="connsiteX44" fmla="*/ 3714930 w 5427758"/>
              <a:gd name="connsiteY44" fmla="*/ 10427097 h 10958725"/>
              <a:gd name="connsiteX45" fmla="*/ 4033907 w 5427758"/>
              <a:gd name="connsiteY45" fmla="*/ 10586585 h 10958725"/>
              <a:gd name="connsiteX46" fmla="*/ 4331619 w 5427758"/>
              <a:gd name="connsiteY46" fmla="*/ 10682278 h 10958725"/>
              <a:gd name="connsiteX47" fmla="*/ 4342251 w 5427758"/>
              <a:gd name="connsiteY47" fmla="*/ 10958725 h 10958725"/>
              <a:gd name="connsiteX0" fmla="*/ 0 w 5427758"/>
              <a:gd name="connsiteY0" fmla="*/ 0 h 10958725"/>
              <a:gd name="connsiteX1" fmla="*/ 225547 w 5427758"/>
              <a:gd name="connsiteY1" fmla="*/ 677359 h 10958725"/>
              <a:gd name="connsiteX2" fmla="*/ 389320 w 5427758"/>
              <a:gd name="connsiteY2" fmla="*/ 950315 h 10958725"/>
              <a:gd name="connsiteX3" fmla="*/ 553093 w 5427758"/>
              <a:gd name="connsiteY3" fmla="*/ 1277861 h 10958725"/>
              <a:gd name="connsiteX4" fmla="*/ 962526 w 5427758"/>
              <a:gd name="connsiteY4" fmla="*/ 1223270 h 10958725"/>
              <a:gd name="connsiteX5" fmla="*/ 1221834 w 5427758"/>
              <a:gd name="connsiteY5" fmla="*/ 1250565 h 10958725"/>
              <a:gd name="connsiteX6" fmla="*/ 1576675 w 5427758"/>
              <a:gd name="connsiteY6" fmla="*/ 1114088 h 10958725"/>
              <a:gd name="connsiteX7" fmla="*/ 1931517 w 5427758"/>
              <a:gd name="connsiteY7" fmla="*/ 1018553 h 10958725"/>
              <a:gd name="connsiteX8" fmla="*/ 2136234 w 5427758"/>
              <a:gd name="connsiteY8" fmla="*/ 991258 h 10958725"/>
              <a:gd name="connsiteX9" fmla="*/ 2313654 w 5427758"/>
              <a:gd name="connsiteY9" fmla="*/ 718303 h 10958725"/>
              <a:gd name="connsiteX10" fmla="*/ 2395541 w 5427758"/>
              <a:gd name="connsiteY10" fmla="*/ 527234 h 10958725"/>
              <a:gd name="connsiteX11" fmla="*/ 2736735 w 5427758"/>
              <a:gd name="connsiteY11" fmla="*/ 513586 h 10958725"/>
              <a:gd name="connsiteX12" fmla="*/ 2654848 w 5427758"/>
              <a:gd name="connsiteY12" fmla="*/ 854780 h 10958725"/>
              <a:gd name="connsiteX13" fmla="*/ 2613905 w 5427758"/>
              <a:gd name="connsiteY13" fmla="*/ 1059497 h 10958725"/>
              <a:gd name="connsiteX14" fmla="*/ 2982395 w 5427758"/>
              <a:gd name="connsiteY14" fmla="*/ 1236918 h 10958725"/>
              <a:gd name="connsiteX15" fmla="*/ 3077929 w 5427758"/>
              <a:gd name="connsiteY15" fmla="*/ 1318804 h 10958725"/>
              <a:gd name="connsiteX16" fmla="*/ 3528305 w 5427758"/>
              <a:gd name="connsiteY16" fmla="*/ 1277861 h 10958725"/>
              <a:gd name="connsiteX17" fmla="*/ 3610192 w 5427758"/>
              <a:gd name="connsiteY17" fmla="*/ 1591759 h 10958725"/>
              <a:gd name="connsiteX18" fmla="*/ 3460066 w 5427758"/>
              <a:gd name="connsiteY18" fmla="*/ 1673646 h 10958725"/>
              <a:gd name="connsiteX19" fmla="*/ 3569248 w 5427758"/>
              <a:gd name="connsiteY19" fmla="*/ 1960249 h 10958725"/>
              <a:gd name="connsiteX20" fmla="*/ 3159816 w 5427758"/>
              <a:gd name="connsiteY20" fmla="*/ 2164965 h 10958725"/>
              <a:gd name="connsiteX21" fmla="*/ 3241702 w 5427758"/>
              <a:gd name="connsiteY21" fmla="*/ 2601694 h 10958725"/>
              <a:gd name="connsiteX22" fmla="*/ 3473714 w 5427758"/>
              <a:gd name="connsiteY22" fmla="*/ 3079365 h 10958725"/>
              <a:gd name="connsiteX23" fmla="*/ 3501010 w 5427758"/>
              <a:gd name="connsiteY23" fmla="*/ 3584332 h 10958725"/>
              <a:gd name="connsiteX24" fmla="*/ 3828556 w 5427758"/>
              <a:gd name="connsiteY24" fmla="*/ 4021061 h 10958725"/>
              <a:gd name="connsiteX25" fmla="*/ 4142454 w 5427758"/>
              <a:gd name="connsiteY25" fmla="*/ 4253073 h 10958725"/>
              <a:gd name="connsiteX26" fmla="*/ 4347171 w 5427758"/>
              <a:gd name="connsiteY26" fmla="*/ 4212129 h 10958725"/>
              <a:gd name="connsiteX27" fmla="*/ 4360819 w 5427758"/>
              <a:gd name="connsiteY27" fmla="*/ 3952822 h 10958725"/>
              <a:gd name="connsiteX28" fmla="*/ 4497296 w 5427758"/>
              <a:gd name="connsiteY28" fmla="*/ 3638924 h 10958725"/>
              <a:gd name="connsiteX29" fmla="*/ 4674717 w 5427758"/>
              <a:gd name="connsiteY29" fmla="*/ 3365968 h 10958725"/>
              <a:gd name="connsiteX30" fmla="*/ 4893081 w 5427758"/>
              <a:gd name="connsiteY30" fmla="*/ 3365968 h 10958725"/>
              <a:gd name="connsiteX31" fmla="*/ 4988616 w 5427758"/>
              <a:gd name="connsiteY31" fmla="*/ 3529741 h 10958725"/>
              <a:gd name="connsiteX32" fmla="*/ 4934025 w 5427758"/>
              <a:gd name="connsiteY32" fmla="*/ 3898231 h 10958725"/>
              <a:gd name="connsiteX33" fmla="*/ 4920377 w 5427758"/>
              <a:gd name="connsiteY33" fmla="*/ 4102947 h 10958725"/>
              <a:gd name="connsiteX34" fmla="*/ 5329810 w 5427758"/>
              <a:gd name="connsiteY34" fmla="*/ 4471437 h 10958725"/>
              <a:gd name="connsiteX35" fmla="*/ 5411696 w 5427758"/>
              <a:gd name="connsiteY35" fmla="*/ 4798983 h 10958725"/>
              <a:gd name="connsiteX36" fmla="*/ 5084150 w 5427758"/>
              <a:gd name="connsiteY36" fmla="*/ 5645144 h 10958725"/>
              <a:gd name="connsiteX37" fmla="*/ 5084150 w 5427758"/>
              <a:gd name="connsiteY37" fmla="*/ 6204703 h 10958725"/>
              <a:gd name="connsiteX38" fmla="*/ 4415410 w 5427758"/>
              <a:gd name="connsiteY38" fmla="*/ 7023568 h 10958725"/>
              <a:gd name="connsiteX39" fmla="*/ 4033272 w 5427758"/>
              <a:gd name="connsiteY39" fmla="*/ 7473944 h 10958725"/>
              <a:gd name="connsiteX40" fmla="*/ 3869499 w 5427758"/>
              <a:gd name="connsiteY40" fmla="*/ 9193562 h 10958725"/>
              <a:gd name="connsiteX41" fmla="*/ 4129600 w 5427758"/>
              <a:gd name="connsiteY41" fmla="*/ 9906101 h 10958725"/>
              <a:gd name="connsiteX42" fmla="*/ 3799991 w 5427758"/>
              <a:gd name="connsiteY42" fmla="*/ 10161283 h 10958725"/>
              <a:gd name="connsiteX43" fmla="*/ 3714930 w 5427758"/>
              <a:gd name="connsiteY43" fmla="*/ 10427097 h 10958725"/>
              <a:gd name="connsiteX44" fmla="*/ 4033907 w 5427758"/>
              <a:gd name="connsiteY44" fmla="*/ 10586585 h 10958725"/>
              <a:gd name="connsiteX45" fmla="*/ 4331619 w 5427758"/>
              <a:gd name="connsiteY45" fmla="*/ 10682278 h 10958725"/>
              <a:gd name="connsiteX46" fmla="*/ 4342251 w 5427758"/>
              <a:gd name="connsiteY46" fmla="*/ 10958725 h 10958725"/>
              <a:gd name="connsiteX0" fmla="*/ 0 w 5427758"/>
              <a:gd name="connsiteY0" fmla="*/ 0 h 10958725"/>
              <a:gd name="connsiteX1" fmla="*/ 225547 w 5427758"/>
              <a:gd name="connsiteY1" fmla="*/ 677359 h 10958725"/>
              <a:gd name="connsiteX2" fmla="*/ 389320 w 5427758"/>
              <a:gd name="connsiteY2" fmla="*/ 950315 h 10958725"/>
              <a:gd name="connsiteX3" fmla="*/ 553093 w 5427758"/>
              <a:gd name="connsiteY3" fmla="*/ 1277861 h 10958725"/>
              <a:gd name="connsiteX4" fmla="*/ 962526 w 5427758"/>
              <a:gd name="connsiteY4" fmla="*/ 1223270 h 10958725"/>
              <a:gd name="connsiteX5" fmla="*/ 1221834 w 5427758"/>
              <a:gd name="connsiteY5" fmla="*/ 1250565 h 10958725"/>
              <a:gd name="connsiteX6" fmla="*/ 1576675 w 5427758"/>
              <a:gd name="connsiteY6" fmla="*/ 1114088 h 10958725"/>
              <a:gd name="connsiteX7" fmla="*/ 1931517 w 5427758"/>
              <a:gd name="connsiteY7" fmla="*/ 1018553 h 10958725"/>
              <a:gd name="connsiteX8" fmla="*/ 2136234 w 5427758"/>
              <a:gd name="connsiteY8" fmla="*/ 991258 h 10958725"/>
              <a:gd name="connsiteX9" fmla="*/ 2313654 w 5427758"/>
              <a:gd name="connsiteY9" fmla="*/ 718303 h 10958725"/>
              <a:gd name="connsiteX10" fmla="*/ 2395541 w 5427758"/>
              <a:gd name="connsiteY10" fmla="*/ 527234 h 10958725"/>
              <a:gd name="connsiteX11" fmla="*/ 2736735 w 5427758"/>
              <a:gd name="connsiteY11" fmla="*/ 513586 h 10958725"/>
              <a:gd name="connsiteX12" fmla="*/ 2654848 w 5427758"/>
              <a:gd name="connsiteY12" fmla="*/ 854780 h 10958725"/>
              <a:gd name="connsiteX13" fmla="*/ 2613905 w 5427758"/>
              <a:gd name="connsiteY13" fmla="*/ 1059497 h 10958725"/>
              <a:gd name="connsiteX14" fmla="*/ 2982395 w 5427758"/>
              <a:gd name="connsiteY14" fmla="*/ 1236918 h 10958725"/>
              <a:gd name="connsiteX15" fmla="*/ 3077929 w 5427758"/>
              <a:gd name="connsiteY15" fmla="*/ 1318804 h 10958725"/>
              <a:gd name="connsiteX16" fmla="*/ 3528305 w 5427758"/>
              <a:gd name="connsiteY16" fmla="*/ 1277861 h 10958725"/>
              <a:gd name="connsiteX17" fmla="*/ 3610192 w 5427758"/>
              <a:gd name="connsiteY17" fmla="*/ 1591759 h 10958725"/>
              <a:gd name="connsiteX18" fmla="*/ 3460066 w 5427758"/>
              <a:gd name="connsiteY18" fmla="*/ 1673646 h 10958725"/>
              <a:gd name="connsiteX19" fmla="*/ 3569248 w 5427758"/>
              <a:gd name="connsiteY19" fmla="*/ 1960249 h 10958725"/>
              <a:gd name="connsiteX20" fmla="*/ 3159816 w 5427758"/>
              <a:gd name="connsiteY20" fmla="*/ 2164965 h 10958725"/>
              <a:gd name="connsiteX21" fmla="*/ 3241702 w 5427758"/>
              <a:gd name="connsiteY21" fmla="*/ 2601694 h 10958725"/>
              <a:gd name="connsiteX22" fmla="*/ 3473714 w 5427758"/>
              <a:gd name="connsiteY22" fmla="*/ 3079365 h 10958725"/>
              <a:gd name="connsiteX23" fmla="*/ 3501010 w 5427758"/>
              <a:gd name="connsiteY23" fmla="*/ 3584332 h 10958725"/>
              <a:gd name="connsiteX24" fmla="*/ 3828556 w 5427758"/>
              <a:gd name="connsiteY24" fmla="*/ 4021061 h 10958725"/>
              <a:gd name="connsiteX25" fmla="*/ 4142454 w 5427758"/>
              <a:gd name="connsiteY25" fmla="*/ 4253073 h 10958725"/>
              <a:gd name="connsiteX26" fmla="*/ 4347171 w 5427758"/>
              <a:gd name="connsiteY26" fmla="*/ 4212129 h 10958725"/>
              <a:gd name="connsiteX27" fmla="*/ 4360819 w 5427758"/>
              <a:gd name="connsiteY27" fmla="*/ 3952822 h 10958725"/>
              <a:gd name="connsiteX28" fmla="*/ 4497296 w 5427758"/>
              <a:gd name="connsiteY28" fmla="*/ 3638924 h 10958725"/>
              <a:gd name="connsiteX29" fmla="*/ 4674717 w 5427758"/>
              <a:gd name="connsiteY29" fmla="*/ 3365968 h 10958725"/>
              <a:gd name="connsiteX30" fmla="*/ 4893081 w 5427758"/>
              <a:gd name="connsiteY30" fmla="*/ 3365968 h 10958725"/>
              <a:gd name="connsiteX31" fmla="*/ 4988616 w 5427758"/>
              <a:gd name="connsiteY31" fmla="*/ 3529741 h 10958725"/>
              <a:gd name="connsiteX32" fmla="*/ 4934025 w 5427758"/>
              <a:gd name="connsiteY32" fmla="*/ 3898231 h 10958725"/>
              <a:gd name="connsiteX33" fmla="*/ 4920377 w 5427758"/>
              <a:gd name="connsiteY33" fmla="*/ 4102947 h 10958725"/>
              <a:gd name="connsiteX34" fmla="*/ 5329810 w 5427758"/>
              <a:gd name="connsiteY34" fmla="*/ 4471437 h 10958725"/>
              <a:gd name="connsiteX35" fmla="*/ 5411696 w 5427758"/>
              <a:gd name="connsiteY35" fmla="*/ 4798983 h 10958725"/>
              <a:gd name="connsiteX36" fmla="*/ 5084150 w 5427758"/>
              <a:gd name="connsiteY36" fmla="*/ 5645144 h 10958725"/>
              <a:gd name="connsiteX37" fmla="*/ 5084150 w 5427758"/>
              <a:gd name="connsiteY37" fmla="*/ 6204703 h 10958725"/>
              <a:gd name="connsiteX38" fmla="*/ 4415410 w 5427758"/>
              <a:gd name="connsiteY38" fmla="*/ 7023568 h 10958725"/>
              <a:gd name="connsiteX39" fmla="*/ 4033272 w 5427758"/>
              <a:gd name="connsiteY39" fmla="*/ 7473944 h 10958725"/>
              <a:gd name="connsiteX40" fmla="*/ 3869499 w 5427758"/>
              <a:gd name="connsiteY40" fmla="*/ 9193562 h 10958725"/>
              <a:gd name="connsiteX41" fmla="*/ 4129600 w 5427758"/>
              <a:gd name="connsiteY41" fmla="*/ 9906101 h 10958725"/>
              <a:gd name="connsiteX42" fmla="*/ 3799991 w 5427758"/>
              <a:gd name="connsiteY42" fmla="*/ 10161283 h 10958725"/>
              <a:gd name="connsiteX43" fmla="*/ 4033907 w 5427758"/>
              <a:gd name="connsiteY43" fmla="*/ 10586585 h 10958725"/>
              <a:gd name="connsiteX44" fmla="*/ 4331619 w 5427758"/>
              <a:gd name="connsiteY44" fmla="*/ 10682278 h 10958725"/>
              <a:gd name="connsiteX45" fmla="*/ 4342251 w 5427758"/>
              <a:gd name="connsiteY45" fmla="*/ 10958725 h 10958725"/>
              <a:gd name="connsiteX0" fmla="*/ 0 w 5427758"/>
              <a:gd name="connsiteY0" fmla="*/ 0 h 10958725"/>
              <a:gd name="connsiteX1" fmla="*/ 225547 w 5427758"/>
              <a:gd name="connsiteY1" fmla="*/ 677359 h 10958725"/>
              <a:gd name="connsiteX2" fmla="*/ 389320 w 5427758"/>
              <a:gd name="connsiteY2" fmla="*/ 950315 h 10958725"/>
              <a:gd name="connsiteX3" fmla="*/ 553093 w 5427758"/>
              <a:gd name="connsiteY3" fmla="*/ 1277861 h 10958725"/>
              <a:gd name="connsiteX4" fmla="*/ 962526 w 5427758"/>
              <a:gd name="connsiteY4" fmla="*/ 1223270 h 10958725"/>
              <a:gd name="connsiteX5" fmla="*/ 1221834 w 5427758"/>
              <a:gd name="connsiteY5" fmla="*/ 1250565 h 10958725"/>
              <a:gd name="connsiteX6" fmla="*/ 1576675 w 5427758"/>
              <a:gd name="connsiteY6" fmla="*/ 1114088 h 10958725"/>
              <a:gd name="connsiteX7" fmla="*/ 1931517 w 5427758"/>
              <a:gd name="connsiteY7" fmla="*/ 1018553 h 10958725"/>
              <a:gd name="connsiteX8" fmla="*/ 2136234 w 5427758"/>
              <a:gd name="connsiteY8" fmla="*/ 991258 h 10958725"/>
              <a:gd name="connsiteX9" fmla="*/ 2313654 w 5427758"/>
              <a:gd name="connsiteY9" fmla="*/ 718303 h 10958725"/>
              <a:gd name="connsiteX10" fmla="*/ 2395541 w 5427758"/>
              <a:gd name="connsiteY10" fmla="*/ 527234 h 10958725"/>
              <a:gd name="connsiteX11" fmla="*/ 2736735 w 5427758"/>
              <a:gd name="connsiteY11" fmla="*/ 513586 h 10958725"/>
              <a:gd name="connsiteX12" fmla="*/ 2654848 w 5427758"/>
              <a:gd name="connsiteY12" fmla="*/ 854780 h 10958725"/>
              <a:gd name="connsiteX13" fmla="*/ 2613905 w 5427758"/>
              <a:gd name="connsiteY13" fmla="*/ 1059497 h 10958725"/>
              <a:gd name="connsiteX14" fmla="*/ 2982395 w 5427758"/>
              <a:gd name="connsiteY14" fmla="*/ 1236918 h 10958725"/>
              <a:gd name="connsiteX15" fmla="*/ 3077929 w 5427758"/>
              <a:gd name="connsiteY15" fmla="*/ 1318804 h 10958725"/>
              <a:gd name="connsiteX16" fmla="*/ 3528305 w 5427758"/>
              <a:gd name="connsiteY16" fmla="*/ 1277861 h 10958725"/>
              <a:gd name="connsiteX17" fmla="*/ 3610192 w 5427758"/>
              <a:gd name="connsiteY17" fmla="*/ 1591759 h 10958725"/>
              <a:gd name="connsiteX18" fmla="*/ 3460066 w 5427758"/>
              <a:gd name="connsiteY18" fmla="*/ 1673646 h 10958725"/>
              <a:gd name="connsiteX19" fmla="*/ 3569248 w 5427758"/>
              <a:gd name="connsiteY19" fmla="*/ 1960249 h 10958725"/>
              <a:gd name="connsiteX20" fmla="*/ 3159816 w 5427758"/>
              <a:gd name="connsiteY20" fmla="*/ 2164965 h 10958725"/>
              <a:gd name="connsiteX21" fmla="*/ 3241702 w 5427758"/>
              <a:gd name="connsiteY21" fmla="*/ 2601694 h 10958725"/>
              <a:gd name="connsiteX22" fmla="*/ 3473714 w 5427758"/>
              <a:gd name="connsiteY22" fmla="*/ 3079365 h 10958725"/>
              <a:gd name="connsiteX23" fmla="*/ 3501010 w 5427758"/>
              <a:gd name="connsiteY23" fmla="*/ 3584332 h 10958725"/>
              <a:gd name="connsiteX24" fmla="*/ 3828556 w 5427758"/>
              <a:gd name="connsiteY24" fmla="*/ 4021061 h 10958725"/>
              <a:gd name="connsiteX25" fmla="*/ 4142454 w 5427758"/>
              <a:gd name="connsiteY25" fmla="*/ 4253073 h 10958725"/>
              <a:gd name="connsiteX26" fmla="*/ 4347171 w 5427758"/>
              <a:gd name="connsiteY26" fmla="*/ 4212129 h 10958725"/>
              <a:gd name="connsiteX27" fmla="*/ 4360819 w 5427758"/>
              <a:gd name="connsiteY27" fmla="*/ 3952822 h 10958725"/>
              <a:gd name="connsiteX28" fmla="*/ 4497296 w 5427758"/>
              <a:gd name="connsiteY28" fmla="*/ 3638924 h 10958725"/>
              <a:gd name="connsiteX29" fmla="*/ 4674717 w 5427758"/>
              <a:gd name="connsiteY29" fmla="*/ 3365968 h 10958725"/>
              <a:gd name="connsiteX30" fmla="*/ 4893081 w 5427758"/>
              <a:gd name="connsiteY30" fmla="*/ 3365968 h 10958725"/>
              <a:gd name="connsiteX31" fmla="*/ 4988616 w 5427758"/>
              <a:gd name="connsiteY31" fmla="*/ 3529741 h 10958725"/>
              <a:gd name="connsiteX32" fmla="*/ 4934025 w 5427758"/>
              <a:gd name="connsiteY32" fmla="*/ 3898231 h 10958725"/>
              <a:gd name="connsiteX33" fmla="*/ 4920377 w 5427758"/>
              <a:gd name="connsiteY33" fmla="*/ 4102947 h 10958725"/>
              <a:gd name="connsiteX34" fmla="*/ 5329810 w 5427758"/>
              <a:gd name="connsiteY34" fmla="*/ 4471437 h 10958725"/>
              <a:gd name="connsiteX35" fmla="*/ 5411696 w 5427758"/>
              <a:gd name="connsiteY35" fmla="*/ 4798983 h 10958725"/>
              <a:gd name="connsiteX36" fmla="*/ 5084150 w 5427758"/>
              <a:gd name="connsiteY36" fmla="*/ 5645144 h 10958725"/>
              <a:gd name="connsiteX37" fmla="*/ 5084150 w 5427758"/>
              <a:gd name="connsiteY37" fmla="*/ 6204703 h 10958725"/>
              <a:gd name="connsiteX38" fmla="*/ 4415410 w 5427758"/>
              <a:gd name="connsiteY38" fmla="*/ 7023568 h 10958725"/>
              <a:gd name="connsiteX39" fmla="*/ 4033272 w 5427758"/>
              <a:gd name="connsiteY39" fmla="*/ 7473944 h 10958725"/>
              <a:gd name="connsiteX40" fmla="*/ 3869499 w 5427758"/>
              <a:gd name="connsiteY40" fmla="*/ 9193562 h 10958725"/>
              <a:gd name="connsiteX41" fmla="*/ 4129600 w 5427758"/>
              <a:gd name="connsiteY41" fmla="*/ 9906101 h 10958725"/>
              <a:gd name="connsiteX42" fmla="*/ 4033907 w 5427758"/>
              <a:gd name="connsiteY42" fmla="*/ 10586585 h 10958725"/>
              <a:gd name="connsiteX43" fmla="*/ 4331619 w 5427758"/>
              <a:gd name="connsiteY43" fmla="*/ 10682278 h 10958725"/>
              <a:gd name="connsiteX44" fmla="*/ 4342251 w 5427758"/>
              <a:gd name="connsiteY44" fmla="*/ 10958725 h 10958725"/>
              <a:gd name="connsiteX0" fmla="*/ 0 w 5427758"/>
              <a:gd name="connsiteY0" fmla="*/ 0 h 10958725"/>
              <a:gd name="connsiteX1" fmla="*/ 225547 w 5427758"/>
              <a:gd name="connsiteY1" fmla="*/ 677359 h 10958725"/>
              <a:gd name="connsiteX2" fmla="*/ 389320 w 5427758"/>
              <a:gd name="connsiteY2" fmla="*/ 950315 h 10958725"/>
              <a:gd name="connsiteX3" fmla="*/ 553093 w 5427758"/>
              <a:gd name="connsiteY3" fmla="*/ 1277861 h 10958725"/>
              <a:gd name="connsiteX4" fmla="*/ 962526 w 5427758"/>
              <a:gd name="connsiteY4" fmla="*/ 1223270 h 10958725"/>
              <a:gd name="connsiteX5" fmla="*/ 1221834 w 5427758"/>
              <a:gd name="connsiteY5" fmla="*/ 1250565 h 10958725"/>
              <a:gd name="connsiteX6" fmla="*/ 1576675 w 5427758"/>
              <a:gd name="connsiteY6" fmla="*/ 1114088 h 10958725"/>
              <a:gd name="connsiteX7" fmla="*/ 1931517 w 5427758"/>
              <a:gd name="connsiteY7" fmla="*/ 1018553 h 10958725"/>
              <a:gd name="connsiteX8" fmla="*/ 2136234 w 5427758"/>
              <a:gd name="connsiteY8" fmla="*/ 991258 h 10958725"/>
              <a:gd name="connsiteX9" fmla="*/ 2313654 w 5427758"/>
              <a:gd name="connsiteY9" fmla="*/ 718303 h 10958725"/>
              <a:gd name="connsiteX10" fmla="*/ 2395541 w 5427758"/>
              <a:gd name="connsiteY10" fmla="*/ 527234 h 10958725"/>
              <a:gd name="connsiteX11" fmla="*/ 2736735 w 5427758"/>
              <a:gd name="connsiteY11" fmla="*/ 513586 h 10958725"/>
              <a:gd name="connsiteX12" fmla="*/ 2654848 w 5427758"/>
              <a:gd name="connsiteY12" fmla="*/ 854780 h 10958725"/>
              <a:gd name="connsiteX13" fmla="*/ 2613905 w 5427758"/>
              <a:gd name="connsiteY13" fmla="*/ 1059497 h 10958725"/>
              <a:gd name="connsiteX14" fmla="*/ 2982395 w 5427758"/>
              <a:gd name="connsiteY14" fmla="*/ 1236918 h 10958725"/>
              <a:gd name="connsiteX15" fmla="*/ 3077929 w 5427758"/>
              <a:gd name="connsiteY15" fmla="*/ 1318804 h 10958725"/>
              <a:gd name="connsiteX16" fmla="*/ 3528305 w 5427758"/>
              <a:gd name="connsiteY16" fmla="*/ 1277861 h 10958725"/>
              <a:gd name="connsiteX17" fmla="*/ 3610192 w 5427758"/>
              <a:gd name="connsiteY17" fmla="*/ 1591759 h 10958725"/>
              <a:gd name="connsiteX18" fmla="*/ 3460066 w 5427758"/>
              <a:gd name="connsiteY18" fmla="*/ 1673646 h 10958725"/>
              <a:gd name="connsiteX19" fmla="*/ 3569248 w 5427758"/>
              <a:gd name="connsiteY19" fmla="*/ 1960249 h 10958725"/>
              <a:gd name="connsiteX20" fmla="*/ 3159816 w 5427758"/>
              <a:gd name="connsiteY20" fmla="*/ 2164965 h 10958725"/>
              <a:gd name="connsiteX21" fmla="*/ 3241702 w 5427758"/>
              <a:gd name="connsiteY21" fmla="*/ 2601694 h 10958725"/>
              <a:gd name="connsiteX22" fmla="*/ 3473714 w 5427758"/>
              <a:gd name="connsiteY22" fmla="*/ 3079365 h 10958725"/>
              <a:gd name="connsiteX23" fmla="*/ 3501010 w 5427758"/>
              <a:gd name="connsiteY23" fmla="*/ 3584332 h 10958725"/>
              <a:gd name="connsiteX24" fmla="*/ 3828556 w 5427758"/>
              <a:gd name="connsiteY24" fmla="*/ 4021061 h 10958725"/>
              <a:gd name="connsiteX25" fmla="*/ 4142454 w 5427758"/>
              <a:gd name="connsiteY25" fmla="*/ 4253073 h 10958725"/>
              <a:gd name="connsiteX26" fmla="*/ 4347171 w 5427758"/>
              <a:gd name="connsiteY26" fmla="*/ 4212129 h 10958725"/>
              <a:gd name="connsiteX27" fmla="*/ 4360819 w 5427758"/>
              <a:gd name="connsiteY27" fmla="*/ 3952822 h 10958725"/>
              <a:gd name="connsiteX28" fmla="*/ 4497296 w 5427758"/>
              <a:gd name="connsiteY28" fmla="*/ 3638924 h 10958725"/>
              <a:gd name="connsiteX29" fmla="*/ 4674717 w 5427758"/>
              <a:gd name="connsiteY29" fmla="*/ 3365968 h 10958725"/>
              <a:gd name="connsiteX30" fmla="*/ 4893081 w 5427758"/>
              <a:gd name="connsiteY30" fmla="*/ 3365968 h 10958725"/>
              <a:gd name="connsiteX31" fmla="*/ 4988616 w 5427758"/>
              <a:gd name="connsiteY31" fmla="*/ 3529741 h 10958725"/>
              <a:gd name="connsiteX32" fmla="*/ 4934025 w 5427758"/>
              <a:gd name="connsiteY32" fmla="*/ 3898231 h 10958725"/>
              <a:gd name="connsiteX33" fmla="*/ 4920377 w 5427758"/>
              <a:gd name="connsiteY33" fmla="*/ 4102947 h 10958725"/>
              <a:gd name="connsiteX34" fmla="*/ 5329810 w 5427758"/>
              <a:gd name="connsiteY34" fmla="*/ 4471437 h 10958725"/>
              <a:gd name="connsiteX35" fmla="*/ 5411696 w 5427758"/>
              <a:gd name="connsiteY35" fmla="*/ 4798983 h 10958725"/>
              <a:gd name="connsiteX36" fmla="*/ 5084150 w 5427758"/>
              <a:gd name="connsiteY36" fmla="*/ 5645144 h 10958725"/>
              <a:gd name="connsiteX37" fmla="*/ 5084150 w 5427758"/>
              <a:gd name="connsiteY37" fmla="*/ 6204703 h 10958725"/>
              <a:gd name="connsiteX38" fmla="*/ 4415410 w 5427758"/>
              <a:gd name="connsiteY38" fmla="*/ 7023568 h 10958725"/>
              <a:gd name="connsiteX39" fmla="*/ 4033272 w 5427758"/>
              <a:gd name="connsiteY39" fmla="*/ 7473944 h 10958725"/>
              <a:gd name="connsiteX40" fmla="*/ 3869499 w 5427758"/>
              <a:gd name="connsiteY40" fmla="*/ 9193562 h 10958725"/>
              <a:gd name="connsiteX41" fmla="*/ 4129600 w 5427758"/>
              <a:gd name="connsiteY41" fmla="*/ 9906101 h 10958725"/>
              <a:gd name="connsiteX42" fmla="*/ 4331619 w 5427758"/>
              <a:gd name="connsiteY42" fmla="*/ 10682278 h 10958725"/>
              <a:gd name="connsiteX43" fmla="*/ 4342251 w 5427758"/>
              <a:gd name="connsiteY43" fmla="*/ 10958725 h 10958725"/>
              <a:gd name="connsiteX0" fmla="*/ 0 w 5427758"/>
              <a:gd name="connsiteY0" fmla="*/ 0 h 10958725"/>
              <a:gd name="connsiteX1" fmla="*/ 225547 w 5427758"/>
              <a:gd name="connsiteY1" fmla="*/ 677359 h 10958725"/>
              <a:gd name="connsiteX2" fmla="*/ 389320 w 5427758"/>
              <a:gd name="connsiteY2" fmla="*/ 950315 h 10958725"/>
              <a:gd name="connsiteX3" fmla="*/ 553093 w 5427758"/>
              <a:gd name="connsiteY3" fmla="*/ 1277861 h 10958725"/>
              <a:gd name="connsiteX4" fmla="*/ 962526 w 5427758"/>
              <a:gd name="connsiteY4" fmla="*/ 1223270 h 10958725"/>
              <a:gd name="connsiteX5" fmla="*/ 1221834 w 5427758"/>
              <a:gd name="connsiteY5" fmla="*/ 1250565 h 10958725"/>
              <a:gd name="connsiteX6" fmla="*/ 1576675 w 5427758"/>
              <a:gd name="connsiteY6" fmla="*/ 1114088 h 10958725"/>
              <a:gd name="connsiteX7" fmla="*/ 1931517 w 5427758"/>
              <a:gd name="connsiteY7" fmla="*/ 1018553 h 10958725"/>
              <a:gd name="connsiteX8" fmla="*/ 2136234 w 5427758"/>
              <a:gd name="connsiteY8" fmla="*/ 991258 h 10958725"/>
              <a:gd name="connsiteX9" fmla="*/ 2313654 w 5427758"/>
              <a:gd name="connsiteY9" fmla="*/ 718303 h 10958725"/>
              <a:gd name="connsiteX10" fmla="*/ 2395541 w 5427758"/>
              <a:gd name="connsiteY10" fmla="*/ 527234 h 10958725"/>
              <a:gd name="connsiteX11" fmla="*/ 2736735 w 5427758"/>
              <a:gd name="connsiteY11" fmla="*/ 513586 h 10958725"/>
              <a:gd name="connsiteX12" fmla="*/ 2654848 w 5427758"/>
              <a:gd name="connsiteY12" fmla="*/ 854780 h 10958725"/>
              <a:gd name="connsiteX13" fmla="*/ 2613905 w 5427758"/>
              <a:gd name="connsiteY13" fmla="*/ 1059497 h 10958725"/>
              <a:gd name="connsiteX14" fmla="*/ 2982395 w 5427758"/>
              <a:gd name="connsiteY14" fmla="*/ 1236918 h 10958725"/>
              <a:gd name="connsiteX15" fmla="*/ 3077929 w 5427758"/>
              <a:gd name="connsiteY15" fmla="*/ 1318804 h 10958725"/>
              <a:gd name="connsiteX16" fmla="*/ 3528305 w 5427758"/>
              <a:gd name="connsiteY16" fmla="*/ 1277861 h 10958725"/>
              <a:gd name="connsiteX17" fmla="*/ 3610192 w 5427758"/>
              <a:gd name="connsiteY17" fmla="*/ 1591759 h 10958725"/>
              <a:gd name="connsiteX18" fmla="*/ 3460066 w 5427758"/>
              <a:gd name="connsiteY18" fmla="*/ 1673646 h 10958725"/>
              <a:gd name="connsiteX19" fmla="*/ 3569248 w 5427758"/>
              <a:gd name="connsiteY19" fmla="*/ 1960249 h 10958725"/>
              <a:gd name="connsiteX20" fmla="*/ 3159816 w 5427758"/>
              <a:gd name="connsiteY20" fmla="*/ 2164965 h 10958725"/>
              <a:gd name="connsiteX21" fmla="*/ 3241702 w 5427758"/>
              <a:gd name="connsiteY21" fmla="*/ 2601694 h 10958725"/>
              <a:gd name="connsiteX22" fmla="*/ 3473714 w 5427758"/>
              <a:gd name="connsiteY22" fmla="*/ 3079365 h 10958725"/>
              <a:gd name="connsiteX23" fmla="*/ 3501010 w 5427758"/>
              <a:gd name="connsiteY23" fmla="*/ 3584332 h 10958725"/>
              <a:gd name="connsiteX24" fmla="*/ 3828556 w 5427758"/>
              <a:gd name="connsiteY24" fmla="*/ 4021061 h 10958725"/>
              <a:gd name="connsiteX25" fmla="*/ 4142454 w 5427758"/>
              <a:gd name="connsiteY25" fmla="*/ 4253073 h 10958725"/>
              <a:gd name="connsiteX26" fmla="*/ 4347171 w 5427758"/>
              <a:gd name="connsiteY26" fmla="*/ 4212129 h 10958725"/>
              <a:gd name="connsiteX27" fmla="*/ 4360819 w 5427758"/>
              <a:gd name="connsiteY27" fmla="*/ 3952822 h 10958725"/>
              <a:gd name="connsiteX28" fmla="*/ 4497296 w 5427758"/>
              <a:gd name="connsiteY28" fmla="*/ 3638924 h 10958725"/>
              <a:gd name="connsiteX29" fmla="*/ 4674717 w 5427758"/>
              <a:gd name="connsiteY29" fmla="*/ 3365968 h 10958725"/>
              <a:gd name="connsiteX30" fmla="*/ 4893081 w 5427758"/>
              <a:gd name="connsiteY30" fmla="*/ 3365968 h 10958725"/>
              <a:gd name="connsiteX31" fmla="*/ 4988616 w 5427758"/>
              <a:gd name="connsiteY31" fmla="*/ 3529741 h 10958725"/>
              <a:gd name="connsiteX32" fmla="*/ 4934025 w 5427758"/>
              <a:gd name="connsiteY32" fmla="*/ 3898231 h 10958725"/>
              <a:gd name="connsiteX33" fmla="*/ 4920377 w 5427758"/>
              <a:gd name="connsiteY33" fmla="*/ 4102947 h 10958725"/>
              <a:gd name="connsiteX34" fmla="*/ 5329810 w 5427758"/>
              <a:gd name="connsiteY34" fmla="*/ 4471437 h 10958725"/>
              <a:gd name="connsiteX35" fmla="*/ 5411696 w 5427758"/>
              <a:gd name="connsiteY35" fmla="*/ 4798983 h 10958725"/>
              <a:gd name="connsiteX36" fmla="*/ 5084150 w 5427758"/>
              <a:gd name="connsiteY36" fmla="*/ 5645144 h 10958725"/>
              <a:gd name="connsiteX37" fmla="*/ 5084150 w 5427758"/>
              <a:gd name="connsiteY37" fmla="*/ 6204703 h 10958725"/>
              <a:gd name="connsiteX38" fmla="*/ 4415410 w 5427758"/>
              <a:gd name="connsiteY38" fmla="*/ 7023568 h 10958725"/>
              <a:gd name="connsiteX39" fmla="*/ 4033272 w 5427758"/>
              <a:gd name="connsiteY39" fmla="*/ 7473944 h 10958725"/>
              <a:gd name="connsiteX40" fmla="*/ 3869499 w 5427758"/>
              <a:gd name="connsiteY40" fmla="*/ 9193562 h 10958725"/>
              <a:gd name="connsiteX41" fmla="*/ 4129600 w 5427758"/>
              <a:gd name="connsiteY41" fmla="*/ 9906101 h 10958725"/>
              <a:gd name="connsiteX42" fmla="*/ 4342251 w 5427758"/>
              <a:gd name="connsiteY42" fmla="*/ 10958725 h 10958725"/>
              <a:gd name="connsiteX0" fmla="*/ 0 w 5427758"/>
              <a:gd name="connsiteY0" fmla="*/ 0 h 9906101"/>
              <a:gd name="connsiteX1" fmla="*/ 225547 w 5427758"/>
              <a:gd name="connsiteY1" fmla="*/ 677359 h 9906101"/>
              <a:gd name="connsiteX2" fmla="*/ 389320 w 5427758"/>
              <a:gd name="connsiteY2" fmla="*/ 950315 h 9906101"/>
              <a:gd name="connsiteX3" fmla="*/ 553093 w 5427758"/>
              <a:gd name="connsiteY3" fmla="*/ 1277861 h 9906101"/>
              <a:gd name="connsiteX4" fmla="*/ 962526 w 5427758"/>
              <a:gd name="connsiteY4" fmla="*/ 1223270 h 9906101"/>
              <a:gd name="connsiteX5" fmla="*/ 1221834 w 5427758"/>
              <a:gd name="connsiteY5" fmla="*/ 1250565 h 9906101"/>
              <a:gd name="connsiteX6" fmla="*/ 1576675 w 5427758"/>
              <a:gd name="connsiteY6" fmla="*/ 1114088 h 9906101"/>
              <a:gd name="connsiteX7" fmla="*/ 1931517 w 5427758"/>
              <a:gd name="connsiteY7" fmla="*/ 1018553 h 9906101"/>
              <a:gd name="connsiteX8" fmla="*/ 2136234 w 5427758"/>
              <a:gd name="connsiteY8" fmla="*/ 991258 h 9906101"/>
              <a:gd name="connsiteX9" fmla="*/ 2313654 w 5427758"/>
              <a:gd name="connsiteY9" fmla="*/ 718303 h 9906101"/>
              <a:gd name="connsiteX10" fmla="*/ 2395541 w 5427758"/>
              <a:gd name="connsiteY10" fmla="*/ 527234 h 9906101"/>
              <a:gd name="connsiteX11" fmla="*/ 2736735 w 5427758"/>
              <a:gd name="connsiteY11" fmla="*/ 513586 h 9906101"/>
              <a:gd name="connsiteX12" fmla="*/ 2654848 w 5427758"/>
              <a:gd name="connsiteY12" fmla="*/ 854780 h 9906101"/>
              <a:gd name="connsiteX13" fmla="*/ 2613905 w 5427758"/>
              <a:gd name="connsiteY13" fmla="*/ 1059497 h 9906101"/>
              <a:gd name="connsiteX14" fmla="*/ 2982395 w 5427758"/>
              <a:gd name="connsiteY14" fmla="*/ 1236918 h 9906101"/>
              <a:gd name="connsiteX15" fmla="*/ 3077929 w 5427758"/>
              <a:gd name="connsiteY15" fmla="*/ 1318804 h 9906101"/>
              <a:gd name="connsiteX16" fmla="*/ 3528305 w 5427758"/>
              <a:gd name="connsiteY16" fmla="*/ 1277861 h 9906101"/>
              <a:gd name="connsiteX17" fmla="*/ 3610192 w 5427758"/>
              <a:gd name="connsiteY17" fmla="*/ 1591759 h 9906101"/>
              <a:gd name="connsiteX18" fmla="*/ 3460066 w 5427758"/>
              <a:gd name="connsiteY18" fmla="*/ 1673646 h 9906101"/>
              <a:gd name="connsiteX19" fmla="*/ 3569248 w 5427758"/>
              <a:gd name="connsiteY19" fmla="*/ 1960249 h 9906101"/>
              <a:gd name="connsiteX20" fmla="*/ 3159816 w 5427758"/>
              <a:gd name="connsiteY20" fmla="*/ 2164965 h 9906101"/>
              <a:gd name="connsiteX21" fmla="*/ 3241702 w 5427758"/>
              <a:gd name="connsiteY21" fmla="*/ 2601694 h 9906101"/>
              <a:gd name="connsiteX22" fmla="*/ 3473714 w 5427758"/>
              <a:gd name="connsiteY22" fmla="*/ 3079365 h 9906101"/>
              <a:gd name="connsiteX23" fmla="*/ 3501010 w 5427758"/>
              <a:gd name="connsiteY23" fmla="*/ 3584332 h 9906101"/>
              <a:gd name="connsiteX24" fmla="*/ 3828556 w 5427758"/>
              <a:gd name="connsiteY24" fmla="*/ 4021061 h 9906101"/>
              <a:gd name="connsiteX25" fmla="*/ 4142454 w 5427758"/>
              <a:gd name="connsiteY25" fmla="*/ 4253073 h 9906101"/>
              <a:gd name="connsiteX26" fmla="*/ 4347171 w 5427758"/>
              <a:gd name="connsiteY26" fmla="*/ 4212129 h 9906101"/>
              <a:gd name="connsiteX27" fmla="*/ 4360819 w 5427758"/>
              <a:gd name="connsiteY27" fmla="*/ 3952822 h 9906101"/>
              <a:gd name="connsiteX28" fmla="*/ 4497296 w 5427758"/>
              <a:gd name="connsiteY28" fmla="*/ 3638924 h 9906101"/>
              <a:gd name="connsiteX29" fmla="*/ 4674717 w 5427758"/>
              <a:gd name="connsiteY29" fmla="*/ 3365968 h 9906101"/>
              <a:gd name="connsiteX30" fmla="*/ 4893081 w 5427758"/>
              <a:gd name="connsiteY30" fmla="*/ 3365968 h 9906101"/>
              <a:gd name="connsiteX31" fmla="*/ 4988616 w 5427758"/>
              <a:gd name="connsiteY31" fmla="*/ 3529741 h 9906101"/>
              <a:gd name="connsiteX32" fmla="*/ 4934025 w 5427758"/>
              <a:gd name="connsiteY32" fmla="*/ 3898231 h 9906101"/>
              <a:gd name="connsiteX33" fmla="*/ 4920377 w 5427758"/>
              <a:gd name="connsiteY33" fmla="*/ 4102947 h 9906101"/>
              <a:gd name="connsiteX34" fmla="*/ 5329810 w 5427758"/>
              <a:gd name="connsiteY34" fmla="*/ 4471437 h 9906101"/>
              <a:gd name="connsiteX35" fmla="*/ 5411696 w 5427758"/>
              <a:gd name="connsiteY35" fmla="*/ 4798983 h 9906101"/>
              <a:gd name="connsiteX36" fmla="*/ 5084150 w 5427758"/>
              <a:gd name="connsiteY36" fmla="*/ 5645144 h 9906101"/>
              <a:gd name="connsiteX37" fmla="*/ 5084150 w 5427758"/>
              <a:gd name="connsiteY37" fmla="*/ 6204703 h 9906101"/>
              <a:gd name="connsiteX38" fmla="*/ 4415410 w 5427758"/>
              <a:gd name="connsiteY38" fmla="*/ 7023568 h 9906101"/>
              <a:gd name="connsiteX39" fmla="*/ 4033272 w 5427758"/>
              <a:gd name="connsiteY39" fmla="*/ 7473944 h 9906101"/>
              <a:gd name="connsiteX40" fmla="*/ 3869499 w 5427758"/>
              <a:gd name="connsiteY40" fmla="*/ 9193562 h 9906101"/>
              <a:gd name="connsiteX41" fmla="*/ 4129600 w 5427758"/>
              <a:gd name="connsiteY41" fmla="*/ 9906101 h 9906101"/>
              <a:gd name="connsiteX0" fmla="*/ 0 w 5427758"/>
              <a:gd name="connsiteY0" fmla="*/ 0 h 9193562"/>
              <a:gd name="connsiteX1" fmla="*/ 225547 w 5427758"/>
              <a:gd name="connsiteY1" fmla="*/ 677359 h 9193562"/>
              <a:gd name="connsiteX2" fmla="*/ 389320 w 5427758"/>
              <a:gd name="connsiteY2" fmla="*/ 950315 h 9193562"/>
              <a:gd name="connsiteX3" fmla="*/ 553093 w 5427758"/>
              <a:gd name="connsiteY3" fmla="*/ 1277861 h 9193562"/>
              <a:gd name="connsiteX4" fmla="*/ 962526 w 5427758"/>
              <a:gd name="connsiteY4" fmla="*/ 1223270 h 9193562"/>
              <a:gd name="connsiteX5" fmla="*/ 1221834 w 5427758"/>
              <a:gd name="connsiteY5" fmla="*/ 1250565 h 9193562"/>
              <a:gd name="connsiteX6" fmla="*/ 1576675 w 5427758"/>
              <a:gd name="connsiteY6" fmla="*/ 1114088 h 9193562"/>
              <a:gd name="connsiteX7" fmla="*/ 1931517 w 5427758"/>
              <a:gd name="connsiteY7" fmla="*/ 1018553 h 9193562"/>
              <a:gd name="connsiteX8" fmla="*/ 2136234 w 5427758"/>
              <a:gd name="connsiteY8" fmla="*/ 991258 h 9193562"/>
              <a:gd name="connsiteX9" fmla="*/ 2313654 w 5427758"/>
              <a:gd name="connsiteY9" fmla="*/ 718303 h 9193562"/>
              <a:gd name="connsiteX10" fmla="*/ 2395541 w 5427758"/>
              <a:gd name="connsiteY10" fmla="*/ 527234 h 9193562"/>
              <a:gd name="connsiteX11" fmla="*/ 2736735 w 5427758"/>
              <a:gd name="connsiteY11" fmla="*/ 513586 h 9193562"/>
              <a:gd name="connsiteX12" fmla="*/ 2654848 w 5427758"/>
              <a:gd name="connsiteY12" fmla="*/ 854780 h 9193562"/>
              <a:gd name="connsiteX13" fmla="*/ 2613905 w 5427758"/>
              <a:gd name="connsiteY13" fmla="*/ 1059497 h 9193562"/>
              <a:gd name="connsiteX14" fmla="*/ 2982395 w 5427758"/>
              <a:gd name="connsiteY14" fmla="*/ 1236918 h 9193562"/>
              <a:gd name="connsiteX15" fmla="*/ 3077929 w 5427758"/>
              <a:gd name="connsiteY15" fmla="*/ 1318804 h 9193562"/>
              <a:gd name="connsiteX16" fmla="*/ 3528305 w 5427758"/>
              <a:gd name="connsiteY16" fmla="*/ 1277861 h 9193562"/>
              <a:gd name="connsiteX17" fmla="*/ 3610192 w 5427758"/>
              <a:gd name="connsiteY17" fmla="*/ 1591759 h 9193562"/>
              <a:gd name="connsiteX18" fmla="*/ 3460066 w 5427758"/>
              <a:gd name="connsiteY18" fmla="*/ 1673646 h 9193562"/>
              <a:gd name="connsiteX19" fmla="*/ 3569248 w 5427758"/>
              <a:gd name="connsiteY19" fmla="*/ 1960249 h 9193562"/>
              <a:gd name="connsiteX20" fmla="*/ 3159816 w 5427758"/>
              <a:gd name="connsiteY20" fmla="*/ 2164965 h 9193562"/>
              <a:gd name="connsiteX21" fmla="*/ 3241702 w 5427758"/>
              <a:gd name="connsiteY21" fmla="*/ 2601694 h 9193562"/>
              <a:gd name="connsiteX22" fmla="*/ 3473714 w 5427758"/>
              <a:gd name="connsiteY22" fmla="*/ 3079365 h 9193562"/>
              <a:gd name="connsiteX23" fmla="*/ 3501010 w 5427758"/>
              <a:gd name="connsiteY23" fmla="*/ 3584332 h 9193562"/>
              <a:gd name="connsiteX24" fmla="*/ 3828556 w 5427758"/>
              <a:gd name="connsiteY24" fmla="*/ 4021061 h 9193562"/>
              <a:gd name="connsiteX25" fmla="*/ 4142454 w 5427758"/>
              <a:gd name="connsiteY25" fmla="*/ 4253073 h 9193562"/>
              <a:gd name="connsiteX26" fmla="*/ 4347171 w 5427758"/>
              <a:gd name="connsiteY26" fmla="*/ 4212129 h 9193562"/>
              <a:gd name="connsiteX27" fmla="*/ 4360819 w 5427758"/>
              <a:gd name="connsiteY27" fmla="*/ 3952822 h 9193562"/>
              <a:gd name="connsiteX28" fmla="*/ 4497296 w 5427758"/>
              <a:gd name="connsiteY28" fmla="*/ 3638924 h 9193562"/>
              <a:gd name="connsiteX29" fmla="*/ 4674717 w 5427758"/>
              <a:gd name="connsiteY29" fmla="*/ 3365968 h 9193562"/>
              <a:gd name="connsiteX30" fmla="*/ 4893081 w 5427758"/>
              <a:gd name="connsiteY30" fmla="*/ 3365968 h 9193562"/>
              <a:gd name="connsiteX31" fmla="*/ 4988616 w 5427758"/>
              <a:gd name="connsiteY31" fmla="*/ 3529741 h 9193562"/>
              <a:gd name="connsiteX32" fmla="*/ 4934025 w 5427758"/>
              <a:gd name="connsiteY32" fmla="*/ 3898231 h 9193562"/>
              <a:gd name="connsiteX33" fmla="*/ 4920377 w 5427758"/>
              <a:gd name="connsiteY33" fmla="*/ 4102947 h 9193562"/>
              <a:gd name="connsiteX34" fmla="*/ 5329810 w 5427758"/>
              <a:gd name="connsiteY34" fmla="*/ 4471437 h 9193562"/>
              <a:gd name="connsiteX35" fmla="*/ 5411696 w 5427758"/>
              <a:gd name="connsiteY35" fmla="*/ 4798983 h 9193562"/>
              <a:gd name="connsiteX36" fmla="*/ 5084150 w 5427758"/>
              <a:gd name="connsiteY36" fmla="*/ 5645144 h 9193562"/>
              <a:gd name="connsiteX37" fmla="*/ 5084150 w 5427758"/>
              <a:gd name="connsiteY37" fmla="*/ 6204703 h 9193562"/>
              <a:gd name="connsiteX38" fmla="*/ 4415410 w 5427758"/>
              <a:gd name="connsiteY38" fmla="*/ 7023568 h 9193562"/>
              <a:gd name="connsiteX39" fmla="*/ 4033272 w 5427758"/>
              <a:gd name="connsiteY39" fmla="*/ 7473944 h 9193562"/>
              <a:gd name="connsiteX40" fmla="*/ 3869499 w 5427758"/>
              <a:gd name="connsiteY40" fmla="*/ 9193562 h 9193562"/>
              <a:gd name="connsiteX0" fmla="*/ 0 w 5427758"/>
              <a:gd name="connsiteY0" fmla="*/ 0 h 7473944"/>
              <a:gd name="connsiteX1" fmla="*/ 225547 w 5427758"/>
              <a:gd name="connsiteY1" fmla="*/ 677359 h 7473944"/>
              <a:gd name="connsiteX2" fmla="*/ 389320 w 5427758"/>
              <a:gd name="connsiteY2" fmla="*/ 950315 h 7473944"/>
              <a:gd name="connsiteX3" fmla="*/ 553093 w 5427758"/>
              <a:gd name="connsiteY3" fmla="*/ 1277861 h 7473944"/>
              <a:gd name="connsiteX4" fmla="*/ 962526 w 5427758"/>
              <a:gd name="connsiteY4" fmla="*/ 1223270 h 7473944"/>
              <a:gd name="connsiteX5" fmla="*/ 1221834 w 5427758"/>
              <a:gd name="connsiteY5" fmla="*/ 1250565 h 7473944"/>
              <a:gd name="connsiteX6" fmla="*/ 1576675 w 5427758"/>
              <a:gd name="connsiteY6" fmla="*/ 1114088 h 7473944"/>
              <a:gd name="connsiteX7" fmla="*/ 1931517 w 5427758"/>
              <a:gd name="connsiteY7" fmla="*/ 1018553 h 7473944"/>
              <a:gd name="connsiteX8" fmla="*/ 2136234 w 5427758"/>
              <a:gd name="connsiteY8" fmla="*/ 991258 h 7473944"/>
              <a:gd name="connsiteX9" fmla="*/ 2313654 w 5427758"/>
              <a:gd name="connsiteY9" fmla="*/ 718303 h 7473944"/>
              <a:gd name="connsiteX10" fmla="*/ 2395541 w 5427758"/>
              <a:gd name="connsiteY10" fmla="*/ 527234 h 7473944"/>
              <a:gd name="connsiteX11" fmla="*/ 2736735 w 5427758"/>
              <a:gd name="connsiteY11" fmla="*/ 513586 h 7473944"/>
              <a:gd name="connsiteX12" fmla="*/ 2654848 w 5427758"/>
              <a:gd name="connsiteY12" fmla="*/ 854780 h 7473944"/>
              <a:gd name="connsiteX13" fmla="*/ 2613905 w 5427758"/>
              <a:gd name="connsiteY13" fmla="*/ 1059497 h 7473944"/>
              <a:gd name="connsiteX14" fmla="*/ 2982395 w 5427758"/>
              <a:gd name="connsiteY14" fmla="*/ 1236918 h 7473944"/>
              <a:gd name="connsiteX15" fmla="*/ 3077929 w 5427758"/>
              <a:gd name="connsiteY15" fmla="*/ 1318804 h 7473944"/>
              <a:gd name="connsiteX16" fmla="*/ 3528305 w 5427758"/>
              <a:gd name="connsiteY16" fmla="*/ 1277861 h 7473944"/>
              <a:gd name="connsiteX17" fmla="*/ 3610192 w 5427758"/>
              <a:gd name="connsiteY17" fmla="*/ 1591759 h 7473944"/>
              <a:gd name="connsiteX18" fmla="*/ 3460066 w 5427758"/>
              <a:gd name="connsiteY18" fmla="*/ 1673646 h 7473944"/>
              <a:gd name="connsiteX19" fmla="*/ 3569248 w 5427758"/>
              <a:gd name="connsiteY19" fmla="*/ 1960249 h 7473944"/>
              <a:gd name="connsiteX20" fmla="*/ 3159816 w 5427758"/>
              <a:gd name="connsiteY20" fmla="*/ 2164965 h 7473944"/>
              <a:gd name="connsiteX21" fmla="*/ 3241702 w 5427758"/>
              <a:gd name="connsiteY21" fmla="*/ 2601694 h 7473944"/>
              <a:gd name="connsiteX22" fmla="*/ 3473714 w 5427758"/>
              <a:gd name="connsiteY22" fmla="*/ 3079365 h 7473944"/>
              <a:gd name="connsiteX23" fmla="*/ 3501010 w 5427758"/>
              <a:gd name="connsiteY23" fmla="*/ 3584332 h 7473944"/>
              <a:gd name="connsiteX24" fmla="*/ 3828556 w 5427758"/>
              <a:gd name="connsiteY24" fmla="*/ 4021061 h 7473944"/>
              <a:gd name="connsiteX25" fmla="*/ 4142454 w 5427758"/>
              <a:gd name="connsiteY25" fmla="*/ 4253073 h 7473944"/>
              <a:gd name="connsiteX26" fmla="*/ 4347171 w 5427758"/>
              <a:gd name="connsiteY26" fmla="*/ 4212129 h 7473944"/>
              <a:gd name="connsiteX27" fmla="*/ 4360819 w 5427758"/>
              <a:gd name="connsiteY27" fmla="*/ 3952822 h 7473944"/>
              <a:gd name="connsiteX28" fmla="*/ 4497296 w 5427758"/>
              <a:gd name="connsiteY28" fmla="*/ 3638924 h 7473944"/>
              <a:gd name="connsiteX29" fmla="*/ 4674717 w 5427758"/>
              <a:gd name="connsiteY29" fmla="*/ 3365968 h 7473944"/>
              <a:gd name="connsiteX30" fmla="*/ 4893081 w 5427758"/>
              <a:gd name="connsiteY30" fmla="*/ 3365968 h 7473944"/>
              <a:gd name="connsiteX31" fmla="*/ 4988616 w 5427758"/>
              <a:gd name="connsiteY31" fmla="*/ 3529741 h 7473944"/>
              <a:gd name="connsiteX32" fmla="*/ 4934025 w 5427758"/>
              <a:gd name="connsiteY32" fmla="*/ 3898231 h 7473944"/>
              <a:gd name="connsiteX33" fmla="*/ 4920377 w 5427758"/>
              <a:gd name="connsiteY33" fmla="*/ 4102947 h 7473944"/>
              <a:gd name="connsiteX34" fmla="*/ 5329810 w 5427758"/>
              <a:gd name="connsiteY34" fmla="*/ 4471437 h 7473944"/>
              <a:gd name="connsiteX35" fmla="*/ 5411696 w 5427758"/>
              <a:gd name="connsiteY35" fmla="*/ 4798983 h 7473944"/>
              <a:gd name="connsiteX36" fmla="*/ 5084150 w 5427758"/>
              <a:gd name="connsiteY36" fmla="*/ 5645144 h 7473944"/>
              <a:gd name="connsiteX37" fmla="*/ 5084150 w 5427758"/>
              <a:gd name="connsiteY37" fmla="*/ 6204703 h 7473944"/>
              <a:gd name="connsiteX38" fmla="*/ 4415410 w 5427758"/>
              <a:gd name="connsiteY38" fmla="*/ 7023568 h 7473944"/>
              <a:gd name="connsiteX39" fmla="*/ 4033272 w 5427758"/>
              <a:gd name="connsiteY39" fmla="*/ 7473944 h 7473944"/>
              <a:gd name="connsiteX0" fmla="*/ 0 w 5427758"/>
              <a:gd name="connsiteY0" fmla="*/ 0 h 7473944"/>
              <a:gd name="connsiteX1" fmla="*/ 225547 w 5427758"/>
              <a:gd name="connsiteY1" fmla="*/ 677359 h 7473944"/>
              <a:gd name="connsiteX2" fmla="*/ 389320 w 5427758"/>
              <a:gd name="connsiteY2" fmla="*/ 950315 h 7473944"/>
              <a:gd name="connsiteX3" fmla="*/ 553093 w 5427758"/>
              <a:gd name="connsiteY3" fmla="*/ 1277861 h 7473944"/>
              <a:gd name="connsiteX4" fmla="*/ 962526 w 5427758"/>
              <a:gd name="connsiteY4" fmla="*/ 1223270 h 7473944"/>
              <a:gd name="connsiteX5" fmla="*/ 1221834 w 5427758"/>
              <a:gd name="connsiteY5" fmla="*/ 1250565 h 7473944"/>
              <a:gd name="connsiteX6" fmla="*/ 1576675 w 5427758"/>
              <a:gd name="connsiteY6" fmla="*/ 1114088 h 7473944"/>
              <a:gd name="connsiteX7" fmla="*/ 1931517 w 5427758"/>
              <a:gd name="connsiteY7" fmla="*/ 1018553 h 7473944"/>
              <a:gd name="connsiteX8" fmla="*/ 2136234 w 5427758"/>
              <a:gd name="connsiteY8" fmla="*/ 991258 h 7473944"/>
              <a:gd name="connsiteX9" fmla="*/ 2313654 w 5427758"/>
              <a:gd name="connsiteY9" fmla="*/ 718303 h 7473944"/>
              <a:gd name="connsiteX10" fmla="*/ 2395541 w 5427758"/>
              <a:gd name="connsiteY10" fmla="*/ 527234 h 7473944"/>
              <a:gd name="connsiteX11" fmla="*/ 2736735 w 5427758"/>
              <a:gd name="connsiteY11" fmla="*/ 513586 h 7473944"/>
              <a:gd name="connsiteX12" fmla="*/ 2654848 w 5427758"/>
              <a:gd name="connsiteY12" fmla="*/ 854780 h 7473944"/>
              <a:gd name="connsiteX13" fmla="*/ 2613905 w 5427758"/>
              <a:gd name="connsiteY13" fmla="*/ 1059497 h 7473944"/>
              <a:gd name="connsiteX14" fmla="*/ 3077929 w 5427758"/>
              <a:gd name="connsiteY14" fmla="*/ 1318804 h 7473944"/>
              <a:gd name="connsiteX15" fmla="*/ 3528305 w 5427758"/>
              <a:gd name="connsiteY15" fmla="*/ 1277861 h 7473944"/>
              <a:gd name="connsiteX16" fmla="*/ 3610192 w 5427758"/>
              <a:gd name="connsiteY16" fmla="*/ 1591759 h 7473944"/>
              <a:gd name="connsiteX17" fmla="*/ 3460066 w 5427758"/>
              <a:gd name="connsiteY17" fmla="*/ 1673646 h 7473944"/>
              <a:gd name="connsiteX18" fmla="*/ 3569248 w 5427758"/>
              <a:gd name="connsiteY18" fmla="*/ 1960249 h 7473944"/>
              <a:gd name="connsiteX19" fmla="*/ 3159816 w 5427758"/>
              <a:gd name="connsiteY19" fmla="*/ 2164965 h 7473944"/>
              <a:gd name="connsiteX20" fmla="*/ 3241702 w 5427758"/>
              <a:gd name="connsiteY20" fmla="*/ 2601694 h 7473944"/>
              <a:gd name="connsiteX21" fmla="*/ 3473714 w 5427758"/>
              <a:gd name="connsiteY21" fmla="*/ 3079365 h 7473944"/>
              <a:gd name="connsiteX22" fmla="*/ 3501010 w 5427758"/>
              <a:gd name="connsiteY22" fmla="*/ 3584332 h 7473944"/>
              <a:gd name="connsiteX23" fmla="*/ 3828556 w 5427758"/>
              <a:gd name="connsiteY23" fmla="*/ 4021061 h 7473944"/>
              <a:gd name="connsiteX24" fmla="*/ 4142454 w 5427758"/>
              <a:gd name="connsiteY24" fmla="*/ 4253073 h 7473944"/>
              <a:gd name="connsiteX25" fmla="*/ 4347171 w 5427758"/>
              <a:gd name="connsiteY25" fmla="*/ 4212129 h 7473944"/>
              <a:gd name="connsiteX26" fmla="*/ 4360819 w 5427758"/>
              <a:gd name="connsiteY26" fmla="*/ 3952822 h 7473944"/>
              <a:gd name="connsiteX27" fmla="*/ 4497296 w 5427758"/>
              <a:gd name="connsiteY27" fmla="*/ 3638924 h 7473944"/>
              <a:gd name="connsiteX28" fmla="*/ 4674717 w 5427758"/>
              <a:gd name="connsiteY28" fmla="*/ 3365968 h 7473944"/>
              <a:gd name="connsiteX29" fmla="*/ 4893081 w 5427758"/>
              <a:gd name="connsiteY29" fmla="*/ 3365968 h 7473944"/>
              <a:gd name="connsiteX30" fmla="*/ 4988616 w 5427758"/>
              <a:gd name="connsiteY30" fmla="*/ 3529741 h 7473944"/>
              <a:gd name="connsiteX31" fmla="*/ 4934025 w 5427758"/>
              <a:gd name="connsiteY31" fmla="*/ 3898231 h 7473944"/>
              <a:gd name="connsiteX32" fmla="*/ 4920377 w 5427758"/>
              <a:gd name="connsiteY32" fmla="*/ 4102947 h 7473944"/>
              <a:gd name="connsiteX33" fmla="*/ 5329810 w 5427758"/>
              <a:gd name="connsiteY33" fmla="*/ 4471437 h 7473944"/>
              <a:gd name="connsiteX34" fmla="*/ 5411696 w 5427758"/>
              <a:gd name="connsiteY34" fmla="*/ 4798983 h 7473944"/>
              <a:gd name="connsiteX35" fmla="*/ 5084150 w 5427758"/>
              <a:gd name="connsiteY35" fmla="*/ 5645144 h 7473944"/>
              <a:gd name="connsiteX36" fmla="*/ 5084150 w 5427758"/>
              <a:gd name="connsiteY36" fmla="*/ 6204703 h 7473944"/>
              <a:gd name="connsiteX37" fmla="*/ 4415410 w 5427758"/>
              <a:gd name="connsiteY37" fmla="*/ 7023568 h 7473944"/>
              <a:gd name="connsiteX38" fmla="*/ 4033272 w 5427758"/>
              <a:gd name="connsiteY38" fmla="*/ 7473944 h 747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427758" h="7473944">
                <a:moveTo>
                  <a:pt x="0" y="0"/>
                </a:moveTo>
                <a:cubicBezTo>
                  <a:pt x="38669" y="156949"/>
                  <a:pt x="160660" y="518973"/>
                  <a:pt x="225547" y="677359"/>
                </a:cubicBezTo>
                <a:cubicBezTo>
                  <a:pt x="290434" y="835745"/>
                  <a:pt x="334729" y="850231"/>
                  <a:pt x="389320" y="950315"/>
                </a:cubicBezTo>
                <a:cubicBezTo>
                  <a:pt x="443911" y="1050399"/>
                  <a:pt x="457559" y="1232369"/>
                  <a:pt x="553093" y="1277861"/>
                </a:cubicBezTo>
                <a:cubicBezTo>
                  <a:pt x="648627" y="1323353"/>
                  <a:pt x="851069" y="1227819"/>
                  <a:pt x="962526" y="1223270"/>
                </a:cubicBezTo>
                <a:cubicBezTo>
                  <a:pt x="1073983" y="1218721"/>
                  <a:pt x="1119476" y="1268762"/>
                  <a:pt x="1221834" y="1250565"/>
                </a:cubicBezTo>
                <a:cubicBezTo>
                  <a:pt x="1324192" y="1232368"/>
                  <a:pt x="1458395" y="1152757"/>
                  <a:pt x="1576675" y="1114088"/>
                </a:cubicBezTo>
                <a:cubicBezTo>
                  <a:pt x="1694955" y="1075419"/>
                  <a:pt x="1838257" y="1039025"/>
                  <a:pt x="1931517" y="1018553"/>
                </a:cubicBezTo>
                <a:cubicBezTo>
                  <a:pt x="2024777" y="998081"/>
                  <a:pt x="2072545" y="1041300"/>
                  <a:pt x="2136234" y="991258"/>
                </a:cubicBezTo>
                <a:cubicBezTo>
                  <a:pt x="2199923" y="941216"/>
                  <a:pt x="2270436" y="795640"/>
                  <a:pt x="2313654" y="718303"/>
                </a:cubicBezTo>
                <a:cubicBezTo>
                  <a:pt x="2356872" y="640966"/>
                  <a:pt x="2325028" y="561354"/>
                  <a:pt x="2395541" y="527234"/>
                </a:cubicBezTo>
                <a:cubicBezTo>
                  <a:pt x="2466055" y="493115"/>
                  <a:pt x="2693517" y="458995"/>
                  <a:pt x="2736735" y="513586"/>
                </a:cubicBezTo>
                <a:cubicBezTo>
                  <a:pt x="2779953" y="568177"/>
                  <a:pt x="2675320" y="763795"/>
                  <a:pt x="2654848" y="854780"/>
                </a:cubicBezTo>
                <a:cubicBezTo>
                  <a:pt x="2634376" y="945765"/>
                  <a:pt x="2543392" y="982160"/>
                  <a:pt x="2613905" y="1059497"/>
                </a:cubicBezTo>
                <a:cubicBezTo>
                  <a:pt x="2684418" y="1136834"/>
                  <a:pt x="2925529" y="1282410"/>
                  <a:pt x="3077929" y="1318804"/>
                </a:cubicBezTo>
                <a:cubicBezTo>
                  <a:pt x="3230329" y="1355198"/>
                  <a:pt x="3439595" y="1232369"/>
                  <a:pt x="3528305" y="1277861"/>
                </a:cubicBezTo>
                <a:cubicBezTo>
                  <a:pt x="3617015" y="1323353"/>
                  <a:pt x="3621565" y="1525795"/>
                  <a:pt x="3610192" y="1591759"/>
                </a:cubicBezTo>
                <a:cubicBezTo>
                  <a:pt x="3598819" y="1657723"/>
                  <a:pt x="3466890" y="1612231"/>
                  <a:pt x="3460066" y="1673646"/>
                </a:cubicBezTo>
                <a:cubicBezTo>
                  <a:pt x="3453242" y="1735061"/>
                  <a:pt x="3619290" y="1878363"/>
                  <a:pt x="3569248" y="1960249"/>
                </a:cubicBezTo>
                <a:cubicBezTo>
                  <a:pt x="3519206" y="2042135"/>
                  <a:pt x="3214407" y="2058058"/>
                  <a:pt x="3159816" y="2164965"/>
                </a:cubicBezTo>
                <a:cubicBezTo>
                  <a:pt x="3105225" y="2271872"/>
                  <a:pt x="3189386" y="2449294"/>
                  <a:pt x="3241702" y="2601694"/>
                </a:cubicBezTo>
                <a:cubicBezTo>
                  <a:pt x="3294018" y="2754094"/>
                  <a:pt x="3430496" y="2915592"/>
                  <a:pt x="3473714" y="3079365"/>
                </a:cubicBezTo>
                <a:cubicBezTo>
                  <a:pt x="3516932" y="3243138"/>
                  <a:pt x="3441870" y="3427383"/>
                  <a:pt x="3501010" y="3584332"/>
                </a:cubicBezTo>
                <a:cubicBezTo>
                  <a:pt x="3560150" y="3741281"/>
                  <a:pt x="3721649" y="3909604"/>
                  <a:pt x="3828556" y="4021061"/>
                </a:cubicBezTo>
                <a:cubicBezTo>
                  <a:pt x="3935463" y="4132518"/>
                  <a:pt x="4056018" y="4221228"/>
                  <a:pt x="4142454" y="4253073"/>
                </a:cubicBezTo>
                <a:cubicBezTo>
                  <a:pt x="4228890" y="4284918"/>
                  <a:pt x="4310777" y="4262171"/>
                  <a:pt x="4347171" y="4212129"/>
                </a:cubicBezTo>
                <a:cubicBezTo>
                  <a:pt x="4383565" y="4162087"/>
                  <a:pt x="4335798" y="4048356"/>
                  <a:pt x="4360819" y="3952822"/>
                </a:cubicBezTo>
                <a:cubicBezTo>
                  <a:pt x="4385840" y="3857288"/>
                  <a:pt x="4444980" y="3736733"/>
                  <a:pt x="4497296" y="3638924"/>
                </a:cubicBezTo>
                <a:cubicBezTo>
                  <a:pt x="4549612" y="3541115"/>
                  <a:pt x="4608753" y="3411461"/>
                  <a:pt x="4674717" y="3365968"/>
                </a:cubicBezTo>
                <a:cubicBezTo>
                  <a:pt x="4740681" y="3320475"/>
                  <a:pt x="4840765" y="3338673"/>
                  <a:pt x="4893081" y="3365968"/>
                </a:cubicBezTo>
                <a:cubicBezTo>
                  <a:pt x="4945397" y="3393263"/>
                  <a:pt x="4981792" y="3441031"/>
                  <a:pt x="4988616" y="3529741"/>
                </a:cubicBezTo>
                <a:cubicBezTo>
                  <a:pt x="4995440" y="3618452"/>
                  <a:pt x="4945398" y="3802697"/>
                  <a:pt x="4934025" y="3898231"/>
                </a:cubicBezTo>
                <a:cubicBezTo>
                  <a:pt x="4922652" y="3993765"/>
                  <a:pt x="4854413" y="4007413"/>
                  <a:pt x="4920377" y="4102947"/>
                </a:cubicBezTo>
                <a:cubicBezTo>
                  <a:pt x="4986341" y="4198481"/>
                  <a:pt x="5247924" y="4355431"/>
                  <a:pt x="5329810" y="4471437"/>
                </a:cubicBezTo>
                <a:cubicBezTo>
                  <a:pt x="5411697" y="4587443"/>
                  <a:pt x="5452639" y="4603365"/>
                  <a:pt x="5411696" y="4798983"/>
                </a:cubicBezTo>
                <a:cubicBezTo>
                  <a:pt x="5370753" y="4994601"/>
                  <a:pt x="5138741" y="5410857"/>
                  <a:pt x="5084150" y="5645144"/>
                </a:cubicBezTo>
                <a:cubicBezTo>
                  <a:pt x="5029559" y="5879431"/>
                  <a:pt x="5195607" y="5974966"/>
                  <a:pt x="5084150" y="6204703"/>
                </a:cubicBezTo>
                <a:cubicBezTo>
                  <a:pt x="4972693" y="6434440"/>
                  <a:pt x="4590556" y="6812028"/>
                  <a:pt x="4415410" y="7023568"/>
                </a:cubicBezTo>
                <a:cubicBezTo>
                  <a:pt x="4240264" y="7235108"/>
                  <a:pt x="4124257" y="7112278"/>
                  <a:pt x="4033272" y="7473944"/>
                </a:cubicBezTo>
              </a:path>
            </a:pathLst>
          </a:custGeom>
          <a:noFill/>
          <a:ln w="152400" cmpd="thinThick">
            <a:solidFill>
              <a:srgbClr val="595959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TextBox 142"/>
          <p:cNvSpPr txBox="1"/>
          <p:nvPr/>
        </p:nvSpPr>
        <p:spPr>
          <a:xfrm>
            <a:off x="4913627" y="5893211"/>
            <a:ext cx="17529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Novgorod</a:t>
            </a:r>
          </a:p>
        </p:txBody>
      </p:sp>
      <p:sp>
        <p:nvSpPr>
          <p:cNvPr id="723" name="Rectangle 722"/>
          <p:cNvSpPr/>
          <p:nvPr/>
        </p:nvSpPr>
        <p:spPr>
          <a:xfrm>
            <a:off x="2223760" y="240030"/>
            <a:ext cx="14117054" cy="3076827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4" name="TextBox 723"/>
          <p:cNvSpPr txBox="1"/>
          <p:nvPr/>
        </p:nvSpPr>
        <p:spPr>
          <a:xfrm>
            <a:off x="2764334" y="409145"/>
            <a:ext cx="13258800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Georgia" panose="02040502050405020303" pitchFamily="18" charset="0"/>
              </a:rPr>
              <a:t>Soviet Winter Offensive</a:t>
            </a:r>
          </a:p>
          <a:p>
            <a:pPr algn="ctr"/>
            <a:r>
              <a:rPr lang="en-US" sz="4000" b="1" dirty="0">
                <a:latin typeface="Georgia" panose="02040502050405020303" pitchFamily="18" charset="0"/>
              </a:rPr>
              <a:t>6 December 1941 – 7 May 1942</a:t>
            </a:r>
          </a:p>
        </p:txBody>
      </p:sp>
      <p:grpSp>
        <p:nvGrpSpPr>
          <p:cNvPr id="725" name="Group 724"/>
          <p:cNvGrpSpPr/>
          <p:nvPr/>
        </p:nvGrpSpPr>
        <p:grpSpPr>
          <a:xfrm>
            <a:off x="7058066" y="2022431"/>
            <a:ext cx="5299367" cy="209427"/>
            <a:chOff x="5810968" y="2884251"/>
            <a:chExt cx="4789760" cy="175255"/>
          </a:xfrm>
        </p:grpSpPr>
        <p:grpSp>
          <p:nvGrpSpPr>
            <p:cNvPr id="726" name="Group 725"/>
            <p:cNvGrpSpPr/>
            <p:nvPr/>
          </p:nvGrpSpPr>
          <p:grpSpPr>
            <a:xfrm>
              <a:off x="5810968" y="2884251"/>
              <a:ext cx="3590019" cy="173634"/>
              <a:chOff x="5697415" y="5345723"/>
              <a:chExt cx="3650439" cy="246185"/>
            </a:xfrm>
          </p:grpSpPr>
          <p:sp>
            <p:nvSpPr>
              <p:cNvPr id="728" name="Rectangle 727"/>
              <p:cNvSpPr/>
              <p:nvPr/>
            </p:nvSpPr>
            <p:spPr>
              <a:xfrm>
                <a:off x="5697415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9" name="Rectangle 728"/>
              <p:cNvSpPr/>
              <p:nvPr/>
            </p:nvSpPr>
            <p:spPr>
              <a:xfrm>
                <a:off x="6916220" y="5345723"/>
                <a:ext cx="1218805" cy="24618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0" name="Rectangle 729"/>
              <p:cNvSpPr/>
              <p:nvPr/>
            </p:nvSpPr>
            <p:spPr>
              <a:xfrm>
                <a:off x="8129049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7" name="Rectangle 726"/>
            <p:cNvSpPr/>
            <p:nvPr/>
          </p:nvSpPr>
          <p:spPr>
            <a:xfrm>
              <a:off x="9402096" y="2885872"/>
              <a:ext cx="1198632" cy="1736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1" name="Group 730"/>
          <p:cNvGrpSpPr/>
          <p:nvPr/>
        </p:nvGrpSpPr>
        <p:grpSpPr>
          <a:xfrm>
            <a:off x="5616613" y="2652559"/>
            <a:ext cx="8361074" cy="196917"/>
            <a:chOff x="6149805" y="14207248"/>
            <a:chExt cx="7681004" cy="199416"/>
          </a:xfrm>
        </p:grpSpPr>
        <p:grpSp>
          <p:nvGrpSpPr>
            <p:cNvPr id="732" name="Group 731"/>
            <p:cNvGrpSpPr/>
            <p:nvPr/>
          </p:nvGrpSpPr>
          <p:grpSpPr>
            <a:xfrm>
              <a:off x="6149805" y="14207248"/>
              <a:ext cx="3840502" cy="199416"/>
              <a:chOff x="9740932" y="14062796"/>
              <a:chExt cx="2397264" cy="173634"/>
            </a:xfrm>
          </p:grpSpPr>
          <p:sp>
            <p:nvSpPr>
              <p:cNvPr id="736" name="Rectangle 735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7" name="Rectangle 736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33" name="Group 732"/>
            <p:cNvGrpSpPr/>
            <p:nvPr/>
          </p:nvGrpSpPr>
          <p:grpSpPr>
            <a:xfrm>
              <a:off x="9990307" y="14207248"/>
              <a:ext cx="3840502" cy="199416"/>
              <a:chOff x="9740932" y="14062796"/>
              <a:chExt cx="2397264" cy="173634"/>
            </a:xfrm>
          </p:grpSpPr>
          <p:sp>
            <p:nvSpPr>
              <p:cNvPr id="734" name="Rectangle 733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5" name="Rectangle 734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38" name="TextBox 737"/>
          <p:cNvSpPr txBox="1"/>
          <p:nvPr/>
        </p:nvSpPr>
        <p:spPr>
          <a:xfrm>
            <a:off x="4802861" y="2859851"/>
            <a:ext cx="10053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0                                100                              200                             300                              400</a:t>
            </a:r>
          </a:p>
        </p:txBody>
      </p:sp>
      <p:sp>
        <p:nvSpPr>
          <p:cNvPr id="739" name="TextBox 738"/>
          <p:cNvSpPr txBox="1"/>
          <p:nvPr/>
        </p:nvSpPr>
        <p:spPr>
          <a:xfrm>
            <a:off x="6451879" y="2206675"/>
            <a:ext cx="6627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0                   100                200                 300                400</a:t>
            </a:r>
          </a:p>
        </p:txBody>
      </p:sp>
      <p:pic>
        <p:nvPicPr>
          <p:cNvPr id="740" name="Picture 8" descr="I:\CSI Crest 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6897" y="929749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1" name="Down Arrow 740"/>
          <p:cNvSpPr/>
          <p:nvPr/>
        </p:nvSpPr>
        <p:spPr>
          <a:xfrm rot="10800000">
            <a:off x="15391593" y="1554400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2" name="TextBox 741"/>
          <p:cNvSpPr txBox="1"/>
          <p:nvPr/>
        </p:nvSpPr>
        <p:spPr>
          <a:xfrm>
            <a:off x="15361362" y="799501"/>
            <a:ext cx="64953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743" name="TextBox 742"/>
          <p:cNvSpPr txBox="1"/>
          <p:nvPr/>
        </p:nvSpPr>
        <p:spPr>
          <a:xfrm>
            <a:off x="4542188" y="2563071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744" name="TextBox 743"/>
          <p:cNvSpPr txBox="1"/>
          <p:nvPr/>
        </p:nvSpPr>
        <p:spPr>
          <a:xfrm>
            <a:off x="5496349" y="1897323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12479584" y="20635773"/>
            <a:ext cx="16286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Taganrog</a:t>
            </a:r>
          </a:p>
        </p:txBody>
      </p:sp>
      <p:sp>
        <p:nvSpPr>
          <p:cNvPr id="752" name="Freeform 751"/>
          <p:cNvSpPr/>
          <p:nvPr/>
        </p:nvSpPr>
        <p:spPr>
          <a:xfrm>
            <a:off x="8858250" y="24345900"/>
            <a:ext cx="334047" cy="457200"/>
          </a:xfrm>
          <a:custGeom>
            <a:avLst/>
            <a:gdLst>
              <a:gd name="connsiteX0" fmla="*/ 0 w 334047"/>
              <a:gd name="connsiteY0" fmla="*/ 0 h 457200"/>
              <a:gd name="connsiteX1" fmla="*/ 257175 w 334047"/>
              <a:gd name="connsiteY1" fmla="*/ 47625 h 457200"/>
              <a:gd name="connsiteX2" fmla="*/ 323850 w 334047"/>
              <a:gd name="connsiteY2" fmla="*/ 142875 h 457200"/>
              <a:gd name="connsiteX3" fmla="*/ 323850 w 334047"/>
              <a:gd name="connsiteY3" fmla="*/ 342900 h 457200"/>
              <a:gd name="connsiteX4" fmla="*/ 228600 w 334047"/>
              <a:gd name="connsiteY4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47" h="457200">
                <a:moveTo>
                  <a:pt x="0" y="0"/>
                </a:moveTo>
                <a:cubicBezTo>
                  <a:pt x="101600" y="11906"/>
                  <a:pt x="203200" y="23813"/>
                  <a:pt x="257175" y="47625"/>
                </a:cubicBezTo>
                <a:cubicBezTo>
                  <a:pt x="311150" y="71437"/>
                  <a:pt x="312738" y="93663"/>
                  <a:pt x="323850" y="142875"/>
                </a:cubicBezTo>
                <a:cubicBezTo>
                  <a:pt x="334962" y="192087"/>
                  <a:pt x="339725" y="290513"/>
                  <a:pt x="323850" y="342900"/>
                </a:cubicBezTo>
                <a:cubicBezTo>
                  <a:pt x="307975" y="395287"/>
                  <a:pt x="268287" y="426243"/>
                  <a:pt x="228600" y="457200"/>
                </a:cubicBezTo>
              </a:path>
            </a:pathLst>
          </a:custGeom>
          <a:noFill/>
          <a:ln w="1270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TextBox 180"/>
          <p:cNvSpPr txBox="1"/>
          <p:nvPr/>
        </p:nvSpPr>
        <p:spPr>
          <a:xfrm>
            <a:off x="8363893" y="18818596"/>
            <a:ext cx="27608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Dnepropetrovsk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5702869" y="16245652"/>
            <a:ext cx="8640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Kiev</a:t>
            </a:r>
          </a:p>
        </p:txBody>
      </p:sp>
      <p:sp>
        <p:nvSpPr>
          <p:cNvPr id="770" name="Freeform 769"/>
          <p:cNvSpPr/>
          <p:nvPr/>
        </p:nvSpPr>
        <p:spPr>
          <a:xfrm rot="20044368">
            <a:off x="6247614" y="4271210"/>
            <a:ext cx="430080" cy="1756610"/>
          </a:xfrm>
          <a:custGeom>
            <a:avLst/>
            <a:gdLst>
              <a:gd name="connsiteX0" fmla="*/ 405850 w 430080"/>
              <a:gd name="connsiteY0" fmla="*/ 0 h 1756610"/>
              <a:gd name="connsiteX1" fmla="*/ 273502 w 430080"/>
              <a:gd name="connsiteY1" fmla="*/ 661737 h 1756610"/>
              <a:gd name="connsiteX2" fmla="*/ 429913 w 430080"/>
              <a:gd name="connsiteY2" fmla="*/ 926431 h 1756610"/>
              <a:gd name="connsiteX3" fmla="*/ 237407 w 430080"/>
              <a:gd name="connsiteY3" fmla="*/ 1239252 h 1756610"/>
              <a:gd name="connsiteX4" fmla="*/ 20839 w 430080"/>
              <a:gd name="connsiteY4" fmla="*/ 1371600 h 1756610"/>
              <a:gd name="connsiteX5" fmla="*/ 20839 w 430080"/>
              <a:gd name="connsiteY5" fmla="*/ 1756610 h 175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080" h="1756610">
                <a:moveTo>
                  <a:pt x="405850" y="0"/>
                </a:moveTo>
                <a:cubicBezTo>
                  <a:pt x="337671" y="253666"/>
                  <a:pt x="269492" y="507332"/>
                  <a:pt x="273502" y="661737"/>
                </a:cubicBezTo>
                <a:cubicBezTo>
                  <a:pt x="277512" y="816142"/>
                  <a:pt x="435929" y="830178"/>
                  <a:pt x="429913" y="926431"/>
                </a:cubicBezTo>
                <a:cubicBezTo>
                  <a:pt x="423897" y="1022684"/>
                  <a:pt x="305586" y="1165057"/>
                  <a:pt x="237407" y="1239252"/>
                </a:cubicBezTo>
                <a:cubicBezTo>
                  <a:pt x="169228" y="1313447"/>
                  <a:pt x="56934" y="1285374"/>
                  <a:pt x="20839" y="1371600"/>
                </a:cubicBezTo>
                <a:cubicBezTo>
                  <a:pt x="-15256" y="1457826"/>
                  <a:pt x="2791" y="1607218"/>
                  <a:pt x="20839" y="1756610"/>
                </a:cubicBezTo>
              </a:path>
            </a:pathLst>
          </a:custGeom>
          <a:noFill/>
          <a:ln w="152400" cmpd="thinThick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5570621" y="4186989"/>
            <a:ext cx="709863" cy="238038"/>
          </a:xfrm>
          <a:custGeom>
            <a:avLst/>
            <a:gdLst>
              <a:gd name="connsiteX0" fmla="*/ 0 w 709863"/>
              <a:gd name="connsiteY0" fmla="*/ 0 h 238038"/>
              <a:gd name="connsiteX1" fmla="*/ 120316 w 709863"/>
              <a:gd name="connsiteY1" fmla="*/ 216569 h 238038"/>
              <a:gd name="connsiteX2" fmla="*/ 409074 w 709863"/>
              <a:gd name="connsiteY2" fmla="*/ 216569 h 238038"/>
              <a:gd name="connsiteX3" fmla="*/ 709863 w 709863"/>
              <a:gd name="connsiteY3" fmla="*/ 96253 h 23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863" h="238038">
                <a:moveTo>
                  <a:pt x="0" y="0"/>
                </a:moveTo>
                <a:cubicBezTo>
                  <a:pt x="26068" y="90237"/>
                  <a:pt x="52137" y="180474"/>
                  <a:pt x="120316" y="216569"/>
                </a:cubicBezTo>
                <a:cubicBezTo>
                  <a:pt x="188495" y="252664"/>
                  <a:pt x="310816" y="236622"/>
                  <a:pt x="409074" y="216569"/>
                </a:cubicBezTo>
                <a:cubicBezTo>
                  <a:pt x="507332" y="196516"/>
                  <a:pt x="608597" y="146384"/>
                  <a:pt x="709863" y="96253"/>
                </a:cubicBezTo>
              </a:path>
            </a:pathLst>
          </a:custGeom>
          <a:noFill/>
          <a:ln w="152400" cmpd="thinThick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2" name="Freeform 771"/>
          <p:cNvSpPr/>
          <p:nvPr/>
        </p:nvSpPr>
        <p:spPr>
          <a:xfrm>
            <a:off x="6001704" y="7108599"/>
            <a:ext cx="5344075" cy="7738375"/>
          </a:xfrm>
          <a:custGeom>
            <a:avLst/>
            <a:gdLst>
              <a:gd name="connsiteX0" fmla="*/ 1542096 w 5283917"/>
              <a:gd name="connsiteY0" fmla="*/ 531023 h 7701844"/>
              <a:gd name="connsiteX1" fmla="*/ 1301464 w 5283917"/>
              <a:gd name="connsiteY1" fmla="*/ 182107 h 7701844"/>
              <a:gd name="connsiteX2" fmla="*/ 904422 w 5283917"/>
              <a:gd name="connsiteY2" fmla="*/ 97886 h 7701844"/>
              <a:gd name="connsiteX3" fmla="*/ 435191 w 5283917"/>
              <a:gd name="connsiteY3" fmla="*/ 1633 h 7701844"/>
              <a:gd name="connsiteX4" fmla="*/ 158464 w 5283917"/>
              <a:gd name="connsiteY4" fmla="*/ 182107 h 7701844"/>
              <a:gd name="connsiteX5" fmla="*/ 122370 w 5283917"/>
              <a:gd name="connsiteY5" fmla="*/ 386644 h 7701844"/>
              <a:gd name="connsiteX6" fmla="*/ 567538 w 5283917"/>
              <a:gd name="connsiteY6" fmla="*/ 579149 h 7701844"/>
              <a:gd name="connsiteX7" fmla="*/ 832233 w 5283917"/>
              <a:gd name="connsiteY7" fmla="*/ 735560 h 7701844"/>
              <a:gd name="connsiteX8" fmla="*/ 772075 w 5283917"/>
              <a:gd name="connsiteY8" fmla="*/ 891970 h 7701844"/>
              <a:gd name="connsiteX9" fmla="*/ 278780 w 5283917"/>
              <a:gd name="connsiteY9" fmla="*/ 1192760 h 7701844"/>
              <a:gd name="connsiteX10" fmla="*/ 314875 w 5283917"/>
              <a:gd name="connsiteY10" fmla="*/ 1577770 h 7701844"/>
              <a:gd name="connsiteX11" fmla="*/ 375033 w 5283917"/>
              <a:gd name="connsiteY11" fmla="*/ 1926686 h 7701844"/>
              <a:gd name="connsiteX12" fmla="*/ 182528 w 5283917"/>
              <a:gd name="connsiteY12" fmla="*/ 2179349 h 7701844"/>
              <a:gd name="connsiteX13" fmla="*/ 14085 w 5283917"/>
              <a:gd name="connsiteY13" fmla="*/ 2456075 h 7701844"/>
              <a:gd name="connsiteX14" fmla="*/ 567538 w 5283917"/>
              <a:gd name="connsiteY14" fmla="*/ 3093749 h 7701844"/>
              <a:gd name="connsiteX15" fmla="*/ 1289433 w 5283917"/>
              <a:gd name="connsiteY15" fmla="*/ 3442665 h 7701844"/>
              <a:gd name="connsiteX16" fmla="*/ 1493970 w 5283917"/>
              <a:gd name="connsiteY16" fmla="*/ 3190002 h 7701844"/>
              <a:gd name="connsiteX17" fmla="*/ 1770696 w 5283917"/>
              <a:gd name="connsiteY17" fmla="*/ 2732802 h 7701844"/>
              <a:gd name="connsiteX18" fmla="*/ 1927107 w 5283917"/>
              <a:gd name="connsiteY18" fmla="*/ 2504202 h 7701844"/>
              <a:gd name="connsiteX19" fmla="*/ 2131643 w 5283917"/>
              <a:gd name="connsiteY19" fmla="*/ 2371854 h 7701844"/>
              <a:gd name="connsiteX20" fmla="*/ 2143675 w 5283917"/>
              <a:gd name="connsiteY20" fmla="*/ 2528265 h 7701844"/>
              <a:gd name="connsiteX21" fmla="*/ 2167738 w 5283917"/>
              <a:gd name="connsiteY21" fmla="*/ 2997496 h 7701844"/>
              <a:gd name="connsiteX22" fmla="*/ 2516654 w 5283917"/>
              <a:gd name="connsiteY22" fmla="*/ 3129844 h 7701844"/>
              <a:gd name="connsiteX23" fmla="*/ 2721191 w 5283917"/>
              <a:gd name="connsiteY23" fmla="*/ 2961402 h 7701844"/>
              <a:gd name="connsiteX24" fmla="*/ 2829475 w 5283917"/>
              <a:gd name="connsiteY24" fmla="*/ 2576391 h 7701844"/>
              <a:gd name="connsiteX25" fmla="*/ 2516654 w 5283917"/>
              <a:gd name="connsiteY25" fmla="*/ 2395917 h 7701844"/>
              <a:gd name="connsiteX26" fmla="*/ 2251959 w 5283917"/>
              <a:gd name="connsiteY26" fmla="*/ 2203412 h 7701844"/>
              <a:gd name="connsiteX27" fmla="*/ 2360243 w 5283917"/>
              <a:gd name="connsiteY27" fmla="*/ 1866528 h 7701844"/>
              <a:gd name="connsiteX28" fmla="*/ 2769317 w 5283917"/>
              <a:gd name="connsiteY28" fmla="*/ 1722149 h 7701844"/>
              <a:gd name="connsiteX29" fmla="*/ 3082138 w 5283917"/>
              <a:gd name="connsiteY29" fmla="*/ 1710117 h 7701844"/>
              <a:gd name="connsiteX30" fmla="*/ 3310738 w 5283917"/>
              <a:gd name="connsiteY30" fmla="*/ 1818402 h 7701844"/>
              <a:gd name="connsiteX31" fmla="*/ 3322770 w 5283917"/>
              <a:gd name="connsiteY31" fmla="*/ 2083096 h 7701844"/>
              <a:gd name="connsiteX32" fmla="*/ 3250580 w 5283917"/>
              <a:gd name="connsiteY32" fmla="*/ 2287633 h 7701844"/>
              <a:gd name="connsiteX33" fmla="*/ 3274643 w 5283917"/>
              <a:gd name="connsiteY33" fmla="*/ 2504202 h 7701844"/>
              <a:gd name="connsiteX34" fmla="*/ 3382928 w 5283917"/>
              <a:gd name="connsiteY34" fmla="*/ 2756865 h 7701844"/>
              <a:gd name="connsiteX35" fmla="*/ 3467149 w 5283917"/>
              <a:gd name="connsiteY35" fmla="*/ 3093749 h 7701844"/>
              <a:gd name="connsiteX36" fmla="*/ 3370896 w 5283917"/>
              <a:gd name="connsiteY36" fmla="*/ 3659233 h 7701844"/>
              <a:gd name="connsiteX37" fmla="*/ 3058075 w 5283917"/>
              <a:gd name="connsiteY37" fmla="*/ 4104402 h 7701844"/>
              <a:gd name="connsiteX38" fmla="*/ 2877601 w 5283917"/>
              <a:gd name="connsiteY38" fmla="*/ 4537538 h 7701844"/>
              <a:gd name="connsiteX39" fmla="*/ 2877601 w 5283917"/>
              <a:gd name="connsiteY39" fmla="*/ 4946612 h 7701844"/>
              <a:gd name="connsiteX40" fmla="*/ 3527307 w 5283917"/>
              <a:gd name="connsiteY40" fmla="*/ 5054896 h 7701844"/>
              <a:gd name="connsiteX41" fmla="*/ 4080759 w 5283917"/>
              <a:gd name="connsiteY41" fmla="*/ 5211307 h 7701844"/>
              <a:gd name="connsiteX42" fmla="*/ 4549991 w 5283917"/>
              <a:gd name="connsiteY42" fmla="*/ 5500065 h 7701844"/>
              <a:gd name="connsiteX43" fmla="*/ 4586085 w 5283917"/>
              <a:gd name="connsiteY43" fmla="*/ 6017423 h 7701844"/>
              <a:gd name="connsiteX44" fmla="*/ 4537959 w 5283917"/>
              <a:gd name="connsiteY44" fmla="*/ 6233991 h 7701844"/>
              <a:gd name="connsiteX45" fmla="*/ 4922970 w 5283917"/>
              <a:gd name="connsiteY45" fmla="*/ 6606970 h 7701844"/>
              <a:gd name="connsiteX46" fmla="*/ 5223759 w 5283917"/>
              <a:gd name="connsiteY46" fmla="*/ 7196517 h 7701844"/>
              <a:gd name="connsiteX47" fmla="*/ 5283917 w 5283917"/>
              <a:gd name="connsiteY47" fmla="*/ 7701844 h 7701844"/>
              <a:gd name="connsiteX0" fmla="*/ 1301464 w 5283917"/>
              <a:gd name="connsiteY0" fmla="*/ 182107 h 7701844"/>
              <a:gd name="connsiteX1" fmla="*/ 904422 w 5283917"/>
              <a:gd name="connsiteY1" fmla="*/ 97886 h 7701844"/>
              <a:gd name="connsiteX2" fmla="*/ 435191 w 5283917"/>
              <a:gd name="connsiteY2" fmla="*/ 1633 h 7701844"/>
              <a:gd name="connsiteX3" fmla="*/ 158464 w 5283917"/>
              <a:gd name="connsiteY3" fmla="*/ 182107 h 7701844"/>
              <a:gd name="connsiteX4" fmla="*/ 122370 w 5283917"/>
              <a:gd name="connsiteY4" fmla="*/ 386644 h 7701844"/>
              <a:gd name="connsiteX5" fmla="*/ 567538 w 5283917"/>
              <a:gd name="connsiteY5" fmla="*/ 579149 h 7701844"/>
              <a:gd name="connsiteX6" fmla="*/ 832233 w 5283917"/>
              <a:gd name="connsiteY6" fmla="*/ 735560 h 7701844"/>
              <a:gd name="connsiteX7" fmla="*/ 772075 w 5283917"/>
              <a:gd name="connsiteY7" fmla="*/ 891970 h 7701844"/>
              <a:gd name="connsiteX8" fmla="*/ 278780 w 5283917"/>
              <a:gd name="connsiteY8" fmla="*/ 1192760 h 7701844"/>
              <a:gd name="connsiteX9" fmla="*/ 314875 w 5283917"/>
              <a:gd name="connsiteY9" fmla="*/ 1577770 h 7701844"/>
              <a:gd name="connsiteX10" fmla="*/ 375033 w 5283917"/>
              <a:gd name="connsiteY10" fmla="*/ 1926686 h 7701844"/>
              <a:gd name="connsiteX11" fmla="*/ 182528 w 5283917"/>
              <a:gd name="connsiteY11" fmla="*/ 2179349 h 7701844"/>
              <a:gd name="connsiteX12" fmla="*/ 14085 w 5283917"/>
              <a:gd name="connsiteY12" fmla="*/ 2456075 h 7701844"/>
              <a:gd name="connsiteX13" fmla="*/ 567538 w 5283917"/>
              <a:gd name="connsiteY13" fmla="*/ 3093749 h 7701844"/>
              <a:gd name="connsiteX14" fmla="*/ 1289433 w 5283917"/>
              <a:gd name="connsiteY14" fmla="*/ 3442665 h 7701844"/>
              <a:gd name="connsiteX15" fmla="*/ 1493970 w 5283917"/>
              <a:gd name="connsiteY15" fmla="*/ 3190002 h 7701844"/>
              <a:gd name="connsiteX16" fmla="*/ 1770696 w 5283917"/>
              <a:gd name="connsiteY16" fmla="*/ 2732802 h 7701844"/>
              <a:gd name="connsiteX17" fmla="*/ 1927107 w 5283917"/>
              <a:gd name="connsiteY17" fmla="*/ 2504202 h 7701844"/>
              <a:gd name="connsiteX18" fmla="*/ 2131643 w 5283917"/>
              <a:gd name="connsiteY18" fmla="*/ 2371854 h 7701844"/>
              <a:gd name="connsiteX19" fmla="*/ 2143675 w 5283917"/>
              <a:gd name="connsiteY19" fmla="*/ 2528265 h 7701844"/>
              <a:gd name="connsiteX20" fmla="*/ 2167738 w 5283917"/>
              <a:gd name="connsiteY20" fmla="*/ 2997496 h 7701844"/>
              <a:gd name="connsiteX21" fmla="*/ 2516654 w 5283917"/>
              <a:gd name="connsiteY21" fmla="*/ 3129844 h 7701844"/>
              <a:gd name="connsiteX22" fmla="*/ 2721191 w 5283917"/>
              <a:gd name="connsiteY22" fmla="*/ 2961402 h 7701844"/>
              <a:gd name="connsiteX23" fmla="*/ 2829475 w 5283917"/>
              <a:gd name="connsiteY23" fmla="*/ 2576391 h 7701844"/>
              <a:gd name="connsiteX24" fmla="*/ 2516654 w 5283917"/>
              <a:gd name="connsiteY24" fmla="*/ 2395917 h 7701844"/>
              <a:gd name="connsiteX25" fmla="*/ 2251959 w 5283917"/>
              <a:gd name="connsiteY25" fmla="*/ 2203412 h 7701844"/>
              <a:gd name="connsiteX26" fmla="*/ 2360243 w 5283917"/>
              <a:gd name="connsiteY26" fmla="*/ 1866528 h 7701844"/>
              <a:gd name="connsiteX27" fmla="*/ 2769317 w 5283917"/>
              <a:gd name="connsiteY27" fmla="*/ 1722149 h 7701844"/>
              <a:gd name="connsiteX28" fmla="*/ 3082138 w 5283917"/>
              <a:gd name="connsiteY28" fmla="*/ 1710117 h 7701844"/>
              <a:gd name="connsiteX29" fmla="*/ 3310738 w 5283917"/>
              <a:gd name="connsiteY29" fmla="*/ 1818402 h 7701844"/>
              <a:gd name="connsiteX30" fmla="*/ 3322770 w 5283917"/>
              <a:gd name="connsiteY30" fmla="*/ 2083096 h 7701844"/>
              <a:gd name="connsiteX31" fmla="*/ 3250580 w 5283917"/>
              <a:gd name="connsiteY31" fmla="*/ 2287633 h 7701844"/>
              <a:gd name="connsiteX32" fmla="*/ 3274643 w 5283917"/>
              <a:gd name="connsiteY32" fmla="*/ 2504202 h 7701844"/>
              <a:gd name="connsiteX33" fmla="*/ 3382928 w 5283917"/>
              <a:gd name="connsiteY33" fmla="*/ 2756865 h 7701844"/>
              <a:gd name="connsiteX34" fmla="*/ 3467149 w 5283917"/>
              <a:gd name="connsiteY34" fmla="*/ 3093749 h 7701844"/>
              <a:gd name="connsiteX35" fmla="*/ 3370896 w 5283917"/>
              <a:gd name="connsiteY35" fmla="*/ 3659233 h 7701844"/>
              <a:gd name="connsiteX36" fmla="*/ 3058075 w 5283917"/>
              <a:gd name="connsiteY36" fmla="*/ 4104402 h 7701844"/>
              <a:gd name="connsiteX37" fmla="*/ 2877601 w 5283917"/>
              <a:gd name="connsiteY37" fmla="*/ 4537538 h 7701844"/>
              <a:gd name="connsiteX38" fmla="*/ 2877601 w 5283917"/>
              <a:gd name="connsiteY38" fmla="*/ 4946612 h 7701844"/>
              <a:gd name="connsiteX39" fmla="*/ 3527307 w 5283917"/>
              <a:gd name="connsiteY39" fmla="*/ 5054896 h 7701844"/>
              <a:gd name="connsiteX40" fmla="*/ 4080759 w 5283917"/>
              <a:gd name="connsiteY40" fmla="*/ 5211307 h 7701844"/>
              <a:gd name="connsiteX41" fmla="*/ 4549991 w 5283917"/>
              <a:gd name="connsiteY41" fmla="*/ 5500065 h 7701844"/>
              <a:gd name="connsiteX42" fmla="*/ 4586085 w 5283917"/>
              <a:gd name="connsiteY42" fmla="*/ 6017423 h 7701844"/>
              <a:gd name="connsiteX43" fmla="*/ 4537959 w 5283917"/>
              <a:gd name="connsiteY43" fmla="*/ 6233991 h 7701844"/>
              <a:gd name="connsiteX44" fmla="*/ 4922970 w 5283917"/>
              <a:gd name="connsiteY44" fmla="*/ 6606970 h 7701844"/>
              <a:gd name="connsiteX45" fmla="*/ 5223759 w 5283917"/>
              <a:gd name="connsiteY45" fmla="*/ 7196517 h 7701844"/>
              <a:gd name="connsiteX46" fmla="*/ 5283917 w 5283917"/>
              <a:gd name="connsiteY46" fmla="*/ 7701844 h 7701844"/>
              <a:gd name="connsiteX0" fmla="*/ 1301464 w 5283917"/>
              <a:gd name="connsiteY0" fmla="*/ 302859 h 7702280"/>
              <a:gd name="connsiteX1" fmla="*/ 904422 w 5283917"/>
              <a:gd name="connsiteY1" fmla="*/ 98322 h 7702280"/>
              <a:gd name="connsiteX2" fmla="*/ 435191 w 5283917"/>
              <a:gd name="connsiteY2" fmla="*/ 2069 h 7702280"/>
              <a:gd name="connsiteX3" fmla="*/ 158464 w 5283917"/>
              <a:gd name="connsiteY3" fmla="*/ 182543 h 7702280"/>
              <a:gd name="connsiteX4" fmla="*/ 122370 w 5283917"/>
              <a:gd name="connsiteY4" fmla="*/ 387080 h 7702280"/>
              <a:gd name="connsiteX5" fmla="*/ 567538 w 5283917"/>
              <a:gd name="connsiteY5" fmla="*/ 579585 h 7702280"/>
              <a:gd name="connsiteX6" fmla="*/ 832233 w 5283917"/>
              <a:gd name="connsiteY6" fmla="*/ 735996 h 7702280"/>
              <a:gd name="connsiteX7" fmla="*/ 772075 w 5283917"/>
              <a:gd name="connsiteY7" fmla="*/ 892406 h 7702280"/>
              <a:gd name="connsiteX8" fmla="*/ 278780 w 5283917"/>
              <a:gd name="connsiteY8" fmla="*/ 1193196 h 7702280"/>
              <a:gd name="connsiteX9" fmla="*/ 314875 w 5283917"/>
              <a:gd name="connsiteY9" fmla="*/ 1578206 h 7702280"/>
              <a:gd name="connsiteX10" fmla="*/ 375033 w 5283917"/>
              <a:gd name="connsiteY10" fmla="*/ 1927122 h 7702280"/>
              <a:gd name="connsiteX11" fmla="*/ 182528 w 5283917"/>
              <a:gd name="connsiteY11" fmla="*/ 2179785 h 7702280"/>
              <a:gd name="connsiteX12" fmla="*/ 14085 w 5283917"/>
              <a:gd name="connsiteY12" fmla="*/ 2456511 h 7702280"/>
              <a:gd name="connsiteX13" fmla="*/ 567538 w 5283917"/>
              <a:gd name="connsiteY13" fmla="*/ 3094185 h 7702280"/>
              <a:gd name="connsiteX14" fmla="*/ 1289433 w 5283917"/>
              <a:gd name="connsiteY14" fmla="*/ 3443101 h 7702280"/>
              <a:gd name="connsiteX15" fmla="*/ 1493970 w 5283917"/>
              <a:gd name="connsiteY15" fmla="*/ 3190438 h 7702280"/>
              <a:gd name="connsiteX16" fmla="*/ 1770696 w 5283917"/>
              <a:gd name="connsiteY16" fmla="*/ 2733238 h 7702280"/>
              <a:gd name="connsiteX17" fmla="*/ 1927107 w 5283917"/>
              <a:gd name="connsiteY17" fmla="*/ 2504638 h 7702280"/>
              <a:gd name="connsiteX18" fmla="*/ 2131643 w 5283917"/>
              <a:gd name="connsiteY18" fmla="*/ 2372290 h 7702280"/>
              <a:gd name="connsiteX19" fmla="*/ 2143675 w 5283917"/>
              <a:gd name="connsiteY19" fmla="*/ 2528701 h 7702280"/>
              <a:gd name="connsiteX20" fmla="*/ 2167738 w 5283917"/>
              <a:gd name="connsiteY20" fmla="*/ 2997932 h 7702280"/>
              <a:gd name="connsiteX21" fmla="*/ 2516654 w 5283917"/>
              <a:gd name="connsiteY21" fmla="*/ 3130280 h 7702280"/>
              <a:gd name="connsiteX22" fmla="*/ 2721191 w 5283917"/>
              <a:gd name="connsiteY22" fmla="*/ 2961838 h 7702280"/>
              <a:gd name="connsiteX23" fmla="*/ 2829475 w 5283917"/>
              <a:gd name="connsiteY23" fmla="*/ 2576827 h 7702280"/>
              <a:gd name="connsiteX24" fmla="*/ 2516654 w 5283917"/>
              <a:gd name="connsiteY24" fmla="*/ 2396353 h 7702280"/>
              <a:gd name="connsiteX25" fmla="*/ 2251959 w 5283917"/>
              <a:gd name="connsiteY25" fmla="*/ 2203848 h 7702280"/>
              <a:gd name="connsiteX26" fmla="*/ 2360243 w 5283917"/>
              <a:gd name="connsiteY26" fmla="*/ 1866964 h 7702280"/>
              <a:gd name="connsiteX27" fmla="*/ 2769317 w 5283917"/>
              <a:gd name="connsiteY27" fmla="*/ 1722585 h 7702280"/>
              <a:gd name="connsiteX28" fmla="*/ 3082138 w 5283917"/>
              <a:gd name="connsiteY28" fmla="*/ 1710553 h 7702280"/>
              <a:gd name="connsiteX29" fmla="*/ 3310738 w 5283917"/>
              <a:gd name="connsiteY29" fmla="*/ 1818838 h 7702280"/>
              <a:gd name="connsiteX30" fmla="*/ 3322770 w 5283917"/>
              <a:gd name="connsiteY30" fmla="*/ 2083532 h 7702280"/>
              <a:gd name="connsiteX31" fmla="*/ 3250580 w 5283917"/>
              <a:gd name="connsiteY31" fmla="*/ 2288069 h 7702280"/>
              <a:gd name="connsiteX32" fmla="*/ 3274643 w 5283917"/>
              <a:gd name="connsiteY32" fmla="*/ 2504638 h 7702280"/>
              <a:gd name="connsiteX33" fmla="*/ 3382928 w 5283917"/>
              <a:gd name="connsiteY33" fmla="*/ 2757301 h 7702280"/>
              <a:gd name="connsiteX34" fmla="*/ 3467149 w 5283917"/>
              <a:gd name="connsiteY34" fmla="*/ 3094185 h 7702280"/>
              <a:gd name="connsiteX35" fmla="*/ 3370896 w 5283917"/>
              <a:gd name="connsiteY35" fmla="*/ 3659669 h 7702280"/>
              <a:gd name="connsiteX36" fmla="*/ 3058075 w 5283917"/>
              <a:gd name="connsiteY36" fmla="*/ 4104838 h 7702280"/>
              <a:gd name="connsiteX37" fmla="*/ 2877601 w 5283917"/>
              <a:gd name="connsiteY37" fmla="*/ 4537974 h 7702280"/>
              <a:gd name="connsiteX38" fmla="*/ 2877601 w 5283917"/>
              <a:gd name="connsiteY38" fmla="*/ 4947048 h 7702280"/>
              <a:gd name="connsiteX39" fmla="*/ 3527307 w 5283917"/>
              <a:gd name="connsiteY39" fmla="*/ 5055332 h 7702280"/>
              <a:gd name="connsiteX40" fmla="*/ 4080759 w 5283917"/>
              <a:gd name="connsiteY40" fmla="*/ 5211743 h 7702280"/>
              <a:gd name="connsiteX41" fmla="*/ 4549991 w 5283917"/>
              <a:gd name="connsiteY41" fmla="*/ 5500501 h 7702280"/>
              <a:gd name="connsiteX42" fmla="*/ 4586085 w 5283917"/>
              <a:gd name="connsiteY42" fmla="*/ 6017859 h 7702280"/>
              <a:gd name="connsiteX43" fmla="*/ 4537959 w 5283917"/>
              <a:gd name="connsiteY43" fmla="*/ 6234427 h 7702280"/>
              <a:gd name="connsiteX44" fmla="*/ 4922970 w 5283917"/>
              <a:gd name="connsiteY44" fmla="*/ 6607406 h 7702280"/>
              <a:gd name="connsiteX45" fmla="*/ 5223759 w 5283917"/>
              <a:gd name="connsiteY45" fmla="*/ 7196953 h 7702280"/>
              <a:gd name="connsiteX46" fmla="*/ 5283917 w 5283917"/>
              <a:gd name="connsiteY46" fmla="*/ 7702280 h 7702280"/>
              <a:gd name="connsiteX0" fmla="*/ 1301464 w 5344075"/>
              <a:gd name="connsiteY0" fmla="*/ 302859 h 7738375"/>
              <a:gd name="connsiteX1" fmla="*/ 904422 w 5344075"/>
              <a:gd name="connsiteY1" fmla="*/ 98322 h 7738375"/>
              <a:gd name="connsiteX2" fmla="*/ 435191 w 5344075"/>
              <a:gd name="connsiteY2" fmla="*/ 2069 h 7738375"/>
              <a:gd name="connsiteX3" fmla="*/ 158464 w 5344075"/>
              <a:gd name="connsiteY3" fmla="*/ 182543 h 7738375"/>
              <a:gd name="connsiteX4" fmla="*/ 122370 w 5344075"/>
              <a:gd name="connsiteY4" fmla="*/ 387080 h 7738375"/>
              <a:gd name="connsiteX5" fmla="*/ 567538 w 5344075"/>
              <a:gd name="connsiteY5" fmla="*/ 579585 h 7738375"/>
              <a:gd name="connsiteX6" fmla="*/ 832233 w 5344075"/>
              <a:gd name="connsiteY6" fmla="*/ 735996 h 7738375"/>
              <a:gd name="connsiteX7" fmla="*/ 772075 w 5344075"/>
              <a:gd name="connsiteY7" fmla="*/ 892406 h 7738375"/>
              <a:gd name="connsiteX8" fmla="*/ 278780 w 5344075"/>
              <a:gd name="connsiteY8" fmla="*/ 1193196 h 7738375"/>
              <a:gd name="connsiteX9" fmla="*/ 314875 w 5344075"/>
              <a:gd name="connsiteY9" fmla="*/ 1578206 h 7738375"/>
              <a:gd name="connsiteX10" fmla="*/ 375033 w 5344075"/>
              <a:gd name="connsiteY10" fmla="*/ 1927122 h 7738375"/>
              <a:gd name="connsiteX11" fmla="*/ 182528 w 5344075"/>
              <a:gd name="connsiteY11" fmla="*/ 2179785 h 7738375"/>
              <a:gd name="connsiteX12" fmla="*/ 14085 w 5344075"/>
              <a:gd name="connsiteY12" fmla="*/ 2456511 h 7738375"/>
              <a:gd name="connsiteX13" fmla="*/ 567538 w 5344075"/>
              <a:gd name="connsiteY13" fmla="*/ 3094185 h 7738375"/>
              <a:gd name="connsiteX14" fmla="*/ 1289433 w 5344075"/>
              <a:gd name="connsiteY14" fmla="*/ 3443101 h 7738375"/>
              <a:gd name="connsiteX15" fmla="*/ 1493970 w 5344075"/>
              <a:gd name="connsiteY15" fmla="*/ 3190438 h 7738375"/>
              <a:gd name="connsiteX16" fmla="*/ 1770696 w 5344075"/>
              <a:gd name="connsiteY16" fmla="*/ 2733238 h 7738375"/>
              <a:gd name="connsiteX17" fmla="*/ 1927107 w 5344075"/>
              <a:gd name="connsiteY17" fmla="*/ 2504638 h 7738375"/>
              <a:gd name="connsiteX18" fmla="*/ 2131643 w 5344075"/>
              <a:gd name="connsiteY18" fmla="*/ 2372290 h 7738375"/>
              <a:gd name="connsiteX19" fmla="*/ 2143675 w 5344075"/>
              <a:gd name="connsiteY19" fmla="*/ 2528701 h 7738375"/>
              <a:gd name="connsiteX20" fmla="*/ 2167738 w 5344075"/>
              <a:gd name="connsiteY20" fmla="*/ 2997932 h 7738375"/>
              <a:gd name="connsiteX21" fmla="*/ 2516654 w 5344075"/>
              <a:gd name="connsiteY21" fmla="*/ 3130280 h 7738375"/>
              <a:gd name="connsiteX22" fmla="*/ 2721191 w 5344075"/>
              <a:gd name="connsiteY22" fmla="*/ 2961838 h 7738375"/>
              <a:gd name="connsiteX23" fmla="*/ 2829475 w 5344075"/>
              <a:gd name="connsiteY23" fmla="*/ 2576827 h 7738375"/>
              <a:gd name="connsiteX24" fmla="*/ 2516654 w 5344075"/>
              <a:gd name="connsiteY24" fmla="*/ 2396353 h 7738375"/>
              <a:gd name="connsiteX25" fmla="*/ 2251959 w 5344075"/>
              <a:gd name="connsiteY25" fmla="*/ 2203848 h 7738375"/>
              <a:gd name="connsiteX26" fmla="*/ 2360243 w 5344075"/>
              <a:gd name="connsiteY26" fmla="*/ 1866964 h 7738375"/>
              <a:gd name="connsiteX27" fmla="*/ 2769317 w 5344075"/>
              <a:gd name="connsiteY27" fmla="*/ 1722585 h 7738375"/>
              <a:gd name="connsiteX28" fmla="*/ 3082138 w 5344075"/>
              <a:gd name="connsiteY28" fmla="*/ 1710553 h 7738375"/>
              <a:gd name="connsiteX29" fmla="*/ 3310738 w 5344075"/>
              <a:gd name="connsiteY29" fmla="*/ 1818838 h 7738375"/>
              <a:gd name="connsiteX30" fmla="*/ 3322770 w 5344075"/>
              <a:gd name="connsiteY30" fmla="*/ 2083532 h 7738375"/>
              <a:gd name="connsiteX31" fmla="*/ 3250580 w 5344075"/>
              <a:gd name="connsiteY31" fmla="*/ 2288069 h 7738375"/>
              <a:gd name="connsiteX32" fmla="*/ 3274643 w 5344075"/>
              <a:gd name="connsiteY32" fmla="*/ 2504638 h 7738375"/>
              <a:gd name="connsiteX33" fmla="*/ 3382928 w 5344075"/>
              <a:gd name="connsiteY33" fmla="*/ 2757301 h 7738375"/>
              <a:gd name="connsiteX34" fmla="*/ 3467149 w 5344075"/>
              <a:gd name="connsiteY34" fmla="*/ 3094185 h 7738375"/>
              <a:gd name="connsiteX35" fmla="*/ 3370896 w 5344075"/>
              <a:gd name="connsiteY35" fmla="*/ 3659669 h 7738375"/>
              <a:gd name="connsiteX36" fmla="*/ 3058075 w 5344075"/>
              <a:gd name="connsiteY36" fmla="*/ 4104838 h 7738375"/>
              <a:gd name="connsiteX37" fmla="*/ 2877601 w 5344075"/>
              <a:gd name="connsiteY37" fmla="*/ 4537974 h 7738375"/>
              <a:gd name="connsiteX38" fmla="*/ 2877601 w 5344075"/>
              <a:gd name="connsiteY38" fmla="*/ 4947048 h 7738375"/>
              <a:gd name="connsiteX39" fmla="*/ 3527307 w 5344075"/>
              <a:gd name="connsiteY39" fmla="*/ 5055332 h 7738375"/>
              <a:gd name="connsiteX40" fmla="*/ 4080759 w 5344075"/>
              <a:gd name="connsiteY40" fmla="*/ 5211743 h 7738375"/>
              <a:gd name="connsiteX41" fmla="*/ 4549991 w 5344075"/>
              <a:gd name="connsiteY41" fmla="*/ 5500501 h 7738375"/>
              <a:gd name="connsiteX42" fmla="*/ 4586085 w 5344075"/>
              <a:gd name="connsiteY42" fmla="*/ 6017859 h 7738375"/>
              <a:gd name="connsiteX43" fmla="*/ 4537959 w 5344075"/>
              <a:gd name="connsiteY43" fmla="*/ 6234427 h 7738375"/>
              <a:gd name="connsiteX44" fmla="*/ 4922970 w 5344075"/>
              <a:gd name="connsiteY44" fmla="*/ 6607406 h 7738375"/>
              <a:gd name="connsiteX45" fmla="*/ 5223759 w 5344075"/>
              <a:gd name="connsiteY45" fmla="*/ 7196953 h 7738375"/>
              <a:gd name="connsiteX46" fmla="*/ 5344075 w 5344075"/>
              <a:gd name="connsiteY46" fmla="*/ 7738375 h 773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344075" h="7738375">
                <a:moveTo>
                  <a:pt x="1301464" y="302859"/>
                </a:moveTo>
                <a:cubicBezTo>
                  <a:pt x="1195185" y="230670"/>
                  <a:pt x="1048801" y="148454"/>
                  <a:pt x="904422" y="98322"/>
                </a:cubicBezTo>
                <a:cubicBezTo>
                  <a:pt x="760043" y="48190"/>
                  <a:pt x="559517" y="-11968"/>
                  <a:pt x="435191" y="2069"/>
                </a:cubicBezTo>
                <a:cubicBezTo>
                  <a:pt x="310865" y="16106"/>
                  <a:pt x="210601" y="118375"/>
                  <a:pt x="158464" y="182543"/>
                </a:cubicBezTo>
                <a:cubicBezTo>
                  <a:pt x="106327" y="246711"/>
                  <a:pt x="54191" y="320906"/>
                  <a:pt x="122370" y="387080"/>
                </a:cubicBezTo>
                <a:cubicBezTo>
                  <a:pt x="190549" y="453254"/>
                  <a:pt x="449227" y="521432"/>
                  <a:pt x="567538" y="579585"/>
                </a:cubicBezTo>
                <a:cubicBezTo>
                  <a:pt x="685848" y="637738"/>
                  <a:pt x="798143" y="683859"/>
                  <a:pt x="832233" y="735996"/>
                </a:cubicBezTo>
                <a:cubicBezTo>
                  <a:pt x="866323" y="788133"/>
                  <a:pt x="864317" y="816206"/>
                  <a:pt x="772075" y="892406"/>
                </a:cubicBezTo>
                <a:cubicBezTo>
                  <a:pt x="679833" y="968606"/>
                  <a:pt x="354980" y="1078896"/>
                  <a:pt x="278780" y="1193196"/>
                </a:cubicBezTo>
                <a:cubicBezTo>
                  <a:pt x="202580" y="1307496"/>
                  <a:pt x="298833" y="1455885"/>
                  <a:pt x="314875" y="1578206"/>
                </a:cubicBezTo>
                <a:cubicBezTo>
                  <a:pt x="330917" y="1700527"/>
                  <a:pt x="397091" y="1826859"/>
                  <a:pt x="375033" y="1927122"/>
                </a:cubicBezTo>
                <a:cubicBezTo>
                  <a:pt x="352975" y="2027385"/>
                  <a:pt x="242686" y="2091554"/>
                  <a:pt x="182528" y="2179785"/>
                </a:cubicBezTo>
                <a:cubicBezTo>
                  <a:pt x="122370" y="2268016"/>
                  <a:pt x="-50083" y="2304111"/>
                  <a:pt x="14085" y="2456511"/>
                </a:cubicBezTo>
                <a:cubicBezTo>
                  <a:pt x="78253" y="2608911"/>
                  <a:pt x="354980" y="2929753"/>
                  <a:pt x="567538" y="3094185"/>
                </a:cubicBezTo>
                <a:cubicBezTo>
                  <a:pt x="780096" y="3258617"/>
                  <a:pt x="1135028" y="3427059"/>
                  <a:pt x="1289433" y="3443101"/>
                </a:cubicBezTo>
                <a:cubicBezTo>
                  <a:pt x="1443838" y="3459143"/>
                  <a:pt x="1413759" y="3308749"/>
                  <a:pt x="1493970" y="3190438"/>
                </a:cubicBezTo>
                <a:cubicBezTo>
                  <a:pt x="1574181" y="3072127"/>
                  <a:pt x="1698507" y="2847538"/>
                  <a:pt x="1770696" y="2733238"/>
                </a:cubicBezTo>
                <a:cubicBezTo>
                  <a:pt x="1842886" y="2618938"/>
                  <a:pt x="1866949" y="2564796"/>
                  <a:pt x="1927107" y="2504638"/>
                </a:cubicBezTo>
                <a:cubicBezTo>
                  <a:pt x="1987265" y="2444480"/>
                  <a:pt x="2095548" y="2368280"/>
                  <a:pt x="2131643" y="2372290"/>
                </a:cubicBezTo>
                <a:cubicBezTo>
                  <a:pt x="2167738" y="2376300"/>
                  <a:pt x="2137659" y="2424427"/>
                  <a:pt x="2143675" y="2528701"/>
                </a:cubicBezTo>
                <a:cubicBezTo>
                  <a:pt x="2149691" y="2632975"/>
                  <a:pt x="2105575" y="2897669"/>
                  <a:pt x="2167738" y="2997932"/>
                </a:cubicBezTo>
                <a:cubicBezTo>
                  <a:pt x="2229901" y="3098195"/>
                  <a:pt x="2424412" y="3136296"/>
                  <a:pt x="2516654" y="3130280"/>
                </a:cubicBezTo>
                <a:cubicBezTo>
                  <a:pt x="2608896" y="3124264"/>
                  <a:pt x="2669054" y="3054080"/>
                  <a:pt x="2721191" y="2961838"/>
                </a:cubicBezTo>
                <a:cubicBezTo>
                  <a:pt x="2773328" y="2869596"/>
                  <a:pt x="2863564" y="2671074"/>
                  <a:pt x="2829475" y="2576827"/>
                </a:cubicBezTo>
                <a:cubicBezTo>
                  <a:pt x="2795386" y="2482580"/>
                  <a:pt x="2612907" y="2458516"/>
                  <a:pt x="2516654" y="2396353"/>
                </a:cubicBezTo>
                <a:cubicBezTo>
                  <a:pt x="2420401" y="2334190"/>
                  <a:pt x="2278028" y="2292080"/>
                  <a:pt x="2251959" y="2203848"/>
                </a:cubicBezTo>
                <a:cubicBezTo>
                  <a:pt x="2225891" y="2115617"/>
                  <a:pt x="2274017" y="1947174"/>
                  <a:pt x="2360243" y="1866964"/>
                </a:cubicBezTo>
                <a:cubicBezTo>
                  <a:pt x="2446469" y="1786754"/>
                  <a:pt x="2649001" y="1748654"/>
                  <a:pt x="2769317" y="1722585"/>
                </a:cubicBezTo>
                <a:cubicBezTo>
                  <a:pt x="2889633" y="1696517"/>
                  <a:pt x="2991901" y="1694511"/>
                  <a:pt x="3082138" y="1710553"/>
                </a:cubicBezTo>
                <a:cubicBezTo>
                  <a:pt x="3172375" y="1726595"/>
                  <a:pt x="3270633" y="1756675"/>
                  <a:pt x="3310738" y="1818838"/>
                </a:cubicBezTo>
                <a:cubicBezTo>
                  <a:pt x="3350843" y="1881001"/>
                  <a:pt x="3332796" y="2005327"/>
                  <a:pt x="3322770" y="2083532"/>
                </a:cubicBezTo>
                <a:cubicBezTo>
                  <a:pt x="3312744" y="2161737"/>
                  <a:pt x="3258601" y="2217885"/>
                  <a:pt x="3250580" y="2288069"/>
                </a:cubicBezTo>
                <a:cubicBezTo>
                  <a:pt x="3242559" y="2358253"/>
                  <a:pt x="3252585" y="2426433"/>
                  <a:pt x="3274643" y="2504638"/>
                </a:cubicBezTo>
                <a:cubicBezTo>
                  <a:pt x="3296701" y="2582843"/>
                  <a:pt x="3350844" y="2659043"/>
                  <a:pt x="3382928" y="2757301"/>
                </a:cubicBezTo>
                <a:cubicBezTo>
                  <a:pt x="3415012" y="2855559"/>
                  <a:pt x="3469154" y="2943790"/>
                  <a:pt x="3467149" y="3094185"/>
                </a:cubicBezTo>
                <a:cubicBezTo>
                  <a:pt x="3465144" y="3244580"/>
                  <a:pt x="3439075" y="3491227"/>
                  <a:pt x="3370896" y="3659669"/>
                </a:cubicBezTo>
                <a:cubicBezTo>
                  <a:pt x="3302717" y="3828111"/>
                  <a:pt x="3140291" y="3958454"/>
                  <a:pt x="3058075" y="4104838"/>
                </a:cubicBezTo>
                <a:cubicBezTo>
                  <a:pt x="2975859" y="4251222"/>
                  <a:pt x="2907680" y="4397606"/>
                  <a:pt x="2877601" y="4537974"/>
                </a:cubicBezTo>
                <a:cubicBezTo>
                  <a:pt x="2847522" y="4678342"/>
                  <a:pt x="2769317" y="4860822"/>
                  <a:pt x="2877601" y="4947048"/>
                </a:cubicBezTo>
                <a:cubicBezTo>
                  <a:pt x="2985885" y="5033274"/>
                  <a:pt x="3326781" y="5011216"/>
                  <a:pt x="3527307" y="5055332"/>
                </a:cubicBezTo>
                <a:cubicBezTo>
                  <a:pt x="3727833" y="5099448"/>
                  <a:pt x="3910312" y="5137548"/>
                  <a:pt x="4080759" y="5211743"/>
                </a:cubicBezTo>
                <a:cubicBezTo>
                  <a:pt x="4251206" y="5285938"/>
                  <a:pt x="4465770" y="5366148"/>
                  <a:pt x="4549991" y="5500501"/>
                </a:cubicBezTo>
                <a:cubicBezTo>
                  <a:pt x="4634212" y="5634854"/>
                  <a:pt x="4588090" y="5895538"/>
                  <a:pt x="4586085" y="6017859"/>
                </a:cubicBezTo>
                <a:cubicBezTo>
                  <a:pt x="4584080" y="6140180"/>
                  <a:pt x="4481812" y="6136169"/>
                  <a:pt x="4537959" y="6234427"/>
                </a:cubicBezTo>
                <a:cubicBezTo>
                  <a:pt x="4594106" y="6332685"/>
                  <a:pt x="4808670" y="6446985"/>
                  <a:pt x="4922970" y="6607406"/>
                </a:cubicBezTo>
                <a:cubicBezTo>
                  <a:pt x="5037270" y="6767827"/>
                  <a:pt x="5153575" y="7008458"/>
                  <a:pt x="5223759" y="7196953"/>
                </a:cubicBezTo>
                <a:cubicBezTo>
                  <a:pt x="5293943" y="7385448"/>
                  <a:pt x="5344075" y="7576951"/>
                  <a:pt x="5344075" y="7738375"/>
                </a:cubicBezTo>
              </a:path>
            </a:pathLst>
          </a:custGeom>
          <a:noFill/>
          <a:ln w="152400" cmpd="thinThick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6701589" y="6545179"/>
            <a:ext cx="625643" cy="818147"/>
          </a:xfrm>
          <a:custGeom>
            <a:avLst/>
            <a:gdLst>
              <a:gd name="connsiteX0" fmla="*/ 0 w 625643"/>
              <a:gd name="connsiteY0" fmla="*/ 0 h 818147"/>
              <a:gd name="connsiteX1" fmla="*/ 192506 w 625643"/>
              <a:gd name="connsiteY1" fmla="*/ 216568 h 818147"/>
              <a:gd name="connsiteX2" fmla="*/ 493295 w 625643"/>
              <a:gd name="connsiteY2" fmla="*/ 421105 h 818147"/>
              <a:gd name="connsiteX3" fmla="*/ 601579 w 625643"/>
              <a:gd name="connsiteY3" fmla="*/ 565484 h 818147"/>
              <a:gd name="connsiteX4" fmla="*/ 625643 w 625643"/>
              <a:gd name="connsiteY4" fmla="*/ 818147 h 8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643" h="818147">
                <a:moveTo>
                  <a:pt x="0" y="0"/>
                </a:moveTo>
                <a:cubicBezTo>
                  <a:pt x="55145" y="73192"/>
                  <a:pt x="110290" y="146384"/>
                  <a:pt x="192506" y="216568"/>
                </a:cubicBezTo>
                <a:cubicBezTo>
                  <a:pt x="274722" y="286752"/>
                  <a:pt x="425116" y="362952"/>
                  <a:pt x="493295" y="421105"/>
                </a:cubicBezTo>
                <a:cubicBezTo>
                  <a:pt x="561474" y="479258"/>
                  <a:pt x="579521" y="499310"/>
                  <a:pt x="601579" y="565484"/>
                </a:cubicBezTo>
                <a:cubicBezTo>
                  <a:pt x="623637" y="631658"/>
                  <a:pt x="624640" y="724902"/>
                  <a:pt x="625643" y="818147"/>
                </a:cubicBezTo>
              </a:path>
            </a:pathLst>
          </a:custGeom>
          <a:noFill/>
          <a:ln w="152400" cmpd="thinThick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1" name="Freeform 780"/>
          <p:cNvSpPr/>
          <p:nvPr/>
        </p:nvSpPr>
        <p:spPr>
          <a:xfrm>
            <a:off x="11117638" y="14807042"/>
            <a:ext cx="348383" cy="2687339"/>
          </a:xfrm>
          <a:custGeom>
            <a:avLst/>
            <a:gdLst>
              <a:gd name="connsiteX0" fmla="*/ 0 w 5925542"/>
              <a:gd name="connsiteY0" fmla="*/ 0 h 10112991"/>
              <a:gd name="connsiteX1" fmla="*/ 245659 w 5925542"/>
              <a:gd name="connsiteY1" fmla="*/ 218364 h 10112991"/>
              <a:gd name="connsiteX2" fmla="*/ 491319 w 5925542"/>
              <a:gd name="connsiteY2" fmla="*/ 409433 h 10112991"/>
              <a:gd name="connsiteX3" fmla="*/ 545910 w 5925542"/>
              <a:gd name="connsiteY3" fmla="*/ 914400 h 10112991"/>
              <a:gd name="connsiteX4" fmla="*/ 723331 w 5925542"/>
              <a:gd name="connsiteY4" fmla="*/ 1351128 h 10112991"/>
              <a:gd name="connsiteX5" fmla="*/ 887104 w 5925542"/>
              <a:gd name="connsiteY5" fmla="*/ 1624084 h 10112991"/>
              <a:gd name="connsiteX6" fmla="*/ 1050877 w 5925542"/>
              <a:gd name="connsiteY6" fmla="*/ 1951630 h 10112991"/>
              <a:gd name="connsiteX7" fmla="*/ 1460310 w 5925542"/>
              <a:gd name="connsiteY7" fmla="*/ 1897039 h 10112991"/>
              <a:gd name="connsiteX8" fmla="*/ 1719618 w 5925542"/>
              <a:gd name="connsiteY8" fmla="*/ 1924334 h 10112991"/>
              <a:gd name="connsiteX9" fmla="*/ 2074459 w 5925542"/>
              <a:gd name="connsiteY9" fmla="*/ 1787857 h 10112991"/>
              <a:gd name="connsiteX10" fmla="*/ 2429301 w 5925542"/>
              <a:gd name="connsiteY10" fmla="*/ 1692322 h 10112991"/>
              <a:gd name="connsiteX11" fmla="*/ 2634018 w 5925542"/>
              <a:gd name="connsiteY11" fmla="*/ 1665027 h 10112991"/>
              <a:gd name="connsiteX12" fmla="*/ 2811438 w 5925542"/>
              <a:gd name="connsiteY12" fmla="*/ 1392072 h 10112991"/>
              <a:gd name="connsiteX13" fmla="*/ 2893325 w 5925542"/>
              <a:gd name="connsiteY13" fmla="*/ 1201003 h 10112991"/>
              <a:gd name="connsiteX14" fmla="*/ 3234519 w 5925542"/>
              <a:gd name="connsiteY14" fmla="*/ 1187355 h 10112991"/>
              <a:gd name="connsiteX15" fmla="*/ 3152632 w 5925542"/>
              <a:gd name="connsiteY15" fmla="*/ 1528549 h 10112991"/>
              <a:gd name="connsiteX16" fmla="*/ 3111689 w 5925542"/>
              <a:gd name="connsiteY16" fmla="*/ 1733266 h 10112991"/>
              <a:gd name="connsiteX17" fmla="*/ 3480179 w 5925542"/>
              <a:gd name="connsiteY17" fmla="*/ 1910687 h 10112991"/>
              <a:gd name="connsiteX18" fmla="*/ 3575713 w 5925542"/>
              <a:gd name="connsiteY18" fmla="*/ 1992573 h 10112991"/>
              <a:gd name="connsiteX19" fmla="*/ 4026089 w 5925542"/>
              <a:gd name="connsiteY19" fmla="*/ 1951630 h 10112991"/>
              <a:gd name="connsiteX20" fmla="*/ 4107976 w 5925542"/>
              <a:gd name="connsiteY20" fmla="*/ 2265528 h 10112991"/>
              <a:gd name="connsiteX21" fmla="*/ 3957850 w 5925542"/>
              <a:gd name="connsiteY21" fmla="*/ 2347415 h 10112991"/>
              <a:gd name="connsiteX22" fmla="*/ 4067032 w 5925542"/>
              <a:gd name="connsiteY22" fmla="*/ 2634018 h 10112991"/>
              <a:gd name="connsiteX23" fmla="*/ 3657600 w 5925542"/>
              <a:gd name="connsiteY23" fmla="*/ 2838734 h 10112991"/>
              <a:gd name="connsiteX24" fmla="*/ 3739486 w 5925542"/>
              <a:gd name="connsiteY24" fmla="*/ 3275463 h 10112991"/>
              <a:gd name="connsiteX25" fmla="*/ 3971498 w 5925542"/>
              <a:gd name="connsiteY25" fmla="*/ 3753134 h 10112991"/>
              <a:gd name="connsiteX26" fmla="*/ 3998794 w 5925542"/>
              <a:gd name="connsiteY26" fmla="*/ 4258101 h 10112991"/>
              <a:gd name="connsiteX27" fmla="*/ 4326340 w 5925542"/>
              <a:gd name="connsiteY27" fmla="*/ 4694830 h 10112991"/>
              <a:gd name="connsiteX28" fmla="*/ 4640238 w 5925542"/>
              <a:gd name="connsiteY28" fmla="*/ 4926842 h 10112991"/>
              <a:gd name="connsiteX29" fmla="*/ 4844955 w 5925542"/>
              <a:gd name="connsiteY29" fmla="*/ 4885898 h 10112991"/>
              <a:gd name="connsiteX30" fmla="*/ 4858603 w 5925542"/>
              <a:gd name="connsiteY30" fmla="*/ 4626591 h 10112991"/>
              <a:gd name="connsiteX31" fmla="*/ 4995080 w 5925542"/>
              <a:gd name="connsiteY31" fmla="*/ 4312693 h 10112991"/>
              <a:gd name="connsiteX32" fmla="*/ 5172501 w 5925542"/>
              <a:gd name="connsiteY32" fmla="*/ 4039737 h 10112991"/>
              <a:gd name="connsiteX33" fmla="*/ 5390865 w 5925542"/>
              <a:gd name="connsiteY33" fmla="*/ 4039737 h 10112991"/>
              <a:gd name="connsiteX34" fmla="*/ 5486400 w 5925542"/>
              <a:gd name="connsiteY34" fmla="*/ 4203510 h 10112991"/>
              <a:gd name="connsiteX35" fmla="*/ 5431809 w 5925542"/>
              <a:gd name="connsiteY35" fmla="*/ 4572000 h 10112991"/>
              <a:gd name="connsiteX36" fmla="*/ 5418161 w 5925542"/>
              <a:gd name="connsiteY36" fmla="*/ 4776716 h 10112991"/>
              <a:gd name="connsiteX37" fmla="*/ 5827594 w 5925542"/>
              <a:gd name="connsiteY37" fmla="*/ 5145206 h 10112991"/>
              <a:gd name="connsiteX38" fmla="*/ 5909480 w 5925542"/>
              <a:gd name="connsiteY38" fmla="*/ 5472752 h 10112991"/>
              <a:gd name="connsiteX39" fmla="*/ 5581934 w 5925542"/>
              <a:gd name="connsiteY39" fmla="*/ 6318913 h 10112991"/>
              <a:gd name="connsiteX40" fmla="*/ 5581934 w 5925542"/>
              <a:gd name="connsiteY40" fmla="*/ 6878472 h 10112991"/>
              <a:gd name="connsiteX41" fmla="*/ 4913194 w 5925542"/>
              <a:gd name="connsiteY41" fmla="*/ 7697337 h 10112991"/>
              <a:gd name="connsiteX42" fmla="*/ 4531056 w 5925542"/>
              <a:gd name="connsiteY42" fmla="*/ 8147713 h 10112991"/>
              <a:gd name="connsiteX43" fmla="*/ 4612943 w 5925542"/>
              <a:gd name="connsiteY43" fmla="*/ 8693624 h 10112991"/>
              <a:gd name="connsiteX44" fmla="*/ 4544704 w 5925542"/>
              <a:gd name="connsiteY44" fmla="*/ 9130352 h 10112991"/>
              <a:gd name="connsiteX45" fmla="*/ 4380931 w 5925542"/>
              <a:gd name="connsiteY45" fmla="*/ 9539785 h 10112991"/>
              <a:gd name="connsiteX46" fmla="*/ 4367283 w 5925542"/>
              <a:gd name="connsiteY46" fmla="*/ 9867331 h 10112991"/>
              <a:gd name="connsiteX47" fmla="*/ 4490113 w 5925542"/>
              <a:gd name="connsiteY47" fmla="*/ 10112991 h 10112991"/>
              <a:gd name="connsiteX0" fmla="*/ 0 w 6414606"/>
              <a:gd name="connsiteY0" fmla="*/ 0 h 14174628"/>
              <a:gd name="connsiteX1" fmla="*/ 245659 w 6414606"/>
              <a:gd name="connsiteY1" fmla="*/ 218364 h 14174628"/>
              <a:gd name="connsiteX2" fmla="*/ 491319 w 6414606"/>
              <a:gd name="connsiteY2" fmla="*/ 409433 h 14174628"/>
              <a:gd name="connsiteX3" fmla="*/ 545910 w 6414606"/>
              <a:gd name="connsiteY3" fmla="*/ 914400 h 14174628"/>
              <a:gd name="connsiteX4" fmla="*/ 723331 w 6414606"/>
              <a:gd name="connsiteY4" fmla="*/ 1351128 h 14174628"/>
              <a:gd name="connsiteX5" fmla="*/ 887104 w 6414606"/>
              <a:gd name="connsiteY5" fmla="*/ 1624084 h 14174628"/>
              <a:gd name="connsiteX6" fmla="*/ 1050877 w 6414606"/>
              <a:gd name="connsiteY6" fmla="*/ 1951630 h 14174628"/>
              <a:gd name="connsiteX7" fmla="*/ 1460310 w 6414606"/>
              <a:gd name="connsiteY7" fmla="*/ 1897039 h 14174628"/>
              <a:gd name="connsiteX8" fmla="*/ 1719618 w 6414606"/>
              <a:gd name="connsiteY8" fmla="*/ 1924334 h 14174628"/>
              <a:gd name="connsiteX9" fmla="*/ 2074459 w 6414606"/>
              <a:gd name="connsiteY9" fmla="*/ 1787857 h 14174628"/>
              <a:gd name="connsiteX10" fmla="*/ 2429301 w 6414606"/>
              <a:gd name="connsiteY10" fmla="*/ 1692322 h 14174628"/>
              <a:gd name="connsiteX11" fmla="*/ 2634018 w 6414606"/>
              <a:gd name="connsiteY11" fmla="*/ 1665027 h 14174628"/>
              <a:gd name="connsiteX12" fmla="*/ 2811438 w 6414606"/>
              <a:gd name="connsiteY12" fmla="*/ 1392072 h 14174628"/>
              <a:gd name="connsiteX13" fmla="*/ 2893325 w 6414606"/>
              <a:gd name="connsiteY13" fmla="*/ 1201003 h 14174628"/>
              <a:gd name="connsiteX14" fmla="*/ 3234519 w 6414606"/>
              <a:gd name="connsiteY14" fmla="*/ 1187355 h 14174628"/>
              <a:gd name="connsiteX15" fmla="*/ 3152632 w 6414606"/>
              <a:gd name="connsiteY15" fmla="*/ 1528549 h 14174628"/>
              <a:gd name="connsiteX16" fmla="*/ 3111689 w 6414606"/>
              <a:gd name="connsiteY16" fmla="*/ 1733266 h 14174628"/>
              <a:gd name="connsiteX17" fmla="*/ 3480179 w 6414606"/>
              <a:gd name="connsiteY17" fmla="*/ 1910687 h 14174628"/>
              <a:gd name="connsiteX18" fmla="*/ 3575713 w 6414606"/>
              <a:gd name="connsiteY18" fmla="*/ 1992573 h 14174628"/>
              <a:gd name="connsiteX19" fmla="*/ 4026089 w 6414606"/>
              <a:gd name="connsiteY19" fmla="*/ 1951630 h 14174628"/>
              <a:gd name="connsiteX20" fmla="*/ 4107976 w 6414606"/>
              <a:gd name="connsiteY20" fmla="*/ 2265528 h 14174628"/>
              <a:gd name="connsiteX21" fmla="*/ 3957850 w 6414606"/>
              <a:gd name="connsiteY21" fmla="*/ 2347415 h 14174628"/>
              <a:gd name="connsiteX22" fmla="*/ 4067032 w 6414606"/>
              <a:gd name="connsiteY22" fmla="*/ 2634018 h 14174628"/>
              <a:gd name="connsiteX23" fmla="*/ 3657600 w 6414606"/>
              <a:gd name="connsiteY23" fmla="*/ 2838734 h 14174628"/>
              <a:gd name="connsiteX24" fmla="*/ 3739486 w 6414606"/>
              <a:gd name="connsiteY24" fmla="*/ 3275463 h 14174628"/>
              <a:gd name="connsiteX25" fmla="*/ 3971498 w 6414606"/>
              <a:gd name="connsiteY25" fmla="*/ 3753134 h 14174628"/>
              <a:gd name="connsiteX26" fmla="*/ 3998794 w 6414606"/>
              <a:gd name="connsiteY26" fmla="*/ 4258101 h 14174628"/>
              <a:gd name="connsiteX27" fmla="*/ 4326340 w 6414606"/>
              <a:gd name="connsiteY27" fmla="*/ 4694830 h 14174628"/>
              <a:gd name="connsiteX28" fmla="*/ 4640238 w 6414606"/>
              <a:gd name="connsiteY28" fmla="*/ 4926842 h 14174628"/>
              <a:gd name="connsiteX29" fmla="*/ 4844955 w 6414606"/>
              <a:gd name="connsiteY29" fmla="*/ 4885898 h 14174628"/>
              <a:gd name="connsiteX30" fmla="*/ 4858603 w 6414606"/>
              <a:gd name="connsiteY30" fmla="*/ 4626591 h 14174628"/>
              <a:gd name="connsiteX31" fmla="*/ 4995080 w 6414606"/>
              <a:gd name="connsiteY31" fmla="*/ 4312693 h 14174628"/>
              <a:gd name="connsiteX32" fmla="*/ 5172501 w 6414606"/>
              <a:gd name="connsiteY32" fmla="*/ 4039737 h 14174628"/>
              <a:gd name="connsiteX33" fmla="*/ 5390865 w 6414606"/>
              <a:gd name="connsiteY33" fmla="*/ 4039737 h 14174628"/>
              <a:gd name="connsiteX34" fmla="*/ 5486400 w 6414606"/>
              <a:gd name="connsiteY34" fmla="*/ 4203510 h 14174628"/>
              <a:gd name="connsiteX35" fmla="*/ 5431809 w 6414606"/>
              <a:gd name="connsiteY35" fmla="*/ 4572000 h 14174628"/>
              <a:gd name="connsiteX36" fmla="*/ 5418161 w 6414606"/>
              <a:gd name="connsiteY36" fmla="*/ 4776716 h 14174628"/>
              <a:gd name="connsiteX37" fmla="*/ 5827594 w 6414606"/>
              <a:gd name="connsiteY37" fmla="*/ 5145206 h 14174628"/>
              <a:gd name="connsiteX38" fmla="*/ 5909480 w 6414606"/>
              <a:gd name="connsiteY38" fmla="*/ 5472752 h 14174628"/>
              <a:gd name="connsiteX39" fmla="*/ 5581934 w 6414606"/>
              <a:gd name="connsiteY39" fmla="*/ 6318913 h 14174628"/>
              <a:gd name="connsiteX40" fmla="*/ 5581934 w 6414606"/>
              <a:gd name="connsiteY40" fmla="*/ 6878472 h 14174628"/>
              <a:gd name="connsiteX41" fmla="*/ 4913194 w 6414606"/>
              <a:gd name="connsiteY41" fmla="*/ 7697337 h 14174628"/>
              <a:gd name="connsiteX42" fmla="*/ 4531056 w 6414606"/>
              <a:gd name="connsiteY42" fmla="*/ 8147713 h 14174628"/>
              <a:gd name="connsiteX43" fmla="*/ 4612943 w 6414606"/>
              <a:gd name="connsiteY43" fmla="*/ 8693624 h 14174628"/>
              <a:gd name="connsiteX44" fmla="*/ 4544704 w 6414606"/>
              <a:gd name="connsiteY44" fmla="*/ 9130352 h 14174628"/>
              <a:gd name="connsiteX45" fmla="*/ 4380931 w 6414606"/>
              <a:gd name="connsiteY45" fmla="*/ 9539785 h 14174628"/>
              <a:gd name="connsiteX46" fmla="*/ 4367283 w 6414606"/>
              <a:gd name="connsiteY46" fmla="*/ 9867331 h 14174628"/>
              <a:gd name="connsiteX47" fmla="*/ 6414606 w 6414606"/>
              <a:gd name="connsiteY47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6551877 w 6665944"/>
              <a:gd name="connsiteY47" fmla="*/ 13142317 h 14174628"/>
              <a:gd name="connsiteX48" fmla="*/ 6414606 w 6665944"/>
              <a:gd name="connsiteY4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212714 w 6665944"/>
              <a:gd name="connsiteY47" fmla="*/ 11100866 h 14174628"/>
              <a:gd name="connsiteX48" fmla="*/ 6551877 w 6665944"/>
              <a:gd name="connsiteY48" fmla="*/ 13142317 h 14174628"/>
              <a:gd name="connsiteX49" fmla="*/ 6414606 w 6665944"/>
              <a:gd name="connsiteY49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212714 w 6665944"/>
              <a:gd name="connsiteY47" fmla="*/ 11100866 h 14174628"/>
              <a:gd name="connsiteX48" fmla="*/ 5733170 w 6665944"/>
              <a:gd name="connsiteY48" fmla="*/ 11994001 h 14174628"/>
              <a:gd name="connsiteX49" fmla="*/ 6551877 w 6665944"/>
              <a:gd name="connsiteY49" fmla="*/ 13142317 h 14174628"/>
              <a:gd name="connsiteX50" fmla="*/ 6414606 w 6665944"/>
              <a:gd name="connsiteY50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12714 w 6665944"/>
              <a:gd name="connsiteY48" fmla="*/ 11100866 h 14174628"/>
              <a:gd name="connsiteX49" fmla="*/ 5733170 w 6665944"/>
              <a:gd name="connsiteY49" fmla="*/ 11994001 h 14174628"/>
              <a:gd name="connsiteX50" fmla="*/ 6551877 w 6665944"/>
              <a:gd name="connsiteY50" fmla="*/ 13142317 h 14174628"/>
              <a:gd name="connsiteX51" fmla="*/ 6414606 w 6665944"/>
              <a:gd name="connsiteY51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12714 w 6665944"/>
              <a:gd name="connsiteY48" fmla="*/ 11100866 h 14174628"/>
              <a:gd name="connsiteX49" fmla="*/ 4829403 w 6665944"/>
              <a:gd name="connsiteY49" fmla="*/ 11356047 h 14174628"/>
              <a:gd name="connsiteX50" fmla="*/ 5733170 w 6665944"/>
              <a:gd name="connsiteY50" fmla="*/ 11994001 h 14174628"/>
              <a:gd name="connsiteX51" fmla="*/ 6551877 w 6665944"/>
              <a:gd name="connsiteY51" fmla="*/ 13142317 h 14174628"/>
              <a:gd name="connsiteX52" fmla="*/ 6414606 w 6665944"/>
              <a:gd name="connsiteY52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97775 w 6665944"/>
              <a:gd name="connsiteY48" fmla="*/ 10835052 h 14174628"/>
              <a:gd name="connsiteX49" fmla="*/ 4212714 w 6665944"/>
              <a:gd name="connsiteY49" fmla="*/ 11100866 h 14174628"/>
              <a:gd name="connsiteX50" fmla="*/ 4829403 w 6665944"/>
              <a:gd name="connsiteY50" fmla="*/ 11356047 h 14174628"/>
              <a:gd name="connsiteX51" fmla="*/ 5733170 w 6665944"/>
              <a:gd name="connsiteY51" fmla="*/ 11994001 h 14174628"/>
              <a:gd name="connsiteX52" fmla="*/ 6551877 w 6665944"/>
              <a:gd name="connsiteY52" fmla="*/ 13142317 h 14174628"/>
              <a:gd name="connsiteX53" fmla="*/ 6414606 w 6665944"/>
              <a:gd name="connsiteY53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829403 w 6665944"/>
              <a:gd name="connsiteY51" fmla="*/ 11356047 h 14174628"/>
              <a:gd name="connsiteX52" fmla="*/ 5733170 w 6665944"/>
              <a:gd name="connsiteY52" fmla="*/ 11994001 h 14174628"/>
              <a:gd name="connsiteX53" fmla="*/ 6551877 w 6665944"/>
              <a:gd name="connsiteY53" fmla="*/ 13142317 h 14174628"/>
              <a:gd name="connsiteX54" fmla="*/ 6414606 w 6665944"/>
              <a:gd name="connsiteY54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5733170 w 6665944"/>
              <a:gd name="connsiteY53" fmla="*/ 11994001 h 14174628"/>
              <a:gd name="connsiteX54" fmla="*/ 6551877 w 6665944"/>
              <a:gd name="connsiteY54" fmla="*/ 13142317 h 14174628"/>
              <a:gd name="connsiteX55" fmla="*/ 6414606 w 6665944"/>
              <a:gd name="connsiteY55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5222807 w 6665944"/>
              <a:gd name="connsiteY53" fmla="*/ 11791982 h 14174628"/>
              <a:gd name="connsiteX54" fmla="*/ 5733170 w 6665944"/>
              <a:gd name="connsiteY54" fmla="*/ 11994001 h 14174628"/>
              <a:gd name="connsiteX55" fmla="*/ 6551877 w 6665944"/>
              <a:gd name="connsiteY55" fmla="*/ 13142317 h 14174628"/>
              <a:gd name="connsiteX56" fmla="*/ 6414606 w 6665944"/>
              <a:gd name="connsiteY56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5222807 w 6665944"/>
              <a:gd name="connsiteY54" fmla="*/ 11791982 h 14174628"/>
              <a:gd name="connsiteX55" fmla="*/ 5733170 w 6665944"/>
              <a:gd name="connsiteY55" fmla="*/ 11994001 h 14174628"/>
              <a:gd name="connsiteX56" fmla="*/ 6551877 w 6665944"/>
              <a:gd name="connsiteY56" fmla="*/ 13142317 h 14174628"/>
              <a:gd name="connsiteX57" fmla="*/ 6414606 w 6665944"/>
              <a:gd name="connsiteY57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222807 w 6665944"/>
              <a:gd name="connsiteY55" fmla="*/ 11791982 h 14174628"/>
              <a:gd name="connsiteX56" fmla="*/ 5733170 w 6665944"/>
              <a:gd name="connsiteY56" fmla="*/ 11994001 h 14174628"/>
              <a:gd name="connsiteX57" fmla="*/ 6551877 w 6665944"/>
              <a:gd name="connsiteY57" fmla="*/ 13142317 h 14174628"/>
              <a:gd name="connsiteX58" fmla="*/ 6414606 w 6665944"/>
              <a:gd name="connsiteY5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6551877 w 6665944"/>
              <a:gd name="connsiteY57" fmla="*/ 13142317 h 14174628"/>
              <a:gd name="connsiteX58" fmla="*/ 6414606 w 6665944"/>
              <a:gd name="connsiteY5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6105310 w 6665944"/>
              <a:gd name="connsiteY57" fmla="*/ 12355508 h 14174628"/>
              <a:gd name="connsiteX58" fmla="*/ 6551877 w 6665944"/>
              <a:gd name="connsiteY58" fmla="*/ 13142317 h 14174628"/>
              <a:gd name="connsiteX59" fmla="*/ 6414606 w 6665944"/>
              <a:gd name="connsiteY59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5796966 w 6665944"/>
              <a:gd name="connsiteY57" fmla="*/ 12185387 h 14174628"/>
              <a:gd name="connsiteX58" fmla="*/ 6105310 w 6665944"/>
              <a:gd name="connsiteY58" fmla="*/ 12355508 h 14174628"/>
              <a:gd name="connsiteX59" fmla="*/ 6551877 w 6665944"/>
              <a:gd name="connsiteY59" fmla="*/ 13142317 h 14174628"/>
              <a:gd name="connsiteX60" fmla="*/ 6414606 w 6665944"/>
              <a:gd name="connsiteY60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414193 w 6665944"/>
              <a:gd name="connsiteY56" fmla="*/ 11919573 h 14174628"/>
              <a:gd name="connsiteX57" fmla="*/ 5733170 w 6665944"/>
              <a:gd name="connsiteY57" fmla="*/ 11994001 h 14174628"/>
              <a:gd name="connsiteX58" fmla="*/ 5796966 w 6665944"/>
              <a:gd name="connsiteY58" fmla="*/ 12185387 h 14174628"/>
              <a:gd name="connsiteX59" fmla="*/ 6105310 w 6665944"/>
              <a:gd name="connsiteY59" fmla="*/ 12355508 h 14174628"/>
              <a:gd name="connsiteX60" fmla="*/ 6551877 w 6665944"/>
              <a:gd name="connsiteY60" fmla="*/ 13142317 h 14174628"/>
              <a:gd name="connsiteX61" fmla="*/ 6414606 w 6665944"/>
              <a:gd name="connsiteY61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414193 w 6665944"/>
              <a:gd name="connsiteY56" fmla="*/ 11919573 h 14174628"/>
              <a:gd name="connsiteX57" fmla="*/ 5733170 w 6665944"/>
              <a:gd name="connsiteY57" fmla="*/ 11994001 h 14174628"/>
              <a:gd name="connsiteX58" fmla="*/ 5796966 w 6665944"/>
              <a:gd name="connsiteY58" fmla="*/ 12185387 h 14174628"/>
              <a:gd name="connsiteX59" fmla="*/ 6105310 w 6665944"/>
              <a:gd name="connsiteY59" fmla="*/ 12355508 h 14174628"/>
              <a:gd name="connsiteX60" fmla="*/ 6084045 w 6665944"/>
              <a:gd name="connsiteY60" fmla="*/ 12706382 h 14174628"/>
              <a:gd name="connsiteX61" fmla="*/ 6551877 w 6665944"/>
              <a:gd name="connsiteY61" fmla="*/ 13142317 h 14174628"/>
              <a:gd name="connsiteX62" fmla="*/ 6414606 w 6665944"/>
              <a:gd name="connsiteY62" fmla="*/ 14174628 h 14174628"/>
              <a:gd name="connsiteX0" fmla="*/ 0 w 6594789"/>
              <a:gd name="connsiteY0" fmla="*/ 0 h 14174628"/>
              <a:gd name="connsiteX1" fmla="*/ 245659 w 6594789"/>
              <a:gd name="connsiteY1" fmla="*/ 218364 h 14174628"/>
              <a:gd name="connsiteX2" fmla="*/ 491319 w 6594789"/>
              <a:gd name="connsiteY2" fmla="*/ 409433 h 14174628"/>
              <a:gd name="connsiteX3" fmla="*/ 545910 w 6594789"/>
              <a:gd name="connsiteY3" fmla="*/ 914400 h 14174628"/>
              <a:gd name="connsiteX4" fmla="*/ 723331 w 6594789"/>
              <a:gd name="connsiteY4" fmla="*/ 1351128 h 14174628"/>
              <a:gd name="connsiteX5" fmla="*/ 887104 w 6594789"/>
              <a:gd name="connsiteY5" fmla="*/ 1624084 h 14174628"/>
              <a:gd name="connsiteX6" fmla="*/ 1050877 w 6594789"/>
              <a:gd name="connsiteY6" fmla="*/ 1951630 h 14174628"/>
              <a:gd name="connsiteX7" fmla="*/ 1460310 w 6594789"/>
              <a:gd name="connsiteY7" fmla="*/ 1897039 h 14174628"/>
              <a:gd name="connsiteX8" fmla="*/ 1719618 w 6594789"/>
              <a:gd name="connsiteY8" fmla="*/ 1924334 h 14174628"/>
              <a:gd name="connsiteX9" fmla="*/ 2074459 w 6594789"/>
              <a:gd name="connsiteY9" fmla="*/ 1787857 h 14174628"/>
              <a:gd name="connsiteX10" fmla="*/ 2429301 w 6594789"/>
              <a:gd name="connsiteY10" fmla="*/ 1692322 h 14174628"/>
              <a:gd name="connsiteX11" fmla="*/ 2634018 w 6594789"/>
              <a:gd name="connsiteY11" fmla="*/ 1665027 h 14174628"/>
              <a:gd name="connsiteX12" fmla="*/ 2811438 w 6594789"/>
              <a:gd name="connsiteY12" fmla="*/ 1392072 h 14174628"/>
              <a:gd name="connsiteX13" fmla="*/ 2893325 w 6594789"/>
              <a:gd name="connsiteY13" fmla="*/ 1201003 h 14174628"/>
              <a:gd name="connsiteX14" fmla="*/ 3234519 w 6594789"/>
              <a:gd name="connsiteY14" fmla="*/ 1187355 h 14174628"/>
              <a:gd name="connsiteX15" fmla="*/ 3152632 w 6594789"/>
              <a:gd name="connsiteY15" fmla="*/ 1528549 h 14174628"/>
              <a:gd name="connsiteX16" fmla="*/ 3111689 w 6594789"/>
              <a:gd name="connsiteY16" fmla="*/ 1733266 h 14174628"/>
              <a:gd name="connsiteX17" fmla="*/ 3480179 w 6594789"/>
              <a:gd name="connsiteY17" fmla="*/ 1910687 h 14174628"/>
              <a:gd name="connsiteX18" fmla="*/ 3575713 w 6594789"/>
              <a:gd name="connsiteY18" fmla="*/ 1992573 h 14174628"/>
              <a:gd name="connsiteX19" fmla="*/ 4026089 w 6594789"/>
              <a:gd name="connsiteY19" fmla="*/ 1951630 h 14174628"/>
              <a:gd name="connsiteX20" fmla="*/ 4107976 w 6594789"/>
              <a:gd name="connsiteY20" fmla="*/ 2265528 h 14174628"/>
              <a:gd name="connsiteX21" fmla="*/ 3957850 w 6594789"/>
              <a:gd name="connsiteY21" fmla="*/ 2347415 h 14174628"/>
              <a:gd name="connsiteX22" fmla="*/ 4067032 w 6594789"/>
              <a:gd name="connsiteY22" fmla="*/ 2634018 h 14174628"/>
              <a:gd name="connsiteX23" fmla="*/ 3657600 w 6594789"/>
              <a:gd name="connsiteY23" fmla="*/ 2838734 h 14174628"/>
              <a:gd name="connsiteX24" fmla="*/ 3739486 w 6594789"/>
              <a:gd name="connsiteY24" fmla="*/ 3275463 h 14174628"/>
              <a:gd name="connsiteX25" fmla="*/ 3971498 w 6594789"/>
              <a:gd name="connsiteY25" fmla="*/ 3753134 h 14174628"/>
              <a:gd name="connsiteX26" fmla="*/ 3998794 w 6594789"/>
              <a:gd name="connsiteY26" fmla="*/ 4258101 h 14174628"/>
              <a:gd name="connsiteX27" fmla="*/ 4326340 w 6594789"/>
              <a:gd name="connsiteY27" fmla="*/ 4694830 h 14174628"/>
              <a:gd name="connsiteX28" fmla="*/ 4640238 w 6594789"/>
              <a:gd name="connsiteY28" fmla="*/ 4926842 h 14174628"/>
              <a:gd name="connsiteX29" fmla="*/ 4844955 w 6594789"/>
              <a:gd name="connsiteY29" fmla="*/ 4885898 h 14174628"/>
              <a:gd name="connsiteX30" fmla="*/ 4858603 w 6594789"/>
              <a:gd name="connsiteY30" fmla="*/ 4626591 h 14174628"/>
              <a:gd name="connsiteX31" fmla="*/ 4995080 w 6594789"/>
              <a:gd name="connsiteY31" fmla="*/ 4312693 h 14174628"/>
              <a:gd name="connsiteX32" fmla="*/ 5172501 w 6594789"/>
              <a:gd name="connsiteY32" fmla="*/ 4039737 h 14174628"/>
              <a:gd name="connsiteX33" fmla="*/ 5390865 w 6594789"/>
              <a:gd name="connsiteY33" fmla="*/ 4039737 h 14174628"/>
              <a:gd name="connsiteX34" fmla="*/ 5486400 w 6594789"/>
              <a:gd name="connsiteY34" fmla="*/ 4203510 h 14174628"/>
              <a:gd name="connsiteX35" fmla="*/ 5431809 w 6594789"/>
              <a:gd name="connsiteY35" fmla="*/ 4572000 h 14174628"/>
              <a:gd name="connsiteX36" fmla="*/ 5418161 w 6594789"/>
              <a:gd name="connsiteY36" fmla="*/ 4776716 h 14174628"/>
              <a:gd name="connsiteX37" fmla="*/ 5827594 w 6594789"/>
              <a:gd name="connsiteY37" fmla="*/ 5145206 h 14174628"/>
              <a:gd name="connsiteX38" fmla="*/ 5909480 w 6594789"/>
              <a:gd name="connsiteY38" fmla="*/ 5472752 h 14174628"/>
              <a:gd name="connsiteX39" fmla="*/ 5581934 w 6594789"/>
              <a:gd name="connsiteY39" fmla="*/ 6318913 h 14174628"/>
              <a:gd name="connsiteX40" fmla="*/ 5581934 w 6594789"/>
              <a:gd name="connsiteY40" fmla="*/ 6878472 h 14174628"/>
              <a:gd name="connsiteX41" fmla="*/ 4913194 w 6594789"/>
              <a:gd name="connsiteY41" fmla="*/ 7697337 h 14174628"/>
              <a:gd name="connsiteX42" fmla="*/ 4531056 w 6594789"/>
              <a:gd name="connsiteY42" fmla="*/ 8147713 h 14174628"/>
              <a:gd name="connsiteX43" fmla="*/ 4612943 w 6594789"/>
              <a:gd name="connsiteY43" fmla="*/ 8693624 h 14174628"/>
              <a:gd name="connsiteX44" fmla="*/ 4544704 w 6594789"/>
              <a:gd name="connsiteY44" fmla="*/ 9130352 h 14174628"/>
              <a:gd name="connsiteX45" fmla="*/ 4380931 w 6594789"/>
              <a:gd name="connsiteY45" fmla="*/ 9539785 h 14174628"/>
              <a:gd name="connsiteX46" fmla="*/ 4367283 w 6594789"/>
              <a:gd name="connsiteY46" fmla="*/ 9867331 h 14174628"/>
              <a:gd name="connsiteX47" fmla="*/ 4627384 w 6594789"/>
              <a:gd name="connsiteY47" fmla="*/ 10579870 h 14174628"/>
              <a:gd name="connsiteX48" fmla="*/ 4595486 w 6594789"/>
              <a:gd name="connsiteY48" fmla="*/ 10739359 h 14174628"/>
              <a:gd name="connsiteX49" fmla="*/ 4297775 w 6594789"/>
              <a:gd name="connsiteY49" fmla="*/ 10835052 h 14174628"/>
              <a:gd name="connsiteX50" fmla="*/ 4212714 w 6594789"/>
              <a:gd name="connsiteY50" fmla="*/ 11100866 h 14174628"/>
              <a:gd name="connsiteX51" fmla="*/ 4531691 w 6594789"/>
              <a:gd name="connsiteY51" fmla="*/ 11260354 h 14174628"/>
              <a:gd name="connsiteX52" fmla="*/ 4829403 w 6594789"/>
              <a:gd name="connsiteY52" fmla="*/ 11356047 h 14174628"/>
              <a:gd name="connsiteX53" fmla="*/ 4840035 w 6594789"/>
              <a:gd name="connsiteY53" fmla="*/ 11632494 h 14174628"/>
              <a:gd name="connsiteX54" fmla="*/ 4999524 w 6594789"/>
              <a:gd name="connsiteY54" fmla="*/ 11770717 h 14174628"/>
              <a:gd name="connsiteX55" fmla="*/ 5180277 w 6594789"/>
              <a:gd name="connsiteY55" fmla="*/ 11760084 h 14174628"/>
              <a:gd name="connsiteX56" fmla="*/ 5414193 w 6594789"/>
              <a:gd name="connsiteY56" fmla="*/ 11919573 h 14174628"/>
              <a:gd name="connsiteX57" fmla="*/ 5733170 w 6594789"/>
              <a:gd name="connsiteY57" fmla="*/ 11994001 h 14174628"/>
              <a:gd name="connsiteX58" fmla="*/ 5796966 w 6594789"/>
              <a:gd name="connsiteY58" fmla="*/ 12185387 h 14174628"/>
              <a:gd name="connsiteX59" fmla="*/ 6105310 w 6594789"/>
              <a:gd name="connsiteY59" fmla="*/ 12355508 h 14174628"/>
              <a:gd name="connsiteX60" fmla="*/ 6084045 w 6594789"/>
              <a:gd name="connsiteY60" fmla="*/ 12706382 h 14174628"/>
              <a:gd name="connsiteX61" fmla="*/ 6551877 w 6594789"/>
              <a:gd name="connsiteY61" fmla="*/ 13142317 h 14174628"/>
              <a:gd name="connsiteX62" fmla="*/ 6530612 w 6594789"/>
              <a:gd name="connsiteY62" fmla="*/ 13673945 h 14174628"/>
              <a:gd name="connsiteX63" fmla="*/ 6414606 w 6594789"/>
              <a:gd name="connsiteY63" fmla="*/ 14174628 h 14174628"/>
              <a:gd name="connsiteX0" fmla="*/ 0 w 6349130"/>
              <a:gd name="connsiteY0" fmla="*/ 0 h 13956264"/>
              <a:gd name="connsiteX1" fmla="*/ 245660 w 6349130"/>
              <a:gd name="connsiteY1" fmla="*/ 191069 h 13956264"/>
              <a:gd name="connsiteX2" fmla="*/ 300251 w 6349130"/>
              <a:gd name="connsiteY2" fmla="*/ 696036 h 13956264"/>
              <a:gd name="connsiteX3" fmla="*/ 477672 w 6349130"/>
              <a:gd name="connsiteY3" fmla="*/ 1132764 h 13956264"/>
              <a:gd name="connsiteX4" fmla="*/ 641445 w 6349130"/>
              <a:gd name="connsiteY4" fmla="*/ 1405720 h 13956264"/>
              <a:gd name="connsiteX5" fmla="*/ 805218 w 6349130"/>
              <a:gd name="connsiteY5" fmla="*/ 1733266 h 13956264"/>
              <a:gd name="connsiteX6" fmla="*/ 1214651 w 6349130"/>
              <a:gd name="connsiteY6" fmla="*/ 1678675 h 13956264"/>
              <a:gd name="connsiteX7" fmla="*/ 1473959 w 6349130"/>
              <a:gd name="connsiteY7" fmla="*/ 1705970 h 13956264"/>
              <a:gd name="connsiteX8" fmla="*/ 1828800 w 6349130"/>
              <a:gd name="connsiteY8" fmla="*/ 1569493 h 13956264"/>
              <a:gd name="connsiteX9" fmla="*/ 2183642 w 6349130"/>
              <a:gd name="connsiteY9" fmla="*/ 1473958 h 13956264"/>
              <a:gd name="connsiteX10" fmla="*/ 2388359 w 6349130"/>
              <a:gd name="connsiteY10" fmla="*/ 1446663 h 13956264"/>
              <a:gd name="connsiteX11" fmla="*/ 2565779 w 6349130"/>
              <a:gd name="connsiteY11" fmla="*/ 1173708 h 13956264"/>
              <a:gd name="connsiteX12" fmla="*/ 2647666 w 6349130"/>
              <a:gd name="connsiteY12" fmla="*/ 982639 h 13956264"/>
              <a:gd name="connsiteX13" fmla="*/ 2988860 w 6349130"/>
              <a:gd name="connsiteY13" fmla="*/ 968991 h 13956264"/>
              <a:gd name="connsiteX14" fmla="*/ 2906973 w 6349130"/>
              <a:gd name="connsiteY14" fmla="*/ 1310185 h 13956264"/>
              <a:gd name="connsiteX15" fmla="*/ 2866030 w 6349130"/>
              <a:gd name="connsiteY15" fmla="*/ 1514902 h 13956264"/>
              <a:gd name="connsiteX16" fmla="*/ 3234520 w 6349130"/>
              <a:gd name="connsiteY16" fmla="*/ 1692323 h 13956264"/>
              <a:gd name="connsiteX17" fmla="*/ 3330054 w 6349130"/>
              <a:gd name="connsiteY17" fmla="*/ 1774209 h 13956264"/>
              <a:gd name="connsiteX18" fmla="*/ 3780430 w 6349130"/>
              <a:gd name="connsiteY18" fmla="*/ 1733266 h 13956264"/>
              <a:gd name="connsiteX19" fmla="*/ 3862317 w 6349130"/>
              <a:gd name="connsiteY19" fmla="*/ 2047164 h 13956264"/>
              <a:gd name="connsiteX20" fmla="*/ 3712191 w 6349130"/>
              <a:gd name="connsiteY20" fmla="*/ 2129051 h 13956264"/>
              <a:gd name="connsiteX21" fmla="*/ 3821373 w 6349130"/>
              <a:gd name="connsiteY21" fmla="*/ 2415654 h 13956264"/>
              <a:gd name="connsiteX22" fmla="*/ 3411941 w 6349130"/>
              <a:gd name="connsiteY22" fmla="*/ 2620370 h 13956264"/>
              <a:gd name="connsiteX23" fmla="*/ 3493827 w 6349130"/>
              <a:gd name="connsiteY23" fmla="*/ 3057099 h 13956264"/>
              <a:gd name="connsiteX24" fmla="*/ 3725839 w 6349130"/>
              <a:gd name="connsiteY24" fmla="*/ 3534770 h 13956264"/>
              <a:gd name="connsiteX25" fmla="*/ 3753135 w 6349130"/>
              <a:gd name="connsiteY25" fmla="*/ 4039737 h 13956264"/>
              <a:gd name="connsiteX26" fmla="*/ 4080681 w 6349130"/>
              <a:gd name="connsiteY26" fmla="*/ 4476466 h 13956264"/>
              <a:gd name="connsiteX27" fmla="*/ 4394579 w 6349130"/>
              <a:gd name="connsiteY27" fmla="*/ 4708478 h 13956264"/>
              <a:gd name="connsiteX28" fmla="*/ 4599296 w 6349130"/>
              <a:gd name="connsiteY28" fmla="*/ 4667534 h 13956264"/>
              <a:gd name="connsiteX29" fmla="*/ 4612944 w 6349130"/>
              <a:gd name="connsiteY29" fmla="*/ 4408227 h 13956264"/>
              <a:gd name="connsiteX30" fmla="*/ 4749421 w 6349130"/>
              <a:gd name="connsiteY30" fmla="*/ 4094329 h 13956264"/>
              <a:gd name="connsiteX31" fmla="*/ 4926842 w 6349130"/>
              <a:gd name="connsiteY31" fmla="*/ 3821373 h 13956264"/>
              <a:gd name="connsiteX32" fmla="*/ 5145206 w 6349130"/>
              <a:gd name="connsiteY32" fmla="*/ 3821373 h 13956264"/>
              <a:gd name="connsiteX33" fmla="*/ 5240741 w 6349130"/>
              <a:gd name="connsiteY33" fmla="*/ 3985146 h 13956264"/>
              <a:gd name="connsiteX34" fmla="*/ 5186150 w 6349130"/>
              <a:gd name="connsiteY34" fmla="*/ 4353636 h 13956264"/>
              <a:gd name="connsiteX35" fmla="*/ 5172502 w 6349130"/>
              <a:gd name="connsiteY35" fmla="*/ 4558352 h 13956264"/>
              <a:gd name="connsiteX36" fmla="*/ 5581935 w 6349130"/>
              <a:gd name="connsiteY36" fmla="*/ 4926842 h 13956264"/>
              <a:gd name="connsiteX37" fmla="*/ 5663821 w 6349130"/>
              <a:gd name="connsiteY37" fmla="*/ 5254388 h 13956264"/>
              <a:gd name="connsiteX38" fmla="*/ 5336275 w 6349130"/>
              <a:gd name="connsiteY38" fmla="*/ 6100549 h 13956264"/>
              <a:gd name="connsiteX39" fmla="*/ 5336275 w 6349130"/>
              <a:gd name="connsiteY39" fmla="*/ 6660108 h 13956264"/>
              <a:gd name="connsiteX40" fmla="*/ 4667535 w 6349130"/>
              <a:gd name="connsiteY40" fmla="*/ 7478973 h 13956264"/>
              <a:gd name="connsiteX41" fmla="*/ 4285397 w 6349130"/>
              <a:gd name="connsiteY41" fmla="*/ 7929349 h 13956264"/>
              <a:gd name="connsiteX42" fmla="*/ 4367284 w 6349130"/>
              <a:gd name="connsiteY42" fmla="*/ 8475260 h 13956264"/>
              <a:gd name="connsiteX43" fmla="*/ 4299045 w 6349130"/>
              <a:gd name="connsiteY43" fmla="*/ 8911988 h 13956264"/>
              <a:gd name="connsiteX44" fmla="*/ 4135272 w 6349130"/>
              <a:gd name="connsiteY44" fmla="*/ 9321421 h 13956264"/>
              <a:gd name="connsiteX45" fmla="*/ 4121624 w 6349130"/>
              <a:gd name="connsiteY45" fmla="*/ 9648967 h 13956264"/>
              <a:gd name="connsiteX46" fmla="*/ 4381725 w 6349130"/>
              <a:gd name="connsiteY46" fmla="*/ 10361506 h 13956264"/>
              <a:gd name="connsiteX47" fmla="*/ 4349827 w 6349130"/>
              <a:gd name="connsiteY47" fmla="*/ 10520995 h 13956264"/>
              <a:gd name="connsiteX48" fmla="*/ 4052116 w 6349130"/>
              <a:gd name="connsiteY48" fmla="*/ 10616688 h 13956264"/>
              <a:gd name="connsiteX49" fmla="*/ 3967055 w 6349130"/>
              <a:gd name="connsiteY49" fmla="*/ 10882502 h 13956264"/>
              <a:gd name="connsiteX50" fmla="*/ 4286032 w 6349130"/>
              <a:gd name="connsiteY50" fmla="*/ 11041990 h 13956264"/>
              <a:gd name="connsiteX51" fmla="*/ 4583744 w 6349130"/>
              <a:gd name="connsiteY51" fmla="*/ 11137683 h 13956264"/>
              <a:gd name="connsiteX52" fmla="*/ 4594376 w 6349130"/>
              <a:gd name="connsiteY52" fmla="*/ 11414130 h 13956264"/>
              <a:gd name="connsiteX53" fmla="*/ 4753865 w 6349130"/>
              <a:gd name="connsiteY53" fmla="*/ 11552353 h 13956264"/>
              <a:gd name="connsiteX54" fmla="*/ 4934618 w 6349130"/>
              <a:gd name="connsiteY54" fmla="*/ 11541720 h 13956264"/>
              <a:gd name="connsiteX55" fmla="*/ 5168534 w 6349130"/>
              <a:gd name="connsiteY55" fmla="*/ 11701209 h 13956264"/>
              <a:gd name="connsiteX56" fmla="*/ 5487511 w 6349130"/>
              <a:gd name="connsiteY56" fmla="*/ 11775637 h 13956264"/>
              <a:gd name="connsiteX57" fmla="*/ 5551307 w 6349130"/>
              <a:gd name="connsiteY57" fmla="*/ 11967023 h 13956264"/>
              <a:gd name="connsiteX58" fmla="*/ 5859651 w 6349130"/>
              <a:gd name="connsiteY58" fmla="*/ 12137144 h 13956264"/>
              <a:gd name="connsiteX59" fmla="*/ 5838386 w 6349130"/>
              <a:gd name="connsiteY59" fmla="*/ 12488018 h 13956264"/>
              <a:gd name="connsiteX60" fmla="*/ 6306218 w 6349130"/>
              <a:gd name="connsiteY60" fmla="*/ 12923953 h 13956264"/>
              <a:gd name="connsiteX61" fmla="*/ 6284953 w 6349130"/>
              <a:gd name="connsiteY61" fmla="*/ 13455581 h 13956264"/>
              <a:gd name="connsiteX62" fmla="*/ 6168947 w 6349130"/>
              <a:gd name="connsiteY62" fmla="*/ 13956264 h 13956264"/>
              <a:gd name="connsiteX0" fmla="*/ 0 w 6103470"/>
              <a:gd name="connsiteY0" fmla="*/ 0 h 13765195"/>
              <a:gd name="connsiteX1" fmla="*/ 54591 w 6103470"/>
              <a:gd name="connsiteY1" fmla="*/ 504967 h 13765195"/>
              <a:gd name="connsiteX2" fmla="*/ 232012 w 6103470"/>
              <a:gd name="connsiteY2" fmla="*/ 941695 h 13765195"/>
              <a:gd name="connsiteX3" fmla="*/ 395785 w 6103470"/>
              <a:gd name="connsiteY3" fmla="*/ 1214651 h 13765195"/>
              <a:gd name="connsiteX4" fmla="*/ 559558 w 6103470"/>
              <a:gd name="connsiteY4" fmla="*/ 1542197 h 13765195"/>
              <a:gd name="connsiteX5" fmla="*/ 968991 w 6103470"/>
              <a:gd name="connsiteY5" fmla="*/ 1487606 h 13765195"/>
              <a:gd name="connsiteX6" fmla="*/ 1228299 w 6103470"/>
              <a:gd name="connsiteY6" fmla="*/ 1514901 h 13765195"/>
              <a:gd name="connsiteX7" fmla="*/ 1583140 w 6103470"/>
              <a:gd name="connsiteY7" fmla="*/ 1378424 h 13765195"/>
              <a:gd name="connsiteX8" fmla="*/ 1937982 w 6103470"/>
              <a:gd name="connsiteY8" fmla="*/ 1282889 h 13765195"/>
              <a:gd name="connsiteX9" fmla="*/ 2142699 w 6103470"/>
              <a:gd name="connsiteY9" fmla="*/ 1255594 h 13765195"/>
              <a:gd name="connsiteX10" fmla="*/ 2320119 w 6103470"/>
              <a:gd name="connsiteY10" fmla="*/ 982639 h 13765195"/>
              <a:gd name="connsiteX11" fmla="*/ 2402006 w 6103470"/>
              <a:gd name="connsiteY11" fmla="*/ 791570 h 13765195"/>
              <a:gd name="connsiteX12" fmla="*/ 2743200 w 6103470"/>
              <a:gd name="connsiteY12" fmla="*/ 777922 h 13765195"/>
              <a:gd name="connsiteX13" fmla="*/ 2661313 w 6103470"/>
              <a:gd name="connsiteY13" fmla="*/ 1119116 h 13765195"/>
              <a:gd name="connsiteX14" fmla="*/ 2620370 w 6103470"/>
              <a:gd name="connsiteY14" fmla="*/ 1323833 h 13765195"/>
              <a:gd name="connsiteX15" fmla="*/ 2988860 w 6103470"/>
              <a:gd name="connsiteY15" fmla="*/ 1501254 h 13765195"/>
              <a:gd name="connsiteX16" fmla="*/ 3084394 w 6103470"/>
              <a:gd name="connsiteY16" fmla="*/ 1583140 h 13765195"/>
              <a:gd name="connsiteX17" fmla="*/ 3534770 w 6103470"/>
              <a:gd name="connsiteY17" fmla="*/ 1542197 h 13765195"/>
              <a:gd name="connsiteX18" fmla="*/ 3616657 w 6103470"/>
              <a:gd name="connsiteY18" fmla="*/ 1856095 h 13765195"/>
              <a:gd name="connsiteX19" fmla="*/ 3466531 w 6103470"/>
              <a:gd name="connsiteY19" fmla="*/ 1937982 h 13765195"/>
              <a:gd name="connsiteX20" fmla="*/ 3575713 w 6103470"/>
              <a:gd name="connsiteY20" fmla="*/ 2224585 h 13765195"/>
              <a:gd name="connsiteX21" fmla="*/ 3166281 w 6103470"/>
              <a:gd name="connsiteY21" fmla="*/ 2429301 h 13765195"/>
              <a:gd name="connsiteX22" fmla="*/ 3248167 w 6103470"/>
              <a:gd name="connsiteY22" fmla="*/ 2866030 h 13765195"/>
              <a:gd name="connsiteX23" fmla="*/ 3480179 w 6103470"/>
              <a:gd name="connsiteY23" fmla="*/ 3343701 h 13765195"/>
              <a:gd name="connsiteX24" fmla="*/ 3507475 w 6103470"/>
              <a:gd name="connsiteY24" fmla="*/ 3848668 h 13765195"/>
              <a:gd name="connsiteX25" fmla="*/ 3835021 w 6103470"/>
              <a:gd name="connsiteY25" fmla="*/ 4285397 h 13765195"/>
              <a:gd name="connsiteX26" fmla="*/ 4148919 w 6103470"/>
              <a:gd name="connsiteY26" fmla="*/ 4517409 h 13765195"/>
              <a:gd name="connsiteX27" fmla="*/ 4353636 w 6103470"/>
              <a:gd name="connsiteY27" fmla="*/ 4476465 h 13765195"/>
              <a:gd name="connsiteX28" fmla="*/ 4367284 w 6103470"/>
              <a:gd name="connsiteY28" fmla="*/ 4217158 h 13765195"/>
              <a:gd name="connsiteX29" fmla="*/ 4503761 w 6103470"/>
              <a:gd name="connsiteY29" fmla="*/ 3903260 h 13765195"/>
              <a:gd name="connsiteX30" fmla="*/ 4681182 w 6103470"/>
              <a:gd name="connsiteY30" fmla="*/ 3630304 h 13765195"/>
              <a:gd name="connsiteX31" fmla="*/ 4899546 w 6103470"/>
              <a:gd name="connsiteY31" fmla="*/ 3630304 h 13765195"/>
              <a:gd name="connsiteX32" fmla="*/ 4995081 w 6103470"/>
              <a:gd name="connsiteY32" fmla="*/ 3794077 h 13765195"/>
              <a:gd name="connsiteX33" fmla="*/ 4940490 w 6103470"/>
              <a:gd name="connsiteY33" fmla="*/ 4162567 h 13765195"/>
              <a:gd name="connsiteX34" fmla="*/ 4926842 w 6103470"/>
              <a:gd name="connsiteY34" fmla="*/ 4367283 h 13765195"/>
              <a:gd name="connsiteX35" fmla="*/ 5336275 w 6103470"/>
              <a:gd name="connsiteY35" fmla="*/ 4735773 h 13765195"/>
              <a:gd name="connsiteX36" fmla="*/ 5418161 w 6103470"/>
              <a:gd name="connsiteY36" fmla="*/ 5063319 h 13765195"/>
              <a:gd name="connsiteX37" fmla="*/ 5090615 w 6103470"/>
              <a:gd name="connsiteY37" fmla="*/ 5909480 h 13765195"/>
              <a:gd name="connsiteX38" fmla="*/ 5090615 w 6103470"/>
              <a:gd name="connsiteY38" fmla="*/ 6469039 h 13765195"/>
              <a:gd name="connsiteX39" fmla="*/ 4421875 w 6103470"/>
              <a:gd name="connsiteY39" fmla="*/ 7287904 h 13765195"/>
              <a:gd name="connsiteX40" fmla="*/ 4039737 w 6103470"/>
              <a:gd name="connsiteY40" fmla="*/ 7738280 h 13765195"/>
              <a:gd name="connsiteX41" fmla="*/ 4121624 w 6103470"/>
              <a:gd name="connsiteY41" fmla="*/ 8284191 h 13765195"/>
              <a:gd name="connsiteX42" fmla="*/ 4053385 w 6103470"/>
              <a:gd name="connsiteY42" fmla="*/ 8720919 h 13765195"/>
              <a:gd name="connsiteX43" fmla="*/ 3889612 w 6103470"/>
              <a:gd name="connsiteY43" fmla="*/ 9130352 h 13765195"/>
              <a:gd name="connsiteX44" fmla="*/ 3875964 w 6103470"/>
              <a:gd name="connsiteY44" fmla="*/ 9457898 h 13765195"/>
              <a:gd name="connsiteX45" fmla="*/ 4136065 w 6103470"/>
              <a:gd name="connsiteY45" fmla="*/ 10170437 h 13765195"/>
              <a:gd name="connsiteX46" fmla="*/ 4104167 w 6103470"/>
              <a:gd name="connsiteY46" fmla="*/ 10329926 h 13765195"/>
              <a:gd name="connsiteX47" fmla="*/ 3806456 w 6103470"/>
              <a:gd name="connsiteY47" fmla="*/ 10425619 h 13765195"/>
              <a:gd name="connsiteX48" fmla="*/ 3721395 w 6103470"/>
              <a:gd name="connsiteY48" fmla="*/ 10691433 h 13765195"/>
              <a:gd name="connsiteX49" fmla="*/ 4040372 w 6103470"/>
              <a:gd name="connsiteY49" fmla="*/ 10850921 h 13765195"/>
              <a:gd name="connsiteX50" fmla="*/ 4338084 w 6103470"/>
              <a:gd name="connsiteY50" fmla="*/ 10946614 h 13765195"/>
              <a:gd name="connsiteX51" fmla="*/ 4348716 w 6103470"/>
              <a:gd name="connsiteY51" fmla="*/ 11223061 h 13765195"/>
              <a:gd name="connsiteX52" fmla="*/ 4508205 w 6103470"/>
              <a:gd name="connsiteY52" fmla="*/ 11361284 h 13765195"/>
              <a:gd name="connsiteX53" fmla="*/ 4688958 w 6103470"/>
              <a:gd name="connsiteY53" fmla="*/ 11350651 h 13765195"/>
              <a:gd name="connsiteX54" fmla="*/ 4922874 w 6103470"/>
              <a:gd name="connsiteY54" fmla="*/ 11510140 h 13765195"/>
              <a:gd name="connsiteX55" fmla="*/ 5241851 w 6103470"/>
              <a:gd name="connsiteY55" fmla="*/ 11584568 h 13765195"/>
              <a:gd name="connsiteX56" fmla="*/ 5305647 w 6103470"/>
              <a:gd name="connsiteY56" fmla="*/ 11775954 h 13765195"/>
              <a:gd name="connsiteX57" fmla="*/ 5613991 w 6103470"/>
              <a:gd name="connsiteY57" fmla="*/ 11946075 h 13765195"/>
              <a:gd name="connsiteX58" fmla="*/ 5592726 w 6103470"/>
              <a:gd name="connsiteY58" fmla="*/ 12296949 h 13765195"/>
              <a:gd name="connsiteX59" fmla="*/ 6060558 w 6103470"/>
              <a:gd name="connsiteY59" fmla="*/ 12732884 h 13765195"/>
              <a:gd name="connsiteX60" fmla="*/ 6039293 w 6103470"/>
              <a:gd name="connsiteY60" fmla="*/ 13264512 h 13765195"/>
              <a:gd name="connsiteX61" fmla="*/ 5923287 w 6103470"/>
              <a:gd name="connsiteY61" fmla="*/ 13765195 h 13765195"/>
              <a:gd name="connsiteX0" fmla="*/ 0 w 6048879"/>
              <a:gd name="connsiteY0" fmla="*/ 0 h 13260228"/>
              <a:gd name="connsiteX1" fmla="*/ 177421 w 6048879"/>
              <a:gd name="connsiteY1" fmla="*/ 436728 h 13260228"/>
              <a:gd name="connsiteX2" fmla="*/ 341194 w 6048879"/>
              <a:gd name="connsiteY2" fmla="*/ 709684 h 13260228"/>
              <a:gd name="connsiteX3" fmla="*/ 504967 w 6048879"/>
              <a:gd name="connsiteY3" fmla="*/ 1037230 h 13260228"/>
              <a:gd name="connsiteX4" fmla="*/ 914400 w 6048879"/>
              <a:gd name="connsiteY4" fmla="*/ 982639 h 13260228"/>
              <a:gd name="connsiteX5" fmla="*/ 1173708 w 6048879"/>
              <a:gd name="connsiteY5" fmla="*/ 1009934 h 13260228"/>
              <a:gd name="connsiteX6" fmla="*/ 1528549 w 6048879"/>
              <a:gd name="connsiteY6" fmla="*/ 873457 h 13260228"/>
              <a:gd name="connsiteX7" fmla="*/ 1883391 w 6048879"/>
              <a:gd name="connsiteY7" fmla="*/ 777922 h 13260228"/>
              <a:gd name="connsiteX8" fmla="*/ 2088108 w 6048879"/>
              <a:gd name="connsiteY8" fmla="*/ 750627 h 13260228"/>
              <a:gd name="connsiteX9" fmla="*/ 2265528 w 6048879"/>
              <a:gd name="connsiteY9" fmla="*/ 477672 h 13260228"/>
              <a:gd name="connsiteX10" fmla="*/ 2347415 w 6048879"/>
              <a:gd name="connsiteY10" fmla="*/ 286603 h 13260228"/>
              <a:gd name="connsiteX11" fmla="*/ 2688609 w 6048879"/>
              <a:gd name="connsiteY11" fmla="*/ 272955 h 13260228"/>
              <a:gd name="connsiteX12" fmla="*/ 2606722 w 6048879"/>
              <a:gd name="connsiteY12" fmla="*/ 614149 h 13260228"/>
              <a:gd name="connsiteX13" fmla="*/ 2565779 w 6048879"/>
              <a:gd name="connsiteY13" fmla="*/ 818866 h 13260228"/>
              <a:gd name="connsiteX14" fmla="*/ 2934269 w 6048879"/>
              <a:gd name="connsiteY14" fmla="*/ 996287 h 13260228"/>
              <a:gd name="connsiteX15" fmla="*/ 3029803 w 6048879"/>
              <a:gd name="connsiteY15" fmla="*/ 1078173 h 13260228"/>
              <a:gd name="connsiteX16" fmla="*/ 3480179 w 6048879"/>
              <a:gd name="connsiteY16" fmla="*/ 1037230 h 13260228"/>
              <a:gd name="connsiteX17" fmla="*/ 3562066 w 6048879"/>
              <a:gd name="connsiteY17" fmla="*/ 1351128 h 13260228"/>
              <a:gd name="connsiteX18" fmla="*/ 3411940 w 6048879"/>
              <a:gd name="connsiteY18" fmla="*/ 1433015 h 13260228"/>
              <a:gd name="connsiteX19" fmla="*/ 3521122 w 6048879"/>
              <a:gd name="connsiteY19" fmla="*/ 1719618 h 13260228"/>
              <a:gd name="connsiteX20" fmla="*/ 3111690 w 6048879"/>
              <a:gd name="connsiteY20" fmla="*/ 1924334 h 13260228"/>
              <a:gd name="connsiteX21" fmla="*/ 3193576 w 6048879"/>
              <a:gd name="connsiteY21" fmla="*/ 2361063 h 13260228"/>
              <a:gd name="connsiteX22" fmla="*/ 3425588 w 6048879"/>
              <a:gd name="connsiteY22" fmla="*/ 2838734 h 13260228"/>
              <a:gd name="connsiteX23" fmla="*/ 3452884 w 6048879"/>
              <a:gd name="connsiteY23" fmla="*/ 3343701 h 13260228"/>
              <a:gd name="connsiteX24" fmla="*/ 3780430 w 6048879"/>
              <a:gd name="connsiteY24" fmla="*/ 3780430 h 13260228"/>
              <a:gd name="connsiteX25" fmla="*/ 4094328 w 6048879"/>
              <a:gd name="connsiteY25" fmla="*/ 4012442 h 13260228"/>
              <a:gd name="connsiteX26" fmla="*/ 4299045 w 6048879"/>
              <a:gd name="connsiteY26" fmla="*/ 3971498 h 13260228"/>
              <a:gd name="connsiteX27" fmla="*/ 4312693 w 6048879"/>
              <a:gd name="connsiteY27" fmla="*/ 3712191 h 13260228"/>
              <a:gd name="connsiteX28" fmla="*/ 4449170 w 6048879"/>
              <a:gd name="connsiteY28" fmla="*/ 3398293 h 13260228"/>
              <a:gd name="connsiteX29" fmla="*/ 4626591 w 6048879"/>
              <a:gd name="connsiteY29" fmla="*/ 3125337 h 13260228"/>
              <a:gd name="connsiteX30" fmla="*/ 4844955 w 6048879"/>
              <a:gd name="connsiteY30" fmla="*/ 3125337 h 13260228"/>
              <a:gd name="connsiteX31" fmla="*/ 4940490 w 6048879"/>
              <a:gd name="connsiteY31" fmla="*/ 3289110 h 13260228"/>
              <a:gd name="connsiteX32" fmla="*/ 4885899 w 6048879"/>
              <a:gd name="connsiteY32" fmla="*/ 3657600 h 13260228"/>
              <a:gd name="connsiteX33" fmla="*/ 4872251 w 6048879"/>
              <a:gd name="connsiteY33" fmla="*/ 3862316 h 13260228"/>
              <a:gd name="connsiteX34" fmla="*/ 5281684 w 6048879"/>
              <a:gd name="connsiteY34" fmla="*/ 4230806 h 13260228"/>
              <a:gd name="connsiteX35" fmla="*/ 5363570 w 6048879"/>
              <a:gd name="connsiteY35" fmla="*/ 4558352 h 13260228"/>
              <a:gd name="connsiteX36" fmla="*/ 5036024 w 6048879"/>
              <a:gd name="connsiteY36" fmla="*/ 5404513 h 13260228"/>
              <a:gd name="connsiteX37" fmla="*/ 5036024 w 6048879"/>
              <a:gd name="connsiteY37" fmla="*/ 5964072 h 13260228"/>
              <a:gd name="connsiteX38" fmla="*/ 4367284 w 6048879"/>
              <a:gd name="connsiteY38" fmla="*/ 6782937 h 13260228"/>
              <a:gd name="connsiteX39" fmla="*/ 3985146 w 6048879"/>
              <a:gd name="connsiteY39" fmla="*/ 7233313 h 13260228"/>
              <a:gd name="connsiteX40" fmla="*/ 4067033 w 6048879"/>
              <a:gd name="connsiteY40" fmla="*/ 7779224 h 13260228"/>
              <a:gd name="connsiteX41" fmla="*/ 3998794 w 6048879"/>
              <a:gd name="connsiteY41" fmla="*/ 8215952 h 13260228"/>
              <a:gd name="connsiteX42" fmla="*/ 3835021 w 6048879"/>
              <a:gd name="connsiteY42" fmla="*/ 8625385 h 13260228"/>
              <a:gd name="connsiteX43" fmla="*/ 3821373 w 6048879"/>
              <a:gd name="connsiteY43" fmla="*/ 8952931 h 13260228"/>
              <a:gd name="connsiteX44" fmla="*/ 4081474 w 6048879"/>
              <a:gd name="connsiteY44" fmla="*/ 9665470 h 13260228"/>
              <a:gd name="connsiteX45" fmla="*/ 4049576 w 6048879"/>
              <a:gd name="connsiteY45" fmla="*/ 9824959 h 13260228"/>
              <a:gd name="connsiteX46" fmla="*/ 3751865 w 6048879"/>
              <a:gd name="connsiteY46" fmla="*/ 9920652 h 13260228"/>
              <a:gd name="connsiteX47" fmla="*/ 3666804 w 6048879"/>
              <a:gd name="connsiteY47" fmla="*/ 10186466 h 13260228"/>
              <a:gd name="connsiteX48" fmla="*/ 3985781 w 6048879"/>
              <a:gd name="connsiteY48" fmla="*/ 10345954 h 13260228"/>
              <a:gd name="connsiteX49" fmla="*/ 4283493 w 6048879"/>
              <a:gd name="connsiteY49" fmla="*/ 10441647 h 13260228"/>
              <a:gd name="connsiteX50" fmla="*/ 4294125 w 6048879"/>
              <a:gd name="connsiteY50" fmla="*/ 10718094 h 13260228"/>
              <a:gd name="connsiteX51" fmla="*/ 4453614 w 6048879"/>
              <a:gd name="connsiteY51" fmla="*/ 10856317 h 13260228"/>
              <a:gd name="connsiteX52" fmla="*/ 4634367 w 6048879"/>
              <a:gd name="connsiteY52" fmla="*/ 10845684 h 13260228"/>
              <a:gd name="connsiteX53" fmla="*/ 4868283 w 6048879"/>
              <a:gd name="connsiteY53" fmla="*/ 11005173 h 13260228"/>
              <a:gd name="connsiteX54" fmla="*/ 5187260 w 6048879"/>
              <a:gd name="connsiteY54" fmla="*/ 11079601 h 13260228"/>
              <a:gd name="connsiteX55" fmla="*/ 5251056 w 6048879"/>
              <a:gd name="connsiteY55" fmla="*/ 11270987 h 13260228"/>
              <a:gd name="connsiteX56" fmla="*/ 5559400 w 6048879"/>
              <a:gd name="connsiteY56" fmla="*/ 11441108 h 13260228"/>
              <a:gd name="connsiteX57" fmla="*/ 5538135 w 6048879"/>
              <a:gd name="connsiteY57" fmla="*/ 11791982 h 13260228"/>
              <a:gd name="connsiteX58" fmla="*/ 6005967 w 6048879"/>
              <a:gd name="connsiteY58" fmla="*/ 12227917 h 13260228"/>
              <a:gd name="connsiteX59" fmla="*/ 5984702 w 6048879"/>
              <a:gd name="connsiteY59" fmla="*/ 12759545 h 13260228"/>
              <a:gd name="connsiteX60" fmla="*/ 5868696 w 6048879"/>
              <a:gd name="connsiteY60" fmla="*/ 13260228 h 13260228"/>
              <a:gd name="connsiteX0" fmla="*/ 0 w 6097005"/>
              <a:gd name="connsiteY0" fmla="*/ 0 h 13500859"/>
              <a:gd name="connsiteX1" fmla="*/ 225547 w 6097005"/>
              <a:gd name="connsiteY1" fmla="*/ 677359 h 13500859"/>
              <a:gd name="connsiteX2" fmla="*/ 389320 w 6097005"/>
              <a:gd name="connsiteY2" fmla="*/ 950315 h 13500859"/>
              <a:gd name="connsiteX3" fmla="*/ 553093 w 6097005"/>
              <a:gd name="connsiteY3" fmla="*/ 1277861 h 13500859"/>
              <a:gd name="connsiteX4" fmla="*/ 962526 w 6097005"/>
              <a:gd name="connsiteY4" fmla="*/ 1223270 h 13500859"/>
              <a:gd name="connsiteX5" fmla="*/ 1221834 w 6097005"/>
              <a:gd name="connsiteY5" fmla="*/ 1250565 h 13500859"/>
              <a:gd name="connsiteX6" fmla="*/ 1576675 w 6097005"/>
              <a:gd name="connsiteY6" fmla="*/ 1114088 h 13500859"/>
              <a:gd name="connsiteX7" fmla="*/ 1931517 w 6097005"/>
              <a:gd name="connsiteY7" fmla="*/ 1018553 h 13500859"/>
              <a:gd name="connsiteX8" fmla="*/ 2136234 w 6097005"/>
              <a:gd name="connsiteY8" fmla="*/ 991258 h 13500859"/>
              <a:gd name="connsiteX9" fmla="*/ 2313654 w 6097005"/>
              <a:gd name="connsiteY9" fmla="*/ 718303 h 13500859"/>
              <a:gd name="connsiteX10" fmla="*/ 2395541 w 6097005"/>
              <a:gd name="connsiteY10" fmla="*/ 527234 h 13500859"/>
              <a:gd name="connsiteX11" fmla="*/ 2736735 w 6097005"/>
              <a:gd name="connsiteY11" fmla="*/ 513586 h 13500859"/>
              <a:gd name="connsiteX12" fmla="*/ 2654848 w 6097005"/>
              <a:gd name="connsiteY12" fmla="*/ 854780 h 13500859"/>
              <a:gd name="connsiteX13" fmla="*/ 2613905 w 6097005"/>
              <a:gd name="connsiteY13" fmla="*/ 1059497 h 13500859"/>
              <a:gd name="connsiteX14" fmla="*/ 2982395 w 6097005"/>
              <a:gd name="connsiteY14" fmla="*/ 1236918 h 13500859"/>
              <a:gd name="connsiteX15" fmla="*/ 3077929 w 6097005"/>
              <a:gd name="connsiteY15" fmla="*/ 1318804 h 13500859"/>
              <a:gd name="connsiteX16" fmla="*/ 3528305 w 6097005"/>
              <a:gd name="connsiteY16" fmla="*/ 1277861 h 13500859"/>
              <a:gd name="connsiteX17" fmla="*/ 3610192 w 6097005"/>
              <a:gd name="connsiteY17" fmla="*/ 1591759 h 13500859"/>
              <a:gd name="connsiteX18" fmla="*/ 3460066 w 6097005"/>
              <a:gd name="connsiteY18" fmla="*/ 1673646 h 13500859"/>
              <a:gd name="connsiteX19" fmla="*/ 3569248 w 6097005"/>
              <a:gd name="connsiteY19" fmla="*/ 1960249 h 13500859"/>
              <a:gd name="connsiteX20" fmla="*/ 3159816 w 6097005"/>
              <a:gd name="connsiteY20" fmla="*/ 2164965 h 13500859"/>
              <a:gd name="connsiteX21" fmla="*/ 3241702 w 6097005"/>
              <a:gd name="connsiteY21" fmla="*/ 2601694 h 13500859"/>
              <a:gd name="connsiteX22" fmla="*/ 3473714 w 6097005"/>
              <a:gd name="connsiteY22" fmla="*/ 3079365 h 13500859"/>
              <a:gd name="connsiteX23" fmla="*/ 3501010 w 6097005"/>
              <a:gd name="connsiteY23" fmla="*/ 3584332 h 13500859"/>
              <a:gd name="connsiteX24" fmla="*/ 3828556 w 6097005"/>
              <a:gd name="connsiteY24" fmla="*/ 4021061 h 13500859"/>
              <a:gd name="connsiteX25" fmla="*/ 4142454 w 6097005"/>
              <a:gd name="connsiteY25" fmla="*/ 4253073 h 13500859"/>
              <a:gd name="connsiteX26" fmla="*/ 4347171 w 6097005"/>
              <a:gd name="connsiteY26" fmla="*/ 4212129 h 13500859"/>
              <a:gd name="connsiteX27" fmla="*/ 4360819 w 6097005"/>
              <a:gd name="connsiteY27" fmla="*/ 3952822 h 13500859"/>
              <a:gd name="connsiteX28" fmla="*/ 4497296 w 6097005"/>
              <a:gd name="connsiteY28" fmla="*/ 3638924 h 13500859"/>
              <a:gd name="connsiteX29" fmla="*/ 4674717 w 6097005"/>
              <a:gd name="connsiteY29" fmla="*/ 3365968 h 13500859"/>
              <a:gd name="connsiteX30" fmla="*/ 4893081 w 6097005"/>
              <a:gd name="connsiteY30" fmla="*/ 3365968 h 13500859"/>
              <a:gd name="connsiteX31" fmla="*/ 4988616 w 6097005"/>
              <a:gd name="connsiteY31" fmla="*/ 3529741 h 13500859"/>
              <a:gd name="connsiteX32" fmla="*/ 4934025 w 6097005"/>
              <a:gd name="connsiteY32" fmla="*/ 3898231 h 13500859"/>
              <a:gd name="connsiteX33" fmla="*/ 4920377 w 6097005"/>
              <a:gd name="connsiteY33" fmla="*/ 4102947 h 13500859"/>
              <a:gd name="connsiteX34" fmla="*/ 5329810 w 6097005"/>
              <a:gd name="connsiteY34" fmla="*/ 4471437 h 13500859"/>
              <a:gd name="connsiteX35" fmla="*/ 5411696 w 6097005"/>
              <a:gd name="connsiteY35" fmla="*/ 4798983 h 13500859"/>
              <a:gd name="connsiteX36" fmla="*/ 5084150 w 6097005"/>
              <a:gd name="connsiteY36" fmla="*/ 5645144 h 13500859"/>
              <a:gd name="connsiteX37" fmla="*/ 5084150 w 6097005"/>
              <a:gd name="connsiteY37" fmla="*/ 6204703 h 13500859"/>
              <a:gd name="connsiteX38" fmla="*/ 4415410 w 6097005"/>
              <a:gd name="connsiteY38" fmla="*/ 7023568 h 13500859"/>
              <a:gd name="connsiteX39" fmla="*/ 4033272 w 6097005"/>
              <a:gd name="connsiteY39" fmla="*/ 7473944 h 13500859"/>
              <a:gd name="connsiteX40" fmla="*/ 4115159 w 6097005"/>
              <a:gd name="connsiteY40" fmla="*/ 8019855 h 13500859"/>
              <a:gd name="connsiteX41" fmla="*/ 4046920 w 6097005"/>
              <a:gd name="connsiteY41" fmla="*/ 8456583 h 13500859"/>
              <a:gd name="connsiteX42" fmla="*/ 3883147 w 6097005"/>
              <a:gd name="connsiteY42" fmla="*/ 8866016 h 13500859"/>
              <a:gd name="connsiteX43" fmla="*/ 3869499 w 6097005"/>
              <a:gd name="connsiteY43" fmla="*/ 9193562 h 13500859"/>
              <a:gd name="connsiteX44" fmla="*/ 4129600 w 6097005"/>
              <a:gd name="connsiteY44" fmla="*/ 9906101 h 13500859"/>
              <a:gd name="connsiteX45" fmla="*/ 4097702 w 6097005"/>
              <a:gd name="connsiteY45" fmla="*/ 10065590 h 13500859"/>
              <a:gd name="connsiteX46" fmla="*/ 3799991 w 6097005"/>
              <a:gd name="connsiteY46" fmla="*/ 10161283 h 13500859"/>
              <a:gd name="connsiteX47" fmla="*/ 3714930 w 6097005"/>
              <a:gd name="connsiteY47" fmla="*/ 10427097 h 13500859"/>
              <a:gd name="connsiteX48" fmla="*/ 4033907 w 6097005"/>
              <a:gd name="connsiteY48" fmla="*/ 10586585 h 13500859"/>
              <a:gd name="connsiteX49" fmla="*/ 4331619 w 6097005"/>
              <a:gd name="connsiteY49" fmla="*/ 10682278 h 13500859"/>
              <a:gd name="connsiteX50" fmla="*/ 4342251 w 6097005"/>
              <a:gd name="connsiteY50" fmla="*/ 10958725 h 13500859"/>
              <a:gd name="connsiteX51" fmla="*/ 4501740 w 6097005"/>
              <a:gd name="connsiteY51" fmla="*/ 11096948 h 13500859"/>
              <a:gd name="connsiteX52" fmla="*/ 4682493 w 6097005"/>
              <a:gd name="connsiteY52" fmla="*/ 11086315 h 13500859"/>
              <a:gd name="connsiteX53" fmla="*/ 4916409 w 6097005"/>
              <a:gd name="connsiteY53" fmla="*/ 11245804 h 13500859"/>
              <a:gd name="connsiteX54" fmla="*/ 5235386 w 6097005"/>
              <a:gd name="connsiteY54" fmla="*/ 11320232 h 13500859"/>
              <a:gd name="connsiteX55" fmla="*/ 5299182 w 6097005"/>
              <a:gd name="connsiteY55" fmla="*/ 11511618 h 13500859"/>
              <a:gd name="connsiteX56" fmla="*/ 5607526 w 6097005"/>
              <a:gd name="connsiteY56" fmla="*/ 11681739 h 13500859"/>
              <a:gd name="connsiteX57" fmla="*/ 5586261 w 6097005"/>
              <a:gd name="connsiteY57" fmla="*/ 12032613 h 13500859"/>
              <a:gd name="connsiteX58" fmla="*/ 6054093 w 6097005"/>
              <a:gd name="connsiteY58" fmla="*/ 12468548 h 13500859"/>
              <a:gd name="connsiteX59" fmla="*/ 6032828 w 6097005"/>
              <a:gd name="connsiteY59" fmla="*/ 13000176 h 13500859"/>
              <a:gd name="connsiteX60" fmla="*/ 5916822 w 6097005"/>
              <a:gd name="connsiteY60" fmla="*/ 13500859 h 13500859"/>
              <a:gd name="connsiteX0" fmla="*/ 0 w 5871458"/>
              <a:gd name="connsiteY0" fmla="*/ 192445 h 13015945"/>
              <a:gd name="connsiteX1" fmla="*/ 163773 w 5871458"/>
              <a:gd name="connsiteY1" fmla="*/ 465401 h 13015945"/>
              <a:gd name="connsiteX2" fmla="*/ 327546 w 5871458"/>
              <a:gd name="connsiteY2" fmla="*/ 792947 h 13015945"/>
              <a:gd name="connsiteX3" fmla="*/ 736979 w 5871458"/>
              <a:gd name="connsiteY3" fmla="*/ 738356 h 13015945"/>
              <a:gd name="connsiteX4" fmla="*/ 996287 w 5871458"/>
              <a:gd name="connsiteY4" fmla="*/ 765651 h 13015945"/>
              <a:gd name="connsiteX5" fmla="*/ 1351128 w 5871458"/>
              <a:gd name="connsiteY5" fmla="*/ 629174 h 13015945"/>
              <a:gd name="connsiteX6" fmla="*/ 1705970 w 5871458"/>
              <a:gd name="connsiteY6" fmla="*/ 533639 h 13015945"/>
              <a:gd name="connsiteX7" fmla="*/ 1910687 w 5871458"/>
              <a:gd name="connsiteY7" fmla="*/ 506344 h 13015945"/>
              <a:gd name="connsiteX8" fmla="*/ 2088107 w 5871458"/>
              <a:gd name="connsiteY8" fmla="*/ 233389 h 13015945"/>
              <a:gd name="connsiteX9" fmla="*/ 2169994 w 5871458"/>
              <a:gd name="connsiteY9" fmla="*/ 42320 h 13015945"/>
              <a:gd name="connsiteX10" fmla="*/ 2511188 w 5871458"/>
              <a:gd name="connsiteY10" fmla="*/ 28672 h 13015945"/>
              <a:gd name="connsiteX11" fmla="*/ 2429301 w 5871458"/>
              <a:gd name="connsiteY11" fmla="*/ 369866 h 13015945"/>
              <a:gd name="connsiteX12" fmla="*/ 2388358 w 5871458"/>
              <a:gd name="connsiteY12" fmla="*/ 574583 h 13015945"/>
              <a:gd name="connsiteX13" fmla="*/ 2756848 w 5871458"/>
              <a:gd name="connsiteY13" fmla="*/ 752004 h 13015945"/>
              <a:gd name="connsiteX14" fmla="*/ 2852382 w 5871458"/>
              <a:gd name="connsiteY14" fmla="*/ 833890 h 13015945"/>
              <a:gd name="connsiteX15" fmla="*/ 3302758 w 5871458"/>
              <a:gd name="connsiteY15" fmla="*/ 792947 h 13015945"/>
              <a:gd name="connsiteX16" fmla="*/ 3384645 w 5871458"/>
              <a:gd name="connsiteY16" fmla="*/ 1106845 h 13015945"/>
              <a:gd name="connsiteX17" fmla="*/ 3234519 w 5871458"/>
              <a:gd name="connsiteY17" fmla="*/ 1188732 h 13015945"/>
              <a:gd name="connsiteX18" fmla="*/ 3343701 w 5871458"/>
              <a:gd name="connsiteY18" fmla="*/ 1475335 h 13015945"/>
              <a:gd name="connsiteX19" fmla="*/ 2934269 w 5871458"/>
              <a:gd name="connsiteY19" fmla="*/ 1680051 h 13015945"/>
              <a:gd name="connsiteX20" fmla="*/ 3016155 w 5871458"/>
              <a:gd name="connsiteY20" fmla="*/ 2116780 h 13015945"/>
              <a:gd name="connsiteX21" fmla="*/ 3248167 w 5871458"/>
              <a:gd name="connsiteY21" fmla="*/ 2594451 h 13015945"/>
              <a:gd name="connsiteX22" fmla="*/ 3275463 w 5871458"/>
              <a:gd name="connsiteY22" fmla="*/ 3099418 h 13015945"/>
              <a:gd name="connsiteX23" fmla="*/ 3603009 w 5871458"/>
              <a:gd name="connsiteY23" fmla="*/ 3536147 h 13015945"/>
              <a:gd name="connsiteX24" fmla="*/ 3916907 w 5871458"/>
              <a:gd name="connsiteY24" fmla="*/ 3768159 h 13015945"/>
              <a:gd name="connsiteX25" fmla="*/ 4121624 w 5871458"/>
              <a:gd name="connsiteY25" fmla="*/ 3727215 h 13015945"/>
              <a:gd name="connsiteX26" fmla="*/ 4135272 w 5871458"/>
              <a:gd name="connsiteY26" fmla="*/ 3467908 h 13015945"/>
              <a:gd name="connsiteX27" fmla="*/ 4271749 w 5871458"/>
              <a:gd name="connsiteY27" fmla="*/ 3154010 h 13015945"/>
              <a:gd name="connsiteX28" fmla="*/ 4449170 w 5871458"/>
              <a:gd name="connsiteY28" fmla="*/ 2881054 h 13015945"/>
              <a:gd name="connsiteX29" fmla="*/ 4667534 w 5871458"/>
              <a:gd name="connsiteY29" fmla="*/ 2881054 h 13015945"/>
              <a:gd name="connsiteX30" fmla="*/ 4763069 w 5871458"/>
              <a:gd name="connsiteY30" fmla="*/ 3044827 h 13015945"/>
              <a:gd name="connsiteX31" fmla="*/ 4708478 w 5871458"/>
              <a:gd name="connsiteY31" fmla="*/ 3413317 h 13015945"/>
              <a:gd name="connsiteX32" fmla="*/ 4694830 w 5871458"/>
              <a:gd name="connsiteY32" fmla="*/ 3618033 h 13015945"/>
              <a:gd name="connsiteX33" fmla="*/ 5104263 w 5871458"/>
              <a:gd name="connsiteY33" fmla="*/ 3986523 h 13015945"/>
              <a:gd name="connsiteX34" fmla="*/ 5186149 w 5871458"/>
              <a:gd name="connsiteY34" fmla="*/ 4314069 h 13015945"/>
              <a:gd name="connsiteX35" fmla="*/ 4858603 w 5871458"/>
              <a:gd name="connsiteY35" fmla="*/ 5160230 h 13015945"/>
              <a:gd name="connsiteX36" fmla="*/ 4858603 w 5871458"/>
              <a:gd name="connsiteY36" fmla="*/ 5719789 h 13015945"/>
              <a:gd name="connsiteX37" fmla="*/ 4189863 w 5871458"/>
              <a:gd name="connsiteY37" fmla="*/ 6538654 h 13015945"/>
              <a:gd name="connsiteX38" fmla="*/ 3807725 w 5871458"/>
              <a:gd name="connsiteY38" fmla="*/ 6989030 h 13015945"/>
              <a:gd name="connsiteX39" fmla="*/ 3889612 w 5871458"/>
              <a:gd name="connsiteY39" fmla="*/ 7534941 h 13015945"/>
              <a:gd name="connsiteX40" fmla="*/ 3821373 w 5871458"/>
              <a:gd name="connsiteY40" fmla="*/ 7971669 h 13015945"/>
              <a:gd name="connsiteX41" fmla="*/ 3657600 w 5871458"/>
              <a:gd name="connsiteY41" fmla="*/ 8381102 h 13015945"/>
              <a:gd name="connsiteX42" fmla="*/ 3643952 w 5871458"/>
              <a:gd name="connsiteY42" fmla="*/ 8708648 h 13015945"/>
              <a:gd name="connsiteX43" fmla="*/ 3904053 w 5871458"/>
              <a:gd name="connsiteY43" fmla="*/ 9421187 h 13015945"/>
              <a:gd name="connsiteX44" fmla="*/ 3872155 w 5871458"/>
              <a:gd name="connsiteY44" fmla="*/ 9580676 h 13015945"/>
              <a:gd name="connsiteX45" fmla="*/ 3574444 w 5871458"/>
              <a:gd name="connsiteY45" fmla="*/ 9676369 h 13015945"/>
              <a:gd name="connsiteX46" fmla="*/ 3489383 w 5871458"/>
              <a:gd name="connsiteY46" fmla="*/ 9942183 h 13015945"/>
              <a:gd name="connsiteX47" fmla="*/ 3808360 w 5871458"/>
              <a:gd name="connsiteY47" fmla="*/ 10101671 h 13015945"/>
              <a:gd name="connsiteX48" fmla="*/ 4106072 w 5871458"/>
              <a:gd name="connsiteY48" fmla="*/ 10197364 h 13015945"/>
              <a:gd name="connsiteX49" fmla="*/ 4116704 w 5871458"/>
              <a:gd name="connsiteY49" fmla="*/ 10473811 h 13015945"/>
              <a:gd name="connsiteX50" fmla="*/ 4276193 w 5871458"/>
              <a:gd name="connsiteY50" fmla="*/ 10612034 h 13015945"/>
              <a:gd name="connsiteX51" fmla="*/ 4456946 w 5871458"/>
              <a:gd name="connsiteY51" fmla="*/ 10601401 h 13015945"/>
              <a:gd name="connsiteX52" fmla="*/ 4690862 w 5871458"/>
              <a:gd name="connsiteY52" fmla="*/ 10760890 h 13015945"/>
              <a:gd name="connsiteX53" fmla="*/ 5009839 w 5871458"/>
              <a:gd name="connsiteY53" fmla="*/ 10835318 h 13015945"/>
              <a:gd name="connsiteX54" fmla="*/ 5073635 w 5871458"/>
              <a:gd name="connsiteY54" fmla="*/ 11026704 h 13015945"/>
              <a:gd name="connsiteX55" fmla="*/ 5381979 w 5871458"/>
              <a:gd name="connsiteY55" fmla="*/ 11196825 h 13015945"/>
              <a:gd name="connsiteX56" fmla="*/ 5360714 w 5871458"/>
              <a:gd name="connsiteY56" fmla="*/ 11547699 h 13015945"/>
              <a:gd name="connsiteX57" fmla="*/ 5828546 w 5871458"/>
              <a:gd name="connsiteY57" fmla="*/ 11983634 h 13015945"/>
              <a:gd name="connsiteX58" fmla="*/ 5807281 w 5871458"/>
              <a:gd name="connsiteY58" fmla="*/ 12515262 h 13015945"/>
              <a:gd name="connsiteX59" fmla="*/ 5691275 w 5871458"/>
              <a:gd name="connsiteY59" fmla="*/ 13015945 h 13015945"/>
              <a:gd name="connsiteX0" fmla="*/ 0 w 5707685"/>
              <a:gd name="connsiteY0" fmla="*/ 465401 h 13015945"/>
              <a:gd name="connsiteX1" fmla="*/ 163773 w 5707685"/>
              <a:gd name="connsiteY1" fmla="*/ 792947 h 13015945"/>
              <a:gd name="connsiteX2" fmla="*/ 573206 w 5707685"/>
              <a:gd name="connsiteY2" fmla="*/ 738356 h 13015945"/>
              <a:gd name="connsiteX3" fmla="*/ 832514 w 5707685"/>
              <a:gd name="connsiteY3" fmla="*/ 765651 h 13015945"/>
              <a:gd name="connsiteX4" fmla="*/ 1187355 w 5707685"/>
              <a:gd name="connsiteY4" fmla="*/ 629174 h 13015945"/>
              <a:gd name="connsiteX5" fmla="*/ 1542197 w 5707685"/>
              <a:gd name="connsiteY5" fmla="*/ 533639 h 13015945"/>
              <a:gd name="connsiteX6" fmla="*/ 1746914 w 5707685"/>
              <a:gd name="connsiteY6" fmla="*/ 506344 h 13015945"/>
              <a:gd name="connsiteX7" fmla="*/ 1924334 w 5707685"/>
              <a:gd name="connsiteY7" fmla="*/ 233389 h 13015945"/>
              <a:gd name="connsiteX8" fmla="*/ 2006221 w 5707685"/>
              <a:gd name="connsiteY8" fmla="*/ 42320 h 13015945"/>
              <a:gd name="connsiteX9" fmla="*/ 2347415 w 5707685"/>
              <a:gd name="connsiteY9" fmla="*/ 28672 h 13015945"/>
              <a:gd name="connsiteX10" fmla="*/ 2265528 w 5707685"/>
              <a:gd name="connsiteY10" fmla="*/ 369866 h 13015945"/>
              <a:gd name="connsiteX11" fmla="*/ 2224585 w 5707685"/>
              <a:gd name="connsiteY11" fmla="*/ 574583 h 13015945"/>
              <a:gd name="connsiteX12" fmla="*/ 2593075 w 5707685"/>
              <a:gd name="connsiteY12" fmla="*/ 752004 h 13015945"/>
              <a:gd name="connsiteX13" fmla="*/ 2688609 w 5707685"/>
              <a:gd name="connsiteY13" fmla="*/ 833890 h 13015945"/>
              <a:gd name="connsiteX14" fmla="*/ 3138985 w 5707685"/>
              <a:gd name="connsiteY14" fmla="*/ 792947 h 13015945"/>
              <a:gd name="connsiteX15" fmla="*/ 3220872 w 5707685"/>
              <a:gd name="connsiteY15" fmla="*/ 1106845 h 13015945"/>
              <a:gd name="connsiteX16" fmla="*/ 3070746 w 5707685"/>
              <a:gd name="connsiteY16" fmla="*/ 1188732 h 13015945"/>
              <a:gd name="connsiteX17" fmla="*/ 3179928 w 5707685"/>
              <a:gd name="connsiteY17" fmla="*/ 1475335 h 13015945"/>
              <a:gd name="connsiteX18" fmla="*/ 2770496 w 5707685"/>
              <a:gd name="connsiteY18" fmla="*/ 1680051 h 13015945"/>
              <a:gd name="connsiteX19" fmla="*/ 2852382 w 5707685"/>
              <a:gd name="connsiteY19" fmla="*/ 2116780 h 13015945"/>
              <a:gd name="connsiteX20" fmla="*/ 3084394 w 5707685"/>
              <a:gd name="connsiteY20" fmla="*/ 2594451 h 13015945"/>
              <a:gd name="connsiteX21" fmla="*/ 3111690 w 5707685"/>
              <a:gd name="connsiteY21" fmla="*/ 3099418 h 13015945"/>
              <a:gd name="connsiteX22" fmla="*/ 3439236 w 5707685"/>
              <a:gd name="connsiteY22" fmla="*/ 3536147 h 13015945"/>
              <a:gd name="connsiteX23" fmla="*/ 3753134 w 5707685"/>
              <a:gd name="connsiteY23" fmla="*/ 3768159 h 13015945"/>
              <a:gd name="connsiteX24" fmla="*/ 3957851 w 5707685"/>
              <a:gd name="connsiteY24" fmla="*/ 3727215 h 13015945"/>
              <a:gd name="connsiteX25" fmla="*/ 3971499 w 5707685"/>
              <a:gd name="connsiteY25" fmla="*/ 3467908 h 13015945"/>
              <a:gd name="connsiteX26" fmla="*/ 4107976 w 5707685"/>
              <a:gd name="connsiteY26" fmla="*/ 3154010 h 13015945"/>
              <a:gd name="connsiteX27" fmla="*/ 4285397 w 5707685"/>
              <a:gd name="connsiteY27" fmla="*/ 2881054 h 13015945"/>
              <a:gd name="connsiteX28" fmla="*/ 4503761 w 5707685"/>
              <a:gd name="connsiteY28" fmla="*/ 2881054 h 13015945"/>
              <a:gd name="connsiteX29" fmla="*/ 4599296 w 5707685"/>
              <a:gd name="connsiteY29" fmla="*/ 3044827 h 13015945"/>
              <a:gd name="connsiteX30" fmla="*/ 4544705 w 5707685"/>
              <a:gd name="connsiteY30" fmla="*/ 3413317 h 13015945"/>
              <a:gd name="connsiteX31" fmla="*/ 4531057 w 5707685"/>
              <a:gd name="connsiteY31" fmla="*/ 3618033 h 13015945"/>
              <a:gd name="connsiteX32" fmla="*/ 4940490 w 5707685"/>
              <a:gd name="connsiteY32" fmla="*/ 3986523 h 13015945"/>
              <a:gd name="connsiteX33" fmla="*/ 5022376 w 5707685"/>
              <a:gd name="connsiteY33" fmla="*/ 4314069 h 13015945"/>
              <a:gd name="connsiteX34" fmla="*/ 4694830 w 5707685"/>
              <a:gd name="connsiteY34" fmla="*/ 5160230 h 13015945"/>
              <a:gd name="connsiteX35" fmla="*/ 4694830 w 5707685"/>
              <a:gd name="connsiteY35" fmla="*/ 5719789 h 13015945"/>
              <a:gd name="connsiteX36" fmla="*/ 4026090 w 5707685"/>
              <a:gd name="connsiteY36" fmla="*/ 6538654 h 13015945"/>
              <a:gd name="connsiteX37" fmla="*/ 3643952 w 5707685"/>
              <a:gd name="connsiteY37" fmla="*/ 6989030 h 13015945"/>
              <a:gd name="connsiteX38" fmla="*/ 3725839 w 5707685"/>
              <a:gd name="connsiteY38" fmla="*/ 7534941 h 13015945"/>
              <a:gd name="connsiteX39" fmla="*/ 3657600 w 5707685"/>
              <a:gd name="connsiteY39" fmla="*/ 7971669 h 13015945"/>
              <a:gd name="connsiteX40" fmla="*/ 3493827 w 5707685"/>
              <a:gd name="connsiteY40" fmla="*/ 8381102 h 13015945"/>
              <a:gd name="connsiteX41" fmla="*/ 3480179 w 5707685"/>
              <a:gd name="connsiteY41" fmla="*/ 8708648 h 13015945"/>
              <a:gd name="connsiteX42" fmla="*/ 3740280 w 5707685"/>
              <a:gd name="connsiteY42" fmla="*/ 9421187 h 13015945"/>
              <a:gd name="connsiteX43" fmla="*/ 3708382 w 5707685"/>
              <a:gd name="connsiteY43" fmla="*/ 9580676 h 13015945"/>
              <a:gd name="connsiteX44" fmla="*/ 3410671 w 5707685"/>
              <a:gd name="connsiteY44" fmla="*/ 9676369 h 13015945"/>
              <a:gd name="connsiteX45" fmla="*/ 3325610 w 5707685"/>
              <a:gd name="connsiteY45" fmla="*/ 9942183 h 13015945"/>
              <a:gd name="connsiteX46" fmla="*/ 3644587 w 5707685"/>
              <a:gd name="connsiteY46" fmla="*/ 10101671 h 13015945"/>
              <a:gd name="connsiteX47" fmla="*/ 3942299 w 5707685"/>
              <a:gd name="connsiteY47" fmla="*/ 10197364 h 13015945"/>
              <a:gd name="connsiteX48" fmla="*/ 3952931 w 5707685"/>
              <a:gd name="connsiteY48" fmla="*/ 10473811 h 13015945"/>
              <a:gd name="connsiteX49" fmla="*/ 4112420 w 5707685"/>
              <a:gd name="connsiteY49" fmla="*/ 10612034 h 13015945"/>
              <a:gd name="connsiteX50" fmla="*/ 4293173 w 5707685"/>
              <a:gd name="connsiteY50" fmla="*/ 10601401 h 13015945"/>
              <a:gd name="connsiteX51" fmla="*/ 4527089 w 5707685"/>
              <a:gd name="connsiteY51" fmla="*/ 10760890 h 13015945"/>
              <a:gd name="connsiteX52" fmla="*/ 4846066 w 5707685"/>
              <a:gd name="connsiteY52" fmla="*/ 10835318 h 13015945"/>
              <a:gd name="connsiteX53" fmla="*/ 4909862 w 5707685"/>
              <a:gd name="connsiteY53" fmla="*/ 11026704 h 13015945"/>
              <a:gd name="connsiteX54" fmla="*/ 5218206 w 5707685"/>
              <a:gd name="connsiteY54" fmla="*/ 11196825 h 13015945"/>
              <a:gd name="connsiteX55" fmla="*/ 5196941 w 5707685"/>
              <a:gd name="connsiteY55" fmla="*/ 11547699 h 13015945"/>
              <a:gd name="connsiteX56" fmla="*/ 5664773 w 5707685"/>
              <a:gd name="connsiteY56" fmla="*/ 11983634 h 13015945"/>
              <a:gd name="connsiteX57" fmla="*/ 5643508 w 5707685"/>
              <a:gd name="connsiteY57" fmla="*/ 12515262 h 13015945"/>
              <a:gd name="connsiteX58" fmla="*/ 5527502 w 5707685"/>
              <a:gd name="connsiteY58" fmla="*/ 13015945 h 13015945"/>
              <a:gd name="connsiteX0" fmla="*/ 0 w 5543912"/>
              <a:gd name="connsiteY0" fmla="*/ 792947 h 13015945"/>
              <a:gd name="connsiteX1" fmla="*/ 409433 w 5543912"/>
              <a:gd name="connsiteY1" fmla="*/ 738356 h 13015945"/>
              <a:gd name="connsiteX2" fmla="*/ 668741 w 5543912"/>
              <a:gd name="connsiteY2" fmla="*/ 765651 h 13015945"/>
              <a:gd name="connsiteX3" fmla="*/ 1023582 w 5543912"/>
              <a:gd name="connsiteY3" fmla="*/ 629174 h 13015945"/>
              <a:gd name="connsiteX4" fmla="*/ 1378424 w 5543912"/>
              <a:gd name="connsiteY4" fmla="*/ 533639 h 13015945"/>
              <a:gd name="connsiteX5" fmla="*/ 1583141 w 5543912"/>
              <a:gd name="connsiteY5" fmla="*/ 506344 h 13015945"/>
              <a:gd name="connsiteX6" fmla="*/ 1760561 w 5543912"/>
              <a:gd name="connsiteY6" fmla="*/ 233389 h 13015945"/>
              <a:gd name="connsiteX7" fmla="*/ 1842448 w 5543912"/>
              <a:gd name="connsiteY7" fmla="*/ 42320 h 13015945"/>
              <a:gd name="connsiteX8" fmla="*/ 2183642 w 5543912"/>
              <a:gd name="connsiteY8" fmla="*/ 28672 h 13015945"/>
              <a:gd name="connsiteX9" fmla="*/ 2101755 w 5543912"/>
              <a:gd name="connsiteY9" fmla="*/ 369866 h 13015945"/>
              <a:gd name="connsiteX10" fmla="*/ 2060812 w 5543912"/>
              <a:gd name="connsiteY10" fmla="*/ 574583 h 13015945"/>
              <a:gd name="connsiteX11" fmla="*/ 2429302 w 5543912"/>
              <a:gd name="connsiteY11" fmla="*/ 752004 h 13015945"/>
              <a:gd name="connsiteX12" fmla="*/ 2524836 w 5543912"/>
              <a:gd name="connsiteY12" fmla="*/ 833890 h 13015945"/>
              <a:gd name="connsiteX13" fmla="*/ 2975212 w 5543912"/>
              <a:gd name="connsiteY13" fmla="*/ 792947 h 13015945"/>
              <a:gd name="connsiteX14" fmla="*/ 3057099 w 5543912"/>
              <a:gd name="connsiteY14" fmla="*/ 1106845 h 13015945"/>
              <a:gd name="connsiteX15" fmla="*/ 2906973 w 5543912"/>
              <a:gd name="connsiteY15" fmla="*/ 1188732 h 13015945"/>
              <a:gd name="connsiteX16" fmla="*/ 3016155 w 5543912"/>
              <a:gd name="connsiteY16" fmla="*/ 1475335 h 13015945"/>
              <a:gd name="connsiteX17" fmla="*/ 2606723 w 5543912"/>
              <a:gd name="connsiteY17" fmla="*/ 1680051 h 13015945"/>
              <a:gd name="connsiteX18" fmla="*/ 2688609 w 5543912"/>
              <a:gd name="connsiteY18" fmla="*/ 2116780 h 13015945"/>
              <a:gd name="connsiteX19" fmla="*/ 2920621 w 5543912"/>
              <a:gd name="connsiteY19" fmla="*/ 2594451 h 13015945"/>
              <a:gd name="connsiteX20" fmla="*/ 2947917 w 5543912"/>
              <a:gd name="connsiteY20" fmla="*/ 3099418 h 13015945"/>
              <a:gd name="connsiteX21" fmla="*/ 3275463 w 5543912"/>
              <a:gd name="connsiteY21" fmla="*/ 3536147 h 13015945"/>
              <a:gd name="connsiteX22" fmla="*/ 3589361 w 5543912"/>
              <a:gd name="connsiteY22" fmla="*/ 3768159 h 13015945"/>
              <a:gd name="connsiteX23" fmla="*/ 3794078 w 5543912"/>
              <a:gd name="connsiteY23" fmla="*/ 3727215 h 13015945"/>
              <a:gd name="connsiteX24" fmla="*/ 3807726 w 5543912"/>
              <a:gd name="connsiteY24" fmla="*/ 3467908 h 13015945"/>
              <a:gd name="connsiteX25" fmla="*/ 3944203 w 5543912"/>
              <a:gd name="connsiteY25" fmla="*/ 3154010 h 13015945"/>
              <a:gd name="connsiteX26" fmla="*/ 4121624 w 5543912"/>
              <a:gd name="connsiteY26" fmla="*/ 2881054 h 13015945"/>
              <a:gd name="connsiteX27" fmla="*/ 4339988 w 5543912"/>
              <a:gd name="connsiteY27" fmla="*/ 2881054 h 13015945"/>
              <a:gd name="connsiteX28" fmla="*/ 4435523 w 5543912"/>
              <a:gd name="connsiteY28" fmla="*/ 3044827 h 13015945"/>
              <a:gd name="connsiteX29" fmla="*/ 4380932 w 5543912"/>
              <a:gd name="connsiteY29" fmla="*/ 3413317 h 13015945"/>
              <a:gd name="connsiteX30" fmla="*/ 4367284 w 5543912"/>
              <a:gd name="connsiteY30" fmla="*/ 3618033 h 13015945"/>
              <a:gd name="connsiteX31" fmla="*/ 4776717 w 5543912"/>
              <a:gd name="connsiteY31" fmla="*/ 3986523 h 13015945"/>
              <a:gd name="connsiteX32" fmla="*/ 4858603 w 5543912"/>
              <a:gd name="connsiteY32" fmla="*/ 4314069 h 13015945"/>
              <a:gd name="connsiteX33" fmla="*/ 4531057 w 5543912"/>
              <a:gd name="connsiteY33" fmla="*/ 5160230 h 13015945"/>
              <a:gd name="connsiteX34" fmla="*/ 4531057 w 5543912"/>
              <a:gd name="connsiteY34" fmla="*/ 5719789 h 13015945"/>
              <a:gd name="connsiteX35" fmla="*/ 3862317 w 5543912"/>
              <a:gd name="connsiteY35" fmla="*/ 6538654 h 13015945"/>
              <a:gd name="connsiteX36" fmla="*/ 3480179 w 5543912"/>
              <a:gd name="connsiteY36" fmla="*/ 6989030 h 13015945"/>
              <a:gd name="connsiteX37" fmla="*/ 3562066 w 5543912"/>
              <a:gd name="connsiteY37" fmla="*/ 7534941 h 13015945"/>
              <a:gd name="connsiteX38" fmla="*/ 3493827 w 5543912"/>
              <a:gd name="connsiteY38" fmla="*/ 7971669 h 13015945"/>
              <a:gd name="connsiteX39" fmla="*/ 3330054 w 5543912"/>
              <a:gd name="connsiteY39" fmla="*/ 8381102 h 13015945"/>
              <a:gd name="connsiteX40" fmla="*/ 3316406 w 5543912"/>
              <a:gd name="connsiteY40" fmla="*/ 8708648 h 13015945"/>
              <a:gd name="connsiteX41" fmla="*/ 3576507 w 5543912"/>
              <a:gd name="connsiteY41" fmla="*/ 9421187 h 13015945"/>
              <a:gd name="connsiteX42" fmla="*/ 3544609 w 5543912"/>
              <a:gd name="connsiteY42" fmla="*/ 9580676 h 13015945"/>
              <a:gd name="connsiteX43" fmla="*/ 3246898 w 5543912"/>
              <a:gd name="connsiteY43" fmla="*/ 9676369 h 13015945"/>
              <a:gd name="connsiteX44" fmla="*/ 3161837 w 5543912"/>
              <a:gd name="connsiteY44" fmla="*/ 9942183 h 13015945"/>
              <a:gd name="connsiteX45" fmla="*/ 3480814 w 5543912"/>
              <a:gd name="connsiteY45" fmla="*/ 10101671 h 13015945"/>
              <a:gd name="connsiteX46" fmla="*/ 3778526 w 5543912"/>
              <a:gd name="connsiteY46" fmla="*/ 10197364 h 13015945"/>
              <a:gd name="connsiteX47" fmla="*/ 3789158 w 5543912"/>
              <a:gd name="connsiteY47" fmla="*/ 10473811 h 13015945"/>
              <a:gd name="connsiteX48" fmla="*/ 3948647 w 5543912"/>
              <a:gd name="connsiteY48" fmla="*/ 10612034 h 13015945"/>
              <a:gd name="connsiteX49" fmla="*/ 4129400 w 5543912"/>
              <a:gd name="connsiteY49" fmla="*/ 10601401 h 13015945"/>
              <a:gd name="connsiteX50" fmla="*/ 4363316 w 5543912"/>
              <a:gd name="connsiteY50" fmla="*/ 10760890 h 13015945"/>
              <a:gd name="connsiteX51" fmla="*/ 4682293 w 5543912"/>
              <a:gd name="connsiteY51" fmla="*/ 10835318 h 13015945"/>
              <a:gd name="connsiteX52" fmla="*/ 4746089 w 5543912"/>
              <a:gd name="connsiteY52" fmla="*/ 11026704 h 13015945"/>
              <a:gd name="connsiteX53" fmla="*/ 5054433 w 5543912"/>
              <a:gd name="connsiteY53" fmla="*/ 11196825 h 13015945"/>
              <a:gd name="connsiteX54" fmla="*/ 5033168 w 5543912"/>
              <a:gd name="connsiteY54" fmla="*/ 11547699 h 13015945"/>
              <a:gd name="connsiteX55" fmla="*/ 5501000 w 5543912"/>
              <a:gd name="connsiteY55" fmla="*/ 11983634 h 13015945"/>
              <a:gd name="connsiteX56" fmla="*/ 5479735 w 5543912"/>
              <a:gd name="connsiteY56" fmla="*/ 12515262 h 13015945"/>
              <a:gd name="connsiteX57" fmla="*/ 5363729 w 5543912"/>
              <a:gd name="connsiteY57" fmla="*/ 13015945 h 13015945"/>
              <a:gd name="connsiteX0" fmla="*/ 0 w 5134479"/>
              <a:gd name="connsiteY0" fmla="*/ 738356 h 13015945"/>
              <a:gd name="connsiteX1" fmla="*/ 259308 w 5134479"/>
              <a:gd name="connsiteY1" fmla="*/ 765651 h 13015945"/>
              <a:gd name="connsiteX2" fmla="*/ 614149 w 5134479"/>
              <a:gd name="connsiteY2" fmla="*/ 629174 h 13015945"/>
              <a:gd name="connsiteX3" fmla="*/ 968991 w 5134479"/>
              <a:gd name="connsiteY3" fmla="*/ 533639 h 13015945"/>
              <a:gd name="connsiteX4" fmla="*/ 1173708 w 5134479"/>
              <a:gd name="connsiteY4" fmla="*/ 506344 h 13015945"/>
              <a:gd name="connsiteX5" fmla="*/ 1351128 w 5134479"/>
              <a:gd name="connsiteY5" fmla="*/ 233389 h 13015945"/>
              <a:gd name="connsiteX6" fmla="*/ 1433015 w 5134479"/>
              <a:gd name="connsiteY6" fmla="*/ 42320 h 13015945"/>
              <a:gd name="connsiteX7" fmla="*/ 1774209 w 5134479"/>
              <a:gd name="connsiteY7" fmla="*/ 28672 h 13015945"/>
              <a:gd name="connsiteX8" fmla="*/ 1692322 w 5134479"/>
              <a:gd name="connsiteY8" fmla="*/ 369866 h 13015945"/>
              <a:gd name="connsiteX9" fmla="*/ 1651379 w 5134479"/>
              <a:gd name="connsiteY9" fmla="*/ 574583 h 13015945"/>
              <a:gd name="connsiteX10" fmla="*/ 2019869 w 5134479"/>
              <a:gd name="connsiteY10" fmla="*/ 752004 h 13015945"/>
              <a:gd name="connsiteX11" fmla="*/ 2115403 w 5134479"/>
              <a:gd name="connsiteY11" fmla="*/ 833890 h 13015945"/>
              <a:gd name="connsiteX12" fmla="*/ 2565779 w 5134479"/>
              <a:gd name="connsiteY12" fmla="*/ 792947 h 13015945"/>
              <a:gd name="connsiteX13" fmla="*/ 2647666 w 5134479"/>
              <a:gd name="connsiteY13" fmla="*/ 1106845 h 13015945"/>
              <a:gd name="connsiteX14" fmla="*/ 2497540 w 5134479"/>
              <a:gd name="connsiteY14" fmla="*/ 1188732 h 13015945"/>
              <a:gd name="connsiteX15" fmla="*/ 2606722 w 5134479"/>
              <a:gd name="connsiteY15" fmla="*/ 1475335 h 13015945"/>
              <a:gd name="connsiteX16" fmla="*/ 2197290 w 5134479"/>
              <a:gd name="connsiteY16" fmla="*/ 1680051 h 13015945"/>
              <a:gd name="connsiteX17" fmla="*/ 2279176 w 5134479"/>
              <a:gd name="connsiteY17" fmla="*/ 2116780 h 13015945"/>
              <a:gd name="connsiteX18" fmla="*/ 2511188 w 5134479"/>
              <a:gd name="connsiteY18" fmla="*/ 2594451 h 13015945"/>
              <a:gd name="connsiteX19" fmla="*/ 2538484 w 5134479"/>
              <a:gd name="connsiteY19" fmla="*/ 3099418 h 13015945"/>
              <a:gd name="connsiteX20" fmla="*/ 2866030 w 5134479"/>
              <a:gd name="connsiteY20" fmla="*/ 3536147 h 13015945"/>
              <a:gd name="connsiteX21" fmla="*/ 3179928 w 5134479"/>
              <a:gd name="connsiteY21" fmla="*/ 3768159 h 13015945"/>
              <a:gd name="connsiteX22" fmla="*/ 3384645 w 5134479"/>
              <a:gd name="connsiteY22" fmla="*/ 3727215 h 13015945"/>
              <a:gd name="connsiteX23" fmla="*/ 3398293 w 5134479"/>
              <a:gd name="connsiteY23" fmla="*/ 3467908 h 13015945"/>
              <a:gd name="connsiteX24" fmla="*/ 3534770 w 5134479"/>
              <a:gd name="connsiteY24" fmla="*/ 3154010 h 13015945"/>
              <a:gd name="connsiteX25" fmla="*/ 3712191 w 5134479"/>
              <a:gd name="connsiteY25" fmla="*/ 2881054 h 13015945"/>
              <a:gd name="connsiteX26" fmla="*/ 3930555 w 5134479"/>
              <a:gd name="connsiteY26" fmla="*/ 2881054 h 13015945"/>
              <a:gd name="connsiteX27" fmla="*/ 4026090 w 5134479"/>
              <a:gd name="connsiteY27" fmla="*/ 3044827 h 13015945"/>
              <a:gd name="connsiteX28" fmla="*/ 3971499 w 5134479"/>
              <a:gd name="connsiteY28" fmla="*/ 3413317 h 13015945"/>
              <a:gd name="connsiteX29" fmla="*/ 3957851 w 5134479"/>
              <a:gd name="connsiteY29" fmla="*/ 3618033 h 13015945"/>
              <a:gd name="connsiteX30" fmla="*/ 4367284 w 5134479"/>
              <a:gd name="connsiteY30" fmla="*/ 3986523 h 13015945"/>
              <a:gd name="connsiteX31" fmla="*/ 4449170 w 5134479"/>
              <a:gd name="connsiteY31" fmla="*/ 4314069 h 13015945"/>
              <a:gd name="connsiteX32" fmla="*/ 4121624 w 5134479"/>
              <a:gd name="connsiteY32" fmla="*/ 5160230 h 13015945"/>
              <a:gd name="connsiteX33" fmla="*/ 4121624 w 5134479"/>
              <a:gd name="connsiteY33" fmla="*/ 5719789 h 13015945"/>
              <a:gd name="connsiteX34" fmla="*/ 3452884 w 5134479"/>
              <a:gd name="connsiteY34" fmla="*/ 6538654 h 13015945"/>
              <a:gd name="connsiteX35" fmla="*/ 3070746 w 5134479"/>
              <a:gd name="connsiteY35" fmla="*/ 6989030 h 13015945"/>
              <a:gd name="connsiteX36" fmla="*/ 3152633 w 5134479"/>
              <a:gd name="connsiteY36" fmla="*/ 7534941 h 13015945"/>
              <a:gd name="connsiteX37" fmla="*/ 3084394 w 5134479"/>
              <a:gd name="connsiteY37" fmla="*/ 7971669 h 13015945"/>
              <a:gd name="connsiteX38" fmla="*/ 2920621 w 5134479"/>
              <a:gd name="connsiteY38" fmla="*/ 8381102 h 13015945"/>
              <a:gd name="connsiteX39" fmla="*/ 2906973 w 5134479"/>
              <a:gd name="connsiteY39" fmla="*/ 8708648 h 13015945"/>
              <a:gd name="connsiteX40" fmla="*/ 3167074 w 5134479"/>
              <a:gd name="connsiteY40" fmla="*/ 9421187 h 13015945"/>
              <a:gd name="connsiteX41" fmla="*/ 3135176 w 5134479"/>
              <a:gd name="connsiteY41" fmla="*/ 9580676 h 13015945"/>
              <a:gd name="connsiteX42" fmla="*/ 2837465 w 5134479"/>
              <a:gd name="connsiteY42" fmla="*/ 9676369 h 13015945"/>
              <a:gd name="connsiteX43" fmla="*/ 2752404 w 5134479"/>
              <a:gd name="connsiteY43" fmla="*/ 9942183 h 13015945"/>
              <a:gd name="connsiteX44" fmla="*/ 3071381 w 5134479"/>
              <a:gd name="connsiteY44" fmla="*/ 10101671 h 13015945"/>
              <a:gd name="connsiteX45" fmla="*/ 3369093 w 5134479"/>
              <a:gd name="connsiteY45" fmla="*/ 10197364 h 13015945"/>
              <a:gd name="connsiteX46" fmla="*/ 3379725 w 5134479"/>
              <a:gd name="connsiteY46" fmla="*/ 10473811 h 13015945"/>
              <a:gd name="connsiteX47" fmla="*/ 3539214 w 5134479"/>
              <a:gd name="connsiteY47" fmla="*/ 10612034 h 13015945"/>
              <a:gd name="connsiteX48" fmla="*/ 3719967 w 5134479"/>
              <a:gd name="connsiteY48" fmla="*/ 10601401 h 13015945"/>
              <a:gd name="connsiteX49" fmla="*/ 3953883 w 5134479"/>
              <a:gd name="connsiteY49" fmla="*/ 10760890 h 13015945"/>
              <a:gd name="connsiteX50" fmla="*/ 4272860 w 5134479"/>
              <a:gd name="connsiteY50" fmla="*/ 10835318 h 13015945"/>
              <a:gd name="connsiteX51" fmla="*/ 4336656 w 5134479"/>
              <a:gd name="connsiteY51" fmla="*/ 11026704 h 13015945"/>
              <a:gd name="connsiteX52" fmla="*/ 4645000 w 5134479"/>
              <a:gd name="connsiteY52" fmla="*/ 11196825 h 13015945"/>
              <a:gd name="connsiteX53" fmla="*/ 4623735 w 5134479"/>
              <a:gd name="connsiteY53" fmla="*/ 11547699 h 13015945"/>
              <a:gd name="connsiteX54" fmla="*/ 5091567 w 5134479"/>
              <a:gd name="connsiteY54" fmla="*/ 11983634 h 13015945"/>
              <a:gd name="connsiteX55" fmla="*/ 5070302 w 5134479"/>
              <a:gd name="connsiteY55" fmla="*/ 12515262 h 13015945"/>
              <a:gd name="connsiteX56" fmla="*/ 4954296 w 5134479"/>
              <a:gd name="connsiteY56" fmla="*/ 13015945 h 13015945"/>
              <a:gd name="connsiteX0" fmla="*/ 0 w 4875171"/>
              <a:gd name="connsiteY0" fmla="*/ 765651 h 13015945"/>
              <a:gd name="connsiteX1" fmla="*/ 354841 w 4875171"/>
              <a:gd name="connsiteY1" fmla="*/ 629174 h 13015945"/>
              <a:gd name="connsiteX2" fmla="*/ 709683 w 4875171"/>
              <a:gd name="connsiteY2" fmla="*/ 533639 h 13015945"/>
              <a:gd name="connsiteX3" fmla="*/ 914400 w 4875171"/>
              <a:gd name="connsiteY3" fmla="*/ 506344 h 13015945"/>
              <a:gd name="connsiteX4" fmla="*/ 1091820 w 4875171"/>
              <a:gd name="connsiteY4" fmla="*/ 233389 h 13015945"/>
              <a:gd name="connsiteX5" fmla="*/ 1173707 w 4875171"/>
              <a:gd name="connsiteY5" fmla="*/ 42320 h 13015945"/>
              <a:gd name="connsiteX6" fmla="*/ 1514901 w 4875171"/>
              <a:gd name="connsiteY6" fmla="*/ 28672 h 13015945"/>
              <a:gd name="connsiteX7" fmla="*/ 1433014 w 4875171"/>
              <a:gd name="connsiteY7" fmla="*/ 369866 h 13015945"/>
              <a:gd name="connsiteX8" fmla="*/ 1392071 w 4875171"/>
              <a:gd name="connsiteY8" fmla="*/ 574583 h 13015945"/>
              <a:gd name="connsiteX9" fmla="*/ 1760561 w 4875171"/>
              <a:gd name="connsiteY9" fmla="*/ 752004 h 13015945"/>
              <a:gd name="connsiteX10" fmla="*/ 1856095 w 4875171"/>
              <a:gd name="connsiteY10" fmla="*/ 833890 h 13015945"/>
              <a:gd name="connsiteX11" fmla="*/ 2306471 w 4875171"/>
              <a:gd name="connsiteY11" fmla="*/ 792947 h 13015945"/>
              <a:gd name="connsiteX12" fmla="*/ 2388358 w 4875171"/>
              <a:gd name="connsiteY12" fmla="*/ 1106845 h 13015945"/>
              <a:gd name="connsiteX13" fmla="*/ 2238232 w 4875171"/>
              <a:gd name="connsiteY13" fmla="*/ 1188732 h 13015945"/>
              <a:gd name="connsiteX14" fmla="*/ 2347414 w 4875171"/>
              <a:gd name="connsiteY14" fmla="*/ 1475335 h 13015945"/>
              <a:gd name="connsiteX15" fmla="*/ 1937982 w 4875171"/>
              <a:gd name="connsiteY15" fmla="*/ 1680051 h 13015945"/>
              <a:gd name="connsiteX16" fmla="*/ 2019868 w 4875171"/>
              <a:gd name="connsiteY16" fmla="*/ 2116780 h 13015945"/>
              <a:gd name="connsiteX17" fmla="*/ 2251880 w 4875171"/>
              <a:gd name="connsiteY17" fmla="*/ 2594451 h 13015945"/>
              <a:gd name="connsiteX18" fmla="*/ 2279176 w 4875171"/>
              <a:gd name="connsiteY18" fmla="*/ 3099418 h 13015945"/>
              <a:gd name="connsiteX19" fmla="*/ 2606722 w 4875171"/>
              <a:gd name="connsiteY19" fmla="*/ 3536147 h 13015945"/>
              <a:gd name="connsiteX20" fmla="*/ 2920620 w 4875171"/>
              <a:gd name="connsiteY20" fmla="*/ 3768159 h 13015945"/>
              <a:gd name="connsiteX21" fmla="*/ 3125337 w 4875171"/>
              <a:gd name="connsiteY21" fmla="*/ 3727215 h 13015945"/>
              <a:gd name="connsiteX22" fmla="*/ 3138985 w 4875171"/>
              <a:gd name="connsiteY22" fmla="*/ 3467908 h 13015945"/>
              <a:gd name="connsiteX23" fmla="*/ 3275462 w 4875171"/>
              <a:gd name="connsiteY23" fmla="*/ 3154010 h 13015945"/>
              <a:gd name="connsiteX24" fmla="*/ 3452883 w 4875171"/>
              <a:gd name="connsiteY24" fmla="*/ 2881054 h 13015945"/>
              <a:gd name="connsiteX25" fmla="*/ 3671247 w 4875171"/>
              <a:gd name="connsiteY25" fmla="*/ 2881054 h 13015945"/>
              <a:gd name="connsiteX26" fmla="*/ 3766782 w 4875171"/>
              <a:gd name="connsiteY26" fmla="*/ 3044827 h 13015945"/>
              <a:gd name="connsiteX27" fmla="*/ 3712191 w 4875171"/>
              <a:gd name="connsiteY27" fmla="*/ 3413317 h 13015945"/>
              <a:gd name="connsiteX28" fmla="*/ 3698543 w 4875171"/>
              <a:gd name="connsiteY28" fmla="*/ 3618033 h 13015945"/>
              <a:gd name="connsiteX29" fmla="*/ 4107976 w 4875171"/>
              <a:gd name="connsiteY29" fmla="*/ 3986523 h 13015945"/>
              <a:gd name="connsiteX30" fmla="*/ 4189862 w 4875171"/>
              <a:gd name="connsiteY30" fmla="*/ 4314069 h 13015945"/>
              <a:gd name="connsiteX31" fmla="*/ 3862316 w 4875171"/>
              <a:gd name="connsiteY31" fmla="*/ 5160230 h 13015945"/>
              <a:gd name="connsiteX32" fmla="*/ 3862316 w 4875171"/>
              <a:gd name="connsiteY32" fmla="*/ 5719789 h 13015945"/>
              <a:gd name="connsiteX33" fmla="*/ 3193576 w 4875171"/>
              <a:gd name="connsiteY33" fmla="*/ 6538654 h 13015945"/>
              <a:gd name="connsiteX34" fmla="*/ 2811438 w 4875171"/>
              <a:gd name="connsiteY34" fmla="*/ 6989030 h 13015945"/>
              <a:gd name="connsiteX35" fmla="*/ 2893325 w 4875171"/>
              <a:gd name="connsiteY35" fmla="*/ 7534941 h 13015945"/>
              <a:gd name="connsiteX36" fmla="*/ 2825086 w 4875171"/>
              <a:gd name="connsiteY36" fmla="*/ 7971669 h 13015945"/>
              <a:gd name="connsiteX37" fmla="*/ 2661313 w 4875171"/>
              <a:gd name="connsiteY37" fmla="*/ 8381102 h 13015945"/>
              <a:gd name="connsiteX38" fmla="*/ 2647665 w 4875171"/>
              <a:gd name="connsiteY38" fmla="*/ 8708648 h 13015945"/>
              <a:gd name="connsiteX39" fmla="*/ 2907766 w 4875171"/>
              <a:gd name="connsiteY39" fmla="*/ 9421187 h 13015945"/>
              <a:gd name="connsiteX40" fmla="*/ 2875868 w 4875171"/>
              <a:gd name="connsiteY40" fmla="*/ 9580676 h 13015945"/>
              <a:gd name="connsiteX41" fmla="*/ 2578157 w 4875171"/>
              <a:gd name="connsiteY41" fmla="*/ 9676369 h 13015945"/>
              <a:gd name="connsiteX42" fmla="*/ 2493096 w 4875171"/>
              <a:gd name="connsiteY42" fmla="*/ 9942183 h 13015945"/>
              <a:gd name="connsiteX43" fmla="*/ 2812073 w 4875171"/>
              <a:gd name="connsiteY43" fmla="*/ 10101671 h 13015945"/>
              <a:gd name="connsiteX44" fmla="*/ 3109785 w 4875171"/>
              <a:gd name="connsiteY44" fmla="*/ 10197364 h 13015945"/>
              <a:gd name="connsiteX45" fmla="*/ 3120417 w 4875171"/>
              <a:gd name="connsiteY45" fmla="*/ 10473811 h 13015945"/>
              <a:gd name="connsiteX46" fmla="*/ 3279906 w 4875171"/>
              <a:gd name="connsiteY46" fmla="*/ 10612034 h 13015945"/>
              <a:gd name="connsiteX47" fmla="*/ 3460659 w 4875171"/>
              <a:gd name="connsiteY47" fmla="*/ 10601401 h 13015945"/>
              <a:gd name="connsiteX48" fmla="*/ 3694575 w 4875171"/>
              <a:gd name="connsiteY48" fmla="*/ 10760890 h 13015945"/>
              <a:gd name="connsiteX49" fmla="*/ 4013552 w 4875171"/>
              <a:gd name="connsiteY49" fmla="*/ 10835318 h 13015945"/>
              <a:gd name="connsiteX50" fmla="*/ 4077348 w 4875171"/>
              <a:gd name="connsiteY50" fmla="*/ 11026704 h 13015945"/>
              <a:gd name="connsiteX51" fmla="*/ 4385692 w 4875171"/>
              <a:gd name="connsiteY51" fmla="*/ 11196825 h 13015945"/>
              <a:gd name="connsiteX52" fmla="*/ 4364427 w 4875171"/>
              <a:gd name="connsiteY52" fmla="*/ 11547699 h 13015945"/>
              <a:gd name="connsiteX53" fmla="*/ 4832259 w 4875171"/>
              <a:gd name="connsiteY53" fmla="*/ 11983634 h 13015945"/>
              <a:gd name="connsiteX54" fmla="*/ 4810994 w 4875171"/>
              <a:gd name="connsiteY54" fmla="*/ 12515262 h 13015945"/>
              <a:gd name="connsiteX55" fmla="*/ 4694988 w 4875171"/>
              <a:gd name="connsiteY55" fmla="*/ 13015945 h 13015945"/>
              <a:gd name="connsiteX0" fmla="*/ 0 w 4520330"/>
              <a:gd name="connsiteY0" fmla="*/ 629174 h 13015945"/>
              <a:gd name="connsiteX1" fmla="*/ 354842 w 4520330"/>
              <a:gd name="connsiteY1" fmla="*/ 533639 h 13015945"/>
              <a:gd name="connsiteX2" fmla="*/ 559559 w 4520330"/>
              <a:gd name="connsiteY2" fmla="*/ 506344 h 13015945"/>
              <a:gd name="connsiteX3" fmla="*/ 736979 w 4520330"/>
              <a:gd name="connsiteY3" fmla="*/ 233389 h 13015945"/>
              <a:gd name="connsiteX4" fmla="*/ 818866 w 4520330"/>
              <a:gd name="connsiteY4" fmla="*/ 42320 h 13015945"/>
              <a:gd name="connsiteX5" fmla="*/ 1160060 w 4520330"/>
              <a:gd name="connsiteY5" fmla="*/ 28672 h 13015945"/>
              <a:gd name="connsiteX6" fmla="*/ 1078173 w 4520330"/>
              <a:gd name="connsiteY6" fmla="*/ 369866 h 13015945"/>
              <a:gd name="connsiteX7" fmla="*/ 1037230 w 4520330"/>
              <a:gd name="connsiteY7" fmla="*/ 574583 h 13015945"/>
              <a:gd name="connsiteX8" fmla="*/ 1405720 w 4520330"/>
              <a:gd name="connsiteY8" fmla="*/ 752004 h 13015945"/>
              <a:gd name="connsiteX9" fmla="*/ 1501254 w 4520330"/>
              <a:gd name="connsiteY9" fmla="*/ 833890 h 13015945"/>
              <a:gd name="connsiteX10" fmla="*/ 1951630 w 4520330"/>
              <a:gd name="connsiteY10" fmla="*/ 792947 h 13015945"/>
              <a:gd name="connsiteX11" fmla="*/ 2033517 w 4520330"/>
              <a:gd name="connsiteY11" fmla="*/ 1106845 h 13015945"/>
              <a:gd name="connsiteX12" fmla="*/ 1883391 w 4520330"/>
              <a:gd name="connsiteY12" fmla="*/ 1188732 h 13015945"/>
              <a:gd name="connsiteX13" fmla="*/ 1992573 w 4520330"/>
              <a:gd name="connsiteY13" fmla="*/ 1475335 h 13015945"/>
              <a:gd name="connsiteX14" fmla="*/ 1583141 w 4520330"/>
              <a:gd name="connsiteY14" fmla="*/ 1680051 h 13015945"/>
              <a:gd name="connsiteX15" fmla="*/ 1665027 w 4520330"/>
              <a:gd name="connsiteY15" fmla="*/ 2116780 h 13015945"/>
              <a:gd name="connsiteX16" fmla="*/ 1897039 w 4520330"/>
              <a:gd name="connsiteY16" fmla="*/ 2594451 h 13015945"/>
              <a:gd name="connsiteX17" fmla="*/ 1924335 w 4520330"/>
              <a:gd name="connsiteY17" fmla="*/ 3099418 h 13015945"/>
              <a:gd name="connsiteX18" fmla="*/ 2251881 w 4520330"/>
              <a:gd name="connsiteY18" fmla="*/ 3536147 h 13015945"/>
              <a:gd name="connsiteX19" fmla="*/ 2565779 w 4520330"/>
              <a:gd name="connsiteY19" fmla="*/ 3768159 h 13015945"/>
              <a:gd name="connsiteX20" fmla="*/ 2770496 w 4520330"/>
              <a:gd name="connsiteY20" fmla="*/ 3727215 h 13015945"/>
              <a:gd name="connsiteX21" fmla="*/ 2784144 w 4520330"/>
              <a:gd name="connsiteY21" fmla="*/ 3467908 h 13015945"/>
              <a:gd name="connsiteX22" fmla="*/ 2920621 w 4520330"/>
              <a:gd name="connsiteY22" fmla="*/ 3154010 h 13015945"/>
              <a:gd name="connsiteX23" fmla="*/ 3098042 w 4520330"/>
              <a:gd name="connsiteY23" fmla="*/ 2881054 h 13015945"/>
              <a:gd name="connsiteX24" fmla="*/ 3316406 w 4520330"/>
              <a:gd name="connsiteY24" fmla="*/ 2881054 h 13015945"/>
              <a:gd name="connsiteX25" fmla="*/ 3411941 w 4520330"/>
              <a:gd name="connsiteY25" fmla="*/ 3044827 h 13015945"/>
              <a:gd name="connsiteX26" fmla="*/ 3357350 w 4520330"/>
              <a:gd name="connsiteY26" fmla="*/ 3413317 h 13015945"/>
              <a:gd name="connsiteX27" fmla="*/ 3343702 w 4520330"/>
              <a:gd name="connsiteY27" fmla="*/ 3618033 h 13015945"/>
              <a:gd name="connsiteX28" fmla="*/ 3753135 w 4520330"/>
              <a:gd name="connsiteY28" fmla="*/ 3986523 h 13015945"/>
              <a:gd name="connsiteX29" fmla="*/ 3835021 w 4520330"/>
              <a:gd name="connsiteY29" fmla="*/ 4314069 h 13015945"/>
              <a:gd name="connsiteX30" fmla="*/ 3507475 w 4520330"/>
              <a:gd name="connsiteY30" fmla="*/ 5160230 h 13015945"/>
              <a:gd name="connsiteX31" fmla="*/ 3507475 w 4520330"/>
              <a:gd name="connsiteY31" fmla="*/ 5719789 h 13015945"/>
              <a:gd name="connsiteX32" fmla="*/ 2838735 w 4520330"/>
              <a:gd name="connsiteY32" fmla="*/ 6538654 h 13015945"/>
              <a:gd name="connsiteX33" fmla="*/ 2456597 w 4520330"/>
              <a:gd name="connsiteY33" fmla="*/ 6989030 h 13015945"/>
              <a:gd name="connsiteX34" fmla="*/ 2538484 w 4520330"/>
              <a:gd name="connsiteY34" fmla="*/ 7534941 h 13015945"/>
              <a:gd name="connsiteX35" fmla="*/ 2470245 w 4520330"/>
              <a:gd name="connsiteY35" fmla="*/ 7971669 h 13015945"/>
              <a:gd name="connsiteX36" fmla="*/ 2306472 w 4520330"/>
              <a:gd name="connsiteY36" fmla="*/ 8381102 h 13015945"/>
              <a:gd name="connsiteX37" fmla="*/ 2292824 w 4520330"/>
              <a:gd name="connsiteY37" fmla="*/ 8708648 h 13015945"/>
              <a:gd name="connsiteX38" fmla="*/ 2552925 w 4520330"/>
              <a:gd name="connsiteY38" fmla="*/ 9421187 h 13015945"/>
              <a:gd name="connsiteX39" fmla="*/ 2521027 w 4520330"/>
              <a:gd name="connsiteY39" fmla="*/ 9580676 h 13015945"/>
              <a:gd name="connsiteX40" fmla="*/ 2223316 w 4520330"/>
              <a:gd name="connsiteY40" fmla="*/ 9676369 h 13015945"/>
              <a:gd name="connsiteX41" fmla="*/ 2138255 w 4520330"/>
              <a:gd name="connsiteY41" fmla="*/ 9942183 h 13015945"/>
              <a:gd name="connsiteX42" fmla="*/ 2457232 w 4520330"/>
              <a:gd name="connsiteY42" fmla="*/ 10101671 h 13015945"/>
              <a:gd name="connsiteX43" fmla="*/ 2754944 w 4520330"/>
              <a:gd name="connsiteY43" fmla="*/ 10197364 h 13015945"/>
              <a:gd name="connsiteX44" fmla="*/ 2765576 w 4520330"/>
              <a:gd name="connsiteY44" fmla="*/ 10473811 h 13015945"/>
              <a:gd name="connsiteX45" fmla="*/ 2925065 w 4520330"/>
              <a:gd name="connsiteY45" fmla="*/ 10612034 h 13015945"/>
              <a:gd name="connsiteX46" fmla="*/ 3105818 w 4520330"/>
              <a:gd name="connsiteY46" fmla="*/ 10601401 h 13015945"/>
              <a:gd name="connsiteX47" fmla="*/ 3339734 w 4520330"/>
              <a:gd name="connsiteY47" fmla="*/ 10760890 h 13015945"/>
              <a:gd name="connsiteX48" fmla="*/ 3658711 w 4520330"/>
              <a:gd name="connsiteY48" fmla="*/ 10835318 h 13015945"/>
              <a:gd name="connsiteX49" fmla="*/ 3722507 w 4520330"/>
              <a:gd name="connsiteY49" fmla="*/ 11026704 h 13015945"/>
              <a:gd name="connsiteX50" fmla="*/ 4030851 w 4520330"/>
              <a:gd name="connsiteY50" fmla="*/ 11196825 h 13015945"/>
              <a:gd name="connsiteX51" fmla="*/ 4009586 w 4520330"/>
              <a:gd name="connsiteY51" fmla="*/ 11547699 h 13015945"/>
              <a:gd name="connsiteX52" fmla="*/ 4477418 w 4520330"/>
              <a:gd name="connsiteY52" fmla="*/ 11983634 h 13015945"/>
              <a:gd name="connsiteX53" fmla="*/ 4456153 w 4520330"/>
              <a:gd name="connsiteY53" fmla="*/ 12515262 h 13015945"/>
              <a:gd name="connsiteX54" fmla="*/ 4340147 w 4520330"/>
              <a:gd name="connsiteY54" fmla="*/ 13015945 h 13015945"/>
              <a:gd name="connsiteX0" fmla="*/ 0 w 4165488"/>
              <a:gd name="connsiteY0" fmla="*/ 533639 h 13015945"/>
              <a:gd name="connsiteX1" fmla="*/ 204717 w 4165488"/>
              <a:gd name="connsiteY1" fmla="*/ 506344 h 13015945"/>
              <a:gd name="connsiteX2" fmla="*/ 382137 w 4165488"/>
              <a:gd name="connsiteY2" fmla="*/ 233389 h 13015945"/>
              <a:gd name="connsiteX3" fmla="*/ 464024 w 4165488"/>
              <a:gd name="connsiteY3" fmla="*/ 42320 h 13015945"/>
              <a:gd name="connsiteX4" fmla="*/ 805218 w 4165488"/>
              <a:gd name="connsiteY4" fmla="*/ 28672 h 13015945"/>
              <a:gd name="connsiteX5" fmla="*/ 723331 w 4165488"/>
              <a:gd name="connsiteY5" fmla="*/ 369866 h 13015945"/>
              <a:gd name="connsiteX6" fmla="*/ 682388 w 4165488"/>
              <a:gd name="connsiteY6" fmla="*/ 574583 h 13015945"/>
              <a:gd name="connsiteX7" fmla="*/ 1050878 w 4165488"/>
              <a:gd name="connsiteY7" fmla="*/ 752004 h 13015945"/>
              <a:gd name="connsiteX8" fmla="*/ 1146412 w 4165488"/>
              <a:gd name="connsiteY8" fmla="*/ 833890 h 13015945"/>
              <a:gd name="connsiteX9" fmla="*/ 1596788 w 4165488"/>
              <a:gd name="connsiteY9" fmla="*/ 792947 h 13015945"/>
              <a:gd name="connsiteX10" fmla="*/ 1678675 w 4165488"/>
              <a:gd name="connsiteY10" fmla="*/ 1106845 h 13015945"/>
              <a:gd name="connsiteX11" fmla="*/ 1528549 w 4165488"/>
              <a:gd name="connsiteY11" fmla="*/ 1188732 h 13015945"/>
              <a:gd name="connsiteX12" fmla="*/ 1637731 w 4165488"/>
              <a:gd name="connsiteY12" fmla="*/ 1475335 h 13015945"/>
              <a:gd name="connsiteX13" fmla="*/ 1228299 w 4165488"/>
              <a:gd name="connsiteY13" fmla="*/ 1680051 h 13015945"/>
              <a:gd name="connsiteX14" fmla="*/ 1310185 w 4165488"/>
              <a:gd name="connsiteY14" fmla="*/ 2116780 h 13015945"/>
              <a:gd name="connsiteX15" fmla="*/ 1542197 w 4165488"/>
              <a:gd name="connsiteY15" fmla="*/ 2594451 h 13015945"/>
              <a:gd name="connsiteX16" fmla="*/ 1569493 w 4165488"/>
              <a:gd name="connsiteY16" fmla="*/ 3099418 h 13015945"/>
              <a:gd name="connsiteX17" fmla="*/ 1897039 w 4165488"/>
              <a:gd name="connsiteY17" fmla="*/ 3536147 h 13015945"/>
              <a:gd name="connsiteX18" fmla="*/ 2210937 w 4165488"/>
              <a:gd name="connsiteY18" fmla="*/ 3768159 h 13015945"/>
              <a:gd name="connsiteX19" fmla="*/ 2415654 w 4165488"/>
              <a:gd name="connsiteY19" fmla="*/ 3727215 h 13015945"/>
              <a:gd name="connsiteX20" fmla="*/ 2429302 w 4165488"/>
              <a:gd name="connsiteY20" fmla="*/ 3467908 h 13015945"/>
              <a:gd name="connsiteX21" fmla="*/ 2565779 w 4165488"/>
              <a:gd name="connsiteY21" fmla="*/ 3154010 h 13015945"/>
              <a:gd name="connsiteX22" fmla="*/ 2743200 w 4165488"/>
              <a:gd name="connsiteY22" fmla="*/ 2881054 h 13015945"/>
              <a:gd name="connsiteX23" fmla="*/ 2961564 w 4165488"/>
              <a:gd name="connsiteY23" fmla="*/ 2881054 h 13015945"/>
              <a:gd name="connsiteX24" fmla="*/ 3057099 w 4165488"/>
              <a:gd name="connsiteY24" fmla="*/ 3044827 h 13015945"/>
              <a:gd name="connsiteX25" fmla="*/ 3002508 w 4165488"/>
              <a:gd name="connsiteY25" fmla="*/ 3413317 h 13015945"/>
              <a:gd name="connsiteX26" fmla="*/ 2988860 w 4165488"/>
              <a:gd name="connsiteY26" fmla="*/ 3618033 h 13015945"/>
              <a:gd name="connsiteX27" fmla="*/ 3398293 w 4165488"/>
              <a:gd name="connsiteY27" fmla="*/ 3986523 h 13015945"/>
              <a:gd name="connsiteX28" fmla="*/ 3480179 w 4165488"/>
              <a:gd name="connsiteY28" fmla="*/ 4314069 h 13015945"/>
              <a:gd name="connsiteX29" fmla="*/ 3152633 w 4165488"/>
              <a:gd name="connsiteY29" fmla="*/ 5160230 h 13015945"/>
              <a:gd name="connsiteX30" fmla="*/ 3152633 w 4165488"/>
              <a:gd name="connsiteY30" fmla="*/ 5719789 h 13015945"/>
              <a:gd name="connsiteX31" fmla="*/ 2483893 w 4165488"/>
              <a:gd name="connsiteY31" fmla="*/ 6538654 h 13015945"/>
              <a:gd name="connsiteX32" fmla="*/ 2101755 w 4165488"/>
              <a:gd name="connsiteY32" fmla="*/ 6989030 h 13015945"/>
              <a:gd name="connsiteX33" fmla="*/ 2183642 w 4165488"/>
              <a:gd name="connsiteY33" fmla="*/ 7534941 h 13015945"/>
              <a:gd name="connsiteX34" fmla="*/ 2115403 w 4165488"/>
              <a:gd name="connsiteY34" fmla="*/ 7971669 h 13015945"/>
              <a:gd name="connsiteX35" fmla="*/ 1951630 w 4165488"/>
              <a:gd name="connsiteY35" fmla="*/ 8381102 h 13015945"/>
              <a:gd name="connsiteX36" fmla="*/ 1937982 w 4165488"/>
              <a:gd name="connsiteY36" fmla="*/ 8708648 h 13015945"/>
              <a:gd name="connsiteX37" fmla="*/ 2198083 w 4165488"/>
              <a:gd name="connsiteY37" fmla="*/ 9421187 h 13015945"/>
              <a:gd name="connsiteX38" fmla="*/ 2166185 w 4165488"/>
              <a:gd name="connsiteY38" fmla="*/ 9580676 h 13015945"/>
              <a:gd name="connsiteX39" fmla="*/ 1868474 w 4165488"/>
              <a:gd name="connsiteY39" fmla="*/ 9676369 h 13015945"/>
              <a:gd name="connsiteX40" fmla="*/ 1783413 w 4165488"/>
              <a:gd name="connsiteY40" fmla="*/ 9942183 h 13015945"/>
              <a:gd name="connsiteX41" fmla="*/ 2102390 w 4165488"/>
              <a:gd name="connsiteY41" fmla="*/ 10101671 h 13015945"/>
              <a:gd name="connsiteX42" fmla="*/ 2400102 w 4165488"/>
              <a:gd name="connsiteY42" fmla="*/ 10197364 h 13015945"/>
              <a:gd name="connsiteX43" fmla="*/ 2410734 w 4165488"/>
              <a:gd name="connsiteY43" fmla="*/ 10473811 h 13015945"/>
              <a:gd name="connsiteX44" fmla="*/ 2570223 w 4165488"/>
              <a:gd name="connsiteY44" fmla="*/ 10612034 h 13015945"/>
              <a:gd name="connsiteX45" fmla="*/ 2750976 w 4165488"/>
              <a:gd name="connsiteY45" fmla="*/ 10601401 h 13015945"/>
              <a:gd name="connsiteX46" fmla="*/ 2984892 w 4165488"/>
              <a:gd name="connsiteY46" fmla="*/ 10760890 h 13015945"/>
              <a:gd name="connsiteX47" fmla="*/ 3303869 w 4165488"/>
              <a:gd name="connsiteY47" fmla="*/ 10835318 h 13015945"/>
              <a:gd name="connsiteX48" fmla="*/ 3367665 w 4165488"/>
              <a:gd name="connsiteY48" fmla="*/ 11026704 h 13015945"/>
              <a:gd name="connsiteX49" fmla="*/ 3676009 w 4165488"/>
              <a:gd name="connsiteY49" fmla="*/ 11196825 h 13015945"/>
              <a:gd name="connsiteX50" fmla="*/ 3654744 w 4165488"/>
              <a:gd name="connsiteY50" fmla="*/ 11547699 h 13015945"/>
              <a:gd name="connsiteX51" fmla="*/ 4122576 w 4165488"/>
              <a:gd name="connsiteY51" fmla="*/ 11983634 h 13015945"/>
              <a:gd name="connsiteX52" fmla="*/ 4101311 w 4165488"/>
              <a:gd name="connsiteY52" fmla="*/ 12515262 h 13015945"/>
              <a:gd name="connsiteX53" fmla="*/ 3985305 w 4165488"/>
              <a:gd name="connsiteY53" fmla="*/ 13015945 h 13015945"/>
              <a:gd name="connsiteX0" fmla="*/ 0 w 3960771"/>
              <a:gd name="connsiteY0" fmla="*/ 506344 h 13015945"/>
              <a:gd name="connsiteX1" fmla="*/ 177420 w 3960771"/>
              <a:gd name="connsiteY1" fmla="*/ 233389 h 13015945"/>
              <a:gd name="connsiteX2" fmla="*/ 259307 w 3960771"/>
              <a:gd name="connsiteY2" fmla="*/ 42320 h 13015945"/>
              <a:gd name="connsiteX3" fmla="*/ 600501 w 3960771"/>
              <a:gd name="connsiteY3" fmla="*/ 28672 h 13015945"/>
              <a:gd name="connsiteX4" fmla="*/ 518614 w 3960771"/>
              <a:gd name="connsiteY4" fmla="*/ 369866 h 13015945"/>
              <a:gd name="connsiteX5" fmla="*/ 477671 w 3960771"/>
              <a:gd name="connsiteY5" fmla="*/ 574583 h 13015945"/>
              <a:gd name="connsiteX6" fmla="*/ 846161 w 3960771"/>
              <a:gd name="connsiteY6" fmla="*/ 752004 h 13015945"/>
              <a:gd name="connsiteX7" fmla="*/ 941695 w 3960771"/>
              <a:gd name="connsiteY7" fmla="*/ 833890 h 13015945"/>
              <a:gd name="connsiteX8" fmla="*/ 1392071 w 3960771"/>
              <a:gd name="connsiteY8" fmla="*/ 792947 h 13015945"/>
              <a:gd name="connsiteX9" fmla="*/ 1473958 w 3960771"/>
              <a:gd name="connsiteY9" fmla="*/ 1106845 h 13015945"/>
              <a:gd name="connsiteX10" fmla="*/ 1323832 w 3960771"/>
              <a:gd name="connsiteY10" fmla="*/ 1188732 h 13015945"/>
              <a:gd name="connsiteX11" fmla="*/ 1433014 w 3960771"/>
              <a:gd name="connsiteY11" fmla="*/ 1475335 h 13015945"/>
              <a:gd name="connsiteX12" fmla="*/ 1023582 w 3960771"/>
              <a:gd name="connsiteY12" fmla="*/ 1680051 h 13015945"/>
              <a:gd name="connsiteX13" fmla="*/ 1105468 w 3960771"/>
              <a:gd name="connsiteY13" fmla="*/ 2116780 h 13015945"/>
              <a:gd name="connsiteX14" fmla="*/ 1337480 w 3960771"/>
              <a:gd name="connsiteY14" fmla="*/ 2594451 h 13015945"/>
              <a:gd name="connsiteX15" fmla="*/ 1364776 w 3960771"/>
              <a:gd name="connsiteY15" fmla="*/ 3099418 h 13015945"/>
              <a:gd name="connsiteX16" fmla="*/ 1692322 w 3960771"/>
              <a:gd name="connsiteY16" fmla="*/ 3536147 h 13015945"/>
              <a:gd name="connsiteX17" fmla="*/ 2006220 w 3960771"/>
              <a:gd name="connsiteY17" fmla="*/ 3768159 h 13015945"/>
              <a:gd name="connsiteX18" fmla="*/ 2210937 w 3960771"/>
              <a:gd name="connsiteY18" fmla="*/ 3727215 h 13015945"/>
              <a:gd name="connsiteX19" fmla="*/ 2224585 w 3960771"/>
              <a:gd name="connsiteY19" fmla="*/ 3467908 h 13015945"/>
              <a:gd name="connsiteX20" fmla="*/ 2361062 w 3960771"/>
              <a:gd name="connsiteY20" fmla="*/ 3154010 h 13015945"/>
              <a:gd name="connsiteX21" fmla="*/ 2538483 w 3960771"/>
              <a:gd name="connsiteY21" fmla="*/ 2881054 h 13015945"/>
              <a:gd name="connsiteX22" fmla="*/ 2756847 w 3960771"/>
              <a:gd name="connsiteY22" fmla="*/ 2881054 h 13015945"/>
              <a:gd name="connsiteX23" fmla="*/ 2852382 w 3960771"/>
              <a:gd name="connsiteY23" fmla="*/ 3044827 h 13015945"/>
              <a:gd name="connsiteX24" fmla="*/ 2797791 w 3960771"/>
              <a:gd name="connsiteY24" fmla="*/ 3413317 h 13015945"/>
              <a:gd name="connsiteX25" fmla="*/ 2784143 w 3960771"/>
              <a:gd name="connsiteY25" fmla="*/ 3618033 h 13015945"/>
              <a:gd name="connsiteX26" fmla="*/ 3193576 w 3960771"/>
              <a:gd name="connsiteY26" fmla="*/ 3986523 h 13015945"/>
              <a:gd name="connsiteX27" fmla="*/ 3275462 w 3960771"/>
              <a:gd name="connsiteY27" fmla="*/ 4314069 h 13015945"/>
              <a:gd name="connsiteX28" fmla="*/ 2947916 w 3960771"/>
              <a:gd name="connsiteY28" fmla="*/ 5160230 h 13015945"/>
              <a:gd name="connsiteX29" fmla="*/ 2947916 w 3960771"/>
              <a:gd name="connsiteY29" fmla="*/ 5719789 h 13015945"/>
              <a:gd name="connsiteX30" fmla="*/ 2279176 w 3960771"/>
              <a:gd name="connsiteY30" fmla="*/ 6538654 h 13015945"/>
              <a:gd name="connsiteX31" fmla="*/ 1897038 w 3960771"/>
              <a:gd name="connsiteY31" fmla="*/ 6989030 h 13015945"/>
              <a:gd name="connsiteX32" fmla="*/ 1978925 w 3960771"/>
              <a:gd name="connsiteY32" fmla="*/ 7534941 h 13015945"/>
              <a:gd name="connsiteX33" fmla="*/ 1910686 w 3960771"/>
              <a:gd name="connsiteY33" fmla="*/ 7971669 h 13015945"/>
              <a:gd name="connsiteX34" fmla="*/ 1746913 w 3960771"/>
              <a:gd name="connsiteY34" fmla="*/ 8381102 h 13015945"/>
              <a:gd name="connsiteX35" fmla="*/ 1733265 w 3960771"/>
              <a:gd name="connsiteY35" fmla="*/ 8708648 h 13015945"/>
              <a:gd name="connsiteX36" fmla="*/ 1993366 w 3960771"/>
              <a:gd name="connsiteY36" fmla="*/ 9421187 h 13015945"/>
              <a:gd name="connsiteX37" fmla="*/ 1961468 w 3960771"/>
              <a:gd name="connsiteY37" fmla="*/ 9580676 h 13015945"/>
              <a:gd name="connsiteX38" fmla="*/ 1663757 w 3960771"/>
              <a:gd name="connsiteY38" fmla="*/ 9676369 h 13015945"/>
              <a:gd name="connsiteX39" fmla="*/ 1578696 w 3960771"/>
              <a:gd name="connsiteY39" fmla="*/ 9942183 h 13015945"/>
              <a:gd name="connsiteX40" fmla="*/ 1897673 w 3960771"/>
              <a:gd name="connsiteY40" fmla="*/ 10101671 h 13015945"/>
              <a:gd name="connsiteX41" fmla="*/ 2195385 w 3960771"/>
              <a:gd name="connsiteY41" fmla="*/ 10197364 h 13015945"/>
              <a:gd name="connsiteX42" fmla="*/ 2206017 w 3960771"/>
              <a:gd name="connsiteY42" fmla="*/ 10473811 h 13015945"/>
              <a:gd name="connsiteX43" fmla="*/ 2365506 w 3960771"/>
              <a:gd name="connsiteY43" fmla="*/ 10612034 h 13015945"/>
              <a:gd name="connsiteX44" fmla="*/ 2546259 w 3960771"/>
              <a:gd name="connsiteY44" fmla="*/ 10601401 h 13015945"/>
              <a:gd name="connsiteX45" fmla="*/ 2780175 w 3960771"/>
              <a:gd name="connsiteY45" fmla="*/ 10760890 h 13015945"/>
              <a:gd name="connsiteX46" fmla="*/ 3099152 w 3960771"/>
              <a:gd name="connsiteY46" fmla="*/ 10835318 h 13015945"/>
              <a:gd name="connsiteX47" fmla="*/ 3162948 w 3960771"/>
              <a:gd name="connsiteY47" fmla="*/ 11026704 h 13015945"/>
              <a:gd name="connsiteX48" fmla="*/ 3471292 w 3960771"/>
              <a:gd name="connsiteY48" fmla="*/ 11196825 h 13015945"/>
              <a:gd name="connsiteX49" fmla="*/ 3450027 w 3960771"/>
              <a:gd name="connsiteY49" fmla="*/ 11547699 h 13015945"/>
              <a:gd name="connsiteX50" fmla="*/ 3917859 w 3960771"/>
              <a:gd name="connsiteY50" fmla="*/ 11983634 h 13015945"/>
              <a:gd name="connsiteX51" fmla="*/ 3896594 w 3960771"/>
              <a:gd name="connsiteY51" fmla="*/ 12515262 h 13015945"/>
              <a:gd name="connsiteX52" fmla="*/ 3780588 w 3960771"/>
              <a:gd name="connsiteY52" fmla="*/ 13015945 h 13015945"/>
              <a:gd name="connsiteX0" fmla="*/ 0 w 3783351"/>
              <a:gd name="connsiteY0" fmla="*/ 233389 h 13015945"/>
              <a:gd name="connsiteX1" fmla="*/ 81887 w 3783351"/>
              <a:gd name="connsiteY1" fmla="*/ 42320 h 13015945"/>
              <a:gd name="connsiteX2" fmla="*/ 423081 w 3783351"/>
              <a:gd name="connsiteY2" fmla="*/ 28672 h 13015945"/>
              <a:gd name="connsiteX3" fmla="*/ 341194 w 3783351"/>
              <a:gd name="connsiteY3" fmla="*/ 369866 h 13015945"/>
              <a:gd name="connsiteX4" fmla="*/ 300251 w 3783351"/>
              <a:gd name="connsiteY4" fmla="*/ 574583 h 13015945"/>
              <a:gd name="connsiteX5" fmla="*/ 668741 w 3783351"/>
              <a:gd name="connsiteY5" fmla="*/ 752004 h 13015945"/>
              <a:gd name="connsiteX6" fmla="*/ 764275 w 3783351"/>
              <a:gd name="connsiteY6" fmla="*/ 833890 h 13015945"/>
              <a:gd name="connsiteX7" fmla="*/ 1214651 w 3783351"/>
              <a:gd name="connsiteY7" fmla="*/ 792947 h 13015945"/>
              <a:gd name="connsiteX8" fmla="*/ 1296538 w 3783351"/>
              <a:gd name="connsiteY8" fmla="*/ 1106845 h 13015945"/>
              <a:gd name="connsiteX9" fmla="*/ 1146412 w 3783351"/>
              <a:gd name="connsiteY9" fmla="*/ 1188732 h 13015945"/>
              <a:gd name="connsiteX10" fmla="*/ 1255594 w 3783351"/>
              <a:gd name="connsiteY10" fmla="*/ 1475335 h 13015945"/>
              <a:gd name="connsiteX11" fmla="*/ 846162 w 3783351"/>
              <a:gd name="connsiteY11" fmla="*/ 1680051 h 13015945"/>
              <a:gd name="connsiteX12" fmla="*/ 928048 w 3783351"/>
              <a:gd name="connsiteY12" fmla="*/ 2116780 h 13015945"/>
              <a:gd name="connsiteX13" fmla="*/ 1160060 w 3783351"/>
              <a:gd name="connsiteY13" fmla="*/ 2594451 h 13015945"/>
              <a:gd name="connsiteX14" fmla="*/ 1187356 w 3783351"/>
              <a:gd name="connsiteY14" fmla="*/ 3099418 h 13015945"/>
              <a:gd name="connsiteX15" fmla="*/ 1514902 w 3783351"/>
              <a:gd name="connsiteY15" fmla="*/ 3536147 h 13015945"/>
              <a:gd name="connsiteX16" fmla="*/ 1828800 w 3783351"/>
              <a:gd name="connsiteY16" fmla="*/ 3768159 h 13015945"/>
              <a:gd name="connsiteX17" fmla="*/ 2033517 w 3783351"/>
              <a:gd name="connsiteY17" fmla="*/ 3727215 h 13015945"/>
              <a:gd name="connsiteX18" fmla="*/ 2047165 w 3783351"/>
              <a:gd name="connsiteY18" fmla="*/ 3467908 h 13015945"/>
              <a:gd name="connsiteX19" fmla="*/ 2183642 w 3783351"/>
              <a:gd name="connsiteY19" fmla="*/ 3154010 h 13015945"/>
              <a:gd name="connsiteX20" fmla="*/ 2361063 w 3783351"/>
              <a:gd name="connsiteY20" fmla="*/ 2881054 h 13015945"/>
              <a:gd name="connsiteX21" fmla="*/ 2579427 w 3783351"/>
              <a:gd name="connsiteY21" fmla="*/ 2881054 h 13015945"/>
              <a:gd name="connsiteX22" fmla="*/ 2674962 w 3783351"/>
              <a:gd name="connsiteY22" fmla="*/ 3044827 h 13015945"/>
              <a:gd name="connsiteX23" fmla="*/ 2620371 w 3783351"/>
              <a:gd name="connsiteY23" fmla="*/ 3413317 h 13015945"/>
              <a:gd name="connsiteX24" fmla="*/ 2606723 w 3783351"/>
              <a:gd name="connsiteY24" fmla="*/ 3618033 h 13015945"/>
              <a:gd name="connsiteX25" fmla="*/ 3016156 w 3783351"/>
              <a:gd name="connsiteY25" fmla="*/ 3986523 h 13015945"/>
              <a:gd name="connsiteX26" fmla="*/ 3098042 w 3783351"/>
              <a:gd name="connsiteY26" fmla="*/ 4314069 h 13015945"/>
              <a:gd name="connsiteX27" fmla="*/ 2770496 w 3783351"/>
              <a:gd name="connsiteY27" fmla="*/ 5160230 h 13015945"/>
              <a:gd name="connsiteX28" fmla="*/ 2770496 w 3783351"/>
              <a:gd name="connsiteY28" fmla="*/ 5719789 h 13015945"/>
              <a:gd name="connsiteX29" fmla="*/ 2101756 w 3783351"/>
              <a:gd name="connsiteY29" fmla="*/ 6538654 h 13015945"/>
              <a:gd name="connsiteX30" fmla="*/ 1719618 w 3783351"/>
              <a:gd name="connsiteY30" fmla="*/ 6989030 h 13015945"/>
              <a:gd name="connsiteX31" fmla="*/ 1801505 w 3783351"/>
              <a:gd name="connsiteY31" fmla="*/ 7534941 h 13015945"/>
              <a:gd name="connsiteX32" fmla="*/ 1733266 w 3783351"/>
              <a:gd name="connsiteY32" fmla="*/ 7971669 h 13015945"/>
              <a:gd name="connsiteX33" fmla="*/ 1569493 w 3783351"/>
              <a:gd name="connsiteY33" fmla="*/ 8381102 h 13015945"/>
              <a:gd name="connsiteX34" fmla="*/ 1555845 w 3783351"/>
              <a:gd name="connsiteY34" fmla="*/ 8708648 h 13015945"/>
              <a:gd name="connsiteX35" fmla="*/ 1815946 w 3783351"/>
              <a:gd name="connsiteY35" fmla="*/ 9421187 h 13015945"/>
              <a:gd name="connsiteX36" fmla="*/ 1784048 w 3783351"/>
              <a:gd name="connsiteY36" fmla="*/ 9580676 h 13015945"/>
              <a:gd name="connsiteX37" fmla="*/ 1486337 w 3783351"/>
              <a:gd name="connsiteY37" fmla="*/ 9676369 h 13015945"/>
              <a:gd name="connsiteX38" fmla="*/ 1401276 w 3783351"/>
              <a:gd name="connsiteY38" fmla="*/ 9942183 h 13015945"/>
              <a:gd name="connsiteX39" fmla="*/ 1720253 w 3783351"/>
              <a:gd name="connsiteY39" fmla="*/ 10101671 h 13015945"/>
              <a:gd name="connsiteX40" fmla="*/ 2017965 w 3783351"/>
              <a:gd name="connsiteY40" fmla="*/ 10197364 h 13015945"/>
              <a:gd name="connsiteX41" fmla="*/ 2028597 w 3783351"/>
              <a:gd name="connsiteY41" fmla="*/ 10473811 h 13015945"/>
              <a:gd name="connsiteX42" fmla="*/ 2188086 w 3783351"/>
              <a:gd name="connsiteY42" fmla="*/ 10612034 h 13015945"/>
              <a:gd name="connsiteX43" fmla="*/ 2368839 w 3783351"/>
              <a:gd name="connsiteY43" fmla="*/ 10601401 h 13015945"/>
              <a:gd name="connsiteX44" fmla="*/ 2602755 w 3783351"/>
              <a:gd name="connsiteY44" fmla="*/ 10760890 h 13015945"/>
              <a:gd name="connsiteX45" fmla="*/ 2921732 w 3783351"/>
              <a:gd name="connsiteY45" fmla="*/ 10835318 h 13015945"/>
              <a:gd name="connsiteX46" fmla="*/ 2985528 w 3783351"/>
              <a:gd name="connsiteY46" fmla="*/ 11026704 h 13015945"/>
              <a:gd name="connsiteX47" fmla="*/ 3293872 w 3783351"/>
              <a:gd name="connsiteY47" fmla="*/ 11196825 h 13015945"/>
              <a:gd name="connsiteX48" fmla="*/ 3272607 w 3783351"/>
              <a:gd name="connsiteY48" fmla="*/ 11547699 h 13015945"/>
              <a:gd name="connsiteX49" fmla="*/ 3740439 w 3783351"/>
              <a:gd name="connsiteY49" fmla="*/ 11983634 h 13015945"/>
              <a:gd name="connsiteX50" fmla="*/ 3719174 w 3783351"/>
              <a:gd name="connsiteY50" fmla="*/ 12515262 h 13015945"/>
              <a:gd name="connsiteX51" fmla="*/ 3603168 w 3783351"/>
              <a:gd name="connsiteY51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218364 w 3701464"/>
              <a:gd name="connsiteY3" fmla="*/ 574583 h 13015945"/>
              <a:gd name="connsiteX4" fmla="*/ 586854 w 3701464"/>
              <a:gd name="connsiteY4" fmla="*/ 752004 h 13015945"/>
              <a:gd name="connsiteX5" fmla="*/ 682388 w 3701464"/>
              <a:gd name="connsiteY5" fmla="*/ 833890 h 13015945"/>
              <a:gd name="connsiteX6" fmla="*/ 1132764 w 3701464"/>
              <a:gd name="connsiteY6" fmla="*/ 792947 h 13015945"/>
              <a:gd name="connsiteX7" fmla="*/ 1214651 w 3701464"/>
              <a:gd name="connsiteY7" fmla="*/ 1106845 h 13015945"/>
              <a:gd name="connsiteX8" fmla="*/ 1064525 w 3701464"/>
              <a:gd name="connsiteY8" fmla="*/ 1188732 h 13015945"/>
              <a:gd name="connsiteX9" fmla="*/ 1173707 w 3701464"/>
              <a:gd name="connsiteY9" fmla="*/ 1475335 h 13015945"/>
              <a:gd name="connsiteX10" fmla="*/ 764275 w 3701464"/>
              <a:gd name="connsiteY10" fmla="*/ 1680051 h 13015945"/>
              <a:gd name="connsiteX11" fmla="*/ 846161 w 3701464"/>
              <a:gd name="connsiteY11" fmla="*/ 2116780 h 13015945"/>
              <a:gd name="connsiteX12" fmla="*/ 1078173 w 3701464"/>
              <a:gd name="connsiteY12" fmla="*/ 2594451 h 13015945"/>
              <a:gd name="connsiteX13" fmla="*/ 1105469 w 3701464"/>
              <a:gd name="connsiteY13" fmla="*/ 3099418 h 13015945"/>
              <a:gd name="connsiteX14" fmla="*/ 1433015 w 3701464"/>
              <a:gd name="connsiteY14" fmla="*/ 3536147 h 13015945"/>
              <a:gd name="connsiteX15" fmla="*/ 1746913 w 3701464"/>
              <a:gd name="connsiteY15" fmla="*/ 3768159 h 13015945"/>
              <a:gd name="connsiteX16" fmla="*/ 1951630 w 3701464"/>
              <a:gd name="connsiteY16" fmla="*/ 3727215 h 13015945"/>
              <a:gd name="connsiteX17" fmla="*/ 1965278 w 3701464"/>
              <a:gd name="connsiteY17" fmla="*/ 3467908 h 13015945"/>
              <a:gd name="connsiteX18" fmla="*/ 2101755 w 3701464"/>
              <a:gd name="connsiteY18" fmla="*/ 3154010 h 13015945"/>
              <a:gd name="connsiteX19" fmla="*/ 2279176 w 3701464"/>
              <a:gd name="connsiteY19" fmla="*/ 2881054 h 13015945"/>
              <a:gd name="connsiteX20" fmla="*/ 2497540 w 3701464"/>
              <a:gd name="connsiteY20" fmla="*/ 2881054 h 13015945"/>
              <a:gd name="connsiteX21" fmla="*/ 2593075 w 3701464"/>
              <a:gd name="connsiteY21" fmla="*/ 3044827 h 13015945"/>
              <a:gd name="connsiteX22" fmla="*/ 2538484 w 3701464"/>
              <a:gd name="connsiteY22" fmla="*/ 3413317 h 13015945"/>
              <a:gd name="connsiteX23" fmla="*/ 2524836 w 3701464"/>
              <a:gd name="connsiteY23" fmla="*/ 3618033 h 13015945"/>
              <a:gd name="connsiteX24" fmla="*/ 2934269 w 3701464"/>
              <a:gd name="connsiteY24" fmla="*/ 3986523 h 13015945"/>
              <a:gd name="connsiteX25" fmla="*/ 3016155 w 3701464"/>
              <a:gd name="connsiteY25" fmla="*/ 4314069 h 13015945"/>
              <a:gd name="connsiteX26" fmla="*/ 2688609 w 3701464"/>
              <a:gd name="connsiteY26" fmla="*/ 5160230 h 13015945"/>
              <a:gd name="connsiteX27" fmla="*/ 2688609 w 3701464"/>
              <a:gd name="connsiteY27" fmla="*/ 5719789 h 13015945"/>
              <a:gd name="connsiteX28" fmla="*/ 2019869 w 3701464"/>
              <a:gd name="connsiteY28" fmla="*/ 6538654 h 13015945"/>
              <a:gd name="connsiteX29" fmla="*/ 1637731 w 3701464"/>
              <a:gd name="connsiteY29" fmla="*/ 6989030 h 13015945"/>
              <a:gd name="connsiteX30" fmla="*/ 1719618 w 3701464"/>
              <a:gd name="connsiteY30" fmla="*/ 7534941 h 13015945"/>
              <a:gd name="connsiteX31" fmla="*/ 1651379 w 3701464"/>
              <a:gd name="connsiteY31" fmla="*/ 7971669 h 13015945"/>
              <a:gd name="connsiteX32" fmla="*/ 1487606 w 3701464"/>
              <a:gd name="connsiteY32" fmla="*/ 8381102 h 13015945"/>
              <a:gd name="connsiteX33" fmla="*/ 1473958 w 3701464"/>
              <a:gd name="connsiteY33" fmla="*/ 8708648 h 13015945"/>
              <a:gd name="connsiteX34" fmla="*/ 1734059 w 3701464"/>
              <a:gd name="connsiteY34" fmla="*/ 9421187 h 13015945"/>
              <a:gd name="connsiteX35" fmla="*/ 1702161 w 3701464"/>
              <a:gd name="connsiteY35" fmla="*/ 9580676 h 13015945"/>
              <a:gd name="connsiteX36" fmla="*/ 1404450 w 3701464"/>
              <a:gd name="connsiteY36" fmla="*/ 9676369 h 13015945"/>
              <a:gd name="connsiteX37" fmla="*/ 1319389 w 3701464"/>
              <a:gd name="connsiteY37" fmla="*/ 9942183 h 13015945"/>
              <a:gd name="connsiteX38" fmla="*/ 1638366 w 3701464"/>
              <a:gd name="connsiteY38" fmla="*/ 10101671 h 13015945"/>
              <a:gd name="connsiteX39" fmla="*/ 1936078 w 3701464"/>
              <a:gd name="connsiteY39" fmla="*/ 10197364 h 13015945"/>
              <a:gd name="connsiteX40" fmla="*/ 1946710 w 3701464"/>
              <a:gd name="connsiteY40" fmla="*/ 10473811 h 13015945"/>
              <a:gd name="connsiteX41" fmla="*/ 2106199 w 3701464"/>
              <a:gd name="connsiteY41" fmla="*/ 10612034 h 13015945"/>
              <a:gd name="connsiteX42" fmla="*/ 2286952 w 3701464"/>
              <a:gd name="connsiteY42" fmla="*/ 10601401 h 13015945"/>
              <a:gd name="connsiteX43" fmla="*/ 2520868 w 3701464"/>
              <a:gd name="connsiteY43" fmla="*/ 10760890 h 13015945"/>
              <a:gd name="connsiteX44" fmla="*/ 2839845 w 3701464"/>
              <a:gd name="connsiteY44" fmla="*/ 10835318 h 13015945"/>
              <a:gd name="connsiteX45" fmla="*/ 2903641 w 3701464"/>
              <a:gd name="connsiteY45" fmla="*/ 11026704 h 13015945"/>
              <a:gd name="connsiteX46" fmla="*/ 3211985 w 3701464"/>
              <a:gd name="connsiteY46" fmla="*/ 11196825 h 13015945"/>
              <a:gd name="connsiteX47" fmla="*/ 3190720 w 3701464"/>
              <a:gd name="connsiteY47" fmla="*/ 11547699 h 13015945"/>
              <a:gd name="connsiteX48" fmla="*/ 3658552 w 3701464"/>
              <a:gd name="connsiteY48" fmla="*/ 11983634 h 13015945"/>
              <a:gd name="connsiteX49" fmla="*/ 3637287 w 3701464"/>
              <a:gd name="connsiteY49" fmla="*/ 12515262 h 13015945"/>
              <a:gd name="connsiteX50" fmla="*/ 3521281 w 3701464"/>
              <a:gd name="connsiteY50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682388 w 3701464"/>
              <a:gd name="connsiteY4" fmla="*/ 833890 h 13015945"/>
              <a:gd name="connsiteX5" fmla="*/ 1132764 w 3701464"/>
              <a:gd name="connsiteY5" fmla="*/ 792947 h 13015945"/>
              <a:gd name="connsiteX6" fmla="*/ 1214651 w 3701464"/>
              <a:gd name="connsiteY6" fmla="*/ 1106845 h 13015945"/>
              <a:gd name="connsiteX7" fmla="*/ 1064525 w 3701464"/>
              <a:gd name="connsiteY7" fmla="*/ 1188732 h 13015945"/>
              <a:gd name="connsiteX8" fmla="*/ 1173707 w 3701464"/>
              <a:gd name="connsiteY8" fmla="*/ 1475335 h 13015945"/>
              <a:gd name="connsiteX9" fmla="*/ 764275 w 3701464"/>
              <a:gd name="connsiteY9" fmla="*/ 1680051 h 13015945"/>
              <a:gd name="connsiteX10" fmla="*/ 846161 w 3701464"/>
              <a:gd name="connsiteY10" fmla="*/ 2116780 h 13015945"/>
              <a:gd name="connsiteX11" fmla="*/ 1078173 w 3701464"/>
              <a:gd name="connsiteY11" fmla="*/ 2594451 h 13015945"/>
              <a:gd name="connsiteX12" fmla="*/ 1105469 w 3701464"/>
              <a:gd name="connsiteY12" fmla="*/ 3099418 h 13015945"/>
              <a:gd name="connsiteX13" fmla="*/ 1433015 w 3701464"/>
              <a:gd name="connsiteY13" fmla="*/ 3536147 h 13015945"/>
              <a:gd name="connsiteX14" fmla="*/ 1746913 w 3701464"/>
              <a:gd name="connsiteY14" fmla="*/ 3768159 h 13015945"/>
              <a:gd name="connsiteX15" fmla="*/ 1951630 w 3701464"/>
              <a:gd name="connsiteY15" fmla="*/ 3727215 h 13015945"/>
              <a:gd name="connsiteX16" fmla="*/ 1965278 w 3701464"/>
              <a:gd name="connsiteY16" fmla="*/ 3467908 h 13015945"/>
              <a:gd name="connsiteX17" fmla="*/ 2101755 w 3701464"/>
              <a:gd name="connsiteY17" fmla="*/ 3154010 h 13015945"/>
              <a:gd name="connsiteX18" fmla="*/ 2279176 w 3701464"/>
              <a:gd name="connsiteY18" fmla="*/ 2881054 h 13015945"/>
              <a:gd name="connsiteX19" fmla="*/ 2497540 w 3701464"/>
              <a:gd name="connsiteY19" fmla="*/ 2881054 h 13015945"/>
              <a:gd name="connsiteX20" fmla="*/ 2593075 w 3701464"/>
              <a:gd name="connsiteY20" fmla="*/ 3044827 h 13015945"/>
              <a:gd name="connsiteX21" fmla="*/ 2538484 w 3701464"/>
              <a:gd name="connsiteY21" fmla="*/ 3413317 h 13015945"/>
              <a:gd name="connsiteX22" fmla="*/ 2524836 w 3701464"/>
              <a:gd name="connsiteY22" fmla="*/ 3618033 h 13015945"/>
              <a:gd name="connsiteX23" fmla="*/ 2934269 w 3701464"/>
              <a:gd name="connsiteY23" fmla="*/ 3986523 h 13015945"/>
              <a:gd name="connsiteX24" fmla="*/ 3016155 w 3701464"/>
              <a:gd name="connsiteY24" fmla="*/ 4314069 h 13015945"/>
              <a:gd name="connsiteX25" fmla="*/ 2688609 w 3701464"/>
              <a:gd name="connsiteY25" fmla="*/ 5160230 h 13015945"/>
              <a:gd name="connsiteX26" fmla="*/ 2688609 w 3701464"/>
              <a:gd name="connsiteY26" fmla="*/ 5719789 h 13015945"/>
              <a:gd name="connsiteX27" fmla="*/ 2019869 w 3701464"/>
              <a:gd name="connsiteY27" fmla="*/ 6538654 h 13015945"/>
              <a:gd name="connsiteX28" fmla="*/ 1637731 w 3701464"/>
              <a:gd name="connsiteY28" fmla="*/ 6989030 h 13015945"/>
              <a:gd name="connsiteX29" fmla="*/ 1719618 w 3701464"/>
              <a:gd name="connsiteY29" fmla="*/ 7534941 h 13015945"/>
              <a:gd name="connsiteX30" fmla="*/ 1651379 w 3701464"/>
              <a:gd name="connsiteY30" fmla="*/ 7971669 h 13015945"/>
              <a:gd name="connsiteX31" fmla="*/ 1487606 w 3701464"/>
              <a:gd name="connsiteY31" fmla="*/ 8381102 h 13015945"/>
              <a:gd name="connsiteX32" fmla="*/ 1473958 w 3701464"/>
              <a:gd name="connsiteY32" fmla="*/ 8708648 h 13015945"/>
              <a:gd name="connsiteX33" fmla="*/ 1734059 w 3701464"/>
              <a:gd name="connsiteY33" fmla="*/ 9421187 h 13015945"/>
              <a:gd name="connsiteX34" fmla="*/ 1702161 w 3701464"/>
              <a:gd name="connsiteY34" fmla="*/ 9580676 h 13015945"/>
              <a:gd name="connsiteX35" fmla="*/ 1404450 w 3701464"/>
              <a:gd name="connsiteY35" fmla="*/ 9676369 h 13015945"/>
              <a:gd name="connsiteX36" fmla="*/ 1319389 w 3701464"/>
              <a:gd name="connsiteY36" fmla="*/ 9942183 h 13015945"/>
              <a:gd name="connsiteX37" fmla="*/ 1638366 w 3701464"/>
              <a:gd name="connsiteY37" fmla="*/ 10101671 h 13015945"/>
              <a:gd name="connsiteX38" fmla="*/ 1936078 w 3701464"/>
              <a:gd name="connsiteY38" fmla="*/ 10197364 h 13015945"/>
              <a:gd name="connsiteX39" fmla="*/ 1946710 w 3701464"/>
              <a:gd name="connsiteY39" fmla="*/ 10473811 h 13015945"/>
              <a:gd name="connsiteX40" fmla="*/ 2106199 w 3701464"/>
              <a:gd name="connsiteY40" fmla="*/ 10612034 h 13015945"/>
              <a:gd name="connsiteX41" fmla="*/ 2286952 w 3701464"/>
              <a:gd name="connsiteY41" fmla="*/ 10601401 h 13015945"/>
              <a:gd name="connsiteX42" fmla="*/ 2520868 w 3701464"/>
              <a:gd name="connsiteY42" fmla="*/ 10760890 h 13015945"/>
              <a:gd name="connsiteX43" fmla="*/ 2839845 w 3701464"/>
              <a:gd name="connsiteY43" fmla="*/ 10835318 h 13015945"/>
              <a:gd name="connsiteX44" fmla="*/ 2903641 w 3701464"/>
              <a:gd name="connsiteY44" fmla="*/ 11026704 h 13015945"/>
              <a:gd name="connsiteX45" fmla="*/ 3211985 w 3701464"/>
              <a:gd name="connsiteY45" fmla="*/ 11196825 h 13015945"/>
              <a:gd name="connsiteX46" fmla="*/ 3190720 w 3701464"/>
              <a:gd name="connsiteY46" fmla="*/ 11547699 h 13015945"/>
              <a:gd name="connsiteX47" fmla="*/ 3658552 w 3701464"/>
              <a:gd name="connsiteY47" fmla="*/ 11983634 h 13015945"/>
              <a:gd name="connsiteX48" fmla="*/ 3637287 w 3701464"/>
              <a:gd name="connsiteY48" fmla="*/ 12515262 h 13015945"/>
              <a:gd name="connsiteX49" fmla="*/ 3521281 w 3701464"/>
              <a:gd name="connsiteY49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1132764 w 3701464"/>
              <a:gd name="connsiteY4" fmla="*/ 792947 h 13015945"/>
              <a:gd name="connsiteX5" fmla="*/ 1214651 w 3701464"/>
              <a:gd name="connsiteY5" fmla="*/ 1106845 h 13015945"/>
              <a:gd name="connsiteX6" fmla="*/ 1064525 w 3701464"/>
              <a:gd name="connsiteY6" fmla="*/ 1188732 h 13015945"/>
              <a:gd name="connsiteX7" fmla="*/ 1173707 w 3701464"/>
              <a:gd name="connsiteY7" fmla="*/ 1475335 h 13015945"/>
              <a:gd name="connsiteX8" fmla="*/ 764275 w 3701464"/>
              <a:gd name="connsiteY8" fmla="*/ 1680051 h 13015945"/>
              <a:gd name="connsiteX9" fmla="*/ 846161 w 3701464"/>
              <a:gd name="connsiteY9" fmla="*/ 2116780 h 13015945"/>
              <a:gd name="connsiteX10" fmla="*/ 1078173 w 3701464"/>
              <a:gd name="connsiteY10" fmla="*/ 2594451 h 13015945"/>
              <a:gd name="connsiteX11" fmla="*/ 1105469 w 3701464"/>
              <a:gd name="connsiteY11" fmla="*/ 3099418 h 13015945"/>
              <a:gd name="connsiteX12" fmla="*/ 1433015 w 3701464"/>
              <a:gd name="connsiteY12" fmla="*/ 3536147 h 13015945"/>
              <a:gd name="connsiteX13" fmla="*/ 1746913 w 3701464"/>
              <a:gd name="connsiteY13" fmla="*/ 3768159 h 13015945"/>
              <a:gd name="connsiteX14" fmla="*/ 1951630 w 3701464"/>
              <a:gd name="connsiteY14" fmla="*/ 3727215 h 13015945"/>
              <a:gd name="connsiteX15" fmla="*/ 1965278 w 3701464"/>
              <a:gd name="connsiteY15" fmla="*/ 3467908 h 13015945"/>
              <a:gd name="connsiteX16" fmla="*/ 2101755 w 3701464"/>
              <a:gd name="connsiteY16" fmla="*/ 3154010 h 13015945"/>
              <a:gd name="connsiteX17" fmla="*/ 2279176 w 3701464"/>
              <a:gd name="connsiteY17" fmla="*/ 2881054 h 13015945"/>
              <a:gd name="connsiteX18" fmla="*/ 2497540 w 3701464"/>
              <a:gd name="connsiteY18" fmla="*/ 2881054 h 13015945"/>
              <a:gd name="connsiteX19" fmla="*/ 2593075 w 3701464"/>
              <a:gd name="connsiteY19" fmla="*/ 3044827 h 13015945"/>
              <a:gd name="connsiteX20" fmla="*/ 2538484 w 3701464"/>
              <a:gd name="connsiteY20" fmla="*/ 3413317 h 13015945"/>
              <a:gd name="connsiteX21" fmla="*/ 2524836 w 3701464"/>
              <a:gd name="connsiteY21" fmla="*/ 3618033 h 13015945"/>
              <a:gd name="connsiteX22" fmla="*/ 2934269 w 3701464"/>
              <a:gd name="connsiteY22" fmla="*/ 3986523 h 13015945"/>
              <a:gd name="connsiteX23" fmla="*/ 3016155 w 3701464"/>
              <a:gd name="connsiteY23" fmla="*/ 4314069 h 13015945"/>
              <a:gd name="connsiteX24" fmla="*/ 2688609 w 3701464"/>
              <a:gd name="connsiteY24" fmla="*/ 5160230 h 13015945"/>
              <a:gd name="connsiteX25" fmla="*/ 2688609 w 3701464"/>
              <a:gd name="connsiteY25" fmla="*/ 5719789 h 13015945"/>
              <a:gd name="connsiteX26" fmla="*/ 2019869 w 3701464"/>
              <a:gd name="connsiteY26" fmla="*/ 6538654 h 13015945"/>
              <a:gd name="connsiteX27" fmla="*/ 1637731 w 3701464"/>
              <a:gd name="connsiteY27" fmla="*/ 6989030 h 13015945"/>
              <a:gd name="connsiteX28" fmla="*/ 1719618 w 3701464"/>
              <a:gd name="connsiteY28" fmla="*/ 7534941 h 13015945"/>
              <a:gd name="connsiteX29" fmla="*/ 1651379 w 3701464"/>
              <a:gd name="connsiteY29" fmla="*/ 7971669 h 13015945"/>
              <a:gd name="connsiteX30" fmla="*/ 1487606 w 3701464"/>
              <a:gd name="connsiteY30" fmla="*/ 8381102 h 13015945"/>
              <a:gd name="connsiteX31" fmla="*/ 1473958 w 3701464"/>
              <a:gd name="connsiteY31" fmla="*/ 8708648 h 13015945"/>
              <a:gd name="connsiteX32" fmla="*/ 1734059 w 3701464"/>
              <a:gd name="connsiteY32" fmla="*/ 9421187 h 13015945"/>
              <a:gd name="connsiteX33" fmla="*/ 1702161 w 3701464"/>
              <a:gd name="connsiteY33" fmla="*/ 9580676 h 13015945"/>
              <a:gd name="connsiteX34" fmla="*/ 1404450 w 3701464"/>
              <a:gd name="connsiteY34" fmla="*/ 9676369 h 13015945"/>
              <a:gd name="connsiteX35" fmla="*/ 1319389 w 3701464"/>
              <a:gd name="connsiteY35" fmla="*/ 9942183 h 13015945"/>
              <a:gd name="connsiteX36" fmla="*/ 1638366 w 3701464"/>
              <a:gd name="connsiteY36" fmla="*/ 10101671 h 13015945"/>
              <a:gd name="connsiteX37" fmla="*/ 1936078 w 3701464"/>
              <a:gd name="connsiteY37" fmla="*/ 10197364 h 13015945"/>
              <a:gd name="connsiteX38" fmla="*/ 1946710 w 3701464"/>
              <a:gd name="connsiteY38" fmla="*/ 10473811 h 13015945"/>
              <a:gd name="connsiteX39" fmla="*/ 2106199 w 3701464"/>
              <a:gd name="connsiteY39" fmla="*/ 10612034 h 13015945"/>
              <a:gd name="connsiteX40" fmla="*/ 2286952 w 3701464"/>
              <a:gd name="connsiteY40" fmla="*/ 10601401 h 13015945"/>
              <a:gd name="connsiteX41" fmla="*/ 2520868 w 3701464"/>
              <a:gd name="connsiteY41" fmla="*/ 10760890 h 13015945"/>
              <a:gd name="connsiteX42" fmla="*/ 2839845 w 3701464"/>
              <a:gd name="connsiteY42" fmla="*/ 10835318 h 13015945"/>
              <a:gd name="connsiteX43" fmla="*/ 2903641 w 3701464"/>
              <a:gd name="connsiteY43" fmla="*/ 11026704 h 13015945"/>
              <a:gd name="connsiteX44" fmla="*/ 3211985 w 3701464"/>
              <a:gd name="connsiteY44" fmla="*/ 11196825 h 13015945"/>
              <a:gd name="connsiteX45" fmla="*/ 3190720 w 3701464"/>
              <a:gd name="connsiteY45" fmla="*/ 11547699 h 13015945"/>
              <a:gd name="connsiteX46" fmla="*/ 3658552 w 3701464"/>
              <a:gd name="connsiteY46" fmla="*/ 11983634 h 13015945"/>
              <a:gd name="connsiteX47" fmla="*/ 3637287 w 3701464"/>
              <a:gd name="connsiteY47" fmla="*/ 12515262 h 13015945"/>
              <a:gd name="connsiteX48" fmla="*/ 3521281 w 3701464"/>
              <a:gd name="connsiteY48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1132764 w 3701464"/>
              <a:gd name="connsiteY4" fmla="*/ 792947 h 13015945"/>
              <a:gd name="connsiteX5" fmla="*/ 1214651 w 3701464"/>
              <a:gd name="connsiteY5" fmla="*/ 1106845 h 13015945"/>
              <a:gd name="connsiteX6" fmla="*/ 1173707 w 3701464"/>
              <a:gd name="connsiteY6" fmla="*/ 1475335 h 13015945"/>
              <a:gd name="connsiteX7" fmla="*/ 764275 w 3701464"/>
              <a:gd name="connsiteY7" fmla="*/ 1680051 h 13015945"/>
              <a:gd name="connsiteX8" fmla="*/ 846161 w 3701464"/>
              <a:gd name="connsiteY8" fmla="*/ 2116780 h 13015945"/>
              <a:gd name="connsiteX9" fmla="*/ 1078173 w 3701464"/>
              <a:gd name="connsiteY9" fmla="*/ 2594451 h 13015945"/>
              <a:gd name="connsiteX10" fmla="*/ 1105469 w 3701464"/>
              <a:gd name="connsiteY10" fmla="*/ 3099418 h 13015945"/>
              <a:gd name="connsiteX11" fmla="*/ 1433015 w 3701464"/>
              <a:gd name="connsiteY11" fmla="*/ 3536147 h 13015945"/>
              <a:gd name="connsiteX12" fmla="*/ 1746913 w 3701464"/>
              <a:gd name="connsiteY12" fmla="*/ 3768159 h 13015945"/>
              <a:gd name="connsiteX13" fmla="*/ 1951630 w 3701464"/>
              <a:gd name="connsiteY13" fmla="*/ 3727215 h 13015945"/>
              <a:gd name="connsiteX14" fmla="*/ 1965278 w 3701464"/>
              <a:gd name="connsiteY14" fmla="*/ 3467908 h 13015945"/>
              <a:gd name="connsiteX15" fmla="*/ 2101755 w 3701464"/>
              <a:gd name="connsiteY15" fmla="*/ 3154010 h 13015945"/>
              <a:gd name="connsiteX16" fmla="*/ 2279176 w 3701464"/>
              <a:gd name="connsiteY16" fmla="*/ 2881054 h 13015945"/>
              <a:gd name="connsiteX17" fmla="*/ 2497540 w 3701464"/>
              <a:gd name="connsiteY17" fmla="*/ 2881054 h 13015945"/>
              <a:gd name="connsiteX18" fmla="*/ 2593075 w 3701464"/>
              <a:gd name="connsiteY18" fmla="*/ 3044827 h 13015945"/>
              <a:gd name="connsiteX19" fmla="*/ 2538484 w 3701464"/>
              <a:gd name="connsiteY19" fmla="*/ 3413317 h 13015945"/>
              <a:gd name="connsiteX20" fmla="*/ 2524836 w 3701464"/>
              <a:gd name="connsiteY20" fmla="*/ 3618033 h 13015945"/>
              <a:gd name="connsiteX21" fmla="*/ 2934269 w 3701464"/>
              <a:gd name="connsiteY21" fmla="*/ 3986523 h 13015945"/>
              <a:gd name="connsiteX22" fmla="*/ 3016155 w 3701464"/>
              <a:gd name="connsiteY22" fmla="*/ 4314069 h 13015945"/>
              <a:gd name="connsiteX23" fmla="*/ 2688609 w 3701464"/>
              <a:gd name="connsiteY23" fmla="*/ 5160230 h 13015945"/>
              <a:gd name="connsiteX24" fmla="*/ 2688609 w 3701464"/>
              <a:gd name="connsiteY24" fmla="*/ 5719789 h 13015945"/>
              <a:gd name="connsiteX25" fmla="*/ 2019869 w 3701464"/>
              <a:gd name="connsiteY25" fmla="*/ 6538654 h 13015945"/>
              <a:gd name="connsiteX26" fmla="*/ 1637731 w 3701464"/>
              <a:gd name="connsiteY26" fmla="*/ 6989030 h 13015945"/>
              <a:gd name="connsiteX27" fmla="*/ 1719618 w 3701464"/>
              <a:gd name="connsiteY27" fmla="*/ 7534941 h 13015945"/>
              <a:gd name="connsiteX28" fmla="*/ 1651379 w 3701464"/>
              <a:gd name="connsiteY28" fmla="*/ 7971669 h 13015945"/>
              <a:gd name="connsiteX29" fmla="*/ 1487606 w 3701464"/>
              <a:gd name="connsiteY29" fmla="*/ 8381102 h 13015945"/>
              <a:gd name="connsiteX30" fmla="*/ 1473958 w 3701464"/>
              <a:gd name="connsiteY30" fmla="*/ 8708648 h 13015945"/>
              <a:gd name="connsiteX31" fmla="*/ 1734059 w 3701464"/>
              <a:gd name="connsiteY31" fmla="*/ 9421187 h 13015945"/>
              <a:gd name="connsiteX32" fmla="*/ 1702161 w 3701464"/>
              <a:gd name="connsiteY32" fmla="*/ 9580676 h 13015945"/>
              <a:gd name="connsiteX33" fmla="*/ 1404450 w 3701464"/>
              <a:gd name="connsiteY33" fmla="*/ 9676369 h 13015945"/>
              <a:gd name="connsiteX34" fmla="*/ 1319389 w 3701464"/>
              <a:gd name="connsiteY34" fmla="*/ 9942183 h 13015945"/>
              <a:gd name="connsiteX35" fmla="*/ 1638366 w 3701464"/>
              <a:gd name="connsiteY35" fmla="*/ 10101671 h 13015945"/>
              <a:gd name="connsiteX36" fmla="*/ 1936078 w 3701464"/>
              <a:gd name="connsiteY36" fmla="*/ 10197364 h 13015945"/>
              <a:gd name="connsiteX37" fmla="*/ 1946710 w 3701464"/>
              <a:gd name="connsiteY37" fmla="*/ 10473811 h 13015945"/>
              <a:gd name="connsiteX38" fmla="*/ 2106199 w 3701464"/>
              <a:gd name="connsiteY38" fmla="*/ 10612034 h 13015945"/>
              <a:gd name="connsiteX39" fmla="*/ 2286952 w 3701464"/>
              <a:gd name="connsiteY39" fmla="*/ 10601401 h 13015945"/>
              <a:gd name="connsiteX40" fmla="*/ 2520868 w 3701464"/>
              <a:gd name="connsiteY40" fmla="*/ 10760890 h 13015945"/>
              <a:gd name="connsiteX41" fmla="*/ 2839845 w 3701464"/>
              <a:gd name="connsiteY41" fmla="*/ 10835318 h 13015945"/>
              <a:gd name="connsiteX42" fmla="*/ 2903641 w 3701464"/>
              <a:gd name="connsiteY42" fmla="*/ 11026704 h 13015945"/>
              <a:gd name="connsiteX43" fmla="*/ 3211985 w 3701464"/>
              <a:gd name="connsiteY43" fmla="*/ 11196825 h 13015945"/>
              <a:gd name="connsiteX44" fmla="*/ 3190720 w 3701464"/>
              <a:gd name="connsiteY44" fmla="*/ 11547699 h 13015945"/>
              <a:gd name="connsiteX45" fmla="*/ 3658552 w 3701464"/>
              <a:gd name="connsiteY45" fmla="*/ 11983634 h 13015945"/>
              <a:gd name="connsiteX46" fmla="*/ 3637287 w 3701464"/>
              <a:gd name="connsiteY46" fmla="*/ 12515262 h 13015945"/>
              <a:gd name="connsiteX47" fmla="*/ 3521281 w 3701464"/>
              <a:gd name="connsiteY47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1132764 w 3701464"/>
              <a:gd name="connsiteY4" fmla="*/ 792947 h 13015945"/>
              <a:gd name="connsiteX5" fmla="*/ 1214651 w 3701464"/>
              <a:gd name="connsiteY5" fmla="*/ 1106845 h 13015945"/>
              <a:gd name="connsiteX6" fmla="*/ 764275 w 3701464"/>
              <a:gd name="connsiteY6" fmla="*/ 1680051 h 13015945"/>
              <a:gd name="connsiteX7" fmla="*/ 846161 w 3701464"/>
              <a:gd name="connsiteY7" fmla="*/ 2116780 h 13015945"/>
              <a:gd name="connsiteX8" fmla="*/ 1078173 w 3701464"/>
              <a:gd name="connsiteY8" fmla="*/ 2594451 h 13015945"/>
              <a:gd name="connsiteX9" fmla="*/ 1105469 w 3701464"/>
              <a:gd name="connsiteY9" fmla="*/ 3099418 h 13015945"/>
              <a:gd name="connsiteX10" fmla="*/ 1433015 w 3701464"/>
              <a:gd name="connsiteY10" fmla="*/ 3536147 h 13015945"/>
              <a:gd name="connsiteX11" fmla="*/ 1746913 w 3701464"/>
              <a:gd name="connsiteY11" fmla="*/ 3768159 h 13015945"/>
              <a:gd name="connsiteX12" fmla="*/ 1951630 w 3701464"/>
              <a:gd name="connsiteY12" fmla="*/ 3727215 h 13015945"/>
              <a:gd name="connsiteX13" fmla="*/ 1965278 w 3701464"/>
              <a:gd name="connsiteY13" fmla="*/ 3467908 h 13015945"/>
              <a:gd name="connsiteX14" fmla="*/ 2101755 w 3701464"/>
              <a:gd name="connsiteY14" fmla="*/ 3154010 h 13015945"/>
              <a:gd name="connsiteX15" fmla="*/ 2279176 w 3701464"/>
              <a:gd name="connsiteY15" fmla="*/ 2881054 h 13015945"/>
              <a:gd name="connsiteX16" fmla="*/ 2497540 w 3701464"/>
              <a:gd name="connsiteY16" fmla="*/ 2881054 h 13015945"/>
              <a:gd name="connsiteX17" fmla="*/ 2593075 w 3701464"/>
              <a:gd name="connsiteY17" fmla="*/ 3044827 h 13015945"/>
              <a:gd name="connsiteX18" fmla="*/ 2538484 w 3701464"/>
              <a:gd name="connsiteY18" fmla="*/ 3413317 h 13015945"/>
              <a:gd name="connsiteX19" fmla="*/ 2524836 w 3701464"/>
              <a:gd name="connsiteY19" fmla="*/ 3618033 h 13015945"/>
              <a:gd name="connsiteX20" fmla="*/ 2934269 w 3701464"/>
              <a:gd name="connsiteY20" fmla="*/ 3986523 h 13015945"/>
              <a:gd name="connsiteX21" fmla="*/ 3016155 w 3701464"/>
              <a:gd name="connsiteY21" fmla="*/ 4314069 h 13015945"/>
              <a:gd name="connsiteX22" fmla="*/ 2688609 w 3701464"/>
              <a:gd name="connsiteY22" fmla="*/ 5160230 h 13015945"/>
              <a:gd name="connsiteX23" fmla="*/ 2688609 w 3701464"/>
              <a:gd name="connsiteY23" fmla="*/ 5719789 h 13015945"/>
              <a:gd name="connsiteX24" fmla="*/ 2019869 w 3701464"/>
              <a:gd name="connsiteY24" fmla="*/ 6538654 h 13015945"/>
              <a:gd name="connsiteX25" fmla="*/ 1637731 w 3701464"/>
              <a:gd name="connsiteY25" fmla="*/ 6989030 h 13015945"/>
              <a:gd name="connsiteX26" fmla="*/ 1719618 w 3701464"/>
              <a:gd name="connsiteY26" fmla="*/ 7534941 h 13015945"/>
              <a:gd name="connsiteX27" fmla="*/ 1651379 w 3701464"/>
              <a:gd name="connsiteY27" fmla="*/ 7971669 h 13015945"/>
              <a:gd name="connsiteX28" fmla="*/ 1487606 w 3701464"/>
              <a:gd name="connsiteY28" fmla="*/ 8381102 h 13015945"/>
              <a:gd name="connsiteX29" fmla="*/ 1473958 w 3701464"/>
              <a:gd name="connsiteY29" fmla="*/ 8708648 h 13015945"/>
              <a:gd name="connsiteX30" fmla="*/ 1734059 w 3701464"/>
              <a:gd name="connsiteY30" fmla="*/ 9421187 h 13015945"/>
              <a:gd name="connsiteX31" fmla="*/ 1702161 w 3701464"/>
              <a:gd name="connsiteY31" fmla="*/ 9580676 h 13015945"/>
              <a:gd name="connsiteX32" fmla="*/ 1404450 w 3701464"/>
              <a:gd name="connsiteY32" fmla="*/ 9676369 h 13015945"/>
              <a:gd name="connsiteX33" fmla="*/ 1319389 w 3701464"/>
              <a:gd name="connsiteY33" fmla="*/ 9942183 h 13015945"/>
              <a:gd name="connsiteX34" fmla="*/ 1638366 w 3701464"/>
              <a:gd name="connsiteY34" fmla="*/ 10101671 h 13015945"/>
              <a:gd name="connsiteX35" fmla="*/ 1936078 w 3701464"/>
              <a:gd name="connsiteY35" fmla="*/ 10197364 h 13015945"/>
              <a:gd name="connsiteX36" fmla="*/ 1946710 w 3701464"/>
              <a:gd name="connsiteY36" fmla="*/ 10473811 h 13015945"/>
              <a:gd name="connsiteX37" fmla="*/ 2106199 w 3701464"/>
              <a:gd name="connsiteY37" fmla="*/ 10612034 h 13015945"/>
              <a:gd name="connsiteX38" fmla="*/ 2286952 w 3701464"/>
              <a:gd name="connsiteY38" fmla="*/ 10601401 h 13015945"/>
              <a:gd name="connsiteX39" fmla="*/ 2520868 w 3701464"/>
              <a:gd name="connsiteY39" fmla="*/ 10760890 h 13015945"/>
              <a:gd name="connsiteX40" fmla="*/ 2839845 w 3701464"/>
              <a:gd name="connsiteY40" fmla="*/ 10835318 h 13015945"/>
              <a:gd name="connsiteX41" fmla="*/ 2903641 w 3701464"/>
              <a:gd name="connsiteY41" fmla="*/ 11026704 h 13015945"/>
              <a:gd name="connsiteX42" fmla="*/ 3211985 w 3701464"/>
              <a:gd name="connsiteY42" fmla="*/ 11196825 h 13015945"/>
              <a:gd name="connsiteX43" fmla="*/ 3190720 w 3701464"/>
              <a:gd name="connsiteY43" fmla="*/ 11547699 h 13015945"/>
              <a:gd name="connsiteX44" fmla="*/ 3658552 w 3701464"/>
              <a:gd name="connsiteY44" fmla="*/ 11983634 h 13015945"/>
              <a:gd name="connsiteX45" fmla="*/ 3637287 w 3701464"/>
              <a:gd name="connsiteY45" fmla="*/ 12515262 h 13015945"/>
              <a:gd name="connsiteX46" fmla="*/ 3521281 w 3701464"/>
              <a:gd name="connsiteY46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1132764 w 3701464"/>
              <a:gd name="connsiteY4" fmla="*/ 792947 h 13015945"/>
              <a:gd name="connsiteX5" fmla="*/ 764275 w 3701464"/>
              <a:gd name="connsiteY5" fmla="*/ 1680051 h 13015945"/>
              <a:gd name="connsiteX6" fmla="*/ 846161 w 3701464"/>
              <a:gd name="connsiteY6" fmla="*/ 2116780 h 13015945"/>
              <a:gd name="connsiteX7" fmla="*/ 1078173 w 3701464"/>
              <a:gd name="connsiteY7" fmla="*/ 2594451 h 13015945"/>
              <a:gd name="connsiteX8" fmla="*/ 1105469 w 3701464"/>
              <a:gd name="connsiteY8" fmla="*/ 3099418 h 13015945"/>
              <a:gd name="connsiteX9" fmla="*/ 1433015 w 3701464"/>
              <a:gd name="connsiteY9" fmla="*/ 3536147 h 13015945"/>
              <a:gd name="connsiteX10" fmla="*/ 1746913 w 3701464"/>
              <a:gd name="connsiteY10" fmla="*/ 3768159 h 13015945"/>
              <a:gd name="connsiteX11" fmla="*/ 1951630 w 3701464"/>
              <a:gd name="connsiteY11" fmla="*/ 3727215 h 13015945"/>
              <a:gd name="connsiteX12" fmla="*/ 1965278 w 3701464"/>
              <a:gd name="connsiteY12" fmla="*/ 3467908 h 13015945"/>
              <a:gd name="connsiteX13" fmla="*/ 2101755 w 3701464"/>
              <a:gd name="connsiteY13" fmla="*/ 3154010 h 13015945"/>
              <a:gd name="connsiteX14" fmla="*/ 2279176 w 3701464"/>
              <a:gd name="connsiteY14" fmla="*/ 2881054 h 13015945"/>
              <a:gd name="connsiteX15" fmla="*/ 2497540 w 3701464"/>
              <a:gd name="connsiteY15" fmla="*/ 2881054 h 13015945"/>
              <a:gd name="connsiteX16" fmla="*/ 2593075 w 3701464"/>
              <a:gd name="connsiteY16" fmla="*/ 3044827 h 13015945"/>
              <a:gd name="connsiteX17" fmla="*/ 2538484 w 3701464"/>
              <a:gd name="connsiteY17" fmla="*/ 3413317 h 13015945"/>
              <a:gd name="connsiteX18" fmla="*/ 2524836 w 3701464"/>
              <a:gd name="connsiteY18" fmla="*/ 3618033 h 13015945"/>
              <a:gd name="connsiteX19" fmla="*/ 2934269 w 3701464"/>
              <a:gd name="connsiteY19" fmla="*/ 3986523 h 13015945"/>
              <a:gd name="connsiteX20" fmla="*/ 3016155 w 3701464"/>
              <a:gd name="connsiteY20" fmla="*/ 4314069 h 13015945"/>
              <a:gd name="connsiteX21" fmla="*/ 2688609 w 3701464"/>
              <a:gd name="connsiteY21" fmla="*/ 5160230 h 13015945"/>
              <a:gd name="connsiteX22" fmla="*/ 2688609 w 3701464"/>
              <a:gd name="connsiteY22" fmla="*/ 5719789 h 13015945"/>
              <a:gd name="connsiteX23" fmla="*/ 2019869 w 3701464"/>
              <a:gd name="connsiteY23" fmla="*/ 6538654 h 13015945"/>
              <a:gd name="connsiteX24" fmla="*/ 1637731 w 3701464"/>
              <a:gd name="connsiteY24" fmla="*/ 6989030 h 13015945"/>
              <a:gd name="connsiteX25" fmla="*/ 1719618 w 3701464"/>
              <a:gd name="connsiteY25" fmla="*/ 7534941 h 13015945"/>
              <a:gd name="connsiteX26" fmla="*/ 1651379 w 3701464"/>
              <a:gd name="connsiteY26" fmla="*/ 7971669 h 13015945"/>
              <a:gd name="connsiteX27" fmla="*/ 1487606 w 3701464"/>
              <a:gd name="connsiteY27" fmla="*/ 8381102 h 13015945"/>
              <a:gd name="connsiteX28" fmla="*/ 1473958 w 3701464"/>
              <a:gd name="connsiteY28" fmla="*/ 8708648 h 13015945"/>
              <a:gd name="connsiteX29" fmla="*/ 1734059 w 3701464"/>
              <a:gd name="connsiteY29" fmla="*/ 9421187 h 13015945"/>
              <a:gd name="connsiteX30" fmla="*/ 1702161 w 3701464"/>
              <a:gd name="connsiteY30" fmla="*/ 9580676 h 13015945"/>
              <a:gd name="connsiteX31" fmla="*/ 1404450 w 3701464"/>
              <a:gd name="connsiteY31" fmla="*/ 9676369 h 13015945"/>
              <a:gd name="connsiteX32" fmla="*/ 1319389 w 3701464"/>
              <a:gd name="connsiteY32" fmla="*/ 9942183 h 13015945"/>
              <a:gd name="connsiteX33" fmla="*/ 1638366 w 3701464"/>
              <a:gd name="connsiteY33" fmla="*/ 10101671 h 13015945"/>
              <a:gd name="connsiteX34" fmla="*/ 1936078 w 3701464"/>
              <a:gd name="connsiteY34" fmla="*/ 10197364 h 13015945"/>
              <a:gd name="connsiteX35" fmla="*/ 1946710 w 3701464"/>
              <a:gd name="connsiteY35" fmla="*/ 10473811 h 13015945"/>
              <a:gd name="connsiteX36" fmla="*/ 2106199 w 3701464"/>
              <a:gd name="connsiteY36" fmla="*/ 10612034 h 13015945"/>
              <a:gd name="connsiteX37" fmla="*/ 2286952 w 3701464"/>
              <a:gd name="connsiteY37" fmla="*/ 10601401 h 13015945"/>
              <a:gd name="connsiteX38" fmla="*/ 2520868 w 3701464"/>
              <a:gd name="connsiteY38" fmla="*/ 10760890 h 13015945"/>
              <a:gd name="connsiteX39" fmla="*/ 2839845 w 3701464"/>
              <a:gd name="connsiteY39" fmla="*/ 10835318 h 13015945"/>
              <a:gd name="connsiteX40" fmla="*/ 2903641 w 3701464"/>
              <a:gd name="connsiteY40" fmla="*/ 11026704 h 13015945"/>
              <a:gd name="connsiteX41" fmla="*/ 3211985 w 3701464"/>
              <a:gd name="connsiteY41" fmla="*/ 11196825 h 13015945"/>
              <a:gd name="connsiteX42" fmla="*/ 3190720 w 3701464"/>
              <a:gd name="connsiteY42" fmla="*/ 11547699 h 13015945"/>
              <a:gd name="connsiteX43" fmla="*/ 3658552 w 3701464"/>
              <a:gd name="connsiteY43" fmla="*/ 11983634 h 13015945"/>
              <a:gd name="connsiteX44" fmla="*/ 3637287 w 3701464"/>
              <a:gd name="connsiteY44" fmla="*/ 12515262 h 13015945"/>
              <a:gd name="connsiteX45" fmla="*/ 3521281 w 3701464"/>
              <a:gd name="connsiteY45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764275 w 3701464"/>
              <a:gd name="connsiteY4" fmla="*/ 1680051 h 13015945"/>
              <a:gd name="connsiteX5" fmla="*/ 846161 w 3701464"/>
              <a:gd name="connsiteY5" fmla="*/ 2116780 h 13015945"/>
              <a:gd name="connsiteX6" fmla="*/ 1078173 w 3701464"/>
              <a:gd name="connsiteY6" fmla="*/ 2594451 h 13015945"/>
              <a:gd name="connsiteX7" fmla="*/ 1105469 w 3701464"/>
              <a:gd name="connsiteY7" fmla="*/ 3099418 h 13015945"/>
              <a:gd name="connsiteX8" fmla="*/ 1433015 w 3701464"/>
              <a:gd name="connsiteY8" fmla="*/ 3536147 h 13015945"/>
              <a:gd name="connsiteX9" fmla="*/ 1746913 w 3701464"/>
              <a:gd name="connsiteY9" fmla="*/ 3768159 h 13015945"/>
              <a:gd name="connsiteX10" fmla="*/ 1951630 w 3701464"/>
              <a:gd name="connsiteY10" fmla="*/ 3727215 h 13015945"/>
              <a:gd name="connsiteX11" fmla="*/ 1965278 w 3701464"/>
              <a:gd name="connsiteY11" fmla="*/ 3467908 h 13015945"/>
              <a:gd name="connsiteX12" fmla="*/ 2101755 w 3701464"/>
              <a:gd name="connsiteY12" fmla="*/ 3154010 h 13015945"/>
              <a:gd name="connsiteX13" fmla="*/ 2279176 w 3701464"/>
              <a:gd name="connsiteY13" fmla="*/ 2881054 h 13015945"/>
              <a:gd name="connsiteX14" fmla="*/ 2497540 w 3701464"/>
              <a:gd name="connsiteY14" fmla="*/ 2881054 h 13015945"/>
              <a:gd name="connsiteX15" fmla="*/ 2593075 w 3701464"/>
              <a:gd name="connsiteY15" fmla="*/ 3044827 h 13015945"/>
              <a:gd name="connsiteX16" fmla="*/ 2538484 w 3701464"/>
              <a:gd name="connsiteY16" fmla="*/ 3413317 h 13015945"/>
              <a:gd name="connsiteX17" fmla="*/ 2524836 w 3701464"/>
              <a:gd name="connsiteY17" fmla="*/ 3618033 h 13015945"/>
              <a:gd name="connsiteX18" fmla="*/ 2934269 w 3701464"/>
              <a:gd name="connsiteY18" fmla="*/ 3986523 h 13015945"/>
              <a:gd name="connsiteX19" fmla="*/ 3016155 w 3701464"/>
              <a:gd name="connsiteY19" fmla="*/ 4314069 h 13015945"/>
              <a:gd name="connsiteX20" fmla="*/ 2688609 w 3701464"/>
              <a:gd name="connsiteY20" fmla="*/ 5160230 h 13015945"/>
              <a:gd name="connsiteX21" fmla="*/ 2688609 w 3701464"/>
              <a:gd name="connsiteY21" fmla="*/ 5719789 h 13015945"/>
              <a:gd name="connsiteX22" fmla="*/ 2019869 w 3701464"/>
              <a:gd name="connsiteY22" fmla="*/ 6538654 h 13015945"/>
              <a:gd name="connsiteX23" fmla="*/ 1637731 w 3701464"/>
              <a:gd name="connsiteY23" fmla="*/ 6989030 h 13015945"/>
              <a:gd name="connsiteX24" fmla="*/ 1719618 w 3701464"/>
              <a:gd name="connsiteY24" fmla="*/ 7534941 h 13015945"/>
              <a:gd name="connsiteX25" fmla="*/ 1651379 w 3701464"/>
              <a:gd name="connsiteY25" fmla="*/ 7971669 h 13015945"/>
              <a:gd name="connsiteX26" fmla="*/ 1487606 w 3701464"/>
              <a:gd name="connsiteY26" fmla="*/ 8381102 h 13015945"/>
              <a:gd name="connsiteX27" fmla="*/ 1473958 w 3701464"/>
              <a:gd name="connsiteY27" fmla="*/ 8708648 h 13015945"/>
              <a:gd name="connsiteX28" fmla="*/ 1734059 w 3701464"/>
              <a:gd name="connsiteY28" fmla="*/ 9421187 h 13015945"/>
              <a:gd name="connsiteX29" fmla="*/ 1702161 w 3701464"/>
              <a:gd name="connsiteY29" fmla="*/ 9580676 h 13015945"/>
              <a:gd name="connsiteX30" fmla="*/ 1404450 w 3701464"/>
              <a:gd name="connsiteY30" fmla="*/ 9676369 h 13015945"/>
              <a:gd name="connsiteX31" fmla="*/ 1319389 w 3701464"/>
              <a:gd name="connsiteY31" fmla="*/ 9942183 h 13015945"/>
              <a:gd name="connsiteX32" fmla="*/ 1638366 w 3701464"/>
              <a:gd name="connsiteY32" fmla="*/ 10101671 h 13015945"/>
              <a:gd name="connsiteX33" fmla="*/ 1936078 w 3701464"/>
              <a:gd name="connsiteY33" fmla="*/ 10197364 h 13015945"/>
              <a:gd name="connsiteX34" fmla="*/ 1946710 w 3701464"/>
              <a:gd name="connsiteY34" fmla="*/ 10473811 h 13015945"/>
              <a:gd name="connsiteX35" fmla="*/ 2106199 w 3701464"/>
              <a:gd name="connsiteY35" fmla="*/ 10612034 h 13015945"/>
              <a:gd name="connsiteX36" fmla="*/ 2286952 w 3701464"/>
              <a:gd name="connsiteY36" fmla="*/ 10601401 h 13015945"/>
              <a:gd name="connsiteX37" fmla="*/ 2520868 w 3701464"/>
              <a:gd name="connsiteY37" fmla="*/ 10760890 h 13015945"/>
              <a:gd name="connsiteX38" fmla="*/ 2839845 w 3701464"/>
              <a:gd name="connsiteY38" fmla="*/ 10835318 h 13015945"/>
              <a:gd name="connsiteX39" fmla="*/ 2903641 w 3701464"/>
              <a:gd name="connsiteY39" fmla="*/ 11026704 h 13015945"/>
              <a:gd name="connsiteX40" fmla="*/ 3211985 w 3701464"/>
              <a:gd name="connsiteY40" fmla="*/ 11196825 h 13015945"/>
              <a:gd name="connsiteX41" fmla="*/ 3190720 w 3701464"/>
              <a:gd name="connsiteY41" fmla="*/ 11547699 h 13015945"/>
              <a:gd name="connsiteX42" fmla="*/ 3658552 w 3701464"/>
              <a:gd name="connsiteY42" fmla="*/ 11983634 h 13015945"/>
              <a:gd name="connsiteX43" fmla="*/ 3637287 w 3701464"/>
              <a:gd name="connsiteY43" fmla="*/ 12515262 h 13015945"/>
              <a:gd name="connsiteX44" fmla="*/ 3521281 w 3701464"/>
              <a:gd name="connsiteY44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764275 w 3701464"/>
              <a:gd name="connsiteY3" fmla="*/ 1680051 h 13015945"/>
              <a:gd name="connsiteX4" fmla="*/ 846161 w 3701464"/>
              <a:gd name="connsiteY4" fmla="*/ 2116780 h 13015945"/>
              <a:gd name="connsiteX5" fmla="*/ 1078173 w 3701464"/>
              <a:gd name="connsiteY5" fmla="*/ 2594451 h 13015945"/>
              <a:gd name="connsiteX6" fmla="*/ 1105469 w 3701464"/>
              <a:gd name="connsiteY6" fmla="*/ 3099418 h 13015945"/>
              <a:gd name="connsiteX7" fmla="*/ 1433015 w 3701464"/>
              <a:gd name="connsiteY7" fmla="*/ 3536147 h 13015945"/>
              <a:gd name="connsiteX8" fmla="*/ 1746913 w 3701464"/>
              <a:gd name="connsiteY8" fmla="*/ 3768159 h 13015945"/>
              <a:gd name="connsiteX9" fmla="*/ 1951630 w 3701464"/>
              <a:gd name="connsiteY9" fmla="*/ 3727215 h 13015945"/>
              <a:gd name="connsiteX10" fmla="*/ 1965278 w 3701464"/>
              <a:gd name="connsiteY10" fmla="*/ 3467908 h 13015945"/>
              <a:gd name="connsiteX11" fmla="*/ 2101755 w 3701464"/>
              <a:gd name="connsiteY11" fmla="*/ 3154010 h 13015945"/>
              <a:gd name="connsiteX12" fmla="*/ 2279176 w 3701464"/>
              <a:gd name="connsiteY12" fmla="*/ 2881054 h 13015945"/>
              <a:gd name="connsiteX13" fmla="*/ 2497540 w 3701464"/>
              <a:gd name="connsiteY13" fmla="*/ 2881054 h 13015945"/>
              <a:gd name="connsiteX14" fmla="*/ 2593075 w 3701464"/>
              <a:gd name="connsiteY14" fmla="*/ 3044827 h 13015945"/>
              <a:gd name="connsiteX15" fmla="*/ 2538484 w 3701464"/>
              <a:gd name="connsiteY15" fmla="*/ 3413317 h 13015945"/>
              <a:gd name="connsiteX16" fmla="*/ 2524836 w 3701464"/>
              <a:gd name="connsiteY16" fmla="*/ 3618033 h 13015945"/>
              <a:gd name="connsiteX17" fmla="*/ 2934269 w 3701464"/>
              <a:gd name="connsiteY17" fmla="*/ 3986523 h 13015945"/>
              <a:gd name="connsiteX18" fmla="*/ 3016155 w 3701464"/>
              <a:gd name="connsiteY18" fmla="*/ 4314069 h 13015945"/>
              <a:gd name="connsiteX19" fmla="*/ 2688609 w 3701464"/>
              <a:gd name="connsiteY19" fmla="*/ 5160230 h 13015945"/>
              <a:gd name="connsiteX20" fmla="*/ 2688609 w 3701464"/>
              <a:gd name="connsiteY20" fmla="*/ 5719789 h 13015945"/>
              <a:gd name="connsiteX21" fmla="*/ 2019869 w 3701464"/>
              <a:gd name="connsiteY21" fmla="*/ 6538654 h 13015945"/>
              <a:gd name="connsiteX22" fmla="*/ 1637731 w 3701464"/>
              <a:gd name="connsiteY22" fmla="*/ 6989030 h 13015945"/>
              <a:gd name="connsiteX23" fmla="*/ 1719618 w 3701464"/>
              <a:gd name="connsiteY23" fmla="*/ 7534941 h 13015945"/>
              <a:gd name="connsiteX24" fmla="*/ 1651379 w 3701464"/>
              <a:gd name="connsiteY24" fmla="*/ 7971669 h 13015945"/>
              <a:gd name="connsiteX25" fmla="*/ 1487606 w 3701464"/>
              <a:gd name="connsiteY25" fmla="*/ 8381102 h 13015945"/>
              <a:gd name="connsiteX26" fmla="*/ 1473958 w 3701464"/>
              <a:gd name="connsiteY26" fmla="*/ 8708648 h 13015945"/>
              <a:gd name="connsiteX27" fmla="*/ 1734059 w 3701464"/>
              <a:gd name="connsiteY27" fmla="*/ 9421187 h 13015945"/>
              <a:gd name="connsiteX28" fmla="*/ 1702161 w 3701464"/>
              <a:gd name="connsiteY28" fmla="*/ 9580676 h 13015945"/>
              <a:gd name="connsiteX29" fmla="*/ 1404450 w 3701464"/>
              <a:gd name="connsiteY29" fmla="*/ 9676369 h 13015945"/>
              <a:gd name="connsiteX30" fmla="*/ 1319389 w 3701464"/>
              <a:gd name="connsiteY30" fmla="*/ 9942183 h 13015945"/>
              <a:gd name="connsiteX31" fmla="*/ 1638366 w 3701464"/>
              <a:gd name="connsiteY31" fmla="*/ 10101671 h 13015945"/>
              <a:gd name="connsiteX32" fmla="*/ 1936078 w 3701464"/>
              <a:gd name="connsiteY32" fmla="*/ 10197364 h 13015945"/>
              <a:gd name="connsiteX33" fmla="*/ 1946710 w 3701464"/>
              <a:gd name="connsiteY33" fmla="*/ 10473811 h 13015945"/>
              <a:gd name="connsiteX34" fmla="*/ 2106199 w 3701464"/>
              <a:gd name="connsiteY34" fmla="*/ 10612034 h 13015945"/>
              <a:gd name="connsiteX35" fmla="*/ 2286952 w 3701464"/>
              <a:gd name="connsiteY35" fmla="*/ 10601401 h 13015945"/>
              <a:gd name="connsiteX36" fmla="*/ 2520868 w 3701464"/>
              <a:gd name="connsiteY36" fmla="*/ 10760890 h 13015945"/>
              <a:gd name="connsiteX37" fmla="*/ 2839845 w 3701464"/>
              <a:gd name="connsiteY37" fmla="*/ 10835318 h 13015945"/>
              <a:gd name="connsiteX38" fmla="*/ 2903641 w 3701464"/>
              <a:gd name="connsiteY38" fmla="*/ 11026704 h 13015945"/>
              <a:gd name="connsiteX39" fmla="*/ 3211985 w 3701464"/>
              <a:gd name="connsiteY39" fmla="*/ 11196825 h 13015945"/>
              <a:gd name="connsiteX40" fmla="*/ 3190720 w 3701464"/>
              <a:gd name="connsiteY40" fmla="*/ 11547699 h 13015945"/>
              <a:gd name="connsiteX41" fmla="*/ 3658552 w 3701464"/>
              <a:gd name="connsiteY41" fmla="*/ 11983634 h 13015945"/>
              <a:gd name="connsiteX42" fmla="*/ 3637287 w 3701464"/>
              <a:gd name="connsiteY42" fmla="*/ 12515262 h 13015945"/>
              <a:gd name="connsiteX43" fmla="*/ 3521281 w 3701464"/>
              <a:gd name="connsiteY43" fmla="*/ 13015945 h 13015945"/>
              <a:gd name="connsiteX0" fmla="*/ 0 w 3701464"/>
              <a:gd name="connsiteY0" fmla="*/ 139081 h 13112706"/>
              <a:gd name="connsiteX1" fmla="*/ 341194 w 3701464"/>
              <a:gd name="connsiteY1" fmla="*/ 125433 h 13112706"/>
              <a:gd name="connsiteX2" fmla="*/ 764275 w 3701464"/>
              <a:gd name="connsiteY2" fmla="*/ 1776812 h 13112706"/>
              <a:gd name="connsiteX3" fmla="*/ 846161 w 3701464"/>
              <a:gd name="connsiteY3" fmla="*/ 2213541 h 13112706"/>
              <a:gd name="connsiteX4" fmla="*/ 1078173 w 3701464"/>
              <a:gd name="connsiteY4" fmla="*/ 2691212 h 13112706"/>
              <a:gd name="connsiteX5" fmla="*/ 1105469 w 3701464"/>
              <a:gd name="connsiteY5" fmla="*/ 3196179 h 13112706"/>
              <a:gd name="connsiteX6" fmla="*/ 1433015 w 3701464"/>
              <a:gd name="connsiteY6" fmla="*/ 3632908 h 13112706"/>
              <a:gd name="connsiteX7" fmla="*/ 1746913 w 3701464"/>
              <a:gd name="connsiteY7" fmla="*/ 3864920 h 13112706"/>
              <a:gd name="connsiteX8" fmla="*/ 1951630 w 3701464"/>
              <a:gd name="connsiteY8" fmla="*/ 3823976 h 13112706"/>
              <a:gd name="connsiteX9" fmla="*/ 1965278 w 3701464"/>
              <a:gd name="connsiteY9" fmla="*/ 3564669 h 13112706"/>
              <a:gd name="connsiteX10" fmla="*/ 2101755 w 3701464"/>
              <a:gd name="connsiteY10" fmla="*/ 3250771 h 13112706"/>
              <a:gd name="connsiteX11" fmla="*/ 2279176 w 3701464"/>
              <a:gd name="connsiteY11" fmla="*/ 2977815 h 13112706"/>
              <a:gd name="connsiteX12" fmla="*/ 2497540 w 3701464"/>
              <a:gd name="connsiteY12" fmla="*/ 2977815 h 13112706"/>
              <a:gd name="connsiteX13" fmla="*/ 2593075 w 3701464"/>
              <a:gd name="connsiteY13" fmla="*/ 3141588 h 13112706"/>
              <a:gd name="connsiteX14" fmla="*/ 2538484 w 3701464"/>
              <a:gd name="connsiteY14" fmla="*/ 3510078 h 13112706"/>
              <a:gd name="connsiteX15" fmla="*/ 2524836 w 3701464"/>
              <a:gd name="connsiteY15" fmla="*/ 3714794 h 13112706"/>
              <a:gd name="connsiteX16" fmla="*/ 2934269 w 3701464"/>
              <a:gd name="connsiteY16" fmla="*/ 4083284 h 13112706"/>
              <a:gd name="connsiteX17" fmla="*/ 3016155 w 3701464"/>
              <a:gd name="connsiteY17" fmla="*/ 4410830 h 13112706"/>
              <a:gd name="connsiteX18" fmla="*/ 2688609 w 3701464"/>
              <a:gd name="connsiteY18" fmla="*/ 5256991 h 13112706"/>
              <a:gd name="connsiteX19" fmla="*/ 2688609 w 3701464"/>
              <a:gd name="connsiteY19" fmla="*/ 5816550 h 13112706"/>
              <a:gd name="connsiteX20" fmla="*/ 2019869 w 3701464"/>
              <a:gd name="connsiteY20" fmla="*/ 6635415 h 13112706"/>
              <a:gd name="connsiteX21" fmla="*/ 1637731 w 3701464"/>
              <a:gd name="connsiteY21" fmla="*/ 7085791 h 13112706"/>
              <a:gd name="connsiteX22" fmla="*/ 1719618 w 3701464"/>
              <a:gd name="connsiteY22" fmla="*/ 7631702 h 13112706"/>
              <a:gd name="connsiteX23" fmla="*/ 1651379 w 3701464"/>
              <a:gd name="connsiteY23" fmla="*/ 8068430 h 13112706"/>
              <a:gd name="connsiteX24" fmla="*/ 1487606 w 3701464"/>
              <a:gd name="connsiteY24" fmla="*/ 8477863 h 13112706"/>
              <a:gd name="connsiteX25" fmla="*/ 1473958 w 3701464"/>
              <a:gd name="connsiteY25" fmla="*/ 8805409 h 13112706"/>
              <a:gd name="connsiteX26" fmla="*/ 1734059 w 3701464"/>
              <a:gd name="connsiteY26" fmla="*/ 9517948 h 13112706"/>
              <a:gd name="connsiteX27" fmla="*/ 1702161 w 3701464"/>
              <a:gd name="connsiteY27" fmla="*/ 9677437 h 13112706"/>
              <a:gd name="connsiteX28" fmla="*/ 1404450 w 3701464"/>
              <a:gd name="connsiteY28" fmla="*/ 9773130 h 13112706"/>
              <a:gd name="connsiteX29" fmla="*/ 1319389 w 3701464"/>
              <a:gd name="connsiteY29" fmla="*/ 10038944 h 13112706"/>
              <a:gd name="connsiteX30" fmla="*/ 1638366 w 3701464"/>
              <a:gd name="connsiteY30" fmla="*/ 10198432 h 13112706"/>
              <a:gd name="connsiteX31" fmla="*/ 1936078 w 3701464"/>
              <a:gd name="connsiteY31" fmla="*/ 10294125 h 13112706"/>
              <a:gd name="connsiteX32" fmla="*/ 1946710 w 3701464"/>
              <a:gd name="connsiteY32" fmla="*/ 10570572 h 13112706"/>
              <a:gd name="connsiteX33" fmla="*/ 2106199 w 3701464"/>
              <a:gd name="connsiteY33" fmla="*/ 10708795 h 13112706"/>
              <a:gd name="connsiteX34" fmla="*/ 2286952 w 3701464"/>
              <a:gd name="connsiteY34" fmla="*/ 10698162 h 13112706"/>
              <a:gd name="connsiteX35" fmla="*/ 2520868 w 3701464"/>
              <a:gd name="connsiteY35" fmla="*/ 10857651 h 13112706"/>
              <a:gd name="connsiteX36" fmla="*/ 2839845 w 3701464"/>
              <a:gd name="connsiteY36" fmla="*/ 10932079 h 13112706"/>
              <a:gd name="connsiteX37" fmla="*/ 2903641 w 3701464"/>
              <a:gd name="connsiteY37" fmla="*/ 11123465 h 13112706"/>
              <a:gd name="connsiteX38" fmla="*/ 3211985 w 3701464"/>
              <a:gd name="connsiteY38" fmla="*/ 11293586 h 13112706"/>
              <a:gd name="connsiteX39" fmla="*/ 3190720 w 3701464"/>
              <a:gd name="connsiteY39" fmla="*/ 11644460 h 13112706"/>
              <a:gd name="connsiteX40" fmla="*/ 3658552 w 3701464"/>
              <a:gd name="connsiteY40" fmla="*/ 12080395 h 13112706"/>
              <a:gd name="connsiteX41" fmla="*/ 3637287 w 3701464"/>
              <a:gd name="connsiteY41" fmla="*/ 12612023 h 13112706"/>
              <a:gd name="connsiteX42" fmla="*/ 3521281 w 3701464"/>
              <a:gd name="connsiteY42" fmla="*/ 13112706 h 13112706"/>
              <a:gd name="connsiteX0" fmla="*/ 0 w 3701464"/>
              <a:gd name="connsiteY0" fmla="*/ 0 h 12973625"/>
              <a:gd name="connsiteX1" fmla="*/ 764275 w 3701464"/>
              <a:gd name="connsiteY1" fmla="*/ 1637731 h 12973625"/>
              <a:gd name="connsiteX2" fmla="*/ 846161 w 3701464"/>
              <a:gd name="connsiteY2" fmla="*/ 2074460 h 12973625"/>
              <a:gd name="connsiteX3" fmla="*/ 1078173 w 3701464"/>
              <a:gd name="connsiteY3" fmla="*/ 2552131 h 12973625"/>
              <a:gd name="connsiteX4" fmla="*/ 1105469 w 3701464"/>
              <a:gd name="connsiteY4" fmla="*/ 3057098 h 12973625"/>
              <a:gd name="connsiteX5" fmla="*/ 1433015 w 3701464"/>
              <a:gd name="connsiteY5" fmla="*/ 3493827 h 12973625"/>
              <a:gd name="connsiteX6" fmla="*/ 1746913 w 3701464"/>
              <a:gd name="connsiteY6" fmla="*/ 3725839 h 12973625"/>
              <a:gd name="connsiteX7" fmla="*/ 1951630 w 3701464"/>
              <a:gd name="connsiteY7" fmla="*/ 3684895 h 12973625"/>
              <a:gd name="connsiteX8" fmla="*/ 1965278 w 3701464"/>
              <a:gd name="connsiteY8" fmla="*/ 3425588 h 12973625"/>
              <a:gd name="connsiteX9" fmla="*/ 2101755 w 3701464"/>
              <a:gd name="connsiteY9" fmla="*/ 3111690 h 12973625"/>
              <a:gd name="connsiteX10" fmla="*/ 2279176 w 3701464"/>
              <a:gd name="connsiteY10" fmla="*/ 2838734 h 12973625"/>
              <a:gd name="connsiteX11" fmla="*/ 2497540 w 3701464"/>
              <a:gd name="connsiteY11" fmla="*/ 2838734 h 12973625"/>
              <a:gd name="connsiteX12" fmla="*/ 2593075 w 3701464"/>
              <a:gd name="connsiteY12" fmla="*/ 3002507 h 12973625"/>
              <a:gd name="connsiteX13" fmla="*/ 2538484 w 3701464"/>
              <a:gd name="connsiteY13" fmla="*/ 3370997 h 12973625"/>
              <a:gd name="connsiteX14" fmla="*/ 2524836 w 3701464"/>
              <a:gd name="connsiteY14" fmla="*/ 3575713 h 12973625"/>
              <a:gd name="connsiteX15" fmla="*/ 2934269 w 3701464"/>
              <a:gd name="connsiteY15" fmla="*/ 3944203 h 12973625"/>
              <a:gd name="connsiteX16" fmla="*/ 3016155 w 3701464"/>
              <a:gd name="connsiteY16" fmla="*/ 4271749 h 12973625"/>
              <a:gd name="connsiteX17" fmla="*/ 2688609 w 3701464"/>
              <a:gd name="connsiteY17" fmla="*/ 5117910 h 12973625"/>
              <a:gd name="connsiteX18" fmla="*/ 2688609 w 3701464"/>
              <a:gd name="connsiteY18" fmla="*/ 5677469 h 12973625"/>
              <a:gd name="connsiteX19" fmla="*/ 2019869 w 3701464"/>
              <a:gd name="connsiteY19" fmla="*/ 6496334 h 12973625"/>
              <a:gd name="connsiteX20" fmla="*/ 1637731 w 3701464"/>
              <a:gd name="connsiteY20" fmla="*/ 6946710 h 12973625"/>
              <a:gd name="connsiteX21" fmla="*/ 1719618 w 3701464"/>
              <a:gd name="connsiteY21" fmla="*/ 7492621 h 12973625"/>
              <a:gd name="connsiteX22" fmla="*/ 1651379 w 3701464"/>
              <a:gd name="connsiteY22" fmla="*/ 7929349 h 12973625"/>
              <a:gd name="connsiteX23" fmla="*/ 1487606 w 3701464"/>
              <a:gd name="connsiteY23" fmla="*/ 8338782 h 12973625"/>
              <a:gd name="connsiteX24" fmla="*/ 1473958 w 3701464"/>
              <a:gd name="connsiteY24" fmla="*/ 8666328 h 12973625"/>
              <a:gd name="connsiteX25" fmla="*/ 1734059 w 3701464"/>
              <a:gd name="connsiteY25" fmla="*/ 9378867 h 12973625"/>
              <a:gd name="connsiteX26" fmla="*/ 1702161 w 3701464"/>
              <a:gd name="connsiteY26" fmla="*/ 9538356 h 12973625"/>
              <a:gd name="connsiteX27" fmla="*/ 1404450 w 3701464"/>
              <a:gd name="connsiteY27" fmla="*/ 9634049 h 12973625"/>
              <a:gd name="connsiteX28" fmla="*/ 1319389 w 3701464"/>
              <a:gd name="connsiteY28" fmla="*/ 9899863 h 12973625"/>
              <a:gd name="connsiteX29" fmla="*/ 1638366 w 3701464"/>
              <a:gd name="connsiteY29" fmla="*/ 10059351 h 12973625"/>
              <a:gd name="connsiteX30" fmla="*/ 1936078 w 3701464"/>
              <a:gd name="connsiteY30" fmla="*/ 10155044 h 12973625"/>
              <a:gd name="connsiteX31" fmla="*/ 1946710 w 3701464"/>
              <a:gd name="connsiteY31" fmla="*/ 10431491 h 12973625"/>
              <a:gd name="connsiteX32" fmla="*/ 2106199 w 3701464"/>
              <a:gd name="connsiteY32" fmla="*/ 10569714 h 12973625"/>
              <a:gd name="connsiteX33" fmla="*/ 2286952 w 3701464"/>
              <a:gd name="connsiteY33" fmla="*/ 10559081 h 12973625"/>
              <a:gd name="connsiteX34" fmla="*/ 2520868 w 3701464"/>
              <a:gd name="connsiteY34" fmla="*/ 10718570 h 12973625"/>
              <a:gd name="connsiteX35" fmla="*/ 2839845 w 3701464"/>
              <a:gd name="connsiteY35" fmla="*/ 10792998 h 12973625"/>
              <a:gd name="connsiteX36" fmla="*/ 2903641 w 3701464"/>
              <a:gd name="connsiteY36" fmla="*/ 10984384 h 12973625"/>
              <a:gd name="connsiteX37" fmla="*/ 3211985 w 3701464"/>
              <a:gd name="connsiteY37" fmla="*/ 11154505 h 12973625"/>
              <a:gd name="connsiteX38" fmla="*/ 3190720 w 3701464"/>
              <a:gd name="connsiteY38" fmla="*/ 11505379 h 12973625"/>
              <a:gd name="connsiteX39" fmla="*/ 3658552 w 3701464"/>
              <a:gd name="connsiteY39" fmla="*/ 11941314 h 12973625"/>
              <a:gd name="connsiteX40" fmla="*/ 3637287 w 3701464"/>
              <a:gd name="connsiteY40" fmla="*/ 12472942 h 12973625"/>
              <a:gd name="connsiteX41" fmla="*/ 3521281 w 3701464"/>
              <a:gd name="connsiteY41" fmla="*/ 12973625 h 12973625"/>
              <a:gd name="connsiteX0" fmla="*/ 0 w 2937189"/>
              <a:gd name="connsiteY0" fmla="*/ 0 h 11335894"/>
              <a:gd name="connsiteX1" fmla="*/ 81886 w 2937189"/>
              <a:gd name="connsiteY1" fmla="*/ 436729 h 11335894"/>
              <a:gd name="connsiteX2" fmla="*/ 313898 w 2937189"/>
              <a:gd name="connsiteY2" fmla="*/ 914400 h 11335894"/>
              <a:gd name="connsiteX3" fmla="*/ 341194 w 2937189"/>
              <a:gd name="connsiteY3" fmla="*/ 1419367 h 11335894"/>
              <a:gd name="connsiteX4" fmla="*/ 668740 w 2937189"/>
              <a:gd name="connsiteY4" fmla="*/ 1856096 h 11335894"/>
              <a:gd name="connsiteX5" fmla="*/ 982638 w 2937189"/>
              <a:gd name="connsiteY5" fmla="*/ 2088108 h 11335894"/>
              <a:gd name="connsiteX6" fmla="*/ 1187355 w 2937189"/>
              <a:gd name="connsiteY6" fmla="*/ 2047164 h 11335894"/>
              <a:gd name="connsiteX7" fmla="*/ 1201003 w 2937189"/>
              <a:gd name="connsiteY7" fmla="*/ 1787857 h 11335894"/>
              <a:gd name="connsiteX8" fmla="*/ 1337480 w 2937189"/>
              <a:gd name="connsiteY8" fmla="*/ 1473959 h 11335894"/>
              <a:gd name="connsiteX9" fmla="*/ 1514901 w 2937189"/>
              <a:gd name="connsiteY9" fmla="*/ 1201003 h 11335894"/>
              <a:gd name="connsiteX10" fmla="*/ 1733265 w 2937189"/>
              <a:gd name="connsiteY10" fmla="*/ 1201003 h 11335894"/>
              <a:gd name="connsiteX11" fmla="*/ 1828800 w 2937189"/>
              <a:gd name="connsiteY11" fmla="*/ 1364776 h 11335894"/>
              <a:gd name="connsiteX12" fmla="*/ 1774209 w 2937189"/>
              <a:gd name="connsiteY12" fmla="*/ 1733266 h 11335894"/>
              <a:gd name="connsiteX13" fmla="*/ 1760561 w 2937189"/>
              <a:gd name="connsiteY13" fmla="*/ 1937982 h 11335894"/>
              <a:gd name="connsiteX14" fmla="*/ 2169994 w 2937189"/>
              <a:gd name="connsiteY14" fmla="*/ 2306472 h 11335894"/>
              <a:gd name="connsiteX15" fmla="*/ 2251880 w 2937189"/>
              <a:gd name="connsiteY15" fmla="*/ 2634018 h 11335894"/>
              <a:gd name="connsiteX16" fmla="*/ 1924334 w 2937189"/>
              <a:gd name="connsiteY16" fmla="*/ 3480179 h 11335894"/>
              <a:gd name="connsiteX17" fmla="*/ 1924334 w 2937189"/>
              <a:gd name="connsiteY17" fmla="*/ 4039738 h 11335894"/>
              <a:gd name="connsiteX18" fmla="*/ 1255594 w 2937189"/>
              <a:gd name="connsiteY18" fmla="*/ 4858603 h 11335894"/>
              <a:gd name="connsiteX19" fmla="*/ 873456 w 2937189"/>
              <a:gd name="connsiteY19" fmla="*/ 5308979 h 11335894"/>
              <a:gd name="connsiteX20" fmla="*/ 955343 w 2937189"/>
              <a:gd name="connsiteY20" fmla="*/ 5854890 h 11335894"/>
              <a:gd name="connsiteX21" fmla="*/ 887104 w 2937189"/>
              <a:gd name="connsiteY21" fmla="*/ 6291618 h 11335894"/>
              <a:gd name="connsiteX22" fmla="*/ 723331 w 2937189"/>
              <a:gd name="connsiteY22" fmla="*/ 6701051 h 11335894"/>
              <a:gd name="connsiteX23" fmla="*/ 709683 w 2937189"/>
              <a:gd name="connsiteY23" fmla="*/ 7028597 h 11335894"/>
              <a:gd name="connsiteX24" fmla="*/ 969784 w 2937189"/>
              <a:gd name="connsiteY24" fmla="*/ 7741136 h 11335894"/>
              <a:gd name="connsiteX25" fmla="*/ 937886 w 2937189"/>
              <a:gd name="connsiteY25" fmla="*/ 7900625 h 11335894"/>
              <a:gd name="connsiteX26" fmla="*/ 640175 w 2937189"/>
              <a:gd name="connsiteY26" fmla="*/ 7996318 h 11335894"/>
              <a:gd name="connsiteX27" fmla="*/ 555114 w 2937189"/>
              <a:gd name="connsiteY27" fmla="*/ 8262132 h 11335894"/>
              <a:gd name="connsiteX28" fmla="*/ 874091 w 2937189"/>
              <a:gd name="connsiteY28" fmla="*/ 8421620 h 11335894"/>
              <a:gd name="connsiteX29" fmla="*/ 1171803 w 2937189"/>
              <a:gd name="connsiteY29" fmla="*/ 8517313 h 11335894"/>
              <a:gd name="connsiteX30" fmla="*/ 1182435 w 2937189"/>
              <a:gd name="connsiteY30" fmla="*/ 8793760 h 11335894"/>
              <a:gd name="connsiteX31" fmla="*/ 1341924 w 2937189"/>
              <a:gd name="connsiteY31" fmla="*/ 8931983 h 11335894"/>
              <a:gd name="connsiteX32" fmla="*/ 1522677 w 2937189"/>
              <a:gd name="connsiteY32" fmla="*/ 8921350 h 11335894"/>
              <a:gd name="connsiteX33" fmla="*/ 1756593 w 2937189"/>
              <a:gd name="connsiteY33" fmla="*/ 9080839 h 11335894"/>
              <a:gd name="connsiteX34" fmla="*/ 2075570 w 2937189"/>
              <a:gd name="connsiteY34" fmla="*/ 9155267 h 11335894"/>
              <a:gd name="connsiteX35" fmla="*/ 2139366 w 2937189"/>
              <a:gd name="connsiteY35" fmla="*/ 9346653 h 11335894"/>
              <a:gd name="connsiteX36" fmla="*/ 2447710 w 2937189"/>
              <a:gd name="connsiteY36" fmla="*/ 9516774 h 11335894"/>
              <a:gd name="connsiteX37" fmla="*/ 2426445 w 2937189"/>
              <a:gd name="connsiteY37" fmla="*/ 9867648 h 11335894"/>
              <a:gd name="connsiteX38" fmla="*/ 2894277 w 2937189"/>
              <a:gd name="connsiteY38" fmla="*/ 10303583 h 11335894"/>
              <a:gd name="connsiteX39" fmla="*/ 2873012 w 2937189"/>
              <a:gd name="connsiteY39" fmla="*/ 10835211 h 11335894"/>
              <a:gd name="connsiteX40" fmla="*/ 2757006 w 2937189"/>
              <a:gd name="connsiteY40" fmla="*/ 11335894 h 11335894"/>
              <a:gd name="connsiteX0" fmla="*/ 0 w 2855303"/>
              <a:gd name="connsiteY0" fmla="*/ 0 h 10899165"/>
              <a:gd name="connsiteX1" fmla="*/ 232012 w 2855303"/>
              <a:gd name="connsiteY1" fmla="*/ 477671 h 10899165"/>
              <a:gd name="connsiteX2" fmla="*/ 259308 w 2855303"/>
              <a:gd name="connsiteY2" fmla="*/ 982638 h 10899165"/>
              <a:gd name="connsiteX3" fmla="*/ 586854 w 2855303"/>
              <a:gd name="connsiteY3" fmla="*/ 1419367 h 10899165"/>
              <a:gd name="connsiteX4" fmla="*/ 900752 w 2855303"/>
              <a:gd name="connsiteY4" fmla="*/ 1651379 h 10899165"/>
              <a:gd name="connsiteX5" fmla="*/ 1105469 w 2855303"/>
              <a:gd name="connsiteY5" fmla="*/ 1610435 h 10899165"/>
              <a:gd name="connsiteX6" fmla="*/ 1119117 w 2855303"/>
              <a:gd name="connsiteY6" fmla="*/ 1351128 h 10899165"/>
              <a:gd name="connsiteX7" fmla="*/ 1255594 w 2855303"/>
              <a:gd name="connsiteY7" fmla="*/ 1037230 h 10899165"/>
              <a:gd name="connsiteX8" fmla="*/ 1433015 w 2855303"/>
              <a:gd name="connsiteY8" fmla="*/ 764274 h 10899165"/>
              <a:gd name="connsiteX9" fmla="*/ 1651379 w 2855303"/>
              <a:gd name="connsiteY9" fmla="*/ 764274 h 10899165"/>
              <a:gd name="connsiteX10" fmla="*/ 1746914 w 2855303"/>
              <a:gd name="connsiteY10" fmla="*/ 928047 h 10899165"/>
              <a:gd name="connsiteX11" fmla="*/ 1692323 w 2855303"/>
              <a:gd name="connsiteY11" fmla="*/ 1296537 h 10899165"/>
              <a:gd name="connsiteX12" fmla="*/ 1678675 w 2855303"/>
              <a:gd name="connsiteY12" fmla="*/ 1501253 h 10899165"/>
              <a:gd name="connsiteX13" fmla="*/ 2088108 w 2855303"/>
              <a:gd name="connsiteY13" fmla="*/ 1869743 h 10899165"/>
              <a:gd name="connsiteX14" fmla="*/ 2169994 w 2855303"/>
              <a:gd name="connsiteY14" fmla="*/ 2197289 h 10899165"/>
              <a:gd name="connsiteX15" fmla="*/ 1842448 w 2855303"/>
              <a:gd name="connsiteY15" fmla="*/ 3043450 h 10899165"/>
              <a:gd name="connsiteX16" fmla="*/ 1842448 w 2855303"/>
              <a:gd name="connsiteY16" fmla="*/ 3603009 h 10899165"/>
              <a:gd name="connsiteX17" fmla="*/ 1173708 w 2855303"/>
              <a:gd name="connsiteY17" fmla="*/ 4421874 h 10899165"/>
              <a:gd name="connsiteX18" fmla="*/ 791570 w 2855303"/>
              <a:gd name="connsiteY18" fmla="*/ 4872250 h 10899165"/>
              <a:gd name="connsiteX19" fmla="*/ 873457 w 2855303"/>
              <a:gd name="connsiteY19" fmla="*/ 5418161 h 10899165"/>
              <a:gd name="connsiteX20" fmla="*/ 805218 w 2855303"/>
              <a:gd name="connsiteY20" fmla="*/ 5854889 h 10899165"/>
              <a:gd name="connsiteX21" fmla="*/ 641445 w 2855303"/>
              <a:gd name="connsiteY21" fmla="*/ 6264322 h 10899165"/>
              <a:gd name="connsiteX22" fmla="*/ 627797 w 2855303"/>
              <a:gd name="connsiteY22" fmla="*/ 6591868 h 10899165"/>
              <a:gd name="connsiteX23" fmla="*/ 887898 w 2855303"/>
              <a:gd name="connsiteY23" fmla="*/ 7304407 h 10899165"/>
              <a:gd name="connsiteX24" fmla="*/ 856000 w 2855303"/>
              <a:gd name="connsiteY24" fmla="*/ 7463896 h 10899165"/>
              <a:gd name="connsiteX25" fmla="*/ 558289 w 2855303"/>
              <a:gd name="connsiteY25" fmla="*/ 7559589 h 10899165"/>
              <a:gd name="connsiteX26" fmla="*/ 473228 w 2855303"/>
              <a:gd name="connsiteY26" fmla="*/ 7825403 h 10899165"/>
              <a:gd name="connsiteX27" fmla="*/ 792205 w 2855303"/>
              <a:gd name="connsiteY27" fmla="*/ 7984891 h 10899165"/>
              <a:gd name="connsiteX28" fmla="*/ 1089917 w 2855303"/>
              <a:gd name="connsiteY28" fmla="*/ 8080584 h 10899165"/>
              <a:gd name="connsiteX29" fmla="*/ 1100549 w 2855303"/>
              <a:gd name="connsiteY29" fmla="*/ 8357031 h 10899165"/>
              <a:gd name="connsiteX30" fmla="*/ 1260038 w 2855303"/>
              <a:gd name="connsiteY30" fmla="*/ 8495254 h 10899165"/>
              <a:gd name="connsiteX31" fmla="*/ 1440791 w 2855303"/>
              <a:gd name="connsiteY31" fmla="*/ 8484621 h 10899165"/>
              <a:gd name="connsiteX32" fmla="*/ 1674707 w 2855303"/>
              <a:gd name="connsiteY32" fmla="*/ 8644110 h 10899165"/>
              <a:gd name="connsiteX33" fmla="*/ 1993684 w 2855303"/>
              <a:gd name="connsiteY33" fmla="*/ 8718538 h 10899165"/>
              <a:gd name="connsiteX34" fmla="*/ 2057480 w 2855303"/>
              <a:gd name="connsiteY34" fmla="*/ 8909924 h 10899165"/>
              <a:gd name="connsiteX35" fmla="*/ 2365824 w 2855303"/>
              <a:gd name="connsiteY35" fmla="*/ 9080045 h 10899165"/>
              <a:gd name="connsiteX36" fmla="*/ 2344559 w 2855303"/>
              <a:gd name="connsiteY36" fmla="*/ 9430919 h 10899165"/>
              <a:gd name="connsiteX37" fmla="*/ 2812391 w 2855303"/>
              <a:gd name="connsiteY37" fmla="*/ 9866854 h 10899165"/>
              <a:gd name="connsiteX38" fmla="*/ 2791126 w 2855303"/>
              <a:gd name="connsiteY38" fmla="*/ 10398482 h 10899165"/>
              <a:gd name="connsiteX39" fmla="*/ 2675120 w 2855303"/>
              <a:gd name="connsiteY39" fmla="*/ 10899165 h 10899165"/>
              <a:gd name="connsiteX0" fmla="*/ 0 w 2623291"/>
              <a:gd name="connsiteY0" fmla="*/ 0 h 10421494"/>
              <a:gd name="connsiteX1" fmla="*/ 27296 w 2623291"/>
              <a:gd name="connsiteY1" fmla="*/ 504967 h 10421494"/>
              <a:gd name="connsiteX2" fmla="*/ 354842 w 2623291"/>
              <a:gd name="connsiteY2" fmla="*/ 941696 h 10421494"/>
              <a:gd name="connsiteX3" fmla="*/ 668740 w 2623291"/>
              <a:gd name="connsiteY3" fmla="*/ 1173708 h 10421494"/>
              <a:gd name="connsiteX4" fmla="*/ 873457 w 2623291"/>
              <a:gd name="connsiteY4" fmla="*/ 1132764 h 10421494"/>
              <a:gd name="connsiteX5" fmla="*/ 887105 w 2623291"/>
              <a:gd name="connsiteY5" fmla="*/ 873457 h 10421494"/>
              <a:gd name="connsiteX6" fmla="*/ 1023582 w 2623291"/>
              <a:gd name="connsiteY6" fmla="*/ 559559 h 10421494"/>
              <a:gd name="connsiteX7" fmla="*/ 1201003 w 2623291"/>
              <a:gd name="connsiteY7" fmla="*/ 286603 h 10421494"/>
              <a:gd name="connsiteX8" fmla="*/ 1419367 w 2623291"/>
              <a:gd name="connsiteY8" fmla="*/ 286603 h 10421494"/>
              <a:gd name="connsiteX9" fmla="*/ 1514902 w 2623291"/>
              <a:gd name="connsiteY9" fmla="*/ 450376 h 10421494"/>
              <a:gd name="connsiteX10" fmla="*/ 1460311 w 2623291"/>
              <a:gd name="connsiteY10" fmla="*/ 818866 h 10421494"/>
              <a:gd name="connsiteX11" fmla="*/ 1446663 w 2623291"/>
              <a:gd name="connsiteY11" fmla="*/ 1023582 h 10421494"/>
              <a:gd name="connsiteX12" fmla="*/ 1856096 w 2623291"/>
              <a:gd name="connsiteY12" fmla="*/ 1392072 h 10421494"/>
              <a:gd name="connsiteX13" fmla="*/ 1937982 w 2623291"/>
              <a:gd name="connsiteY13" fmla="*/ 1719618 h 10421494"/>
              <a:gd name="connsiteX14" fmla="*/ 1610436 w 2623291"/>
              <a:gd name="connsiteY14" fmla="*/ 2565779 h 10421494"/>
              <a:gd name="connsiteX15" fmla="*/ 1610436 w 2623291"/>
              <a:gd name="connsiteY15" fmla="*/ 3125338 h 10421494"/>
              <a:gd name="connsiteX16" fmla="*/ 941696 w 2623291"/>
              <a:gd name="connsiteY16" fmla="*/ 3944203 h 10421494"/>
              <a:gd name="connsiteX17" fmla="*/ 559558 w 2623291"/>
              <a:gd name="connsiteY17" fmla="*/ 4394579 h 10421494"/>
              <a:gd name="connsiteX18" fmla="*/ 641445 w 2623291"/>
              <a:gd name="connsiteY18" fmla="*/ 4940490 h 10421494"/>
              <a:gd name="connsiteX19" fmla="*/ 573206 w 2623291"/>
              <a:gd name="connsiteY19" fmla="*/ 5377218 h 10421494"/>
              <a:gd name="connsiteX20" fmla="*/ 409433 w 2623291"/>
              <a:gd name="connsiteY20" fmla="*/ 5786651 h 10421494"/>
              <a:gd name="connsiteX21" fmla="*/ 395785 w 2623291"/>
              <a:gd name="connsiteY21" fmla="*/ 6114197 h 10421494"/>
              <a:gd name="connsiteX22" fmla="*/ 655886 w 2623291"/>
              <a:gd name="connsiteY22" fmla="*/ 6826736 h 10421494"/>
              <a:gd name="connsiteX23" fmla="*/ 623988 w 2623291"/>
              <a:gd name="connsiteY23" fmla="*/ 6986225 h 10421494"/>
              <a:gd name="connsiteX24" fmla="*/ 326277 w 2623291"/>
              <a:gd name="connsiteY24" fmla="*/ 7081918 h 10421494"/>
              <a:gd name="connsiteX25" fmla="*/ 241216 w 2623291"/>
              <a:gd name="connsiteY25" fmla="*/ 7347732 h 10421494"/>
              <a:gd name="connsiteX26" fmla="*/ 560193 w 2623291"/>
              <a:gd name="connsiteY26" fmla="*/ 7507220 h 10421494"/>
              <a:gd name="connsiteX27" fmla="*/ 857905 w 2623291"/>
              <a:gd name="connsiteY27" fmla="*/ 7602913 h 10421494"/>
              <a:gd name="connsiteX28" fmla="*/ 868537 w 2623291"/>
              <a:gd name="connsiteY28" fmla="*/ 7879360 h 10421494"/>
              <a:gd name="connsiteX29" fmla="*/ 1028026 w 2623291"/>
              <a:gd name="connsiteY29" fmla="*/ 8017583 h 10421494"/>
              <a:gd name="connsiteX30" fmla="*/ 1208779 w 2623291"/>
              <a:gd name="connsiteY30" fmla="*/ 8006950 h 10421494"/>
              <a:gd name="connsiteX31" fmla="*/ 1442695 w 2623291"/>
              <a:gd name="connsiteY31" fmla="*/ 8166439 h 10421494"/>
              <a:gd name="connsiteX32" fmla="*/ 1761672 w 2623291"/>
              <a:gd name="connsiteY32" fmla="*/ 8240867 h 10421494"/>
              <a:gd name="connsiteX33" fmla="*/ 1825468 w 2623291"/>
              <a:gd name="connsiteY33" fmla="*/ 8432253 h 10421494"/>
              <a:gd name="connsiteX34" fmla="*/ 2133812 w 2623291"/>
              <a:gd name="connsiteY34" fmla="*/ 8602374 h 10421494"/>
              <a:gd name="connsiteX35" fmla="*/ 2112547 w 2623291"/>
              <a:gd name="connsiteY35" fmla="*/ 8953248 h 10421494"/>
              <a:gd name="connsiteX36" fmla="*/ 2580379 w 2623291"/>
              <a:gd name="connsiteY36" fmla="*/ 9389183 h 10421494"/>
              <a:gd name="connsiteX37" fmla="*/ 2559114 w 2623291"/>
              <a:gd name="connsiteY37" fmla="*/ 9920811 h 10421494"/>
              <a:gd name="connsiteX38" fmla="*/ 2443108 w 2623291"/>
              <a:gd name="connsiteY38" fmla="*/ 10421494 h 10421494"/>
              <a:gd name="connsiteX0" fmla="*/ 0 w 2595995"/>
              <a:gd name="connsiteY0" fmla="*/ 246074 h 10162601"/>
              <a:gd name="connsiteX1" fmla="*/ 327546 w 2595995"/>
              <a:gd name="connsiteY1" fmla="*/ 682803 h 10162601"/>
              <a:gd name="connsiteX2" fmla="*/ 641444 w 2595995"/>
              <a:gd name="connsiteY2" fmla="*/ 914815 h 10162601"/>
              <a:gd name="connsiteX3" fmla="*/ 846161 w 2595995"/>
              <a:gd name="connsiteY3" fmla="*/ 873871 h 10162601"/>
              <a:gd name="connsiteX4" fmla="*/ 859809 w 2595995"/>
              <a:gd name="connsiteY4" fmla="*/ 614564 h 10162601"/>
              <a:gd name="connsiteX5" fmla="*/ 996286 w 2595995"/>
              <a:gd name="connsiteY5" fmla="*/ 300666 h 10162601"/>
              <a:gd name="connsiteX6" fmla="*/ 1173707 w 2595995"/>
              <a:gd name="connsiteY6" fmla="*/ 27710 h 10162601"/>
              <a:gd name="connsiteX7" fmla="*/ 1392071 w 2595995"/>
              <a:gd name="connsiteY7" fmla="*/ 27710 h 10162601"/>
              <a:gd name="connsiteX8" fmla="*/ 1487606 w 2595995"/>
              <a:gd name="connsiteY8" fmla="*/ 191483 h 10162601"/>
              <a:gd name="connsiteX9" fmla="*/ 1433015 w 2595995"/>
              <a:gd name="connsiteY9" fmla="*/ 559973 h 10162601"/>
              <a:gd name="connsiteX10" fmla="*/ 1419367 w 2595995"/>
              <a:gd name="connsiteY10" fmla="*/ 764689 h 10162601"/>
              <a:gd name="connsiteX11" fmla="*/ 1828800 w 2595995"/>
              <a:gd name="connsiteY11" fmla="*/ 1133179 h 10162601"/>
              <a:gd name="connsiteX12" fmla="*/ 1910686 w 2595995"/>
              <a:gd name="connsiteY12" fmla="*/ 1460725 h 10162601"/>
              <a:gd name="connsiteX13" fmla="*/ 1583140 w 2595995"/>
              <a:gd name="connsiteY13" fmla="*/ 2306886 h 10162601"/>
              <a:gd name="connsiteX14" fmla="*/ 1583140 w 2595995"/>
              <a:gd name="connsiteY14" fmla="*/ 2866445 h 10162601"/>
              <a:gd name="connsiteX15" fmla="*/ 914400 w 2595995"/>
              <a:gd name="connsiteY15" fmla="*/ 3685310 h 10162601"/>
              <a:gd name="connsiteX16" fmla="*/ 532262 w 2595995"/>
              <a:gd name="connsiteY16" fmla="*/ 4135686 h 10162601"/>
              <a:gd name="connsiteX17" fmla="*/ 614149 w 2595995"/>
              <a:gd name="connsiteY17" fmla="*/ 4681597 h 10162601"/>
              <a:gd name="connsiteX18" fmla="*/ 545910 w 2595995"/>
              <a:gd name="connsiteY18" fmla="*/ 5118325 h 10162601"/>
              <a:gd name="connsiteX19" fmla="*/ 382137 w 2595995"/>
              <a:gd name="connsiteY19" fmla="*/ 5527758 h 10162601"/>
              <a:gd name="connsiteX20" fmla="*/ 368489 w 2595995"/>
              <a:gd name="connsiteY20" fmla="*/ 5855304 h 10162601"/>
              <a:gd name="connsiteX21" fmla="*/ 628590 w 2595995"/>
              <a:gd name="connsiteY21" fmla="*/ 6567843 h 10162601"/>
              <a:gd name="connsiteX22" fmla="*/ 596692 w 2595995"/>
              <a:gd name="connsiteY22" fmla="*/ 6727332 h 10162601"/>
              <a:gd name="connsiteX23" fmla="*/ 298981 w 2595995"/>
              <a:gd name="connsiteY23" fmla="*/ 6823025 h 10162601"/>
              <a:gd name="connsiteX24" fmla="*/ 213920 w 2595995"/>
              <a:gd name="connsiteY24" fmla="*/ 7088839 h 10162601"/>
              <a:gd name="connsiteX25" fmla="*/ 532897 w 2595995"/>
              <a:gd name="connsiteY25" fmla="*/ 7248327 h 10162601"/>
              <a:gd name="connsiteX26" fmla="*/ 830609 w 2595995"/>
              <a:gd name="connsiteY26" fmla="*/ 7344020 h 10162601"/>
              <a:gd name="connsiteX27" fmla="*/ 841241 w 2595995"/>
              <a:gd name="connsiteY27" fmla="*/ 7620467 h 10162601"/>
              <a:gd name="connsiteX28" fmla="*/ 1000730 w 2595995"/>
              <a:gd name="connsiteY28" fmla="*/ 7758690 h 10162601"/>
              <a:gd name="connsiteX29" fmla="*/ 1181483 w 2595995"/>
              <a:gd name="connsiteY29" fmla="*/ 7748057 h 10162601"/>
              <a:gd name="connsiteX30" fmla="*/ 1415399 w 2595995"/>
              <a:gd name="connsiteY30" fmla="*/ 7907546 h 10162601"/>
              <a:gd name="connsiteX31" fmla="*/ 1734376 w 2595995"/>
              <a:gd name="connsiteY31" fmla="*/ 7981974 h 10162601"/>
              <a:gd name="connsiteX32" fmla="*/ 1798172 w 2595995"/>
              <a:gd name="connsiteY32" fmla="*/ 8173360 h 10162601"/>
              <a:gd name="connsiteX33" fmla="*/ 2106516 w 2595995"/>
              <a:gd name="connsiteY33" fmla="*/ 8343481 h 10162601"/>
              <a:gd name="connsiteX34" fmla="*/ 2085251 w 2595995"/>
              <a:gd name="connsiteY34" fmla="*/ 8694355 h 10162601"/>
              <a:gd name="connsiteX35" fmla="*/ 2553083 w 2595995"/>
              <a:gd name="connsiteY35" fmla="*/ 9130290 h 10162601"/>
              <a:gd name="connsiteX36" fmla="*/ 2531818 w 2595995"/>
              <a:gd name="connsiteY36" fmla="*/ 9661918 h 10162601"/>
              <a:gd name="connsiteX37" fmla="*/ 2415812 w 2595995"/>
              <a:gd name="connsiteY37" fmla="*/ 10162601 h 10162601"/>
              <a:gd name="connsiteX0" fmla="*/ 128927 w 2397376"/>
              <a:gd name="connsiteY0" fmla="*/ 682803 h 10162601"/>
              <a:gd name="connsiteX1" fmla="*/ 442825 w 2397376"/>
              <a:gd name="connsiteY1" fmla="*/ 914815 h 10162601"/>
              <a:gd name="connsiteX2" fmla="*/ 647542 w 2397376"/>
              <a:gd name="connsiteY2" fmla="*/ 873871 h 10162601"/>
              <a:gd name="connsiteX3" fmla="*/ 661190 w 2397376"/>
              <a:gd name="connsiteY3" fmla="*/ 614564 h 10162601"/>
              <a:gd name="connsiteX4" fmla="*/ 797667 w 2397376"/>
              <a:gd name="connsiteY4" fmla="*/ 300666 h 10162601"/>
              <a:gd name="connsiteX5" fmla="*/ 975088 w 2397376"/>
              <a:gd name="connsiteY5" fmla="*/ 27710 h 10162601"/>
              <a:gd name="connsiteX6" fmla="*/ 1193452 w 2397376"/>
              <a:gd name="connsiteY6" fmla="*/ 27710 h 10162601"/>
              <a:gd name="connsiteX7" fmla="*/ 1288987 w 2397376"/>
              <a:gd name="connsiteY7" fmla="*/ 191483 h 10162601"/>
              <a:gd name="connsiteX8" fmla="*/ 1234396 w 2397376"/>
              <a:gd name="connsiteY8" fmla="*/ 559973 h 10162601"/>
              <a:gd name="connsiteX9" fmla="*/ 1220748 w 2397376"/>
              <a:gd name="connsiteY9" fmla="*/ 764689 h 10162601"/>
              <a:gd name="connsiteX10" fmla="*/ 1630181 w 2397376"/>
              <a:gd name="connsiteY10" fmla="*/ 1133179 h 10162601"/>
              <a:gd name="connsiteX11" fmla="*/ 1712067 w 2397376"/>
              <a:gd name="connsiteY11" fmla="*/ 1460725 h 10162601"/>
              <a:gd name="connsiteX12" fmla="*/ 1384521 w 2397376"/>
              <a:gd name="connsiteY12" fmla="*/ 2306886 h 10162601"/>
              <a:gd name="connsiteX13" fmla="*/ 1384521 w 2397376"/>
              <a:gd name="connsiteY13" fmla="*/ 2866445 h 10162601"/>
              <a:gd name="connsiteX14" fmla="*/ 715781 w 2397376"/>
              <a:gd name="connsiteY14" fmla="*/ 3685310 h 10162601"/>
              <a:gd name="connsiteX15" fmla="*/ 333643 w 2397376"/>
              <a:gd name="connsiteY15" fmla="*/ 4135686 h 10162601"/>
              <a:gd name="connsiteX16" fmla="*/ 415530 w 2397376"/>
              <a:gd name="connsiteY16" fmla="*/ 4681597 h 10162601"/>
              <a:gd name="connsiteX17" fmla="*/ 347291 w 2397376"/>
              <a:gd name="connsiteY17" fmla="*/ 5118325 h 10162601"/>
              <a:gd name="connsiteX18" fmla="*/ 183518 w 2397376"/>
              <a:gd name="connsiteY18" fmla="*/ 5527758 h 10162601"/>
              <a:gd name="connsiteX19" fmla="*/ 169870 w 2397376"/>
              <a:gd name="connsiteY19" fmla="*/ 5855304 h 10162601"/>
              <a:gd name="connsiteX20" fmla="*/ 429971 w 2397376"/>
              <a:gd name="connsiteY20" fmla="*/ 6567843 h 10162601"/>
              <a:gd name="connsiteX21" fmla="*/ 398073 w 2397376"/>
              <a:gd name="connsiteY21" fmla="*/ 6727332 h 10162601"/>
              <a:gd name="connsiteX22" fmla="*/ 100362 w 2397376"/>
              <a:gd name="connsiteY22" fmla="*/ 6823025 h 10162601"/>
              <a:gd name="connsiteX23" fmla="*/ 15301 w 2397376"/>
              <a:gd name="connsiteY23" fmla="*/ 7088839 h 10162601"/>
              <a:gd name="connsiteX24" fmla="*/ 334278 w 2397376"/>
              <a:gd name="connsiteY24" fmla="*/ 7248327 h 10162601"/>
              <a:gd name="connsiteX25" fmla="*/ 631990 w 2397376"/>
              <a:gd name="connsiteY25" fmla="*/ 7344020 h 10162601"/>
              <a:gd name="connsiteX26" fmla="*/ 642622 w 2397376"/>
              <a:gd name="connsiteY26" fmla="*/ 7620467 h 10162601"/>
              <a:gd name="connsiteX27" fmla="*/ 802111 w 2397376"/>
              <a:gd name="connsiteY27" fmla="*/ 7758690 h 10162601"/>
              <a:gd name="connsiteX28" fmla="*/ 982864 w 2397376"/>
              <a:gd name="connsiteY28" fmla="*/ 7748057 h 10162601"/>
              <a:gd name="connsiteX29" fmla="*/ 1216780 w 2397376"/>
              <a:gd name="connsiteY29" fmla="*/ 7907546 h 10162601"/>
              <a:gd name="connsiteX30" fmla="*/ 1535757 w 2397376"/>
              <a:gd name="connsiteY30" fmla="*/ 7981974 h 10162601"/>
              <a:gd name="connsiteX31" fmla="*/ 1599553 w 2397376"/>
              <a:gd name="connsiteY31" fmla="*/ 8173360 h 10162601"/>
              <a:gd name="connsiteX32" fmla="*/ 1907897 w 2397376"/>
              <a:gd name="connsiteY32" fmla="*/ 8343481 h 10162601"/>
              <a:gd name="connsiteX33" fmla="*/ 1886632 w 2397376"/>
              <a:gd name="connsiteY33" fmla="*/ 8694355 h 10162601"/>
              <a:gd name="connsiteX34" fmla="*/ 2354464 w 2397376"/>
              <a:gd name="connsiteY34" fmla="*/ 9130290 h 10162601"/>
              <a:gd name="connsiteX35" fmla="*/ 2333199 w 2397376"/>
              <a:gd name="connsiteY35" fmla="*/ 9661918 h 10162601"/>
              <a:gd name="connsiteX36" fmla="*/ 2217193 w 2397376"/>
              <a:gd name="connsiteY36" fmla="*/ 10162601 h 10162601"/>
              <a:gd name="connsiteX0" fmla="*/ 442825 w 2397376"/>
              <a:gd name="connsiteY0" fmla="*/ 914815 h 10162601"/>
              <a:gd name="connsiteX1" fmla="*/ 647542 w 2397376"/>
              <a:gd name="connsiteY1" fmla="*/ 873871 h 10162601"/>
              <a:gd name="connsiteX2" fmla="*/ 661190 w 2397376"/>
              <a:gd name="connsiteY2" fmla="*/ 614564 h 10162601"/>
              <a:gd name="connsiteX3" fmla="*/ 797667 w 2397376"/>
              <a:gd name="connsiteY3" fmla="*/ 300666 h 10162601"/>
              <a:gd name="connsiteX4" fmla="*/ 975088 w 2397376"/>
              <a:gd name="connsiteY4" fmla="*/ 27710 h 10162601"/>
              <a:gd name="connsiteX5" fmla="*/ 1193452 w 2397376"/>
              <a:gd name="connsiteY5" fmla="*/ 27710 h 10162601"/>
              <a:gd name="connsiteX6" fmla="*/ 1288987 w 2397376"/>
              <a:gd name="connsiteY6" fmla="*/ 191483 h 10162601"/>
              <a:gd name="connsiteX7" fmla="*/ 1234396 w 2397376"/>
              <a:gd name="connsiteY7" fmla="*/ 559973 h 10162601"/>
              <a:gd name="connsiteX8" fmla="*/ 1220748 w 2397376"/>
              <a:gd name="connsiteY8" fmla="*/ 764689 h 10162601"/>
              <a:gd name="connsiteX9" fmla="*/ 1630181 w 2397376"/>
              <a:gd name="connsiteY9" fmla="*/ 1133179 h 10162601"/>
              <a:gd name="connsiteX10" fmla="*/ 1712067 w 2397376"/>
              <a:gd name="connsiteY10" fmla="*/ 1460725 h 10162601"/>
              <a:gd name="connsiteX11" fmla="*/ 1384521 w 2397376"/>
              <a:gd name="connsiteY11" fmla="*/ 2306886 h 10162601"/>
              <a:gd name="connsiteX12" fmla="*/ 1384521 w 2397376"/>
              <a:gd name="connsiteY12" fmla="*/ 2866445 h 10162601"/>
              <a:gd name="connsiteX13" fmla="*/ 715781 w 2397376"/>
              <a:gd name="connsiteY13" fmla="*/ 3685310 h 10162601"/>
              <a:gd name="connsiteX14" fmla="*/ 333643 w 2397376"/>
              <a:gd name="connsiteY14" fmla="*/ 4135686 h 10162601"/>
              <a:gd name="connsiteX15" fmla="*/ 415530 w 2397376"/>
              <a:gd name="connsiteY15" fmla="*/ 4681597 h 10162601"/>
              <a:gd name="connsiteX16" fmla="*/ 347291 w 2397376"/>
              <a:gd name="connsiteY16" fmla="*/ 5118325 h 10162601"/>
              <a:gd name="connsiteX17" fmla="*/ 183518 w 2397376"/>
              <a:gd name="connsiteY17" fmla="*/ 5527758 h 10162601"/>
              <a:gd name="connsiteX18" fmla="*/ 169870 w 2397376"/>
              <a:gd name="connsiteY18" fmla="*/ 5855304 h 10162601"/>
              <a:gd name="connsiteX19" fmla="*/ 429971 w 2397376"/>
              <a:gd name="connsiteY19" fmla="*/ 6567843 h 10162601"/>
              <a:gd name="connsiteX20" fmla="*/ 398073 w 2397376"/>
              <a:gd name="connsiteY20" fmla="*/ 6727332 h 10162601"/>
              <a:gd name="connsiteX21" fmla="*/ 100362 w 2397376"/>
              <a:gd name="connsiteY21" fmla="*/ 6823025 h 10162601"/>
              <a:gd name="connsiteX22" fmla="*/ 15301 w 2397376"/>
              <a:gd name="connsiteY22" fmla="*/ 7088839 h 10162601"/>
              <a:gd name="connsiteX23" fmla="*/ 334278 w 2397376"/>
              <a:gd name="connsiteY23" fmla="*/ 7248327 h 10162601"/>
              <a:gd name="connsiteX24" fmla="*/ 631990 w 2397376"/>
              <a:gd name="connsiteY24" fmla="*/ 7344020 h 10162601"/>
              <a:gd name="connsiteX25" fmla="*/ 642622 w 2397376"/>
              <a:gd name="connsiteY25" fmla="*/ 7620467 h 10162601"/>
              <a:gd name="connsiteX26" fmla="*/ 802111 w 2397376"/>
              <a:gd name="connsiteY26" fmla="*/ 7758690 h 10162601"/>
              <a:gd name="connsiteX27" fmla="*/ 982864 w 2397376"/>
              <a:gd name="connsiteY27" fmla="*/ 7748057 h 10162601"/>
              <a:gd name="connsiteX28" fmla="*/ 1216780 w 2397376"/>
              <a:gd name="connsiteY28" fmla="*/ 7907546 h 10162601"/>
              <a:gd name="connsiteX29" fmla="*/ 1535757 w 2397376"/>
              <a:gd name="connsiteY29" fmla="*/ 7981974 h 10162601"/>
              <a:gd name="connsiteX30" fmla="*/ 1599553 w 2397376"/>
              <a:gd name="connsiteY30" fmla="*/ 8173360 h 10162601"/>
              <a:gd name="connsiteX31" fmla="*/ 1907897 w 2397376"/>
              <a:gd name="connsiteY31" fmla="*/ 8343481 h 10162601"/>
              <a:gd name="connsiteX32" fmla="*/ 1886632 w 2397376"/>
              <a:gd name="connsiteY32" fmla="*/ 8694355 h 10162601"/>
              <a:gd name="connsiteX33" fmla="*/ 2354464 w 2397376"/>
              <a:gd name="connsiteY33" fmla="*/ 9130290 h 10162601"/>
              <a:gd name="connsiteX34" fmla="*/ 2333199 w 2397376"/>
              <a:gd name="connsiteY34" fmla="*/ 9661918 h 10162601"/>
              <a:gd name="connsiteX35" fmla="*/ 2217193 w 2397376"/>
              <a:gd name="connsiteY35" fmla="*/ 10162601 h 10162601"/>
              <a:gd name="connsiteX0" fmla="*/ 647542 w 2397376"/>
              <a:gd name="connsiteY0" fmla="*/ 873871 h 10162601"/>
              <a:gd name="connsiteX1" fmla="*/ 661190 w 2397376"/>
              <a:gd name="connsiteY1" fmla="*/ 614564 h 10162601"/>
              <a:gd name="connsiteX2" fmla="*/ 797667 w 2397376"/>
              <a:gd name="connsiteY2" fmla="*/ 300666 h 10162601"/>
              <a:gd name="connsiteX3" fmla="*/ 975088 w 2397376"/>
              <a:gd name="connsiteY3" fmla="*/ 27710 h 10162601"/>
              <a:gd name="connsiteX4" fmla="*/ 1193452 w 2397376"/>
              <a:gd name="connsiteY4" fmla="*/ 27710 h 10162601"/>
              <a:gd name="connsiteX5" fmla="*/ 1288987 w 2397376"/>
              <a:gd name="connsiteY5" fmla="*/ 191483 h 10162601"/>
              <a:gd name="connsiteX6" fmla="*/ 1234396 w 2397376"/>
              <a:gd name="connsiteY6" fmla="*/ 559973 h 10162601"/>
              <a:gd name="connsiteX7" fmla="*/ 1220748 w 2397376"/>
              <a:gd name="connsiteY7" fmla="*/ 764689 h 10162601"/>
              <a:gd name="connsiteX8" fmla="*/ 1630181 w 2397376"/>
              <a:gd name="connsiteY8" fmla="*/ 1133179 h 10162601"/>
              <a:gd name="connsiteX9" fmla="*/ 1712067 w 2397376"/>
              <a:gd name="connsiteY9" fmla="*/ 1460725 h 10162601"/>
              <a:gd name="connsiteX10" fmla="*/ 1384521 w 2397376"/>
              <a:gd name="connsiteY10" fmla="*/ 2306886 h 10162601"/>
              <a:gd name="connsiteX11" fmla="*/ 1384521 w 2397376"/>
              <a:gd name="connsiteY11" fmla="*/ 2866445 h 10162601"/>
              <a:gd name="connsiteX12" fmla="*/ 715781 w 2397376"/>
              <a:gd name="connsiteY12" fmla="*/ 3685310 h 10162601"/>
              <a:gd name="connsiteX13" fmla="*/ 333643 w 2397376"/>
              <a:gd name="connsiteY13" fmla="*/ 4135686 h 10162601"/>
              <a:gd name="connsiteX14" fmla="*/ 415530 w 2397376"/>
              <a:gd name="connsiteY14" fmla="*/ 4681597 h 10162601"/>
              <a:gd name="connsiteX15" fmla="*/ 347291 w 2397376"/>
              <a:gd name="connsiteY15" fmla="*/ 5118325 h 10162601"/>
              <a:gd name="connsiteX16" fmla="*/ 183518 w 2397376"/>
              <a:gd name="connsiteY16" fmla="*/ 5527758 h 10162601"/>
              <a:gd name="connsiteX17" fmla="*/ 169870 w 2397376"/>
              <a:gd name="connsiteY17" fmla="*/ 5855304 h 10162601"/>
              <a:gd name="connsiteX18" fmla="*/ 429971 w 2397376"/>
              <a:gd name="connsiteY18" fmla="*/ 6567843 h 10162601"/>
              <a:gd name="connsiteX19" fmla="*/ 398073 w 2397376"/>
              <a:gd name="connsiteY19" fmla="*/ 6727332 h 10162601"/>
              <a:gd name="connsiteX20" fmla="*/ 100362 w 2397376"/>
              <a:gd name="connsiteY20" fmla="*/ 6823025 h 10162601"/>
              <a:gd name="connsiteX21" fmla="*/ 15301 w 2397376"/>
              <a:gd name="connsiteY21" fmla="*/ 7088839 h 10162601"/>
              <a:gd name="connsiteX22" fmla="*/ 334278 w 2397376"/>
              <a:gd name="connsiteY22" fmla="*/ 7248327 h 10162601"/>
              <a:gd name="connsiteX23" fmla="*/ 631990 w 2397376"/>
              <a:gd name="connsiteY23" fmla="*/ 7344020 h 10162601"/>
              <a:gd name="connsiteX24" fmla="*/ 642622 w 2397376"/>
              <a:gd name="connsiteY24" fmla="*/ 7620467 h 10162601"/>
              <a:gd name="connsiteX25" fmla="*/ 802111 w 2397376"/>
              <a:gd name="connsiteY25" fmla="*/ 7758690 h 10162601"/>
              <a:gd name="connsiteX26" fmla="*/ 982864 w 2397376"/>
              <a:gd name="connsiteY26" fmla="*/ 7748057 h 10162601"/>
              <a:gd name="connsiteX27" fmla="*/ 1216780 w 2397376"/>
              <a:gd name="connsiteY27" fmla="*/ 7907546 h 10162601"/>
              <a:gd name="connsiteX28" fmla="*/ 1535757 w 2397376"/>
              <a:gd name="connsiteY28" fmla="*/ 7981974 h 10162601"/>
              <a:gd name="connsiteX29" fmla="*/ 1599553 w 2397376"/>
              <a:gd name="connsiteY29" fmla="*/ 8173360 h 10162601"/>
              <a:gd name="connsiteX30" fmla="*/ 1907897 w 2397376"/>
              <a:gd name="connsiteY30" fmla="*/ 8343481 h 10162601"/>
              <a:gd name="connsiteX31" fmla="*/ 1886632 w 2397376"/>
              <a:gd name="connsiteY31" fmla="*/ 8694355 h 10162601"/>
              <a:gd name="connsiteX32" fmla="*/ 2354464 w 2397376"/>
              <a:gd name="connsiteY32" fmla="*/ 9130290 h 10162601"/>
              <a:gd name="connsiteX33" fmla="*/ 2333199 w 2397376"/>
              <a:gd name="connsiteY33" fmla="*/ 9661918 h 10162601"/>
              <a:gd name="connsiteX34" fmla="*/ 2217193 w 2397376"/>
              <a:gd name="connsiteY34" fmla="*/ 10162601 h 10162601"/>
              <a:gd name="connsiteX0" fmla="*/ 661190 w 2397376"/>
              <a:gd name="connsiteY0" fmla="*/ 614564 h 10162601"/>
              <a:gd name="connsiteX1" fmla="*/ 797667 w 2397376"/>
              <a:gd name="connsiteY1" fmla="*/ 300666 h 10162601"/>
              <a:gd name="connsiteX2" fmla="*/ 975088 w 2397376"/>
              <a:gd name="connsiteY2" fmla="*/ 27710 h 10162601"/>
              <a:gd name="connsiteX3" fmla="*/ 1193452 w 2397376"/>
              <a:gd name="connsiteY3" fmla="*/ 27710 h 10162601"/>
              <a:gd name="connsiteX4" fmla="*/ 1288987 w 2397376"/>
              <a:gd name="connsiteY4" fmla="*/ 191483 h 10162601"/>
              <a:gd name="connsiteX5" fmla="*/ 1234396 w 2397376"/>
              <a:gd name="connsiteY5" fmla="*/ 559973 h 10162601"/>
              <a:gd name="connsiteX6" fmla="*/ 1220748 w 2397376"/>
              <a:gd name="connsiteY6" fmla="*/ 764689 h 10162601"/>
              <a:gd name="connsiteX7" fmla="*/ 1630181 w 2397376"/>
              <a:gd name="connsiteY7" fmla="*/ 1133179 h 10162601"/>
              <a:gd name="connsiteX8" fmla="*/ 1712067 w 2397376"/>
              <a:gd name="connsiteY8" fmla="*/ 1460725 h 10162601"/>
              <a:gd name="connsiteX9" fmla="*/ 1384521 w 2397376"/>
              <a:gd name="connsiteY9" fmla="*/ 2306886 h 10162601"/>
              <a:gd name="connsiteX10" fmla="*/ 1384521 w 2397376"/>
              <a:gd name="connsiteY10" fmla="*/ 2866445 h 10162601"/>
              <a:gd name="connsiteX11" fmla="*/ 715781 w 2397376"/>
              <a:gd name="connsiteY11" fmla="*/ 3685310 h 10162601"/>
              <a:gd name="connsiteX12" fmla="*/ 333643 w 2397376"/>
              <a:gd name="connsiteY12" fmla="*/ 4135686 h 10162601"/>
              <a:gd name="connsiteX13" fmla="*/ 415530 w 2397376"/>
              <a:gd name="connsiteY13" fmla="*/ 4681597 h 10162601"/>
              <a:gd name="connsiteX14" fmla="*/ 347291 w 2397376"/>
              <a:gd name="connsiteY14" fmla="*/ 5118325 h 10162601"/>
              <a:gd name="connsiteX15" fmla="*/ 183518 w 2397376"/>
              <a:gd name="connsiteY15" fmla="*/ 5527758 h 10162601"/>
              <a:gd name="connsiteX16" fmla="*/ 169870 w 2397376"/>
              <a:gd name="connsiteY16" fmla="*/ 5855304 h 10162601"/>
              <a:gd name="connsiteX17" fmla="*/ 429971 w 2397376"/>
              <a:gd name="connsiteY17" fmla="*/ 6567843 h 10162601"/>
              <a:gd name="connsiteX18" fmla="*/ 398073 w 2397376"/>
              <a:gd name="connsiteY18" fmla="*/ 6727332 h 10162601"/>
              <a:gd name="connsiteX19" fmla="*/ 100362 w 2397376"/>
              <a:gd name="connsiteY19" fmla="*/ 6823025 h 10162601"/>
              <a:gd name="connsiteX20" fmla="*/ 15301 w 2397376"/>
              <a:gd name="connsiteY20" fmla="*/ 7088839 h 10162601"/>
              <a:gd name="connsiteX21" fmla="*/ 334278 w 2397376"/>
              <a:gd name="connsiteY21" fmla="*/ 7248327 h 10162601"/>
              <a:gd name="connsiteX22" fmla="*/ 631990 w 2397376"/>
              <a:gd name="connsiteY22" fmla="*/ 7344020 h 10162601"/>
              <a:gd name="connsiteX23" fmla="*/ 642622 w 2397376"/>
              <a:gd name="connsiteY23" fmla="*/ 7620467 h 10162601"/>
              <a:gd name="connsiteX24" fmla="*/ 802111 w 2397376"/>
              <a:gd name="connsiteY24" fmla="*/ 7758690 h 10162601"/>
              <a:gd name="connsiteX25" fmla="*/ 982864 w 2397376"/>
              <a:gd name="connsiteY25" fmla="*/ 7748057 h 10162601"/>
              <a:gd name="connsiteX26" fmla="*/ 1216780 w 2397376"/>
              <a:gd name="connsiteY26" fmla="*/ 7907546 h 10162601"/>
              <a:gd name="connsiteX27" fmla="*/ 1535757 w 2397376"/>
              <a:gd name="connsiteY27" fmla="*/ 7981974 h 10162601"/>
              <a:gd name="connsiteX28" fmla="*/ 1599553 w 2397376"/>
              <a:gd name="connsiteY28" fmla="*/ 8173360 h 10162601"/>
              <a:gd name="connsiteX29" fmla="*/ 1907897 w 2397376"/>
              <a:gd name="connsiteY29" fmla="*/ 8343481 h 10162601"/>
              <a:gd name="connsiteX30" fmla="*/ 1886632 w 2397376"/>
              <a:gd name="connsiteY30" fmla="*/ 8694355 h 10162601"/>
              <a:gd name="connsiteX31" fmla="*/ 2354464 w 2397376"/>
              <a:gd name="connsiteY31" fmla="*/ 9130290 h 10162601"/>
              <a:gd name="connsiteX32" fmla="*/ 2333199 w 2397376"/>
              <a:gd name="connsiteY32" fmla="*/ 9661918 h 10162601"/>
              <a:gd name="connsiteX33" fmla="*/ 2217193 w 2397376"/>
              <a:gd name="connsiteY33" fmla="*/ 10162601 h 10162601"/>
              <a:gd name="connsiteX0" fmla="*/ 797667 w 2397376"/>
              <a:gd name="connsiteY0" fmla="*/ 300666 h 10162601"/>
              <a:gd name="connsiteX1" fmla="*/ 975088 w 2397376"/>
              <a:gd name="connsiteY1" fmla="*/ 27710 h 10162601"/>
              <a:gd name="connsiteX2" fmla="*/ 1193452 w 2397376"/>
              <a:gd name="connsiteY2" fmla="*/ 27710 h 10162601"/>
              <a:gd name="connsiteX3" fmla="*/ 1288987 w 2397376"/>
              <a:gd name="connsiteY3" fmla="*/ 191483 h 10162601"/>
              <a:gd name="connsiteX4" fmla="*/ 1234396 w 2397376"/>
              <a:gd name="connsiteY4" fmla="*/ 559973 h 10162601"/>
              <a:gd name="connsiteX5" fmla="*/ 1220748 w 2397376"/>
              <a:gd name="connsiteY5" fmla="*/ 764689 h 10162601"/>
              <a:gd name="connsiteX6" fmla="*/ 1630181 w 2397376"/>
              <a:gd name="connsiteY6" fmla="*/ 1133179 h 10162601"/>
              <a:gd name="connsiteX7" fmla="*/ 1712067 w 2397376"/>
              <a:gd name="connsiteY7" fmla="*/ 1460725 h 10162601"/>
              <a:gd name="connsiteX8" fmla="*/ 1384521 w 2397376"/>
              <a:gd name="connsiteY8" fmla="*/ 2306886 h 10162601"/>
              <a:gd name="connsiteX9" fmla="*/ 1384521 w 2397376"/>
              <a:gd name="connsiteY9" fmla="*/ 2866445 h 10162601"/>
              <a:gd name="connsiteX10" fmla="*/ 715781 w 2397376"/>
              <a:gd name="connsiteY10" fmla="*/ 3685310 h 10162601"/>
              <a:gd name="connsiteX11" fmla="*/ 333643 w 2397376"/>
              <a:gd name="connsiteY11" fmla="*/ 4135686 h 10162601"/>
              <a:gd name="connsiteX12" fmla="*/ 415530 w 2397376"/>
              <a:gd name="connsiteY12" fmla="*/ 4681597 h 10162601"/>
              <a:gd name="connsiteX13" fmla="*/ 347291 w 2397376"/>
              <a:gd name="connsiteY13" fmla="*/ 5118325 h 10162601"/>
              <a:gd name="connsiteX14" fmla="*/ 183518 w 2397376"/>
              <a:gd name="connsiteY14" fmla="*/ 5527758 h 10162601"/>
              <a:gd name="connsiteX15" fmla="*/ 169870 w 2397376"/>
              <a:gd name="connsiteY15" fmla="*/ 5855304 h 10162601"/>
              <a:gd name="connsiteX16" fmla="*/ 429971 w 2397376"/>
              <a:gd name="connsiteY16" fmla="*/ 6567843 h 10162601"/>
              <a:gd name="connsiteX17" fmla="*/ 398073 w 2397376"/>
              <a:gd name="connsiteY17" fmla="*/ 6727332 h 10162601"/>
              <a:gd name="connsiteX18" fmla="*/ 100362 w 2397376"/>
              <a:gd name="connsiteY18" fmla="*/ 6823025 h 10162601"/>
              <a:gd name="connsiteX19" fmla="*/ 15301 w 2397376"/>
              <a:gd name="connsiteY19" fmla="*/ 7088839 h 10162601"/>
              <a:gd name="connsiteX20" fmla="*/ 334278 w 2397376"/>
              <a:gd name="connsiteY20" fmla="*/ 7248327 h 10162601"/>
              <a:gd name="connsiteX21" fmla="*/ 631990 w 2397376"/>
              <a:gd name="connsiteY21" fmla="*/ 7344020 h 10162601"/>
              <a:gd name="connsiteX22" fmla="*/ 642622 w 2397376"/>
              <a:gd name="connsiteY22" fmla="*/ 7620467 h 10162601"/>
              <a:gd name="connsiteX23" fmla="*/ 802111 w 2397376"/>
              <a:gd name="connsiteY23" fmla="*/ 7758690 h 10162601"/>
              <a:gd name="connsiteX24" fmla="*/ 982864 w 2397376"/>
              <a:gd name="connsiteY24" fmla="*/ 7748057 h 10162601"/>
              <a:gd name="connsiteX25" fmla="*/ 1216780 w 2397376"/>
              <a:gd name="connsiteY25" fmla="*/ 7907546 h 10162601"/>
              <a:gd name="connsiteX26" fmla="*/ 1535757 w 2397376"/>
              <a:gd name="connsiteY26" fmla="*/ 7981974 h 10162601"/>
              <a:gd name="connsiteX27" fmla="*/ 1599553 w 2397376"/>
              <a:gd name="connsiteY27" fmla="*/ 8173360 h 10162601"/>
              <a:gd name="connsiteX28" fmla="*/ 1907897 w 2397376"/>
              <a:gd name="connsiteY28" fmla="*/ 8343481 h 10162601"/>
              <a:gd name="connsiteX29" fmla="*/ 1886632 w 2397376"/>
              <a:gd name="connsiteY29" fmla="*/ 8694355 h 10162601"/>
              <a:gd name="connsiteX30" fmla="*/ 2354464 w 2397376"/>
              <a:gd name="connsiteY30" fmla="*/ 9130290 h 10162601"/>
              <a:gd name="connsiteX31" fmla="*/ 2333199 w 2397376"/>
              <a:gd name="connsiteY31" fmla="*/ 9661918 h 10162601"/>
              <a:gd name="connsiteX32" fmla="*/ 2217193 w 2397376"/>
              <a:gd name="connsiteY32" fmla="*/ 10162601 h 10162601"/>
              <a:gd name="connsiteX0" fmla="*/ 975088 w 2397376"/>
              <a:gd name="connsiteY0" fmla="*/ 27710 h 10162601"/>
              <a:gd name="connsiteX1" fmla="*/ 1193452 w 2397376"/>
              <a:gd name="connsiteY1" fmla="*/ 27710 h 10162601"/>
              <a:gd name="connsiteX2" fmla="*/ 1288987 w 2397376"/>
              <a:gd name="connsiteY2" fmla="*/ 191483 h 10162601"/>
              <a:gd name="connsiteX3" fmla="*/ 1234396 w 2397376"/>
              <a:gd name="connsiteY3" fmla="*/ 559973 h 10162601"/>
              <a:gd name="connsiteX4" fmla="*/ 1220748 w 2397376"/>
              <a:gd name="connsiteY4" fmla="*/ 764689 h 10162601"/>
              <a:gd name="connsiteX5" fmla="*/ 1630181 w 2397376"/>
              <a:gd name="connsiteY5" fmla="*/ 1133179 h 10162601"/>
              <a:gd name="connsiteX6" fmla="*/ 1712067 w 2397376"/>
              <a:gd name="connsiteY6" fmla="*/ 1460725 h 10162601"/>
              <a:gd name="connsiteX7" fmla="*/ 1384521 w 2397376"/>
              <a:gd name="connsiteY7" fmla="*/ 2306886 h 10162601"/>
              <a:gd name="connsiteX8" fmla="*/ 1384521 w 2397376"/>
              <a:gd name="connsiteY8" fmla="*/ 2866445 h 10162601"/>
              <a:gd name="connsiteX9" fmla="*/ 715781 w 2397376"/>
              <a:gd name="connsiteY9" fmla="*/ 3685310 h 10162601"/>
              <a:gd name="connsiteX10" fmla="*/ 333643 w 2397376"/>
              <a:gd name="connsiteY10" fmla="*/ 4135686 h 10162601"/>
              <a:gd name="connsiteX11" fmla="*/ 415530 w 2397376"/>
              <a:gd name="connsiteY11" fmla="*/ 4681597 h 10162601"/>
              <a:gd name="connsiteX12" fmla="*/ 347291 w 2397376"/>
              <a:gd name="connsiteY12" fmla="*/ 5118325 h 10162601"/>
              <a:gd name="connsiteX13" fmla="*/ 183518 w 2397376"/>
              <a:gd name="connsiteY13" fmla="*/ 5527758 h 10162601"/>
              <a:gd name="connsiteX14" fmla="*/ 169870 w 2397376"/>
              <a:gd name="connsiteY14" fmla="*/ 5855304 h 10162601"/>
              <a:gd name="connsiteX15" fmla="*/ 429971 w 2397376"/>
              <a:gd name="connsiteY15" fmla="*/ 6567843 h 10162601"/>
              <a:gd name="connsiteX16" fmla="*/ 398073 w 2397376"/>
              <a:gd name="connsiteY16" fmla="*/ 6727332 h 10162601"/>
              <a:gd name="connsiteX17" fmla="*/ 100362 w 2397376"/>
              <a:gd name="connsiteY17" fmla="*/ 6823025 h 10162601"/>
              <a:gd name="connsiteX18" fmla="*/ 15301 w 2397376"/>
              <a:gd name="connsiteY18" fmla="*/ 7088839 h 10162601"/>
              <a:gd name="connsiteX19" fmla="*/ 334278 w 2397376"/>
              <a:gd name="connsiteY19" fmla="*/ 7248327 h 10162601"/>
              <a:gd name="connsiteX20" fmla="*/ 631990 w 2397376"/>
              <a:gd name="connsiteY20" fmla="*/ 7344020 h 10162601"/>
              <a:gd name="connsiteX21" fmla="*/ 642622 w 2397376"/>
              <a:gd name="connsiteY21" fmla="*/ 7620467 h 10162601"/>
              <a:gd name="connsiteX22" fmla="*/ 802111 w 2397376"/>
              <a:gd name="connsiteY22" fmla="*/ 7758690 h 10162601"/>
              <a:gd name="connsiteX23" fmla="*/ 982864 w 2397376"/>
              <a:gd name="connsiteY23" fmla="*/ 7748057 h 10162601"/>
              <a:gd name="connsiteX24" fmla="*/ 1216780 w 2397376"/>
              <a:gd name="connsiteY24" fmla="*/ 7907546 h 10162601"/>
              <a:gd name="connsiteX25" fmla="*/ 1535757 w 2397376"/>
              <a:gd name="connsiteY25" fmla="*/ 7981974 h 10162601"/>
              <a:gd name="connsiteX26" fmla="*/ 1599553 w 2397376"/>
              <a:gd name="connsiteY26" fmla="*/ 8173360 h 10162601"/>
              <a:gd name="connsiteX27" fmla="*/ 1907897 w 2397376"/>
              <a:gd name="connsiteY27" fmla="*/ 8343481 h 10162601"/>
              <a:gd name="connsiteX28" fmla="*/ 1886632 w 2397376"/>
              <a:gd name="connsiteY28" fmla="*/ 8694355 h 10162601"/>
              <a:gd name="connsiteX29" fmla="*/ 2354464 w 2397376"/>
              <a:gd name="connsiteY29" fmla="*/ 9130290 h 10162601"/>
              <a:gd name="connsiteX30" fmla="*/ 2333199 w 2397376"/>
              <a:gd name="connsiteY30" fmla="*/ 9661918 h 10162601"/>
              <a:gd name="connsiteX31" fmla="*/ 2217193 w 2397376"/>
              <a:gd name="connsiteY31" fmla="*/ 10162601 h 10162601"/>
              <a:gd name="connsiteX0" fmla="*/ 1193452 w 2397376"/>
              <a:gd name="connsiteY0" fmla="*/ 0 h 10134891"/>
              <a:gd name="connsiteX1" fmla="*/ 1288987 w 2397376"/>
              <a:gd name="connsiteY1" fmla="*/ 163773 h 10134891"/>
              <a:gd name="connsiteX2" fmla="*/ 1234396 w 2397376"/>
              <a:gd name="connsiteY2" fmla="*/ 532263 h 10134891"/>
              <a:gd name="connsiteX3" fmla="*/ 1220748 w 2397376"/>
              <a:gd name="connsiteY3" fmla="*/ 736979 h 10134891"/>
              <a:gd name="connsiteX4" fmla="*/ 1630181 w 2397376"/>
              <a:gd name="connsiteY4" fmla="*/ 1105469 h 10134891"/>
              <a:gd name="connsiteX5" fmla="*/ 1712067 w 2397376"/>
              <a:gd name="connsiteY5" fmla="*/ 1433015 h 10134891"/>
              <a:gd name="connsiteX6" fmla="*/ 1384521 w 2397376"/>
              <a:gd name="connsiteY6" fmla="*/ 2279176 h 10134891"/>
              <a:gd name="connsiteX7" fmla="*/ 1384521 w 2397376"/>
              <a:gd name="connsiteY7" fmla="*/ 2838735 h 10134891"/>
              <a:gd name="connsiteX8" fmla="*/ 715781 w 2397376"/>
              <a:gd name="connsiteY8" fmla="*/ 3657600 h 10134891"/>
              <a:gd name="connsiteX9" fmla="*/ 333643 w 2397376"/>
              <a:gd name="connsiteY9" fmla="*/ 4107976 h 10134891"/>
              <a:gd name="connsiteX10" fmla="*/ 415530 w 2397376"/>
              <a:gd name="connsiteY10" fmla="*/ 4653887 h 10134891"/>
              <a:gd name="connsiteX11" fmla="*/ 347291 w 2397376"/>
              <a:gd name="connsiteY11" fmla="*/ 5090615 h 10134891"/>
              <a:gd name="connsiteX12" fmla="*/ 183518 w 2397376"/>
              <a:gd name="connsiteY12" fmla="*/ 5500048 h 10134891"/>
              <a:gd name="connsiteX13" fmla="*/ 169870 w 2397376"/>
              <a:gd name="connsiteY13" fmla="*/ 5827594 h 10134891"/>
              <a:gd name="connsiteX14" fmla="*/ 429971 w 2397376"/>
              <a:gd name="connsiteY14" fmla="*/ 6540133 h 10134891"/>
              <a:gd name="connsiteX15" fmla="*/ 398073 w 2397376"/>
              <a:gd name="connsiteY15" fmla="*/ 6699622 h 10134891"/>
              <a:gd name="connsiteX16" fmla="*/ 100362 w 2397376"/>
              <a:gd name="connsiteY16" fmla="*/ 6795315 h 10134891"/>
              <a:gd name="connsiteX17" fmla="*/ 15301 w 2397376"/>
              <a:gd name="connsiteY17" fmla="*/ 7061129 h 10134891"/>
              <a:gd name="connsiteX18" fmla="*/ 334278 w 2397376"/>
              <a:gd name="connsiteY18" fmla="*/ 7220617 h 10134891"/>
              <a:gd name="connsiteX19" fmla="*/ 631990 w 2397376"/>
              <a:gd name="connsiteY19" fmla="*/ 7316310 h 10134891"/>
              <a:gd name="connsiteX20" fmla="*/ 642622 w 2397376"/>
              <a:gd name="connsiteY20" fmla="*/ 7592757 h 10134891"/>
              <a:gd name="connsiteX21" fmla="*/ 802111 w 2397376"/>
              <a:gd name="connsiteY21" fmla="*/ 7730980 h 10134891"/>
              <a:gd name="connsiteX22" fmla="*/ 982864 w 2397376"/>
              <a:gd name="connsiteY22" fmla="*/ 7720347 h 10134891"/>
              <a:gd name="connsiteX23" fmla="*/ 1216780 w 2397376"/>
              <a:gd name="connsiteY23" fmla="*/ 7879836 h 10134891"/>
              <a:gd name="connsiteX24" fmla="*/ 1535757 w 2397376"/>
              <a:gd name="connsiteY24" fmla="*/ 7954264 h 10134891"/>
              <a:gd name="connsiteX25" fmla="*/ 1599553 w 2397376"/>
              <a:gd name="connsiteY25" fmla="*/ 8145650 h 10134891"/>
              <a:gd name="connsiteX26" fmla="*/ 1907897 w 2397376"/>
              <a:gd name="connsiteY26" fmla="*/ 8315771 h 10134891"/>
              <a:gd name="connsiteX27" fmla="*/ 1886632 w 2397376"/>
              <a:gd name="connsiteY27" fmla="*/ 8666645 h 10134891"/>
              <a:gd name="connsiteX28" fmla="*/ 2354464 w 2397376"/>
              <a:gd name="connsiteY28" fmla="*/ 9102580 h 10134891"/>
              <a:gd name="connsiteX29" fmla="*/ 2333199 w 2397376"/>
              <a:gd name="connsiteY29" fmla="*/ 9634208 h 10134891"/>
              <a:gd name="connsiteX30" fmla="*/ 2217193 w 2397376"/>
              <a:gd name="connsiteY30" fmla="*/ 10134891 h 10134891"/>
              <a:gd name="connsiteX0" fmla="*/ 1288987 w 2397376"/>
              <a:gd name="connsiteY0" fmla="*/ 0 h 9971118"/>
              <a:gd name="connsiteX1" fmla="*/ 1234396 w 2397376"/>
              <a:gd name="connsiteY1" fmla="*/ 368490 h 9971118"/>
              <a:gd name="connsiteX2" fmla="*/ 1220748 w 2397376"/>
              <a:gd name="connsiteY2" fmla="*/ 573206 h 9971118"/>
              <a:gd name="connsiteX3" fmla="*/ 1630181 w 2397376"/>
              <a:gd name="connsiteY3" fmla="*/ 941696 h 9971118"/>
              <a:gd name="connsiteX4" fmla="*/ 1712067 w 2397376"/>
              <a:gd name="connsiteY4" fmla="*/ 1269242 h 9971118"/>
              <a:gd name="connsiteX5" fmla="*/ 1384521 w 2397376"/>
              <a:gd name="connsiteY5" fmla="*/ 2115403 h 9971118"/>
              <a:gd name="connsiteX6" fmla="*/ 1384521 w 2397376"/>
              <a:gd name="connsiteY6" fmla="*/ 2674962 h 9971118"/>
              <a:gd name="connsiteX7" fmla="*/ 715781 w 2397376"/>
              <a:gd name="connsiteY7" fmla="*/ 3493827 h 9971118"/>
              <a:gd name="connsiteX8" fmla="*/ 333643 w 2397376"/>
              <a:gd name="connsiteY8" fmla="*/ 3944203 h 9971118"/>
              <a:gd name="connsiteX9" fmla="*/ 415530 w 2397376"/>
              <a:gd name="connsiteY9" fmla="*/ 4490114 h 9971118"/>
              <a:gd name="connsiteX10" fmla="*/ 347291 w 2397376"/>
              <a:gd name="connsiteY10" fmla="*/ 4926842 h 9971118"/>
              <a:gd name="connsiteX11" fmla="*/ 183518 w 2397376"/>
              <a:gd name="connsiteY11" fmla="*/ 5336275 h 9971118"/>
              <a:gd name="connsiteX12" fmla="*/ 169870 w 2397376"/>
              <a:gd name="connsiteY12" fmla="*/ 5663821 h 9971118"/>
              <a:gd name="connsiteX13" fmla="*/ 429971 w 2397376"/>
              <a:gd name="connsiteY13" fmla="*/ 6376360 h 9971118"/>
              <a:gd name="connsiteX14" fmla="*/ 398073 w 2397376"/>
              <a:gd name="connsiteY14" fmla="*/ 6535849 h 9971118"/>
              <a:gd name="connsiteX15" fmla="*/ 100362 w 2397376"/>
              <a:gd name="connsiteY15" fmla="*/ 6631542 h 9971118"/>
              <a:gd name="connsiteX16" fmla="*/ 15301 w 2397376"/>
              <a:gd name="connsiteY16" fmla="*/ 6897356 h 9971118"/>
              <a:gd name="connsiteX17" fmla="*/ 334278 w 2397376"/>
              <a:gd name="connsiteY17" fmla="*/ 7056844 h 9971118"/>
              <a:gd name="connsiteX18" fmla="*/ 631990 w 2397376"/>
              <a:gd name="connsiteY18" fmla="*/ 7152537 h 9971118"/>
              <a:gd name="connsiteX19" fmla="*/ 642622 w 2397376"/>
              <a:gd name="connsiteY19" fmla="*/ 7428984 h 9971118"/>
              <a:gd name="connsiteX20" fmla="*/ 802111 w 2397376"/>
              <a:gd name="connsiteY20" fmla="*/ 7567207 h 9971118"/>
              <a:gd name="connsiteX21" fmla="*/ 982864 w 2397376"/>
              <a:gd name="connsiteY21" fmla="*/ 7556574 h 9971118"/>
              <a:gd name="connsiteX22" fmla="*/ 1216780 w 2397376"/>
              <a:gd name="connsiteY22" fmla="*/ 7716063 h 9971118"/>
              <a:gd name="connsiteX23" fmla="*/ 1535757 w 2397376"/>
              <a:gd name="connsiteY23" fmla="*/ 7790491 h 9971118"/>
              <a:gd name="connsiteX24" fmla="*/ 1599553 w 2397376"/>
              <a:gd name="connsiteY24" fmla="*/ 7981877 h 9971118"/>
              <a:gd name="connsiteX25" fmla="*/ 1907897 w 2397376"/>
              <a:gd name="connsiteY25" fmla="*/ 8151998 h 9971118"/>
              <a:gd name="connsiteX26" fmla="*/ 1886632 w 2397376"/>
              <a:gd name="connsiteY26" fmla="*/ 8502872 h 9971118"/>
              <a:gd name="connsiteX27" fmla="*/ 2354464 w 2397376"/>
              <a:gd name="connsiteY27" fmla="*/ 8938807 h 9971118"/>
              <a:gd name="connsiteX28" fmla="*/ 2333199 w 2397376"/>
              <a:gd name="connsiteY28" fmla="*/ 9470435 h 9971118"/>
              <a:gd name="connsiteX29" fmla="*/ 2217193 w 2397376"/>
              <a:gd name="connsiteY29" fmla="*/ 9971118 h 9971118"/>
              <a:gd name="connsiteX0" fmla="*/ 1234396 w 2397376"/>
              <a:gd name="connsiteY0" fmla="*/ 0 h 9602628"/>
              <a:gd name="connsiteX1" fmla="*/ 1220748 w 2397376"/>
              <a:gd name="connsiteY1" fmla="*/ 204716 h 9602628"/>
              <a:gd name="connsiteX2" fmla="*/ 1630181 w 2397376"/>
              <a:gd name="connsiteY2" fmla="*/ 573206 h 9602628"/>
              <a:gd name="connsiteX3" fmla="*/ 1712067 w 2397376"/>
              <a:gd name="connsiteY3" fmla="*/ 900752 h 9602628"/>
              <a:gd name="connsiteX4" fmla="*/ 1384521 w 2397376"/>
              <a:gd name="connsiteY4" fmla="*/ 1746913 h 9602628"/>
              <a:gd name="connsiteX5" fmla="*/ 1384521 w 2397376"/>
              <a:gd name="connsiteY5" fmla="*/ 2306472 h 9602628"/>
              <a:gd name="connsiteX6" fmla="*/ 715781 w 2397376"/>
              <a:gd name="connsiteY6" fmla="*/ 3125337 h 9602628"/>
              <a:gd name="connsiteX7" fmla="*/ 333643 w 2397376"/>
              <a:gd name="connsiteY7" fmla="*/ 3575713 h 9602628"/>
              <a:gd name="connsiteX8" fmla="*/ 415530 w 2397376"/>
              <a:gd name="connsiteY8" fmla="*/ 4121624 h 9602628"/>
              <a:gd name="connsiteX9" fmla="*/ 347291 w 2397376"/>
              <a:gd name="connsiteY9" fmla="*/ 4558352 h 9602628"/>
              <a:gd name="connsiteX10" fmla="*/ 183518 w 2397376"/>
              <a:gd name="connsiteY10" fmla="*/ 4967785 h 9602628"/>
              <a:gd name="connsiteX11" fmla="*/ 169870 w 2397376"/>
              <a:gd name="connsiteY11" fmla="*/ 5295331 h 9602628"/>
              <a:gd name="connsiteX12" fmla="*/ 429971 w 2397376"/>
              <a:gd name="connsiteY12" fmla="*/ 6007870 h 9602628"/>
              <a:gd name="connsiteX13" fmla="*/ 398073 w 2397376"/>
              <a:gd name="connsiteY13" fmla="*/ 6167359 h 9602628"/>
              <a:gd name="connsiteX14" fmla="*/ 100362 w 2397376"/>
              <a:gd name="connsiteY14" fmla="*/ 6263052 h 9602628"/>
              <a:gd name="connsiteX15" fmla="*/ 15301 w 2397376"/>
              <a:gd name="connsiteY15" fmla="*/ 6528866 h 9602628"/>
              <a:gd name="connsiteX16" fmla="*/ 334278 w 2397376"/>
              <a:gd name="connsiteY16" fmla="*/ 6688354 h 9602628"/>
              <a:gd name="connsiteX17" fmla="*/ 631990 w 2397376"/>
              <a:gd name="connsiteY17" fmla="*/ 6784047 h 9602628"/>
              <a:gd name="connsiteX18" fmla="*/ 642622 w 2397376"/>
              <a:gd name="connsiteY18" fmla="*/ 7060494 h 9602628"/>
              <a:gd name="connsiteX19" fmla="*/ 802111 w 2397376"/>
              <a:gd name="connsiteY19" fmla="*/ 7198717 h 9602628"/>
              <a:gd name="connsiteX20" fmla="*/ 982864 w 2397376"/>
              <a:gd name="connsiteY20" fmla="*/ 7188084 h 9602628"/>
              <a:gd name="connsiteX21" fmla="*/ 1216780 w 2397376"/>
              <a:gd name="connsiteY21" fmla="*/ 7347573 h 9602628"/>
              <a:gd name="connsiteX22" fmla="*/ 1535757 w 2397376"/>
              <a:gd name="connsiteY22" fmla="*/ 7422001 h 9602628"/>
              <a:gd name="connsiteX23" fmla="*/ 1599553 w 2397376"/>
              <a:gd name="connsiteY23" fmla="*/ 7613387 h 9602628"/>
              <a:gd name="connsiteX24" fmla="*/ 1907897 w 2397376"/>
              <a:gd name="connsiteY24" fmla="*/ 7783508 h 9602628"/>
              <a:gd name="connsiteX25" fmla="*/ 1886632 w 2397376"/>
              <a:gd name="connsiteY25" fmla="*/ 8134382 h 9602628"/>
              <a:gd name="connsiteX26" fmla="*/ 2354464 w 2397376"/>
              <a:gd name="connsiteY26" fmla="*/ 8570317 h 9602628"/>
              <a:gd name="connsiteX27" fmla="*/ 2333199 w 2397376"/>
              <a:gd name="connsiteY27" fmla="*/ 9101945 h 9602628"/>
              <a:gd name="connsiteX28" fmla="*/ 2217193 w 2397376"/>
              <a:gd name="connsiteY28" fmla="*/ 9602628 h 9602628"/>
              <a:gd name="connsiteX0" fmla="*/ 1220748 w 2397376"/>
              <a:gd name="connsiteY0" fmla="*/ 0 h 9397912"/>
              <a:gd name="connsiteX1" fmla="*/ 1630181 w 2397376"/>
              <a:gd name="connsiteY1" fmla="*/ 368490 h 9397912"/>
              <a:gd name="connsiteX2" fmla="*/ 1712067 w 2397376"/>
              <a:gd name="connsiteY2" fmla="*/ 696036 h 9397912"/>
              <a:gd name="connsiteX3" fmla="*/ 1384521 w 2397376"/>
              <a:gd name="connsiteY3" fmla="*/ 1542197 h 9397912"/>
              <a:gd name="connsiteX4" fmla="*/ 1384521 w 2397376"/>
              <a:gd name="connsiteY4" fmla="*/ 2101756 h 9397912"/>
              <a:gd name="connsiteX5" fmla="*/ 715781 w 2397376"/>
              <a:gd name="connsiteY5" fmla="*/ 2920621 h 9397912"/>
              <a:gd name="connsiteX6" fmla="*/ 333643 w 2397376"/>
              <a:gd name="connsiteY6" fmla="*/ 3370997 h 9397912"/>
              <a:gd name="connsiteX7" fmla="*/ 415530 w 2397376"/>
              <a:gd name="connsiteY7" fmla="*/ 3916908 h 9397912"/>
              <a:gd name="connsiteX8" fmla="*/ 347291 w 2397376"/>
              <a:gd name="connsiteY8" fmla="*/ 4353636 h 9397912"/>
              <a:gd name="connsiteX9" fmla="*/ 183518 w 2397376"/>
              <a:gd name="connsiteY9" fmla="*/ 4763069 h 9397912"/>
              <a:gd name="connsiteX10" fmla="*/ 169870 w 2397376"/>
              <a:gd name="connsiteY10" fmla="*/ 5090615 h 9397912"/>
              <a:gd name="connsiteX11" fmla="*/ 429971 w 2397376"/>
              <a:gd name="connsiteY11" fmla="*/ 5803154 h 9397912"/>
              <a:gd name="connsiteX12" fmla="*/ 398073 w 2397376"/>
              <a:gd name="connsiteY12" fmla="*/ 5962643 h 9397912"/>
              <a:gd name="connsiteX13" fmla="*/ 100362 w 2397376"/>
              <a:gd name="connsiteY13" fmla="*/ 6058336 h 9397912"/>
              <a:gd name="connsiteX14" fmla="*/ 15301 w 2397376"/>
              <a:gd name="connsiteY14" fmla="*/ 6324150 h 9397912"/>
              <a:gd name="connsiteX15" fmla="*/ 334278 w 2397376"/>
              <a:gd name="connsiteY15" fmla="*/ 6483638 h 9397912"/>
              <a:gd name="connsiteX16" fmla="*/ 631990 w 2397376"/>
              <a:gd name="connsiteY16" fmla="*/ 6579331 h 9397912"/>
              <a:gd name="connsiteX17" fmla="*/ 642622 w 2397376"/>
              <a:gd name="connsiteY17" fmla="*/ 6855778 h 9397912"/>
              <a:gd name="connsiteX18" fmla="*/ 802111 w 2397376"/>
              <a:gd name="connsiteY18" fmla="*/ 6994001 h 9397912"/>
              <a:gd name="connsiteX19" fmla="*/ 982864 w 2397376"/>
              <a:gd name="connsiteY19" fmla="*/ 6983368 h 9397912"/>
              <a:gd name="connsiteX20" fmla="*/ 1216780 w 2397376"/>
              <a:gd name="connsiteY20" fmla="*/ 7142857 h 9397912"/>
              <a:gd name="connsiteX21" fmla="*/ 1535757 w 2397376"/>
              <a:gd name="connsiteY21" fmla="*/ 7217285 h 9397912"/>
              <a:gd name="connsiteX22" fmla="*/ 1599553 w 2397376"/>
              <a:gd name="connsiteY22" fmla="*/ 7408671 h 9397912"/>
              <a:gd name="connsiteX23" fmla="*/ 1907897 w 2397376"/>
              <a:gd name="connsiteY23" fmla="*/ 7578792 h 9397912"/>
              <a:gd name="connsiteX24" fmla="*/ 1886632 w 2397376"/>
              <a:gd name="connsiteY24" fmla="*/ 7929666 h 9397912"/>
              <a:gd name="connsiteX25" fmla="*/ 2354464 w 2397376"/>
              <a:gd name="connsiteY25" fmla="*/ 8365601 h 9397912"/>
              <a:gd name="connsiteX26" fmla="*/ 2333199 w 2397376"/>
              <a:gd name="connsiteY26" fmla="*/ 8897229 h 9397912"/>
              <a:gd name="connsiteX27" fmla="*/ 2217193 w 2397376"/>
              <a:gd name="connsiteY27" fmla="*/ 9397912 h 9397912"/>
              <a:gd name="connsiteX0" fmla="*/ 1630181 w 2397376"/>
              <a:gd name="connsiteY0" fmla="*/ 0 h 9029422"/>
              <a:gd name="connsiteX1" fmla="*/ 1712067 w 2397376"/>
              <a:gd name="connsiteY1" fmla="*/ 327546 h 9029422"/>
              <a:gd name="connsiteX2" fmla="*/ 1384521 w 2397376"/>
              <a:gd name="connsiteY2" fmla="*/ 1173707 h 9029422"/>
              <a:gd name="connsiteX3" fmla="*/ 1384521 w 2397376"/>
              <a:gd name="connsiteY3" fmla="*/ 1733266 h 9029422"/>
              <a:gd name="connsiteX4" fmla="*/ 715781 w 2397376"/>
              <a:gd name="connsiteY4" fmla="*/ 2552131 h 9029422"/>
              <a:gd name="connsiteX5" fmla="*/ 333643 w 2397376"/>
              <a:gd name="connsiteY5" fmla="*/ 3002507 h 9029422"/>
              <a:gd name="connsiteX6" fmla="*/ 415530 w 2397376"/>
              <a:gd name="connsiteY6" fmla="*/ 3548418 h 9029422"/>
              <a:gd name="connsiteX7" fmla="*/ 347291 w 2397376"/>
              <a:gd name="connsiteY7" fmla="*/ 3985146 h 9029422"/>
              <a:gd name="connsiteX8" fmla="*/ 183518 w 2397376"/>
              <a:gd name="connsiteY8" fmla="*/ 4394579 h 9029422"/>
              <a:gd name="connsiteX9" fmla="*/ 169870 w 2397376"/>
              <a:gd name="connsiteY9" fmla="*/ 4722125 h 9029422"/>
              <a:gd name="connsiteX10" fmla="*/ 429971 w 2397376"/>
              <a:gd name="connsiteY10" fmla="*/ 5434664 h 9029422"/>
              <a:gd name="connsiteX11" fmla="*/ 398073 w 2397376"/>
              <a:gd name="connsiteY11" fmla="*/ 5594153 h 9029422"/>
              <a:gd name="connsiteX12" fmla="*/ 100362 w 2397376"/>
              <a:gd name="connsiteY12" fmla="*/ 5689846 h 9029422"/>
              <a:gd name="connsiteX13" fmla="*/ 15301 w 2397376"/>
              <a:gd name="connsiteY13" fmla="*/ 5955660 h 9029422"/>
              <a:gd name="connsiteX14" fmla="*/ 334278 w 2397376"/>
              <a:gd name="connsiteY14" fmla="*/ 6115148 h 9029422"/>
              <a:gd name="connsiteX15" fmla="*/ 631990 w 2397376"/>
              <a:gd name="connsiteY15" fmla="*/ 6210841 h 9029422"/>
              <a:gd name="connsiteX16" fmla="*/ 642622 w 2397376"/>
              <a:gd name="connsiteY16" fmla="*/ 6487288 h 9029422"/>
              <a:gd name="connsiteX17" fmla="*/ 802111 w 2397376"/>
              <a:gd name="connsiteY17" fmla="*/ 6625511 h 9029422"/>
              <a:gd name="connsiteX18" fmla="*/ 982864 w 2397376"/>
              <a:gd name="connsiteY18" fmla="*/ 6614878 h 9029422"/>
              <a:gd name="connsiteX19" fmla="*/ 1216780 w 2397376"/>
              <a:gd name="connsiteY19" fmla="*/ 6774367 h 9029422"/>
              <a:gd name="connsiteX20" fmla="*/ 1535757 w 2397376"/>
              <a:gd name="connsiteY20" fmla="*/ 6848795 h 9029422"/>
              <a:gd name="connsiteX21" fmla="*/ 1599553 w 2397376"/>
              <a:gd name="connsiteY21" fmla="*/ 7040181 h 9029422"/>
              <a:gd name="connsiteX22" fmla="*/ 1907897 w 2397376"/>
              <a:gd name="connsiteY22" fmla="*/ 7210302 h 9029422"/>
              <a:gd name="connsiteX23" fmla="*/ 1886632 w 2397376"/>
              <a:gd name="connsiteY23" fmla="*/ 7561176 h 9029422"/>
              <a:gd name="connsiteX24" fmla="*/ 2354464 w 2397376"/>
              <a:gd name="connsiteY24" fmla="*/ 7997111 h 9029422"/>
              <a:gd name="connsiteX25" fmla="*/ 2333199 w 2397376"/>
              <a:gd name="connsiteY25" fmla="*/ 8528739 h 9029422"/>
              <a:gd name="connsiteX26" fmla="*/ 2217193 w 2397376"/>
              <a:gd name="connsiteY26" fmla="*/ 9029422 h 9029422"/>
              <a:gd name="connsiteX0" fmla="*/ 1712067 w 2397376"/>
              <a:gd name="connsiteY0" fmla="*/ 0 h 8701876"/>
              <a:gd name="connsiteX1" fmla="*/ 1384521 w 2397376"/>
              <a:gd name="connsiteY1" fmla="*/ 846161 h 8701876"/>
              <a:gd name="connsiteX2" fmla="*/ 1384521 w 2397376"/>
              <a:gd name="connsiteY2" fmla="*/ 1405720 h 8701876"/>
              <a:gd name="connsiteX3" fmla="*/ 715781 w 2397376"/>
              <a:gd name="connsiteY3" fmla="*/ 2224585 h 8701876"/>
              <a:gd name="connsiteX4" fmla="*/ 333643 w 2397376"/>
              <a:gd name="connsiteY4" fmla="*/ 2674961 h 8701876"/>
              <a:gd name="connsiteX5" fmla="*/ 415530 w 2397376"/>
              <a:gd name="connsiteY5" fmla="*/ 3220872 h 8701876"/>
              <a:gd name="connsiteX6" fmla="*/ 347291 w 2397376"/>
              <a:gd name="connsiteY6" fmla="*/ 3657600 h 8701876"/>
              <a:gd name="connsiteX7" fmla="*/ 183518 w 2397376"/>
              <a:gd name="connsiteY7" fmla="*/ 4067033 h 8701876"/>
              <a:gd name="connsiteX8" fmla="*/ 169870 w 2397376"/>
              <a:gd name="connsiteY8" fmla="*/ 4394579 h 8701876"/>
              <a:gd name="connsiteX9" fmla="*/ 429971 w 2397376"/>
              <a:gd name="connsiteY9" fmla="*/ 5107118 h 8701876"/>
              <a:gd name="connsiteX10" fmla="*/ 398073 w 2397376"/>
              <a:gd name="connsiteY10" fmla="*/ 5266607 h 8701876"/>
              <a:gd name="connsiteX11" fmla="*/ 100362 w 2397376"/>
              <a:gd name="connsiteY11" fmla="*/ 5362300 h 8701876"/>
              <a:gd name="connsiteX12" fmla="*/ 15301 w 2397376"/>
              <a:gd name="connsiteY12" fmla="*/ 5628114 h 8701876"/>
              <a:gd name="connsiteX13" fmla="*/ 334278 w 2397376"/>
              <a:gd name="connsiteY13" fmla="*/ 5787602 h 8701876"/>
              <a:gd name="connsiteX14" fmla="*/ 631990 w 2397376"/>
              <a:gd name="connsiteY14" fmla="*/ 5883295 h 8701876"/>
              <a:gd name="connsiteX15" fmla="*/ 642622 w 2397376"/>
              <a:gd name="connsiteY15" fmla="*/ 6159742 h 8701876"/>
              <a:gd name="connsiteX16" fmla="*/ 802111 w 2397376"/>
              <a:gd name="connsiteY16" fmla="*/ 6297965 h 8701876"/>
              <a:gd name="connsiteX17" fmla="*/ 982864 w 2397376"/>
              <a:gd name="connsiteY17" fmla="*/ 6287332 h 8701876"/>
              <a:gd name="connsiteX18" fmla="*/ 1216780 w 2397376"/>
              <a:gd name="connsiteY18" fmla="*/ 6446821 h 8701876"/>
              <a:gd name="connsiteX19" fmla="*/ 1535757 w 2397376"/>
              <a:gd name="connsiteY19" fmla="*/ 6521249 h 8701876"/>
              <a:gd name="connsiteX20" fmla="*/ 1599553 w 2397376"/>
              <a:gd name="connsiteY20" fmla="*/ 6712635 h 8701876"/>
              <a:gd name="connsiteX21" fmla="*/ 1907897 w 2397376"/>
              <a:gd name="connsiteY21" fmla="*/ 6882756 h 8701876"/>
              <a:gd name="connsiteX22" fmla="*/ 1886632 w 2397376"/>
              <a:gd name="connsiteY22" fmla="*/ 7233630 h 8701876"/>
              <a:gd name="connsiteX23" fmla="*/ 2354464 w 2397376"/>
              <a:gd name="connsiteY23" fmla="*/ 7669565 h 8701876"/>
              <a:gd name="connsiteX24" fmla="*/ 2333199 w 2397376"/>
              <a:gd name="connsiteY24" fmla="*/ 8201193 h 8701876"/>
              <a:gd name="connsiteX25" fmla="*/ 2217193 w 2397376"/>
              <a:gd name="connsiteY25" fmla="*/ 8701876 h 8701876"/>
              <a:gd name="connsiteX0" fmla="*/ 1384521 w 2397376"/>
              <a:gd name="connsiteY0" fmla="*/ 0 h 7855715"/>
              <a:gd name="connsiteX1" fmla="*/ 1384521 w 2397376"/>
              <a:gd name="connsiteY1" fmla="*/ 559559 h 7855715"/>
              <a:gd name="connsiteX2" fmla="*/ 715781 w 2397376"/>
              <a:gd name="connsiteY2" fmla="*/ 1378424 h 7855715"/>
              <a:gd name="connsiteX3" fmla="*/ 333643 w 2397376"/>
              <a:gd name="connsiteY3" fmla="*/ 1828800 h 7855715"/>
              <a:gd name="connsiteX4" fmla="*/ 415530 w 2397376"/>
              <a:gd name="connsiteY4" fmla="*/ 2374711 h 7855715"/>
              <a:gd name="connsiteX5" fmla="*/ 347291 w 2397376"/>
              <a:gd name="connsiteY5" fmla="*/ 2811439 h 7855715"/>
              <a:gd name="connsiteX6" fmla="*/ 183518 w 2397376"/>
              <a:gd name="connsiteY6" fmla="*/ 3220872 h 7855715"/>
              <a:gd name="connsiteX7" fmla="*/ 169870 w 2397376"/>
              <a:gd name="connsiteY7" fmla="*/ 3548418 h 7855715"/>
              <a:gd name="connsiteX8" fmla="*/ 429971 w 2397376"/>
              <a:gd name="connsiteY8" fmla="*/ 4260957 h 7855715"/>
              <a:gd name="connsiteX9" fmla="*/ 398073 w 2397376"/>
              <a:gd name="connsiteY9" fmla="*/ 4420446 h 7855715"/>
              <a:gd name="connsiteX10" fmla="*/ 100362 w 2397376"/>
              <a:gd name="connsiteY10" fmla="*/ 4516139 h 7855715"/>
              <a:gd name="connsiteX11" fmla="*/ 15301 w 2397376"/>
              <a:gd name="connsiteY11" fmla="*/ 4781953 h 7855715"/>
              <a:gd name="connsiteX12" fmla="*/ 334278 w 2397376"/>
              <a:gd name="connsiteY12" fmla="*/ 4941441 h 7855715"/>
              <a:gd name="connsiteX13" fmla="*/ 631990 w 2397376"/>
              <a:gd name="connsiteY13" fmla="*/ 5037134 h 7855715"/>
              <a:gd name="connsiteX14" fmla="*/ 642622 w 2397376"/>
              <a:gd name="connsiteY14" fmla="*/ 5313581 h 7855715"/>
              <a:gd name="connsiteX15" fmla="*/ 802111 w 2397376"/>
              <a:gd name="connsiteY15" fmla="*/ 5451804 h 7855715"/>
              <a:gd name="connsiteX16" fmla="*/ 982864 w 2397376"/>
              <a:gd name="connsiteY16" fmla="*/ 5441171 h 7855715"/>
              <a:gd name="connsiteX17" fmla="*/ 1216780 w 2397376"/>
              <a:gd name="connsiteY17" fmla="*/ 5600660 h 7855715"/>
              <a:gd name="connsiteX18" fmla="*/ 1535757 w 2397376"/>
              <a:gd name="connsiteY18" fmla="*/ 5675088 h 7855715"/>
              <a:gd name="connsiteX19" fmla="*/ 1599553 w 2397376"/>
              <a:gd name="connsiteY19" fmla="*/ 5866474 h 7855715"/>
              <a:gd name="connsiteX20" fmla="*/ 1907897 w 2397376"/>
              <a:gd name="connsiteY20" fmla="*/ 6036595 h 7855715"/>
              <a:gd name="connsiteX21" fmla="*/ 1886632 w 2397376"/>
              <a:gd name="connsiteY21" fmla="*/ 6387469 h 7855715"/>
              <a:gd name="connsiteX22" fmla="*/ 2354464 w 2397376"/>
              <a:gd name="connsiteY22" fmla="*/ 6823404 h 7855715"/>
              <a:gd name="connsiteX23" fmla="*/ 2333199 w 2397376"/>
              <a:gd name="connsiteY23" fmla="*/ 7355032 h 7855715"/>
              <a:gd name="connsiteX24" fmla="*/ 2217193 w 2397376"/>
              <a:gd name="connsiteY24" fmla="*/ 7855715 h 7855715"/>
              <a:gd name="connsiteX0" fmla="*/ 1384521 w 2397376"/>
              <a:gd name="connsiteY0" fmla="*/ 0 h 7296156"/>
              <a:gd name="connsiteX1" fmla="*/ 715781 w 2397376"/>
              <a:gd name="connsiteY1" fmla="*/ 818865 h 7296156"/>
              <a:gd name="connsiteX2" fmla="*/ 333643 w 2397376"/>
              <a:gd name="connsiteY2" fmla="*/ 1269241 h 7296156"/>
              <a:gd name="connsiteX3" fmla="*/ 415530 w 2397376"/>
              <a:gd name="connsiteY3" fmla="*/ 1815152 h 7296156"/>
              <a:gd name="connsiteX4" fmla="*/ 347291 w 2397376"/>
              <a:gd name="connsiteY4" fmla="*/ 2251880 h 7296156"/>
              <a:gd name="connsiteX5" fmla="*/ 183518 w 2397376"/>
              <a:gd name="connsiteY5" fmla="*/ 2661313 h 7296156"/>
              <a:gd name="connsiteX6" fmla="*/ 169870 w 2397376"/>
              <a:gd name="connsiteY6" fmla="*/ 2988859 h 7296156"/>
              <a:gd name="connsiteX7" fmla="*/ 429971 w 2397376"/>
              <a:gd name="connsiteY7" fmla="*/ 3701398 h 7296156"/>
              <a:gd name="connsiteX8" fmla="*/ 398073 w 2397376"/>
              <a:gd name="connsiteY8" fmla="*/ 3860887 h 7296156"/>
              <a:gd name="connsiteX9" fmla="*/ 100362 w 2397376"/>
              <a:gd name="connsiteY9" fmla="*/ 3956580 h 7296156"/>
              <a:gd name="connsiteX10" fmla="*/ 15301 w 2397376"/>
              <a:gd name="connsiteY10" fmla="*/ 4222394 h 7296156"/>
              <a:gd name="connsiteX11" fmla="*/ 334278 w 2397376"/>
              <a:gd name="connsiteY11" fmla="*/ 4381882 h 7296156"/>
              <a:gd name="connsiteX12" fmla="*/ 631990 w 2397376"/>
              <a:gd name="connsiteY12" fmla="*/ 4477575 h 7296156"/>
              <a:gd name="connsiteX13" fmla="*/ 642622 w 2397376"/>
              <a:gd name="connsiteY13" fmla="*/ 4754022 h 7296156"/>
              <a:gd name="connsiteX14" fmla="*/ 802111 w 2397376"/>
              <a:gd name="connsiteY14" fmla="*/ 4892245 h 7296156"/>
              <a:gd name="connsiteX15" fmla="*/ 982864 w 2397376"/>
              <a:gd name="connsiteY15" fmla="*/ 4881612 h 7296156"/>
              <a:gd name="connsiteX16" fmla="*/ 1216780 w 2397376"/>
              <a:gd name="connsiteY16" fmla="*/ 5041101 h 7296156"/>
              <a:gd name="connsiteX17" fmla="*/ 1535757 w 2397376"/>
              <a:gd name="connsiteY17" fmla="*/ 5115529 h 7296156"/>
              <a:gd name="connsiteX18" fmla="*/ 1599553 w 2397376"/>
              <a:gd name="connsiteY18" fmla="*/ 5306915 h 7296156"/>
              <a:gd name="connsiteX19" fmla="*/ 1907897 w 2397376"/>
              <a:gd name="connsiteY19" fmla="*/ 5477036 h 7296156"/>
              <a:gd name="connsiteX20" fmla="*/ 1886632 w 2397376"/>
              <a:gd name="connsiteY20" fmla="*/ 5827910 h 7296156"/>
              <a:gd name="connsiteX21" fmla="*/ 2354464 w 2397376"/>
              <a:gd name="connsiteY21" fmla="*/ 6263845 h 7296156"/>
              <a:gd name="connsiteX22" fmla="*/ 2333199 w 2397376"/>
              <a:gd name="connsiteY22" fmla="*/ 6795473 h 7296156"/>
              <a:gd name="connsiteX23" fmla="*/ 2217193 w 2397376"/>
              <a:gd name="connsiteY23" fmla="*/ 7296156 h 7296156"/>
              <a:gd name="connsiteX0" fmla="*/ 715781 w 2397376"/>
              <a:gd name="connsiteY0" fmla="*/ 0 h 6477291"/>
              <a:gd name="connsiteX1" fmla="*/ 333643 w 2397376"/>
              <a:gd name="connsiteY1" fmla="*/ 450376 h 6477291"/>
              <a:gd name="connsiteX2" fmla="*/ 415530 w 2397376"/>
              <a:gd name="connsiteY2" fmla="*/ 996287 h 6477291"/>
              <a:gd name="connsiteX3" fmla="*/ 347291 w 2397376"/>
              <a:gd name="connsiteY3" fmla="*/ 1433015 h 6477291"/>
              <a:gd name="connsiteX4" fmla="*/ 183518 w 2397376"/>
              <a:gd name="connsiteY4" fmla="*/ 1842448 h 6477291"/>
              <a:gd name="connsiteX5" fmla="*/ 169870 w 2397376"/>
              <a:gd name="connsiteY5" fmla="*/ 2169994 h 6477291"/>
              <a:gd name="connsiteX6" fmla="*/ 429971 w 2397376"/>
              <a:gd name="connsiteY6" fmla="*/ 2882533 h 6477291"/>
              <a:gd name="connsiteX7" fmla="*/ 398073 w 2397376"/>
              <a:gd name="connsiteY7" fmla="*/ 3042022 h 6477291"/>
              <a:gd name="connsiteX8" fmla="*/ 100362 w 2397376"/>
              <a:gd name="connsiteY8" fmla="*/ 3137715 h 6477291"/>
              <a:gd name="connsiteX9" fmla="*/ 15301 w 2397376"/>
              <a:gd name="connsiteY9" fmla="*/ 3403529 h 6477291"/>
              <a:gd name="connsiteX10" fmla="*/ 334278 w 2397376"/>
              <a:gd name="connsiteY10" fmla="*/ 3563017 h 6477291"/>
              <a:gd name="connsiteX11" fmla="*/ 631990 w 2397376"/>
              <a:gd name="connsiteY11" fmla="*/ 3658710 h 6477291"/>
              <a:gd name="connsiteX12" fmla="*/ 642622 w 2397376"/>
              <a:gd name="connsiteY12" fmla="*/ 3935157 h 6477291"/>
              <a:gd name="connsiteX13" fmla="*/ 802111 w 2397376"/>
              <a:gd name="connsiteY13" fmla="*/ 4073380 h 6477291"/>
              <a:gd name="connsiteX14" fmla="*/ 982864 w 2397376"/>
              <a:gd name="connsiteY14" fmla="*/ 4062747 h 6477291"/>
              <a:gd name="connsiteX15" fmla="*/ 1216780 w 2397376"/>
              <a:gd name="connsiteY15" fmla="*/ 4222236 h 6477291"/>
              <a:gd name="connsiteX16" fmla="*/ 1535757 w 2397376"/>
              <a:gd name="connsiteY16" fmla="*/ 4296664 h 6477291"/>
              <a:gd name="connsiteX17" fmla="*/ 1599553 w 2397376"/>
              <a:gd name="connsiteY17" fmla="*/ 4488050 h 6477291"/>
              <a:gd name="connsiteX18" fmla="*/ 1907897 w 2397376"/>
              <a:gd name="connsiteY18" fmla="*/ 4658171 h 6477291"/>
              <a:gd name="connsiteX19" fmla="*/ 1886632 w 2397376"/>
              <a:gd name="connsiteY19" fmla="*/ 5009045 h 6477291"/>
              <a:gd name="connsiteX20" fmla="*/ 2354464 w 2397376"/>
              <a:gd name="connsiteY20" fmla="*/ 5444980 h 6477291"/>
              <a:gd name="connsiteX21" fmla="*/ 2333199 w 2397376"/>
              <a:gd name="connsiteY21" fmla="*/ 5976608 h 6477291"/>
              <a:gd name="connsiteX22" fmla="*/ 2217193 w 2397376"/>
              <a:gd name="connsiteY22" fmla="*/ 6477291 h 6477291"/>
              <a:gd name="connsiteX0" fmla="*/ 333643 w 2397376"/>
              <a:gd name="connsiteY0" fmla="*/ 0 h 6026915"/>
              <a:gd name="connsiteX1" fmla="*/ 415530 w 2397376"/>
              <a:gd name="connsiteY1" fmla="*/ 545911 h 6026915"/>
              <a:gd name="connsiteX2" fmla="*/ 347291 w 2397376"/>
              <a:gd name="connsiteY2" fmla="*/ 982639 h 6026915"/>
              <a:gd name="connsiteX3" fmla="*/ 183518 w 2397376"/>
              <a:gd name="connsiteY3" fmla="*/ 1392072 h 6026915"/>
              <a:gd name="connsiteX4" fmla="*/ 169870 w 2397376"/>
              <a:gd name="connsiteY4" fmla="*/ 1719618 h 6026915"/>
              <a:gd name="connsiteX5" fmla="*/ 429971 w 2397376"/>
              <a:gd name="connsiteY5" fmla="*/ 2432157 h 6026915"/>
              <a:gd name="connsiteX6" fmla="*/ 398073 w 2397376"/>
              <a:gd name="connsiteY6" fmla="*/ 2591646 h 6026915"/>
              <a:gd name="connsiteX7" fmla="*/ 100362 w 2397376"/>
              <a:gd name="connsiteY7" fmla="*/ 2687339 h 6026915"/>
              <a:gd name="connsiteX8" fmla="*/ 15301 w 2397376"/>
              <a:gd name="connsiteY8" fmla="*/ 2953153 h 6026915"/>
              <a:gd name="connsiteX9" fmla="*/ 334278 w 2397376"/>
              <a:gd name="connsiteY9" fmla="*/ 3112641 h 6026915"/>
              <a:gd name="connsiteX10" fmla="*/ 631990 w 2397376"/>
              <a:gd name="connsiteY10" fmla="*/ 3208334 h 6026915"/>
              <a:gd name="connsiteX11" fmla="*/ 642622 w 2397376"/>
              <a:gd name="connsiteY11" fmla="*/ 3484781 h 6026915"/>
              <a:gd name="connsiteX12" fmla="*/ 802111 w 2397376"/>
              <a:gd name="connsiteY12" fmla="*/ 3623004 h 6026915"/>
              <a:gd name="connsiteX13" fmla="*/ 982864 w 2397376"/>
              <a:gd name="connsiteY13" fmla="*/ 3612371 h 6026915"/>
              <a:gd name="connsiteX14" fmla="*/ 1216780 w 2397376"/>
              <a:gd name="connsiteY14" fmla="*/ 3771860 h 6026915"/>
              <a:gd name="connsiteX15" fmla="*/ 1535757 w 2397376"/>
              <a:gd name="connsiteY15" fmla="*/ 3846288 h 6026915"/>
              <a:gd name="connsiteX16" fmla="*/ 1599553 w 2397376"/>
              <a:gd name="connsiteY16" fmla="*/ 4037674 h 6026915"/>
              <a:gd name="connsiteX17" fmla="*/ 1907897 w 2397376"/>
              <a:gd name="connsiteY17" fmla="*/ 4207795 h 6026915"/>
              <a:gd name="connsiteX18" fmla="*/ 1886632 w 2397376"/>
              <a:gd name="connsiteY18" fmla="*/ 4558669 h 6026915"/>
              <a:gd name="connsiteX19" fmla="*/ 2354464 w 2397376"/>
              <a:gd name="connsiteY19" fmla="*/ 4994604 h 6026915"/>
              <a:gd name="connsiteX20" fmla="*/ 2333199 w 2397376"/>
              <a:gd name="connsiteY20" fmla="*/ 5526232 h 6026915"/>
              <a:gd name="connsiteX21" fmla="*/ 2217193 w 2397376"/>
              <a:gd name="connsiteY21" fmla="*/ 6026915 h 6026915"/>
              <a:gd name="connsiteX0" fmla="*/ 333643 w 2397376"/>
              <a:gd name="connsiteY0" fmla="*/ 0 h 5526232"/>
              <a:gd name="connsiteX1" fmla="*/ 415530 w 2397376"/>
              <a:gd name="connsiteY1" fmla="*/ 545911 h 5526232"/>
              <a:gd name="connsiteX2" fmla="*/ 347291 w 2397376"/>
              <a:gd name="connsiteY2" fmla="*/ 982639 h 5526232"/>
              <a:gd name="connsiteX3" fmla="*/ 183518 w 2397376"/>
              <a:gd name="connsiteY3" fmla="*/ 1392072 h 5526232"/>
              <a:gd name="connsiteX4" fmla="*/ 169870 w 2397376"/>
              <a:gd name="connsiteY4" fmla="*/ 1719618 h 5526232"/>
              <a:gd name="connsiteX5" fmla="*/ 429971 w 2397376"/>
              <a:gd name="connsiteY5" fmla="*/ 2432157 h 5526232"/>
              <a:gd name="connsiteX6" fmla="*/ 398073 w 2397376"/>
              <a:gd name="connsiteY6" fmla="*/ 2591646 h 5526232"/>
              <a:gd name="connsiteX7" fmla="*/ 100362 w 2397376"/>
              <a:gd name="connsiteY7" fmla="*/ 2687339 h 5526232"/>
              <a:gd name="connsiteX8" fmla="*/ 15301 w 2397376"/>
              <a:gd name="connsiteY8" fmla="*/ 2953153 h 5526232"/>
              <a:gd name="connsiteX9" fmla="*/ 334278 w 2397376"/>
              <a:gd name="connsiteY9" fmla="*/ 3112641 h 5526232"/>
              <a:gd name="connsiteX10" fmla="*/ 631990 w 2397376"/>
              <a:gd name="connsiteY10" fmla="*/ 3208334 h 5526232"/>
              <a:gd name="connsiteX11" fmla="*/ 642622 w 2397376"/>
              <a:gd name="connsiteY11" fmla="*/ 3484781 h 5526232"/>
              <a:gd name="connsiteX12" fmla="*/ 802111 w 2397376"/>
              <a:gd name="connsiteY12" fmla="*/ 3623004 h 5526232"/>
              <a:gd name="connsiteX13" fmla="*/ 982864 w 2397376"/>
              <a:gd name="connsiteY13" fmla="*/ 3612371 h 5526232"/>
              <a:gd name="connsiteX14" fmla="*/ 1216780 w 2397376"/>
              <a:gd name="connsiteY14" fmla="*/ 3771860 h 5526232"/>
              <a:gd name="connsiteX15" fmla="*/ 1535757 w 2397376"/>
              <a:gd name="connsiteY15" fmla="*/ 3846288 h 5526232"/>
              <a:gd name="connsiteX16" fmla="*/ 1599553 w 2397376"/>
              <a:gd name="connsiteY16" fmla="*/ 4037674 h 5526232"/>
              <a:gd name="connsiteX17" fmla="*/ 1907897 w 2397376"/>
              <a:gd name="connsiteY17" fmla="*/ 4207795 h 5526232"/>
              <a:gd name="connsiteX18" fmla="*/ 1886632 w 2397376"/>
              <a:gd name="connsiteY18" fmla="*/ 4558669 h 5526232"/>
              <a:gd name="connsiteX19" fmla="*/ 2354464 w 2397376"/>
              <a:gd name="connsiteY19" fmla="*/ 4994604 h 5526232"/>
              <a:gd name="connsiteX20" fmla="*/ 2333199 w 2397376"/>
              <a:gd name="connsiteY20" fmla="*/ 5526232 h 5526232"/>
              <a:gd name="connsiteX0" fmla="*/ 333643 w 2354464"/>
              <a:gd name="connsiteY0" fmla="*/ 0 h 4994604"/>
              <a:gd name="connsiteX1" fmla="*/ 415530 w 2354464"/>
              <a:gd name="connsiteY1" fmla="*/ 545911 h 4994604"/>
              <a:gd name="connsiteX2" fmla="*/ 347291 w 2354464"/>
              <a:gd name="connsiteY2" fmla="*/ 982639 h 4994604"/>
              <a:gd name="connsiteX3" fmla="*/ 183518 w 2354464"/>
              <a:gd name="connsiteY3" fmla="*/ 1392072 h 4994604"/>
              <a:gd name="connsiteX4" fmla="*/ 169870 w 2354464"/>
              <a:gd name="connsiteY4" fmla="*/ 1719618 h 4994604"/>
              <a:gd name="connsiteX5" fmla="*/ 429971 w 2354464"/>
              <a:gd name="connsiteY5" fmla="*/ 2432157 h 4994604"/>
              <a:gd name="connsiteX6" fmla="*/ 398073 w 2354464"/>
              <a:gd name="connsiteY6" fmla="*/ 2591646 h 4994604"/>
              <a:gd name="connsiteX7" fmla="*/ 100362 w 2354464"/>
              <a:gd name="connsiteY7" fmla="*/ 2687339 h 4994604"/>
              <a:gd name="connsiteX8" fmla="*/ 15301 w 2354464"/>
              <a:gd name="connsiteY8" fmla="*/ 2953153 h 4994604"/>
              <a:gd name="connsiteX9" fmla="*/ 334278 w 2354464"/>
              <a:gd name="connsiteY9" fmla="*/ 3112641 h 4994604"/>
              <a:gd name="connsiteX10" fmla="*/ 631990 w 2354464"/>
              <a:gd name="connsiteY10" fmla="*/ 3208334 h 4994604"/>
              <a:gd name="connsiteX11" fmla="*/ 642622 w 2354464"/>
              <a:gd name="connsiteY11" fmla="*/ 3484781 h 4994604"/>
              <a:gd name="connsiteX12" fmla="*/ 802111 w 2354464"/>
              <a:gd name="connsiteY12" fmla="*/ 3623004 h 4994604"/>
              <a:gd name="connsiteX13" fmla="*/ 982864 w 2354464"/>
              <a:gd name="connsiteY13" fmla="*/ 3612371 h 4994604"/>
              <a:gd name="connsiteX14" fmla="*/ 1216780 w 2354464"/>
              <a:gd name="connsiteY14" fmla="*/ 3771860 h 4994604"/>
              <a:gd name="connsiteX15" fmla="*/ 1535757 w 2354464"/>
              <a:gd name="connsiteY15" fmla="*/ 3846288 h 4994604"/>
              <a:gd name="connsiteX16" fmla="*/ 1599553 w 2354464"/>
              <a:gd name="connsiteY16" fmla="*/ 4037674 h 4994604"/>
              <a:gd name="connsiteX17" fmla="*/ 1907897 w 2354464"/>
              <a:gd name="connsiteY17" fmla="*/ 4207795 h 4994604"/>
              <a:gd name="connsiteX18" fmla="*/ 1886632 w 2354464"/>
              <a:gd name="connsiteY18" fmla="*/ 4558669 h 4994604"/>
              <a:gd name="connsiteX19" fmla="*/ 2354464 w 2354464"/>
              <a:gd name="connsiteY19" fmla="*/ 4994604 h 4994604"/>
              <a:gd name="connsiteX0" fmla="*/ 333643 w 1930527"/>
              <a:gd name="connsiteY0" fmla="*/ 0 h 4558669"/>
              <a:gd name="connsiteX1" fmla="*/ 415530 w 1930527"/>
              <a:gd name="connsiteY1" fmla="*/ 545911 h 4558669"/>
              <a:gd name="connsiteX2" fmla="*/ 347291 w 1930527"/>
              <a:gd name="connsiteY2" fmla="*/ 982639 h 4558669"/>
              <a:gd name="connsiteX3" fmla="*/ 183518 w 1930527"/>
              <a:gd name="connsiteY3" fmla="*/ 1392072 h 4558669"/>
              <a:gd name="connsiteX4" fmla="*/ 169870 w 1930527"/>
              <a:gd name="connsiteY4" fmla="*/ 1719618 h 4558669"/>
              <a:gd name="connsiteX5" fmla="*/ 429971 w 1930527"/>
              <a:gd name="connsiteY5" fmla="*/ 2432157 h 4558669"/>
              <a:gd name="connsiteX6" fmla="*/ 398073 w 1930527"/>
              <a:gd name="connsiteY6" fmla="*/ 2591646 h 4558669"/>
              <a:gd name="connsiteX7" fmla="*/ 100362 w 1930527"/>
              <a:gd name="connsiteY7" fmla="*/ 2687339 h 4558669"/>
              <a:gd name="connsiteX8" fmla="*/ 15301 w 1930527"/>
              <a:gd name="connsiteY8" fmla="*/ 2953153 h 4558669"/>
              <a:gd name="connsiteX9" fmla="*/ 334278 w 1930527"/>
              <a:gd name="connsiteY9" fmla="*/ 3112641 h 4558669"/>
              <a:gd name="connsiteX10" fmla="*/ 631990 w 1930527"/>
              <a:gd name="connsiteY10" fmla="*/ 3208334 h 4558669"/>
              <a:gd name="connsiteX11" fmla="*/ 642622 w 1930527"/>
              <a:gd name="connsiteY11" fmla="*/ 3484781 h 4558669"/>
              <a:gd name="connsiteX12" fmla="*/ 802111 w 1930527"/>
              <a:gd name="connsiteY12" fmla="*/ 3623004 h 4558669"/>
              <a:gd name="connsiteX13" fmla="*/ 982864 w 1930527"/>
              <a:gd name="connsiteY13" fmla="*/ 3612371 h 4558669"/>
              <a:gd name="connsiteX14" fmla="*/ 1216780 w 1930527"/>
              <a:gd name="connsiteY14" fmla="*/ 3771860 h 4558669"/>
              <a:gd name="connsiteX15" fmla="*/ 1535757 w 1930527"/>
              <a:gd name="connsiteY15" fmla="*/ 3846288 h 4558669"/>
              <a:gd name="connsiteX16" fmla="*/ 1599553 w 1930527"/>
              <a:gd name="connsiteY16" fmla="*/ 4037674 h 4558669"/>
              <a:gd name="connsiteX17" fmla="*/ 1907897 w 1930527"/>
              <a:gd name="connsiteY17" fmla="*/ 4207795 h 4558669"/>
              <a:gd name="connsiteX18" fmla="*/ 1886632 w 1930527"/>
              <a:gd name="connsiteY18" fmla="*/ 4558669 h 4558669"/>
              <a:gd name="connsiteX0" fmla="*/ 333643 w 1907897"/>
              <a:gd name="connsiteY0" fmla="*/ 0 h 4207795"/>
              <a:gd name="connsiteX1" fmla="*/ 415530 w 1907897"/>
              <a:gd name="connsiteY1" fmla="*/ 545911 h 4207795"/>
              <a:gd name="connsiteX2" fmla="*/ 347291 w 1907897"/>
              <a:gd name="connsiteY2" fmla="*/ 982639 h 4207795"/>
              <a:gd name="connsiteX3" fmla="*/ 183518 w 1907897"/>
              <a:gd name="connsiteY3" fmla="*/ 1392072 h 4207795"/>
              <a:gd name="connsiteX4" fmla="*/ 169870 w 1907897"/>
              <a:gd name="connsiteY4" fmla="*/ 1719618 h 4207795"/>
              <a:gd name="connsiteX5" fmla="*/ 429971 w 1907897"/>
              <a:gd name="connsiteY5" fmla="*/ 2432157 h 4207795"/>
              <a:gd name="connsiteX6" fmla="*/ 398073 w 1907897"/>
              <a:gd name="connsiteY6" fmla="*/ 2591646 h 4207795"/>
              <a:gd name="connsiteX7" fmla="*/ 100362 w 1907897"/>
              <a:gd name="connsiteY7" fmla="*/ 2687339 h 4207795"/>
              <a:gd name="connsiteX8" fmla="*/ 15301 w 1907897"/>
              <a:gd name="connsiteY8" fmla="*/ 2953153 h 4207795"/>
              <a:gd name="connsiteX9" fmla="*/ 334278 w 1907897"/>
              <a:gd name="connsiteY9" fmla="*/ 3112641 h 4207795"/>
              <a:gd name="connsiteX10" fmla="*/ 631990 w 1907897"/>
              <a:gd name="connsiteY10" fmla="*/ 3208334 h 4207795"/>
              <a:gd name="connsiteX11" fmla="*/ 642622 w 1907897"/>
              <a:gd name="connsiteY11" fmla="*/ 3484781 h 4207795"/>
              <a:gd name="connsiteX12" fmla="*/ 802111 w 1907897"/>
              <a:gd name="connsiteY12" fmla="*/ 3623004 h 4207795"/>
              <a:gd name="connsiteX13" fmla="*/ 982864 w 1907897"/>
              <a:gd name="connsiteY13" fmla="*/ 3612371 h 4207795"/>
              <a:gd name="connsiteX14" fmla="*/ 1216780 w 1907897"/>
              <a:gd name="connsiteY14" fmla="*/ 3771860 h 4207795"/>
              <a:gd name="connsiteX15" fmla="*/ 1535757 w 1907897"/>
              <a:gd name="connsiteY15" fmla="*/ 3846288 h 4207795"/>
              <a:gd name="connsiteX16" fmla="*/ 1599553 w 1907897"/>
              <a:gd name="connsiteY16" fmla="*/ 4037674 h 4207795"/>
              <a:gd name="connsiteX17" fmla="*/ 1907897 w 1907897"/>
              <a:gd name="connsiteY17" fmla="*/ 4207795 h 4207795"/>
              <a:gd name="connsiteX0" fmla="*/ 333643 w 1599553"/>
              <a:gd name="connsiteY0" fmla="*/ 0 h 4037674"/>
              <a:gd name="connsiteX1" fmla="*/ 415530 w 1599553"/>
              <a:gd name="connsiteY1" fmla="*/ 545911 h 4037674"/>
              <a:gd name="connsiteX2" fmla="*/ 347291 w 1599553"/>
              <a:gd name="connsiteY2" fmla="*/ 982639 h 4037674"/>
              <a:gd name="connsiteX3" fmla="*/ 183518 w 1599553"/>
              <a:gd name="connsiteY3" fmla="*/ 1392072 h 4037674"/>
              <a:gd name="connsiteX4" fmla="*/ 169870 w 1599553"/>
              <a:gd name="connsiteY4" fmla="*/ 1719618 h 4037674"/>
              <a:gd name="connsiteX5" fmla="*/ 429971 w 1599553"/>
              <a:gd name="connsiteY5" fmla="*/ 2432157 h 4037674"/>
              <a:gd name="connsiteX6" fmla="*/ 398073 w 1599553"/>
              <a:gd name="connsiteY6" fmla="*/ 2591646 h 4037674"/>
              <a:gd name="connsiteX7" fmla="*/ 100362 w 1599553"/>
              <a:gd name="connsiteY7" fmla="*/ 2687339 h 4037674"/>
              <a:gd name="connsiteX8" fmla="*/ 15301 w 1599553"/>
              <a:gd name="connsiteY8" fmla="*/ 2953153 h 4037674"/>
              <a:gd name="connsiteX9" fmla="*/ 334278 w 1599553"/>
              <a:gd name="connsiteY9" fmla="*/ 3112641 h 4037674"/>
              <a:gd name="connsiteX10" fmla="*/ 631990 w 1599553"/>
              <a:gd name="connsiteY10" fmla="*/ 3208334 h 4037674"/>
              <a:gd name="connsiteX11" fmla="*/ 642622 w 1599553"/>
              <a:gd name="connsiteY11" fmla="*/ 3484781 h 4037674"/>
              <a:gd name="connsiteX12" fmla="*/ 802111 w 1599553"/>
              <a:gd name="connsiteY12" fmla="*/ 3623004 h 4037674"/>
              <a:gd name="connsiteX13" fmla="*/ 982864 w 1599553"/>
              <a:gd name="connsiteY13" fmla="*/ 3612371 h 4037674"/>
              <a:gd name="connsiteX14" fmla="*/ 1216780 w 1599553"/>
              <a:gd name="connsiteY14" fmla="*/ 3771860 h 4037674"/>
              <a:gd name="connsiteX15" fmla="*/ 1535757 w 1599553"/>
              <a:gd name="connsiteY15" fmla="*/ 3846288 h 4037674"/>
              <a:gd name="connsiteX16" fmla="*/ 1599553 w 1599553"/>
              <a:gd name="connsiteY16" fmla="*/ 4037674 h 4037674"/>
              <a:gd name="connsiteX0" fmla="*/ 333643 w 1535757"/>
              <a:gd name="connsiteY0" fmla="*/ 0 h 3846288"/>
              <a:gd name="connsiteX1" fmla="*/ 415530 w 1535757"/>
              <a:gd name="connsiteY1" fmla="*/ 545911 h 3846288"/>
              <a:gd name="connsiteX2" fmla="*/ 347291 w 1535757"/>
              <a:gd name="connsiteY2" fmla="*/ 982639 h 3846288"/>
              <a:gd name="connsiteX3" fmla="*/ 183518 w 1535757"/>
              <a:gd name="connsiteY3" fmla="*/ 1392072 h 3846288"/>
              <a:gd name="connsiteX4" fmla="*/ 169870 w 1535757"/>
              <a:gd name="connsiteY4" fmla="*/ 1719618 h 3846288"/>
              <a:gd name="connsiteX5" fmla="*/ 429971 w 1535757"/>
              <a:gd name="connsiteY5" fmla="*/ 2432157 h 3846288"/>
              <a:gd name="connsiteX6" fmla="*/ 398073 w 1535757"/>
              <a:gd name="connsiteY6" fmla="*/ 2591646 h 3846288"/>
              <a:gd name="connsiteX7" fmla="*/ 100362 w 1535757"/>
              <a:gd name="connsiteY7" fmla="*/ 2687339 h 3846288"/>
              <a:gd name="connsiteX8" fmla="*/ 15301 w 1535757"/>
              <a:gd name="connsiteY8" fmla="*/ 2953153 h 3846288"/>
              <a:gd name="connsiteX9" fmla="*/ 334278 w 1535757"/>
              <a:gd name="connsiteY9" fmla="*/ 3112641 h 3846288"/>
              <a:gd name="connsiteX10" fmla="*/ 631990 w 1535757"/>
              <a:gd name="connsiteY10" fmla="*/ 3208334 h 3846288"/>
              <a:gd name="connsiteX11" fmla="*/ 642622 w 1535757"/>
              <a:gd name="connsiteY11" fmla="*/ 3484781 h 3846288"/>
              <a:gd name="connsiteX12" fmla="*/ 802111 w 1535757"/>
              <a:gd name="connsiteY12" fmla="*/ 3623004 h 3846288"/>
              <a:gd name="connsiteX13" fmla="*/ 982864 w 1535757"/>
              <a:gd name="connsiteY13" fmla="*/ 3612371 h 3846288"/>
              <a:gd name="connsiteX14" fmla="*/ 1216780 w 1535757"/>
              <a:gd name="connsiteY14" fmla="*/ 3771860 h 3846288"/>
              <a:gd name="connsiteX15" fmla="*/ 1535757 w 1535757"/>
              <a:gd name="connsiteY15" fmla="*/ 3846288 h 3846288"/>
              <a:gd name="connsiteX0" fmla="*/ 333643 w 1216780"/>
              <a:gd name="connsiteY0" fmla="*/ 0 h 3771860"/>
              <a:gd name="connsiteX1" fmla="*/ 415530 w 1216780"/>
              <a:gd name="connsiteY1" fmla="*/ 545911 h 3771860"/>
              <a:gd name="connsiteX2" fmla="*/ 347291 w 1216780"/>
              <a:gd name="connsiteY2" fmla="*/ 982639 h 3771860"/>
              <a:gd name="connsiteX3" fmla="*/ 183518 w 1216780"/>
              <a:gd name="connsiteY3" fmla="*/ 1392072 h 3771860"/>
              <a:gd name="connsiteX4" fmla="*/ 169870 w 1216780"/>
              <a:gd name="connsiteY4" fmla="*/ 1719618 h 3771860"/>
              <a:gd name="connsiteX5" fmla="*/ 429971 w 1216780"/>
              <a:gd name="connsiteY5" fmla="*/ 2432157 h 3771860"/>
              <a:gd name="connsiteX6" fmla="*/ 398073 w 1216780"/>
              <a:gd name="connsiteY6" fmla="*/ 2591646 h 3771860"/>
              <a:gd name="connsiteX7" fmla="*/ 100362 w 1216780"/>
              <a:gd name="connsiteY7" fmla="*/ 2687339 h 3771860"/>
              <a:gd name="connsiteX8" fmla="*/ 15301 w 1216780"/>
              <a:gd name="connsiteY8" fmla="*/ 2953153 h 3771860"/>
              <a:gd name="connsiteX9" fmla="*/ 334278 w 1216780"/>
              <a:gd name="connsiteY9" fmla="*/ 3112641 h 3771860"/>
              <a:gd name="connsiteX10" fmla="*/ 631990 w 1216780"/>
              <a:gd name="connsiteY10" fmla="*/ 3208334 h 3771860"/>
              <a:gd name="connsiteX11" fmla="*/ 642622 w 1216780"/>
              <a:gd name="connsiteY11" fmla="*/ 3484781 h 3771860"/>
              <a:gd name="connsiteX12" fmla="*/ 802111 w 1216780"/>
              <a:gd name="connsiteY12" fmla="*/ 3623004 h 3771860"/>
              <a:gd name="connsiteX13" fmla="*/ 982864 w 1216780"/>
              <a:gd name="connsiteY13" fmla="*/ 3612371 h 3771860"/>
              <a:gd name="connsiteX14" fmla="*/ 1216780 w 1216780"/>
              <a:gd name="connsiteY14" fmla="*/ 3771860 h 3771860"/>
              <a:gd name="connsiteX0" fmla="*/ 333643 w 982864"/>
              <a:gd name="connsiteY0" fmla="*/ 0 h 3630404"/>
              <a:gd name="connsiteX1" fmla="*/ 415530 w 982864"/>
              <a:gd name="connsiteY1" fmla="*/ 545911 h 3630404"/>
              <a:gd name="connsiteX2" fmla="*/ 347291 w 982864"/>
              <a:gd name="connsiteY2" fmla="*/ 982639 h 3630404"/>
              <a:gd name="connsiteX3" fmla="*/ 183518 w 982864"/>
              <a:gd name="connsiteY3" fmla="*/ 1392072 h 3630404"/>
              <a:gd name="connsiteX4" fmla="*/ 169870 w 982864"/>
              <a:gd name="connsiteY4" fmla="*/ 1719618 h 3630404"/>
              <a:gd name="connsiteX5" fmla="*/ 429971 w 982864"/>
              <a:gd name="connsiteY5" fmla="*/ 2432157 h 3630404"/>
              <a:gd name="connsiteX6" fmla="*/ 398073 w 982864"/>
              <a:gd name="connsiteY6" fmla="*/ 2591646 h 3630404"/>
              <a:gd name="connsiteX7" fmla="*/ 100362 w 982864"/>
              <a:gd name="connsiteY7" fmla="*/ 2687339 h 3630404"/>
              <a:gd name="connsiteX8" fmla="*/ 15301 w 982864"/>
              <a:gd name="connsiteY8" fmla="*/ 2953153 h 3630404"/>
              <a:gd name="connsiteX9" fmla="*/ 334278 w 982864"/>
              <a:gd name="connsiteY9" fmla="*/ 3112641 h 3630404"/>
              <a:gd name="connsiteX10" fmla="*/ 631990 w 982864"/>
              <a:gd name="connsiteY10" fmla="*/ 3208334 h 3630404"/>
              <a:gd name="connsiteX11" fmla="*/ 642622 w 982864"/>
              <a:gd name="connsiteY11" fmla="*/ 3484781 h 3630404"/>
              <a:gd name="connsiteX12" fmla="*/ 802111 w 982864"/>
              <a:gd name="connsiteY12" fmla="*/ 3623004 h 3630404"/>
              <a:gd name="connsiteX13" fmla="*/ 982864 w 982864"/>
              <a:gd name="connsiteY13" fmla="*/ 3612371 h 3630404"/>
              <a:gd name="connsiteX0" fmla="*/ 333643 w 802111"/>
              <a:gd name="connsiteY0" fmla="*/ 0 h 3623004"/>
              <a:gd name="connsiteX1" fmla="*/ 415530 w 802111"/>
              <a:gd name="connsiteY1" fmla="*/ 545911 h 3623004"/>
              <a:gd name="connsiteX2" fmla="*/ 347291 w 802111"/>
              <a:gd name="connsiteY2" fmla="*/ 982639 h 3623004"/>
              <a:gd name="connsiteX3" fmla="*/ 183518 w 802111"/>
              <a:gd name="connsiteY3" fmla="*/ 1392072 h 3623004"/>
              <a:gd name="connsiteX4" fmla="*/ 169870 w 802111"/>
              <a:gd name="connsiteY4" fmla="*/ 1719618 h 3623004"/>
              <a:gd name="connsiteX5" fmla="*/ 429971 w 802111"/>
              <a:gd name="connsiteY5" fmla="*/ 2432157 h 3623004"/>
              <a:gd name="connsiteX6" fmla="*/ 398073 w 802111"/>
              <a:gd name="connsiteY6" fmla="*/ 2591646 h 3623004"/>
              <a:gd name="connsiteX7" fmla="*/ 100362 w 802111"/>
              <a:gd name="connsiteY7" fmla="*/ 2687339 h 3623004"/>
              <a:gd name="connsiteX8" fmla="*/ 15301 w 802111"/>
              <a:gd name="connsiteY8" fmla="*/ 2953153 h 3623004"/>
              <a:gd name="connsiteX9" fmla="*/ 334278 w 802111"/>
              <a:gd name="connsiteY9" fmla="*/ 3112641 h 3623004"/>
              <a:gd name="connsiteX10" fmla="*/ 631990 w 802111"/>
              <a:gd name="connsiteY10" fmla="*/ 3208334 h 3623004"/>
              <a:gd name="connsiteX11" fmla="*/ 642622 w 802111"/>
              <a:gd name="connsiteY11" fmla="*/ 3484781 h 3623004"/>
              <a:gd name="connsiteX12" fmla="*/ 802111 w 802111"/>
              <a:gd name="connsiteY12" fmla="*/ 3623004 h 3623004"/>
              <a:gd name="connsiteX0" fmla="*/ 333643 w 662000"/>
              <a:gd name="connsiteY0" fmla="*/ 0 h 3484781"/>
              <a:gd name="connsiteX1" fmla="*/ 415530 w 662000"/>
              <a:gd name="connsiteY1" fmla="*/ 545911 h 3484781"/>
              <a:gd name="connsiteX2" fmla="*/ 347291 w 662000"/>
              <a:gd name="connsiteY2" fmla="*/ 982639 h 3484781"/>
              <a:gd name="connsiteX3" fmla="*/ 183518 w 662000"/>
              <a:gd name="connsiteY3" fmla="*/ 1392072 h 3484781"/>
              <a:gd name="connsiteX4" fmla="*/ 169870 w 662000"/>
              <a:gd name="connsiteY4" fmla="*/ 1719618 h 3484781"/>
              <a:gd name="connsiteX5" fmla="*/ 429971 w 662000"/>
              <a:gd name="connsiteY5" fmla="*/ 2432157 h 3484781"/>
              <a:gd name="connsiteX6" fmla="*/ 398073 w 662000"/>
              <a:gd name="connsiteY6" fmla="*/ 2591646 h 3484781"/>
              <a:gd name="connsiteX7" fmla="*/ 100362 w 662000"/>
              <a:gd name="connsiteY7" fmla="*/ 2687339 h 3484781"/>
              <a:gd name="connsiteX8" fmla="*/ 15301 w 662000"/>
              <a:gd name="connsiteY8" fmla="*/ 2953153 h 3484781"/>
              <a:gd name="connsiteX9" fmla="*/ 334278 w 662000"/>
              <a:gd name="connsiteY9" fmla="*/ 3112641 h 3484781"/>
              <a:gd name="connsiteX10" fmla="*/ 631990 w 662000"/>
              <a:gd name="connsiteY10" fmla="*/ 3208334 h 3484781"/>
              <a:gd name="connsiteX11" fmla="*/ 642622 w 662000"/>
              <a:gd name="connsiteY11" fmla="*/ 3484781 h 3484781"/>
              <a:gd name="connsiteX0" fmla="*/ 333643 w 631990"/>
              <a:gd name="connsiteY0" fmla="*/ 0 h 3208334"/>
              <a:gd name="connsiteX1" fmla="*/ 415530 w 631990"/>
              <a:gd name="connsiteY1" fmla="*/ 545911 h 3208334"/>
              <a:gd name="connsiteX2" fmla="*/ 347291 w 631990"/>
              <a:gd name="connsiteY2" fmla="*/ 982639 h 3208334"/>
              <a:gd name="connsiteX3" fmla="*/ 183518 w 631990"/>
              <a:gd name="connsiteY3" fmla="*/ 1392072 h 3208334"/>
              <a:gd name="connsiteX4" fmla="*/ 169870 w 631990"/>
              <a:gd name="connsiteY4" fmla="*/ 1719618 h 3208334"/>
              <a:gd name="connsiteX5" fmla="*/ 429971 w 631990"/>
              <a:gd name="connsiteY5" fmla="*/ 2432157 h 3208334"/>
              <a:gd name="connsiteX6" fmla="*/ 398073 w 631990"/>
              <a:gd name="connsiteY6" fmla="*/ 2591646 h 3208334"/>
              <a:gd name="connsiteX7" fmla="*/ 100362 w 631990"/>
              <a:gd name="connsiteY7" fmla="*/ 2687339 h 3208334"/>
              <a:gd name="connsiteX8" fmla="*/ 15301 w 631990"/>
              <a:gd name="connsiteY8" fmla="*/ 2953153 h 3208334"/>
              <a:gd name="connsiteX9" fmla="*/ 334278 w 631990"/>
              <a:gd name="connsiteY9" fmla="*/ 3112641 h 3208334"/>
              <a:gd name="connsiteX10" fmla="*/ 631990 w 631990"/>
              <a:gd name="connsiteY10" fmla="*/ 3208334 h 3208334"/>
              <a:gd name="connsiteX0" fmla="*/ 333643 w 448745"/>
              <a:gd name="connsiteY0" fmla="*/ 0 h 3112641"/>
              <a:gd name="connsiteX1" fmla="*/ 415530 w 448745"/>
              <a:gd name="connsiteY1" fmla="*/ 545911 h 3112641"/>
              <a:gd name="connsiteX2" fmla="*/ 347291 w 448745"/>
              <a:gd name="connsiteY2" fmla="*/ 982639 h 3112641"/>
              <a:gd name="connsiteX3" fmla="*/ 183518 w 448745"/>
              <a:gd name="connsiteY3" fmla="*/ 1392072 h 3112641"/>
              <a:gd name="connsiteX4" fmla="*/ 169870 w 448745"/>
              <a:gd name="connsiteY4" fmla="*/ 1719618 h 3112641"/>
              <a:gd name="connsiteX5" fmla="*/ 429971 w 448745"/>
              <a:gd name="connsiteY5" fmla="*/ 2432157 h 3112641"/>
              <a:gd name="connsiteX6" fmla="*/ 398073 w 448745"/>
              <a:gd name="connsiteY6" fmla="*/ 2591646 h 3112641"/>
              <a:gd name="connsiteX7" fmla="*/ 100362 w 448745"/>
              <a:gd name="connsiteY7" fmla="*/ 2687339 h 3112641"/>
              <a:gd name="connsiteX8" fmla="*/ 15301 w 448745"/>
              <a:gd name="connsiteY8" fmla="*/ 2953153 h 3112641"/>
              <a:gd name="connsiteX9" fmla="*/ 334278 w 448745"/>
              <a:gd name="connsiteY9" fmla="*/ 3112641 h 3112641"/>
              <a:gd name="connsiteX0" fmla="*/ 333643 w 448745"/>
              <a:gd name="connsiteY0" fmla="*/ 0 h 2953153"/>
              <a:gd name="connsiteX1" fmla="*/ 415530 w 448745"/>
              <a:gd name="connsiteY1" fmla="*/ 545911 h 2953153"/>
              <a:gd name="connsiteX2" fmla="*/ 347291 w 448745"/>
              <a:gd name="connsiteY2" fmla="*/ 982639 h 2953153"/>
              <a:gd name="connsiteX3" fmla="*/ 183518 w 448745"/>
              <a:gd name="connsiteY3" fmla="*/ 1392072 h 2953153"/>
              <a:gd name="connsiteX4" fmla="*/ 169870 w 448745"/>
              <a:gd name="connsiteY4" fmla="*/ 1719618 h 2953153"/>
              <a:gd name="connsiteX5" fmla="*/ 429971 w 448745"/>
              <a:gd name="connsiteY5" fmla="*/ 2432157 h 2953153"/>
              <a:gd name="connsiteX6" fmla="*/ 398073 w 448745"/>
              <a:gd name="connsiteY6" fmla="*/ 2591646 h 2953153"/>
              <a:gd name="connsiteX7" fmla="*/ 100362 w 448745"/>
              <a:gd name="connsiteY7" fmla="*/ 2687339 h 2953153"/>
              <a:gd name="connsiteX8" fmla="*/ 15301 w 448745"/>
              <a:gd name="connsiteY8" fmla="*/ 2953153 h 2953153"/>
              <a:gd name="connsiteX0" fmla="*/ 233281 w 348383"/>
              <a:gd name="connsiteY0" fmla="*/ 0 h 2687339"/>
              <a:gd name="connsiteX1" fmla="*/ 315168 w 348383"/>
              <a:gd name="connsiteY1" fmla="*/ 545911 h 2687339"/>
              <a:gd name="connsiteX2" fmla="*/ 246929 w 348383"/>
              <a:gd name="connsiteY2" fmla="*/ 982639 h 2687339"/>
              <a:gd name="connsiteX3" fmla="*/ 83156 w 348383"/>
              <a:gd name="connsiteY3" fmla="*/ 1392072 h 2687339"/>
              <a:gd name="connsiteX4" fmla="*/ 69508 w 348383"/>
              <a:gd name="connsiteY4" fmla="*/ 1719618 h 2687339"/>
              <a:gd name="connsiteX5" fmla="*/ 329609 w 348383"/>
              <a:gd name="connsiteY5" fmla="*/ 2432157 h 2687339"/>
              <a:gd name="connsiteX6" fmla="*/ 297711 w 348383"/>
              <a:gd name="connsiteY6" fmla="*/ 2591646 h 2687339"/>
              <a:gd name="connsiteX7" fmla="*/ 0 w 348383"/>
              <a:gd name="connsiteY7" fmla="*/ 2687339 h 268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383" h="2687339">
                <a:moveTo>
                  <a:pt x="233281" y="0"/>
                </a:moveTo>
                <a:cubicBezTo>
                  <a:pt x="183239" y="166048"/>
                  <a:pt x="312893" y="382138"/>
                  <a:pt x="315168" y="545911"/>
                </a:cubicBezTo>
                <a:cubicBezTo>
                  <a:pt x="317443" y="709684"/>
                  <a:pt x="285598" y="841612"/>
                  <a:pt x="246929" y="982639"/>
                </a:cubicBezTo>
                <a:cubicBezTo>
                  <a:pt x="208260" y="1123666"/>
                  <a:pt x="112726" y="1269242"/>
                  <a:pt x="83156" y="1392072"/>
                </a:cubicBezTo>
                <a:cubicBezTo>
                  <a:pt x="53586" y="1514902"/>
                  <a:pt x="28433" y="1546271"/>
                  <a:pt x="69508" y="1719618"/>
                </a:cubicBezTo>
                <a:cubicBezTo>
                  <a:pt x="110584" y="1892966"/>
                  <a:pt x="296891" y="2295680"/>
                  <a:pt x="329609" y="2432157"/>
                </a:cubicBezTo>
                <a:cubicBezTo>
                  <a:pt x="362327" y="2568634"/>
                  <a:pt x="352646" y="2549116"/>
                  <a:pt x="297711" y="2591646"/>
                </a:cubicBezTo>
                <a:cubicBezTo>
                  <a:pt x="242776" y="2634176"/>
                  <a:pt x="58479" y="2618227"/>
                  <a:pt x="0" y="2687339"/>
                </a:cubicBezTo>
              </a:path>
            </a:pathLst>
          </a:custGeom>
          <a:noFill/>
          <a:ln w="152400" cmpd="thinThick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2" name="Group 781"/>
          <p:cNvGrpSpPr/>
          <p:nvPr/>
        </p:nvGrpSpPr>
        <p:grpSpPr>
          <a:xfrm>
            <a:off x="4709300" y="6998778"/>
            <a:ext cx="1682287" cy="745512"/>
            <a:chOff x="1105919" y="13105858"/>
            <a:chExt cx="1682287" cy="745512"/>
          </a:xfrm>
        </p:grpSpPr>
        <p:grpSp>
          <p:nvGrpSpPr>
            <p:cNvPr id="783" name="Group 782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785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788" name="Rectangle 78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789" name="Straight Connector 788"/>
                <p:cNvCxnSpPr>
                  <a:stCxn id="788" idx="0"/>
                  <a:endCxn id="78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0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791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786" name="TextBox 785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787" name="TextBox 786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AGN</a:t>
                </a:r>
              </a:p>
            </p:txBody>
          </p:sp>
        </p:grpSp>
        <p:sp>
          <p:nvSpPr>
            <p:cNvPr id="784" name="TextBox 783"/>
            <p:cNvSpPr txBox="1"/>
            <p:nvPr/>
          </p:nvSpPr>
          <p:spPr>
            <a:xfrm>
              <a:off x="1105919" y="13452789"/>
              <a:ext cx="473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16</a:t>
              </a:r>
            </a:p>
          </p:txBody>
        </p:sp>
      </p:grpSp>
      <p:grpSp>
        <p:nvGrpSpPr>
          <p:cNvPr id="792" name="Group 791"/>
          <p:cNvGrpSpPr/>
          <p:nvPr/>
        </p:nvGrpSpPr>
        <p:grpSpPr>
          <a:xfrm>
            <a:off x="4838812" y="4641748"/>
            <a:ext cx="1682287" cy="745512"/>
            <a:chOff x="1105919" y="13105858"/>
            <a:chExt cx="1682287" cy="745512"/>
          </a:xfrm>
        </p:grpSpPr>
        <p:grpSp>
          <p:nvGrpSpPr>
            <p:cNvPr id="793" name="Group 792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795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798" name="Rectangle 79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799" name="Straight Connector 798"/>
                <p:cNvCxnSpPr>
                  <a:stCxn id="798" idx="0"/>
                  <a:endCxn id="79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0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01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796" name="TextBox 795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797" name="TextBox 796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AGN</a:t>
                </a:r>
              </a:p>
            </p:txBody>
          </p:sp>
        </p:grpSp>
        <p:sp>
          <p:nvSpPr>
            <p:cNvPr id="794" name="TextBox 793"/>
            <p:cNvSpPr txBox="1"/>
            <p:nvPr/>
          </p:nvSpPr>
          <p:spPr>
            <a:xfrm>
              <a:off x="1105919" y="13452789"/>
              <a:ext cx="473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</a:p>
          </p:txBody>
        </p:sp>
      </p:grpSp>
      <p:grpSp>
        <p:nvGrpSpPr>
          <p:cNvPr id="802" name="Group 801"/>
          <p:cNvGrpSpPr/>
          <p:nvPr/>
        </p:nvGrpSpPr>
        <p:grpSpPr>
          <a:xfrm>
            <a:off x="7283405" y="6277570"/>
            <a:ext cx="1583474" cy="745038"/>
            <a:chOff x="6226144" y="12946416"/>
            <a:chExt cx="1583474" cy="745038"/>
          </a:xfrm>
        </p:grpSpPr>
        <p:grpSp>
          <p:nvGrpSpPr>
            <p:cNvPr id="803" name="Group 802"/>
            <p:cNvGrpSpPr/>
            <p:nvPr/>
          </p:nvGrpSpPr>
          <p:grpSpPr>
            <a:xfrm>
              <a:off x="6619231" y="12946416"/>
              <a:ext cx="1190387" cy="745038"/>
              <a:chOff x="2278700" y="5389428"/>
              <a:chExt cx="1190387" cy="745038"/>
            </a:xfrm>
          </p:grpSpPr>
          <p:sp>
            <p:nvSpPr>
              <p:cNvPr id="805" name="TextBox 80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06" name="TextBox 805"/>
              <p:cNvSpPr txBox="1"/>
              <p:nvPr/>
            </p:nvSpPr>
            <p:spPr>
              <a:xfrm>
                <a:off x="2925608" y="5722024"/>
                <a:ext cx="543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NW</a:t>
                </a:r>
              </a:p>
            </p:txBody>
          </p:sp>
          <p:grpSp>
            <p:nvGrpSpPr>
              <p:cNvPr id="80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808" name="Rectangle 80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09" name="Straight Connector 808"/>
                <p:cNvCxnSpPr>
                  <a:stCxn id="808" idx="0"/>
                  <a:endCxn id="80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1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04" name="TextBox 803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34</a:t>
              </a:r>
            </a:p>
          </p:txBody>
        </p:sp>
      </p:grpSp>
      <p:grpSp>
        <p:nvGrpSpPr>
          <p:cNvPr id="812" name="Group 811"/>
          <p:cNvGrpSpPr/>
          <p:nvPr/>
        </p:nvGrpSpPr>
        <p:grpSpPr>
          <a:xfrm>
            <a:off x="10994312" y="8192658"/>
            <a:ext cx="1694993" cy="745043"/>
            <a:chOff x="6252163" y="12946416"/>
            <a:chExt cx="1694993" cy="745043"/>
          </a:xfrm>
        </p:grpSpPr>
        <p:grpSp>
          <p:nvGrpSpPr>
            <p:cNvPr id="813" name="Group 812"/>
            <p:cNvGrpSpPr/>
            <p:nvPr/>
          </p:nvGrpSpPr>
          <p:grpSpPr>
            <a:xfrm>
              <a:off x="6619231" y="12946416"/>
              <a:ext cx="1327925" cy="745043"/>
              <a:chOff x="2278700" y="5389428"/>
              <a:chExt cx="1327925" cy="745043"/>
            </a:xfrm>
          </p:grpSpPr>
          <p:sp>
            <p:nvSpPr>
              <p:cNvPr id="815" name="TextBox 81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16" name="TextBox 815"/>
              <p:cNvSpPr txBox="1"/>
              <p:nvPr/>
            </p:nvSpPr>
            <p:spPr>
              <a:xfrm>
                <a:off x="2925608" y="5715128"/>
                <a:ext cx="681017" cy="376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817" name="Group 44"/>
              <p:cNvGrpSpPr>
                <a:grpSpLocks/>
              </p:cNvGrpSpPr>
              <p:nvPr/>
            </p:nvGrpSpPr>
            <p:grpSpPr bwMode="auto">
              <a:xfrm>
                <a:off x="2291595" y="5683326"/>
                <a:ext cx="686611" cy="451145"/>
                <a:chOff x="6438600" y="1673424"/>
                <a:chExt cx="198652" cy="125712"/>
              </a:xfrm>
            </p:grpSpPr>
            <p:sp>
              <p:nvSpPr>
                <p:cNvPr id="818" name="Rectangle 817"/>
                <p:cNvSpPr/>
                <p:nvPr/>
              </p:nvSpPr>
              <p:spPr>
                <a:xfrm>
                  <a:off x="6438606" y="1673424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19" name="Straight Connector 818"/>
                <p:cNvCxnSpPr>
                  <a:stCxn id="818" idx="0"/>
                  <a:endCxn id="81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2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14" name="TextBox 813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30</a:t>
              </a:r>
            </a:p>
          </p:txBody>
        </p:sp>
      </p:grpSp>
      <p:grpSp>
        <p:nvGrpSpPr>
          <p:cNvPr id="822" name="Group 821"/>
          <p:cNvGrpSpPr/>
          <p:nvPr/>
        </p:nvGrpSpPr>
        <p:grpSpPr>
          <a:xfrm>
            <a:off x="12220168" y="8442577"/>
            <a:ext cx="1895256" cy="745038"/>
            <a:chOff x="6110862" y="12946416"/>
            <a:chExt cx="1895256" cy="745038"/>
          </a:xfrm>
        </p:grpSpPr>
        <p:grpSp>
          <p:nvGrpSpPr>
            <p:cNvPr id="823" name="Group 822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825" name="TextBox 82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26" name="TextBox 825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82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828" name="Rectangle 82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29" name="Straight Connector 828"/>
                <p:cNvCxnSpPr>
                  <a:stCxn id="828" idx="0"/>
                  <a:endCxn id="82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3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3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24" name="TextBox 823"/>
            <p:cNvSpPr txBox="1"/>
            <p:nvPr/>
          </p:nvSpPr>
          <p:spPr>
            <a:xfrm>
              <a:off x="6110862" y="13280638"/>
              <a:ext cx="587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1SH</a:t>
              </a:r>
            </a:p>
          </p:txBody>
        </p:sp>
      </p:grpSp>
      <p:grpSp>
        <p:nvGrpSpPr>
          <p:cNvPr id="832" name="Group 831"/>
          <p:cNvGrpSpPr/>
          <p:nvPr/>
        </p:nvGrpSpPr>
        <p:grpSpPr>
          <a:xfrm>
            <a:off x="6757161" y="5878388"/>
            <a:ext cx="1583474" cy="745038"/>
            <a:chOff x="6226144" y="12946416"/>
            <a:chExt cx="1583474" cy="745038"/>
          </a:xfrm>
        </p:grpSpPr>
        <p:grpSp>
          <p:nvGrpSpPr>
            <p:cNvPr id="833" name="Group 832"/>
            <p:cNvGrpSpPr/>
            <p:nvPr/>
          </p:nvGrpSpPr>
          <p:grpSpPr>
            <a:xfrm>
              <a:off x="6619231" y="12946416"/>
              <a:ext cx="1190387" cy="745038"/>
              <a:chOff x="2278700" y="5389428"/>
              <a:chExt cx="1190387" cy="745038"/>
            </a:xfrm>
          </p:grpSpPr>
          <p:sp>
            <p:nvSpPr>
              <p:cNvPr id="835" name="TextBox 83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36" name="TextBox 835"/>
              <p:cNvSpPr txBox="1"/>
              <p:nvPr/>
            </p:nvSpPr>
            <p:spPr>
              <a:xfrm>
                <a:off x="2925608" y="5722024"/>
                <a:ext cx="543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NW</a:t>
                </a:r>
              </a:p>
            </p:txBody>
          </p:sp>
          <p:grpSp>
            <p:nvGrpSpPr>
              <p:cNvPr id="83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838" name="Rectangle 83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39" name="Straight Connector 838"/>
                <p:cNvCxnSpPr>
                  <a:stCxn id="838" idx="0"/>
                  <a:endCxn id="83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4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34" name="TextBox 833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11</a:t>
              </a:r>
            </a:p>
          </p:txBody>
        </p:sp>
      </p:grpSp>
      <p:grpSp>
        <p:nvGrpSpPr>
          <p:cNvPr id="842" name="Group 841"/>
          <p:cNvGrpSpPr/>
          <p:nvPr/>
        </p:nvGrpSpPr>
        <p:grpSpPr>
          <a:xfrm>
            <a:off x="7835482" y="7450746"/>
            <a:ext cx="1920630" cy="745043"/>
            <a:chOff x="6252163" y="12946416"/>
            <a:chExt cx="1920630" cy="745043"/>
          </a:xfrm>
        </p:grpSpPr>
        <p:grpSp>
          <p:nvGrpSpPr>
            <p:cNvPr id="843" name="Group 842"/>
            <p:cNvGrpSpPr/>
            <p:nvPr/>
          </p:nvGrpSpPr>
          <p:grpSpPr>
            <a:xfrm>
              <a:off x="6619231" y="12946416"/>
              <a:ext cx="1553562" cy="745043"/>
              <a:chOff x="2278700" y="5389428"/>
              <a:chExt cx="1553562" cy="745043"/>
            </a:xfrm>
          </p:grpSpPr>
          <p:sp>
            <p:nvSpPr>
              <p:cNvPr id="845" name="TextBox 84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46" name="TextBox 845"/>
              <p:cNvSpPr txBox="1"/>
              <p:nvPr/>
            </p:nvSpPr>
            <p:spPr>
              <a:xfrm>
                <a:off x="2925608" y="5722024"/>
                <a:ext cx="9066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Kalinin</a:t>
                </a:r>
              </a:p>
            </p:txBody>
          </p:sp>
          <p:grpSp>
            <p:nvGrpSpPr>
              <p:cNvPr id="847" name="Group 44"/>
              <p:cNvGrpSpPr>
                <a:grpSpLocks/>
              </p:cNvGrpSpPr>
              <p:nvPr/>
            </p:nvGrpSpPr>
            <p:grpSpPr bwMode="auto">
              <a:xfrm>
                <a:off x="2291595" y="5683326"/>
                <a:ext cx="686611" cy="451145"/>
                <a:chOff x="6438600" y="1673424"/>
                <a:chExt cx="198652" cy="125712"/>
              </a:xfrm>
            </p:grpSpPr>
            <p:sp>
              <p:nvSpPr>
                <p:cNvPr id="848" name="Rectangle 847"/>
                <p:cNvSpPr/>
                <p:nvPr/>
              </p:nvSpPr>
              <p:spPr>
                <a:xfrm>
                  <a:off x="6438606" y="1673424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49" name="Straight Connector 848"/>
                <p:cNvCxnSpPr>
                  <a:stCxn id="848" idx="0"/>
                  <a:endCxn id="84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5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44" name="TextBox 843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22</a:t>
              </a:r>
            </a:p>
          </p:txBody>
        </p:sp>
      </p:grpSp>
      <p:grpSp>
        <p:nvGrpSpPr>
          <p:cNvPr id="852" name="Group 851"/>
          <p:cNvGrpSpPr/>
          <p:nvPr/>
        </p:nvGrpSpPr>
        <p:grpSpPr>
          <a:xfrm>
            <a:off x="8816848" y="7127852"/>
            <a:ext cx="1920630" cy="745043"/>
            <a:chOff x="6252163" y="12946416"/>
            <a:chExt cx="1920630" cy="745043"/>
          </a:xfrm>
        </p:grpSpPr>
        <p:grpSp>
          <p:nvGrpSpPr>
            <p:cNvPr id="853" name="Group 852"/>
            <p:cNvGrpSpPr/>
            <p:nvPr/>
          </p:nvGrpSpPr>
          <p:grpSpPr>
            <a:xfrm>
              <a:off x="6619231" y="12946416"/>
              <a:ext cx="1553562" cy="745043"/>
              <a:chOff x="2278700" y="5389428"/>
              <a:chExt cx="1553562" cy="745043"/>
            </a:xfrm>
          </p:grpSpPr>
          <p:sp>
            <p:nvSpPr>
              <p:cNvPr id="855" name="TextBox 85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56" name="TextBox 855"/>
              <p:cNvSpPr txBox="1"/>
              <p:nvPr/>
            </p:nvSpPr>
            <p:spPr>
              <a:xfrm>
                <a:off x="2925608" y="5722024"/>
                <a:ext cx="9066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Kalinin</a:t>
                </a:r>
              </a:p>
            </p:txBody>
          </p:sp>
          <p:grpSp>
            <p:nvGrpSpPr>
              <p:cNvPr id="857" name="Group 44"/>
              <p:cNvGrpSpPr>
                <a:grpSpLocks/>
              </p:cNvGrpSpPr>
              <p:nvPr/>
            </p:nvGrpSpPr>
            <p:grpSpPr bwMode="auto">
              <a:xfrm>
                <a:off x="2291595" y="5683326"/>
                <a:ext cx="686611" cy="451145"/>
                <a:chOff x="6438600" y="1673424"/>
                <a:chExt cx="198652" cy="125712"/>
              </a:xfrm>
            </p:grpSpPr>
            <p:sp>
              <p:nvSpPr>
                <p:cNvPr id="858" name="Rectangle 857"/>
                <p:cNvSpPr/>
                <p:nvPr/>
              </p:nvSpPr>
              <p:spPr>
                <a:xfrm>
                  <a:off x="6438606" y="1673424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59" name="Straight Connector 858"/>
                <p:cNvCxnSpPr>
                  <a:stCxn id="858" idx="0"/>
                  <a:endCxn id="85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6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54" name="TextBox 853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39</a:t>
              </a:r>
            </a:p>
          </p:txBody>
        </p:sp>
      </p:grpSp>
      <p:grpSp>
        <p:nvGrpSpPr>
          <p:cNvPr id="862" name="Group 861"/>
          <p:cNvGrpSpPr/>
          <p:nvPr/>
        </p:nvGrpSpPr>
        <p:grpSpPr>
          <a:xfrm>
            <a:off x="10097604" y="7034024"/>
            <a:ext cx="1920630" cy="745043"/>
            <a:chOff x="6252163" y="12946416"/>
            <a:chExt cx="1920630" cy="745043"/>
          </a:xfrm>
        </p:grpSpPr>
        <p:grpSp>
          <p:nvGrpSpPr>
            <p:cNvPr id="863" name="Group 862"/>
            <p:cNvGrpSpPr/>
            <p:nvPr/>
          </p:nvGrpSpPr>
          <p:grpSpPr>
            <a:xfrm>
              <a:off x="6619231" y="12946416"/>
              <a:ext cx="1553562" cy="745043"/>
              <a:chOff x="2278700" y="5389428"/>
              <a:chExt cx="1553562" cy="745043"/>
            </a:xfrm>
          </p:grpSpPr>
          <p:sp>
            <p:nvSpPr>
              <p:cNvPr id="865" name="TextBox 86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66" name="TextBox 865"/>
              <p:cNvSpPr txBox="1"/>
              <p:nvPr/>
            </p:nvSpPr>
            <p:spPr>
              <a:xfrm>
                <a:off x="2925608" y="5722024"/>
                <a:ext cx="9066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Kalinin</a:t>
                </a:r>
              </a:p>
            </p:txBody>
          </p:sp>
          <p:grpSp>
            <p:nvGrpSpPr>
              <p:cNvPr id="867" name="Group 44"/>
              <p:cNvGrpSpPr>
                <a:grpSpLocks/>
              </p:cNvGrpSpPr>
              <p:nvPr/>
            </p:nvGrpSpPr>
            <p:grpSpPr bwMode="auto">
              <a:xfrm>
                <a:off x="2291595" y="5683326"/>
                <a:ext cx="686611" cy="451145"/>
                <a:chOff x="6438600" y="1673424"/>
                <a:chExt cx="198652" cy="125712"/>
              </a:xfrm>
            </p:grpSpPr>
            <p:sp>
              <p:nvSpPr>
                <p:cNvPr id="868" name="Rectangle 867"/>
                <p:cNvSpPr/>
                <p:nvPr/>
              </p:nvSpPr>
              <p:spPr>
                <a:xfrm>
                  <a:off x="6438606" y="1673424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69" name="Straight Connector 868"/>
                <p:cNvCxnSpPr>
                  <a:stCxn id="868" idx="0"/>
                  <a:endCxn id="86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7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64" name="TextBox 863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29</a:t>
              </a:r>
            </a:p>
          </p:txBody>
        </p:sp>
      </p:grpSp>
      <p:grpSp>
        <p:nvGrpSpPr>
          <p:cNvPr id="872" name="Group 871"/>
          <p:cNvGrpSpPr/>
          <p:nvPr/>
        </p:nvGrpSpPr>
        <p:grpSpPr>
          <a:xfrm>
            <a:off x="10253736" y="7644465"/>
            <a:ext cx="1920630" cy="745049"/>
            <a:chOff x="6252163" y="12946416"/>
            <a:chExt cx="1920630" cy="745049"/>
          </a:xfrm>
        </p:grpSpPr>
        <p:grpSp>
          <p:nvGrpSpPr>
            <p:cNvPr id="873" name="Group 872"/>
            <p:cNvGrpSpPr/>
            <p:nvPr/>
          </p:nvGrpSpPr>
          <p:grpSpPr>
            <a:xfrm>
              <a:off x="6619231" y="12946416"/>
              <a:ext cx="1553562" cy="745049"/>
              <a:chOff x="2278700" y="5389428"/>
              <a:chExt cx="1553562" cy="745049"/>
            </a:xfrm>
          </p:grpSpPr>
          <p:sp>
            <p:nvSpPr>
              <p:cNvPr id="875" name="TextBox 87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76" name="TextBox 875"/>
              <p:cNvSpPr txBox="1"/>
              <p:nvPr/>
            </p:nvSpPr>
            <p:spPr>
              <a:xfrm>
                <a:off x="2925608" y="5722024"/>
                <a:ext cx="9066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Kalinin</a:t>
                </a:r>
              </a:p>
            </p:txBody>
          </p:sp>
          <p:grpSp>
            <p:nvGrpSpPr>
              <p:cNvPr id="877" name="Group 44"/>
              <p:cNvGrpSpPr>
                <a:grpSpLocks/>
              </p:cNvGrpSpPr>
              <p:nvPr/>
            </p:nvGrpSpPr>
            <p:grpSpPr bwMode="auto">
              <a:xfrm>
                <a:off x="2291595" y="5683328"/>
                <a:ext cx="686611" cy="451149"/>
                <a:chOff x="6438600" y="1673423"/>
                <a:chExt cx="198652" cy="125713"/>
              </a:xfrm>
            </p:grpSpPr>
            <p:sp>
              <p:nvSpPr>
                <p:cNvPr id="878" name="Rectangle 877"/>
                <p:cNvSpPr/>
                <p:nvPr/>
              </p:nvSpPr>
              <p:spPr>
                <a:xfrm>
                  <a:off x="6438606" y="1673424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79" name="Straight Connector 878"/>
                <p:cNvCxnSpPr>
                  <a:stCxn id="878" idx="0"/>
                  <a:endCxn id="87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81" name="Freeform 1823"/>
                <p:cNvSpPr/>
                <p:nvPr/>
              </p:nvSpPr>
              <p:spPr>
                <a:xfrm rot="10800000" flipV="1">
                  <a:off x="6443369" y="1673423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74" name="TextBox 873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31</a:t>
              </a:r>
            </a:p>
          </p:txBody>
        </p:sp>
      </p:grpSp>
      <p:grpSp>
        <p:nvGrpSpPr>
          <p:cNvPr id="882" name="Group 881"/>
          <p:cNvGrpSpPr/>
          <p:nvPr/>
        </p:nvGrpSpPr>
        <p:grpSpPr>
          <a:xfrm>
            <a:off x="8427922" y="4084676"/>
            <a:ext cx="1871886" cy="745038"/>
            <a:chOff x="6226144" y="12946416"/>
            <a:chExt cx="1871886" cy="745038"/>
          </a:xfrm>
        </p:grpSpPr>
        <p:grpSp>
          <p:nvGrpSpPr>
            <p:cNvPr id="883" name="Group 882"/>
            <p:cNvGrpSpPr/>
            <p:nvPr/>
          </p:nvGrpSpPr>
          <p:grpSpPr>
            <a:xfrm>
              <a:off x="6619231" y="12946416"/>
              <a:ext cx="1478799" cy="745038"/>
              <a:chOff x="2278700" y="5389428"/>
              <a:chExt cx="1478799" cy="745038"/>
            </a:xfrm>
          </p:grpSpPr>
          <p:sp>
            <p:nvSpPr>
              <p:cNvPr id="885" name="TextBox 88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86" name="TextBox 885"/>
              <p:cNvSpPr txBox="1"/>
              <p:nvPr/>
            </p:nvSpPr>
            <p:spPr>
              <a:xfrm>
                <a:off x="2925608" y="5722024"/>
                <a:ext cx="8318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Volkov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88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888" name="Rectangle 88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89" name="Straight Connector 888"/>
                <p:cNvCxnSpPr>
                  <a:stCxn id="888" idx="0"/>
                  <a:endCxn id="88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9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84" name="TextBox 883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39</a:t>
              </a:r>
            </a:p>
          </p:txBody>
        </p:sp>
      </p:grpSp>
      <p:grpSp>
        <p:nvGrpSpPr>
          <p:cNvPr id="892" name="Group 891"/>
          <p:cNvGrpSpPr/>
          <p:nvPr/>
        </p:nvGrpSpPr>
        <p:grpSpPr>
          <a:xfrm>
            <a:off x="6868586" y="5086224"/>
            <a:ext cx="1866036" cy="745038"/>
            <a:chOff x="6226144" y="12946416"/>
            <a:chExt cx="1866036" cy="745038"/>
          </a:xfrm>
        </p:grpSpPr>
        <p:grpSp>
          <p:nvGrpSpPr>
            <p:cNvPr id="893" name="Group 892"/>
            <p:cNvGrpSpPr/>
            <p:nvPr/>
          </p:nvGrpSpPr>
          <p:grpSpPr>
            <a:xfrm>
              <a:off x="6619231" y="12946416"/>
              <a:ext cx="1472949" cy="745038"/>
              <a:chOff x="2278700" y="5389428"/>
              <a:chExt cx="1472949" cy="745038"/>
            </a:xfrm>
          </p:grpSpPr>
          <p:sp>
            <p:nvSpPr>
              <p:cNvPr id="895" name="TextBox 89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896" name="TextBox 895"/>
              <p:cNvSpPr txBox="1"/>
              <p:nvPr/>
            </p:nvSpPr>
            <p:spPr>
              <a:xfrm>
                <a:off x="2925608" y="5722024"/>
                <a:ext cx="8260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Volkov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89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898" name="Rectangle 89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99" name="Straight Connector 898"/>
                <p:cNvCxnSpPr>
                  <a:stCxn id="898" idx="0"/>
                  <a:endCxn id="89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0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894" name="TextBox 893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52</a:t>
              </a:r>
            </a:p>
          </p:txBody>
        </p:sp>
      </p:grpSp>
      <p:grpSp>
        <p:nvGrpSpPr>
          <p:cNvPr id="902" name="Group 901"/>
          <p:cNvGrpSpPr/>
          <p:nvPr/>
        </p:nvGrpSpPr>
        <p:grpSpPr>
          <a:xfrm>
            <a:off x="4728554" y="3209706"/>
            <a:ext cx="1583474" cy="745038"/>
            <a:chOff x="6226144" y="12946416"/>
            <a:chExt cx="1583474" cy="745038"/>
          </a:xfrm>
        </p:grpSpPr>
        <p:grpSp>
          <p:nvGrpSpPr>
            <p:cNvPr id="903" name="Group 902"/>
            <p:cNvGrpSpPr/>
            <p:nvPr/>
          </p:nvGrpSpPr>
          <p:grpSpPr>
            <a:xfrm>
              <a:off x="6619231" y="12946416"/>
              <a:ext cx="1190387" cy="745038"/>
              <a:chOff x="2278700" y="5389428"/>
              <a:chExt cx="1190387" cy="745038"/>
            </a:xfrm>
          </p:grpSpPr>
          <p:sp>
            <p:nvSpPr>
              <p:cNvPr id="905" name="TextBox 90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906" name="TextBox 905"/>
              <p:cNvSpPr txBox="1"/>
              <p:nvPr/>
            </p:nvSpPr>
            <p:spPr>
              <a:xfrm>
                <a:off x="2925608" y="5722024"/>
                <a:ext cx="543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90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908" name="Rectangle 90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909" name="Straight Connector 908"/>
                <p:cNvCxnSpPr>
                  <a:stCxn id="908" idx="0"/>
                  <a:endCxn id="90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1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904" name="TextBox 903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42</a:t>
              </a:r>
            </a:p>
          </p:txBody>
        </p:sp>
      </p:grpSp>
      <p:grpSp>
        <p:nvGrpSpPr>
          <p:cNvPr id="912" name="Group 911"/>
          <p:cNvGrpSpPr/>
          <p:nvPr/>
        </p:nvGrpSpPr>
        <p:grpSpPr>
          <a:xfrm>
            <a:off x="7409680" y="6902650"/>
            <a:ext cx="1712494" cy="745038"/>
            <a:chOff x="6110862" y="12946416"/>
            <a:chExt cx="1712494" cy="745038"/>
          </a:xfrm>
        </p:grpSpPr>
        <p:grpSp>
          <p:nvGrpSpPr>
            <p:cNvPr id="913" name="Group 912"/>
            <p:cNvGrpSpPr/>
            <p:nvPr/>
          </p:nvGrpSpPr>
          <p:grpSpPr>
            <a:xfrm>
              <a:off x="6619231" y="12946416"/>
              <a:ext cx="1204125" cy="745038"/>
              <a:chOff x="2278700" y="5389428"/>
              <a:chExt cx="1204125" cy="745038"/>
            </a:xfrm>
          </p:grpSpPr>
          <p:sp>
            <p:nvSpPr>
              <p:cNvPr id="915" name="TextBox 91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916" name="TextBox 915"/>
              <p:cNvSpPr txBox="1"/>
              <p:nvPr/>
            </p:nvSpPr>
            <p:spPr>
              <a:xfrm>
                <a:off x="2925608" y="5697633"/>
                <a:ext cx="5572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NW</a:t>
                </a:r>
              </a:p>
            </p:txBody>
          </p:sp>
          <p:grpSp>
            <p:nvGrpSpPr>
              <p:cNvPr id="91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918" name="Rectangle 91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919" name="Straight Connector 918"/>
                <p:cNvCxnSpPr>
                  <a:stCxn id="918" idx="0"/>
                  <a:endCxn id="91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2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2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914" name="TextBox 913"/>
            <p:cNvSpPr txBox="1"/>
            <p:nvPr/>
          </p:nvSpPr>
          <p:spPr>
            <a:xfrm>
              <a:off x="6110862" y="13280638"/>
              <a:ext cx="587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3SH</a:t>
              </a:r>
            </a:p>
          </p:txBody>
        </p:sp>
      </p:grpSp>
      <p:grpSp>
        <p:nvGrpSpPr>
          <p:cNvPr id="922" name="Group 921"/>
          <p:cNvGrpSpPr/>
          <p:nvPr/>
        </p:nvGrpSpPr>
        <p:grpSpPr>
          <a:xfrm>
            <a:off x="7605965" y="4574109"/>
            <a:ext cx="1993230" cy="745038"/>
            <a:chOff x="6110862" y="12946416"/>
            <a:chExt cx="1993230" cy="745038"/>
          </a:xfrm>
        </p:grpSpPr>
        <p:grpSp>
          <p:nvGrpSpPr>
            <p:cNvPr id="923" name="Group 922"/>
            <p:cNvGrpSpPr/>
            <p:nvPr/>
          </p:nvGrpSpPr>
          <p:grpSpPr>
            <a:xfrm>
              <a:off x="6619231" y="12946416"/>
              <a:ext cx="1484861" cy="745038"/>
              <a:chOff x="2278700" y="5389428"/>
              <a:chExt cx="1484861" cy="745038"/>
            </a:xfrm>
          </p:grpSpPr>
          <p:sp>
            <p:nvSpPr>
              <p:cNvPr id="925" name="TextBox 92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926" name="TextBox 925"/>
              <p:cNvSpPr txBox="1"/>
              <p:nvPr/>
            </p:nvSpPr>
            <p:spPr>
              <a:xfrm>
                <a:off x="2925608" y="5697633"/>
                <a:ext cx="837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Volkov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92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928" name="Rectangle 92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929" name="Straight Connector 928"/>
                <p:cNvCxnSpPr>
                  <a:stCxn id="928" idx="0"/>
                  <a:endCxn id="92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3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924" name="TextBox 923"/>
            <p:cNvSpPr txBox="1"/>
            <p:nvPr/>
          </p:nvSpPr>
          <p:spPr>
            <a:xfrm>
              <a:off x="6110862" y="13280638"/>
              <a:ext cx="587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2SH</a:t>
              </a:r>
            </a:p>
          </p:txBody>
        </p:sp>
      </p:grpSp>
      <p:grpSp>
        <p:nvGrpSpPr>
          <p:cNvPr id="932" name="Group 931"/>
          <p:cNvGrpSpPr/>
          <p:nvPr/>
        </p:nvGrpSpPr>
        <p:grpSpPr>
          <a:xfrm>
            <a:off x="6539465" y="3328692"/>
            <a:ext cx="1871886" cy="745038"/>
            <a:chOff x="6226144" y="12946416"/>
            <a:chExt cx="1871886" cy="745038"/>
          </a:xfrm>
        </p:grpSpPr>
        <p:grpSp>
          <p:nvGrpSpPr>
            <p:cNvPr id="933" name="Group 932"/>
            <p:cNvGrpSpPr/>
            <p:nvPr/>
          </p:nvGrpSpPr>
          <p:grpSpPr>
            <a:xfrm>
              <a:off x="6619231" y="12946416"/>
              <a:ext cx="1478799" cy="745038"/>
              <a:chOff x="2278700" y="5389428"/>
              <a:chExt cx="1478799" cy="745038"/>
            </a:xfrm>
          </p:grpSpPr>
          <p:sp>
            <p:nvSpPr>
              <p:cNvPr id="935" name="TextBox 93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936" name="TextBox 935"/>
              <p:cNvSpPr txBox="1"/>
              <p:nvPr/>
            </p:nvSpPr>
            <p:spPr>
              <a:xfrm>
                <a:off x="2925608" y="5722024"/>
                <a:ext cx="8318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Volkov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93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938" name="Rectangle 93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939" name="Straight Connector 938"/>
                <p:cNvCxnSpPr>
                  <a:stCxn id="938" idx="0"/>
                  <a:endCxn id="93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4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4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934" name="TextBox 933"/>
            <p:cNvSpPr txBox="1"/>
            <p:nvPr/>
          </p:nvSpPr>
          <p:spPr>
            <a:xfrm>
              <a:off x="6226144" y="13280638"/>
              <a:ext cx="438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54</a:t>
              </a:r>
            </a:p>
          </p:txBody>
        </p:sp>
      </p:grpSp>
      <p:grpSp>
        <p:nvGrpSpPr>
          <p:cNvPr id="942" name="Group 941"/>
          <p:cNvGrpSpPr/>
          <p:nvPr/>
        </p:nvGrpSpPr>
        <p:grpSpPr>
          <a:xfrm>
            <a:off x="8085369" y="3511352"/>
            <a:ext cx="1758969" cy="745038"/>
            <a:chOff x="6364572" y="12946416"/>
            <a:chExt cx="1758969" cy="745038"/>
          </a:xfrm>
        </p:grpSpPr>
        <p:grpSp>
          <p:nvGrpSpPr>
            <p:cNvPr id="943" name="Group 942"/>
            <p:cNvGrpSpPr/>
            <p:nvPr/>
          </p:nvGrpSpPr>
          <p:grpSpPr>
            <a:xfrm>
              <a:off x="6619231" y="12946416"/>
              <a:ext cx="1504310" cy="745038"/>
              <a:chOff x="2278700" y="5389428"/>
              <a:chExt cx="1504310" cy="745038"/>
            </a:xfrm>
          </p:grpSpPr>
          <p:sp>
            <p:nvSpPr>
              <p:cNvPr id="945" name="TextBox 944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946" name="TextBox 945"/>
              <p:cNvSpPr txBox="1"/>
              <p:nvPr/>
            </p:nvSpPr>
            <p:spPr>
              <a:xfrm>
                <a:off x="2925608" y="5722024"/>
                <a:ext cx="8574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Volkov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947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948" name="Rectangle 947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949" name="Straight Connector 948"/>
                <p:cNvCxnSpPr>
                  <a:stCxn id="948" idx="0"/>
                  <a:endCxn id="948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0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51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944" name="TextBox 943"/>
            <p:cNvSpPr txBox="1"/>
            <p:nvPr/>
          </p:nvSpPr>
          <p:spPr>
            <a:xfrm>
              <a:off x="6364572" y="13280638"/>
              <a:ext cx="300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sp>
        <p:nvSpPr>
          <p:cNvPr id="952" name="TextBox 951"/>
          <p:cNvSpPr txBox="1"/>
          <p:nvPr/>
        </p:nvSpPr>
        <p:spPr>
          <a:xfrm>
            <a:off x="1645319" y="5209534"/>
            <a:ext cx="18912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Estonia</a:t>
            </a:r>
          </a:p>
        </p:txBody>
      </p:sp>
      <p:sp>
        <p:nvSpPr>
          <p:cNvPr id="953" name="TextBox 952"/>
          <p:cNvSpPr txBox="1"/>
          <p:nvPr/>
        </p:nvSpPr>
        <p:spPr>
          <a:xfrm>
            <a:off x="2511092" y="7907615"/>
            <a:ext cx="15772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Latvia</a:t>
            </a:r>
          </a:p>
        </p:txBody>
      </p:sp>
      <p:sp>
        <p:nvSpPr>
          <p:cNvPr id="954" name="TextBox 953"/>
          <p:cNvSpPr txBox="1"/>
          <p:nvPr/>
        </p:nvSpPr>
        <p:spPr>
          <a:xfrm>
            <a:off x="655220" y="9789555"/>
            <a:ext cx="2361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Lithuania</a:t>
            </a:r>
          </a:p>
        </p:txBody>
      </p:sp>
      <p:sp>
        <p:nvSpPr>
          <p:cNvPr id="955" name="TextBox 954"/>
          <p:cNvSpPr txBox="1"/>
          <p:nvPr/>
        </p:nvSpPr>
        <p:spPr>
          <a:xfrm>
            <a:off x="14878567" y="15271263"/>
            <a:ext cx="1680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USSR</a:t>
            </a:r>
          </a:p>
        </p:txBody>
      </p:sp>
      <p:sp>
        <p:nvSpPr>
          <p:cNvPr id="956" name="TextBox 955"/>
          <p:cNvSpPr txBox="1"/>
          <p:nvPr/>
        </p:nvSpPr>
        <p:spPr>
          <a:xfrm>
            <a:off x="15615072" y="5906536"/>
            <a:ext cx="1680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/>
              <a:t>USSR</a:t>
            </a:r>
          </a:p>
        </p:txBody>
      </p:sp>
      <p:grpSp>
        <p:nvGrpSpPr>
          <p:cNvPr id="957" name="Group 956"/>
          <p:cNvGrpSpPr/>
          <p:nvPr/>
        </p:nvGrpSpPr>
        <p:grpSpPr>
          <a:xfrm>
            <a:off x="7593894" y="10992819"/>
            <a:ext cx="1566677" cy="745512"/>
            <a:chOff x="1221529" y="13105858"/>
            <a:chExt cx="1566677" cy="745512"/>
          </a:xfrm>
        </p:grpSpPr>
        <p:grpSp>
          <p:nvGrpSpPr>
            <p:cNvPr id="958" name="Group 957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960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963" name="Rectangle 96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964" name="Straight Connector 963"/>
                <p:cNvCxnSpPr>
                  <a:stCxn id="963" idx="0"/>
                  <a:endCxn id="96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5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66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961" name="TextBox 960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962" name="TextBox 961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AGC</a:t>
                </a:r>
              </a:p>
            </p:txBody>
          </p:sp>
        </p:grpSp>
        <p:sp>
          <p:nvSpPr>
            <p:cNvPr id="959" name="TextBox 958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967" name="Group 966"/>
          <p:cNvGrpSpPr/>
          <p:nvPr/>
        </p:nvGrpSpPr>
        <p:grpSpPr>
          <a:xfrm>
            <a:off x="8420865" y="9512611"/>
            <a:ext cx="1566368" cy="745512"/>
            <a:chOff x="1025242" y="19073056"/>
            <a:chExt cx="1566368" cy="745512"/>
          </a:xfrm>
        </p:grpSpPr>
        <p:grpSp>
          <p:nvGrpSpPr>
            <p:cNvPr id="968" name="Group 967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970" name="Group 969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972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975" name="Rectangle 974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976" name="Straight Connector 975"/>
                  <p:cNvCxnSpPr>
                    <a:stCxn id="975" idx="0"/>
                    <a:endCxn id="975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73" name="TextBox 972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974" name="TextBox 973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AGC</a:t>
                  </a:r>
                </a:p>
              </p:txBody>
            </p:sp>
          </p:grpSp>
          <p:sp>
            <p:nvSpPr>
              <p:cNvPr id="971" name="TextBox 970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</a:p>
            </p:txBody>
          </p:sp>
        </p:grpSp>
        <p:sp>
          <p:nvSpPr>
            <p:cNvPr id="969" name="Oval 968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7" name="Group 976"/>
          <p:cNvGrpSpPr/>
          <p:nvPr/>
        </p:nvGrpSpPr>
        <p:grpSpPr>
          <a:xfrm>
            <a:off x="8229426" y="8665756"/>
            <a:ext cx="1566677" cy="745512"/>
            <a:chOff x="1221529" y="13105858"/>
            <a:chExt cx="1566677" cy="745512"/>
          </a:xfrm>
        </p:grpSpPr>
        <p:grpSp>
          <p:nvGrpSpPr>
            <p:cNvPr id="978" name="Group 977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980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983" name="Rectangle 98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984" name="Straight Connector 983"/>
                <p:cNvCxnSpPr>
                  <a:stCxn id="983" idx="0"/>
                  <a:endCxn id="98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5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86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981" name="TextBox 980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982" name="TextBox 981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AGC</a:t>
                </a:r>
              </a:p>
            </p:txBody>
          </p:sp>
        </p:grpSp>
        <p:sp>
          <p:nvSpPr>
            <p:cNvPr id="979" name="TextBox 978"/>
            <p:cNvSpPr txBox="1"/>
            <p:nvPr/>
          </p:nvSpPr>
          <p:spPr>
            <a:xfrm>
              <a:off x="1221529" y="13452789"/>
              <a:ext cx="342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</a:t>
              </a:r>
            </a:p>
          </p:txBody>
        </p:sp>
      </p:grpSp>
      <p:grpSp>
        <p:nvGrpSpPr>
          <p:cNvPr id="987" name="Group 986"/>
          <p:cNvGrpSpPr/>
          <p:nvPr/>
        </p:nvGrpSpPr>
        <p:grpSpPr>
          <a:xfrm>
            <a:off x="5051843" y="9581913"/>
            <a:ext cx="1566368" cy="745512"/>
            <a:chOff x="1025242" y="19073056"/>
            <a:chExt cx="1566368" cy="745512"/>
          </a:xfrm>
        </p:grpSpPr>
        <p:grpSp>
          <p:nvGrpSpPr>
            <p:cNvPr id="988" name="Group 987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990" name="Group 989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992" name="Group 991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995" name="Rectangle 994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996" name="Straight Connector 995"/>
                  <p:cNvCxnSpPr>
                    <a:stCxn id="995" idx="0"/>
                    <a:endCxn id="995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93" name="TextBox 992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994" name="TextBox 993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AGC</a:t>
                  </a:r>
                </a:p>
              </p:txBody>
            </p:sp>
          </p:grpSp>
          <p:sp>
            <p:nvSpPr>
              <p:cNvPr id="991" name="TextBox 990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</a:t>
                </a:r>
              </a:p>
            </p:txBody>
          </p:sp>
        </p:grpSp>
        <p:sp>
          <p:nvSpPr>
            <p:cNvPr id="989" name="Oval 988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7" name="Group 996"/>
          <p:cNvGrpSpPr/>
          <p:nvPr/>
        </p:nvGrpSpPr>
        <p:grpSpPr>
          <a:xfrm>
            <a:off x="9189716" y="12280958"/>
            <a:ext cx="1566368" cy="745512"/>
            <a:chOff x="1025242" y="19073056"/>
            <a:chExt cx="1566368" cy="745512"/>
          </a:xfrm>
        </p:grpSpPr>
        <p:grpSp>
          <p:nvGrpSpPr>
            <p:cNvPr id="998" name="Group 997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1000" name="Group 999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1002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1005" name="Rectangle 1004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006" name="Straight Connector 1005"/>
                  <p:cNvCxnSpPr>
                    <a:stCxn id="1005" idx="0"/>
                    <a:endCxn id="1005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03" name="TextBox 1002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1004" name="TextBox 1003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AGC</a:t>
                  </a:r>
                </a:p>
              </p:txBody>
            </p:sp>
          </p:grpSp>
          <p:sp>
            <p:nvSpPr>
              <p:cNvPr id="1001" name="TextBox 1000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</a:t>
                </a:r>
              </a:p>
            </p:txBody>
          </p:sp>
        </p:grpSp>
        <p:sp>
          <p:nvSpPr>
            <p:cNvPr id="999" name="Oval 998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7" name="Group 1006"/>
          <p:cNvGrpSpPr/>
          <p:nvPr/>
        </p:nvGrpSpPr>
        <p:grpSpPr>
          <a:xfrm>
            <a:off x="10506077" y="9370429"/>
            <a:ext cx="1658543" cy="745038"/>
            <a:chOff x="6347575" y="12946416"/>
            <a:chExt cx="1658543" cy="745038"/>
          </a:xfrm>
        </p:grpSpPr>
        <p:grpSp>
          <p:nvGrpSpPr>
            <p:cNvPr id="1008" name="Group 1007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1010" name="TextBox 100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011" name="TextBox 1010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101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013" name="Rectangle 101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14" name="Straight Connector 1013"/>
                <p:cNvCxnSpPr>
                  <a:stCxn id="1013" idx="0"/>
                  <a:endCxn id="101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16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009" name="TextBox 1008"/>
            <p:cNvSpPr txBox="1"/>
            <p:nvPr/>
          </p:nvSpPr>
          <p:spPr>
            <a:xfrm>
              <a:off x="6347575" y="13280638"/>
              <a:ext cx="334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</a:t>
              </a:r>
            </a:p>
          </p:txBody>
        </p:sp>
      </p:grpSp>
      <p:grpSp>
        <p:nvGrpSpPr>
          <p:cNvPr id="1017" name="Group 1016"/>
          <p:cNvGrpSpPr/>
          <p:nvPr/>
        </p:nvGrpSpPr>
        <p:grpSpPr>
          <a:xfrm>
            <a:off x="12579737" y="12480332"/>
            <a:ext cx="1826074" cy="745038"/>
            <a:chOff x="6347575" y="12946416"/>
            <a:chExt cx="1826074" cy="745038"/>
          </a:xfrm>
        </p:grpSpPr>
        <p:grpSp>
          <p:nvGrpSpPr>
            <p:cNvPr id="1018" name="Group 1017"/>
            <p:cNvGrpSpPr/>
            <p:nvPr/>
          </p:nvGrpSpPr>
          <p:grpSpPr>
            <a:xfrm>
              <a:off x="6619231" y="12946416"/>
              <a:ext cx="1554418" cy="745038"/>
              <a:chOff x="2278700" y="5389428"/>
              <a:chExt cx="1554418" cy="745038"/>
            </a:xfrm>
          </p:grpSpPr>
          <p:sp>
            <p:nvSpPr>
              <p:cNvPr id="1020" name="TextBox 101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021" name="TextBox 1020"/>
              <p:cNvSpPr txBox="1"/>
              <p:nvPr/>
            </p:nvSpPr>
            <p:spPr>
              <a:xfrm>
                <a:off x="2925608" y="5722024"/>
                <a:ext cx="9075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Briansk</a:t>
                </a:r>
              </a:p>
            </p:txBody>
          </p:sp>
          <p:grpSp>
            <p:nvGrpSpPr>
              <p:cNvPr id="102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023" name="Rectangle 102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24" name="Straight Connector 1023"/>
                <p:cNvCxnSpPr>
                  <a:stCxn id="1023" idx="0"/>
                  <a:endCxn id="102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26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019" name="TextBox 1018"/>
            <p:cNvSpPr txBox="1"/>
            <p:nvPr/>
          </p:nvSpPr>
          <p:spPr>
            <a:xfrm>
              <a:off x="6347575" y="13280638"/>
              <a:ext cx="334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grpSp>
        <p:nvGrpSpPr>
          <p:cNvPr id="1027" name="Group 1026"/>
          <p:cNvGrpSpPr/>
          <p:nvPr/>
        </p:nvGrpSpPr>
        <p:grpSpPr>
          <a:xfrm>
            <a:off x="12374676" y="10974566"/>
            <a:ext cx="1753955" cy="745038"/>
            <a:chOff x="6252163" y="12946416"/>
            <a:chExt cx="1753955" cy="745038"/>
          </a:xfrm>
        </p:grpSpPr>
        <p:grpSp>
          <p:nvGrpSpPr>
            <p:cNvPr id="1028" name="Group 1027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1030" name="TextBox 102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031" name="TextBox 1030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103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033" name="Rectangle 103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34" name="Straight Connector 1033"/>
                <p:cNvCxnSpPr>
                  <a:stCxn id="1033" idx="0"/>
                  <a:endCxn id="103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3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36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029" name="TextBox 102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10</a:t>
              </a:r>
            </a:p>
          </p:txBody>
        </p:sp>
      </p:grpSp>
      <p:grpSp>
        <p:nvGrpSpPr>
          <p:cNvPr id="1047" name="Group 1046"/>
          <p:cNvGrpSpPr/>
          <p:nvPr/>
        </p:nvGrpSpPr>
        <p:grpSpPr>
          <a:xfrm>
            <a:off x="10769087" y="8823793"/>
            <a:ext cx="1727145" cy="745043"/>
            <a:chOff x="6252163" y="12946416"/>
            <a:chExt cx="1727145" cy="745043"/>
          </a:xfrm>
        </p:grpSpPr>
        <p:grpSp>
          <p:nvGrpSpPr>
            <p:cNvPr id="1048" name="Group 1047"/>
            <p:cNvGrpSpPr/>
            <p:nvPr/>
          </p:nvGrpSpPr>
          <p:grpSpPr>
            <a:xfrm>
              <a:off x="6619231" y="12946416"/>
              <a:ext cx="1360077" cy="745043"/>
              <a:chOff x="2278700" y="5389428"/>
              <a:chExt cx="1360077" cy="745043"/>
            </a:xfrm>
          </p:grpSpPr>
          <p:sp>
            <p:nvSpPr>
              <p:cNvPr id="1050" name="TextBox 104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051" name="TextBox 1050"/>
              <p:cNvSpPr txBox="1"/>
              <p:nvPr/>
            </p:nvSpPr>
            <p:spPr>
              <a:xfrm>
                <a:off x="2925608" y="5722024"/>
                <a:ext cx="7131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1052" name="Group 44"/>
              <p:cNvGrpSpPr>
                <a:grpSpLocks/>
              </p:cNvGrpSpPr>
              <p:nvPr/>
            </p:nvGrpSpPr>
            <p:grpSpPr bwMode="auto">
              <a:xfrm>
                <a:off x="2291595" y="5683326"/>
                <a:ext cx="686611" cy="451145"/>
                <a:chOff x="6438600" y="1673424"/>
                <a:chExt cx="198652" cy="125712"/>
              </a:xfrm>
            </p:grpSpPr>
            <p:sp>
              <p:nvSpPr>
                <p:cNvPr id="1053" name="Rectangle 1052"/>
                <p:cNvSpPr/>
                <p:nvPr/>
              </p:nvSpPr>
              <p:spPr>
                <a:xfrm>
                  <a:off x="6438606" y="1673424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54" name="Straight Connector 1053"/>
                <p:cNvCxnSpPr>
                  <a:stCxn id="1053" idx="0"/>
                  <a:endCxn id="105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5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56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049" name="TextBox 104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16</a:t>
              </a:r>
            </a:p>
          </p:txBody>
        </p:sp>
      </p:grpSp>
      <p:grpSp>
        <p:nvGrpSpPr>
          <p:cNvPr id="1057" name="Group 1056"/>
          <p:cNvGrpSpPr/>
          <p:nvPr/>
        </p:nvGrpSpPr>
        <p:grpSpPr>
          <a:xfrm>
            <a:off x="12191683" y="10224504"/>
            <a:ext cx="1753955" cy="745038"/>
            <a:chOff x="6252163" y="12946416"/>
            <a:chExt cx="1753955" cy="745038"/>
          </a:xfrm>
        </p:grpSpPr>
        <p:grpSp>
          <p:nvGrpSpPr>
            <p:cNvPr id="1058" name="Group 1057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1060" name="TextBox 105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061" name="TextBox 1060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106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063" name="Rectangle 106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64" name="Straight Connector 1063"/>
                <p:cNvCxnSpPr>
                  <a:stCxn id="1063" idx="0"/>
                  <a:endCxn id="106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66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059" name="TextBox 105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50</a:t>
              </a:r>
            </a:p>
          </p:txBody>
        </p:sp>
      </p:grpSp>
      <p:grpSp>
        <p:nvGrpSpPr>
          <p:cNvPr id="1067" name="Group 1066"/>
          <p:cNvGrpSpPr/>
          <p:nvPr/>
        </p:nvGrpSpPr>
        <p:grpSpPr>
          <a:xfrm>
            <a:off x="10783338" y="10433238"/>
            <a:ext cx="1753955" cy="745038"/>
            <a:chOff x="6252163" y="12946416"/>
            <a:chExt cx="1753955" cy="745038"/>
          </a:xfrm>
        </p:grpSpPr>
        <p:grpSp>
          <p:nvGrpSpPr>
            <p:cNvPr id="1068" name="Group 1067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1070" name="TextBox 106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071" name="TextBox 1070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107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073" name="Rectangle 107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74" name="Straight Connector 1073"/>
                <p:cNvCxnSpPr>
                  <a:stCxn id="1073" idx="0"/>
                  <a:endCxn id="107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76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069" name="TextBox 106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48</a:t>
              </a:r>
            </a:p>
          </p:txBody>
        </p:sp>
      </p:grpSp>
      <p:grpSp>
        <p:nvGrpSpPr>
          <p:cNvPr id="1077" name="Group 1076"/>
          <p:cNvGrpSpPr/>
          <p:nvPr/>
        </p:nvGrpSpPr>
        <p:grpSpPr>
          <a:xfrm>
            <a:off x="12710066" y="11784433"/>
            <a:ext cx="1906344" cy="745038"/>
            <a:chOff x="6252163" y="12946416"/>
            <a:chExt cx="1906344" cy="745038"/>
          </a:xfrm>
        </p:grpSpPr>
        <p:grpSp>
          <p:nvGrpSpPr>
            <p:cNvPr id="1078" name="Group 1077"/>
            <p:cNvGrpSpPr/>
            <p:nvPr/>
          </p:nvGrpSpPr>
          <p:grpSpPr>
            <a:xfrm>
              <a:off x="6619231" y="12946416"/>
              <a:ext cx="1539276" cy="745038"/>
              <a:chOff x="2278700" y="5389428"/>
              <a:chExt cx="1539276" cy="745038"/>
            </a:xfrm>
          </p:grpSpPr>
          <p:sp>
            <p:nvSpPr>
              <p:cNvPr id="1080" name="TextBox 107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081" name="TextBox 1080"/>
              <p:cNvSpPr txBox="1"/>
              <p:nvPr/>
            </p:nvSpPr>
            <p:spPr>
              <a:xfrm>
                <a:off x="2925608" y="5722024"/>
                <a:ext cx="892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Briansk</a:t>
                </a:r>
              </a:p>
            </p:txBody>
          </p:sp>
          <p:grpSp>
            <p:nvGrpSpPr>
              <p:cNvPr id="1082" name="Group 44"/>
              <p:cNvGrpSpPr>
                <a:grpSpLocks/>
              </p:cNvGrpSpPr>
              <p:nvPr/>
            </p:nvGrpSpPr>
            <p:grpSpPr bwMode="auto">
              <a:xfrm>
                <a:off x="2291610" y="5683318"/>
                <a:ext cx="686608" cy="451148"/>
                <a:chOff x="6438600" y="1673424"/>
                <a:chExt cx="198651" cy="125713"/>
              </a:xfrm>
            </p:grpSpPr>
            <p:sp>
              <p:nvSpPr>
                <p:cNvPr id="1083" name="Rectangle 108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84" name="Straight Connector 1083"/>
                <p:cNvCxnSpPr>
                  <a:stCxn id="1083" idx="0"/>
                  <a:endCxn id="108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6" name="Freeform 1823"/>
                <p:cNvSpPr/>
                <p:nvPr/>
              </p:nvSpPr>
              <p:spPr>
                <a:xfrm rot="10800000" flipV="1">
                  <a:off x="6443368" y="1673427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079" name="TextBox 107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61</a:t>
              </a:r>
            </a:p>
          </p:txBody>
        </p:sp>
      </p:grpSp>
      <p:grpSp>
        <p:nvGrpSpPr>
          <p:cNvPr id="1087" name="Group 1086"/>
          <p:cNvGrpSpPr/>
          <p:nvPr/>
        </p:nvGrpSpPr>
        <p:grpSpPr>
          <a:xfrm>
            <a:off x="12209965" y="9379120"/>
            <a:ext cx="1753955" cy="745038"/>
            <a:chOff x="6252163" y="12946416"/>
            <a:chExt cx="1753955" cy="745038"/>
          </a:xfrm>
        </p:grpSpPr>
        <p:grpSp>
          <p:nvGrpSpPr>
            <p:cNvPr id="1088" name="Group 1087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1090" name="TextBox 108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091" name="TextBox 1090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109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093" name="Rectangle 109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94" name="Straight Connector 1093"/>
                <p:cNvCxnSpPr>
                  <a:stCxn id="1093" idx="0"/>
                  <a:endCxn id="109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6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089" name="TextBox 108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20</a:t>
              </a:r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8233142" y="10304972"/>
            <a:ext cx="13500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Viazma</a:t>
            </a:r>
            <a:endParaRPr lang="en-US" sz="3000" b="1" dirty="0"/>
          </a:p>
        </p:txBody>
      </p:sp>
      <p:sp>
        <p:nvSpPr>
          <p:cNvPr id="139" name="TextBox 138"/>
          <p:cNvSpPr txBox="1"/>
          <p:nvPr/>
        </p:nvSpPr>
        <p:spPr>
          <a:xfrm>
            <a:off x="12060378" y="9053546"/>
            <a:ext cx="1805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Moscow</a:t>
            </a:r>
          </a:p>
        </p:txBody>
      </p:sp>
      <p:grpSp>
        <p:nvGrpSpPr>
          <p:cNvPr id="1037" name="Group 1036"/>
          <p:cNvGrpSpPr/>
          <p:nvPr/>
        </p:nvGrpSpPr>
        <p:grpSpPr>
          <a:xfrm>
            <a:off x="10825697" y="9869540"/>
            <a:ext cx="1753955" cy="745038"/>
            <a:chOff x="6252163" y="12946416"/>
            <a:chExt cx="1753955" cy="745038"/>
          </a:xfrm>
        </p:grpSpPr>
        <p:grpSp>
          <p:nvGrpSpPr>
            <p:cNvPr id="1038" name="Group 1037"/>
            <p:cNvGrpSpPr/>
            <p:nvPr/>
          </p:nvGrpSpPr>
          <p:grpSpPr>
            <a:xfrm>
              <a:off x="6619231" y="12946416"/>
              <a:ext cx="1386887" cy="745038"/>
              <a:chOff x="2278700" y="5389428"/>
              <a:chExt cx="1386887" cy="745038"/>
            </a:xfrm>
          </p:grpSpPr>
          <p:sp>
            <p:nvSpPr>
              <p:cNvPr id="1040" name="TextBox 103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041" name="TextBox 1040"/>
              <p:cNvSpPr txBox="1"/>
              <p:nvPr/>
            </p:nvSpPr>
            <p:spPr>
              <a:xfrm>
                <a:off x="2925608" y="5722024"/>
                <a:ext cx="739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West</a:t>
                </a:r>
              </a:p>
            </p:txBody>
          </p:sp>
          <p:grpSp>
            <p:nvGrpSpPr>
              <p:cNvPr id="104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043" name="Rectangle 104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44" name="Straight Connector 1043"/>
                <p:cNvCxnSpPr>
                  <a:stCxn id="1043" idx="0"/>
                  <a:endCxn id="104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46" name="Freeform 1823"/>
                <p:cNvSpPr/>
                <p:nvPr/>
              </p:nvSpPr>
              <p:spPr>
                <a:xfrm rot="10800000" flipV="1">
                  <a:off x="6443369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039" name="TextBox 103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33</a:t>
              </a:r>
            </a:p>
          </p:txBody>
        </p:sp>
      </p:grpSp>
      <p:grpSp>
        <p:nvGrpSpPr>
          <p:cNvPr id="1117" name="Group 1116"/>
          <p:cNvGrpSpPr/>
          <p:nvPr/>
        </p:nvGrpSpPr>
        <p:grpSpPr>
          <a:xfrm>
            <a:off x="9808008" y="15550767"/>
            <a:ext cx="1566677" cy="745512"/>
            <a:chOff x="1221529" y="13105858"/>
            <a:chExt cx="1566677" cy="745512"/>
          </a:xfrm>
        </p:grpSpPr>
        <p:grpSp>
          <p:nvGrpSpPr>
            <p:cNvPr id="1118" name="Group 1117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1120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123" name="Rectangle 112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24" name="Straight Connector 1123"/>
                <p:cNvCxnSpPr>
                  <a:stCxn id="1123" idx="0"/>
                  <a:endCxn id="112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5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6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121" name="TextBox 1120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122" name="TextBox 1121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1119" name="TextBox 1118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</a:t>
              </a:r>
            </a:p>
          </p:txBody>
        </p:sp>
      </p:grpSp>
      <p:grpSp>
        <p:nvGrpSpPr>
          <p:cNvPr id="1127" name="Group 1126"/>
          <p:cNvGrpSpPr/>
          <p:nvPr/>
        </p:nvGrpSpPr>
        <p:grpSpPr>
          <a:xfrm>
            <a:off x="9724640" y="13824559"/>
            <a:ext cx="1566677" cy="745512"/>
            <a:chOff x="1221529" y="13105858"/>
            <a:chExt cx="1566677" cy="745512"/>
          </a:xfrm>
        </p:grpSpPr>
        <p:grpSp>
          <p:nvGrpSpPr>
            <p:cNvPr id="1128" name="Group 1127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1130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133" name="Rectangle 113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34" name="Straight Connector 1133"/>
                <p:cNvCxnSpPr>
                  <a:stCxn id="1133" idx="0"/>
                  <a:endCxn id="113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35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36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131" name="TextBox 1130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132" name="TextBox 1131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1129" name="TextBox 1128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1137" name="Group 1136"/>
          <p:cNvGrpSpPr/>
          <p:nvPr/>
        </p:nvGrpSpPr>
        <p:grpSpPr>
          <a:xfrm>
            <a:off x="10652748" y="18806289"/>
            <a:ext cx="1792015" cy="745512"/>
            <a:chOff x="996191" y="13105858"/>
            <a:chExt cx="1792015" cy="745512"/>
          </a:xfrm>
        </p:grpSpPr>
        <p:grpSp>
          <p:nvGrpSpPr>
            <p:cNvPr id="1138" name="Group 1137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1140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143" name="Rectangle 114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44" name="Straight Connector 1143"/>
                <p:cNvCxnSpPr>
                  <a:stCxn id="1143" idx="0"/>
                  <a:endCxn id="114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45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6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141" name="TextBox 1140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142" name="TextBox 1141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1139" name="TextBox 1138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3Ru</a:t>
              </a:r>
            </a:p>
          </p:txBody>
        </p:sp>
      </p:grpSp>
      <p:grpSp>
        <p:nvGrpSpPr>
          <p:cNvPr id="1147" name="Group 1146"/>
          <p:cNvGrpSpPr/>
          <p:nvPr/>
        </p:nvGrpSpPr>
        <p:grpSpPr>
          <a:xfrm>
            <a:off x="10868795" y="20323848"/>
            <a:ext cx="1792015" cy="745512"/>
            <a:chOff x="996191" y="13105858"/>
            <a:chExt cx="1792015" cy="745512"/>
          </a:xfrm>
        </p:grpSpPr>
        <p:grpSp>
          <p:nvGrpSpPr>
            <p:cNvPr id="1148" name="Group 1147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1150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153" name="Rectangle 115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54" name="Straight Connector 1153"/>
                <p:cNvCxnSpPr>
                  <a:stCxn id="1153" idx="0"/>
                  <a:endCxn id="115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55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6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151" name="TextBox 1150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152" name="TextBox 1151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1149" name="TextBox 1148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4Ru</a:t>
              </a:r>
            </a:p>
          </p:txBody>
        </p:sp>
      </p:grpSp>
      <p:grpSp>
        <p:nvGrpSpPr>
          <p:cNvPr id="1157" name="Group 1156"/>
          <p:cNvGrpSpPr/>
          <p:nvPr/>
        </p:nvGrpSpPr>
        <p:grpSpPr>
          <a:xfrm>
            <a:off x="13444661" y="20037797"/>
            <a:ext cx="1859506" cy="745038"/>
            <a:chOff x="6252163" y="12946416"/>
            <a:chExt cx="1859506" cy="745038"/>
          </a:xfrm>
        </p:grpSpPr>
        <p:grpSp>
          <p:nvGrpSpPr>
            <p:cNvPr id="1158" name="Group 1157"/>
            <p:cNvGrpSpPr/>
            <p:nvPr/>
          </p:nvGrpSpPr>
          <p:grpSpPr>
            <a:xfrm>
              <a:off x="6619231" y="12946416"/>
              <a:ext cx="1492438" cy="745038"/>
              <a:chOff x="2278700" y="5389428"/>
              <a:chExt cx="1492438" cy="745038"/>
            </a:xfrm>
          </p:grpSpPr>
          <p:sp>
            <p:nvSpPr>
              <p:cNvPr id="1160" name="TextBox 115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161" name="TextBox 1160"/>
              <p:cNvSpPr txBox="1"/>
              <p:nvPr/>
            </p:nvSpPr>
            <p:spPr>
              <a:xfrm>
                <a:off x="2925607" y="5722024"/>
                <a:ext cx="8455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116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163" name="Rectangle 116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64" name="Straight Connector 1163"/>
                <p:cNvCxnSpPr>
                  <a:stCxn id="1163" idx="0"/>
                  <a:endCxn id="116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6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6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159" name="TextBox 115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56</a:t>
              </a:r>
            </a:p>
          </p:txBody>
        </p:sp>
      </p:grpSp>
      <p:grpSp>
        <p:nvGrpSpPr>
          <p:cNvPr id="1167" name="Group 1166"/>
          <p:cNvGrpSpPr/>
          <p:nvPr/>
        </p:nvGrpSpPr>
        <p:grpSpPr>
          <a:xfrm>
            <a:off x="11452997" y="14882324"/>
            <a:ext cx="1535151" cy="745038"/>
            <a:chOff x="6252163" y="12946416"/>
            <a:chExt cx="1535151" cy="745038"/>
          </a:xfrm>
        </p:grpSpPr>
        <p:grpSp>
          <p:nvGrpSpPr>
            <p:cNvPr id="1168" name="Group 1167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1170" name="TextBox 116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171" name="TextBox 1170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117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173" name="Rectangle 117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74" name="Straight Connector 1173"/>
                <p:cNvCxnSpPr>
                  <a:stCxn id="1173" idx="0"/>
                  <a:endCxn id="117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7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7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169" name="TextBox 116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21</a:t>
              </a:r>
            </a:p>
          </p:txBody>
        </p:sp>
      </p:grpSp>
      <p:grpSp>
        <p:nvGrpSpPr>
          <p:cNvPr id="1177" name="Group 1176"/>
          <p:cNvGrpSpPr/>
          <p:nvPr/>
        </p:nvGrpSpPr>
        <p:grpSpPr>
          <a:xfrm>
            <a:off x="11360384" y="15673760"/>
            <a:ext cx="1535151" cy="745038"/>
            <a:chOff x="6252163" y="12946416"/>
            <a:chExt cx="1535151" cy="745038"/>
          </a:xfrm>
        </p:grpSpPr>
        <p:grpSp>
          <p:nvGrpSpPr>
            <p:cNvPr id="1178" name="Group 1177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1180" name="TextBox 117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181" name="TextBox 1180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118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183" name="Rectangle 118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84" name="Straight Connector 1183"/>
                <p:cNvCxnSpPr>
                  <a:stCxn id="1183" idx="0"/>
                  <a:endCxn id="118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8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8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179" name="TextBox 117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38</a:t>
              </a:r>
            </a:p>
          </p:txBody>
        </p:sp>
      </p:grpSp>
      <p:grpSp>
        <p:nvGrpSpPr>
          <p:cNvPr id="1187" name="Group 1186"/>
          <p:cNvGrpSpPr/>
          <p:nvPr/>
        </p:nvGrpSpPr>
        <p:grpSpPr>
          <a:xfrm>
            <a:off x="12027569" y="17678261"/>
            <a:ext cx="1672858" cy="745038"/>
            <a:chOff x="6352522" y="12946416"/>
            <a:chExt cx="1672858" cy="745038"/>
          </a:xfrm>
        </p:grpSpPr>
        <p:grpSp>
          <p:nvGrpSpPr>
            <p:cNvPr id="1188" name="Group 1187"/>
            <p:cNvGrpSpPr/>
            <p:nvPr/>
          </p:nvGrpSpPr>
          <p:grpSpPr>
            <a:xfrm>
              <a:off x="6619231" y="12946416"/>
              <a:ext cx="1406149" cy="745038"/>
              <a:chOff x="2278700" y="5389428"/>
              <a:chExt cx="1406149" cy="745038"/>
            </a:xfrm>
          </p:grpSpPr>
          <p:sp>
            <p:nvSpPr>
              <p:cNvPr id="1190" name="TextBox 118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191" name="TextBox 1190"/>
              <p:cNvSpPr txBox="1"/>
              <p:nvPr/>
            </p:nvSpPr>
            <p:spPr>
              <a:xfrm>
                <a:off x="2925608" y="5722024"/>
                <a:ext cx="7592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119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193" name="Rectangle 119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94" name="Straight Connector 1193"/>
                <p:cNvCxnSpPr>
                  <a:stCxn id="1193" idx="0"/>
                  <a:endCxn id="119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9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9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189" name="TextBox 1188"/>
            <p:cNvSpPr txBox="1"/>
            <p:nvPr/>
          </p:nvSpPr>
          <p:spPr>
            <a:xfrm>
              <a:off x="6352522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grpSp>
        <p:nvGrpSpPr>
          <p:cNvPr id="1197" name="Group 1196"/>
          <p:cNvGrpSpPr/>
          <p:nvPr/>
        </p:nvGrpSpPr>
        <p:grpSpPr>
          <a:xfrm>
            <a:off x="11567641" y="14123568"/>
            <a:ext cx="1535151" cy="745038"/>
            <a:chOff x="6252163" y="12946416"/>
            <a:chExt cx="1535151" cy="745038"/>
          </a:xfrm>
        </p:grpSpPr>
        <p:grpSp>
          <p:nvGrpSpPr>
            <p:cNvPr id="1198" name="Group 1197"/>
            <p:cNvGrpSpPr/>
            <p:nvPr/>
          </p:nvGrpSpPr>
          <p:grpSpPr>
            <a:xfrm>
              <a:off x="6619231" y="12946416"/>
              <a:ext cx="1168083" cy="745038"/>
              <a:chOff x="2278700" y="5389428"/>
              <a:chExt cx="1168083" cy="745038"/>
            </a:xfrm>
          </p:grpSpPr>
          <p:sp>
            <p:nvSpPr>
              <p:cNvPr id="1200" name="TextBox 119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201" name="TextBox 1200"/>
              <p:cNvSpPr txBox="1"/>
              <p:nvPr/>
            </p:nvSpPr>
            <p:spPr>
              <a:xfrm>
                <a:off x="2925608" y="5722024"/>
                <a:ext cx="521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120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203" name="Rectangle 120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04" name="Straight Connector 1203"/>
                <p:cNvCxnSpPr>
                  <a:stCxn id="1203" idx="0"/>
                  <a:endCxn id="120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0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0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199" name="TextBox 119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40</a:t>
              </a:r>
            </a:p>
          </p:txBody>
        </p:sp>
      </p:grpSp>
      <p:grpSp>
        <p:nvGrpSpPr>
          <p:cNvPr id="1207" name="Group 1206"/>
          <p:cNvGrpSpPr/>
          <p:nvPr/>
        </p:nvGrpSpPr>
        <p:grpSpPr>
          <a:xfrm>
            <a:off x="11451957" y="16382296"/>
            <a:ext cx="1441017" cy="745038"/>
            <a:chOff x="6374089" y="12946416"/>
            <a:chExt cx="1441017" cy="745038"/>
          </a:xfrm>
        </p:grpSpPr>
        <p:grpSp>
          <p:nvGrpSpPr>
            <p:cNvPr id="1208" name="Group 1207"/>
            <p:cNvGrpSpPr/>
            <p:nvPr/>
          </p:nvGrpSpPr>
          <p:grpSpPr>
            <a:xfrm>
              <a:off x="6619231" y="12946416"/>
              <a:ext cx="1195875" cy="745038"/>
              <a:chOff x="2278700" y="5389428"/>
              <a:chExt cx="1195875" cy="745038"/>
            </a:xfrm>
          </p:grpSpPr>
          <p:sp>
            <p:nvSpPr>
              <p:cNvPr id="1210" name="TextBox 120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211" name="TextBox 1210"/>
              <p:cNvSpPr txBox="1"/>
              <p:nvPr/>
            </p:nvSpPr>
            <p:spPr>
              <a:xfrm>
                <a:off x="2925608" y="5722024"/>
                <a:ext cx="5489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SW</a:t>
                </a:r>
              </a:p>
            </p:txBody>
          </p:sp>
          <p:grpSp>
            <p:nvGrpSpPr>
              <p:cNvPr id="121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213" name="Rectangle 121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14" name="Straight Connector 1213"/>
                <p:cNvCxnSpPr>
                  <a:stCxn id="1213" idx="0"/>
                  <a:endCxn id="121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1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209" name="TextBox 1208"/>
            <p:cNvSpPr txBox="1"/>
            <p:nvPr/>
          </p:nvSpPr>
          <p:spPr>
            <a:xfrm>
              <a:off x="6374089" y="13280638"/>
              <a:ext cx="33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</a:t>
              </a:r>
            </a:p>
          </p:txBody>
        </p:sp>
      </p:grpSp>
      <p:grpSp>
        <p:nvGrpSpPr>
          <p:cNvPr id="1217" name="Group 1216"/>
          <p:cNvGrpSpPr/>
          <p:nvPr/>
        </p:nvGrpSpPr>
        <p:grpSpPr>
          <a:xfrm>
            <a:off x="13094188" y="18813247"/>
            <a:ext cx="1860930" cy="745038"/>
            <a:chOff x="6252162" y="12946416"/>
            <a:chExt cx="1860930" cy="745038"/>
          </a:xfrm>
        </p:grpSpPr>
        <p:grpSp>
          <p:nvGrpSpPr>
            <p:cNvPr id="1218" name="Group 1217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1220" name="TextBox 121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221" name="TextBox 1220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122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223" name="Rectangle 122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24" name="Straight Connector 1223"/>
                <p:cNvCxnSpPr>
                  <a:stCxn id="1223" idx="0"/>
                  <a:endCxn id="122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2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2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219" name="TextBox 1218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12</a:t>
              </a:r>
            </a:p>
          </p:txBody>
        </p:sp>
      </p:grpSp>
      <p:grpSp>
        <p:nvGrpSpPr>
          <p:cNvPr id="1227" name="Group 1226"/>
          <p:cNvGrpSpPr/>
          <p:nvPr/>
        </p:nvGrpSpPr>
        <p:grpSpPr>
          <a:xfrm>
            <a:off x="12842955" y="18143400"/>
            <a:ext cx="1860930" cy="745038"/>
            <a:chOff x="6252162" y="12946416"/>
            <a:chExt cx="1860930" cy="745038"/>
          </a:xfrm>
        </p:grpSpPr>
        <p:grpSp>
          <p:nvGrpSpPr>
            <p:cNvPr id="1228" name="Group 1227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1230" name="TextBox 122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231" name="TextBox 1230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123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233" name="Rectangle 123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34" name="Straight Connector 1233"/>
                <p:cNvCxnSpPr>
                  <a:stCxn id="1233" idx="0"/>
                  <a:endCxn id="123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3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229" name="TextBox 1228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37</a:t>
              </a:r>
            </a:p>
          </p:txBody>
        </p:sp>
      </p:grpSp>
      <p:grpSp>
        <p:nvGrpSpPr>
          <p:cNvPr id="1237" name="Group 1236"/>
          <p:cNvGrpSpPr/>
          <p:nvPr/>
        </p:nvGrpSpPr>
        <p:grpSpPr>
          <a:xfrm>
            <a:off x="11428033" y="17065445"/>
            <a:ext cx="1860930" cy="745038"/>
            <a:chOff x="6252162" y="12946416"/>
            <a:chExt cx="1860930" cy="745038"/>
          </a:xfrm>
        </p:grpSpPr>
        <p:grpSp>
          <p:nvGrpSpPr>
            <p:cNvPr id="1238" name="Group 1237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1240" name="TextBox 123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241" name="TextBox 1240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124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243" name="Rectangle 124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44" name="Straight Connector 1243"/>
                <p:cNvCxnSpPr>
                  <a:stCxn id="1243" idx="0"/>
                  <a:endCxn id="124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4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239" name="TextBox 1238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57</a:t>
              </a:r>
            </a:p>
          </p:txBody>
        </p:sp>
      </p:grpSp>
      <p:grpSp>
        <p:nvGrpSpPr>
          <p:cNvPr id="1247" name="Group 1246"/>
          <p:cNvGrpSpPr/>
          <p:nvPr/>
        </p:nvGrpSpPr>
        <p:grpSpPr>
          <a:xfrm>
            <a:off x="13470058" y="19372295"/>
            <a:ext cx="1860930" cy="745038"/>
            <a:chOff x="6252162" y="12946416"/>
            <a:chExt cx="1860930" cy="745038"/>
          </a:xfrm>
        </p:grpSpPr>
        <p:grpSp>
          <p:nvGrpSpPr>
            <p:cNvPr id="1248" name="Group 1247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1250" name="TextBox 124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251" name="TextBox 1250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125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253" name="Rectangle 125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54" name="Straight Connector 1253"/>
                <p:cNvCxnSpPr>
                  <a:stCxn id="1253" idx="0"/>
                  <a:endCxn id="125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5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5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249" name="TextBox 1248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18</a:t>
              </a:r>
            </a:p>
          </p:txBody>
        </p:sp>
      </p:grpSp>
      <p:grpSp>
        <p:nvGrpSpPr>
          <p:cNvPr id="1257" name="Group 1256"/>
          <p:cNvGrpSpPr/>
          <p:nvPr/>
        </p:nvGrpSpPr>
        <p:grpSpPr>
          <a:xfrm>
            <a:off x="12290919" y="13343316"/>
            <a:ext cx="1906344" cy="745038"/>
            <a:chOff x="6252163" y="12946416"/>
            <a:chExt cx="1906344" cy="745038"/>
          </a:xfrm>
        </p:grpSpPr>
        <p:grpSp>
          <p:nvGrpSpPr>
            <p:cNvPr id="1258" name="Group 1257"/>
            <p:cNvGrpSpPr/>
            <p:nvPr/>
          </p:nvGrpSpPr>
          <p:grpSpPr>
            <a:xfrm>
              <a:off x="6619231" y="12946416"/>
              <a:ext cx="1539276" cy="745038"/>
              <a:chOff x="2278700" y="5389428"/>
              <a:chExt cx="1539276" cy="745038"/>
            </a:xfrm>
          </p:grpSpPr>
          <p:sp>
            <p:nvSpPr>
              <p:cNvPr id="1260" name="TextBox 125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261" name="TextBox 1260"/>
              <p:cNvSpPr txBox="1"/>
              <p:nvPr/>
            </p:nvSpPr>
            <p:spPr>
              <a:xfrm>
                <a:off x="2925608" y="5722024"/>
                <a:ext cx="892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Briansk</a:t>
                </a:r>
              </a:p>
            </p:txBody>
          </p:sp>
          <p:grpSp>
            <p:nvGrpSpPr>
              <p:cNvPr id="126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263" name="Rectangle 126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64" name="Straight Connector 1263"/>
                <p:cNvCxnSpPr>
                  <a:stCxn id="1263" idx="0"/>
                  <a:endCxn id="126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6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6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259" name="TextBox 125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13</a:t>
              </a:r>
            </a:p>
          </p:txBody>
        </p:sp>
      </p:grpSp>
      <p:grpSp>
        <p:nvGrpSpPr>
          <p:cNvPr id="1267" name="Group 1266"/>
          <p:cNvGrpSpPr/>
          <p:nvPr/>
        </p:nvGrpSpPr>
        <p:grpSpPr>
          <a:xfrm>
            <a:off x="8525413" y="22602596"/>
            <a:ext cx="1676399" cy="745512"/>
            <a:chOff x="1111807" y="13105858"/>
            <a:chExt cx="1676399" cy="745512"/>
          </a:xfrm>
        </p:grpSpPr>
        <p:grpSp>
          <p:nvGrpSpPr>
            <p:cNvPr id="1268" name="Group 1267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1270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273" name="Rectangle 127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74" name="Straight Connector 1273"/>
                <p:cNvCxnSpPr>
                  <a:stCxn id="1273" idx="0"/>
                  <a:endCxn id="127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75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76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271" name="TextBox 1270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272" name="TextBox 1271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1269" name="TextBox 1268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11</a:t>
              </a:r>
            </a:p>
          </p:txBody>
        </p:sp>
      </p:grpSp>
      <p:grpSp>
        <p:nvGrpSpPr>
          <p:cNvPr id="1277" name="Group 1276"/>
          <p:cNvGrpSpPr/>
          <p:nvPr/>
        </p:nvGrpSpPr>
        <p:grpSpPr>
          <a:xfrm>
            <a:off x="12519254" y="23379575"/>
            <a:ext cx="1653946" cy="745038"/>
            <a:chOff x="6252163" y="12946416"/>
            <a:chExt cx="1653946" cy="745038"/>
          </a:xfrm>
        </p:grpSpPr>
        <p:grpSp>
          <p:nvGrpSpPr>
            <p:cNvPr id="1278" name="Group 1277"/>
            <p:cNvGrpSpPr/>
            <p:nvPr/>
          </p:nvGrpSpPr>
          <p:grpSpPr>
            <a:xfrm>
              <a:off x="6619231" y="12946416"/>
              <a:ext cx="1286878" cy="745038"/>
              <a:chOff x="2278700" y="5389428"/>
              <a:chExt cx="1286878" cy="745038"/>
            </a:xfrm>
          </p:grpSpPr>
          <p:sp>
            <p:nvSpPr>
              <p:cNvPr id="1280" name="TextBox 127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281" name="TextBox 1280"/>
              <p:cNvSpPr txBox="1"/>
              <p:nvPr/>
            </p:nvSpPr>
            <p:spPr>
              <a:xfrm>
                <a:off x="2925608" y="5722024"/>
                <a:ext cx="6399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Cauc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28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283" name="Rectangle 128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84" name="Straight Connector 1283"/>
                <p:cNvCxnSpPr>
                  <a:stCxn id="1283" idx="0"/>
                  <a:endCxn id="128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8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8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279" name="TextBox 127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47</a:t>
              </a:r>
            </a:p>
          </p:txBody>
        </p:sp>
      </p:grpSp>
      <p:grpSp>
        <p:nvGrpSpPr>
          <p:cNvPr id="1287" name="Group 1286"/>
          <p:cNvGrpSpPr/>
          <p:nvPr/>
        </p:nvGrpSpPr>
        <p:grpSpPr>
          <a:xfrm>
            <a:off x="12368797" y="22424536"/>
            <a:ext cx="1708150" cy="745038"/>
            <a:chOff x="6252163" y="12946416"/>
            <a:chExt cx="1708150" cy="745038"/>
          </a:xfrm>
        </p:grpSpPr>
        <p:grpSp>
          <p:nvGrpSpPr>
            <p:cNvPr id="1288" name="Group 1287"/>
            <p:cNvGrpSpPr/>
            <p:nvPr/>
          </p:nvGrpSpPr>
          <p:grpSpPr>
            <a:xfrm>
              <a:off x="6619231" y="12946416"/>
              <a:ext cx="1341082" cy="745038"/>
              <a:chOff x="2278700" y="5389428"/>
              <a:chExt cx="1341082" cy="745038"/>
            </a:xfrm>
          </p:grpSpPr>
          <p:sp>
            <p:nvSpPr>
              <p:cNvPr id="1290" name="TextBox 128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1291" name="TextBox 1290"/>
              <p:cNvSpPr txBox="1"/>
              <p:nvPr/>
            </p:nvSpPr>
            <p:spPr>
              <a:xfrm>
                <a:off x="2925608" y="5722024"/>
                <a:ext cx="6941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Cauc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129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1293" name="Rectangle 129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94" name="Straight Connector 1293"/>
                <p:cNvCxnSpPr>
                  <a:stCxn id="1293" idx="0"/>
                  <a:endCxn id="129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9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9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1289" name="TextBox 128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51</a:t>
              </a:r>
            </a:p>
          </p:txBody>
        </p:sp>
      </p:grpSp>
      <p:sp>
        <p:nvSpPr>
          <p:cNvPr id="1327" name="Freeform 1326"/>
          <p:cNvSpPr/>
          <p:nvPr/>
        </p:nvSpPr>
        <p:spPr>
          <a:xfrm>
            <a:off x="10514193" y="17446362"/>
            <a:ext cx="1170987" cy="1303497"/>
          </a:xfrm>
          <a:custGeom>
            <a:avLst/>
            <a:gdLst>
              <a:gd name="connsiteX0" fmla="*/ 681889 w 1734512"/>
              <a:gd name="connsiteY0" fmla="*/ 12277 h 1250313"/>
              <a:gd name="connsiteX1" fmla="*/ 309749 w 1734512"/>
              <a:gd name="connsiteY1" fmla="*/ 12277 h 1250313"/>
              <a:gd name="connsiteX2" fmla="*/ 65201 w 1734512"/>
              <a:gd name="connsiteY2" fmla="*/ 139868 h 1250313"/>
              <a:gd name="connsiteX3" fmla="*/ 1405 w 1734512"/>
              <a:gd name="connsiteY3" fmla="*/ 490742 h 1250313"/>
              <a:gd name="connsiteX4" fmla="*/ 107731 w 1734512"/>
              <a:gd name="connsiteY4" fmla="*/ 1022370 h 1250313"/>
              <a:gd name="connsiteX5" fmla="*/ 426708 w 1734512"/>
              <a:gd name="connsiteY5" fmla="*/ 1245654 h 1250313"/>
              <a:gd name="connsiteX6" fmla="*/ 724419 w 1734512"/>
              <a:gd name="connsiteY6" fmla="*/ 1149961 h 1250313"/>
              <a:gd name="connsiteX7" fmla="*/ 947703 w 1734512"/>
              <a:gd name="connsiteY7" fmla="*/ 873514 h 1250313"/>
              <a:gd name="connsiteX8" fmla="*/ 1160354 w 1734512"/>
              <a:gd name="connsiteY8" fmla="*/ 767189 h 1250313"/>
              <a:gd name="connsiteX9" fmla="*/ 1489963 w 1734512"/>
              <a:gd name="connsiteY9" fmla="*/ 799086 h 1250313"/>
              <a:gd name="connsiteX10" fmla="*/ 1734512 w 1734512"/>
              <a:gd name="connsiteY10" fmla="*/ 830984 h 1250313"/>
              <a:gd name="connsiteX0" fmla="*/ 681889 w 1691982"/>
              <a:gd name="connsiteY0" fmla="*/ 12277 h 1250313"/>
              <a:gd name="connsiteX1" fmla="*/ 309749 w 1691982"/>
              <a:gd name="connsiteY1" fmla="*/ 12277 h 1250313"/>
              <a:gd name="connsiteX2" fmla="*/ 65201 w 1691982"/>
              <a:gd name="connsiteY2" fmla="*/ 139868 h 1250313"/>
              <a:gd name="connsiteX3" fmla="*/ 1405 w 1691982"/>
              <a:gd name="connsiteY3" fmla="*/ 490742 h 1250313"/>
              <a:gd name="connsiteX4" fmla="*/ 107731 w 1691982"/>
              <a:gd name="connsiteY4" fmla="*/ 1022370 h 1250313"/>
              <a:gd name="connsiteX5" fmla="*/ 426708 w 1691982"/>
              <a:gd name="connsiteY5" fmla="*/ 1245654 h 1250313"/>
              <a:gd name="connsiteX6" fmla="*/ 724419 w 1691982"/>
              <a:gd name="connsiteY6" fmla="*/ 1149961 h 1250313"/>
              <a:gd name="connsiteX7" fmla="*/ 947703 w 1691982"/>
              <a:gd name="connsiteY7" fmla="*/ 873514 h 1250313"/>
              <a:gd name="connsiteX8" fmla="*/ 1160354 w 1691982"/>
              <a:gd name="connsiteY8" fmla="*/ 767189 h 1250313"/>
              <a:gd name="connsiteX9" fmla="*/ 1489963 w 1691982"/>
              <a:gd name="connsiteY9" fmla="*/ 799086 h 1250313"/>
              <a:gd name="connsiteX10" fmla="*/ 1691982 w 1691982"/>
              <a:gd name="connsiteY10" fmla="*/ 1043635 h 1250313"/>
              <a:gd name="connsiteX0" fmla="*/ 681889 w 1691982"/>
              <a:gd name="connsiteY0" fmla="*/ 12277 h 1250313"/>
              <a:gd name="connsiteX1" fmla="*/ 309749 w 1691982"/>
              <a:gd name="connsiteY1" fmla="*/ 12277 h 1250313"/>
              <a:gd name="connsiteX2" fmla="*/ 65201 w 1691982"/>
              <a:gd name="connsiteY2" fmla="*/ 139868 h 1250313"/>
              <a:gd name="connsiteX3" fmla="*/ 1405 w 1691982"/>
              <a:gd name="connsiteY3" fmla="*/ 490742 h 1250313"/>
              <a:gd name="connsiteX4" fmla="*/ 107731 w 1691982"/>
              <a:gd name="connsiteY4" fmla="*/ 1022370 h 1250313"/>
              <a:gd name="connsiteX5" fmla="*/ 426708 w 1691982"/>
              <a:gd name="connsiteY5" fmla="*/ 1245654 h 1250313"/>
              <a:gd name="connsiteX6" fmla="*/ 724419 w 1691982"/>
              <a:gd name="connsiteY6" fmla="*/ 1149961 h 1250313"/>
              <a:gd name="connsiteX7" fmla="*/ 947703 w 1691982"/>
              <a:gd name="connsiteY7" fmla="*/ 873514 h 1250313"/>
              <a:gd name="connsiteX8" fmla="*/ 1160354 w 1691982"/>
              <a:gd name="connsiteY8" fmla="*/ 767189 h 1250313"/>
              <a:gd name="connsiteX9" fmla="*/ 1532493 w 1691982"/>
              <a:gd name="connsiteY9" fmla="*/ 916044 h 1250313"/>
              <a:gd name="connsiteX10" fmla="*/ 1691982 w 1691982"/>
              <a:gd name="connsiteY10" fmla="*/ 1043635 h 1250313"/>
              <a:gd name="connsiteX0" fmla="*/ 681889 w 1691982"/>
              <a:gd name="connsiteY0" fmla="*/ 12277 h 1250313"/>
              <a:gd name="connsiteX1" fmla="*/ 309749 w 1691982"/>
              <a:gd name="connsiteY1" fmla="*/ 12277 h 1250313"/>
              <a:gd name="connsiteX2" fmla="*/ 65201 w 1691982"/>
              <a:gd name="connsiteY2" fmla="*/ 139868 h 1250313"/>
              <a:gd name="connsiteX3" fmla="*/ 1405 w 1691982"/>
              <a:gd name="connsiteY3" fmla="*/ 490742 h 1250313"/>
              <a:gd name="connsiteX4" fmla="*/ 107731 w 1691982"/>
              <a:gd name="connsiteY4" fmla="*/ 1022370 h 1250313"/>
              <a:gd name="connsiteX5" fmla="*/ 426708 w 1691982"/>
              <a:gd name="connsiteY5" fmla="*/ 1245654 h 1250313"/>
              <a:gd name="connsiteX6" fmla="*/ 724419 w 1691982"/>
              <a:gd name="connsiteY6" fmla="*/ 1149961 h 1250313"/>
              <a:gd name="connsiteX7" fmla="*/ 947703 w 1691982"/>
              <a:gd name="connsiteY7" fmla="*/ 873514 h 1250313"/>
              <a:gd name="connsiteX8" fmla="*/ 1287945 w 1691982"/>
              <a:gd name="connsiteY8" fmla="*/ 926678 h 1250313"/>
              <a:gd name="connsiteX9" fmla="*/ 1532493 w 1691982"/>
              <a:gd name="connsiteY9" fmla="*/ 916044 h 1250313"/>
              <a:gd name="connsiteX10" fmla="*/ 1691982 w 1691982"/>
              <a:gd name="connsiteY10" fmla="*/ 1043635 h 1250313"/>
              <a:gd name="connsiteX0" fmla="*/ 713786 w 1691982"/>
              <a:gd name="connsiteY0" fmla="*/ 894 h 1355888"/>
              <a:gd name="connsiteX1" fmla="*/ 309749 w 1691982"/>
              <a:gd name="connsiteY1" fmla="*/ 117852 h 1355888"/>
              <a:gd name="connsiteX2" fmla="*/ 65201 w 1691982"/>
              <a:gd name="connsiteY2" fmla="*/ 245443 h 1355888"/>
              <a:gd name="connsiteX3" fmla="*/ 1405 w 1691982"/>
              <a:gd name="connsiteY3" fmla="*/ 596317 h 1355888"/>
              <a:gd name="connsiteX4" fmla="*/ 107731 w 1691982"/>
              <a:gd name="connsiteY4" fmla="*/ 1127945 h 1355888"/>
              <a:gd name="connsiteX5" fmla="*/ 426708 w 1691982"/>
              <a:gd name="connsiteY5" fmla="*/ 1351229 h 1355888"/>
              <a:gd name="connsiteX6" fmla="*/ 724419 w 1691982"/>
              <a:gd name="connsiteY6" fmla="*/ 1255536 h 1355888"/>
              <a:gd name="connsiteX7" fmla="*/ 947703 w 1691982"/>
              <a:gd name="connsiteY7" fmla="*/ 979089 h 1355888"/>
              <a:gd name="connsiteX8" fmla="*/ 1287945 w 1691982"/>
              <a:gd name="connsiteY8" fmla="*/ 1032253 h 1355888"/>
              <a:gd name="connsiteX9" fmla="*/ 1532493 w 1691982"/>
              <a:gd name="connsiteY9" fmla="*/ 1021619 h 1355888"/>
              <a:gd name="connsiteX10" fmla="*/ 1691982 w 1691982"/>
              <a:gd name="connsiteY10" fmla="*/ 1149210 h 1355888"/>
              <a:gd name="connsiteX0" fmla="*/ 735052 w 1691982"/>
              <a:gd name="connsiteY0" fmla="*/ 1666 h 1303497"/>
              <a:gd name="connsiteX1" fmla="*/ 309749 w 1691982"/>
              <a:gd name="connsiteY1" fmla="*/ 65461 h 1303497"/>
              <a:gd name="connsiteX2" fmla="*/ 65201 w 1691982"/>
              <a:gd name="connsiteY2" fmla="*/ 193052 h 1303497"/>
              <a:gd name="connsiteX3" fmla="*/ 1405 w 1691982"/>
              <a:gd name="connsiteY3" fmla="*/ 543926 h 1303497"/>
              <a:gd name="connsiteX4" fmla="*/ 107731 w 1691982"/>
              <a:gd name="connsiteY4" fmla="*/ 1075554 h 1303497"/>
              <a:gd name="connsiteX5" fmla="*/ 426708 w 1691982"/>
              <a:gd name="connsiteY5" fmla="*/ 1298838 h 1303497"/>
              <a:gd name="connsiteX6" fmla="*/ 724419 w 1691982"/>
              <a:gd name="connsiteY6" fmla="*/ 1203145 h 1303497"/>
              <a:gd name="connsiteX7" fmla="*/ 947703 w 1691982"/>
              <a:gd name="connsiteY7" fmla="*/ 926698 h 1303497"/>
              <a:gd name="connsiteX8" fmla="*/ 1287945 w 1691982"/>
              <a:gd name="connsiteY8" fmla="*/ 979862 h 1303497"/>
              <a:gd name="connsiteX9" fmla="*/ 1532493 w 1691982"/>
              <a:gd name="connsiteY9" fmla="*/ 969228 h 1303497"/>
              <a:gd name="connsiteX10" fmla="*/ 1691982 w 1691982"/>
              <a:gd name="connsiteY10" fmla="*/ 1096819 h 1303497"/>
              <a:gd name="connsiteX0" fmla="*/ 735052 w 1532493"/>
              <a:gd name="connsiteY0" fmla="*/ 1666 h 1303497"/>
              <a:gd name="connsiteX1" fmla="*/ 309749 w 1532493"/>
              <a:gd name="connsiteY1" fmla="*/ 65461 h 1303497"/>
              <a:gd name="connsiteX2" fmla="*/ 65201 w 1532493"/>
              <a:gd name="connsiteY2" fmla="*/ 193052 h 1303497"/>
              <a:gd name="connsiteX3" fmla="*/ 1405 w 1532493"/>
              <a:gd name="connsiteY3" fmla="*/ 543926 h 1303497"/>
              <a:gd name="connsiteX4" fmla="*/ 107731 w 1532493"/>
              <a:gd name="connsiteY4" fmla="*/ 1075554 h 1303497"/>
              <a:gd name="connsiteX5" fmla="*/ 426708 w 1532493"/>
              <a:gd name="connsiteY5" fmla="*/ 1298838 h 1303497"/>
              <a:gd name="connsiteX6" fmla="*/ 724419 w 1532493"/>
              <a:gd name="connsiteY6" fmla="*/ 1203145 h 1303497"/>
              <a:gd name="connsiteX7" fmla="*/ 947703 w 1532493"/>
              <a:gd name="connsiteY7" fmla="*/ 926698 h 1303497"/>
              <a:gd name="connsiteX8" fmla="*/ 1287945 w 1532493"/>
              <a:gd name="connsiteY8" fmla="*/ 979862 h 1303497"/>
              <a:gd name="connsiteX9" fmla="*/ 1532493 w 1532493"/>
              <a:gd name="connsiteY9" fmla="*/ 969228 h 1303497"/>
              <a:gd name="connsiteX0" fmla="*/ 735052 w 1287945"/>
              <a:gd name="connsiteY0" fmla="*/ 1666 h 1303497"/>
              <a:gd name="connsiteX1" fmla="*/ 309749 w 1287945"/>
              <a:gd name="connsiteY1" fmla="*/ 65461 h 1303497"/>
              <a:gd name="connsiteX2" fmla="*/ 65201 w 1287945"/>
              <a:gd name="connsiteY2" fmla="*/ 193052 h 1303497"/>
              <a:gd name="connsiteX3" fmla="*/ 1405 w 1287945"/>
              <a:gd name="connsiteY3" fmla="*/ 543926 h 1303497"/>
              <a:gd name="connsiteX4" fmla="*/ 107731 w 1287945"/>
              <a:gd name="connsiteY4" fmla="*/ 1075554 h 1303497"/>
              <a:gd name="connsiteX5" fmla="*/ 426708 w 1287945"/>
              <a:gd name="connsiteY5" fmla="*/ 1298838 h 1303497"/>
              <a:gd name="connsiteX6" fmla="*/ 724419 w 1287945"/>
              <a:gd name="connsiteY6" fmla="*/ 1203145 h 1303497"/>
              <a:gd name="connsiteX7" fmla="*/ 947703 w 1287945"/>
              <a:gd name="connsiteY7" fmla="*/ 926698 h 1303497"/>
              <a:gd name="connsiteX8" fmla="*/ 1287945 w 1287945"/>
              <a:gd name="connsiteY8" fmla="*/ 979862 h 1303497"/>
              <a:gd name="connsiteX0" fmla="*/ 735052 w 1192252"/>
              <a:gd name="connsiteY0" fmla="*/ 1666 h 1303497"/>
              <a:gd name="connsiteX1" fmla="*/ 309749 w 1192252"/>
              <a:gd name="connsiteY1" fmla="*/ 65461 h 1303497"/>
              <a:gd name="connsiteX2" fmla="*/ 65201 w 1192252"/>
              <a:gd name="connsiteY2" fmla="*/ 193052 h 1303497"/>
              <a:gd name="connsiteX3" fmla="*/ 1405 w 1192252"/>
              <a:gd name="connsiteY3" fmla="*/ 543926 h 1303497"/>
              <a:gd name="connsiteX4" fmla="*/ 107731 w 1192252"/>
              <a:gd name="connsiteY4" fmla="*/ 1075554 h 1303497"/>
              <a:gd name="connsiteX5" fmla="*/ 426708 w 1192252"/>
              <a:gd name="connsiteY5" fmla="*/ 1298838 h 1303497"/>
              <a:gd name="connsiteX6" fmla="*/ 724419 w 1192252"/>
              <a:gd name="connsiteY6" fmla="*/ 1203145 h 1303497"/>
              <a:gd name="connsiteX7" fmla="*/ 947703 w 1192252"/>
              <a:gd name="connsiteY7" fmla="*/ 926698 h 1303497"/>
              <a:gd name="connsiteX8" fmla="*/ 1192252 w 1192252"/>
              <a:gd name="connsiteY8" fmla="*/ 958597 h 1303497"/>
              <a:gd name="connsiteX0" fmla="*/ 735052 w 1170987"/>
              <a:gd name="connsiteY0" fmla="*/ 1666 h 1303497"/>
              <a:gd name="connsiteX1" fmla="*/ 309749 w 1170987"/>
              <a:gd name="connsiteY1" fmla="*/ 65461 h 1303497"/>
              <a:gd name="connsiteX2" fmla="*/ 65201 w 1170987"/>
              <a:gd name="connsiteY2" fmla="*/ 193052 h 1303497"/>
              <a:gd name="connsiteX3" fmla="*/ 1405 w 1170987"/>
              <a:gd name="connsiteY3" fmla="*/ 543926 h 1303497"/>
              <a:gd name="connsiteX4" fmla="*/ 107731 w 1170987"/>
              <a:gd name="connsiteY4" fmla="*/ 1075554 h 1303497"/>
              <a:gd name="connsiteX5" fmla="*/ 426708 w 1170987"/>
              <a:gd name="connsiteY5" fmla="*/ 1298838 h 1303497"/>
              <a:gd name="connsiteX6" fmla="*/ 724419 w 1170987"/>
              <a:gd name="connsiteY6" fmla="*/ 1203145 h 1303497"/>
              <a:gd name="connsiteX7" fmla="*/ 947703 w 1170987"/>
              <a:gd name="connsiteY7" fmla="*/ 926698 h 1303497"/>
              <a:gd name="connsiteX8" fmla="*/ 1170987 w 1170987"/>
              <a:gd name="connsiteY8" fmla="*/ 979862 h 130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0987" h="1303497">
                <a:moveTo>
                  <a:pt x="735052" y="1666"/>
                </a:moveTo>
                <a:cubicBezTo>
                  <a:pt x="600372" y="-8967"/>
                  <a:pt x="421391" y="33563"/>
                  <a:pt x="309749" y="65461"/>
                </a:cubicBezTo>
                <a:cubicBezTo>
                  <a:pt x="198107" y="97359"/>
                  <a:pt x="116592" y="113308"/>
                  <a:pt x="65201" y="193052"/>
                </a:cubicBezTo>
                <a:cubicBezTo>
                  <a:pt x="13810" y="272796"/>
                  <a:pt x="-5683" y="396842"/>
                  <a:pt x="1405" y="543926"/>
                </a:cubicBezTo>
                <a:cubicBezTo>
                  <a:pt x="8493" y="691010"/>
                  <a:pt x="36847" y="949735"/>
                  <a:pt x="107731" y="1075554"/>
                </a:cubicBezTo>
                <a:cubicBezTo>
                  <a:pt x="178615" y="1201373"/>
                  <a:pt x="323927" y="1277573"/>
                  <a:pt x="426708" y="1298838"/>
                </a:cubicBezTo>
                <a:cubicBezTo>
                  <a:pt x="529489" y="1320103"/>
                  <a:pt x="637586" y="1265168"/>
                  <a:pt x="724419" y="1203145"/>
                </a:cubicBezTo>
                <a:cubicBezTo>
                  <a:pt x="811252" y="1141122"/>
                  <a:pt x="873275" y="963912"/>
                  <a:pt x="947703" y="926698"/>
                </a:cubicBezTo>
                <a:cubicBezTo>
                  <a:pt x="1022131" y="889484"/>
                  <a:pt x="1073522" y="972774"/>
                  <a:pt x="1170987" y="979862"/>
                </a:cubicBezTo>
              </a:path>
            </a:pathLst>
          </a:custGeom>
          <a:noFill/>
          <a:ln w="152400" cmpd="thinThick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11004698" y="17448028"/>
            <a:ext cx="733646" cy="967563"/>
          </a:xfrm>
          <a:custGeom>
            <a:avLst/>
            <a:gdLst>
              <a:gd name="connsiteX0" fmla="*/ 148855 w 733646"/>
              <a:gd name="connsiteY0" fmla="*/ 0 h 967563"/>
              <a:gd name="connsiteX1" fmla="*/ 0 w 733646"/>
              <a:gd name="connsiteY1" fmla="*/ 265814 h 967563"/>
              <a:gd name="connsiteX2" fmla="*/ 148855 w 733646"/>
              <a:gd name="connsiteY2" fmla="*/ 446567 h 967563"/>
              <a:gd name="connsiteX3" fmla="*/ 531628 w 733646"/>
              <a:gd name="connsiteY3" fmla="*/ 520995 h 967563"/>
              <a:gd name="connsiteX4" fmla="*/ 648586 w 733646"/>
              <a:gd name="connsiteY4" fmla="*/ 584791 h 967563"/>
              <a:gd name="connsiteX5" fmla="*/ 680483 w 733646"/>
              <a:gd name="connsiteY5" fmla="*/ 701749 h 967563"/>
              <a:gd name="connsiteX6" fmla="*/ 627321 w 733646"/>
              <a:gd name="connsiteY6" fmla="*/ 871870 h 967563"/>
              <a:gd name="connsiteX7" fmla="*/ 733646 w 733646"/>
              <a:gd name="connsiteY7" fmla="*/ 967563 h 967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3646" h="967563">
                <a:moveTo>
                  <a:pt x="148855" y="0"/>
                </a:moveTo>
                <a:cubicBezTo>
                  <a:pt x="74427" y="95693"/>
                  <a:pt x="0" y="191386"/>
                  <a:pt x="0" y="265814"/>
                </a:cubicBezTo>
                <a:cubicBezTo>
                  <a:pt x="0" y="340242"/>
                  <a:pt x="60250" y="404037"/>
                  <a:pt x="148855" y="446567"/>
                </a:cubicBezTo>
                <a:cubicBezTo>
                  <a:pt x="237460" y="489097"/>
                  <a:pt x="448339" y="497958"/>
                  <a:pt x="531628" y="520995"/>
                </a:cubicBezTo>
                <a:cubicBezTo>
                  <a:pt x="614917" y="544032"/>
                  <a:pt x="623777" y="554665"/>
                  <a:pt x="648586" y="584791"/>
                </a:cubicBezTo>
                <a:cubicBezTo>
                  <a:pt x="673395" y="614917"/>
                  <a:pt x="684027" y="653903"/>
                  <a:pt x="680483" y="701749"/>
                </a:cubicBezTo>
                <a:cubicBezTo>
                  <a:pt x="676939" y="749595"/>
                  <a:pt x="618461" y="827568"/>
                  <a:pt x="627321" y="871870"/>
                </a:cubicBezTo>
                <a:cubicBezTo>
                  <a:pt x="636182" y="916172"/>
                  <a:pt x="684914" y="941867"/>
                  <a:pt x="733646" y="967563"/>
                </a:cubicBezTo>
              </a:path>
            </a:pathLst>
          </a:custGeom>
          <a:noFill/>
          <a:ln w="152400" cmpd="thinThick">
            <a:solidFill>
              <a:srgbClr val="595959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8" name="Freeform 1327"/>
          <p:cNvSpPr/>
          <p:nvPr/>
        </p:nvSpPr>
        <p:spPr>
          <a:xfrm>
            <a:off x="11674079" y="18401699"/>
            <a:ext cx="1733489" cy="2446441"/>
          </a:xfrm>
          <a:custGeom>
            <a:avLst/>
            <a:gdLst>
              <a:gd name="connsiteX0" fmla="*/ 0 w 5925542"/>
              <a:gd name="connsiteY0" fmla="*/ 0 h 10112991"/>
              <a:gd name="connsiteX1" fmla="*/ 245659 w 5925542"/>
              <a:gd name="connsiteY1" fmla="*/ 218364 h 10112991"/>
              <a:gd name="connsiteX2" fmla="*/ 491319 w 5925542"/>
              <a:gd name="connsiteY2" fmla="*/ 409433 h 10112991"/>
              <a:gd name="connsiteX3" fmla="*/ 545910 w 5925542"/>
              <a:gd name="connsiteY3" fmla="*/ 914400 h 10112991"/>
              <a:gd name="connsiteX4" fmla="*/ 723331 w 5925542"/>
              <a:gd name="connsiteY4" fmla="*/ 1351128 h 10112991"/>
              <a:gd name="connsiteX5" fmla="*/ 887104 w 5925542"/>
              <a:gd name="connsiteY5" fmla="*/ 1624084 h 10112991"/>
              <a:gd name="connsiteX6" fmla="*/ 1050877 w 5925542"/>
              <a:gd name="connsiteY6" fmla="*/ 1951630 h 10112991"/>
              <a:gd name="connsiteX7" fmla="*/ 1460310 w 5925542"/>
              <a:gd name="connsiteY7" fmla="*/ 1897039 h 10112991"/>
              <a:gd name="connsiteX8" fmla="*/ 1719618 w 5925542"/>
              <a:gd name="connsiteY8" fmla="*/ 1924334 h 10112991"/>
              <a:gd name="connsiteX9" fmla="*/ 2074459 w 5925542"/>
              <a:gd name="connsiteY9" fmla="*/ 1787857 h 10112991"/>
              <a:gd name="connsiteX10" fmla="*/ 2429301 w 5925542"/>
              <a:gd name="connsiteY10" fmla="*/ 1692322 h 10112991"/>
              <a:gd name="connsiteX11" fmla="*/ 2634018 w 5925542"/>
              <a:gd name="connsiteY11" fmla="*/ 1665027 h 10112991"/>
              <a:gd name="connsiteX12" fmla="*/ 2811438 w 5925542"/>
              <a:gd name="connsiteY12" fmla="*/ 1392072 h 10112991"/>
              <a:gd name="connsiteX13" fmla="*/ 2893325 w 5925542"/>
              <a:gd name="connsiteY13" fmla="*/ 1201003 h 10112991"/>
              <a:gd name="connsiteX14" fmla="*/ 3234519 w 5925542"/>
              <a:gd name="connsiteY14" fmla="*/ 1187355 h 10112991"/>
              <a:gd name="connsiteX15" fmla="*/ 3152632 w 5925542"/>
              <a:gd name="connsiteY15" fmla="*/ 1528549 h 10112991"/>
              <a:gd name="connsiteX16" fmla="*/ 3111689 w 5925542"/>
              <a:gd name="connsiteY16" fmla="*/ 1733266 h 10112991"/>
              <a:gd name="connsiteX17" fmla="*/ 3480179 w 5925542"/>
              <a:gd name="connsiteY17" fmla="*/ 1910687 h 10112991"/>
              <a:gd name="connsiteX18" fmla="*/ 3575713 w 5925542"/>
              <a:gd name="connsiteY18" fmla="*/ 1992573 h 10112991"/>
              <a:gd name="connsiteX19" fmla="*/ 4026089 w 5925542"/>
              <a:gd name="connsiteY19" fmla="*/ 1951630 h 10112991"/>
              <a:gd name="connsiteX20" fmla="*/ 4107976 w 5925542"/>
              <a:gd name="connsiteY20" fmla="*/ 2265528 h 10112991"/>
              <a:gd name="connsiteX21" fmla="*/ 3957850 w 5925542"/>
              <a:gd name="connsiteY21" fmla="*/ 2347415 h 10112991"/>
              <a:gd name="connsiteX22" fmla="*/ 4067032 w 5925542"/>
              <a:gd name="connsiteY22" fmla="*/ 2634018 h 10112991"/>
              <a:gd name="connsiteX23" fmla="*/ 3657600 w 5925542"/>
              <a:gd name="connsiteY23" fmla="*/ 2838734 h 10112991"/>
              <a:gd name="connsiteX24" fmla="*/ 3739486 w 5925542"/>
              <a:gd name="connsiteY24" fmla="*/ 3275463 h 10112991"/>
              <a:gd name="connsiteX25" fmla="*/ 3971498 w 5925542"/>
              <a:gd name="connsiteY25" fmla="*/ 3753134 h 10112991"/>
              <a:gd name="connsiteX26" fmla="*/ 3998794 w 5925542"/>
              <a:gd name="connsiteY26" fmla="*/ 4258101 h 10112991"/>
              <a:gd name="connsiteX27" fmla="*/ 4326340 w 5925542"/>
              <a:gd name="connsiteY27" fmla="*/ 4694830 h 10112991"/>
              <a:gd name="connsiteX28" fmla="*/ 4640238 w 5925542"/>
              <a:gd name="connsiteY28" fmla="*/ 4926842 h 10112991"/>
              <a:gd name="connsiteX29" fmla="*/ 4844955 w 5925542"/>
              <a:gd name="connsiteY29" fmla="*/ 4885898 h 10112991"/>
              <a:gd name="connsiteX30" fmla="*/ 4858603 w 5925542"/>
              <a:gd name="connsiteY30" fmla="*/ 4626591 h 10112991"/>
              <a:gd name="connsiteX31" fmla="*/ 4995080 w 5925542"/>
              <a:gd name="connsiteY31" fmla="*/ 4312693 h 10112991"/>
              <a:gd name="connsiteX32" fmla="*/ 5172501 w 5925542"/>
              <a:gd name="connsiteY32" fmla="*/ 4039737 h 10112991"/>
              <a:gd name="connsiteX33" fmla="*/ 5390865 w 5925542"/>
              <a:gd name="connsiteY33" fmla="*/ 4039737 h 10112991"/>
              <a:gd name="connsiteX34" fmla="*/ 5486400 w 5925542"/>
              <a:gd name="connsiteY34" fmla="*/ 4203510 h 10112991"/>
              <a:gd name="connsiteX35" fmla="*/ 5431809 w 5925542"/>
              <a:gd name="connsiteY35" fmla="*/ 4572000 h 10112991"/>
              <a:gd name="connsiteX36" fmla="*/ 5418161 w 5925542"/>
              <a:gd name="connsiteY36" fmla="*/ 4776716 h 10112991"/>
              <a:gd name="connsiteX37" fmla="*/ 5827594 w 5925542"/>
              <a:gd name="connsiteY37" fmla="*/ 5145206 h 10112991"/>
              <a:gd name="connsiteX38" fmla="*/ 5909480 w 5925542"/>
              <a:gd name="connsiteY38" fmla="*/ 5472752 h 10112991"/>
              <a:gd name="connsiteX39" fmla="*/ 5581934 w 5925542"/>
              <a:gd name="connsiteY39" fmla="*/ 6318913 h 10112991"/>
              <a:gd name="connsiteX40" fmla="*/ 5581934 w 5925542"/>
              <a:gd name="connsiteY40" fmla="*/ 6878472 h 10112991"/>
              <a:gd name="connsiteX41" fmla="*/ 4913194 w 5925542"/>
              <a:gd name="connsiteY41" fmla="*/ 7697337 h 10112991"/>
              <a:gd name="connsiteX42" fmla="*/ 4531056 w 5925542"/>
              <a:gd name="connsiteY42" fmla="*/ 8147713 h 10112991"/>
              <a:gd name="connsiteX43" fmla="*/ 4612943 w 5925542"/>
              <a:gd name="connsiteY43" fmla="*/ 8693624 h 10112991"/>
              <a:gd name="connsiteX44" fmla="*/ 4544704 w 5925542"/>
              <a:gd name="connsiteY44" fmla="*/ 9130352 h 10112991"/>
              <a:gd name="connsiteX45" fmla="*/ 4380931 w 5925542"/>
              <a:gd name="connsiteY45" fmla="*/ 9539785 h 10112991"/>
              <a:gd name="connsiteX46" fmla="*/ 4367283 w 5925542"/>
              <a:gd name="connsiteY46" fmla="*/ 9867331 h 10112991"/>
              <a:gd name="connsiteX47" fmla="*/ 4490113 w 5925542"/>
              <a:gd name="connsiteY47" fmla="*/ 10112991 h 10112991"/>
              <a:gd name="connsiteX0" fmla="*/ 0 w 6414606"/>
              <a:gd name="connsiteY0" fmla="*/ 0 h 14174628"/>
              <a:gd name="connsiteX1" fmla="*/ 245659 w 6414606"/>
              <a:gd name="connsiteY1" fmla="*/ 218364 h 14174628"/>
              <a:gd name="connsiteX2" fmla="*/ 491319 w 6414606"/>
              <a:gd name="connsiteY2" fmla="*/ 409433 h 14174628"/>
              <a:gd name="connsiteX3" fmla="*/ 545910 w 6414606"/>
              <a:gd name="connsiteY3" fmla="*/ 914400 h 14174628"/>
              <a:gd name="connsiteX4" fmla="*/ 723331 w 6414606"/>
              <a:gd name="connsiteY4" fmla="*/ 1351128 h 14174628"/>
              <a:gd name="connsiteX5" fmla="*/ 887104 w 6414606"/>
              <a:gd name="connsiteY5" fmla="*/ 1624084 h 14174628"/>
              <a:gd name="connsiteX6" fmla="*/ 1050877 w 6414606"/>
              <a:gd name="connsiteY6" fmla="*/ 1951630 h 14174628"/>
              <a:gd name="connsiteX7" fmla="*/ 1460310 w 6414606"/>
              <a:gd name="connsiteY7" fmla="*/ 1897039 h 14174628"/>
              <a:gd name="connsiteX8" fmla="*/ 1719618 w 6414606"/>
              <a:gd name="connsiteY8" fmla="*/ 1924334 h 14174628"/>
              <a:gd name="connsiteX9" fmla="*/ 2074459 w 6414606"/>
              <a:gd name="connsiteY9" fmla="*/ 1787857 h 14174628"/>
              <a:gd name="connsiteX10" fmla="*/ 2429301 w 6414606"/>
              <a:gd name="connsiteY10" fmla="*/ 1692322 h 14174628"/>
              <a:gd name="connsiteX11" fmla="*/ 2634018 w 6414606"/>
              <a:gd name="connsiteY11" fmla="*/ 1665027 h 14174628"/>
              <a:gd name="connsiteX12" fmla="*/ 2811438 w 6414606"/>
              <a:gd name="connsiteY12" fmla="*/ 1392072 h 14174628"/>
              <a:gd name="connsiteX13" fmla="*/ 2893325 w 6414606"/>
              <a:gd name="connsiteY13" fmla="*/ 1201003 h 14174628"/>
              <a:gd name="connsiteX14" fmla="*/ 3234519 w 6414606"/>
              <a:gd name="connsiteY14" fmla="*/ 1187355 h 14174628"/>
              <a:gd name="connsiteX15" fmla="*/ 3152632 w 6414606"/>
              <a:gd name="connsiteY15" fmla="*/ 1528549 h 14174628"/>
              <a:gd name="connsiteX16" fmla="*/ 3111689 w 6414606"/>
              <a:gd name="connsiteY16" fmla="*/ 1733266 h 14174628"/>
              <a:gd name="connsiteX17" fmla="*/ 3480179 w 6414606"/>
              <a:gd name="connsiteY17" fmla="*/ 1910687 h 14174628"/>
              <a:gd name="connsiteX18" fmla="*/ 3575713 w 6414606"/>
              <a:gd name="connsiteY18" fmla="*/ 1992573 h 14174628"/>
              <a:gd name="connsiteX19" fmla="*/ 4026089 w 6414606"/>
              <a:gd name="connsiteY19" fmla="*/ 1951630 h 14174628"/>
              <a:gd name="connsiteX20" fmla="*/ 4107976 w 6414606"/>
              <a:gd name="connsiteY20" fmla="*/ 2265528 h 14174628"/>
              <a:gd name="connsiteX21" fmla="*/ 3957850 w 6414606"/>
              <a:gd name="connsiteY21" fmla="*/ 2347415 h 14174628"/>
              <a:gd name="connsiteX22" fmla="*/ 4067032 w 6414606"/>
              <a:gd name="connsiteY22" fmla="*/ 2634018 h 14174628"/>
              <a:gd name="connsiteX23" fmla="*/ 3657600 w 6414606"/>
              <a:gd name="connsiteY23" fmla="*/ 2838734 h 14174628"/>
              <a:gd name="connsiteX24" fmla="*/ 3739486 w 6414606"/>
              <a:gd name="connsiteY24" fmla="*/ 3275463 h 14174628"/>
              <a:gd name="connsiteX25" fmla="*/ 3971498 w 6414606"/>
              <a:gd name="connsiteY25" fmla="*/ 3753134 h 14174628"/>
              <a:gd name="connsiteX26" fmla="*/ 3998794 w 6414606"/>
              <a:gd name="connsiteY26" fmla="*/ 4258101 h 14174628"/>
              <a:gd name="connsiteX27" fmla="*/ 4326340 w 6414606"/>
              <a:gd name="connsiteY27" fmla="*/ 4694830 h 14174628"/>
              <a:gd name="connsiteX28" fmla="*/ 4640238 w 6414606"/>
              <a:gd name="connsiteY28" fmla="*/ 4926842 h 14174628"/>
              <a:gd name="connsiteX29" fmla="*/ 4844955 w 6414606"/>
              <a:gd name="connsiteY29" fmla="*/ 4885898 h 14174628"/>
              <a:gd name="connsiteX30" fmla="*/ 4858603 w 6414606"/>
              <a:gd name="connsiteY30" fmla="*/ 4626591 h 14174628"/>
              <a:gd name="connsiteX31" fmla="*/ 4995080 w 6414606"/>
              <a:gd name="connsiteY31" fmla="*/ 4312693 h 14174628"/>
              <a:gd name="connsiteX32" fmla="*/ 5172501 w 6414606"/>
              <a:gd name="connsiteY32" fmla="*/ 4039737 h 14174628"/>
              <a:gd name="connsiteX33" fmla="*/ 5390865 w 6414606"/>
              <a:gd name="connsiteY33" fmla="*/ 4039737 h 14174628"/>
              <a:gd name="connsiteX34" fmla="*/ 5486400 w 6414606"/>
              <a:gd name="connsiteY34" fmla="*/ 4203510 h 14174628"/>
              <a:gd name="connsiteX35" fmla="*/ 5431809 w 6414606"/>
              <a:gd name="connsiteY35" fmla="*/ 4572000 h 14174628"/>
              <a:gd name="connsiteX36" fmla="*/ 5418161 w 6414606"/>
              <a:gd name="connsiteY36" fmla="*/ 4776716 h 14174628"/>
              <a:gd name="connsiteX37" fmla="*/ 5827594 w 6414606"/>
              <a:gd name="connsiteY37" fmla="*/ 5145206 h 14174628"/>
              <a:gd name="connsiteX38" fmla="*/ 5909480 w 6414606"/>
              <a:gd name="connsiteY38" fmla="*/ 5472752 h 14174628"/>
              <a:gd name="connsiteX39" fmla="*/ 5581934 w 6414606"/>
              <a:gd name="connsiteY39" fmla="*/ 6318913 h 14174628"/>
              <a:gd name="connsiteX40" fmla="*/ 5581934 w 6414606"/>
              <a:gd name="connsiteY40" fmla="*/ 6878472 h 14174628"/>
              <a:gd name="connsiteX41" fmla="*/ 4913194 w 6414606"/>
              <a:gd name="connsiteY41" fmla="*/ 7697337 h 14174628"/>
              <a:gd name="connsiteX42" fmla="*/ 4531056 w 6414606"/>
              <a:gd name="connsiteY42" fmla="*/ 8147713 h 14174628"/>
              <a:gd name="connsiteX43" fmla="*/ 4612943 w 6414606"/>
              <a:gd name="connsiteY43" fmla="*/ 8693624 h 14174628"/>
              <a:gd name="connsiteX44" fmla="*/ 4544704 w 6414606"/>
              <a:gd name="connsiteY44" fmla="*/ 9130352 h 14174628"/>
              <a:gd name="connsiteX45" fmla="*/ 4380931 w 6414606"/>
              <a:gd name="connsiteY45" fmla="*/ 9539785 h 14174628"/>
              <a:gd name="connsiteX46" fmla="*/ 4367283 w 6414606"/>
              <a:gd name="connsiteY46" fmla="*/ 9867331 h 14174628"/>
              <a:gd name="connsiteX47" fmla="*/ 6414606 w 6414606"/>
              <a:gd name="connsiteY47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6551877 w 6665944"/>
              <a:gd name="connsiteY47" fmla="*/ 13142317 h 14174628"/>
              <a:gd name="connsiteX48" fmla="*/ 6414606 w 6665944"/>
              <a:gd name="connsiteY4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212714 w 6665944"/>
              <a:gd name="connsiteY47" fmla="*/ 11100866 h 14174628"/>
              <a:gd name="connsiteX48" fmla="*/ 6551877 w 6665944"/>
              <a:gd name="connsiteY48" fmla="*/ 13142317 h 14174628"/>
              <a:gd name="connsiteX49" fmla="*/ 6414606 w 6665944"/>
              <a:gd name="connsiteY49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212714 w 6665944"/>
              <a:gd name="connsiteY47" fmla="*/ 11100866 h 14174628"/>
              <a:gd name="connsiteX48" fmla="*/ 5733170 w 6665944"/>
              <a:gd name="connsiteY48" fmla="*/ 11994001 h 14174628"/>
              <a:gd name="connsiteX49" fmla="*/ 6551877 w 6665944"/>
              <a:gd name="connsiteY49" fmla="*/ 13142317 h 14174628"/>
              <a:gd name="connsiteX50" fmla="*/ 6414606 w 6665944"/>
              <a:gd name="connsiteY50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12714 w 6665944"/>
              <a:gd name="connsiteY48" fmla="*/ 11100866 h 14174628"/>
              <a:gd name="connsiteX49" fmla="*/ 5733170 w 6665944"/>
              <a:gd name="connsiteY49" fmla="*/ 11994001 h 14174628"/>
              <a:gd name="connsiteX50" fmla="*/ 6551877 w 6665944"/>
              <a:gd name="connsiteY50" fmla="*/ 13142317 h 14174628"/>
              <a:gd name="connsiteX51" fmla="*/ 6414606 w 6665944"/>
              <a:gd name="connsiteY51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12714 w 6665944"/>
              <a:gd name="connsiteY48" fmla="*/ 11100866 h 14174628"/>
              <a:gd name="connsiteX49" fmla="*/ 4829403 w 6665944"/>
              <a:gd name="connsiteY49" fmla="*/ 11356047 h 14174628"/>
              <a:gd name="connsiteX50" fmla="*/ 5733170 w 6665944"/>
              <a:gd name="connsiteY50" fmla="*/ 11994001 h 14174628"/>
              <a:gd name="connsiteX51" fmla="*/ 6551877 w 6665944"/>
              <a:gd name="connsiteY51" fmla="*/ 13142317 h 14174628"/>
              <a:gd name="connsiteX52" fmla="*/ 6414606 w 6665944"/>
              <a:gd name="connsiteY52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297775 w 6665944"/>
              <a:gd name="connsiteY48" fmla="*/ 10835052 h 14174628"/>
              <a:gd name="connsiteX49" fmla="*/ 4212714 w 6665944"/>
              <a:gd name="connsiteY49" fmla="*/ 11100866 h 14174628"/>
              <a:gd name="connsiteX50" fmla="*/ 4829403 w 6665944"/>
              <a:gd name="connsiteY50" fmla="*/ 11356047 h 14174628"/>
              <a:gd name="connsiteX51" fmla="*/ 5733170 w 6665944"/>
              <a:gd name="connsiteY51" fmla="*/ 11994001 h 14174628"/>
              <a:gd name="connsiteX52" fmla="*/ 6551877 w 6665944"/>
              <a:gd name="connsiteY52" fmla="*/ 13142317 h 14174628"/>
              <a:gd name="connsiteX53" fmla="*/ 6414606 w 6665944"/>
              <a:gd name="connsiteY53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829403 w 6665944"/>
              <a:gd name="connsiteY51" fmla="*/ 11356047 h 14174628"/>
              <a:gd name="connsiteX52" fmla="*/ 5733170 w 6665944"/>
              <a:gd name="connsiteY52" fmla="*/ 11994001 h 14174628"/>
              <a:gd name="connsiteX53" fmla="*/ 6551877 w 6665944"/>
              <a:gd name="connsiteY53" fmla="*/ 13142317 h 14174628"/>
              <a:gd name="connsiteX54" fmla="*/ 6414606 w 6665944"/>
              <a:gd name="connsiteY54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5733170 w 6665944"/>
              <a:gd name="connsiteY53" fmla="*/ 11994001 h 14174628"/>
              <a:gd name="connsiteX54" fmla="*/ 6551877 w 6665944"/>
              <a:gd name="connsiteY54" fmla="*/ 13142317 h 14174628"/>
              <a:gd name="connsiteX55" fmla="*/ 6414606 w 6665944"/>
              <a:gd name="connsiteY55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5222807 w 6665944"/>
              <a:gd name="connsiteY53" fmla="*/ 11791982 h 14174628"/>
              <a:gd name="connsiteX54" fmla="*/ 5733170 w 6665944"/>
              <a:gd name="connsiteY54" fmla="*/ 11994001 h 14174628"/>
              <a:gd name="connsiteX55" fmla="*/ 6551877 w 6665944"/>
              <a:gd name="connsiteY55" fmla="*/ 13142317 h 14174628"/>
              <a:gd name="connsiteX56" fmla="*/ 6414606 w 6665944"/>
              <a:gd name="connsiteY56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5222807 w 6665944"/>
              <a:gd name="connsiteY54" fmla="*/ 11791982 h 14174628"/>
              <a:gd name="connsiteX55" fmla="*/ 5733170 w 6665944"/>
              <a:gd name="connsiteY55" fmla="*/ 11994001 h 14174628"/>
              <a:gd name="connsiteX56" fmla="*/ 6551877 w 6665944"/>
              <a:gd name="connsiteY56" fmla="*/ 13142317 h 14174628"/>
              <a:gd name="connsiteX57" fmla="*/ 6414606 w 6665944"/>
              <a:gd name="connsiteY57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222807 w 6665944"/>
              <a:gd name="connsiteY55" fmla="*/ 11791982 h 14174628"/>
              <a:gd name="connsiteX56" fmla="*/ 5733170 w 6665944"/>
              <a:gd name="connsiteY56" fmla="*/ 11994001 h 14174628"/>
              <a:gd name="connsiteX57" fmla="*/ 6551877 w 6665944"/>
              <a:gd name="connsiteY57" fmla="*/ 13142317 h 14174628"/>
              <a:gd name="connsiteX58" fmla="*/ 6414606 w 6665944"/>
              <a:gd name="connsiteY5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6551877 w 6665944"/>
              <a:gd name="connsiteY57" fmla="*/ 13142317 h 14174628"/>
              <a:gd name="connsiteX58" fmla="*/ 6414606 w 6665944"/>
              <a:gd name="connsiteY58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6105310 w 6665944"/>
              <a:gd name="connsiteY57" fmla="*/ 12355508 h 14174628"/>
              <a:gd name="connsiteX58" fmla="*/ 6551877 w 6665944"/>
              <a:gd name="connsiteY58" fmla="*/ 13142317 h 14174628"/>
              <a:gd name="connsiteX59" fmla="*/ 6414606 w 6665944"/>
              <a:gd name="connsiteY59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733170 w 6665944"/>
              <a:gd name="connsiteY56" fmla="*/ 11994001 h 14174628"/>
              <a:gd name="connsiteX57" fmla="*/ 5796966 w 6665944"/>
              <a:gd name="connsiteY57" fmla="*/ 12185387 h 14174628"/>
              <a:gd name="connsiteX58" fmla="*/ 6105310 w 6665944"/>
              <a:gd name="connsiteY58" fmla="*/ 12355508 h 14174628"/>
              <a:gd name="connsiteX59" fmla="*/ 6551877 w 6665944"/>
              <a:gd name="connsiteY59" fmla="*/ 13142317 h 14174628"/>
              <a:gd name="connsiteX60" fmla="*/ 6414606 w 6665944"/>
              <a:gd name="connsiteY60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414193 w 6665944"/>
              <a:gd name="connsiteY56" fmla="*/ 11919573 h 14174628"/>
              <a:gd name="connsiteX57" fmla="*/ 5733170 w 6665944"/>
              <a:gd name="connsiteY57" fmla="*/ 11994001 h 14174628"/>
              <a:gd name="connsiteX58" fmla="*/ 5796966 w 6665944"/>
              <a:gd name="connsiteY58" fmla="*/ 12185387 h 14174628"/>
              <a:gd name="connsiteX59" fmla="*/ 6105310 w 6665944"/>
              <a:gd name="connsiteY59" fmla="*/ 12355508 h 14174628"/>
              <a:gd name="connsiteX60" fmla="*/ 6551877 w 6665944"/>
              <a:gd name="connsiteY60" fmla="*/ 13142317 h 14174628"/>
              <a:gd name="connsiteX61" fmla="*/ 6414606 w 6665944"/>
              <a:gd name="connsiteY61" fmla="*/ 14174628 h 14174628"/>
              <a:gd name="connsiteX0" fmla="*/ 0 w 6665944"/>
              <a:gd name="connsiteY0" fmla="*/ 0 h 14174628"/>
              <a:gd name="connsiteX1" fmla="*/ 245659 w 6665944"/>
              <a:gd name="connsiteY1" fmla="*/ 218364 h 14174628"/>
              <a:gd name="connsiteX2" fmla="*/ 491319 w 6665944"/>
              <a:gd name="connsiteY2" fmla="*/ 409433 h 14174628"/>
              <a:gd name="connsiteX3" fmla="*/ 545910 w 6665944"/>
              <a:gd name="connsiteY3" fmla="*/ 914400 h 14174628"/>
              <a:gd name="connsiteX4" fmla="*/ 723331 w 6665944"/>
              <a:gd name="connsiteY4" fmla="*/ 1351128 h 14174628"/>
              <a:gd name="connsiteX5" fmla="*/ 887104 w 6665944"/>
              <a:gd name="connsiteY5" fmla="*/ 1624084 h 14174628"/>
              <a:gd name="connsiteX6" fmla="*/ 1050877 w 6665944"/>
              <a:gd name="connsiteY6" fmla="*/ 1951630 h 14174628"/>
              <a:gd name="connsiteX7" fmla="*/ 1460310 w 6665944"/>
              <a:gd name="connsiteY7" fmla="*/ 1897039 h 14174628"/>
              <a:gd name="connsiteX8" fmla="*/ 1719618 w 6665944"/>
              <a:gd name="connsiteY8" fmla="*/ 1924334 h 14174628"/>
              <a:gd name="connsiteX9" fmla="*/ 2074459 w 6665944"/>
              <a:gd name="connsiteY9" fmla="*/ 1787857 h 14174628"/>
              <a:gd name="connsiteX10" fmla="*/ 2429301 w 6665944"/>
              <a:gd name="connsiteY10" fmla="*/ 1692322 h 14174628"/>
              <a:gd name="connsiteX11" fmla="*/ 2634018 w 6665944"/>
              <a:gd name="connsiteY11" fmla="*/ 1665027 h 14174628"/>
              <a:gd name="connsiteX12" fmla="*/ 2811438 w 6665944"/>
              <a:gd name="connsiteY12" fmla="*/ 1392072 h 14174628"/>
              <a:gd name="connsiteX13" fmla="*/ 2893325 w 6665944"/>
              <a:gd name="connsiteY13" fmla="*/ 1201003 h 14174628"/>
              <a:gd name="connsiteX14" fmla="*/ 3234519 w 6665944"/>
              <a:gd name="connsiteY14" fmla="*/ 1187355 h 14174628"/>
              <a:gd name="connsiteX15" fmla="*/ 3152632 w 6665944"/>
              <a:gd name="connsiteY15" fmla="*/ 1528549 h 14174628"/>
              <a:gd name="connsiteX16" fmla="*/ 3111689 w 6665944"/>
              <a:gd name="connsiteY16" fmla="*/ 1733266 h 14174628"/>
              <a:gd name="connsiteX17" fmla="*/ 3480179 w 6665944"/>
              <a:gd name="connsiteY17" fmla="*/ 1910687 h 14174628"/>
              <a:gd name="connsiteX18" fmla="*/ 3575713 w 6665944"/>
              <a:gd name="connsiteY18" fmla="*/ 1992573 h 14174628"/>
              <a:gd name="connsiteX19" fmla="*/ 4026089 w 6665944"/>
              <a:gd name="connsiteY19" fmla="*/ 1951630 h 14174628"/>
              <a:gd name="connsiteX20" fmla="*/ 4107976 w 6665944"/>
              <a:gd name="connsiteY20" fmla="*/ 2265528 h 14174628"/>
              <a:gd name="connsiteX21" fmla="*/ 3957850 w 6665944"/>
              <a:gd name="connsiteY21" fmla="*/ 2347415 h 14174628"/>
              <a:gd name="connsiteX22" fmla="*/ 4067032 w 6665944"/>
              <a:gd name="connsiteY22" fmla="*/ 2634018 h 14174628"/>
              <a:gd name="connsiteX23" fmla="*/ 3657600 w 6665944"/>
              <a:gd name="connsiteY23" fmla="*/ 2838734 h 14174628"/>
              <a:gd name="connsiteX24" fmla="*/ 3739486 w 6665944"/>
              <a:gd name="connsiteY24" fmla="*/ 3275463 h 14174628"/>
              <a:gd name="connsiteX25" fmla="*/ 3971498 w 6665944"/>
              <a:gd name="connsiteY25" fmla="*/ 3753134 h 14174628"/>
              <a:gd name="connsiteX26" fmla="*/ 3998794 w 6665944"/>
              <a:gd name="connsiteY26" fmla="*/ 4258101 h 14174628"/>
              <a:gd name="connsiteX27" fmla="*/ 4326340 w 6665944"/>
              <a:gd name="connsiteY27" fmla="*/ 4694830 h 14174628"/>
              <a:gd name="connsiteX28" fmla="*/ 4640238 w 6665944"/>
              <a:gd name="connsiteY28" fmla="*/ 4926842 h 14174628"/>
              <a:gd name="connsiteX29" fmla="*/ 4844955 w 6665944"/>
              <a:gd name="connsiteY29" fmla="*/ 4885898 h 14174628"/>
              <a:gd name="connsiteX30" fmla="*/ 4858603 w 6665944"/>
              <a:gd name="connsiteY30" fmla="*/ 4626591 h 14174628"/>
              <a:gd name="connsiteX31" fmla="*/ 4995080 w 6665944"/>
              <a:gd name="connsiteY31" fmla="*/ 4312693 h 14174628"/>
              <a:gd name="connsiteX32" fmla="*/ 5172501 w 6665944"/>
              <a:gd name="connsiteY32" fmla="*/ 4039737 h 14174628"/>
              <a:gd name="connsiteX33" fmla="*/ 5390865 w 6665944"/>
              <a:gd name="connsiteY33" fmla="*/ 4039737 h 14174628"/>
              <a:gd name="connsiteX34" fmla="*/ 5486400 w 6665944"/>
              <a:gd name="connsiteY34" fmla="*/ 4203510 h 14174628"/>
              <a:gd name="connsiteX35" fmla="*/ 5431809 w 6665944"/>
              <a:gd name="connsiteY35" fmla="*/ 4572000 h 14174628"/>
              <a:gd name="connsiteX36" fmla="*/ 5418161 w 6665944"/>
              <a:gd name="connsiteY36" fmla="*/ 4776716 h 14174628"/>
              <a:gd name="connsiteX37" fmla="*/ 5827594 w 6665944"/>
              <a:gd name="connsiteY37" fmla="*/ 5145206 h 14174628"/>
              <a:gd name="connsiteX38" fmla="*/ 5909480 w 6665944"/>
              <a:gd name="connsiteY38" fmla="*/ 5472752 h 14174628"/>
              <a:gd name="connsiteX39" fmla="*/ 5581934 w 6665944"/>
              <a:gd name="connsiteY39" fmla="*/ 6318913 h 14174628"/>
              <a:gd name="connsiteX40" fmla="*/ 5581934 w 6665944"/>
              <a:gd name="connsiteY40" fmla="*/ 6878472 h 14174628"/>
              <a:gd name="connsiteX41" fmla="*/ 4913194 w 6665944"/>
              <a:gd name="connsiteY41" fmla="*/ 7697337 h 14174628"/>
              <a:gd name="connsiteX42" fmla="*/ 4531056 w 6665944"/>
              <a:gd name="connsiteY42" fmla="*/ 8147713 h 14174628"/>
              <a:gd name="connsiteX43" fmla="*/ 4612943 w 6665944"/>
              <a:gd name="connsiteY43" fmla="*/ 8693624 h 14174628"/>
              <a:gd name="connsiteX44" fmla="*/ 4544704 w 6665944"/>
              <a:gd name="connsiteY44" fmla="*/ 9130352 h 14174628"/>
              <a:gd name="connsiteX45" fmla="*/ 4380931 w 6665944"/>
              <a:gd name="connsiteY45" fmla="*/ 9539785 h 14174628"/>
              <a:gd name="connsiteX46" fmla="*/ 4367283 w 6665944"/>
              <a:gd name="connsiteY46" fmla="*/ 9867331 h 14174628"/>
              <a:gd name="connsiteX47" fmla="*/ 4627384 w 6665944"/>
              <a:gd name="connsiteY47" fmla="*/ 10579870 h 14174628"/>
              <a:gd name="connsiteX48" fmla="*/ 4595486 w 6665944"/>
              <a:gd name="connsiteY48" fmla="*/ 10739359 h 14174628"/>
              <a:gd name="connsiteX49" fmla="*/ 4297775 w 6665944"/>
              <a:gd name="connsiteY49" fmla="*/ 10835052 h 14174628"/>
              <a:gd name="connsiteX50" fmla="*/ 4212714 w 6665944"/>
              <a:gd name="connsiteY50" fmla="*/ 11100866 h 14174628"/>
              <a:gd name="connsiteX51" fmla="*/ 4531691 w 6665944"/>
              <a:gd name="connsiteY51" fmla="*/ 11260354 h 14174628"/>
              <a:gd name="connsiteX52" fmla="*/ 4829403 w 6665944"/>
              <a:gd name="connsiteY52" fmla="*/ 11356047 h 14174628"/>
              <a:gd name="connsiteX53" fmla="*/ 4840035 w 6665944"/>
              <a:gd name="connsiteY53" fmla="*/ 11632494 h 14174628"/>
              <a:gd name="connsiteX54" fmla="*/ 4999524 w 6665944"/>
              <a:gd name="connsiteY54" fmla="*/ 11770717 h 14174628"/>
              <a:gd name="connsiteX55" fmla="*/ 5180277 w 6665944"/>
              <a:gd name="connsiteY55" fmla="*/ 11760084 h 14174628"/>
              <a:gd name="connsiteX56" fmla="*/ 5414193 w 6665944"/>
              <a:gd name="connsiteY56" fmla="*/ 11919573 h 14174628"/>
              <a:gd name="connsiteX57" fmla="*/ 5733170 w 6665944"/>
              <a:gd name="connsiteY57" fmla="*/ 11994001 h 14174628"/>
              <a:gd name="connsiteX58" fmla="*/ 5796966 w 6665944"/>
              <a:gd name="connsiteY58" fmla="*/ 12185387 h 14174628"/>
              <a:gd name="connsiteX59" fmla="*/ 6105310 w 6665944"/>
              <a:gd name="connsiteY59" fmla="*/ 12355508 h 14174628"/>
              <a:gd name="connsiteX60" fmla="*/ 6084045 w 6665944"/>
              <a:gd name="connsiteY60" fmla="*/ 12706382 h 14174628"/>
              <a:gd name="connsiteX61" fmla="*/ 6551877 w 6665944"/>
              <a:gd name="connsiteY61" fmla="*/ 13142317 h 14174628"/>
              <a:gd name="connsiteX62" fmla="*/ 6414606 w 6665944"/>
              <a:gd name="connsiteY62" fmla="*/ 14174628 h 14174628"/>
              <a:gd name="connsiteX0" fmla="*/ 0 w 6594789"/>
              <a:gd name="connsiteY0" fmla="*/ 0 h 14174628"/>
              <a:gd name="connsiteX1" fmla="*/ 245659 w 6594789"/>
              <a:gd name="connsiteY1" fmla="*/ 218364 h 14174628"/>
              <a:gd name="connsiteX2" fmla="*/ 491319 w 6594789"/>
              <a:gd name="connsiteY2" fmla="*/ 409433 h 14174628"/>
              <a:gd name="connsiteX3" fmla="*/ 545910 w 6594789"/>
              <a:gd name="connsiteY3" fmla="*/ 914400 h 14174628"/>
              <a:gd name="connsiteX4" fmla="*/ 723331 w 6594789"/>
              <a:gd name="connsiteY4" fmla="*/ 1351128 h 14174628"/>
              <a:gd name="connsiteX5" fmla="*/ 887104 w 6594789"/>
              <a:gd name="connsiteY5" fmla="*/ 1624084 h 14174628"/>
              <a:gd name="connsiteX6" fmla="*/ 1050877 w 6594789"/>
              <a:gd name="connsiteY6" fmla="*/ 1951630 h 14174628"/>
              <a:gd name="connsiteX7" fmla="*/ 1460310 w 6594789"/>
              <a:gd name="connsiteY7" fmla="*/ 1897039 h 14174628"/>
              <a:gd name="connsiteX8" fmla="*/ 1719618 w 6594789"/>
              <a:gd name="connsiteY8" fmla="*/ 1924334 h 14174628"/>
              <a:gd name="connsiteX9" fmla="*/ 2074459 w 6594789"/>
              <a:gd name="connsiteY9" fmla="*/ 1787857 h 14174628"/>
              <a:gd name="connsiteX10" fmla="*/ 2429301 w 6594789"/>
              <a:gd name="connsiteY10" fmla="*/ 1692322 h 14174628"/>
              <a:gd name="connsiteX11" fmla="*/ 2634018 w 6594789"/>
              <a:gd name="connsiteY11" fmla="*/ 1665027 h 14174628"/>
              <a:gd name="connsiteX12" fmla="*/ 2811438 w 6594789"/>
              <a:gd name="connsiteY12" fmla="*/ 1392072 h 14174628"/>
              <a:gd name="connsiteX13" fmla="*/ 2893325 w 6594789"/>
              <a:gd name="connsiteY13" fmla="*/ 1201003 h 14174628"/>
              <a:gd name="connsiteX14" fmla="*/ 3234519 w 6594789"/>
              <a:gd name="connsiteY14" fmla="*/ 1187355 h 14174628"/>
              <a:gd name="connsiteX15" fmla="*/ 3152632 w 6594789"/>
              <a:gd name="connsiteY15" fmla="*/ 1528549 h 14174628"/>
              <a:gd name="connsiteX16" fmla="*/ 3111689 w 6594789"/>
              <a:gd name="connsiteY16" fmla="*/ 1733266 h 14174628"/>
              <a:gd name="connsiteX17" fmla="*/ 3480179 w 6594789"/>
              <a:gd name="connsiteY17" fmla="*/ 1910687 h 14174628"/>
              <a:gd name="connsiteX18" fmla="*/ 3575713 w 6594789"/>
              <a:gd name="connsiteY18" fmla="*/ 1992573 h 14174628"/>
              <a:gd name="connsiteX19" fmla="*/ 4026089 w 6594789"/>
              <a:gd name="connsiteY19" fmla="*/ 1951630 h 14174628"/>
              <a:gd name="connsiteX20" fmla="*/ 4107976 w 6594789"/>
              <a:gd name="connsiteY20" fmla="*/ 2265528 h 14174628"/>
              <a:gd name="connsiteX21" fmla="*/ 3957850 w 6594789"/>
              <a:gd name="connsiteY21" fmla="*/ 2347415 h 14174628"/>
              <a:gd name="connsiteX22" fmla="*/ 4067032 w 6594789"/>
              <a:gd name="connsiteY22" fmla="*/ 2634018 h 14174628"/>
              <a:gd name="connsiteX23" fmla="*/ 3657600 w 6594789"/>
              <a:gd name="connsiteY23" fmla="*/ 2838734 h 14174628"/>
              <a:gd name="connsiteX24" fmla="*/ 3739486 w 6594789"/>
              <a:gd name="connsiteY24" fmla="*/ 3275463 h 14174628"/>
              <a:gd name="connsiteX25" fmla="*/ 3971498 w 6594789"/>
              <a:gd name="connsiteY25" fmla="*/ 3753134 h 14174628"/>
              <a:gd name="connsiteX26" fmla="*/ 3998794 w 6594789"/>
              <a:gd name="connsiteY26" fmla="*/ 4258101 h 14174628"/>
              <a:gd name="connsiteX27" fmla="*/ 4326340 w 6594789"/>
              <a:gd name="connsiteY27" fmla="*/ 4694830 h 14174628"/>
              <a:gd name="connsiteX28" fmla="*/ 4640238 w 6594789"/>
              <a:gd name="connsiteY28" fmla="*/ 4926842 h 14174628"/>
              <a:gd name="connsiteX29" fmla="*/ 4844955 w 6594789"/>
              <a:gd name="connsiteY29" fmla="*/ 4885898 h 14174628"/>
              <a:gd name="connsiteX30" fmla="*/ 4858603 w 6594789"/>
              <a:gd name="connsiteY30" fmla="*/ 4626591 h 14174628"/>
              <a:gd name="connsiteX31" fmla="*/ 4995080 w 6594789"/>
              <a:gd name="connsiteY31" fmla="*/ 4312693 h 14174628"/>
              <a:gd name="connsiteX32" fmla="*/ 5172501 w 6594789"/>
              <a:gd name="connsiteY32" fmla="*/ 4039737 h 14174628"/>
              <a:gd name="connsiteX33" fmla="*/ 5390865 w 6594789"/>
              <a:gd name="connsiteY33" fmla="*/ 4039737 h 14174628"/>
              <a:gd name="connsiteX34" fmla="*/ 5486400 w 6594789"/>
              <a:gd name="connsiteY34" fmla="*/ 4203510 h 14174628"/>
              <a:gd name="connsiteX35" fmla="*/ 5431809 w 6594789"/>
              <a:gd name="connsiteY35" fmla="*/ 4572000 h 14174628"/>
              <a:gd name="connsiteX36" fmla="*/ 5418161 w 6594789"/>
              <a:gd name="connsiteY36" fmla="*/ 4776716 h 14174628"/>
              <a:gd name="connsiteX37" fmla="*/ 5827594 w 6594789"/>
              <a:gd name="connsiteY37" fmla="*/ 5145206 h 14174628"/>
              <a:gd name="connsiteX38" fmla="*/ 5909480 w 6594789"/>
              <a:gd name="connsiteY38" fmla="*/ 5472752 h 14174628"/>
              <a:gd name="connsiteX39" fmla="*/ 5581934 w 6594789"/>
              <a:gd name="connsiteY39" fmla="*/ 6318913 h 14174628"/>
              <a:gd name="connsiteX40" fmla="*/ 5581934 w 6594789"/>
              <a:gd name="connsiteY40" fmla="*/ 6878472 h 14174628"/>
              <a:gd name="connsiteX41" fmla="*/ 4913194 w 6594789"/>
              <a:gd name="connsiteY41" fmla="*/ 7697337 h 14174628"/>
              <a:gd name="connsiteX42" fmla="*/ 4531056 w 6594789"/>
              <a:gd name="connsiteY42" fmla="*/ 8147713 h 14174628"/>
              <a:gd name="connsiteX43" fmla="*/ 4612943 w 6594789"/>
              <a:gd name="connsiteY43" fmla="*/ 8693624 h 14174628"/>
              <a:gd name="connsiteX44" fmla="*/ 4544704 w 6594789"/>
              <a:gd name="connsiteY44" fmla="*/ 9130352 h 14174628"/>
              <a:gd name="connsiteX45" fmla="*/ 4380931 w 6594789"/>
              <a:gd name="connsiteY45" fmla="*/ 9539785 h 14174628"/>
              <a:gd name="connsiteX46" fmla="*/ 4367283 w 6594789"/>
              <a:gd name="connsiteY46" fmla="*/ 9867331 h 14174628"/>
              <a:gd name="connsiteX47" fmla="*/ 4627384 w 6594789"/>
              <a:gd name="connsiteY47" fmla="*/ 10579870 h 14174628"/>
              <a:gd name="connsiteX48" fmla="*/ 4595486 w 6594789"/>
              <a:gd name="connsiteY48" fmla="*/ 10739359 h 14174628"/>
              <a:gd name="connsiteX49" fmla="*/ 4297775 w 6594789"/>
              <a:gd name="connsiteY49" fmla="*/ 10835052 h 14174628"/>
              <a:gd name="connsiteX50" fmla="*/ 4212714 w 6594789"/>
              <a:gd name="connsiteY50" fmla="*/ 11100866 h 14174628"/>
              <a:gd name="connsiteX51" fmla="*/ 4531691 w 6594789"/>
              <a:gd name="connsiteY51" fmla="*/ 11260354 h 14174628"/>
              <a:gd name="connsiteX52" fmla="*/ 4829403 w 6594789"/>
              <a:gd name="connsiteY52" fmla="*/ 11356047 h 14174628"/>
              <a:gd name="connsiteX53" fmla="*/ 4840035 w 6594789"/>
              <a:gd name="connsiteY53" fmla="*/ 11632494 h 14174628"/>
              <a:gd name="connsiteX54" fmla="*/ 4999524 w 6594789"/>
              <a:gd name="connsiteY54" fmla="*/ 11770717 h 14174628"/>
              <a:gd name="connsiteX55" fmla="*/ 5180277 w 6594789"/>
              <a:gd name="connsiteY55" fmla="*/ 11760084 h 14174628"/>
              <a:gd name="connsiteX56" fmla="*/ 5414193 w 6594789"/>
              <a:gd name="connsiteY56" fmla="*/ 11919573 h 14174628"/>
              <a:gd name="connsiteX57" fmla="*/ 5733170 w 6594789"/>
              <a:gd name="connsiteY57" fmla="*/ 11994001 h 14174628"/>
              <a:gd name="connsiteX58" fmla="*/ 5796966 w 6594789"/>
              <a:gd name="connsiteY58" fmla="*/ 12185387 h 14174628"/>
              <a:gd name="connsiteX59" fmla="*/ 6105310 w 6594789"/>
              <a:gd name="connsiteY59" fmla="*/ 12355508 h 14174628"/>
              <a:gd name="connsiteX60" fmla="*/ 6084045 w 6594789"/>
              <a:gd name="connsiteY60" fmla="*/ 12706382 h 14174628"/>
              <a:gd name="connsiteX61" fmla="*/ 6551877 w 6594789"/>
              <a:gd name="connsiteY61" fmla="*/ 13142317 h 14174628"/>
              <a:gd name="connsiteX62" fmla="*/ 6530612 w 6594789"/>
              <a:gd name="connsiteY62" fmla="*/ 13673945 h 14174628"/>
              <a:gd name="connsiteX63" fmla="*/ 6414606 w 6594789"/>
              <a:gd name="connsiteY63" fmla="*/ 14174628 h 14174628"/>
              <a:gd name="connsiteX0" fmla="*/ 0 w 6349130"/>
              <a:gd name="connsiteY0" fmla="*/ 0 h 13956264"/>
              <a:gd name="connsiteX1" fmla="*/ 245660 w 6349130"/>
              <a:gd name="connsiteY1" fmla="*/ 191069 h 13956264"/>
              <a:gd name="connsiteX2" fmla="*/ 300251 w 6349130"/>
              <a:gd name="connsiteY2" fmla="*/ 696036 h 13956264"/>
              <a:gd name="connsiteX3" fmla="*/ 477672 w 6349130"/>
              <a:gd name="connsiteY3" fmla="*/ 1132764 h 13956264"/>
              <a:gd name="connsiteX4" fmla="*/ 641445 w 6349130"/>
              <a:gd name="connsiteY4" fmla="*/ 1405720 h 13956264"/>
              <a:gd name="connsiteX5" fmla="*/ 805218 w 6349130"/>
              <a:gd name="connsiteY5" fmla="*/ 1733266 h 13956264"/>
              <a:gd name="connsiteX6" fmla="*/ 1214651 w 6349130"/>
              <a:gd name="connsiteY6" fmla="*/ 1678675 h 13956264"/>
              <a:gd name="connsiteX7" fmla="*/ 1473959 w 6349130"/>
              <a:gd name="connsiteY7" fmla="*/ 1705970 h 13956264"/>
              <a:gd name="connsiteX8" fmla="*/ 1828800 w 6349130"/>
              <a:gd name="connsiteY8" fmla="*/ 1569493 h 13956264"/>
              <a:gd name="connsiteX9" fmla="*/ 2183642 w 6349130"/>
              <a:gd name="connsiteY9" fmla="*/ 1473958 h 13956264"/>
              <a:gd name="connsiteX10" fmla="*/ 2388359 w 6349130"/>
              <a:gd name="connsiteY10" fmla="*/ 1446663 h 13956264"/>
              <a:gd name="connsiteX11" fmla="*/ 2565779 w 6349130"/>
              <a:gd name="connsiteY11" fmla="*/ 1173708 h 13956264"/>
              <a:gd name="connsiteX12" fmla="*/ 2647666 w 6349130"/>
              <a:gd name="connsiteY12" fmla="*/ 982639 h 13956264"/>
              <a:gd name="connsiteX13" fmla="*/ 2988860 w 6349130"/>
              <a:gd name="connsiteY13" fmla="*/ 968991 h 13956264"/>
              <a:gd name="connsiteX14" fmla="*/ 2906973 w 6349130"/>
              <a:gd name="connsiteY14" fmla="*/ 1310185 h 13956264"/>
              <a:gd name="connsiteX15" fmla="*/ 2866030 w 6349130"/>
              <a:gd name="connsiteY15" fmla="*/ 1514902 h 13956264"/>
              <a:gd name="connsiteX16" fmla="*/ 3234520 w 6349130"/>
              <a:gd name="connsiteY16" fmla="*/ 1692323 h 13956264"/>
              <a:gd name="connsiteX17" fmla="*/ 3330054 w 6349130"/>
              <a:gd name="connsiteY17" fmla="*/ 1774209 h 13956264"/>
              <a:gd name="connsiteX18" fmla="*/ 3780430 w 6349130"/>
              <a:gd name="connsiteY18" fmla="*/ 1733266 h 13956264"/>
              <a:gd name="connsiteX19" fmla="*/ 3862317 w 6349130"/>
              <a:gd name="connsiteY19" fmla="*/ 2047164 h 13956264"/>
              <a:gd name="connsiteX20" fmla="*/ 3712191 w 6349130"/>
              <a:gd name="connsiteY20" fmla="*/ 2129051 h 13956264"/>
              <a:gd name="connsiteX21" fmla="*/ 3821373 w 6349130"/>
              <a:gd name="connsiteY21" fmla="*/ 2415654 h 13956264"/>
              <a:gd name="connsiteX22" fmla="*/ 3411941 w 6349130"/>
              <a:gd name="connsiteY22" fmla="*/ 2620370 h 13956264"/>
              <a:gd name="connsiteX23" fmla="*/ 3493827 w 6349130"/>
              <a:gd name="connsiteY23" fmla="*/ 3057099 h 13956264"/>
              <a:gd name="connsiteX24" fmla="*/ 3725839 w 6349130"/>
              <a:gd name="connsiteY24" fmla="*/ 3534770 h 13956264"/>
              <a:gd name="connsiteX25" fmla="*/ 3753135 w 6349130"/>
              <a:gd name="connsiteY25" fmla="*/ 4039737 h 13956264"/>
              <a:gd name="connsiteX26" fmla="*/ 4080681 w 6349130"/>
              <a:gd name="connsiteY26" fmla="*/ 4476466 h 13956264"/>
              <a:gd name="connsiteX27" fmla="*/ 4394579 w 6349130"/>
              <a:gd name="connsiteY27" fmla="*/ 4708478 h 13956264"/>
              <a:gd name="connsiteX28" fmla="*/ 4599296 w 6349130"/>
              <a:gd name="connsiteY28" fmla="*/ 4667534 h 13956264"/>
              <a:gd name="connsiteX29" fmla="*/ 4612944 w 6349130"/>
              <a:gd name="connsiteY29" fmla="*/ 4408227 h 13956264"/>
              <a:gd name="connsiteX30" fmla="*/ 4749421 w 6349130"/>
              <a:gd name="connsiteY30" fmla="*/ 4094329 h 13956264"/>
              <a:gd name="connsiteX31" fmla="*/ 4926842 w 6349130"/>
              <a:gd name="connsiteY31" fmla="*/ 3821373 h 13956264"/>
              <a:gd name="connsiteX32" fmla="*/ 5145206 w 6349130"/>
              <a:gd name="connsiteY32" fmla="*/ 3821373 h 13956264"/>
              <a:gd name="connsiteX33" fmla="*/ 5240741 w 6349130"/>
              <a:gd name="connsiteY33" fmla="*/ 3985146 h 13956264"/>
              <a:gd name="connsiteX34" fmla="*/ 5186150 w 6349130"/>
              <a:gd name="connsiteY34" fmla="*/ 4353636 h 13956264"/>
              <a:gd name="connsiteX35" fmla="*/ 5172502 w 6349130"/>
              <a:gd name="connsiteY35" fmla="*/ 4558352 h 13956264"/>
              <a:gd name="connsiteX36" fmla="*/ 5581935 w 6349130"/>
              <a:gd name="connsiteY36" fmla="*/ 4926842 h 13956264"/>
              <a:gd name="connsiteX37" fmla="*/ 5663821 w 6349130"/>
              <a:gd name="connsiteY37" fmla="*/ 5254388 h 13956264"/>
              <a:gd name="connsiteX38" fmla="*/ 5336275 w 6349130"/>
              <a:gd name="connsiteY38" fmla="*/ 6100549 h 13956264"/>
              <a:gd name="connsiteX39" fmla="*/ 5336275 w 6349130"/>
              <a:gd name="connsiteY39" fmla="*/ 6660108 h 13956264"/>
              <a:gd name="connsiteX40" fmla="*/ 4667535 w 6349130"/>
              <a:gd name="connsiteY40" fmla="*/ 7478973 h 13956264"/>
              <a:gd name="connsiteX41" fmla="*/ 4285397 w 6349130"/>
              <a:gd name="connsiteY41" fmla="*/ 7929349 h 13956264"/>
              <a:gd name="connsiteX42" fmla="*/ 4367284 w 6349130"/>
              <a:gd name="connsiteY42" fmla="*/ 8475260 h 13956264"/>
              <a:gd name="connsiteX43" fmla="*/ 4299045 w 6349130"/>
              <a:gd name="connsiteY43" fmla="*/ 8911988 h 13956264"/>
              <a:gd name="connsiteX44" fmla="*/ 4135272 w 6349130"/>
              <a:gd name="connsiteY44" fmla="*/ 9321421 h 13956264"/>
              <a:gd name="connsiteX45" fmla="*/ 4121624 w 6349130"/>
              <a:gd name="connsiteY45" fmla="*/ 9648967 h 13956264"/>
              <a:gd name="connsiteX46" fmla="*/ 4381725 w 6349130"/>
              <a:gd name="connsiteY46" fmla="*/ 10361506 h 13956264"/>
              <a:gd name="connsiteX47" fmla="*/ 4349827 w 6349130"/>
              <a:gd name="connsiteY47" fmla="*/ 10520995 h 13956264"/>
              <a:gd name="connsiteX48" fmla="*/ 4052116 w 6349130"/>
              <a:gd name="connsiteY48" fmla="*/ 10616688 h 13956264"/>
              <a:gd name="connsiteX49" fmla="*/ 3967055 w 6349130"/>
              <a:gd name="connsiteY49" fmla="*/ 10882502 h 13956264"/>
              <a:gd name="connsiteX50" fmla="*/ 4286032 w 6349130"/>
              <a:gd name="connsiteY50" fmla="*/ 11041990 h 13956264"/>
              <a:gd name="connsiteX51" fmla="*/ 4583744 w 6349130"/>
              <a:gd name="connsiteY51" fmla="*/ 11137683 h 13956264"/>
              <a:gd name="connsiteX52" fmla="*/ 4594376 w 6349130"/>
              <a:gd name="connsiteY52" fmla="*/ 11414130 h 13956264"/>
              <a:gd name="connsiteX53" fmla="*/ 4753865 w 6349130"/>
              <a:gd name="connsiteY53" fmla="*/ 11552353 h 13956264"/>
              <a:gd name="connsiteX54" fmla="*/ 4934618 w 6349130"/>
              <a:gd name="connsiteY54" fmla="*/ 11541720 h 13956264"/>
              <a:gd name="connsiteX55" fmla="*/ 5168534 w 6349130"/>
              <a:gd name="connsiteY55" fmla="*/ 11701209 h 13956264"/>
              <a:gd name="connsiteX56" fmla="*/ 5487511 w 6349130"/>
              <a:gd name="connsiteY56" fmla="*/ 11775637 h 13956264"/>
              <a:gd name="connsiteX57" fmla="*/ 5551307 w 6349130"/>
              <a:gd name="connsiteY57" fmla="*/ 11967023 h 13956264"/>
              <a:gd name="connsiteX58" fmla="*/ 5859651 w 6349130"/>
              <a:gd name="connsiteY58" fmla="*/ 12137144 h 13956264"/>
              <a:gd name="connsiteX59" fmla="*/ 5838386 w 6349130"/>
              <a:gd name="connsiteY59" fmla="*/ 12488018 h 13956264"/>
              <a:gd name="connsiteX60" fmla="*/ 6306218 w 6349130"/>
              <a:gd name="connsiteY60" fmla="*/ 12923953 h 13956264"/>
              <a:gd name="connsiteX61" fmla="*/ 6284953 w 6349130"/>
              <a:gd name="connsiteY61" fmla="*/ 13455581 h 13956264"/>
              <a:gd name="connsiteX62" fmla="*/ 6168947 w 6349130"/>
              <a:gd name="connsiteY62" fmla="*/ 13956264 h 13956264"/>
              <a:gd name="connsiteX0" fmla="*/ 0 w 6103470"/>
              <a:gd name="connsiteY0" fmla="*/ 0 h 13765195"/>
              <a:gd name="connsiteX1" fmla="*/ 54591 w 6103470"/>
              <a:gd name="connsiteY1" fmla="*/ 504967 h 13765195"/>
              <a:gd name="connsiteX2" fmla="*/ 232012 w 6103470"/>
              <a:gd name="connsiteY2" fmla="*/ 941695 h 13765195"/>
              <a:gd name="connsiteX3" fmla="*/ 395785 w 6103470"/>
              <a:gd name="connsiteY3" fmla="*/ 1214651 h 13765195"/>
              <a:gd name="connsiteX4" fmla="*/ 559558 w 6103470"/>
              <a:gd name="connsiteY4" fmla="*/ 1542197 h 13765195"/>
              <a:gd name="connsiteX5" fmla="*/ 968991 w 6103470"/>
              <a:gd name="connsiteY5" fmla="*/ 1487606 h 13765195"/>
              <a:gd name="connsiteX6" fmla="*/ 1228299 w 6103470"/>
              <a:gd name="connsiteY6" fmla="*/ 1514901 h 13765195"/>
              <a:gd name="connsiteX7" fmla="*/ 1583140 w 6103470"/>
              <a:gd name="connsiteY7" fmla="*/ 1378424 h 13765195"/>
              <a:gd name="connsiteX8" fmla="*/ 1937982 w 6103470"/>
              <a:gd name="connsiteY8" fmla="*/ 1282889 h 13765195"/>
              <a:gd name="connsiteX9" fmla="*/ 2142699 w 6103470"/>
              <a:gd name="connsiteY9" fmla="*/ 1255594 h 13765195"/>
              <a:gd name="connsiteX10" fmla="*/ 2320119 w 6103470"/>
              <a:gd name="connsiteY10" fmla="*/ 982639 h 13765195"/>
              <a:gd name="connsiteX11" fmla="*/ 2402006 w 6103470"/>
              <a:gd name="connsiteY11" fmla="*/ 791570 h 13765195"/>
              <a:gd name="connsiteX12" fmla="*/ 2743200 w 6103470"/>
              <a:gd name="connsiteY12" fmla="*/ 777922 h 13765195"/>
              <a:gd name="connsiteX13" fmla="*/ 2661313 w 6103470"/>
              <a:gd name="connsiteY13" fmla="*/ 1119116 h 13765195"/>
              <a:gd name="connsiteX14" fmla="*/ 2620370 w 6103470"/>
              <a:gd name="connsiteY14" fmla="*/ 1323833 h 13765195"/>
              <a:gd name="connsiteX15" fmla="*/ 2988860 w 6103470"/>
              <a:gd name="connsiteY15" fmla="*/ 1501254 h 13765195"/>
              <a:gd name="connsiteX16" fmla="*/ 3084394 w 6103470"/>
              <a:gd name="connsiteY16" fmla="*/ 1583140 h 13765195"/>
              <a:gd name="connsiteX17" fmla="*/ 3534770 w 6103470"/>
              <a:gd name="connsiteY17" fmla="*/ 1542197 h 13765195"/>
              <a:gd name="connsiteX18" fmla="*/ 3616657 w 6103470"/>
              <a:gd name="connsiteY18" fmla="*/ 1856095 h 13765195"/>
              <a:gd name="connsiteX19" fmla="*/ 3466531 w 6103470"/>
              <a:gd name="connsiteY19" fmla="*/ 1937982 h 13765195"/>
              <a:gd name="connsiteX20" fmla="*/ 3575713 w 6103470"/>
              <a:gd name="connsiteY20" fmla="*/ 2224585 h 13765195"/>
              <a:gd name="connsiteX21" fmla="*/ 3166281 w 6103470"/>
              <a:gd name="connsiteY21" fmla="*/ 2429301 h 13765195"/>
              <a:gd name="connsiteX22" fmla="*/ 3248167 w 6103470"/>
              <a:gd name="connsiteY22" fmla="*/ 2866030 h 13765195"/>
              <a:gd name="connsiteX23" fmla="*/ 3480179 w 6103470"/>
              <a:gd name="connsiteY23" fmla="*/ 3343701 h 13765195"/>
              <a:gd name="connsiteX24" fmla="*/ 3507475 w 6103470"/>
              <a:gd name="connsiteY24" fmla="*/ 3848668 h 13765195"/>
              <a:gd name="connsiteX25" fmla="*/ 3835021 w 6103470"/>
              <a:gd name="connsiteY25" fmla="*/ 4285397 h 13765195"/>
              <a:gd name="connsiteX26" fmla="*/ 4148919 w 6103470"/>
              <a:gd name="connsiteY26" fmla="*/ 4517409 h 13765195"/>
              <a:gd name="connsiteX27" fmla="*/ 4353636 w 6103470"/>
              <a:gd name="connsiteY27" fmla="*/ 4476465 h 13765195"/>
              <a:gd name="connsiteX28" fmla="*/ 4367284 w 6103470"/>
              <a:gd name="connsiteY28" fmla="*/ 4217158 h 13765195"/>
              <a:gd name="connsiteX29" fmla="*/ 4503761 w 6103470"/>
              <a:gd name="connsiteY29" fmla="*/ 3903260 h 13765195"/>
              <a:gd name="connsiteX30" fmla="*/ 4681182 w 6103470"/>
              <a:gd name="connsiteY30" fmla="*/ 3630304 h 13765195"/>
              <a:gd name="connsiteX31" fmla="*/ 4899546 w 6103470"/>
              <a:gd name="connsiteY31" fmla="*/ 3630304 h 13765195"/>
              <a:gd name="connsiteX32" fmla="*/ 4995081 w 6103470"/>
              <a:gd name="connsiteY32" fmla="*/ 3794077 h 13765195"/>
              <a:gd name="connsiteX33" fmla="*/ 4940490 w 6103470"/>
              <a:gd name="connsiteY33" fmla="*/ 4162567 h 13765195"/>
              <a:gd name="connsiteX34" fmla="*/ 4926842 w 6103470"/>
              <a:gd name="connsiteY34" fmla="*/ 4367283 h 13765195"/>
              <a:gd name="connsiteX35" fmla="*/ 5336275 w 6103470"/>
              <a:gd name="connsiteY35" fmla="*/ 4735773 h 13765195"/>
              <a:gd name="connsiteX36" fmla="*/ 5418161 w 6103470"/>
              <a:gd name="connsiteY36" fmla="*/ 5063319 h 13765195"/>
              <a:gd name="connsiteX37" fmla="*/ 5090615 w 6103470"/>
              <a:gd name="connsiteY37" fmla="*/ 5909480 h 13765195"/>
              <a:gd name="connsiteX38" fmla="*/ 5090615 w 6103470"/>
              <a:gd name="connsiteY38" fmla="*/ 6469039 h 13765195"/>
              <a:gd name="connsiteX39" fmla="*/ 4421875 w 6103470"/>
              <a:gd name="connsiteY39" fmla="*/ 7287904 h 13765195"/>
              <a:gd name="connsiteX40" fmla="*/ 4039737 w 6103470"/>
              <a:gd name="connsiteY40" fmla="*/ 7738280 h 13765195"/>
              <a:gd name="connsiteX41" fmla="*/ 4121624 w 6103470"/>
              <a:gd name="connsiteY41" fmla="*/ 8284191 h 13765195"/>
              <a:gd name="connsiteX42" fmla="*/ 4053385 w 6103470"/>
              <a:gd name="connsiteY42" fmla="*/ 8720919 h 13765195"/>
              <a:gd name="connsiteX43" fmla="*/ 3889612 w 6103470"/>
              <a:gd name="connsiteY43" fmla="*/ 9130352 h 13765195"/>
              <a:gd name="connsiteX44" fmla="*/ 3875964 w 6103470"/>
              <a:gd name="connsiteY44" fmla="*/ 9457898 h 13765195"/>
              <a:gd name="connsiteX45" fmla="*/ 4136065 w 6103470"/>
              <a:gd name="connsiteY45" fmla="*/ 10170437 h 13765195"/>
              <a:gd name="connsiteX46" fmla="*/ 4104167 w 6103470"/>
              <a:gd name="connsiteY46" fmla="*/ 10329926 h 13765195"/>
              <a:gd name="connsiteX47" fmla="*/ 3806456 w 6103470"/>
              <a:gd name="connsiteY47" fmla="*/ 10425619 h 13765195"/>
              <a:gd name="connsiteX48" fmla="*/ 3721395 w 6103470"/>
              <a:gd name="connsiteY48" fmla="*/ 10691433 h 13765195"/>
              <a:gd name="connsiteX49" fmla="*/ 4040372 w 6103470"/>
              <a:gd name="connsiteY49" fmla="*/ 10850921 h 13765195"/>
              <a:gd name="connsiteX50" fmla="*/ 4338084 w 6103470"/>
              <a:gd name="connsiteY50" fmla="*/ 10946614 h 13765195"/>
              <a:gd name="connsiteX51" fmla="*/ 4348716 w 6103470"/>
              <a:gd name="connsiteY51" fmla="*/ 11223061 h 13765195"/>
              <a:gd name="connsiteX52" fmla="*/ 4508205 w 6103470"/>
              <a:gd name="connsiteY52" fmla="*/ 11361284 h 13765195"/>
              <a:gd name="connsiteX53" fmla="*/ 4688958 w 6103470"/>
              <a:gd name="connsiteY53" fmla="*/ 11350651 h 13765195"/>
              <a:gd name="connsiteX54" fmla="*/ 4922874 w 6103470"/>
              <a:gd name="connsiteY54" fmla="*/ 11510140 h 13765195"/>
              <a:gd name="connsiteX55" fmla="*/ 5241851 w 6103470"/>
              <a:gd name="connsiteY55" fmla="*/ 11584568 h 13765195"/>
              <a:gd name="connsiteX56" fmla="*/ 5305647 w 6103470"/>
              <a:gd name="connsiteY56" fmla="*/ 11775954 h 13765195"/>
              <a:gd name="connsiteX57" fmla="*/ 5613991 w 6103470"/>
              <a:gd name="connsiteY57" fmla="*/ 11946075 h 13765195"/>
              <a:gd name="connsiteX58" fmla="*/ 5592726 w 6103470"/>
              <a:gd name="connsiteY58" fmla="*/ 12296949 h 13765195"/>
              <a:gd name="connsiteX59" fmla="*/ 6060558 w 6103470"/>
              <a:gd name="connsiteY59" fmla="*/ 12732884 h 13765195"/>
              <a:gd name="connsiteX60" fmla="*/ 6039293 w 6103470"/>
              <a:gd name="connsiteY60" fmla="*/ 13264512 h 13765195"/>
              <a:gd name="connsiteX61" fmla="*/ 5923287 w 6103470"/>
              <a:gd name="connsiteY61" fmla="*/ 13765195 h 13765195"/>
              <a:gd name="connsiteX0" fmla="*/ 0 w 6048879"/>
              <a:gd name="connsiteY0" fmla="*/ 0 h 13260228"/>
              <a:gd name="connsiteX1" fmla="*/ 177421 w 6048879"/>
              <a:gd name="connsiteY1" fmla="*/ 436728 h 13260228"/>
              <a:gd name="connsiteX2" fmla="*/ 341194 w 6048879"/>
              <a:gd name="connsiteY2" fmla="*/ 709684 h 13260228"/>
              <a:gd name="connsiteX3" fmla="*/ 504967 w 6048879"/>
              <a:gd name="connsiteY3" fmla="*/ 1037230 h 13260228"/>
              <a:gd name="connsiteX4" fmla="*/ 914400 w 6048879"/>
              <a:gd name="connsiteY4" fmla="*/ 982639 h 13260228"/>
              <a:gd name="connsiteX5" fmla="*/ 1173708 w 6048879"/>
              <a:gd name="connsiteY5" fmla="*/ 1009934 h 13260228"/>
              <a:gd name="connsiteX6" fmla="*/ 1528549 w 6048879"/>
              <a:gd name="connsiteY6" fmla="*/ 873457 h 13260228"/>
              <a:gd name="connsiteX7" fmla="*/ 1883391 w 6048879"/>
              <a:gd name="connsiteY7" fmla="*/ 777922 h 13260228"/>
              <a:gd name="connsiteX8" fmla="*/ 2088108 w 6048879"/>
              <a:gd name="connsiteY8" fmla="*/ 750627 h 13260228"/>
              <a:gd name="connsiteX9" fmla="*/ 2265528 w 6048879"/>
              <a:gd name="connsiteY9" fmla="*/ 477672 h 13260228"/>
              <a:gd name="connsiteX10" fmla="*/ 2347415 w 6048879"/>
              <a:gd name="connsiteY10" fmla="*/ 286603 h 13260228"/>
              <a:gd name="connsiteX11" fmla="*/ 2688609 w 6048879"/>
              <a:gd name="connsiteY11" fmla="*/ 272955 h 13260228"/>
              <a:gd name="connsiteX12" fmla="*/ 2606722 w 6048879"/>
              <a:gd name="connsiteY12" fmla="*/ 614149 h 13260228"/>
              <a:gd name="connsiteX13" fmla="*/ 2565779 w 6048879"/>
              <a:gd name="connsiteY13" fmla="*/ 818866 h 13260228"/>
              <a:gd name="connsiteX14" fmla="*/ 2934269 w 6048879"/>
              <a:gd name="connsiteY14" fmla="*/ 996287 h 13260228"/>
              <a:gd name="connsiteX15" fmla="*/ 3029803 w 6048879"/>
              <a:gd name="connsiteY15" fmla="*/ 1078173 h 13260228"/>
              <a:gd name="connsiteX16" fmla="*/ 3480179 w 6048879"/>
              <a:gd name="connsiteY16" fmla="*/ 1037230 h 13260228"/>
              <a:gd name="connsiteX17" fmla="*/ 3562066 w 6048879"/>
              <a:gd name="connsiteY17" fmla="*/ 1351128 h 13260228"/>
              <a:gd name="connsiteX18" fmla="*/ 3411940 w 6048879"/>
              <a:gd name="connsiteY18" fmla="*/ 1433015 h 13260228"/>
              <a:gd name="connsiteX19" fmla="*/ 3521122 w 6048879"/>
              <a:gd name="connsiteY19" fmla="*/ 1719618 h 13260228"/>
              <a:gd name="connsiteX20" fmla="*/ 3111690 w 6048879"/>
              <a:gd name="connsiteY20" fmla="*/ 1924334 h 13260228"/>
              <a:gd name="connsiteX21" fmla="*/ 3193576 w 6048879"/>
              <a:gd name="connsiteY21" fmla="*/ 2361063 h 13260228"/>
              <a:gd name="connsiteX22" fmla="*/ 3425588 w 6048879"/>
              <a:gd name="connsiteY22" fmla="*/ 2838734 h 13260228"/>
              <a:gd name="connsiteX23" fmla="*/ 3452884 w 6048879"/>
              <a:gd name="connsiteY23" fmla="*/ 3343701 h 13260228"/>
              <a:gd name="connsiteX24" fmla="*/ 3780430 w 6048879"/>
              <a:gd name="connsiteY24" fmla="*/ 3780430 h 13260228"/>
              <a:gd name="connsiteX25" fmla="*/ 4094328 w 6048879"/>
              <a:gd name="connsiteY25" fmla="*/ 4012442 h 13260228"/>
              <a:gd name="connsiteX26" fmla="*/ 4299045 w 6048879"/>
              <a:gd name="connsiteY26" fmla="*/ 3971498 h 13260228"/>
              <a:gd name="connsiteX27" fmla="*/ 4312693 w 6048879"/>
              <a:gd name="connsiteY27" fmla="*/ 3712191 h 13260228"/>
              <a:gd name="connsiteX28" fmla="*/ 4449170 w 6048879"/>
              <a:gd name="connsiteY28" fmla="*/ 3398293 h 13260228"/>
              <a:gd name="connsiteX29" fmla="*/ 4626591 w 6048879"/>
              <a:gd name="connsiteY29" fmla="*/ 3125337 h 13260228"/>
              <a:gd name="connsiteX30" fmla="*/ 4844955 w 6048879"/>
              <a:gd name="connsiteY30" fmla="*/ 3125337 h 13260228"/>
              <a:gd name="connsiteX31" fmla="*/ 4940490 w 6048879"/>
              <a:gd name="connsiteY31" fmla="*/ 3289110 h 13260228"/>
              <a:gd name="connsiteX32" fmla="*/ 4885899 w 6048879"/>
              <a:gd name="connsiteY32" fmla="*/ 3657600 h 13260228"/>
              <a:gd name="connsiteX33" fmla="*/ 4872251 w 6048879"/>
              <a:gd name="connsiteY33" fmla="*/ 3862316 h 13260228"/>
              <a:gd name="connsiteX34" fmla="*/ 5281684 w 6048879"/>
              <a:gd name="connsiteY34" fmla="*/ 4230806 h 13260228"/>
              <a:gd name="connsiteX35" fmla="*/ 5363570 w 6048879"/>
              <a:gd name="connsiteY35" fmla="*/ 4558352 h 13260228"/>
              <a:gd name="connsiteX36" fmla="*/ 5036024 w 6048879"/>
              <a:gd name="connsiteY36" fmla="*/ 5404513 h 13260228"/>
              <a:gd name="connsiteX37" fmla="*/ 5036024 w 6048879"/>
              <a:gd name="connsiteY37" fmla="*/ 5964072 h 13260228"/>
              <a:gd name="connsiteX38" fmla="*/ 4367284 w 6048879"/>
              <a:gd name="connsiteY38" fmla="*/ 6782937 h 13260228"/>
              <a:gd name="connsiteX39" fmla="*/ 3985146 w 6048879"/>
              <a:gd name="connsiteY39" fmla="*/ 7233313 h 13260228"/>
              <a:gd name="connsiteX40" fmla="*/ 4067033 w 6048879"/>
              <a:gd name="connsiteY40" fmla="*/ 7779224 h 13260228"/>
              <a:gd name="connsiteX41" fmla="*/ 3998794 w 6048879"/>
              <a:gd name="connsiteY41" fmla="*/ 8215952 h 13260228"/>
              <a:gd name="connsiteX42" fmla="*/ 3835021 w 6048879"/>
              <a:gd name="connsiteY42" fmla="*/ 8625385 h 13260228"/>
              <a:gd name="connsiteX43" fmla="*/ 3821373 w 6048879"/>
              <a:gd name="connsiteY43" fmla="*/ 8952931 h 13260228"/>
              <a:gd name="connsiteX44" fmla="*/ 4081474 w 6048879"/>
              <a:gd name="connsiteY44" fmla="*/ 9665470 h 13260228"/>
              <a:gd name="connsiteX45" fmla="*/ 4049576 w 6048879"/>
              <a:gd name="connsiteY45" fmla="*/ 9824959 h 13260228"/>
              <a:gd name="connsiteX46" fmla="*/ 3751865 w 6048879"/>
              <a:gd name="connsiteY46" fmla="*/ 9920652 h 13260228"/>
              <a:gd name="connsiteX47" fmla="*/ 3666804 w 6048879"/>
              <a:gd name="connsiteY47" fmla="*/ 10186466 h 13260228"/>
              <a:gd name="connsiteX48" fmla="*/ 3985781 w 6048879"/>
              <a:gd name="connsiteY48" fmla="*/ 10345954 h 13260228"/>
              <a:gd name="connsiteX49" fmla="*/ 4283493 w 6048879"/>
              <a:gd name="connsiteY49" fmla="*/ 10441647 h 13260228"/>
              <a:gd name="connsiteX50" fmla="*/ 4294125 w 6048879"/>
              <a:gd name="connsiteY50" fmla="*/ 10718094 h 13260228"/>
              <a:gd name="connsiteX51" fmla="*/ 4453614 w 6048879"/>
              <a:gd name="connsiteY51" fmla="*/ 10856317 h 13260228"/>
              <a:gd name="connsiteX52" fmla="*/ 4634367 w 6048879"/>
              <a:gd name="connsiteY52" fmla="*/ 10845684 h 13260228"/>
              <a:gd name="connsiteX53" fmla="*/ 4868283 w 6048879"/>
              <a:gd name="connsiteY53" fmla="*/ 11005173 h 13260228"/>
              <a:gd name="connsiteX54" fmla="*/ 5187260 w 6048879"/>
              <a:gd name="connsiteY54" fmla="*/ 11079601 h 13260228"/>
              <a:gd name="connsiteX55" fmla="*/ 5251056 w 6048879"/>
              <a:gd name="connsiteY55" fmla="*/ 11270987 h 13260228"/>
              <a:gd name="connsiteX56" fmla="*/ 5559400 w 6048879"/>
              <a:gd name="connsiteY56" fmla="*/ 11441108 h 13260228"/>
              <a:gd name="connsiteX57" fmla="*/ 5538135 w 6048879"/>
              <a:gd name="connsiteY57" fmla="*/ 11791982 h 13260228"/>
              <a:gd name="connsiteX58" fmla="*/ 6005967 w 6048879"/>
              <a:gd name="connsiteY58" fmla="*/ 12227917 h 13260228"/>
              <a:gd name="connsiteX59" fmla="*/ 5984702 w 6048879"/>
              <a:gd name="connsiteY59" fmla="*/ 12759545 h 13260228"/>
              <a:gd name="connsiteX60" fmla="*/ 5868696 w 6048879"/>
              <a:gd name="connsiteY60" fmla="*/ 13260228 h 13260228"/>
              <a:gd name="connsiteX0" fmla="*/ 0 w 6097005"/>
              <a:gd name="connsiteY0" fmla="*/ 0 h 13500859"/>
              <a:gd name="connsiteX1" fmla="*/ 225547 w 6097005"/>
              <a:gd name="connsiteY1" fmla="*/ 677359 h 13500859"/>
              <a:gd name="connsiteX2" fmla="*/ 389320 w 6097005"/>
              <a:gd name="connsiteY2" fmla="*/ 950315 h 13500859"/>
              <a:gd name="connsiteX3" fmla="*/ 553093 w 6097005"/>
              <a:gd name="connsiteY3" fmla="*/ 1277861 h 13500859"/>
              <a:gd name="connsiteX4" fmla="*/ 962526 w 6097005"/>
              <a:gd name="connsiteY4" fmla="*/ 1223270 h 13500859"/>
              <a:gd name="connsiteX5" fmla="*/ 1221834 w 6097005"/>
              <a:gd name="connsiteY5" fmla="*/ 1250565 h 13500859"/>
              <a:gd name="connsiteX6" fmla="*/ 1576675 w 6097005"/>
              <a:gd name="connsiteY6" fmla="*/ 1114088 h 13500859"/>
              <a:gd name="connsiteX7" fmla="*/ 1931517 w 6097005"/>
              <a:gd name="connsiteY7" fmla="*/ 1018553 h 13500859"/>
              <a:gd name="connsiteX8" fmla="*/ 2136234 w 6097005"/>
              <a:gd name="connsiteY8" fmla="*/ 991258 h 13500859"/>
              <a:gd name="connsiteX9" fmla="*/ 2313654 w 6097005"/>
              <a:gd name="connsiteY9" fmla="*/ 718303 h 13500859"/>
              <a:gd name="connsiteX10" fmla="*/ 2395541 w 6097005"/>
              <a:gd name="connsiteY10" fmla="*/ 527234 h 13500859"/>
              <a:gd name="connsiteX11" fmla="*/ 2736735 w 6097005"/>
              <a:gd name="connsiteY11" fmla="*/ 513586 h 13500859"/>
              <a:gd name="connsiteX12" fmla="*/ 2654848 w 6097005"/>
              <a:gd name="connsiteY12" fmla="*/ 854780 h 13500859"/>
              <a:gd name="connsiteX13" fmla="*/ 2613905 w 6097005"/>
              <a:gd name="connsiteY13" fmla="*/ 1059497 h 13500859"/>
              <a:gd name="connsiteX14" fmla="*/ 2982395 w 6097005"/>
              <a:gd name="connsiteY14" fmla="*/ 1236918 h 13500859"/>
              <a:gd name="connsiteX15" fmla="*/ 3077929 w 6097005"/>
              <a:gd name="connsiteY15" fmla="*/ 1318804 h 13500859"/>
              <a:gd name="connsiteX16" fmla="*/ 3528305 w 6097005"/>
              <a:gd name="connsiteY16" fmla="*/ 1277861 h 13500859"/>
              <a:gd name="connsiteX17" fmla="*/ 3610192 w 6097005"/>
              <a:gd name="connsiteY17" fmla="*/ 1591759 h 13500859"/>
              <a:gd name="connsiteX18" fmla="*/ 3460066 w 6097005"/>
              <a:gd name="connsiteY18" fmla="*/ 1673646 h 13500859"/>
              <a:gd name="connsiteX19" fmla="*/ 3569248 w 6097005"/>
              <a:gd name="connsiteY19" fmla="*/ 1960249 h 13500859"/>
              <a:gd name="connsiteX20" fmla="*/ 3159816 w 6097005"/>
              <a:gd name="connsiteY20" fmla="*/ 2164965 h 13500859"/>
              <a:gd name="connsiteX21" fmla="*/ 3241702 w 6097005"/>
              <a:gd name="connsiteY21" fmla="*/ 2601694 h 13500859"/>
              <a:gd name="connsiteX22" fmla="*/ 3473714 w 6097005"/>
              <a:gd name="connsiteY22" fmla="*/ 3079365 h 13500859"/>
              <a:gd name="connsiteX23" fmla="*/ 3501010 w 6097005"/>
              <a:gd name="connsiteY23" fmla="*/ 3584332 h 13500859"/>
              <a:gd name="connsiteX24" fmla="*/ 3828556 w 6097005"/>
              <a:gd name="connsiteY24" fmla="*/ 4021061 h 13500859"/>
              <a:gd name="connsiteX25" fmla="*/ 4142454 w 6097005"/>
              <a:gd name="connsiteY25" fmla="*/ 4253073 h 13500859"/>
              <a:gd name="connsiteX26" fmla="*/ 4347171 w 6097005"/>
              <a:gd name="connsiteY26" fmla="*/ 4212129 h 13500859"/>
              <a:gd name="connsiteX27" fmla="*/ 4360819 w 6097005"/>
              <a:gd name="connsiteY27" fmla="*/ 3952822 h 13500859"/>
              <a:gd name="connsiteX28" fmla="*/ 4497296 w 6097005"/>
              <a:gd name="connsiteY28" fmla="*/ 3638924 h 13500859"/>
              <a:gd name="connsiteX29" fmla="*/ 4674717 w 6097005"/>
              <a:gd name="connsiteY29" fmla="*/ 3365968 h 13500859"/>
              <a:gd name="connsiteX30" fmla="*/ 4893081 w 6097005"/>
              <a:gd name="connsiteY30" fmla="*/ 3365968 h 13500859"/>
              <a:gd name="connsiteX31" fmla="*/ 4988616 w 6097005"/>
              <a:gd name="connsiteY31" fmla="*/ 3529741 h 13500859"/>
              <a:gd name="connsiteX32" fmla="*/ 4934025 w 6097005"/>
              <a:gd name="connsiteY32" fmla="*/ 3898231 h 13500859"/>
              <a:gd name="connsiteX33" fmla="*/ 4920377 w 6097005"/>
              <a:gd name="connsiteY33" fmla="*/ 4102947 h 13500859"/>
              <a:gd name="connsiteX34" fmla="*/ 5329810 w 6097005"/>
              <a:gd name="connsiteY34" fmla="*/ 4471437 h 13500859"/>
              <a:gd name="connsiteX35" fmla="*/ 5411696 w 6097005"/>
              <a:gd name="connsiteY35" fmla="*/ 4798983 h 13500859"/>
              <a:gd name="connsiteX36" fmla="*/ 5084150 w 6097005"/>
              <a:gd name="connsiteY36" fmla="*/ 5645144 h 13500859"/>
              <a:gd name="connsiteX37" fmla="*/ 5084150 w 6097005"/>
              <a:gd name="connsiteY37" fmla="*/ 6204703 h 13500859"/>
              <a:gd name="connsiteX38" fmla="*/ 4415410 w 6097005"/>
              <a:gd name="connsiteY38" fmla="*/ 7023568 h 13500859"/>
              <a:gd name="connsiteX39" fmla="*/ 4033272 w 6097005"/>
              <a:gd name="connsiteY39" fmla="*/ 7473944 h 13500859"/>
              <a:gd name="connsiteX40" fmla="*/ 4115159 w 6097005"/>
              <a:gd name="connsiteY40" fmla="*/ 8019855 h 13500859"/>
              <a:gd name="connsiteX41" fmla="*/ 4046920 w 6097005"/>
              <a:gd name="connsiteY41" fmla="*/ 8456583 h 13500859"/>
              <a:gd name="connsiteX42" fmla="*/ 3883147 w 6097005"/>
              <a:gd name="connsiteY42" fmla="*/ 8866016 h 13500859"/>
              <a:gd name="connsiteX43" fmla="*/ 3869499 w 6097005"/>
              <a:gd name="connsiteY43" fmla="*/ 9193562 h 13500859"/>
              <a:gd name="connsiteX44" fmla="*/ 4129600 w 6097005"/>
              <a:gd name="connsiteY44" fmla="*/ 9906101 h 13500859"/>
              <a:gd name="connsiteX45" fmla="*/ 4097702 w 6097005"/>
              <a:gd name="connsiteY45" fmla="*/ 10065590 h 13500859"/>
              <a:gd name="connsiteX46" fmla="*/ 3799991 w 6097005"/>
              <a:gd name="connsiteY46" fmla="*/ 10161283 h 13500859"/>
              <a:gd name="connsiteX47" fmla="*/ 3714930 w 6097005"/>
              <a:gd name="connsiteY47" fmla="*/ 10427097 h 13500859"/>
              <a:gd name="connsiteX48" fmla="*/ 4033907 w 6097005"/>
              <a:gd name="connsiteY48" fmla="*/ 10586585 h 13500859"/>
              <a:gd name="connsiteX49" fmla="*/ 4331619 w 6097005"/>
              <a:gd name="connsiteY49" fmla="*/ 10682278 h 13500859"/>
              <a:gd name="connsiteX50" fmla="*/ 4342251 w 6097005"/>
              <a:gd name="connsiteY50" fmla="*/ 10958725 h 13500859"/>
              <a:gd name="connsiteX51" fmla="*/ 4501740 w 6097005"/>
              <a:gd name="connsiteY51" fmla="*/ 11096948 h 13500859"/>
              <a:gd name="connsiteX52" fmla="*/ 4682493 w 6097005"/>
              <a:gd name="connsiteY52" fmla="*/ 11086315 h 13500859"/>
              <a:gd name="connsiteX53" fmla="*/ 4916409 w 6097005"/>
              <a:gd name="connsiteY53" fmla="*/ 11245804 h 13500859"/>
              <a:gd name="connsiteX54" fmla="*/ 5235386 w 6097005"/>
              <a:gd name="connsiteY54" fmla="*/ 11320232 h 13500859"/>
              <a:gd name="connsiteX55" fmla="*/ 5299182 w 6097005"/>
              <a:gd name="connsiteY55" fmla="*/ 11511618 h 13500859"/>
              <a:gd name="connsiteX56" fmla="*/ 5607526 w 6097005"/>
              <a:gd name="connsiteY56" fmla="*/ 11681739 h 13500859"/>
              <a:gd name="connsiteX57" fmla="*/ 5586261 w 6097005"/>
              <a:gd name="connsiteY57" fmla="*/ 12032613 h 13500859"/>
              <a:gd name="connsiteX58" fmla="*/ 6054093 w 6097005"/>
              <a:gd name="connsiteY58" fmla="*/ 12468548 h 13500859"/>
              <a:gd name="connsiteX59" fmla="*/ 6032828 w 6097005"/>
              <a:gd name="connsiteY59" fmla="*/ 13000176 h 13500859"/>
              <a:gd name="connsiteX60" fmla="*/ 5916822 w 6097005"/>
              <a:gd name="connsiteY60" fmla="*/ 13500859 h 13500859"/>
              <a:gd name="connsiteX0" fmla="*/ 0 w 5871458"/>
              <a:gd name="connsiteY0" fmla="*/ 192445 h 13015945"/>
              <a:gd name="connsiteX1" fmla="*/ 163773 w 5871458"/>
              <a:gd name="connsiteY1" fmla="*/ 465401 h 13015945"/>
              <a:gd name="connsiteX2" fmla="*/ 327546 w 5871458"/>
              <a:gd name="connsiteY2" fmla="*/ 792947 h 13015945"/>
              <a:gd name="connsiteX3" fmla="*/ 736979 w 5871458"/>
              <a:gd name="connsiteY3" fmla="*/ 738356 h 13015945"/>
              <a:gd name="connsiteX4" fmla="*/ 996287 w 5871458"/>
              <a:gd name="connsiteY4" fmla="*/ 765651 h 13015945"/>
              <a:gd name="connsiteX5" fmla="*/ 1351128 w 5871458"/>
              <a:gd name="connsiteY5" fmla="*/ 629174 h 13015945"/>
              <a:gd name="connsiteX6" fmla="*/ 1705970 w 5871458"/>
              <a:gd name="connsiteY6" fmla="*/ 533639 h 13015945"/>
              <a:gd name="connsiteX7" fmla="*/ 1910687 w 5871458"/>
              <a:gd name="connsiteY7" fmla="*/ 506344 h 13015945"/>
              <a:gd name="connsiteX8" fmla="*/ 2088107 w 5871458"/>
              <a:gd name="connsiteY8" fmla="*/ 233389 h 13015945"/>
              <a:gd name="connsiteX9" fmla="*/ 2169994 w 5871458"/>
              <a:gd name="connsiteY9" fmla="*/ 42320 h 13015945"/>
              <a:gd name="connsiteX10" fmla="*/ 2511188 w 5871458"/>
              <a:gd name="connsiteY10" fmla="*/ 28672 h 13015945"/>
              <a:gd name="connsiteX11" fmla="*/ 2429301 w 5871458"/>
              <a:gd name="connsiteY11" fmla="*/ 369866 h 13015945"/>
              <a:gd name="connsiteX12" fmla="*/ 2388358 w 5871458"/>
              <a:gd name="connsiteY12" fmla="*/ 574583 h 13015945"/>
              <a:gd name="connsiteX13" fmla="*/ 2756848 w 5871458"/>
              <a:gd name="connsiteY13" fmla="*/ 752004 h 13015945"/>
              <a:gd name="connsiteX14" fmla="*/ 2852382 w 5871458"/>
              <a:gd name="connsiteY14" fmla="*/ 833890 h 13015945"/>
              <a:gd name="connsiteX15" fmla="*/ 3302758 w 5871458"/>
              <a:gd name="connsiteY15" fmla="*/ 792947 h 13015945"/>
              <a:gd name="connsiteX16" fmla="*/ 3384645 w 5871458"/>
              <a:gd name="connsiteY16" fmla="*/ 1106845 h 13015945"/>
              <a:gd name="connsiteX17" fmla="*/ 3234519 w 5871458"/>
              <a:gd name="connsiteY17" fmla="*/ 1188732 h 13015945"/>
              <a:gd name="connsiteX18" fmla="*/ 3343701 w 5871458"/>
              <a:gd name="connsiteY18" fmla="*/ 1475335 h 13015945"/>
              <a:gd name="connsiteX19" fmla="*/ 2934269 w 5871458"/>
              <a:gd name="connsiteY19" fmla="*/ 1680051 h 13015945"/>
              <a:gd name="connsiteX20" fmla="*/ 3016155 w 5871458"/>
              <a:gd name="connsiteY20" fmla="*/ 2116780 h 13015945"/>
              <a:gd name="connsiteX21" fmla="*/ 3248167 w 5871458"/>
              <a:gd name="connsiteY21" fmla="*/ 2594451 h 13015945"/>
              <a:gd name="connsiteX22" fmla="*/ 3275463 w 5871458"/>
              <a:gd name="connsiteY22" fmla="*/ 3099418 h 13015945"/>
              <a:gd name="connsiteX23" fmla="*/ 3603009 w 5871458"/>
              <a:gd name="connsiteY23" fmla="*/ 3536147 h 13015945"/>
              <a:gd name="connsiteX24" fmla="*/ 3916907 w 5871458"/>
              <a:gd name="connsiteY24" fmla="*/ 3768159 h 13015945"/>
              <a:gd name="connsiteX25" fmla="*/ 4121624 w 5871458"/>
              <a:gd name="connsiteY25" fmla="*/ 3727215 h 13015945"/>
              <a:gd name="connsiteX26" fmla="*/ 4135272 w 5871458"/>
              <a:gd name="connsiteY26" fmla="*/ 3467908 h 13015945"/>
              <a:gd name="connsiteX27" fmla="*/ 4271749 w 5871458"/>
              <a:gd name="connsiteY27" fmla="*/ 3154010 h 13015945"/>
              <a:gd name="connsiteX28" fmla="*/ 4449170 w 5871458"/>
              <a:gd name="connsiteY28" fmla="*/ 2881054 h 13015945"/>
              <a:gd name="connsiteX29" fmla="*/ 4667534 w 5871458"/>
              <a:gd name="connsiteY29" fmla="*/ 2881054 h 13015945"/>
              <a:gd name="connsiteX30" fmla="*/ 4763069 w 5871458"/>
              <a:gd name="connsiteY30" fmla="*/ 3044827 h 13015945"/>
              <a:gd name="connsiteX31" fmla="*/ 4708478 w 5871458"/>
              <a:gd name="connsiteY31" fmla="*/ 3413317 h 13015945"/>
              <a:gd name="connsiteX32" fmla="*/ 4694830 w 5871458"/>
              <a:gd name="connsiteY32" fmla="*/ 3618033 h 13015945"/>
              <a:gd name="connsiteX33" fmla="*/ 5104263 w 5871458"/>
              <a:gd name="connsiteY33" fmla="*/ 3986523 h 13015945"/>
              <a:gd name="connsiteX34" fmla="*/ 5186149 w 5871458"/>
              <a:gd name="connsiteY34" fmla="*/ 4314069 h 13015945"/>
              <a:gd name="connsiteX35" fmla="*/ 4858603 w 5871458"/>
              <a:gd name="connsiteY35" fmla="*/ 5160230 h 13015945"/>
              <a:gd name="connsiteX36" fmla="*/ 4858603 w 5871458"/>
              <a:gd name="connsiteY36" fmla="*/ 5719789 h 13015945"/>
              <a:gd name="connsiteX37" fmla="*/ 4189863 w 5871458"/>
              <a:gd name="connsiteY37" fmla="*/ 6538654 h 13015945"/>
              <a:gd name="connsiteX38" fmla="*/ 3807725 w 5871458"/>
              <a:gd name="connsiteY38" fmla="*/ 6989030 h 13015945"/>
              <a:gd name="connsiteX39" fmla="*/ 3889612 w 5871458"/>
              <a:gd name="connsiteY39" fmla="*/ 7534941 h 13015945"/>
              <a:gd name="connsiteX40" fmla="*/ 3821373 w 5871458"/>
              <a:gd name="connsiteY40" fmla="*/ 7971669 h 13015945"/>
              <a:gd name="connsiteX41" fmla="*/ 3657600 w 5871458"/>
              <a:gd name="connsiteY41" fmla="*/ 8381102 h 13015945"/>
              <a:gd name="connsiteX42" fmla="*/ 3643952 w 5871458"/>
              <a:gd name="connsiteY42" fmla="*/ 8708648 h 13015945"/>
              <a:gd name="connsiteX43" fmla="*/ 3904053 w 5871458"/>
              <a:gd name="connsiteY43" fmla="*/ 9421187 h 13015945"/>
              <a:gd name="connsiteX44" fmla="*/ 3872155 w 5871458"/>
              <a:gd name="connsiteY44" fmla="*/ 9580676 h 13015945"/>
              <a:gd name="connsiteX45" fmla="*/ 3574444 w 5871458"/>
              <a:gd name="connsiteY45" fmla="*/ 9676369 h 13015945"/>
              <a:gd name="connsiteX46" fmla="*/ 3489383 w 5871458"/>
              <a:gd name="connsiteY46" fmla="*/ 9942183 h 13015945"/>
              <a:gd name="connsiteX47" fmla="*/ 3808360 w 5871458"/>
              <a:gd name="connsiteY47" fmla="*/ 10101671 h 13015945"/>
              <a:gd name="connsiteX48" fmla="*/ 4106072 w 5871458"/>
              <a:gd name="connsiteY48" fmla="*/ 10197364 h 13015945"/>
              <a:gd name="connsiteX49" fmla="*/ 4116704 w 5871458"/>
              <a:gd name="connsiteY49" fmla="*/ 10473811 h 13015945"/>
              <a:gd name="connsiteX50" fmla="*/ 4276193 w 5871458"/>
              <a:gd name="connsiteY50" fmla="*/ 10612034 h 13015945"/>
              <a:gd name="connsiteX51" fmla="*/ 4456946 w 5871458"/>
              <a:gd name="connsiteY51" fmla="*/ 10601401 h 13015945"/>
              <a:gd name="connsiteX52" fmla="*/ 4690862 w 5871458"/>
              <a:gd name="connsiteY52" fmla="*/ 10760890 h 13015945"/>
              <a:gd name="connsiteX53" fmla="*/ 5009839 w 5871458"/>
              <a:gd name="connsiteY53" fmla="*/ 10835318 h 13015945"/>
              <a:gd name="connsiteX54" fmla="*/ 5073635 w 5871458"/>
              <a:gd name="connsiteY54" fmla="*/ 11026704 h 13015945"/>
              <a:gd name="connsiteX55" fmla="*/ 5381979 w 5871458"/>
              <a:gd name="connsiteY55" fmla="*/ 11196825 h 13015945"/>
              <a:gd name="connsiteX56" fmla="*/ 5360714 w 5871458"/>
              <a:gd name="connsiteY56" fmla="*/ 11547699 h 13015945"/>
              <a:gd name="connsiteX57" fmla="*/ 5828546 w 5871458"/>
              <a:gd name="connsiteY57" fmla="*/ 11983634 h 13015945"/>
              <a:gd name="connsiteX58" fmla="*/ 5807281 w 5871458"/>
              <a:gd name="connsiteY58" fmla="*/ 12515262 h 13015945"/>
              <a:gd name="connsiteX59" fmla="*/ 5691275 w 5871458"/>
              <a:gd name="connsiteY59" fmla="*/ 13015945 h 13015945"/>
              <a:gd name="connsiteX0" fmla="*/ 0 w 5707685"/>
              <a:gd name="connsiteY0" fmla="*/ 465401 h 13015945"/>
              <a:gd name="connsiteX1" fmla="*/ 163773 w 5707685"/>
              <a:gd name="connsiteY1" fmla="*/ 792947 h 13015945"/>
              <a:gd name="connsiteX2" fmla="*/ 573206 w 5707685"/>
              <a:gd name="connsiteY2" fmla="*/ 738356 h 13015945"/>
              <a:gd name="connsiteX3" fmla="*/ 832514 w 5707685"/>
              <a:gd name="connsiteY3" fmla="*/ 765651 h 13015945"/>
              <a:gd name="connsiteX4" fmla="*/ 1187355 w 5707685"/>
              <a:gd name="connsiteY4" fmla="*/ 629174 h 13015945"/>
              <a:gd name="connsiteX5" fmla="*/ 1542197 w 5707685"/>
              <a:gd name="connsiteY5" fmla="*/ 533639 h 13015945"/>
              <a:gd name="connsiteX6" fmla="*/ 1746914 w 5707685"/>
              <a:gd name="connsiteY6" fmla="*/ 506344 h 13015945"/>
              <a:gd name="connsiteX7" fmla="*/ 1924334 w 5707685"/>
              <a:gd name="connsiteY7" fmla="*/ 233389 h 13015945"/>
              <a:gd name="connsiteX8" fmla="*/ 2006221 w 5707685"/>
              <a:gd name="connsiteY8" fmla="*/ 42320 h 13015945"/>
              <a:gd name="connsiteX9" fmla="*/ 2347415 w 5707685"/>
              <a:gd name="connsiteY9" fmla="*/ 28672 h 13015945"/>
              <a:gd name="connsiteX10" fmla="*/ 2265528 w 5707685"/>
              <a:gd name="connsiteY10" fmla="*/ 369866 h 13015945"/>
              <a:gd name="connsiteX11" fmla="*/ 2224585 w 5707685"/>
              <a:gd name="connsiteY11" fmla="*/ 574583 h 13015945"/>
              <a:gd name="connsiteX12" fmla="*/ 2593075 w 5707685"/>
              <a:gd name="connsiteY12" fmla="*/ 752004 h 13015945"/>
              <a:gd name="connsiteX13" fmla="*/ 2688609 w 5707685"/>
              <a:gd name="connsiteY13" fmla="*/ 833890 h 13015945"/>
              <a:gd name="connsiteX14" fmla="*/ 3138985 w 5707685"/>
              <a:gd name="connsiteY14" fmla="*/ 792947 h 13015945"/>
              <a:gd name="connsiteX15" fmla="*/ 3220872 w 5707685"/>
              <a:gd name="connsiteY15" fmla="*/ 1106845 h 13015945"/>
              <a:gd name="connsiteX16" fmla="*/ 3070746 w 5707685"/>
              <a:gd name="connsiteY16" fmla="*/ 1188732 h 13015945"/>
              <a:gd name="connsiteX17" fmla="*/ 3179928 w 5707685"/>
              <a:gd name="connsiteY17" fmla="*/ 1475335 h 13015945"/>
              <a:gd name="connsiteX18" fmla="*/ 2770496 w 5707685"/>
              <a:gd name="connsiteY18" fmla="*/ 1680051 h 13015945"/>
              <a:gd name="connsiteX19" fmla="*/ 2852382 w 5707685"/>
              <a:gd name="connsiteY19" fmla="*/ 2116780 h 13015945"/>
              <a:gd name="connsiteX20" fmla="*/ 3084394 w 5707685"/>
              <a:gd name="connsiteY20" fmla="*/ 2594451 h 13015945"/>
              <a:gd name="connsiteX21" fmla="*/ 3111690 w 5707685"/>
              <a:gd name="connsiteY21" fmla="*/ 3099418 h 13015945"/>
              <a:gd name="connsiteX22" fmla="*/ 3439236 w 5707685"/>
              <a:gd name="connsiteY22" fmla="*/ 3536147 h 13015945"/>
              <a:gd name="connsiteX23" fmla="*/ 3753134 w 5707685"/>
              <a:gd name="connsiteY23" fmla="*/ 3768159 h 13015945"/>
              <a:gd name="connsiteX24" fmla="*/ 3957851 w 5707685"/>
              <a:gd name="connsiteY24" fmla="*/ 3727215 h 13015945"/>
              <a:gd name="connsiteX25" fmla="*/ 3971499 w 5707685"/>
              <a:gd name="connsiteY25" fmla="*/ 3467908 h 13015945"/>
              <a:gd name="connsiteX26" fmla="*/ 4107976 w 5707685"/>
              <a:gd name="connsiteY26" fmla="*/ 3154010 h 13015945"/>
              <a:gd name="connsiteX27" fmla="*/ 4285397 w 5707685"/>
              <a:gd name="connsiteY27" fmla="*/ 2881054 h 13015945"/>
              <a:gd name="connsiteX28" fmla="*/ 4503761 w 5707685"/>
              <a:gd name="connsiteY28" fmla="*/ 2881054 h 13015945"/>
              <a:gd name="connsiteX29" fmla="*/ 4599296 w 5707685"/>
              <a:gd name="connsiteY29" fmla="*/ 3044827 h 13015945"/>
              <a:gd name="connsiteX30" fmla="*/ 4544705 w 5707685"/>
              <a:gd name="connsiteY30" fmla="*/ 3413317 h 13015945"/>
              <a:gd name="connsiteX31" fmla="*/ 4531057 w 5707685"/>
              <a:gd name="connsiteY31" fmla="*/ 3618033 h 13015945"/>
              <a:gd name="connsiteX32" fmla="*/ 4940490 w 5707685"/>
              <a:gd name="connsiteY32" fmla="*/ 3986523 h 13015945"/>
              <a:gd name="connsiteX33" fmla="*/ 5022376 w 5707685"/>
              <a:gd name="connsiteY33" fmla="*/ 4314069 h 13015945"/>
              <a:gd name="connsiteX34" fmla="*/ 4694830 w 5707685"/>
              <a:gd name="connsiteY34" fmla="*/ 5160230 h 13015945"/>
              <a:gd name="connsiteX35" fmla="*/ 4694830 w 5707685"/>
              <a:gd name="connsiteY35" fmla="*/ 5719789 h 13015945"/>
              <a:gd name="connsiteX36" fmla="*/ 4026090 w 5707685"/>
              <a:gd name="connsiteY36" fmla="*/ 6538654 h 13015945"/>
              <a:gd name="connsiteX37" fmla="*/ 3643952 w 5707685"/>
              <a:gd name="connsiteY37" fmla="*/ 6989030 h 13015945"/>
              <a:gd name="connsiteX38" fmla="*/ 3725839 w 5707685"/>
              <a:gd name="connsiteY38" fmla="*/ 7534941 h 13015945"/>
              <a:gd name="connsiteX39" fmla="*/ 3657600 w 5707685"/>
              <a:gd name="connsiteY39" fmla="*/ 7971669 h 13015945"/>
              <a:gd name="connsiteX40" fmla="*/ 3493827 w 5707685"/>
              <a:gd name="connsiteY40" fmla="*/ 8381102 h 13015945"/>
              <a:gd name="connsiteX41" fmla="*/ 3480179 w 5707685"/>
              <a:gd name="connsiteY41" fmla="*/ 8708648 h 13015945"/>
              <a:gd name="connsiteX42" fmla="*/ 3740280 w 5707685"/>
              <a:gd name="connsiteY42" fmla="*/ 9421187 h 13015945"/>
              <a:gd name="connsiteX43" fmla="*/ 3708382 w 5707685"/>
              <a:gd name="connsiteY43" fmla="*/ 9580676 h 13015945"/>
              <a:gd name="connsiteX44" fmla="*/ 3410671 w 5707685"/>
              <a:gd name="connsiteY44" fmla="*/ 9676369 h 13015945"/>
              <a:gd name="connsiteX45" fmla="*/ 3325610 w 5707685"/>
              <a:gd name="connsiteY45" fmla="*/ 9942183 h 13015945"/>
              <a:gd name="connsiteX46" fmla="*/ 3644587 w 5707685"/>
              <a:gd name="connsiteY46" fmla="*/ 10101671 h 13015945"/>
              <a:gd name="connsiteX47" fmla="*/ 3942299 w 5707685"/>
              <a:gd name="connsiteY47" fmla="*/ 10197364 h 13015945"/>
              <a:gd name="connsiteX48" fmla="*/ 3952931 w 5707685"/>
              <a:gd name="connsiteY48" fmla="*/ 10473811 h 13015945"/>
              <a:gd name="connsiteX49" fmla="*/ 4112420 w 5707685"/>
              <a:gd name="connsiteY49" fmla="*/ 10612034 h 13015945"/>
              <a:gd name="connsiteX50" fmla="*/ 4293173 w 5707685"/>
              <a:gd name="connsiteY50" fmla="*/ 10601401 h 13015945"/>
              <a:gd name="connsiteX51" fmla="*/ 4527089 w 5707685"/>
              <a:gd name="connsiteY51" fmla="*/ 10760890 h 13015945"/>
              <a:gd name="connsiteX52" fmla="*/ 4846066 w 5707685"/>
              <a:gd name="connsiteY52" fmla="*/ 10835318 h 13015945"/>
              <a:gd name="connsiteX53" fmla="*/ 4909862 w 5707685"/>
              <a:gd name="connsiteY53" fmla="*/ 11026704 h 13015945"/>
              <a:gd name="connsiteX54" fmla="*/ 5218206 w 5707685"/>
              <a:gd name="connsiteY54" fmla="*/ 11196825 h 13015945"/>
              <a:gd name="connsiteX55" fmla="*/ 5196941 w 5707685"/>
              <a:gd name="connsiteY55" fmla="*/ 11547699 h 13015945"/>
              <a:gd name="connsiteX56" fmla="*/ 5664773 w 5707685"/>
              <a:gd name="connsiteY56" fmla="*/ 11983634 h 13015945"/>
              <a:gd name="connsiteX57" fmla="*/ 5643508 w 5707685"/>
              <a:gd name="connsiteY57" fmla="*/ 12515262 h 13015945"/>
              <a:gd name="connsiteX58" fmla="*/ 5527502 w 5707685"/>
              <a:gd name="connsiteY58" fmla="*/ 13015945 h 13015945"/>
              <a:gd name="connsiteX0" fmla="*/ 0 w 5543912"/>
              <a:gd name="connsiteY0" fmla="*/ 792947 h 13015945"/>
              <a:gd name="connsiteX1" fmla="*/ 409433 w 5543912"/>
              <a:gd name="connsiteY1" fmla="*/ 738356 h 13015945"/>
              <a:gd name="connsiteX2" fmla="*/ 668741 w 5543912"/>
              <a:gd name="connsiteY2" fmla="*/ 765651 h 13015945"/>
              <a:gd name="connsiteX3" fmla="*/ 1023582 w 5543912"/>
              <a:gd name="connsiteY3" fmla="*/ 629174 h 13015945"/>
              <a:gd name="connsiteX4" fmla="*/ 1378424 w 5543912"/>
              <a:gd name="connsiteY4" fmla="*/ 533639 h 13015945"/>
              <a:gd name="connsiteX5" fmla="*/ 1583141 w 5543912"/>
              <a:gd name="connsiteY5" fmla="*/ 506344 h 13015945"/>
              <a:gd name="connsiteX6" fmla="*/ 1760561 w 5543912"/>
              <a:gd name="connsiteY6" fmla="*/ 233389 h 13015945"/>
              <a:gd name="connsiteX7" fmla="*/ 1842448 w 5543912"/>
              <a:gd name="connsiteY7" fmla="*/ 42320 h 13015945"/>
              <a:gd name="connsiteX8" fmla="*/ 2183642 w 5543912"/>
              <a:gd name="connsiteY8" fmla="*/ 28672 h 13015945"/>
              <a:gd name="connsiteX9" fmla="*/ 2101755 w 5543912"/>
              <a:gd name="connsiteY9" fmla="*/ 369866 h 13015945"/>
              <a:gd name="connsiteX10" fmla="*/ 2060812 w 5543912"/>
              <a:gd name="connsiteY10" fmla="*/ 574583 h 13015945"/>
              <a:gd name="connsiteX11" fmla="*/ 2429302 w 5543912"/>
              <a:gd name="connsiteY11" fmla="*/ 752004 h 13015945"/>
              <a:gd name="connsiteX12" fmla="*/ 2524836 w 5543912"/>
              <a:gd name="connsiteY12" fmla="*/ 833890 h 13015945"/>
              <a:gd name="connsiteX13" fmla="*/ 2975212 w 5543912"/>
              <a:gd name="connsiteY13" fmla="*/ 792947 h 13015945"/>
              <a:gd name="connsiteX14" fmla="*/ 3057099 w 5543912"/>
              <a:gd name="connsiteY14" fmla="*/ 1106845 h 13015945"/>
              <a:gd name="connsiteX15" fmla="*/ 2906973 w 5543912"/>
              <a:gd name="connsiteY15" fmla="*/ 1188732 h 13015945"/>
              <a:gd name="connsiteX16" fmla="*/ 3016155 w 5543912"/>
              <a:gd name="connsiteY16" fmla="*/ 1475335 h 13015945"/>
              <a:gd name="connsiteX17" fmla="*/ 2606723 w 5543912"/>
              <a:gd name="connsiteY17" fmla="*/ 1680051 h 13015945"/>
              <a:gd name="connsiteX18" fmla="*/ 2688609 w 5543912"/>
              <a:gd name="connsiteY18" fmla="*/ 2116780 h 13015945"/>
              <a:gd name="connsiteX19" fmla="*/ 2920621 w 5543912"/>
              <a:gd name="connsiteY19" fmla="*/ 2594451 h 13015945"/>
              <a:gd name="connsiteX20" fmla="*/ 2947917 w 5543912"/>
              <a:gd name="connsiteY20" fmla="*/ 3099418 h 13015945"/>
              <a:gd name="connsiteX21" fmla="*/ 3275463 w 5543912"/>
              <a:gd name="connsiteY21" fmla="*/ 3536147 h 13015945"/>
              <a:gd name="connsiteX22" fmla="*/ 3589361 w 5543912"/>
              <a:gd name="connsiteY22" fmla="*/ 3768159 h 13015945"/>
              <a:gd name="connsiteX23" fmla="*/ 3794078 w 5543912"/>
              <a:gd name="connsiteY23" fmla="*/ 3727215 h 13015945"/>
              <a:gd name="connsiteX24" fmla="*/ 3807726 w 5543912"/>
              <a:gd name="connsiteY24" fmla="*/ 3467908 h 13015945"/>
              <a:gd name="connsiteX25" fmla="*/ 3944203 w 5543912"/>
              <a:gd name="connsiteY25" fmla="*/ 3154010 h 13015945"/>
              <a:gd name="connsiteX26" fmla="*/ 4121624 w 5543912"/>
              <a:gd name="connsiteY26" fmla="*/ 2881054 h 13015945"/>
              <a:gd name="connsiteX27" fmla="*/ 4339988 w 5543912"/>
              <a:gd name="connsiteY27" fmla="*/ 2881054 h 13015945"/>
              <a:gd name="connsiteX28" fmla="*/ 4435523 w 5543912"/>
              <a:gd name="connsiteY28" fmla="*/ 3044827 h 13015945"/>
              <a:gd name="connsiteX29" fmla="*/ 4380932 w 5543912"/>
              <a:gd name="connsiteY29" fmla="*/ 3413317 h 13015945"/>
              <a:gd name="connsiteX30" fmla="*/ 4367284 w 5543912"/>
              <a:gd name="connsiteY30" fmla="*/ 3618033 h 13015945"/>
              <a:gd name="connsiteX31" fmla="*/ 4776717 w 5543912"/>
              <a:gd name="connsiteY31" fmla="*/ 3986523 h 13015945"/>
              <a:gd name="connsiteX32" fmla="*/ 4858603 w 5543912"/>
              <a:gd name="connsiteY32" fmla="*/ 4314069 h 13015945"/>
              <a:gd name="connsiteX33" fmla="*/ 4531057 w 5543912"/>
              <a:gd name="connsiteY33" fmla="*/ 5160230 h 13015945"/>
              <a:gd name="connsiteX34" fmla="*/ 4531057 w 5543912"/>
              <a:gd name="connsiteY34" fmla="*/ 5719789 h 13015945"/>
              <a:gd name="connsiteX35" fmla="*/ 3862317 w 5543912"/>
              <a:gd name="connsiteY35" fmla="*/ 6538654 h 13015945"/>
              <a:gd name="connsiteX36" fmla="*/ 3480179 w 5543912"/>
              <a:gd name="connsiteY36" fmla="*/ 6989030 h 13015945"/>
              <a:gd name="connsiteX37" fmla="*/ 3562066 w 5543912"/>
              <a:gd name="connsiteY37" fmla="*/ 7534941 h 13015945"/>
              <a:gd name="connsiteX38" fmla="*/ 3493827 w 5543912"/>
              <a:gd name="connsiteY38" fmla="*/ 7971669 h 13015945"/>
              <a:gd name="connsiteX39" fmla="*/ 3330054 w 5543912"/>
              <a:gd name="connsiteY39" fmla="*/ 8381102 h 13015945"/>
              <a:gd name="connsiteX40" fmla="*/ 3316406 w 5543912"/>
              <a:gd name="connsiteY40" fmla="*/ 8708648 h 13015945"/>
              <a:gd name="connsiteX41" fmla="*/ 3576507 w 5543912"/>
              <a:gd name="connsiteY41" fmla="*/ 9421187 h 13015945"/>
              <a:gd name="connsiteX42" fmla="*/ 3544609 w 5543912"/>
              <a:gd name="connsiteY42" fmla="*/ 9580676 h 13015945"/>
              <a:gd name="connsiteX43" fmla="*/ 3246898 w 5543912"/>
              <a:gd name="connsiteY43" fmla="*/ 9676369 h 13015945"/>
              <a:gd name="connsiteX44" fmla="*/ 3161837 w 5543912"/>
              <a:gd name="connsiteY44" fmla="*/ 9942183 h 13015945"/>
              <a:gd name="connsiteX45" fmla="*/ 3480814 w 5543912"/>
              <a:gd name="connsiteY45" fmla="*/ 10101671 h 13015945"/>
              <a:gd name="connsiteX46" fmla="*/ 3778526 w 5543912"/>
              <a:gd name="connsiteY46" fmla="*/ 10197364 h 13015945"/>
              <a:gd name="connsiteX47" fmla="*/ 3789158 w 5543912"/>
              <a:gd name="connsiteY47" fmla="*/ 10473811 h 13015945"/>
              <a:gd name="connsiteX48" fmla="*/ 3948647 w 5543912"/>
              <a:gd name="connsiteY48" fmla="*/ 10612034 h 13015945"/>
              <a:gd name="connsiteX49" fmla="*/ 4129400 w 5543912"/>
              <a:gd name="connsiteY49" fmla="*/ 10601401 h 13015945"/>
              <a:gd name="connsiteX50" fmla="*/ 4363316 w 5543912"/>
              <a:gd name="connsiteY50" fmla="*/ 10760890 h 13015945"/>
              <a:gd name="connsiteX51" fmla="*/ 4682293 w 5543912"/>
              <a:gd name="connsiteY51" fmla="*/ 10835318 h 13015945"/>
              <a:gd name="connsiteX52" fmla="*/ 4746089 w 5543912"/>
              <a:gd name="connsiteY52" fmla="*/ 11026704 h 13015945"/>
              <a:gd name="connsiteX53" fmla="*/ 5054433 w 5543912"/>
              <a:gd name="connsiteY53" fmla="*/ 11196825 h 13015945"/>
              <a:gd name="connsiteX54" fmla="*/ 5033168 w 5543912"/>
              <a:gd name="connsiteY54" fmla="*/ 11547699 h 13015945"/>
              <a:gd name="connsiteX55" fmla="*/ 5501000 w 5543912"/>
              <a:gd name="connsiteY55" fmla="*/ 11983634 h 13015945"/>
              <a:gd name="connsiteX56" fmla="*/ 5479735 w 5543912"/>
              <a:gd name="connsiteY56" fmla="*/ 12515262 h 13015945"/>
              <a:gd name="connsiteX57" fmla="*/ 5363729 w 5543912"/>
              <a:gd name="connsiteY57" fmla="*/ 13015945 h 13015945"/>
              <a:gd name="connsiteX0" fmla="*/ 0 w 5134479"/>
              <a:gd name="connsiteY0" fmla="*/ 738356 h 13015945"/>
              <a:gd name="connsiteX1" fmla="*/ 259308 w 5134479"/>
              <a:gd name="connsiteY1" fmla="*/ 765651 h 13015945"/>
              <a:gd name="connsiteX2" fmla="*/ 614149 w 5134479"/>
              <a:gd name="connsiteY2" fmla="*/ 629174 h 13015945"/>
              <a:gd name="connsiteX3" fmla="*/ 968991 w 5134479"/>
              <a:gd name="connsiteY3" fmla="*/ 533639 h 13015945"/>
              <a:gd name="connsiteX4" fmla="*/ 1173708 w 5134479"/>
              <a:gd name="connsiteY4" fmla="*/ 506344 h 13015945"/>
              <a:gd name="connsiteX5" fmla="*/ 1351128 w 5134479"/>
              <a:gd name="connsiteY5" fmla="*/ 233389 h 13015945"/>
              <a:gd name="connsiteX6" fmla="*/ 1433015 w 5134479"/>
              <a:gd name="connsiteY6" fmla="*/ 42320 h 13015945"/>
              <a:gd name="connsiteX7" fmla="*/ 1774209 w 5134479"/>
              <a:gd name="connsiteY7" fmla="*/ 28672 h 13015945"/>
              <a:gd name="connsiteX8" fmla="*/ 1692322 w 5134479"/>
              <a:gd name="connsiteY8" fmla="*/ 369866 h 13015945"/>
              <a:gd name="connsiteX9" fmla="*/ 1651379 w 5134479"/>
              <a:gd name="connsiteY9" fmla="*/ 574583 h 13015945"/>
              <a:gd name="connsiteX10" fmla="*/ 2019869 w 5134479"/>
              <a:gd name="connsiteY10" fmla="*/ 752004 h 13015945"/>
              <a:gd name="connsiteX11" fmla="*/ 2115403 w 5134479"/>
              <a:gd name="connsiteY11" fmla="*/ 833890 h 13015945"/>
              <a:gd name="connsiteX12" fmla="*/ 2565779 w 5134479"/>
              <a:gd name="connsiteY12" fmla="*/ 792947 h 13015945"/>
              <a:gd name="connsiteX13" fmla="*/ 2647666 w 5134479"/>
              <a:gd name="connsiteY13" fmla="*/ 1106845 h 13015945"/>
              <a:gd name="connsiteX14" fmla="*/ 2497540 w 5134479"/>
              <a:gd name="connsiteY14" fmla="*/ 1188732 h 13015945"/>
              <a:gd name="connsiteX15" fmla="*/ 2606722 w 5134479"/>
              <a:gd name="connsiteY15" fmla="*/ 1475335 h 13015945"/>
              <a:gd name="connsiteX16" fmla="*/ 2197290 w 5134479"/>
              <a:gd name="connsiteY16" fmla="*/ 1680051 h 13015945"/>
              <a:gd name="connsiteX17" fmla="*/ 2279176 w 5134479"/>
              <a:gd name="connsiteY17" fmla="*/ 2116780 h 13015945"/>
              <a:gd name="connsiteX18" fmla="*/ 2511188 w 5134479"/>
              <a:gd name="connsiteY18" fmla="*/ 2594451 h 13015945"/>
              <a:gd name="connsiteX19" fmla="*/ 2538484 w 5134479"/>
              <a:gd name="connsiteY19" fmla="*/ 3099418 h 13015945"/>
              <a:gd name="connsiteX20" fmla="*/ 2866030 w 5134479"/>
              <a:gd name="connsiteY20" fmla="*/ 3536147 h 13015945"/>
              <a:gd name="connsiteX21" fmla="*/ 3179928 w 5134479"/>
              <a:gd name="connsiteY21" fmla="*/ 3768159 h 13015945"/>
              <a:gd name="connsiteX22" fmla="*/ 3384645 w 5134479"/>
              <a:gd name="connsiteY22" fmla="*/ 3727215 h 13015945"/>
              <a:gd name="connsiteX23" fmla="*/ 3398293 w 5134479"/>
              <a:gd name="connsiteY23" fmla="*/ 3467908 h 13015945"/>
              <a:gd name="connsiteX24" fmla="*/ 3534770 w 5134479"/>
              <a:gd name="connsiteY24" fmla="*/ 3154010 h 13015945"/>
              <a:gd name="connsiteX25" fmla="*/ 3712191 w 5134479"/>
              <a:gd name="connsiteY25" fmla="*/ 2881054 h 13015945"/>
              <a:gd name="connsiteX26" fmla="*/ 3930555 w 5134479"/>
              <a:gd name="connsiteY26" fmla="*/ 2881054 h 13015945"/>
              <a:gd name="connsiteX27" fmla="*/ 4026090 w 5134479"/>
              <a:gd name="connsiteY27" fmla="*/ 3044827 h 13015945"/>
              <a:gd name="connsiteX28" fmla="*/ 3971499 w 5134479"/>
              <a:gd name="connsiteY28" fmla="*/ 3413317 h 13015945"/>
              <a:gd name="connsiteX29" fmla="*/ 3957851 w 5134479"/>
              <a:gd name="connsiteY29" fmla="*/ 3618033 h 13015945"/>
              <a:gd name="connsiteX30" fmla="*/ 4367284 w 5134479"/>
              <a:gd name="connsiteY30" fmla="*/ 3986523 h 13015945"/>
              <a:gd name="connsiteX31" fmla="*/ 4449170 w 5134479"/>
              <a:gd name="connsiteY31" fmla="*/ 4314069 h 13015945"/>
              <a:gd name="connsiteX32" fmla="*/ 4121624 w 5134479"/>
              <a:gd name="connsiteY32" fmla="*/ 5160230 h 13015945"/>
              <a:gd name="connsiteX33" fmla="*/ 4121624 w 5134479"/>
              <a:gd name="connsiteY33" fmla="*/ 5719789 h 13015945"/>
              <a:gd name="connsiteX34" fmla="*/ 3452884 w 5134479"/>
              <a:gd name="connsiteY34" fmla="*/ 6538654 h 13015945"/>
              <a:gd name="connsiteX35" fmla="*/ 3070746 w 5134479"/>
              <a:gd name="connsiteY35" fmla="*/ 6989030 h 13015945"/>
              <a:gd name="connsiteX36" fmla="*/ 3152633 w 5134479"/>
              <a:gd name="connsiteY36" fmla="*/ 7534941 h 13015945"/>
              <a:gd name="connsiteX37" fmla="*/ 3084394 w 5134479"/>
              <a:gd name="connsiteY37" fmla="*/ 7971669 h 13015945"/>
              <a:gd name="connsiteX38" fmla="*/ 2920621 w 5134479"/>
              <a:gd name="connsiteY38" fmla="*/ 8381102 h 13015945"/>
              <a:gd name="connsiteX39" fmla="*/ 2906973 w 5134479"/>
              <a:gd name="connsiteY39" fmla="*/ 8708648 h 13015945"/>
              <a:gd name="connsiteX40" fmla="*/ 3167074 w 5134479"/>
              <a:gd name="connsiteY40" fmla="*/ 9421187 h 13015945"/>
              <a:gd name="connsiteX41" fmla="*/ 3135176 w 5134479"/>
              <a:gd name="connsiteY41" fmla="*/ 9580676 h 13015945"/>
              <a:gd name="connsiteX42" fmla="*/ 2837465 w 5134479"/>
              <a:gd name="connsiteY42" fmla="*/ 9676369 h 13015945"/>
              <a:gd name="connsiteX43" fmla="*/ 2752404 w 5134479"/>
              <a:gd name="connsiteY43" fmla="*/ 9942183 h 13015945"/>
              <a:gd name="connsiteX44" fmla="*/ 3071381 w 5134479"/>
              <a:gd name="connsiteY44" fmla="*/ 10101671 h 13015945"/>
              <a:gd name="connsiteX45" fmla="*/ 3369093 w 5134479"/>
              <a:gd name="connsiteY45" fmla="*/ 10197364 h 13015945"/>
              <a:gd name="connsiteX46" fmla="*/ 3379725 w 5134479"/>
              <a:gd name="connsiteY46" fmla="*/ 10473811 h 13015945"/>
              <a:gd name="connsiteX47" fmla="*/ 3539214 w 5134479"/>
              <a:gd name="connsiteY47" fmla="*/ 10612034 h 13015945"/>
              <a:gd name="connsiteX48" fmla="*/ 3719967 w 5134479"/>
              <a:gd name="connsiteY48" fmla="*/ 10601401 h 13015945"/>
              <a:gd name="connsiteX49" fmla="*/ 3953883 w 5134479"/>
              <a:gd name="connsiteY49" fmla="*/ 10760890 h 13015945"/>
              <a:gd name="connsiteX50" fmla="*/ 4272860 w 5134479"/>
              <a:gd name="connsiteY50" fmla="*/ 10835318 h 13015945"/>
              <a:gd name="connsiteX51" fmla="*/ 4336656 w 5134479"/>
              <a:gd name="connsiteY51" fmla="*/ 11026704 h 13015945"/>
              <a:gd name="connsiteX52" fmla="*/ 4645000 w 5134479"/>
              <a:gd name="connsiteY52" fmla="*/ 11196825 h 13015945"/>
              <a:gd name="connsiteX53" fmla="*/ 4623735 w 5134479"/>
              <a:gd name="connsiteY53" fmla="*/ 11547699 h 13015945"/>
              <a:gd name="connsiteX54" fmla="*/ 5091567 w 5134479"/>
              <a:gd name="connsiteY54" fmla="*/ 11983634 h 13015945"/>
              <a:gd name="connsiteX55" fmla="*/ 5070302 w 5134479"/>
              <a:gd name="connsiteY55" fmla="*/ 12515262 h 13015945"/>
              <a:gd name="connsiteX56" fmla="*/ 4954296 w 5134479"/>
              <a:gd name="connsiteY56" fmla="*/ 13015945 h 13015945"/>
              <a:gd name="connsiteX0" fmla="*/ 0 w 4875171"/>
              <a:gd name="connsiteY0" fmla="*/ 765651 h 13015945"/>
              <a:gd name="connsiteX1" fmla="*/ 354841 w 4875171"/>
              <a:gd name="connsiteY1" fmla="*/ 629174 h 13015945"/>
              <a:gd name="connsiteX2" fmla="*/ 709683 w 4875171"/>
              <a:gd name="connsiteY2" fmla="*/ 533639 h 13015945"/>
              <a:gd name="connsiteX3" fmla="*/ 914400 w 4875171"/>
              <a:gd name="connsiteY3" fmla="*/ 506344 h 13015945"/>
              <a:gd name="connsiteX4" fmla="*/ 1091820 w 4875171"/>
              <a:gd name="connsiteY4" fmla="*/ 233389 h 13015945"/>
              <a:gd name="connsiteX5" fmla="*/ 1173707 w 4875171"/>
              <a:gd name="connsiteY5" fmla="*/ 42320 h 13015945"/>
              <a:gd name="connsiteX6" fmla="*/ 1514901 w 4875171"/>
              <a:gd name="connsiteY6" fmla="*/ 28672 h 13015945"/>
              <a:gd name="connsiteX7" fmla="*/ 1433014 w 4875171"/>
              <a:gd name="connsiteY7" fmla="*/ 369866 h 13015945"/>
              <a:gd name="connsiteX8" fmla="*/ 1392071 w 4875171"/>
              <a:gd name="connsiteY8" fmla="*/ 574583 h 13015945"/>
              <a:gd name="connsiteX9" fmla="*/ 1760561 w 4875171"/>
              <a:gd name="connsiteY9" fmla="*/ 752004 h 13015945"/>
              <a:gd name="connsiteX10" fmla="*/ 1856095 w 4875171"/>
              <a:gd name="connsiteY10" fmla="*/ 833890 h 13015945"/>
              <a:gd name="connsiteX11" fmla="*/ 2306471 w 4875171"/>
              <a:gd name="connsiteY11" fmla="*/ 792947 h 13015945"/>
              <a:gd name="connsiteX12" fmla="*/ 2388358 w 4875171"/>
              <a:gd name="connsiteY12" fmla="*/ 1106845 h 13015945"/>
              <a:gd name="connsiteX13" fmla="*/ 2238232 w 4875171"/>
              <a:gd name="connsiteY13" fmla="*/ 1188732 h 13015945"/>
              <a:gd name="connsiteX14" fmla="*/ 2347414 w 4875171"/>
              <a:gd name="connsiteY14" fmla="*/ 1475335 h 13015945"/>
              <a:gd name="connsiteX15" fmla="*/ 1937982 w 4875171"/>
              <a:gd name="connsiteY15" fmla="*/ 1680051 h 13015945"/>
              <a:gd name="connsiteX16" fmla="*/ 2019868 w 4875171"/>
              <a:gd name="connsiteY16" fmla="*/ 2116780 h 13015945"/>
              <a:gd name="connsiteX17" fmla="*/ 2251880 w 4875171"/>
              <a:gd name="connsiteY17" fmla="*/ 2594451 h 13015945"/>
              <a:gd name="connsiteX18" fmla="*/ 2279176 w 4875171"/>
              <a:gd name="connsiteY18" fmla="*/ 3099418 h 13015945"/>
              <a:gd name="connsiteX19" fmla="*/ 2606722 w 4875171"/>
              <a:gd name="connsiteY19" fmla="*/ 3536147 h 13015945"/>
              <a:gd name="connsiteX20" fmla="*/ 2920620 w 4875171"/>
              <a:gd name="connsiteY20" fmla="*/ 3768159 h 13015945"/>
              <a:gd name="connsiteX21" fmla="*/ 3125337 w 4875171"/>
              <a:gd name="connsiteY21" fmla="*/ 3727215 h 13015945"/>
              <a:gd name="connsiteX22" fmla="*/ 3138985 w 4875171"/>
              <a:gd name="connsiteY22" fmla="*/ 3467908 h 13015945"/>
              <a:gd name="connsiteX23" fmla="*/ 3275462 w 4875171"/>
              <a:gd name="connsiteY23" fmla="*/ 3154010 h 13015945"/>
              <a:gd name="connsiteX24" fmla="*/ 3452883 w 4875171"/>
              <a:gd name="connsiteY24" fmla="*/ 2881054 h 13015945"/>
              <a:gd name="connsiteX25" fmla="*/ 3671247 w 4875171"/>
              <a:gd name="connsiteY25" fmla="*/ 2881054 h 13015945"/>
              <a:gd name="connsiteX26" fmla="*/ 3766782 w 4875171"/>
              <a:gd name="connsiteY26" fmla="*/ 3044827 h 13015945"/>
              <a:gd name="connsiteX27" fmla="*/ 3712191 w 4875171"/>
              <a:gd name="connsiteY27" fmla="*/ 3413317 h 13015945"/>
              <a:gd name="connsiteX28" fmla="*/ 3698543 w 4875171"/>
              <a:gd name="connsiteY28" fmla="*/ 3618033 h 13015945"/>
              <a:gd name="connsiteX29" fmla="*/ 4107976 w 4875171"/>
              <a:gd name="connsiteY29" fmla="*/ 3986523 h 13015945"/>
              <a:gd name="connsiteX30" fmla="*/ 4189862 w 4875171"/>
              <a:gd name="connsiteY30" fmla="*/ 4314069 h 13015945"/>
              <a:gd name="connsiteX31" fmla="*/ 3862316 w 4875171"/>
              <a:gd name="connsiteY31" fmla="*/ 5160230 h 13015945"/>
              <a:gd name="connsiteX32" fmla="*/ 3862316 w 4875171"/>
              <a:gd name="connsiteY32" fmla="*/ 5719789 h 13015945"/>
              <a:gd name="connsiteX33" fmla="*/ 3193576 w 4875171"/>
              <a:gd name="connsiteY33" fmla="*/ 6538654 h 13015945"/>
              <a:gd name="connsiteX34" fmla="*/ 2811438 w 4875171"/>
              <a:gd name="connsiteY34" fmla="*/ 6989030 h 13015945"/>
              <a:gd name="connsiteX35" fmla="*/ 2893325 w 4875171"/>
              <a:gd name="connsiteY35" fmla="*/ 7534941 h 13015945"/>
              <a:gd name="connsiteX36" fmla="*/ 2825086 w 4875171"/>
              <a:gd name="connsiteY36" fmla="*/ 7971669 h 13015945"/>
              <a:gd name="connsiteX37" fmla="*/ 2661313 w 4875171"/>
              <a:gd name="connsiteY37" fmla="*/ 8381102 h 13015945"/>
              <a:gd name="connsiteX38" fmla="*/ 2647665 w 4875171"/>
              <a:gd name="connsiteY38" fmla="*/ 8708648 h 13015945"/>
              <a:gd name="connsiteX39" fmla="*/ 2907766 w 4875171"/>
              <a:gd name="connsiteY39" fmla="*/ 9421187 h 13015945"/>
              <a:gd name="connsiteX40" fmla="*/ 2875868 w 4875171"/>
              <a:gd name="connsiteY40" fmla="*/ 9580676 h 13015945"/>
              <a:gd name="connsiteX41" fmla="*/ 2578157 w 4875171"/>
              <a:gd name="connsiteY41" fmla="*/ 9676369 h 13015945"/>
              <a:gd name="connsiteX42" fmla="*/ 2493096 w 4875171"/>
              <a:gd name="connsiteY42" fmla="*/ 9942183 h 13015945"/>
              <a:gd name="connsiteX43" fmla="*/ 2812073 w 4875171"/>
              <a:gd name="connsiteY43" fmla="*/ 10101671 h 13015945"/>
              <a:gd name="connsiteX44" fmla="*/ 3109785 w 4875171"/>
              <a:gd name="connsiteY44" fmla="*/ 10197364 h 13015945"/>
              <a:gd name="connsiteX45" fmla="*/ 3120417 w 4875171"/>
              <a:gd name="connsiteY45" fmla="*/ 10473811 h 13015945"/>
              <a:gd name="connsiteX46" fmla="*/ 3279906 w 4875171"/>
              <a:gd name="connsiteY46" fmla="*/ 10612034 h 13015945"/>
              <a:gd name="connsiteX47" fmla="*/ 3460659 w 4875171"/>
              <a:gd name="connsiteY47" fmla="*/ 10601401 h 13015945"/>
              <a:gd name="connsiteX48" fmla="*/ 3694575 w 4875171"/>
              <a:gd name="connsiteY48" fmla="*/ 10760890 h 13015945"/>
              <a:gd name="connsiteX49" fmla="*/ 4013552 w 4875171"/>
              <a:gd name="connsiteY49" fmla="*/ 10835318 h 13015945"/>
              <a:gd name="connsiteX50" fmla="*/ 4077348 w 4875171"/>
              <a:gd name="connsiteY50" fmla="*/ 11026704 h 13015945"/>
              <a:gd name="connsiteX51" fmla="*/ 4385692 w 4875171"/>
              <a:gd name="connsiteY51" fmla="*/ 11196825 h 13015945"/>
              <a:gd name="connsiteX52" fmla="*/ 4364427 w 4875171"/>
              <a:gd name="connsiteY52" fmla="*/ 11547699 h 13015945"/>
              <a:gd name="connsiteX53" fmla="*/ 4832259 w 4875171"/>
              <a:gd name="connsiteY53" fmla="*/ 11983634 h 13015945"/>
              <a:gd name="connsiteX54" fmla="*/ 4810994 w 4875171"/>
              <a:gd name="connsiteY54" fmla="*/ 12515262 h 13015945"/>
              <a:gd name="connsiteX55" fmla="*/ 4694988 w 4875171"/>
              <a:gd name="connsiteY55" fmla="*/ 13015945 h 13015945"/>
              <a:gd name="connsiteX0" fmla="*/ 0 w 4520330"/>
              <a:gd name="connsiteY0" fmla="*/ 629174 h 13015945"/>
              <a:gd name="connsiteX1" fmla="*/ 354842 w 4520330"/>
              <a:gd name="connsiteY1" fmla="*/ 533639 h 13015945"/>
              <a:gd name="connsiteX2" fmla="*/ 559559 w 4520330"/>
              <a:gd name="connsiteY2" fmla="*/ 506344 h 13015945"/>
              <a:gd name="connsiteX3" fmla="*/ 736979 w 4520330"/>
              <a:gd name="connsiteY3" fmla="*/ 233389 h 13015945"/>
              <a:gd name="connsiteX4" fmla="*/ 818866 w 4520330"/>
              <a:gd name="connsiteY4" fmla="*/ 42320 h 13015945"/>
              <a:gd name="connsiteX5" fmla="*/ 1160060 w 4520330"/>
              <a:gd name="connsiteY5" fmla="*/ 28672 h 13015945"/>
              <a:gd name="connsiteX6" fmla="*/ 1078173 w 4520330"/>
              <a:gd name="connsiteY6" fmla="*/ 369866 h 13015945"/>
              <a:gd name="connsiteX7" fmla="*/ 1037230 w 4520330"/>
              <a:gd name="connsiteY7" fmla="*/ 574583 h 13015945"/>
              <a:gd name="connsiteX8" fmla="*/ 1405720 w 4520330"/>
              <a:gd name="connsiteY8" fmla="*/ 752004 h 13015945"/>
              <a:gd name="connsiteX9" fmla="*/ 1501254 w 4520330"/>
              <a:gd name="connsiteY9" fmla="*/ 833890 h 13015945"/>
              <a:gd name="connsiteX10" fmla="*/ 1951630 w 4520330"/>
              <a:gd name="connsiteY10" fmla="*/ 792947 h 13015945"/>
              <a:gd name="connsiteX11" fmla="*/ 2033517 w 4520330"/>
              <a:gd name="connsiteY11" fmla="*/ 1106845 h 13015945"/>
              <a:gd name="connsiteX12" fmla="*/ 1883391 w 4520330"/>
              <a:gd name="connsiteY12" fmla="*/ 1188732 h 13015945"/>
              <a:gd name="connsiteX13" fmla="*/ 1992573 w 4520330"/>
              <a:gd name="connsiteY13" fmla="*/ 1475335 h 13015945"/>
              <a:gd name="connsiteX14" fmla="*/ 1583141 w 4520330"/>
              <a:gd name="connsiteY14" fmla="*/ 1680051 h 13015945"/>
              <a:gd name="connsiteX15" fmla="*/ 1665027 w 4520330"/>
              <a:gd name="connsiteY15" fmla="*/ 2116780 h 13015945"/>
              <a:gd name="connsiteX16" fmla="*/ 1897039 w 4520330"/>
              <a:gd name="connsiteY16" fmla="*/ 2594451 h 13015945"/>
              <a:gd name="connsiteX17" fmla="*/ 1924335 w 4520330"/>
              <a:gd name="connsiteY17" fmla="*/ 3099418 h 13015945"/>
              <a:gd name="connsiteX18" fmla="*/ 2251881 w 4520330"/>
              <a:gd name="connsiteY18" fmla="*/ 3536147 h 13015945"/>
              <a:gd name="connsiteX19" fmla="*/ 2565779 w 4520330"/>
              <a:gd name="connsiteY19" fmla="*/ 3768159 h 13015945"/>
              <a:gd name="connsiteX20" fmla="*/ 2770496 w 4520330"/>
              <a:gd name="connsiteY20" fmla="*/ 3727215 h 13015945"/>
              <a:gd name="connsiteX21" fmla="*/ 2784144 w 4520330"/>
              <a:gd name="connsiteY21" fmla="*/ 3467908 h 13015945"/>
              <a:gd name="connsiteX22" fmla="*/ 2920621 w 4520330"/>
              <a:gd name="connsiteY22" fmla="*/ 3154010 h 13015945"/>
              <a:gd name="connsiteX23" fmla="*/ 3098042 w 4520330"/>
              <a:gd name="connsiteY23" fmla="*/ 2881054 h 13015945"/>
              <a:gd name="connsiteX24" fmla="*/ 3316406 w 4520330"/>
              <a:gd name="connsiteY24" fmla="*/ 2881054 h 13015945"/>
              <a:gd name="connsiteX25" fmla="*/ 3411941 w 4520330"/>
              <a:gd name="connsiteY25" fmla="*/ 3044827 h 13015945"/>
              <a:gd name="connsiteX26" fmla="*/ 3357350 w 4520330"/>
              <a:gd name="connsiteY26" fmla="*/ 3413317 h 13015945"/>
              <a:gd name="connsiteX27" fmla="*/ 3343702 w 4520330"/>
              <a:gd name="connsiteY27" fmla="*/ 3618033 h 13015945"/>
              <a:gd name="connsiteX28" fmla="*/ 3753135 w 4520330"/>
              <a:gd name="connsiteY28" fmla="*/ 3986523 h 13015945"/>
              <a:gd name="connsiteX29" fmla="*/ 3835021 w 4520330"/>
              <a:gd name="connsiteY29" fmla="*/ 4314069 h 13015945"/>
              <a:gd name="connsiteX30" fmla="*/ 3507475 w 4520330"/>
              <a:gd name="connsiteY30" fmla="*/ 5160230 h 13015945"/>
              <a:gd name="connsiteX31" fmla="*/ 3507475 w 4520330"/>
              <a:gd name="connsiteY31" fmla="*/ 5719789 h 13015945"/>
              <a:gd name="connsiteX32" fmla="*/ 2838735 w 4520330"/>
              <a:gd name="connsiteY32" fmla="*/ 6538654 h 13015945"/>
              <a:gd name="connsiteX33" fmla="*/ 2456597 w 4520330"/>
              <a:gd name="connsiteY33" fmla="*/ 6989030 h 13015945"/>
              <a:gd name="connsiteX34" fmla="*/ 2538484 w 4520330"/>
              <a:gd name="connsiteY34" fmla="*/ 7534941 h 13015945"/>
              <a:gd name="connsiteX35" fmla="*/ 2470245 w 4520330"/>
              <a:gd name="connsiteY35" fmla="*/ 7971669 h 13015945"/>
              <a:gd name="connsiteX36" fmla="*/ 2306472 w 4520330"/>
              <a:gd name="connsiteY36" fmla="*/ 8381102 h 13015945"/>
              <a:gd name="connsiteX37" fmla="*/ 2292824 w 4520330"/>
              <a:gd name="connsiteY37" fmla="*/ 8708648 h 13015945"/>
              <a:gd name="connsiteX38" fmla="*/ 2552925 w 4520330"/>
              <a:gd name="connsiteY38" fmla="*/ 9421187 h 13015945"/>
              <a:gd name="connsiteX39" fmla="*/ 2521027 w 4520330"/>
              <a:gd name="connsiteY39" fmla="*/ 9580676 h 13015945"/>
              <a:gd name="connsiteX40" fmla="*/ 2223316 w 4520330"/>
              <a:gd name="connsiteY40" fmla="*/ 9676369 h 13015945"/>
              <a:gd name="connsiteX41" fmla="*/ 2138255 w 4520330"/>
              <a:gd name="connsiteY41" fmla="*/ 9942183 h 13015945"/>
              <a:gd name="connsiteX42" fmla="*/ 2457232 w 4520330"/>
              <a:gd name="connsiteY42" fmla="*/ 10101671 h 13015945"/>
              <a:gd name="connsiteX43" fmla="*/ 2754944 w 4520330"/>
              <a:gd name="connsiteY43" fmla="*/ 10197364 h 13015945"/>
              <a:gd name="connsiteX44" fmla="*/ 2765576 w 4520330"/>
              <a:gd name="connsiteY44" fmla="*/ 10473811 h 13015945"/>
              <a:gd name="connsiteX45" fmla="*/ 2925065 w 4520330"/>
              <a:gd name="connsiteY45" fmla="*/ 10612034 h 13015945"/>
              <a:gd name="connsiteX46" fmla="*/ 3105818 w 4520330"/>
              <a:gd name="connsiteY46" fmla="*/ 10601401 h 13015945"/>
              <a:gd name="connsiteX47" fmla="*/ 3339734 w 4520330"/>
              <a:gd name="connsiteY47" fmla="*/ 10760890 h 13015945"/>
              <a:gd name="connsiteX48" fmla="*/ 3658711 w 4520330"/>
              <a:gd name="connsiteY48" fmla="*/ 10835318 h 13015945"/>
              <a:gd name="connsiteX49" fmla="*/ 3722507 w 4520330"/>
              <a:gd name="connsiteY49" fmla="*/ 11026704 h 13015945"/>
              <a:gd name="connsiteX50" fmla="*/ 4030851 w 4520330"/>
              <a:gd name="connsiteY50" fmla="*/ 11196825 h 13015945"/>
              <a:gd name="connsiteX51" fmla="*/ 4009586 w 4520330"/>
              <a:gd name="connsiteY51" fmla="*/ 11547699 h 13015945"/>
              <a:gd name="connsiteX52" fmla="*/ 4477418 w 4520330"/>
              <a:gd name="connsiteY52" fmla="*/ 11983634 h 13015945"/>
              <a:gd name="connsiteX53" fmla="*/ 4456153 w 4520330"/>
              <a:gd name="connsiteY53" fmla="*/ 12515262 h 13015945"/>
              <a:gd name="connsiteX54" fmla="*/ 4340147 w 4520330"/>
              <a:gd name="connsiteY54" fmla="*/ 13015945 h 13015945"/>
              <a:gd name="connsiteX0" fmla="*/ 0 w 4165488"/>
              <a:gd name="connsiteY0" fmla="*/ 533639 h 13015945"/>
              <a:gd name="connsiteX1" fmla="*/ 204717 w 4165488"/>
              <a:gd name="connsiteY1" fmla="*/ 506344 h 13015945"/>
              <a:gd name="connsiteX2" fmla="*/ 382137 w 4165488"/>
              <a:gd name="connsiteY2" fmla="*/ 233389 h 13015945"/>
              <a:gd name="connsiteX3" fmla="*/ 464024 w 4165488"/>
              <a:gd name="connsiteY3" fmla="*/ 42320 h 13015945"/>
              <a:gd name="connsiteX4" fmla="*/ 805218 w 4165488"/>
              <a:gd name="connsiteY4" fmla="*/ 28672 h 13015945"/>
              <a:gd name="connsiteX5" fmla="*/ 723331 w 4165488"/>
              <a:gd name="connsiteY5" fmla="*/ 369866 h 13015945"/>
              <a:gd name="connsiteX6" fmla="*/ 682388 w 4165488"/>
              <a:gd name="connsiteY6" fmla="*/ 574583 h 13015945"/>
              <a:gd name="connsiteX7" fmla="*/ 1050878 w 4165488"/>
              <a:gd name="connsiteY7" fmla="*/ 752004 h 13015945"/>
              <a:gd name="connsiteX8" fmla="*/ 1146412 w 4165488"/>
              <a:gd name="connsiteY8" fmla="*/ 833890 h 13015945"/>
              <a:gd name="connsiteX9" fmla="*/ 1596788 w 4165488"/>
              <a:gd name="connsiteY9" fmla="*/ 792947 h 13015945"/>
              <a:gd name="connsiteX10" fmla="*/ 1678675 w 4165488"/>
              <a:gd name="connsiteY10" fmla="*/ 1106845 h 13015945"/>
              <a:gd name="connsiteX11" fmla="*/ 1528549 w 4165488"/>
              <a:gd name="connsiteY11" fmla="*/ 1188732 h 13015945"/>
              <a:gd name="connsiteX12" fmla="*/ 1637731 w 4165488"/>
              <a:gd name="connsiteY12" fmla="*/ 1475335 h 13015945"/>
              <a:gd name="connsiteX13" fmla="*/ 1228299 w 4165488"/>
              <a:gd name="connsiteY13" fmla="*/ 1680051 h 13015945"/>
              <a:gd name="connsiteX14" fmla="*/ 1310185 w 4165488"/>
              <a:gd name="connsiteY14" fmla="*/ 2116780 h 13015945"/>
              <a:gd name="connsiteX15" fmla="*/ 1542197 w 4165488"/>
              <a:gd name="connsiteY15" fmla="*/ 2594451 h 13015945"/>
              <a:gd name="connsiteX16" fmla="*/ 1569493 w 4165488"/>
              <a:gd name="connsiteY16" fmla="*/ 3099418 h 13015945"/>
              <a:gd name="connsiteX17" fmla="*/ 1897039 w 4165488"/>
              <a:gd name="connsiteY17" fmla="*/ 3536147 h 13015945"/>
              <a:gd name="connsiteX18" fmla="*/ 2210937 w 4165488"/>
              <a:gd name="connsiteY18" fmla="*/ 3768159 h 13015945"/>
              <a:gd name="connsiteX19" fmla="*/ 2415654 w 4165488"/>
              <a:gd name="connsiteY19" fmla="*/ 3727215 h 13015945"/>
              <a:gd name="connsiteX20" fmla="*/ 2429302 w 4165488"/>
              <a:gd name="connsiteY20" fmla="*/ 3467908 h 13015945"/>
              <a:gd name="connsiteX21" fmla="*/ 2565779 w 4165488"/>
              <a:gd name="connsiteY21" fmla="*/ 3154010 h 13015945"/>
              <a:gd name="connsiteX22" fmla="*/ 2743200 w 4165488"/>
              <a:gd name="connsiteY22" fmla="*/ 2881054 h 13015945"/>
              <a:gd name="connsiteX23" fmla="*/ 2961564 w 4165488"/>
              <a:gd name="connsiteY23" fmla="*/ 2881054 h 13015945"/>
              <a:gd name="connsiteX24" fmla="*/ 3057099 w 4165488"/>
              <a:gd name="connsiteY24" fmla="*/ 3044827 h 13015945"/>
              <a:gd name="connsiteX25" fmla="*/ 3002508 w 4165488"/>
              <a:gd name="connsiteY25" fmla="*/ 3413317 h 13015945"/>
              <a:gd name="connsiteX26" fmla="*/ 2988860 w 4165488"/>
              <a:gd name="connsiteY26" fmla="*/ 3618033 h 13015945"/>
              <a:gd name="connsiteX27" fmla="*/ 3398293 w 4165488"/>
              <a:gd name="connsiteY27" fmla="*/ 3986523 h 13015945"/>
              <a:gd name="connsiteX28" fmla="*/ 3480179 w 4165488"/>
              <a:gd name="connsiteY28" fmla="*/ 4314069 h 13015945"/>
              <a:gd name="connsiteX29" fmla="*/ 3152633 w 4165488"/>
              <a:gd name="connsiteY29" fmla="*/ 5160230 h 13015945"/>
              <a:gd name="connsiteX30" fmla="*/ 3152633 w 4165488"/>
              <a:gd name="connsiteY30" fmla="*/ 5719789 h 13015945"/>
              <a:gd name="connsiteX31" fmla="*/ 2483893 w 4165488"/>
              <a:gd name="connsiteY31" fmla="*/ 6538654 h 13015945"/>
              <a:gd name="connsiteX32" fmla="*/ 2101755 w 4165488"/>
              <a:gd name="connsiteY32" fmla="*/ 6989030 h 13015945"/>
              <a:gd name="connsiteX33" fmla="*/ 2183642 w 4165488"/>
              <a:gd name="connsiteY33" fmla="*/ 7534941 h 13015945"/>
              <a:gd name="connsiteX34" fmla="*/ 2115403 w 4165488"/>
              <a:gd name="connsiteY34" fmla="*/ 7971669 h 13015945"/>
              <a:gd name="connsiteX35" fmla="*/ 1951630 w 4165488"/>
              <a:gd name="connsiteY35" fmla="*/ 8381102 h 13015945"/>
              <a:gd name="connsiteX36" fmla="*/ 1937982 w 4165488"/>
              <a:gd name="connsiteY36" fmla="*/ 8708648 h 13015945"/>
              <a:gd name="connsiteX37" fmla="*/ 2198083 w 4165488"/>
              <a:gd name="connsiteY37" fmla="*/ 9421187 h 13015945"/>
              <a:gd name="connsiteX38" fmla="*/ 2166185 w 4165488"/>
              <a:gd name="connsiteY38" fmla="*/ 9580676 h 13015945"/>
              <a:gd name="connsiteX39" fmla="*/ 1868474 w 4165488"/>
              <a:gd name="connsiteY39" fmla="*/ 9676369 h 13015945"/>
              <a:gd name="connsiteX40" fmla="*/ 1783413 w 4165488"/>
              <a:gd name="connsiteY40" fmla="*/ 9942183 h 13015945"/>
              <a:gd name="connsiteX41" fmla="*/ 2102390 w 4165488"/>
              <a:gd name="connsiteY41" fmla="*/ 10101671 h 13015945"/>
              <a:gd name="connsiteX42" fmla="*/ 2400102 w 4165488"/>
              <a:gd name="connsiteY42" fmla="*/ 10197364 h 13015945"/>
              <a:gd name="connsiteX43" fmla="*/ 2410734 w 4165488"/>
              <a:gd name="connsiteY43" fmla="*/ 10473811 h 13015945"/>
              <a:gd name="connsiteX44" fmla="*/ 2570223 w 4165488"/>
              <a:gd name="connsiteY44" fmla="*/ 10612034 h 13015945"/>
              <a:gd name="connsiteX45" fmla="*/ 2750976 w 4165488"/>
              <a:gd name="connsiteY45" fmla="*/ 10601401 h 13015945"/>
              <a:gd name="connsiteX46" fmla="*/ 2984892 w 4165488"/>
              <a:gd name="connsiteY46" fmla="*/ 10760890 h 13015945"/>
              <a:gd name="connsiteX47" fmla="*/ 3303869 w 4165488"/>
              <a:gd name="connsiteY47" fmla="*/ 10835318 h 13015945"/>
              <a:gd name="connsiteX48" fmla="*/ 3367665 w 4165488"/>
              <a:gd name="connsiteY48" fmla="*/ 11026704 h 13015945"/>
              <a:gd name="connsiteX49" fmla="*/ 3676009 w 4165488"/>
              <a:gd name="connsiteY49" fmla="*/ 11196825 h 13015945"/>
              <a:gd name="connsiteX50" fmla="*/ 3654744 w 4165488"/>
              <a:gd name="connsiteY50" fmla="*/ 11547699 h 13015945"/>
              <a:gd name="connsiteX51" fmla="*/ 4122576 w 4165488"/>
              <a:gd name="connsiteY51" fmla="*/ 11983634 h 13015945"/>
              <a:gd name="connsiteX52" fmla="*/ 4101311 w 4165488"/>
              <a:gd name="connsiteY52" fmla="*/ 12515262 h 13015945"/>
              <a:gd name="connsiteX53" fmla="*/ 3985305 w 4165488"/>
              <a:gd name="connsiteY53" fmla="*/ 13015945 h 13015945"/>
              <a:gd name="connsiteX0" fmla="*/ 0 w 3960771"/>
              <a:gd name="connsiteY0" fmla="*/ 506344 h 13015945"/>
              <a:gd name="connsiteX1" fmla="*/ 177420 w 3960771"/>
              <a:gd name="connsiteY1" fmla="*/ 233389 h 13015945"/>
              <a:gd name="connsiteX2" fmla="*/ 259307 w 3960771"/>
              <a:gd name="connsiteY2" fmla="*/ 42320 h 13015945"/>
              <a:gd name="connsiteX3" fmla="*/ 600501 w 3960771"/>
              <a:gd name="connsiteY3" fmla="*/ 28672 h 13015945"/>
              <a:gd name="connsiteX4" fmla="*/ 518614 w 3960771"/>
              <a:gd name="connsiteY4" fmla="*/ 369866 h 13015945"/>
              <a:gd name="connsiteX5" fmla="*/ 477671 w 3960771"/>
              <a:gd name="connsiteY5" fmla="*/ 574583 h 13015945"/>
              <a:gd name="connsiteX6" fmla="*/ 846161 w 3960771"/>
              <a:gd name="connsiteY6" fmla="*/ 752004 h 13015945"/>
              <a:gd name="connsiteX7" fmla="*/ 941695 w 3960771"/>
              <a:gd name="connsiteY7" fmla="*/ 833890 h 13015945"/>
              <a:gd name="connsiteX8" fmla="*/ 1392071 w 3960771"/>
              <a:gd name="connsiteY8" fmla="*/ 792947 h 13015945"/>
              <a:gd name="connsiteX9" fmla="*/ 1473958 w 3960771"/>
              <a:gd name="connsiteY9" fmla="*/ 1106845 h 13015945"/>
              <a:gd name="connsiteX10" fmla="*/ 1323832 w 3960771"/>
              <a:gd name="connsiteY10" fmla="*/ 1188732 h 13015945"/>
              <a:gd name="connsiteX11" fmla="*/ 1433014 w 3960771"/>
              <a:gd name="connsiteY11" fmla="*/ 1475335 h 13015945"/>
              <a:gd name="connsiteX12" fmla="*/ 1023582 w 3960771"/>
              <a:gd name="connsiteY12" fmla="*/ 1680051 h 13015945"/>
              <a:gd name="connsiteX13" fmla="*/ 1105468 w 3960771"/>
              <a:gd name="connsiteY13" fmla="*/ 2116780 h 13015945"/>
              <a:gd name="connsiteX14" fmla="*/ 1337480 w 3960771"/>
              <a:gd name="connsiteY14" fmla="*/ 2594451 h 13015945"/>
              <a:gd name="connsiteX15" fmla="*/ 1364776 w 3960771"/>
              <a:gd name="connsiteY15" fmla="*/ 3099418 h 13015945"/>
              <a:gd name="connsiteX16" fmla="*/ 1692322 w 3960771"/>
              <a:gd name="connsiteY16" fmla="*/ 3536147 h 13015945"/>
              <a:gd name="connsiteX17" fmla="*/ 2006220 w 3960771"/>
              <a:gd name="connsiteY17" fmla="*/ 3768159 h 13015945"/>
              <a:gd name="connsiteX18" fmla="*/ 2210937 w 3960771"/>
              <a:gd name="connsiteY18" fmla="*/ 3727215 h 13015945"/>
              <a:gd name="connsiteX19" fmla="*/ 2224585 w 3960771"/>
              <a:gd name="connsiteY19" fmla="*/ 3467908 h 13015945"/>
              <a:gd name="connsiteX20" fmla="*/ 2361062 w 3960771"/>
              <a:gd name="connsiteY20" fmla="*/ 3154010 h 13015945"/>
              <a:gd name="connsiteX21" fmla="*/ 2538483 w 3960771"/>
              <a:gd name="connsiteY21" fmla="*/ 2881054 h 13015945"/>
              <a:gd name="connsiteX22" fmla="*/ 2756847 w 3960771"/>
              <a:gd name="connsiteY22" fmla="*/ 2881054 h 13015945"/>
              <a:gd name="connsiteX23" fmla="*/ 2852382 w 3960771"/>
              <a:gd name="connsiteY23" fmla="*/ 3044827 h 13015945"/>
              <a:gd name="connsiteX24" fmla="*/ 2797791 w 3960771"/>
              <a:gd name="connsiteY24" fmla="*/ 3413317 h 13015945"/>
              <a:gd name="connsiteX25" fmla="*/ 2784143 w 3960771"/>
              <a:gd name="connsiteY25" fmla="*/ 3618033 h 13015945"/>
              <a:gd name="connsiteX26" fmla="*/ 3193576 w 3960771"/>
              <a:gd name="connsiteY26" fmla="*/ 3986523 h 13015945"/>
              <a:gd name="connsiteX27" fmla="*/ 3275462 w 3960771"/>
              <a:gd name="connsiteY27" fmla="*/ 4314069 h 13015945"/>
              <a:gd name="connsiteX28" fmla="*/ 2947916 w 3960771"/>
              <a:gd name="connsiteY28" fmla="*/ 5160230 h 13015945"/>
              <a:gd name="connsiteX29" fmla="*/ 2947916 w 3960771"/>
              <a:gd name="connsiteY29" fmla="*/ 5719789 h 13015945"/>
              <a:gd name="connsiteX30" fmla="*/ 2279176 w 3960771"/>
              <a:gd name="connsiteY30" fmla="*/ 6538654 h 13015945"/>
              <a:gd name="connsiteX31" fmla="*/ 1897038 w 3960771"/>
              <a:gd name="connsiteY31" fmla="*/ 6989030 h 13015945"/>
              <a:gd name="connsiteX32" fmla="*/ 1978925 w 3960771"/>
              <a:gd name="connsiteY32" fmla="*/ 7534941 h 13015945"/>
              <a:gd name="connsiteX33" fmla="*/ 1910686 w 3960771"/>
              <a:gd name="connsiteY33" fmla="*/ 7971669 h 13015945"/>
              <a:gd name="connsiteX34" fmla="*/ 1746913 w 3960771"/>
              <a:gd name="connsiteY34" fmla="*/ 8381102 h 13015945"/>
              <a:gd name="connsiteX35" fmla="*/ 1733265 w 3960771"/>
              <a:gd name="connsiteY35" fmla="*/ 8708648 h 13015945"/>
              <a:gd name="connsiteX36" fmla="*/ 1993366 w 3960771"/>
              <a:gd name="connsiteY36" fmla="*/ 9421187 h 13015945"/>
              <a:gd name="connsiteX37" fmla="*/ 1961468 w 3960771"/>
              <a:gd name="connsiteY37" fmla="*/ 9580676 h 13015945"/>
              <a:gd name="connsiteX38" fmla="*/ 1663757 w 3960771"/>
              <a:gd name="connsiteY38" fmla="*/ 9676369 h 13015945"/>
              <a:gd name="connsiteX39" fmla="*/ 1578696 w 3960771"/>
              <a:gd name="connsiteY39" fmla="*/ 9942183 h 13015945"/>
              <a:gd name="connsiteX40" fmla="*/ 1897673 w 3960771"/>
              <a:gd name="connsiteY40" fmla="*/ 10101671 h 13015945"/>
              <a:gd name="connsiteX41" fmla="*/ 2195385 w 3960771"/>
              <a:gd name="connsiteY41" fmla="*/ 10197364 h 13015945"/>
              <a:gd name="connsiteX42" fmla="*/ 2206017 w 3960771"/>
              <a:gd name="connsiteY42" fmla="*/ 10473811 h 13015945"/>
              <a:gd name="connsiteX43" fmla="*/ 2365506 w 3960771"/>
              <a:gd name="connsiteY43" fmla="*/ 10612034 h 13015945"/>
              <a:gd name="connsiteX44" fmla="*/ 2546259 w 3960771"/>
              <a:gd name="connsiteY44" fmla="*/ 10601401 h 13015945"/>
              <a:gd name="connsiteX45" fmla="*/ 2780175 w 3960771"/>
              <a:gd name="connsiteY45" fmla="*/ 10760890 h 13015945"/>
              <a:gd name="connsiteX46" fmla="*/ 3099152 w 3960771"/>
              <a:gd name="connsiteY46" fmla="*/ 10835318 h 13015945"/>
              <a:gd name="connsiteX47" fmla="*/ 3162948 w 3960771"/>
              <a:gd name="connsiteY47" fmla="*/ 11026704 h 13015945"/>
              <a:gd name="connsiteX48" fmla="*/ 3471292 w 3960771"/>
              <a:gd name="connsiteY48" fmla="*/ 11196825 h 13015945"/>
              <a:gd name="connsiteX49" fmla="*/ 3450027 w 3960771"/>
              <a:gd name="connsiteY49" fmla="*/ 11547699 h 13015945"/>
              <a:gd name="connsiteX50" fmla="*/ 3917859 w 3960771"/>
              <a:gd name="connsiteY50" fmla="*/ 11983634 h 13015945"/>
              <a:gd name="connsiteX51" fmla="*/ 3896594 w 3960771"/>
              <a:gd name="connsiteY51" fmla="*/ 12515262 h 13015945"/>
              <a:gd name="connsiteX52" fmla="*/ 3780588 w 3960771"/>
              <a:gd name="connsiteY52" fmla="*/ 13015945 h 13015945"/>
              <a:gd name="connsiteX0" fmla="*/ 0 w 3783351"/>
              <a:gd name="connsiteY0" fmla="*/ 233389 h 13015945"/>
              <a:gd name="connsiteX1" fmla="*/ 81887 w 3783351"/>
              <a:gd name="connsiteY1" fmla="*/ 42320 h 13015945"/>
              <a:gd name="connsiteX2" fmla="*/ 423081 w 3783351"/>
              <a:gd name="connsiteY2" fmla="*/ 28672 h 13015945"/>
              <a:gd name="connsiteX3" fmla="*/ 341194 w 3783351"/>
              <a:gd name="connsiteY3" fmla="*/ 369866 h 13015945"/>
              <a:gd name="connsiteX4" fmla="*/ 300251 w 3783351"/>
              <a:gd name="connsiteY4" fmla="*/ 574583 h 13015945"/>
              <a:gd name="connsiteX5" fmla="*/ 668741 w 3783351"/>
              <a:gd name="connsiteY5" fmla="*/ 752004 h 13015945"/>
              <a:gd name="connsiteX6" fmla="*/ 764275 w 3783351"/>
              <a:gd name="connsiteY6" fmla="*/ 833890 h 13015945"/>
              <a:gd name="connsiteX7" fmla="*/ 1214651 w 3783351"/>
              <a:gd name="connsiteY7" fmla="*/ 792947 h 13015945"/>
              <a:gd name="connsiteX8" fmla="*/ 1296538 w 3783351"/>
              <a:gd name="connsiteY8" fmla="*/ 1106845 h 13015945"/>
              <a:gd name="connsiteX9" fmla="*/ 1146412 w 3783351"/>
              <a:gd name="connsiteY9" fmla="*/ 1188732 h 13015945"/>
              <a:gd name="connsiteX10" fmla="*/ 1255594 w 3783351"/>
              <a:gd name="connsiteY10" fmla="*/ 1475335 h 13015945"/>
              <a:gd name="connsiteX11" fmla="*/ 846162 w 3783351"/>
              <a:gd name="connsiteY11" fmla="*/ 1680051 h 13015945"/>
              <a:gd name="connsiteX12" fmla="*/ 928048 w 3783351"/>
              <a:gd name="connsiteY12" fmla="*/ 2116780 h 13015945"/>
              <a:gd name="connsiteX13" fmla="*/ 1160060 w 3783351"/>
              <a:gd name="connsiteY13" fmla="*/ 2594451 h 13015945"/>
              <a:gd name="connsiteX14" fmla="*/ 1187356 w 3783351"/>
              <a:gd name="connsiteY14" fmla="*/ 3099418 h 13015945"/>
              <a:gd name="connsiteX15" fmla="*/ 1514902 w 3783351"/>
              <a:gd name="connsiteY15" fmla="*/ 3536147 h 13015945"/>
              <a:gd name="connsiteX16" fmla="*/ 1828800 w 3783351"/>
              <a:gd name="connsiteY16" fmla="*/ 3768159 h 13015945"/>
              <a:gd name="connsiteX17" fmla="*/ 2033517 w 3783351"/>
              <a:gd name="connsiteY17" fmla="*/ 3727215 h 13015945"/>
              <a:gd name="connsiteX18" fmla="*/ 2047165 w 3783351"/>
              <a:gd name="connsiteY18" fmla="*/ 3467908 h 13015945"/>
              <a:gd name="connsiteX19" fmla="*/ 2183642 w 3783351"/>
              <a:gd name="connsiteY19" fmla="*/ 3154010 h 13015945"/>
              <a:gd name="connsiteX20" fmla="*/ 2361063 w 3783351"/>
              <a:gd name="connsiteY20" fmla="*/ 2881054 h 13015945"/>
              <a:gd name="connsiteX21" fmla="*/ 2579427 w 3783351"/>
              <a:gd name="connsiteY21" fmla="*/ 2881054 h 13015945"/>
              <a:gd name="connsiteX22" fmla="*/ 2674962 w 3783351"/>
              <a:gd name="connsiteY22" fmla="*/ 3044827 h 13015945"/>
              <a:gd name="connsiteX23" fmla="*/ 2620371 w 3783351"/>
              <a:gd name="connsiteY23" fmla="*/ 3413317 h 13015945"/>
              <a:gd name="connsiteX24" fmla="*/ 2606723 w 3783351"/>
              <a:gd name="connsiteY24" fmla="*/ 3618033 h 13015945"/>
              <a:gd name="connsiteX25" fmla="*/ 3016156 w 3783351"/>
              <a:gd name="connsiteY25" fmla="*/ 3986523 h 13015945"/>
              <a:gd name="connsiteX26" fmla="*/ 3098042 w 3783351"/>
              <a:gd name="connsiteY26" fmla="*/ 4314069 h 13015945"/>
              <a:gd name="connsiteX27" fmla="*/ 2770496 w 3783351"/>
              <a:gd name="connsiteY27" fmla="*/ 5160230 h 13015945"/>
              <a:gd name="connsiteX28" fmla="*/ 2770496 w 3783351"/>
              <a:gd name="connsiteY28" fmla="*/ 5719789 h 13015945"/>
              <a:gd name="connsiteX29" fmla="*/ 2101756 w 3783351"/>
              <a:gd name="connsiteY29" fmla="*/ 6538654 h 13015945"/>
              <a:gd name="connsiteX30" fmla="*/ 1719618 w 3783351"/>
              <a:gd name="connsiteY30" fmla="*/ 6989030 h 13015945"/>
              <a:gd name="connsiteX31" fmla="*/ 1801505 w 3783351"/>
              <a:gd name="connsiteY31" fmla="*/ 7534941 h 13015945"/>
              <a:gd name="connsiteX32" fmla="*/ 1733266 w 3783351"/>
              <a:gd name="connsiteY32" fmla="*/ 7971669 h 13015945"/>
              <a:gd name="connsiteX33" fmla="*/ 1569493 w 3783351"/>
              <a:gd name="connsiteY33" fmla="*/ 8381102 h 13015945"/>
              <a:gd name="connsiteX34" fmla="*/ 1555845 w 3783351"/>
              <a:gd name="connsiteY34" fmla="*/ 8708648 h 13015945"/>
              <a:gd name="connsiteX35" fmla="*/ 1815946 w 3783351"/>
              <a:gd name="connsiteY35" fmla="*/ 9421187 h 13015945"/>
              <a:gd name="connsiteX36" fmla="*/ 1784048 w 3783351"/>
              <a:gd name="connsiteY36" fmla="*/ 9580676 h 13015945"/>
              <a:gd name="connsiteX37" fmla="*/ 1486337 w 3783351"/>
              <a:gd name="connsiteY37" fmla="*/ 9676369 h 13015945"/>
              <a:gd name="connsiteX38" fmla="*/ 1401276 w 3783351"/>
              <a:gd name="connsiteY38" fmla="*/ 9942183 h 13015945"/>
              <a:gd name="connsiteX39" fmla="*/ 1720253 w 3783351"/>
              <a:gd name="connsiteY39" fmla="*/ 10101671 h 13015945"/>
              <a:gd name="connsiteX40" fmla="*/ 2017965 w 3783351"/>
              <a:gd name="connsiteY40" fmla="*/ 10197364 h 13015945"/>
              <a:gd name="connsiteX41" fmla="*/ 2028597 w 3783351"/>
              <a:gd name="connsiteY41" fmla="*/ 10473811 h 13015945"/>
              <a:gd name="connsiteX42" fmla="*/ 2188086 w 3783351"/>
              <a:gd name="connsiteY42" fmla="*/ 10612034 h 13015945"/>
              <a:gd name="connsiteX43" fmla="*/ 2368839 w 3783351"/>
              <a:gd name="connsiteY43" fmla="*/ 10601401 h 13015945"/>
              <a:gd name="connsiteX44" fmla="*/ 2602755 w 3783351"/>
              <a:gd name="connsiteY44" fmla="*/ 10760890 h 13015945"/>
              <a:gd name="connsiteX45" fmla="*/ 2921732 w 3783351"/>
              <a:gd name="connsiteY45" fmla="*/ 10835318 h 13015945"/>
              <a:gd name="connsiteX46" fmla="*/ 2985528 w 3783351"/>
              <a:gd name="connsiteY46" fmla="*/ 11026704 h 13015945"/>
              <a:gd name="connsiteX47" fmla="*/ 3293872 w 3783351"/>
              <a:gd name="connsiteY47" fmla="*/ 11196825 h 13015945"/>
              <a:gd name="connsiteX48" fmla="*/ 3272607 w 3783351"/>
              <a:gd name="connsiteY48" fmla="*/ 11547699 h 13015945"/>
              <a:gd name="connsiteX49" fmla="*/ 3740439 w 3783351"/>
              <a:gd name="connsiteY49" fmla="*/ 11983634 h 13015945"/>
              <a:gd name="connsiteX50" fmla="*/ 3719174 w 3783351"/>
              <a:gd name="connsiteY50" fmla="*/ 12515262 h 13015945"/>
              <a:gd name="connsiteX51" fmla="*/ 3603168 w 3783351"/>
              <a:gd name="connsiteY51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218364 w 3701464"/>
              <a:gd name="connsiteY3" fmla="*/ 574583 h 13015945"/>
              <a:gd name="connsiteX4" fmla="*/ 586854 w 3701464"/>
              <a:gd name="connsiteY4" fmla="*/ 752004 h 13015945"/>
              <a:gd name="connsiteX5" fmla="*/ 682388 w 3701464"/>
              <a:gd name="connsiteY5" fmla="*/ 833890 h 13015945"/>
              <a:gd name="connsiteX6" fmla="*/ 1132764 w 3701464"/>
              <a:gd name="connsiteY6" fmla="*/ 792947 h 13015945"/>
              <a:gd name="connsiteX7" fmla="*/ 1214651 w 3701464"/>
              <a:gd name="connsiteY7" fmla="*/ 1106845 h 13015945"/>
              <a:gd name="connsiteX8" fmla="*/ 1064525 w 3701464"/>
              <a:gd name="connsiteY8" fmla="*/ 1188732 h 13015945"/>
              <a:gd name="connsiteX9" fmla="*/ 1173707 w 3701464"/>
              <a:gd name="connsiteY9" fmla="*/ 1475335 h 13015945"/>
              <a:gd name="connsiteX10" fmla="*/ 764275 w 3701464"/>
              <a:gd name="connsiteY10" fmla="*/ 1680051 h 13015945"/>
              <a:gd name="connsiteX11" fmla="*/ 846161 w 3701464"/>
              <a:gd name="connsiteY11" fmla="*/ 2116780 h 13015945"/>
              <a:gd name="connsiteX12" fmla="*/ 1078173 w 3701464"/>
              <a:gd name="connsiteY12" fmla="*/ 2594451 h 13015945"/>
              <a:gd name="connsiteX13" fmla="*/ 1105469 w 3701464"/>
              <a:gd name="connsiteY13" fmla="*/ 3099418 h 13015945"/>
              <a:gd name="connsiteX14" fmla="*/ 1433015 w 3701464"/>
              <a:gd name="connsiteY14" fmla="*/ 3536147 h 13015945"/>
              <a:gd name="connsiteX15" fmla="*/ 1746913 w 3701464"/>
              <a:gd name="connsiteY15" fmla="*/ 3768159 h 13015945"/>
              <a:gd name="connsiteX16" fmla="*/ 1951630 w 3701464"/>
              <a:gd name="connsiteY16" fmla="*/ 3727215 h 13015945"/>
              <a:gd name="connsiteX17" fmla="*/ 1965278 w 3701464"/>
              <a:gd name="connsiteY17" fmla="*/ 3467908 h 13015945"/>
              <a:gd name="connsiteX18" fmla="*/ 2101755 w 3701464"/>
              <a:gd name="connsiteY18" fmla="*/ 3154010 h 13015945"/>
              <a:gd name="connsiteX19" fmla="*/ 2279176 w 3701464"/>
              <a:gd name="connsiteY19" fmla="*/ 2881054 h 13015945"/>
              <a:gd name="connsiteX20" fmla="*/ 2497540 w 3701464"/>
              <a:gd name="connsiteY20" fmla="*/ 2881054 h 13015945"/>
              <a:gd name="connsiteX21" fmla="*/ 2593075 w 3701464"/>
              <a:gd name="connsiteY21" fmla="*/ 3044827 h 13015945"/>
              <a:gd name="connsiteX22" fmla="*/ 2538484 w 3701464"/>
              <a:gd name="connsiteY22" fmla="*/ 3413317 h 13015945"/>
              <a:gd name="connsiteX23" fmla="*/ 2524836 w 3701464"/>
              <a:gd name="connsiteY23" fmla="*/ 3618033 h 13015945"/>
              <a:gd name="connsiteX24" fmla="*/ 2934269 w 3701464"/>
              <a:gd name="connsiteY24" fmla="*/ 3986523 h 13015945"/>
              <a:gd name="connsiteX25" fmla="*/ 3016155 w 3701464"/>
              <a:gd name="connsiteY25" fmla="*/ 4314069 h 13015945"/>
              <a:gd name="connsiteX26" fmla="*/ 2688609 w 3701464"/>
              <a:gd name="connsiteY26" fmla="*/ 5160230 h 13015945"/>
              <a:gd name="connsiteX27" fmla="*/ 2688609 w 3701464"/>
              <a:gd name="connsiteY27" fmla="*/ 5719789 h 13015945"/>
              <a:gd name="connsiteX28" fmla="*/ 2019869 w 3701464"/>
              <a:gd name="connsiteY28" fmla="*/ 6538654 h 13015945"/>
              <a:gd name="connsiteX29" fmla="*/ 1637731 w 3701464"/>
              <a:gd name="connsiteY29" fmla="*/ 6989030 h 13015945"/>
              <a:gd name="connsiteX30" fmla="*/ 1719618 w 3701464"/>
              <a:gd name="connsiteY30" fmla="*/ 7534941 h 13015945"/>
              <a:gd name="connsiteX31" fmla="*/ 1651379 w 3701464"/>
              <a:gd name="connsiteY31" fmla="*/ 7971669 h 13015945"/>
              <a:gd name="connsiteX32" fmla="*/ 1487606 w 3701464"/>
              <a:gd name="connsiteY32" fmla="*/ 8381102 h 13015945"/>
              <a:gd name="connsiteX33" fmla="*/ 1473958 w 3701464"/>
              <a:gd name="connsiteY33" fmla="*/ 8708648 h 13015945"/>
              <a:gd name="connsiteX34" fmla="*/ 1734059 w 3701464"/>
              <a:gd name="connsiteY34" fmla="*/ 9421187 h 13015945"/>
              <a:gd name="connsiteX35" fmla="*/ 1702161 w 3701464"/>
              <a:gd name="connsiteY35" fmla="*/ 9580676 h 13015945"/>
              <a:gd name="connsiteX36" fmla="*/ 1404450 w 3701464"/>
              <a:gd name="connsiteY36" fmla="*/ 9676369 h 13015945"/>
              <a:gd name="connsiteX37" fmla="*/ 1319389 w 3701464"/>
              <a:gd name="connsiteY37" fmla="*/ 9942183 h 13015945"/>
              <a:gd name="connsiteX38" fmla="*/ 1638366 w 3701464"/>
              <a:gd name="connsiteY38" fmla="*/ 10101671 h 13015945"/>
              <a:gd name="connsiteX39" fmla="*/ 1936078 w 3701464"/>
              <a:gd name="connsiteY39" fmla="*/ 10197364 h 13015945"/>
              <a:gd name="connsiteX40" fmla="*/ 1946710 w 3701464"/>
              <a:gd name="connsiteY40" fmla="*/ 10473811 h 13015945"/>
              <a:gd name="connsiteX41" fmla="*/ 2106199 w 3701464"/>
              <a:gd name="connsiteY41" fmla="*/ 10612034 h 13015945"/>
              <a:gd name="connsiteX42" fmla="*/ 2286952 w 3701464"/>
              <a:gd name="connsiteY42" fmla="*/ 10601401 h 13015945"/>
              <a:gd name="connsiteX43" fmla="*/ 2520868 w 3701464"/>
              <a:gd name="connsiteY43" fmla="*/ 10760890 h 13015945"/>
              <a:gd name="connsiteX44" fmla="*/ 2839845 w 3701464"/>
              <a:gd name="connsiteY44" fmla="*/ 10835318 h 13015945"/>
              <a:gd name="connsiteX45" fmla="*/ 2903641 w 3701464"/>
              <a:gd name="connsiteY45" fmla="*/ 11026704 h 13015945"/>
              <a:gd name="connsiteX46" fmla="*/ 3211985 w 3701464"/>
              <a:gd name="connsiteY46" fmla="*/ 11196825 h 13015945"/>
              <a:gd name="connsiteX47" fmla="*/ 3190720 w 3701464"/>
              <a:gd name="connsiteY47" fmla="*/ 11547699 h 13015945"/>
              <a:gd name="connsiteX48" fmla="*/ 3658552 w 3701464"/>
              <a:gd name="connsiteY48" fmla="*/ 11983634 h 13015945"/>
              <a:gd name="connsiteX49" fmla="*/ 3637287 w 3701464"/>
              <a:gd name="connsiteY49" fmla="*/ 12515262 h 13015945"/>
              <a:gd name="connsiteX50" fmla="*/ 3521281 w 3701464"/>
              <a:gd name="connsiteY50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682388 w 3701464"/>
              <a:gd name="connsiteY4" fmla="*/ 833890 h 13015945"/>
              <a:gd name="connsiteX5" fmla="*/ 1132764 w 3701464"/>
              <a:gd name="connsiteY5" fmla="*/ 792947 h 13015945"/>
              <a:gd name="connsiteX6" fmla="*/ 1214651 w 3701464"/>
              <a:gd name="connsiteY6" fmla="*/ 1106845 h 13015945"/>
              <a:gd name="connsiteX7" fmla="*/ 1064525 w 3701464"/>
              <a:gd name="connsiteY7" fmla="*/ 1188732 h 13015945"/>
              <a:gd name="connsiteX8" fmla="*/ 1173707 w 3701464"/>
              <a:gd name="connsiteY8" fmla="*/ 1475335 h 13015945"/>
              <a:gd name="connsiteX9" fmla="*/ 764275 w 3701464"/>
              <a:gd name="connsiteY9" fmla="*/ 1680051 h 13015945"/>
              <a:gd name="connsiteX10" fmla="*/ 846161 w 3701464"/>
              <a:gd name="connsiteY10" fmla="*/ 2116780 h 13015945"/>
              <a:gd name="connsiteX11" fmla="*/ 1078173 w 3701464"/>
              <a:gd name="connsiteY11" fmla="*/ 2594451 h 13015945"/>
              <a:gd name="connsiteX12" fmla="*/ 1105469 w 3701464"/>
              <a:gd name="connsiteY12" fmla="*/ 3099418 h 13015945"/>
              <a:gd name="connsiteX13" fmla="*/ 1433015 w 3701464"/>
              <a:gd name="connsiteY13" fmla="*/ 3536147 h 13015945"/>
              <a:gd name="connsiteX14" fmla="*/ 1746913 w 3701464"/>
              <a:gd name="connsiteY14" fmla="*/ 3768159 h 13015945"/>
              <a:gd name="connsiteX15" fmla="*/ 1951630 w 3701464"/>
              <a:gd name="connsiteY15" fmla="*/ 3727215 h 13015945"/>
              <a:gd name="connsiteX16" fmla="*/ 1965278 w 3701464"/>
              <a:gd name="connsiteY16" fmla="*/ 3467908 h 13015945"/>
              <a:gd name="connsiteX17" fmla="*/ 2101755 w 3701464"/>
              <a:gd name="connsiteY17" fmla="*/ 3154010 h 13015945"/>
              <a:gd name="connsiteX18" fmla="*/ 2279176 w 3701464"/>
              <a:gd name="connsiteY18" fmla="*/ 2881054 h 13015945"/>
              <a:gd name="connsiteX19" fmla="*/ 2497540 w 3701464"/>
              <a:gd name="connsiteY19" fmla="*/ 2881054 h 13015945"/>
              <a:gd name="connsiteX20" fmla="*/ 2593075 w 3701464"/>
              <a:gd name="connsiteY20" fmla="*/ 3044827 h 13015945"/>
              <a:gd name="connsiteX21" fmla="*/ 2538484 w 3701464"/>
              <a:gd name="connsiteY21" fmla="*/ 3413317 h 13015945"/>
              <a:gd name="connsiteX22" fmla="*/ 2524836 w 3701464"/>
              <a:gd name="connsiteY22" fmla="*/ 3618033 h 13015945"/>
              <a:gd name="connsiteX23" fmla="*/ 2934269 w 3701464"/>
              <a:gd name="connsiteY23" fmla="*/ 3986523 h 13015945"/>
              <a:gd name="connsiteX24" fmla="*/ 3016155 w 3701464"/>
              <a:gd name="connsiteY24" fmla="*/ 4314069 h 13015945"/>
              <a:gd name="connsiteX25" fmla="*/ 2688609 w 3701464"/>
              <a:gd name="connsiteY25" fmla="*/ 5160230 h 13015945"/>
              <a:gd name="connsiteX26" fmla="*/ 2688609 w 3701464"/>
              <a:gd name="connsiteY26" fmla="*/ 5719789 h 13015945"/>
              <a:gd name="connsiteX27" fmla="*/ 2019869 w 3701464"/>
              <a:gd name="connsiteY27" fmla="*/ 6538654 h 13015945"/>
              <a:gd name="connsiteX28" fmla="*/ 1637731 w 3701464"/>
              <a:gd name="connsiteY28" fmla="*/ 6989030 h 13015945"/>
              <a:gd name="connsiteX29" fmla="*/ 1719618 w 3701464"/>
              <a:gd name="connsiteY29" fmla="*/ 7534941 h 13015945"/>
              <a:gd name="connsiteX30" fmla="*/ 1651379 w 3701464"/>
              <a:gd name="connsiteY30" fmla="*/ 7971669 h 13015945"/>
              <a:gd name="connsiteX31" fmla="*/ 1487606 w 3701464"/>
              <a:gd name="connsiteY31" fmla="*/ 8381102 h 13015945"/>
              <a:gd name="connsiteX32" fmla="*/ 1473958 w 3701464"/>
              <a:gd name="connsiteY32" fmla="*/ 8708648 h 13015945"/>
              <a:gd name="connsiteX33" fmla="*/ 1734059 w 3701464"/>
              <a:gd name="connsiteY33" fmla="*/ 9421187 h 13015945"/>
              <a:gd name="connsiteX34" fmla="*/ 1702161 w 3701464"/>
              <a:gd name="connsiteY34" fmla="*/ 9580676 h 13015945"/>
              <a:gd name="connsiteX35" fmla="*/ 1404450 w 3701464"/>
              <a:gd name="connsiteY35" fmla="*/ 9676369 h 13015945"/>
              <a:gd name="connsiteX36" fmla="*/ 1319389 w 3701464"/>
              <a:gd name="connsiteY36" fmla="*/ 9942183 h 13015945"/>
              <a:gd name="connsiteX37" fmla="*/ 1638366 w 3701464"/>
              <a:gd name="connsiteY37" fmla="*/ 10101671 h 13015945"/>
              <a:gd name="connsiteX38" fmla="*/ 1936078 w 3701464"/>
              <a:gd name="connsiteY38" fmla="*/ 10197364 h 13015945"/>
              <a:gd name="connsiteX39" fmla="*/ 1946710 w 3701464"/>
              <a:gd name="connsiteY39" fmla="*/ 10473811 h 13015945"/>
              <a:gd name="connsiteX40" fmla="*/ 2106199 w 3701464"/>
              <a:gd name="connsiteY40" fmla="*/ 10612034 h 13015945"/>
              <a:gd name="connsiteX41" fmla="*/ 2286952 w 3701464"/>
              <a:gd name="connsiteY41" fmla="*/ 10601401 h 13015945"/>
              <a:gd name="connsiteX42" fmla="*/ 2520868 w 3701464"/>
              <a:gd name="connsiteY42" fmla="*/ 10760890 h 13015945"/>
              <a:gd name="connsiteX43" fmla="*/ 2839845 w 3701464"/>
              <a:gd name="connsiteY43" fmla="*/ 10835318 h 13015945"/>
              <a:gd name="connsiteX44" fmla="*/ 2903641 w 3701464"/>
              <a:gd name="connsiteY44" fmla="*/ 11026704 h 13015945"/>
              <a:gd name="connsiteX45" fmla="*/ 3211985 w 3701464"/>
              <a:gd name="connsiteY45" fmla="*/ 11196825 h 13015945"/>
              <a:gd name="connsiteX46" fmla="*/ 3190720 w 3701464"/>
              <a:gd name="connsiteY46" fmla="*/ 11547699 h 13015945"/>
              <a:gd name="connsiteX47" fmla="*/ 3658552 w 3701464"/>
              <a:gd name="connsiteY47" fmla="*/ 11983634 h 13015945"/>
              <a:gd name="connsiteX48" fmla="*/ 3637287 w 3701464"/>
              <a:gd name="connsiteY48" fmla="*/ 12515262 h 13015945"/>
              <a:gd name="connsiteX49" fmla="*/ 3521281 w 3701464"/>
              <a:gd name="connsiteY49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1132764 w 3701464"/>
              <a:gd name="connsiteY4" fmla="*/ 792947 h 13015945"/>
              <a:gd name="connsiteX5" fmla="*/ 1214651 w 3701464"/>
              <a:gd name="connsiteY5" fmla="*/ 1106845 h 13015945"/>
              <a:gd name="connsiteX6" fmla="*/ 1064525 w 3701464"/>
              <a:gd name="connsiteY6" fmla="*/ 1188732 h 13015945"/>
              <a:gd name="connsiteX7" fmla="*/ 1173707 w 3701464"/>
              <a:gd name="connsiteY7" fmla="*/ 1475335 h 13015945"/>
              <a:gd name="connsiteX8" fmla="*/ 764275 w 3701464"/>
              <a:gd name="connsiteY8" fmla="*/ 1680051 h 13015945"/>
              <a:gd name="connsiteX9" fmla="*/ 846161 w 3701464"/>
              <a:gd name="connsiteY9" fmla="*/ 2116780 h 13015945"/>
              <a:gd name="connsiteX10" fmla="*/ 1078173 w 3701464"/>
              <a:gd name="connsiteY10" fmla="*/ 2594451 h 13015945"/>
              <a:gd name="connsiteX11" fmla="*/ 1105469 w 3701464"/>
              <a:gd name="connsiteY11" fmla="*/ 3099418 h 13015945"/>
              <a:gd name="connsiteX12" fmla="*/ 1433015 w 3701464"/>
              <a:gd name="connsiteY12" fmla="*/ 3536147 h 13015945"/>
              <a:gd name="connsiteX13" fmla="*/ 1746913 w 3701464"/>
              <a:gd name="connsiteY13" fmla="*/ 3768159 h 13015945"/>
              <a:gd name="connsiteX14" fmla="*/ 1951630 w 3701464"/>
              <a:gd name="connsiteY14" fmla="*/ 3727215 h 13015945"/>
              <a:gd name="connsiteX15" fmla="*/ 1965278 w 3701464"/>
              <a:gd name="connsiteY15" fmla="*/ 3467908 h 13015945"/>
              <a:gd name="connsiteX16" fmla="*/ 2101755 w 3701464"/>
              <a:gd name="connsiteY16" fmla="*/ 3154010 h 13015945"/>
              <a:gd name="connsiteX17" fmla="*/ 2279176 w 3701464"/>
              <a:gd name="connsiteY17" fmla="*/ 2881054 h 13015945"/>
              <a:gd name="connsiteX18" fmla="*/ 2497540 w 3701464"/>
              <a:gd name="connsiteY18" fmla="*/ 2881054 h 13015945"/>
              <a:gd name="connsiteX19" fmla="*/ 2593075 w 3701464"/>
              <a:gd name="connsiteY19" fmla="*/ 3044827 h 13015945"/>
              <a:gd name="connsiteX20" fmla="*/ 2538484 w 3701464"/>
              <a:gd name="connsiteY20" fmla="*/ 3413317 h 13015945"/>
              <a:gd name="connsiteX21" fmla="*/ 2524836 w 3701464"/>
              <a:gd name="connsiteY21" fmla="*/ 3618033 h 13015945"/>
              <a:gd name="connsiteX22" fmla="*/ 2934269 w 3701464"/>
              <a:gd name="connsiteY22" fmla="*/ 3986523 h 13015945"/>
              <a:gd name="connsiteX23" fmla="*/ 3016155 w 3701464"/>
              <a:gd name="connsiteY23" fmla="*/ 4314069 h 13015945"/>
              <a:gd name="connsiteX24" fmla="*/ 2688609 w 3701464"/>
              <a:gd name="connsiteY24" fmla="*/ 5160230 h 13015945"/>
              <a:gd name="connsiteX25" fmla="*/ 2688609 w 3701464"/>
              <a:gd name="connsiteY25" fmla="*/ 5719789 h 13015945"/>
              <a:gd name="connsiteX26" fmla="*/ 2019869 w 3701464"/>
              <a:gd name="connsiteY26" fmla="*/ 6538654 h 13015945"/>
              <a:gd name="connsiteX27" fmla="*/ 1637731 w 3701464"/>
              <a:gd name="connsiteY27" fmla="*/ 6989030 h 13015945"/>
              <a:gd name="connsiteX28" fmla="*/ 1719618 w 3701464"/>
              <a:gd name="connsiteY28" fmla="*/ 7534941 h 13015945"/>
              <a:gd name="connsiteX29" fmla="*/ 1651379 w 3701464"/>
              <a:gd name="connsiteY29" fmla="*/ 7971669 h 13015945"/>
              <a:gd name="connsiteX30" fmla="*/ 1487606 w 3701464"/>
              <a:gd name="connsiteY30" fmla="*/ 8381102 h 13015945"/>
              <a:gd name="connsiteX31" fmla="*/ 1473958 w 3701464"/>
              <a:gd name="connsiteY31" fmla="*/ 8708648 h 13015945"/>
              <a:gd name="connsiteX32" fmla="*/ 1734059 w 3701464"/>
              <a:gd name="connsiteY32" fmla="*/ 9421187 h 13015945"/>
              <a:gd name="connsiteX33" fmla="*/ 1702161 w 3701464"/>
              <a:gd name="connsiteY33" fmla="*/ 9580676 h 13015945"/>
              <a:gd name="connsiteX34" fmla="*/ 1404450 w 3701464"/>
              <a:gd name="connsiteY34" fmla="*/ 9676369 h 13015945"/>
              <a:gd name="connsiteX35" fmla="*/ 1319389 w 3701464"/>
              <a:gd name="connsiteY35" fmla="*/ 9942183 h 13015945"/>
              <a:gd name="connsiteX36" fmla="*/ 1638366 w 3701464"/>
              <a:gd name="connsiteY36" fmla="*/ 10101671 h 13015945"/>
              <a:gd name="connsiteX37" fmla="*/ 1936078 w 3701464"/>
              <a:gd name="connsiteY37" fmla="*/ 10197364 h 13015945"/>
              <a:gd name="connsiteX38" fmla="*/ 1946710 w 3701464"/>
              <a:gd name="connsiteY38" fmla="*/ 10473811 h 13015945"/>
              <a:gd name="connsiteX39" fmla="*/ 2106199 w 3701464"/>
              <a:gd name="connsiteY39" fmla="*/ 10612034 h 13015945"/>
              <a:gd name="connsiteX40" fmla="*/ 2286952 w 3701464"/>
              <a:gd name="connsiteY40" fmla="*/ 10601401 h 13015945"/>
              <a:gd name="connsiteX41" fmla="*/ 2520868 w 3701464"/>
              <a:gd name="connsiteY41" fmla="*/ 10760890 h 13015945"/>
              <a:gd name="connsiteX42" fmla="*/ 2839845 w 3701464"/>
              <a:gd name="connsiteY42" fmla="*/ 10835318 h 13015945"/>
              <a:gd name="connsiteX43" fmla="*/ 2903641 w 3701464"/>
              <a:gd name="connsiteY43" fmla="*/ 11026704 h 13015945"/>
              <a:gd name="connsiteX44" fmla="*/ 3211985 w 3701464"/>
              <a:gd name="connsiteY44" fmla="*/ 11196825 h 13015945"/>
              <a:gd name="connsiteX45" fmla="*/ 3190720 w 3701464"/>
              <a:gd name="connsiteY45" fmla="*/ 11547699 h 13015945"/>
              <a:gd name="connsiteX46" fmla="*/ 3658552 w 3701464"/>
              <a:gd name="connsiteY46" fmla="*/ 11983634 h 13015945"/>
              <a:gd name="connsiteX47" fmla="*/ 3637287 w 3701464"/>
              <a:gd name="connsiteY47" fmla="*/ 12515262 h 13015945"/>
              <a:gd name="connsiteX48" fmla="*/ 3521281 w 3701464"/>
              <a:gd name="connsiteY48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1132764 w 3701464"/>
              <a:gd name="connsiteY4" fmla="*/ 792947 h 13015945"/>
              <a:gd name="connsiteX5" fmla="*/ 1214651 w 3701464"/>
              <a:gd name="connsiteY5" fmla="*/ 1106845 h 13015945"/>
              <a:gd name="connsiteX6" fmla="*/ 1173707 w 3701464"/>
              <a:gd name="connsiteY6" fmla="*/ 1475335 h 13015945"/>
              <a:gd name="connsiteX7" fmla="*/ 764275 w 3701464"/>
              <a:gd name="connsiteY7" fmla="*/ 1680051 h 13015945"/>
              <a:gd name="connsiteX8" fmla="*/ 846161 w 3701464"/>
              <a:gd name="connsiteY8" fmla="*/ 2116780 h 13015945"/>
              <a:gd name="connsiteX9" fmla="*/ 1078173 w 3701464"/>
              <a:gd name="connsiteY9" fmla="*/ 2594451 h 13015945"/>
              <a:gd name="connsiteX10" fmla="*/ 1105469 w 3701464"/>
              <a:gd name="connsiteY10" fmla="*/ 3099418 h 13015945"/>
              <a:gd name="connsiteX11" fmla="*/ 1433015 w 3701464"/>
              <a:gd name="connsiteY11" fmla="*/ 3536147 h 13015945"/>
              <a:gd name="connsiteX12" fmla="*/ 1746913 w 3701464"/>
              <a:gd name="connsiteY12" fmla="*/ 3768159 h 13015945"/>
              <a:gd name="connsiteX13" fmla="*/ 1951630 w 3701464"/>
              <a:gd name="connsiteY13" fmla="*/ 3727215 h 13015945"/>
              <a:gd name="connsiteX14" fmla="*/ 1965278 w 3701464"/>
              <a:gd name="connsiteY14" fmla="*/ 3467908 h 13015945"/>
              <a:gd name="connsiteX15" fmla="*/ 2101755 w 3701464"/>
              <a:gd name="connsiteY15" fmla="*/ 3154010 h 13015945"/>
              <a:gd name="connsiteX16" fmla="*/ 2279176 w 3701464"/>
              <a:gd name="connsiteY16" fmla="*/ 2881054 h 13015945"/>
              <a:gd name="connsiteX17" fmla="*/ 2497540 w 3701464"/>
              <a:gd name="connsiteY17" fmla="*/ 2881054 h 13015945"/>
              <a:gd name="connsiteX18" fmla="*/ 2593075 w 3701464"/>
              <a:gd name="connsiteY18" fmla="*/ 3044827 h 13015945"/>
              <a:gd name="connsiteX19" fmla="*/ 2538484 w 3701464"/>
              <a:gd name="connsiteY19" fmla="*/ 3413317 h 13015945"/>
              <a:gd name="connsiteX20" fmla="*/ 2524836 w 3701464"/>
              <a:gd name="connsiteY20" fmla="*/ 3618033 h 13015945"/>
              <a:gd name="connsiteX21" fmla="*/ 2934269 w 3701464"/>
              <a:gd name="connsiteY21" fmla="*/ 3986523 h 13015945"/>
              <a:gd name="connsiteX22" fmla="*/ 3016155 w 3701464"/>
              <a:gd name="connsiteY22" fmla="*/ 4314069 h 13015945"/>
              <a:gd name="connsiteX23" fmla="*/ 2688609 w 3701464"/>
              <a:gd name="connsiteY23" fmla="*/ 5160230 h 13015945"/>
              <a:gd name="connsiteX24" fmla="*/ 2688609 w 3701464"/>
              <a:gd name="connsiteY24" fmla="*/ 5719789 h 13015945"/>
              <a:gd name="connsiteX25" fmla="*/ 2019869 w 3701464"/>
              <a:gd name="connsiteY25" fmla="*/ 6538654 h 13015945"/>
              <a:gd name="connsiteX26" fmla="*/ 1637731 w 3701464"/>
              <a:gd name="connsiteY26" fmla="*/ 6989030 h 13015945"/>
              <a:gd name="connsiteX27" fmla="*/ 1719618 w 3701464"/>
              <a:gd name="connsiteY27" fmla="*/ 7534941 h 13015945"/>
              <a:gd name="connsiteX28" fmla="*/ 1651379 w 3701464"/>
              <a:gd name="connsiteY28" fmla="*/ 7971669 h 13015945"/>
              <a:gd name="connsiteX29" fmla="*/ 1487606 w 3701464"/>
              <a:gd name="connsiteY29" fmla="*/ 8381102 h 13015945"/>
              <a:gd name="connsiteX30" fmla="*/ 1473958 w 3701464"/>
              <a:gd name="connsiteY30" fmla="*/ 8708648 h 13015945"/>
              <a:gd name="connsiteX31" fmla="*/ 1734059 w 3701464"/>
              <a:gd name="connsiteY31" fmla="*/ 9421187 h 13015945"/>
              <a:gd name="connsiteX32" fmla="*/ 1702161 w 3701464"/>
              <a:gd name="connsiteY32" fmla="*/ 9580676 h 13015945"/>
              <a:gd name="connsiteX33" fmla="*/ 1404450 w 3701464"/>
              <a:gd name="connsiteY33" fmla="*/ 9676369 h 13015945"/>
              <a:gd name="connsiteX34" fmla="*/ 1319389 w 3701464"/>
              <a:gd name="connsiteY34" fmla="*/ 9942183 h 13015945"/>
              <a:gd name="connsiteX35" fmla="*/ 1638366 w 3701464"/>
              <a:gd name="connsiteY35" fmla="*/ 10101671 h 13015945"/>
              <a:gd name="connsiteX36" fmla="*/ 1936078 w 3701464"/>
              <a:gd name="connsiteY36" fmla="*/ 10197364 h 13015945"/>
              <a:gd name="connsiteX37" fmla="*/ 1946710 w 3701464"/>
              <a:gd name="connsiteY37" fmla="*/ 10473811 h 13015945"/>
              <a:gd name="connsiteX38" fmla="*/ 2106199 w 3701464"/>
              <a:gd name="connsiteY38" fmla="*/ 10612034 h 13015945"/>
              <a:gd name="connsiteX39" fmla="*/ 2286952 w 3701464"/>
              <a:gd name="connsiteY39" fmla="*/ 10601401 h 13015945"/>
              <a:gd name="connsiteX40" fmla="*/ 2520868 w 3701464"/>
              <a:gd name="connsiteY40" fmla="*/ 10760890 h 13015945"/>
              <a:gd name="connsiteX41" fmla="*/ 2839845 w 3701464"/>
              <a:gd name="connsiteY41" fmla="*/ 10835318 h 13015945"/>
              <a:gd name="connsiteX42" fmla="*/ 2903641 w 3701464"/>
              <a:gd name="connsiteY42" fmla="*/ 11026704 h 13015945"/>
              <a:gd name="connsiteX43" fmla="*/ 3211985 w 3701464"/>
              <a:gd name="connsiteY43" fmla="*/ 11196825 h 13015945"/>
              <a:gd name="connsiteX44" fmla="*/ 3190720 w 3701464"/>
              <a:gd name="connsiteY44" fmla="*/ 11547699 h 13015945"/>
              <a:gd name="connsiteX45" fmla="*/ 3658552 w 3701464"/>
              <a:gd name="connsiteY45" fmla="*/ 11983634 h 13015945"/>
              <a:gd name="connsiteX46" fmla="*/ 3637287 w 3701464"/>
              <a:gd name="connsiteY46" fmla="*/ 12515262 h 13015945"/>
              <a:gd name="connsiteX47" fmla="*/ 3521281 w 3701464"/>
              <a:gd name="connsiteY47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1132764 w 3701464"/>
              <a:gd name="connsiteY4" fmla="*/ 792947 h 13015945"/>
              <a:gd name="connsiteX5" fmla="*/ 1214651 w 3701464"/>
              <a:gd name="connsiteY5" fmla="*/ 1106845 h 13015945"/>
              <a:gd name="connsiteX6" fmla="*/ 764275 w 3701464"/>
              <a:gd name="connsiteY6" fmla="*/ 1680051 h 13015945"/>
              <a:gd name="connsiteX7" fmla="*/ 846161 w 3701464"/>
              <a:gd name="connsiteY7" fmla="*/ 2116780 h 13015945"/>
              <a:gd name="connsiteX8" fmla="*/ 1078173 w 3701464"/>
              <a:gd name="connsiteY8" fmla="*/ 2594451 h 13015945"/>
              <a:gd name="connsiteX9" fmla="*/ 1105469 w 3701464"/>
              <a:gd name="connsiteY9" fmla="*/ 3099418 h 13015945"/>
              <a:gd name="connsiteX10" fmla="*/ 1433015 w 3701464"/>
              <a:gd name="connsiteY10" fmla="*/ 3536147 h 13015945"/>
              <a:gd name="connsiteX11" fmla="*/ 1746913 w 3701464"/>
              <a:gd name="connsiteY11" fmla="*/ 3768159 h 13015945"/>
              <a:gd name="connsiteX12" fmla="*/ 1951630 w 3701464"/>
              <a:gd name="connsiteY12" fmla="*/ 3727215 h 13015945"/>
              <a:gd name="connsiteX13" fmla="*/ 1965278 w 3701464"/>
              <a:gd name="connsiteY13" fmla="*/ 3467908 h 13015945"/>
              <a:gd name="connsiteX14" fmla="*/ 2101755 w 3701464"/>
              <a:gd name="connsiteY14" fmla="*/ 3154010 h 13015945"/>
              <a:gd name="connsiteX15" fmla="*/ 2279176 w 3701464"/>
              <a:gd name="connsiteY15" fmla="*/ 2881054 h 13015945"/>
              <a:gd name="connsiteX16" fmla="*/ 2497540 w 3701464"/>
              <a:gd name="connsiteY16" fmla="*/ 2881054 h 13015945"/>
              <a:gd name="connsiteX17" fmla="*/ 2593075 w 3701464"/>
              <a:gd name="connsiteY17" fmla="*/ 3044827 h 13015945"/>
              <a:gd name="connsiteX18" fmla="*/ 2538484 w 3701464"/>
              <a:gd name="connsiteY18" fmla="*/ 3413317 h 13015945"/>
              <a:gd name="connsiteX19" fmla="*/ 2524836 w 3701464"/>
              <a:gd name="connsiteY19" fmla="*/ 3618033 h 13015945"/>
              <a:gd name="connsiteX20" fmla="*/ 2934269 w 3701464"/>
              <a:gd name="connsiteY20" fmla="*/ 3986523 h 13015945"/>
              <a:gd name="connsiteX21" fmla="*/ 3016155 w 3701464"/>
              <a:gd name="connsiteY21" fmla="*/ 4314069 h 13015945"/>
              <a:gd name="connsiteX22" fmla="*/ 2688609 w 3701464"/>
              <a:gd name="connsiteY22" fmla="*/ 5160230 h 13015945"/>
              <a:gd name="connsiteX23" fmla="*/ 2688609 w 3701464"/>
              <a:gd name="connsiteY23" fmla="*/ 5719789 h 13015945"/>
              <a:gd name="connsiteX24" fmla="*/ 2019869 w 3701464"/>
              <a:gd name="connsiteY24" fmla="*/ 6538654 h 13015945"/>
              <a:gd name="connsiteX25" fmla="*/ 1637731 w 3701464"/>
              <a:gd name="connsiteY25" fmla="*/ 6989030 h 13015945"/>
              <a:gd name="connsiteX26" fmla="*/ 1719618 w 3701464"/>
              <a:gd name="connsiteY26" fmla="*/ 7534941 h 13015945"/>
              <a:gd name="connsiteX27" fmla="*/ 1651379 w 3701464"/>
              <a:gd name="connsiteY27" fmla="*/ 7971669 h 13015945"/>
              <a:gd name="connsiteX28" fmla="*/ 1487606 w 3701464"/>
              <a:gd name="connsiteY28" fmla="*/ 8381102 h 13015945"/>
              <a:gd name="connsiteX29" fmla="*/ 1473958 w 3701464"/>
              <a:gd name="connsiteY29" fmla="*/ 8708648 h 13015945"/>
              <a:gd name="connsiteX30" fmla="*/ 1734059 w 3701464"/>
              <a:gd name="connsiteY30" fmla="*/ 9421187 h 13015945"/>
              <a:gd name="connsiteX31" fmla="*/ 1702161 w 3701464"/>
              <a:gd name="connsiteY31" fmla="*/ 9580676 h 13015945"/>
              <a:gd name="connsiteX32" fmla="*/ 1404450 w 3701464"/>
              <a:gd name="connsiteY32" fmla="*/ 9676369 h 13015945"/>
              <a:gd name="connsiteX33" fmla="*/ 1319389 w 3701464"/>
              <a:gd name="connsiteY33" fmla="*/ 9942183 h 13015945"/>
              <a:gd name="connsiteX34" fmla="*/ 1638366 w 3701464"/>
              <a:gd name="connsiteY34" fmla="*/ 10101671 h 13015945"/>
              <a:gd name="connsiteX35" fmla="*/ 1936078 w 3701464"/>
              <a:gd name="connsiteY35" fmla="*/ 10197364 h 13015945"/>
              <a:gd name="connsiteX36" fmla="*/ 1946710 w 3701464"/>
              <a:gd name="connsiteY36" fmla="*/ 10473811 h 13015945"/>
              <a:gd name="connsiteX37" fmla="*/ 2106199 w 3701464"/>
              <a:gd name="connsiteY37" fmla="*/ 10612034 h 13015945"/>
              <a:gd name="connsiteX38" fmla="*/ 2286952 w 3701464"/>
              <a:gd name="connsiteY38" fmla="*/ 10601401 h 13015945"/>
              <a:gd name="connsiteX39" fmla="*/ 2520868 w 3701464"/>
              <a:gd name="connsiteY39" fmla="*/ 10760890 h 13015945"/>
              <a:gd name="connsiteX40" fmla="*/ 2839845 w 3701464"/>
              <a:gd name="connsiteY40" fmla="*/ 10835318 h 13015945"/>
              <a:gd name="connsiteX41" fmla="*/ 2903641 w 3701464"/>
              <a:gd name="connsiteY41" fmla="*/ 11026704 h 13015945"/>
              <a:gd name="connsiteX42" fmla="*/ 3211985 w 3701464"/>
              <a:gd name="connsiteY42" fmla="*/ 11196825 h 13015945"/>
              <a:gd name="connsiteX43" fmla="*/ 3190720 w 3701464"/>
              <a:gd name="connsiteY43" fmla="*/ 11547699 h 13015945"/>
              <a:gd name="connsiteX44" fmla="*/ 3658552 w 3701464"/>
              <a:gd name="connsiteY44" fmla="*/ 11983634 h 13015945"/>
              <a:gd name="connsiteX45" fmla="*/ 3637287 w 3701464"/>
              <a:gd name="connsiteY45" fmla="*/ 12515262 h 13015945"/>
              <a:gd name="connsiteX46" fmla="*/ 3521281 w 3701464"/>
              <a:gd name="connsiteY46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1132764 w 3701464"/>
              <a:gd name="connsiteY4" fmla="*/ 792947 h 13015945"/>
              <a:gd name="connsiteX5" fmla="*/ 764275 w 3701464"/>
              <a:gd name="connsiteY5" fmla="*/ 1680051 h 13015945"/>
              <a:gd name="connsiteX6" fmla="*/ 846161 w 3701464"/>
              <a:gd name="connsiteY6" fmla="*/ 2116780 h 13015945"/>
              <a:gd name="connsiteX7" fmla="*/ 1078173 w 3701464"/>
              <a:gd name="connsiteY7" fmla="*/ 2594451 h 13015945"/>
              <a:gd name="connsiteX8" fmla="*/ 1105469 w 3701464"/>
              <a:gd name="connsiteY8" fmla="*/ 3099418 h 13015945"/>
              <a:gd name="connsiteX9" fmla="*/ 1433015 w 3701464"/>
              <a:gd name="connsiteY9" fmla="*/ 3536147 h 13015945"/>
              <a:gd name="connsiteX10" fmla="*/ 1746913 w 3701464"/>
              <a:gd name="connsiteY10" fmla="*/ 3768159 h 13015945"/>
              <a:gd name="connsiteX11" fmla="*/ 1951630 w 3701464"/>
              <a:gd name="connsiteY11" fmla="*/ 3727215 h 13015945"/>
              <a:gd name="connsiteX12" fmla="*/ 1965278 w 3701464"/>
              <a:gd name="connsiteY12" fmla="*/ 3467908 h 13015945"/>
              <a:gd name="connsiteX13" fmla="*/ 2101755 w 3701464"/>
              <a:gd name="connsiteY13" fmla="*/ 3154010 h 13015945"/>
              <a:gd name="connsiteX14" fmla="*/ 2279176 w 3701464"/>
              <a:gd name="connsiteY14" fmla="*/ 2881054 h 13015945"/>
              <a:gd name="connsiteX15" fmla="*/ 2497540 w 3701464"/>
              <a:gd name="connsiteY15" fmla="*/ 2881054 h 13015945"/>
              <a:gd name="connsiteX16" fmla="*/ 2593075 w 3701464"/>
              <a:gd name="connsiteY16" fmla="*/ 3044827 h 13015945"/>
              <a:gd name="connsiteX17" fmla="*/ 2538484 w 3701464"/>
              <a:gd name="connsiteY17" fmla="*/ 3413317 h 13015945"/>
              <a:gd name="connsiteX18" fmla="*/ 2524836 w 3701464"/>
              <a:gd name="connsiteY18" fmla="*/ 3618033 h 13015945"/>
              <a:gd name="connsiteX19" fmla="*/ 2934269 w 3701464"/>
              <a:gd name="connsiteY19" fmla="*/ 3986523 h 13015945"/>
              <a:gd name="connsiteX20" fmla="*/ 3016155 w 3701464"/>
              <a:gd name="connsiteY20" fmla="*/ 4314069 h 13015945"/>
              <a:gd name="connsiteX21" fmla="*/ 2688609 w 3701464"/>
              <a:gd name="connsiteY21" fmla="*/ 5160230 h 13015945"/>
              <a:gd name="connsiteX22" fmla="*/ 2688609 w 3701464"/>
              <a:gd name="connsiteY22" fmla="*/ 5719789 h 13015945"/>
              <a:gd name="connsiteX23" fmla="*/ 2019869 w 3701464"/>
              <a:gd name="connsiteY23" fmla="*/ 6538654 h 13015945"/>
              <a:gd name="connsiteX24" fmla="*/ 1637731 w 3701464"/>
              <a:gd name="connsiteY24" fmla="*/ 6989030 h 13015945"/>
              <a:gd name="connsiteX25" fmla="*/ 1719618 w 3701464"/>
              <a:gd name="connsiteY25" fmla="*/ 7534941 h 13015945"/>
              <a:gd name="connsiteX26" fmla="*/ 1651379 w 3701464"/>
              <a:gd name="connsiteY26" fmla="*/ 7971669 h 13015945"/>
              <a:gd name="connsiteX27" fmla="*/ 1487606 w 3701464"/>
              <a:gd name="connsiteY27" fmla="*/ 8381102 h 13015945"/>
              <a:gd name="connsiteX28" fmla="*/ 1473958 w 3701464"/>
              <a:gd name="connsiteY28" fmla="*/ 8708648 h 13015945"/>
              <a:gd name="connsiteX29" fmla="*/ 1734059 w 3701464"/>
              <a:gd name="connsiteY29" fmla="*/ 9421187 h 13015945"/>
              <a:gd name="connsiteX30" fmla="*/ 1702161 w 3701464"/>
              <a:gd name="connsiteY30" fmla="*/ 9580676 h 13015945"/>
              <a:gd name="connsiteX31" fmla="*/ 1404450 w 3701464"/>
              <a:gd name="connsiteY31" fmla="*/ 9676369 h 13015945"/>
              <a:gd name="connsiteX32" fmla="*/ 1319389 w 3701464"/>
              <a:gd name="connsiteY32" fmla="*/ 9942183 h 13015945"/>
              <a:gd name="connsiteX33" fmla="*/ 1638366 w 3701464"/>
              <a:gd name="connsiteY33" fmla="*/ 10101671 h 13015945"/>
              <a:gd name="connsiteX34" fmla="*/ 1936078 w 3701464"/>
              <a:gd name="connsiteY34" fmla="*/ 10197364 h 13015945"/>
              <a:gd name="connsiteX35" fmla="*/ 1946710 w 3701464"/>
              <a:gd name="connsiteY35" fmla="*/ 10473811 h 13015945"/>
              <a:gd name="connsiteX36" fmla="*/ 2106199 w 3701464"/>
              <a:gd name="connsiteY36" fmla="*/ 10612034 h 13015945"/>
              <a:gd name="connsiteX37" fmla="*/ 2286952 w 3701464"/>
              <a:gd name="connsiteY37" fmla="*/ 10601401 h 13015945"/>
              <a:gd name="connsiteX38" fmla="*/ 2520868 w 3701464"/>
              <a:gd name="connsiteY38" fmla="*/ 10760890 h 13015945"/>
              <a:gd name="connsiteX39" fmla="*/ 2839845 w 3701464"/>
              <a:gd name="connsiteY39" fmla="*/ 10835318 h 13015945"/>
              <a:gd name="connsiteX40" fmla="*/ 2903641 w 3701464"/>
              <a:gd name="connsiteY40" fmla="*/ 11026704 h 13015945"/>
              <a:gd name="connsiteX41" fmla="*/ 3211985 w 3701464"/>
              <a:gd name="connsiteY41" fmla="*/ 11196825 h 13015945"/>
              <a:gd name="connsiteX42" fmla="*/ 3190720 w 3701464"/>
              <a:gd name="connsiteY42" fmla="*/ 11547699 h 13015945"/>
              <a:gd name="connsiteX43" fmla="*/ 3658552 w 3701464"/>
              <a:gd name="connsiteY43" fmla="*/ 11983634 h 13015945"/>
              <a:gd name="connsiteX44" fmla="*/ 3637287 w 3701464"/>
              <a:gd name="connsiteY44" fmla="*/ 12515262 h 13015945"/>
              <a:gd name="connsiteX45" fmla="*/ 3521281 w 3701464"/>
              <a:gd name="connsiteY45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586854 w 3701464"/>
              <a:gd name="connsiteY3" fmla="*/ 752004 h 13015945"/>
              <a:gd name="connsiteX4" fmla="*/ 764275 w 3701464"/>
              <a:gd name="connsiteY4" fmla="*/ 1680051 h 13015945"/>
              <a:gd name="connsiteX5" fmla="*/ 846161 w 3701464"/>
              <a:gd name="connsiteY5" fmla="*/ 2116780 h 13015945"/>
              <a:gd name="connsiteX6" fmla="*/ 1078173 w 3701464"/>
              <a:gd name="connsiteY6" fmla="*/ 2594451 h 13015945"/>
              <a:gd name="connsiteX7" fmla="*/ 1105469 w 3701464"/>
              <a:gd name="connsiteY7" fmla="*/ 3099418 h 13015945"/>
              <a:gd name="connsiteX8" fmla="*/ 1433015 w 3701464"/>
              <a:gd name="connsiteY8" fmla="*/ 3536147 h 13015945"/>
              <a:gd name="connsiteX9" fmla="*/ 1746913 w 3701464"/>
              <a:gd name="connsiteY9" fmla="*/ 3768159 h 13015945"/>
              <a:gd name="connsiteX10" fmla="*/ 1951630 w 3701464"/>
              <a:gd name="connsiteY10" fmla="*/ 3727215 h 13015945"/>
              <a:gd name="connsiteX11" fmla="*/ 1965278 w 3701464"/>
              <a:gd name="connsiteY11" fmla="*/ 3467908 h 13015945"/>
              <a:gd name="connsiteX12" fmla="*/ 2101755 w 3701464"/>
              <a:gd name="connsiteY12" fmla="*/ 3154010 h 13015945"/>
              <a:gd name="connsiteX13" fmla="*/ 2279176 w 3701464"/>
              <a:gd name="connsiteY13" fmla="*/ 2881054 h 13015945"/>
              <a:gd name="connsiteX14" fmla="*/ 2497540 w 3701464"/>
              <a:gd name="connsiteY14" fmla="*/ 2881054 h 13015945"/>
              <a:gd name="connsiteX15" fmla="*/ 2593075 w 3701464"/>
              <a:gd name="connsiteY15" fmla="*/ 3044827 h 13015945"/>
              <a:gd name="connsiteX16" fmla="*/ 2538484 w 3701464"/>
              <a:gd name="connsiteY16" fmla="*/ 3413317 h 13015945"/>
              <a:gd name="connsiteX17" fmla="*/ 2524836 w 3701464"/>
              <a:gd name="connsiteY17" fmla="*/ 3618033 h 13015945"/>
              <a:gd name="connsiteX18" fmla="*/ 2934269 w 3701464"/>
              <a:gd name="connsiteY18" fmla="*/ 3986523 h 13015945"/>
              <a:gd name="connsiteX19" fmla="*/ 3016155 w 3701464"/>
              <a:gd name="connsiteY19" fmla="*/ 4314069 h 13015945"/>
              <a:gd name="connsiteX20" fmla="*/ 2688609 w 3701464"/>
              <a:gd name="connsiteY20" fmla="*/ 5160230 h 13015945"/>
              <a:gd name="connsiteX21" fmla="*/ 2688609 w 3701464"/>
              <a:gd name="connsiteY21" fmla="*/ 5719789 h 13015945"/>
              <a:gd name="connsiteX22" fmla="*/ 2019869 w 3701464"/>
              <a:gd name="connsiteY22" fmla="*/ 6538654 h 13015945"/>
              <a:gd name="connsiteX23" fmla="*/ 1637731 w 3701464"/>
              <a:gd name="connsiteY23" fmla="*/ 6989030 h 13015945"/>
              <a:gd name="connsiteX24" fmla="*/ 1719618 w 3701464"/>
              <a:gd name="connsiteY24" fmla="*/ 7534941 h 13015945"/>
              <a:gd name="connsiteX25" fmla="*/ 1651379 w 3701464"/>
              <a:gd name="connsiteY25" fmla="*/ 7971669 h 13015945"/>
              <a:gd name="connsiteX26" fmla="*/ 1487606 w 3701464"/>
              <a:gd name="connsiteY26" fmla="*/ 8381102 h 13015945"/>
              <a:gd name="connsiteX27" fmla="*/ 1473958 w 3701464"/>
              <a:gd name="connsiteY27" fmla="*/ 8708648 h 13015945"/>
              <a:gd name="connsiteX28" fmla="*/ 1734059 w 3701464"/>
              <a:gd name="connsiteY28" fmla="*/ 9421187 h 13015945"/>
              <a:gd name="connsiteX29" fmla="*/ 1702161 w 3701464"/>
              <a:gd name="connsiteY29" fmla="*/ 9580676 h 13015945"/>
              <a:gd name="connsiteX30" fmla="*/ 1404450 w 3701464"/>
              <a:gd name="connsiteY30" fmla="*/ 9676369 h 13015945"/>
              <a:gd name="connsiteX31" fmla="*/ 1319389 w 3701464"/>
              <a:gd name="connsiteY31" fmla="*/ 9942183 h 13015945"/>
              <a:gd name="connsiteX32" fmla="*/ 1638366 w 3701464"/>
              <a:gd name="connsiteY32" fmla="*/ 10101671 h 13015945"/>
              <a:gd name="connsiteX33" fmla="*/ 1936078 w 3701464"/>
              <a:gd name="connsiteY33" fmla="*/ 10197364 h 13015945"/>
              <a:gd name="connsiteX34" fmla="*/ 1946710 w 3701464"/>
              <a:gd name="connsiteY34" fmla="*/ 10473811 h 13015945"/>
              <a:gd name="connsiteX35" fmla="*/ 2106199 w 3701464"/>
              <a:gd name="connsiteY35" fmla="*/ 10612034 h 13015945"/>
              <a:gd name="connsiteX36" fmla="*/ 2286952 w 3701464"/>
              <a:gd name="connsiteY36" fmla="*/ 10601401 h 13015945"/>
              <a:gd name="connsiteX37" fmla="*/ 2520868 w 3701464"/>
              <a:gd name="connsiteY37" fmla="*/ 10760890 h 13015945"/>
              <a:gd name="connsiteX38" fmla="*/ 2839845 w 3701464"/>
              <a:gd name="connsiteY38" fmla="*/ 10835318 h 13015945"/>
              <a:gd name="connsiteX39" fmla="*/ 2903641 w 3701464"/>
              <a:gd name="connsiteY39" fmla="*/ 11026704 h 13015945"/>
              <a:gd name="connsiteX40" fmla="*/ 3211985 w 3701464"/>
              <a:gd name="connsiteY40" fmla="*/ 11196825 h 13015945"/>
              <a:gd name="connsiteX41" fmla="*/ 3190720 w 3701464"/>
              <a:gd name="connsiteY41" fmla="*/ 11547699 h 13015945"/>
              <a:gd name="connsiteX42" fmla="*/ 3658552 w 3701464"/>
              <a:gd name="connsiteY42" fmla="*/ 11983634 h 13015945"/>
              <a:gd name="connsiteX43" fmla="*/ 3637287 w 3701464"/>
              <a:gd name="connsiteY43" fmla="*/ 12515262 h 13015945"/>
              <a:gd name="connsiteX44" fmla="*/ 3521281 w 3701464"/>
              <a:gd name="connsiteY44" fmla="*/ 13015945 h 13015945"/>
              <a:gd name="connsiteX0" fmla="*/ 0 w 3701464"/>
              <a:gd name="connsiteY0" fmla="*/ 42320 h 13015945"/>
              <a:gd name="connsiteX1" fmla="*/ 341194 w 3701464"/>
              <a:gd name="connsiteY1" fmla="*/ 28672 h 13015945"/>
              <a:gd name="connsiteX2" fmla="*/ 259307 w 3701464"/>
              <a:gd name="connsiteY2" fmla="*/ 369866 h 13015945"/>
              <a:gd name="connsiteX3" fmla="*/ 764275 w 3701464"/>
              <a:gd name="connsiteY3" fmla="*/ 1680051 h 13015945"/>
              <a:gd name="connsiteX4" fmla="*/ 846161 w 3701464"/>
              <a:gd name="connsiteY4" fmla="*/ 2116780 h 13015945"/>
              <a:gd name="connsiteX5" fmla="*/ 1078173 w 3701464"/>
              <a:gd name="connsiteY5" fmla="*/ 2594451 h 13015945"/>
              <a:gd name="connsiteX6" fmla="*/ 1105469 w 3701464"/>
              <a:gd name="connsiteY6" fmla="*/ 3099418 h 13015945"/>
              <a:gd name="connsiteX7" fmla="*/ 1433015 w 3701464"/>
              <a:gd name="connsiteY7" fmla="*/ 3536147 h 13015945"/>
              <a:gd name="connsiteX8" fmla="*/ 1746913 w 3701464"/>
              <a:gd name="connsiteY8" fmla="*/ 3768159 h 13015945"/>
              <a:gd name="connsiteX9" fmla="*/ 1951630 w 3701464"/>
              <a:gd name="connsiteY9" fmla="*/ 3727215 h 13015945"/>
              <a:gd name="connsiteX10" fmla="*/ 1965278 w 3701464"/>
              <a:gd name="connsiteY10" fmla="*/ 3467908 h 13015945"/>
              <a:gd name="connsiteX11" fmla="*/ 2101755 w 3701464"/>
              <a:gd name="connsiteY11" fmla="*/ 3154010 h 13015945"/>
              <a:gd name="connsiteX12" fmla="*/ 2279176 w 3701464"/>
              <a:gd name="connsiteY12" fmla="*/ 2881054 h 13015945"/>
              <a:gd name="connsiteX13" fmla="*/ 2497540 w 3701464"/>
              <a:gd name="connsiteY13" fmla="*/ 2881054 h 13015945"/>
              <a:gd name="connsiteX14" fmla="*/ 2593075 w 3701464"/>
              <a:gd name="connsiteY14" fmla="*/ 3044827 h 13015945"/>
              <a:gd name="connsiteX15" fmla="*/ 2538484 w 3701464"/>
              <a:gd name="connsiteY15" fmla="*/ 3413317 h 13015945"/>
              <a:gd name="connsiteX16" fmla="*/ 2524836 w 3701464"/>
              <a:gd name="connsiteY16" fmla="*/ 3618033 h 13015945"/>
              <a:gd name="connsiteX17" fmla="*/ 2934269 w 3701464"/>
              <a:gd name="connsiteY17" fmla="*/ 3986523 h 13015945"/>
              <a:gd name="connsiteX18" fmla="*/ 3016155 w 3701464"/>
              <a:gd name="connsiteY18" fmla="*/ 4314069 h 13015945"/>
              <a:gd name="connsiteX19" fmla="*/ 2688609 w 3701464"/>
              <a:gd name="connsiteY19" fmla="*/ 5160230 h 13015945"/>
              <a:gd name="connsiteX20" fmla="*/ 2688609 w 3701464"/>
              <a:gd name="connsiteY20" fmla="*/ 5719789 h 13015945"/>
              <a:gd name="connsiteX21" fmla="*/ 2019869 w 3701464"/>
              <a:gd name="connsiteY21" fmla="*/ 6538654 h 13015945"/>
              <a:gd name="connsiteX22" fmla="*/ 1637731 w 3701464"/>
              <a:gd name="connsiteY22" fmla="*/ 6989030 h 13015945"/>
              <a:gd name="connsiteX23" fmla="*/ 1719618 w 3701464"/>
              <a:gd name="connsiteY23" fmla="*/ 7534941 h 13015945"/>
              <a:gd name="connsiteX24" fmla="*/ 1651379 w 3701464"/>
              <a:gd name="connsiteY24" fmla="*/ 7971669 h 13015945"/>
              <a:gd name="connsiteX25" fmla="*/ 1487606 w 3701464"/>
              <a:gd name="connsiteY25" fmla="*/ 8381102 h 13015945"/>
              <a:gd name="connsiteX26" fmla="*/ 1473958 w 3701464"/>
              <a:gd name="connsiteY26" fmla="*/ 8708648 h 13015945"/>
              <a:gd name="connsiteX27" fmla="*/ 1734059 w 3701464"/>
              <a:gd name="connsiteY27" fmla="*/ 9421187 h 13015945"/>
              <a:gd name="connsiteX28" fmla="*/ 1702161 w 3701464"/>
              <a:gd name="connsiteY28" fmla="*/ 9580676 h 13015945"/>
              <a:gd name="connsiteX29" fmla="*/ 1404450 w 3701464"/>
              <a:gd name="connsiteY29" fmla="*/ 9676369 h 13015945"/>
              <a:gd name="connsiteX30" fmla="*/ 1319389 w 3701464"/>
              <a:gd name="connsiteY30" fmla="*/ 9942183 h 13015945"/>
              <a:gd name="connsiteX31" fmla="*/ 1638366 w 3701464"/>
              <a:gd name="connsiteY31" fmla="*/ 10101671 h 13015945"/>
              <a:gd name="connsiteX32" fmla="*/ 1936078 w 3701464"/>
              <a:gd name="connsiteY32" fmla="*/ 10197364 h 13015945"/>
              <a:gd name="connsiteX33" fmla="*/ 1946710 w 3701464"/>
              <a:gd name="connsiteY33" fmla="*/ 10473811 h 13015945"/>
              <a:gd name="connsiteX34" fmla="*/ 2106199 w 3701464"/>
              <a:gd name="connsiteY34" fmla="*/ 10612034 h 13015945"/>
              <a:gd name="connsiteX35" fmla="*/ 2286952 w 3701464"/>
              <a:gd name="connsiteY35" fmla="*/ 10601401 h 13015945"/>
              <a:gd name="connsiteX36" fmla="*/ 2520868 w 3701464"/>
              <a:gd name="connsiteY36" fmla="*/ 10760890 h 13015945"/>
              <a:gd name="connsiteX37" fmla="*/ 2839845 w 3701464"/>
              <a:gd name="connsiteY37" fmla="*/ 10835318 h 13015945"/>
              <a:gd name="connsiteX38" fmla="*/ 2903641 w 3701464"/>
              <a:gd name="connsiteY38" fmla="*/ 11026704 h 13015945"/>
              <a:gd name="connsiteX39" fmla="*/ 3211985 w 3701464"/>
              <a:gd name="connsiteY39" fmla="*/ 11196825 h 13015945"/>
              <a:gd name="connsiteX40" fmla="*/ 3190720 w 3701464"/>
              <a:gd name="connsiteY40" fmla="*/ 11547699 h 13015945"/>
              <a:gd name="connsiteX41" fmla="*/ 3658552 w 3701464"/>
              <a:gd name="connsiteY41" fmla="*/ 11983634 h 13015945"/>
              <a:gd name="connsiteX42" fmla="*/ 3637287 w 3701464"/>
              <a:gd name="connsiteY42" fmla="*/ 12515262 h 13015945"/>
              <a:gd name="connsiteX43" fmla="*/ 3521281 w 3701464"/>
              <a:gd name="connsiteY43" fmla="*/ 13015945 h 13015945"/>
              <a:gd name="connsiteX0" fmla="*/ 0 w 3701464"/>
              <a:gd name="connsiteY0" fmla="*/ 139081 h 13112706"/>
              <a:gd name="connsiteX1" fmla="*/ 341194 w 3701464"/>
              <a:gd name="connsiteY1" fmla="*/ 125433 h 13112706"/>
              <a:gd name="connsiteX2" fmla="*/ 764275 w 3701464"/>
              <a:gd name="connsiteY2" fmla="*/ 1776812 h 13112706"/>
              <a:gd name="connsiteX3" fmla="*/ 846161 w 3701464"/>
              <a:gd name="connsiteY3" fmla="*/ 2213541 h 13112706"/>
              <a:gd name="connsiteX4" fmla="*/ 1078173 w 3701464"/>
              <a:gd name="connsiteY4" fmla="*/ 2691212 h 13112706"/>
              <a:gd name="connsiteX5" fmla="*/ 1105469 w 3701464"/>
              <a:gd name="connsiteY5" fmla="*/ 3196179 h 13112706"/>
              <a:gd name="connsiteX6" fmla="*/ 1433015 w 3701464"/>
              <a:gd name="connsiteY6" fmla="*/ 3632908 h 13112706"/>
              <a:gd name="connsiteX7" fmla="*/ 1746913 w 3701464"/>
              <a:gd name="connsiteY7" fmla="*/ 3864920 h 13112706"/>
              <a:gd name="connsiteX8" fmla="*/ 1951630 w 3701464"/>
              <a:gd name="connsiteY8" fmla="*/ 3823976 h 13112706"/>
              <a:gd name="connsiteX9" fmla="*/ 1965278 w 3701464"/>
              <a:gd name="connsiteY9" fmla="*/ 3564669 h 13112706"/>
              <a:gd name="connsiteX10" fmla="*/ 2101755 w 3701464"/>
              <a:gd name="connsiteY10" fmla="*/ 3250771 h 13112706"/>
              <a:gd name="connsiteX11" fmla="*/ 2279176 w 3701464"/>
              <a:gd name="connsiteY11" fmla="*/ 2977815 h 13112706"/>
              <a:gd name="connsiteX12" fmla="*/ 2497540 w 3701464"/>
              <a:gd name="connsiteY12" fmla="*/ 2977815 h 13112706"/>
              <a:gd name="connsiteX13" fmla="*/ 2593075 w 3701464"/>
              <a:gd name="connsiteY13" fmla="*/ 3141588 h 13112706"/>
              <a:gd name="connsiteX14" fmla="*/ 2538484 w 3701464"/>
              <a:gd name="connsiteY14" fmla="*/ 3510078 h 13112706"/>
              <a:gd name="connsiteX15" fmla="*/ 2524836 w 3701464"/>
              <a:gd name="connsiteY15" fmla="*/ 3714794 h 13112706"/>
              <a:gd name="connsiteX16" fmla="*/ 2934269 w 3701464"/>
              <a:gd name="connsiteY16" fmla="*/ 4083284 h 13112706"/>
              <a:gd name="connsiteX17" fmla="*/ 3016155 w 3701464"/>
              <a:gd name="connsiteY17" fmla="*/ 4410830 h 13112706"/>
              <a:gd name="connsiteX18" fmla="*/ 2688609 w 3701464"/>
              <a:gd name="connsiteY18" fmla="*/ 5256991 h 13112706"/>
              <a:gd name="connsiteX19" fmla="*/ 2688609 w 3701464"/>
              <a:gd name="connsiteY19" fmla="*/ 5816550 h 13112706"/>
              <a:gd name="connsiteX20" fmla="*/ 2019869 w 3701464"/>
              <a:gd name="connsiteY20" fmla="*/ 6635415 h 13112706"/>
              <a:gd name="connsiteX21" fmla="*/ 1637731 w 3701464"/>
              <a:gd name="connsiteY21" fmla="*/ 7085791 h 13112706"/>
              <a:gd name="connsiteX22" fmla="*/ 1719618 w 3701464"/>
              <a:gd name="connsiteY22" fmla="*/ 7631702 h 13112706"/>
              <a:gd name="connsiteX23" fmla="*/ 1651379 w 3701464"/>
              <a:gd name="connsiteY23" fmla="*/ 8068430 h 13112706"/>
              <a:gd name="connsiteX24" fmla="*/ 1487606 w 3701464"/>
              <a:gd name="connsiteY24" fmla="*/ 8477863 h 13112706"/>
              <a:gd name="connsiteX25" fmla="*/ 1473958 w 3701464"/>
              <a:gd name="connsiteY25" fmla="*/ 8805409 h 13112706"/>
              <a:gd name="connsiteX26" fmla="*/ 1734059 w 3701464"/>
              <a:gd name="connsiteY26" fmla="*/ 9517948 h 13112706"/>
              <a:gd name="connsiteX27" fmla="*/ 1702161 w 3701464"/>
              <a:gd name="connsiteY27" fmla="*/ 9677437 h 13112706"/>
              <a:gd name="connsiteX28" fmla="*/ 1404450 w 3701464"/>
              <a:gd name="connsiteY28" fmla="*/ 9773130 h 13112706"/>
              <a:gd name="connsiteX29" fmla="*/ 1319389 w 3701464"/>
              <a:gd name="connsiteY29" fmla="*/ 10038944 h 13112706"/>
              <a:gd name="connsiteX30" fmla="*/ 1638366 w 3701464"/>
              <a:gd name="connsiteY30" fmla="*/ 10198432 h 13112706"/>
              <a:gd name="connsiteX31" fmla="*/ 1936078 w 3701464"/>
              <a:gd name="connsiteY31" fmla="*/ 10294125 h 13112706"/>
              <a:gd name="connsiteX32" fmla="*/ 1946710 w 3701464"/>
              <a:gd name="connsiteY32" fmla="*/ 10570572 h 13112706"/>
              <a:gd name="connsiteX33" fmla="*/ 2106199 w 3701464"/>
              <a:gd name="connsiteY33" fmla="*/ 10708795 h 13112706"/>
              <a:gd name="connsiteX34" fmla="*/ 2286952 w 3701464"/>
              <a:gd name="connsiteY34" fmla="*/ 10698162 h 13112706"/>
              <a:gd name="connsiteX35" fmla="*/ 2520868 w 3701464"/>
              <a:gd name="connsiteY35" fmla="*/ 10857651 h 13112706"/>
              <a:gd name="connsiteX36" fmla="*/ 2839845 w 3701464"/>
              <a:gd name="connsiteY36" fmla="*/ 10932079 h 13112706"/>
              <a:gd name="connsiteX37" fmla="*/ 2903641 w 3701464"/>
              <a:gd name="connsiteY37" fmla="*/ 11123465 h 13112706"/>
              <a:gd name="connsiteX38" fmla="*/ 3211985 w 3701464"/>
              <a:gd name="connsiteY38" fmla="*/ 11293586 h 13112706"/>
              <a:gd name="connsiteX39" fmla="*/ 3190720 w 3701464"/>
              <a:gd name="connsiteY39" fmla="*/ 11644460 h 13112706"/>
              <a:gd name="connsiteX40" fmla="*/ 3658552 w 3701464"/>
              <a:gd name="connsiteY40" fmla="*/ 12080395 h 13112706"/>
              <a:gd name="connsiteX41" fmla="*/ 3637287 w 3701464"/>
              <a:gd name="connsiteY41" fmla="*/ 12612023 h 13112706"/>
              <a:gd name="connsiteX42" fmla="*/ 3521281 w 3701464"/>
              <a:gd name="connsiteY42" fmla="*/ 13112706 h 13112706"/>
              <a:gd name="connsiteX0" fmla="*/ 0 w 3701464"/>
              <a:gd name="connsiteY0" fmla="*/ 0 h 12973625"/>
              <a:gd name="connsiteX1" fmla="*/ 764275 w 3701464"/>
              <a:gd name="connsiteY1" fmla="*/ 1637731 h 12973625"/>
              <a:gd name="connsiteX2" fmla="*/ 846161 w 3701464"/>
              <a:gd name="connsiteY2" fmla="*/ 2074460 h 12973625"/>
              <a:gd name="connsiteX3" fmla="*/ 1078173 w 3701464"/>
              <a:gd name="connsiteY3" fmla="*/ 2552131 h 12973625"/>
              <a:gd name="connsiteX4" fmla="*/ 1105469 w 3701464"/>
              <a:gd name="connsiteY4" fmla="*/ 3057098 h 12973625"/>
              <a:gd name="connsiteX5" fmla="*/ 1433015 w 3701464"/>
              <a:gd name="connsiteY5" fmla="*/ 3493827 h 12973625"/>
              <a:gd name="connsiteX6" fmla="*/ 1746913 w 3701464"/>
              <a:gd name="connsiteY6" fmla="*/ 3725839 h 12973625"/>
              <a:gd name="connsiteX7" fmla="*/ 1951630 w 3701464"/>
              <a:gd name="connsiteY7" fmla="*/ 3684895 h 12973625"/>
              <a:gd name="connsiteX8" fmla="*/ 1965278 w 3701464"/>
              <a:gd name="connsiteY8" fmla="*/ 3425588 h 12973625"/>
              <a:gd name="connsiteX9" fmla="*/ 2101755 w 3701464"/>
              <a:gd name="connsiteY9" fmla="*/ 3111690 h 12973625"/>
              <a:gd name="connsiteX10" fmla="*/ 2279176 w 3701464"/>
              <a:gd name="connsiteY10" fmla="*/ 2838734 h 12973625"/>
              <a:gd name="connsiteX11" fmla="*/ 2497540 w 3701464"/>
              <a:gd name="connsiteY11" fmla="*/ 2838734 h 12973625"/>
              <a:gd name="connsiteX12" fmla="*/ 2593075 w 3701464"/>
              <a:gd name="connsiteY12" fmla="*/ 3002507 h 12973625"/>
              <a:gd name="connsiteX13" fmla="*/ 2538484 w 3701464"/>
              <a:gd name="connsiteY13" fmla="*/ 3370997 h 12973625"/>
              <a:gd name="connsiteX14" fmla="*/ 2524836 w 3701464"/>
              <a:gd name="connsiteY14" fmla="*/ 3575713 h 12973625"/>
              <a:gd name="connsiteX15" fmla="*/ 2934269 w 3701464"/>
              <a:gd name="connsiteY15" fmla="*/ 3944203 h 12973625"/>
              <a:gd name="connsiteX16" fmla="*/ 3016155 w 3701464"/>
              <a:gd name="connsiteY16" fmla="*/ 4271749 h 12973625"/>
              <a:gd name="connsiteX17" fmla="*/ 2688609 w 3701464"/>
              <a:gd name="connsiteY17" fmla="*/ 5117910 h 12973625"/>
              <a:gd name="connsiteX18" fmla="*/ 2688609 w 3701464"/>
              <a:gd name="connsiteY18" fmla="*/ 5677469 h 12973625"/>
              <a:gd name="connsiteX19" fmla="*/ 2019869 w 3701464"/>
              <a:gd name="connsiteY19" fmla="*/ 6496334 h 12973625"/>
              <a:gd name="connsiteX20" fmla="*/ 1637731 w 3701464"/>
              <a:gd name="connsiteY20" fmla="*/ 6946710 h 12973625"/>
              <a:gd name="connsiteX21" fmla="*/ 1719618 w 3701464"/>
              <a:gd name="connsiteY21" fmla="*/ 7492621 h 12973625"/>
              <a:gd name="connsiteX22" fmla="*/ 1651379 w 3701464"/>
              <a:gd name="connsiteY22" fmla="*/ 7929349 h 12973625"/>
              <a:gd name="connsiteX23" fmla="*/ 1487606 w 3701464"/>
              <a:gd name="connsiteY23" fmla="*/ 8338782 h 12973625"/>
              <a:gd name="connsiteX24" fmla="*/ 1473958 w 3701464"/>
              <a:gd name="connsiteY24" fmla="*/ 8666328 h 12973625"/>
              <a:gd name="connsiteX25" fmla="*/ 1734059 w 3701464"/>
              <a:gd name="connsiteY25" fmla="*/ 9378867 h 12973625"/>
              <a:gd name="connsiteX26" fmla="*/ 1702161 w 3701464"/>
              <a:gd name="connsiteY26" fmla="*/ 9538356 h 12973625"/>
              <a:gd name="connsiteX27" fmla="*/ 1404450 w 3701464"/>
              <a:gd name="connsiteY27" fmla="*/ 9634049 h 12973625"/>
              <a:gd name="connsiteX28" fmla="*/ 1319389 w 3701464"/>
              <a:gd name="connsiteY28" fmla="*/ 9899863 h 12973625"/>
              <a:gd name="connsiteX29" fmla="*/ 1638366 w 3701464"/>
              <a:gd name="connsiteY29" fmla="*/ 10059351 h 12973625"/>
              <a:gd name="connsiteX30" fmla="*/ 1936078 w 3701464"/>
              <a:gd name="connsiteY30" fmla="*/ 10155044 h 12973625"/>
              <a:gd name="connsiteX31" fmla="*/ 1946710 w 3701464"/>
              <a:gd name="connsiteY31" fmla="*/ 10431491 h 12973625"/>
              <a:gd name="connsiteX32" fmla="*/ 2106199 w 3701464"/>
              <a:gd name="connsiteY32" fmla="*/ 10569714 h 12973625"/>
              <a:gd name="connsiteX33" fmla="*/ 2286952 w 3701464"/>
              <a:gd name="connsiteY33" fmla="*/ 10559081 h 12973625"/>
              <a:gd name="connsiteX34" fmla="*/ 2520868 w 3701464"/>
              <a:gd name="connsiteY34" fmla="*/ 10718570 h 12973625"/>
              <a:gd name="connsiteX35" fmla="*/ 2839845 w 3701464"/>
              <a:gd name="connsiteY35" fmla="*/ 10792998 h 12973625"/>
              <a:gd name="connsiteX36" fmla="*/ 2903641 w 3701464"/>
              <a:gd name="connsiteY36" fmla="*/ 10984384 h 12973625"/>
              <a:gd name="connsiteX37" fmla="*/ 3211985 w 3701464"/>
              <a:gd name="connsiteY37" fmla="*/ 11154505 h 12973625"/>
              <a:gd name="connsiteX38" fmla="*/ 3190720 w 3701464"/>
              <a:gd name="connsiteY38" fmla="*/ 11505379 h 12973625"/>
              <a:gd name="connsiteX39" fmla="*/ 3658552 w 3701464"/>
              <a:gd name="connsiteY39" fmla="*/ 11941314 h 12973625"/>
              <a:gd name="connsiteX40" fmla="*/ 3637287 w 3701464"/>
              <a:gd name="connsiteY40" fmla="*/ 12472942 h 12973625"/>
              <a:gd name="connsiteX41" fmla="*/ 3521281 w 3701464"/>
              <a:gd name="connsiteY41" fmla="*/ 12973625 h 12973625"/>
              <a:gd name="connsiteX0" fmla="*/ 0 w 2937189"/>
              <a:gd name="connsiteY0" fmla="*/ 0 h 11335894"/>
              <a:gd name="connsiteX1" fmla="*/ 81886 w 2937189"/>
              <a:gd name="connsiteY1" fmla="*/ 436729 h 11335894"/>
              <a:gd name="connsiteX2" fmla="*/ 313898 w 2937189"/>
              <a:gd name="connsiteY2" fmla="*/ 914400 h 11335894"/>
              <a:gd name="connsiteX3" fmla="*/ 341194 w 2937189"/>
              <a:gd name="connsiteY3" fmla="*/ 1419367 h 11335894"/>
              <a:gd name="connsiteX4" fmla="*/ 668740 w 2937189"/>
              <a:gd name="connsiteY4" fmla="*/ 1856096 h 11335894"/>
              <a:gd name="connsiteX5" fmla="*/ 982638 w 2937189"/>
              <a:gd name="connsiteY5" fmla="*/ 2088108 h 11335894"/>
              <a:gd name="connsiteX6" fmla="*/ 1187355 w 2937189"/>
              <a:gd name="connsiteY6" fmla="*/ 2047164 h 11335894"/>
              <a:gd name="connsiteX7" fmla="*/ 1201003 w 2937189"/>
              <a:gd name="connsiteY7" fmla="*/ 1787857 h 11335894"/>
              <a:gd name="connsiteX8" fmla="*/ 1337480 w 2937189"/>
              <a:gd name="connsiteY8" fmla="*/ 1473959 h 11335894"/>
              <a:gd name="connsiteX9" fmla="*/ 1514901 w 2937189"/>
              <a:gd name="connsiteY9" fmla="*/ 1201003 h 11335894"/>
              <a:gd name="connsiteX10" fmla="*/ 1733265 w 2937189"/>
              <a:gd name="connsiteY10" fmla="*/ 1201003 h 11335894"/>
              <a:gd name="connsiteX11" fmla="*/ 1828800 w 2937189"/>
              <a:gd name="connsiteY11" fmla="*/ 1364776 h 11335894"/>
              <a:gd name="connsiteX12" fmla="*/ 1774209 w 2937189"/>
              <a:gd name="connsiteY12" fmla="*/ 1733266 h 11335894"/>
              <a:gd name="connsiteX13" fmla="*/ 1760561 w 2937189"/>
              <a:gd name="connsiteY13" fmla="*/ 1937982 h 11335894"/>
              <a:gd name="connsiteX14" fmla="*/ 2169994 w 2937189"/>
              <a:gd name="connsiteY14" fmla="*/ 2306472 h 11335894"/>
              <a:gd name="connsiteX15" fmla="*/ 2251880 w 2937189"/>
              <a:gd name="connsiteY15" fmla="*/ 2634018 h 11335894"/>
              <a:gd name="connsiteX16" fmla="*/ 1924334 w 2937189"/>
              <a:gd name="connsiteY16" fmla="*/ 3480179 h 11335894"/>
              <a:gd name="connsiteX17" fmla="*/ 1924334 w 2937189"/>
              <a:gd name="connsiteY17" fmla="*/ 4039738 h 11335894"/>
              <a:gd name="connsiteX18" fmla="*/ 1255594 w 2937189"/>
              <a:gd name="connsiteY18" fmla="*/ 4858603 h 11335894"/>
              <a:gd name="connsiteX19" fmla="*/ 873456 w 2937189"/>
              <a:gd name="connsiteY19" fmla="*/ 5308979 h 11335894"/>
              <a:gd name="connsiteX20" fmla="*/ 955343 w 2937189"/>
              <a:gd name="connsiteY20" fmla="*/ 5854890 h 11335894"/>
              <a:gd name="connsiteX21" fmla="*/ 887104 w 2937189"/>
              <a:gd name="connsiteY21" fmla="*/ 6291618 h 11335894"/>
              <a:gd name="connsiteX22" fmla="*/ 723331 w 2937189"/>
              <a:gd name="connsiteY22" fmla="*/ 6701051 h 11335894"/>
              <a:gd name="connsiteX23" fmla="*/ 709683 w 2937189"/>
              <a:gd name="connsiteY23" fmla="*/ 7028597 h 11335894"/>
              <a:gd name="connsiteX24" fmla="*/ 969784 w 2937189"/>
              <a:gd name="connsiteY24" fmla="*/ 7741136 h 11335894"/>
              <a:gd name="connsiteX25" fmla="*/ 937886 w 2937189"/>
              <a:gd name="connsiteY25" fmla="*/ 7900625 h 11335894"/>
              <a:gd name="connsiteX26" fmla="*/ 640175 w 2937189"/>
              <a:gd name="connsiteY26" fmla="*/ 7996318 h 11335894"/>
              <a:gd name="connsiteX27" fmla="*/ 555114 w 2937189"/>
              <a:gd name="connsiteY27" fmla="*/ 8262132 h 11335894"/>
              <a:gd name="connsiteX28" fmla="*/ 874091 w 2937189"/>
              <a:gd name="connsiteY28" fmla="*/ 8421620 h 11335894"/>
              <a:gd name="connsiteX29" fmla="*/ 1171803 w 2937189"/>
              <a:gd name="connsiteY29" fmla="*/ 8517313 h 11335894"/>
              <a:gd name="connsiteX30" fmla="*/ 1182435 w 2937189"/>
              <a:gd name="connsiteY30" fmla="*/ 8793760 h 11335894"/>
              <a:gd name="connsiteX31" fmla="*/ 1341924 w 2937189"/>
              <a:gd name="connsiteY31" fmla="*/ 8931983 h 11335894"/>
              <a:gd name="connsiteX32" fmla="*/ 1522677 w 2937189"/>
              <a:gd name="connsiteY32" fmla="*/ 8921350 h 11335894"/>
              <a:gd name="connsiteX33" fmla="*/ 1756593 w 2937189"/>
              <a:gd name="connsiteY33" fmla="*/ 9080839 h 11335894"/>
              <a:gd name="connsiteX34" fmla="*/ 2075570 w 2937189"/>
              <a:gd name="connsiteY34" fmla="*/ 9155267 h 11335894"/>
              <a:gd name="connsiteX35" fmla="*/ 2139366 w 2937189"/>
              <a:gd name="connsiteY35" fmla="*/ 9346653 h 11335894"/>
              <a:gd name="connsiteX36" fmla="*/ 2447710 w 2937189"/>
              <a:gd name="connsiteY36" fmla="*/ 9516774 h 11335894"/>
              <a:gd name="connsiteX37" fmla="*/ 2426445 w 2937189"/>
              <a:gd name="connsiteY37" fmla="*/ 9867648 h 11335894"/>
              <a:gd name="connsiteX38" fmla="*/ 2894277 w 2937189"/>
              <a:gd name="connsiteY38" fmla="*/ 10303583 h 11335894"/>
              <a:gd name="connsiteX39" fmla="*/ 2873012 w 2937189"/>
              <a:gd name="connsiteY39" fmla="*/ 10835211 h 11335894"/>
              <a:gd name="connsiteX40" fmla="*/ 2757006 w 2937189"/>
              <a:gd name="connsiteY40" fmla="*/ 11335894 h 11335894"/>
              <a:gd name="connsiteX0" fmla="*/ 0 w 2855303"/>
              <a:gd name="connsiteY0" fmla="*/ 0 h 10899165"/>
              <a:gd name="connsiteX1" fmla="*/ 232012 w 2855303"/>
              <a:gd name="connsiteY1" fmla="*/ 477671 h 10899165"/>
              <a:gd name="connsiteX2" fmla="*/ 259308 w 2855303"/>
              <a:gd name="connsiteY2" fmla="*/ 982638 h 10899165"/>
              <a:gd name="connsiteX3" fmla="*/ 586854 w 2855303"/>
              <a:gd name="connsiteY3" fmla="*/ 1419367 h 10899165"/>
              <a:gd name="connsiteX4" fmla="*/ 900752 w 2855303"/>
              <a:gd name="connsiteY4" fmla="*/ 1651379 h 10899165"/>
              <a:gd name="connsiteX5" fmla="*/ 1105469 w 2855303"/>
              <a:gd name="connsiteY5" fmla="*/ 1610435 h 10899165"/>
              <a:gd name="connsiteX6" fmla="*/ 1119117 w 2855303"/>
              <a:gd name="connsiteY6" fmla="*/ 1351128 h 10899165"/>
              <a:gd name="connsiteX7" fmla="*/ 1255594 w 2855303"/>
              <a:gd name="connsiteY7" fmla="*/ 1037230 h 10899165"/>
              <a:gd name="connsiteX8" fmla="*/ 1433015 w 2855303"/>
              <a:gd name="connsiteY8" fmla="*/ 764274 h 10899165"/>
              <a:gd name="connsiteX9" fmla="*/ 1651379 w 2855303"/>
              <a:gd name="connsiteY9" fmla="*/ 764274 h 10899165"/>
              <a:gd name="connsiteX10" fmla="*/ 1746914 w 2855303"/>
              <a:gd name="connsiteY10" fmla="*/ 928047 h 10899165"/>
              <a:gd name="connsiteX11" fmla="*/ 1692323 w 2855303"/>
              <a:gd name="connsiteY11" fmla="*/ 1296537 h 10899165"/>
              <a:gd name="connsiteX12" fmla="*/ 1678675 w 2855303"/>
              <a:gd name="connsiteY12" fmla="*/ 1501253 h 10899165"/>
              <a:gd name="connsiteX13" fmla="*/ 2088108 w 2855303"/>
              <a:gd name="connsiteY13" fmla="*/ 1869743 h 10899165"/>
              <a:gd name="connsiteX14" fmla="*/ 2169994 w 2855303"/>
              <a:gd name="connsiteY14" fmla="*/ 2197289 h 10899165"/>
              <a:gd name="connsiteX15" fmla="*/ 1842448 w 2855303"/>
              <a:gd name="connsiteY15" fmla="*/ 3043450 h 10899165"/>
              <a:gd name="connsiteX16" fmla="*/ 1842448 w 2855303"/>
              <a:gd name="connsiteY16" fmla="*/ 3603009 h 10899165"/>
              <a:gd name="connsiteX17" fmla="*/ 1173708 w 2855303"/>
              <a:gd name="connsiteY17" fmla="*/ 4421874 h 10899165"/>
              <a:gd name="connsiteX18" fmla="*/ 791570 w 2855303"/>
              <a:gd name="connsiteY18" fmla="*/ 4872250 h 10899165"/>
              <a:gd name="connsiteX19" fmla="*/ 873457 w 2855303"/>
              <a:gd name="connsiteY19" fmla="*/ 5418161 h 10899165"/>
              <a:gd name="connsiteX20" fmla="*/ 805218 w 2855303"/>
              <a:gd name="connsiteY20" fmla="*/ 5854889 h 10899165"/>
              <a:gd name="connsiteX21" fmla="*/ 641445 w 2855303"/>
              <a:gd name="connsiteY21" fmla="*/ 6264322 h 10899165"/>
              <a:gd name="connsiteX22" fmla="*/ 627797 w 2855303"/>
              <a:gd name="connsiteY22" fmla="*/ 6591868 h 10899165"/>
              <a:gd name="connsiteX23" fmla="*/ 887898 w 2855303"/>
              <a:gd name="connsiteY23" fmla="*/ 7304407 h 10899165"/>
              <a:gd name="connsiteX24" fmla="*/ 856000 w 2855303"/>
              <a:gd name="connsiteY24" fmla="*/ 7463896 h 10899165"/>
              <a:gd name="connsiteX25" fmla="*/ 558289 w 2855303"/>
              <a:gd name="connsiteY25" fmla="*/ 7559589 h 10899165"/>
              <a:gd name="connsiteX26" fmla="*/ 473228 w 2855303"/>
              <a:gd name="connsiteY26" fmla="*/ 7825403 h 10899165"/>
              <a:gd name="connsiteX27" fmla="*/ 792205 w 2855303"/>
              <a:gd name="connsiteY27" fmla="*/ 7984891 h 10899165"/>
              <a:gd name="connsiteX28" fmla="*/ 1089917 w 2855303"/>
              <a:gd name="connsiteY28" fmla="*/ 8080584 h 10899165"/>
              <a:gd name="connsiteX29" fmla="*/ 1100549 w 2855303"/>
              <a:gd name="connsiteY29" fmla="*/ 8357031 h 10899165"/>
              <a:gd name="connsiteX30" fmla="*/ 1260038 w 2855303"/>
              <a:gd name="connsiteY30" fmla="*/ 8495254 h 10899165"/>
              <a:gd name="connsiteX31" fmla="*/ 1440791 w 2855303"/>
              <a:gd name="connsiteY31" fmla="*/ 8484621 h 10899165"/>
              <a:gd name="connsiteX32" fmla="*/ 1674707 w 2855303"/>
              <a:gd name="connsiteY32" fmla="*/ 8644110 h 10899165"/>
              <a:gd name="connsiteX33" fmla="*/ 1993684 w 2855303"/>
              <a:gd name="connsiteY33" fmla="*/ 8718538 h 10899165"/>
              <a:gd name="connsiteX34" fmla="*/ 2057480 w 2855303"/>
              <a:gd name="connsiteY34" fmla="*/ 8909924 h 10899165"/>
              <a:gd name="connsiteX35" fmla="*/ 2365824 w 2855303"/>
              <a:gd name="connsiteY35" fmla="*/ 9080045 h 10899165"/>
              <a:gd name="connsiteX36" fmla="*/ 2344559 w 2855303"/>
              <a:gd name="connsiteY36" fmla="*/ 9430919 h 10899165"/>
              <a:gd name="connsiteX37" fmla="*/ 2812391 w 2855303"/>
              <a:gd name="connsiteY37" fmla="*/ 9866854 h 10899165"/>
              <a:gd name="connsiteX38" fmla="*/ 2791126 w 2855303"/>
              <a:gd name="connsiteY38" fmla="*/ 10398482 h 10899165"/>
              <a:gd name="connsiteX39" fmla="*/ 2675120 w 2855303"/>
              <a:gd name="connsiteY39" fmla="*/ 10899165 h 10899165"/>
              <a:gd name="connsiteX0" fmla="*/ 0 w 2623291"/>
              <a:gd name="connsiteY0" fmla="*/ 0 h 10421494"/>
              <a:gd name="connsiteX1" fmla="*/ 27296 w 2623291"/>
              <a:gd name="connsiteY1" fmla="*/ 504967 h 10421494"/>
              <a:gd name="connsiteX2" fmla="*/ 354842 w 2623291"/>
              <a:gd name="connsiteY2" fmla="*/ 941696 h 10421494"/>
              <a:gd name="connsiteX3" fmla="*/ 668740 w 2623291"/>
              <a:gd name="connsiteY3" fmla="*/ 1173708 h 10421494"/>
              <a:gd name="connsiteX4" fmla="*/ 873457 w 2623291"/>
              <a:gd name="connsiteY4" fmla="*/ 1132764 h 10421494"/>
              <a:gd name="connsiteX5" fmla="*/ 887105 w 2623291"/>
              <a:gd name="connsiteY5" fmla="*/ 873457 h 10421494"/>
              <a:gd name="connsiteX6" fmla="*/ 1023582 w 2623291"/>
              <a:gd name="connsiteY6" fmla="*/ 559559 h 10421494"/>
              <a:gd name="connsiteX7" fmla="*/ 1201003 w 2623291"/>
              <a:gd name="connsiteY7" fmla="*/ 286603 h 10421494"/>
              <a:gd name="connsiteX8" fmla="*/ 1419367 w 2623291"/>
              <a:gd name="connsiteY8" fmla="*/ 286603 h 10421494"/>
              <a:gd name="connsiteX9" fmla="*/ 1514902 w 2623291"/>
              <a:gd name="connsiteY9" fmla="*/ 450376 h 10421494"/>
              <a:gd name="connsiteX10" fmla="*/ 1460311 w 2623291"/>
              <a:gd name="connsiteY10" fmla="*/ 818866 h 10421494"/>
              <a:gd name="connsiteX11" fmla="*/ 1446663 w 2623291"/>
              <a:gd name="connsiteY11" fmla="*/ 1023582 h 10421494"/>
              <a:gd name="connsiteX12" fmla="*/ 1856096 w 2623291"/>
              <a:gd name="connsiteY12" fmla="*/ 1392072 h 10421494"/>
              <a:gd name="connsiteX13" fmla="*/ 1937982 w 2623291"/>
              <a:gd name="connsiteY13" fmla="*/ 1719618 h 10421494"/>
              <a:gd name="connsiteX14" fmla="*/ 1610436 w 2623291"/>
              <a:gd name="connsiteY14" fmla="*/ 2565779 h 10421494"/>
              <a:gd name="connsiteX15" fmla="*/ 1610436 w 2623291"/>
              <a:gd name="connsiteY15" fmla="*/ 3125338 h 10421494"/>
              <a:gd name="connsiteX16" fmla="*/ 941696 w 2623291"/>
              <a:gd name="connsiteY16" fmla="*/ 3944203 h 10421494"/>
              <a:gd name="connsiteX17" fmla="*/ 559558 w 2623291"/>
              <a:gd name="connsiteY17" fmla="*/ 4394579 h 10421494"/>
              <a:gd name="connsiteX18" fmla="*/ 641445 w 2623291"/>
              <a:gd name="connsiteY18" fmla="*/ 4940490 h 10421494"/>
              <a:gd name="connsiteX19" fmla="*/ 573206 w 2623291"/>
              <a:gd name="connsiteY19" fmla="*/ 5377218 h 10421494"/>
              <a:gd name="connsiteX20" fmla="*/ 409433 w 2623291"/>
              <a:gd name="connsiteY20" fmla="*/ 5786651 h 10421494"/>
              <a:gd name="connsiteX21" fmla="*/ 395785 w 2623291"/>
              <a:gd name="connsiteY21" fmla="*/ 6114197 h 10421494"/>
              <a:gd name="connsiteX22" fmla="*/ 655886 w 2623291"/>
              <a:gd name="connsiteY22" fmla="*/ 6826736 h 10421494"/>
              <a:gd name="connsiteX23" fmla="*/ 623988 w 2623291"/>
              <a:gd name="connsiteY23" fmla="*/ 6986225 h 10421494"/>
              <a:gd name="connsiteX24" fmla="*/ 326277 w 2623291"/>
              <a:gd name="connsiteY24" fmla="*/ 7081918 h 10421494"/>
              <a:gd name="connsiteX25" fmla="*/ 241216 w 2623291"/>
              <a:gd name="connsiteY25" fmla="*/ 7347732 h 10421494"/>
              <a:gd name="connsiteX26" fmla="*/ 560193 w 2623291"/>
              <a:gd name="connsiteY26" fmla="*/ 7507220 h 10421494"/>
              <a:gd name="connsiteX27" fmla="*/ 857905 w 2623291"/>
              <a:gd name="connsiteY27" fmla="*/ 7602913 h 10421494"/>
              <a:gd name="connsiteX28" fmla="*/ 868537 w 2623291"/>
              <a:gd name="connsiteY28" fmla="*/ 7879360 h 10421494"/>
              <a:gd name="connsiteX29" fmla="*/ 1028026 w 2623291"/>
              <a:gd name="connsiteY29" fmla="*/ 8017583 h 10421494"/>
              <a:gd name="connsiteX30" fmla="*/ 1208779 w 2623291"/>
              <a:gd name="connsiteY30" fmla="*/ 8006950 h 10421494"/>
              <a:gd name="connsiteX31" fmla="*/ 1442695 w 2623291"/>
              <a:gd name="connsiteY31" fmla="*/ 8166439 h 10421494"/>
              <a:gd name="connsiteX32" fmla="*/ 1761672 w 2623291"/>
              <a:gd name="connsiteY32" fmla="*/ 8240867 h 10421494"/>
              <a:gd name="connsiteX33" fmla="*/ 1825468 w 2623291"/>
              <a:gd name="connsiteY33" fmla="*/ 8432253 h 10421494"/>
              <a:gd name="connsiteX34" fmla="*/ 2133812 w 2623291"/>
              <a:gd name="connsiteY34" fmla="*/ 8602374 h 10421494"/>
              <a:gd name="connsiteX35" fmla="*/ 2112547 w 2623291"/>
              <a:gd name="connsiteY35" fmla="*/ 8953248 h 10421494"/>
              <a:gd name="connsiteX36" fmla="*/ 2580379 w 2623291"/>
              <a:gd name="connsiteY36" fmla="*/ 9389183 h 10421494"/>
              <a:gd name="connsiteX37" fmla="*/ 2559114 w 2623291"/>
              <a:gd name="connsiteY37" fmla="*/ 9920811 h 10421494"/>
              <a:gd name="connsiteX38" fmla="*/ 2443108 w 2623291"/>
              <a:gd name="connsiteY38" fmla="*/ 10421494 h 10421494"/>
              <a:gd name="connsiteX0" fmla="*/ 0 w 2595995"/>
              <a:gd name="connsiteY0" fmla="*/ 246074 h 10162601"/>
              <a:gd name="connsiteX1" fmla="*/ 327546 w 2595995"/>
              <a:gd name="connsiteY1" fmla="*/ 682803 h 10162601"/>
              <a:gd name="connsiteX2" fmla="*/ 641444 w 2595995"/>
              <a:gd name="connsiteY2" fmla="*/ 914815 h 10162601"/>
              <a:gd name="connsiteX3" fmla="*/ 846161 w 2595995"/>
              <a:gd name="connsiteY3" fmla="*/ 873871 h 10162601"/>
              <a:gd name="connsiteX4" fmla="*/ 859809 w 2595995"/>
              <a:gd name="connsiteY4" fmla="*/ 614564 h 10162601"/>
              <a:gd name="connsiteX5" fmla="*/ 996286 w 2595995"/>
              <a:gd name="connsiteY5" fmla="*/ 300666 h 10162601"/>
              <a:gd name="connsiteX6" fmla="*/ 1173707 w 2595995"/>
              <a:gd name="connsiteY6" fmla="*/ 27710 h 10162601"/>
              <a:gd name="connsiteX7" fmla="*/ 1392071 w 2595995"/>
              <a:gd name="connsiteY7" fmla="*/ 27710 h 10162601"/>
              <a:gd name="connsiteX8" fmla="*/ 1487606 w 2595995"/>
              <a:gd name="connsiteY8" fmla="*/ 191483 h 10162601"/>
              <a:gd name="connsiteX9" fmla="*/ 1433015 w 2595995"/>
              <a:gd name="connsiteY9" fmla="*/ 559973 h 10162601"/>
              <a:gd name="connsiteX10" fmla="*/ 1419367 w 2595995"/>
              <a:gd name="connsiteY10" fmla="*/ 764689 h 10162601"/>
              <a:gd name="connsiteX11" fmla="*/ 1828800 w 2595995"/>
              <a:gd name="connsiteY11" fmla="*/ 1133179 h 10162601"/>
              <a:gd name="connsiteX12" fmla="*/ 1910686 w 2595995"/>
              <a:gd name="connsiteY12" fmla="*/ 1460725 h 10162601"/>
              <a:gd name="connsiteX13" fmla="*/ 1583140 w 2595995"/>
              <a:gd name="connsiteY13" fmla="*/ 2306886 h 10162601"/>
              <a:gd name="connsiteX14" fmla="*/ 1583140 w 2595995"/>
              <a:gd name="connsiteY14" fmla="*/ 2866445 h 10162601"/>
              <a:gd name="connsiteX15" fmla="*/ 914400 w 2595995"/>
              <a:gd name="connsiteY15" fmla="*/ 3685310 h 10162601"/>
              <a:gd name="connsiteX16" fmla="*/ 532262 w 2595995"/>
              <a:gd name="connsiteY16" fmla="*/ 4135686 h 10162601"/>
              <a:gd name="connsiteX17" fmla="*/ 614149 w 2595995"/>
              <a:gd name="connsiteY17" fmla="*/ 4681597 h 10162601"/>
              <a:gd name="connsiteX18" fmla="*/ 545910 w 2595995"/>
              <a:gd name="connsiteY18" fmla="*/ 5118325 h 10162601"/>
              <a:gd name="connsiteX19" fmla="*/ 382137 w 2595995"/>
              <a:gd name="connsiteY19" fmla="*/ 5527758 h 10162601"/>
              <a:gd name="connsiteX20" fmla="*/ 368489 w 2595995"/>
              <a:gd name="connsiteY20" fmla="*/ 5855304 h 10162601"/>
              <a:gd name="connsiteX21" fmla="*/ 628590 w 2595995"/>
              <a:gd name="connsiteY21" fmla="*/ 6567843 h 10162601"/>
              <a:gd name="connsiteX22" fmla="*/ 596692 w 2595995"/>
              <a:gd name="connsiteY22" fmla="*/ 6727332 h 10162601"/>
              <a:gd name="connsiteX23" fmla="*/ 298981 w 2595995"/>
              <a:gd name="connsiteY23" fmla="*/ 6823025 h 10162601"/>
              <a:gd name="connsiteX24" fmla="*/ 213920 w 2595995"/>
              <a:gd name="connsiteY24" fmla="*/ 7088839 h 10162601"/>
              <a:gd name="connsiteX25" fmla="*/ 532897 w 2595995"/>
              <a:gd name="connsiteY25" fmla="*/ 7248327 h 10162601"/>
              <a:gd name="connsiteX26" fmla="*/ 830609 w 2595995"/>
              <a:gd name="connsiteY26" fmla="*/ 7344020 h 10162601"/>
              <a:gd name="connsiteX27" fmla="*/ 841241 w 2595995"/>
              <a:gd name="connsiteY27" fmla="*/ 7620467 h 10162601"/>
              <a:gd name="connsiteX28" fmla="*/ 1000730 w 2595995"/>
              <a:gd name="connsiteY28" fmla="*/ 7758690 h 10162601"/>
              <a:gd name="connsiteX29" fmla="*/ 1181483 w 2595995"/>
              <a:gd name="connsiteY29" fmla="*/ 7748057 h 10162601"/>
              <a:gd name="connsiteX30" fmla="*/ 1415399 w 2595995"/>
              <a:gd name="connsiteY30" fmla="*/ 7907546 h 10162601"/>
              <a:gd name="connsiteX31" fmla="*/ 1734376 w 2595995"/>
              <a:gd name="connsiteY31" fmla="*/ 7981974 h 10162601"/>
              <a:gd name="connsiteX32" fmla="*/ 1798172 w 2595995"/>
              <a:gd name="connsiteY32" fmla="*/ 8173360 h 10162601"/>
              <a:gd name="connsiteX33" fmla="*/ 2106516 w 2595995"/>
              <a:gd name="connsiteY33" fmla="*/ 8343481 h 10162601"/>
              <a:gd name="connsiteX34" fmla="*/ 2085251 w 2595995"/>
              <a:gd name="connsiteY34" fmla="*/ 8694355 h 10162601"/>
              <a:gd name="connsiteX35" fmla="*/ 2553083 w 2595995"/>
              <a:gd name="connsiteY35" fmla="*/ 9130290 h 10162601"/>
              <a:gd name="connsiteX36" fmla="*/ 2531818 w 2595995"/>
              <a:gd name="connsiteY36" fmla="*/ 9661918 h 10162601"/>
              <a:gd name="connsiteX37" fmla="*/ 2415812 w 2595995"/>
              <a:gd name="connsiteY37" fmla="*/ 10162601 h 10162601"/>
              <a:gd name="connsiteX0" fmla="*/ 128927 w 2397376"/>
              <a:gd name="connsiteY0" fmla="*/ 682803 h 10162601"/>
              <a:gd name="connsiteX1" fmla="*/ 442825 w 2397376"/>
              <a:gd name="connsiteY1" fmla="*/ 914815 h 10162601"/>
              <a:gd name="connsiteX2" fmla="*/ 647542 w 2397376"/>
              <a:gd name="connsiteY2" fmla="*/ 873871 h 10162601"/>
              <a:gd name="connsiteX3" fmla="*/ 661190 w 2397376"/>
              <a:gd name="connsiteY3" fmla="*/ 614564 h 10162601"/>
              <a:gd name="connsiteX4" fmla="*/ 797667 w 2397376"/>
              <a:gd name="connsiteY4" fmla="*/ 300666 h 10162601"/>
              <a:gd name="connsiteX5" fmla="*/ 975088 w 2397376"/>
              <a:gd name="connsiteY5" fmla="*/ 27710 h 10162601"/>
              <a:gd name="connsiteX6" fmla="*/ 1193452 w 2397376"/>
              <a:gd name="connsiteY6" fmla="*/ 27710 h 10162601"/>
              <a:gd name="connsiteX7" fmla="*/ 1288987 w 2397376"/>
              <a:gd name="connsiteY7" fmla="*/ 191483 h 10162601"/>
              <a:gd name="connsiteX8" fmla="*/ 1234396 w 2397376"/>
              <a:gd name="connsiteY8" fmla="*/ 559973 h 10162601"/>
              <a:gd name="connsiteX9" fmla="*/ 1220748 w 2397376"/>
              <a:gd name="connsiteY9" fmla="*/ 764689 h 10162601"/>
              <a:gd name="connsiteX10" fmla="*/ 1630181 w 2397376"/>
              <a:gd name="connsiteY10" fmla="*/ 1133179 h 10162601"/>
              <a:gd name="connsiteX11" fmla="*/ 1712067 w 2397376"/>
              <a:gd name="connsiteY11" fmla="*/ 1460725 h 10162601"/>
              <a:gd name="connsiteX12" fmla="*/ 1384521 w 2397376"/>
              <a:gd name="connsiteY12" fmla="*/ 2306886 h 10162601"/>
              <a:gd name="connsiteX13" fmla="*/ 1384521 w 2397376"/>
              <a:gd name="connsiteY13" fmla="*/ 2866445 h 10162601"/>
              <a:gd name="connsiteX14" fmla="*/ 715781 w 2397376"/>
              <a:gd name="connsiteY14" fmla="*/ 3685310 h 10162601"/>
              <a:gd name="connsiteX15" fmla="*/ 333643 w 2397376"/>
              <a:gd name="connsiteY15" fmla="*/ 4135686 h 10162601"/>
              <a:gd name="connsiteX16" fmla="*/ 415530 w 2397376"/>
              <a:gd name="connsiteY16" fmla="*/ 4681597 h 10162601"/>
              <a:gd name="connsiteX17" fmla="*/ 347291 w 2397376"/>
              <a:gd name="connsiteY17" fmla="*/ 5118325 h 10162601"/>
              <a:gd name="connsiteX18" fmla="*/ 183518 w 2397376"/>
              <a:gd name="connsiteY18" fmla="*/ 5527758 h 10162601"/>
              <a:gd name="connsiteX19" fmla="*/ 169870 w 2397376"/>
              <a:gd name="connsiteY19" fmla="*/ 5855304 h 10162601"/>
              <a:gd name="connsiteX20" fmla="*/ 429971 w 2397376"/>
              <a:gd name="connsiteY20" fmla="*/ 6567843 h 10162601"/>
              <a:gd name="connsiteX21" fmla="*/ 398073 w 2397376"/>
              <a:gd name="connsiteY21" fmla="*/ 6727332 h 10162601"/>
              <a:gd name="connsiteX22" fmla="*/ 100362 w 2397376"/>
              <a:gd name="connsiteY22" fmla="*/ 6823025 h 10162601"/>
              <a:gd name="connsiteX23" fmla="*/ 15301 w 2397376"/>
              <a:gd name="connsiteY23" fmla="*/ 7088839 h 10162601"/>
              <a:gd name="connsiteX24" fmla="*/ 334278 w 2397376"/>
              <a:gd name="connsiteY24" fmla="*/ 7248327 h 10162601"/>
              <a:gd name="connsiteX25" fmla="*/ 631990 w 2397376"/>
              <a:gd name="connsiteY25" fmla="*/ 7344020 h 10162601"/>
              <a:gd name="connsiteX26" fmla="*/ 642622 w 2397376"/>
              <a:gd name="connsiteY26" fmla="*/ 7620467 h 10162601"/>
              <a:gd name="connsiteX27" fmla="*/ 802111 w 2397376"/>
              <a:gd name="connsiteY27" fmla="*/ 7758690 h 10162601"/>
              <a:gd name="connsiteX28" fmla="*/ 982864 w 2397376"/>
              <a:gd name="connsiteY28" fmla="*/ 7748057 h 10162601"/>
              <a:gd name="connsiteX29" fmla="*/ 1216780 w 2397376"/>
              <a:gd name="connsiteY29" fmla="*/ 7907546 h 10162601"/>
              <a:gd name="connsiteX30" fmla="*/ 1535757 w 2397376"/>
              <a:gd name="connsiteY30" fmla="*/ 7981974 h 10162601"/>
              <a:gd name="connsiteX31" fmla="*/ 1599553 w 2397376"/>
              <a:gd name="connsiteY31" fmla="*/ 8173360 h 10162601"/>
              <a:gd name="connsiteX32" fmla="*/ 1907897 w 2397376"/>
              <a:gd name="connsiteY32" fmla="*/ 8343481 h 10162601"/>
              <a:gd name="connsiteX33" fmla="*/ 1886632 w 2397376"/>
              <a:gd name="connsiteY33" fmla="*/ 8694355 h 10162601"/>
              <a:gd name="connsiteX34" fmla="*/ 2354464 w 2397376"/>
              <a:gd name="connsiteY34" fmla="*/ 9130290 h 10162601"/>
              <a:gd name="connsiteX35" fmla="*/ 2333199 w 2397376"/>
              <a:gd name="connsiteY35" fmla="*/ 9661918 h 10162601"/>
              <a:gd name="connsiteX36" fmla="*/ 2217193 w 2397376"/>
              <a:gd name="connsiteY36" fmla="*/ 10162601 h 10162601"/>
              <a:gd name="connsiteX0" fmla="*/ 442825 w 2397376"/>
              <a:gd name="connsiteY0" fmla="*/ 914815 h 10162601"/>
              <a:gd name="connsiteX1" fmla="*/ 647542 w 2397376"/>
              <a:gd name="connsiteY1" fmla="*/ 873871 h 10162601"/>
              <a:gd name="connsiteX2" fmla="*/ 661190 w 2397376"/>
              <a:gd name="connsiteY2" fmla="*/ 614564 h 10162601"/>
              <a:gd name="connsiteX3" fmla="*/ 797667 w 2397376"/>
              <a:gd name="connsiteY3" fmla="*/ 300666 h 10162601"/>
              <a:gd name="connsiteX4" fmla="*/ 975088 w 2397376"/>
              <a:gd name="connsiteY4" fmla="*/ 27710 h 10162601"/>
              <a:gd name="connsiteX5" fmla="*/ 1193452 w 2397376"/>
              <a:gd name="connsiteY5" fmla="*/ 27710 h 10162601"/>
              <a:gd name="connsiteX6" fmla="*/ 1288987 w 2397376"/>
              <a:gd name="connsiteY6" fmla="*/ 191483 h 10162601"/>
              <a:gd name="connsiteX7" fmla="*/ 1234396 w 2397376"/>
              <a:gd name="connsiteY7" fmla="*/ 559973 h 10162601"/>
              <a:gd name="connsiteX8" fmla="*/ 1220748 w 2397376"/>
              <a:gd name="connsiteY8" fmla="*/ 764689 h 10162601"/>
              <a:gd name="connsiteX9" fmla="*/ 1630181 w 2397376"/>
              <a:gd name="connsiteY9" fmla="*/ 1133179 h 10162601"/>
              <a:gd name="connsiteX10" fmla="*/ 1712067 w 2397376"/>
              <a:gd name="connsiteY10" fmla="*/ 1460725 h 10162601"/>
              <a:gd name="connsiteX11" fmla="*/ 1384521 w 2397376"/>
              <a:gd name="connsiteY11" fmla="*/ 2306886 h 10162601"/>
              <a:gd name="connsiteX12" fmla="*/ 1384521 w 2397376"/>
              <a:gd name="connsiteY12" fmla="*/ 2866445 h 10162601"/>
              <a:gd name="connsiteX13" fmla="*/ 715781 w 2397376"/>
              <a:gd name="connsiteY13" fmla="*/ 3685310 h 10162601"/>
              <a:gd name="connsiteX14" fmla="*/ 333643 w 2397376"/>
              <a:gd name="connsiteY14" fmla="*/ 4135686 h 10162601"/>
              <a:gd name="connsiteX15" fmla="*/ 415530 w 2397376"/>
              <a:gd name="connsiteY15" fmla="*/ 4681597 h 10162601"/>
              <a:gd name="connsiteX16" fmla="*/ 347291 w 2397376"/>
              <a:gd name="connsiteY16" fmla="*/ 5118325 h 10162601"/>
              <a:gd name="connsiteX17" fmla="*/ 183518 w 2397376"/>
              <a:gd name="connsiteY17" fmla="*/ 5527758 h 10162601"/>
              <a:gd name="connsiteX18" fmla="*/ 169870 w 2397376"/>
              <a:gd name="connsiteY18" fmla="*/ 5855304 h 10162601"/>
              <a:gd name="connsiteX19" fmla="*/ 429971 w 2397376"/>
              <a:gd name="connsiteY19" fmla="*/ 6567843 h 10162601"/>
              <a:gd name="connsiteX20" fmla="*/ 398073 w 2397376"/>
              <a:gd name="connsiteY20" fmla="*/ 6727332 h 10162601"/>
              <a:gd name="connsiteX21" fmla="*/ 100362 w 2397376"/>
              <a:gd name="connsiteY21" fmla="*/ 6823025 h 10162601"/>
              <a:gd name="connsiteX22" fmla="*/ 15301 w 2397376"/>
              <a:gd name="connsiteY22" fmla="*/ 7088839 h 10162601"/>
              <a:gd name="connsiteX23" fmla="*/ 334278 w 2397376"/>
              <a:gd name="connsiteY23" fmla="*/ 7248327 h 10162601"/>
              <a:gd name="connsiteX24" fmla="*/ 631990 w 2397376"/>
              <a:gd name="connsiteY24" fmla="*/ 7344020 h 10162601"/>
              <a:gd name="connsiteX25" fmla="*/ 642622 w 2397376"/>
              <a:gd name="connsiteY25" fmla="*/ 7620467 h 10162601"/>
              <a:gd name="connsiteX26" fmla="*/ 802111 w 2397376"/>
              <a:gd name="connsiteY26" fmla="*/ 7758690 h 10162601"/>
              <a:gd name="connsiteX27" fmla="*/ 982864 w 2397376"/>
              <a:gd name="connsiteY27" fmla="*/ 7748057 h 10162601"/>
              <a:gd name="connsiteX28" fmla="*/ 1216780 w 2397376"/>
              <a:gd name="connsiteY28" fmla="*/ 7907546 h 10162601"/>
              <a:gd name="connsiteX29" fmla="*/ 1535757 w 2397376"/>
              <a:gd name="connsiteY29" fmla="*/ 7981974 h 10162601"/>
              <a:gd name="connsiteX30" fmla="*/ 1599553 w 2397376"/>
              <a:gd name="connsiteY30" fmla="*/ 8173360 h 10162601"/>
              <a:gd name="connsiteX31" fmla="*/ 1907897 w 2397376"/>
              <a:gd name="connsiteY31" fmla="*/ 8343481 h 10162601"/>
              <a:gd name="connsiteX32" fmla="*/ 1886632 w 2397376"/>
              <a:gd name="connsiteY32" fmla="*/ 8694355 h 10162601"/>
              <a:gd name="connsiteX33" fmla="*/ 2354464 w 2397376"/>
              <a:gd name="connsiteY33" fmla="*/ 9130290 h 10162601"/>
              <a:gd name="connsiteX34" fmla="*/ 2333199 w 2397376"/>
              <a:gd name="connsiteY34" fmla="*/ 9661918 h 10162601"/>
              <a:gd name="connsiteX35" fmla="*/ 2217193 w 2397376"/>
              <a:gd name="connsiteY35" fmla="*/ 10162601 h 10162601"/>
              <a:gd name="connsiteX0" fmla="*/ 647542 w 2397376"/>
              <a:gd name="connsiteY0" fmla="*/ 873871 h 10162601"/>
              <a:gd name="connsiteX1" fmla="*/ 661190 w 2397376"/>
              <a:gd name="connsiteY1" fmla="*/ 614564 h 10162601"/>
              <a:gd name="connsiteX2" fmla="*/ 797667 w 2397376"/>
              <a:gd name="connsiteY2" fmla="*/ 300666 h 10162601"/>
              <a:gd name="connsiteX3" fmla="*/ 975088 w 2397376"/>
              <a:gd name="connsiteY3" fmla="*/ 27710 h 10162601"/>
              <a:gd name="connsiteX4" fmla="*/ 1193452 w 2397376"/>
              <a:gd name="connsiteY4" fmla="*/ 27710 h 10162601"/>
              <a:gd name="connsiteX5" fmla="*/ 1288987 w 2397376"/>
              <a:gd name="connsiteY5" fmla="*/ 191483 h 10162601"/>
              <a:gd name="connsiteX6" fmla="*/ 1234396 w 2397376"/>
              <a:gd name="connsiteY6" fmla="*/ 559973 h 10162601"/>
              <a:gd name="connsiteX7" fmla="*/ 1220748 w 2397376"/>
              <a:gd name="connsiteY7" fmla="*/ 764689 h 10162601"/>
              <a:gd name="connsiteX8" fmla="*/ 1630181 w 2397376"/>
              <a:gd name="connsiteY8" fmla="*/ 1133179 h 10162601"/>
              <a:gd name="connsiteX9" fmla="*/ 1712067 w 2397376"/>
              <a:gd name="connsiteY9" fmla="*/ 1460725 h 10162601"/>
              <a:gd name="connsiteX10" fmla="*/ 1384521 w 2397376"/>
              <a:gd name="connsiteY10" fmla="*/ 2306886 h 10162601"/>
              <a:gd name="connsiteX11" fmla="*/ 1384521 w 2397376"/>
              <a:gd name="connsiteY11" fmla="*/ 2866445 h 10162601"/>
              <a:gd name="connsiteX12" fmla="*/ 715781 w 2397376"/>
              <a:gd name="connsiteY12" fmla="*/ 3685310 h 10162601"/>
              <a:gd name="connsiteX13" fmla="*/ 333643 w 2397376"/>
              <a:gd name="connsiteY13" fmla="*/ 4135686 h 10162601"/>
              <a:gd name="connsiteX14" fmla="*/ 415530 w 2397376"/>
              <a:gd name="connsiteY14" fmla="*/ 4681597 h 10162601"/>
              <a:gd name="connsiteX15" fmla="*/ 347291 w 2397376"/>
              <a:gd name="connsiteY15" fmla="*/ 5118325 h 10162601"/>
              <a:gd name="connsiteX16" fmla="*/ 183518 w 2397376"/>
              <a:gd name="connsiteY16" fmla="*/ 5527758 h 10162601"/>
              <a:gd name="connsiteX17" fmla="*/ 169870 w 2397376"/>
              <a:gd name="connsiteY17" fmla="*/ 5855304 h 10162601"/>
              <a:gd name="connsiteX18" fmla="*/ 429971 w 2397376"/>
              <a:gd name="connsiteY18" fmla="*/ 6567843 h 10162601"/>
              <a:gd name="connsiteX19" fmla="*/ 398073 w 2397376"/>
              <a:gd name="connsiteY19" fmla="*/ 6727332 h 10162601"/>
              <a:gd name="connsiteX20" fmla="*/ 100362 w 2397376"/>
              <a:gd name="connsiteY20" fmla="*/ 6823025 h 10162601"/>
              <a:gd name="connsiteX21" fmla="*/ 15301 w 2397376"/>
              <a:gd name="connsiteY21" fmla="*/ 7088839 h 10162601"/>
              <a:gd name="connsiteX22" fmla="*/ 334278 w 2397376"/>
              <a:gd name="connsiteY22" fmla="*/ 7248327 h 10162601"/>
              <a:gd name="connsiteX23" fmla="*/ 631990 w 2397376"/>
              <a:gd name="connsiteY23" fmla="*/ 7344020 h 10162601"/>
              <a:gd name="connsiteX24" fmla="*/ 642622 w 2397376"/>
              <a:gd name="connsiteY24" fmla="*/ 7620467 h 10162601"/>
              <a:gd name="connsiteX25" fmla="*/ 802111 w 2397376"/>
              <a:gd name="connsiteY25" fmla="*/ 7758690 h 10162601"/>
              <a:gd name="connsiteX26" fmla="*/ 982864 w 2397376"/>
              <a:gd name="connsiteY26" fmla="*/ 7748057 h 10162601"/>
              <a:gd name="connsiteX27" fmla="*/ 1216780 w 2397376"/>
              <a:gd name="connsiteY27" fmla="*/ 7907546 h 10162601"/>
              <a:gd name="connsiteX28" fmla="*/ 1535757 w 2397376"/>
              <a:gd name="connsiteY28" fmla="*/ 7981974 h 10162601"/>
              <a:gd name="connsiteX29" fmla="*/ 1599553 w 2397376"/>
              <a:gd name="connsiteY29" fmla="*/ 8173360 h 10162601"/>
              <a:gd name="connsiteX30" fmla="*/ 1907897 w 2397376"/>
              <a:gd name="connsiteY30" fmla="*/ 8343481 h 10162601"/>
              <a:gd name="connsiteX31" fmla="*/ 1886632 w 2397376"/>
              <a:gd name="connsiteY31" fmla="*/ 8694355 h 10162601"/>
              <a:gd name="connsiteX32" fmla="*/ 2354464 w 2397376"/>
              <a:gd name="connsiteY32" fmla="*/ 9130290 h 10162601"/>
              <a:gd name="connsiteX33" fmla="*/ 2333199 w 2397376"/>
              <a:gd name="connsiteY33" fmla="*/ 9661918 h 10162601"/>
              <a:gd name="connsiteX34" fmla="*/ 2217193 w 2397376"/>
              <a:gd name="connsiteY34" fmla="*/ 10162601 h 10162601"/>
              <a:gd name="connsiteX0" fmla="*/ 661190 w 2397376"/>
              <a:gd name="connsiteY0" fmla="*/ 614564 h 10162601"/>
              <a:gd name="connsiteX1" fmla="*/ 797667 w 2397376"/>
              <a:gd name="connsiteY1" fmla="*/ 300666 h 10162601"/>
              <a:gd name="connsiteX2" fmla="*/ 975088 w 2397376"/>
              <a:gd name="connsiteY2" fmla="*/ 27710 h 10162601"/>
              <a:gd name="connsiteX3" fmla="*/ 1193452 w 2397376"/>
              <a:gd name="connsiteY3" fmla="*/ 27710 h 10162601"/>
              <a:gd name="connsiteX4" fmla="*/ 1288987 w 2397376"/>
              <a:gd name="connsiteY4" fmla="*/ 191483 h 10162601"/>
              <a:gd name="connsiteX5" fmla="*/ 1234396 w 2397376"/>
              <a:gd name="connsiteY5" fmla="*/ 559973 h 10162601"/>
              <a:gd name="connsiteX6" fmla="*/ 1220748 w 2397376"/>
              <a:gd name="connsiteY6" fmla="*/ 764689 h 10162601"/>
              <a:gd name="connsiteX7" fmla="*/ 1630181 w 2397376"/>
              <a:gd name="connsiteY7" fmla="*/ 1133179 h 10162601"/>
              <a:gd name="connsiteX8" fmla="*/ 1712067 w 2397376"/>
              <a:gd name="connsiteY8" fmla="*/ 1460725 h 10162601"/>
              <a:gd name="connsiteX9" fmla="*/ 1384521 w 2397376"/>
              <a:gd name="connsiteY9" fmla="*/ 2306886 h 10162601"/>
              <a:gd name="connsiteX10" fmla="*/ 1384521 w 2397376"/>
              <a:gd name="connsiteY10" fmla="*/ 2866445 h 10162601"/>
              <a:gd name="connsiteX11" fmla="*/ 715781 w 2397376"/>
              <a:gd name="connsiteY11" fmla="*/ 3685310 h 10162601"/>
              <a:gd name="connsiteX12" fmla="*/ 333643 w 2397376"/>
              <a:gd name="connsiteY12" fmla="*/ 4135686 h 10162601"/>
              <a:gd name="connsiteX13" fmla="*/ 415530 w 2397376"/>
              <a:gd name="connsiteY13" fmla="*/ 4681597 h 10162601"/>
              <a:gd name="connsiteX14" fmla="*/ 347291 w 2397376"/>
              <a:gd name="connsiteY14" fmla="*/ 5118325 h 10162601"/>
              <a:gd name="connsiteX15" fmla="*/ 183518 w 2397376"/>
              <a:gd name="connsiteY15" fmla="*/ 5527758 h 10162601"/>
              <a:gd name="connsiteX16" fmla="*/ 169870 w 2397376"/>
              <a:gd name="connsiteY16" fmla="*/ 5855304 h 10162601"/>
              <a:gd name="connsiteX17" fmla="*/ 429971 w 2397376"/>
              <a:gd name="connsiteY17" fmla="*/ 6567843 h 10162601"/>
              <a:gd name="connsiteX18" fmla="*/ 398073 w 2397376"/>
              <a:gd name="connsiteY18" fmla="*/ 6727332 h 10162601"/>
              <a:gd name="connsiteX19" fmla="*/ 100362 w 2397376"/>
              <a:gd name="connsiteY19" fmla="*/ 6823025 h 10162601"/>
              <a:gd name="connsiteX20" fmla="*/ 15301 w 2397376"/>
              <a:gd name="connsiteY20" fmla="*/ 7088839 h 10162601"/>
              <a:gd name="connsiteX21" fmla="*/ 334278 w 2397376"/>
              <a:gd name="connsiteY21" fmla="*/ 7248327 h 10162601"/>
              <a:gd name="connsiteX22" fmla="*/ 631990 w 2397376"/>
              <a:gd name="connsiteY22" fmla="*/ 7344020 h 10162601"/>
              <a:gd name="connsiteX23" fmla="*/ 642622 w 2397376"/>
              <a:gd name="connsiteY23" fmla="*/ 7620467 h 10162601"/>
              <a:gd name="connsiteX24" fmla="*/ 802111 w 2397376"/>
              <a:gd name="connsiteY24" fmla="*/ 7758690 h 10162601"/>
              <a:gd name="connsiteX25" fmla="*/ 982864 w 2397376"/>
              <a:gd name="connsiteY25" fmla="*/ 7748057 h 10162601"/>
              <a:gd name="connsiteX26" fmla="*/ 1216780 w 2397376"/>
              <a:gd name="connsiteY26" fmla="*/ 7907546 h 10162601"/>
              <a:gd name="connsiteX27" fmla="*/ 1535757 w 2397376"/>
              <a:gd name="connsiteY27" fmla="*/ 7981974 h 10162601"/>
              <a:gd name="connsiteX28" fmla="*/ 1599553 w 2397376"/>
              <a:gd name="connsiteY28" fmla="*/ 8173360 h 10162601"/>
              <a:gd name="connsiteX29" fmla="*/ 1907897 w 2397376"/>
              <a:gd name="connsiteY29" fmla="*/ 8343481 h 10162601"/>
              <a:gd name="connsiteX30" fmla="*/ 1886632 w 2397376"/>
              <a:gd name="connsiteY30" fmla="*/ 8694355 h 10162601"/>
              <a:gd name="connsiteX31" fmla="*/ 2354464 w 2397376"/>
              <a:gd name="connsiteY31" fmla="*/ 9130290 h 10162601"/>
              <a:gd name="connsiteX32" fmla="*/ 2333199 w 2397376"/>
              <a:gd name="connsiteY32" fmla="*/ 9661918 h 10162601"/>
              <a:gd name="connsiteX33" fmla="*/ 2217193 w 2397376"/>
              <a:gd name="connsiteY33" fmla="*/ 10162601 h 10162601"/>
              <a:gd name="connsiteX0" fmla="*/ 797667 w 2397376"/>
              <a:gd name="connsiteY0" fmla="*/ 300666 h 10162601"/>
              <a:gd name="connsiteX1" fmla="*/ 975088 w 2397376"/>
              <a:gd name="connsiteY1" fmla="*/ 27710 h 10162601"/>
              <a:gd name="connsiteX2" fmla="*/ 1193452 w 2397376"/>
              <a:gd name="connsiteY2" fmla="*/ 27710 h 10162601"/>
              <a:gd name="connsiteX3" fmla="*/ 1288987 w 2397376"/>
              <a:gd name="connsiteY3" fmla="*/ 191483 h 10162601"/>
              <a:gd name="connsiteX4" fmla="*/ 1234396 w 2397376"/>
              <a:gd name="connsiteY4" fmla="*/ 559973 h 10162601"/>
              <a:gd name="connsiteX5" fmla="*/ 1220748 w 2397376"/>
              <a:gd name="connsiteY5" fmla="*/ 764689 h 10162601"/>
              <a:gd name="connsiteX6" fmla="*/ 1630181 w 2397376"/>
              <a:gd name="connsiteY6" fmla="*/ 1133179 h 10162601"/>
              <a:gd name="connsiteX7" fmla="*/ 1712067 w 2397376"/>
              <a:gd name="connsiteY7" fmla="*/ 1460725 h 10162601"/>
              <a:gd name="connsiteX8" fmla="*/ 1384521 w 2397376"/>
              <a:gd name="connsiteY8" fmla="*/ 2306886 h 10162601"/>
              <a:gd name="connsiteX9" fmla="*/ 1384521 w 2397376"/>
              <a:gd name="connsiteY9" fmla="*/ 2866445 h 10162601"/>
              <a:gd name="connsiteX10" fmla="*/ 715781 w 2397376"/>
              <a:gd name="connsiteY10" fmla="*/ 3685310 h 10162601"/>
              <a:gd name="connsiteX11" fmla="*/ 333643 w 2397376"/>
              <a:gd name="connsiteY11" fmla="*/ 4135686 h 10162601"/>
              <a:gd name="connsiteX12" fmla="*/ 415530 w 2397376"/>
              <a:gd name="connsiteY12" fmla="*/ 4681597 h 10162601"/>
              <a:gd name="connsiteX13" fmla="*/ 347291 w 2397376"/>
              <a:gd name="connsiteY13" fmla="*/ 5118325 h 10162601"/>
              <a:gd name="connsiteX14" fmla="*/ 183518 w 2397376"/>
              <a:gd name="connsiteY14" fmla="*/ 5527758 h 10162601"/>
              <a:gd name="connsiteX15" fmla="*/ 169870 w 2397376"/>
              <a:gd name="connsiteY15" fmla="*/ 5855304 h 10162601"/>
              <a:gd name="connsiteX16" fmla="*/ 429971 w 2397376"/>
              <a:gd name="connsiteY16" fmla="*/ 6567843 h 10162601"/>
              <a:gd name="connsiteX17" fmla="*/ 398073 w 2397376"/>
              <a:gd name="connsiteY17" fmla="*/ 6727332 h 10162601"/>
              <a:gd name="connsiteX18" fmla="*/ 100362 w 2397376"/>
              <a:gd name="connsiteY18" fmla="*/ 6823025 h 10162601"/>
              <a:gd name="connsiteX19" fmla="*/ 15301 w 2397376"/>
              <a:gd name="connsiteY19" fmla="*/ 7088839 h 10162601"/>
              <a:gd name="connsiteX20" fmla="*/ 334278 w 2397376"/>
              <a:gd name="connsiteY20" fmla="*/ 7248327 h 10162601"/>
              <a:gd name="connsiteX21" fmla="*/ 631990 w 2397376"/>
              <a:gd name="connsiteY21" fmla="*/ 7344020 h 10162601"/>
              <a:gd name="connsiteX22" fmla="*/ 642622 w 2397376"/>
              <a:gd name="connsiteY22" fmla="*/ 7620467 h 10162601"/>
              <a:gd name="connsiteX23" fmla="*/ 802111 w 2397376"/>
              <a:gd name="connsiteY23" fmla="*/ 7758690 h 10162601"/>
              <a:gd name="connsiteX24" fmla="*/ 982864 w 2397376"/>
              <a:gd name="connsiteY24" fmla="*/ 7748057 h 10162601"/>
              <a:gd name="connsiteX25" fmla="*/ 1216780 w 2397376"/>
              <a:gd name="connsiteY25" fmla="*/ 7907546 h 10162601"/>
              <a:gd name="connsiteX26" fmla="*/ 1535757 w 2397376"/>
              <a:gd name="connsiteY26" fmla="*/ 7981974 h 10162601"/>
              <a:gd name="connsiteX27" fmla="*/ 1599553 w 2397376"/>
              <a:gd name="connsiteY27" fmla="*/ 8173360 h 10162601"/>
              <a:gd name="connsiteX28" fmla="*/ 1907897 w 2397376"/>
              <a:gd name="connsiteY28" fmla="*/ 8343481 h 10162601"/>
              <a:gd name="connsiteX29" fmla="*/ 1886632 w 2397376"/>
              <a:gd name="connsiteY29" fmla="*/ 8694355 h 10162601"/>
              <a:gd name="connsiteX30" fmla="*/ 2354464 w 2397376"/>
              <a:gd name="connsiteY30" fmla="*/ 9130290 h 10162601"/>
              <a:gd name="connsiteX31" fmla="*/ 2333199 w 2397376"/>
              <a:gd name="connsiteY31" fmla="*/ 9661918 h 10162601"/>
              <a:gd name="connsiteX32" fmla="*/ 2217193 w 2397376"/>
              <a:gd name="connsiteY32" fmla="*/ 10162601 h 10162601"/>
              <a:gd name="connsiteX0" fmla="*/ 975088 w 2397376"/>
              <a:gd name="connsiteY0" fmla="*/ 27710 h 10162601"/>
              <a:gd name="connsiteX1" fmla="*/ 1193452 w 2397376"/>
              <a:gd name="connsiteY1" fmla="*/ 27710 h 10162601"/>
              <a:gd name="connsiteX2" fmla="*/ 1288987 w 2397376"/>
              <a:gd name="connsiteY2" fmla="*/ 191483 h 10162601"/>
              <a:gd name="connsiteX3" fmla="*/ 1234396 w 2397376"/>
              <a:gd name="connsiteY3" fmla="*/ 559973 h 10162601"/>
              <a:gd name="connsiteX4" fmla="*/ 1220748 w 2397376"/>
              <a:gd name="connsiteY4" fmla="*/ 764689 h 10162601"/>
              <a:gd name="connsiteX5" fmla="*/ 1630181 w 2397376"/>
              <a:gd name="connsiteY5" fmla="*/ 1133179 h 10162601"/>
              <a:gd name="connsiteX6" fmla="*/ 1712067 w 2397376"/>
              <a:gd name="connsiteY6" fmla="*/ 1460725 h 10162601"/>
              <a:gd name="connsiteX7" fmla="*/ 1384521 w 2397376"/>
              <a:gd name="connsiteY7" fmla="*/ 2306886 h 10162601"/>
              <a:gd name="connsiteX8" fmla="*/ 1384521 w 2397376"/>
              <a:gd name="connsiteY8" fmla="*/ 2866445 h 10162601"/>
              <a:gd name="connsiteX9" fmla="*/ 715781 w 2397376"/>
              <a:gd name="connsiteY9" fmla="*/ 3685310 h 10162601"/>
              <a:gd name="connsiteX10" fmla="*/ 333643 w 2397376"/>
              <a:gd name="connsiteY10" fmla="*/ 4135686 h 10162601"/>
              <a:gd name="connsiteX11" fmla="*/ 415530 w 2397376"/>
              <a:gd name="connsiteY11" fmla="*/ 4681597 h 10162601"/>
              <a:gd name="connsiteX12" fmla="*/ 347291 w 2397376"/>
              <a:gd name="connsiteY12" fmla="*/ 5118325 h 10162601"/>
              <a:gd name="connsiteX13" fmla="*/ 183518 w 2397376"/>
              <a:gd name="connsiteY13" fmla="*/ 5527758 h 10162601"/>
              <a:gd name="connsiteX14" fmla="*/ 169870 w 2397376"/>
              <a:gd name="connsiteY14" fmla="*/ 5855304 h 10162601"/>
              <a:gd name="connsiteX15" fmla="*/ 429971 w 2397376"/>
              <a:gd name="connsiteY15" fmla="*/ 6567843 h 10162601"/>
              <a:gd name="connsiteX16" fmla="*/ 398073 w 2397376"/>
              <a:gd name="connsiteY16" fmla="*/ 6727332 h 10162601"/>
              <a:gd name="connsiteX17" fmla="*/ 100362 w 2397376"/>
              <a:gd name="connsiteY17" fmla="*/ 6823025 h 10162601"/>
              <a:gd name="connsiteX18" fmla="*/ 15301 w 2397376"/>
              <a:gd name="connsiteY18" fmla="*/ 7088839 h 10162601"/>
              <a:gd name="connsiteX19" fmla="*/ 334278 w 2397376"/>
              <a:gd name="connsiteY19" fmla="*/ 7248327 h 10162601"/>
              <a:gd name="connsiteX20" fmla="*/ 631990 w 2397376"/>
              <a:gd name="connsiteY20" fmla="*/ 7344020 h 10162601"/>
              <a:gd name="connsiteX21" fmla="*/ 642622 w 2397376"/>
              <a:gd name="connsiteY21" fmla="*/ 7620467 h 10162601"/>
              <a:gd name="connsiteX22" fmla="*/ 802111 w 2397376"/>
              <a:gd name="connsiteY22" fmla="*/ 7758690 h 10162601"/>
              <a:gd name="connsiteX23" fmla="*/ 982864 w 2397376"/>
              <a:gd name="connsiteY23" fmla="*/ 7748057 h 10162601"/>
              <a:gd name="connsiteX24" fmla="*/ 1216780 w 2397376"/>
              <a:gd name="connsiteY24" fmla="*/ 7907546 h 10162601"/>
              <a:gd name="connsiteX25" fmla="*/ 1535757 w 2397376"/>
              <a:gd name="connsiteY25" fmla="*/ 7981974 h 10162601"/>
              <a:gd name="connsiteX26" fmla="*/ 1599553 w 2397376"/>
              <a:gd name="connsiteY26" fmla="*/ 8173360 h 10162601"/>
              <a:gd name="connsiteX27" fmla="*/ 1907897 w 2397376"/>
              <a:gd name="connsiteY27" fmla="*/ 8343481 h 10162601"/>
              <a:gd name="connsiteX28" fmla="*/ 1886632 w 2397376"/>
              <a:gd name="connsiteY28" fmla="*/ 8694355 h 10162601"/>
              <a:gd name="connsiteX29" fmla="*/ 2354464 w 2397376"/>
              <a:gd name="connsiteY29" fmla="*/ 9130290 h 10162601"/>
              <a:gd name="connsiteX30" fmla="*/ 2333199 w 2397376"/>
              <a:gd name="connsiteY30" fmla="*/ 9661918 h 10162601"/>
              <a:gd name="connsiteX31" fmla="*/ 2217193 w 2397376"/>
              <a:gd name="connsiteY31" fmla="*/ 10162601 h 10162601"/>
              <a:gd name="connsiteX0" fmla="*/ 1193452 w 2397376"/>
              <a:gd name="connsiteY0" fmla="*/ 0 h 10134891"/>
              <a:gd name="connsiteX1" fmla="*/ 1288987 w 2397376"/>
              <a:gd name="connsiteY1" fmla="*/ 163773 h 10134891"/>
              <a:gd name="connsiteX2" fmla="*/ 1234396 w 2397376"/>
              <a:gd name="connsiteY2" fmla="*/ 532263 h 10134891"/>
              <a:gd name="connsiteX3" fmla="*/ 1220748 w 2397376"/>
              <a:gd name="connsiteY3" fmla="*/ 736979 h 10134891"/>
              <a:gd name="connsiteX4" fmla="*/ 1630181 w 2397376"/>
              <a:gd name="connsiteY4" fmla="*/ 1105469 h 10134891"/>
              <a:gd name="connsiteX5" fmla="*/ 1712067 w 2397376"/>
              <a:gd name="connsiteY5" fmla="*/ 1433015 h 10134891"/>
              <a:gd name="connsiteX6" fmla="*/ 1384521 w 2397376"/>
              <a:gd name="connsiteY6" fmla="*/ 2279176 h 10134891"/>
              <a:gd name="connsiteX7" fmla="*/ 1384521 w 2397376"/>
              <a:gd name="connsiteY7" fmla="*/ 2838735 h 10134891"/>
              <a:gd name="connsiteX8" fmla="*/ 715781 w 2397376"/>
              <a:gd name="connsiteY8" fmla="*/ 3657600 h 10134891"/>
              <a:gd name="connsiteX9" fmla="*/ 333643 w 2397376"/>
              <a:gd name="connsiteY9" fmla="*/ 4107976 h 10134891"/>
              <a:gd name="connsiteX10" fmla="*/ 415530 w 2397376"/>
              <a:gd name="connsiteY10" fmla="*/ 4653887 h 10134891"/>
              <a:gd name="connsiteX11" fmla="*/ 347291 w 2397376"/>
              <a:gd name="connsiteY11" fmla="*/ 5090615 h 10134891"/>
              <a:gd name="connsiteX12" fmla="*/ 183518 w 2397376"/>
              <a:gd name="connsiteY12" fmla="*/ 5500048 h 10134891"/>
              <a:gd name="connsiteX13" fmla="*/ 169870 w 2397376"/>
              <a:gd name="connsiteY13" fmla="*/ 5827594 h 10134891"/>
              <a:gd name="connsiteX14" fmla="*/ 429971 w 2397376"/>
              <a:gd name="connsiteY14" fmla="*/ 6540133 h 10134891"/>
              <a:gd name="connsiteX15" fmla="*/ 398073 w 2397376"/>
              <a:gd name="connsiteY15" fmla="*/ 6699622 h 10134891"/>
              <a:gd name="connsiteX16" fmla="*/ 100362 w 2397376"/>
              <a:gd name="connsiteY16" fmla="*/ 6795315 h 10134891"/>
              <a:gd name="connsiteX17" fmla="*/ 15301 w 2397376"/>
              <a:gd name="connsiteY17" fmla="*/ 7061129 h 10134891"/>
              <a:gd name="connsiteX18" fmla="*/ 334278 w 2397376"/>
              <a:gd name="connsiteY18" fmla="*/ 7220617 h 10134891"/>
              <a:gd name="connsiteX19" fmla="*/ 631990 w 2397376"/>
              <a:gd name="connsiteY19" fmla="*/ 7316310 h 10134891"/>
              <a:gd name="connsiteX20" fmla="*/ 642622 w 2397376"/>
              <a:gd name="connsiteY20" fmla="*/ 7592757 h 10134891"/>
              <a:gd name="connsiteX21" fmla="*/ 802111 w 2397376"/>
              <a:gd name="connsiteY21" fmla="*/ 7730980 h 10134891"/>
              <a:gd name="connsiteX22" fmla="*/ 982864 w 2397376"/>
              <a:gd name="connsiteY22" fmla="*/ 7720347 h 10134891"/>
              <a:gd name="connsiteX23" fmla="*/ 1216780 w 2397376"/>
              <a:gd name="connsiteY23" fmla="*/ 7879836 h 10134891"/>
              <a:gd name="connsiteX24" fmla="*/ 1535757 w 2397376"/>
              <a:gd name="connsiteY24" fmla="*/ 7954264 h 10134891"/>
              <a:gd name="connsiteX25" fmla="*/ 1599553 w 2397376"/>
              <a:gd name="connsiteY25" fmla="*/ 8145650 h 10134891"/>
              <a:gd name="connsiteX26" fmla="*/ 1907897 w 2397376"/>
              <a:gd name="connsiteY26" fmla="*/ 8315771 h 10134891"/>
              <a:gd name="connsiteX27" fmla="*/ 1886632 w 2397376"/>
              <a:gd name="connsiteY27" fmla="*/ 8666645 h 10134891"/>
              <a:gd name="connsiteX28" fmla="*/ 2354464 w 2397376"/>
              <a:gd name="connsiteY28" fmla="*/ 9102580 h 10134891"/>
              <a:gd name="connsiteX29" fmla="*/ 2333199 w 2397376"/>
              <a:gd name="connsiteY29" fmla="*/ 9634208 h 10134891"/>
              <a:gd name="connsiteX30" fmla="*/ 2217193 w 2397376"/>
              <a:gd name="connsiteY30" fmla="*/ 10134891 h 10134891"/>
              <a:gd name="connsiteX0" fmla="*/ 1288987 w 2397376"/>
              <a:gd name="connsiteY0" fmla="*/ 0 h 9971118"/>
              <a:gd name="connsiteX1" fmla="*/ 1234396 w 2397376"/>
              <a:gd name="connsiteY1" fmla="*/ 368490 h 9971118"/>
              <a:gd name="connsiteX2" fmla="*/ 1220748 w 2397376"/>
              <a:gd name="connsiteY2" fmla="*/ 573206 h 9971118"/>
              <a:gd name="connsiteX3" fmla="*/ 1630181 w 2397376"/>
              <a:gd name="connsiteY3" fmla="*/ 941696 h 9971118"/>
              <a:gd name="connsiteX4" fmla="*/ 1712067 w 2397376"/>
              <a:gd name="connsiteY4" fmla="*/ 1269242 h 9971118"/>
              <a:gd name="connsiteX5" fmla="*/ 1384521 w 2397376"/>
              <a:gd name="connsiteY5" fmla="*/ 2115403 h 9971118"/>
              <a:gd name="connsiteX6" fmla="*/ 1384521 w 2397376"/>
              <a:gd name="connsiteY6" fmla="*/ 2674962 h 9971118"/>
              <a:gd name="connsiteX7" fmla="*/ 715781 w 2397376"/>
              <a:gd name="connsiteY7" fmla="*/ 3493827 h 9971118"/>
              <a:gd name="connsiteX8" fmla="*/ 333643 w 2397376"/>
              <a:gd name="connsiteY8" fmla="*/ 3944203 h 9971118"/>
              <a:gd name="connsiteX9" fmla="*/ 415530 w 2397376"/>
              <a:gd name="connsiteY9" fmla="*/ 4490114 h 9971118"/>
              <a:gd name="connsiteX10" fmla="*/ 347291 w 2397376"/>
              <a:gd name="connsiteY10" fmla="*/ 4926842 h 9971118"/>
              <a:gd name="connsiteX11" fmla="*/ 183518 w 2397376"/>
              <a:gd name="connsiteY11" fmla="*/ 5336275 h 9971118"/>
              <a:gd name="connsiteX12" fmla="*/ 169870 w 2397376"/>
              <a:gd name="connsiteY12" fmla="*/ 5663821 h 9971118"/>
              <a:gd name="connsiteX13" fmla="*/ 429971 w 2397376"/>
              <a:gd name="connsiteY13" fmla="*/ 6376360 h 9971118"/>
              <a:gd name="connsiteX14" fmla="*/ 398073 w 2397376"/>
              <a:gd name="connsiteY14" fmla="*/ 6535849 h 9971118"/>
              <a:gd name="connsiteX15" fmla="*/ 100362 w 2397376"/>
              <a:gd name="connsiteY15" fmla="*/ 6631542 h 9971118"/>
              <a:gd name="connsiteX16" fmla="*/ 15301 w 2397376"/>
              <a:gd name="connsiteY16" fmla="*/ 6897356 h 9971118"/>
              <a:gd name="connsiteX17" fmla="*/ 334278 w 2397376"/>
              <a:gd name="connsiteY17" fmla="*/ 7056844 h 9971118"/>
              <a:gd name="connsiteX18" fmla="*/ 631990 w 2397376"/>
              <a:gd name="connsiteY18" fmla="*/ 7152537 h 9971118"/>
              <a:gd name="connsiteX19" fmla="*/ 642622 w 2397376"/>
              <a:gd name="connsiteY19" fmla="*/ 7428984 h 9971118"/>
              <a:gd name="connsiteX20" fmla="*/ 802111 w 2397376"/>
              <a:gd name="connsiteY20" fmla="*/ 7567207 h 9971118"/>
              <a:gd name="connsiteX21" fmla="*/ 982864 w 2397376"/>
              <a:gd name="connsiteY21" fmla="*/ 7556574 h 9971118"/>
              <a:gd name="connsiteX22" fmla="*/ 1216780 w 2397376"/>
              <a:gd name="connsiteY22" fmla="*/ 7716063 h 9971118"/>
              <a:gd name="connsiteX23" fmla="*/ 1535757 w 2397376"/>
              <a:gd name="connsiteY23" fmla="*/ 7790491 h 9971118"/>
              <a:gd name="connsiteX24" fmla="*/ 1599553 w 2397376"/>
              <a:gd name="connsiteY24" fmla="*/ 7981877 h 9971118"/>
              <a:gd name="connsiteX25" fmla="*/ 1907897 w 2397376"/>
              <a:gd name="connsiteY25" fmla="*/ 8151998 h 9971118"/>
              <a:gd name="connsiteX26" fmla="*/ 1886632 w 2397376"/>
              <a:gd name="connsiteY26" fmla="*/ 8502872 h 9971118"/>
              <a:gd name="connsiteX27" fmla="*/ 2354464 w 2397376"/>
              <a:gd name="connsiteY27" fmla="*/ 8938807 h 9971118"/>
              <a:gd name="connsiteX28" fmla="*/ 2333199 w 2397376"/>
              <a:gd name="connsiteY28" fmla="*/ 9470435 h 9971118"/>
              <a:gd name="connsiteX29" fmla="*/ 2217193 w 2397376"/>
              <a:gd name="connsiteY29" fmla="*/ 9971118 h 9971118"/>
              <a:gd name="connsiteX0" fmla="*/ 1234396 w 2397376"/>
              <a:gd name="connsiteY0" fmla="*/ 0 h 9602628"/>
              <a:gd name="connsiteX1" fmla="*/ 1220748 w 2397376"/>
              <a:gd name="connsiteY1" fmla="*/ 204716 h 9602628"/>
              <a:gd name="connsiteX2" fmla="*/ 1630181 w 2397376"/>
              <a:gd name="connsiteY2" fmla="*/ 573206 h 9602628"/>
              <a:gd name="connsiteX3" fmla="*/ 1712067 w 2397376"/>
              <a:gd name="connsiteY3" fmla="*/ 900752 h 9602628"/>
              <a:gd name="connsiteX4" fmla="*/ 1384521 w 2397376"/>
              <a:gd name="connsiteY4" fmla="*/ 1746913 h 9602628"/>
              <a:gd name="connsiteX5" fmla="*/ 1384521 w 2397376"/>
              <a:gd name="connsiteY5" fmla="*/ 2306472 h 9602628"/>
              <a:gd name="connsiteX6" fmla="*/ 715781 w 2397376"/>
              <a:gd name="connsiteY6" fmla="*/ 3125337 h 9602628"/>
              <a:gd name="connsiteX7" fmla="*/ 333643 w 2397376"/>
              <a:gd name="connsiteY7" fmla="*/ 3575713 h 9602628"/>
              <a:gd name="connsiteX8" fmla="*/ 415530 w 2397376"/>
              <a:gd name="connsiteY8" fmla="*/ 4121624 h 9602628"/>
              <a:gd name="connsiteX9" fmla="*/ 347291 w 2397376"/>
              <a:gd name="connsiteY9" fmla="*/ 4558352 h 9602628"/>
              <a:gd name="connsiteX10" fmla="*/ 183518 w 2397376"/>
              <a:gd name="connsiteY10" fmla="*/ 4967785 h 9602628"/>
              <a:gd name="connsiteX11" fmla="*/ 169870 w 2397376"/>
              <a:gd name="connsiteY11" fmla="*/ 5295331 h 9602628"/>
              <a:gd name="connsiteX12" fmla="*/ 429971 w 2397376"/>
              <a:gd name="connsiteY12" fmla="*/ 6007870 h 9602628"/>
              <a:gd name="connsiteX13" fmla="*/ 398073 w 2397376"/>
              <a:gd name="connsiteY13" fmla="*/ 6167359 h 9602628"/>
              <a:gd name="connsiteX14" fmla="*/ 100362 w 2397376"/>
              <a:gd name="connsiteY14" fmla="*/ 6263052 h 9602628"/>
              <a:gd name="connsiteX15" fmla="*/ 15301 w 2397376"/>
              <a:gd name="connsiteY15" fmla="*/ 6528866 h 9602628"/>
              <a:gd name="connsiteX16" fmla="*/ 334278 w 2397376"/>
              <a:gd name="connsiteY16" fmla="*/ 6688354 h 9602628"/>
              <a:gd name="connsiteX17" fmla="*/ 631990 w 2397376"/>
              <a:gd name="connsiteY17" fmla="*/ 6784047 h 9602628"/>
              <a:gd name="connsiteX18" fmla="*/ 642622 w 2397376"/>
              <a:gd name="connsiteY18" fmla="*/ 7060494 h 9602628"/>
              <a:gd name="connsiteX19" fmla="*/ 802111 w 2397376"/>
              <a:gd name="connsiteY19" fmla="*/ 7198717 h 9602628"/>
              <a:gd name="connsiteX20" fmla="*/ 982864 w 2397376"/>
              <a:gd name="connsiteY20" fmla="*/ 7188084 h 9602628"/>
              <a:gd name="connsiteX21" fmla="*/ 1216780 w 2397376"/>
              <a:gd name="connsiteY21" fmla="*/ 7347573 h 9602628"/>
              <a:gd name="connsiteX22" fmla="*/ 1535757 w 2397376"/>
              <a:gd name="connsiteY22" fmla="*/ 7422001 h 9602628"/>
              <a:gd name="connsiteX23" fmla="*/ 1599553 w 2397376"/>
              <a:gd name="connsiteY23" fmla="*/ 7613387 h 9602628"/>
              <a:gd name="connsiteX24" fmla="*/ 1907897 w 2397376"/>
              <a:gd name="connsiteY24" fmla="*/ 7783508 h 9602628"/>
              <a:gd name="connsiteX25" fmla="*/ 1886632 w 2397376"/>
              <a:gd name="connsiteY25" fmla="*/ 8134382 h 9602628"/>
              <a:gd name="connsiteX26" fmla="*/ 2354464 w 2397376"/>
              <a:gd name="connsiteY26" fmla="*/ 8570317 h 9602628"/>
              <a:gd name="connsiteX27" fmla="*/ 2333199 w 2397376"/>
              <a:gd name="connsiteY27" fmla="*/ 9101945 h 9602628"/>
              <a:gd name="connsiteX28" fmla="*/ 2217193 w 2397376"/>
              <a:gd name="connsiteY28" fmla="*/ 9602628 h 9602628"/>
              <a:gd name="connsiteX0" fmla="*/ 1220748 w 2397376"/>
              <a:gd name="connsiteY0" fmla="*/ 0 h 9397912"/>
              <a:gd name="connsiteX1" fmla="*/ 1630181 w 2397376"/>
              <a:gd name="connsiteY1" fmla="*/ 368490 h 9397912"/>
              <a:gd name="connsiteX2" fmla="*/ 1712067 w 2397376"/>
              <a:gd name="connsiteY2" fmla="*/ 696036 h 9397912"/>
              <a:gd name="connsiteX3" fmla="*/ 1384521 w 2397376"/>
              <a:gd name="connsiteY3" fmla="*/ 1542197 h 9397912"/>
              <a:gd name="connsiteX4" fmla="*/ 1384521 w 2397376"/>
              <a:gd name="connsiteY4" fmla="*/ 2101756 h 9397912"/>
              <a:gd name="connsiteX5" fmla="*/ 715781 w 2397376"/>
              <a:gd name="connsiteY5" fmla="*/ 2920621 h 9397912"/>
              <a:gd name="connsiteX6" fmla="*/ 333643 w 2397376"/>
              <a:gd name="connsiteY6" fmla="*/ 3370997 h 9397912"/>
              <a:gd name="connsiteX7" fmla="*/ 415530 w 2397376"/>
              <a:gd name="connsiteY7" fmla="*/ 3916908 h 9397912"/>
              <a:gd name="connsiteX8" fmla="*/ 347291 w 2397376"/>
              <a:gd name="connsiteY8" fmla="*/ 4353636 h 9397912"/>
              <a:gd name="connsiteX9" fmla="*/ 183518 w 2397376"/>
              <a:gd name="connsiteY9" fmla="*/ 4763069 h 9397912"/>
              <a:gd name="connsiteX10" fmla="*/ 169870 w 2397376"/>
              <a:gd name="connsiteY10" fmla="*/ 5090615 h 9397912"/>
              <a:gd name="connsiteX11" fmla="*/ 429971 w 2397376"/>
              <a:gd name="connsiteY11" fmla="*/ 5803154 h 9397912"/>
              <a:gd name="connsiteX12" fmla="*/ 398073 w 2397376"/>
              <a:gd name="connsiteY12" fmla="*/ 5962643 h 9397912"/>
              <a:gd name="connsiteX13" fmla="*/ 100362 w 2397376"/>
              <a:gd name="connsiteY13" fmla="*/ 6058336 h 9397912"/>
              <a:gd name="connsiteX14" fmla="*/ 15301 w 2397376"/>
              <a:gd name="connsiteY14" fmla="*/ 6324150 h 9397912"/>
              <a:gd name="connsiteX15" fmla="*/ 334278 w 2397376"/>
              <a:gd name="connsiteY15" fmla="*/ 6483638 h 9397912"/>
              <a:gd name="connsiteX16" fmla="*/ 631990 w 2397376"/>
              <a:gd name="connsiteY16" fmla="*/ 6579331 h 9397912"/>
              <a:gd name="connsiteX17" fmla="*/ 642622 w 2397376"/>
              <a:gd name="connsiteY17" fmla="*/ 6855778 h 9397912"/>
              <a:gd name="connsiteX18" fmla="*/ 802111 w 2397376"/>
              <a:gd name="connsiteY18" fmla="*/ 6994001 h 9397912"/>
              <a:gd name="connsiteX19" fmla="*/ 982864 w 2397376"/>
              <a:gd name="connsiteY19" fmla="*/ 6983368 h 9397912"/>
              <a:gd name="connsiteX20" fmla="*/ 1216780 w 2397376"/>
              <a:gd name="connsiteY20" fmla="*/ 7142857 h 9397912"/>
              <a:gd name="connsiteX21" fmla="*/ 1535757 w 2397376"/>
              <a:gd name="connsiteY21" fmla="*/ 7217285 h 9397912"/>
              <a:gd name="connsiteX22" fmla="*/ 1599553 w 2397376"/>
              <a:gd name="connsiteY22" fmla="*/ 7408671 h 9397912"/>
              <a:gd name="connsiteX23" fmla="*/ 1907897 w 2397376"/>
              <a:gd name="connsiteY23" fmla="*/ 7578792 h 9397912"/>
              <a:gd name="connsiteX24" fmla="*/ 1886632 w 2397376"/>
              <a:gd name="connsiteY24" fmla="*/ 7929666 h 9397912"/>
              <a:gd name="connsiteX25" fmla="*/ 2354464 w 2397376"/>
              <a:gd name="connsiteY25" fmla="*/ 8365601 h 9397912"/>
              <a:gd name="connsiteX26" fmla="*/ 2333199 w 2397376"/>
              <a:gd name="connsiteY26" fmla="*/ 8897229 h 9397912"/>
              <a:gd name="connsiteX27" fmla="*/ 2217193 w 2397376"/>
              <a:gd name="connsiteY27" fmla="*/ 9397912 h 9397912"/>
              <a:gd name="connsiteX0" fmla="*/ 1630181 w 2397376"/>
              <a:gd name="connsiteY0" fmla="*/ 0 h 9029422"/>
              <a:gd name="connsiteX1" fmla="*/ 1712067 w 2397376"/>
              <a:gd name="connsiteY1" fmla="*/ 327546 h 9029422"/>
              <a:gd name="connsiteX2" fmla="*/ 1384521 w 2397376"/>
              <a:gd name="connsiteY2" fmla="*/ 1173707 h 9029422"/>
              <a:gd name="connsiteX3" fmla="*/ 1384521 w 2397376"/>
              <a:gd name="connsiteY3" fmla="*/ 1733266 h 9029422"/>
              <a:gd name="connsiteX4" fmla="*/ 715781 w 2397376"/>
              <a:gd name="connsiteY4" fmla="*/ 2552131 h 9029422"/>
              <a:gd name="connsiteX5" fmla="*/ 333643 w 2397376"/>
              <a:gd name="connsiteY5" fmla="*/ 3002507 h 9029422"/>
              <a:gd name="connsiteX6" fmla="*/ 415530 w 2397376"/>
              <a:gd name="connsiteY6" fmla="*/ 3548418 h 9029422"/>
              <a:gd name="connsiteX7" fmla="*/ 347291 w 2397376"/>
              <a:gd name="connsiteY7" fmla="*/ 3985146 h 9029422"/>
              <a:gd name="connsiteX8" fmla="*/ 183518 w 2397376"/>
              <a:gd name="connsiteY8" fmla="*/ 4394579 h 9029422"/>
              <a:gd name="connsiteX9" fmla="*/ 169870 w 2397376"/>
              <a:gd name="connsiteY9" fmla="*/ 4722125 h 9029422"/>
              <a:gd name="connsiteX10" fmla="*/ 429971 w 2397376"/>
              <a:gd name="connsiteY10" fmla="*/ 5434664 h 9029422"/>
              <a:gd name="connsiteX11" fmla="*/ 398073 w 2397376"/>
              <a:gd name="connsiteY11" fmla="*/ 5594153 h 9029422"/>
              <a:gd name="connsiteX12" fmla="*/ 100362 w 2397376"/>
              <a:gd name="connsiteY12" fmla="*/ 5689846 h 9029422"/>
              <a:gd name="connsiteX13" fmla="*/ 15301 w 2397376"/>
              <a:gd name="connsiteY13" fmla="*/ 5955660 h 9029422"/>
              <a:gd name="connsiteX14" fmla="*/ 334278 w 2397376"/>
              <a:gd name="connsiteY14" fmla="*/ 6115148 h 9029422"/>
              <a:gd name="connsiteX15" fmla="*/ 631990 w 2397376"/>
              <a:gd name="connsiteY15" fmla="*/ 6210841 h 9029422"/>
              <a:gd name="connsiteX16" fmla="*/ 642622 w 2397376"/>
              <a:gd name="connsiteY16" fmla="*/ 6487288 h 9029422"/>
              <a:gd name="connsiteX17" fmla="*/ 802111 w 2397376"/>
              <a:gd name="connsiteY17" fmla="*/ 6625511 h 9029422"/>
              <a:gd name="connsiteX18" fmla="*/ 982864 w 2397376"/>
              <a:gd name="connsiteY18" fmla="*/ 6614878 h 9029422"/>
              <a:gd name="connsiteX19" fmla="*/ 1216780 w 2397376"/>
              <a:gd name="connsiteY19" fmla="*/ 6774367 h 9029422"/>
              <a:gd name="connsiteX20" fmla="*/ 1535757 w 2397376"/>
              <a:gd name="connsiteY20" fmla="*/ 6848795 h 9029422"/>
              <a:gd name="connsiteX21" fmla="*/ 1599553 w 2397376"/>
              <a:gd name="connsiteY21" fmla="*/ 7040181 h 9029422"/>
              <a:gd name="connsiteX22" fmla="*/ 1907897 w 2397376"/>
              <a:gd name="connsiteY22" fmla="*/ 7210302 h 9029422"/>
              <a:gd name="connsiteX23" fmla="*/ 1886632 w 2397376"/>
              <a:gd name="connsiteY23" fmla="*/ 7561176 h 9029422"/>
              <a:gd name="connsiteX24" fmla="*/ 2354464 w 2397376"/>
              <a:gd name="connsiteY24" fmla="*/ 7997111 h 9029422"/>
              <a:gd name="connsiteX25" fmla="*/ 2333199 w 2397376"/>
              <a:gd name="connsiteY25" fmla="*/ 8528739 h 9029422"/>
              <a:gd name="connsiteX26" fmla="*/ 2217193 w 2397376"/>
              <a:gd name="connsiteY26" fmla="*/ 9029422 h 9029422"/>
              <a:gd name="connsiteX0" fmla="*/ 1712067 w 2397376"/>
              <a:gd name="connsiteY0" fmla="*/ 0 h 8701876"/>
              <a:gd name="connsiteX1" fmla="*/ 1384521 w 2397376"/>
              <a:gd name="connsiteY1" fmla="*/ 846161 h 8701876"/>
              <a:gd name="connsiteX2" fmla="*/ 1384521 w 2397376"/>
              <a:gd name="connsiteY2" fmla="*/ 1405720 h 8701876"/>
              <a:gd name="connsiteX3" fmla="*/ 715781 w 2397376"/>
              <a:gd name="connsiteY3" fmla="*/ 2224585 h 8701876"/>
              <a:gd name="connsiteX4" fmla="*/ 333643 w 2397376"/>
              <a:gd name="connsiteY4" fmla="*/ 2674961 h 8701876"/>
              <a:gd name="connsiteX5" fmla="*/ 415530 w 2397376"/>
              <a:gd name="connsiteY5" fmla="*/ 3220872 h 8701876"/>
              <a:gd name="connsiteX6" fmla="*/ 347291 w 2397376"/>
              <a:gd name="connsiteY6" fmla="*/ 3657600 h 8701876"/>
              <a:gd name="connsiteX7" fmla="*/ 183518 w 2397376"/>
              <a:gd name="connsiteY7" fmla="*/ 4067033 h 8701876"/>
              <a:gd name="connsiteX8" fmla="*/ 169870 w 2397376"/>
              <a:gd name="connsiteY8" fmla="*/ 4394579 h 8701876"/>
              <a:gd name="connsiteX9" fmla="*/ 429971 w 2397376"/>
              <a:gd name="connsiteY9" fmla="*/ 5107118 h 8701876"/>
              <a:gd name="connsiteX10" fmla="*/ 398073 w 2397376"/>
              <a:gd name="connsiteY10" fmla="*/ 5266607 h 8701876"/>
              <a:gd name="connsiteX11" fmla="*/ 100362 w 2397376"/>
              <a:gd name="connsiteY11" fmla="*/ 5362300 h 8701876"/>
              <a:gd name="connsiteX12" fmla="*/ 15301 w 2397376"/>
              <a:gd name="connsiteY12" fmla="*/ 5628114 h 8701876"/>
              <a:gd name="connsiteX13" fmla="*/ 334278 w 2397376"/>
              <a:gd name="connsiteY13" fmla="*/ 5787602 h 8701876"/>
              <a:gd name="connsiteX14" fmla="*/ 631990 w 2397376"/>
              <a:gd name="connsiteY14" fmla="*/ 5883295 h 8701876"/>
              <a:gd name="connsiteX15" fmla="*/ 642622 w 2397376"/>
              <a:gd name="connsiteY15" fmla="*/ 6159742 h 8701876"/>
              <a:gd name="connsiteX16" fmla="*/ 802111 w 2397376"/>
              <a:gd name="connsiteY16" fmla="*/ 6297965 h 8701876"/>
              <a:gd name="connsiteX17" fmla="*/ 982864 w 2397376"/>
              <a:gd name="connsiteY17" fmla="*/ 6287332 h 8701876"/>
              <a:gd name="connsiteX18" fmla="*/ 1216780 w 2397376"/>
              <a:gd name="connsiteY18" fmla="*/ 6446821 h 8701876"/>
              <a:gd name="connsiteX19" fmla="*/ 1535757 w 2397376"/>
              <a:gd name="connsiteY19" fmla="*/ 6521249 h 8701876"/>
              <a:gd name="connsiteX20" fmla="*/ 1599553 w 2397376"/>
              <a:gd name="connsiteY20" fmla="*/ 6712635 h 8701876"/>
              <a:gd name="connsiteX21" fmla="*/ 1907897 w 2397376"/>
              <a:gd name="connsiteY21" fmla="*/ 6882756 h 8701876"/>
              <a:gd name="connsiteX22" fmla="*/ 1886632 w 2397376"/>
              <a:gd name="connsiteY22" fmla="*/ 7233630 h 8701876"/>
              <a:gd name="connsiteX23" fmla="*/ 2354464 w 2397376"/>
              <a:gd name="connsiteY23" fmla="*/ 7669565 h 8701876"/>
              <a:gd name="connsiteX24" fmla="*/ 2333199 w 2397376"/>
              <a:gd name="connsiteY24" fmla="*/ 8201193 h 8701876"/>
              <a:gd name="connsiteX25" fmla="*/ 2217193 w 2397376"/>
              <a:gd name="connsiteY25" fmla="*/ 8701876 h 8701876"/>
              <a:gd name="connsiteX0" fmla="*/ 1384521 w 2397376"/>
              <a:gd name="connsiteY0" fmla="*/ 0 h 7855715"/>
              <a:gd name="connsiteX1" fmla="*/ 1384521 w 2397376"/>
              <a:gd name="connsiteY1" fmla="*/ 559559 h 7855715"/>
              <a:gd name="connsiteX2" fmla="*/ 715781 w 2397376"/>
              <a:gd name="connsiteY2" fmla="*/ 1378424 h 7855715"/>
              <a:gd name="connsiteX3" fmla="*/ 333643 w 2397376"/>
              <a:gd name="connsiteY3" fmla="*/ 1828800 h 7855715"/>
              <a:gd name="connsiteX4" fmla="*/ 415530 w 2397376"/>
              <a:gd name="connsiteY4" fmla="*/ 2374711 h 7855715"/>
              <a:gd name="connsiteX5" fmla="*/ 347291 w 2397376"/>
              <a:gd name="connsiteY5" fmla="*/ 2811439 h 7855715"/>
              <a:gd name="connsiteX6" fmla="*/ 183518 w 2397376"/>
              <a:gd name="connsiteY6" fmla="*/ 3220872 h 7855715"/>
              <a:gd name="connsiteX7" fmla="*/ 169870 w 2397376"/>
              <a:gd name="connsiteY7" fmla="*/ 3548418 h 7855715"/>
              <a:gd name="connsiteX8" fmla="*/ 429971 w 2397376"/>
              <a:gd name="connsiteY8" fmla="*/ 4260957 h 7855715"/>
              <a:gd name="connsiteX9" fmla="*/ 398073 w 2397376"/>
              <a:gd name="connsiteY9" fmla="*/ 4420446 h 7855715"/>
              <a:gd name="connsiteX10" fmla="*/ 100362 w 2397376"/>
              <a:gd name="connsiteY10" fmla="*/ 4516139 h 7855715"/>
              <a:gd name="connsiteX11" fmla="*/ 15301 w 2397376"/>
              <a:gd name="connsiteY11" fmla="*/ 4781953 h 7855715"/>
              <a:gd name="connsiteX12" fmla="*/ 334278 w 2397376"/>
              <a:gd name="connsiteY12" fmla="*/ 4941441 h 7855715"/>
              <a:gd name="connsiteX13" fmla="*/ 631990 w 2397376"/>
              <a:gd name="connsiteY13" fmla="*/ 5037134 h 7855715"/>
              <a:gd name="connsiteX14" fmla="*/ 642622 w 2397376"/>
              <a:gd name="connsiteY14" fmla="*/ 5313581 h 7855715"/>
              <a:gd name="connsiteX15" fmla="*/ 802111 w 2397376"/>
              <a:gd name="connsiteY15" fmla="*/ 5451804 h 7855715"/>
              <a:gd name="connsiteX16" fmla="*/ 982864 w 2397376"/>
              <a:gd name="connsiteY16" fmla="*/ 5441171 h 7855715"/>
              <a:gd name="connsiteX17" fmla="*/ 1216780 w 2397376"/>
              <a:gd name="connsiteY17" fmla="*/ 5600660 h 7855715"/>
              <a:gd name="connsiteX18" fmla="*/ 1535757 w 2397376"/>
              <a:gd name="connsiteY18" fmla="*/ 5675088 h 7855715"/>
              <a:gd name="connsiteX19" fmla="*/ 1599553 w 2397376"/>
              <a:gd name="connsiteY19" fmla="*/ 5866474 h 7855715"/>
              <a:gd name="connsiteX20" fmla="*/ 1907897 w 2397376"/>
              <a:gd name="connsiteY20" fmla="*/ 6036595 h 7855715"/>
              <a:gd name="connsiteX21" fmla="*/ 1886632 w 2397376"/>
              <a:gd name="connsiteY21" fmla="*/ 6387469 h 7855715"/>
              <a:gd name="connsiteX22" fmla="*/ 2354464 w 2397376"/>
              <a:gd name="connsiteY22" fmla="*/ 6823404 h 7855715"/>
              <a:gd name="connsiteX23" fmla="*/ 2333199 w 2397376"/>
              <a:gd name="connsiteY23" fmla="*/ 7355032 h 7855715"/>
              <a:gd name="connsiteX24" fmla="*/ 2217193 w 2397376"/>
              <a:gd name="connsiteY24" fmla="*/ 7855715 h 7855715"/>
              <a:gd name="connsiteX0" fmla="*/ 1384521 w 2397376"/>
              <a:gd name="connsiteY0" fmla="*/ 0 h 7296156"/>
              <a:gd name="connsiteX1" fmla="*/ 715781 w 2397376"/>
              <a:gd name="connsiteY1" fmla="*/ 818865 h 7296156"/>
              <a:gd name="connsiteX2" fmla="*/ 333643 w 2397376"/>
              <a:gd name="connsiteY2" fmla="*/ 1269241 h 7296156"/>
              <a:gd name="connsiteX3" fmla="*/ 415530 w 2397376"/>
              <a:gd name="connsiteY3" fmla="*/ 1815152 h 7296156"/>
              <a:gd name="connsiteX4" fmla="*/ 347291 w 2397376"/>
              <a:gd name="connsiteY4" fmla="*/ 2251880 h 7296156"/>
              <a:gd name="connsiteX5" fmla="*/ 183518 w 2397376"/>
              <a:gd name="connsiteY5" fmla="*/ 2661313 h 7296156"/>
              <a:gd name="connsiteX6" fmla="*/ 169870 w 2397376"/>
              <a:gd name="connsiteY6" fmla="*/ 2988859 h 7296156"/>
              <a:gd name="connsiteX7" fmla="*/ 429971 w 2397376"/>
              <a:gd name="connsiteY7" fmla="*/ 3701398 h 7296156"/>
              <a:gd name="connsiteX8" fmla="*/ 398073 w 2397376"/>
              <a:gd name="connsiteY8" fmla="*/ 3860887 h 7296156"/>
              <a:gd name="connsiteX9" fmla="*/ 100362 w 2397376"/>
              <a:gd name="connsiteY9" fmla="*/ 3956580 h 7296156"/>
              <a:gd name="connsiteX10" fmla="*/ 15301 w 2397376"/>
              <a:gd name="connsiteY10" fmla="*/ 4222394 h 7296156"/>
              <a:gd name="connsiteX11" fmla="*/ 334278 w 2397376"/>
              <a:gd name="connsiteY11" fmla="*/ 4381882 h 7296156"/>
              <a:gd name="connsiteX12" fmla="*/ 631990 w 2397376"/>
              <a:gd name="connsiteY12" fmla="*/ 4477575 h 7296156"/>
              <a:gd name="connsiteX13" fmla="*/ 642622 w 2397376"/>
              <a:gd name="connsiteY13" fmla="*/ 4754022 h 7296156"/>
              <a:gd name="connsiteX14" fmla="*/ 802111 w 2397376"/>
              <a:gd name="connsiteY14" fmla="*/ 4892245 h 7296156"/>
              <a:gd name="connsiteX15" fmla="*/ 982864 w 2397376"/>
              <a:gd name="connsiteY15" fmla="*/ 4881612 h 7296156"/>
              <a:gd name="connsiteX16" fmla="*/ 1216780 w 2397376"/>
              <a:gd name="connsiteY16" fmla="*/ 5041101 h 7296156"/>
              <a:gd name="connsiteX17" fmla="*/ 1535757 w 2397376"/>
              <a:gd name="connsiteY17" fmla="*/ 5115529 h 7296156"/>
              <a:gd name="connsiteX18" fmla="*/ 1599553 w 2397376"/>
              <a:gd name="connsiteY18" fmla="*/ 5306915 h 7296156"/>
              <a:gd name="connsiteX19" fmla="*/ 1907897 w 2397376"/>
              <a:gd name="connsiteY19" fmla="*/ 5477036 h 7296156"/>
              <a:gd name="connsiteX20" fmla="*/ 1886632 w 2397376"/>
              <a:gd name="connsiteY20" fmla="*/ 5827910 h 7296156"/>
              <a:gd name="connsiteX21" fmla="*/ 2354464 w 2397376"/>
              <a:gd name="connsiteY21" fmla="*/ 6263845 h 7296156"/>
              <a:gd name="connsiteX22" fmla="*/ 2333199 w 2397376"/>
              <a:gd name="connsiteY22" fmla="*/ 6795473 h 7296156"/>
              <a:gd name="connsiteX23" fmla="*/ 2217193 w 2397376"/>
              <a:gd name="connsiteY23" fmla="*/ 7296156 h 7296156"/>
              <a:gd name="connsiteX0" fmla="*/ 715781 w 2397376"/>
              <a:gd name="connsiteY0" fmla="*/ 0 h 6477291"/>
              <a:gd name="connsiteX1" fmla="*/ 333643 w 2397376"/>
              <a:gd name="connsiteY1" fmla="*/ 450376 h 6477291"/>
              <a:gd name="connsiteX2" fmla="*/ 415530 w 2397376"/>
              <a:gd name="connsiteY2" fmla="*/ 996287 h 6477291"/>
              <a:gd name="connsiteX3" fmla="*/ 347291 w 2397376"/>
              <a:gd name="connsiteY3" fmla="*/ 1433015 h 6477291"/>
              <a:gd name="connsiteX4" fmla="*/ 183518 w 2397376"/>
              <a:gd name="connsiteY4" fmla="*/ 1842448 h 6477291"/>
              <a:gd name="connsiteX5" fmla="*/ 169870 w 2397376"/>
              <a:gd name="connsiteY5" fmla="*/ 2169994 h 6477291"/>
              <a:gd name="connsiteX6" fmla="*/ 429971 w 2397376"/>
              <a:gd name="connsiteY6" fmla="*/ 2882533 h 6477291"/>
              <a:gd name="connsiteX7" fmla="*/ 398073 w 2397376"/>
              <a:gd name="connsiteY7" fmla="*/ 3042022 h 6477291"/>
              <a:gd name="connsiteX8" fmla="*/ 100362 w 2397376"/>
              <a:gd name="connsiteY8" fmla="*/ 3137715 h 6477291"/>
              <a:gd name="connsiteX9" fmla="*/ 15301 w 2397376"/>
              <a:gd name="connsiteY9" fmla="*/ 3403529 h 6477291"/>
              <a:gd name="connsiteX10" fmla="*/ 334278 w 2397376"/>
              <a:gd name="connsiteY10" fmla="*/ 3563017 h 6477291"/>
              <a:gd name="connsiteX11" fmla="*/ 631990 w 2397376"/>
              <a:gd name="connsiteY11" fmla="*/ 3658710 h 6477291"/>
              <a:gd name="connsiteX12" fmla="*/ 642622 w 2397376"/>
              <a:gd name="connsiteY12" fmla="*/ 3935157 h 6477291"/>
              <a:gd name="connsiteX13" fmla="*/ 802111 w 2397376"/>
              <a:gd name="connsiteY13" fmla="*/ 4073380 h 6477291"/>
              <a:gd name="connsiteX14" fmla="*/ 982864 w 2397376"/>
              <a:gd name="connsiteY14" fmla="*/ 4062747 h 6477291"/>
              <a:gd name="connsiteX15" fmla="*/ 1216780 w 2397376"/>
              <a:gd name="connsiteY15" fmla="*/ 4222236 h 6477291"/>
              <a:gd name="connsiteX16" fmla="*/ 1535757 w 2397376"/>
              <a:gd name="connsiteY16" fmla="*/ 4296664 h 6477291"/>
              <a:gd name="connsiteX17" fmla="*/ 1599553 w 2397376"/>
              <a:gd name="connsiteY17" fmla="*/ 4488050 h 6477291"/>
              <a:gd name="connsiteX18" fmla="*/ 1907897 w 2397376"/>
              <a:gd name="connsiteY18" fmla="*/ 4658171 h 6477291"/>
              <a:gd name="connsiteX19" fmla="*/ 1886632 w 2397376"/>
              <a:gd name="connsiteY19" fmla="*/ 5009045 h 6477291"/>
              <a:gd name="connsiteX20" fmla="*/ 2354464 w 2397376"/>
              <a:gd name="connsiteY20" fmla="*/ 5444980 h 6477291"/>
              <a:gd name="connsiteX21" fmla="*/ 2333199 w 2397376"/>
              <a:gd name="connsiteY21" fmla="*/ 5976608 h 6477291"/>
              <a:gd name="connsiteX22" fmla="*/ 2217193 w 2397376"/>
              <a:gd name="connsiteY22" fmla="*/ 6477291 h 6477291"/>
              <a:gd name="connsiteX0" fmla="*/ 333643 w 2397376"/>
              <a:gd name="connsiteY0" fmla="*/ 0 h 6026915"/>
              <a:gd name="connsiteX1" fmla="*/ 415530 w 2397376"/>
              <a:gd name="connsiteY1" fmla="*/ 545911 h 6026915"/>
              <a:gd name="connsiteX2" fmla="*/ 347291 w 2397376"/>
              <a:gd name="connsiteY2" fmla="*/ 982639 h 6026915"/>
              <a:gd name="connsiteX3" fmla="*/ 183518 w 2397376"/>
              <a:gd name="connsiteY3" fmla="*/ 1392072 h 6026915"/>
              <a:gd name="connsiteX4" fmla="*/ 169870 w 2397376"/>
              <a:gd name="connsiteY4" fmla="*/ 1719618 h 6026915"/>
              <a:gd name="connsiteX5" fmla="*/ 429971 w 2397376"/>
              <a:gd name="connsiteY5" fmla="*/ 2432157 h 6026915"/>
              <a:gd name="connsiteX6" fmla="*/ 398073 w 2397376"/>
              <a:gd name="connsiteY6" fmla="*/ 2591646 h 6026915"/>
              <a:gd name="connsiteX7" fmla="*/ 100362 w 2397376"/>
              <a:gd name="connsiteY7" fmla="*/ 2687339 h 6026915"/>
              <a:gd name="connsiteX8" fmla="*/ 15301 w 2397376"/>
              <a:gd name="connsiteY8" fmla="*/ 2953153 h 6026915"/>
              <a:gd name="connsiteX9" fmla="*/ 334278 w 2397376"/>
              <a:gd name="connsiteY9" fmla="*/ 3112641 h 6026915"/>
              <a:gd name="connsiteX10" fmla="*/ 631990 w 2397376"/>
              <a:gd name="connsiteY10" fmla="*/ 3208334 h 6026915"/>
              <a:gd name="connsiteX11" fmla="*/ 642622 w 2397376"/>
              <a:gd name="connsiteY11" fmla="*/ 3484781 h 6026915"/>
              <a:gd name="connsiteX12" fmla="*/ 802111 w 2397376"/>
              <a:gd name="connsiteY12" fmla="*/ 3623004 h 6026915"/>
              <a:gd name="connsiteX13" fmla="*/ 982864 w 2397376"/>
              <a:gd name="connsiteY13" fmla="*/ 3612371 h 6026915"/>
              <a:gd name="connsiteX14" fmla="*/ 1216780 w 2397376"/>
              <a:gd name="connsiteY14" fmla="*/ 3771860 h 6026915"/>
              <a:gd name="connsiteX15" fmla="*/ 1535757 w 2397376"/>
              <a:gd name="connsiteY15" fmla="*/ 3846288 h 6026915"/>
              <a:gd name="connsiteX16" fmla="*/ 1599553 w 2397376"/>
              <a:gd name="connsiteY16" fmla="*/ 4037674 h 6026915"/>
              <a:gd name="connsiteX17" fmla="*/ 1907897 w 2397376"/>
              <a:gd name="connsiteY17" fmla="*/ 4207795 h 6026915"/>
              <a:gd name="connsiteX18" fmla="*/ 1886632 w 2397376"/>
              <a:gd name="connsiteY18" fmla="*/ 4558669 h 6026915"/>
              <a:gd name="connsiteX19" fmla="*/ 2354464 w 2397376"/>
              <a:gd name="connsiteY19" fmla="*/ 4994604 h 6026915"/>
              <a:gd name="connsiteX20" fmla="*/ 2333199 w 2397376"/>
              <a:gd name="connsiteY20" fmla="*/ 5526232 h 6026915"/>
              <a:gd name="connsiteX21" fmla="*/ 2217193 w 2397376"/>
              <a:gd name="connsiteY21" fmla="*/ 6026915 h 6026915"/>
              <a:gd name="connsiteX0" fmla="*/ 415530 w 2397376"/>
              <a:gd name="connsiteY0" fmla="*/ 0 h 5481004"/>
              <a:gd name="connsiteX1" fmla="*/ 347291 w 2397376"/>
              <a:gd name="connsiteY1" fmla="*/ 436728 h 5481004"/>
              <a:gd name="connsiteX2" fmla="*/ 183518 w 2397376"/>
              <a:gd name="connsiteY2" fmla="*/ 846161 h 5481004"/>
              <a:gd name="connsiteX3" fmla="*/ 169870 w 2397376"/>
              <a:gd name="connsiteY3" fmla="*/ 1173707 h 5481004"/>
              <a:gd name="connsiteX4" fmla="*/ 429971 w 2397376"/>
              <a:gd name="connsiteY4" fmla="*/ 1886246 h 5481004"/>
              <a:gd name="connsiteX5" fmla="*/ 398073 w 2397376"/>
              <a:gd name="connsiteY5" fmla="*/ 2045735 h 5481004"/>
              <a:gd name="connsiteX6" fmla="*/ 100362 w 2397376"/>
              <a:gd name="connsiteY6" fmla="*/ 2141428 h 5481004"/>
              <a:gd name="connsiteX7" fmla="*/ 15301 w 2397376"/>
              <a:gd name="connsiteY7" fmla="*/ 2407242 h 5481004"/>
              <a:gd name="connsiteX8" fmla="*/ 334278 w 2397376"/>
              <a:gd name="connsiteY8" fmla="*/ 2566730 h 5481004"/>
              <a:gd name="connsiteX9" fmla="*/ 631990 w 2397376"/>
              <a:gd name="connsiteY9" fmla="*/ 2662423 h 5481004"/>
              <a:gd name="connsiteX10" fmla="*/ 642622 w 2397376"/>
              <a:gd name="connsiteY10" fmla="*/ 2938870 h 5481004"/>
              <a:gd name="connsiteX11" fmla="*/ 802111 w 2397376"/>
              <a:gd name="connsiteY11" fmla="*/ 3077093 h 5481004"/>
              <a:gd name="connsiteX12" fmla="*/ 982864 w 2397376"/>
              <a:gd name="connsiteY12" fmla="*/ 3066460 h 5481004"/>
              <a:gd name="connsiteX13" fmla="*/ 1216780 w 2397376"/>
              <a:gd name="connsiteY13" fmla="*/ 3225949 h 5481004"/>
              <a:gd name="connsiteX14" fmla="*/ 1535757 w 2397376"/>
              <a:gd name="connsiteY14" fmla="*/ 3300377 h 5481004"/>
              <a:gd name="connsiteX15" fmla="*/ 1599553 w 2397376"/>
              <a:gd name="connsiteY15" fmla="*/ 3491763 h 5481004"/>
              <a:gd name="connsiteX16" fmla="*/ 1907897 w 2397376"/>
              <a:gd name="connsiteY16" fmla="*/ 3661884 h 5481004"/>
              <a:gd name="connsiteX17" fmla="*/ 1886632 w 2397376"/>
              <a:gd name="connsiteY17" fmla="*/ 4012758 h 5481004"/>
              <a:gd name="connsiteX18" fmla="*/ 2354464 w 2397376"/>
              <a:gd name="connsiteY18" fmla="*/ 4448693 h 5481004"/>
              <a:gd name="connsiteX19" fmla="*/ 2333199 w 2397376"/>
              <a:gd name="connsiteY19" fmla="*/ 4980321 h 5481004"/>
              <a:gd name="connsiteX20" fmla="*/ 2217193 w 2397376"/>
              <a:gd name="connsiteY20" fmla="*/ 5481004 h 5481004"/>
              <a:gd name="connsiteX0" fmla="*/ 347291 w 2397376"/>
              <a:gd name="connsiteY0" fmla="*/ 0 h 5044276"/>
              <a:gd name="connsiteX1" fmla="*/ 183518 w 2397376"/>
              <a:gd name="connsiteY1" fmla="*/ 409433 h 5044276"/>
              <a:gd name="connsiteX2" fmla="*/ 169870 w 2397376"/>
              <a:gd name="connsiteY2" fmla="*/ 736979 h 5044276"/>
              <a:gd name="connsiteX3" fmla="*/ 429971 w 2397376"/>
              <a:gd name="connsiteY3" fmla="*/ 1449518 h 5044276"/>
              <a:gd name="connsiteX4" fmla="*/ 398073 w 2397376"/>
              <a:gd name="connsiteY4" fmla="*/ 1609007 h 5044276"/>
              <a:gd name="connsiteX5" fmla="*/ 100362 w 2397376"/>
              <a:gd name="connsiteY5" fmla="*/ 1704700 h 5044276"/>
              <a:gd name="connsiteX6" fmla="*/ 15301 w 2397376"/>
              <a:gd name="connsiteY6" fmla="*/ 1970514 h 5044276"/>
              <a:gd name="connsiteX7" fmla="*/ 334278 w 2397376"/>
              <a:gd name="connsiteY7" fmla="*/ 2130002 h 5044276"/>
              <a:gd name="connsiteX8" fmla="*/ 631990 w 2397376"/>
              <a:gd name="connsiteY8" fmla="*/ 2225695 h 5044276"/>
              <a:gd name="connsiteX9" fmla="*/ 642622 w 2397376"/>
              <a:gd name="connsiteY9" fmla="*/ 2502142 h 5044276"/>
              <a:gd name="connsiteX10" fmla="*/ 802111 w 2397376"/>
              <a:gd name="connsiteY10" fmla="*/ 2640365 h 5044276"/>
              <a:gd name="connsiteX11" fmla="*/ 982864 w 2397376"/>
              <a:gd name="connsiteY11" fmla="*/ 2629732 h 5044276"/>
              <a:gd name="connsiteX12" fmla="*/ 1216780 w 2397376"/>
              <a:gd name="connsiteY12" fmla="*/ 2789221 h 5044276"/>
              <a:gd name="connsiteX13" fmla="*/ 1535757 w 2397376"/>
              <a:gd name="connsiteY13" fmla="*/ 2863649 h 5044276"/>
              <a:gd name="connsiteX14" fmla="*/ 1599553 w 2397376"/>
              <a:gd name="connsiteY14" fmla="*/ 3055035 h 5044276"/>
              <a:gd name="connsiteX15" fmla="*/ 1907897 w 2397376"/>
              <a:gd name="connsiteY15" fmla="*/ 3225156 h 5044276"/>
              <a:gd name="connsiteX16" fmla="*/ 1886632 w 2397376"/>
              <a:gd name="connsiteY16" fmla="*/ 3576030 h 5044276"/>
              <a:gd name="connsiteX17" fmla="*/ 2354464 w 2397376"/>
              <a:gd name="connsiteY17" fmla="*/ 4011965 h 5044276"/>
              <a:gd name="connsiteX18" fmla="*/ 2333199 w 2397376"/>
              <a:gd name="connsiteY18" fmla="*/ 4543593 h 5044276"/>
              <a:gd name="connsiteX19" fmla="*/ 2217193 w 2397376"/>
              <a:gd name="connsiteY19" fmla="*/ 5044276 h 5044276"/>
              <a:gd name="connsiteX0" fmla="*/ 183518 w 2397376"/>
              <a:gd name="connsiteY0" fmla="*/ 0 h 4634843"/>
              <a:gd name="connsiteX1" fmla="*/ 169870 w 2397376"/>
              <a:gd name="connsiteY1" fmla="*/ 327546 h 4634843"/>
              <a:gd name="connsiteX2" fmla="*/ 429971 w 2397376"/>
              <a:gd name="connsiteY2" fmla="*/ 1040085 h 4634843"/>
              <a:gd name="connsiteX3" fmla="*/ 398073 w 2397376"/>
              <a:gd name="connsiteY3" fmla="*/ 1199574 h 4634843"/>
              <a:gd name="connsiteX4" fmla="*/ 100362 w 2397376"/>
              <a:gd name="connsiteY4" fmla="*/ 1295267 h 4634843"/>
              <a:gd name="connsiteX5" fmla="*/ 15301 w 2397376"/>
              <a:gd name="connsiteY5" fmla="*/ 1561081 h 4634843"/>
              <a:gd name="connsiteX6" fmla="*/ 334278 w 2397376"/>
              <a:gd name="connsiteY6" fmla="*/ 1720569 h 4634843"/>
              <a:gd name="connsiteX7" fmla="*/ 631990 w 2397376"/>
              <a:gd name="connsiteY7" fmla="*/ 1816262 h 4634843"/>
              <a:gd name="connsiteX8" fmla="*/ 642622 w 2397376"/>
              <a:gd name="connsiteY8" fmla="*/ 2092709 h 4634843"/>
              <a:gd name="connsiteX9" fmla="*/ 802111 w 2397376"/>
              <a:gd name="connsiteY9" fmla="*/ 2230932 h 4634843"/>
              <a:gd name="connsiteX10" fmla="*/ 982864 w 2397376"/>
              <a:gd name="connsiteY10" fmla="*/ 2220299 h 4634843"/>
              <a:gd name="connsiteX11" fmla="*/ 1216780 w 2397376"/>
              <a:gd name="connsiteY11" fmla="*/ 2379788 h 4634843"/>
              <a:gd name="connsiteX12" fmla="*/ 1535757 w 2397376"/>
              <a:gd name="connsiteY12" fmla="*/ 2454216 h 4634843"/>
              <a:gd name="connsiteX13" fmla="*/ 1599553 w 2397376"/>
              <a:gd name="connsiteY13" fmla="*/ 2645602 h 4634843"/>
              <a:gd name="connsiteX14" fmla="*/ 1907897 w 2397376"/>
              <a:gd name="connsiteY14" fmla="*/ 2815723 h 4634843"/>
              <a:gd name="connsiteX15" fmla="*/ 1886632 w 2397376"/>
              <a:gd name="connsiteY15" fmla="*/ 3166597 h 4634843"/>
              <a:gd name="connsiteX16" fmla="*/ 2354464 w 2397376"/>
              <a:gd name="connsiteY16" fmla="*/ 3602532 h 4634843"/>
              <a:gd name="connsiteX17" fmla="*/ 2333199 w 2397376"/>
              <a:gd name="connsiteY17" fmla="*/ 4134160 h 4634843"/>
              <a:gd name="connsiteX18" fmla="*/ 2217193 w 2397376"/>
              <a:gd name="connsiteY18" fmla="*/ 4634843 h 4634843"/>
              <a:gd name="connsiteX0" fmla="*/ 169870 w 2397376"/>
              <a:gd name="connsiteY0" fmla="*/ 0 h 4307297"/>
              <a:gd name="connsiteX1" fmla="*/ 429971 w 2397376"/>
              <a:gd name="connsiteY1" fmla="*/ 712539 h 4307297"/>
              <a:gd name="connsiteX2" fmla="*/ 398073 w 2397376"/>
              <a:gd name="connsiteY2" fmla="*/ 872028 h 4307297"/>
              <a:gd name="connsiteX3" fmla="*/ 100362 w 2397376"/>
              <a:gd name="connsiteY3" fmla="*/ 967721 h 4307297"/>
              <a:gd name="connsiteX4" fmla="*/ 15301 w 2397376"/>
              <a:gd name="connsiteY4" fmla="*/ 1233535 h 4307297"/>
              <a:gd name="connsiteX5" fmla="*/ 334278 w 2397376"/>
              <a:gd name="connsiteY5" fmla="*/ 1393023 h 4307297"/>
              <a:gd name="connsiteX6" fmla="*/ 631990 w 2397376"/>
              <a:gd name="connsiteY6" fmla="*/ 1488716 h 4307297"/>
              <a:gd name="connsiteX7" fmla="*/ 642622 w 2397376"/>
              <a:gd name="connsiteY7" fmla="*/ 1765163 h 4307297"/>
              <a:gd name="connsiteX8" fmla="*/ 802111 w 2397376"/>
              <a:gd name="connsiteY8" fmla="*/ 1903386 h 4307297"/>
              <a:gd name="connsiteX9" fmla="*/ 982864 w 2397376"/>
              <a:gd name="connsiteY9" fmla="*/ 1892753 h 4307297"/>
              <a:gd name="connsiteX10" fmla="*/ 1216780 w 2397376"/>
              <a:gd name="connsiteY10" fmla="*/ 2052242 h 4307297"/>
              <a:gd name="connsiteX11" fmla="*/ 1535757 w 2397376"/>
              <a:gd name="connsiteY11" fmla="*/ 2126670 h 4307297"/>
              <a:gd name="connsiteX12" fmla="*/ 1599553 w 2397376"/>
              <a:gd name="connsiteY12" fmla="*/ 2318056 h 4307297"/>
              <a:gd name="connsiteX13" fmla="*/ 1907897 w 2397376"/>
              <a:gd name="connsiteY13" fmla="*/ 2488177 h 4307297"/>
              <a:gd name="connsiteX14" fmla="*/ 1886632 w 2397376"/>
              <a:gd name="connsiteY14" fmla="*/ 2839051 h 4307297"/>
              <a:gd name="connsiteX15" fmla="*/ 2354464 w 2397376"/>
              <a:gd name="connsiteY15" fmla="*/ 3274986 h 4307297"/>
              <a:gd name="connsiteX16" fmla="*/ 2333199 w 2397376"/>
              <a:gd name="connsiteY16" fmla="*/ 3806614 h 4307297"/>
              <a:gd name="connsiteX17" fmla="*/ 2217193 w 2397376"/>
              <a:gd name="connsiteY17" fmla="*/ 4307297 h 4307297"/>
              <a:gd name="connsiteX0" fmla="*/ 429971 w 2397376"/>
              <a:gd name="connsiteY0" fmla="*/ 0 h 3594758"/>
              <a:gd name="connsiteX1" fmla="*/ 398073 w 2397376"/>
              <a:gd name="connsiteY1" fmla="*/ 159489 h 3594758"/>
              <a:gd name="connsiteX2" fmla="*/ 100362 w 2397376"/>
              <a:gd name="connsiteY2" fmla="*/ 255182 h 3594758"/>
              <a:gd name="connsiteX3" fmla="*/ 15301 w 2397376"/>
              <a:gd name="connsiteY3" fmla="*/ 520996 h 3594758"/>
              <a:gd name="connsiteX4" fmla="*/ 334278 w 2397376"/>
              <a:gd name="connsiteY4" fmla="*/ 680484 h 3594758"/>
              <a:gd name="connsiteX5" fmla="*/ 631990 w 2397376"/>
              <a:gd name="connsiteY5" fmla="*/ 776177 h 3594758"/>
              <a:gd name="connsiteX6" fmla="*/ 642622 w 2397376"/>
              <a:gd name="connsiteY6" fmla="*/ 1052624 h 3594758"/>
              <a:gd name="connsiteX7" fmla="*/ 802111 w 2397376"/>
              <a:gd name="connsiteY7" fmla="*/ 1190847 h 3594758"/>
              <a:gd name="connsiteX8" fmla="*/ 982864 w 2397376"/>
              <a:gd name="connsiteY8" fmla="*/ 1180214 h 3594758"/>
              <a:gd name="connsiteX9" fmla="*/ 1216780 w 2397376"/>
              <a:gd name="connsiteY9" fmla="*/ 1339703 h 3594758"/>
              <a:gd name="connsiteX10" fmla="*/ 1535757 w 2397376"/>
              <a:gd name="connsiteY10" fmla="*/ 1414131 h 3594758"/>
              <a:gd name="connsiteX11" fmla="*/ 1599553 w 2397376"/>
              <a:gd name="connsiteY11" fmla="*/ 1605517 h 3594758"/>
              <a:gd name="connsiteX12" fmla="*/ 1907897 w 2397376"/>
              <a:gd name="connsiteY12" fmla="*/ 1775638 h 3594758"/>
              <a:gd name="connsiteX13" fmla="*/ 1886632 w 2397376"/>
              <a:gd name="connsiteY13" fmla="*/ 2126512 h 3594758"/>
              <a:gd name="connsiteX14" fmla="*/ 2354464 w 2397376"/>
              <a:gd name="connsiteY14" fmla="*/ 2562447 h 3594758"/>
              <a:gd name="connsiteX15" fmla="*/ 2333199 w 2397376"/>
              <a:gd name="connsiteY15" fmla="*/ 3094075 h 3594758"/>
              <a:gd name="connsiteX16" fmla="*/ 2217193 w 2397376"/>
              <a:gd name="connsiteY16" fmla="*/ 3594758 h 3594758"/>
              <a:gd name="connsiteX0" fmla="*/ 398073 w 2397376"/>
              <a:gd name="connsiteY0" fmla="*/ 0 h 3435269"/>
              <a:gd name="connsiteX1" fmla="*/ 100362 w 2397376"/>
              <a:gd name="connsiteY1" fmla="*/ 95693 h 3435269"/>
              <a:gd name="connsiteX2" fmla="*/ 15301 w 2397376"/>
              <a:gd name="connsiteY2" fmla="*/ 361507 h 3435269"/>
              <a:gd name="connsiteX3" fmla="*/ 334278 w 2397376"/>
              <a:gd name="connsiteY3" fmla="*/ 520995 h 3435269"/>
              <a:gd name="connsiteX4" fmla="*/ 631990 w 2397376"/>
              <a:gd name="connsiteY4" fmla="*/ 616688 h 3435269"/>
              <a:gd name="connsiteX5" fmla="*/ 642622 w 2397376"/>
              <a:gd name="connsiteY5" fmla="*/ 893135 h 3435269"/>
              <a:gd name="connsiteX6" fmla="*/ 802111 w 2397376"/>
              <a:gd name="connsiteY6" fmla="*/ 1031358 h 3435269"/>
              <a:gd name="connsiteX7" fmla="*/ 982864 w 2397376"/>
              <a:gd name="connsiteY7" fmla="*/ 1020725 h 3435269"/>
              <a:gd name="connsiteX8" fmla="*/ 1216780 w 2397376"/>
              <a:gd name="connsiteY8" fmla="*/ 1180214 h 3435269"/>
              <a:gd name="connsiteX9" fmla="*/ 1535757 w 2397376"/>
              <a:gd name="connsiteY9" fmla="*/ 1254642 h 3435269"/>
              <a:gd name="connsiteX10" fmla="*/ 1599553 w 2397376"/>
              <a:gd name="connsiteY10" fmla="*/ 1446028 h 3435269"/>
              <a:gd name="connsiteX11" fmla="*/ 1907897 w 2397376"/>
              <a:gd name="connsiteY11" fmla="*/ 1616149 h 3435269"/>
              <a:gd name="connsiteX12" fmla="*/ 1886632 w 2397376"/>
              <a:gd name="connsiteY12" fmla="*/ 1967023 h 3435269"/>
              <a:gd name="connsiteX13" fmla="*/ 2354464 w 2397376"/>
              <a:gd name="connsiteY13" fmla="*/ 2402958 h 3435269"/>
              <a:gd name="connsiteX14" fmla="*/ 2333199 w 2397376"/>
              <a:gd name="connsiteY14" fmla="*/ 2934586 h 3435269"/>
              <a:gd name="connsiteX15" fmla="*/ 2217193 w 2397376"/>
              <a:gd name="connsiteY15" fmla="*/ 3435269 h 3435269"/>
              <a:gd name="connsiteX0" fmla="*/ 100362 w 2397376"/>
              <a:gd name="connsiteY0" fmla="*/ 0 h 3339576"/>
              <a:gd name="connsiteX1" fmla="*/ 15301 w 2397376"/>
              <a:gd name="connsiteY1" fmla="*/ 265814 h 3339576"/>
              <a:gd name="connsiteX2" fmla="*/ 334278 w 2397376"/>
              <a:gd name="connsiteY2" fmla="*/ 425302 h 3339576"/>
              <a:gd name="connsiteX3" fmla="*/ 631990 w 2397376"/>
              <a:gd name="connsiteY3" fmla="*/ 520995 h 3339576"/>
              <a:gd name="connsiteX4" fmla="*/ 642622 w 2397376"/>
              <a:gd name="connsiteY4" fmla="*/ 797442 h 3339576"/>
              <a:gd name="connsiteX5" fmla="*/ 802111 w 2397376"/>
              <a:gd name="connsiteY5" fmla="*/ 935665 h 3339576"/>
              <a:gd name="connsiteX6" fmla="*/ 982864 w 2397376"/>
              <a:gd name="connsiteY6" fmla="*/ 925032 h 3339576"/>
              <a:gd name="connsiteX7" fmla="*/ 1216780 w 2397376"/>
              <a:gd name="connsiteY7" fmla="*/ 1084521 h 3339576"/>
              <a:gd name="connsiteX8" fmla="*/ 1535757 w 2397376"/>
              <a:gd name="connsiteY8" fmla="*/ 1158949 h 3339576"/>
              <a:gd name="connsiteX9" fmla="*/ 1599553 w 2397376"/>
              <a:gd name="connsiteY9" fmla="*/ 1350335 h 3339576"/>
              <a:gd name="connsiteX10" fmla="*/ 1907897 w 2397376"/>
              <a:gd name="connsiteY10" fmla="*/ 1520456 h 3339576"/>
              <a:gd name="connsiteX11" fmla="*/ 1886632 w 2397376"/>
              <a:gd name="connsiteY11" fmla="*/ 1871330 h 3339576"/>
              <a:gd name="connsiteX12" fmla="*/ 2354464 w 2397376"/>
              <a:gd name="connsiteY12" fmla="*/ 2307265 h 3339576"/>
              <a:gd name="connsiteX13" fmla="*/ 2333199 w 2397376"/>
              <a:gd name="connsiteY13" fmla="*/ 2838893 h 3339576"/>
              <a:gd name="connsiteX14" fmla="*/ 2217193 w 2397376"/>
              <a:gd name="connsiteY14" fmla="*/ 3339576 h 3339576"/>
              <a:gd name="connsiteX0" fmla="*/ 0 w 2382075"/>
              <a:gd name="connsiteY0" fmla="*/ 0 h 3073762"/>
              <a:gd name="connsiteX1" fmla="*/ 318977 w 2382075"/>
              <a:gd name="connsiteY1" fmla="*/ 159488 h 3073762"/>
              <a:gd name="connsiteX2" fmla="*/ 616689 w 2382075"/>
              <a:gd name="connsiteY2" fmla="*/ 255181 h 3073762"/>
              <a:gd name="connsiteX3" fmla="*/ 627321 w 2382075"/>
              <a:gd name="connsiteY3" fmla="*/ 531628 h 3073762"/>
              <a:gd name="connsiteX4" fmla="*/ 786810 w 2382075"/>
              <a:gd name="connsiteY4" fmla="*/ 669851 h 3073762"/>
              <a:gd name="connsiteX5" fmla="*/ 967563 w 2382075"/>
              <a:gd name="connsiteY5" fmla="*/ 659218 h 3073762"/>
              <a:gd name="connsiteX6" fmla="*/ 1201479 w 2382075"/>
              <a:gd name="connsiteY6" fmla="*/ 818707 h 3073762"/>
              <a:gd name="connsiteX7" fmla="*/ 1520456 w 2382075"/>
              <a:gd name="connsiteY7" fmla="*/ 893135 h 3073762"/>
              <a:gd name="connsiteX8" fmla="*/ 1584252 w 2382075"/>
              <a:gd name="connsiteY8" fmla="*/ 1084521 h 3073762"/>
              <a:gd name="connsiteX9" fmla="*/ 1892596 w 2382075"/>
              <a:gd name="connsiteY9" fmla="*/ 1254642 h 3073762"/>
              <a:gd name="connsiteX10" fmla="*/ 1871331 w 2382075"/>
              <a:gd name="connsiteY10" fmla="*/ 1605516 h 3073762"/>
              <a:gd name="connsiteX11" fmla="*/ 2339163 w 2382075"/>
              <a:gd name="connsiteY11" fmla="*/ 2041451 h 3073762"/>
              <a:gd name="connsiteX12" fmla="*/ 2317898 w 2382075"/>
              <a:gd name="connsiteY12" fmla="*/ 2573079 h 3073762"/>
              <a:gd name="connsiteX13" fmla="*/ 2201892 w 2382075"/>
              <a:gd name="connsiteY13" fmla="*/ 3073762 h 3073762"/>
              <a:gd name="connsiteX0" fmla="*/ 0 w 2063098"/>
              <a:gd name="connsiteY0" fmla="*/ 0 h 2914274"/>
              <a:gd name="connsiteX1" fmla="*/ 297712 w 2063098"/>
              <a:gd name="connsiteY1" fmla="*/ 95693 h 2914274"/>
              <a:gd name="connsiteX2" fmla="*/ 308344 w 2063098"/>
              <a:gd name="connsiteY2" fmla="*/ 372140 h 2914274"/>
              <a:gd name="connsiteX3" fmla="*/ 467833 w 2063098"/>
              <a:gd name="connsiteY3" fmla="*/ 510363 h 2914274"/>
              <a:gd name="connsiteX4" fmla="*/ 648586 w 2063098"/>
              <a:gd name="connsiteY4" fmla="*/ 499730 h 2914274"/>
              <a:gd name="connsiteX5" fmla="*/ 882502 w 2063098"/>
              <a:gd name="connsiteY5" fmla="*/ 659219 h 2914274"/>
              <a:gd name="connsiteX6" fmla="*/ 1201479 w 2063098"/>
              <a:gd name="connsiteY6" fmla="*/ 733647 h 2914274"/>
              <a:gd name="connsiteX7" fmla="*/ 1265275 w 2063098"/>
              <a:gd name="connsiteY7" fmla="*/ 925033 h 2914274"/>
              <a:gd name="connsiteX8" fmla="*/ 1573619 w 2063098"/>
              <a:gd name="connsiteY8" fmla="*/ 1095154 h 2914274"/>
              <a:gd name="connsiteX9" fmla="*/ 1552354 w 2063098"/>
              <a:gd name="connsiteY9" fmla="*/ 1446028 h 2914274"/>
              <a:gd name="connsiteX10" fmla="*/ 2020186 w 2063098"/>
              <a:gd name="connsiteY10" fmla="*/ 1881963 h 2914274"/>
              <a:gd name="connsiteX11" fmla="*/ 1998921 w 2063098"/>
              <a:gd name="connsiteY11" fmla="*/ 2413591 h 2914274"/>
              <a:gd name="connsiteX12" fmla="*/ 1882915 w 2063098"/>
              <a:gd name="connsiteY12" fmla="*/ 2914274 h 2914274"/>
              <a:gd name="connsiteX0" fmla="*/ 0 w 1765386"/>
              <a:gd name="connsiteY0" fmla="*/ 0 h 2818581"/>
              <a:gd name="connsiteX1" fmla="*/ 10632 w 1765386"/>
              <a:gd name="connsiteY1" fmla="*/ 276447 h 2818581"/>
              <a:gd name="connsiteX2" fmla="*/ 170121 w 1765386"/>
              <a:gd name="connsiteY2" fmla="*/ 414670 h 2818581"/>
              <a:gd name="connsiteX3" fmla="*/ 350874 w 1765386"/>
              <a:gd name="connsiteY3" fmla="*/ 404037 h 2818581"/>
              <a:gd name="connsiteX4" fmla="*/ 584790 w 1765386"/>
              <a:gd name="connsiteY4" fmla="*/ 563526 h 2818581"/>
              <a:gd name="connsiteX5" fmla="*/ 903767 w 1765386"/>
              <a:gd name="connsiteY5" fmla="*/ 637954 h 2818581"/>
              <a:gd name="connsiteX6" fmla="*/ 967563 w 1765386"/>
              <a:gd name="connsiteY6" fmla="*/ 829340 h 2818581"/>
              <a:gd name="connsiteX7" fmla="*/ 1275907 w 1765386"/>
              <a:gd name="connsiteY7" fmla="*/ 999461 h 2818581"/>
              <a:gd name="connsiteX8" fmla="*/ 1254642 w 1765386"/>
              <a:gd name="connsiteY8" fmla="*/ 1350335 h 2818581"/>
              <a:gd name="connsiteX9" fmla="*/ 1722474 w 1765386"/>
              <a:gd name="connsiteY9" fmla="*/ 1786270 h 2818581"/>
              <a:gd name="connsiteX10" fmla="*/ 1701209 w 1765386"/>
              <a:gd name="connsiteY10" fmla="*/ 2317898 h 2818581"/>
              <a:gd name="connsiteX11" fmla="*/ 1585203 w 1765386"/>
              <a:gd name="connsiteY11" fmla="*/ 2818581 h 2818581"/>
              <a:gd name="connsiteX0" fmla="*/ 0 w 1754754"/>
              <a:gd name="connsiteY0" fmla="*/ 0 h 2542134"/>
              <a:gd name="connsiteX1" fmla="*/ 159489 w 1754754"/>
              <a:gd name="connsiteY1" fmla="*/ 138223 h 2542134"/>
              <a:gd name="connsiteX2" fmla="*/ 340242 w 1754754"/>
              <a:gd name="connsiteY2" fmla="*/ 127590 h 2542134"/>
              <a:gd name="connsiteX3" fmla="*/ 574158 w 1754754"/>
              <a:gd name="connsiteY3" fmla="*/ 287079 h 2542134"/>
              <a:gd name="connsiteX4" fmla="*/ 893135 w 1754754"/>
              <a:gd name="connsiteY4" fmla="*/ 361507 h 2542134"/>
              <a:gd name="connsiteX5" fmla="*/ 956931 w 1754754"/>
              <a:gd name="connsiteY5" fmla="*/ 552893 h 2542134"/>
              <a:gd name="connsiteX6" fmla="*/ 1265275 w 1754754"/>
              <a:gd name="connsiteY6" fmla="*/ 723014 h 2542134"/>
              <a:gd name="connsiteX7" fmla="*/ 1244010 w 1754754"/>
              <a:gd name="connsiteY7" fmla="*/ 1073888 h 2542134"/>
              <a:gd name="connsiteX8" fmla="*/ 1711842 w 1754754"/>
              <a:gd name="connsiteY8" fmla="*/ 1509823 h 2542134"/>
              <a:gd name="connsiteX9" fmla="*/ 1690577 w 1754754"/>
              <a:gd name="connsiteY9" fmla="*/ 2041451 h 2542134"/>
              <a:gd name="connsiteX10" fmla="*/ 1574571 w 1754754"/>
              <a:gd name="connsiteY10" fmla="*/ 2542134 h 2542134"/>
              <a:gd name="connsiteX0" fmla="*/ 0 w 1733489"/>
              <a:gd name="connsiteY0" fmla="*/ 0 h 2446441"/>
              <a:gd name="connsiteX1" fmla="*/ 138224 w 1733489"/>
              <a:gd name="connsiteY1" fmla="*/ 42530 h 2446441"/>
              <a:gd name="connsiteX2" fmla="*/ 318977 w 1733489"/>
              <a:gd name="connsiteY2" fmla="*/ 31897 h 2446441"/>
              <a:gd name="connsiteX3" fmla="*/ 552893 w 1733489"/>
              <a:gd name="connsiteY3" fmla="*/ 191386 h 2446441"/>
              <a:gd name="connsiteX4" fmla="*/ 871870 w 1733489"/>
              <a:gd name="connsiteY4" fmla="*/ 265814 h 2446441"/>
              <a:gd name="connsiteX5" fmla="*/ 935666 w 1733489"/>
              <a:gd name="connsiteY5" fmla="*/ 457200 h 2446441"/>
              <a:gd name="connsiteX6" fmla="*/ 1244010 w 1733489"/>
              <a:gd name="connsiteY6" fmla="*/ 627321 h 2446441"/>
              <a:gd name="connsiteX7" fmla="*/ 1222745 w 1733489"/>
              <a:gd name="connsiteY7" fmla="*/ 978195 h 2446441"/>
              <a:gd name="connsiteX8" fmla="*/ 1690577 w 1733489"/>
              <a:gd name="connsiteY8" fmla="*/ 1414130 h 2446441"/>
              <a:gd name="connsiteX9" fmla="*/ 1669312 w 1733489"/>
              <a:gd name="connsiteY9" fmla="*/ 1945758 h 2446441"/>
              <a:gd name="connsiteX10" fmla="*/ 1553306 w 1733489"/>
              <a:gd name="connsiteY10" fmla="*/ 2446441 h 244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3489" h="2446441">
                <a:moveTo>
                  <a:pt x="0" y="0"/>
                </a:moveTo>
                <a:cubicBezTo>
                  <a:pt x="35442" y="62023"/>
                  <a:pt x="74429" y="15949"/>
                  <a:pt x="138224" y="42530"/>
                </a:cubicBezTo>
                <a:cubicBezTo>
                  <a:pt x="202019" y="69111"/>
                  <a:pt x="246321" y="14176"/>
                  <a:pt x="318977" y="31897"/>
                </a:cubicBezTo>
                <a:cubicBezTo>
                  <a:pt x="391633" y="49618"/>
                  <a:pt x="460744" y="152400"/>
                  <a:pt x="552893" y="191386"/>
                </a:cubicBezTo>
                <a:cubicBezTo>
                  <a:pt x="645042" y="230372"/>
                  <a:pt x="811619" y="214423"/>
                  <a:pt x="871870" y="265814"/>
                </a:cubicBezTo>
                <a:cubicBezTo>
                  <a:pt x="932121" y="317205"/>
                  <a:pt x="873643" y="396949"/>
                  <a:pt x="935666" y="457200"/>
                </a:cubicBezTo>
                <a:cubicBezTo>
                  <a:pt x="997689" y="517451"/>
                  <a:pt x="1160722" y="554665"/>
                  <a:pt x="1244010" y="627321"/>
                </a:cubicBezTo>
                <a:cubicBezTo>
                  <a:pt x="1327298" y="699977"/>
                  <a:pt x="1148317" y="847060"/>
                  <a:pt x="1222745" y="978195"/>
                </a:cubicBezTo>
                <a:cubicBezTo>
                  <a:pt x="1297173" y="1109330"/>
                  <a:pt x="1593112" y="1252870"/>
                  <a:pt x="1690577" y="1414130"/>
                </a:cubicBezTo>
                <a:cubicBezTo>
                  <a:pt x="1788042" y="1575391"/>
                  <a:pt x="1692191" y="1773706"/>
                  <a:pt x="1669312" y="1945758"/>
                </a:cubicBezTo>
                <a:cubicBezTo>
                  <a:pt x="1646434" y="2117810"/>
                  <a:pt x="1595678" y="2362994"/>
                  <a:pt x="1553306" y="2446441"/>
                </a:cubicBezTo>
              </a:path>
            </a:pathLst>
          </a:custGeom>
          <a:noFill/>
          <a:ln w="152400" cmpd="thinThick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7" name="Group 1106"/>
          <p:cNvGrpSpPr/>
          <p:nvPr/>
        </p:nvGrpSpPr>
        <p:grpSpPr>
          <a:xfrm>
            <a:off x="12087842" y="19751789"/>
            <a:ext cx="1566368" cy="745512"/>
            <a:chOff x="1025242" y="19073056"/>
            <a:chExt cx="1566368" cy="745512"/>
          </a:xfrm>
        </p:grpSpPr>
        <p:grpSp>
          <p:nvGrpSpPr>
            <p:cNvPr id="1108" name="Group 1107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1110" name="Group 1109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1112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1115" name="Rectangle 1114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116" name="Straight Connector 1115"/>
                  <p:cNvCxnSpPr>
                    <a:stCxn id="1115" idx="0"/>
                    <a:endCxn id="1115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13" name="TextBox 1112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1114" name="TextBox 1113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AGS</a:t>
                  </a:r>
                </a:p>
              </p:txBody>
            </p:sp>
          </p:grpSp>
          <p:sp>
            <p:nvSpPr>
              <p:cNvPr id="1111" name="TextBox 1110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</a:t>
                </a:r>
              </a:p>
            </p:txBody>
          </p:sp>
        </p:grpSp>
        <p:sp>
          <p:nvSpPr>
            <p:cNvPr id="1109" name="Oval 1108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7" name="Group 1096"/>
          <p:cNvGrpSpPr/>
          <p:nvPr/>
        </p:nvGrpSpPr>
        <p:grpSpPr>
          <a:xfrm>
            <a:off x="9180576" y="18062461"/>
            <a:ext cx="1676399" cy="745512"/>
            <a:chOff x="1111807" y="13105858"/>
            <a:chExt cx="1676399" cy="745512"/>
          </a:xfrm>
        </p:grpSpPr>
        <p:grpSp>
          <p:nvGrpSpPr>
            <p:cNvPr id="1098" name="Group 1097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1100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103" name="Rectangle 110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04" name="Straight Connector 1103"/>
                <p:cNvCxnSpPr>
                  <a:stCxn id="1103" idx="0"/>
                  <a:endCxn id="110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5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06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101" name="TextBox 1100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102" name="TextBox 1101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1099" name="TextBox 1098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</a:p>
          </p:txBody>
        </p:sp>
      </p:grpSp>
      <p:sp>
        <p:nvSpPr>
          <p:cNvPr id="1330" name="Freeform 1329"/>
          <p:cNvSpPr/>
          <p:nvPr/>
        </p:nvSpPr>
        <p:spPr>
          <a:xfrm>
            <a:off x="6781046" y="4527854"/>
            <a:ext cx="1730254" cy="542087"/>
          </a:xfrm>
          <a:custGeom>
            <a:avLst/>
            <a:gdLst>
              <a:gd name="connsiteX0" fmla="*/ 1472751 w 1472751"/>
              <a:gd name="connsiteY0" fmla="*/ 0 h 517891"/>
              <a:gd name="connsiteX1" fmla="*/ 647363 w 1472751"/>
              <a:gd name="connsiteY1" fmla="*/ 178025 h 517891"/>
              <a:gd name="connsiteX2" fmla="*/ 0 w 1472751"/>
              <a:gd name="connsiteY2" fmla="*/ 517891 h 517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2751" h="517891">
                <a:moveTo>
                  <a:pt x="1472751" y="0"/>
                </a:moveTo>
                <a:cubicBezTo>
                  <a:pt x="1182786" y="45855"/>
                  <a:pt x="892822" y="91710"/>
                  <a:pt x="647363" y="178025"/>
                </a:cubicBezTo>
                <a:cubicBezTo>
                  <a:pt x="401904" y="264340"/>
                  <a:pt x="200952" y="391115"/>
                  <a:pt x="0" y="517891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" name="Freeform 1330"/>
          <p:cNvSpPr/>
          <p:nvPr/>
        </p:nvSpPr>
        <p:spPr>
          <a:xfrm>
            <a:off x="6570733" y="7744078"/>
            <a:ext cx="1108609" cy="1853076"/>
          </a:xfrm>
          <a:custGeom>
            <a:avLst/>
            <a:gdLst>
              <a:gd name="connsiteX0" fmla="*/ 1108609 w 1108609"/>
              <a:gd name="connsiteY0" fmla="*/ 0 h 1853076"/>
              <a:gd name="connsiteX1" fmla="*/ 679731 w 1108609"/>
              <a:gd name="connsiteY1" fmla="*/ 347957 h 1853076"/>
              <a:gd name="connsiteX2" fmla="*/ 234669 w 1108609"/>
              <a:gd name="connsiteY2" fmla="*/ 1084333 h 1853076"/>
              <a:gd name="connsiteX3" fmla="*/ 0 w 1108609"/>
              <a:gd name="connsiteY3" fmla="*/ 1853076 h 185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609" h="1853076">
                <a:moveTo>
                  <a:pt x="1108609" y="0"/>
                </a:moveTo>
                <a:cubicBezTo>
                  <a:pt x="966998" y="83617"/>
                  <a:pt x="825388" y="167235"/>
                  <a:pt x="679731" y="347957"/>
                </a:cubicBezTo>
                <a:cubicBezTo>
                  <a:pt x="534074" y="528679"/>
                  <a:pt x="347957" y="833480"/>
                  <a:pt x="234669" y="1084333"/>
                </a:cubicBezTo>
                <a:cubicBezTo>
                  <a:pt x="121380" y="1335186"/>
                  <a:pt x="60690" y="1594131"/>
                  <a:pt x="0" y="1853076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2" name="Freeform 1331"/>
          <p:cNvSpPr/>
          <p:nvPr/>
        </p:nvSpPr>
        <p:spPr>
          <a:xfrm>
            <a:off x="7104807" y="8270060"/>
            <a:ext cx="979136" cy="1780248"/>
          </a:xfrm>
          <a:custGeom>
            <a:avLst/>
            <a:gdLst>
              <a:gd name="connsiteX0" fmla="*/ 979136 w 979136"/>
              <a:gd name="connsiteY0" fmla="*/ 0 h 1780248"/>
              <a:gd name="connsiteX1" fmla="*/ 461246 w 979136"/>
              <a:gd name="connsiteY1" fmla="*/ 679731 h 1780248"/>
              <a:gd name="connsiteX2" fmla="*/ 89012 w 979136"/>
              <a:gd name="connsiteY2" fmla="*/ 1505119 h 1780248"/>
              <a:gd name="connsiteX3" fmla="*/ 0 w 979136"/>
              <a:gd name="connsiteY3" fmla="*/ 1780248 h 17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9136" h="1780248">
                <a:moveTo>
                  <a:pt x="979136" y="0"/>
                </a:moveTo>
                <a:cubicBezTo>
                  <a:pt x="794368" y="214439"/>
                  <a:pt x="609600" y="428878"/>
                  <a:pt x="461246" y="679731"/>
                </a:cubicBezTo>
                <a:cubicBezTo>
                  <a:pt x="312892" y="930584"/>
                  <a:pt x="165886" y="1321700"/>
                  <a:pt x="89012" y="1505119"/>
                </a:cubicBezTo>
                <a:cubicBezTo>
                  <a:pt x="12138" y="1688539"/>
                  <a:pt x="6069" y="1734393"/>
                  <a:pt x="0" y="1780248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3" name="Freeform 1332"/>
          <p:cNvSpPr/>
          <p:nvPr/>
        </p:nvSpPr>
        <p:spPr>
          <a:xfrm>
            <a:off x="8033056" y="8132496"/>
            <a:ext cx="1208048" cy="1739787"/>
          </a:xfrm>
          <a:custGeom>
            <a:avLst/>
            <a:gdLst>
              <a:gd name="connsiteX0" fmla="*/ 1204085 w 1204085"/>
              <a:gd name="connsiteY0" fmla="*/ 0 h 1521302"/>
              <a:gd name="connsiteX1" fmla="*/ 427250 w 1204085"/>
              <a:gd name="connsiteY1" fmla="*/ 356049 h 1521302"/>
              <a:gd name="connsiteX2" fmla="*/ 30740 w 1204085"/>
              <a:gd name="connsiteY2" fmla="*/ 695915 h 1521302"/>
              <a:gd name="connsiteX3" fmla="*/ 71200 w 1204085"/>
              <a:gd name="connsiteY3" fmla="*/ 1043872 h 1521302"/>
              <a:gd name="connsiteX4" fmla="*/ 427250 w 1204085"/>
              <a:gd name="connsiteY4" fmla="*/ 1521302 h 1521302"/>
              <a:gd name="connsiteX0" fmla="*/ 1208048 w 1208048"/>
              <a:gd name="connsiteY0" fmla="*/ 0 h 1739787"/>
              <a:gd name="connsiteX1" fmla="*/ 431213 w 1208048"/>
              <a:gd name="connsiteY1" fmla="*/ 356049 h 1739787"/>
              <a:gd name="connsiteX2" fmla="*/ 34703 w 1208048"/>
              <a:gd name="connsiteY2" fmla="*/ 695915 h 1739787"/>
              <a:gd name="connsiteX3" fmla="*/ 75163 w 1208048"/>
              <a:gd name="connsiteY3" fmla="*/ 1043872 h 1739787"/>
              <a:gd name="connsiteX4" fmla="*/ 520225 w 1208048"/>
              <a:gd name="connsiteY4" fmla="*/ 1739787 h 1739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048" h="1739787">
                <a:moveTo>
                  <a:pt x="1208048" y="0"/>
                </a:moveTo>
                <a:cubicBezTo>
                  <a:pt x="917409" y="120031"/>
                  <a:pt x="626771" y="240063"/>
                  <a:pt x="431213" y="356049"/>
                </a:cubicBezTo>
                <a:cubicBezTo>
                  <a:pt x="235655" y="472035"/>
                  <a:pt x="94045" y="581278"/>
                  <a:pt x="34703" y="695915"/>
                </a:cubicBezTo>
                <a:cubicBezTo>
                  <a:pt x="-24639" y="810552"/>
                  <a:pt x="-5757" y="869893"/>
                  <a:pt x="75163" y="1043872"/>
                </a:cubicBezTo>
                <a:cubicBezTo>
                  <a:pt x="156083" y="1217851"/>
                  <a:pt x="375242" y="1569854"/>
                  <a:pt x="520225" y="1739787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4" name="Freeform 1333"/>
          <p:cNvSpPr/>
          <p:nvPr/>
        </p:nvSpPr>
        <p:spPr>
          <a:xfrm>
            <a:off x="9338209" y="7930195"/>
            <a:ext cx="1051964" cy="768743"/>
          </a:xfrm>
          <a:custGeom>
            <a:avLst/>
            <a:gdLst>
              <a:gd name="connsiteX0" fmla="*/ 987228 w 987228"/>
              <a:gd name="connsiteY0" fmla="*/ 0 h 655455"/>
              <a:gd name="connsiteX1" fmla="*/ 687823 w 987228"/>
              <a:gd name="connsiteY1" fmla="*/ 210393 h 655455"/>
              <a:gd name="connsiteX2" fmla="*/ 0 w 987228"/>
              <a:gd name="connsiteY2" fmla="*/ 655455 h 655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7228" h="655455">
                <a:moveTo>
                  <a:pt x="987228" y="0"/>
                </a:moveTo>
                <a:cubicBezTo>
                  <a:pt x="919794" y="50575"/>
                  <a:pt x="852361" y="101151"/>
                  <a:pt x="687823" y="210393"/>
                </a:cubicBezTo>
                <a:cubicBezTo>
                  <a:pt x="523285" y="319635"/>
                  <a:pt x="261642" y="487545"/>
                  <a:pt x="0" y="655455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5" name="Freeform 1334"/>
          <p:cNvSpPr/>
          <p:nvPr/>
        </p:nvSpPr>
        <p:spPr>
          <a:xfrm>
            <a:off x="9645706" y="8820319"/>
            <a:ext cx="1221898" cy="72828"/>
          </a:xfrm>
          <a:custGeom>
            <a:avLst/>
            <a:gdLst>
              <a:gd name="connsiteX0" fmla="*/ 1221898 w 1221898"/>
              <a:gd name="connsiteY0" fmla="*/ 0 h 72828"/>
              <a:gd name="connsiteX1" fmla="*/ 695915 w 1221898"/>
              <a:gd name="connsiteY1" fmla="*/ 40460 h 72828"/>
              <a:gd name="connsiteX2" fmla="*/ 0 w 1221898"/>
              <a:gd name="connsiteY2" fmla="*/ 72828 h 7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1898" h="72828">
                <a:moveTo>
                  <a:pt x="1221898" y="0"/>
                </a:moveTo>
                <a:cubicBezTo>
                  <a:pt x="1060731" y="14161"/>
                  <a:pt x="899565" y="28322"/>
                  <a:pt x="695915" y="40460"/>
                </a:cubicBezTo>
                <a:cubicBezTo>
                  <a:pt x="492265" y="52598"/>
                  <a:pt x="246132" y="62713"/>
                  <a:pt x="0" y="72828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6" name="Freeform 1335"/>
          <p:cNvSpPr/>
          <p:nvPr/>
        </p:nvSpPr>
        <p:spPr>
          <a:xfrm>
            <a:off x="9597154" y="9354393"/>
            <a:ext cx="1132885" cy="48552"/>
          </a:xfrm>
          <a:custGeom>
            <a:avLst/>
            <a:gdLst>
              <a:gd name="connsiteX0" fmla="*/ 1132885 w 1132885"/>
              <a:gd name="connsiteY0" fmla="*/ 0 h 48552"/>
              <a:gd name="connsiteX1" fmla="*/ 525982 w 1132885"/>
              <a:gd name="connsiteY1" fmla="*/ 16184 h 48552"/>
              <a:gd name="connsiteX2" fmla="*/ 0 w 1132885"/>
              <a:gd name="connsiteY2" fmla="*/ 48552 h 4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2885" h="48552">
                <a:moveTo>
                  <a:pt x="1132885" y="0"/>
                </a:moveTo>
                <a:lnTo>
                  <a:pt x="525982" y="16184"/>
                </a:lnTo>
                <a:cubicBezTo>
                  <a:pt x="337168" y="24276"/>
                  <a:pt x="168584" y="36414"/>
                  <a:pt x="0" y="48552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7" name="Freeform 1336"/>
          <p:cNvSpPr/>
          <p:nvPr/>
        </p:nvSpPr>
        <p:spPr>
          <a:xfrm>
            <a:off x="9540510" y="10527738"/>
            <a:ext cx="1577947" cy="153749"/>
          </a:xfrm>
          <a:custGeom>
            <a:avLst/>
            <a:gdLst>
              <a:gd name="connsiteX0" fmla="*/ 1820708 w 1820708"/>
              <a:gd name="connsiteY0" fmla="*/ 0 h 202301"/>
              <a:gd name="connsiteX1" fmla="*/ 1772155 w 1820708"/>
              <a:gd name="connsiteY1" fmla="*/ 16184 h 202301"/>
              <a:gd name="connsiteX2" fmla="*/ 1092425 w 1820708"/>
              <a:gd name="connsiteY2" fmla="*/ 161841 h 202301"/>
              <a:gd name="connsiteX3" fmla="*/ 0 w 1820708"/>
              <a:gd name="connsiteY3" fmla="*/ 202301 h 202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708" h="202301">
                <a:moveTo>
                  <a:pt x="1820708" y="0"/>
                </a:moveTo>
                <a:lnTo>
                  <a:pt x="1772155" y="16184"/>
                </a:lnTo>
                <a:cubicBezTo>
                  <a:pt x="1650775" y="43157"/>
                  <a:pt x="1387784" y="130822"/>
                  <a:pt x="1092425" y="161841"/>
                </a:cubicBezTo>
                <a:cubicBezTo>
                  <a:pt x="797066" y="192860"/>
                  <a:pt x="398533" y="197580"/>
                  <a:pt x="0" y="202301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8" name="Freeform 1337"/>
          <p:cNvSpPr/>
          <p:nvPr/>
        </p:nvSpPr>
        <p:spPr>
          <a:xfrm>
            <a:off x="9378669" y="11264113"/>
            <a:ext cx="2977869" cy="501706"/>
          </a:xfrm>
          <a:custGeom>
            <a:avLst/>
            <a:gdLst>
              <a:gd name="connsiteX0" fmla="*/ 2977869 w 2977869"/>
              <a:gd name="connsiteY0" fmla="*/ 0 h 501706"/>
              <a:gd name="connsiteX1" fmla="*/ 1958273 w 2977869"/>
              <a:gd name="connsiteY1" fmla="*/ 404602 h 501706"/>
              <a:gd name="connsiteX2" fmla="*/ 979136 w 2977869"/>
              <a:gd name="connsiteY2" fmla="*/ 396510 h 501706"/>
              <a:gd name="connsiteX3" fmla="*/ 0 w 2977869"/>
              <a:gd name="connsiteY3" fmla="*/ 501706 h 50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7869" h="501706">
                <a:moveTo>
                  <a:pt x="2977869" y="0"/>
                </a:moveTo>
                <a:cubicBezTo>
                  <a:pt x="2634632" y="169258"/>
                  <a:pt x="2291395" y="338517"/>
                  <a:pt x="1958273" y="404602"/>
                </a:cubicBezTo>
                <a:cubicBezTo>
                  <a:pt x="1625151" y="470687"/>
                  <a:pt x="1305515" y="380326"/>
                  <a:pt x="979136" y="396510"/>
                </a:cubicBezTo>
                <a:cubicBezTo>
                  <a:pt x="652757" y="412694"/>
                  <a:pt x="326378" y="457200"/>
                  <a:pt x="0" y="501706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9" name="Freeform 1338"/>
          <p:cNvSpPr/>
          <p:nvPr/>
        </p:nvSpPr>
        <p:spPr>
          <a:xfrm>
            <a:off x="9896559" y="11692991"/>
            <a:ext cx="2435703" cy="226577"/>
          </a:xfrm>
          <a:custGeom>
            <a:avLst/>
            <a:gdLst>
              <a:gd name="connsiteX0" fmla="*/ 2435703 w 2435703"/>
              <a:gd name="connsiteY0" fmla="*/ 0 h 226577"/>
              <a:gd name="connsiteX1" fmla="*/ 1505119 w 2435703"/>
              <a:gd name="connsiteY1" fmla="*/ 113289 h 226577"/>
              <a:gd name="connsiteX2" fmla="*/ 639271 w 2435703"/>
              <a:gd name="connsiteY2" fmla="*/ 178025 h 226577"/>
              <a:gd name="connsiteX3" fmla="*/ 639271 w 2435703"/>
              <a:gd name="connsiteY3" fmla="*/ 178025 h 226577"/>
              <a:gd name="connsiteX4" fmla="*/ 0 w 2435703"/>
              <a:gd name="connsiteY4" fmla="*/ 226577 h 22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5703" h="226577">
                <a:moveTo>
                  <a:pt x="2435703" y="0"/>
                </a:moveTo>
                <a:cubicBezTo>
                  <a:pt x="2120113" y="41809"/>
                  <a:pt x="1804524" y="83618"/>
                  <a:pt x="1505119" y="113289"/>
                </a:cubicBezTo>
                <a:cubicBezTo>
                  <a:pt x="1205714" y="142960"/>
                  <a:pt x="639271" y="178025"/>
                  <a:pt x="639271" y="178025"/>
                </a:cubicBezTo>
                <a:lnTo>
                  <a:pt x="639271" y="178025"/>
                </a:lnTo>
                <a:lnTo>
                  <a:pt x="0" y="226577"/>
                </a:ln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TextBox 145"/>
          <p:cNvSpPr txBox="1"/>
          <p:nvPr/>
        </p:nvSpPr>
        <p:spPr>
          <a:xfrm>
            <a:off x="9226301" y="7971509"/>
            <a:ext cx="12762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Kalinin</a:t>
            </a:r>
          </a:p>
        </p:txBody>
      </p:sp>
      <p:sp>
        <p:nvSpPr>
          <p:cNvPr id="1340" name="Freeform 1339"/>
          <p:cNvSpPr/>
          <p:nvPr/>
        </p:nvSpPr>
        <p:spPr>
          <a:xfrm>
            <a:off x="10762407" y="12316078"/>
            <a:ext cx="1853076" cy="873940"/>
          </a:xfrm>
          <a:custGeom>
            <a:avLst/>
            <a:gdLst>
              <a:gd name="connsiteX0" fmla="*/ 1610316 w 1610316"/>
              <a:gd name="connsiteY0" fmla="*/ 0 h 857756"/>
              <a:gd name="connsiteX1" fmla="*/ 801112 w 1610316"/>
              <a:gd name="connsiteY1" fmla="*/ 396510 h 857756"/>
              <a:gd name="connsiteX2" fmla="*/ 0 w 1610316"/>
              <a:gd name="connsiteY2" fmla="*/ 857756 h 857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0316" h="857756">
                <a:moveTo>
                  <a:pt x="1610316" y="0"/>
                </a:moveTo>
                <a:cubicBezTo>
                  <a:pt x="1339907" y="126775"/>
                  <a:pt x="1069498" y="253551"/>
                  <a:pt x="801112" y="396510"/>
                </a:cubicBezTo>
                <a:cubicBezTo>
                  <a:pt x="532726" y="539469"/>
                  <a:pt x="266363" y="698612"/>
                  <a:pt x="0" y="857756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1" name="Freeform 1340"/>
          <p:cNvSpPr/>
          <p:nvPr/>
        </p:nvSpPr>
        <p:spPr>
          <a:xfrm>
            <a:off x="11069904" y="13117188"/>
            <a:ext cx="1440383" cy="566443"/>
          </a:xfrm>
          <a:custGeom>
            <a:avLst/>
            <a:gdLst>
              <a:gd name="connsiteX0" fmla="*/ 1286634 w 1286634"/>
              <a:gd name="connsiteY0" fmla="*/ 0 h 477430"/>
              <a:gd name="connsiteX1" fmla="*/ 0 w 1286634"/>
              <a:gd name="connsiteY1" fmla="*/ 477430 h 47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86634" h="477430">
                <a:moveTo>
                  <a:pt x="1286634" y="0"/>
                </a:moveTo>
                <a:lnTo>
                  <a:pt x="0" y="477430"/>
                </a:ln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2" name="Freeform 1341"/>
          <p:cNvSpPr/>
          <p:nvPr/>
        </p:nvSpPr>
        <p:spPr>
          <a:xfrm>
            <a:off x="10657211" y="17737741"/>
            <a:ext cx="898216" cy="197611"/>
          </a:xfrm>
          <a:custGeom>
            <a:avLst/>
            <a:gdLst>
              <a:gd name="connsiteX0" fmla="*/ 898216 w 898216"/>
              <a:gd name="connsiteY0" fmla="*/ 0 h 197611"/>
              <a:gd name="connsiteX1" fmla="*/ 517890 w 898216"/>
              <a:gd name="connsiteY1" fmla="*/ 186117 h 197611"/>
              <a:gd name="connsiteX2" fmla="*/ 0 w 898216"/>
              <a:gd name="connsiteY2" fmla="*/ 161841 h 19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8216" h="197611">
                <a:moveTo>
                  <a:pt x="898216" y="0"/>
                </a:moveTo>
                <a:cubicBezTo>
                  <a:pt x="782904" y="79572"/>
                  <a:pt x="667593" y="159144"/>
                  <a:pt x="517890" y="186117"/>
                </a:cubicBezTo>
                <a:cubicBezTo>
                  <a:pt x="368187" y="213090"/>
                  <a:pt x="184093" y="187465"/>
                  <a:pt x="0" y="161841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3" name="Freeform 1342"/>
          <p:cNvSpPr/>
          <p:nvPr/>
        </p:nvSpPr>
        <p:spPr>
          <a:xfrm>
            <a:off x="10843328" y="18116219"/>
            <a:ext cx="1003412" cy="422633"/>
          </a:xfrm>
          <a:custGeom>
            <a:avLst/>
            <a:gdLst>
              <a:gd name="connsiteX0" fmla="*/ 1003412 w 1003412"/>
              <a:gd name="connsiteY0" fmla="*/ 26124 h 422633"/>
              <a:gd name="connsiteX1" fmla="*/ 509798 w 1003412"/>
              <a:gd name="connsiteY1" fmla="*/ 42308 h 422633"/>
              <a:gd name="connsiteX2" fmla="*/ 0 w 1003412"/>
              <a:gd name="connsiteY2" fmla="*/ 422633 h 422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3412" h="422633">
                <a:moveTo>
                  <a:pt x="1003412" y="26124"/>
                </a:moveTo>
                <a:cubicBezTo>
                  <a:pt x="840222" y="1173"/>
                  <a:pt x="677033" y="-23777"/>
                  <a:pt x="509798" y="42308"/>
                </a:cubicBezTo>
                <a:cubicBezTo>
                  <a:pt x="342563" y="108393"/>
                  <a:pt x="171281" y="265513"/>
                  <a:pt x="0" y="422633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2" name="TextBox 761"/>
          <p:cNvSpPr txBox="1"/>
          <p:nvPr/>
        </p:nvSpPr>
        <p:spPr>
          <a:xfrm>
            <a:off x="6640135" y="25239377"/>
            <a:ext cx="2909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/>
              <a:t>Black Sea</a:t>
            </a:r>
          </a:p>
        </p:txBody>
      </p:sp>
      <p:sp>
        <p:nvSpPr>
          <p:cNvPr id="763" name="TextBox 762"/>
          <p:cNvSpPr txBox="1"/>
          <p:nvPr/>
        </p:nvSpPr>
        <p:spPr>
          <a:xfrm rot="2012319">
            <a:off x="2898730" y="19193361"/>
            <a:ext cx="24177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Dniester River</a:t>
            </a:r>
          </a:p>
        </p:txBody>
      </p:sp>
      <p:sp>
        <p:nvSpPr>
          <p:cNvPr id="764" name="TextBox 763"/>
          <p:cNvSpPr txBox="1"/>
          <p:nvPr/>
        </p:nvSpPr>
        <p:spPr>
          <a:xfrm rot="3473490">
            <a:off x="2937367" y="20706236"/>
            <a:ext cx="17636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Prut River</a:t>
            </a:r>
          </a:p>
        </p:txBody>
      </p:sp>
      <p:sp>
        <p:nvSpPr>
          <p:cNvPr id="765" name="TextBox 764"/>
          <p:cNvSpPr txBox="1"/>
          <p:nvPr/>
        </p:nvSpPr>
        <p:spPr>
          <a:xfrm rot="2825222">
            <a:off x="5596760" y="20183833"/>
            <a:ext cx="17107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Bug River</a:t>
            </a:r>
          </a:p>
        </p:txBody>
      </p:sp>
      <p:sp>
        <p:nvSpPr>
          <p:cNvPr id="766" name="TextBox 765"/>
          <p:cNvSpPr txBox="1"/>
          <p:nvPr/>
        </p:nvSpPr>
        <p:spPr>
          <a:xfrm rot="1648338">
            <a:off x="6640389" y="18021958"/>
            <a:ext cx="20601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Dnepr River</a:t>
            </a:r>
          </a:p>
        </p:txBody>
      </p:sp>
      <p:sp>
        <p:nvSpPr>
          <p:cNvPr id="767" name="TextBox 766"/>
          <p:cNvSpPr txBox="1"/>
          <p:nvPr/>
        </p:nvSpPr>
        <p:spPr>
          <a:xfrm rot="1413436">
            <a:off x="14230225" y="18724455"/>
            <a:ext cx="130574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Donets</a:t>
            </a:r>
          </a:p>
        </p:txBody>
      </p:sp>
      <p:sp>
        <p:nvSpPr>
          <p:cNvPr id="768" name="TextBox 767"/>
          <p:cNvSpPr txBox="1"/>
          <p:nvPr/>
        </p:nvSpPr>
        <p:spPr>
          <a:xfrm rot="4675749">
            <a:off x="15026517" y="19379129"/>
            <a:ext cx="1000595" cy="482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River</a:t>
            </a:r>
          </a:p>
        </p:txBody>
      </p:sp>
      <p:sp>
        <p:nvSpPr>
          <p:cNvPr id="769" name="TextBox 768"/>
          <p:cNvSpPr txBox="1"/>
          <p:nvPr/>
        </p:nvSpPr>
        <p:spPr>
          <a:xfrm rot="1354057">
            <a:off x="14196881" y="16477124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771" name="TextBox 770"/>
          <p:cNvSpPr txBox="1"/>
          <p:nvPr/>
        </p:nvSpPr>
        <p:spPr>
          <a:xfrm rot="21009343">
            <a:off x="15111039" y="19887031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777" name="TextBox 776"/>
          <p:cNvSpPr txBox="1"/>
          <p:nvPr/>
        </p:nvSpPr>
        <p:spPr>
          <a:xfrm rot="334851">
            <a:off x="3504553" y="13944255"/>
            <a:ext cx="20447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Pripet River</a:t>
            </a:r>
          </a:p>
        </p:txBody>
      </p:sp>
      <p:sp>
        <p:nvSpPr>
          <p:cNvPr id="778" name="TextBox 777"/>
          <p:cNvSpPr txBox="1"/>
          <p:nvPr/>
        </p:nvSpPr>
        <p:spPr>
          <a:xfrm rot="16839723">
            <a:off x="534816" y="10914191"/>
            <a:ext cx="1423788" cy="867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Niemen</a:t>
            </a:r>
          </a:p>
          <a:p>
            <a:pPr>
              <a:lnSpc>
                <a:spcPts val="3000"/>
              </a:lnSpc>
            </a:pPr>
            <a:r>
              <a:rPr lang="en-US" sz="3000" b="1" i="1" dirty="0"/>
              <a:t>River</a:t>
            </a:r>
          </a:p>
        </p:txBody>
      </p:sp>
      <p:sp>
        <p:nvSpPr>
          <p:cNvPr id="779" name="TextBox 778"/>
          <p:cNvSpPr txBox="1"/>
          <p:nvPr/>
        </p:nvSpPr>
        <p:spPr>
          <a:xfrm rot="2185672">
            <a:off x="14125804" y="6585983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780" name="TextBox 779"/>
          <p:cNvSpPr txBox="1"/>
          <p:nvPr/>
        </p:nvSpPr>
        <p:spPr>
          <a:xfrm rot="1615699">
            <a:off x="1094774" y="8114535"/>
            <a:ext cx="20120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Dvina River</a:t>
            </a:r>
          </a:p>
        </p:txBody>
      </p:sp>
      <p:sp>
        <p:nvSpPr>
          <p:cNvPr id="1297" name="Freeform 1296"/>
          <p:cNvSpPr/>
          <p:nvPr/>
        </p:nvSpPr>
        <p:spPr>
          <a:xfrm>
            <a:off x="488271" y="4901329"/>
            <a:ext cx="539699" cy="586655"/>
          </a:xfrm>
          <a:custGeom>
            <a:avLst/>
            <a:gdLst>
              <a:gd name="connsiteX0" fmla="*/ 328637 w 539699"/>
              <a:gd name="connsiteY0" fmla="*/ 469 h 586655"/>
              <a:gd name="connsiteX1" fmla="*/ 176237 w 539699"/>
              <a:gd name="connsiteY1" fmla="*/ 117700 h 586655"/>
              <a:gd name="connsiteX2" fmla="*/ 391 w 539699"/>
              <a:gd name="connsiteY2" fmla="*/ 199761 h 586655"/>
              <a:gd name="connsiteX3" fmla="*/ 129345 w 539699"/>
              <a:gd name="connsiteY3" fmla="*/ 305269 h 586655"/>
              <a:gd name="connsiteX4" fmla="*/ 152791 w 539699"/>
              <a:gd name="connsiteY4" fmla="*/ 457669 h 586655"/>
              <a:gd name="connsiteX5" fmla="*/ 234853 w 539699"/>
              <a:gd name="connsiteY5" fmla="*/ 586623 h 586655"/>
              <a:gd name="connsiteX6" fmla="*/ 375530 w 539699"/>
              <a:gd name="connsiteY6" fmla="*/ 469392 h 586655"/>
              <a:gd name="connsiteX7" fmla="*/ 527930 w 539699"/>
              <a:gd name="connsiteY7" fmla="*/ 387331 h 586655"/>
              <a:gd name="connsiteX8" fmla="*/ 516207 w 539699"/>
              <a:gd name="connsiteY8" fmla="*/ 246654 h 586655"/>
              <a:gd name="connsiteX9" fmla="*/ 410699 w 539699"/>
              <a:gd name="connsiteY9" fmla="*/ 164592 h 586655"/>
              <a:gd name="connsiteX10" fmla="*/ 328637 w 539699"/>
              <a:gd name="connsiteY10" fmla="*/ 469 h 586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9699" h="586655">
                <a:moveTo>
                  <a:pt x="328637" y="469"/>
                </a:moveTo>
                <a:cubicBezTo>
                  <a:pt x="289560" y="-7346"/>
                  <a:pt x="230945" y="84485"/>
                  <a:pt x="176237" y="117700"/>
                </a:cubicBezTo>
                <a:cubicBezTo>
                  <a:pt x="121529" y="150915"/>
                  <a:pt x="8206" y="168500"/>
                  <a:pt x="391" y="199761"/>
                </a:cubicBezTo>
                <a:cubicBezTo>
                  <a:pt x="-7424" y="231023"/>
                  <a:pt x="103945" y="262284"/>
                  <a:pt x="129345" y="305269"/>
                </a:cubicBezTo>
                <a:cubicBezTo>
                  <a:pt x="154745" y="348254"/>
                  <a:pt x="135206" y="410777"/>
                  <a:pt x="152791" y="457669"/>
                </a:cubicBezTo>
                <a:cubicBezTo>
                  <a:pt x="170376" y="504561"/>
                  <a:pt x="197730" y="584669"/>
                  <a:pt x="234853" y="586623"/>
                </a:cubicBezTo>
                <a:cubicBezTo>
                  <a:pt x="271976" y="588577"/>
                  <a:pt x="326684" y="502607"/>
                  <a:pt x="375530" y="469392"/>
                </a:cubicBezTo>
                <a:cubicBezTo>
                  <a:pt x="424376" y="436177"/>
                  <a:pt x="504484" y="424454"/>
                  <a:pt x="527930" y="387331"/>
                </a:cubicBezTo>
                <a:cubicBezTo>
                  <a:pt x="551376" y="350208"/>
                  <a:pt x="535745" y="283777"/>
                  <a:pt x="516207" y="246654"/>
                </a:cubicBezTo>
                <a:cubicBezTo>
                  <a:pt x="496669" y="209531"/>
                  <a:pt x="436099" y="199761"/>
                  <a:pt x="410699" y="164592"/>
                </a:cubicBezTo>
                <a:cubicBezTo>
                  <a:pt x="385299" y="129423"/>
                  <a:pt x="367714" y="8284"/>
                  <a:pt x="328637" y="469"/>
                </a:cubicBezTo>
                <a:close/>
              </a:path>
            </a:pathLst>
          </a:custGeom>
          <a:solidFill>
            <a:srgbClr val="FFFFCC">
              <a:alpha val="40000"/>
            </a:srgb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6" name="Freeform 775"/>
          <p:cNvSpPr/>
          <p:nvPr/>
        </p:nvSpPr>
        <p:spPr>
          <a:xfrm>
            <a:off x="6874040" y="5678904"/>
            <a:ext cx="2526633" cy="393031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34146"/>
              <a:gd name="connsiteY0" fmla="*/ 371929 h 371929"/>
              <a:gd name="connsiteX1" fmla="*/ 1135525 w 2134146"/>
              <a:gd name="connsiteY1" fmla="*/ 240632 h 371929"/>
              <a:gd name="connsiteX2" fmla="*/ 2134146 w 2134146"/>
              <a:gd name="connsiteY2" fmla="*/ 0 h 371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4146" h="371929">
                <a:moveTo>
                  <a:pt x="0" y="371929"/>
                </a:moveTo>
                <a:cubicBezTo>
                  <a:pt x="372979" y="256626"/>
                  <a:pt x="779834" y="302620"/>
                  <a:pt x="1135525" y="240632"/>
                </a:cubicBezTo>
                <a:cubicBezTo>
                  <a:pt x="1491216" y="178644"/>
                  <a:pt x="1809293" y="73192"/>
                  <a:pt x="2134146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8" name="TextBox 1297"/>
          <p:cNvSpPr txBox="1"/>
          <p:nvPr/>
        </p:nvSpPr>
        <p:spPr>
          <a:xfrm rot="20932428">
            <a:off x="9404683" y="5305925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1299" name="Freeform 1298"/>
          <p:cNvSpPr/>
          <p:nvPr/>
        </p:nvSpPr>
        <p:spPr>
          <a:xfrm>
            <a:off x="10359190" y="4836695"/>
            <a:ext cx="3380874" cy="625642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0" name="TextBox 1299"/>
          <p:cNvSpPr txBox="1"/>
          <p:nvPr/>
        </p:nvSpPr>
        <p:spPr>
          <a:xfrm>
            <a:off x="9893156" y="3596596"/>
            <a:ext cx="26397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C00000"/>
                </a:solidFill>
              </a:rPr>
              <a:t>Volkhov</a:t>
            </a:r>
            <a:r>
              <a:rPr lang="en-US" sz="3600" b="1" dirty="0">
                <a:solidFill>
                  <a:srgbClr val="C00000"/>
                </a:solidFill>
              </a:rPr>
              <a:t> Front</a:t>
            </a:r>
          </a:p>
        </p:txBody>
      </p:sp>
      <p:sp>
        <p:nvSpPr>
          <p:cNvPr id="1301" name="TextBox 1300"/>
          <p:cNvSpPr txBox="1"/>
          <p:nvPr/>
        </p:nvSpPr>
        <p:spPr>
          <a:xfrm>
            <a:off x="11405124" y="5104554"/>
            <a:ext cx="3048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Northwestern Front</a:t>
            </a:r>
          </a:p>
        </p:txBody>
      </p:sp>
      <p:sp>
        <p:nvSpPr>
          <p:cNvPr id="1302" name="TextBox 1301"/>
          <p:cNvSpPr txBox="1"/>
          <p:nvPr/>
        </p:nvSpPr>
        <p:spPr>
          <a:xfrm>
            <a:off x="11685860" y="6704753"/>
            <a:ext cx="2399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Kalinin Front</a:t>
            </a:r>
          </a:p>
        </p:txBody>
      </p:sp>
      <p:sp>
        <p:nvSpPr>
          <p:cNvPr id="1303" name="Freeform 1302"/>
          <p:cNvSpPr/>
          <p:nvPr/>
        </p:nvSpPr>
        <p:spPr>
          <a:xfrm>
            <a:off x="8710862" y="6950242"/>
            <a:ext cx="1804739" cy="705851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1128049"/>
              <a:gd name="connsiteY0" fmla="*/ 349158 h 349158"/>
              <a:gd name="connsiteX1" fmla="*/ 129428 w 1128049"/>
              <a:gd name="connsiteY1" fmla="*/ 240632 h 349158"/>
              <a:gd name="connsiteX2" fmla="*/ 1128049 w 1128049"/>
              <a:gd name="connsiteY2" fmla="*/ 0 h 349158"/>
              <a:gd name="connsiteX0" fmla="*/ 0 w 1128049"/>
              <a:gd name="connsiteY0" fmla="*/ 349158 h 349158"/>
              <a:gd name="connsiteX1" fmla="*/ 312355 w 1128049"/>
              <a:gd name="connsiteY1" fmla="*/ 24306 h 349158"/>
              <a:gd name="connsiteX2" fmla="*/ 1128049 w 1128049"/>
              <a:gd name="connsiteY2" fmla="*/ 0 h 349158"/>
              <a:gd name="connsiteX0" fmla="*/ 0 w 1199187"/>
              <a:gd name="connsiteY0" fmla="*/ 476962 h 476962"/>
              <a:gd name="connsiteX1" fmla="*/ 383493 w 1199187"/>
              <a:gd name="connsiteY1" fmla="*/ 26869 h 476962"/>
              <a:gd name="connsiteX2" fmla="*/ 1199187 w 1199187"/>
              <a:gd name="connsiteY2" fmla="*/ 2563 h 476962"/>
              <a:gd name="connsiteX0" fmla="*/ 0 w 1199187"/>
              <a:gd name="connsiteY0" fmla="*/ 476962 h 476962"/>
              <a:gd name="connsiteX1" fmla="*/ 383493 w 1199187"/>
              <a:gd name="connsiteY1" fmla="*/ 26869 h 476962"/>
              <a:gd name="connsiteX2" fmla="*/ 1199187 w 1199187"/>
              <a:gd name="connsiteY2" fmla="*/ 2563 h 476962"/>
              <a:gd name="connsiteX0" fmla="*/ 0 w 1199187"/>
              <a:gd name="connsiteY0" fmla="*/ 474399 h 474399"/>
              <a:gd name="connsiteX1" fmla="*/ 444468 w 1199187"/>
              <a:gd name="connsiteY1" fmla="*/ 58463 h 474399"/>
              <a:gd name="connsiteX2" fmla="*/ 1199187 w 1199187"/>
              <a:gd name="connsiteY2" fmla="*/ 0 h 474399"/>
              <a:gd name="connsiteX0" fmla="*/ 0 w 1199187"/>
              <a:gd name="connsiteY0" fmla="*/ 474399 h 474399"/>
              <a:gd name="connsiteX1" fmla="*/ 444468 w 1199187"/>
              <a:gd name="connsiteY1" fmla="*/ 58463 h 474399"/>
              <a:gd name="connsiteX2" fmla="*/ 1199187 w 1199187"/>
              <a:gd name="connsiteY2" fmla="*/ 0 h 474399"/>
              <a:gd name="connsiteX0" fmla="*/ 0 w 1209350"/>
              <a:gd name="connsiteY0" fmla="*/ 542712 h 542712"/>
              <a:gd name="connsiteX1" fmla="*/ 444468 w 1209350"/>
              <a:gd name="connsiteY1" fmla="*/ 126776 h 542712"/>
              <a:gd name="connsiteX2" fmla="*/ 1209350 w 1209350"/>
              <a:gd name="connsiteY2" fmla="*/ 0 h 542712"/>
              <a:gd name="connsiteX0" fmla="*/ 0 w 1524390"/>
              <a:gd name="connsiteY0" fmla="*/ 667953 h 667953"/>
              <a:gd name="connsiteX1" fmla="*/ 444468 w 1524390"/>
              <a:gd name="connsiteY1" fmla="*/ 252017 h 667953"/>
              <a:gd name="connsiteX2" fmla="*/ 1524390 w 1524390"/>
              <a:gd name="connsiteY2" fmla="*/ 0 h 667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390" h="667953">
                <a:moveTo>
                  <a:pt x="0" y="667953"/>
                </a:moveTo>
                <a:cubicBezTo>
                  <a:pt x="312004" y="416023"/>
                  <a:pt x="190403" y="363342"/>
                  <a:pt x="444468" y="252017"/>
                </a:cubicBezTo>
                <a:cubicBezTo>
                  <a:pt x="698533" y="140692"/>
                  <a:pt x="1199537" y="73192"/>
                  <a:pt x="152439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4" name="TextBox 1303"/>
          <p:cNvSpPr txBox="1"/>
          <p:nvPr/>
        </p:nvSpPr>
        <p:spPr>
          <a:xfrm rot="21110916">
            <a:off x="10555704" y="6637420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1305" name="Freeform 1304"/>
          <p:cNvSpPr/>
          <p:nvPr/>
        </p:nvSpPr>
        <p:spPr>
          <a:xfrm>
            <a:off x="11598440" y="6472990"/>
            <a:ext cx="2526633" cy="348916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6" name="Freeform 1305"/>
          <p:cNvSpPr/>
          <p:nvPr/>
        </p:nvSpPr>
        <p:spPr>
          <a:xfrm>
            <a:off x="10359188" y="8105275"/>
            <a:ext cx="2273969" cy="561473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1920731"/>
              <a:gd name="connsiteY0" fmla="*/ 531327 h 531327"/>
              <a:gd name="connsiteX1" fmla="*/ 1094874 w 1920731"/>
              <a:gd name="connsiteY1" fmla="*/ 206475 h 531327"/>
              <a:gd name="connsiteX2" fmla="*/ 1920731 w 1920731"/>
              <a:gd name="connsiteY2" fmla="*/ 0 h 531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0731" h="531327">
                <a:moveTo>
                  <a:pt x="0" y="531327"/>
                </a:moveTo>
                <a:cubicBezTo>
                  <a:pt x="372979" y="416024"/>
                  <a:pt x="774752" y="295030"/>
                  <a:pt x="1094874" y="206475"/>
                </a:cubicBezTo>
                <a:cubicBezTo>
                  <a:pt x="1414996" y="117921"/>
                  <a:pt x="1595878" y="73192"/>
                  <a:pt x="1920731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7" name="TextBox 1306"/>
          <p:cNvSpPr txBox="1"/>
          <p:nvPr/>
        </p:nvSpPr>
        <p:spPr>
          <a:xfrm rot="21329408">
            <a:off x="12589041" y="7828547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1308" name="Freeform 1307"/>
          <p:cNvSpPr/>
          <p:nvPr/>
        </p:nvSpPr>
        <p:spPr>
          <a:xfrm rot="596812">
            <a:off x="13591926" y="7819540"/>
            <a:ext cx="2068376" cy="375029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9" name="TextBox 1308"/>
          <p:cNvSpPr txBox="1"/>
          <p:nvPr/>
        </p:nvSpPr>
        <p:spPr>
          <a:xfrm>
            <a:off x="14497238" y="9552228"/>
            <a:ext cx="2238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Western Front</a:t>
            </a:r>
          </a:p>
        </p:txBody>
      </p:sp>
      <p:sp>
        <p:nvSpPr>
          <p:cNvPr id="1310" name="Freeform 1309"/>
          <p:cNvSpPr/>
          <p:nvPr/>
        </p:nvSpPr>
        <p:spPr>
          <a:xfrm>
            <a:off x="12801600" y="11674642"/>
            <a:ext cx="1945104" cy="224590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1" name="TextBox 1310"/>
          <p:cNvSpPr txBox="1"/>
          <p:nvPr/>
        </p:nvSpPr>
        <p:spPr>
          <a:xfrm>
            <a:off x="14666491" y="11458073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1312" name="Freeform 1311"/>
          <p:cNvSpPr/>
          <p:nvPr/>
        </p:nvSpPr>
        <p:spPr>
          <a:xfrm rot="596812">
            <a:off x="15687609" y="11540152"/>
            <a:ext cx="1350127" cy="244996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3" name="TextBox 1312"/>
          <p:cNvSpPr txBox="1"/>
          <p:nvPr/>
        </p:nvSpPr>
        <p:spPr>
          <a:xfrm>
            <a:off x="14818081" y="12495954"/>
            <a:ext cx="2238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Briansk Front</a:t>
            </a:r>
          </a:p>
        </p:txBody>
      </p:sp>
      <p:sp>
        <p:nvSpPr>
          <p:cNvPr id="1314" name="Freeform 1313"/>
          <p:cNvSpPr/>
          <p:nvPr/>
        </p:nvSpPr>
        <p:spPr>
          <a:xfrm>
            <a:off x="12023556" y="14159564"/>
            <a:ext cx="2414339" cy="45719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5" name="TextBox 1314"/>
          <p:cNvSpPr txBox="1"/>
          <p:nvPr/>
        </p:nvSpPr>
        <p:spPr>
          <a:xfrm>
            <a:off x="14445913" y="13920536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1316" name="Freeform 1315"/>
          <p:cNvSpPr/>
          <p:nvPr/>
        </p:nvSpPr>
        <p:spPr>
          <a:xfrm rot="596812">
            <a:off x="15429309" y="14069416"/>
            <a:ext cx="1598019" cy="247751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7" name="TextBox 1316"/>
          <p:cNvSpPr txBox="1"/>
          <p:nvPr/>
        </p:nvSpPr>
        <p:spPr>
          <a:xfrm>
            <a:off x="15292136" y="18443564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Southern Front</a:t>
            </a:r>
          </a:p>
        </p:txBody>
      </p:sp>
      <p:sp>
        <p:nvSpPr>
          <p:cNvPr id="1318" name="Freeform 1317"/>
          <p:cNvSpPr/>
          <p:nvPr/>
        </p:nvSpPr>
        <p:spPr>
          <a:xfrm flipV="1">
            <a:off x="12869778" y="21572621"/>
            <a:ext cx="1495928" cy="180474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9" name="TextBox 1318"/>
          <p:cNvSpPr txBox="1"/>
          <p:nvPr/>
        </p:nvSpPr>
        <p:spPr>
          <a:xfrm rot="418505">
            <a:off x="14461956" y="2155256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1320" name="Freeform 1319"/>
          <p:cNvSpPr/>
          <p:nvPr/>
        </p:nvSpPr>
        <p:spPr>
          <a:xfrm rot="11919275">
            <a:off x="15561093" y="21856383"/>
            <a:ext cx="2068376" cy="375029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1" name="TextBox 1320"/>
          <p:cNvSpPr txBox="1"/>
          <p:nvPr/>
        </p:nvSpPr>
        <p:spPr>
          <a:xfrm>
            <a:off x="14000747" y="22409974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Caucasus Front</a:t>
            </a:r>
          </a:p>
        </p:txBody>
      </p:sp>
      <p:sp>
        <p:nvSpPr>
          <p:cNvPr id="1322" name="Freeform 1321"/>
          <p:cNvSpPr/>
          <p:nvPr/>
        </p:nvSpPr>
        <p:spPr>
          <a:xfrm rot="179024">
            <a:off x="12402983" y="17247911"/>
            <a:ext cx="2516514" cy="5256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3" name="TextBox 1322"/>
          <p:cNvSpPr txBox="1"/>
          <p:nvPr/>
        </p:nvSpPr>
        <p:spPr>
          <a:xfrm>
            <a:off x="14887071" y="17116927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1324" name="Freeform 1323"/>
          <p:cNvSpPr/>
          <p:nvPr/>
        </p:nvSpPr>
        <p:spPr>
          <a:xfrm rot="596812">
            <a:off x="15892813" y="17213367"/>
            <a:ext cx="1280614" cy="200230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5" name="TextBox 1324"/>
          <p:cNvSpPr txBox="1"/>
          <p:nvPr/>
        </p:nvSpPr>
        <p:spPr>
          <a:xfrm>
            <a:off x="6840441" y="16148461"/>
            <a:ext cx="2311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South</a:t>
            </a:r>
          </a:p>
        </p:txBody>
      </p:sp>
      <p:sp>
        <p:nvSpPr>
          <p:cNvPr id="1326" name="Freeform 1325"/>
          <p:cNvSpPr/>
          <p:nvPr/>
        </p:nvSpPr>
        <p:spPr>
          <a:xfrm rot="1355263">
            <a:off x="7940343" y="13115595"/>
            <a:ext cx="2369211" cy="1410287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411425 h 411425"/>
              <a:gd name="connsiteX1" fmla="*/ 1094874 w 2093495"/>
              <a:gd name="connsiteY1" fmla="*/ 240632 h 411425"/>
              <a:gd name="connsiteX2" fmla="*/ 2093495 w 2093495"/>
              <a:gd name="connsiteY2" fmla="*/ 0 h 411425"/>
              <a:gd name="connsiteX0" fmla="*/ 0 w 2093495"/>
              <a:gd name="connsiteY0" fmla="*/ 411425 h 475922"/>
              <a:gd name="connsiteX1" fmla="*/ 1064397 w 2093495"/>
              <a:gd name="connsiteY1" fmla="*/ 463161 h 475922"/>
              <a:gd name="connsiteX2" fmla="*/ 2093495 w 2093495"/>
              <a:gd name="connsiteY2" fmla="*/ 0 h 475922"/>
              <a:gd name="connsiteX0" fmla="*/ 0 w 2063018"/>
              <a:gd name="connsiteY0" fmla="*/ 42301 h 141137"/>
              <a:gd name="connsiteX1" fmla="*/ 1064397 w 2063018"/>
              <a:gd name="connsiteY1" fmla="*/ 94037 h 141137"/>
              <a:gd name="connsiteX2" fmla="*/ 2063018 w 2063018"/>
              <a:gd name="connsiteY2" fmla="*/ 110168 h 141137"/>
              <a:gd name="connsiteX0" fmla="*/ 0 w 2063018"/>
              <a:gd name="connsiteY0" fmla="*/ 0 h 98836"/>
              <a:gd name="connsiteX1" fmla="*/ 1064397 w 2063018"/>
              <a:gd name="connsiteY1" fmla="*/ 51736 h 98836"/>
              <a:gd name="connsiteX2" fmla="*/ 2063018 w 2063018"/>
              <a:gd name="connsiteY2" fmla="*/ 67867 h 98836"/>
              <a:gd name="connsiteX0" fmla="*/ 0 w 2063018"/>
              <a:gd name="connsiteY0" fmla="*/ 0 h 117249"/>
              <a:gd name="connsiteX1" fmla="*/ 1064397 w 2063018"/>
              <a:gd name="connsiteY1" fmla="*/ 103089 h 117249"/>
              <a:gd name="connsiteX2" fmla="*/ 2063018 w 2063018"/>
              <a:gd name="connsiteY2" fmla="*/ 67867 h 117249"/>
              <a:gd name="connsiteX0" fmla="*/ 0 w 2169684"/>
              <a:gd name="connsiteY0" fmla="*/ 69075 h 96349"/>
              <a:gd name="connsiteX1" fmla="*/ 1171063 w 2169684"/>
              <a:gd name="connsiteY1" fmla="*/ 35223 h 96349"/>
              <a:gd name="connsiteX2" fmla="*/ 2169684 w 2169684"/>
              <a:gd name="connsiteY2" fmla="*/ 1 h 96349"/>
              <a:gd name="connsiteX0" fmla="*/ 0 w 2169684"/>
              <a:gd name="connsiteY0" fmla="*/ 69074 h 69074"/>
              <a:gd name="connsiteX1" fmla="*/ 1171063 w 2169684"/>
              <a:gd name="connsiteY1" fmla="*/ 35222 h 69074"/>
              <a:gd name="connsiteX2" fmla="*/ 2169684 w 2169684"/>
              <a:gd name="connsiteY2" fmla="*/ 0 h 69074"/>
              <a:gd name="connsiteX0" fmla="*/ 0 w 2169684"/>
              <a:gd name="connsiteY0" fmla="*/ 71628 h 71628"/>
              <a:gd name="connsiteX1" fmla="*/ 1171063 w 2169684"/>
              <a:gd name="connsiteY1" fmla="*/ 37776 h 71628"/>
              <a:gd name="connsiteX2" fmla="*/ 2169684 w 2169684"/>
              <a:gd name="connsiteY2" fmla="*/ 2554 h 71628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47693 h 847693"/>
              <a:gd name="connsiteX1" fmla="*/ 1210629 w 2288381"/>
              <a:gd name="connsiteY1" fmla="*/ 258276 h 847693"/>
              <a:gd name="connsiteX2" fmla="*/ 2288381 w 2288381"/>
              <a:gd name="connsiteY2" fmla="*/ 828 h 847693"/>
              <a:gd name="connsiteX0" fmla="*/ 0 w 2130119"/>
              <a:gd name="connsiteY0" fmla="*/ 1025049 h 1025049"/>
              <a:gd name="connsiteX1" fmla="*/ 1210629 w 2130119"/>
              <a:gd name="connsiteY1" fmla="*/ 435632 h 1025049"/>
              <a:gd name="connsiteX2" fmla="*/ 2130119 w 2130119"/>
              <a:gd name="connsiteY2" fmla="*/ 403 h 1025049"/>
              <a:gd name="connsiteX0" fmla="*/ 0 w 2130119"/>
              <a:gd name="connsiteY0" fmla="*/ 1024646 h 1024646"/>
              <a:gd name="connsiteX1" fmla="*/ 1210629 w 2130119"/>
              <a:gd name="connsiteY1" fmla="*/ 435229 h 1024646"/>
              <a:gd name="connsiteX2" fmla="*/ 2130119 w 2130119"/>
              <a:gd name="connsiteY2" fmla="*/ 0 h 1024646"/>
              <a:gd name="connsiteX0" fmla="*/ 0 w 2070770"/>
              <a:gd name="connsiteY0" fmla="*/ 980201 h 980201"/>
              <a:gd name="connsiteX1" fmla="*/ 1210629 w 2070770"/>
              <a:gd name="connsiteY1" fmla="*/ 390784 h 980201"/>
              <a:gd name="connsiteX2" fmla="*/ 2070770 w 2070770"/>
              <a:gd name="connsiteY2" fmla="*/ 0 h 980201"/>
              <a:gd name="connsiteX0" fmla="*/ 0 w 5707019"/>
              <a:gd name="connsiteY0" fmla="*/ 3422540 h 3422540"/>
              <a:gd name="connsiteX1" fmla="*/ 1210629 w 5707019"/>
              <a:gd name="connsiteY1" fmla="*/ 2833123 h 3422540"/>
              <a:gd name="connsiteX2" fmla="*/ 5707018 w 5707019"/>
              <a:gd name="connsiteY2" fmla="*/ 1 h 3422540"/>
              <a:gd name="connsiteX0" fmla="*/ 0 w 5707019"/>
              <a:gd name="connsiteY0" fmla="*/ 3422540 h 3422540"/>
              <a:gd name="connsiteX1" fmla="*/ 3052476 w 5707019"/>
              <a:gd name="connsiteY1" fmla="*/ 1797956 h 3422540"/>
              <a:gd name="connsiteX2" fmla="*/ 5707018 w 5707019"/>
              <a:gd name="connsiteY2" fmla="*/ 1 h 3422540"/>
              <a:gd name="connsiteX0" fmla="*/ -1 w 5175252"/>
              <a:gd name="connsiteY0" fmla="*/ 3425229 h 3425230"/>
              <a:gd name="connsiteX1" fmla="*/ 2520709 w 5175252"/>
              <a:gd name="connsiteY1" fmla="*/ 1797956 h 3425230"/>
              <a:gd name="connsiteX2" fmla="*/ 5175251 w 5175252"/>
              <a:gd name="connsiteY2" fmla="*/ 1 h 3425230"/>
              <a:gd name="connsiteX0" fmla="*/ -1 w 5175252"/>
              <a:gd name="connsiteY0" fmla="*/ 3425229 h 3425230"/>
              <a:gd name="connsiteX1" fmla="*/ 2520709 w 5175252"/>
              <a:gd name="connsiteY1" fmla="*/ 1797956 h 3425230"/>
              <a:gd name="connsiteX2" fmla="*/ 5175251 w 5175252"/>
              <a:gd name="connsiteY2" fmla="*/ 1 h 3425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75252" h="3425230">
                <a:moveTo>
                  <a:pt x="-1" y="3425229"/>
                </a:moveTo>
                <a:cubicBezTo>
                  <a:pt x="547105" y="3135177"/>
                  <a:pt x="1658167" y="2368827"/>
                  <a:pt x="2520709" y="1797956"/>
                </a:cubicBezTo>
                <a:cubicBezTo>
                  <a:pt x="3383251" y="1227085"/>
                  <a:pt x="4801743" y="120942"/>
                  <a:pt x="5175251" y="1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9" name="TextBox 1328"/>
          <p:cNvSpPr txBox="1"/>
          <p:nvPr/>
        </p:nvSpPr>
        <p:spPr>
          <a:xfrm rot="21216437">
            <a:off x="6755892" y="1386449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XXXXX</a:t>
            </a:r>
          </a:p>
        </p:txBody>
      </p:sp>
      <p:sp>
        <p:nvSpPr>
          <p:cNvPr id="1344" name="Freeform 1343"/>
          <p:cNvSpPr/>
          <p:nvPr/>
        </p:nvSpPr>
        <p:spPr>
          <a:xfrm rot="707084">
            <a:off x="4741139" y="14027204"/>
            <a:ext cx="2001876" cy="88107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411425 h 411425"/>
              <a:gd name="connsiteX1" fmla="*/ 1094874 w 2093495"/>
              <a:gd name="connsiteY1" fmla="*/ 240632 h 411425"/>
              <a:gd name="connsiteX2" fmla="*/ 2093495 w 2093495"/>
              <a:gd name="connsiteY2" fmla="*/ 0 h 411425"/>
              <a:gd name="connsiteX0" fmla="*/ 0 w 2093495"/>
              <a:gd name="connsiteY0" fmla="*/ 411425 h 475922"/>
              <a:gd name="connsiteX1" fmla="*/ 1064397 w 2093495"/>
              <a:gd name="connsiteY1" fmla="*/ 463161 h 475922"/>
              <a:gd name="connsiteX2" fmla="*/ 2093495 w 2093495"/>
              <a:gd name="connsiteY2" fmla="*/ 0 h 475922"/>
              <a:gd name="connsiteX0" fmla="*/ 0 w 2063018"/>
              <a:gd name="connsiteY0" fmla="*/ 42301 h 141137"/>
              <a:gd name="connsiteX1" fmla="*/ 1064397 w 2063018"/>
              <a:gd name="connsiteY1" fmla="*/ 94037 h 141137"/>
              <a:gd name="connsiteX2" fmla="*/ 2063018 w 2063018"/>
              <a:gd name="connsiteY2" fmla="*/ 110168 h 141137"/>
              <a:gd name="connsiteX0" fmla="*/ 0 w 2063018"/>
              <a:gd name="connsiteY0" fmla="*/ 0 h 98836"/>
              <a:gd name="connsiteX1" fmla="*/ 1064397 w 2063018"/>
              <a:gd name="connsiteY1" fmla="*/ 51736 h 98836"/>
              <a:gd name="connsiteX2" fmla="*/ 2063018 w 2063018"/>
              <a:gd name="connsiteY2" fmla="*/ 67867 h 98836"/>
              <a:gd name="connsiteX0" fmla="*/ 0 w 2063018"/>
              <a:gd name="connsiteY0" fmla="*/ 0 h 117249"/>
              <a:gd name="connsiteX1" fmla="*/ 1064397 w 2063018"/>
              <a:gd name="connsiteY1" fmla="*/ 103089 h 117249"/>
              <a:gd name="connsiteX2" fmla="*/ 2063018 w 2063018"/>
              <a:gd name="connsiteY2" fmla="*/ 67867 h 117249"/>
              <a:gd name="connsiteX0" fmla="*/ 0 w 2169684"/>
              <a:gd name="connsiteY0" fmla="*/ 69075 h 96349"/>
              <a:gd name="connsiteX1" fmla="*/ 1171063 w 2169684"/>
              <a:gd name="connsiteY1" fmla="*/ 35223 h 96349"/>
              <a:gd name="connsiteX2" fmla="*/ 2169684 w 2169684"/>
              <a:gd name="connsiteY2" fmla="*/ 1 h 96349"/>
              <a:gd name="connsiteX0" fmla="*/ 0 w 2169684"/>
              <a:gd name="connsiteY0" fmla="*/ 69074 h 69074"/>
              <a:gd name="connsiteX1" fmla="*/ 1171063 w 2169684"/>
              <a:gd name="connsiteY1" fmla="*/ 35222 h 69074"/>
              <a:gd name="connsiteX2" fmla="*/ 2169684 w 2169684"/>
              <a:gd name="connsiteY2" fmla="*/ 0 h 69074"/>
              <a:gd name="connsiteX0" fmla="*/ 0 w 2169684"/>
              <a:gd name="connsiteY0" fmla="*/ 71628 h 71628"/>
              <a:gd name="connsiteX1" fmla="*/ 1171063 w 2169684"/>
              <a:gd name="connsiteY1" fmla="*/ 37776 h 71628"/>
              <a:gd name="connsiteX2" fmla="*/ 2169684 w 2169684"/>
              <a:gd name="connsiteY2" fmla="*/ 2554 h 71628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47693 h 847693"/>
              <a:gd name="connsiteX1" fmla="*/ 1210629 w 2288381"/>
              <a:gd name="connsiteY1" fmla="*/ 258276 h 847693"/>
              <a:gd name="connsiteX2" fmla="*/ 2288381 w 2288381"/>
              <a:gd name="connsiteY2" fmla="*/ 828 h 847693"/>
              <a:gd name="connsiteX0" fmla="*/ 0 w 2130119"/>
              <a:gd name="connsiteY0" fmla="*/ 1025049 h 1025049"/>
              <a:gd name="connsiteX1" fmla="*/ 1210629 w 2130119"/>
              <a:gd name="connsiteY1" fmla="*/ 435632 h 1025049"/>
              <a:gd name="connsiteX2" fmla="*/ 2130119 w 2130119"/>
              <a:gd name="connsiteY2" fmla="*/ 403 h 1025049"/>
              <a:gd name="connsiteX0" fmla="*/ 0 w 2130119"/>
              <a:gd name="connsiteY0" fmla="*/ 1024646 h 1024646"/>
              <a:gd name="connsiteX1" fmla="*/ 1210629 w 2130119"/>
              <a:gd name="connsiteY1" fmla="*/ 435229 h 1024646"/>
              <a:gd name="connsiteX2" fmla="*/ 2130119 w 2130119"/>
              <a:gd name="connsiteY2" fmla="*/ 0 h 1024646"/>
              <a:gd name="connsiteX0" fmla="*/ 0 w 2070770"/>
              <a:gd name="connsiteY0" fmla="*/ 980201 h 980201"/>
              <a:gd name="connsiteX1" fmla="*/ 1210629 w 2070770"/>
              <a:gd name="connsiteY1" fmla="*/ 390784 h 980201"/>
              <a:gd name="connsiteX2" fmla="*/ 2070770 w 2070770"/>
              <a:gd name="connsiteY2" fmla="*/ 0 h 980201"/>
              <a:gd name="connsiteX0" fmla="*/ 1 w 4050755"/>
              <a:gd name="connsiteY0" fmla="*/ 1710636 h 1710636"/>
              <a:gd name="connsiteX1" fmla="*/ 3190614 w 4050755"/>
              <a:gd name="connsiteY1" fmla="*/ 390784 h 1710636"/>
              <a:gd name="connsiteX2" fmla="*/ 4050755 w 4050755"/>
              <a:gd name="connsiteY2" fmla="*/ 0 h 1710636"/>
              <a:gd name="connsiteX0" fmla="*/ 1 w 4050755"/>
              <a:gd name="connsiteY0" fmla="*/ 1710636 h 1710636"/>
              <a:gd name="connsiteX1" fmla="*/ 2569084 w 4050755"/>
              <a:gd name="connsiteY1" fmla="*/ 849281 h 1710636"/>
              <a:gd name="connsiteX2" fmla="*/ 4050755 w 4050755"/>
              <a:gd name="connsiteY2" fmla="*/ 0 h 1710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50755" h="1710636">
                <a:moveTo>
                  <a:pt x="1" y="1710636"/>
                </a:moveTo>
                <a:cubicBezTo>
                  <a:pt x="433932" y="1574915"/>
                  <a:pt x="1893958" y="1134387"/>
                  <a:pt x="2569084" y="849281"/>
                </a:cubicBezTo>
                <a:cubicBezTo>
                  <a:pt x="3244210" y="564175"/>
                  <a:pt x="3677247" y="120941"/>
                  <a:pt x="405075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5" name="TextBox 1344"/>
          <p:cNvSpPr txBox="1"/>
          <p:nvPr/>
        </p:nvSpPr>
        <p:spPr>
          <a:xfrm>
            <a:off x="2329574" y="5999119"/>
            <a:ext cx="2350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North</a:t>
            </a:r>
          </a:p>
        </p:txBody>
      </p:sp>
      <p:sp>
        <p:nvSpPr>
          <p:cNvPr id="1346" name="Freeform 1345"/>
          <p:cNvSpPr/>
          <p:nvPr/>
        </p:nvSpPr>
        <p:spPr>
          <a:xfrm>
            <a:off x="4479648" y="9119937"/>
            <a:ext cx="1632394" cy="17841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411425 h 411425"/>
              <a:gd name="connsiteX1" fmla="*/ 1094874 w 2093495"/>
              <a:gd name="connsiteY1" fmla="*/ 240632 h 411425"/>
              <a:gd name="connsiteX2" fmla="*/ 2093495 w 2093495"/>
              <a:gd name="connsiteY2" fmla="*/ 0 h 411425"/>
              <a:gd name="connsiteX0" fmla="*/ 0 w 2093495"/>
              <a:gd name="connsiteY0" fmla="*/ 411425 h 475922"/>
              <a:gd name="connsiteX1" fmla="*/ 1064397 w 2093495"/>
              <a:gd name="connsiteY1" fmla="*/ 463161 h 475922"/>
              <a:gd name="connsiteX2" fmla="*/ 2093495 w 2093495"/>
              <a:gd name="connsiteY2" fmla="*/ 0 h 475922"/>
              <a:gd name="connsiteX0" fmla="*/ 0 w 2063018"/>
              <a:gd name="connsiteY0" fmla="*/ 42301 h 141137"/>
              <a:gd name="connsiteX1" fmla="*/ 1064397 w 2063018"/>
              <a:gd name="connsiteY1" fmla="*/ 94037 h 141137"/>
              <a:gd name="connsiteX2" fmla="*/ 2063018 w 2063018"/>
              <a:gd name="connsiteY2" fmla="*/ 110168 h 141137"/>
              <a:gd name="connsiteX0" fmla="*/ 0 w 2063018"/>
              <a:gd name="connsiteY0" fmla="*/ 0 h 98836"/>
              <a:gd name="connsiteX1" fmla="*/ 1064397 w 2063018"/>
              <a:gd name="connsiteY1" fmla="*/ 51736 h 98836"/>
              <a:gd name="connsiteX2" fmla="*/ 2063018 w 2063018"/>
              <a:gd name="connsiteY2" fmla="*/ 67867 h 98836"/>
              <a:gd name="connsiteX0" fmla="*/ 0 w 2063018"/>
              <a:gd name="connsiteY0" fmla="*/ 0 h 117249"/>
              <a:gd name="connsiteX1" fmla="*/ 1064397 w 2063018"/>
              <a:gd name="connsiteY1" fmla="*/ 103089 h 117249"/>
              <a:gd name="connsiteX2" fmla="*/ 2063018 w 2063018"/>
              <a:gd name="connsiteY2" fmla="*/ 67867 h 117249"/>
              <a:gd name="connsiteX0" fmla="*/ 0 w 2169684"/>
              <a:gd name="connsiteY0" fmla="*/ 69075 h 96349"/>
              <a:gd name="connsiteX1" fmla="*/ 1171063 w 2169684"/>
              <a:gd name="connsiteY1" fmla="*/ 35223 h 96349"/>
              <a:gd name="connsiteX2" fmla="*/ 2169684 w 2169684"/>
              <a:gd name="connsiteY2" fmla="*/ 1 h 96349"/>
              <a:gd name="connsiteX0" fmla="*/ 0 w 2169684"/>
              <a:gd name="connsiteY0" fmla="*/ 69074 h 69074"/>
              <a:gd name="connsiteX1" fmla="*/ 1171063 w 2169684"/>
              <a:gd name="connsiteY1" fmla="*/ 35222 h 69074"/>
              <a:gd name="connsiteX2" fmla="*/ 2169684 w 2169684"/>
              <a:gd name="connsiteY2" fmla="*/ 0 h 69074"/>
              <a:gd name="connsiteX0" fmla="*/ 0 w 2169684"/>
              <a:gd name="connsiteY0" fmla="*/ 71628 h 71628"/>
              <a:gd name="connsiteX1" fmla="*/ 1171063 w 2169684"/>
              <a:gd name="connsiteY1" fmla="*/ 37776 h 71628"/>
              <a:gd name="connsiteX2" fmla="*/ 2169684 w 2169684"/>
              <a:gd name="connsiteY2" fmla="*/ 2554 h 71628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47693 h 847693"/>
              <a:gd name="connsiteX1" fmla="*/ 1210629 w 2288381"/>
              <a:gd name="connsiteY1" fmla="*/ 258276 h 847693"/>
              <a:gd name="connsiteX2" fmla="*/ 2288381 w 2288381"/>
              <a:gd name="connsiteY2" fmla="*/ 828 h 847693"/>
              <a:gd name="connsiteX0" fmla="*/ 0 w 2130119"/>
              <a:gd name="connsiteY0" fmla="*/ 1025049 h 1025049"/>
              <a:gd name="connsiteX1" fmla="*/ 1210629 w 2130119"/>
              <a:gd name="connsiteY1" fmla="*/ 435632 h 1025049"/>
              <a:gd name="connsiteX2" fmla="*/ 2130119 w 2130119"/>
              <a:gd name="connsiteY2" fmla="*/ 403 h 1025049"/>
              <a:gd name="connsiteX0" fmla="*/ 0 w 2130119"/>
              <a:gd name="connsiteY0" fmla="*/ 1024646 h 1024646"/>
              <a:gd name="connsiteX1" fmla="*/ 1210629 w 2130119"/>
              <a:gd name="connsiteY1" fmla="*/ 435229 h 1024646"/>
              <a:gd name="connsiteX2" fmla="*/ 2130119 w 2130119"/>
              <a:gd name="connsiteY2" fmla="*/ 0 h 1024646"/>
              <a:gd name="connsiteX0" fmla="*/ 0 w 2070770"/>
              <a:gd name="connsiteY0" fmla="*/ 980201 h 980201"/>
              <a:gd name="connsiteX1" fmla="*/ 1210629 w 2070770"/>
              <a:gd name="connsiteY1" fmla="*/ 390784 h 980201"/>
              <a:gd name="connsiteX2" fmla="*/ 2070770 w 2070770"/>
              <a:gd name="connsiteY2" fmla="*/ 0 h 98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770" h="980201">
                <a:moveTo>
                  <a:pt x="0" y="980201"/>
                </a:moveTo>
                <a:cubicBezTo>
                  <a:pt x="433931" y="844480"/>
                  <a:pt x="865501" y="554151"/>
                  <a:pt x="1210629" y="390784"/>
                </a:cubicBezTo>
                <a:cubicBezTo>
                  <a:pt x="1555757" y="227417"/>
                  <a:pt x="1697262" y="120941"/>
                  <a:pt x="207077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7" name="TextBox 1346"/>
          <p:cNvSpPr txBox="1"/>
          <p:nvPr/>
        </p:nvSpPr>
        <p:spPr>
          <a:xfrm rot="20957312">
            <a:off x="3423146" y="921629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XXXXX</a:t>
            </a:r>
          </a:p>
        </p:txBody>
      </p:sp>
      <p:sp>
        <p:nvSpPr>
          <p:cNvPr id="1348" name="TextBox 1347"/>
          <p:cNvSpPr txBox="1"/>
          <p:nvPr/>
        </p:nvSpPr>
        <p:spPr>
          <a:xfrm>
            <a:off x="3739653" y="10494594"/>
            <a:ext cx="2311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Center</a:t>
            </a:r>
          </a:p>
        </p:txBody>
      </p:sp>
      <p:sp>
        <p:nvSpPr>
          <p:cNvPr id="1349" name="Freeform 1348"/>
          <p:cNvSpPr/>
          <p:nvPr/>
        </p:nvSpPr>
        <p:spPr>
          <a:xfrm rot="586223">
            <a:off x="1147010" y="9336506"/>
            <a:ext cx="2261937" cy="625642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4314323"/>
              <a:gd name="connsiteY0" fmla="*/ 3429531 h 3429531"/>
              <a:gd name="connsiteX1" fmla="*/ 3315702 w 4314323"/>
              <a:gd name="connsiteY1" fmla="*/ 307021 h 3429531"/>
              <a:gd name="connsiteX2" fmla="*/ 4314323 w 4314323"/>
              <a:gd name="connsiteY2" fmla="*/ 66389 h 3429531"/>
              <a:gd name="connsiteX0" fmla="*/ 0 w 4314323"/>
              <a:gd name="connsiteY0" fmla="*/ 3363142 h 3363142"/>
              <a:gd name="connsiteX1" fmla="*/ 2237013 w 4314323"/>
              <a:gd name="connsiteY1" fmla="*/ 1609700 h 3363142"/>
              <a:gd name="connsiteX2" fmla="*/ 4314323 w 4314323"/>
              <a:gd name="connsiteY2" fmla="*/ 0 h 336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4323" h="3363142">
                <a:moveTo>
                  <a:pt x="0" y="3363142"/>
                </a:moveTo>
                <a:cubicBezTo>
                  <a:pt x="372979" y="3247839"/>
                  <a:pt x="1517959" y="2170224"/>
                  <a:pt x="2237013" y="1609700"/>
                </a:cubicBezTo>
                <a:cubicBezTo>
                  <a:pt x="2956067" y="1049176"/>
                  <a:pt x="3989470" y="73192"/>
                  <a:pt x="4314323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TextBox 154"/>
          <p:cNvSpPr txBox="1"/>
          <p:nvPr/>
        </p:nvSpPr>
        <p:spPr>
          <a:xfrm>
            <a:off x="10513790" y="11160953"/>
            <a:ext cx="8461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Tula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5407716" y="6673393"/>
            <a:ext cx="18374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Demyansk</a:t>
            </a:r>
            <a:endParaRPr lang="en-US" sz="3000" b="1" dirty="0"/>
          </a:p>
        </p:txBody>
      </p:sp>
      <p:grpSp>
        <p:nvGrpSpPr>
          <p:cNvPr id="1353" name="Group 1352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1354" name="Oval 1353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5" name="TextBox 1354"/>
            <p:cNvSpPr txBox="1"/>
            <p:nvPr/>
          </p:nvSpPr>
          <p:spPr>
            <a:xfrm>
              <a:off x="16822883" y="102507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1-3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3457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11898" y="4044462"/>
            <a:ext cx="17763330" cy="20812865"/>
            <a:chOff x="311898" y="4044462"/>
            <a:chExt cx="17763330" cy="20812865"/>
          </a:xfrm>
        </p:grpSpPr>
        <p:sp>
          <p:nvSpPr>
            <p:cNvPr id="7" name="Rectangle 6"/>
            <p:cNvSpPr/>
            <p:nvPr/>
          </p:nvSpPr>
          <p:spPr>
            <a:xfrm>
              <a:off x="327546" y="4044462"/>
              <a:ext cx="17714269" cy="20785015"/>
            </a:xfrm>
            <a:prstGeom prst="rect">
              <a:avLst/>
            </a:prstGeom>
            <a:solidFill>
              <a:srgbClr val="FFFFCC">
                <a:alpha val="40000"/>
              </a:srgb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6884" y="16168329"/>
              <a:ext cx="689979" cy="659985"/>
            </a:xfrm>
            <a:custGeom>
              <a:avLst/>
              <a:gdLst>
                <a:gd name="connsiteX0" fmla="*/ 0 w 689979"/>
                <a:gd name="connsiteY0" fmla="*/ 242745 h 659985"/>
                <a:gd name="connsiteX1" fmla="*/ 16042 w 689979"/>
                <a:gd name="connsiteY1" fmla="*/ 146492 h 659985"/>
                <a:gd name="connsiteX2" fmla="*/ 32084 w 689979"/>
                <a:gd name="connsiteY2" fmla="*/ 2113 h 659985"/>
                <a:gd name="connsiteX3" fmla="*/ 112295 w 689979"/>
                <a:gd name="connsiteY3" fmla="*/ 66282 h 659985"/>
                <a:gd name="connsiteX4" fmla="*/ 192505 w 689979"/>
                <a:gd name="connsiteY4" fmla="*/ 146492 h 659985"/>
                <a:gd name="connsiteX5" fmla="*/ 304800 w 689979"/>
                <a:gd name="connsiteY5" fmla="*/ 178576 h 659985"/>
                <a:gd name="connsiteX6" fmla="*/ 385011 w 689979"/>
                <a:gd name="connsiteY6" fmla="*/ 146492 h 659985"/>
                <a:gd name="connsiteX7" fmla="*/ 368969 w 689979"/>
                <a:gd name="connsiteY7" fmla="*/ 66282 h 659985"/>
                <a:gd name="connsiteX8" fmla="*/ 433137 w 689979"/>
                <a:gd name="connsiteY8" fmla="*/ 2113 h 659985"/>
                <a:gd name="connsiteX9" fmla="*/ 513348 w 689979"/>
                <a:gd name="connsiteY9" fmla="*/ 66282 h 659985"/>
                <a:gd name="connsiteX10" fmla="*/ 465221 w 689979"/>
                <a:gd name="connsiteY10" fmla="*/ 258787 h 659985"/>
                <a:gd name="connsiteX11" fmla="*/ 481263 w 689979"/>
                <a:gd name="connsiteY11" fmla="*/ 290871 h 659985"/>
                <a:gd name="connsiteX12" fmla="*/ 609600 w 689979"/>
                <a:gd name="connsiteY12" fmla="*/ 322955 h 659985"/>
                <a:gd name="connsiteX13" fmla="*/ 689811 w 689979"/>
                <a:gd name="connsiteY13" fmla="*/ 403166 h 659985"/>
                <a:gd name="connsiteX14" fmla="*/ 625642 w 689979"/>
                <a:gd name="connsiteY14" fmla="*/ 483376 h 659985"/>
                <a:gd name="connsiteX15" fmla="*/ 465221 w 689979"/>
                <a:gd name="connsiteY15" fmla="*/ 483376 h 659985"/>
                <a:gd name="connsiteX16" fmla="*/ 385011 w 689979"/>
                <a:gd name="connsiteY16" fmla="*/ 531503 h 659985"/>
                <a:gd name="connsiteX17" fmla="*/ 224590 w 689979"/>
                <a:gd name="connsiteY17" fmla="*/ 563587 h 659985"/>
                <a:gd name="connsiteX18" fmla="*/ 80211 w 689979"/>
                <a:gd name="connsiteY18" fmla="*/ 611713 h 659985"/>
                <a:gd name="connsiteX19" fmla="*/ 16042 w 689979"/>
                <a:gd name="connsiteY19" fmla="*/ 659839 h 659985"/>
                <a:gd name="connsiteX20" fmla="*/ 16042 w 689979"/>
                <a:gd name="connsiteY20" fmla="*/ 627755 h 659985"/>
                <a:gd name="connsiteX21" fmla="*/ 16042 w 689979"/>
                <a:gd name="connsiteY21" fmla="*/ 579629 h 659985"/>
                <a:gd name="connsiteX22" fmla="*/ 0 w 689979"/>
                <a:gd name="connsiteY22" fmla="*/ 242745 h 65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9979" h="659985">
                  <a:moveTo>
                    <a:pt x="0" y="242745"/>
                  </a:moveTo>
                  <a:cubicBezTo>
                    <a:pt x="0" y="170556"/>
                    <a:pt x="10695" y="186597"/>
                    <a:pt x="16042" y="146492"/>
                  </a:cubicBezTo>
                  <a:cubicBezTo>
                    <a:pt x="21389" y="106387"/>
                    <a:pt x="16042" y="15481"/>
                    <a:pt x="32084" y="2113"/>
                  </a:cubicBezTo>
                  <a:cubicBezTo>
                    <a:pt x="48126" y="-11255"/>
                    <a:pt x="85558" y="42219"/>
                    <a:pt x="112295" y="66282"/>
                  </a:cubicBezTo>
                  <a:cubicBezTo>
                    <a:pt x="139032" y="90345"/>
                    <a:pt x="160421" y="127776"/>
                    <a:pt x="192505" y="146492"/>
                  </a:cubicBezTo>
                  <a:cubicBezTo>
                    <a:pt x="224589" y="165208"/>
                    <a:pt x="272716" y="178576"/>
                    <a:pt x="304800" y="178576"/>
                  </a:cubicBezTo>
                  <a:cubicBezTo>
                    <a:pt x="336884" y="178576"/>
                    <a:pt x="374316" y="165208"/>
                    <a:pt x="385011" y="146492"/>
                  </a:cubicBezTo>
                  <a:cubicBezTo>
                    <a:pt x="395706" y="127776"/>
                    <a:pt x="360948" y="90345"/>
                    <a:pt x="368969" y="66282"/>
                  </a:cubicBezTo>
                  <a:cubicBezTo>
                    <a:pt x="376990" y="42219"/>
                    <a:pt x="409074" y="2113"/>
                    <a:pt x="433137" y="2113"/>
                  </a:cubicBezTo>
                  <a:cubicBezTo>
                    <a:pt x="457200" y="2113"/>
                    <a:pt x="508001" y="23503"/>
                    <a:pt x="513348" y="66282"/>
                  </a:cubicBezTo>
                  <a:cubicBezTo>
                    <a:pt x="518695" y="109061"/>
                    <a:pt x="470568" y="221356"/>
                    <a:pt x="465221" y="258787"/>
                  </a:cubicBezTo>
                  <a:cubicBezTo>
                    <a:pt x="459874" y="296218"/>
                    <a:pt x="457200" y="280176"/>
                    <a:pt x="481263" y="290871"/>
                  </a:cubicBezTo>
                  <a:cubicBezTo>
                    <a:pt x="505326" y="301566"/>
                    <a:pt x="574842" y="304239"/>
                    <a:pt x="609600" y="322955"/>
                  </a:cubicBezTo>
                  <a:cubicBezTo>
                    <a:pt x="644358" y="341671"/>
                    <a:pt x="687137" y="376429"/>
                    <a:pt x="689811" y="403166"/>
                  </a:cubicBezTo>
                  <a:cubicBezTo>
                    <a:pt x="692485" y="429903"/>
                    <a:pt x="663074" y="470008"/>
                    <a:pt x="625642" y="483376"/>
                  </a:cubicBezTo>
                  <a:cubicBezTo>
                    <a:pt x="588210" y="496744"/>
                    <a:pt x="505326" y="475355"/>
                    <a:pt x="465221" y="483376"/>
                  </a:cubicBezTo>
                  <a:cubicBezTo>
                    <a:pt x="425116" y="491397"/>
                    <a:pt x="425116" y="518135"/>
                    <a:pt x="385011" y="531503"/>
                  </a:cubicBezTo>
                  <a:cubicBezTo>
                    <a:pt x="344906" y="544871"/>
                    <a:pt x="275390" y="550219"/>
                    <a:pt x="224590" y="563587"/>
                  </a:cubicBezTo>
                  <a:cubicBezTo>
                    <a:pt x="173790" y="576955"/>
                    <a:pt x="114969" y="595671"/>
                    <a:pt x="80211" y="611713"/>
                  </a:cubicBezTo>
                  <a:cubicBezTo>
                    <a:pt x="45453" y="627755"/>
                    <a:pt x="26737" y="657165"/>
                    <a:pt x="16042" y="659839"/>
                  </a:cubicBezTo>
                  <a:cubicBezTo>
                    <a:pt x="5347" y="662513"/>
                    <a:pt x="16042" y="627755"/>
                    <a:pt x="16042" y="627755"/>
                  </a:cubicBezTo>
                  <a:cubicBezTo>
                    <a:pt x="16042" y="614387"/>
                    <a:pt x="13368" y="643797"/>
                    <a:pt x="16042" y="579629"/>
                  </a:cubicBezTo>
                  <a:cubicBezTo>
                    <a:pt x="18716" y="515461"/>
                    <a:pt x="0" y="314934"/>
                    <a:pt x="0" y="242745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1898" y="18002935"/>
              <a:ext cx="268846" cy="977592"/>
            </a:xfrm>
            <a:custGeom>
              <a:avLst/>
              <a:gdLst>
                <a:gd name="connsiteX0" fmla="*/ 217491 w 268846"/>
                <a:gd name="connsiteY0" fmla="*/ 269023 h 977592"/>
                <a:gd name="connsiteX1" fmla="*/ 265618 w 268846"/>
                <a:gd name="connsiteY1" fmla="*/ 493612 h 977592"/>
                <a:gd name="connsiteX2" fmla="*/ 121239 w 268846"/>
                <a:gd name="connsiteY2" fmla="*/ 814454 h 977592"/>
                <a:gd name="connsiteX3" fmla="*/ 8944 w 268846"/>
                <a:gd name="connsiteY3" fmla="*/ 974876 h 977592"/>
                <a:gd name="connsiteX4" fmla="*/ 8944 w 268846"/>
                <a:gd name="connsiteY4" fmla="*/ 894665 h 977592"/>
                <a:gd name="connsiteX5" fmla="*/ 24986 w 268846"/>
                <a:gd name="connsiteY5" fmla="*/ 637991 h 977592"/>
                <a:gd name="connsiteX6" fmla="*/ 24986 w 268846"/>
                <a:gd name="connsiteY6" fmla="*/ 365276 h 977592"/>
                <a:gd name="connsiteX7" fmla="*/ 24986 w 268846"/>
                <a:gd name="connsiteY7" fmla="*/ 140686 h 977592"/>
                <a:gd name="connsiteX8" fmla="*/ 41028 w 268846"/>
                <a:gd name="connsiteY8" fmla="*/ 12349 h 977592"/>
                <a:gd name="connsiteX9" fmla="*/ 73113 w 268846"/>
                <a:gd name="connsiteY9" fmla="*/ 12349 h 977592"/>
                <a:gd name="connsiteX10" fmla="*/ 169365 w 268846"/>
                <a:gd name="connsiteY10" fmla="*/ 76518 h 977592"/>
                <a:gd name="connsiteX11" fmla="*/ 217491 w 268846"/>
                <a:gd name="connsiteY11" fmla="*/ 269023 h 97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846" h="977592">
                  <a:moveTo>
                    <a:pt x="217491" y="269023"/>
                  </a:moveTo>
                  <a:cubicBezTo>
                    <a:pt x="233533" y="338539"/>
                    <a:pt x="281660" y="402707"/>
                    <a:pt x="265618" y="493612"/>
                  </a:cubicBezTo>
                  <a:cubicBezTo>
                    <a:pt x="249576" y="584517"/>
                    <a:pt x="164018" y="734243"/>
                    <a:pt x="121239" y="814454"/>
                  </a:cubicBezTo>
                  <a:cubicBezTo>
                    <a:pt x="78460" y="894665"/>
                    <a:pt x="27660" y="961508"/>
                    <a:pt x="8944" y="974876"/>
                  </a:cubicBezTo>
                  <a:cubicBezTo>
                    <a:pt x="-9772" y="988244"/>
                    <a:pt x="6270" y="950812"/>
                    <a:pt x="8944" y="894665"/>
                  </a:cubicBezTo>
                  <a:cubicBezTo>
                    <a:pt x="11618" y="838518"/>
                    <a:pt x="22312" y="726222"/>
                    <a:pt x="24986" y="637991"/>
                  </a:cubicBezTo>
                  <a:cubicBezTo>
                    <a:pt x="27660" y="549760"/>
                    <a:pt x="24986" y="365276"/>
                    <a:pt x="24986" y="365276"/>
                  </a:cubicBezTo>
                  <a:cubicBezTo>
                    <a:pt x="24986" y="282392"/>
                    <a:pt x="22312" y="199507"/>
                    <a:pt x="24986" y="140686"/>
                  </a:cubicBezTo>
                  <a:cubicBezTo>
                    <a:pt x="27660" y="81865"/>
                    <a:pt x="33007" y="33738"/>
                    <a:pt x="41028" y="12349"/>
                  </a:cubicBezTo>
                  <a:cubicBezTo>
                    <a:pt x="49049" y="-9040"/>
                    <a:pt x="51723" y="1654"/>
                    <a:pt x="73113" y="12349"/>
                  </a:cubicBezTo>
                  <a:cubicBezTo>
                    <a:pt x="94503" y="23044"/>
                    <a:pt x="145302" y="36413"/>
                    <a:pt x="169365" y="76518"/>
                  </a:cubicBezTo>
                  <a:cubicBezTo>
                    <a:pt x="193428" y="116623"/>
                    <a:pt x="201449" y="199507"/>
                    <a:pt x="217491" y="269023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3645" y="14327634"/>
              <a:ext cx="11612577" cy="10522083"/>
            </a:xfrm>
            <a:custGeom>
              <a:avLst/>
              <a:gdLst>
                <a:gd name="connsiteX0" fmla="*/ 7629352 w 11440817"/>
                <a:gd name="connsiteY0" fmla="*/ 6007530 h 9787960"/>
                <a:gd name="connsiteX1" fmla="*/ 7479227 w 11440817"/>
                <a:gd name="connsiteY1" fmla="*/ 5830109 h 9787960"/>
                <a:gd name="connsiteX2" fmla="*/ 7329101 w 11440817"/>
                <a:gd name="connsiteY2" fmla="*/ 5761870 h 9787960"/>
                <a:gd name="connsiteX3" fmla="*/ 7165328 w 11440817"/>
                <a:gd name="connsiteY3" fmla="*/ 5611745 h 9787960"/>
                <a:gd name="connsiteX4" fmla="*/ 6987907 w 11440817"/>
                <a:gd name="connsiteY4" fmla="*/ 5502563 h 9787960"/>
                <a:gd name="connsiteX5" fmla="*/ 6728600 w 11440817"/>
                <a:gd name="connsiteY5" fmla="*/ 5475267 h 9787960"/>
                <a:gd name="connsiteX6" fmla="*/ 6510236 w 11440817"/>
                <a:gd name="connsiteY6" fmla="*/ 5379733 h 9787960"/>
                <a:gd name="connsiteX7" fmla="*/ 6332815 w 11440817"/>
                <a:gd name="connsiteY7" fmla="*/ 5175017 h 9787960"/>
                <a:gd name="connsiteX8" fmla="*/ 6114451 w 11440817"/>
                <a:gd name="connsiteY8" fmla="*/ 5038539 h 9787960"/>
                <a:gd name="connsiteX9" fmla="*/ 6073507 w 11440817"/>
                <a:gd name="connsiteY9" fmla="*/ 4915709 h 9787960"/>
                <a:gd name="connsiteX10" fmla="*/ 5977973 w 11440817"/>
                <a:gd name="connsiteY10" fmla="*/ 4820175 h 9787960"/>
                <a:gd name="connsiteX11" fmla="*/ 5841495 w 11440817"/>
                <a:gd name="connsiteY11" fmla="*/ 4943005 h 9787960"/>
                <a:gd name="connsiteX12" fmla="*/ 5595836 w 11440817"/>
                <a:gd name="connsiteY12" fmla="*/ 4874766 h 9787960"/>
                <a:gd name="connsiteX13" fmla="*/ 5418415 w 11440817"/>
                <a:gd name="connsiteY13" fmla="*/ 4861118 h 9787960"/>
                <a:gd name="connsiteX14" fmla="*/ 5336528 w 11440817"/>
                <a:gd name="connsiteY14" fmla="*/ 4670050 h 9787960"/>
                <a:gd name="connsiteX15" fmla="*/ 5240994 w 11440817"/>
                <a:gd name="connsiteY15" fmla="*/ 4506276 h 9787960"/>
                <a:gd name="connsiteX16" fmla="*/ 5240994 w 11440817"/>
                <a:gd name="connsiteY16" fmla="*/ 4369799 h 9787960"/>
                <a:gd name="connsiteX17" fmla="*/ 5118164 w 11440817"/>
                <a:gd name="connsiteY17" fmla="*/ 4233321 h 9787960"/>
                <a:gd name="connsiteX18" fmla="*/ 4899800 w 11440817"/>
                <a:gd name="connsiteY18" fmla="*/ 4151435 h 9787960"/>
                <a:gd name="connsiteX19" fmla="*/ 4708731 w 11440817"/>
                <a:gd name="connsiteY19" fmla="*/ 4083196 h 9787960"/>
                <a:gd name="connsiteX20" fmla="*/ 4463071 w 11440817"/>
                <a:gd name="connsiteY20" fmla="*/ 4083196 h 9787960"/>
                <a:gd name="connsiteX21" fmla="*/ 4367537 w 11440817"/>
                <a:gd name="connsiteY21" fmla="*/ 3919423 h 9787960"/>
                <a:gd name="connsiteX22" fmla="*/ 4381185 w 11440817"/>
                <a:gd name="connsiteY22" fmla="*/ 3823888 h 9787960"/>
                <a:gd name="connsiteX23" fmla="*/ 4599549 w 11440817"/>
                <a:gd name="connsiteY23" fmla="*/ 3782945 h 9787960"/>
                <a:gd name="connsiteX24" fmla="*/ 4776970 w 11440817"/>
                <a:gd name="connsiteY24" fmla="*/ 3769297 h 9787960"/>
                <a:gd name="connsiteX25" fmla="*/ 4831561 w 11440817"/>
                <a:gd name="connsiteY25" fmla="*/ 3714706 h 9787960"/>
                <a:gd name="connsiteX26" fmla="*/ 4736027 w 11440817"/>
                <a:gd name="connsiteY26" fmla="*/ 3673763 h 9787960"/>
                <a:gd name="connsiteX27" fmla="*/ 4654140 w 11440817"/>
                <a:gd name="connsiteY27" fmla="*/ 3632820 h 9787960"/>
                <a:gd name="connsiteX28" fmla="*/ 4654140 w 11440817"/>
                <a:gd name="connsiteY28" fmla="*/ 3550933 h 9787960"/>
                <a:gd name="connsiteX29" fmla="*/ 4558606 w 11440817"/>
                <a:gd name="connsiteY29" fmla="*/ 3578229 h 9787960"/>
                <a:gd name="connsiteX30" fmla="*/ 4517662 w 11440817"/>
                <a:gd name="connsiteY30" fmla="*/ 3509990 h 9787960"/>
                <a:gd name="connsiteX31" fmla="*/ 4626845 w 11440817"/>
                <a:gd name="connsiteY31" fmla="*/ 3359865 h 9787960"/>
                <a:gd name="connsiteX32" fmla="*/ 4776970 w 11440817"/>
                <a:gd name="connsiteY32" fmla="*/ 3469047 h 9787960"/>
                <a:gd name="connsiteX33" fmla="*/ 4927095 w 11440817"/>
                <a:gd name="connsiteY33" fmla="*/ 3496342 h 9787960"/>
                <a:gd name="connsiteX34" fmla="*/ 5022630 w 11440817"/>
                <a:gd name="connsiteY34" fmla="*/ 3537285 h 9787960"/>
                <a:gd name="connsiteX35" fmla="*/ 5104516 w 11440817"/>
                <a:gd name="connsiteY35" fmla="*/ 3564581 h 9787960"/>
                <a:gd name="connsiteX36" fmla="*/ 5090868 w 11440817"/>
                <a:gd name="connsiteY36" fmla="*/ 3769297 h 9787960"/>
                <a:gd name="connsiteX37" fmla="*/ 5309233 w 11440817"/>
                <a:gd name="connsiteY37" fmla="*/ 3796593 h 9787960"/>
                <a:gd name="connsiteX38" fmla="*/ 5336528 w 11440817"/>
                <a:gd name="connsiteY38" fmla="*/ 3714706 h 9787960"/>
                <a:gd name="connsiteX39" fmla="*/ 5213698 w 11440817"/>
                <a:gd name="connsiteY39" fmla="*/ 3632820 h 9787960"/>
                <a:gd name="connsiteX40" fmla="*/ 5254642 w 11440817"/>
                <a:gd name="connsiteY40" fmla="*/ 3591876 h 9787960"/>
                <a:gd name="connsiteX41" fmla="*/ 5418415 w 11440817"/>
                <a:gd name="connsiteY41" fmla="*/ 3605524 h 9787960"/>
                <a:gd name="connsiteX42" fmla="*/ 5582188 w 11440817"/>
                <a:gd name="connsiteY42" fmla="*/ 3578229 h 9787960"/>
                <a:gd name="connsiteX43" fmla="*/ 5786904 w 11440817"/>
                <a:gd name="connsiteY43" fmla="*/ 3591876 h 9787960"/>
                <a:gd name="connsiteX44" fmla="*/ 5691370 w 11440817"/>
                <a:gd name="connsiteY44" fmla="*/ 3373512 h 9787960"/>
                <a:gd name="connsiteX45" fmla="*/ 5677722 w 11440817"/>
                <a:gd name="connsiteY45" fmla="*/ 3155148 h 9787960"/>
                <a:gd name="connsiteX46" fmla="*/ 5718665 w 11440817"/>
                <a:gd name="connsiteY46" fmla="*/ 3032318 h 9787960"/>
                <a:gd name="connsiteX47" fmla="*/ 5800552 w 11440817"/>
                <a:gd name="connsiteY47" fmla="*/ 3196091 h 9787960"/>
                <a:gd name="connsiteX48" fmla="*/ 5841495 w 11440817"/>
                <a:gd name="connsiteY48" fmla="*/ 3018670 h 9787960"/>
                <a:gd name="connsiteX49" fmla="*/ 6018916 w 11440817"/>
                <a:gd name="connsiteY49" fmla="*/ 2936784 h 9787960"/>
                <a:gd name="connsiteX50" fmla="*/ 6114451 w 11440817"/>
                <a:gd name="connsiteY50" fmla="*/ 2622885 h 9787960"/>
                <a:gd name="connsiteX51" fmla="*/ 6073507 w 11440817"/>
                <a:gd name="connsiteY51" fmla="*/ 2363578 h 9787960"/>
                <a:gd name="connsiteX52" fmla="*/ 6264576 w 11440817"/>
                <a:gd name="connsiteY52" fmla="*/ 2172509 h 9787960"/>
                <a:gd name="connsiteX53" fmla="*/ 6305519 w 11440817"/>
                <a:gd name="connsiteY53" fmla="*/ 2349930 h 9787960"/>
                <a:gd name="connsiteX54" fmla="*/ 6305519 w 11440817"/>
                <a:gd name="connsiteY54" fmla="*/ 2513703 h 9787960"/>
                <a:gd name="connsiteX55" fmla="*/ 6291871 w 11440817"/>
                <a:gd name="connsiteY55" fmla="*/ 2691124 h 9787960"/>
                <a:gd name="connsiteX56" fmla="*/ 6414701 w 11440817"/>
                <a:gd name="connsiteY56" fmla="*/ 2813954 h 9787960"/>
                <a:gd name="connsiteX57" fmla="*/ 6523883 w 11440817"/>
                <a:gd name="connsiteY57" fmla="*/ 2909488 h 9787960"/>
                <a:gd name="connsiteX58" fmla="*/ 6510236 w 11440817"/>
                <a:gd name="connsiteY58" fmla="*/ 2732067 h 9787960"/>
                <a:gd name="connsiteX59" fmla="*/ 6660361 w 11440817"/>
                <a:gd name="connsiteY59" fmla="*/ 2813954 h 9787960"/>
                <a:gd name="connsiteX60" fmla="*/ 6510236 w 11440817"/>
                <a:gd name="connsiteY60" fmla="*/ 2581942 h 9787960"/>
                <a:gd name="connsiteX61" fmla="*/ 6387406 w 11440817"/>
                <a:gd name="connsiteY61" fmla="*/ 2609238 h 9787960"/>
                <a:gd name="connsiteX62" fmla="*/ 6401054 w 11440817"/>
                <a:gd name="connsiteY62" fmla="*/ 2486408 h 9787960"/>
                <a:gd name="connsiteX63" fmla="*/ 6605770 w 11440817"/>
                <a:gd name="connsiteY63" fmla="*/ 2513703 h 9787960"/>
                <a:gd name="connsiteX64" fmla="*/ 6455645 w 11440817"/>
                <a:gd name="connsiteY64" fmla="*/ 2363578 h 9787960"/>
                <a:gd name="connsiteX65" fmla="*/ 6469292 w 11440817"/>
                <a:gd name="connsiteY65" fmla="*/ 2145214 h 9787960"/>
                <a:gd name="connsiteX66" fmla="*/ 6564827 w 11440817"/>
                <a:gd name="connsiteY66" fmla="*/ 1995088 h 9787960"/>
                <a:gd name="connsiteX67" fmla="*/ 6728600 w 11440817"/>
                <a:gd name="connsiteY67" fmla="*/ 2213453 h 9787960"/>
                <a:gd name="connsiteX68" fmla="*/ 6919668 w 11440817"/>
                <a:gd name="connsiteY68" fmla="*/ 2268044 h 9787960"/>
                <a:gd name="connsiteX69" fmla="*/ 7042498 w 11440817"/>
                <a:gd name="connsiteY69" fmla="*/ 2281691 h 9787960"/>
                <a:gd name="connsiteX70" fmla="*/ 6960612 w 11440817"/>
                <a:gd name="connsiteY70" fmla="*/ 2131566 h 9787960"/>
                <a:gd name="connsiteX71" fmla="*/ 6728600 w 11440817"/>
                <a:gd name="connsiteY71" fmla="*/ 2036032 h 9787960"/>
                <a:gd name="connsiteX72" fmla="*/ 6605770 w 11440817"/>
                <a:gd name="connsiteY72" fmla="*/ 1858611 h 9787960"/>
                <a:gd name="connsiteX73" fmla="*/ 6360110 w 11440817"/>
                <a:gd name="connsiteY73" fmla="*/ 1681190 h 9787960"/>
                <a:gd name="connsiteX74" fmla="*/ 6237280 w 11440817"/>
                <a:gd name="connsiteY74" fmla="*/ 1763076 h 9787960"/>
                <a:gd name="connsiteX75" fmla="*/ 6059859 w 11440817"/>
                <a:gd name="connsiteY75" fmla="*/ 1599303 h 9787960"/>
                <a:gd name="connsiteX76" fmla="*/ 5991621 w 11440817"/>
                <a:gd name="connsiteY76" fmla="*/ 1394587 h 9787960"/>
                <a:gd name="connsiteX77" fmla="*/ 5868791 w 11440817"/>
                <a:gd name="connsiteY77" fmla="*/ 1203518 h 9787960"/>
                <a:gd name="connsiteX78" fmla="*/ 5841495 w 11440817"/>
                <a:gd name="connsiteY78" fmla="*/ 1094336 h 9787960"/>
                <a:gd name="connsiteX79" fmla="*/ 5950677 w 11440817"/>
                <a:gd name="connsiteY79" fmla="*/ 1094336 h 9787960"/>
                <a:gd name="connsiteX80" fmla="*/ 6169042 w 11440817"/>
                <a:gd name="connsiteY80" fmla="*/ 1176223 h 9787960"/>
                <a:gd name="connsiteX81" fmla="*/ 6387406 w 11440817"/>
                <a:gd name="connsiteY81" fmla="*/ 1107984 h 9787960"/>
                <a:gd name="connsiteX82" fmla="*/ 6537531 w 11440817"/>
                <a:gd name="connsiteY82" fmla="*/ 971506 h 9787960"/>
                <a:gd name="connsiteX83" fmla="*/ 6619418 w 11440817"/>
                <a:gd name="connsiteY83" fmla="*/ 916915 h 9787960"/>
                <a:gd name="connsiteX84" fmla="*/ 6646713 w 11440817"/>
                <a:gd name="connsiteY84" fmla="*/ 998802 h 9787960"/>
                <a:gd name="connsiteX85" fmla="*/ 6605770 w 11440817"/>
                <a:gd name="connsiteY85" fmla="*/ 1094336 h 9787960"/>
                <a:gd name="connsiteX86" fmla="*/ 6769543 w 11440817"/>
                <a:gd name="connsiteY86" fmla="*/ 1217166 h 9787960"/>
                <a:gd name="connsiteX87" fmla="*/ 6919668 w 11440817"/>
                <a:gd name="connsiteY87" fmla="*/ 1148927 h 9787960"/>
                <a:gd name="connsiteX88" fmla="*/ 7056146 w 11440817"/>
                <a:gd name="connsiteY88" fmla="*/ 1135279 h 9787960"/>
                <a:gd name="connsiteX89" fmla="*/ 7069794 w 11440817"/>
                <a:gd name="connsiteY89" fmla="*/ 957859 h 9787960"/>
                <a:gd name="connsiteX90" fmla="*/ 6919668 w 11440817"/>
                <a:gd name="connsiteY90" fmla="*/ 957859 h 9787960"/>
                <a:gd name="connsiteX91" fmla="*/ 6769543 w 11440817"/>
                <a:gd name="connsiteY91" fmla="*/ 1012450 h 9787960"/>
                <a:gd name="connsiteX92" fmla="*/ 6769543 w 11440817"/>
                <a:gd name="connsiteY92" fmla="*/ 835029 h 9787960"/>
                <a:gd name="connsiteX93" fmla="*/ 6946964 w 11440817"/>
                <a:gd name="connsiteY93" fmla="*/ 739494 h 9787960"/>
                <a:gd name="connsiteX94" fmla="*/ 7288158 w 11440817"/>
                <a:gd name="connsiteY94" fmla="*/ 684903 h 9787960"/>
                <a:gd name="connsiteX95" fmla="*/ 7465579 w 11440817"/>
                <a:gd name="connsiteY95" fmla="*/ 521130 h 9787960"/>
                <a:gd name="connsiteX96" fmla="*/ 7602056 w 11440817"/>
                <a:gd name="connsiteY96" fmla="*/ 425596 h 9787960"/>
                <a:gd name="connsiteX97" fmla="*/ 7820421 w 11440817"/>
                <a:gd name="connsiteY97" fmla="*/ 425596 h 9787960"/>
                <a:gd name="connsiteX98" fmla="*/ 7943251 w 11440817"/>
                <a:gd name="connsiteY98" fmla="*/ 289118 h 9787960"/>
                <a:gd name="connsiteX99" fmla="*/ 8161615 w 11440817"/>
                <a:gd name="connsiteY99" fmla="*/ 234527 h 9787960"/>
                <a:gd name="connsiteX100" fmla="*/ 7970546 w 11440817"/>
                <a:gd name="connsiteY100" fmla="*/ 138993 h 9787960"/>
                <a:gd name="connsiteX101" fmla="*/ 7834068 w 11440817"/>
                <a:gd name="connsiteY101" fmla="*/ 43459 h 9787960"/>
                <a:gd name="connsiteX102" fmla="*/ 7397340 w 11440817"/>
                <a:gd name="connsiteY102" fmla="*/ 2515 h 9787960"/>
                <a:gd name="connsiteX103" fmla="*/ 7410988 w 11440817"/>
                <a:gd name="connsiteY103" fmla="*/ 111697 h 9787960"/>
                <a:gd name="connsiteX104" fmla="*/ 7288158 w 11440817"/>
                <a:gd name="connsiteY104" fmla="*/ 152641 h 9787960"/>
                <a:gd name="connsiteX105" fmla="*/ 7110737 w 11440817"/>
                <a:gd name="connsiteY105" fmla="*/ 207232 h 9787960"/>
                <a:gd name="connsiteX106" fmla="*/ 6919668 w 11440817"/>
                <a:gd name="connsiteY106" fmla="*/ 248175 h 9787960"/>
                <a:gd name="connsiteX107" fmla="*/ 6919668 w 11440817"/>
                <a:gd name="connsiteY107" fmla="*/ 152641 h 9787960"/>
                <a:gd name="connsiteX108" fmla="*/ 7028851 w 11440817"/>
                <a:gd name="connsiteY108" fmla="*/ 84402 h 9787960"/>
                <a:gd name="connsiteX109" fmla="*/ 7028851 w 11440817"/>
                <a:gd name="connsiteY109" fmla="*/ 29811 h 9787960"/>
                <a:gd name="connsiteX110" fmla="*/ 6851430 w 11440817"/>
                <a:gd name="connsiteY110" fmla="*/ 98050 h 9787960"/>
                <a:gd name="connsiteX111" fmla="*/ 6810486 w 11440817"/>
                <a:gd name="connsiteY111" fmla="*/ 166288 h 9787960"/>
                <a:gd name="connsiteX112" fmla="*/ 6796839 w 11440817"/>
                <a:gd name="connsiteY112" fmla="*/ 261823 h 9787960"/>
                <a:gd name="connsiteX113" fmla="*/ 6701304 w 11440817"/>
                <a:gd name="connsiteY113" fmla="*/ 248175 h 9787960"/>
                <a:gd name="connsiteX114" fmla="*/ 6605770 w 11440817"/>
                <a:gd name="connsiteY114" fmla="*/ 248175 h 9787960"/>
                <a:gd name="connsiteX115" fmla="*/ 6455645 w 11440817"/>
                <a:gd name="connsiteY115" fmla="*/ 357357 h 9787960"/>
                <a:gd name="connsiteX116" fmla="*/ 6428349 w 11440817"/>
                <a:gd name="connsiteY116" fmla="*/ 357357 h 9787960"/>
                <a:gd name="connsiteX117" fmla="*/ 6373758 w 11440817"/>
                <a:gd name="connsiteY117" fmla="*/ 302766 h 9787960"/>
                <a:gd name="connsiteX118" fmla="*/ 6169042 w 11440817"/>
                <a:gd name="connsiteY118" fmla="*/ 330062 h 9787960"/>
                <a:gd name="connsiteX119" fmla="*/ 5977973 w 11440817"/>
                <a:gd name="connsiteY119" fmla="*/ 330062 h 9787960"/>
                <a:gd name="connsiteX120" fmla="*/ 5923382 w 11440817"/>
                <a:gd name="connsiteY120" fmla="*/ 371005 h 9787960"/>
                <a:gd name="connsiteX121" fmla="*/ 5650427 w 11440817"/>
                <a:gd name="connsiteY121" fmla="*/ 316414 h 9787960"/>
                <a:gd name="connsiteX122" fmla="*/ 5445710 w 11440817"/>
                <a:gd name="connsiteY122" fmla="*/ 493835 h 9787960"/>
                <a:gd name="connsiteX123" fmla="*/ 5432062 w 11440817"/>
                <a:gd name="connsiteY123" fmla="*/ 657608 h 9787960"/>
                <a:gd name="connsiteX124" fmla="*/ 5295585 w 11440817"/>
                <a:gd name="connsiteY124" fmla="*/ 712199 h 9787960"/>
                <a:gd name="connsiteX125" fmla="*/ 5281937 w 11440817"/>
                <a:gd name="connsiteY125" fmla="*/ 603017 h 9787960"/>
                <a:gd name="connsiteX126" fmla="*/ 5063573 w 11440817"/>
                <a:gd name="connsiteY126" fmla="*/ 725847 h 9787960"/>
                <a:gd name="connsiteX127" fmla="*/ 4940743 w 11440817"/>
                <a:gd name="connsiteY127" fmla="*/ 794085 h 9787960"/>
                <a:gd name="connsiteX128" fmla="*/ 4790618 w 11440817"/>
                <a:gd name="connsiteY128" fmla="*/ 794085 h 9787960"/>
                <a:gd name="connsiteX129" fmla="*/ 4790618 w 11440817"/>
                <a:gd name="connsiteY129" fmla="*/ 944211 h 9787960"/>
                <a:gd name="connsiteX130" fmla="*/ 4722379 w 11440817"/>
                <a:gd name="connsiteY130" fmla="*/ 1094336 h 9787960"/>
                <a:gd name="connsiteX131" fmla="*/ 4626845 w 11440817"/>
                <a:gd name="connsiteY131" fmla="*/ 1176223 h 9787960"/>
                <a:gd name="connsiteX132" fmla="*/ 4599549 w 11440817"/>
                <a:gd name="connsiteY132" fmla="*/ 1107984 h 9787960"/>
                <a:gd name="connsiteX133" fmla="*/ 4681436 w 11440817"/>
                <a:gd name="connsiteY133" fmla="*/ 998802 h 9787960"/>
                <a:gd name="connsiteX134" fmla="*/ 4585901 w 11440817"/>
                <a:gd name="connsiteY134" fmla="*/ 944211 h 9787960"/>
                <a:gd name="connsiteX135" fmla="*/ 4531310 w 11440817"/>
                <a:gd name="connsiteY135" fmla="*/ 848676 h 9787960"/>
                <a:gd name="connsiteX136" fmla="*/ 4381185 w 11440817"/>
                <a:gd name="connsiteY136" fmla="*/ 957859 h 9787960"/>
                <a:gd name="connsiteX137" fmla="*/ 4244707 w 11440817"/>
                <a:gd name="connsiteY137" fmla="*/ 957859 h 9787960"/>
                <a:gd name="connsiteX138" fmla="*/ 4135525 w 11440817"/>
                <a:gd name="connsiteY138" fmla="*/ 1053393 h 9787960"/>
                <a:gd name="connsiteX139" fmla="*/ 4039991 w 11440817"/>
                <a:gd name="connsiteY139" fmla="*/ 1148927 h 9787960"/>
                <a:gd name="connsiteX140" fmla="*/ 3971752 w 11440817"/>
                <a:gd name="connsiteY140" fmla="*/ 1203518 h 9787960"/>
                <a:gd name="connsiteX141" fmla="*/ 3958104 w 11440817"/>
                <a:gd name="connsiteY141" fmla="*/ 1094336 h 9787960"/>
                <a:gd name="connsiteX142" fmla="*/ 3794331 w 11440817"/>
                <a:gd name="connsiteY142" fmla="*/ 1107984 h 9787960"/>
                <a:gd name="connsiteX143" fmla="*/ 3589615 w 11440817"/>
                <a:gd name="connsiteY143" fmla="*/ 1107984 h 9787960"/>
                <a:gd name="connsiteX144" fmla="*/ 3357603 w 11440817"/>
                <a:gd name="connsiteY144" fmla="*/ 1121632 h 9787960"/>
                <a:gd name="connsiteX145" fmla="*/ 3180182 w 11440817"/>
                <a:gd name="connsiteY145" fmla="*/ 1203518 h 9787960"/>
                <a:gd name="connsiteX146" fmla="*/ 3111943 w 11440817"/>
                <a:gd name="connsiteY146" fmla="*/ 1326348 h 9787960"/>
                <a:gd name="connsiteX147" fmla="*/ 3016409 w 11440817"/>
                <a:gd name="connsiteY147" fmla="*/ 1408235 h 9787960"/>
                <a:gd name="connsiteX148" fmla="*/ 2866283 w 11440817"/>
                <a:gd name="connsiteY148" fmla="*/ 1326348 h 9787960"/>
                <a:gd name="connsiteX149" fmla="*/ 2838988 w 11440817"/>
                <a:gd name="connsiteY149" fmla="*/ 1148927 h 9787960"/>
                <a:gd name="connsiteX150" fmla="*/ 2716158 w 11440817"/>
                <a:gd name="connsiteY150" fmla="*/ 971506 h 9787960"/>
                <a:gd name="connsiteX151" fmla="*/ 2675215 w 11440817"/>
                <a:gd name="connsiteY151" fmla="*/ 1121632 h 9787960"/>
                <a:gd name="connsiteX152" fmla="*/ 2702510 w 11440817"/>
                <a:gd name="connsiteY152" fmla="*/ 1285405 h 9787960"/>
                <a:gd name="connsiteX153" fmla="*/ 2743454 w 11440817"/>
                <a:gd name="connsiteY153" fmla="*/ 1490121 h 9787960"/>
                <a:gd name="connsiteX154" fmla="*/ 2784397 w 11440817"/>
                <a:gd name="connsiteY154" fmla="*/ 1612951 h 9787960"/>
                <a:gd name="connsiteX155" fmla="*/ 2770749 w 11440817"/>
                <a:gd name="connsiteY155" fmla="*/ 1708485 h 9787960"/>
                <a:gd name="connsiteX156" fmla="*/ 2593328 w 11440817"/>
                <a:gd name="connsiteY156" fmla="*/ 1844963 h 9787960"/>
                <a:gd name="connsiteX157" fmla="*/ 2402259 w 11440817"/>
                <a:gd name="connsiteY157" fmla="*/ 1940497 h 9787960"/>
                <a:gd name="connsiteX158" fmla="*/ 2470498 w 11440817"/>
                <a:gd name="connsiteY158" fmla="*/ 1817667 h 9787960"/>
                <a:gd name="connsiteX159" fmla="*/ 2634271 w 11440817"/>
                <a:gd name="connsiteY159" fmla="*/ 1694838 h 9787960"/>
                <a:gd name="connsiteX160" fmla="*/ 2634271 w 11440817"/>
                <a:gd name="connsiteY160" fmla="*/ 1544712 h 9787960"/>
                <a:gd name="connsiteX161" fmla="*/ 2593328 w 11440817"/>
                <a:gd name="connsiteY161" fmla="*/ 1312700 h 9787960"/>
                <a:gd name="connsiteX162" fmla="*/ 2538737 w 11440817"/>
                <a:gd name="connsiteY162" fmla="*/ 1312700 h 9787960"/>
                <a:gd name="connsiteX163" fmla="*/ 2456851 w 11440817"/>
                <a:gd name="connsiteY163" fmla="*/ 1421882 h 9787960"/>
                <a:gd name="connsiteX164" fmla="*/ 2361316 w 11440817"/>
                <a:gd name="connsiteY164" fmla="*/ 1490121 h 9787960"/>
                <a:gd name="connsiteX165" fmla="*/ 2456851 w 11440817"/>
                <a:gd name="connsiteY165" fmla="*/ 1585656 h 9787960"/>
                <a:gd name="connsiteX166" fmla="*/ 2320373 w 11440817"/>
                <a:gd name="connsiteY166" fmla="*/ 1722133 h 9787960"/>
                <a:gd name="connsiteX167" fmla="*/ 2156600 w 11440817"/>
                <a:gd name="connsiteY167" fmla="*/ 1735781 h 9787960"/>
                <a:gd name="connsiteX168" fmla="*/ 2074713 w 11440817"/>
                <a:gd name="connsiteY168" fmla="*/ 1804020 h 9787960"/>
                <a:gd name="connsiteX169" fmla="*/ 2033770 w 11440817"/>
                <a:gd name="connsiteY169" fmla="*/ 1913202 h 9787960"/>
                <a:gd name="connsiteX170" fmla="*/ 1924588 w 11440817"/>
                <a:gd name="connsiteY170" fmla="*/ 1872259 h 9787960"/>
                <a:gd name="connsiteX171" fmla="*/ 1774462 w 11440817"/>
                <a:gd name="connsiteY171" fmla="*/ 1913202 h 9787960"/>
                <a:gd name="connsiteX172" fmla="*/ 1624337 w 11440817"/>
                <a:gd name="connsiteY172" fmla="*/ 1913202 h 9787960"/>
                <a:gd name="connsiteX173" fmla="*/ 1556098 w 11440817"/>
                <a:gd name="connsiteY173" fmla="*/ 1831315 h 9787960"/>
                <a:gd name="connsiteX174" fmla="*/ 1419621 w 11440817"/>
                <a:gd name="connsiteY174" fmla="*/ 1722133 h 9787960"/>
                <a:gd name="connsiteX175" fmla="*/ 1337734 w 11440817"/>
                <a:gd name="connsiteY175" fmla="*/ 1776724 h 9787960"/>
                <a:gd name="connsiteX176" fmla="*/ 1255848 w 11440817"/>
                <a:gd name="connsiteY176" fmla="*/ 1612951 h 9787960"/>
                <a:gd name="connsiteX177" fmla="*/ 1092074 w 11440817"/>
                <a:gd name="connsiteY177" fmla="*/ 1612951 h 9787960"/>
                <a:gd name="connsiteX178" fmla="*/ 1119370 w 11440817"/>
                <a:gd name="connsiteY178" fmla="*/ 1694838 h 9787960"/>
                <a:gd name="connsiteX179" fmla="*/ 1078427 w 11440817"/>
                <a:gd name="connsiteY179" fmla="*/ 1790372 h 9787960"/>
                <a:gd name="connsiteX180" fmla="*/ 1051131 w 11440817"/>
                <a:gd name="connsiteY180" fmla="*/ 1844963 h 9787960"/>
                <a:gd name="connsiteX181" fmla="*/ 914654 w 11440817"/>
                <a:gd name="connsiteY181" fmla="*/ 1735781 h 9787960"/>
                <a:gd name="connsiteX182" fmla="*/ 819119 w 11440817"/>
                <a:gd name="connsiteY182" fmla="*/ 1694838 h 9787960"/>
                <a:gd name="connsiteX183" fmla="*/ 655346 w 11440817"/>
                <a:gd name="connsiteY183" fmla="*/ 1708485 h 9787960"/>
                <a:gd name="connsiteX184" fmla="*/ 628051 w 11440817"/>
                <a:gd name="connsiteY184" fmla="*/ 1817667 h 9787960"/>
                <a:gd name="connsiteX185" fmla="*/ 737233 w 11440817"/>
                <a:gd name="connsiteY185" fmla="*/ 1885906 h 9787960"/>
                <a:gd name="connsiteX186" fmla="*/ 764528 w 11440817"/>
                <a:gd name="connsiteY186" fmla="*/ 2022384 h 9787960"/>
                <a:gd name="connsiteX187" fmla="*/ 969245 w 11440817"/>
                <a:gd name="connsiteY187" fmla="*/ 2104270 h 9787960"/>
                <a:gd name="connsiteX188" fmla="*/ 928301 w 11440817"/>
                <a:gd name="connsiteY188" fmla="*/ 1954145 h 9787960"/>
                <a:gd name="connsiteX189" fmla="*/ 1010188 w 11440817"/>
                <a:gd name="connsiteY189" fmla="*/ 1967793 h 9787960"/>
                <a:gd name="connsiteX190" fmla="*/ 1078427 w 11440817"/>
                <a:gd name="connsiteY190" fmla="*/ 2076975 h 9787960"/>
                <a:gd name="connsiteX191" fmla="*/ 1160313 w 11440817"/>
                <a:gd name="connsiteY191" fmla="*/ 2336282 h 9787960"/>
                <a:gd name="connsiteX192" fmla="*/ 1269495 w 11440817"/>
                <a:gd name="connsiteY192" fmla="*/ 2295339 h 9787960"/>
                <a:gd name="connsiteX193" fmla="*/ 1228552 w 11440817"/>
                <a:gd name="connsiteY193" fmla="*/ 2104270 h 9787960"/>
                <a:gd name="connsiteX194" fmla="*/ 1324086 w 11440817"/>
                <a:gd name="connsiteY194" fmla="*/ 2131566 h 9787960"/>
                <a:gd name="connsiteX195" fmla="*/ 1515155 w 11440817"/>
                <a:gd name="connsiteY195" fmla="*/ 2254396 h 9787960"/>
                <a:gd name="connsiteX196" fmla="*/ 1583394 w 11440817"/>
                <a:gd name="connsiteY196" fmla="*/ 2349930 h 9787960"/>
                <a:gd name="connsiteX197" fmla="*/ 1597042 w 11440817"/>
                <a:gd name="connsiteY197" fmla="*/ 2363578 h 9787960"/>
                <a:gd name="connsiteX198" fmla="*/ 1747167 w 11440817"/>
                <a:gd name="connsiteY198" fmla="*/ 2268044 h 9787960"/>
                <a:gd name="connsiteX199" fmla="*/ 1651633 w 11440817"/>
                <a:gd name="connsiteY199" fmla="*/ 2568294 h 9787960"/>
                <a:gd name="connsiteX200" fmla="*/ 1883645 w 11440817"/>
                <a:gd name="connsiteY200" fmla="*/ 2336282 h 9787960"/>
                <a:gd name="connsiteX201" fmla="*/ 1883645 w 11440817"/>
                <a:gd name="connsiteY201" fmla="*/ 2199805 h 9787960"/>
                <a:gd name="connsiteX202" fmla="*/ 1951883 w 11440817"/>
                <a:gd name="connsiteY202" fmla="*/ 2268044 h 9787960"/>
                <a:gd name="connsiteX203" fmla="*/ 1897292 w 11440817"/>
                <a:gd name="connsiteY203" fmla="*/ 2459112 h 9787960"/>
                <a:gd name="connsiteX204" fmla="*/ 1692576 w 11440817"/>
                <a:gd name="connsiteY204" fmla="*/ 2622885 h 9787960"/>
                <a:gd name="connsiteX205" fmla="*/ 1692576 w 11440817"/>
                <a:gd name="connsiteY205" fmla="*/ 2691124 h 9787960"/>
                <a:gd name="connsiteX206" fmla="*/ 1897292 w 11440817"/>
                <a:gd name="connsiteY206" fmla="*/ 2581942 h 9787960"/>
                <a:gd name="connsiteX207" fmla="*/ 1842701 w 11440817"/>
                <a:gd name="connsiteY207" fmla="*/ 2745715 h 9787960"/>
                <a:gd name="connsiteX208" fmla="*/ 1965531 w 11440817"/>
                <a:gd name="connsiteY208" fmla="*/ 2677476 h 9787960"/>
                <a:gd name="connsiteX209" fmla="*/ 1979179 w 11440817"/>
                <a:gd name="connsiteY209" fmla="*/ 2786659 h 9787960"/>
                <a:gd name="connsiteX210" fmla="*/ 2115656 w 11440817"/>
                <a:gd name="connsiteY210" fmla="*/ 2786659 h 9787960"/>
                <a:gd name="connsiteX211" fmla="*/ 2265782 w 11440817"/>
                <a:gd name="connsiteY211" fmla="*/ 2991375 h 9787960"/>
                <a:gd name="connsiteX212" fmla="*/ 2320373 w 11440817"/>
                <a:gd name="connsiteY212" fmla="*/ 3155148 h 9787960"/>
                <a:gd name="connsiteX213" fmla="*/ 2197543 w 11440817"/>
                <a:gd name="connsiteY213" fmla="*/ 3277978 h 9787960"/>
                <a:gd name="connsiteX214" fmla="*/ 2156600 w 11440817"/>
                <a:gd name="connsiteY214" fmla="*/ 3373512 h 9787960"/>
                <a:gd name="connsiteX215" fmla="*/ 2265782 w 11440817"/>
                <a:gd name="connsiteY215" fmla="*/ 3414456 h 9787960"/>
                <a:gd name="connsiteX216" fmla="*/ 2388612 w 11440817"/>
                <a:gd name="connsiteY216" fmla="*/ 3373512 h 9787960"/>
                <a:gd name="connsiteX217" fmla="*/ 2415907 w 11440817"/>
                <a:gd name="connsiteY217" fmla="*/ 3482694 h 9787960"/>
                <a:gd name="connsiteX218" fmla="*/ 2538737 w 11440817"/>
                <a:gd name="connsiteY218" fmla="*/ 3482694 h 9787960"/>
                <a:gd name="connsiteX219" fmla="*/ 2634271 w 11440817"/>
                <a:gd name="connsiteY219" fmla="*/ 3578229 h 9787960"/>
                <a:gd name="connsiteX220" fmla="*/ 2743454 w 11440817"/>
                <a:gd name="connsiteY220" fmla="*/ 3632820 h 9787960"/>
                <a:gd name="connsiteX221" fmla="*/ 2798045 w 11440817"/>
                <a:gd name="connsiteY221" fmla="*/ 3605524 h 9787960"/>
                <a:gd name="connsiteX222" fmla="*/ 2729806 w 11440817"/>
                <a:gd name="connsiteY222" fmla="*/ 3550933 h 9787960"/>
                <a:gd name="connsiteX223" fmla="*/ 2552385 w 11440817"/>
                <a:gd name="connsiteY223" fmla="*/ 3346217 h 9787960"/>
                <a:gd name="connsiteX224" fmla="*/ 2320373 w 11440817"/>
                <a:gd name="connsiteY224" fmla="*/ 2895841 h 9787960"/>
                <a:gd name="connsiteX225" fmla="*/ 2170248 w 11440817"/>
                <a:gd name="connsiteY225" fmla="*/ 2636533 h 9787960"/>
                <a:gd name="connsiteX226" fmla="*/ 2074713 w 11440817"/>
                <a:gd name="connsiteY226" fmla="*/ 2459112 h 9787960"/>
                <a:gd name="connsiteX227" fmla="*/ 2047418 w 11440817"/>
                <a:gd name="connsiteY227" fmla="*/ 2295339 h 9787960"/>
                <a:gd name="connsiteX228" fmla="*/ 2047418 w 11440817"/>
                <a:gd name="connsiteY228" fmla="*/ 2186157 h 9787960"/>
                <a:gd name="connsiteX229" fmla="*/ 1992827 w 11440817"/>
                <a:gd name="connsiteY229" fmla="*/ 2131566 h 9787960"/>
                <a:gd name="connsiteX230" fmla="*/ 2088361 w 11440817"/>
                <a:gd name="connsiteY230" fmla="*/ 2063327 h 9787960"/>
                <a:gd name="connsiteX231" fmla="*/ 2129304 w 11440817"/>
                <a:gd name="connsiteY231" fmla="*/ 2213453 h 9787960"/>
                <a:gd name="connsiteX232" fmla="*/ 2211191 w 11440817"/>
                <a:gd name="connsiteY232" fmla="*/ 2431817 h 9787960"/>
                <a:gd name="connsiteX233" fmla="*/ 2306725 w 11440817"/>
                <a:gd name="connsiteY233" fmla="*/ 2732067 h 9787960"/>
                <a:gd name="connsiteX234" fmla="*/ 2702510 w 11440817"/>
                <a:gd name="connsiteY234" fmla="*/ 3359865 h 9787960"/>
                <a:gd name="connsiteX235" fmla="*/ 2948170 w 11440817"/>
                <a:gd name="connsiteY235" fmla="*/ 3550933 h 9787960"/>
                <a:gd name="connsiteX236" fmla="*/ 3152886 w 11440817"/>
                <a:gd name="connsiteY236" fmla="*/ 3550933 h 9787960"/>
                <a:gd name="connsiteX237" fmla="*/ 3248421 w 11440817"/>
                <a:gd name="connsiteY237" fmla="*/ 3359865 h 9787960"/>
                <a:gd name="connsiteX238" fmla="*/ 3384898 w 11440817"/>
                <a:gd name="connsiteY238" fmla="*/ 3237035 h 9787960"/>
                <a:gd name="connsiteX239" fmla="*/ 3453137 w 11440817"/>
                <a:gd name="connsiteY239" fmla="*/ 3264330 h 9787960"/>
                <a:gd name="connsiteX240" fmla="*/ 3398546 w 11440817"/>
                <a:gd name="connsiteY240" fmla="*/ 3414456 h 9787960"/>
                <a:gd name="connsiteX241" fmla="*/ 3548671 w 11440817"/>
                <a:gd name="connsiteY241" fmla="*/ 3455399 h 9787960"/>
                <a:gd name="connsiteX242" fmla="*/ 3780683 w 11440817"/>
                <a:gd name="connsiteY242" fmla="*/ 3332569 h 9787960"/>
                <a:gd name="connsiteX243" fmla="*/ 3999048 w 11440817"/>
                <a:gd name="connsiteY243" fmla="*/ 3305273 h 9787960"/>
                <a:gd name="connsiteX244" fmla="*/ 4190116 w 11440817"/>
                <a:gd name="connsiteY244" fmla="*/ 3359865 h 9787960"/>
                <a:gd name="connsiteX245" fmla="*/ 4340242 w 11440817"/>
                <a:gd name="connsiteY245" fmla="*/ 3373512 h 9787960"/>
                <a:gd name="connsiteX246" fmla="*/ 4435776 w 11440817"/>
                <a:gd name="connsiteY246" fmla="*/ 3400808 h 9787960"/>
                <a:gd name="connsiteX247" fmla="*/ 4435776 w 11440817"/>
                <a:gd name="connsiteY247" fmla="*/ 3509990 h 9787960"/>
                <a:gd name="connsiteX248" fmla="*/ 4353889 w 11440817"/>
                <a:gd name="connsiteY248" fmla="*/ 3673763 h 9787960"/>
                <a:gd name="connsiteX249" fmla="*/ 4326594 w 11440817"/>
                <a:gd name="connsiteY249" fmla="*/ 3564581 h 9787960"/>
                <a:gd name="connsiteX250" fmla="*/ 4162821 w 11440817"/>
                <a:gd name="connsiteY250" fmla="*/ 3619172 h 9787960"/>
                <a:gd name="connsiteX251" fmla="*/ 4108230 w 11440817"/>
                <a:gd name="connsiteY251" fmla="*/ 3728354 h 9787960"/>
                <a:gd name="connsiteX252" fmla="*/ 4108230 w 11440817"/>
                <a:gd name="connsiteY252" fmla="*/ 3864832 h 9787960"/>
                <a:gd name="connsiteX253" fmla="*/ 4149173 w 11440817"/>
                <a:gd name="connsiteY253" fmla="*/ 4083196 h 9787960"/>
                <a:gd name="connsiteX254" fmla="*/ 3958104 w 11440817"/>
                <a:gd name="connsiteY254" fmla="*/ 4096844 h 9787960"/>
                <a:gd name="connsiteX255" fmla="*/ 3821627 w 11440817"/>
                <a:gd name="connsiteY255" fmla="*/ 4151435 h 9787960"/>
                <a:gd name="connsiteX256" fmla="*/ 3548671 w 11440817"/>
                <a:gd name="connsiteY256" fmla="*/ 4124139 h 9787960"/>
                <a:gd name="connsiteX257" fmla="*/ 3275716 w 11440817"/>
                <a:gd name="connsiteY257" fmla="*/ 4137787 h 9787960"/>
                <a:gd name="connsiteX258" fmla="*/ 3207477 w 11440817"/>
                <a:gd name="connsiteY258" fmla="*/ 4042253 h 9787960"/>
                <a:gd name="connsiteX259" fmla="*/ 2961818 w 11440817"/>
                <a:gd name="connsiteY259" fmla="*/ 3878479 h 9787960"/>
                <a:gd name="connsiteX260" fmla="*/ 2716158 w 11440817"/>
                <a:gd name="connsiteY260" fmla="*/ 3946718 h 9787960"/>
                <a:gd name="connsiteX261" fmla="*/ 2716158 w 11440817"/>
                <a:gd name="connsiteY261" fmla="*/ 4096844 h 9787960"/>
                <a:gd name="connsiteX262" fmla="*/ 2620624 w 11440817"/>
                <a:gd name="connsiteY262" fmla="*/ 4246969 h 9787960"/>
                <a:gd name="connsiteX263" fmla="*/ 2525089 w 11440817"/>
                <a:gd name="connsiteY263" fmla="*/ 4178730 h 9787960"/>
                <a:gd name="connsiteX264" fmla="*/ 2402259 w 11440817"/>
                <a:gd name="connsiteY264" fmla="*/ 4274265 h 9787960"/>
                <a:gd name="connsiteX265" fmla="*/ 2347668 w 11440817"/>
                <a:gd name="connsiteY265" fmla="*/ 4369799 h 9787960"/>
                <a:gd name="connsiteX266" fmla="*/ 2238486 w 11440817"/>
                <a:gd name="connsiteY266" fmla="*/ 4438038 h 9787960"/>
                <a:gd name="connsiteX267" fmla="*/ 2088361 w 11440817"/>
                <a:gd name="connsiteY267" fmla="*/ 4356151 h 9787960"/>
                <a:gd name="connsiteX268" fmla="*/ 1910940 w 11440817"/>
                <a:gd name="connsiteY268" fmla="*/ 4424390 h 9787960"/>
                <a:gd name="connsiteX269" fmla="*/ 1474212 w 11440817"/>
                <a:gd name="connsiteY269" fmla="*/ 4547220 h 9787960"/>
                <a:gd name="connsiteX270" fmla="*/ 1351382 w 11440817"/>
                <a:gd name="connsiteY270" fmla="*/ 4642754 h 9787960"/>
                <a:gd name="connsiteX271" fmla="*/ 1269495 w 11440817"/>
                <a:gd name="connsiteY271" fmla="*/ 4874766 h 9787960"/>
                <a:gd name="connsiteX272" fmla="*/ 1119370 w 11440817"/>
                <a:gd name="connsiteY272" fmla="*/ 4970300 h 9787960"/>
                <a:gd name="connsiteX273" fmla="*/ 1105722 w 11440817"/>
                <a:gd name="connsiteY273" fmla="*/ 5065835 h 9787960"/>
                <a:gd name="connsiteX274" fmla="*/ 982892 w 11440817"/>
                <a:gd name="connsiteY274" fmla="*/ 4997596 h 9787960"/>
                <a:gd name="connsiteX275" fmla="*/ 887358 w 11440817"/>
                <a:gd name="connsiteY275" fmla="*/ 5065835 h 9787960"/>
                <a:gd name="connsiteX276" fmla="*/ 778176 w 11440817"/>
                <a:gd name="connsiteY276" fmla="*/ 5202312 h 9787960"/>
                <a:gd name="connsiteX277" fmla="*/ 628051 w 11440817"/>
                <a:gd name="connsiteY277" fmla="*/ 5147721 h 9787960"/>
                <a:gd name="connsiteX278" fmla="*/ 450630 w 11440817"/>
                <a:gd name="connsiteY278" fmla="*/ 5120426 h 9787960"/>
                <a:gd name="connsiteX279" fmla="*/ 273209 w 11440817"/>
                <a:gd name="connsiteY279" fmla="*/ 5011244 h 9787960"/>
                <a:gd name="connsiteX280" fmla="*/ 177674 w 11440817"/>
                <a:gd name="connsiteY280" fmla="*/ 4929357 h 9787960"/>
                <a:gd name="connsiteX281" fmla="*/ 82140 w 11440817"/>
                <a:gd name="connsiteY281" fmla="*/ 4929357 h 9787960"/>
                <a:gd name="connsiteX282" fmla="*/ 41197 w 11440817"/>
                <a:gd name="connsiteY282" fmla="*/ 4943005 h 9787960"/>
                <a:gd name="connsiteX283" fmla="*/ 27549 w 11440817"/>
                <a:gd name="connsiteY283" fmla="*/ 4956653 h 9787960"/>
                <a:gd name="connsiteX284" fmla="*/ 27549 w 11440817"/>
                <a:gd name="connsiteY284" fmla="*/ 5229608 h 9787960"/>
                <a:gd name="connsiteX285" fmla="*/ 27549 w 11440817"/>
                <a:gd name="connsiteY285" fmla="*/ 7072056 h 9787960"/>
                <a:gd name="connsiteX286" fmla="*/ 27549 w 11440817"/>
                <a:gd name="connsiteY286" fmla="*/ 7740796 h 9787960"/>
                <a:gd name="connsiteX287" fmla="*/ 254 w 11440817"/>
                <a:gd name="connsiteY287" fmla="*/ 9119220 h 9787960"/>
                <a:gd name="connsiteX288" fmla="*/ 13901 w 11440817"/>
                <a:gd name="connsiteY288" fmla="*/ 9610539 h 9787960"/>
                <a:gd name="connsiteX289" fmla="*/ 13901 w 11440817"/>
                <a:gd name="connsiteY289" fmla="*/ 9733369 h 9787960"/>
                <a:gd name="connsiteX290" fmla="*/ 95788 w 11440817"/>
                <a:gd name="connsiteY290" fmla="*/ 9747017 h 9787960"/>
                <a:gd name="connsiteX291" fmla="*/ 614403 w 11440817"/>
                <a:gd name="connsiteY291" fmla="*/ 9787960 h 9787960"/>
                <a:gd name="connsiteX292" fmla="*/ 7083442 w 11440817"/>
                <a:gd name="connsiteY292" fmla="*/ 9637835 h 9787960"/>
                <a:gd name="connsiteX293" fmla="*/ 10126892 w 11440817"/>
                <a:gd name="connsiteY293" fmla="*/ 9610539 h 9787960"/>
                <a:gd name="connsiteX294" fmla="*/ 11054940 w 11440817"/>
                <a:gd name="connsiteY294" fmla="*/ 9583244 h 9787960"/>
                <a:gd name="connsiteX295" fmla="*/ 11423430 w 11440817"/>
                <a:gd name="connsiteY295" fmla="*/ 9583244 h 9787960"/>
                <a:gd name="connsiteX296" fmla="*/ 11382486 w 11440817"/>
                <a:gd name="connsiteY296" fmla="*/ 9378527 h 9787960"/>
                <a:gd name="connsiteX297" fmla="*/ 11396134 w 11440817"/>
                <a:gd name="connsiteY297" fmla="*/ 9269345 h 9787960"/>
                <a:gd name="connsiteX298" fmla="*/ 11273304 w 11440817"/>
                <a:gd name="connsiteY298" fmla="*/ 9105572 h 9787960"/>
                <a:gd name="connsiteX299" fmla="*/ 11205065 w 11440817"/>
                <a:gd name="connsiteY299" fmla="*/ 8887208 h 9787960"/>
                <a:gd name="connsiteX300" fmla="*/ 11164122 w 11440817"/>
                <a:gd name="connsiteY300" fmla="*/ 8723435 h 9787960"/>
                <a:gd name="connsiteX301" fmla="*/ 10973054 w 11440817"/>
                <a:gd name="connsiteY301" fmla="*/ 8505070 h 9787960"/>
                <a:gd name="connsiteX302" fmla="*/ 10713746 w 11440817"/>
                <a:gd name="connsiteY302" fmla="*/ 8450479 h 9787960"/>
                <a:gd name="connsiteX303" fmla="*/ 10604564 w 11440817"/>
                <a:gd name="connsiteY303" fmla="*/ 8286706 h 9787960"/>
                <a:gd name="connsiteX304" fmla="*/ 10427143 w 11440817"/>
                <a:gd name="connsiteY304" fmla="*/ 8109285 h 9787960"/>
                <a:gd name="connsiteX305" fmla="*/ 10304313 w 11440817"/>
                <a:gd name="connsiteY305" fmla="*/ 8041047 h 9787960"/>
                <a:gd name="connsiteX306" fmla="*/ 10154188 w 11440817"/>
                <a:gd name="connsiteY306" fmla="*/ 7945512 h 9787960"/>
                <a:gd name="connsiteX307" fmla="*/ 9853937 w 11440817"/>
                <a:gd name="connsiteY307" fmla="*/ 7918217 h 9787960"/>
                <a:gd name="connsiteX308" fmla="*/ 9649221 w 11440817"/>
                <a:gd name="connsiteY308" fmla="*/ 7809035 h 9787960"/>
                <a:gd name="connsiteX309" fmla="*/ 9389913 w 11440817"/>
                <a:gd name="connsiteY309" fmla="*/ 7713500 h 9787960"/>
                <a:gd name="connsiteX310" fmla="*/ 9321674 w 11440817"/>
                <a:gd name="connsiteY310" fmla="*/ 7549727 h 9787960"/>
                <a:gd name="connsiteX311" fmla="*/ 9198845 w 11440817"/>
                <a:gd name="connsiteY311" fmla="*/ 7413250 h 9787960"/>
                <a:gd name="connsiteX312" fmla="*/ 8871298 w 11440817"/>
                <a:gd name="connsiteY312" fmla="*/ 7263124 h 9787960"/>
                <a:gd name="connsiteX313" fmla="*/ 8571048 w 11440817"/>
                <a:gd name="connsiteY313" fmla="*/ 7003817 h 9787960"/>
                <a:gd name="connsiteX314" fmla="*/ 8107024 w 11440817"/>
                <a:gd name="connsiteY314" fmla="*/ 6485202 h 9787960"/>
                <a:gd name="connsiteX315" fmla="*/ 7629352 w 11440817"/>
                <a:gd name="connsiteY315" fmla="*/ 6007530 h 9787960"/>
                <a:gd name="connsiteX0" fmla="*/ 7722828 w 11534293"/>
                <a:gd name="connsiteY0" fmla="*/ 6007530 h 10504768"/>
                <a:gd name="connsiteX1" fmla="*/ 7572703 w 11534293"/>
                <a:gd name="connsiteY1" fmla="*/ 5830109 h 10504768"/>
                <a:gd name="connsiteX2" fmla="*/ 7422577 w 11534293"/>
                <a:gd name="connsiteY2" fmla="*/ 5761870 h 10504768"/>
                <a:gd name="connsiteX3" fmla="*/ 7258804 w 11534293"/>
                <a:gd name="connsiteY3" fmla="*/ 5611745 h 10504768"/>
                <a:gd name="connsiteX4" fmla="*/ 7081383 w 11534293"/>
                <a:gd name="connsiteY4" fmla="*/ 5502563 h 10504768"/>
                <a:gd name="connsiteX5" fmla="*/ 6822076 w 11534293"/>
                <a:gd name="connsiteY5" fmla="*/ 5475267 h 10504768"/>
                <a:gd name="connsiteX6" fmla="*/ 6603712 w 11534293"/>
                <a:gd name="connsiteY6" fmla="*/ 5379733 h 10504768"/>
                <a:gd name="connsiteX7" fmla="*/ 6426291 w 11534293"/>
                <a:gd name="connsiteY7" fmla="*/ 5175017 h 10504768"/>
                <a:gd name="connsiteX8" fmla="*/ 6207927 w 11534293"/>
                <a:gd name="connsiteY8" fmla="*/ 5038539 h 10504768"/>
                <a:gd name="connsiteX9" fmla="*/ 6166983 w 11534293"/>
                <a:gd name="connsiteY9" fmla="*/ 4915709 h 10504768"/>
                <a:gd name="connsiteX10" fmla="*/ 6071449 w 11534293"/>
                <a:gd name="connsiteY10" fmla="*/ 4820175 h 10504768"/>
                <a:gd name="connsiteX11" fmla="*/ 5934971 w 11534293"/>
                <a:gd name="connsiteY11" fmla="*/ 4943005 h 10504768"/>
                <a:gd name="connsiteX12" fmla="*/ 5689312 w 11534293"/>
                <a:gd name="connsiteY12" fmla="*/ 4874766 h 10504768"/>
                <a:gd name="connsiteX13" fmla="*/ 5511891 w 11534293"/>
                <a:gd name="connsiteY13" fmla="*/ 4861118 h 10504768"/>
                <a:gd name="connsiteX14" fmla="*/ 5430004 w 11534293"/>
                <a:gd name="connsiteY14" fmla="*/ 4670050 h 10504768"/>
                <a:gd name="connsiteX15" fmla="*/ 5334470 w 11534293"/>
                <a:gd name="connsiteY15" fmla="*/ 4506276 h 10504768"/>
                <a:gd name="connsiteX16" fmla="*/ 5334470 w 11534293"/>
                <a:gd name="connsiteY16" fmla="*/ 4369799 h 10504768"/>
                <a:gd name="connsiteX17" fmla="*/ 5211640 w 11534293"/>
                <a:gd name="connsiteY17" fmla="*/ 4233321 h 10504768"/>
                <a:gd name="connsiteX18" fmla="*/ 4993276 w 11534293"/>
                <a:gd name="connsiteY18" fmla="*/ 4151435 h 10504768"/>
                <a:gd name="connsiteX19" fmla="*/ 4802207 w 11534293"/>
                <a:gd name="connsiteY19" fmla="*/ 4083196 h 10504768"/>
                <a:gd name="connsiteX20" fmla="*/ 4556547 w 11534293"/>
                <a:gd name="connsiteY20" fmla="*/ 4083196 h 10504768"/>
                <a:gd name="connsiteX21" fmla="*/ 4461013 w 11534293"/>
                <a:gd name="connsiteY21" fmla="*/ 3919423 h 10504768"/>
                <a:gd name="connsiteX22" fmla="*/ 4474661 w 11534293"/>
                <a:gd name="connsiteY22" fmla="*/ 3823888 h 10504768"/>
                <a:gd name="connsiteX23" fmla="*/ 4693025 w 11534293"/>
                <a:gd name="connsiteY23" fmla="*/ 3782945 h 10504768"/>
                <a:gd name="connsiteX24" fmla="*/ 4870446 w 11534293"/>
                <a:gd name="connsiteY24" fmla="*/ 3769297 h 10504768"/>
                <a:gd name="connsiteX25" fmla="*/ 4925037 w 11534293"/>
                <a:gd name="connsiteY25" fmla="*/ 3714706 h 10504768"/>
                <a:gd name="connsiteX26" fmla="*/ 4829503 w 11534293"/>
                <a:gd name="connsiteY26" fmla="*/ 3673763 h 10504768"/>
                <a:gd name="connsiteX27" fmla="*/ 4747616 w 11534293"/>
                <a:gd name="connsiteY27" fmla="*/ 3632820 h 10504768"/>
                <a:gd name="connsiteX28" fmla="*/ 4747616 w 11534293"/>
                <a:gd name="connsiteY28" fmla="*/ 3550933 h 10504768"/>
                <a:gd name="connsiteX29" fmla="*/ 4652082 w 11534293"/>
                <a:gd name="connsiteY29" fmla="*/ 3578229 h 10504768"/>
                <a:gd name="connsiteX30" fmla="*/ 4611138 w 11534293"/>
                <a:gd name="connsiteY30" fmla="*/ 3509990 h 10504768"/>
                <a:gd name="connsiteX31" fmla="*/ 4720321 w 11534293"/>
                <a:gd name="connsiteY31" fmla="*/ 3359865 h 10504768"/>
                <a:gd name="connsiteX32" fmla="*/ 4870446 w 11534293"/>
                <a:gd name="connsiteY32" fmla="*/ 3469047 h 10504768"/>
                <a:gd name="connsiteX33" fmla="*/ 5020571 w 11534293"/>
                <a:gd name="connsiteY33" fmla="*/ 3496342 h 10504768"/>
                <a:gd name="connsiteX34" fmla="*/ 5116106 w 11534293"/>
                <a:gd name="connsiteY34" fmla="*/ 3537285 h 10504768"/>
                <a:gd name="connsiteX35" fmla="*/ 5197992 w 11534293"/>
                <a:gd name="connsiteY35" fmla="*/ 3564581 h 10504768"/>
                <a:gd name="connsiteX36" fmla="*/ 5184344 w 11534293"/>
                <a:gd name="connsiteY36" fmla="*/ 3769297 h 10504768"/>
                <a:gd name="connsiteX37" fmla="*/ 5402709 w 11534293"/>
                <a:gd name="connsiteY37" fmla="*/ 3796593 h 10504768"/>
                <a:gd name="connsiteX38" fmla="*/ 5430004 w 11534293"/>
                <a:gd name="connsiteY38" fmla="*/ 3714706 h 10504768"/>
                <a:gd name="connsiteX39" fmla="*/ 5307174 w 11534293"/>
                <a:gd name="connsiteY39" fmla="*/ 3632820 h 10504768"/>
                <a:gd name="connsiteX40" fmla="*/ 5348118 w 11534293"/>
                <a:gd name="connsiteY40" fmla="*/ 3591876 h 10504768"/>
                <a:gd name="connsiteX41" fmla="*/ 5511891 w 11534293"/>
                <a:gd name="connsiteY41" fmla="*/ 3605524 h 10504768"/>
                <a:gd name="connsiteX42" fmla="*/ 5675664 w 11534293"/>
                <a:gd name="connsiteY42" fmla="*/ 3578229 h 10504768"/>
                <a:gd name="connsiteX43" fmla="*/ 5880380 w 11534293"/>
                <a:gd name="connsiteY43" fmla="*/ 3591876 h 10504768"/>
                <a:gd name="connsiteX44" fmla="*/ 5784846 w 11534293"/>
                <a:gd name="connsiteY44" fmla="*/ 3373512 h 10504768"/>
                <a:gd name="connsiteX45" fmla="*/ 5771198 w 11534293"/>
                <a:gd name="connsiteY45" fmla="*/ 3155148 h 10504768"/>
                <a:gd name="connsiteX46" fmla="*/ 5812141 w 11534293"/>
                <a:gd name="connsiteY46" fmla="*/ 3032318 h 10504768"/>
                <a:gd name="connsiteX47" fmla="*/ 5894028 w 11534293"/>
                <a:gd name="connsiteY47" fmla="*/ 3196091 h 10504768"/>
                <a:gd name="connsiteX48" fmla="*/ 5934971 w 11534293"/>
                <a:gd name="connsiteY48" fmla="*/ 3018670 h 10504768"/>
                <a:gd name="connsiteX49" fmla="*/ 6112392 w 11534293"/>
                <a:gd name="connsiteY49" fmla="*/ 2936784 h 10504768"/>
                <a:gd name="connsiteX50" fmla="*/ 6207927 w 11534293"/>
                <a:gd name="connsiteY50" fmla="*/ 2622885 h 10504768"/>
                <a:gd name="connsiteX51" fmla="*/ 6166983 w 11534293"/>
                <a:gd name="connsiteY51" fmla="*/ 2363578 h 10504768"/>
                <a:gd name="connsiteX52" fmla="*/ 6358052 w 11534293"/>
                <a:gd name="connsiteY52" fmla="*/ 2172509 h 10504768"/>
                <a:gd name="connsiteX53" fmla="*/ 6398995 w 11534293"/>
                <a:gd name="connsiteY53" fmla="*/ 2349930 h 10504768"/>
                <a:gd name="connsiteX54" fmla="*/ 6398995 w 11534293"/>
                <a:gd name="connsiteY54" fmla="*/ 2513703 h 10504768"/>
                <a:gd name="connsiteX55" fmla="*/ 6385347 w 11534293"/>
                <a:gd name="connsiteY55" fmla="*/ 2691124 h 10504768"/>
                <a:gd name="connsiteX56" fmla="*/ 6508177 w 11534293"/>
                <a:gd name="connsiteY56" fmla="*/ 2813954 h 10504768"/>
                <a:gd name="connsiteX57" fmla="*/ 6617359 w 11534293"/>
                <a:gd name="connsiteY57" fmla="*/ 2909488 h 10504768"/>
                <a:gd name="connsiteX58" fmla="*/ 6603712 w 11534293"/>
                <a:gd name="connsiteY58" fmla="*/ 2732067 h 10504768"/>
                <a:gd name="connsiteX59" fmla="*/ 6753837 w 11534293"/>
                <a:gd name="connsiteY59" fmla="*/ 2813954 h 10504768"/>
                <a:gd name="connsiteX60" fmla="*/ 6603712 w 11534293"/>
                <a:gd name="connsiteY60" fmla="*/ 2581942 h 10504768"/>
                <a:gd name="connsiteX61" fmla="*/ 6480882 w 11534293"/>
                <a:gd name="connsiteY61" fmla="*/ 2609238 h 10504768"/>
                <a:gd name="connsiteX62" fmla="*/ 6494530 w 11534293"/>
                <a:gd name="connsiteY62" fmla="*/ 2486408 h 10504768"/>
                <a:gd name="connsiteX63" fmla="*/ 6699246 w 11534293"/>
                <a:gd name="connsiteY63" fmla="*/ 2513703 h 10504768"/>
                <a:gd name="connsiteX64" fmla="*/ 6549121 w 11534293"/>
                <a:gd name="connsiteY64" fmla="*/ 2363578 h 10504768"/>
                <a:gd name="connsiteX65" fmla="*/ 6562768 w 11534293"/>
                <a:gd name="connsiteY65" fmla="*/ 2145214 h 10504768"/>
                <a:gd name="connsiteX66" fmla="*/ 6658303 w 11534293"/>
                <a:gd name="connsiteY66" fmla="*/ 1995088 h 10504768"/>
                <a:gd name="connsiteX67" fmla="*/ 6822076 w 11534293"/>
                <a:gd name="connsiteY67" fmla="*/ 2213453 h 10504768"/>
                <a:gd name="connsiteX68" fmla="*/ 7013144 w 11534293"/>
                <a:gd name="connsiteY68" fmla="*/ 2268044 h 10504768"/>
                <a:gd name="connsiteX69" fmla="*/ 7135974 w 11534293"/>
                <a:gd name="connsiteY69" fmla="*/ 2281691 h 10504768"/>
                <a:gd name="connsiteX70" fmla="*/ 7054088 w 11534293"/>
                <a:gd name="connsiteY70" fmla="*/ 2131566 h 10504768"/>
                <a:gd name="connsiteX71" fmla="*/ 6822076 w 11534293"/>
                <a:gd name="connsiteY71" fmla="*/ 2036032 h 10504768"/>
                <a:gd name="connsiteX72" fmla="*/ 6699246 w 11534293"/>
                <a:gd name="connsiteY72" fmla="*/ 1858611 h 10504768"/>
                <a:gd name="connsiteX73" fmla="*/ 6453586 w 11534293"/>
                <a:gd name="connsiteY73" fmla="*/ 1681190 h 10504768"/>
                <a:gd name="connsiteX74" fmla="*/ 6330756 w 11534293"/>
                <a:gd name="connsiteY74" fmla="*/ 1763076 h 10504768"/>
                <a:gd name="connsiteX75" fmla="*/ 6153335 w 11534293"/>
                <a:gd name="connsiteY75" fmla="*/ 1599303 h 10504768"/>
                <a:gd name="connsiteX76" fmla="*/ 6085097 w 11534293"/>
                <a:gd name="connsiteY76" fmla="*/ 1394587 h 10504768"/>
                <a:gd name="connsiteX77" fmla="*/ 5962267 w 11534293"/>
                <a:gd name="connsiteY77" fmla="*/ 1203518 h 10504768"/>
                <a:gd name="connsiteX78" fmla="*/ 5934971 w 11534293"/>
                <a:gd name="connsiteY78" fmla="*/ 1094336 h 10504768"/>
                <a:gd name="connsiteX79" fmla="*/ 6044153 w 11534293"/>
                <a:gd name="connsiteY79" fmla="*/ 1094336 h 10504768"/>
                <a:gd name="connsiteX80" fmla="*/ 6262518 w 11534293"/>
                <a:gd name="connsiteY80" fmla="*/ 1176223 h 10504768"/>
                <a:gd name="connsiteX81" fmla="*/ 6480882 w 11534293"/>
                <a:gd name="connsiteY81" fmla="*/ 1107984 h 10504768"/>
                <a:gd name="connsiteX82" fmla="*/ 6631007 w 11534293"/>
                <a:gd name="connsiteY82" fmla="*/ 971506 h 10504768"/>
                <a:gd name="connsiteX83" fmla="*/ 6712894 w 11534293"/>
                <a:gd name="connsiteY83" fmla="*/ 916915 h 10504768"/>
                <a:gd name="connsiteX84" fmla="*/ 6740189 w 11534293"/>
                <a:gd name="connsiteY84" fmla="*/ 998802 h 10504768"/>
                <a:gd name="connsiteX85" fmla="*/ 6699246 w 11534293"/>
                <a:gd name="connsiteY85" fmla="*/ 1094336 h 10504768"/>
                <a:gd name="connsiteX86" fmla="*/ 6863019 w 11534293"/>
                <a:gd name="connsiteY86" fmla="*/ 1217166 h 10504768"/>
                <a:gd name="connsiteX87" fmla="*/ 7013144 w 11534293"/>
                <a:gd name="connsiteY87" fmla="*/ 1148927 h 10504768"/>
                <a:gd name="connsiteX88" fmla="*/ 7149622 w 11534293"/>
                <a:gd name="connsiteY88" fmla="*/ 1135279 h 10504768"/>
                <a:gd name="connsiteX89" fmla="*/ 7163270 w 11534293"/>
                <a:gd name="connsiteY89" fmla="*/ 957859 h 10504768"/>
                <a:gd name="connsiteX90" fmla="*/ 7013144 w 11534293"/>
                <a:gd name="connsiteY90" fmla="*/ 957859 h 10504768"/>
                <a:gd name="connsiteX91" fmla="*/ 6863019 w 11534293"/>
                <a:gd name="connsiteY91" fmla="*/ 1012450 h 10504768"/>
                <a:gd name="connsiteX92" fmla="*/ 6863019 w 11534293"/>
                <a:gd name="connsiteY92" fmla="*/ 835029 h 10504768"/>
                <a:gd name="connsiteX93" fmla="*/ 7040440 w 11534293"/>
                <a:gd name="connsiteY93" fmla="*/ 739494 h 10504768"/>
                <a:gd name="connsiteX94" fmla="*/ 7381634 w 11534293"/>
                <a:gd name="connsiteY94" fmla="*/ 684903 h 10504768"/>
                <a:gd name="connsiteX95" fmla="*/ 7559055 w 11534293"/>
                <a:gd name="connsiteY95" fmla="*/ 521130 h 10504768"/>
                <a:gd name="connsiteX96" fmla="*/ 7695532 w 11534293"/>
                <a:gd name="connsiteY96" fmla="*/ 425596 h 10504768"/>
                <a:gd name="connsiteX97" fmla="*/ 7913897 w 11534293"/>
                <a:gd name="connsiteY97" fmla="*/ 425596 h 10504768"/>
                <a:gd name="connsiteX98" fmla="*/ 8036727 w 11534293"/>
                <a:gd name="connsiteY98" fmla="*/ 289118 h 10504768"/>
                <a:gd name="connsiteX99" fmla="*/ 8255091 w 11534293"/>
                <a:gd name="connsiteY99" fmla="*/ 234527 h 10504768"/>
                <a:gd name="connsiteX100" fmla="*/ 8064022 w 11534293"/>
                <a:gd name="connsiteY100" fmla="*/ 138993 h 10504768"/>
                <a:gd name="connsiteX101" fmla="*/ 7927544 w 11534293"/>
                <a:gd name="connsiteY101" fmla="*/ 43459 h 10504768"/>
                <a:gd name="connsiteX102" fmla="*/ 7490816 w 11534293"/>
                <a:gd name="connsiteY102" fmla="*/ 2515 h 10504768"/>
                <a:gd name="connsiteX103" fmla="*/ 7504464 w 11534293"/>
                <a:gd name="connsiteY103" fmla="*/ 111697 h 10504768"/>
                <a:gd name="connsiteX104" fmla="*/ 7381634 w 11534293"/>
                <a:gd name="connsiteY104" fmla="*/ 152641 h 10504768"/>
                <a:gd name="connsiteX105" fmla="*/ 7204213 w 11534293"/>
                <a:gd name="connsiteY105" fmla="*/ 207232 h 10504768"/>
                <a:gd name="connsiteX106" fmla="*/ 7013144 w 11534293"/>
                <a:gd name="connsiteY106" fmla="*/ 248175 h 10504768"/>
                <a:gd name="connsiteX107" fmla="*/ 7013144 w 11534293"/>
                <a:gd name="connsiteY107" fmla="*/ 152641 h 10504768"/>
                <a:gd name="connsiteX108" fmla="*/ 7122327 w 11534293"/>
                <a:gd name="connsiteY108" fmla="*/ 84402 h 10504768"/>
                <a:gd name="connsiteX109" fmla="*/ 7122327 w 11534293"/>
                <a:gd name="connsiteY109" fmla="*/ 29811 h 10504768"/>
                <a:gd name="connsiteX110" fmla="*/ 6944906 w 11534293"/>
                <a:gd name="connsiteY110" fmla="*/ 98050 h 10504768"/>
                <a:gd name="connsiteX111" fmla="*/ 6903962 w 11534293"/>
                <a:gd name="connsiteY111" fmla="*/ 166288 h 10504768"/>
                <a:gd name="connsiteX112" fmla="*/ 6890315 w 11534293"/>
                <a:gd name="connsiteY112" fmla="*/ 261823 h 10504768"/>
                <a:gd name="connsiteX113" fmla="*/ 6794780 w 11534293"/>
                <a:gd name="connsiteY113" fmla="*/ 248175 h 10504768"/>
                <a:gd name="connsiteX114" fmla="*/ 6699246 w 11534293"/>
                <a:gd name="connsiteY114" fmla="*/ 248175 h 10504768"/>
                <a:gd name="connsiteX115" fmla="*/ 6549121 w 11534293"/>
                <a:gd name="connsiteY115" fmla="*/ 357357 h 10504768"/>
                <a:gd name="connsiteX116" fmla="*/ 6521825 w 11534293"/>
                <a:gd name="connsiteY116" fmla="*/ 357357 h 10504768"/>
                <a:gd name="connsiteX117" fmla="*/ 6467234 w 11534293"/>
                <a:gd name="connsiteY117" fmla="*/ 302766 h 10504768"/>
                <a:gd name="connsiteX118" fmla="*/ 6262518 w 11534293"/>
                <a:gd name="connsiteY118" fmla="*/ 330062 h 10504768"/>
                <a:gd name="connsiteX119" fmla="*/ 6071449 w 11534293"/>
                <a:gd name="connsiteY119" fmla="*/ 330062 h 10504768"/>
                <a:gd name="connsiteX120" fmla="*/ 6016858 w 11534293"/>
                <a:gd name="connsiteY120" fmla="*/ 371005 h 10504768"/>
                <a:gd name="connsiteX121" fmla="*/ 5743903 w 11534293"/>
                <a:gd name="connsiteY121" fmla="*/ 316414 h 10504768"/>
                <a:gd name="connsiteX122" fmla="*/ 5539186 w 11534293"/>
                <a:gd name="connsiteY122" fmla="*/ 493835 h 10504768"/>
                <a:gd name="connsiteX123" fmla="*/ 5525538 w 11534293"/>
                <a:gd name="connsiteY123" fmla="*/ 657608 h 10504768"/>
                <a:gd name="connsiteX124" fmla="*/ 5389061 w 11534293"/>
                <a:gd name="connsiteY124" fmla="*/ 712199 h 10504768"/>
                <a:gd name="connsiteX125" fmla="*/ 5375413 w 11534293"/>
                <a:gd name="connsiteY125" fmla="*/ 603017 h 10504768"/>
                <a:gd name="connsiteX126" fmla="*/ 5157049 w 11534293"/>
                <a:gd name="connsiteY126" fmla="*/ 725847 h 10504768"/>
                <a:gd name="connsiteX127" fmla="*/ 5034219 w 11534293"/>
                <a:gd name="connsiteY127" fmla="*/ 794085 h 10504768"/>
                <a:gd name="connsiteX128" fmla="*/ 4884094 w 11534293"/>
                <a:gd name="connsiteY128" fmla="*/ 794085 h 10504768"/>
                <a:gd name="connsiteX129" fmla="*/ 4884094 w 11534293"/>
                <a:gd name="connsiteY129" fmla="*/ 944211 h 10504768"/>
                <a:gd name="connsiteX130" fmla="*/ 4815855 w 11534293"/>
                <a:gd name="connsiteY130" fmla="*/ 1094336 h 10504768"/>
                <a:gd name="connsiteX131" fmla="*/ 4720321 w 11534293"/>
                <a:gd name="connsiteY131" fmla="*/ 1176223 h 10504768"/>
                <a:gd name="connsiteX132" fmla="*/ 4693025 w 11534293"/>
                <a:gd name="connsiteY132" fmla="*/ 1107984 h 10504768"/>
                <a:gd name="connsiteX133" fmla="*/ 4774912 w 11534293"/>
                <a:gd name="connsiteY133" fmla="*/ 998802 h 10504768"/>
                <a:gd name="connsiteX134" fmla="*/ 4679377 w 11534293"/>
                <a:gd name="connsiteY134" fmla="*/ 944211 h 10504768"/>
                <a:gd name="connsiteX135" fmla="*/ 4624786 w 11534293"/>
                <a:gd name="connsiteY135" fmla="*/ 848676 h 10504768"/>
                <a:gd name="connsiteX136" fmla="*/ 4474661 w 11534293"/>
                <a:gd name="connsiteY136" fmla="*/ 957859 h 10504768"/>
                <a:gd name="connsiteX137" fmla="*/ 4338183 w 11534293"/>
                <a:gd name="connsiteY137" fmla="*/ 957859 h 10504768"/>
                <a:gd name="connsiteX138" fmla="*/ 4229001 w 11534293"/>
                <a:gd name="connsiteY138" fmla="*/ 1053393 h 10504768"/>
                <a:gd name="connsiteX139" fmla="*/ 4133467 w 11534293"/>
                <a:gd name="connsiteY139" fmla="*/ 1148927 h 10504768"/>
                <a:gd name="connsiteX140" fmla="*/ 4065228 w 11534293"/>
                <a:gd name="connsiteY140" fmla="*/ 1203518 h 10504768"/>
                <a:gd name="connsiteX141" fmla="*/ 4051580 w 11534293"/>
                <a:gd name="connsiteY141" fmla="*/ 1094336 h 10504768"/>
                <a:gd name="connsiteX142" fmla="*/ 3887807 w 11534293"/>
                <a:gd name="connsiteY142" fmla="*/ 1107984 h 10504768"/>
                <a:gd name="connsiteX143" fmla="*/ 3683091 w 11534293"/>
                <a:gd name="connsiteY143" fmla="*/ 1107984 h 10504768"/>
                <a:gd name="connsiteX144" fmla="*/ 3451079 w 11534293"/>
                <a:gd name="connsiteY144" fmla="*/ 1121632 h 10504768"/>
                <a:gd name="connsiteX145" fmla="*/ 3273658 w 11534293"/>
                <a:gd name="connsiteY145" fmla="*/ 1203518 h 10504768"/>
                <a:gd name="connsiteX146" fmla="*/ 3205419 w 11534293"/>
                <a:gd name="connsiteY146" fmla="*/ 1326348 h 10504768"/>
                <a:gd name="connsiteX147" fmla="*/ 3109885 w 11534293"/>
                <a:gd name="connsiteY147" fmla="*/ 1408235 h 10504768"/>
                <a:gd name="connsiteX148" fmla="*/ 2959759 w 11534293"/>
                <a:gd name="connsiteY148" fmla="*/ 1326348 h 10504768"/>
                <a:gd name="connsiteX149" fmla="*/ 2932464 w 11534293"/>
                <a:gd name="connsiteY149" fmla="*/ 1148927 h 10504768"/>
                <a:gd name="connsiteX150" fmla="*/ 2809634 w 11534293"/>
                <a:gd name="connsiteY150" fmla="*/ 971506 h 10504768"/>
                <a:gd name="connsiteX151" fmla="*/ 2768691 w 11534293"/>
                <a:gd name="connsiteY151" fmla="*/ 1121632 h 10504768"/>
                <a:gd name="connsiteX152" fmla="*/ 2795986 w 11534293"/>
                <a:gd name="connsiteY152" fmla="*/ 1285405 h 10504768"/>
                <a:gd name="connsiteX153" fmla="*/ 2836930 w 11534293"/>
                <a:gd name="connsiteY153" fmla="*/ 1490121 h 10504768"/>
                <a:gd name="connsiteX154" fmla="*/ 2877873 w 11534293"/>
                <a:gd name="connsiteY154" fmla="*/ 1612951 h 10504768"/>
                <a:gd name="connsiteX155" fmla="*/ 2864225 w 11534293"/>
                <a:gd name="connsiteY155" fmla="*/ 1708485 h 10504768"/>
                <a:gd name="connsiteX156" fmla="*/ 2686804 w 11534293"/>
                <a:gd name="connsiteY156" fmla="*/ 1844963 h 10504768"/>
                <a:gd name="connsiteX157" fmla="*/ 2495735 w 11534293"/>
                <a:gd name="connsiteY157" fmla="*/ 1940497 h 10504768"/>
                <a:gd name="connsiteX158" fmla="*/ 2563974 w 11534293"/>
                <a:gd name="connsiteY158" fmla="*/ 1817667 h 10504768"/>
                <a:gd name="connsiteX159" fmla="*/ 2727747 w 11534293"/>
                <a:gd name="connsiteY159" fmla="*/ 1694838 h 10504768"/>
                <a:gd name="connsiteX160" fmla="*/ 2727747 w 11534293"/>
                <a:gd name="connsiteY160" fmla="*/ 1544712 h 10504768"/>
                <a:gd name="connsiteX161" fmla="*/ 2686804 w 11534293"/>
                <a:gd name="connsiteY161" fmla="*/ 1312700 h 10504768"/>
                <a:gd name="connsiteX162" fmla="*/ 2632213 w 11534293"/>
                <a:gd name="connsiteY162" fmla="*/ 1312700 h 10504768"/>
                <a:gd name="connsiteX163" fmla="*/ 2550327 w 11534293"/>
                <a:gd name="connsiteY163" fmla="*/ 1421882 h 10504768"/>
                <a:gd name="connsiteX164" fmla="*/ 2454792 w 11534293"/>
                <a:gd name="connsiteY164" fmla="*/ 1490121 h 10504768"/>
                <a:gd name="connsiteX165" fmla="*/ 2550327 w 11534293"/>
                <a:gd name="connsiteY165" fmla="*/ 1585656 h 10504768"/>
                <a:gd name="connsiteX166" fmla="*/ 2413849 w 11534293"/>
                <a:gd name="connsiteY166" fmla="*/ 1722133 h 10504768"/>
                <a:gd name="connsiteX167" fmla="*/ 2250076 w 11534293"/>
                <a:gd name="connsiteY167" fmla="*/ 1735781 h 10504768"/>
                <a:gd name="connsiteX168" fmla="*/ 2168189 w 11534293"/>
                <a:gd name="connsiteY168" fmla="*/ 1804020 h 10504768"/>
                <a:gd name="connsiteX169" fmla="*/ 2127246 w 11534293"/>
                <a:gd name="connsiteY169" fmla="*/ 1913202 h 10504768"/>
                <a:gd name="connsiteX170" fmla="*/ 2018064 w 11534293"/>
                <a:gd name="connsiteY170" fmla="*/ 1872259 h 10504768"/>
                <a:gd name="connsiteX171" fmla="*/ 1867938 w 11534293"/>
                <a:gd name="connsiteY171" fmla="*/ 1913202 h 10504768"/>
                <a:gd name="connsiteX172" fmla="*/ 1717813 w 11534293"/>
                <a:gd name="connsiteY172" fmla="*/ 1913202 h 10504768"/>
                <a:gd name="connsiteX173" fmla="*/ 1649574 w 11534293"/>
                <a:gd name="connsiteY173" fmla="*/ 1831315 h 10504768"/>
                <a:gd name="connsiteX174" fmla="*/ 1513097 w 11534293"/>
                <a:gd name="connsiteY174" fmla="*/ 1722133 h 10504768"/>
                <a:gd name="connsiteX175" fmla="*/ 1431210 w 11534293"/>
                <a:gd name="connsiteY175" fmla="*/ 1776724 h 10504768"/>
                <a:gd name="connsiteX176" fmla="*/ 1349324 w 11534293"/>
                <a:gd name="connsiteY176" fmla="*/ 1612951 h 10504768"/>
                <a:gd name="connsiteX177" fmla="*/ 1185550 w 11534293"/>
                <a:gd name="connsiteY177" fmla="*/ 1612951 h 10504768"/>
                <a:gd name="connsiteX178" fmla="*/ 1212846 w 11534293"/>
                <a:gd name="connsiteY178" fmla="*/ 1694838 h 10504768"/>
                <a:gd name="connsiteX179" fmla="*/ 1171903 w 11534293"/>
                <a:gd name="connsiteY179" fmla="*/ 1790372 h 10504768"/>
                <a:gd name="connsiteX180" fmla="*/ 1144607 w 11534293"/>
                <a:gd name="connsiteY180" fmla="*/ 1844963 h 10504768"/>
                <a:gd name="connsiteX181" fmla="*/ 1008130 w 11534293"/>
                <a:gd name="connsiteY181" fmla="*/ 1735781 h 10504768"/>
                <a:gd name="connsiteX182" fmla="*/ 912595 w 11534293"/>
                <a:gd name="connsiteY182" fmla="*/ 1694838 h 10504768"/>
                <a:gd name="connsiteX183" fmla="*/ 748822 w 11534293"/>
                <a:gd name="connsiteY183" fmla="*/ 1708485 h 10504768"/>
                <a:gd name="connsiteX184" fmla="*/ 721527 w 11534293"/>
                <a:gd name="connsiteY184" fmla="*/ 1817667 h 10504768"/>
                <a:gd name="connsiteX185" fmla="*/ 830709 w 11534293"/>
                <a:gd name="connsiteY185" fmla="*/ 1885906 h 10504768"/>
                <a:gd name="connsiteX186" fmla="*/ 858004 w 11534293"/>
                <a:gd name="connsiteY186" fmla="*/ 2022384 h 10504768"/>
                <a:gd name="connsiteX187" fmla="*/ 1062721 w 11534293"/>
                <a:gd name="connsiteY187" fmla="*/ 2104270 h 10504768"/>
                <a:gd name="connsiteX188" fmla="*/ 1021777 w 11534293"/>
                <a:gd name="connsiteY188" fmla="*/ 1954145 h 10504768"/>
                <a:gd name="connsiteX189" fmla="*/ 1103664 w 11534293"/>
                <a:gd name="connsiteY189" fmla="*/ 1967793 h 10504768"/>
                <a:gd name="connsiteX190" fmla="*/ 1171903 w 11534293"/>
                <a:gd name="connsiteY190" fmla="*/ 2076975 h 10504768"/>
                <a:gd name="connsiteX191" fmla="*/ 1253789 w 11534293"/>
                <a:gd name="connsiteY191" fmla="*/ 2336282 h 10504768"/>
                <a:gd name="connsiteX192" fmla="*/ 1362971 w 11534293"/>
                <a:gd name="connsiteY192" fmla="*/ 2295339 h 10504768"/>
                <a:gd name="connsiteX193" fmla="*/ 1322028 w 11534293"/>
                <a:gd name="connsiteY193" fmla="*/ 2104270 h 10504768"/>
                <a:gd name="connsiteX194" fmla="*/ 1417562 w 11534293"/>
                <a:gd name="connsiteY194" fmla="*/ 2131566 h 10504768"/>
                <a:gd name="connsiteX195" fmla="*/ 1608631 w 11534293"/>
                <a:gd name="connsiteY195" fmla="*/ 2254396 h 10504768"/>
                <a:gd name="connsiteX196" fmla="*/ 1676870 w 11534293"/>
                <a:gd name="connsiteY196" fmla="*/ 2349930 h 10504768"/>
                <a:gd name="connsiteX197" fmla="*/ 1690518 w 11534293"/>
                <a:gd name="connsiteY197" fmla="*/ 2363578 h 10504768"/>
                <a:gd name="connsiteX198" fmla="*/ 1840643 w 11534293"/>
                <a:gd name="connsiteY198" fmla="*/ 2268044 h 10504768"/>
                <a:gd name="connsiteX199" fmla="*/ 1745109 w 11534293"/>
                <a:gd name="connsiteY199" fmla="*/ 2568294 h 10504768"/>
                <a:gd name="connsiteX200" fmla="*/ 1977121 w 11534293"/>
                <a:gd name="connsiteY200" fmla="*/ 2336282 h 10504768"/>
                <a:gd name="connsiteX201" fmla="*/ 1977121 w 11534293"/>
                <a:gd name="connsiteY201" fmla="*/ 2199805 h 10504768"/>
                <a:gd name="connsiteX202" fmla="*/ 2045359 w 11534293"/>
                <a:gd name="connsiteY202" fmla="*/ 2268044 h 10504768"/>
                <a:gd name="connsiteX203" fmla="*/ 1990768 w 11534293"/>
                <a:gd name="connsiteY203" fmla="*/ 2459112 h 10504768"/>
                <a:gd name="connsiteX204" fmla="*/ 1786052 w 11534293"/>
                <a:gd name="connsiteY204" fmla="*/ 2622885 h 10504768"/>
                <a:gd name="connsiteX205" fmla="*/ 1786052 w 11534293"/>
                <a:gd name="connsiteY205" fmla="*/ 2691124 h 10504768"/>
                <a:gd name="connsiteX206" fmla="*/ 1990768 w 11534293"/>
                <a:gd name="connsiteY206" fmla="*/ 2581942 h 10504768"/>
                <a:gd name="connsiteX207" fmla="*/ 1936177 w 11534293"/>
                <a:gd name="connsiteY207" fmla="*/ 2745715 h 10504768"/>
                <a:gd name="connsiteX208" fmla="*/ 2059007 w 11534293"/>
                <a:gd name="connsiteY208" fmla="*/ 2677476 h 10504768"/>
                <a:gd name="connsiteX209" fmla="*/ 2072655 w 11534293"/>
                <a:gd name="connsiteY209" fmla="*/ 2786659 h 10504768"/>
                <a:gd name="connsiteX210" fmla="*/ 2209132 w 11534293"/>
                <a:gd name="connsiteY210" fmla="*/ 2786659 h 10504768"/>
                <a:gd name="connsiteX211" fmla="*/ 2359258 w 11534293"/>
                <a:gd name="connsiteY211" fmla="*/ 2991375 h 10504768"/>
                <a:gd name="connsiteX212" fmla="*/ 2413849 w 11534293"/>
                <a:gd name="connsiteY212" fmla="*/ 3155148 h 10504768"/>
                <a:gd name="connsiteX213" fmla="*/ 2291019 w 11534293"/>
                <a:gd name="connsiteY213" fmla="*/ 3277978 h 10504768"/>
                <a:gd name="connsiteX214" fmla="*/ 2250076 w 11534293"/>
                <a:gd name="connsiteY214" fmla="*/ 3373512 h 10504768"/>
                <a:gd name="connsiteX215" fmla="*/ 2359258 w 11534293"/>
                <a:gd name="connsiteY215" fmla="*/ 3414456 h 10504768"/>
                <a:gd name="connsiteX216" fmla="*/ 2482088 w 11534293"/>
                <a:gd name="connsiteY216" fmla="*/ 3373512 h 10504768"/>
                <a:gd name="connsiteX217" fmla="*/ 2509383 w 11534293"/>
                <a:gd name="connsiteY217" fmla="*/ 3482694 h 10504768"/>
                <a:gd name="connsiteX218" fmla="*/ 2632213 w 11534293"/>
                <a:gd name="connsiteY218" fmla="*/ 3482694 h 10504768"/>
                <a:gd name="connsiteX219" fmla="*/ 2727747 w 11534293"/>
                <a:gd name="connsiteY219" fmla="*/ 3578229 h 10504768"/>
                <a:gd name="connsiteX220" fmla="*/ 2836930 w 11534293"/>
                <a:gd name="connsiteY220" fmla="*/ 3632820 h 10504768"/>
                <a:gd name="connsiteX221" fmla="*/ 2891521 w 11534293"/>
                <a:gd name="connsiteY221" fmla="*/ 3605524 h 10504768"/>
                <a:gd name="connsiteX222" fmla="*/ 2823282 w 11534293"/>
                <a:gd name="connsiteY222" fmla="*/ 3550933 h 10504768"/>
                <a:gd name="connsiteX223" fmla="*/ 2645861 w 11534293"/>
                <a:gd name="connsiteY223" fmla="*/ 3346217 h 10504768"/>
                <a:gd name="connsiteX224" fmla="*/ 2413849 w 11534293"/>
                <a:gd name="connsiteY224" fmla="*/ 2895841 h 10504768"/>
                <a:gd name="connsiteX225" fmla="*/ 2263724 w 11534293"/>
                <a:gd name="connsiteY225" fmla="*/ 2636533 h 10504768"/>
                <a:gd name="connsiteX226" fmla="*/ 2168189 w 11534293"/>
                <a:gd name="connsiteY226" fmla="*/ 2459112 h 10504768"/>
                <a:gd name="connsiteX227" fmla="*/ 2140894 w 11534293"/>
                <a:gd name="connsiteY227" fmla="*/ 2295339 h 10504768"/>
                <a:gd name="connsiteX228" fmla="*/ 2140894 w 11534293"/>
                <a:gd name="connsiteY228" fmla="*/ 2186157 h 10504768"/>
                <a:gd name="connsiteX229" fmla="*/ 2086303 w 11534293"/>
                <a:gd name="connsiteY229" fmla="*/ 2131566 h 10504768"/>
                <a:gd name="connsiteX230" fmla="*/ 2181837 w 11534293"/>
                <a:gd name="connsiteY230" fmla="*/ 2063327 h 10504768"/>
                <a:gd name="connsiteX231" fmla="*/ 2222780 w 11534293"/>
                <a:gd name="connsiteY231" fmla="*/ 2213453 h 10504768"/>
                <a:gd name="connsiteX232" fmla="*/ 2304667 w 11534293"/>
                <a:gd name="connsiteY232" fmla="*/ 2431817 h 10504768"/>
                <a:gd name="connsiteX233" fmla="*/ 2400201 w 11534293"/>
                <a:gd name="connsiteY233" fmla="*/ 2732067 h 10504768"/>
                <a:gd name="connsiteX234" fmla="*/ 2795986 w 11534293"/>
                <a:gd name="connsiteY234" fmla="*/ 3359865 h 10504768"/>
                <a:gd name="connsiteX235" fmla="*/ 3041646 w 11534293"/>
                <a:gd name="connsiteY235" fmla="*/ 3550933 h 10504768"/>
                <a:gd name="connsiteX236" fmla="*/ 3246362 w 11534293"/>
                <a:gd name="connsiteY236" fmla="*/ 3550933 h 10504768"/>
                <a:gd name="connsiteX237" fmla="*/ 3341897 w 11534293"/>
                <a:gd name="connsiteY237" fmla="*/ 3359865 h 10504768"/>
                <a:gd name="connsiteX238" fmla="*/ 3478374 w 11534293"/>
                <a:gd name="connsiteY238" fmla="*/ 3237035 h 10504768"/>
                <a:gd name="connsiteX239" fmla="*/ 3546613 w 11534293"/>
                <a:gd name="connsiteY239" fmla="*/ 3264330 h 10504768"/>
                <a:gd name="connsiteX240" fmla="*/ 3492022 w 11534293"/>
                <a:gd name="connsiteY240" fmla="*/ 3414456 h 10504768"/>
                <a:gd name="connsiteX241" fmla="*/ 3642147 w 11534293"/>
                <a:gd name="connsiteY241" fmla="*/ 3455399 h 10504768"/>
                <a:gd name="connsiteX242" fmla="*/ 3874159 w 11534293"/>
                <a:gd name="connsiteY242" fmla="*/ 3332569 h 10504768"/>
                <a:gd name="connsiteX243" fmla="*/ 4092524 w 11534293"/>
                <a:gd name="connsiteY243" fmla="*/ 3305273 h 10504768"/>
                <a:gd name="connsiteX244" fmla="*/ 4283592 w 11534293"/>
                <a:gd name="connsiteY244" fmla="*/ 3359865 h 10504768"/>
                <a:gd name="connsiteX245" fmla="*/ 4433718 w 11534293"/>
                <a:gd name="connsiteY245" fmla="*/ 3373512 h 10504768"/>
                <a:gd name="connsiteX246" fmla="*/ 4529252 w 11534293"/>
                <a:gd name="connsiteY246" fmla="*/ 3400808 h 10504768"/>
                <a:gd name="connsiteX247" fmla="*/ 4529252 w 11534293"/>
                <a:gd name="connsiteY247" fmla="*/ 3509990 h 10504768"/>
                <a:gd name="connsiteX248" fmla="*/ 4447365 w 11534293"/>
                <a:gd name="connsiteY248" fmla="*/ 3673763 h 10504768"/>
                <a:gd name="connsiteX249" fmla="*/ 4420070 w 11534293"/>
                <a:gd name="connsiteY249" fmla="*/ 3564581 h 10504768"/>
                <a:gd name="connsiteX250" fmla="*/ 4256297 w 11534293"/>
                <a:gd name="connsiteY250" fmla="*/ 3619172 h 10504768"/>
                <a:gd name="connsiteX251" fmla="*/ 4201706 w 11534293"/>
                <a:gd name="connsiteY251" fmla="*/ 3728354 h 10504768"/>
                <a:gd name="connsiteX252" fmla="*/ 4201706 w 11534293"/>
                <a:gd name="connsiteY252" fmla="*/ 3864832 h 10504768"/>
                <a:gd name="connsiteX253" fmla="*/ 4242649 w 11534293"/>
                <a:gd name="connsiteY253" fmla="*/ 4083196 h 10504768"/>
                <a:gd name="connsiteX254" fmla="*/ 4051580 w 11534293"/>
                <a:gd name="connsiteY254" fmla="*/ 4096844 h 10504768"/>
                <a:gd name="connsiteX255" fmla="*/ 3915103 w 11534293"/>
                <a:gd name="connsiteY255" fmla="*/ 4151435 h 10504768"/>
                <a:gd name="connsiteX256" fmla="*/ 3642147 w 11534293"/>
                <a:gd name="connsiteY256" fmla="*/ 4124139 h 10504768"/>
                <a:gd name="connsiteX257" fmla="*/ 3369192 w 11534293"/>
                <a:gd name="connsiteY257" fmla="*/ 4137787 h 10504768"/>
                <a:gd name="connsiteX258" fmla="*/ 3300953 w 11534293"/>
                <a:gd name="connsiteY258" fmla="*/ 4042253 h 10504768"/>
                <a:gd name="connsiteX259" fmla="*/ 3055294 w 11534293"/>
                <a:gd name="connsiteY259" fmla="*/ 3878479 h 10504768"/>
                <a:gd name="connsiteX260" fmla="*/ 2809634 w 11534293"/>
                <a:gd name="connsiteY260" fmla="*/ 3946718 h 10504768"/>
                <a:gd name="connsiteX261" fmla="*/ 2809634 w 11534293"/>
                <a:gd name="connsiteY261" fmla="*/ 4096844 h 10504768"/>
                <a:gd name="connsiteX262" fmla="*/ 2714100 w 11534293"/>
                <a:gd name="connsiteY262" fmla="*/ 4246969 h 10504768"/>
                <a:gd name="connsiteX263" fmla="*/ 2618565 w 11534293"/>
                <a:gd name="connsiteY263" fmla="*/ 4178730 h 10504768"/>
                <a:gd name="connsiteX264" fmla="*/ 2495735 w 11534293"/>
                <a:gd name="connsiteY264" fmla="*/ 4274265 h 10504768"/>
                <a:gd name="connsiteX265" fmla="*/ 2441144 w 11534293"/>
                <a:gd name="connsiteY265" fmla="*/ 4369799 h 10504768"/>
                <a:gd name="connsiteX266" fmla="*/ 2331962 w 11534293"/>
                <a:gd name="connsiteY266" fmla="*/ 4438038 h 10504768"/>
                <a:gd name="connsiteX267" fmla="*/ 2181837 w 11534293"/>
                <a:gd name="connsiteY267" fmla="*/ 4356151 h 10504768"/>
                <a:gd name="connsiteX268" fmla="*/ 2004416 w 11534293"/>
                <a:gd name="connsiteY268" fmla="*/ 4424390 h 10504768"/>
                <a:gd name="connsiteX269" fmla="*/ 1567688 w 11534293"/>
                <a:gd name="connsiteY269" fmla="*/ 4547220 h 10504768"/>
                <a:gd name="connsiteX270" fmla="*/ 1444858 w 11534293"/>
                <a:gd name="connsiteY270" fmla="*/ 4642754 h 10504768"/>
                <a:gd name="connsiteX271" fmla="*/ 1362971 w 11534293"/>
                <a:gd name="connsiteY271" fmla="*/ 4874766 h 10504768"/>
                <a:gd name="connsiteX272" fmla="*/ 1212846 w 11534293"/>
                <a:gd name="connsiteY272" fmla="*/ 4970300 h 10504768"/>
                <a:gd name="connsiteX273" fmla="*/ 1199198 w 11534293"/>
                <a:gd name="connsiteY273" fmla="*/ 5065835 h 10504768"/>
                <a:gd name="connsiteX274" fmla="*/ 1076368 w 11534293"/>
                <a:gd name="connsiteY274" fmla="*/ 4997596 h 10504768"/>
                <a:gd name="connsiteX275" fmla="*/ 980834 w 11534293"/>
                <a:gd name="connsiteY275" fmla="*/ 5065835 h 10504768"/>
                <a:gd name="connsiteX276" fmla="*/ 871652 w 11534293"/>
                <a:gd name="connsiteY276" fmla="*/ 5202312 h 10504768"/>
                <a:gd name="connsiteX277" fmla="*/ 721527 w 11534293"/>
                <a:gd name="connsiteY277" fmla="*/ 5147721 h 10504768"/>
                <a:gd name="connsiteX278" fmla="*/ 544106 w 11534293"/>
                <a:gd name="connsiteY278" fmla="*/ 5120426 h 10504768"/>
                <a:gd name="connsiteX279" fmla="*/ 366685 w 11534293"/>
                <a:gd name="connsiteY279" fmla="*/ 5011244 h 10504768"/>
                <a:gd name="connsiteX280" fmla="*/ 271150 w 11534293"/>
                <a:gd name="connsiteY280" fmla="*/ 4929357 h 10504768"/>
                <a:gd name="connsiteX281" fmla="*/ 175616 w 11534293"/>
                <a:gd name="connsiteY281" fmla="*/ 4929357 h 10504768"/>
                <a:gd name="connsiteX282" fmla="*/ 134673 w 11534293"/>
                <a:gd name="connsiteY282" fmla="*/ 4943005 h 10504768"/>
                <a:gd name="connsiteX283" fmla="*/ 121025 w 11534293"/>
                <a:gd name="connsiteY283" fmla="*/ 4956653 h 10504768"/>
                <a:gd name="connsiteX284" fmla="*/ 121025 w 11534293"/>
                <a:gd name="connsiteY284" fmla="*/ 5229608 h 10504768"/>
                <a:gd name="connsiteX285" fmla="*/ 121025 w 11534293"/>
                <a:gd name="connsiteY285" fmla="*/ 7072056 h 10504768"/>
                <a:gd name="connsiteX286" fmla="*/ 121025 w 11534293"/>
                <a:gd name="connsiteY286" fmla="*/ 7740796 h 10504768"/>
                <a:gd name="connsiteX287" fmla="*/ 93730 w 11534293"/>
                <a:gd name="connsiteY287" fmla="*/ 9119220 h 10504768"/>
                <a:gd name="connsiteX288" fmla="*/ 107377 w 11534293"/>
                <a:gd name="connsiteY288" fmla="*/ 9610539 h 10504768"/>
                <a:gd name="connsiteX289" fmla="*/ 107377 w 11534293"/>
                <a:gd name="connsiteY289" fmla="*/ 9733369 h 10504768"/>
                <a:gd name="connsiteX290" fmla="*/ 102179 w 11534293"/>
                <a:gd name="connsiteY290" fmla="*/ 10504663 h 10504768"/>
                <a:gd name="connsiteX291" fmla="*/ 707879 w 11534293"/>
                <a:gd name="connsiteY291" fmla="*/ 9787960 h 10504768"/>
                <a:gd name="connsiteX292" fmla="*/ 7176918 w 11534293"/>
                <a:gd name="connsiteY292" fmla="*/ 9637835 h 10504768"/>
                <a:gd name="connsiteX293" fmla="*/ 10220368 w 11534293"/>
                <a:gd name="connsiteY293" fmla="*/ 9610539 h 10504768"/>
                <a:gd name="connsiteX294" fmla="*/ 11148416 w 11534293"/>
                <a:gd name="connsiteY294" fmla="*/ 9583244 h 10504768"/>
                <a:gd name="connsiteX295" fmla="*/ 11516906 w 11534293"/>
                <a:gd name="connsiteY295" fmla="*/ 9583244 h 10504768"/>
                <a:gd name="connsiteX296" fmla="*/ 11475962 w 11534293"/>
                <a:gd name="connsiteY296" fmla="*/ 9378527 h 10504768"/>
                <a:gd name="connsiteX297" fmla="*/ 11489610 w 11534293"/>
                <a:gd name="connsiteY297" fmla="*/ 9269345 h 10504768"/>
                <a:gd name="connsiteX298" fmla="*/ 11366780 w 11534293"/>
                <a:gd name="connsiteY298" fmla="*/ 9105572 h 10504768"/>
                <a:gd name="connsiteX299" fmla="*/ 11298541 w 11534293"/>
                <a:gd name="connsiteY299" fmla="*/ 8887208 h 10504768"/>
                <a:gd name="connsiteX300" fmla="*/ 11257598 w 11534293"/>
                <a:gd name="connsiteY300" fmla="*/ 8723435 h 10504768"/>
                <a:gd name="connsiteX301" fmla="*/ 11066530 w 11534293"/>
                <a:gd name="connsiteY301" fmla="*/ 8505070 h 10504768"/>
                <a:gd name="connsiteX302" fmla="*/ 10807222 w 11534293"/>
                <a:gd name="connsiteY302" fmla="*/ 8450479 h 10504768"/>
                <a:gd name="connsiteX303" fmla="*/ 10698040 w 11534293"/>
                <a:gd name="connsiteY303" fmla="*/ 8286706 h 10504768"/>
                <a:gd name="connsiteX304" fmla="*/ 10520619 w 11534293"/>
                <a:gd name="connsiteY304" fmla="*/ 8109285 h 10504768"/>
                <a:gd name="connsiteX305" fmla="*/ 10397789 w 11534293"/>
                <a:gd name="connsiteY305" fmla="*/ 8041047 h 10504768"/>
                <a:gd name="connsiteX306" fmla="*/ 10247664 w 11534293"/>
                <a:gd name="connsiteY306" fmla="*/ 7945512 h 10504768"/>
                <a:gd name="connsiteX307" fmla="*/ 9947413 w 11534293"/>
                <a:gd name="connsiteY307" fmla="*/ 7918217 h 10504768"/>
                <a:gd name="connsiteX308" fmla="*/ 9742697 w 11534293"/>
                <a:gd name="connsiteY308" fmla="*/ 7809035 h 10504768"/>
                <a:gd name="connsiteX309" fmla="*/ 9483389 w 11534293"/>
                <a:gd name="connsiteY309" fmla="*/ 7713500 h 10504768"/>
                <a:gd name="connsiteX310" fmla="*/ 9415150 w 11534293"/>
                <a:gd name="connsiteY310" fmla="*/ 7549727 h 10504768"/>
                <a:gd name="connsiteX311" fmla="*/ 9292321 w 11534293"/>
                <a:gd name="connsiteY311" fmla="*/ 7413250 h 10504768"/>
                <a:gd name="connsiteX312" fmla="*/ 8964774 w 11534293"/>
                <a:gd name="connsiteY312" fmla="*/ 7263124 h 10504768"/>
                <a:gd name="connsiteX313" fmla="*/ 8664524 w 11534293"/>
                <a:gd name="connsiteY313" fmla="*/ 7003817 h 10504768"/>
                <a:gd name="connsiteX314" fmla="*/ 8200500 w 11534293"/>
                <a:gd name="connsiteY314" fmla="*/ 6485202 h 10504768"/>
                <a:gd name="connsiteX315" fmla="*/ 7722828 w 11534293"/>
                <a:gd name="connsiteY315" fmla="*/ 6007530 h 10504768"/>
                <a:gd name="connsiteX0" fmla="*/ 7743976 w 11555441"/>
                <a:gd name="connsiteY0" fmla="*/ 6007530 h 10605625"/>
                <a:gd name="connsiteX1" fmla="*/ 7593851 w 11555441"/>
                <a:gd name="connsiteY1" fmla="*/ 5830109 h 10605625"/>
                <a:gd name="connsiteX2" fmla="*/ 7443725 w 11555441"/>
                <a:gd name="connsiteY2" fmla="*/ 5761870 h 10605625"/>
                <a:gd name="connsiteX3" fmla="*/ 7279952 w 11555441"/>
                <a:gd name="connsiteY3" fmla="*/ 5611745 h 10605625"/>
                <a:gd name="connsiteX4" fmla="*/ 7102531 w 11555441"/>
                <a:gd name="connsiteY4" fmla="*/ 5502563 h 10605625"/>
                <a:gd name="connsiteX5" fmla="*/ 6843224 w 11555441"/>
                <a:gd name="connsiteY5" fmla="*/ 5475267 h 10605625"/>
                <a:gd name="connsiteX6" fmla="*/ 6624860 w 11555441"/>
                <a:gd name="connsiteY6" fmla="*/ 5379733 h 10605625"/>
                <a:gd name="connsiteX7" fmla="*/ 6447439 w 11555441"/>
                <a:gd name="connsiteY7" fmla="*/ 5175017 h 10605625"/>
                <a:gd name="connsiteX8" fmla="*/ 6229075 w 11555441"/>
                <a:gd name="connsiteY8" fmla="*/ 5038539 h 10605625"/>
                <a:gd name="connsiteX9" fmla="*/ 6188131 w 11555441"/>
                <a:gd name="connsiteY9" fmla="*/ 4915709 h 10605625"/>
                <a:gd name="connsiteX10" fmla="*/ 6092597 w 11555441"/>
                <a:gd name="connsiteY10" fmla="*/ 4820175 h 10605625"/>
                <a:gd name="connsiteX11" fmla="*/ 5956119 w 11555441"/>
                <a:gd name="connsiteY11" fmla="*/ 4943005 h 10605625"/>
                <a:gd name="connsiteX12" fmla="*/ 5710460 w 11555441"/>
                <a:gd name="connsiteY12" fmla="*/ 4874766 h 10605625"/>
                <a:gd name="connsiteX13" fmla="*/ 5533039 w 11555441"/>
                <a:gd name="connsiteY13" fmla="*/ 4861118 h 10605625"/>
                <a:gd name="connsiteX14" fmla="*/ 5451152 w 11555441"/>
                <a:gd name="connsiteY14" fmla="*/ 4670050 h 10605625"/>
                <a:gd name="connsiteX15" fmla="*/ 5355618 w 11555441"/>
                <a:gd name="connsiteY15" fmla="*/ 4506276 h 10605625"/>
                <a:gd name="connsiteX16" fmla="*/ 5355618 w 11555441"/>
                <a:gd name="connsiteY16" fmla="*/ 4369799 h 10605625"/>
                <a:gd name="connsiteX17" fmla="*/ 5232788 w 11555441"/>
                <a:gd name="connsiteY17" fmla="*/ 4233321 h 10605625"/>
                <a:gd name="connsiteX18" fmla="*/ 5014424 w 11555441"/>
                <a:gd name="connsiteY18" fmla="*/ 4151435 h 10605625"/>
                <a:gd name="connsiteX19" fmla="*/ 4823355 w 11555441"/>
                <a:gd name="connsiteY19" fmla="*/ 4083196 h 10605625"/>
                <a:gd name="connsiteX20" fmla="*/ 4577695 w 11555441"/>
                <a:gd name="connsiteY20" fmla="*/ 4083196 h 10605625"/>
                <a:gd name="connsiteX21" fmla="*/ 4482161 w 11555441"/>
                <a:gd name="connsiteY21" fmla="*/ 3919423 h 10605625"/>
                <a:gd name="connsiteX22" fmla="*/ 4495809 w 11555441"/>
                <a:gd name="connsiteY22" fmla="*/ 3823888 h 10605625"/>
                <a:gd name="connsiteX23" fmla="*/ 4714173 w 11555441"/>
                <a:gd name="connsiteY23" fmla="*/ 3782945 h 10605625"/>
                <a:gd name="connsiteX24" fmla="*/ 4891594 w 11555441"/>
                <a:gd name="connsiteY24" fmla="*/ 3769297 h 10605625"/>
                <a:gd name="connsiteX25" fmla="*/ 4946185 w 11555441"/>
                <a:gd name="connsiteY25" fmla="*/ 3714706 h 10605625"/>
                <a:gd name="connsiteX26" fmla="*/ 4850651 w 11555441"/>
                <a:gd name="connsiteY26" fmla="*/ 3673763 h 10605625"/>
                <a:gd name="connsiteX27" fmla="*/ 4768764 w 11555441"/>
                <a:gd name="connsiteY27" fmla="*/ 3632820 h 10605625"/>
                <a:gd name="connsiteX28" fmla="*/ 4768764 w 11555441"/>
                <a:gd name="connsiteY28" fmla="*/ 3550933 h 10605625"/>
                <a:gd name="connsiteX29" fmla="*/ 4673230 w 11555441"/>
                <a:gd name="connsiteY29" fmla="*/ 3578229 h 10605625"/>
                <a:gd name="connsiteX30" fmla="*/ 4632286 w 11555441"/>
                <a:gd name="connsiteY30" fmla="*/ 3509990 h 10605625"/>
                <a:gd name="connsiteX31" fmla="*/ 4741469 w 11555441"/>
                <a:gd name="connsiteY31" fmla="*/ 3359865 h 10605625"/>
                <a:gd name="connsiteX32" fmla="*/ 4891594 w 11555441"/>
                <a:gd name="connsiteY32" fmla="*/ 3469047 h 10605625"/>
                <a:gd name="connsiteX33" fmla="*/ 5041719 w 11555441"/>
                <a:gd name="connsiteY33" fmla="*/ 3496342 h 10605625"/>
                <a:gd name="connsiteX34" fmla="*/ 5137254 w 11555441"/>
                <a:gd name="connsiteY34" fmla="*/ 3537285 h 10605625"/>
                <a:gd name="connsiteX35" fmla="*/ 5219140 w 11555441"/>
                <a:gd name="connsiteY35" fmla="*/ 3564581 h 10605625"/>
                <a:gd name="connsiteX36" fmla="*/ 5205492 w 11555441"/>
                <a:gd name="connsiteY36" fmla="*/ 3769297 h 10605625"/>
                <a:gd name="connsiteX37" fmla="*/ 5423857 w 11555441"/>
                <a:gd name="connsiteY37" fmla="*/ 3796593 h 10605625"/>
                <a:gd name="connsiteX38" fmla="*/ 5451152 w 11555441"/>
                <a:gd name="connsiteY38" fmla="*/ 3714706 h 10605625"/>
                <a:gd name="connsiteX39" fmla="*/ 5328322 w 11555441"/>
                <a:gd name="connsiteY39" fmla="*/ 3632820 h 10605625"/>
                <a:gd name="connsiteX40" fmla="*/ 5369266 w 11555441"/>
                <a:gd name="connsiteY40" fmla="*/ 3591876 h 10605625"/>
                <a:gd name="connsiteX41" fmla="*/ 5533039 w 11555441"/>
                <a:gd name="connsiteY41" fmla="*/ 3605524 h 10605625"/>
                <a:gd name="connsiteX42" fmla="*/ 5696812 w 11555441"/>
                <a:gd name="connsiteY42" fmla="*/ 3578229 h 10605625"/>
                <a:gd name="connsiteX43" fmla="*/ 5901528 w 11555441"/>
                <a:gd name="connsiteY43" fmla="*/ 3591876 h 10605625"/>
                <a:gd name="connsiteX44" fmla="*/ 5805994 w 11555441"/>
                <a:gd name="connsiteY44" fmla="*/ 3373512 h 10605625"/>
                <a:gd name="connsiteX45" fmla="*/ 5792346 w 11555441"/>
                <a:gd name="connsiteY45" fmla="*/ 3155148 h 10605625"/>
                <a:gd name="connsiteX46" fmla="*/ 5833289 w 11555441"/>
                <a:gd name="connsiteY46" fmla="*/ 3032318 h 10605625"/>
                <a:gd name="connsiteX47" fmla="*/ 5915176 w 11555441"/>
                <a:gd name="connsiteY47" fmla="*/ 3196091 h 10605625"/>
                <a:gd name="connsiteX48" fmla="*/ 5956119 w 11555441"/>
                <a:gd name="connsiteY48" fmla="*/ 3018670 h 10605625"/>
                <a:gd name="connsiteX49" fmla="*/ 6133540 w 11555441"/>
                <a:gd name="connsiteY49" fmla="*/ 2936784 h 10605625"/>
                <a:gd name="connsiteX50" fmla="*/ 6229075 w 11555441"/>
                <a:gd name="connsiteY50" fmla="*/ 2622885 h 10605625"/>
                <a:gd name="connsiteX51" fmla="*/ 6188131 w 11555441"/>
                <a:gd name="connsiteY51" fmla="*/ 2363578 h 10605625"/>
                <a:gd name="connsiteX52" fmla="*/ 6379200 w 11555441"/>
                <a:gd name="connsiteY52" fmla="*/ 2172509 h 10605625"/>
                <a:gd name="connsiteX53" fmla="*/ 6420143 w 11555441"/>
                <a:gd name="connsiteY53" fmla="*/ 2349930 h 10605625"/>
                <a:gd name="connsiteX54" fmla="*/ 6420143 w 11555441"/>
                <a:gd name="connsiteY54" fmla="*/ 2513703 h 10605625"/>
                <a:gd name="connsiteX55" fmla="*/ 6406495 w 11555441"/>
                <a:gd name="connsiteY55" fmla="*/ 2691124 h 10605625"/>
                <a:gd name="connsiteX56" fmla="*/ 6529325 w 11555441"/>
                <a:gd name="connsiteY56" fmla="*/ 2813954 h 10605625"/>
                <a:gd name="connsiteX57" fmla="*/ 6638507 w 11555441"/>
                <a:gd name="connsiteY57" fmla="*/ 2909488 h 10605625"/>
                <a:gd name="connsiteX58" fmla="*/ 6624860 w 11555441"/>
                <a:gd name="connsiteY58" fmla="*/ 2732067 h 10605625"/>
                <a:gd name="connsiteX59" fmla="*/ 6774985 w 11555441"/>
                <a:gd name="connsiteY59" fmla="*/ 2813954 h 10605625"/>
                <a:gd name="connsiteX60" fmla="*/ 6624860 w 11555441"/>
                <a:gd name="connsiteY60" fmla="*/ 2581942 h 10605625"/>
                <a:gd name="connsiteX61" fmla="*/ 6502030 w 11555441"/>
                <a:gd name="connsiteY61" fmla="*/ 2609238 h 10605625"/>
                <a:gd name="connsiteX62" fmla="*/ 6515678 w 11555441"/>
                <a:gd name="connsiteY62" fmla="*/ 2486408 h 10605625"/>
                <a:gd name="connsiteX63" fmla="*/ 6720394 w 11555441"/>
                <a:gd name="connsiteY63" fmla="*/ 2513703 h 10605625"/>
                <a:gd name="connsiteX64" fmla="*/ 6570269 w 11555441"/>
                <a:gd name="connsiteY64" fmla="*/ 2363578 h 10605625"/>
                <a:gd name="connsiteX65" fmla="*/ 6583916 w 11555441"/>
                <a:gd name="connsiteY65" fmla="*/ 2145214 h 10605625"/>
                <a:gd name="connsiteX66" fmla="*/ 6679451 w 11555441"/>
                <a:gd name="connsiteY66" fmla="*/ 1995088 h 10605625"/>
                <a:gd name="connsiteX67" fmla="*/ 6843224 w 11555441"/>
                <a:gd name="connsiteY67" fmla="*/ 2213453 h 10605625"/>
                <a:gd name="connsiteX68" fmla="*/ 7034292 w 11555441"/>
                <a:gd name="connsiteY68" fmla="*/ 2268044 h 10605625"/>
                <a:gd name="connsiteX69" fmla="*/ 7157122 w 11555441"/>
                <a:gd name="connsiteY69" fmla="*/ 2281691 h 10605625"/>
                <a:gd name="connsiteX70" fmla="*/ 7075236 w 11555441"/>
                <a:gd name="connsiteY70" fmla="*/ 2131566 h 10605625"/>
                <a:gd name="connsiteX71" fmla="*/ 6843224 w 11555441"/>
                <a:gd name="connsiteY71" fmla="*/ 2036032 h 10605625"/>
                <a:gd name="connsiteX72" fmla="*/ 6720394 w 11555441"/>
                <a:gd name="connsiteY72" fmla="*/ 1858611 h 10605625"/>
                <a:gd name="connsiteX73" fmla="*/ 6474734 w 11555441"/>
                <a:gd name="connsiteY73" fmla="*/ 1681190 h 10605625"/>
                <a:gd name="connsiteX74" fmla="*/ 6351904 w 11555441"/>
                <a:gd name="connsiteY74" fmla="*/ 1763076 h 10605625"/>
                <a:gd name="connsiteX75" fmla="*/ 6174483 w 11555441"/>
                <a:gd name="connsiteY75" fmla="*/ 1599303 h 10605625"/>
                <a:gd name="connsiteX76" fmla="*/ 6106245 w 11555441"/>
                <a:gd name="connsiteY76" fmla="*/ 1394587 h 10605625"/>
                <a:gd name="connsiteX77" fmla="*/ 5983415 w 11555441"/>
                <a:gd name="connsiteY77" fmla="*/ 1203518 h 10605625"/>
                <a:gd name="connsiteX78" fmla="*/ 5956119 w 11555441"/>
                <a:gd name="connsiteY78" fmla="*/ 1094336 h 10605625"/>
                <a:gd name="connsiteX79" fmla="*/ 6065301 w 11555441"/>
                <a:gd name="connsiteY79" fmla="*/ 1094336 h 10605625"/>
                <a:gd name="connsiteX80" fmla="*/ 6283666 w 11555441"/>
                <a:gd name="connsiteY80" fmla="*/ 1176223 h 10605625"/>
                <a:gd name="connsiteX81" fmla="*/ 6502030 w 11555441"/>
                <a:gd name="connsiteY81" fmla="*/ 1107984 h 10605625"/>
                <a:gd name="connsiteX82" fmla="*/ 6652155 w 11555441"/>
                <a:gd name="connsiteY82" fmla="*/ 971506 h 10605625"/>
                <a:gd name="connsiteX83" fmla="*/ 6734042 w 11555441"/>
                <a:gd name="connsiteY83" fmla="*/ 916915 h 10605625"/>
                <a:gd name="connsiteX84" fmla="*/ 6761337 w 11555441"/>
                <a:gd name="connsiteY84" fmla="*/ 998802 h 10605625"/>
                <a:gd name="connsiteX85" fmla="*/ 6720394 w 11555441"/>
                <a:gd name="connsiteY85" fmla="*/ 1094336 h 10605625"/>
                <a:gd name="connsiteX86" fmla="*/ 6884167 w 11555441"/>
                <a:gd name="connsiteY86" fmla="*/ 1217166 h 10605625"/>
                <a:gd name="connsiteX87" fmla="*/ 7034292 w 11555441"/>
                <a:gd name="connsiteY87" fmla="*/ 1148927 h 10605625"/>
                <a:gd name="connsiteX88" fmla="*/ 7170770 w 11555441"/>
                <a:gd name="connsiteY88" fmla="*/ 1135279 h 10605625"/>
                <a:gd name="connsiteX89" fmla="*/ 7184418 w 11555441"/>
                <a:gd name="connsiteY89" fmla="*/ 957859 h 10605625"/>
                <a:gd name="connsiteX90" fmla="*/ 7034292 w 11555441"/>
                <a:gd name="connsiteY90" fmla="*/ 957859 h 10605625"/>
                <a:gd name="connsiteX91" fmla="*/ 6884167 w 11555441"/>
                <a:gd name="connsiteY91" fmla="*/ 1012450 h 10605625"/>
                <a:gd name="connsiteX92" fmla="*/ 6884167 w 11555441"/>
                <a:gd name="connsiteY92" fmla="*/ 835029 h 10605625"/>
                <a:gd name="connsiteX93" fmla="*/ 7061588 w 11555441"/>
                <a:gd name="connsiteY93" fmla="*/ 739494 h 10605625"/>
                <a:gd name="connsiteX94" fmla="*/ 7402782 w 11555441"/>
                <a:gd name="connsiteY94" fmla="*/ 684903 h 10605625"/>
                <a:gd name="connsiteX95" fmla="*/ 7580203 w 11555441"/>
                <a:gd name="connsiteY95" fmla="*/ 521130 h 10605625"/>
                <a:gd name="connsiteX96" fmla="*/ 7716680 w 11555441"/>
                <a:gd name="connsiteY96" fmla="*/ 425596 h 10605625"/>
                <a:gd name="connsiteX97" fmla="*/ 7935045 w 11555441"/>
                <a:gd name="connsiteY97" fmla="*/ 425596 h 10605625"/>
                <a:gd name="connsiteX98" fmla="*/ 8057875 w 11555441"/>
                <a:gd name="connsiteY98" fmla="*/ 289118 h 10605625"/>
                <a:gd name="connsiteX99" fmla="*/ 8276239 w 11555441"/>
                <a:gd name="connsiteY99" fmla="*/ 234527 h 10605625"/>
                <a:gd name="connsiteX100" fmla="*/ 8085170 w 11555441"/>
                <a:gd name="connsiteY100" fmla="*/ 138993 h 10605625"/>
                <a:gd name="connsiteX101" fmla="*/ 7948692 w 11555441"/>
                <a:gd name="connsiteY101" fmla="*/ 43459 h 10605625"/>
                <a:gd name="connsiteX102" fmla="*/ 7511964 w 11555441"/>
                <a:gd name="connsiteY102" fmla="*/ 2515 h 10605625"/>
                <a:gd name="connsiteX103" fmla="*/ 7525612 w 11555441"/>
                <a:gd name="connsiteY103" fmla="*/ 111697 h 10605625"/>
                <a:gd name="connsiteX104" fmla="*/ 7402782 w 11555441"/>
                <a:gd name="connsiteY104" fmla="*/ 152641 h 10605625"/>
                <a:gd name="connsiteX105" fmla="*/ 7225361 w 11555441"/>
                <a:gd name="connsiteY105" fmla="*/ 207232 h 10605625"/>
                <a:gd name="connsiteX106" fmla="*/ 7034292 w 11555441"/>
                <a:gd name="connsiteY106" fmla="*/ 248175 h 10605625"/>
                <a:gd name="connsiteX107" fmla="*/ 7034292 w 11555441"/>
                <a:gd name="connsiteY107" fmla="*/ 152641 h 10605625"/>
                <a:gd name="connsiteX108" fmla="*/ 7143475 w 11555441"/>
                <a:gd name="connsiteY108" fmla="*/ 84402 h 10605625"/>
                <a:gd name="connsiteX109" fmla="*/ 7143475 w 11555441"/>
                <a:gd name="connsiteY109" fmla="*/ 29811 h 10605625"/>
                <a:gd name="connsiteX110" fmla="*/ 6966054 w 11555441"/>
                <a:gd name="connsiteY110" fmla="*/ 98050 h 10605625"/>
                <a:gd name="connsiteX111" fmla="*/ 6925110 w 11555441"/>
                <a:gd name="connsiteY111" fmla="*/ 166288 h 10605625"/>
                <a:gd name="connsiteX112" fmla="*/ 6911463 w 11555441"/>
                <a:gd name="connsiteY112" fmla="*/ 261823 h 10605625"/>
                <a:gd name="connsiteX113" fmla="*/ 6815928 w 11555441"/>
                <a:gd name="connsiteY113" fmla="*/ 248175 h 10605625"/>
                <a:gd name="connsiteX114" fmla="*/ 6720394 w 11555441"/>
                <a:gd name="connsiteY114" fmla="*/ 248175 h 10605625"/>
                <a:gd name="connsiteX115" fmla="*/ 6570269 w 11555441"/>
                <a:gd name="connsiteY115" fmla="*/ 357357 h 10605625"/>
                <a:gd name="connsiteX116" fmla="*/ 6542973 w 11555441"/>
                <a:gd name="connsiteY116" fmla="*/ 357357 h 10605625"/>
                <a:gd name="connsiteX117" fmla="*/ 6488382 w 11555441"/>
                <a:gd name="connsiteY117" fmla="*/ 302766 h 10605625"/>
                <a:gd name="connsiteX118" fmla="*/ 6283666 w 11555441"/>
                <a:gd name="connsiteY118" fmla="*/ 330062 h 10605625"/>
                <a:gd name="connsiteX119" fmla="*/ 6092597 w 11555441"/>
                <a:gd name="connsiteY119" fmla="*/ 330062 h 10605625"/>
                <a:gd name="connsiteX120" fmla="*/ 6038006 w 11555441"/>
                <a:gd name="connsiteY120" fmla="*/ 371005 h 10605625"/>
                <a:gd name="connsiteX121" fmla="*/ 5765051 w 11555441"/>
                <a:gd name="connsiteY121" fmla="*/ 316414 h 10605625"/>
                <a:gd name="connsiteX122" fmla="*/ 5560334 w 11555441"/>
                <a:gd name="connsiteY122" fmla="*/ 493835 h 10605625"/>
                <a:gd name="connsiteX123" fmla="*/ 5546686 w 11555441"/>
                <a:gd name="connsiteY123" fmla="*/ 657608 h 10605625"/>
                <a:gd name="connsiteX124" fmla="*/ 5410209 w 11555441"/>
                <a:gd name="connsiteY124" fmla="*/ 712199 h 10605625"/>
                <a:gd name="connsiteX125" fmla="*/ 5396561 w 11555441"/>
                <a:gd name="connsiteY125" fmla="*/ 603017 h 10605625"/>
                <a:gd name="connsiteX126" fmla="*/ 5178197 w 11555441"/>
                <a:gd name="connsiteY126" fmla="*/ 725847 h 10605625"/>
                <a:gd name="connsiteX127" fmla="*/ 5055367 w 11555441"/>
                <a:gd name="connsiteY127" fmla="*/ 794085 h 10605625"/>
                <a:gd name="connsiteX128" fmla="*/ 4905242 w 11555441"/>
                <a:gd name="connsiteY128" fmla="*/ 794085 h 10605625"/>
                <a:gd name="connsiteX129" fmla="*/ 4905242 w 11555441"/>
                <a:gd name="connsiteY129" fmla="*/ 944211 h 10605625"/>
                <a:gd name="connsiteX130" fmla="*/ 4837003 w 11555441"/>
                <a:gd name="connsiteY130" fmla="*/ 1094336 h 10605625"/>
                <a:gd name="connsiteX131" fmla="*/ 4741469 w 11555441"/>
                <a:gd name="connsiteY131" fmla="*/ 1176223 h 10605625"/>
                <a:gd name="connsiteX132" fmla="*/ 4714173 w 11555441"/>
                <a:gd name="connsiteY132" fmla="*/ 1107984 h 10605625"/>
                <a:gd name="connsiteX133" fmla="*/ 4796060 w 11555441"/>
                <a:gd name="connsiteY133" fmla="*/ 998802 h 10605625"/>
                <a:gd name="connsiteX134" fmla="*/ 4700525 w 11555441"/>
                <a:gd name="connsiteY134" fmla="*/ 944211 h 10605625"/>
                <a:gd name="connsiteX135" fmla="*/ 4645934 w 11555441"/>
                <a:gd name="connsiteY135" fmla="*/ 848676 h 10605625"/>
                <a:gd name="connsiteX136" fmla="*/ 4495809 w 11555441"/>
                <a:gd name="connsiteY136" fmla="*/ 957859 h 10605625"/>
                <a:gd name="connsiteX137" fmla="*/ 4359331 w 11555441"/>
                <a:gd name="connsiteY137" fmla="*/ 957859 h 10605625"/>
                <a:gd name="connsiteX138" fmla="*/ 4250149 w 11555441"/>
                <a:gd name="connsiteY138" fmla="*/ 1053393 h 10605625"/>
                <a:gd name="connsiteX139" fmla="*/ 4154615 w 11555441"/>
                <a:gd name="connsiteY139" fmla="*/ 1148927 h 10605625"/>
                <a:gd name="connsiteX140" fmla="*/ 4086376 w 11555441"/>
                <a:gd name="connsiteY140" fmla="*/ 1203518 h 10605625"/>
                <a:gd name="connsiteX141" fmla="*/ 4072728 w 11555441"/>
                <a:gd name="connsiteY141" fmla="*/ 1094336 h 10605625"/>
                <a:gd name="connsiteX142" fmla="*/ 3908955 w 11555441"/>
                <a:gd name="connsiteY142" fmla="*/ 1107984 h 10605625"/>
                <a:gd name="connsiteX143" fmla="*/ 3704239 w 11555441"/>
                <a:gd name="connsiteY143" fmla="*/ 1107984 h 10605625"/>
                <a:gd name="connsiteX144" fmla="*/ 3472227 w 11555441"/>
                <a:gd name="connsiteY144" fmla="*/ 1121632 h 10605625"/>
                <a:gd name="connsiteX145" fmla="*/ 3294806 w 11555441"/>
                <a:gd name="connsiteY145" fmla="*/ 1203518 h 10605625"/>
                <a:gd name="connsiteX146" fmla="*/ 3226567 w 11555441"/>
                <a:gd name="connsiteY146" fmla="*/ 1326348 h 10605625"/>
                <a:gd name="connsiteX147" fmla="*/ 3131033 w 11555441"/>
                <a:gd name="connsiteY147" fmla="*/ 1408235 h 10605625"/>
                <a:gd name="connsiteX148" fmla="*/ 2980907 w 11555441"/>
                <a:gd name="connsiteY148" fmla="*/ 1326348 h 10605625"/>
                <a:gd name="connsiteX149" fmla="*/ 2953612 w 11555441"/>
                <a:gd name="connsiteY149" fmla="*/ 1148927 h 10605625"/>
                <a:gd name="connsiteX150" fmla="*/ 2830782 w 11555441"/>
                <a:gd name="connsiteY150" fmla="*/ 971506 h 10605625"/>
                <a:gd name="connsiteX151" fmla="*/ 2789839 w 11555441"/>
                <a:gd name="connsiteY151" fmla="*/ 1121632 h 10605625"/>
                <a:gd name="connsiteX152" fmla="*/ 2817134 w 11555441"/>
                <a:gd name="connsiteY152" fmla="*/ 1285405 h 10605625"/>
                <a:gd name="connsiteX153" fmla="*/ 2858078 w 11555441"/>
                <a:gd name="connsiteY153" fmla="*/ 1490121 h 10605625"/>
                <a:gd name="connsiteX154" fmla="*/ 2899021 w 11555441"/>
                <a:gd name="connsiteY154" fmla="*/ 1612951 h 10605625"/>
                <a:gd name="connsiteX155" fmla="*/ 2885373 w 11555441"/>
                <a:gd name="connsiteY155" fmla="*/ 1708485 h 10605625"/>
                <a:gd name="connsiteX156" fmla="*/ 2707952 w 11555441"/>
                <a:gd name="connsiteY156" fmla="*/ 1844963 h 10605625"/>
                <a:gd name="connsiteX157" fmla="*/ 2516883 w 11555441"/>
                <a:gd name="connsiteY157" fmla="*/ 1940497 h 10605625"/>
                <a:gd name="connsiteX158" fmla="*/ 2585122 w 11555441"/>
                <a:gd name="connsiteY158" fmla="*/ 1817667 h 10605625"/>
                <a:gd name="connsiteX159" fmla="*/ 2748895 w 11555441"/>
                <a:gd name="connsiteY159" fmla="*/ 1694838 h 10605625"/>
                <a:gd name="connsiteX160" fmla="*/ 2748895 w 11555441"/>
                <a:gd name="connsiteY160" fmla="*/ 1544712 h 10605625"/>
                <a:gd name="connsiteX161" fmla="*/ 2707952 w 11555441"/>
                <a:gd name="connsiteY161" fmla="*/ 1312700 h 10605625"/>
                <a:gd name="connsiteX162" fmla="*/ 2653361 w 11555441"/>
                <a:gd name="connsiteY162" fmla="*/ 1312700 h 10605625"/>
                <a:gd name="connsiteX163" fmla="*/ 2571475 w 11555441"/>
                <a:gd name="connsiteY163" fmla="*/ 1421882 h 10605625"/>
                <a:gd name="connsiteX164" fmla="*/ 2475940 w 11555441"/>
                <a:gd name="connsiteY164" fmla="*/ 1490121 h 10605625"/>
                <a:gd name="connsiteX165" fmla="*/ 2571475 w 11555441"/>
                <a:gd name="connsiteY165" fmla="*/ 1585656 h 10605625"/>
                <a:gd name="connsiteX166" fmla="*/ 2434997 w 11555441"/>
                <a:gd name="connsiteY166" fmla="*/ 1722133 h 10605625"/>
                <a:gd name="connsiteX167" fmla="*/ 2271224 w 11555441"/>
                <a:gd name="connsiteY167" fmla="*/ 1735781 h 10605625"/>
                <a:gd name="connsiteX168" fmla="*/ 2189337 w 11555441"/>
                <a:gd name="connsiteY168" fmla="*/ 1804020 h 10605625"/>
                <a:gd name="connsiteX169" fmla="*/ 2148394 w 11555441"/>
                <a:gd name="connsiteY169" fmla="*/ 1913202 h 10605625"/>
                <a:gd name="connsiteX170" fmla="*/ 2039212 w 11555441"/>
                <a:gd name="connsiteY170" fmla="*/ 1872259 h 10605625"/>
                <a:gd name="connsiteX171" fmla="*/ 1889086 w 11555441"/>
                <a:gd name="connsiteY171" fmla="*/ 1913202 h 10605625"/>
                <a:gd name="connsiteX172" fmla="*/ 1738961 w 11555441"/>
                <a:gd name="connsiteY172" fmla="*/ 1913202 h 10605625"/>
                <a:gd name="connsiteX173" fmla="*/ 1670722 w 11555441"/>
                <a:gd name="connsiteY173" fmla="*/ 1831315 h 10605625"/>
                <a:gd name="connsiteX174" fmla="*/ 1534245 w 11555441"/>
                <a:gd name="connsiteY174" fmla="*/ 1722133 h 10605625"/>
                <a:gd name="connsiteX175" fmla="*/ 1452358 w 11555441"/>
                <a:gd name="connsiteY175" fmla="*/ 1776724 h 10605625"/>
                <a:gd name="connsiteX176" fmla="*/ 1370472 w 11555441"/>
                <a:gd name="connsiteY176" fmla="*/ 1612951 h 10605625"/>
                <a:gd name="connsiteX177" fmla="*/ 1206698 w 11555441"/>
                <a:gd name="connsiteY177" fmla="*/ 1612951 h 10605625"/>
                <a:gd name="connsiteX178" fmla="*/ 1233994 w 11555441"/>
                <a:gd name="connsiteY178" fmla="*/ 1694838 h 10605625"/>
                <a:gd name="connsiteX179" fmla="*/ 1193051 w 11555441"/>
                <a:gd name="connsiteY179" fmla="*/ 1790372 h 10605625"/>
                <a:gd name="connsiteX180" fmla="*/ 1165755 w 11555441"/>
                <a:gd name="connsiteY180" fmla="*/ 1844963 h 10605625"/>
                <a:gd name="connsiteX181" fmla="*/ 1029278 w 11555441"/>
                <a:gd name="connsiteY181" fmla="*/ 1735781 h 10605625"/>
                <a:gd name="connsiteX182" fmla="*/ 933743 w 11555441"/>
                <a:gd name="connsiteY182" fmla="*/ 1694838 h 10605625"/>
                <a:gd name="connsiteX183" fmla="*/ 769970 w 11555441"/>
                <a:gd name="connsiteY183" fmla="*/ 1708485 h 10605625"/>
                <a:gd name="connsiteX184" fmla="*/ 742675 w 11555441"/>
                <a:gd name="connsiteY184" fmla="*/ 1817667 h 10605625"/>
                <a:gd name="connsiteX185" fmla="*/ 851857 w 11555441"/>
                <a:gd name="connsiteY185" fmla="*/ 1885906 h 10605625"/>
                <a:gd name="connsiteX186" fmla="*/ 879152 w 11555441"/>
                <a:gd name="connsiteY186" fmla="*/ 2022384 h 10605625"/>
                <a:gd name="connsiteX187" fmla="*/ 1083869 w 11555441"/>
                <a:gd name="connsiteY187" fmla="*/ 2104270 h 10605625"/>
                <a:gd name="connsiteX188" fmla="*/ 1042925 w 11555441"/>
                <a:gd name="connsiteY188" fmla="*/ 1954145 h 10605625"/>
                <a:gd name="connsiteX189" fmla="*/ 1124812 w 11555441"/>
                <a:gd name="connsiteY189" fmla="*/ 1967793 h 10605625"/>
                <a:gd name="connsiteX190" fmla="*/ 1193051 w 11555441"/>
                <a:gd name="connsiteY190" fmla="*/ 2076975 h 10605625"/>
                <a:gd name="connsiteX191" fmla="*/ 1274937 w 11555441"/>
                <a:gd name="connsiteY191" fmla="*/ 2336282 h 10605625"/>
                <a:gd name="connsiteX192" fmla="*/ 1384119 w 11555441"/>
                <a:gd name="connsiteY192" fmla="*/ 2295339 h 10605625"/>
                <a:gd name="connsiteX193" fmla="*/ 1343176 w 11555441"/>
                <a:gd name="connsiteY193" fmla="*/ 2104270 h 10605625"/>
                <a:gd name="connsiteX194" fmla="*/ 1438710 w 11555441"/>
                <a:gd name="connsiteY194" fmla="*/ 2131566 h 10605625"/>
                <a:gd name="connsiteX195" fmla="*/ 1629779 w 11555441"/>
                <a:gd name="connsiteY195" fmla="*/ 2254396 h 10605625"/>
                <a:gd name="connsiteX196" fmla="*/ 1698018 w 11555441"/>
                <a:gd name="connsiteY196" fmla="*/ 2349930 h 10605625"/>
                <a:gd name="connsiteX197" fmla="*/ 1711666 w 11555441"/>
                <a:gd name="connsiteY197" fmla="*/ 2363578 h 10605625"/>
                <a:gd name="connsiteX198" fmla="*/ 1861791 w 11555441"/>
                <a:gd name="connsiteY198" fmla="*/ 2268044 h 10605625"/>
                <a:gd name="connsiteX199" fmla="*/ 1766257 w 11555441"/>
                <a:gd name="connsiteY199" fmla="*/ 2568294 h 10605625"/>
                <a:gd name="connsiteX200" fmla="*/ 1998269 w 11555441"/>
                <a:gd name="connsiteY200" fmla="*/ 2336282 h 10605625"/>
                <a:gd name="connsiteX201" fmla="*/ 1998269 w 11555441"/>
                <a:gd name="connsiteY201" fmla="*/ 2199805 h 10605625"/>
                <a:gd name="connsiteX202" fmla="*/ 2066507 w 11555441"/>
                <a:gd name="connsiteY202" fmla="*/ 2268044 h 10605625"/>
                <a:gd name="connsiteX203" fmla="*/ 2011916 w 11555441"/>
                <a:gd name="connsiteY203" fmla="*/ 2459112 h 10605625"/>
                <a:gd name="connsiteX204" fmla="*/ 1807200 w 11555441"/>
                <a:gd name="connsiteY204" fmla="*/ 2622885 h 10605625"/>
                <a:gd name="connsiteX205" fmla="*/ 1807200 w 11555441"/>
                <a:gd name="connsiteY205" fmla="*/ 2691124 h 10605625"/>
                <a:gd name="connsiteX206" fmla="*/ 2011916 w 11555441"/>
                <a:gd name="connsiteY206" fmla="*/ 2581942 h 10605625"/>
                <a:gd name="connsiteX207" fmla="*/ 1957325 w 11555441"/>
                <a:gd name="connsiteY207" fmla="*/ 2745715 h 10605625"/>
                <a:gd name="connsiteX208" fmla="*/ 2080155 w 11555441"/>
                <a:gd name="connsiteY208" fmla="*/ 2677476 h 10605625"/>
                <a:gd name="connsiteX209" fmla="*/ 2093803 w 11555441"/>
                <a:gd name="connsiteY209" fmla="*/ 2786659 h 10605625"/>
                <a:gd name="connsiteX210" fmla="*/ 2230280 w 11555441"/>
                <a:gd name="connsiteY210" fmla="*/ 2786659 h 10605625"/>
                <a:gd name="connsiteX211" fmla="*/ 2380406 w 11555441"/>
                <a:gd name="connsiteY211" fmla="*/ 2991375 h 10605625"/>
                <a:gd name="connsiteX212" fmla="*/ 2434997 w 11555441"/>
                <a:gd name="connsiteY212" fmla="*/ 3155148 h 10605625"/>
                <a:gd name="connsiteX213" fmla="*/ 2312167 w 11555441"/>
                <a:gd name="connsiteY213" fmla="*/ 3277978 h 10605625"/>
                <a:gd name="connsiteX214" fmla="*/ 2271224 w 11555441"/>
                <a:gd name="connsiteY214" fmla="*/ 3373512 h 10605625"/>
                <a:gd name="connsiteX215" fmla="*/ 2380406 w 11555441"/>
                <a:gd name="connsiteY215" fmla="*/ 3414456 h 10605625"/>
                <a:gd name="connsiteX216" fmla="*/ 2503236 w 11555441"/>
                <a:gd name="connsiteY216" fmla="*/ 3373512 h 10605625"/>
                <a:gd name="connsiteX217" fmla="*/ 2530531 w 11555441"/>
                <a:gd name="connsiteY217" fmla="*/ 3482694 h 10605625"/>
                <a:gd name="connsiteX218" fmla="*/ 2653361 w 11555441"/>
                <a:gd name="connsiteY218" fmla="*/ 3482694 h 10605625"/>
                <a:gd name="connsiteX219" fmla="*/ 2748895 w 11555441"/>
                <a:gd name="connsiteY219" fmla="*/ 3578229 h 10605625"/>
                <a:gd name="connsiteX220" fmla="*/ 2858078 w 11555441"/>
                <a:gd name="connsiteY220" fmla="*/ 3632820 h 10605625"/>
                <a:gd name="connsiteX221" fmla="*/ 2912669 w 11555441"/>
                <a:gd name="connsiteY221" fmla="*/ 3605524 h 10605625"/>
                <a:gd name="connsiteX222" fmla="*/ 2844430 w 11555441"/>
                <a:gd name="connsiteY222" fmla="*/ 3550933 h 10605625"/>
                <a:gd name="connsiteX223" fmla="*/ 2667009 w 11555441"/>
                <a:gd name="connsiteY223" fmla="*/ 3346217 h 10605625"/>
                <a:gd name="connsiteX224" fmla="*/ 2434997 w 11555441"/>
                <a:gd name="connsiteY224" fmla="*/ 2895841 h 10605625"/>
                <a:gd name="connsiteX225" fmla="*/ 2284872 w 11555441"/>
                <a:gd name="connsiteY225" fmla="*/ 2636533 h 10605625"/>
                <a:gd name="connsiteX226" fmla="*/ 2189337 w 11555441"/>
                <a:gd name="connsiteY226" fmla="*/ 2459112 h 10605625"/>
                <a:gd name="connsiteX227" fmla="*/ 2162042 w 11555441"/>
                <a:gd name="connsiteY227" fmla="*/ 2295339 h 10605625"/>
                <a:gd name="connsiteX228" fmla="*/ 2162042 w 11555441"/>
                <a:gd name="connsiteY228" fmla="*/ 2186157 h 10605625"/>
                <a:gd name="connsiteX229" fmla="*/ 2107451 w 11555441"/>
                <a:gd name="connsiteY229" fmla="*/ 2131566 h 10605625"/>
                <a:gd name="connsiteX230" fmla="*/ 2202985 w 11555441"/>
                <a:gd name="connsiteY230" fmla="*/ 2063327 h 10605625"/>
                <a:gd name="connsiteX231" fmla="*/ 2243928 w 11555441"/>
                <a:gd name="connsiteY231" fmla="*/ 2213453 h 10605625"/>
                <a:gd name="connsiteX232" fmla="*/ 2325815 w 11555441"/>
                <a:gd name="connsiteY232" fmla="*/ 2431817 h 10605625"/>
                <a:gd name="connsiteX233" fmla="*/ 2421349 w 11555441"/>
                <a:gd name="connsiteY233" fmla="*/ 2732067 h 10605625"/>
                <a:gd name="connsiteX234" fmla="*/ 2817134 w 11555441"/>
                <a:gd name="connsiteY234" fmla="*/ 3359865 h 10605625"/>
                <a:gd name="connsiteX235" fmla="*/ 3062794 w 11555441"/>
                <a:gd name="connsiteY235" fmla="*/ 3550933 h 10605625"/>
                <a:gd name="connsiteX236" fmla="*/ 3267510 w 11555441"/>
                <a:gd name="connsiteY236" fmla="*/ 3550933 h 10605625"/>
                <a:gd name="connsiteX237" fmla="*/ 3363045 w 11555441"/>
                <a:gd name="connsiteY237" fmla="*/ 3359865 h 10605625"/>
                <a:gd name="connsiteX238" fmla="*/ 3499522 w 11555441"/>
                <a:gd name="connsiteY238" fmla="*/ 3237035 h 10605625"/>
                <a:gd name="connsiteX239" fmla="*/ 3567761 w 11555441"/>
                <a:gd name="connsiteY239" fmla="*/ 3264330 h 10605625"/>
                <a:gd name="connsiteX240" fmla="*/ 3513170 w 11555441"/>
                <a:gd name="connsiteY240" fmla="*/ 3414456 h 10605625"/>
                <a:gd name="connsiteX241" fmla="*/ 3663295 w 11555441"/>
                <a:gd name="connsiteY241" fmla="*/ 3455399 h 10605625"/>
                <a:gd name="connsiteX242" fmla="*/ 3895307 w 11555441"/>
                <a:gd name="connsiteY242" fmla="*/ 3332569 h 10605625"/>
                <a:gd name="connsiteX243" fmla="*/ 4113672 w 11555441"/>
                <a:gd name="connsiteY243" fmla="*/ 3305273 h 10605625"/>
                <a:gd name="connsiteX244" fmla="*/ 4304740 w 11555441"/>
                <a:gd name="connsiteY244" fmla="*/ 3359865 h 10605625"/>
                <a:gd name="connsiteX245" fmla="*/ 4454866 w 11555441"/>
                <a:gd name="connsiteY245" fmla="*/ 3373512 h 10605625"/>
                <a:gd name="connsiteX246" fmla="*/ 4550400 w 11555441"/>
                <a:gd name="connsiteY246" fmla="*/ 3400808 h 10605625"/>
                <a:gd name="connsiteX247" fmla="*/ 4550400 w 11555441"/>
                <a:gd name="connsiteY247" fmla="*/ 3509990 h 10605625"/>
                <a:gd name="connsiteX248" fmla="*/ 4468513 w 11555441"/>
                <a:gd name="connsiteY248" fmla="*/ 3673763 h 10605625"/>
                <a:gd name="connsiteX249" fmla="*/ 4441218 w 11555441"/>
                <a:gd name="connsiteY249" fmla="*/ 3564581 h 10605625"/>
                <a:gd name="connsiteX250" fmla="*/ 4277445 w 11555441"/>
                <a:gd name="connsiteY250" fmla="*/ 3619172 h 10605625"/>
                <a:gd name="connsiteX251" fmla="*/ 4222854 w 11555441"/>
                <a:gd name="connsiteY251" fmla="*/ 3728354 h 10605625"/>
                <a:gd name="connsiteX252" fmla="*/ 4222854 w 11555441"/>
                <a:gd name="connsiteY252" fmla="*/ 3864832 h 10605625"/>
                <a:gd name="connsiteX253" fmla="*/ 4263797 w 11555441"/>
                <a:gd name="connsiteY253" fmla="*/ 4083196 h 10605625"/>
                <a:gd name="connsiteX254" fmla="*/ 4072728 w 11555441"/>
                <a:gd name="connsiteY254" fmla="*/ 4096844 h 10605625"/>
                <a:gd name="connsiteX255" fmla="*/ 3936251 w 11555441"/>
                <a:gd name="connsiteY255" fmla="*/ 4151435 h 10605625"/>
                <a:gd name="connsiteX256" fmla="*/ 3663295 w 11555441"/>
                <a:gd name="connsiteY256" fmla="*/ 4124139 h 10605625"/>
                <a:gd name="connsiteX257" fmla="*/ 3390340 w 11555441"/>
                <a:gd name="connsiteY257" fmla="*/ 4137787 h 10605625"/>
                <a:gd name="connsiteX258" fmla="*/ 3322101 w 11555441"/>
                <a:gd name="connsiteY258" fmla="*/ 4042253 h 10605625"/>
                <a:gd name="connsiteX259" fmla="*/ 3076442 w 11555441"/>
                <a:gd name="connsiteY259" fmla="*/ 3878479 h 10605625"/>
                <a:gd name="connsiteX260" fmla="*/ 2830782 w 11555441"/>
                <a:gd name="connsiteY260" fmla="*/ 3946718 h 10605625"/>
                <a:gd name="connsiteX261" fmla="*/ 2830782 w 11555441"/>
                <a:gd name="connsiteY261" fmla="*/ 4096844 h 10605625"/>
                <a:gd name="connsiteX262" fmla="*/ 2735248 w 11555441"/>
                <a:gd name="connsiteY262" fmla="*/ 4246969 h 10605625"/>
                <a:gd name="connsiteX263" fmla="*/ 2639713 w 11555441"/>
                <a:gd name="connsiteY263" fmla="*/ 4178730 h 10605625"/>
                <a:gd name="connsiteX264" fmla="*/ 2516883 w 11555441"/>
                <a:gd name="connsiteY264" fmla="*/ 4274265 h 10605625"/>
                <a:gd name="connsiteX265" fmla="*/ 2462292 w 11555441"/>
                <a:gd name="connsiteY265" fmla="*/ 4369799 h 10605625"/>
                <a:gd name="connsiteX266" fmla="*/ 2353110 w 11555441"/>
                <a:gd name="connsiteY266" fmla="*/ 4438038 h 10605625"/>
                <a:gd name="connsiteX267" fmla="*/ 2202985 w 11555441"/>
                <a:gd name="connsiteY267" fmla="*/ 4356151 h 10605625"/>
                <a:gd name="connsiteX268" fmla="*/ 2025564 w 11555441"/>
                <a:gd name="connsiteY268" fmla="*/ 4424390 h 10605625"/>
                <a:gd name="connsiteX269" fmla="*/ 1588836 w 11555441"/>
                <a:gd name="connsiteY269" fmla="*/ 4547220 h 10605625"/>
                <a:gd name="connsiteX270" fmla="*/ 1466006 w 11555441"/>
                <a:gd name="connsiteY270" fmla="*/ 4642754 h 10605625"/>
                <a:gd name="connsiteX271" fmla="*/ 1384119 w 11555441"/>
                <a:gd name="connsiteY271" fmla="*/ 4874766 h 10605625"/>
                <a:gd name="connsiteX272" fmla="*/ 1233994 w 11555441"/>
                <a:gd name="connsiteY272" fmla="*/ 4970300 h 10605625"/>
                <a:gd name="connsiteX273" fmla="*/ 1220346 w 11555441"/>
                <a:gd name="connsiteY273" fmla="*/ 5065835 h 10605625"/>
                <a:gd name="connsiteX274" fmla="*/ 1097516 w 11555441"/>
                <a:gd name="connsiteY274" fmla="*/ 4997596 h 10605625"/>
                <a:gd name="connsiteX275" fmla="*/ 1001982 w 11555441"/>
                <a:gd name="connsiteY275" fmla="*/ 5065835 h 10605625"/>
                <a:gd name="connsiteX276" fmla="*/ 892800 w 11555441"/>
                <a:gd name="connsiteY276" fmla="*/ 5202312 h 10605625"/>
                <a:gd name="connsiteX277" fmla="*/ 742675 w 11555441"/>
                <a:gd name="connsiteY277" fmla="*/ 5147721 h 10605625"/>
                <a:gd name="connsiteX278" fmla="*/ 565254 w 11555441"/>
                <a:gd name="connsiteY278" fmla="*/ 5120426 h 10605625"/>
                <a:gd name="connsiteX279" fmla="*/ 387833 w 11555441"/>
                <a:gd name="connsiteY279" fmla="*/ 5011244 h 10605625"/>
                <a:gd name="connsiteX280" fmla="*/ 292298 w 11555441"/>
                <a:gd name="connsiteY280" fmla="*/ 4929357 h 10605625"/>
                <a:gd name="connsiteX281" fmla="*/ 196764 w 11555441"/>
                <a:gd name="connsiteY281" fmla="*/ 4929357 h 10605625"/>
                <a:gd name="connsiteX282" fmla="*/ 155821 w 11555441"/>
                <a:gd name="connsiteY282" fmla="*/ 4943005 h 10605625"/>
                <a:gd name="connsiteX283" fmla="*/ 142173 w 11555441"/>
                <a:gd name="connsiteY283" fmla="*/ 4956653 h 10605625"/>
                <a:gd name="connsiteX284" fmla="*/ 142173 w 11555441"/>
                <a:gd name="connsiteY284" fmla="*/ 5229608 h 10605625"/>
                <a:gd name="connsiteX285" fmla="*/ 142173 w 11555441"/>
                <a:gd name="connsiteY285" fmla="*/ 7072056 h 10605625"/>
                <a:gd name="connsiteX286" fmla="*/ 142173 w 11555441"/>
                <a:gd name="connsiteY286" fmla="*/ 7740796 h 10605625"/>
                <a:gd name="connsiteX287" fmla="*/ 114878 w 11555441"/>
                <a:gd name="connsiteY287" fmla="*/ 9119220 h 10605625"/>
                <a:gd name="connsiteX288" fmla="*/ 128525 w 11555441"/>
                <a:gd name="connsiteY288" fmla="*/ 9610539 h 10605625"/>
                <a:gd name="connsiteX289" fmla="*/ 128525 w 11555441"/>
                <a:gd name="connsiteY289" fmla="*/ 9733369 h 10605625"/>
                <a:gd name="connsiteX290" fmla="*/ 123327 w 11555441"/>
                <a:gd name="connsiteY290" fmla="*/ 10504663 h 10605625"/>
                <a:gd name="connsiteX291" fmla="*/ 1808889 w 11555441"/>
                <a:gd name="connsiteY291" fmla="*/ 10502063 h 10605625"/>
                <a:gd name="connsiteX292" fmla="*/ 7198066 w 11555441"/>
                <a:gd name="connsiteY292" fmla="*/ 9637835 h 10605625"/>
                <a:gd name="connsiteX293" fmla="*/ 10241516 w 11555441"/>
                <a:gd name="connsiteY293" fmla="*/ 9610539 h 10605625"/>
                <a:gd name="connsiteX294" fmla="*/ 11169564 w 11555441"/>
                <a:gd name="connsiteY294" fmla="*/ 9583244 h 10605625"/>
                <a:gd name="connsiteX295" fmla="*/ 11538054 w 11555441"/>
                <a:gd name="connsiteY295" fmla="*/ 9583244 h 10605625"/>
                <a:gd name="connsiteX296" fmla="*/ 11497110 w 11555441"/>
                <a:gd name="connsiteY296" fmla="*/ 9378527 h 10605625"/>
                <a:gd name="connsiteX297" fmla="*/ 11510758 w 11555441"/>
                <a:gd name="connsiteY297" fmla="*/ 9269345 h 10605625"/>
                <a:gd name="connsiteX298" fmla="*/ 11387928 w 11555441"/>
                <a:gd name="connsiteY298" fmla="*/ 9105572 h 10605625"/>
                <a:gd name="connsiteX299" fmla="*/ 11319689 w 11555441"/>
                <a:gd name="connsiteY299" fmla="*/ 8887208 h 10605625"/>
                <a:gd name="connsiteX300" fmla="*/ 11278746 w 11555441"/>
                <a:gd name="connsiteY300" fmla="*/ 8723435 h 10605625"/>
                <a:gd name="connsiteX301" fmla="*/ 11087678 w 11555441"/>
                <a:gd name="connsiteY301" fmla="*/ 8505070 h 10605625"/>
                <a:gd name="connsiteX302" fmla="*/ 10828370 w 11555441"/>
                <a:gd name="connsiteY302" fmla="*/ 8450479 h 10605625"/>
                <a:gd name="connsiteX303" fmla="*/ 10719188 w 11555441"/>
                <a:gd name="connsiteY303" fmla="*/ 8286706 h 10605625"/>
                <a:gd name="connsiteX304" fmla="*/ 10541767 w 11555441"/>
                <a:gd name="connsiteY304" fmla="*/ 8109285 h 10605625"/>
                <a:gd name="connsiteX305" fmla="*/ 10418937 w 11555441"/>
                <a:gd name="connsiteY305" fmla="*/ 8041047 h 10605625"/>
                <a:gd name="connsiteX306" fmla="*/ 10268812 w 11555441"/>
                <a:gd name="connsiteY306" fmla="*/ 7945512 h 10605625"/>
                <a:gd name="connsiteX307" fmla="*/ 9968561 w 11555441"/>
                <a:gd name="connsiteY307" fmla="*/ 7918217 h 10605625"/>
                <a:gd name="connsiteX308" fmla="*/ 9763845 w 11555441"/>
                <a:gd name="connsiteY308" fmla="*/ 7809035 h 10605625"/>
                <a:gd name="connsiteX309" fmla="*/ 9504537 w 11555441"/>
                <a:gd name="connsiteY309" fmla="*/ 7713500 h 10605625"/>
                <a:gd name="connsiteX310" fmla="*/ 9436298 w 11555441"/>
                <a:gd name="connsiteY310" fmla="*/ 7549727 h 10605625"/>
                <a:gd name="connsiteX311" fmla="*/ 9313469 w 11555441"/>
                <a:gd name="connsiteY311" fmla="*/ 7413250 h 10605625"/>
                <a:gd name="connsiteX312" fmla="*/ 8985922 w 11555441"/>
                <a:gd name="connsiteY312" fmla="*/ 7263124 h 10605625"/>
                <a:gd name="connsiteX313" fmla="*/ 8685672 w 11555441"/>
                <a:gd name="connsiteY313" fmla="*/ 7003817 h 10605625"/>
                <a:gd name="connsiteX314" fmla="*/ 8221648 w 11555441"/>
                <a:gd name="connsiteY314" fmla="*/ 6485202 h 10605625"/>
                <a:gd name="connsiteX315" fmla="*/ 7743976 w 11555441"/>
                <a:gd name="connsiteY315" fmla="*/ 6007530 h 10605625"/>
                <a:gd name="connsiteX0" fmla="*/ 7743976 w 11555441"/>
                <a:gd name="connsiteY0" fmla="*/ 6007530 h 10564076"/>
                <a:gd name="connsiteX1" fmla="*/ 7593851 w 11555441"/>
                <a:gd name="connsiteY1" fmla="*/ 5830109 h 10564076"/>
                <a:gd name="connsiteX2" fmla="*/ 7443725 w 11555441"/>
                <a:gd name="connsiteY2" fmla="*/ 5761870 h 10564076"/>
                <a:gd name="connsiteX3" fmla="*/ 7279952 w 11555441"/>
                <a:gd name="connsiteY3" fmla="*/ 5611745 h 10564076"/>
                <a:gd name="connsiteX4" fmla="*/ 7102531 w 11555441"/>
                <a:gd name="connsiteY4" fmla="*/ 5502563 h 10564076"/>
                <a:gd name="connsiteX5" fmla="*/ 6843224 w 11555441"/>
                <a:gd name="connsiteY5" fmla="*/ 5475267 h 10564076"/>
                <a:gd name="connsiteX6" fmla="*/ 6624860 w 11555441"/>
                <a:gd name="connsiteY6" fmla="*/ 5379733 h 10564076"/>
                <a:gd name="connsiteX7" fmla="*/ 6447439 w 11555441"/>
                <a:gd name="connsiteY7" fmla="*/ 5175017 h 10564076"/>
                <a:gd name="connsiteX8" fmla="*/ 6229075 w 11555441"/>
                <a:gd name="connsiteY8" fmla="*/ 5038539 h 10564076"/>
                <a:gd name="connsiteX9" fmla="*/ 6188131 w 11555441"/>
                <a:gd name="connsiteY9" fmla="*/ 4915709 h 10564076"/>
                <a:gd name="connsiteX10" fmla="*/ 6092597 w 11555441"/>
                <a:gd name="connsiteY10" fmla="*/ 4820175 h 10564076"/>
                <a:gd name="connsiteX11" fmla="*/ 5956119 w 11555441"/>
                <a:gd name="connsiteY11" fmla="*/ 4943005 h 10564076"/>
                <a:gd name="connsiteX12" fmla="*/ 5710460 w 11555441"/>
                <a:gd name="connsiteY12" fmla="*/ 4874766 h 10564076"/>
                <a:gd name="connsiteX13" fmla="*/ 5533039 w 11555441"/>
                <a:gd name="connsiteY13" fmla="*/ 4861118 h 10564076"/>
                <a:gd name="connsiteX14" fmla="*/ 5451152 w 11555441"/>
                <a:gd name="connsiteY14" fmla="*/ 4670050 h 10564076"/>
                <a:gd name="connsiteX15" fmla="*/ 5355618 w 11555441"/>
                <a:gd name="connsiteY15" fmla="*/ 4506276 h 10564076"/>
                <a:gd name="connsiteX16" fmla="*/ 5355618 w 11555441"/>
                <a:gd name="connsiteY16" fmla="*/ 4369799 h 10564076"/>
                <a:gd name="connsiteX17" fmla="*/ 5232788 w 11555441"/>
                <a:gd name="connsiteY17" fmla="*/ 4233321 h 10564076"/>
                <a:gd name="connsiteX18" fmla="*/ 5014424 w 11555441"/>
                <a:gd name="connsiteY18" fmla="*/ 4151435 h 10564076"/>
                <a:gd name="connsiteX19" fmla="*/ 4823355 w 11555441"/>
                <a:gd name="connsiteY19" fmla="*/ 4083196 h 10564076"/>
                <a:gd name="connsiteX20" fmla="*/ 4577695 w 11555441"/>
                <a:gd name="connsiteY20" fmla="*/ 4083196 h 10564076"/>
                <a:gd name="connsiteX21" fmla="*/ 4482161 w 11555441"/>
                <a:gd name="connsiteY21" fmla="*/ 3919423 h 10564076"/>
                <a:gd name="connsiteX22" fmla="*/ 4495809 w 11555441"/>
                <a:gd name="connsiteY22" fmla="*/ 3823888 h 10564076"/>
                <a:gd name="connsiteX23" fmla="*/ 4714173 w 11555441"/>
                <a:gd name="connsiteY23" fmla="*/ 3782945 h 10564076"/>
                <a:gd name="connsiteX24" fmla="*/ 4891594 w 11555441"/>
                <a:gd name="connsiteY24" fmla="*/ 3769297 h 10564076"/>
                <a:gd name="connsiteX25" fmla="*/ 4946185 w 11555441"/>
                <a:gd name="connsiteY25" fmla="*/ 3714706 h 10564076"/>
                <a:gd name="connsiteX26" fmla="*/ 4850651 w 11555441"/>
                <a:gd name="connsiteY26" fmla="*/ 3673763 h 10564076"/>
                <a:gd name="connsiteX27" fmla="*/ 4768764 w 11555441"/>
                <a:gd name="connsiteY27" fmla="*/ 3632820 h 10564076"/>
                <a:gd name="connsiteX28" fmla="*/ 4768764 w 11555441"/>
                <a:gd name="connsiteY28" fmla="*/ 3550933 h 10564076"/>
                <a:gd name="connsiteX29" fmla="*/ 4673230 w 11555441"/>
                <a:gd name="connsiteY29" fmla="*/ 3578229 h 10564076"/>
                <a:gd name="connsiteX30" fmla="*/ 4632286 w 11555441"/>
                <a:gd name="connsiteY30" fmla="*/ 3509990 h 10564076"/>
                <a:gd name="connsiteX31" fmla="*/ 4741469 w 11555441"/>
                <a:gd name="connsiteY31" fmla="*/ 3359865 h 10564076"/>
                <a:gd name="connsiteX32" fmla="*/ 4891594 w 11555441"/>
                <a:gd name="connsiteY32" fmla="*/ 3469047 h 10564076"/>
                <a:gd name="connsiteX33" fmla="*/ 5041719 w 11555441"/>
                <a:gd name="connsiteY33" fmla="*/ 3496342 h 10564076"/>
                <a:gd name="connsiteX34" fmla="*/ 5137254 w 11555441"/>
                <a:gd name="connsiteY34" fmla="*/ 3537285 h 10564076"/>
                <a:gd name="connsiteX35" fmla="*/ 5219140 w 11555441"/>
                <a:gd name="connsiteY35" fmla="*/ 3564581 h 10564076"/>
                <a:gd name="connsiteX36" fmla="*/ 5205492 w 11555441"/>
                <a:gd name="connsiteY36" fmla="*/ 3769297 h 10564076"/>
                <a:gd name="connsiteX37" fmla="*/ 5423857 w 11555441"/>
                <a:gd name="connsiteY37" fmla="*/ 3796593 h 10564076"/>
                <a:gd name="connsiteX38" fmla="*/ 5451152 w 11555441"/>
                <a:gd name="connsiteY38" fmla="*/ 3714706 h 10564076"/>
                <a:gd name="connsiteX39" fmla="*/ 5328322 w 11555441"/>
                <a:gd name="connsiteY39" fmla="*/ 3632820 h 10564076"/>
                <a:gd name="connsiteX40" fmla="*/ 5369266 w 11555441"/>
                <a:gd name="connsiteY40" fmla="*/ 3591876 h 10564076"/>
                <a:gd name="connsiteX41" fmla="*/ 5533039 w 11555441"/>
                <a:gd name="connsiteY41" fmla="*/ 3605524 h 10564076"/>
                <a:gd name="connsiteX42" fmla="*/ 5696812 w 11555441"/>
                <a:gd name="connsiteY42" fmla="*/ 3578229 h 10564076"/>
                <a:gd name="connsiteX43" fmla="*/ 5901528 w 11555441"/>
                <a:gd name="connsiteY43" fmla="*/ 3591876 h 10564076"/>
                <a:gd name="connsiteX44" fmla="*/ 5805994 w 11555441"/>
                <a:gd name="connsiteY44" fmla="*/ 3373512 h 10564076"/>
                <a:gd name="connsiteX45" fmla="*/ 5792346 w 11555441"/>
                <a:gd name="connsiteY45" fmla="*/ 3155148 h 10564076"/>
                <a:gd name="connsiteX46" fmla="*/ 5833289 w 11555441"/>
                <a:gd name="connsiteY46" fmla="*/ 3032318 h 10564076"/>
                <a:gd name="connsiteX47" fmla="*/ 5915176 w 11555441"/>
                <a:gd name="connsiteY47" fmla="*/ 3196091 h 10564076"/>
                <a:gd name="connsiteX48" fmla="*/ 5956119 w 11555441"/>
                <a:gd name="connsiteY48" fmla="*/ 3018670 h 10564076"/>
                <a:gd name="connsiteX49" fmla="*/ 6133540 w 11555441"/>
                <a:gd name="connsiteY49" fmla="*/ 2936784 h 10564076"/>
                <a:gd name="connsiteX50" fmla="*/ 6229075 w 11555441"/>
                <a:gd name="connsiteY50" fmla="*/ 2622885 h 10564076"/>
                <a:gd name="connsiteX51" fmla="*/ 6188131 w 11555441"/>
                <a:gd name="connsiteY51" fmla="*/ 2363578 h 10564076"/>
                <a:gd name="connsiteX52" fmla="*/ 6379200 w 11555441"/>
                <a:gd name="connsiteY52" fmla="*/ 2172509 h 10564076"/>
                <a:gd name="connsiteX53" fmla="*/ 6420143 w 11555441"/>
                <a:gd name="connsiteY53" fmla="*/ 2349930 h 10564076"/>
                <a:gd name="connsiteX54" fmla="*/ 6420143 w 11555441"/>
                <a:gd name="connsiteY54" fmla="*/ 2513703 h 10564076"/>
                <a:gd name="connsiteX55" fmla="*/ 6406495 w 11555441"/>
                <a:gd name="connsiteY55" fmla="*/ 2691124 h 10564076"/>
                <a:gd name="connsiteX56" fmla="*/ 6529325 w 11555441"/>
                <a:gd name="connsiteY56" fmla="*/ 2813954 h 10564076"/>
                <a:gd name="connsiteX57" fmla="*/ 6638507 w 11555441"/>
                <a:gd name="connsiteY57" fmla="*/ 2909488 h 10564076"/>
                <a:gd name="connsiteX58" fmla="*/ 6624860 w 11555441"/>
                <a:gd name="connsiteY58" fmla="*/ 2732067 h 10564076"/>
                <a:gd name="connsiteX59" fmla="*/ 6774985 w 11555441"/>
                <a:gd name="connsiteY59" fmla="*/ 2813954 h 10564076"/>
                <a:gd name="connsiteX60" fmla="*/ 6624860 w 11555441"/>
                <a:gd name="connsiteY60" fmla="*/ 2581942 h 10564076"/>
                <a:gd name="connsiteX61" fmla="*/ 6502030 w 11555441"/>
                <a:gd name="connsiteY61" fmla="*/ 2609238 h 10564076"/>
                <a:gd name="connsiteX62" fmla="*/ 6515678 w 11555441"/>
                <a:gd name="connsiteY62" fmla="*/ 2486408 h 10564076"/>
                <a:gd name="connsiteX63" fmla="*/ 6720394 w 11555441"/>
                <a:gd name="connsiteY63" fmla="*/ 2513703 h 10564076"/>
                <a:gd name="connsiteX64" fmla="*/ 6570269 w 11555441"/>
                <a:gd name="connsiteY64" fmla="*/ 2363578 h 10564076"/>
                <a:gd name="connsiteX65" fmla="*/ 6583916 w 11555441"/>
                <a:gd name="connsiteY65" fmla="*/ 2145214 h 10564076"/>
                <a:gd name="connsiteX66" fmla="*/ 6679451 w 11555441"/>
                <a:gd name="connsiteY66" fmla="*/ 1995088 h 10564076"/>
                <a:gd name="connsiteX67" fmla="*/ 6843224 w 11555441"/>
                <a:gd name="connsiteY67" fmla="*/ 2213453 h 10564076"/>
                <a:gd name="connsiteX68" fmla="*/ 7034292 w 11555441"/>
                <a:gd name="connsiteY68" fmla="*/ 2268044 h 10564076"/>
                <a:gd name="connsiteX69" fmla="*/ 7157122 w 11555441"/>
                <a:gd name="connsiteY69" fmla="*/ 2281691 h 10564076"/>
                <a:gd name="connsiteX70" fmla="*/ 7075236 w 11555441"/>
                <a:gd name="connsiteY70" fmla="*/ 2131566 h 10564076"/>
                <a:gd name="connsiteX71" fmla="*/ 6843224 w 11555441"/>
                <a:gd name="connsiteY71" fmla="*/ 2036032 h 10564076"/>
                <a:gd name="connsiteX72" fmla="*/ 6720394 w 11555441"/>
                <a:gd name="connsiteY72" fmla="*/ 1858611 h 10564076"/>
                <a:gd name="connsiteX73" fmla="*/ 6474734 w 11555441"/>
                <a:gd name="connsiteY73" fmla="*/ 1681190 h 10564076"/>
                <a:gd name="connsiteX74" fmla="*/ 6351904 w 11555441"/>
                <a:gd name="connsiteY74" fmla="*/ 1763076 h 10564076"/>
                <a:gd name="connsiteX75" fmla="*/ 6174483 w 11555441"/>
                <a:gd name="connsiteY75" fmla="*/ 1599303 h 10564076"/>
                <a:gd name="connsiteX76" fmla="*/ 6106245 w 11555441"/>
                <a:gd name="connsiteY76" fmla="*/ 1394587 h 10564076"/>
                <a:gd name="connsiteX77" fmla="*/ 5983415 w 11555441"/>
                <a:gd name="connsiteY77" fmla="*/ 1203518 h 10564076"/>
                <a:gd name="connsiteX78" fmla="*/ 5956119 w 11555441"/>
                <a:gd name="connsiteY78" fmla="*/ 1094336 h 10564076"/>
                <a:gd name="connsiteX79" fmla="*/ 6065301 w 11555441"/>
                <a:gd name="connsiteY79" fmla="*/ 1094336 h 10564076"/>
                <a:gd name="connsiteX80" fmla="*/ 6283666 w 11555441"/>
                <a:gd name="connsiteY80" fmla="*/ 1176223 h 10564076"/>
                <a:gd name="connsiteX81" fmla="*/ 6502030 w 11555441"/>
                <a:gd name="connsiteY81" fmla="*/ 1107984 h 10564076"/>
                <a:gd name="connsiteX82" fmla="*/ 6652155 w 11555441"/>
                <a:gd name="connsiteY82" fmla="*/ 971506 h 10564076"/>
                <a:gd name="connsiteX83" fmla="*/ 6734042 w 11555441"/>
                <a:gd name="connsiteY83" fmla="*/ 916915 h 10564076"/>
                <a:gd name="connsiteX84" fmla="*/ 6761337 w 11555441"/>
                <a:gd name="connsiteY84" fmla="*/ 998802 h 10564076"/>
                <a:gd name="connsiteX85" fmla="*/ 6720394 w 11555441"/>
                <a:gd name="connsiteY85" fmla="*/ 1094336 h 10564076"/>
                <a:gd name="connsiteX86" fmla="*/ 6884167 w 11555441"/>
                <a:gd name="connsiteY86" fmla="*/ 1217166 h 10564076"/>
                <a:gd name="connsiteX87" fmla="*/ 7034292 w 11555441"/>
                <a:gd name="connsiteY87" fmla="*/ 1148927 h 10564076"/>
                <a:gd name="connsiteX88" fmla="*/ 7170770 w 11555441"/>
                <a:gd name="connsiteY88" fmla="*/ 1135279 h 10564076"/>
                <a:gd name="connsiteX89" fmla="*/ 7184418 w 11555441"/>
                <a:gd name="connsiteY89" fmla="*/ 957859 h 10564076"/>
                <a:gd name="connsiteX90" fmla="*/ 7034292 w 11555441"/>
                <a:gd name="connsiteY90" fmla="*/ 957859 h 10564076"/>
                <a:gd name="connsiteX91" fmla="*/ 6884167 w 11555441"/>
                <a:gd name="connsiteY91" fmla="*/ 1012450 h 10564076"/>
                <a:gd name="connsiteX92" fmla="*/ 6884167 w 11555441"/>
                <a:gd name="connsiteY92" fmla="*/ 835029 h 10564076"/>
                <a:gd name="connsiteX93" fmla="*/ 7061588 w 11555441"/>
                <a:gd name="connsiteY93" fmla="*/ 739494 h 10564076"/>
                <a:gd name="connsiteX94" fmla="*/ 7402782 w 11555441"/>
                <a:gd name="connsiteY94" fmla="*/ 684903 h 10564076"/>
                <a:gd name="connsiteX95" fmla="*/ 7580203 w 11555441"/>
                <a:gd name="connsiteY95" fmla="*/ 521130 h 10564076"/>
                <a:gd name="connsiteX96" fmla="*/ 7716680 w 11555441"/>
                <a:gd name="connsiteY96" fmla="*/ 425596 h 10564076"/>
                <a:gd name="connsiteX97" fmla="*/ 7935045 w 11555441"/>
                <a:gd name="connsiteY97" fmla="*/ 425596 h 10564076"/>
                <a:gd name="connsiteX98" fmla="*/ 8057875 w 11555441"/>
                <a:gd name="connsiteY98" fmla="*/ 289118 h 10564076"/>
                <a:gd name="connsiteX99" fmla="*/ 8276239 w 11555441"/>
                <a:gd name="connsiteY99" fmla="*/ 234527 h 10564076"/>
                <a:gd name="connsiteX100" fmla="*/ 8085170 w 11555441"/>
                <a:gd name="connsiteY100" fmla="*/ 138993 h 10564076"/>
                <a:gd name="connsiteX101" fmla="*/ 7948692 w 11555441"/>
                <a:gd name="connsiteY101" fmla="*/ 43459 h 10564076"/>
                <a:gd name="connsiteX102" fmla="*/ 7511964 w 11555441"/>
                <a:gd name="connsiteY102" fmla="*/ 2515 h 10564076"/>
                <a:gd name="connsiteX103" fmla="*/ 7525612 w 11555441"/>
                <a:gd name="connsiteY103" fmla="*/ 111697 h 10564076"/>
                <a:gd name="connsiteX104" fmla="*/ 7402782 w 11555441"/>
                <a:gd name="connsiteY104" fmla="*/ 152641 h 10564076"/>
                <a:gd name="connsiteX105" fmla="*/ 7225361 w 11555441"/>
                <a:gd name="connsiteY105" fmla="*/ 207232 h 10564076"/>
                <a:gd name="connsiteX106" fmla="*/ 7034292 w 11555441"/>
                <a:gd name="connsiteY106" fmla="*/ 248175 h 10564076"/>
                <a:gd name="connsiteX107" fmla="*/ 7034292 w 11555441"/>
                <a:gd name="connsiteY107" fmla="*/ 152641 h 10564076"/>
                <a:gd name="connsiteX108" fmla="*/ 7143475 w 11555441"/>
                <a:gd name="connsiteY108" fmla="*/ 84402 h 10564076"/>
                <a:gd name="connsiteX109" fmla="*/ 7143475 w 11555441"/>
                <a:gd name="connsiteY109" fmla="*/ 29811 h 10564076"/>
                <a:gd name="connsiteX110" fmla="*/ 6966054 w 11555441"/>
                <a:gd name="connsiteY110" fmla="*/ 98050 h 10564076"/>
                <a:gd name="connsiteX111" fmla="*/ 6925110 w 11555441"/>
                <a:gd name="connsiteY111" fmla="*/ 166288 h 10564076"/>
                <a:gd name="connsiteX112" fmla="*/ 6911463 w 11555441"/>
                <a:gd name="connsiteY112" fmla="*/ 261823 h 10564076"/>
                <a:gd name="connsiteX113" fmla="*/ 6815928 w 11555441"/>
                <a:gd name="connsiteY113" fmla="*/ 248175 h 10564076"/>
                <a:gd name="connsiteX114" fmla="*/ 6720394 w 11555441"/>
                <a:gd name="connsiteY114" fmla="*/ 248175 h 10564076"/>
                <a:gd name="connsiteX115" fmla="*/ 6570269 w 11555441"/>
                <a:gd name="connsiteY115" fmla="*/ 357357 h 10564076"/>
                <a:gd name="connsiteX116" fmla="*/ 6542973 w 11555441"/>
                <a:gd name="connsiteY116" fmla="*/ 357357 h 10564076"/>
                <a:gd name="connsiteX117" fmla="*/ 6488382 w 11555441"/>
                <a:gd name="connsiteY117" fmla="*/ 302766 h 10564076"/>
                <a:gd name="connsiteX118" fmla="*/ 6283666 w 11555441"/>
                <a:gd name="connsiteY118" fmla="*/ 330062 h 10564076"/>
                <a:gd name="connsiteX119" fmla="*/ 6092597 w 11555441"/>
                <a:gd name="connsiteY119" fmla="*/ 330062 h 10564076"/>
                <a:gd name="connsiteX120" fmla="*/ 6038006 w 11555441"/>
                <a:gd name="connsiteY120" fmla="*/ 371005 h 10564076"/>
                <a:gd name="connsiteX121" fmla="*/ 5765051 w 11555441"/>
                <a:gd name="connsiteY121" fmla="*/ 316414 h 10564076"/>
                <a:gd name="connsiteX122" fmla="*/ 5560334 w 11555441"/>
                <a:gd name="connsiteY122" fmla="*/ 493835 h 10564076"/>
                <a:gd name="connsiteX123" fmla="*/ 5546686 w 11555441"/>
                <a:gd name="connsiteY123" fmla="*/ 657608 h 10564076"/>
                <a:gd name="connsiteX124" fmla="*/ 5410209 w 11555441"/>
                <a:gd name="connsiteY124" fmla="*/ 712199 h 10564076"/>
                <a:gd name="connsiteX125" fmla="*/ 5396561 w 11555441"/>
                <a:gd name="connsiteY125" fmla="*/ 603017 h 10564076"/>
                <a:gd name="connsiteX126" fmla="*/ 5178197 w 11555441"/>
                <a:gd name="connsiteY126" fmla="*/ 725847 h 10564076"/>
                <a:gd name="connsiteX127" fmla="*/ 5055367 w 11555441"/>
                <a:gd name="connsiteY127" fmla="*/ 794085 h 10564076"/>
                <a:gd name="connsiteX128" fmla="*/ 4905242 w 11555441"/>
                <a:gd name="connsiteY128" fmla="*/ 794085 h 10564076"/>
                <a:gd name="connsiteX129" fmla="*/ 4905242 w 11555441"/>
                <a:gd name="connsiteY129" fmla="*/ 944211 h 10564076"/>
                <a:gd name="connsiteX130" fmla="*/ 4837003 w 11555441"/>
                <a:gd name="connsiteY130" fmla="*/ 1094336 h 10564076"/>
                <a:gd name="connsiteX131" fmla="*/ 4741469 w 11555441"/>
                <a:gd name="connsiteY131" fmla="*/ 1176223 h 10564076"/>
                <a:gd name="connsiteX132" fmla="*/ 4714173 w 11555441"/>
                <a:gd name="connsiteY132" fmla="*/ 1107984 h 10564076"/>
                <a:gd name="connsiteX133" fmla="*/ 4796060 w 11555441"/>
                <a:gd name="connsiteY133" fmla="*/ 998802 h 10564076"/>
                <a:gd name="connsiteX134" fmla="*/ 4700525 w 11555441"/>
                <a:gd name="connsiteY134" fmla="*/ 944211 h 10564076"/>
                <a:gd name="connsiteX135" fmla="*/ 4645934 w 11555441"/>
                <a:gd name="connsiteY135" fmla="*/ 848676 h 10564076"/>
                <a:gd name="connsiteX136" fmla="*/ 4495809 w 11555441"/>
                <a:gd name="connsiteY136" fmla="*/ 957859 h 10564076"/>
                <a:gd name="connsiteX137" fmla="*/ 4359331 w 11555441"/>
                <a:gd name="connsiteY137" fmla="*/ 957859 h 10564076"/>
                <a:gd name="connsiteX138" fmla="*/ 4250149 w 11555441"/>
                <a:gd name="connsiteY138" fmla="*/ 1053393 h 10564076"/>
                <a:gd name="connsiteX139" fmla="*/ 4154615 w 11555441"/>
                <a:gd name="connsiteY139" fmla="*/ 1148927 h 10564076"/>
                <a:gd name="connsiteX140" fmla="*/ 4086376 w 11555441"/>
                <a:gd name="connsiteY140" fmla="*/ 1203518 h 10564076"/>
                <a:gd name="connsiteX141" fmla="*/ 4072728 w 11555441"/>
                <a:gd name="connsiteY141" fmla="*/ 1094336 h 10564076"/>
                <a:gd name="connsiteX142" fmla="*/ 3908955 w 11555441"/>
                <a:gd name="connsiteY142" fmla="*/ 1107984 h 10564076"/>
                <a:gd name="connsiteX143" fmla="*/ 3704239 w 11555441"/>
                <a:gd name="connsiteY143" fmla="*/ 1107984 h 10564076"/>
                <a:gd name="connsiteX144" fmla="*/ 3472227 w 11555441"/>
                <a:gd name="connsiteY144" fmla="*/ 1121632 h 10564076"/>
                <a:gd name="connsiteX145" fmla="*/ 3294806 w 11555441"/>
                <a:gd name="connsiteY145" fmla="*/ 1203518 h 10564076"/>
                <a:gd name="connsiteX146" fmla="*/ 3226567 w 11555441"/>
                <a:gd name="connsiteY146" fmla="*/ 1326348 h 10564076"/>
                <a:gd name="connsiteX147" fmla="*/ 3131033 w 11555441"/>
                <a:gd name="connsiteY147" fmla="*/ 1408235 h 10564076"/>
                <a:gd name="connsiteX148" fmla="*/ 2980907 w 11555441"/>
                <a:gd name="connsiteY148" fmla="*/ 1326348 h 10564076"/>
                <a:gd name="connsiteX149" fmla="*/ 2953612 w 11555441"/>
                <a:gd name="connsiteY149" fmla="*/ 1148927 h 10564076"/>
                <a:gd name="connsiteX150" fmla="*/ 2830782 w 11555441"/>
                <a:gd name="connsiteY150" fmla="*/ 971506 h 10564076"/>
                <a:gd name="connsiteX151" fmla="*/ 2789839 w 11555441"/>
                <a:gd name="connsiteY151" fmla="*/ 1121632 h 10564076"/>
                <a:gd name="connsiteX152" fmla="*/ 2817134 w 11555441"/>
                <a:gd name="connsiteY152" fmla="*/ 1285405 h 10564076"/>
                <a:gd name="connsiteX153" fmla="*/ 2858078 w 11555441"/>
                <a:gd name="connsiteY153" fmla="*/ 1490121 h 10564076"/>
                <a:gd name="connsiteX154" fmla="*/ 2899021 w 11555441"/>
                <a:gd name="connsiteY154" fmla="*/ 1612951 h 10564076"/>
                <a:gd name="connsiteX155" fmla="*/ 2885373 w 11555441"/>
                <a:gd name="connsiteY155" fmla="*/ 1708485 h 10564076"/>
                <a:gd name="connsiteX156" fmla="*/ 2707952 w 11555441"/>
                <a:gd name="connsiteY156" fmla="*/ 1844963 h 10564076"/>
                <a:gd name="connsiteX157" fmla="*/ 2516883 w 11555441"/>
                <a:gd name="connsiteY157" fmla="*/ 1940497 h 10564076"/>
                <a:gd name="connsiteX158" fmla="*/ 2585122 w 11555441"/>
                <a:gd name="connsiteY158" fmla="*/ 1817667 h 10564076"/>
                <a:gd name="connsiteX159" fmla="*/ 2748895 w 11555441"/>
                <a:gd name="connsiteY159" fmla="*/ 1694838 h 10564076"/>
                <a:gd name="connsiteX160" fmla="*/ 2748895 w 11555441"/>
                <a:gd name="connsiteY160" fmla="*/ 1544712 h 10564076"/>
                <a:gd name="connsiteX161" fmla="*/ 2707952 w 11555441"/>
                <a:gd name="connsiteY161" fmla="*/ 1312700 h 10564076"/>
                <a:gd name="connsiteX162" fmla="*/ 2653361 w 11555441"/>
                <a:gd name="connsiteY162" fmla="*/ 1312700 h 10564076"/>
                <a:gd name="connsiteX163" fmla="*/ 2571475 w 11555441"/>
                <a:gd name="connsiteY163" fmla="*/ 1421882 h 10564076"/>
                <a:gd name="connsiteX164" fmla="*/ 2475940 w 11555441"/>
                <a:gd name="connsiteY164" fmla="*/ 1490121 h 10564076"/>
                <a:gd name="connsiteX165" fmla="*/ 2571475 w 11555441"/>
                <a:gd name="connsiteY165" fmla="*/ 1585656 h 10564076"/>
                <a:gd name="connsiteX166" fmla="*/ 2434997 w 11555441"/>
                <a:gd name="connsiteY166" fmla="*/ 1722133 h 10564076"/>
                <a:gd name="connsiteX167" fmla="*/ 2271224 w 11555441"/>
                <a:gd name="connsiteY167" fmla="*/ 1735781 h 10564076"/>
                <a:gd name="connsiteX168" fmla="*/ 2189337 w 11555441"/>
                <a:gd name="connsiteY168" fmla="*/ 1804020 h 10564076"/>
                <a:gd name="connsiteX169" fmla="*/ 2148394 w 11555441"/>
                <a:gd name="connsiteY169" fmla="*/ 1913202 h 10564076"/>
                <a:gd name="connsiteX170" fmla="*/ 2039212 w 11555441"/>
                <a:gd name="connsiteY170" fmla="*/ 1872259 h 10564076"/>
                <a:gd name="connsiteX171" fmla="*/ 1889086 w 11555441"/>
                <a:gd name="connsiteY171" fmla="*/ 1913202 h 10564076"/>
                <a:gd name="connsiteX172" fmla="*/ 1738961 w 11555441"/>
                <a:gd name="connsiteY172" fmla="*/ 1913202 h 10564076"/>
                <a:gd name="connsiteX173" fmla="*/ 1670722 w 11555441"/>
                <a:gd name="connsiteY173" fmla="*/ 1831315 h 10564076"/>
                <a:gd name="connsiteX174" fmla="*/ 1534245 w 11555441"/>
                <a:gd name="connsiteY174" fmla="*/ 1722133 h 10564076"/>
                <a:gd name="connsiteX175" fmla="*/ 1452358 w 11555441"/>
                <a:gd name="connsiteY175" fmla="*/ 1776724 h 10564076"/>
                <a:gd name="connsiteX176" fmla="*/ 1370472 w 11555441"/>
                <a:gd name="connsiteY176" fmla="*/ 1612951 h 10564076"/>
                <a:gd name="connsiteX177" fmla="*/ 1206698 w 11555441"/>
                <a:gd name="connsiteY177" fmla="*/ 1612951 h 10564076"/>
                <a:gd name="connsiteX178" fmla="*/ 1233994 w 11555441"/>
                <a:gd name="connsiteY178" fmla="*/ 1694838 h 10564076"/>
                <a:gd name="connsiteX179" fmla="*/ 1193051 w 11555441"/>
                <a:gd name="connsiteY179" fmla="*/ 1790372 h 10564076"/>
                <a:gd name="connsiteX180" fmla="*/ 1165755 w 11555441"/>
                <a:gd name="connsiteY180" fmla="*/ 1844963 h 10564076"/>
                <a:gd name="connsiteX181" fmla="*/ 1029278 w 11555441"/>
                <a:gd name="connsiteY181" fmla="*/ 1735781 h 10564076"/>
                <a:gd name="connsiteX182" fmla="*/ 933743 w 11555441"/>
                <a:gd name="connsiteY182" fmla="*/ 1694838 h 10564076"/>
                <a:gd name="connsiteX183" fmla="*/ 769970 w 11555441"/>
                <a:gd name="connsiteY183" fmla="*/ 1708485 h 10564076"/>
                <a:gd name="connsiteX184" fmla="*/ 742675 w 11555441"/>
                <a:gd name="connsiteY184" fmla="*/ 1817667 h 10564076"/>
                <a:gd name="connsiteX185" fmla="*/ 851857 w 11555441"/>
                <a:gd name="connsiteY185" fmla="*/ 1885906 h 10564076"/>
                <a:gd name="connsiteX186" fmla="*/ 879152 w 11555441"/>
                <a:gd name="connsiteY186" fmla="*/ 2022384 h 10564076"/>
                <a:gd name="connsiteX187" fmla="*/ 1083869 w 11555441"/>
                <a:gd name="connsiteY187" fmla="*/ 2104270 h 10564076"/>
                <a:gd name="connsiteX188" fmla="*/ 1042925 w 11555441"/>
                <a:gd name="connsiteY188" fmla="*/ 1954145 h 10564076"/>
                <a:gd name="connsiteX189" fmla="*/ 1124812 w 11555441"/>
                <a:gd name="connsiteY189" fmla="*/ 1967793 h 10564076"/>
                <a:gd name="connsiteX190" fmla="*/ 1193051 w 11555441"/>
                <a:gd name="connsiteY190" fmla="*/ 2076975 h 10564076"/>
                <a:gd name="connsiteX191" fmla="*/ 1274937 w 11555441"/>
                <a:gd name="connsiteY191" fmla="*/ 2336282 h 10564076"/>
                <a:gd name="connsiteX192" fmla="*/ 1384119 w 11555441"/>
                <a:gd name="connsiteY192" fmla="*/ 2295339 h 10564076"/>
                <a:gd name="connsiteX193" fmla="*/ 1343176 w 11555441"/>
                <a:gd name="connsiteY193" fmla="*/ 2104270 h 10564076"/>
                <a:gd name="connsiteX194" fmla="*/ 1438710 w 11555441"/>
                <a:gd name="connsiteY194" fmla="*/ 2131566 h 10564076"/>
                <a:gd name="connsiteX195" fmla="*/ 1629779 w 11555441"/>
                <a:gd name="connsiteY195" fmla="*/ 2254396 h 10564076"/>
                <a:gd name="connsiteX196" fmla="*/ 1698018 w 11555441"/>
                <a:gd name="connsiteY196" fmla="*/ 2349930 h 10564076"/>
                <a:gd name="connsiteX197" fmla="*/ 1711666 w 11555441"/>
                <a:gd name="connsiteY197" fmla="*/ 2363578 h 10564076"/>
                <a:gd name="connsiteX198" fmla="*/ 1861791 w 11555441"/>
                <a:gd name="connsiteY198" fmla="*/ 2268044 h 10564076"/>
                <a:gd name="connsiteX199" fmla="*/ 1766257 w 11555441"/>
                <a:gd name="connsiteY199" fmla="*/ 2568294 h 10564076"/>
                <a:gd name="connsiteX200" fmla="*/ 1998269 w 11555441"/>
                <a:gd name="connsiteY200" fmla="*/ 2336282 h 10564076"/>
                <a:gd name="connsiteX201" fmla="*/ 1998269 w 11555441"/>
                <a:gd name="connsiteY201" fmla="*/ 2199805 h 10564076"/>
                <a:gd name="connsiteX202" fmla="*/ 2066507 w 11555441"/>
                <a:gd name="connsiteY202" fmla="*/ 2268044 h 10564076"/>
                <a:gd name="connsiteX203" fmla="*/ 2011916 w 11555441"/>
                <a:gd name="connsiteY203" fmla="*/ 2459112 h 10564076"/>
                <a:gd name="connsiteX204" fmla="*/ 1807200 w 11555441"/>
                <a:gd name="connsiteY204" fmla="*/ 2622885 h 10564076"/>
                <a:gd name="connsiteX205" fmla="*/ 1807200 w 11555441"/>
                <a:gd name="connsiteY205" fmla="*/ 2691124 h 10564076"/>
                <a:gd name="connsiteX206" fmla="*/ 2011916 w 11555441"/>
                <a:gd name="connsiteY206" fmla="*/ 2581942 h 10564076"/>
                <a:gd name="connsiteX207" fmla="*/ 1957325 w 11555441"/>
                <a:gd name="connsiteY207" fmla="*/ 2745715 h 10564076"/>
                <a:gd name="connsiteX208" fmla="*/ 2080155 w 11555441"/>
                <a:gd name="connsiteY208" fmla="*/ 2677476 h 10564076"/>
                <a:gd name="connsiteX209" fmla="*/ 2093803 w 11555441"/>
                <a:gd name="connsiteY209" fmla="*/ 2786659 h 10564076"/>
                <a:gd name="connsiteX210" fmla="*/ 2230280 w 11555441"/>
                <a:gd name="connsiteY210" fmla="*/ 2786659 h 10564076"/>
                <a:gd name="connsiteX211" fmla="*/ 2380406 w 11555441"/>
                <a:gd name="connsiteY211" fmla="*/ 2991375 h 10564076"/>
                <a:gd name="connsiteX212" fmla="*/ 2434997 w 11555441"/>
                <a:gd name="connsiteY212" fmla="*/ 3155148 h 10564076"/>
                <a:gd name="connsiteX213" fmla="*/ 2312167 w 11555441"/>
                <a:gd name="connsiteY213" fmla="*/ 3277978 h 10564076"/>
                <a:gd name="connsiteX214" fmla="*/ 2271224 w 11555441"/>
                <a:gd name="connsiteY214" fmla="*/ 3373512 h 10564076"/>
                <a:gd name="connsiteX215" fmla="*/ 2380406 w 11555441"/>
                <a:gd name="connsiteY215" fmla="*/ 3414456 h 10564076"/>
                <a:gd name="connsiteX216" fmla="*/ 2503236 w 11555441"/>
                <a:gd name="connsiteY216" fmla="*/ 3373512 h 10564076"/>
                <a:gd name="connsiteX217" fmla="*/ 2530531 w 11555441"/>
                <a:gd name="connsiteY217" fmla="*/ 3482694 h 10564076"/>
                <a:gd name="connsiteX218" fmla="*/ 2653361 w 11555441"/>
                <a:gd name="connsiteY218" fmla="*/ 3482694 h 10564076"/>
                <a:gd name="connsiteX219" fmla="*/ 2748895 w 11555441"/>
                <a:gd name="connsiteY219" fmla="*/ 3578229 h 10564076"/>
                <a:gd name="connsiteX220" fmla="*/ 2858078 w 11555441"/>
                <a:gd name="connsiteY220" fmla="*/ 3632820 h 10564076"/>
                <a:gd name="connsiteX221" fmla="*/ 2912669 w 11555441"/>
                <a:gd name="connsiteY221" fmla="*/ 3605524 h 10564076"/>
                <a:gd name="connsiteX222" fmla="*/ 2844430 w 11555441"/>
                <a:gd name="connsiteY222" fmla="*/ 3550933 h 10564076"/>
                <a:gd name="connsiteX223" fmla="*/ 2667009 w 11555441"/>
                <a:gd name="connsiteY223" fmla="*/ 3346217 h 10564076"/>
                <a:gd name="connsiteX224" fmla="*/ 2434997 w 11555441"/>
                <a:gd name="connsiteY224" fmla="*/ 2895841 h 10564076"/>
                <a:gd name="connsiteX225" fmla="*/ 2284872 w 11555441"/>
                <a:gd name="connsiteY225" fmla="*/ 2636533 h 10564076"/>
                <a:gd name="connsiteX226" fmla="*/ 2189337 w 11555441"/>
                <a:gd name="connsiteY226" fmla="*/ 2459112 h 10564076"/>
                <a:gd name="connsiteX227" fmla="*/ 2162042 w 11555441"/>
                <a:gd name="connsiteY227" fmla="*/ 2295339 h 10564076"/>
                <a:gd name="connsiteX228" fmla="*/ 2162042 w 11555441"/>
                <a:gd name="connsiteY228" fmla="*/ 2186157 h 10564076"/>
                <a:gd name="connsiteX229" fmla="*/ 2107451 w 11555441"/>
                <a:gd name="connsiteY229" fmla="*/ 2131566 h 10564076"/>
                <a:gd name="connsiteX230" fmla="*/ 2202985 w 11555441"/>
                <a:gd name="connsiteY230" fmla="*/ 2063327 h 10564076"/>
                <a:gd name="connsiteX231" fmla="*/ 2243928 w 11555441"/>
                <a:gd name="connsiteY231" fmla="*/ 2213453 h 10564076"/>
                <a:gd name="connsiteX232" fmla="*/ 2325815 w 11555441"/>
                <a:gd name="connsiteY232" fmla="*/ 2431817 h 10564076"/>
                <a:gd name="connsiteX233" fmla="*/ 2421349 w 11555441"/>
                <a:gd name="connsiteY233" fmla="*/ 2732067 h 10564076"/>
                <a:gd name="connsiteX234" fmla="*/ 2817134 w 11555441"/>
                <a:gd name="connsiteY234" fmla="*/ 3359865 h 10564076"/>
                <a:gd name="connsiteX235" fmla="*/ 3062794 w 11555441"/>
                <a:gd name="connsiteY235" fmla="*/ 3550933 h 10564076"/>
                <a:gd name="connsiteX236" fmla="*/ 3267510 w 11555441"/>
                <a:gd name="connsiteY236" fmla="*/ 3550933 h 10564076"/>
                <a:gd name="connsiteX237" fmla="*/ 3363045 w 11555441"/>
                <a:gd name="connsiteY237" fmla="*/ 3359865 h 10564076"/>
                <a:gd name="connsiteX238" fmla="*/ 3499522 w 11555441"/>
                <a:gd name="connsiteY238" fmla="*/ 3237035 h 10564076"/>
                <a:gd name="connsiteX239" fmla="*/ 3567761 w 11555441"/>
                <a:gd name="connsiteY239" fmla="*/ 3264330 h 10564076"/>
                <a:gd name="connsiteX240" fmla="*/ 3513170 w 11555441"/>
                <a:gd name="connsiteY240" fmla="*/ 3414456 h 10564076"/>
                <a:gd name="connsiteX241" fmla="*/ 3663295 w 11555441"/>
                <a:gd name="connsiteY241" fmla="*/ 3455399 h 10564076"/>
                <a:gd name="connsiteX242" fmla="*/ 3895307 w 11555441"/>
                <a:gd name="connsiteY242" fmla="*/ 3332569 h 10564076"/>
                <a:gd name="connsiteX243" fmla="*/ 4113672 w 11555441"/>
                <a:gd name="connsiteY243" fmla="*/ 3305273 h 10564076"/>
                <a:gd name="connsiteX244" fmla="*/ 4304740 w 11555441"/>
                <a:gd name="connsiteY244" fmla="*/ 3359865 h 10564076"/>
                <a:gd name="connsiteX245" fmla="*/ 4454866 w 11555441"/>
                <a:gd name="connsiteY245" fmla="*/ 3373512 h 10564076"/>
                <a:gd name="connsiteX246" fmla="*/ 4550400 w 11555441"/>
                <a:gd name="connsiteY246" fmla="*/ 3400808 h 10564076"/>
                <a:gd name="connsiteX247" fmla="*/ 4550400 w 11555441"/>
                <a:gd name="connsiteY247" fmla="*/ 3509990 h 10564076"/>
                <a:gd name="connsiteX248" fmla="*/ 4468513 w 11555441"/>
                <a:gd name="connsiteY248" fmla="*/ 3673763 h 10564076"/>
                <a:gd name="connsiteX249" fmla="*/ 4441218 w 11555441"/>
                <a:gd name="connsiteY249" fmla="*/ 3564581 h 10564076"/>
                <a:gd name="connsiteX250" fmla="*/ 4277445 w 11555441"/>
                <a:gd name="connsiteY250" fmla="*/ 3619172 h 10564076"/>
                <a:gd name="connsiteX251" fmla="*/ 4222854 w 11555441"/>
                <a:gd name="connsiteY251" fmla="*/ 3728354 h 10564076"/>
                <a:gd name="connsiteX252" fmla="*/ 4222854 w 11555441"/>
                <a:gd name="connsiteY252" fmla="*/ 3864832 h 10564076"/>
                <a:gd name="connsiteX253" fmla="*/ 4263797 w 11555441"/>
                <a:gd name="connsiteY253" fmla="*/ 4083196 h 10564076"/>
                <a:gd name="connsiteX254" fmla="*/ 4072728 w 11555441"/>
                <a:gd name="connsiteY254" fmla="*/ 4096844 h 10564076"/>
                <a:gd name="connsiteX255" fmla="*/ 3936251 w 11555441"/>
                <a:gd name="connsiteY255" fmla="*/ 4151435 h 10564076"/>
                <a:gd name="connsiteX256" fmla="*/ 3663295 w 11555441"/>
                <a:gd name="connsiteY256" fmla="*/ 4124139 h 10564076"/>
                <a:gd name="connsiteX257" fmla="*/ 3390340 w 11555441"/>
                <a:gd name="connsiteY257" fmla="*/ 4137787 h 10564076"/>
                <a:gd name="connsiteX258" fmla="*/ 3322101 w 11555441"/>
                <a:gd name="connsiteY258" fmla="*/ 4042253 h 10564076"/>
                <a:gd name="connsiteX259" fmla="*/ 3076442 w 11555441"/>
                <a:gd name="connsiteY259" fmla="*/ 3878479 h 10564076"/>
                <a:gd name="connsiteX260" fmla="*/ 2830782 w 11555441"/>
                <a:gd name="connsiteY260" fmla="*/ 3946718 h 10564076"/>
                <a:gd name="connsiteX261" fmla="*/ 2830782 w 11555441"/>
                <a:gd name="connsiteY261" fmla="*/ 4096844 h 10564076"/>
                <a:gd name="connsiteX262" fmla="*/ 2735248 w 11555441"/>
                <a:gd name="connsiteY262" fmla="*/ 4246969 h 10564076"/>
                <a:gd name="connsiteX263" fmla="*/ 2639713 w 11555441"/>
                <a:gd name="connsiteY263" fmla="*/ 4178730 h 10564076"/>
                <a:gd name="connsiteX264" fmla="*/ 2516883 w 11555441"/>
                <a:gd name="connsiteY264" fmla="*/ 4274265 h 10564076"/>
                <a:gd name="connsiteX265" fmla="*/ 2462292 w 11555441"/>
                <a:gd name="connsiteY265" fmla="*/ 4369799 h 10564076"/>
                <a:gd name="connsiteX266" fmla="*/ 2353110 w 11555441"/>
                <a:gd name="connsiteY266" fmla="*/ 4438038 h 10564076"/>
                <a:gd name="connsiteX267" fmla="*/ 2202985 w 11555441"/>
                <a:gd name="connsiteY267" fmla="*/ 4356151 h 10564076"/>
                <a:gd name="connsiteX268" fmla="*/ 2025564 w 11555441"/>
                <a:gd name="connsiteY268" fmla="*/ 4424390 h 10564076"/>
                <a:gd name="connsiteX269" fmla="*/ 1588836 w 11555441"/>
                <a:gd name="connsiteY269" fmla="*/ 4547220 h 10564076"/>
                <a:gd name="connsiteX270" fmla="*/ 1466006 w 11555441"/>
                <a:gd name="connsiteY270" fmla="*/ 4642754 h 10564076"/>
                <a:gd name="connsiteX271" fmla="*/ 1384119 w 11555441"/>
                <a:gd name="connsiteY271" fmla="*/ 4874766 h 10564076"/>
                <a:gd name="connsiteX272" fmla="*/ 1233994 w 11555441"/>
                <a:gd name="connsiteY272" fmla="*/ 4970300 h 10564076"/>
                <a:gd name="connsiteX273" fmla="*/ 1220346 w 11555441"/>
                <a:gd name="connsiteY273" fmla="*/ 5065835 h 10564076"/>
                <a:gd name="connsiteX274" fmla="*/ 1097516 w 11555441"/>
                <a:gd name="connsiteY274" fmla="*/ 4997596 h 10564076"/>
                <a:gd name="connsiteX275" fmla="*/ 1001982 w 11555441"/>
                <a:gd name="connsiteY275" fmla="*/ 5065835 h 10564076"/>
                <a:gd name="connsiteX276" fmla="*/ 892800 w 11555441"/>
                <a:gd name="connsiteY276" fmla="*/ 5202312 h 10564076"/>
                <a:gd name="connsiteX277" fmla="*/ 742675 w 11555441"/>
                <a:gd name="connsiteY277" fmla="*/ 5147721 h 10564076"/>
                <a:gd name="connsiteX278" fmla="*/ 565254 w 11555441"/>
                <a:gd name="connsiteY278" fmla="*/ 5120426 h 10564076"/>
                <a:gd name="connsiteX279" fmla="*/ 387833 w 11555441"/>
                <a:gd name="connsiteY279" fmla="*/ 5011244 h 10564076"/>
                <a:gd name="connsiteX280" fmla="*/ 292298 w 11555441"/>
                <a:gd name="connsiteY280" fmla="*/ 4929357 h 10564076"/>
                <a:gd name="connsiteX281" fmla="*/ 196764 w 11555441"/>
                <a:gd name="connsiteY281" fmla="*/ 4929357 h 10564076"/>
                <a:gd name="connsiteX282" fmla="*/ 155821 w 11555441"/>
                <a:gd name="connsiteY282" fmla="*/ 4943005 h 10564076"/>
                <a:gd name="connsiteX283" fmla="*/ 142173 w 11555441"/>
                <a:gd name="connsiteY283" fmla="*/ 4956653 h 10564076"/>
                <a:gd name="connsiteX284" fmla="*/ 142173 w 11555441"/>
                <a:gd name="connsiteY284" fmla="*/ 5229608 h 10564076"/>
                <a:gd name="connsiteX285" fmla="*/ 142173 w 11555441"/>
                <a:gd name="connsiteY285" fmla="*/ 7072056 h 10564076"/>
                <a:gd name="connsiteX286" fmla="*/ 142173 w 11555441"/>
                <a:gd name="connsiteY286" fmla="*/ 7740796 h 10564076"/>
                <a:gd name="connsiteX287" fmla="*/ 114878 w 11555441"/>
                <a:gd name="connsiteY287" fmla="*/ 9119220 h 10564076"/>
                <a:gd name="connsiteX288" fmla="*/ 128525 w 11555441"/>
                <a:gd name="connsiteY288" fmla="*/ 9610539 h 10564076"/>
                <a:gd name="connsiteX289" fmla="*/ 128525 w 11555441"/>
                <a:gd name="connsiteY289" fmla="*/ 9733369 h 10564076"/>
                <a:gd name="connsiteX290" fmla="*/ 123327 w 11555441"/>
                <a:gd name="connsiteY290" fmla="*/ 10504663 h 10564076"/>
                <a:gd name="connsiteX291" fmla="*/ 1808889 w 11555441"/>
                <a:gd name="connsiteY291" fmla="*/ 10502063 h 10564076"/>
                <a:gd name="connsiteX292" fmla="*/ 7198066 w 11555441"/>
                <a:gd name="connsiteY292" fmla="*/ 9637835 h 10564076"/>
                <a:gd name="connsiteX293" fmla="*/ 10241516 w 11555441"/>
                <a:gd name="connsiteY293" fmla="*/ 9610539 h 10564076"/>
                <a:gd name="connsiteX294" fmla="*/ 11169564 w 11555441"/>
                <a:gd name="connsiteY294" fmla="*/ 9583244 h 10564076"/>
                <a:gd name="connsiteX295" fmla="*/ 11538054 w 11555441"/>
                <a:gd name="connsiteY295" fmla="*/ 9583244 h 10564076"/>
                <a:gd name="connsiteX296" fmla="*/ 11497110 w 11555441"/>
                <a:gd name="connsiteY296" fmla="*/ 9378527 h 10564076"/>
                <a:gd name="connsiteX297" fmla="*/ 11510758 w 11555441"/>
                <a:gd name="connsiteY297" fmla="*/ 9269345 h 10564076"/>
                <a:gd name="connsiteX298" fmla="*/ 11387928 w 11555441"/>
                <a:gd name="connsiteY298" fmla="*/ 9105572 h 10564076"/>
                <a:gd name="connsiteX299" fmla="*/ 11319689 w 11555441"/>
                <a:gd name="connsiteY299" fmla="*/ 8887208 h 10564076"/>
                <a:gd name="connsiteX300" fmla="*/ 11278746 w 11555441"/>
                <a:gd name="connsiteY300" fmla="*/ 8723435 h 10564076"/>
                <a:gd name="connsiteX301" fmla="*/ 11087678 w 11555441"/>
                <a:gd name="connsiteY301" fmla="*/ 8505070 h 10564076"/>
                <a:gd name="connsiteX302" fmla="*/ 10828370 w 11555441"/>
                <a:gd name="connsiteY302" fmla="*/ 8450479 h 10564076"/>
                <a:gd name="connsiteX303" fmla="*/ 10719188 w 11555441"/>
                <a:gd name="connsiteY303" fmla="*/ 8286706 h 10564076"/>
                <a:gd name="connsiteX304" fmla="*/ 10541767 w 11555441"/>
                <a:gd name="connsiteY304" fmla="*/ 8109285 h 10564076"/>
                <a:gd name="connsiteX305" fmla="*/ 10418937 w 11555441"/>
                <a:gd name="connsiteY305" fmla="*/ 8041047 h 10564076"/>
                <a:gd name="connsiteX306" fmla="*/ 10268812 w 11555441"/>
                <a:gd name="connsiteY306" fmla="*/ 7945512 h 10564076"/>
                <a:gd name="connsiteX307" fmla="*/ 9968561 w 11555441"/>
                <a:gd name="connsiteY307" fmla="*/ 7918217 h 10564076"/>
                <a:gd name="connsiteX308" fmla="*/ 9763845 w 11555441"/>
                <a:gd name="connsiteY308" fmla="*/ 7809035 h 10564076"/>
                <a:gd name="connsiteX309" fmla="*/ 9504537 w 11555441"/>
                <a:gd name="connsiteY309" fmla="*/ 7713500 h 10564076"/>
                <a:gd name="connsiteX310" fmla="*/ 9436298 w 11555441"/>
                <a:gd name="connsiteY310" fmla="*/ 7549727 h 10564076"/>
                <a:gd name="connsiteX311" fmla="*/ 9313469 w 11555441"/>
                <a:gd name="connsiteY311" fmla="*/ 7413250 h 10564076"/>
                <a:gd name="connsiteX312" fmla="*/ 8985922 w 11555441"/>
                <a:gd name="connsiteY312" fmla="*/ 7263124 h 10564076"/>
                <a:gd name="connsiteX313" fmla="*/ 8685672 w 11555441"/>
                <a:gd name="connsiteY313" fmla="*/ 7003817 h 10564076"/>
                <a:gd name="connsiteX314" fmla="*/ 8221648 w 11555441"/>
                <a:gd name="connsiteY314" fmla="*/ 6485202 h 10564076"/>
                <a:gd name="connsiteX315" fmla="*/ 7743976 w 11555441"/>
                <a:gd name="connsiteY315" fmla="*/ 6007530 h 10564076"/>
                <a:gd name="connsiteX0" fmla="*/ 7629353 w 11440818"/>
                <a:gd name="connsiteY0" fmla="*/ 6007530 h 10544760"/>
                <a:gd name="connsiteX1" fmla="*/ 7479228 w 11440818"/>
                <a:gd name="connsiteY1" fmla="*/ 5830109 h 10544760"/>
                <a:gd name="connsiteX2" fmla="*/ 7329102 w 11440818"/>
                <a:gd name="connsiteY2" fmla="*/ 5761870 h 10544760"/>
                <a:gd name="connsiteX3" fmla="*/ 7165329 w 11440818"/>
                <a:gd name="connsiteY3" fmla="*/ 5611745 h 10544760"/>
                <a:gd name="connsiteX4" fmla="*/ 6987908 w 11440818"/>
                <a:gd name="connsiteY4" fmla="*/ 5502563 h 10544760"/>
                <a:gd name="connsiteX5" fmla="*/ 6728601 w 11440818"/>
                <a:gd name="connsiteY5" fmla="*/ 5475267 h 10544760"/>
                <a:gd name="connsiteX6" fmla="*/ 6510237 w 11440818"/>
                <a:gd name="connsiteY6" fmla="*/ 5379733 h 10544760"/>
                <a:gd name="connsiteX7" fmla="*/ 6332816 w 11440818"/>
                <a:gd name="connsiteY7" fmla="*/ 5175017 h 10544760"/>
                <a:gd name="connsiteX8" fmla="*/ 6114452 w 11440818"/>
                <a:gd name="connsiteY8" fmla="*/ 5038539 h 10544760"/>
                <a:gd name="connsiteX9" fmla="*/ 6073508 w 11440818"/>
                <a:gd name="connsiteY9" fmla="*/ 4915709 h 10544760"/>
                <a:gd name="connsiteX10" fmla="*/ 5977974 w 11440818"/>
                <a:gd name="connsiteY10" fmla="*/ 4820175 h 10544760"/>
                <a:gd name="connsiteX11" fmla="*/ 5841496 w 11440818"/>
                <a:gd name="connsiteY11" fmla="*/ 4943005 h 10544760"/>
                <a:gd name="connsiteX12" fmla="*/ 5595837 w 11440818"/>
                <a:gd name="connsiteY12" fmla="*/ 4874766 h 10544760"/>
                <a:gd name="connsiteX13" fmla="*/ 5418416 w 11440818"/>
                <a:gd name="connsiteY13" fmla="*/ 4861118 h 10544760"/>
                <a:gd name="connsiteX14" fmla="*/ 5336529 w 11440818"/>
                <a:gd name="connsiteY14" fmla="*/ 4670050 h 10544760"/>
                <a:gd name="connsiteX15" fmla="*/ 5240995 w 11440818"/>
                <a:gd name="connsiteY15" fmla="*/ 4506276 h 10544760"/>
                <a:gd name="connsiteX16" fmla="*/ 5240995 w 11440818"/>
                <a:gd name="connsiteY16" fmla="*/ 4369799 h 10544760"/>
                <a:gd name="connsiteX17" fmla="*/ 5118165 w 11440818"/>
                <a:gd name="connsiteY17" fmla="*/ 4233321 h 10544760"/>
                <a:gd name="connsiteX18" fmla="*/ 4899801 w 11440818"/>
                <a:gd name="connsiteY18" fmla="*/ 4151435 h 10544760"/>
                <a:gd name="connsiteX19" fmla="*/ 4708732 w 11440818"/>
                <a:gd name="connsiteY19" fmla="*/ 4083196 h 10544760"/>
                <a:gd name="connsiteX20" fmla="*/ 4463072 w 11440818"/>
                <a:gd name="connsiteY20" fmla="*/ 4083196 h 10544760"/>
                <a:gd name="connsiteX21" fmla="*/ 4367538 w 11440818"/>
                <a:gd name="connsiteY21" fmla="*/ 3919423 h 10544760"/>
                <a:gd name="connsiteX22" fmla="*/ 4381186 w 11440818"/>
                <a:gd name="connsiteY22" fmla="*/ 3823888 h 10544760"/>
                <a:gd name="connsiteX23" fmla="*/ 4599550 w 11440818"/>
                <a:gd name="connsiteY23" fmla="*/ 3782945 h 10544760"/>
                <a:gd name="connsiteX24" fmla="*/ 4776971 w 11440818"/>
                <a:gd name="connsiteY24" fmla="*/ 3769297 h 10544760"/>
                <a:gd name="connsiteX25" fmla="*/ 4831562 w 11440818"/>
                <a:gd name="connsiteY25" fmla="*/ 3714706 h 10544760"/>
                <a:gd name="connsiteX26" fmla="*/ 4736028 w 11440818"/>
                <a:gd name="connsiteY26" fmla="*/ 3673763 h 10544760"/>
                <a:gd name="connsiteX27" fmla="*/ 4654141 w 11440818"/>
                <a:gd name="connsiteY27" fmla="*/ 3632820 h 10544760"/>
                <a:gd name="connsiteX28" fmla="*/ 4654141 w 11440818"/>
                <a:gd name="connsiteY28" fmla="*/ 3550933 h 10544760"/>
                <a:gd name="connsiteX29" fmla="*/ 4558607 w 11440818"/>
                <a:gd name="connsiteY29" fmla="*/ 3578229 h 10544760"/>
                <a:gd name="connsiteX30" fmla="*/ 4517663 w 11440818"/>
                <a:gd name="connsiteY30" fmla="*/ 3509990 h 10544760"/>
                <a:gd name="connsiteX31" fmla="*/ 4626846 w 11440818"/>
                <a:gd name="connsiteY31" fmla="*/ 3359865 h 10544760"/>
                <a:gd name="connsiteX32" fmla="*/ 4776971 w 11440818"/>
                <a:gd name="connsiteY32" fmla="*/ 3469047 h 10544760"/>
                <a:gd name="connsiteX33" fmla="*/ 4927096 w 11440818"/>
                <a:gd name="connsiteY33" fmla="*/ 3496342 h 10544760"/>
                <a:gd name="connsiteX34" fmla="*/ 5022631 w 11440818"/>
                <a:gd name="connsiteY34" fmla="*/ 3537285 h 10544760"/>
                <a:gd name="connsiteX35" fmla="*/ 5104517 w 11440818"/>
                <a:gd name="connsiteY35" fmla="*/ 3564581 h 10544760"/>
                <a:gd name="connsiteX36" fmla="*/ 5090869 w 11440818"/>
                <a:gd name="connsiteY36" fmla="*/ 3769297 h 10544760"/>
                <a:gd name="connsiteX37" fmla="*/ 5309234 w 11440818"/>
                <a:gd name="connsiteY37" fmla="*/ 3796593 h 10544760"/>
                <a:gd name="connsiteX38" fmla="*/ 5336529 w 11440818"/>
                <a:gd name="connsiteY38" fmla="*/ 3714706 h 10544760"/>
                <a:gd name="connsiteX39" fmla="*/ 5213699 w 11440818"/>
                <a:gd name="connsiteY39" fmla="*/ 3632820 h 10544760"/>
                <a:gd name="connsiteX40" fmla="*/ 5254643 w 11440818"/>
                <a:gd name="connsiteY40" fmla="*/ 3591876 h 10544760"/>
                <a:gd name="connsiteX41" fmla="*/ 5418416 w 11440818"/>
                <a:gd name="connsiteY41" fmla="*/ 3605524 h 10544760"/>
                <a:gd name="connsiteX42" fmla="*/ 5582189 w 11440818"/>
                <a:gd name="connsiteY42" fmla="*/ 3578229 h 10544760"/>
                <a:gd name="connsiteX43" fmla="*/ 5786905 w 11440818"/>
                <a:gd name="connsiteY43" fmla="*/ 3591876 h 10544760"/>
                <a:gd name="connsiteX44" fmla="*/ 5691371 w 11440818"/>
                <a:gd name="connsiteY44" fmla="*/ 3373512 h 10544760"/>
                <a:gd name="connsiteX45" fmla="*/ 5677723 w 11440818"/>
                <a:gd name="connsiteY45" fmla="*/ 3155148 h 10544760"/>
                <a:gd name="connsiteX46" fmla="*/ 5718666 w 11440818"/>
                <a:gd name="connsiteY46" fmla="*/ 3032318 h 10544760"/>
                <a:gd name="connsiteX47" fmla="*/ 5800553 w 11440818"/>
                <a:gd name="connsiteY47" fmla="*/ 3196091 h 10544760"/>
                <a:gd name="connsiteX48" fmla="*/ 5841496 w 11440818"/>
                <a:gd name="connsiteY48" fmla="*/ 3018670 h 10544760"/>
                <a:gd name="connsiteX49" fmla="*/ 6018917 w 11440818"/>
                <a:gd name="connsiteY49" fmla="*/ 2936784 h 10544760"/>
                <a:gd name="connsiteX50" fmla="*/ 6114452 w 11440818"/>
                <a:gd name="connsiteY50" fmla="*/ 2622885 h 10544760"/>
                <a:gd name="connsiteX51" fmla="*/ 6073508 w 11440818"/>
                <a:gd name="connsiteY51" fmla="*/ 2363578 h 10544760"/>
                <a:gd name="connsiteX52" fmla="*/ 6264577 w 11440818"/>
                <a:gd name="connsiteY52" fmla="*/ 2172509 h 10544760"/>
                <a:gd name="connsiteX53" fmla="*/ 6305520 w 11440818"/>
                <a:gd name="connsiteY53" fmla="*/ 2349930 h 10544760"/>
                <a:gd name="connsiteX54" fmla="*/ 6305520 w 11440818"/>
                <a:gd name="connsiteY54" fmla="*/ 2513703 h 10544760"/>
                <a:gd name="connsiteX55" fmla="*/ 6291872 w 11440818"/>
                <a:gd name="connsiteY55" fmla="*/ 2691124 h 10544760"/>
                <a:gd name="connsiteX56" fmla="*/ 6414702 w 11440818"/>
                <a:gd name="connsiteY56" fmla="*/ 2813954 h 10544760"/>
                <a:gd name="connsiteX57" fmla="*/ 6523884 w 11440818"/>
                <a:gd name="connsiteY57" fmla="*/ 2909488 h 10544760"/>
                <a:gd name="connsiteX58" fmla="*/ 6510237 w 11440818"/>
                <a:gd name="connsiteY58" fmla="*/ 2732067 h 10544760"/>
                <a:gd name="connsiteX59" fmla="*/ 6660362 w 11440818"/>
                <a:gd name="connsiteY59" fmla="*/ 2813954 h 10544760"/>
                <a:gd name="connsiteX60" fmla="*/ 6510237 w 11440818"/>
                <a:gd name="connsiteY60" fmla="*/ 2581942 h 10544760"/>
                <a:gd name="connsiteX61" fmla="*/ 6387407 w 11440818"/>
                <a:gd name="connsiteY61" fmla="*/ 2609238 h 10544760"/>
                <a:gd name="connsiteX62" fmla="*/ 6401055 w 11440818"/>
                <a:gd name="connsiteY62" fmla="*/ 2486408 h 10544760"/>
                <a:gd name="connsiteX63" fmla="*/ 6605771 w 11440818"/>
                <a:gd name="connsiteY63" fmla="*/ 2513703 h 10544760"/>
                <a:gd name="connsiteX64" fmla="*/ 6455646 w 11440818"/>
                <a:gd name="connsiteY64" fmla="*/ 2363578 h 10544760"/>
                <a:gd name="connsiteX65" fmla="*/ 6469293 w 11440818"/>
                <a:gd name="connsiteY65" fmla="*/ 2145214 h 10544760"/>
                <a:gd name="connsiteX66" fmla="*/ 6564828 w 11440818"/>
                <a:gd name="connsiteY66" fmla="*/ 1995088 h 10544760"/>
                <a:gd name="connsiteX67" fmla="*/ 6728601 w 11440818"/>
                <a:gd name="connsiteY67" fmla="*/ 2213453 h 10544760"/>
                <a:gd name="connsiteX68" fmla="*/ 6919669 w 11440818"/>
                <a:gd name="connsiteY68" fmla="*/ 2268044 h 10544760"/>
                <a:gd name="connsiteX69" fmla="*/ 7042499 w 11440818"/>
                <a:gd name="connsiteY69" fmla="*/ 2281691 h 10544760"/>
                <a:gd name="connsiteX70" fmla="*/ 6960613 w 11440818"/>
                <a:gd name="connsiteY70" fmla="*/ 2131566 h 10544760"/>
                <a:gd name="connsiteX71" fmla="*/ 6728601 w 11440818"/>
                <a:gd name="connsiteY71" fmla="*/ 2036032 h 10544760"/>
                <a:gd name="connsiteX72" fmla="*/ 6605771 w 11440818"/>
                <a:gd name="connsiteY72" fmla="*/ 1858611 h 10544760"/>
                <a:gd name="connsiteX73" fmla="*/ 6360111 w 11440818"/>
                <a:gd name="connsiteY73" fmla="*/ 1681190 h 10544760"/>
                <a:gd name="connsiteX74" fmla="*/ 6237281 w 11440818"/>
                <a:gd name="connsiteY74" fmla="*/ 1763076 h 10544760"/>
                <a:gd name="connsiteX75" fmla="*/ 6059860 w 11440818"/>
                <a:gd name="connsiteY75" fmla="*/ 1599303 h 10544760"/>
                <a:gd name="connsiteX76" fmla="*/ 5991622 w 11440818"/>
                <a:gd name="connsiteY76" fmla="*/ 1394587 h 10544760"/>
                <a:gd name="connsiteX77" fmla="*/ 5868792 w 11440818"/>
                <a:gd name="connsiteY77" fmla="*/ 1203518 h 10544760"/>
                <a:gd name="connsiteX78" fmla="*/ 5841496 w 11440818"/>
                <a:gd name="connsiteY78" fmla="*/ 1094336 h 10544760"/>
                <a:gd name="connsiteX79" fmla="*/ 5950678 w 11440818"/>
                <a:gd name="connsiteY79" fmla="*/ 1094336 h 10544760"/>
                <a:gd name="connsiteX80" fmla="*/ 6169043 w 11440818"/>
                <a:gd name="connsiteY80" fmla="*/ 1176223 h 10544760"/>
                <a:gd name="connsiteX81" fmla="*/ 6387407 w 11440818"/>
                <a:gd name="connsiteY81" fmla="*/ 1107984 h 10544760"/>
                <a:gd name="connsiteX82" fmla="*/ 6537532 w 11440818"/>
                <a:gd name="connsiteY82" fmla="*/ 971506 h 10544760"/>
                <a:gd name="connsiteX83" fmla="*/ 6619419 w 11440818"/>
                <a:gd name="connsiteY83" fmla="*/ 916915 h 10544760"/>
                <a:gd name="connsiteX84" fmla="*/ 6646714 w 11440818"/>
                <a:gd name="connsiteY84" fmla="*/ 998802 h 10544760"/>
                <a:gd name="connsiteX85" fmla="*/ 6605771 w 11440818"/>
                <a:gd name="connsiteY85" fmla="*/ 1094336 h 10544760"/>
                <a:gd name="connsiteX86" fmla="*/ 6769544 w 11440818"/>
                <a:gd name="connsiteY86" fmla="*/ 1217166 h 10544760"/>
                <a:gd name="connsiteX87" fmla="*/ 6919669 w 11440818"/>
                <a:gd name="connsiteY87" fmla="*/ 1148927 h 10544760"/>
                <a:gd name="connsiteX88" fmla="*/ 7056147 w 11440818"/>
                <a:gd name="connsiteY88" fmla="*/ 1135279 h 10544760"/>
                <a:gd name="connsiteX89" fmla="*/ 7069795 w 11440818"/>
                <a:gd name="connsiteY89" fmla="*/ 957859 h 10544760"/>
                <a:gd name="connsiteX90" fmla="*/ 6919669 w 11440818"/>
                <a:gd name="connsiteY90" fmla="*/ 957859 h 10544760"/>
                <a:gd name="connsiteX91" fmla="*/ 6769544 w 11440818"/>
                <a:gd name="connsiteY91" fmla="*/ 1012450 h 10544760"/>
                <a:gd name="connsiteX92" fmla="*/ 6769544 w 11440818"/>
                <a:gd name="connsiteY92" fmla="*/ 835029 h 10544760"/>
                <a:gd name="connsiteX93" fmla="*/ 6946965 w 11440818"/>
                <a:gd name="connsiteY93" fmla="*/ 739494 h 10544760"/>
                <a:gd name="connsiteX94" fmla="*/ 7288159 w 11440818"/>
                <a:gd name="connsiteY94" fmla="*/ 684903 h 10544760"/>
                <a:gd name="connsiteX95" fmla="*/ 7465580 w 11440818"/>
                <a:gd name="connsiteY95" fmla="*/ 521130 h 10544760"/>
                <a:gd name="connsiteX96" fmla="*/ 7602057 w 11440818"/>
                <a:gd name="connsiteY96" fmla="*/ 425596 h 10544760"/>
                <a:gd name="connsiteX97" fmla="*/ 7820422 w 11440818"/>
                <a:gd name="connsiteY97" fmla="*/ 425596 h 10544760"/>
                <a:gd name="connsiteX98" fmla="*/ 7943252 w 11440818"/>
                <a:gd name="connsiteY98" fmla="*/ 289118 h 10544760"/>
                <a:gd name="connsiteX99" fmla="*/ 8161616 w 11440818"/>
                <a:gd name="connsiteY99" fmla="*/ 234527 h 10544760"/>
                <a:gd name="connsiteX100" fmla="*/ 7970547 w 11440818"/>
                <a:gd name="connsiteY100" fmla="*/ 138993 h 10544760"/>
                <a:gd name="connsiteX101" fmla="*/ 7834069 w 11440818"/>
                <a:gd name="connsiteY101" fmla="*/ 43459 h 10544760"/>
                <a:gd name="connsiteX102" fmla="*/ 7397341 w 11440818"/>
                <a:gd name="connsiteY102" fmla="*/ 2515 h 10544760"/>
                <a:gd name="connsiteX103" fmla="*/ 7410989 w 11440818"/>
                <a:gd name="connsiteY103" fmla="*/ 111697 h 10544760"/>
                <a:gd name="connsiteX104" fmla="*/ 7288159 w 11440818"/>
                <a:gd name="connsiteY104" fmla="*/ 152641 h 10544760"/>
                <a:gd name="connsiteX105" fmla="*/ 7110738 w 11440818"/>
                <a:gd name="connsiteY105" fmla="*/ 207232 h 10544760"/>
                <a:gd name="connsiteX106" fmla="*/ 6919669 w 11440818"/>
                <a:gd name="connsiteY106" fmla="*/ 248175 h 10544760"/>
                <a:gd name="connsiteX107" fmla="*/ 6919669 w 11440818"/>
                <a:gd name="connsiteY107" fmla="*/ 152641 h 10544760"/>
                <a:gd name="connsiteX108" fmla="*/ 7028852 w 11440818"/>
                <a:gd name="connsiteY108" fmla="*/ 84402 h 10544760"/>
                <a:gd name="connsiteX109" fmla="*/ 7028852 w 11440818"/>
                <a:gd name="connsiteY109" fmla="*/ 29811 h 10544760"/>
                <a:gd name="connsiteX110" fmla="*/ 6851431 w 11440818"/>
                <a:gd name="connsiteY110" fmla="*/ 98050 h 10544760"/>
                <a:gd name="connsiteX111" fmla="*/ 6810487 w 11440818"/>
                <a:gd name="connsiteY111" fmla="*/ 166288 h 10544760"/>
                <a:gd name="connsiteX112" fmla="*/ 6796840 w 11440818"/>
                <a:gd name="connsiteY112" fmla="*/ 261823 h 10544760"/>
                <a:gd name="connsiteX113" fmla="*/ 6701305 w 11440818"/>
                <a:gd name="connsiteY113" fmla="*/ 248175 h 10544760"/>
                <a:gd name="connsiteX114" fmla="*/ 6605771 w 11440818"/>
                <a:gd name="connsiteY114" fmla="*/ 248175 h 10544760"/>
                <a:gd name="connsiteX115" fmla="*/ 6455646 w 11440818"/>
                <a:gd name="connsiteY115" fmla="*/ 357357 h 10544760"/>
                <a:gd name="connsiteX116" fmla="*/ 6428350 w 11440818"/>
                <a:gd name="connsiteY116" fmla="*/ 357357 h 10544760"/>
                <a:gd name="connsiteX117" fmla="*/ 6373759 w 11440818"/>
                <a:gd name="connsiteY117" fmla="*/ 302766 h 10544760"/>
                <a:gd name="connsiteX118" fmla="*/ 6169043 w 11440818"/>
                <a:gd name="connsiteY118" fmla="*/ 330062 h 10544760"/>
                <a:gd name="connsiteX119" fmla="*/ 5977974 w 11440818"/>
                <a:gd name="connsiteY119" fmla="*/ 330062 h 10544760"/>
                <a:gd name="connsiteX120" fmla="*/ 5923383 w 11440818"/>
                <a:gd name="connsiteY120" fmla="*/ 371005 h 10544760"/>
                <a:gd name="connsiteX121" fmla="*/ 5650428 w 11440818"/>
                <a:gd name="connsiteY121" fmla="*/ 316414 h 10544760"/>
                <a:gd name="connsiteX122" fmla="*/ 5445711 w 11440818"/>
                <a:gd name="connsiteY122" fmla="*/ 493835 h 10544760"/>
                <a:gd name="connsiteX123" fmla="*/ 5432063 w 11440818"/>
                <a:gd name="connsiteY123" fmla="*/ 657608 h 10544760"/>
                <a:gd name="connsiteX124" fmla="*/ 5295586 w 11440818"/>
                <a:gd name="connsiteY124" fmla="*/ 712199 h 10544760"/>
                <a:gd name="connsiteX125" fmla="*/ 5281938 w 11440818"/>
                <a:gd name="connsiteY125" fmla="*/ 603017 h 10544760"/>
                <a:gd name="connsiteX126" fmla="*/ 5063574 w 11440818"/>
                <a:gd name="connsiteY126" fmla="*/ 725847 h 10544760"/>
                <a:gd name="connsiteX127" fmla="*/ 4940744 w 11440818"/>
                <a:gd name="connsiteY127" fmla="*/ 794085 h 10544760"/>
                <a:gd name="connsiteX128" fmla="*/ 4790619 w 11440818"/>
                <a:gd name="connsiteY128" fmla="*/ 794085 h 10544760"/>
                <a:gd name="connsiteX129" fmla="*/ 4790619 w 11440818"/>
                <a:gd name="connsiteY129" fmla="*/ 944211 h 10544760"/>
                <a:gd name="connsiteX130" fmla="*/ 4722380 w 11440818"/>
                <a:gd name="connsiteY130" fmla="*/ 1094336 h 10544760"/>
                <a:gd name="connsiteX131" fmla="*/ 4626846 w 11440818"/>
                <a:gd name="connsiteY131" fmla="*/ 1176223 h 10544760"/>
                <a:gd name="connsiteX132" fmla="*/ 4599550 w 11440818"/>
                <a:gd name="connsiteY132" fmla="*/ 1107984 h 10544760"/>
                <a:gd name="connsiteX133" fmla="*/ 4681437 w 11440818"/>
                <a:gd name="connsiteY133" fmla="*/ 998802 h 10544760"/>
                <a:gd name="connsiteX134" fmla="*/ 4585902 w 11440818"/>
                <a:gd name="connsiteY134" fmla="*/ 944211 h 10544760"/>
                <a:gd name="connsiteX135" fmla="*/ 4531311 w 11440818"/>
                <a:gd name="connsiteY135" fmla="*/ 848676 h 10544760"/>
                <a:gd name="connsiteX136" fmla="*/ 4381186 w 11440818"/>
                <a:gd name="connsiteY136" fmla="*/ 957859 h 10544760"/>
                <a:gd name="connsiteX137" fmla="*/ 4244708 w 11440818"/>
                <a:gd name="connsiteY137" fmla="*/ 957859 h 10544760"/>
                <a:gd name="connsiteX138" fmla="*/ 4135526 w 11440818"/>
                <a:gd name="connsiteY138" fmla="*/ 1053393 h 10544760"/>
                <a:gd name="connsiteX139" fmla="*/ 4039992 w 11440818"/>
                <a:gd name="connsiteY139" fmla="*/ 1148927 h 10544760"/>
                <a:gd name="connsiteX140" fmla="*/ 3971753 w 11440818"/>
                <a:gd name="connsiteY140" fmla="*/ 1203518 h 10544760"/>
                <a:gd name="connsiteX141" fmla="*/ 3958105 w 11440818"/>
                <a:gd name="connsiteY141" fmla="*/ 1094336 h 10544760"/>
                <a:gd name="connsiteX142" fmla="*/ 3794332 w 11440818"/>
                <a:gd name="connsiteY142" fmla="*/ 1107984 h 10544760"/>
                <a:gd name="connsiteX143" fmla="*/ 3589616 w 11440818"/>
                <a:gd name="connsiteY143" fmla="*/ 1107984 h 10544760"/>
                <a:gd name="connsiteX144" fmla="*/ 3357604 w 11440818"/>
                <a:gd name="connsiteY144" fmla="*/ 1121632 h 10544760"/>
                <a:gd name="connsiteX145" fmla="*/ 3180183 w 11440818"/>
                <a:gd name="connsiteY145" fmla="*/ 1203518 h 10544760"/>
                <a:gd name="connsiteX146" fmla="*/ 3111944 w 11440818"/>
                <a:gd name="connsiteY146" fmla="*/ 1326348 h 10544760"/>
                <a:gd name="connsiteX147" fmla="*/ 3016410 w 11440818"/>
                <a:gd name="connsiteY147" fmla="*/ 1408235 h 10544760"/>
                <a:gd name="connsiteX148" fmla="*/ 2866284 w 11440818"/>
                <a:gd name="connsiteY148" fmla="*/ 1326348 h 10544760"/>
                <a:gd name="connsiteX149" fmla="*/ 2838989 w 11440818"/>
                <a:gd name="connsiteY149" fmla="*/ 1148927 h 10544760"/>
                <a:gd name="connsiteX150" fmla="*/ 2716159 w 11440818"/>
                <a:gd name="connsiteY150" fmla="*/ 971506 h 10544760"/>
                <a:gd name="connsiteX151" fmla="*/ 2675216 w 11440818"/>
                <a:gd name="connsiteY151" fmla="*/ 1121632 h 10544760"/>
                <a:gd name="connsiteX152" fmla="*/ 2702511 w 11440818"/>
                <a:gd name="connsiteY152" fmla="*/ 1285405 h 10544760"/>
                <a:gd name="connsiteX153" fmla="*/ 2743455 w 11440818"/>
                <a:gd name="connsiteY153" fmla="*/ 1490121 h 10544760"/>
                <a:gd name="connsiteX154" fmla="*/ 2784398 w 11440818"/>
                <a:gd name="connsiteY154" fmla="*/ 1612951 h 10544760"/>
                <a:gd name="connsiteX155" fmla="*/ 2770750 w 11440818"/>
                <a:gd name="connsiteY155" fmla="*/ 1708485 h 10544760"/>
                <a:gd name="connsiteX156" fmla="*/ 2593329 w 11440818"/>
                <a:gd name="connsiteY156" fmla="*/ 1844963 h 10544760"/>
                <a:gd name="connsiteX157" fmla="*/ 2402260 w 11440818"/>
                <a:gd name="connsiteY157" fmla="*/ 1940497 h 10544760"/>
                <a:gd name="connsiteX158" fmla="*/ 2470499 w 11440818"/>
                <a:gd name="connsiteY158" fmla="*/ 1817667 h 10544760"/>
                <a:gd name="connsiteX159" fmla="*/ 2634272 w 11440818"/>
                <a:gd name="connsiteY159" fmla="*/ 1694838 h 10544760"/>
                <a:gd name="connsiteX160" fmla="*/ 2634272 w 11440818"/>
                <a:gd name="connsiteY160" fmla="*/ 1544712 h 10544760"/>
                <a:gd name="connsiteX161" fmla="*/ 2593329 w 11440818"/>
                <a:gd name="connsiteY161" fmla="*/ 1312700 h 10544760"/>
                <a:gd name="connsiteX162" fmla="*/ 2538738 w 11440818"/>
                <a:gd name="connsiteY162" fmla="*/ 1312700 h 10544760"/>
                <a:gd name="connsiteX163" fmla="*/ 2456852 w 11440818"/>
                <a:gd name="connsiteY163" fmla="*/ 1421882 h 10544760"/>
                <a:gd name="connsiteX164" fmla="*/ 2361317 w 11440818"/>
                <a:gd name="connsiteY164" fmla="*/ 1490121 h 10544760"/>
                <a:gd name="connsiteX165" fmla="*/ 2456852 w 11440818"/>
                <a:gd name="connsiteY165" fmla="*/ 1585656 h 10544760"/>
                <a:gd name="connsiteX166" fmla="*/ 2320374 w 11440818"/>
                <a:gd name="connsiteY166" fmla="*/ 1722133 h 10544760"/>
                <a:gd name="connsiteX167" fmla="*/ 2156601 w 11440818"/>
                <a:gd name="connsiteY167" fmla="*/ 1735781 h 10544760"/>
                <a:gd name="connsiteX168" fmla="*/ 2074714 w 11440818"/>
                <a:gd name="connsiteY168" fmla="*/ 1804020 h 10544760"/>
                <a:gd name="connsiteX169" fmla="*/ 2033771 w 11440818"/>
                <a:gd name="connsiteY169" fmla="*/ 1913202 h 10544760"/>
                <a:gd name="connsiteX170" fmla="*/ 1924589 w 11440818"/>
                <a:gd name="connsiteY170" fmla="*/ 1872259 h 10544760"/>
                <a:gd name="connsiteX171" fmla="*/ 1774463 w 11440818"/>
                <a:gd name="connsiteY171" fmla="*/ 1913202 h 10544760"/>
                <a:gd name="connsiteX172" fmla="*/ 1624338 w 11440818"/>
                <a:gd name="connsiteY172" fmla="*/ 1913202 h 10544760"/>
                <a:gd name="connsiteX173" fmla="*/ 1556099 w 11440818"/>
                <a:gd name="connsiteY173" fmla="*/ 1831315 h 10544760"/>
                <a:gd name="connsiteX174" fmla="*/ 1419622 w 11440818"/>
                <a:gd name="connsiteY174" fmla="*/ 1722133 h 10544760"/>
                <a:gd name="connsiteX175" fmla="*/ 1337735 w 11440818"/>
                <a:gd name="connsiteY175" fmla="*/ 1776724 h 10544760"/>
                <a:gd name="connsiteX176" fmla="*/ 1255849 w 11440818"/>
                <a:gd name="connsiteY176" fmla="*/ 1612951 h 10544760"/>
                <a:gd name="connsiteX177" fmla="*/ 1092075 w 11440818"/>
                <a:gd name="connsiteY177" fmla="*/ 1612951 h 10544760"/>
                <a:gd name="connsiteX178" fmla="*/ 1119371 w 11440818"/>
                <a:gd name="connsiteY178" fmla="*/ 1694838 h 10544760"/>
                <a:gd name="connsiteX179" fmla="*/ 1078428 w 11440818"/>
                <a:gd name="connsiteY179" fmla="*/ 1790372 h 10544760"/>
                <a:gd name="connsiteX180" fmla="*/ 1051132 w 11440818"/>
                <a:gd name="connsiteY180" fmla="*/ 1844963 h 10544760"/>
                <a:gd name="connsiteX181" fmla="*/ 914655 w 11440818"/>
                <a:gd name="connsiteY181" fmla="*/ 1735781 h 10544760"/>
                <a:gd name="connsiteX182" fmla="*/ 819120 w 11440818"/>
                <a:gd name="connsiteY182" fmla="*/ 1694838 h 10544760"/>
                <a:gd name="connsiteX183" fmla="*/ 655347 w 11440818"/>
                <a:gd name="connsiteY183" fmla="*/ 1708485 h 10544760"/>
                <a:gd name="connsiteX184" fmla="*/ 628052 w 11440818"/>
                <a:gd name="connsiteY184" fmla="*/ 1817667 h 10544760"/>
                <a:gd name="connsiteX185" fmla="*/ 737234 w 11440818"/>
                <a:gd name="connsiteY185" fmla="*/ 1885906 h 10544760"/>
                <a:gd name="connsiteX186" fmla="*/ 764529 w 11440818"/>
                <a:gd name="connsiteY186" fmla="*/ 2022384 h 10544760"/>
                <a:gd name="connsiteX187" fmla="*/ 969246 w 11440818"/>
                <a:gd name="connsiteY187" fmla="*/ 2104270 h 10544760"/>
                <a:gd name="connsiteX188" fmla="*/ 928302 w 11440818"/>
                <a:gd name="connsiteY188" fmla="*/ 1954145 h 10544760"/>
                <a:gd name="connsiteX189" fmla="*/ 1010189 w 11440818"/>
                <a:gd name="connsiteY189" fmla="*/ 1967793 h 10544760"/>
                <a:gd name="connsiteX190" fmla="*/ 1078428 w 11440818"/>
                <a:gd name="connsiteY190" fmla="*/ 2076975 h 10544760"/>
                <a:gd name="connsiteX191" fmla="*/ 1160314 w 11440818"/>
                <a:gd name="connsiteY191" fmla="*/ 2336282 h 10544760"/>
                <a:gd name="connsiteX192" fmla="*/ 1269496 w 11440818"/>
                <a:gd name="connsiteY192" fmla="*/ 2295339 h 10544760"/>
                <a:gd name="connsiteX193" fmla="*/ 1228553 w 11440818"/>
                <a:gd name="connsiteY193" fmla="*/ 2104270 h 10544760"/>
                <a:gd name="connsiteX194" fmla="*/ 1324087 w 11440818"/>
                <a:gd name="connsiteY194" fmla="*/ 2131566 h 10544760"/>
                <a:gd name="connsiteX195" fmla="*/ 1515156 w 11440818"/>
                <a:gd name="connsiteY195" fmla="*/ 2254396 h 10544760"/>
                <a:gd name="connsiteX196" fmla="*/ 1583395 w 11440818"/>
                <a:gd name="connsiteY196" fmla="*/ 2349930 h 10544760"/>
                <a:gd name="connsiteX197" fmla="*/ 1597043 w 11440818"/>
                <a:gd name="connsiteY197" fmla="*/ 2363578 h 10544760"/>
                <a:gd name="connsiteX198" fmla="*/ 1747168 w 11440818"/>
                <a:gd name="connsiteY198" fmla="*/ 2268044 h 10544760"/>
                <a:gd name="connsiteX199" fmla="*/ 1651634 w 11440818"/>
                <a:gd name="connsiteY199" fmla="*/ 2568294 h 10544760"/>
                <a:gd name="connsiteX200" fmla="*/ 1883646 w 11440818"/>
                <a:gd name="connsiteY200" fmla="*/ 2336282 h 10544760"/>
                <a:gd name="connsiteX201" fmla="*/ 1883646 w 11440818"/>
                <a:gd name="connsiteY201" fmla="*/ 2199805 h 10544760"/>
                <a:gd name="connsiteX202" fmla="*/ 1951884 w 11440818"/>
                <a:gd name="connsiteY202" fmla="*/ 2268044 h 10544760"/>
                <a:gd name="connsiteX203" fmla="*/ 1897293 w 11440818"/>
                <a:gd name="connsiteY203" fmla="*/ 2459112 h 10544760"/>
                <a:gd name="connsiteX204" fmla="*/ 1692577 w 11440818"/>
                <a:gd name="connsiteY204" fmla="*/ 2622885 h 10544760"/>
                <a:gd name="connsiteX205" fmla="*/ 1692577 w 11440818"/>
                <a:gd name="connsiteY205" fmla="*/ 2691124 h 10544760"/>
                <a:gd name="connsiteX206" fmla="*/ 1897293 w 11440818"/>
                <a:gd name="connsiteY206" fmla="*/ 2581942 h 10544760"/>
                <a:gd name="connsiteX207" fmla="*/ 1842702 w 11440818"/>
                <a:gd name="connsiteY207" fmla="*/ 2745715 h 10544760"/>
                <a:gd name="connsiteX208" fmla="*/ 1965532 w 11440818"/>
                <a:gd name="connsiteY208" fmla="*/ 2677476 h 10544760"/>
                <a:gd name="connsiteX209" fmla="*/ 1979180 w 11440818"/>
                <a:gd name="connsiteY209" fmla="*/ 2786659 h 10544760"/>
                <a:gd name="connsiteX210" fmla="*/ 2115657 w 11440818"/>
                <a:gd name="connsiteY210" fmla="*/ 2786659 h 10544760"/>
                <a:gd name="connsiteX211" fmla="*/ 2265783 w 11440818"/>
                <a:gd name="connsiteY211" fmla="*/ 2991375 h 10544760"/>
                <a:gd name="connsiteX212" fmla="*/ 2320374 w 11440818"/>
                <a:gd name="connsiteY212" fmla="*/ 3155148 h 10544760"/>
                <a:gd name="connsiteX213" fmla="*/ 2197544 w 11440818"/>
                <a:gd name="connsiteY213" fmla="*/ 3277978 h 10544760"/>
                <a:gd name="connsiteX214" fmla="*/ 2156601 w 11440818"/>
                <a:gd name="connsiteY214" fmla="*/ 3373512 h 10544760"/>
                <a:gd name="connsiteX215" fmla="*/ 2265783 w 11440818"/>
                <a:gd name="connsiteY215" fmla="*/ 3414456 h 10544760"/>
                <a:gd name="connsiteX216" fmla="*/ 2388613 w 11440818"/>
                <a:gd name="connsiteY216" fmla="*/ 3373512 h 10544760"/>
                <a:gd name="connsiteX217" fmla="*/ 2415908 w 11440818"/>
                <a:gd name="connsiteY217" fmla="*/ 3482694 h 10544760"/>
                <a:gd name="connsiteX218" fmla="*/ 2538738 w 11440818"/>
                <a:gd name="connsiteY218" fmla="*/ 3482694 h 10544760"/>
                <a:gd name="connsiteX219" fmla="*/ 2634272 w 11440818"/>
                <a:gd name="connsiteY219" fmla="*/ 3578229 h 10544760"/>
                <a:gd name="connsiteX220" fmla="*/ 2743455 w 11440818"/>
                <a:gd name="connsiteY220" fmla="*/ 3632820 h 10544760"/>
                <a:gd name="connsiteX221" fmla="*/ 2798046 w 11440818"/>
                <a:gd name="connsiteY221" fmla="*/ 3605524 h 10544760"/>
                <a:gd name="connsiteX222" fmla="*/ 2729807 w 11440818"/>
                <a:gd name="connsiteY222" fmla="*/ 3550933 h 10544760"/>
                <a:gd name="connsiteX223" fmla="*/ 2552386 w 11440818"/>
                <a:gd name="connsiteY223" fmla="*/ 3346217 h 10544760"/>
                <a:gd name="connsiteX224" fmla="*/ 2320374 w 11440818"/>
                <a:gd name="connsiteY224" fmla="*/ 2895841 h 10544760"/>
                <a:gd name="connsiteX225" fmla="*/ 2170249 w 11440818"/>
                <a:gd name="connsiteY225" fmla="*/ 2636533 h 10544760"/>
                <a:gd name="connsiteX226" fmla="*/ 2074714 w 11440818"/>
                <a:gd name="connsiteY226" fmla="*/ 2459112 h 10544760"/>
                <a:gd name="connsiteX227" fmla="*/ 2047419 w 11440818"/>
                <a:gd name="connsiteY227" fmla="*/ 2295339 h 10544760"/>
                <a:gd name="connsiteX228" fmla="*/ 2047419 w 11440818"/>
                <a:gd name="connsiteY228" fmla="*/ 2186157 h 10544760"/>
                <a:gd name="connsiteX229" fmla="*/ 1992828 w 11440818"/>
                <a:gd name="connsiteY229" fmla="*/ 2131566 h 10544760"/>
                <a:gd name="connsiteX230" fmla="*/ 2088362 w 11440818"/>
                <a:gd name="connsiteY230" fmla="*/ 2063327 h 10544760"/>
                <a:gd name="connsiteX231" fmla="*/ 2129305 w 11440818"/>
                <a:gd name="connsiteY231" fmla="*/ 2213453 h 10544760"/>
                <a:gd name="connsiteX232" fmla="*/ 2211192 w 11440818"/>
                <a:gd name="connsiteY232" fmla="*/ 2431817 h 10544760"/>
                <a:gd name="connsiteX233" fmla="*/ 2306726 w 11440818"/>
                <a:gd name="connsiteY233" fmla="*/ 2732067 h 10544760"/>
                <a:gd name="connsiteX234" fmla="*/ 2702511 w 11440818"/>
                <a:gd name="connsiteY234" fmla="*/ 3359865 h 10544760"/>
                <a:gd name="connsiteX235" fmla="*/ 2948171 w 11440818"/>
                <a:gd name="connsiteY235" fmla="*/ 3550933 h 10544760"/>
                <a:gd name="connsiteX236" fmla="*/ 3152887 w 11440818"/>
                <a:gd name="connsiteY236" fmla="*/ 3550933 h 10544760"/>
                <a:gd name="connsiteX237" fmla="*/ 3248422 w 11440818"/>
                <a:gd name="connsiteY237" fmla="*/ 3359865 h 10544760"/>
                <a:gd name="connsiteX238" fmla="*/ 3384899 w 11440818"/>
                <a:gd name="connsiteY238" fmla="*/ 3237035 h 10544760"/>
                <a:gd name="connsiteX239" fmla="*/ 3453138 w 11440818"/>
                <a:gd name="connsiteY239" fmla="*/ 3264330 h 10544760"/>
                <a:gd name="connsiteX240" fmla="*/ 3398547 w 11440818"/>
                <a:gd name="connsiteY240" fmla="*/ 3414456 h 10544760"/>
                <a:gd name="connsiteX241" fmla="*/ 3548672 w 11440818"/>
                <a:gd name="connsiteY241" fmla="*/ 3455399 h 10544760"/>
                <a:gd name="connsiteX242" fmla="*/ 3780684 w 11440818"/>
                <a:gd name="connsiteY242" fmla="*/ 3332569 h 10544760"/>
                <a:gd name="connsiteX243" fmla="*/ 3999049 w 11440818"/>
                <a:gd name="connsiteY243" fmla="*/ 3305273 h 10544760"/>
                <a:gd name="connsiteX244" fmla="*/ 4190117 w 11440818"/>
                <a:gd name="connsiteY244" fmla="*/ 3359865 h 10544760"/>
                <a:gd name="connsiteX245" fmla="*/ 4340243 w 11440818"/>
                <a:gd name="connsiteY245" fmla="*/ 3373512 h 10544760"/>
                <a:gd name="connsiteX246" fmla="*/ 4435777 w 11440818"/>
                <a:gd name="connsiteY246" fmla="*/ 3400808 h 10544760"/>
                <a:gd name="connsiteX247" fmla="*/ 4435777 w 11440818"/>
                <a:gd name="connsiteY247" fmla="*/ 3509990 h 10544760"/>
                <a:gd name="connsiteX248" fmla="*/ 4353890 w 11440818"/>
                <a:gd name="connsiteY248" fmla="*/ 3673763 h 10544760"/>
                <a:gd name="connsiteX249" fmla="*/ 4326595 w 11440818"/>
                <a:gd name="connsiteY249" fmla="*/ 3564581 h 10544760"/>
                <a:gd name="connsiteX250" fmla="*/ 4162822 w 11440818"/>
                <a:gd name="connsiteY250" fmla="*/ 3619172 h 10544760"/>
                <a:gd name="connsiteX251" fmla="*/ 4108231 w 11440818"/>
                <a:gd name="connsiteY251" fmla="*/ 3728354 h 10544760"/>
                <a:gd name="connsiteX252" fmla="*/ 4108231 w 11440818"/>
                <a:gd name="connsiteY252" fmla="*/ 3864832 h 10544760"/>
                <a:gd name="connsiteX253" fmla="*/ 4149174 w 11440818"/>
                <a:gd name="connsiteY253" fmla="*/ 4083196 h 10544760"/>
                <a:gd name="connsiteX254" fmla="*/ 3958105 w 11440818"/>
                <a:gd name="connsiteY254" fmla="*/ 4096844 h 10544760"/>
                <a:gd name="connsiteX255" fmla="*/ 3821628 w 11440818"/>
                <a:gd name="connsiteY255" fmla="*/ 4151435 h 10544760"/>
                <a:gd name="connsiteX256" fmla="*/ 3548672 w 11440818"/>
                <a:gd name="connsiteY256" fmla="*/ 4124139 h 10544760"/>
                <a:gd name="connsiteX257" fmla="*/ 3275717 w 11440818"/>
                <a:gd name="connsiteY257" fmla="*/ 4137787 h 10544760"/>
                <a:gd name="connsiteX258" fmla="*/ 3207478 w 11440818"/>
                <a:gd name="connsiteY258" fmla="*/ 4042253 h 10544760"/>
                <a:gd name="connsiteX259" fmla="*/ 2961819 w 11440818"/>
                <a:gd name="connsiteY259" fmla="*/ 3878479 h 10544760"/>
                <a:gd name="connsiteX260" fmla="*/ 2716159 w 11440818"/>
                <a:gd name="connsiteY260" fmla="*/ 3946718 h 10544760"/>
                <a:gd name="connsiteX261" fmla="*/ 2716159 w 11440818"/>
                <a:gd name="connsiteY261" fmla="*/ 4096844 h 10544760"/>
                <a:gd name="connsiteX262" fmla="*/ 2620625 w 11440818"/>
                <a:gd name="connsiteY262" fmla="*/ 4246969 h 10544760"/>
                <a:gd name="connsiteX263" fmla="*/ 2525090 w 11440818"/>
                <a:gd name="connsiteY263" fmla="*/ 4178730 h 10544760"/>
                <a:gd name="connsiteX264" fmla="*/ 2402260 w 11440818"/>
                <a:gd name="connsiteY264" fmla="*/ 4274265 h 10544760"/>
                <a:gd name="connsiteX265" fmla="*/ 2347669 w 11440818"/>
                <a:gd name="connsiteY265" fmla="*/ 4369799 h 10544760"/>
                <a:gd name="connsiteX266" fmla="*/ 2238487 w 11440818"/>
                <a:gd name="connsiteY266" fmla="*/ 4438038 h 10544760"/>
                <a:gd name="connsiteX267" fmla="*/ 2088362 w 11440818"/>
                <a:gd name="connsiteY267" fmla="*/ 4356151 h 10544760"/>
                <a:gd name="connsiteX268" fmla="*/ 1910941 w 11440818"/>
                <a:gd name="connsiteY268" fmla="*/ 4424390 h 10544760"/>
                <a:gd name="connsiteX269" fmla="*/ 1474213 w 11440818"/>
                <a:gd name="connsiteY269" fmla="*/ 4547220 h 10544760"/>
                <a:gd name="connsiteX270" fmla="*/ 1351383 w 11440818"/>
                <a:gd name="connsiteY270" fmla="*/ 4642754 h 10544760"/>
                <a:gd name="connsiteX271" fmla="*/ 1269496 w 11440818"/>
                <a:gd name="connsiteY271" fmla="*/ 4874766 h 10544760"/>
                <a:gd name="connsiteX272" fmla="*/ 1119371 w 11440818"/>
                <a:gd name="connsiteY272" fmla="*/ 4970300 h 10544760"/>
                <a:gd name="connsiteX273" fmla="*/ 1105723 w 11440818"/>
                <a:gd name="connsiteY273" fmla="*/ 5065835 h 10544760"/>
                <a:gd name="connsiteX274" fmla="*/ 982893 w 11440818"/>
                <a:gd name="connsiteY274" fmla="*/ 4997596 h 10544760"/>
                <a:gd name="connsiteX275" fmla="*/ 887359 w 11440818"/>
                <a:gd name="connsiteY275" fmla="*/ 5065835 h 10544760"/>
                <a:gd name="connsiteX276" fmla="*/ 778177 w 11440818"/>
                <a:gd name="connsiteY276" fmla="*/ 5202312 h 10544760"/>
                <a:gd name="connsiteX277" fmla="*/ 628052 w 11440818"/>
                <a:gd name="connsiteY277" fmla="*/ 5147721 h 10544760"/>
                <a:gd name="connsiteX278" fmla="*/ 450631 w 11440818"/>
                <a:gd name="connsiteY278" fmla="*/ 5120426 h 10544760"/>
                <a:gd name="connsiteX279" fmla="*/ 273210 w 11440818"/>
                <a:gd name="connsiteY279" fmla="*/ 5011244 h 10544760"/>
                <a:gd name="connsiteX280" fmla="*/ 177675 w 11440818"/>
                <a:gd name="connsiteY280" fmla="*/ 4929357 h 10544760"/>
                <a:gd name="connsiteX281" fmla="*/ 82141 w 11440818"/>
                <a:gd name="connsiteY281" fmla="*/ 4929357 h 10544760"/>
                <a:gd name="connsiteX282" fmla="*/ 41198 w 11440818"/>
                <a:gd name="connsiteY282" fmla="*/ 4943005 h 10544760"/>
                <a:gd name="connsiteX283" fmla="*/ 27550 w 11440818"/>
                <a:gd name="connsiteY283" fmla="*/ 4956653 h 10544760"/>
                <a:gd name="connsiteX284" fmla="*/ 27550 w 11440818"/>
                <a:gd name="connsiteY284" fmla="*/ 5229608 h 10544760"/>
                <a:gd name="connsiteX285" fmla="*/ 27550 w 11440818"/>
                <a:gd name="connsiteY285" fmla="*/ 7072056 h 10544760"/>
                <a:gd name="connsiteX286" fmla="*/ 27550 w 11440818"/>
                <a:gd name="connsiteY286" fmla="*/ 7740796 h 10544760"/>
                <a:gd name="connsiteX287" fmla="*/ 255 w 11440818"/>
                <a:gd name="connsiteY287" fmla="*/ 9119220 h 10544760"/>
                <a:gd name="connsiteX288" fmla="*/ 13902 w 11440818"/>
                <a:gd name="connsiteY288" fmla="*/ 9610539 h 10544760"/>
                <a:gd name="connsiteX289" fmla="*/ 13902 w 11440818"/>
                <a:gd name="connsiteY289" fmla="*/ 9733369 h 10544760"/>
                <a:gd name="connsiteX290" fmla="*/ 8704 w 11440818"/>
                <a:gd name="connsiteY290" fmla="*/ 10504663 h 10544760"/>
                <a:gd name="connsiteX291" fmla="*/ 1694266 w 11440818"/>
                <a:gd name="connsiteY291" fmla="*/ 10502063 h 10544760"/>
                <a:gd name="connsiteX292" fmla="*/ 7083443 w 11440818"/>
                <a:gd name="connsiteY292" fmla="*/ 9637835 h 10544760"/>
                <a:gd name="connsiteX293" fmla="*/ 10126893 w 11440818"/>
                <a:gd name="connsiteY293" fmla="*/ 9610539 h 10544760"/>
                <a:gd name="connsiteX294" fmla="*/ 11054941 w 11440818"/>
                <a:gd name="connsiteY294" fmla="*/ 9583244 h 10544760"/>
                <a:gd name="connsiteX295" fmla="*/ 11423431 w 11440818"/>
                <a:gd name="connsiteY295" fmla="*/ 9583244 h 10544760"/>
                <a:gd name="connsiteX296" fmla="*/ 11382487 w 11440818"/>
                <a:gd name="connsiteY296" fmla="*/ 9378527 h 10544760"/>
                <a:gd name="connsiteX297" fmla="*/ 11396135 w 11440818"/>
                <a:gd name="connsiteY297" fmla="*/ 9269345 h 10544760"/>
                <a:gd name="connsiteX298" fmla="*/ 11273305 w 11440818"/>
                <a:gd name="connsiteY298" fmla="*/ 9105572 h 10544760"/>
                <a:gd name="connsiteX299" fmla="*/ 11205066 w 11440818"/>
                <a:gd name="connsiteY299" fmla="*/ 8887208 h 10544760"/>
                <a:gd name="connsiteX300" fmla="*/ 11164123 w 11440818"/>
                <a:gd name="connsiteY300" fmla="*/ 8723435 h 10544760"/>
                <a:gd name="connsiteX301" fmla="*/ 10973055 w 11440818"/>
                <a:gd name="connsiteY301" fmla="*/ 8505070 h 10544760"/>
                <a:gd name="connsiteX302" fmla="*/ 10713747 w 11440818"/>
                <a:gd name="connsiteY302" fmla="*/ 8450479 h 10544760"/>
                <a:gd name="connsiteX303" fmla="*/ 10604565 w 11440818"/>
                <a:gd name="connsiteY303" fmla="*/ 8286706 h 10544760"/>
                <a:gd name="connsiteX304" fmla="*/ 10427144 w 11440818"/>
                <a:gd name="connsiteY304" fmla="*/ 8109285 h 10544760"/>
                <a:gd name="connsiteX305" fmla="*/ 10304314 w 11440818"/>
                <a:gd name="connsiteY305" fmla="*/ 8041047 h 10544760"/>
                <a:gd name="connsiteX306" fmla="*/ 10154189 w 11440818"/>
                <a:gd name="connsiteY306" fmla="*/ 7945512 h 10544760"/>
                <a:gd name="connsiteX307" fmla="*/ 9853938 w 11440818"/>
                <a:gd name="connsiteY307" fmla="*/ 7918217 h 10544760"/>
                <a:gd name="connsiteX308" fmla="*/ 9649222 w 11440818"/>
                <a:gd name="connsiteY308" fmla="*/ 7809035 h 10544760"/>
                <a:gd name="connsiteX309" fmla="*/ 9389914 w 11440818"/>
                <a:gd name="connsiteY309" fmla="*/ 7713500 h 10544760"/>
                <a:gd name="connsiteX310" fmla="*/ 9321675 w 11440818"/>
                <a:gd name="connsiteY310" fmla="*/ 7549727 h 10544760"/>
                <a:gd name="connsiteX311" fmla="*/ 9198846 w 11440818"/>
                <a:gd name="connsiteY311" fmla="*/ 7413250 h 10544760"/>
                <a:gd name="connsiteX312" fmla="*/ 8871299 w 11440818"/>
                <a:gd name="connsiteY312" fmla="*/ 7263124 h 10544760"/>
                <a:gd name="connsiteX313" fmla="*/ 8571049 w 11440818"/>
                <a:gd name="connsiteY313" fmla="*/ 7003817 h 10544760"/>
                <a:gd name="connsiteX314" fmla="*/ 8107025 w 11440818"/>
                <a:gd name="connsiteY314" fmla="*/ 6485202 h 10544760"/>
                <a:gd name="connsiteX315" fmla="*/ 7629353 w 11440818"/>
                <a:gd name="connsiteY315" fmla="*/ 6007530 h 10544760"/>
                <a:gd name="connsiteX0" fmla="*/ 7629353 w 11440818"/>
                <a:gd name="connsiteY0" fmla="*/ 6007530 h 10564771"/>
                <a:gd name="connsiteX1" fmla="*/ 7479228 w 11440818"/>
                <a:gd name="connsiteY1" fmla="*/ 5830109 h 10564771"/>
                <a:gd name="connsiteX2" fmla="*/ 7329102 w 11440818"/>
                <a:gd name="connsiteY2" fmla="*/ 5761870 h 10564771"/>
                <a:gd name="connsiteX3" fmla="*/ 7165329 w 11440818"/>
                <a:gd name="connsiteY3" fmla="*/ 5611745 h 10564771"/>
                <a:gd name="connsiteX4" fmla="*/ 6987908 w 11440818"/>
                <a:gd name="connsiteY4" fmla="*/ 5502563 h 10564771"/>
                <a:gd name="connsiteX5" fmla="*/ 6728601 w 11440818"/>
                <a:gd name="connsiteY5" fmla="*/ 5475267 h 10564771"/>
                <a:gd name="connsiteX6" fmla="*/ 6510237 w 11440818"/>
                <a:gd name="connsiteY6" fmla="*/ 5379733 h 10564771"/>
                <a:gd name="connsiteX7" fmla="*/ 6332816 w 11440818"/>
                <a:gd name="connsiteY7" fmla="*/ 5175017 h 10564771"/>
                <a:gd name="connsiteX8" fmla="*/ 6114452 w 11440818"/>
                <a:gd name="connsiteY8" fmla="*/ 5038539 h 10564771"/>
                <a:gd name="connsiteX9" fmla="*/ 6073508 w 11440818"/>
                <a:gd name="connsiteY9" fmla="*/ 4915709 h 10564771"/>
                <a:gd name="connsiteX10" fmla="*/ 5977974 w 11440818"/>
                <a:gd name="connsiteY10" fmla="*/ 4820175 h 10564771"/>
                <a:gd name="connsiteX11" fmla="*/ 5841496 w 11440818"/>
                <a:gd name="connsiteY11" fmla="*/ 4943005 h 10564771"/>
                <a:gd name="connsiteX12" fmla="*/ 5595837 w 11440818"/>
                <a:gd name="connsiteY12" fmla="*/ 4874766 h 10564771"/>
                <a:gd name="connsiteX13" fmla="*/ 5418416 w 11440818"/>
                <a:gd name="connsiteY13" fmla="*/ 4861118 h 10564771"/>
                <a:gd name="connsiteX14" fmla="*/ 5336529 w 11440818"/>
                <a:gd name="connsiteY14" fmla="*/ 4670050 h 10564771"/>
                <a:gd name="connsiteX15" fmla="*/ 5240995 w 11440818"/>
                <a:gd name="connsiteY15" fmla="*/ 4506276 h 10564771"/>
                <a:gd name="connsiteX16" fmla="*/ 5240995 w 11440818"/>
                <a:gd name="connsiteY16" fmla="*/ 4369799 h 10564771"/>
                <a:gd name="connsiteX17" fmla="*/ 5118165 w 11440818"/>
                <a:gd name="connsiteY17" fmla="*/ 4233321 h 10564771"/>
                <a:gd name="connsiteX18" fmla="*/ 4899801 w 11440818"/>
                <a:gd name="connsiteY18" fmla="*/ 4151435 h 10564771"/>
                <a:gd name="connsiteX19" fmla="*/ 4708732 w 11440818"/>
                <a:gd name="connsiteY19" fmla="*/ 4083196 h 10564771"/>
                <a:gd name="connsiteX20" fmla="*/ 4463072 w 11440818"/>
                <a:gd name="connsiteY20" fmla="*/ 4083196 h 10564771"/>
                <a:gd name="connsiteX21" fmla="*/ 4367538 w 11440818"/>
                <a:gd name="connsiteY21" fmla="*/ 3919423 h 10564771"/>
                <a:gd name="connsiteX22" fmla="*/ 4381186 w 11440818"/>
                <a:gd name="connsiteY22" fmla="*/ 3823888 h 10564771"/>
                <a:gd name="connsiteX23" fmla="*/ 4599550 w 11440818"/>
                <a:gd name="connsiteY23" fmla="*/ 3782945 h 10564771"/>
                <a:gd name="connsiteX24" fmla="*/ 4776971 w 11440818"/>
                <a:gd name="connsiteY24" fmla="*/ 3769297 h 10564771"/>
                <a:gd name="connsiteX25" fmla="*/ 4831562 w 11440818"/>
                <a:gd name="connsiteY25" fmla="*/ 3714706 h 10564771"/>
                <a:gd name="connsiteX26" fmla="*/ 4736028 w 11440818"/>
                <a:gd name="connsiteY26" fmla="*/ 3673763 h 10564771"/>
                <a:gd name="connsiteX27" fmla="*/ 4654141 w 11440818"/>
                <a:gd name="connsiteY27" fmla="*/ 3632820 h 10564771"/>
                <a:gd name="connsiteX28" fmla="*/ 4654141 w 11440818"/>
                <a:gd name="connsiteY28" fmla="*/ 3550933 h 10564771"/>
                <a:gd name="connsiteX29" fmla="*/ 4558607 w 11440818"/>
                <a:gd name="connsiteY29" fmla="*/ 3578229 h 10564771"/>
                <a:gd name="connsiteX30" fmla="*/ 4517663 w 11440818"/>
                <a:gd name="connsiteY30" fmla="*/ 3509990 h 10564771"/>
                <a:gd name="connsiteX31" fmla="*/ 4626846 w 11440818"/>
                <a:gd name="connsiteY31" fmla="*/ 3359865 h 10564771"/>
                <a:gd name="connsiteX32" fmla="*/ 4776971 w 11440818"/>
                <a:gd name="connsiteY32" fmla="*/ 3469047 h 10564771"/>
                <a:gd name="connsiteX33" fmla="*/ 4927096 w 11440818"/>
                <a:gd name="connsiteY33" fmla="*/ 3496342 h 10564771"/>
                <a:gd name="connsiteX34" fmla="*/ 5022631 w 11440818"/>
                <a:gd name="connsiteY34" fmla="*/ 3537285 h 10564771"/>
                <a:gd name="connsiteX35" fmla="*/ 5104517 w 11440818"/>
                <a:gd name="connsiteY35" fmla="*/ 3564581 h 10564771"/>
                <a:gd name="connsiteX36" fmla="*/ 5090869 w 11440818"/>
                <a:gd name="connsiteY36" fmla="*/ 3769297 h 10564771"/>
                <a:gd name="connsiteX37" fmla="*/ 5309234 w 11440818"/>
                <a:gd name="connsiteY37" fmla="*/ 3796593 h 10564771"/>
                <a:gd name="connsiteX38" fmla="*/ 5336529 w 11440818"/>
                <a:gd name="connsiteY38" fmla="*/ 3714706 h 10564771"/>
                <a:gd name="connsiteX39" fmla="*/ 5213699 w 11440818"/>
                <a:gd name="connsiteY39" fmla="*/ 3632820 h 10564771"/>
                <a:gd name="connsiteX40" fmla="*/ 5254643 w 11440818"/>
                <a:gd name="connsiteY40" fmla="*/ 3591876 h 10564771"/>
                <a:gd name="connsiteX41" fmla="*/ 5418416 w 11440818"/>
                <a:gd name="connsiteY41" fmla="*/ 3605524 h 10564771"/>
                <a:gd name="connsiteX42" fmla="*/ 5582189 w 11440818"/>
                <a:gd name="connsiteY42" fmla="*/ 3578229 h 10564771"/>
                <a:gd name="connsiteX43" fmla="*/ 5786905 w 11440818"/>
                <a:gd name="connsiteY43" fmla="*/ 3591876 h 10564771"/>
                <a:gd name="connsiteX44" fmla="*/ 5691371 w 11440818"/>
                <a:gd name="connsiteY44" fmla="*/ 3373512 h 10564771"/>
                <a:gd name="connsiteX45" fmla="*/ 5677723 w 11440818"/>
                <a:gd name="connsiteY45" fmla="*/ 3155148 h 10564771"/>
                <a:gd name="connsiteX46" fmla="*/ 5718666 w 11440818"/>
                <a:gd name="connsiteY46" fmla="*/ 3032318 h 10564771"/>
                <a:gd name="connsiteX47" fmla="*/ 5800553 w 11440818"/>
                <a:gd name="connsiteY47" fmla="*/ 3196091 h 10564771"/>
                <a:gd name="connsiteX48" fmla="*/ 5841496 w 11440818"/>
                <a:gd name="connsiteY48" fmla="*/ 3018670 h 10564771"/>
                <a:gd name="connsiteX49" fmla="*/ 6018917 w 11440818"/>
                <a:gd name="connsiteY49" fmla="*/ 2936784 h 10564771"/>
                <a:gd name="connsiteX50" fmla="*/ 6114452 w 11440818"/>
                <a:gd name="connsiteY50" fmla="*/ 2622885 h 10564771"/>
                <a:gd name="connsiteX51" fmla="*/ 6073508 w 11440818"/>
                <a:gd name="connsiteY51" fmla="*/ 2363578 h 10564771"/>
                <a:gd name="connsiteX52" fmla="*/ 6264577 w 11440818"/>
                <a:gd name="connsiteY52" fmla="*/ 2172509 h 10564771"/>
                <a:gd name="connsiteX53" fmla="*/ 6305520 w 11440818"/>
                <a:gd name="connsiteY53" fmla="*/ 2349930 h 10564771"/>
                <a:gd name="connsiteX54" fmla="*/ 6305520 w 11440818"/>
                <a:gd name="connsiteY54" fmla="*/ 2513703 h 10564771"/>
                <a:gd name="connsiteX55" fmla="*/ 6291872 w 11440818"/>
                <a:gd name="connsiteY55" fmla="*/ 2691124 h 10564771"/>
                <a:gd name="connsiteX56" fmla="*/ 6414702 w 11440818"/>
                <a:gd name="connsiteY56" fmla="*/ 2813954 h 10564771"/>
                <a:gd name="connsiteX57" fmla="*/ 6523884 w 11440818"/>
                <a:gd name="connsiteY57" fmla="*/ 2909488 h 10564771"/>
                <a:gd name="connsiteX58" fmla="*/ 6510237 w 11440818"/>
                <a:gd name="connsiteY58" fmla="*/ 2732067 h 10564771"/>
                <a:gd name="connsiteX59" fmla="*/ 6660362 w 11440818"/>
                <a:gd name="connsiteY59" fmla="*/ 2813954 h 10564771"/>
                <a:gd name="connsiteX60" fmla="*/ 6510237 w 11440818"/>
                <a:gd name="connsiteY60" fmla="*/ 2581942 h 10564771"/>
                <a:gd name="connsiteX61" fmla="*/ 6387407 w 11440818"/>
                <a:gd name="connsiteY61" fmla="*/ 2609238 h 10564771"/>
                <a:gd name="connsiteX62" fmla="*/ 6401055 w 11440818"/>
                <a:gd name="connsiteY62" fmla="*/ 2486408 h 10564771"/>
                <a:gd name="connsiteX63" fmla="*/ 6605771 w 11440818"/>
                <a:gd name="connsiteY63" fmla="*/ 2513703 h 10564771"/>
                <a:gd name="connsiteX64" fmla="*/ 6455646 w 11440818"/>
                <a:gd name="connsiteY64" fmla="*/ 2363578 h 10564771"/>
                <a:gd name="connsiteX65" fmla="*/ 6469293 w 11440818"/>
                <a:gd name="connsiteY65" fmla="*/ 2145214 h 10564771"/>
                <a:gd name="connsiteX66" fmla="*/ 6564828 w 11440818"/>
                <a:gd name="connsiteY66" fmla="*/ 1995088 h 10564771"/>
                <a:gd name="connsiteX67" fmla="*/ 6728601 w 11440818"/>
                <a:gd name="connsiteY67" fmla="*/ 2213453 h 10564771"/>
                <a:gd name="connsiteX68" fmla="*/ 6919669 w 11440818"/>
                <a:gd name="connsiteY68" fmla="*/ 2268044 h 10564771"/>
                <a:gd name="connsiteX69" fmla="*/ 7042499 w 11440818"/>
                <a:gd name="connsiteY69" fmla="*/ 2281691 h 10564771"/>
                <a:gd name="connsiteX70" fmla="*/ 6960613 w 11440818"/>
                <a:gd name="connsiteY70" fmla="*/ 2131566 h 10564771"/>
                <a:gd name="connsiteX71" fmla="*/ 6728601 w 11440818"/>
                <a:gd name="connsiteY71" fmla="*/ 2036032 h 10564771"/>
                <a:gd name="connsiteX72" fmla="*/ 6605771 w 11440818"/>
                <a:gd name="connsiteY72" fmla="*/ 1858611 h 10564771"/>
                <a:gd name="connsiteX73" fmla="*/ 6360111 w 11440818"/>
                <a:gd name="connsiteY73" fmla="*/ 1681190 h 10564771"/>
                <a:gd name="connsiteX74" fmla="*/ 6237281 w 11440818"/>
                <a:gd name="connsiteY74" fmla="*/ 1763076 h 10564771"/>
                <a:gd name="connsiteX75" fmla="*/ 6059860 w 11440818"/>
                <a:gd name="connsiteY75" fmla="*/ 1599303 h 10564771"/>
                <a:gd name="connsiteX76" fmla="*/ 5991622 w 11440818"/>
                <a:gd name="connsiteY76" fmla="*/ 1394587 h 10564771"/>
                <a:gd name="connsiteX77" fmla="*/ 5868792 w 11440818"/>
                <a:gd name="connsiteY77" fmla="*/ 1203518 h 10564771"/>
                <a:gd name="connsiteX78" fmla="*/ 5841496 w 11440818"/>
                <a:gd name="connsiteY78" fmla="*/ 1094336 h 10564771"/>
                <a:gd name="connsiteX79" fmla="*/ 5950678 w 11440818"/>
                <a:gd name="connsiteY79" fmla="*/ 1094336 h 10564771"/>
                <a:gd name="connsiteX80" fmla="*/ 6169043 w 11440818"/>
                <a:gd name="connsiteY80" fmla="*/ 1176223 h 10564771"/>
                <a:gd name="connsiteX81" fmla="*/ 6387407 w 11440818"/>
                <a:gd name="connsiteY81" fmla="*/ 1107984 h 10564771"/>
                <a:gd name="connsiteX82" fmla="*/ 6537532 w 11440818"/>
                <a:gd name="connsiteY82" fmla="*/ 971506 h 10564771"/>
                <a:gd name="connsiteX83" fmla="*/ 6619419 w 11440818"/>
                <a:gd name="connsiteY83" fmla="*/ 916915 h 10564771"/>
                <a:gd name="connsiteX84" fmla="*/ 6646714 w 11440818"/>
                <a:gd name="connsiteY84" fmla="*/ 998802 h 10564771"/>
                <a:gd name="connsiteX85" fmla="*/ 6605771 w 11440818"/>
                <a:gd name="connsiteY85" fmla="*/ 1094336 h 10564771"/>
                <a:gd name="connsiteX86" fmla="*/ 6769544 w 11440818"/>
                <a:gd name="connsiteY86" fmla="*/ 1217166 h 10564771"/>
                <a:gd name="connsiteX87" fmla="*/ 6919669 w 11440818"/>
                <a:gd name="connsiteY87" fmla="*/ 1148927 h 10564771"/>
                <a:gd name="connsiteX88" fmla="*/ 7056147 w 11440818"/>
                <a:gd name="connsiteY88" fmla="*/ 1135279 h 10564771"/>
                <a:gd name="connsiteX89" fmla="*/ 7069795 w 11440818"/>
                <a:gd name="connsiteY89" fmla="*/ 957859 h 10564771"/>
                <a:gd name="connsiteX90" fmla="*/ 6919669 w 11440818"/>
                <a:gd name="connsiteY90" fmla="*/ 957859 h 10564771"/>
                <a:gd name="connsiteX91" fmla="*/ 6769544 w 11440818"/>
                <a:gd name="connsiteY91" fmla="*/ 1012450 h 10564771"/>
                <a:gd name="connsiteX92" fmla="*/ 6769544 w 11440818"/>
                <a:gd name="connsiteY92" fmla="*/ 835029 h 10564771"/>
                <a:gd name="connsiteX93" fmla="*/ 6946965 w 11440818"/>
                <a:gd name="connsiteY93" fmla="*/ 739494 h 10564771"/>
                <a:gd name="connsiteX94" fmla="*/ 7288159 w 11440818"/>
                <a:gd name="connsiteY94" fmla="*/ 684903 h 10564771"/>
                <a:gd name="connsiteX95" fmla="*/ 7465580 w 11440818"/>
                <a:gd name="connsiteY95" fmla="*/ 521130 h 10564771"/>
                <a:gd name="connsiteX96" fmla="*/ 7602057 w 11440818"/>
                <a:gd name="connsiteY96" fmla="*/ 425596 h 10564771"/>
                <a:gd name="connsiteX97" fmla="*/ 7820422 w 11440818"/>
                <a:gd name="connsiteY97" fmla="*/ 425596 h 10564771"/>
                <a:gd name="connsiteX98" fmla="*/ 7943252 w 11440818"/>
                <a:gd name="connsiteY98" fmla="*/ 289118 h 10564771"/>
                <a:gd name="connsiteX99" fmla="*/ 8161616 w 11440818"/>
                <a:gd name="connsiteY99" fmla="*/ 234527 h 10564771"/>
                <a:gd name="connsiteX100" fmla="*/ 7970547 w 11440818"/>
                <a:gd name="connsiteY100" fmla="*/ 138993 h 10564771"/>
                <a:gd name="connsiteX101" fmla="*/ 7834069 w 11440818"/>
                <a:gd name="connsiteY101" fmla="*/ 43459 h 10564771"/>
                <a:gd name="connsiteX102" fmla="*/ 7397341 w 11440818"/>
                <a:gd name="connsiteY102" fmla="*/ 2515 h 10564771"/>
                <a:gd name="connsiteX103" fmla="*/ 7410989 w 11440818"/>
                <a:gd name="connsiteY103" fmla="*/ 111697 h 10564771"/>
                <a:gd name="connsiteX104" fmla="*/ 7288159 w 11440818"/>
                <a:gd name="connsiteY104" fmla="*/ 152641 h 10564771"/>
                <a:gd name="connsiteX105" fmla="*/ 7110738 w 11440818"/>
                <a:gd name="connsiteY105" fmla="*/ 207232 h 10564771"/>
                <a:gd name="connsiteX106" fmla="*/ 6919669 w 11440818"/>
                <a:gd name="connsiteY106" fmla="*/ 248175 h 10564771"/>
                <a:gd name="connsiteX107" fmla="*/ 6919669 w 11440818"/>
                <a:gd name="connsiteY107" fmla="*/ 152641 h 10564771"/>
                <a:gd name="connsiteX108" fmla="*/ 7028852 w 11440818"/>
                <a:gd name="connsiteY108" fmla="*/ 84402 h 10564771"/>
                <a:gd name="connsiteX109" fmla="*/ 7028852 w 11440818"/>
                <a:gd name="connsiteY109" fmla="*/ 29811 h 10564771"/>
                <a:gd name="connsiteX110" fmla="*/ 6851431 w 11440818"/>
                <a:gd name="connsiteY110" fmla="*/ 98050 h 10564771"/>
                <a:gd name="connsiteX111" fmla="*/ 6810487 w 11440818"/>
                <a:gd name="connsiteY111" fmla="*/ 166288 h 10564771"/>
                <a:gd name="connsiteX112" fmla="*/ 6796840 w 11440818"/>
                <a:gd name="connsiteY112" fmla="*/ 261823 h 10564771"/>
                <a:gd name="connsiteX113" fmla="*/ 6701305 w 11440818"/>
                <a:gd name="connsiteY113" fmla="*/ 248175 h 10564771"/>
                <a:gd name="connsiteX114" fmla="*/ 6605771 w 11440818"/>
                <a:gd name="connsiteY114" fmla="*/ 248175 h 10564771"/>
                <a:gd name="connsiteX115" fmla="*/ 6455646 w 11440818"/>
                <a:gd name="connsiteY115" fmla="*/ 357357 h 10564771"/>
                <a:gd name="connsiteX116" fmla="*/ 6428350 w 11440818"/>
                <a:gd name="connsiteY116" fmla="*/ 357357 h 10564771"/>
                <a:gd name="connsiteX117" fmla="*/ 6373759 w 11440818"/>
                <a:gd name="connsiteY117" fmla="*/ 302766 h 10564771"/>
                <a:gd name="connsiteX118" fmla="*/ 6169043 w 11440818"/>
                <a:gd name="connsiteY118" fmla="*/ 330062 h 10564771"/>
                <a:gd name="connsiteX119" fmla="*/ 5977974 w 11440818"/>
                <a:gd name="connsiteY119" fmla="*/ 330062 h 10564771"/>
                <a:gd name="connsiteX120" fmla="*/ 5923383 w 11440818"/>
                <a:gd name="connsiteY120" fmla="*/ 371005 h 10564771"/>
                <a:gd name="connsiteX121" fmla="*/ 5650428 w 11440818"/>
                <a:gd name="connsiteY121" fmla="*/ 316414 h 10564771"/>
                <a:gd name="connsiteX122" fmla="*/ 5445711 w 11440818"/>
                <a:gd name="connsiteY122" fmla="*/ 493835 h 10564771"/>
                <a:gd name="connsiteX123" fmla="*/ 5432063 w 11440818"/>
                <a:gd name="connsiteY123" fmla="*/ 657608 h 10564771"/>
                <a:gd name="connsiteX124" fmla="*/ 5295586 w 11440818"/>
                <a:gd name="connsiteY124" fmla="*/ 712199 h 10564771"/>
                <a:gd name="connsiteX125" fmla="*/ 5281938 w 11440818"/>
                <a:gd name="connsiteY125" fmla="*/ 603017 h 10564771"/>
                <a:gd name="connsiteX126" fmla="*/ 5063574 w 11440818"/>
                <a:gd name="connsiteY126" fmla="*/ 725847 h 10564771"/>
                <a:gd name="connsiteX127" fmla="*/ 4940744 w 11440818"/>
                <a:gd name="connsiteY127" fmla="*/ 794085 h 10564771"/>
                <a:gd name="connsiteX128" fmla="*/ 4790619 w 11440818"/>
                <a:gd name="connsiteY128" fmla="*/ 794085 h 10564771"/>
                <a:gd name="connsiteX129" fmla="*/ 4790619 w 11440818"/>
                <a:gd name="connsiteY129" fmla="*/ 944211 h 10564771"/>
                <a:gd name="connsiteX130" fmla="*/ 4722380 w 11440818"/>
                <a:gd name="connsiteY130" fmla="*/ 1094336 h 10564771"/>
                <a:gd name="connsiteX131" fmla="*/ 4626846 w 11440818"/>
                <a:gd name="connsiteY131" fmla="*/ 1176223 h 10564771"/>
                <a:gd name="connsiteX132" fmla="*/ 4599550 w 11440818"/>
                <a:gd name="connsiteY132" fmla="*/ 1107984 h 10564771"/>
                <a:gd name="connsiteX133" fmla="*/ 4681437 w 11440818"/>
                <a:gd name="connsiteY133" fmla="*/ 998802 h 10564771"/>
                <a:gd name="connsiteX134" fmla="*/ 4585902 w 11440818"/>
                <a:gd name="connsiteY134" fmla="*/ 944211 h 10564771"/>
                <a:gd name="connsiteX135" fmla="*/ 4531311 w 11440818"/>
                <a:gd name="connsiteY135" fmla="*/ 848676 h 10564771"/>
                <a:gd name="connsiteX136" fmla="*/ 4381186 w 11440818"/>
                <a:gd name="connsiteY136" fmla="*/ 957859 h 10564771"/>
                <a:gd name="connsiteX137" fmla="*/ 4244708 w 11440818"/>
                <a:gd name="connsiteY137" fmla="*/ 957859 h 10564771"/>
                <a:gd name="connsiteX138" fmla="*/ 4135526 w 11440818"/>
                <a:gd name="connsiteY138" fmla="*/ 1053393 h 10564771"/>
                <a:gd name="connsiteX139" fmla="*/ 4039992 w 11440818"/>
                <a:gd name="connsiteY139" fmla="*/ 1148927 h 10564771"/>
                <a:gd name="connsiteX140" fmla="*/ 3971753 w 11440818"/>
                <a:gd name="connsiteY140" fmla="*/ 1203518 h 10564771"/>
                <a:gd name="connsiteX141" fmla="*/ 3958105 w 11440818"/>
                <a:gd name="connsiteY141" fmla="*/ 1094336 h 10564771"/>
                <a:gd name="connsiteX142" fmla="*/ 3794332 w 11440818"/>
                <a:gd name="connsiteY142" fmla="*/ 1107984 h 10564771"/>
                <a:gd name="connsiteX143" fmla="*/ 3589616 w 11440818"/>
                <a:gd name="connsiteY143" fmla="*/ 1107984 h 10564771"/>
                <a:gd name="connsiteX144" fmla="*/ 3357604 w 11440818"/>
                <a:gd name="connsiteY144" fmla="*/ 1121632 h 10564771"/>
                <a:gd name="connsiteX145" fmla="*/ 3180183 w 11440818"/>
                <a:gd name="connsiteY145" fmla="*/ 1203518 h 10564771"/>
                <a:gd name="connsiteX146" fmla="*/ 3111944 w 11440818"/>
                <a:gd name="connsiteY146" fmla="*/ 1326348 h 10564771"/>
                <a:gd name="connsiteX147" fmla="*/ 3016410 w 11440818"/>
                <a:gd name="connsiteY147" fmla="*/ 1408235 h 10564771"/>
                <a:gd name="connsiteX148" fmla="*/ 2866284 w 11440818"/>
                <a:gd name="connsiteY148" fmla="*/ 1326348 h 10564771"/>
                <a:gd name="connsiteX149" fmla="*/ 2838989 w 11440818"/>
                <a:gd name="connsiteY149" fmla="*/ 1148927 h 10564771"/>
                <a:gd name="connsiteX150" fmla="*/ 2716159 w 11440818"/>
                <a:gd name="connsiteY150" fmla="*/ 971506 h 10564771"/>
                <a:gd name="connsiteX151" fmla="*/ 2675216 w 11440818"/>
                <a:gd name="connsiteY151" fmla="*/ 1121632 h 10564771"/>
                <a:gd name="connsiteX152" fmla="*/ 2702511 w 11440818"/>
                <a:gd name="connsiteY152" fmla="*/ 1285405 h 10564771"/>
                <a:gd name="connsiteX153" fmla="*/ 2743455 w 11440818"/>
                <a:gd name="connsiteY153" fmla="*/ 1490121 h 10564771"/>
                <a:gd name="connsiteX154" fmla="*/ 2784398 w 11440818"/>
                <a:gd name="connsiteY154" fmla="*/ 1612951 h 10564771"/>
                <a:gd name="connsiteX155" fmla="*/ 2770750 w 11440818"/>
                <a:gd name="connsiteY155" fmla="*/ 1708485 h 10564771"/>
                <a:gd name="connsiteX156" fmla="*/ 2593329 w 11440818"/>
                <a:gd name="connsiteY156" fmla="*/ 1844963 h 10564771"/>
                <a:gd name="connsiteX157" fmla="*/ 2402260 w 11440818"/>
                <a:gd name="connsiteY157" fmla="*/ 1940497 h 10564771"/>
                <a:gd name="connsiteX158" fmla="*/ 2470499 w 11440818"/>
                <a:gd name="connsiteY158" fmla="*/ 1817667 h 10564771"/>
                <a:gd name="connsiteX159" fmla="*/ 2634272 w 11440818"/>
                <a:gd name="connsiteY159" fmla="*/ 1694838 h 10564771"/>
                <a:gd name="connsiteX160" fmla="*/ 2634272 w 11440818"/>
                <a:gd name="connsiteY160" fmla="*/ 1544712 h 10564771"/>
                <a:gd name="connsiteX161" fmla="*/ 2593329 w 11440818"/>
                <a:gd name="connsiteY161" fmla="*/ 1312700 h 10564771"/>
                <a:gd name="connsiteX162" fmla="*/ 2538738 w 11440818"/>
                <a:gd name="connsiteY162" fmla="*/ 1312700 h 10564771"/>
                <a:gd name="connsiteX163" fmla="*/ 2456852 w 11440818"/>
                <a:gd name="connsiteY163" fmla="*/ 1421882 h 10564771"/>
                <a:gd name="connsiteX164" fmla="*/ 2361317 w 11440818"/>
                <a:gd name="connsiteY164" fmla="*/ 1490121 h 10564771"/>
                <a:gd name="connsiteX165" fmla="*/ 2456852 w 11440818"/>
                <a:gd name="connsiteY165" fmla="*/ 1585656 h 10564771"/>
                <a:gd name="connsiteX166" fmla="*/ 2320374 w 11440818"/>
                <a:gd name="connsiteY166" fmla="*/ 1722133 h 10564771"/>
                <a:gd name="connsiteX167" fmla="*/ 2156601 w 11440818"/>
                <a:gd name="connsiteY167" fmla="*/ 1735781 h 10564771"/>
                <a:gd name="connsiteX168" fmla="*/ 2074714 w 11440818"/>
                <a:gd name="connsiteY168" fmla="*/ 1804020 h 10564771"/>
                <a:gd name="connsiteX169" fmla="*/ 2033771 w 11440818"/>
                <a:gd name="connsiteY169" fmla="*/ 1913202 h 10564771"/>
                <a:gd name="connsiteX170" fmla="*/ 1924589 w 11440818"/>
                <a:gd name="connsiteY170" fmla="*/ 1872259 h 10564771"/>
                <a:gd name="connsiteX171" fmla="*/ 1774463 w 11440818"/>
                <a:gd name="connsiteY171" fmla="*/ 1913202 h 10564771"/>
                <a:gd name="connsiteX172" fmla="*/ 1624338 w 11440818"/>
                <a:gd name="connsiteY172" fmla="*/ 1913202 h 10564771"/>
                <a:gd name="connsiteX173" fmla="*/ 1556099 w 11440818"/>
                <a:gd name="connsiteY173" fmla="*/ 1831315 h 10564771"/>
                <a:gd name="connsiteX174" fmla="*/ 1419622 w 11440818"/>
                <a:gd name="connsiteY174" fmla="*/ 1722133 h 10564771"/>
                <a:gd name="connsiteX175" fmla="*/ 1337735 w 11440818"/>
                <a:gd name="connsiteY175" fmla="*/ 1776724 h 10564771"/>
                <a:gd name="connsiteX176" fmla="*/ 1255849 w 11440818"/>
                <a:gd name="connsiteY176" fmla="*/ 1612951 h 10564771"/>
                <a:gd name="connsiteX177" fmla="*/ 1092075 w 11440818"/>
                <a:gd name="connsiteY177" fmla="*/ 1612951 h 10564771"/>
                <a:gd name="connsiteX178" fmla="*/ 1119371 w 11440818"/>
                <a:gd name="connsiteY178" fmla="*/ 1694838 h 10564771"/>
                <a:gd name="connsiteX179" fmla="*/ 1078428 w 11440818"/>
                <a:gd name="connsiteY179" fmla="*/ 1790372 h 10564771"/>
                <a:gd name="connsiteX180" fmla="*/ 1051132 w 11440818"/>
                <a:gd name="connsiteY180" fmla="*/ 1844963 h 10564771"/>
                <a:gd name="connsiteX181" fmla="*/ 914655 w 11440818"/>
                <a:gd name="connsiteY181" fmla="*/ 1735781 h 10564771"/>
                <a:gd name="connsiteX182" fmla="*/ 819120 w 11440818"/>
                <a:gd name="connsiteY182" fmla="*/ 1694838 h 10564771"/>
                <a:gd name="connsiteX183" fmla="*/ 655347 w 11440818"/>
                <a:gd name="connsiteY183" fmla="*/ 1708485 h 10564771"/>
                <a:gd name="connsiteX184" fmla="*/ 628052 w 11440818"/>
                <a:gd name="connsiteY184" fmla="*/ 1817667 h 10564771"/>
                <a:gd name="connsiteX185" fmla="*/ 737234 w 11440818"/>
                <a:gd name="connsiteY185" fmla="*/ 1885906 h 10564771"/>
                <a:gd name="connsiteX186" fmla="*/ 764529 w 11440818"/>
                <a:gd name="connsiteY186" fmla="*/ 2022384 h 10564771"/>
                <a:gd name="connsiteX187" fmla="*/ 969246 w 11440818"/>
                <a:gd name="connsiteY187" fmla="*/ 2104270 h 10564771"/>
                <a:gd name="connsiteX188" fmla="*/ 928302 w 11440818"/>
                <a:gd name="connsiteY188" fmla="*/ 1954145 h 10564771"/>
                <a:gd name="connsiteX189" fmla="*/ 1010189 w 11440818"/>
                <a:gd name="connsiteY189" fmla="*/ 1967793 h 10564771"/>
                <a:gd name="connsiteX190" fmla="*/ 1078428 w 11440818"/>
                <a:gd name="connsiteY190" fmla="*/ 2076975 h 10564771"/>
                <a:gd name="connsiteX191" fmla="*/ 1160314 w 11440818"/>
                <a:gd name="connsiteY191" fmla="*/ 2336282 h 10564771"/>
                <a:gd name="connsiteX192" fmla="*/ 1269496 w 11440818"/>
                <a:gd name="connsiteY192" fmla="*/ 2295339 h 10564771"/>
                <a:gd name="connsiteX193" fmla="*/ 1228553 w 11440818"/>
                <a:gd name="connsiteY193" fmla="*/ 2104270 h 10564771"/>
                <a:gd name="connsiteX194" fmla="*/ 1324087 w 11440818"/>
                <a:gd name="connsiteY194" fmla="*/ 2131566 h 10564771"/>
                <a:gd name="connsiteX195" fmla="*/ 1515156 w 11440818"/>
                <a:gd name="connsiteY195" fmla="*/ 2254396 h 10564771"/>
                <a:gd name="connsiteX196" fmla="*/ 1583395 w 11440818"/>
                <a:gd name="connsiteY196" fmla="*/ 2349930 h 10564771"/>
                <a:gd name="connsiteX197" fmla="*/ 1597043 w 11440818"/>
                <a:gd name="connsiteY197" fmla="*/ 2363578 h 10564771"/>
                <a:gd name="connsiteX198" fmla="*/ 1747168 w 11440818"/>
                <a:gd name="connsiteY198" fmla="*/ 2268044 h 10564771"/>
                <a:gd name="connsiteX199" fmla="*/ 1651634 w 11440818"/>
                <a:gd name="connsiteY199" fmla="*/ 2568294 h 10564771"/>
                <a:gd name="connsiteX200" fmla="*/ 1883646 w 11440818"/>
                <a:gd name="connsiteY200" fmla="*/ 2336282 h 10564771"/>
                <a:gd name="connsiteX201" fmla="*/ 1883646 w 11440818"/>
                <a:gd name="connsiteY201" fmla="*/ 2199805 h 10564771"/>
                <a:gd name="connsiteX202" fmla="*/ 1951884 w 11440818"/>
                <a:gd name="connsiteY202" fmla="*/ 2268044 h 10564771"/>
                <a:gd name="connsiteX203" fmla="*/ 1897293 w 11440818"/>
                <a:gd name="connsiteY203" fmla="*/ 2459112 h 10564771"/>
                <a:gd name="connsiteX204" fmla="*/ 1692577 w 11440818"/>
                <a:gd name="connsiteY204" fmla="*/ 2622885 h 10564771"/>
                <a:gd name="connsiteX205" fmla="*/ 1692577 w 11440818"/>
                <a:gd name="connsiteY205" fmla="*/ 2691124 h 10564771"/>
                <a:gd name="connsiteX206" fmla="*/ 1897293 w 11440818"/>
                <a:gd name="connsiteY206" fmla="*/ 2581942 h 10564771"/>
                <a:gd name="connsiteX207" fmla="*/ 1842702 w 11440818"/>
                <a:gd name="connsiteY207" fmla="*/ 2745715 h 10564771"/>
                <a:gd name="connsiteX208" fmla="*/ 1965532 w 11440818"/>
                <a:gd name="connsiteY208" fmla="*/ 2677476 h 10564771"/>
                <a:gd name="connsiteX209" fmla="*/ 1979180 w 11440818"/>
                <a:gd name="connsiteY209" fmla="*/ 2786659 h 10564771"/>
                <a:gd name="connsiteX210" fmla="*/ 2115657 w 11440818"/>
                <a:gd name="connsiteY210" fmla="*/ 2786659 h 10564771"/>
                <a:gd name="connsiteX211" fmla="*/ 2265783 w 11440818"/>
                <a:gd name="connsiteY211" fmla="*/ 2991375 h 10564771"/>
                <a:gd name="connsiteX212" fmla="*/ 2320374 w 11440818"/>
                <a:gd name="connsiteY212" fmla="*/ 3155148 h 10564771"/>
                <a:gd name="connsiteX213" fmla="*/ 2197544 w 11440818"/>
                <a:gd name="connsiteY213" fmla="*/ 3277978 h 10564771"/>
                <a:gd name="connsiteX214" fmla="*/ 2156601 w 11440818"/>
                <a:gd name="connsiteY214" fmla="*/ 3373512 h 10564771"/>
                <a:gd name="connsiteX215" fmla="*/ 2265783 w 11440818"/>
                <a:gd name="connsiteY215" fmla="*/ 3414456 h 10564771"/>
                <a:gd name="connsiteX216" fmla="*/ 2388613 w 11440818"/>
                <a:gd name="connsiteY216" fmla="*/ 3373512 h 10564771"/>
                <a:gd name="connsiteX217" fmla="*/ 2415908 w 11440818"/>
                <a:gd name="connsiteY217" fmla="*/ 3482694 h 10564771"/>
                <a:gd name="connsiteX218" fmla="*/ 2538738 w 11440818"/>
                <a:gd name="connsiteY218" fmla="*/ 3482694 h 10564771"/>
                <a:gd name="connsiteX219" fmla="*/ 2634272 w 11440818"/>
                <a:gd name="connsiteY219" fmla="*/ 3578229 h 10564771"/>
                <a:gd name="connsiteX220" fmla="*/ 2743455 w 11440818"/>
                <a:gd name="connsiteY220" fmla="*/ 3632820 h 10564771"/>
                <a:gd name="connsiteX221" fmla="*/ 2798046 w 11440818"/>
                <a:gd name="connsiteY221" fmla="*/ 3605524 h 10564771"/>
                <a:gd name="connsiteX222" fmla="*/ 2729807 w 11440818"/>
                <a:gd name="connsiteY222" fmla="*/ 3550933 h 10564771"/>
                <a:gd name="connsiteX223" fmla="*/ 2552386 w 11440818"/>
                <a:gd name="connsiteY223" fmla="*/ 3346217 h 10564771"/>
                <a:gd name="connsiteX224" fmla="*/ 2320374 w 11440818"/>
                <a:gd name="connsiteY224" fmla="*/ 2895841 h 10564771"/>
                <a:gd name="connsiteX225" fmla="*/ 2170249 w 11440818"/>
                <a:gd name="connsiteY225" fmla="*/ 2636533 h 10564771"/>
                <a:gd name="connsiteX226" fmla="*/ 2074714 w 11440818"/>
                <a:gd name="connsiteY226" fmla="*/ 2459112 h 10564771"/>
                <a:gd name="connsiteX227" fmla="*/ 2047419 w 11440818"/>
                <a:gd name="connsiteY227" fmla="*/ 2295339 h 10564771"/>
                <a:gd name="connsiteX228" fmla="*/ 2047419 w 11440818"/>
                <a:gd name="connsiteY228" fmla="*/ 2186157 h 10564771"/>
                <a:gd name="connsiteX229" fmla="*/ 1992828 w 11440818"/>
                <a:gd name="connsiteY229" fmla="*/ 2131566 h 10564771"/>
                <a:gd name="connsiteX230" fmla="*/ 2088362 w 11440818"/>
                <a:gd name="connsiteY230" fmla="*/ 2063327 h 10564771"/>
                <a:gd name="connsiteX231" fmla="*/ 2129305 w 11440818"/>
                <a:gd name="connsiteY231" fmla="*/ 2213453 h 10564771"/>
                <a:gd name="connsiteX232" fmla="*/ 2211192 w 11440818"/>
                <a:gd name="connsiteY232" fmla="*/ 2431817 h 10564771"/>
                <a:gd name="connsiteX233" fmla="*/ 2306726 w 11440818"/>
                <a:gd name="connsiteY233" fmla="*/ 2732067 h 10564771"/>
                <a:gd name="connsiteX234" fmla="*/ 2702511 w 11440818"/>
                <a:gd name="connsiteY234" fmla="*/ 3359865 h 10564771"/>
                <a:gd name="connsiteX235" fmla="*/ 2948171 w 11440818"/>
                <a:gd name="connsiteY235" fmla="*/ 3550933 h 10564771"/>
                <a:gd name="connsiteX236" fmla="*/ 3152887 w 11440818"/>
                <a:gd name="connsiteY236" fmla="*/ 3550933 h 10564771"/>
                <a:gd name="connsiteX237" fmla="*/ 3248422 w 11440818"/>
                <a:gd name="connsiteY237" fmla="*/ 3359865 h 10564771"/>
                <a:gd name="connsiteX238" fmla="*/ 3384899 w 11440818"/>
                <a:gd name="connsiteY238" fmla="*/ 3237035 h 10564771"/>
                <a:gd name="connsiteX239" fmla="*/ 3453138 w 11440818"/>
                <a:gd name="connsiteY239" fmla="*/ 3264330 h 10564771"/>
                <a:gd name="connsiteX240" fmla="*/ 3398547 w 11440818"/>
                <a:gd name="connsiteY240" fmla="*/ 3414456 h 10564771"/>
                <a:gd name="connsiteX241" fmla="*/ 3548672 w 11440818"/>
                <a:gd name="connsiteY241" fmla="*/ 3455399 h 10564771"/>
                <a:gd name="connsiteX242" fmla="*/ 3780684 w 11440818"/>
                <a:gd name="connsiteY242" fmla="*/ 3332569 h 10564771"/>
                <a:gd name="connsiteX243" fmla="*/ 3999049 w 11440818"/>
                <a:gd name="connsiteY243" fmla="*/ 3305273 h 10564771"/>
                <a:gd name="connsiteX244" fmla="*/ 4190117 w 11440818"/>
                <a:gd name="connsiteY244" fmla="*/ 3359865 h 10564771"/>
                <a:gd name="connsiteX245" fmla="*/ 4340243 w 11440818"/>
                <a:gd name="connsiteY245" fmla="*/ 3373512 h 10564771"/>
                <a:gd name="connsiteX246" fmla="*/ 4435777 w 11440818"/>
                <a:gd name="connsiteY246" fmla="*/ 3400808 h 10564771"/>
                <a:gd name="connsiteX247" fmla="*/ 4435777 w 11440818"/>
                <a:gd name="connsiteY247" fmla="*/ 3509990 h 10564771"/>
                <a:gd name="connsiteX248" fmla="*/ 4353890 w 11440818"/>
                <a:gd name="connsiteY248" fmla="*/ 3673763 h 10564771"/>
                <a:gd name="connsiteX249" fmla="*/ 4326595 w 11440818"/>
                <a:gd name="connsiteY249" fmla="*/ 3564581 h 10564771"/>
                <a:gd name="connsiteX250" fmla="*/ 4162822 w 11440818"/>
                <a:gd name="connsiteY250" fmla="*/ 3619172 h 10564771"/>
                <a:gd name="connsiteX251" fmla="*/ 4108231 w 11440818"/>
                <a:gd name="connsiteY251" fmla="*/ 3728354 h 10564771"/>
                <a:gd name="connsiteX252" fmla="*/ 4108231 w 11440818"/>
                <a:gd name="connsiteY252" fmla="*/ 3864832 h 10564771"/>
                <a:gd name="connsiteX253" fmla="*/ 4149174 w 11440818"/>
                <a:gd name="connsiteY253" fmla="*/ 4083196 h 10564771"/>
                <a:gd name="connsiteX254" fmla="*/ 3958105 w 11440818"/>
                <a:gd name="connsiteY254" fmla="*/ 4096844 h 10564771"/>
                <a:gd name="connsiteX255" fmla="*/ 3821628 w 11440818"/>
                <a:gd name="connsiteY255" fmla="*/ 4151435 h 10564771"/>
                <a:gd name="connsiteX256" fmla="*/ 3548672 w 11440818"/>
                <a:gd name="connsiteY256" fmla="*/ 4124139 h 10564771"/>
                <a:gd name="connsiteX257" fmla="*/ 3275717 w 11440818"/>
                <a:gd name="connsiteY257" fmla="*/ 4137787 h 10564771"/>
                <a:gd name="connsiteX258" fmla="*/ 3207478 w 11440818"/>
                <a:gd name="connsiteY258" fmla="*/ 4042253 h 10564771"/>
                <a:gd name="connsiteX259" fmla="*/ 2961819 w 11440818"/>
                <a:gd name="connsiteY259" fmla="*/ 3878479 h 10564771"/>
                <a:gd name="connsiteX260" fmla="*/ 2716159 w 11440818"/>
                <a:gd name="connsiteY260" fmla="*/ 3946718 h 10564771"/>
                <a:gd name="connsiteX261" fmla="*/ 2716159 w 11440818"/>
                <a:gd name="connsiteY261" fmla="*/ 4096844 h 10564771"/>
                <a:gd name="connsiteX262" fmla="*/ 2620625 w 11440818"/>
                <a:gd name="connsiteY262" fmla="*/ 4246969 h 10564771"/>
                <a:gd name="connsiteX263" fmla="*/ 2525090 w 11440818"/>
                <a:gd name="connsiteY263" fmla="*/ 4178730 h 10564771"/>
                <a:gd name="connsiteX264" fmla="*/ 2402260 w 11440818"/>
                <a:gd name="connsiteY264" fmla="*/ 4274265 h 10564771"/>
                <a:gd name="connsiteX265" fmla="*/ 2347669 w 11440818"/>
                <a:gd name="connsiteY265" fmla="*/ 4369799 h 10564771"/>
                <a:gd name="connsiteX266" fmla="*/ 2238487 w 11440818"/>
                <a:gd name="connsiteY266" fmla="*/ 4438038 h 10564771"/>
                <a:gd name="connsiteX267" fmla="*/ 2088362 w 11440818"/>
                <a:gd name="connsiteY267" fmla="*/ 4356151 h 10564771"/>
                <a:gd name="connsiteX268" fmla="*/ 1910941 w 11440818"/>
                <a:gd name="connsiteY268" fmla="*/ 4424390 h 10564771"/>
                <a:gd name="connsiteX269" fmla="*/ 1474213 w 11440818"/>
                <a:gd name="connsiteY269" fmla="*/ 4547220 h 10564771"/>
                <a:gd name="connsiteX270" fmla="*/ 1351383 w 11440818"/>
                <a:gd name="connsiteY270" fmla="*/ 4642754 h 10564771"/>
                <a:gd name="connsiteX271" fmla="*/ 1269496 w 11440818"/>
                <a:gd name="connsiteY271" fmla="*/ 4874766 h 10564771"/>
                <a:gd name="connsiteX272" fmla="*/ 1119371 w 11440818"/>
                <a:gd name="connsiteY272" fmla="*/ 4970300 h 10564771"/>
                <a:gd name="connsiteX273" fmla="*/ 1105723 w 11440818"/>
                <a:gd name="connsiteY273" fmla="*/ 5065835 h 10564771"/>
                <a:gd name="connsiteX274" fmla="*/ 982893 w 11440818"/>
                <a:gd name="connsiteY274" fmla="*/ 4997596 h 10564771"/>
                <a:gd name="connsiteX275" fmla="*/ 887359 w 11440818"/>
                <a:gd name="connsiteY275" fmla="*/ 5065835 h 10564771"/>
                <a:gd name="connsiteX276" fmla="*/ 778177 w 11440818"/>
                <a:gd name="connsiteY276" fmla="*/ 5202312 h 10564771"/>
                <a:gd name="connsiteX277" fmla="*/ 628052 w 11440818"/>
                <a:gd name="connsiteY277" fmla="*/ 5147721 h 10564771"/>
                <a:gd name="connsiteX278" fmla="*/ 450631 w 11440818"/>
                <a:gd name="connsiteY278" fmla="*/ 5120426 h 10564771"/>
                <a:gd name="connsiteX279" fmla="*/ 273210 w 11440818"/>
                <a:gd name="connsiteY279" fmla="*/ 5011244 h 10564771"/>
                <a:gd name="connsiteX280" fmla="*/ 177675 w 11440818"/>
                <a:gd name="connsiteY280" fmla="*/ 4929357 h 10564771"/>
                <a:gd name="connsiteX281" fmla="*/ 82141 w 11440818"/>
                <a:gd name="connsiteY281" fmla="*/ 4929357 h 10564771"/>
                <a:gd name="connsiteX282" fmla="*/ 41198 w 11440818"/>
                <a:gd name="connsiteY282" fmla="*/ 4943005 h 10564771"/>
                <a:gd name="connsiteX283" fmla="*/ 27550 w 11440818"/>
                <a:gd name="connsiteY283" fmla="*/ 4956653 h 10564771"/>
                <a:gd name="connsiteX284" fmla="*/ 27550 w 11440818"/>
                <a:gd name="connsiteY284" fmla="*/ 5229608 h 10564771"/>
                <a:gd name="connsiteX285" fmla="*/ 27550 w 11440818"/>
                <a:gd name="connsiteY285" fmla="*/ 7072056 h 10564771"/>
                <a:gd name="connsiteX286" fmla="*/ 27550 w 11440818"/>
                <a:gd name="connsiteY286" fmla="*/ 7740796 h 10564771"/>
                <a:gd name="connsiteX287" fmla="*/ 255 w 11440818"/>
                <a:gd name="connsiteY287" fmla="*/ 9119220 h 10564771"/>
                <a:gd name="connsiteX288" fmla="*/ 13902 w 11440818"/>
                <a:gd name="connsiteY288" fmla="*/ 9610539 h 10564771"/>
                <a:gd name="connsiteX289" fmla="*/ 13902 w 11440818"/>
                <a:gd name="connsiteY289" fmla="*/ 9733369 h 10564771"/>
                <a:gd name="connsiteX290" fmla="*/ 8704 w 11440818"/>
                <a:gd name="connsiteY290" fmla="*/ 10504663 h 10564771"/>
                <a:gd name="connsiteX291" fmla="*/ 1694266 w 11440818"/>
                <a:gd name="connsiteY291" fmla="*/ 10502063 h 10564771"/>
                <a:gd name="connsiteX292" fmla="*/ 5172755 w 11440818"/>
                <a:gd name="connsiteY292" fmla="*/ 10500503 h 10564771"/>
                <a:gd name="connsiteX293" fmla="*/ 7083443 w 11440818"/>
                <a:gd name="connsiteY293" fmla="*/ 9637835 h 10564771"/>
                <a:gd name="connsiteX294" fmla="*/ 10126893 w 11440818"/>
                <a:gd name="connsiteY294" fmla="*/ 9610539 h 10564771"/>
                <a:gd name="connsiteX295" fmla="*/ 11054941 w 11440818"/>
                <a:gd name="connsiteY295" fmla="*/ 9583244 h 10564771"/>
                <a:gd name="connsiteX296" fmla="*/ 11423431 w 11440818"/>
                <a:gd name="connsiteY296" fmla="*/ 9583244 h 10564771"/>
                <a:gd name="connsiteX297" fmla="*/ 11382487 w 11440818"/>
                <a:gd name="connsiteY297" fmla="*/ 9378527 h 10564771"/>
                <a:gd name="connsiteX298" fmla="*/ 11396135 w 11440818"/>
                <a:gd name="connsiteY298" fmla="*/ 9269345 h 10564771"/>
                <a:gd name="connsiteX299" fmla="*/ 11273305 w 11440818"/>
                <a:gd name="connsiteY299" fmla="*/ 9105572 h 10564771"/>
                <a:gd name="connsiteX300" fmla="*/ 11205066 w 11440818"/>
                <a:gd name="connsiteY300" fmla="*/ 8887208 h 10564771"/>
                <a:gd name="connsiteX301" fmla="*/ 11164123 w 11440818"/>
                <a:gd name="connsiteY301" fmla="*/ 8723435 h 10564771"/>
                <a:gd name="connsiteX302" fmla="*/ 10973055 w 11440818"/>
                <a:gd name="connsiteY302" fmla="*/ 8505070 h 10564771"/>
                <a:gd name="connsiteX303" fmla="*/ 10713747 w 11440818"/>
                <a:gd name="connsiteY303" fmla="*/ 8450479 h 10564771"/>
                <a:gd name="connsiteX304" fmla="*/ 10604565 w 11440818"/>
                <a:gd name="connsiteY304" fmla="*/ 8286706 h 10564771"/>
                <a:gd name="connsiteX305" fmla="*/ 10427144 w 11440818"/>
                <a:gd name="connsiteY305" fmla="*/ 8109285 h 10564771"/>
                <a:gd name="connsiteX306" fmla="*/ 10304314 w 11440818"/>
                <a:gd name="connsiteY306" fmla="*/ 8041047 h 10564771"/>
                <a:gd name="connsiteX307" fmla="*/ 10154189 w 11440818"/>
                <a:gd name="connsiteY307" fmla="*/ 7945512 h 10564771"/>
                <a:gd name="connsiteX308" fmla="*/ 9853938 w 11440818"/>
                <a:gd name="connsiteY308" fmla="*/ 7918217 h 10564771"/>
                <a:gd name="connsiteX309" fmla="*/ 9649222 w 11440818"/>
                <a:gd name="connsiteY309" fmla="*/ 7809035 h 10564771"/>
                <a:gd name="connsiteX310" fmla="*/ 9389914 w 11440818"/>
                <a:gd name="connsiteY310" fmla="*/ 7713500 h 10564771"/>
                <a:gd name="connsiteX311" fmla="*/ 9321675 w 11440818"/>
                <a:gd name="connsiteY311" fmla="*/ 7549727 h 10564771"/>
                <a:gd name="connsiteX312" fmla="*/ 9198846 w 11440818"/>
                <a:gd name="connsiteY312" fmla="*/ 7413250 h 10564771"/>
                <a:gd name="connsiteX313" fmla="*/ 8871299 w 11440818"/>
                <a:gd name="connsiteY313" fmla="*/ 7263124 h 10564771"/>
                <a:gd name="connsiteX314" fmla="*/ 8571049 w 11440818"/>
                <a:gd name="connsiteY314" fmla="*/ 7003817 h 10564771"/>
                <a:gd name="connsiteX315" fmla="*/ 8107025 w 11440818"/>
                <a:gd name="connsiteY315" fmla="*/ 6485202 h 10564771"/>
                <a:gd name="connsiteX316" fmla="*/ 7629353 w 11440818"/>
                <a:gd name="connsiteY316" fmla="*/ 6007530 h 10564771"/>
                <a:gd name="connsiteX0" fmla="*/ 7629353 w 11440818"/>
                <a:gd name="connsiteY0" fmla="*/ 6007530 h 10541738"/>
                <a:gd name="connsiteX1" fmla="*/ 7479228 w 11440818"/>
                <a:gd name="connsiteY1" fmla="*/ 5830109 h 10541738"/>
                <a:gd name="connsiteX2" fmla="*/ 7329102 w 11440818"/>
                <a:gd name="connsiteY2" fmla="*/ 5761870 h 10541738"/>
                <a:gd name="connsiteX3" fmla="*/ 7165329 w 11440818"/>
                <a:gd name="connsiteY3" fmla="*/ 5611745 h 10541738"/>
                <a:gd name="connsiteX4" fmla="*/ 6987908 w 11440818"/>
                <a:gd name="connsiteY4" fmla="*/ 5502563 h 10541738"/>
                <a:gd name="connsiteX5" fmla="*/ 6728601 w 11440818"/>
                <a:gd name="connsiteY5" fmla="*/ 5475267 h 10541738"/>
                <a:gd name="connsiteX6" fmla="*/ 6510237 w 11440818"/>
                <a:gd name="connsiteY6" fmla="*/ 5379733 h 10541738"/>
                <a:gd name="connsiteX7" fmla="*/ 6332816 w 11440818"/>
                <a:gd name="connsiteY7" fmla="*/ 5175017 h 10541738"/>
                <a:gd name="connsiteX8" fmla="*/ 6114452 w 11440818"/>
                <a:gd name="connsiteY8" fmla="*/ 5038539 h 10541738"/>
                <a:gd name="connsiteX9" fmla="*/ 6073508 w 11440818"/>
                <a:gd name="connsiteY9" fmla="*/ 4915709 h 10541738"/>
                <a:gd name="connsiteX10" fmla="*/ 5977974 w 11440818"/>
                <a:gd name="connsiteY10" fmla="*/ 4820175 h 10541738"/>
                <a:gd name="connsiteX11" fmla="*/ 5841496 w 11440818"/>
                <a:gd name="connsiteY11" fmla="*/ 4943005 h 10541738"/>
                <a:gd name="connsiteX12" fmla="*/ 5595837 w 11440818"/>
                <a:gd name="connsiteY12" fmla="*/ 4874766 h 10541738"/>
                <a:gd name="connsiteX13" fmla="*/ 5418416 w 11440818"/>
                <a:gd name="connsiteY13" fmla="*/ 4861118 h 10541738"/>
                <a:gd name="connsiteX14" fmla="*/ 5336529 w 11440818"/>
                <a:gd name="connsiteY14" fmla="*/ 4670050 h 10541738"/>
                <a:gd name="connsiteX15" fmla="*/ 5240995 w 11440818"/>
                <a:gd name="connsiteY15" fmla="*/ 4506276 h 10541738"/>
                <a:gd name="connsiteX16" fmla="*/ 5240995 w 11440818"/>
                <a:gd name="connsiteY16" fmla="*/ 4369799 h 10541738"/>
                <a:gd name="connsiteX17" fmla="*/ 5118165 w 11440818"/>
                <a:gd name="connsiteY17" fmla="*/ 4233321 h 10541738"/>
                <a:gd name="connsiteX18" fmla="*/ 4899801 w 11440818"/>
                <a:gd name="connsiteY18" fmla="*/ 4151435 h 10541738"/>
                <a:gd name="connsiteX19" fmla="*/ 4708732 w 11440818"/>
                <a:gd name="connsiteY19" fmla="*/ 4083196 h 10541738"/>
                <a:gd name="connsiteX20" fmla="*/ 4463072 w 11440818"/>
                <a:gd name="connsiteY20" fmla="*/ 4083196 h 10541738"/>
                <a:gd name="connsiteX21" fmla="*/ 4367538 w 11440818"/>
                <a:gd name="connsiteY21" fmla="*/ 3919423 h 10541738"/>
                <a:gd name="connsiteX22" fmla="*/ 4381186 w 11440818"/>
                <a:gd name="connsiteY22" fmla="*/ 3823888 h 10541738"/>
                <a:gd name="connsiteX23" fmla="*/ 4599550 w 11440818"/>
                <a:gd name="connsiteY23" fmla="*/ 3782945 h 10541738"/>
                <a:gd name="connsiteX24" fmla="*/ 4776971 w 11440818"/>
                <a:gd name="connsiteY24" fmla="*/ 3769297 h 10541738"/>
                <a:gd name="connsiteX25" fmla="*/ 4831562 w 11440818"/>
                <a:gd name="connsiteY25" fmla="*/ 3714706 h 10541738"/>
                <a:gd name="connsiteX26" fmla="*/ 4736028 w 11440818"/>
                <a:gd name="connsiteY26" fmla="*/ 3673763 h 10541738"/>
                <a:gd name="connsiteX27" fmla="*/ 4654141 w 11440818"/>
                <a:gd name="connsiteY27" fmla="*/ 3632820 h 10541738"/>
                <a:gd name="connsiteX28" fmla="*/ 4654141 w 11440818"/>
                <a:gd name="connsiteY28" fmla="*/ 3550933 h 10541738"/>
                <a:gd name="connsiteX29" fmla="*/ 4558607 w 11440818"/>
                <a:gd name="connsiteY29" fmla="*/ 3578229 h 10541738"/>
                <a:gd name="connsiteX30" fmla="*/ 4517663 w 11440818"/>
                <a:gd name="connsiteY30" fmla="*/ 3509990 h 10541738"/>
                <a:gd name="connsiteX31" fmla="*/ 4626846 w 11440818"/>
                <a:gd name="connsiteY31" fmla="*/ 3359865 h 10541738"/>
                <a:gd name="connsiteX32" fmla="*/ 4776971 w 11440818"/>
                <a:gd name="connsiteY32" fmla="*/ 3469047 h 10541738"/>
                <a:gd name="connsiteX33" fmla="*/ 4927096 w 11440818"/>
                <a:gd name="connsiteY33" fmla="*/ 3496342 h 10541738"/>
                <a:gd name="connsiteX34" fmla="*/ 5022631 w 11440818"/>
                <a:gd name="connsiteY34" fmla="*/ 3537285 h 10541738"/>
                <a:gd name="connsiteX35" fmla="*/ 5104517 w 11440818"/>
                <a:gd name="connsiteY35" fmla="*/ 3564581 h 10541738"/>
                <a:gd name="connsiteX36" fmla="*/ 5090869 w 11440818"/>
                <a:gd name="connsiteY36" fmla="*/ 3769297 h 10541738"/>
                <a:gd name="connsiteX37" fmla="*/ 5309234 w 11440818"/>
                <a:gd name="connsiteY37" fmla="*/ 3796593 h 10541738"/>
                <a:gd name="connsiteX38" fmla="*/ 5336529 w 11440818"/>
                <a:gd name="connsiteY38" fmla="*/ 3714706 h 10541738"/>
                <a:gd name="connsiteX39" fmla="*/ 5213699 w 11440818"/>
                <a:gd name="connsiteY39" fmla="*/ 3632820 h 10541738"/>
                <a:gd name="connsiteX40" fmla="*/ 5254643 w 11440818"/>
                <a:gd name="connsiteY40" fmla="*/ 3591876 h 10541738"/>
                <a:gd name="connsiteX41" fmla="*/ 5418416 w 11440818"/>
                <a:gd name="connsiteY41" fmla="*/ 3605524 h 10541738"/>
                <a:gd name="connsiteX42" fmla="*/ 5582189 w 11440818"/>
                <a:gd name="connsiteY42" fmla="*/ 3578229 h 10541738"/>
                <a:gd name="connsiteX43" fmla="*/ 5786905 w 11440818"/>
                <a:gd name="connsiteY43" fmla="*/ 3591876 h 10541738"/>
                <a:gd name="connsiteX44" fmla="*/ 5691371 w 11440818"/>
                <a:gd name="connsiteY44" fmla="*/ 3373512 h 10541738"/>
                <a:gd name="connsiteX45" fmla="*/ 5677723 w 11440818"/>
                <a:gd name="connsiteY45" fmla="*/ 3155148 h 10541738"/>
                <a:gd name="connsiteX46" fmla="*/ 5718666 w 11440818"/>
                <a:gd name="connsiteY46" fmla="*/ 3032318 h 10541738"/>
                <a:gd name="connsiteX47" fmla="*/ 5800553 w 11440818"/>
                <a:gd name="connsiteY47" fmla="*/ 3196091 h 10541738"/>
                <a:gd name="connsiteX48" fmla="*/ 5841496 w 11440818"/>
                <a:gd name="connsiteY48" fmla="*/ 3018670 h 10541738"/>
                <a:gd name="connsiteX49" fmla="*/ 6018917 w 11440818"/>
                <a:gd name="connsiteY49" fmla="*/ 2936784 h 10541738"/>
                <a:gd name="connsiteX50" fmla="*/ 6114452 w 11440818"/>
                <a:gd name="connsiteY50" fmla="*/ 2622885 h 10541738"/>
                <a:gd name="connsiteX51" fmla="*/ 6073508 w 11440818"/>
                <a:gd name="connsiteY51" fmla="*/ 2363578 h 10541738"/>
                <a:gd name="connsiteX52" fmla="*/ 6264577 w 11440818"/>
                <a:gd name="connsiteY52" fmla="*/ 2172509 h 10541738"/>
                <a:gd name="connsiteX53" fmla="*/ 6305520 w 11440818"/>
                <a:gd name="connsiteY53" fmla="*/ 2349930 h 10541738"/>
                <a:gd name="connsiteX54" fmla="*/ 6305520 w 11440818"/>
                <a:gd name="connsiteY54" fmla="*/ 2513703 h 10541738"/>
                <a:gd name="connsiteX55" fmla="*/ 6291872 w 11440818"/>
                <a:gd name="connsiteY55" fmla="*/ 2691124 h 10541738"/>
                <a:gd name="connsiteX56" fmla="*/ 6414702 w 11440818"/>
                <a:gd name="connsiteY56" fmla="*/ 2813954 h 10541738"/>
                <a:gd name="connsiteX57" fmla="*/ 6523884 w 11440818"/>
                <a:gd name="connsiteY57" fmla="*/ 2909488 h 10541738"/>
                <a:gd name="connsiteX58" fmla="*/ 6510237 w 11440818"/>
                <a:gd name="connsiteY58" fmla="*/ 2732067 h 10541738"/>
                <a:gd name="connsiteX59" fmla="*/ 6660362 w 11440818"/>
                <a:gd name="connsiteY59" fmla="*/ 2813954 h 10541738"/>
                <a:gd name="connsiteX60" fmla="*/ 6510237 w 11440818"/>
                <a:gd name="connsiteY60" fmla="*/ 2581942 h 10541738"/>
                <a:gd name="connsiteX61" fmla="*/ 6387407 w 11440818"/>
                <a:gd name="connsiteY61" fmla="*/ 2609238 h 10541738"/>
                <a:gd name="connsiteX62" fmla="*/ 6401055 w 11440818"/>
                <a:gd name="connsiteY62" fmla="*/ 2486408 h 10541738"/>
                <a:gd name="connsiteX63" fmla="*/ 6605771 w 11440818"/>
                <a:gd name="connsiteY63" fmla="*/ 2513703 h 10541738"/>
                <a:gd name="connsiteX64" fmla="*/ 6455646 w 11440818"/>
                <a:gd name="connsiteY64" fmla="*/ 2363578 h 10541738"/>
                <a:gd name="connsiteX65" fmla="*/ 6469293 w 11440818"/>
                <a:gd name="connsiteY65" fmla="*/ 2145214 h 10541738"/>
                <a:gd name="connsiteX66" fmla="*/ 6564828 w 11440818"/>
                <a:gd name="connsiteY66" fmla="*/ 1995088 h 10541738"/>
                <a:gd name="connsiteX67" fmla="*/ 6728601 w 11440818"/>
                <a:gd name="connsiteY67" fmla="*/ 2213453 h 10541738"/>
                <a:gd name="connsiteX68" fmla="*/ 6919669 w 11440818"/>
                <a:gd name="connsiteY68" fmla="*/ 2268044 h 10541738"/>
                <a:gd name="connsiteX69" fmla="*/ 7042499 w 11440818"/>
                <a:gd name="connsiteY69" fmla="*/ 2281691 h 10541738"/>
                <a:gd name="connsiteX70" fmla="*/ 6960613 w 11440818"/>
                <a:gd name="connsiteY70" fmla="*/ 2131566 h 10541738"/>
                <a:gd name="connsiteX71" fmla="*/ 6728601 w 11440818"/>
                <a:gd name="connsiteY71" fmla="*/ 2036032 h 10541738"/>
                <a:gd name="connsiteX72" fmla="*/ 6605771 w 11440818"/>
                <a:gd name="connsiteY72" fmla="*/ 1858611 h 10541738"/>
                <a:gd name="connsiteX73" fmla="*/ 6360111 w 11440818"/>
                <a:gd name="connsiteY73" fmla="*/ 1681190 h 10541738"/>
                <a:gd name="connsiteX74" fmla="*/ 6237281 w 11440818"/>
                <a:gd name="connsiteY74" fmla="*/ 1763076 h 10541738"/>
                <a:gd name="connsiteX75" fmla="*/ 6059860 w 11440818"/>
                <a:gd name="connsiteY75" fmla="*/ 1599303 h 10541738"/>
                <a:gd name="connsiteX76" fmla="*/ 5991622 w 11440818"/>
                <a:gd name="connsiteY76" fmla="*/ 1394587 h 10541738"/>
                <a:gd name="connsiteX77" fmla="*/ 5868792 w 11440818"/>
                <a:gd name="connsiteY77" fmla="*/ 1203518 h 10541738"/>
                <a:gd name="connsiteX78" fmla="*/ 5841496 w 11440818"/>
                <a:gd name="connsiteY78" fmla="*/ 1094336 h 10541738"/>
                <a:gd name="connsiteX79" fmla="*/ 5950678 w 11440818"/>
                <a:gd name="connsiteY79" fmla="*/ 1094336 h 10541738"/>
                <a:gd name="connsiteX80" fmla="*/ 6169043 w 11440818"/>
                <a:gd name="connsiteY80" fmla="*/ 1176223 h 10541738"/>
                <a:gd name="connsiteX81" fmla="*/ 6387407 w 11440818"/>
                <a:gd name="connsiteY81" fmla="*/ 1107984 h 10541738"/>
                <a:gd name="connsiteX82" fmla="*/ 6537532 w 11440818"/>
                <a:gd name="connsiteY82" fmla="*/ 971506 h 10541738"/>
                <a:gd name="connsiteX83" fmla="*/ 6619419 w 11440818"/>
                <a:gd name="connsiteY83" fmla="*/ 916915 h 10541738"/>
                <a:gd name="connsiteX84" fmla="*/ 6646714 w 11440818"/>
                <a:gd name="connsiteY84" fmla="*/ 998802 h 10541738"/>
                <a:gd name="connsiteX85" fmla="*/ 6605771 w 11440818"/>
                <a:gd name="connsiteY85" fmla="*/ 1094336 h 10541738"/>
                <a:gd name="connsiteX86" fmla="*/ 6769544 w 11440818"/>
                <a:gd name="connsiteY86" fmla="*/ 1217166 h 10541738"/>
                <a:gd name="connsiteX87" fmla="*/ 6919669 w 11440818"/>
                <a:gd name="connsiteY87" fmla="*/ 1148927 h 10541738"/>
                <a:gd name="connsiteX88" fmla="*/ 7056147 w 11440818"/>
                <a:gd name="connsiteY88" fmla="*/ 1135279 h 10541738"/>
                <a:gd name="connsiteX89" fmla="*/ 7069795 w 11440818"/>
                <a:gd name="connsiteY89" fmla="*/ 957859 h 10541738"/>
                <a:gd name="connsiteX90" fmla="*/ 6919669 w 11440818"/>
                <a:gd name="connsiteY90" fmla="*/ 957859 h 10541738"/>
                <a:gd name="connsiteX91" fmla="*/ 6769544 w 11440818"/>
                <a:gd name="connsiteY91" fmla="*/ 1012450 h 10541738"/>
                <a:gd name="connsiteX92" fmla="*/ 6769544 w 11440818"/>
                <a:gd name="connsiteY92" fmla="*/ 835029 h 10541738"/>
                <a:gd name="connsiteX93" fmla="*/ 6946965 w 11440818"/>
                <a:gd name="connsiteY93" fmla="*/ 739494 h 10541738"/>
                <a:gd name="connsiteX94" fmla="*/ 7288159 w 11440818"/>
                <a:gd name="connsiteY94" fmla="*/ 684903 h 10541738"/>
                <a:gd name="connsiteX95" fmla="*/ 7465580 w 11440818"/>
                <a:gd name="connsiteY95" fmla="*/ 521130 h 10541738"/>
                <a:gd name="connsiteX96" fmla="*/ 7602057 w 11440818"/>
                <a:gd name="connsiteY96" fmla="*/ 425596 h 10541738"/>
                <a:gd name="connsiteX97" fmla="*/ 7820422 w 11440818"/>
                <a:gd name="connsiteY97" fmla="*/ 425596 h 10541738"/>
                <a:gd name="connsiteX98" fmla="*/ 7943252 w 11440818"/>
                <a:gd name="connsiteY98" fmla="*/ 289118 h 10541738"/>
                <a:gd name="connsiteX99" fmla="*/ 8161616 w 11440818"/>
                <a:gd name="connsiteY99" fmla="*/ 234527 h 10541738"/>
                <a:gd name="connsiteX100" fmla="*/ 7970547 w 11440818"/>
                <a:gd name="connsiteY100" fmla="*/ 138993 h 10541738"/>
                <a:gd name="connsiteX101" fmla="*/ 7834069 w 11440818"/>
                <a:gd name="connsiteY101" fmla="*/ 43459 h 10541738"/>
                <a:gd name="connsiteX102" fmla="*/ 7397341 w 11440818"/>
                <a:gd name="connsiteY102" fmla="*/ 2515 h 10541738"/>
                <a:gd name="connsiteX103" fmla="*/ 7410989 w 11440818"/>
                <a:gd name="connsiteY103" fmla="*/ 111697 h 10541738"/>
                <a:gd name="connsiteX104" fmla="*/ 7288159 w 11440818"/>
                <a:gd name="connsiteY104" fmla="*/ 152641 h 10541738"/>
                <a:gd name="connsiteX105" fmla="*/ 7110738 w 11440818"/>
                <a:gd name="connsiteY105" fmla="*/ 207232 h 10541738"/>
                <a:gd name="connsiteX106" fmla="*/ 6919669 w 11440818"/>
                <a:gd name="connsiteY106" fmla="*/ 248175 h 10541738"/>
                <a:gd name="connsiteX107" fmla="*/ 6919669 w 11440818"/>
                <a:gd name="connsiteY107" fmla="*/ 152641 h 10541738"/>
                <a:gd name="connsiteX108" fmla="*/ 7028852 w 11440818"/>
                <a:gd name="connsiteY108" fmla="*/ 84402 h 10541738"/>
                <a:gd name="connsiteX109" fmla="*/ 7028852 w 11440818"/>
                <a:gd name="connsiteY109" fmla="*/ 29811 h 10541738"/>
                <a:gd name="connsiteX110" fmla="*/ 6851431 w 11440818"/>
                <a:gd name="connsiteY110" fmla="*/ 98050 h 10541738"/>
                <a:gd name="connsiteX111" fmla="*/ 6810487 w 11440818"/>
                <a:gd name="connsiteY111" fmla="*/ 166288 h 10541738"/>
                <a:gd name="connsiteX112" fmla="*/ 6796840 w 11440818"/>
                <a:gd name="connsiteY112" fmla="*/ 261823 h 10541738"/>
                <a:gd name="connsiteX113" fmla="*/ 6701305 w 11440818"/>
                <a:gd name="connsiteY113" fmla="*/ 248175 h 10541738"/>
                <a:gd name="connsiteX114" fmla="*/ 6605771 w 11440818"/>
                <a:gd name="connsiteY114" fmla="*/ 248175 h 10541738"/>
                <a:gd name="connsiteX115" fmla="*/ 6455646 w 11440818"/>
                <a:gd name="connsiteY115" fmla="*/ 357357 h 10541738"/>
                <a:gd name="connsiteX116" fmla="*/ 6428350 w 11440818"/>
                <a:gd name="connsiteY116" fmla="*/ 357357 h 10541738"/>
                <a:gd name="connsiteX117" fmla="*/ 6373759 w 11440818"/>
                <a:gd name="connsiteY117" fmla="*/ 302766 h 10541738"/>
                <a:gd name="connsiteX118" fmla="*/ 6169043 w 11440818"/>
                <a:gd name="connsiteY118" fmla="*/ 330062 h 10541738"/>
                <a:gd name="connsiteX119" fmla="*/ 5977974 w 11440818"/>
                <a:gd name="connsiteY119" fmla="*/ 330062 h 10541738"/>
                <a:gd name="connsiteX120" fmla="*/ 5923383 w 11440818"/>
                <a:gd name="connsiteY120" fmla="*/ 371005 h 10541738"/>
                <a:gd name="connsiteX121" fmla="*/ 5650428 w 11440818"/>
                <a:gd name="connsiteY121" fmla="*/ 316414 h 10541738"/>
                <a:gd name="connsiteX122" fmla="*/ 5445711 w 11440818"/>
                <a:gd name="connsiteY122" fmla="*/ 493835 h 10541738"/>
                <a:gd name="connsiteX123" fmla="*/ 5432063 w 11440818"/>
                <a:gd name="connsiteY123" fmla="*/ 657608 h 10541738"/>
                <a:gd name="connsiteX124" fmla="*/ 5295586 w 11440818"/>
                <a:gd name="connsiteY124" fmla="*/ 712199 h 10541738"/>
                <a:gd name="connsiteX125" fmla="*/ 5281938 w 11440818"/>
                <a:gd name="connsiteY125" fmla="*/ 603017 h 10541738"/>
                <a:gd name="connsiteX126" fmla="*/ 5063574 w 11440818"/>
                <a:gd name="connsiteY126" fmla="*/ 725847 h 10541738"/>
                <a:gd name="connsiteX127" fmla="*/ 4940744 w 11440818"/>
                <a:gd name="connsiteY127" fmla="*/ 794085 h 10541738"/>
                <a:gd name="connsiteX128" fmla="*/ 4790619 w 11440818"/>
                <a:gd name="connsiteY128" fmla="*/ 794085 h 10541738"/>
                <a:gd name="connsiteX129" fmla="*/ 4790619 w 11440818"/>
                <a:gd name="connsiteY129" fmla="*/ 944211 h 10541738"/>
                <a:gd name="connsiteX130" fmla="*/ 4722380 w 11440818"/>
                <a:gd name="connsiteY130" fmla="*/ 1094336 h 10541738"/>
                <a:gd name="connsiteX131" fmla="*/ 4626846 w 11440818"/>
                <a:gd name="connsiteY131" fmla="*/ 1176223 h 10541738"/>
                <a:gd name="connsiteX132" fmla="*/ 4599550 w 11440818"/>
                <a:gd name="connsiteY132" fmla="*/ 1107984 h 10541738"/>
                <a:gd name="connsiteX133" fmla="*/ 4681437 w 11440818"/>
                <a:gd name="connsiteY133" fmla="*/ 998802 h 10541738"/>
                <a:gd name="connsiteX134" fmla="*/ 4585902 w 11440818"/>
                <a:gd name="connsiteY134" fmla="*/ 944211 h 10541738"/>
                <a:gd name="connsiteX135" fmla="*/ 4531311 w 11440818"/>
                <a:gd name="connsiteY135" fmla="*/ 848676 h 10541738"/>
                <a:gd name="connsiteX136" fmla="*/ 4381186 w 11440818"/>
                <a:gd name="connsiteY136" fmla="*/ 957859 h 10541738"/>
                <a:gd name="connsiteX137" fmla="*/ 4244708 w 11440818"/>
                <a:gd name="connsiteY137" fmla="*/ 957859 h 10541738"/>
                <a:gd name="connsiteX138" fmla="*/ 4135526 w 11440818"/>
                <a:gd name="connsiteY138" fmla="*/ 1053393 h 10541738"/>
                <a:gd name="connsiteX139" fmla="*/ 4039992 w 11440818"/>
                <a:gd name="connsiteY139" fmla="*/ 1148927 h 10541738"/>
                <a:gd name="connsiteX140" fmla="*/ 3971753 w 11440818"/>
                <a:gd name="connsiteY140" fmla="*/ 1203518 h 10541738"/>
                <a:gd name="connsiteX141" fmla="*/ 3958105 w 11440818"/>
                <a:gd name="connsiteY141" fmla="*/ 1094336 h 10541738"/>
                <a:gd name="connsiteX142" fmla="*/ 3794332 w 11440818"/>
                <a:gd name="connsiteY142" fmla="*/ 1107984 h 10541738"/>
                <a:gd name="connsiteX143" fmla="*/ 3589616 w 11440818"/>
                <a:gd name="connsiteY143" fmla="*/ 1107984 h 10541738"/>
                <a:gd name="connsiteX144" fmla="*/ 3357604 w 11440818"/>
                <a:gd name="connsiteY144" fmla="*/ 1121632 h 10541738"/>
                <a:gd name="connsiteX145" fmla="*/ 3180183 w 11440818"/>
                <a:gd name="connsiteY145" fmla="*/ 1203518 h 10541738"/>
                <a:gd name="connsiteX146" fmla="*/ 3111944 w 11440818"/>
                <a:gd name="connsiteY146" fmla="*/ 1326348 h 10541738"/>
                <a:gd name="connsiteX147" fmla="*/ 3016410 w 11440818"/>
                <a:gd name="connsiteY147" fmla="*/ 1408235 h 10541738"/>
                <a:gd name="connsiteX148" fmla="*/ 2866284 w 11440818"/>
                <a:gd name="connsiteY148" fmla="*/ 1326348 h 10541738"/>
                <a:gd name="connsiteX149" fmla="*/ 2838989 w 11440818"/>
                <a:gd name="connsiteY149" fmla="*/ 1148927 h 10541738"/>
                <a:gd name="connsiteX150" fmla="*/ 2716159 w 11440818"/>
                <a:gd name="connsiteY150" fmla="*/ 971506 h 10541738"/>
                <a:gd name="connsiteX151" fmla="*/ 2675216 w 11440818"/>
                <a:gd name="connsiteY151" fmla="*/ 1121632 h 10541738"/>
                <a:gd name="connsiteX152" fmla="*/ 2702511 w 11440818"/>
                <a:gd name="connsiteY152" fmla="*/ 1285405 h 10541738"/>
                <a:gd name="connsiteX153" fmla="*/ 2743455 w 11440818"/>
                <a:gd name="connsiteY153" fmla="*/ 1490121 h 10541738"/>
                <a:gd name="connsiteX154" fmla="*/ 2784398 w 11440818"/>
                <a:gd name="connsiteY154" fmla="*/ 1612951 h 10541738"/>
                <a:gd name="connsiteX155" fmla="*/ 2770750 w 11440818"/>
                <a:gd name="connsiteY155" fmla="*/ 1708485 h 10541738"/>
                <a:gd name="connsiteX156" fmla="*/ 2593329 w 11440818"/>
                <a:gd name="connsiteY156" fmla="*/ 1844963 h 10541738"/>
                <a:gd name="connsiteX157" fmla="*/ 2402260 w 11440818"/>
                <a:gd name="connsiteY157" fmla="*/ 1940497 h 10541738"/>
                <a:gd name="connsiteX158" fmla="*/ 2470499 w 11440818"/>
                <a:gd name="connsiteY158" fmla="*/ 1817667 h 10541738"/>
                <a:gd name="connsiteX159" fmla="*/ 2634272 w 11440818"/>
                <a:gd name="connsiteY159" fmla="*/ 1694838 h 10541738"/>
                <a:gd name="connsiteX160" fmla="*/ 2634272 w 11440818"/>
                <a:gd name="connsiteY160" fmla="*/ 1544712 h 10541738"/>
                <a:gd name="connsiteX161" fmla="*/ 2593329 w 11440818"/>
                <a:gd name="connsiteY161" fmla="*/ 1312700 h 10541738"/>
                <a:gd name="connsiteX162" fmla="*/ 2538738 w 11440818"/>
                <a:gd name="connsiteY162" fmla="*/ 1312700 h 10541738"/>
                <a:gd name="connsiteX163" fmla="*/ 2456852 w 11440818"/>
                <a:gd name="connsiteY163" fmla="*/ 1421882 h 10541738"/>
                <a:gd name="connsiteX164" fmla="*/ 2361317 w 11440818"/>
                <a:gd name="connsiteY164" fmla="*/ 1490121 h 10541738"/>
                <a:gd name="connsiteX165" fmla="*/ 2456852 w 11440818"/>
                <a:gd name="connsiteY165" fmla="*/ 1585656 h 10541738"/>
                <a:gd name="connsiteX166" fmla="*/ 2320374 w 11440818"/>
                <a:gd name="connsiteY166" fmla="*/ 1722133 h 10541738"/>
                <a:gd name="connsiteX167" fmla="*/ 2156601 w 11440818"/>
                <a:gd name="connsiteY167" fmla="*/ 1735781 h 10541738"/>
                <a:gd name="connsiteX168" fmla="*/ 2074714 w 11440818"/>
                <a:gd name="connsiteY168" fmla="*/ 1804020 h 10541738"/>
                <a:gd name="connsiteX169" fmla="*/ 2033771 w 11440818"/>
                <a:gd name="connsiteY169" fmla="*/ 1913202 h 10541738"/>
                <a:gd name="connsiteX170" fmla="*/ 1924589 w 11440818"/>
                <a:gd name="connsiteY170" fmla="*/ 1872259 h 10541738"/>
                <a:gd name="connsiteX171" fmla="*/ 1774463 w 11440818"/>
                <a:gd name="connsiteY171" fmla="*/ 1913202 h 10541738"/>
                <a:gd name="connsiteX172" fmla="*/ 1624338 w 11440818"/>
                <a:gd name="connsiteY172" fmla="*/ 1913202 h 10541738"/>
                <a:gd name="connsiteX173" fmla="*/ 1556099 w 11440818"/>
                <a:gd name="connsiteY173" fmla="*/ 1831315 h 10541738"/>
                <a:gd name="connsiteX174" fmla="*/ 1419622 w 11440818"/>
                <a:gd name="connsiteY174" fmla="*/ 1722133 h 10541738"/>
                <a:gd name="connsiteX175" fmla="*/ 1337735 w 11440818"/>
                <a:gd name="connsiteY175" fmla="*/ 1776724 h 10541738"/>
                <a:gd name="connsiteX176" fmla="*/ 1255849 w 11440818"/>
                <a:gd name="connsiteY176" fmla="*/ 1612951 h 10541738"/>
                <a:gd name="connsiteX177" fmla="*/ 1092075 w 11440818"/>
                <a:gd name="connsiteY177" fmla="*/ 1612951 h 10541738"/>
                <a:gd name="connsiteX178" fmla="*/ 1119371 w 11440818"/>
                <a:gd name="connsiteY178" fmla="*/ 1694838 h 10541738"/>
                <a:gd name="connsiteX179" fmla="*/ 1078428 w 11440818"/>
                <a:gd name="connsiteY179" fmla="*/ 1790372 h 10541738"/>
                <a:gd name="connsiteX180" fmla="*/ 1051132 w 11440818"/>
                <a:gd name="connsiteY180" fmla="*/ 1844963 h 10541738"/>
                <a:gd name="connsiteX181" fmla="*/ 914655 w 11440818"/>
                <a:gd name="connsiteY181" fmla="*/ 1735781 h 10541738"/>
                <a:gd name="connsiteX182" fmla="*/ 819120 w 11440818"/>
                <a:gd name="connsiteY182" fmla="*/ 1694838 h 10541738"/>
                <a:gd name="connsiteX183" fmla="*/ 655347 w 11440818"/>
                <a:gd name="connsiteY183" fmla="*/ 1708485 h 10541738"/>
                <a:gd name="connsiteX184" fmla="*/ 628052 w 11440818"/>
                <a:gd name="connsiteY184" fmla="*/ 1817667 h 10541738"/>
                <a:gd name="connsiteX185" fmla="*/ 737234 w 11440818"/>
                <a:gd name="connsiteY185" fmla="*/ 1885906 h 10541738"/>
                <a:gd name="connsiteX186" fmla="*/ 764529 w 11440818"/>
                <a:gd name="connsiteY186" fmla="*/ 2022384 h 10541738"/>
                <a:gd name="connsiteX187" fmla="*/ 969246 w 11440818"/>
                <a:gd name="connsiteY187" fmla="*/ 2104270 h 10541738"/>
                <a:gd name="connsiteX188" fmla="*/ 928302 w 11440818"/>
                <a:gd name="connsiteY188" fmla="*/ 1954145 h 10541738"/>
                <a:gd name="connsiteX189" fmla="*/ 1010189 w 11440818"/>
                <a:gd name="connsiteY189" fmla="*/ 1967793 h 10541738"/>
                <a:gd name="connsiteX190" fmla="*/ 1078428 w 11440818"/>
                <a:gd name="connsiteY190" fmla="*/ 2076975 h 10541738"/>
                <a:gd name="connsiteX191" fmla="*/ 1160314 w 11440818"/>
                <a:gd name="connsiteY191" fmla="*/ 2336282 h 10541738"/>
                <a:gd name="connsiteX192" fmla="*/ 1269496 w 11440818"/>
                <a:gd name="connsiteY192" fmla="*/ 2295339 h 10541738"/>
                <a:gd name="connsiteX193" fmla="*/ 1228553 w 11440818"/>
                <a:gd name="connsiteY193" fmla="*/ 2104270 h 10541738"/>
                <a:gd name="connsiteX194" fmla="*/ 1324087 w 11440818"/>
                <a:gd name="connsiteY194" fmla="*/ 2131566 h 10541738"/>
                <a:gd name="connsiteX195" fmla="*/ 1515156 w 11440818"/>
                <a:gd name="connsiteY195" fmla="*/ 2254396 h 10541738"/>
                <a:gd name="connsiteX196" fmla="*/ 1583395 w 11440818"/>
                <a:gd name="connsiteY196" fmla="*/ 2349930 h 10541738"/>
                <a:gd name="connsiteX197" fmla="*/ 1597043 w 11440818"/>
                <a:gd name="connsiteY197" fmla="*/ 2363578 h 10541738"/>
                <a:gd name="connsiteX198" fmla="*/ 1747168 w 11440818"/>
                <a:gd name="connsiteY198" fmla="*/ 2268044 h 10541738"/>
                <a:gd name="connsiteX199" fmla="*/ 1651634 w 11440818"/>
                <a:gd name="connsiteY199" fmla="*/ 2568294 h 10541738"/>
                <a:gd name="connsiteX200" fmla="*/ 1883646 w 11440818"/>
                <a:gd name="connsiteY200" fmla="*/ 2336282 h 10541738"/>
                <a:gd name="connsiteX201" fmla="*/ 1883646 w 11440818"/>
                <a:gd name="connsiteY201" fmla="*/ 2199805 h 10541738"/>
                <a:gd name="connsiteX202" fmla="*/ 1951884 w 11440818"/>
                <a:gd name="connsiteY202" fmla="*/ 2268044 h 10541738"/>
                <a:gd name="connsiteX203" fmla="*/ 1897293 w 11440818"/>
                <a:gd name="connsiteY203" fmla="*/ 2459112 h 10541738"/>
                <a:gd name="connsiteX204" fmla="*/ 1692577 w 11440818"/>
                <a:gd name="connsiteY204" fmla="*/ 2622885 h 10541738"/>
                <a:gd name="connsiteX205" fmla="*/ 1692577 w 11440818"/>
                <a:gd name="connsiteY205" fmla="*/ 2691124 h 10541738"/>
                <a:gd name="connsiteX206" fmla="*/ 1897293 w 11440818"/>
                <a:gd name="connsiteY206" fmla="*/ 2581942 h 10541738"/>
                <a:gd name="connsiteX207" fmla="*/ 1842702 w 11440818"/>
                <a:gd name="connsiteY207" fmla="*/ 2745715 h 10541738"/>
                <a:gd name="connsiteX208" fmla="*/ 1965532 w 11440818"/>
                <a:gd name="connsiteY208" fmla="*/ 2677476 h 10541738"/>
                <a:gd name="connsiteX209" fmla="*/ 1979180 w 11440818"/>
                <a:gd name="connsiteY209" fmla="*/ 2786659 h 10541738"/>
                <a:gd name="connsiteX210" fmla="*/ 2115657 w 11440818"/>
                <a:gd name="connsiteY210" fmla="*/ 2786659 h 10541738"/>
                <a:gd name="connsiteX211" fmla="*/ 2265783 w 11440818"/>
                <a:gd name="connsiteY211" fmla="*/ 2991375 h 10541738"/>
                <a:gd name="connsiteX212" fmla="*/ 2320374 w 11440818"/>
                <a:gd name="connsiteY212" fmla="*/ 3155148 h 10541738"/>
                <a:gd name="connsiteX213" fmla="*/ 2197544 w 11440818"/>
                <a:gd name="connsiteY213" fmla="*/ 3277978 h 10541738"/>
                <a:gd name="connsiteX214" fmla="*/ 2156601 w 11440818"/>
                <a:gd name="connsiteY214" fmla="*/ 3373512 h 10541738"/>
                <a:gd name="connsiteX215" fmla="*/ 2265783 w 11440818"/>
                <a:gd name="connsiteY215" fmla="*/ 3414456 h 10541738"/>
                <a:gd name="connsiteX216" fmla="*/ 2388613 w 11440818"/>
                <a:gd name="connsiteY216" fmla="*/ 3373512 h 10541738"/>
                <a:gd name="connsiteX217" fmla="*/ 2415908 w 11440818"/>
                <a:gd name="connsiteY217" fmla="*/ 3482694 h 10541738"/>
                <a:gd name="connsiteX218" fmla="*/ 2538738 w 11440818"/>
                <a:gd name="connsiteY218" fmla="*/ 3482694 h 10541738"/>
                <a:gd name="connsiteX219" fmla="*/ 2634272 w 11440818"/>
                <a:gd name="connsiteY219" fmla="*/ 3578229 h 10541738"/>
                <a:gd name="connsiteX220" fmla="*/ 2743455 w 11440818"/>
                <a:gd name="connsiteY220" fmla="*/ 3632820 h 10541738"/>
                <a:gd name="connsiteX221" fmla="*/ 2798046 w 11440818"/>
                <a:gd name="connsiteY221" fmla="*/ 3605524 h 10541738"/>
                <a:gd name="connsiteX222" fmla="*/ 2729807 w 11440818"/>
                <a:gd name="connsiteY222" fmla="*/ 3550933 h 10541738"/>
                <a:gd name="connsiteX223" fmla="*/ 2552386 w 11440818"/>
                <a:gd name="connsiteY223" fmla="*/ 3346217 h 10541738"/>
                <a:gd name="connsiteX224" fmla="*/ 2320374 w 11440818"/>
                <a:gd name="connsiteY224" fmla="*/ 2895841 h 10541738"/>
                <a:gd name="connsiteX225" fmla="*/ 2170249 w 11440818"/>
                <a:gd name="connsiteY225" fmla="*/ 2636533 h 10541738"/>
                <a:gd name="connsiteX226" fmla="*/ 2074714 w 11440818"/>
                <a:gd name="connsiteY226" fmla="*/ 2459112 h 10541738"/>
                <a:gd name="connsiteX227" fmla="*/ 2047419 w 11440818"/>
                <a:gd name="connsiteY227" fmla="*/ 2295339 h 10541738"/>
                <a:gd name="connsiteX228" fmla="*/ 2047419 w 11440818"/>
                <a:gd name="connsiteY228" fmla="*/ 2186157 h 10541738"/>
                <a:gd name="connsiteX229" fmla="*/ 1992828 w 11440818"/>
                <a:gd name="connsiteY229" fmla="*/ 2131566 h 10541738"/>
                <a:gd name="connsiteX230" fmla="*/ 2088362 w 11440818"/>
                <a:gd name="connsiteY230" fmla="*/ 2063327 h 10541738"/>
                <a:gd name="connsiteX231" fmla="*/ 2129305 w 11440818"/>
                <a:gd name="connsiteY231" fmla="*/ 2213453 h 10541738"/>
                <a:gd name="connsiteX232" fmla="*/ 2211192 w 11440818"/>
                <a:gd name="connsiteY232" fmla="*/ 2431817 h 10541738"/>
                <a:gd name="connsiteX233" fmla="*/ 2306726 w 11440818"/>
                <a:gd name="connsiteY233" fmla="*/ 2732067 h 10541738"/>
                <a:gd name="connsiteX234" fmla="*/ 2702511 w 11440818"/>
                <a:gd name="connsiteY234" fmla="*/ 3359865 h 10541738"/>
                <a:gd name="connsiteX235" fmla="*/ 2948171 w 11440818"/>
                <a:gd name="connsiteY235" fmla="*/ 3550933 h 10541738"/>
                <a:gd name="connsiteX236" fmla="*/ 3152887 w 11440818"/>
                <a:gd name="connsiteY236" fmla="*/ 3550933 h 10541738"/>
                <a:gd name="connsiteX237" fmla="*/ 3248422 w 11440818"/>
                <a:gd name="connsiteY237" fmla="*/ 3359865 h 10541738"/>
                <a:gd name="connsiteX238" fmla="*/ 3384899 w 11440818"/>
                <a:gd name="connsiteY238" fmla="*/ 3237035 h 10541738"/>
                <a:gd name="connsiteX239" fmla="*/ 3453138 w 11440818"/>
                <a:gd name="connsiteY239" fmla="*/ 3264330 h 10541738"/>
                <a:gd name="connsiteX240" fmla="*/ 3398547 w 11440818"/>
                <a:gd name="connsiteY240" fmla="*/ 3414456 h 10541738"/>
                <a:gd name="connsiteX241" fmla="*/ 3548672 w 11440818"/>
                <a:gd name="connsiteY241" fmla="*/ 3455399 h 10541738"/>
                <a:gd name="connsiteX242" fmla="*/ 3780684 w 11440818"/>
                <a:gd name="connsiteY242" fmla="*/ 3332569 h 10541738"/>
                <a:gd name="connsiteX243" fmla="*/ 3999049 w 11440818"/>
                <a:gd name="connsiteY243" fmla="*/ 3305273 h 10541738"/>
                <a:gd name="connsiteX244" fmla="*/ 4190117 w 11440818"/>
                <a:gd name="connsiteY244" fmla="*/ 3359865 h 10541738"/>
                <a:gd name="connsiteX245" fmla="*/ 4340243 w 11440818"/>
                <a:gd name="connsiteY245" fmla="*/ 3373512 h 10541738"/>
                <a:gd name="connsiteX246" fmla="*/ 4435777 w 11440818"/>
                <a:gd name="connsiteY246" fmla="*/ 3400808 h 10541738"/>
                <a:gd name="connsiteX247" fmla="*/ 4435777 w 11440818"/>
                <a:gd name="connsiteY247" fmla="*/ 3509990 h 10541738"/>
                <a:gd name="connsiteX248" fmla="*/ 4353890 w 11440818"/>
                <a:gd name="connsiteY248" fmla="*/ 3673763 h 10541738"/>
                <a:gd name="connsiteX249" fmla="*/ 4326595 w 11440818"/>
                <a:gd name="connsiteY249" fmla="*/ 3564581 h 10541738"/>
                <a:gd name="connsiteX250" fmla="*/ 4162822 w 11440818"/>
                <a:gd name="connsiteY250" fmla="*/ 3619172 h 10541738"/>
                <a:gd name="connsiteX251" fmla="*/ 4108231 w 11440818"/>
                <a:gd name="connsiteY251" fmla="*/ 3728354 h 10541738"/>
                <a:gd name="connsiteX252" fmla="*/ 4108231 w 11440818"/>
                <a:gd name="connsiteY252" fmla="*/ 3864832 h 10541738"/>
                <a:gd name="connsiteX253" fmla="*/ 4149174 w 11440818"/>
                <a:gd name="connsiteY253" fmla="*/ 4083196 h 10541738"/>
                <a:gd name="connsiteX254" fmla="*/ 3958105 w 11440818"/>
                <a:gd name="connsiteY254" fmla="*/ 4096844 h 10541738"/>
                <a:gd name="connsiteX255" fmla="*/ 3821628 w 11440818"/>
                <a:gd name="connsiteY255" fmla="*/ 4151435 h 10541738"/>
                <a:gd name="connsiteX256" fmla="*/ 3548672 w 11440818"/>
                <a:gd name="connsiteY256" fmla="*/ 4124139 h 10541738"/>
                <a:gd name="connsiteX257" fmla="*/ 3275717 w 11440818"/>
                <a:gd name="connsiteY257" fmla="*/ 4137787 h 10541738"/>
                <a:gd name="connsiteX258" fmla="*/ 3207478 w 11440818"/>
                <a:gd name="connsiteY258" fmla="*/ 4042253 h 10541738"/>
                <a:gd name="connsiteX259" fmla="*/ 2961819 w 11440818"/>
                <a:gd name="connsiteY259" fmla="*/ 3878479 h 10541738"/>
                <a:gd name="connsiteX260" fmla="*/ 2716159 w 11440818"/>
                <a:gd name="connsiteY260" fmla="*/ 3946718 h 10541738"/>
                <a:gd name="connsiteX261" fmla="*/ 2716159 w 11440818"/>
                <a:gd name="connsiteY261" fmla="*/ 4096844 h 10541738"/>
                <a:gd name="connsiteX262" fmla="*/ 2620625 w 11440818"/>
                <a:gd name="connsiteY262" fmla="*/ 4246969 h 10541738"/>
                <a:gd name="connsiteX263" fmla="*/ 2525090 w 11440818"/>
                <a:gd name="connsiteY263" fmla="*/ 4178730 h 10541738"/>
                <a:gd name="connsiteX264" fmla="*/ 2402260 w 11440818"/>
                <a:gd name="connsiteY264" fmla="*/ 4274265 h 10541738"/>
                <a:gd name="connsiteX265" fmla="*/ 2347669 w 11440818"/>
                <a:gd name="connsiteY265" fmla="*/ 4369799 h 10541738"/>
                <a:gd name="connsiteX266" fmla="*/ 2238487 w 11440818"/>
                <a:gd name="connsiteY266" fmla="*/ 4438038 h 10541738"/>
                <a:gd name="connsiteX267" fmla="*/ 2088362 w 11440818"/>
                <a:gd name="connsiteY267" fmla="*/ 4356151 h 10541738"/>
                <a:gd name="connsiteX268" fmla="*/ 1910941 w 11440818"/>
                <a:gd name="connsiteY268" fmla="*/ 4424390 h 10541738"/>
                <a:gd name="connsiteX269" fmla="*/ 1474213 w 11440818"/>
                <a:gd name="connsiteY269" fmla="*/ 4547220 h 10541738"/>
                <a:gd name="connsiteX270" fmla="*/ 1351383 w 11440818"/>
                <a:gd name="connsiteY270" fmla="*/ 4642754 h 10541738"/>
                <a:gd name="connsiteX271" fmla="*/ 1269496 w 11440818"/>
                <a:gd name="connsiteY271" fmla="*/ 4874766 h 10541738"/>
                <a:gd name="connsiteX272" fmla="*/ 1119371 w 11440818"/>
                <a:gd name="connsiteY272" fmla="*/ 4970300 h 10541738"/>
                <a:gd name="connsiteX273" fmla="*/ 1105723 w 11440818"/>
                <a:gd name="connsiteY273" fmla="*/ 5065835 h 10541738"/>
                <a:gd name="connsiteX274" fmla="*/ 982893 w 11440818"/>
                <a:gd name="connsiteY274" fmla="*/ 4997596 h 10541738"/>
                <a:gd name="connsiteX275" fmla="*/ 887359 w 11440818"/>
                <a:gd name="connsiteY275" fmla="*/ 5065835 h 10541738"/>
                <a:gd name="connsiteX276" fmla="*/ 778177 w 11440818"/>
                <a:gd name="connsiteY276" fmla="*/ 5202312 h 10541738"/>
                <a:gd name="connsiteX277" fmla="*/ 628052 w 11440818"/>
                <a:gd name="connsiteY277" fmla="*/ 5147721 h 10541738"/>
                <a:gd name="connsiteX278" fmla="*/ 450631 w 11440818"/>
                <a:gd name="connsiteY278" fmla="*/ 5120426 h 10541738"/>
                <a:gd name="connsiteX279" fmla="*/ 273210 w 11440818"/>
                <a:gd name="connsiteY279" fmla="*/ 5011244 h 10541738"/>
                <a:gd name="connsiteX280" fmla="*/ 177675 w 11440818"/>
                <a:gd name="connsiteY280" fmla="*/ 4929357 h 10541738"/>
                <a:gd name="connsiteX281" fmla="*/ 82141 w 11440818"/>
                <a:gd name="connsiteY281" fmla="*/ 4929357 h 10541738"/>
                <a:gd name="connsiteX282" fmla="*/ 41198 w 11440818"/>
                <a:gd name="connsiteY282" fmla="*/ 4943005 h 10541738"/>
                <a:gd name="connsiteX283" fmla="*/ 27550 w 11440818"/>
                <a:gd name="connsiteY283" fmla="*/ 4956653 h 10541738"/>
                <a:gd name="connsiteX284" fmla="*/ 27550 w 11440818"/>
                <a:gd name="connsiteY284" fmla="*/ 5229608 h 10541738"/>
                <a:gd name="connsiteX285" fmla="*/ 27550 w 11440818"/>
                <a:gd name="connsiteY285" fmla="*/ 7072056 h 10541738"/>
                <a:gd name="connsiteX286" fmla="*/ 27550 w 11440818"/>
                <a:gd name="connsiteY286" fmla="*/ 7740796 h 10541738"/>
                <a:gd name="connsiteX287" fmla="*/ 255 w 11440818"/>
                <a:gd name="connsiteY287" fmla="*/ 9119220 h 10541738"/>
                <a:gd name="connsiteX288" fmla="*/ 13902 w 11440818"/>
                <a:gd name="connsiteY288" fmla="*/ 9610539 h 10541738"/>
                <a:gd name="connsiteX289" fmla="*/ 13902 w 11440818"/>
                <a:gd name="connsiteY289" fmla="*/ 9733369 h 10541738"/>
                <a:gd name="connsiteX290" fmla="*/ 8704 w 11440818"/>
                <a:gd name="connsiteY290" fmla="*/ 10504663 h 10541738"/>
                <a:gd name="connsiteX291" fmla="*/ 1694266 w 11440818"/>
                <a:gd name="connsiteY291" fmla="*/ 10502063 h 10541738"/>
                <a:gd name="connsiteX292" fmla="*/ 5172755 w 11440818"/>
                <a:gd name="connsiteY292" fmla="*/ 10500503 h 10541738"/>
                <a:gd name="connsiteX293" fmla="*/ 7083443 w 11440818"/>
                <a:gd name="connsiteY293" fmla="*/ 9637835 h 10541738"/>
                <a:gd name="connsiteX294" fmla="*/ 10126893 w 11440818"/>
                <a:gd name="connsiteY294" fmla="*/ 9610539 h 10541738"/>
                <a:gd name="connsiteX295" fmla="*/ 11054941 w 11440818"/>
                <a:gd name="connsiteY295" fmla="*/ 9583244 h 10541738"/>
                <a:gd name="connsiteX296" fmla="*/ 11423431 w 11440818"/>
                <a:gd name="connsiteY296" fmla="*/ 9583244 h 10541738"/>
                <a:gd name="connsiteX297" fmla="*/ 11382487 w 11440818"/>
                <a:gd name="connsiteY297" fmla="*/ 9378527 h 10541738"/>
                <a:gd name="connsiteX298" fmla="*/ 11396135 w 11440818"/>
                <a:gd name="connsiteY298" fmla="*/ 9269345 h 10541738"/>
                <a:gd name="connsiteX299" fmla="*/ 11273305 w 11440818"/>
                <a:gd name="connsiteY299" fmla="*/ 9105572 h 10541738"/>
                <a:gd name="connsiteX300" fmla="*/ 11205066 w 11440818"/>
                <a:gd name="connsiteY300" fmla="*/ 8887208 h 10541738"/>
                <a:gd name="connsiteX301" fmla="*/ 11164123 w 11440818"/>
                <a:gd name="connsiteY301" fmla="*/ 8723435 h 10541738"/>
                <a:gd name="connsiteX302" fmla="*/ 10973055 w 11440818"/>
                <a:gd name="connsiteY302" fmla="*/ 8505070 h 10541738"/>
                <a:gd name="connsiteX303" fmla="*/ 10713747 w 11440818"/>
                <a:gd name="connsiteY303" fmla="*/ 8450479 h 10541738"/>
                <a:gd name="connsiteX304" fmla="*/ 10604565 w 11440818"/>
                <a:gd name="connsiteY304" fmla="*/ 8286706 h 10541738"/>
                <a:gd name="connsiteX305" fmla="*/ 10427144 w 11440818"/>
                <a:gd name="connsiteY305" fmla="*/ 8109285 h 10541738"/>
                <a:gd name="connsiteX306" fmla="*/ 10304314 w 11440818"/>
                <a:gd name="connsiteY306" fmla="*/ 8041047 h 10541738"/>
                <a:gd name="connsiteX307" fmla="*/ 10154189 w 11440818"/>
                <a:gd name="connsiteY307" fmla="*/ 7945512 h 10541738"/>
                <a:gd name="connsiteX308" fmla="*/ 9853938 w 11440818"/>
                <a:gd name="connsiteY308" fmla="*/ 7918217 h 10541738"/>
                <a:gd name="connsiteX309" fmla="*/ 9649222 w 11440818"/>
                <a:gd name="connsiteY309" fmla="*/ 7809035 h 10541738"/>
                <a:gd name="connsiteX310" fmla="*/ 9389914 w 11440818"/>
                <a:gd name="connsiteY310" fmla="*/ 7713500 h 10541738"/>
                <a:gd name="connsiteX311" fmla="*/ 9321675 w 11440818"/>
                <a:gd name="connsiteY311" fmla="*/ 7549727 h 10541738"/>
                <a:gd name="connsiteX312" fmla="*/ 9198846 w 11440818"/>
                <a:gd name="connsiteY312" fmla="*/ 7413250 h 10541738"/>
                <a:gd name="connsiteX313" fmla="*/ 8871299 w 11440818"/>
                <a:gd name="connsiteY313" fmla="*/ 7263124 h 10541738"/>
                <a:gd name="connsiteX314" fmla="*/ 8571049 w 11440818"/>
                <a:gd name="connsiteY314" fmla="*/ 7003817 h 10541738"/>
                <a:gd name="connsiteX315" fmla="*/ 8107025 w 11440818"/>
                <a:gd name="connsiteY315" fmla="*/ 6485202 h 10541738"/>
                <a:gd name="connsiteX316" fmla="*/ 7629353 w 11440818"/>
                <a:gd name="connsiteY316" fmla="*/ 6007530 h 10541738"/>
                <a:gd name="connsiteX0" fmla="*/ 7629353 w 11440818"/>
                <a:gd name="connsiteY0" fmla="*/ 6007530 h 10541738"/>
                <a:gd name="connsiteX1" fmla="*/ 7479228 w 11440818"/>
                <a:gd name="connsiteY1" fmla="*/ 5830109 h 10541738"/>
                <a:gd name="connsiteX2" fmla="*/ 7329102 w 11440818"/>
                <a:gd name="connsiteY2" fmla="*/ 5761870 h 10541738"/>
                <a:gd name="connsiteX3" fmla="*/ 7165329 w 11440818"/>
                <a:gd name="connsiteY3" fmla="*/ 5611745 h 10541738"/>
                <a:gd name="connsiteX4" fmla="*/ 6987908 w 11440818"/>
                <a:gd name="connsiteY4" fmla="*/ 5502563 h 10541738"/>
                <a:gd name="connsiteX5" fmla="*/ 6728601 w 11440818"/>
                <a:gd name="connsiteY5" fmla="*/ 5475267 h 10541738"/>
                <a:gd name="connsiteX6" fmla="*/ 6510237 w 11440818"/>
                <a:gd name="connsiteY6" fmla="*/ 5379733 h 10541738"/>
                <a:gd name="connsiteX7" fmla="*/ 6332816 w 11440818"/>
                <a:gd name="connsiteY7" fmla="*/ 5175017 h 10541738"/>
                <a:gd name="connsiteX8" fmla="*/ 6114452 w 11440818"/>
                <a:gd name="connsiteY8" fmla="*/ 5038539 h 10541738"/>
                <a:gd name="connsiteX9" fmla="*/ 6073508 w 11440818"/>
                <a:gd name="connsiteY9" fmla="*/ 4915709 h 10541738"/>
                <a:gd name="connsiteX10" fmla="*/ 5977974 w 11440818"/>
                <a:gd name="connsiteY10" fmla="*/ 4820175 h 10541738"/>
                <a:gd name="connsiteX11" fmla="*/ 5841496 w 11440818"/>
                <a:gd name="connsiteY11" fmla="*/ 4943005 h 10541738"/>
                <a:gd name="connsiteX12" fmla="*/ 5595837 w 11440818"/>
                <a:gd name="connsiteY12" fmla="*/ 4874766 h 10541738"/>
                <a:gd name="connsiteX13" fmla="*/ 5418416 w 11440818"/>
                <a:gd name="connsiteY13" fmla="*/ 4861118 h 10541738"/>
                <a:gd name="connsiteX14" fmla="*/ 5336529 w 11440818"/>
                <a:gd name="connsiteY14" fmla="*/ 4670050 h 10541738"/>
                <a:gd name="connsiteX15" fmla="*/ 5240995 w 11440818"/>
                <a:gd name="connsiteY15" fmla="*/ 4506276 h 10541738"/>
                <a:gd name="connsiteX16" fmla="*/ 5240995 w 11440818"/>
                <a:gd name="connsiteY16" fmla="*/ 4369799 h 10541738"/>
                <a:gd name="connsiteX17" fmla="*/ 5118165 w 11440818"/>
                <a:gd name="connsiteY17" fmla="*/ 4233321 h 10541738"/>
                <a:gd name="connsiteX18" fmla="*/ 4899801 w 11440818"/>
                <a:gd name="connsiteY18" fmla="*/ 4151435 h 10541738"/>
                <a:gd name="connsiteX19" fmla="*/ 4708732 w 11440818"/>
                <a:gd name="connsiteY19" fmla="*/ 4083196 h 10541738"/>
                <a:gd name="connsiteX20" fmla="*/ 4463072 w 11440818"/>
                <a:gd name="connsiteY20" fmla="*/ 4083196 h 10541738"/>
                <a:gd name="connsiteX21" fmla="*/ 4367538 w 11440818"/>
                <a:gd name="connsiteY21" fmla="*/ 3919423 h 10541738"/>
                <a:gd name="connsiteX22" fmla="*/ 4381186 w 11440818"/>
                <a:gd name="connsiteY22" fmla="*/ 3823888 h 10541738"/>
                <a:gd name="connsiteX23" fmla="*/ 4599550 w 11440818"/>
                <a:gd name="connsiteY23" fmla="*/ 3782945 h 10541738"/>
                <a:gd name="connsiteX24" fmla="*/ 4776971 w 11440818"/>
                <a:gd name="connsiteY24" fmla="*/ 3769297 h 10541738"/>
                <a:gd name="connsiteX25" fmla="*/ 4831562 w 11440818"/>
                <a:gd name="connsiteY25" fmla="*/ 3714706 h 10541738"/>
                <a:gd name="connsiteX26" fmla="*/ 4736028 w 11440818"/>
                <a:gd name="connsiteY26" fmla="*/ 3673763 h 10541738"/>
                <a:gd name="connsiteX27" fmla="*/ 4654141 w 11440818"/>
                <a:gd name="connsiteY27" fmla="*/ 3632820 h 10541738"/>
                <a:gd name="connsiteX28" fmla="*/ 4654141 w 11440818"/>
                <a:gd name="connsiteY28" fmla="*/ 3550933 h 10541738"/>
                <a:gd name="connsiteX29" fmla="*/ 4558607 w 11440818"/>
                <a:gd name="connsiteY29" fmla="*/ 3578229 h 10541738"/>
                <a:gd name="connsiteX30" fmla="*/ 4517663 w 11440818"/>
                <a:gd name="connsiteY30" fmla="*/ 3509990 h 10541738"/>
                <a:gd name="connsiteX31" fmla="*/ 4626846 w 11440818"/>
                <a:gd name="connsiteY31" fmla="*/ 3359865 h 10541738"/>
                <a:gd name="connsiteX32" fmla="*/ 4776971 w 11440818"/>
                <a:gd name="connsiteY32" fmla="*/ 3469047 h 10541738"/>
                <a:gd name="connsiteX33" fmla="*/ 4927096 w 11440818"/>
                <a:gd name="connsiteY33" fmla="*/ 3496342 h 10541738"/>
                <a:gd name="connsiteX34" fmla="*/ 5022631 w 11440818"/>
                <a:gd name="connsiteY34" fmla="*/ 3537285 h 10541738"/>
                <a:gd name="connsiteX35" fmla="*/ 5104517 w 11440818"/>
                <a:gd name="connsiteY35" fmla="*/ 3564581 h 10541738"/>
                <a:gd name="connsiteX36" fmla="*/ 5090869 w 11440818"/>
                <a:gd name="connsiteY36" fmla="*/ 3769297 h 10541738"/>
                <a:gd name="connsiteX37" fmla="*/ 5309234 w 11440818"/>
                <a:gd name="connsiteY37" fmla="*/ 3796593 h 10541738"/>
                <a:gd name="connsiteX38" fmla="*/ 5336529 w 11440818"/>
                <a:gd name="connsiteY38" fmla="*/ 3714706 h 10541738"/>
                <a:gd name="connsiteX39" fmla="*/ 5213699 w 11440818"/>
                <a:gd name="connsiteY39" fmla="*/ 3632820 h 10541738"/>
                <a:gd name="connsiteX40" fmla="*/ 5254643 w 11440818"/>
                <a:gd name="connsiteY40" fmla="*/ 3591876 h 10541738"/>
                <a:gd name="connsiteX41" fmla="*/ 5418416 w 11440818"/>
                <a:gd name="connsiteY41" fmla="*/ 3605524 h 10541738"/>
                <a:gd name="connsiteX42" fmla="*/ 5582189 w 11440818"/>
                <a:gd name="connsiteY42" fmla="*/ 3578229 h 10541738"/>
                <a:gd name="connsiteX43" fmla="*/ 5786905 w 11440818"/>
                <a:gd name="connsiteY43" fmla="*/ 3591876 h 10541738"/>
                <a:gd name="connsiteX44" fmla="*/ 5691371 w 11440818"/>
                <a:gd name="connsiteY44" fmla="*/ 3373512 h 10541738"/>
                <a:gd name="connsiteX45" fmla="*/ 5677723 w 11440818"/>
                <a:gd name="connsiteY45" fmla="*/ 3155148 h 10541738"/>
                <a:gd name="connsiteX46" fmla="*/ 5718666 w 11440818"/>
                <a:gd name="connsiteY46" fmla="*/ 3032318 h 10541738"/>
                <a:gd name="connsiteX47" fmla="*/ 5800553 w 11440818"/>
                <a:gd name="connsiteY47" fmla="*/ 3196091 h 10541738"/>
                <a:gd name="connsiteX48" fmla="*/ 5841496 w 11440818"/>
                <a:gd name="connsiteY48" fmla="*/ 3018670 h 10541738"/>
                <a:gd name="connsiteX49" fmla="*/ 6018917 w 11440818"/>
                <a:gd name="connsiteY49" fmla="*/ 2936784 h 10541738"/>
                <a:gd name="connsiteX50" fmla="*/ 6114452 w 11440818"/>
                <a:gd name="connsiteY50" fmla="*/ 2622885 h 10541738"/>
                <a:gd name="connsiteX51" fmla="*/ 6073508 w 11440818"/>
                <a:gd name="connsiteY51" fmla="*/ 2363578 h 10541738"/>
                <a:gd name="connsiteX52" fmla="*/ 6264577 w 11440818"/>
                <a:gd name="connsiteY52" fmla="*/ 2172509 h 10541738"/>
                <a:gd name="connsiteX53" fmla="*/ 6305520 w 11440818"/>
                <a:gd name="connsiteY53" fmla="*/ 2349930 h 10541738"/>
                <a:gd name="connsiteX54" fmla="*/ 6305520 w 11440818"/>
                <a:gd name="connsiteY54" fmla="*/ 2513703 h 10541738"/>
                <a:gd name="connsiteX55" fmla="*/ 6291872 w 11440818"/>
                <a:gd name="connsiteY55" fmla="*/ 2691124 h 10541738"/>
                <a:gd name="connsiteX56" fmla="*/ 6414702 w 11440818"/>
                <a:gd name="connsiteY56" fmla="*/ 2813954 h 10541738"/>
                <a:gd name="connsiteX57" fmla="*/ 6523884 w 11440818"/>
                <a:gd name="connsiteY57" fmla="*/ 2909488 h 10541738"/>
                <a:gd name="connsiteX58" fmla="*/ 6510237 w 11440818"/>
                <a:gd name="connsiteY58" fmla="*/ 2732067 h 10541738"/>
                <a:gd name="connsiteX59" fmla="*/ 6660362 w 11440818"/>
                <a:gd name="connsiteY59" fmla="*/ 2813954 h 10541738"/>
                <a:gd name="connsiteX60" fmla="*/ 6510237 w 11440818"/>
                <a:gd name="connsiteY60" fmla="*/ 2581942 h 10541738"/>
                <a:gd name="connsiteX61" fmla="*/ 6387407 w 11440818"/>
                <a:gd name="connsiteY61" fmla="*/ 2609238 h 10541738"/>
                <a:gd name="connsiteX62" fmla="*/ 6401055 w 11440818"/>
                <a:gd name="connsiteY62" fmla="*/ 2486408 h 10541738"/>
                <a:gd name="connsiteX63" fmla="*/ 6605771 w 11440818"/>
                <a:gd name="connsiteY63" fmla="*/ 2513703 h 10541738"/>
                <a:gd name="connsiteX64" fmla="*/ 6455646 w 11440818"/>
                <a:gd name="connsiteY64" fmla="*/ 2363578 h 10541738"/>
                <a:gd name="connsiteX65" fmla="*/ 6469293 w 11440818"/>
                <a:gd name="connsiteY65" fmla="*/ 2145214 h 10541738"/>
                <a:gd name="connsiteX66" fmla="*/ 6564828 w 11440818"/>
                <a:gd name="connsiteY66" fmla="*/ 1995088 h 10541738"/>
                <a:gd name="connsiteX67" fmla="*/ 6728601 w 11440818"/>
                <a:gd name="connsiteY67" fmla="*/ 2213453 h 10541738"/>
                <a:gd name="connsiteX68" fmla="*/ 6919669 w 11440818"/>
                <a:gd name="connsiteY68" fmla="*/ 2268044 h 10541738"/>
                <a:gd name="connsiteX69" fmla="*/ 7042499 w 11440818"/>
                <a:gd name="connsiteY69" fmla="*/ 2281691 h 10541738"/>
                <a:gd name="connsiteX70" fmla="*/ 6960613 w 11440818"/>
                <a:gd name="connsiteY70" fmla="*/ 2131566 h 10541738"/>
                <a:gd name="connsiteX71" fmla="*/ 6728601 w 11440818"/>
                <a:gd name="connsiteY71" fmla="*/ 2036032 h 10541738"/>
                <a:gd name="connsiteX72" fmla="*/ 6605771 w 11440818"/>
                <a:gd name="connsiteY72" fmla="*/ 1858611 h 10541738"/>
                <a:gd name="connsiteX73" fmla="*/ 6360111 w 11440818"/>
                <a:gd name="connsiteY73" fmla="*/ 1681190 h 10541738"/>
                <a:gd name="connsiteX74" fmla="*/ 6237281 w 11440818"/>
                <a:gd name="connsiteY74" fmla="*/ 1763076 h 10541738"/>
                <a:gd name="connsiteX75" fmla="*/ 6059860 w 11440818"/>
                <a:gd name="connsiteY75" fmla="*/ 1599303 h 10541738"/>
                <a:gd name="connsiteX76" fmla="*/ 5991622 w 11440818"/>
                <a:gd name="connsiteY76" fmla="*/ 1394587 h 10541738"/>
                <a:gd name="connsiteX77" fmla="*/ 5868792 w 11440818"/>
                <a:gd name="connsiteY77" fmla="*/ 1203518 h 10541738"/>
                <a:gd name="connsiteX78" fmla="*/ 5841496 w 11440818"/>
                <a:gd name="connsiteY78" fmla="*/ 1094336 h 10541738"/>
                <a:gd name="connsiteX79" fmla="*/ 5950678 w 11440818"/>
                <a:gd name="connsiteY79" fmla="*/ 1094336 h 10541738"/>
                <a:gd name="connsiteX80" fmla="*/ 6169043 w 11440818"/>
                <a:gd name="connsiteY80" fmla="*/ 1176223 h 10541738"/>
                <a:gd name="connsiteX81" fmla="*/ 6387407 w 11440818"/>
                <a:gd name="connsiteY81" fmla="*/ 1107984 h 10541738"/>
                <a:gd name="connsiteX82" fmla="*/ 6537532 w 11440818"/>
                <a:gd name="connsiteY82" fmla="*/ 971506 h 10541738"/>
                <a:gd name="connsiteX83" fmla="*/ 6619419 w 11440818"/>
                <a:gd name="connsiteY83" fmla="*/ 916915 h 10541738"/>
                <a:gd name="connsiteX84" fmla="*/ 6646714 w 11440818"/>
                <a:gd name="connsiteY84" fmla="*/ 998802 h 10541738"/>
                <a:gd name="connsiteX85" fmla="*/ 6605771 w 11440818"/>
                <a:gd name="connsiteY85" fmla="*/ 1094336 h 10541738"/>
                <a:gd name="connsiteX86" fmla="*/ 6769544 w 11440818"/>
                <a:gd name="connsiteY86" fmla="*/ 1217166 h 10541738"/>
                <a:gd name="connsiteX87" fmla="*/ 6919669 w 11440818"/>
                <a:gd name="connsiteY87" fmla="*/ 1148927 h 10541738"/>
                <a:gd name="connsiteX88" fmla="*/ 7056147 w 11440818"/>
                <a:gd name="connsiteY88" fmla="*/ 1135279 h 10541738"/>
                <a:gd name="connsiteX89" fmla="*/ 7069795 w 11440818"/>
                <a:gd name="connsiteY89" fmla="*/ 957859 h 10541738"/>
                <a:gd name="connsiteX90" fmla="*/ 6919669 w 11440818"/>
                <a:gd name="connsiteY90" fmla="*/ 957859 h 10541738"/>
                <a:gd name="connsiteX91" fmla="*/ 6769544 w 11440818"/>
                <a:gd name="connsiteY91" fmla="*/ 1012450 h 10541738"/>
                <a:gd name="connsiteX92" fmla="*/ 6769544 w 11440818"/>
                <a:gd name="connsiteY92" fmla="*/ 835029 h 10541738"/>
                <a:gd name="connsiteX93" fmla="*/ 6946965 w 11440818"/>
                <a:gd name="connsiteY93" fmla="*/ 739494 h 10541738"/>
                <a:gd name="connsiteX94" fmla="*/ 7288159 w 11440818"/>
                <a:gd name="connsiteY94" fmla="*/ 684903 h 10541738"/>
                <a:gd name="connsiteX95" fmla="*/ 7465580 w 11440818"/>
                <a:gd name="connsiteY95" fmla="*/ 521130 h 10541738"/>
                <a:gd name="connsiteX96" fmla="*/ 7602057 w 11440818"/>
                <a:gd name="connsiteY96" fmla="*/ 425596 h 10541738"/>
                <a:gd name="connsiteX97" fmla="*/ 7820422 w 11440818"/>
                <a:gd name="connsiteY97" fmla="*/ 425596 h 10541738"/>
                <a:gd name="connsiteX98" fmla="*/ 7943252 w 11440818"/>
                <a:gd name="connsiteY98" fmla="*/ 289118 h 10541738"/>
                <a:gd name="connsiteX99" fmla="*/ 8161616 w 11440818"/>
                <a:gd name="connsiteY99" fmla="*/ 234527 h 10541738"/>
                <a:gd name="connsiteX100" fmla="*/ 7970547 w 11440818"/>
                <a:gd name="connsiteY100" fmla="*/ 138993 h 10541738"/>
                <a:gd name="connsiteX101" fmla="*/ 7834069 w 11440818"/>
                <a:gd name="connsiteY101" fmla="*/ 43459 h 10541738"/>
                <a:gd name="connsiteX102" fmla="*/ 7397341 w 11440818"/>
                <a:gd name="connsiteY102" fmla="*/ 2515 h 10541738"/>
                <a:gd name="connsiteX103" fmla="*/ 7410989 w 11440818"/>
                <a:gd name="connsiteY103" fmla="*/ 111697 h 10541738"/>
                <a:gd name="connsiteX104" fmla="*/ 7288159 w 11440818"/>
                <a:gd name="connsiteY104" fmla="*/ 152641 h 10541738"/>
                <a:gd name="connsiteX105" fmla="*/ 7110738 w 11440818"/>
                <a:gd name="connsiteY105" fmla="*/ 207232 h 10541738"/>
                <a:gd name="connsiteX106" fmla="*/ 6919669 w 11440818"/>
                <a:gd name="connsiteY106" fmla="*/ 248175 h 10541738"/>
                <a:gd name="connsiteX107" fmla="*/ 6919669 w 11440818"/>
                <a:gd name="connsiteY107" fmla="*/ 152641 h 10541738"/>
                <a:gd name="connsiteX108" fmla="*/ 7028852 w 11440818"/>
                <a:gd name="connsiteY108" fmla="*/ 84402 h 10541738"/>
                <a:gd name="connsiteX109" fmla="*/ 7028852 w 11440818"/>
                <a:gd name="connsiteY109" fmla="*/ 29811 h 10541738"/>
                <a:gd name="connsiteX110" fmla="*/ 6851431 w 11440818"/>
                <a:gd name="connsiteY110" fmla="*/ 98050 h 10541738"/>
                <a:gd name="connsiteX111" fmla="*/ 6810487 w 11440818"/>
                <a:gd name="connsiteY111" fmla="*/ 166288 h 10541738"/>
                <a:gd name="connsiteX112" fmla="*/ 6796840 w 11440818"/>
                <a:gd name="connsiteY112" fmla="*/ 261823 h 10541738"/>
                <a:gd name="connsiteX113" fmla="*/ 6701305 w 11440818"/>
                <a:gd name="connsiteY113" fmla="*/ 248175 h 10541738"/>
                <a:gd name="connsiteX114" fmla="*/ 6605771 w 11440818"/>
                <a:gd name="connsiteY114" fmla="*/ 248175 h 10541738"/>
                <a:gd name="connsiteX115" fmla="*/ 6455646 w 11440818"/>
                <a:gd name="connsiteY115" fmla="*/ 357357 h 10541738"/>
                <a:gd name="connsiteX116" fmla="*/ 6428350 w 11440818"/>
                <a:gd name="connsiteY116" fmla="*/ 357357 h 10541738"/>
                <a:gd name="connsiteX117" fmla="*/ 6373759 w 11440818"/>
                <a:gd name="connsiteY117" fmla="*/ 302766 h 10541738"/>
                <a:gd name="connsiteX118" fmla="*/ 6169043 w 11440818"/>
                <a:gd name="connsiteY118" fmla="*/ 330062 h 10541738"/>
                <a:gd name="connsiteX119" fmla="*/ 5977974 w 11440818"/>
                <a:gd name="connsiteY119" fmla="*/ 330062 h 10541738"/>
                <a:gd name="connsiteX120" fmla="*/ 5923383 w 11440818"/>
                <a:gd name="connsiteY120" fmla="*/ 371005 h 10541738"/>
                <a:gd name="connsiteX121" fmla="*/ 5650428 w 11440818"/>
                <a:gd name="connsiteY121" fmla="*/ 316414 h 10541738"/>
                <a:gd name="connsiteX122" fmla="*/ 5445711 w 11440818"/>
                <a:gd name="connsiteY122" fmla="*/ 493835 h 10541738"/>
                <a:gd name="connsiteX123" fmla="*/ 5432063 w 11440818"/>
                <a:gd name="connsiteY123" fmla="*/ 657608 h 10541738"/>
                <a:gd name="connsiteX124" fmla="*/ 5295586 w 11440818"/>
                <a:gd name="connsiteY124" fmla="*/ 712199 h 10541738"/>
                <a:gd name="connsiteX125" fmla="*/ 5281938 w 11440818"/>
                <a:gd name="connsiteY125" fmla="*/ 603017 h 10541738"/>
                <a:gd name="connsiteX126" fmla="*/ 5063574 w 11440818"/>
                <a:gd name="connsiteY126" fmla="*/ 725847 h 10541738"/>
                <a:gd name="connsiteX127" fmla="*/ 4940744 w 11440818"/>
                <a:gd name="connsiteY127" fmla="*/ 794085 h 10541738"/>
                <a:gd name="connsiteX128" fmla="*/ 4790619 w 11440818"/>
                <a:gd name="connsiteY128" fmla="*/ 794085 h 10541738"/>
                <a:gd name="connsiteX129" fmla="*/ 4790619 w 11440818"/>
                <a:gd name="connsiteY129" fmla="*/ 944211 h 10541738"/>
                <a:gd name="connsiteX130" fmla="*/ 4722380 w 11440818"/>
                <a:gd name="connsiteY130" fmla="*/ 1094336 h 10541738"/>
                <a:gd name="connsiteX131" fmla="*/ 4626846 w 11440818"/>
                <a:gd name="connsiteY131" fmla="*/ 1176223 h 10541738"/>
                <a:gd name="connsiteX132" fmla="*/ 4599550 w 11440818"/>
                <a:gd name="connsiteY132" fmla="*/ 1107984 h 10541738"/>
                <a:gd name="connsiteX133" fmla="*/ 4681437 w 11440818"/>
                <a:gd name="connsiteY133" fmla="*/ 998802 h 10541738"/>
                <a:gd name="connsiteX134" fmla="*/ 4585902 w 11440818"/>
                <a:gd name="connsiteY134" fmla="*/ 944211 h 10541738"/>
                <a:gd name="connsiteX135" fmla="*/ 4531311 w 11440818"/>
                <a:gd name="connsiteY135" fmla="*/ 848676 h 10541738"/>
                <a:gd name="connsiteX136" fmla="*/ 4381186 w 11440818"/>
                <a:gd name="connsiteY136" fmla="*/ 957859 h 10541738"/>
                <a:gd name="connsiteX137" fmla="*/ 4244708 w 11440818"/>
                <a:gd name="connsiteY137" fmla="*/ 957859 h 10541738"/>
                <a:gd name="connsiteX138" fmla="*/ 4135526 w 11440818"/>
                <a:gd name="connsiteY138" fmla="*/ 1053393 h 10541738"/>
                <a:gd name="connsiteX139" fmla="*/ 4039992 w 11440818"/>
                <a:gd name="connsiteY139" fmla="*/ 1148927 h 10541738"/>
                <a:gd name="connsiteX140" fmla="*/ 3971753 w 11440818"/>
                <a:gd name="connsiteY140" fmla="*/ 1203518 h 10541738"/>
                <a:gd name="connsiteX141" fmla="*/ 3958105 w 11440818"/>
                <a:gd name="connsiteY141" fmla="*/ 1094336 h 10541738"/>
                <a:gd name="connsiteX142" fmla="*/ 3794332 w 11440818"/>
                <a:gd name="connsiteY142" fmla="*/ 1107984 h 10541738"/>
                <a:gd name="connsiteX143" fmla="*/ 3589616 w 11440818"/>
                <a:gd name="connsiteY143" fmla="*/ 1107984 h 10541738"/>
                <a:gd name="connsiteX144" fmla="*/ 3357604 w 11440818"/>
                <a:gd name="connsiteY144" fmla="*/ 1121632 h 10541738"/>
                <a:gd name="connsiteX145" fmla="*/ 3180183 w 11440818"/>
                <a:gd name="connsiteY145" fmla="*/ 1203518 h 10541738"/>
                <a:gd name="connsiteX146" fmla="*/ 3111944 w 11440818"/>
                <a:gd name="connsiteY146" fmla="*/ 1326348 h 10541738"/>
                <a:gd name="connsiteX147" fmla="*/ 3016410 w 11440818"/>
                <a:gd name="connsiteY147" fmla="*/ 1408235 h 10541738"/>
                <a:gd name="connsiteX148" fmla="*/ 2866284 w 11440818"/>
                <a:gd name="connsiteY148" fmla="*/ 1326348 h 10541738"/>
                <a:gd name="connsiteX149" fmla="*/ 2838989 w 11440818"/>
                <a:gd name="connsiteY149" fmla="*/ 1148927 h 10541738"/>
                <a:gd name="connsiteX150" fmla="*/ 2716159 w 11440818"/>
                <a:gd name="connsiteY150" fmla="*/ 971506 h 10541738"/>
                <a:gd name="connsiteX151" fmla="*/ 2675216 w 11440818"/>
                <a:gd name="connsiteY151" fmla="*/ 1121632 h 10541738"/>
                <a:gd name="connsiteX152" fmla="*/ 2702511 w 11440818"/>
                <a:gd name="connsiteY152" fmla="*/ 1285405 h 10541738"/>
                <a:gd name="connsiteX153" fmla="*/ 2743455 w 11440818"/>
                <a:gd name="connsiteY153" fmla="*/ 1490121 h 10541738"/>
                <a:gd name="connsiteX154" fmla="*/ 2784398 w 11440818"/>
                <a:gd name="connsiteY154" fmla="*/ 1612951 h 10541738"/>
                <a:gd name="connsiteX155" fmla="*/ 2770750 w 11440818"/>
                <a:gd name="connsiteY155" fmla="*/ 1708485 h 10541738"/>
                <a:gd name="connsiteX156" fmla="*/ 2593329 w 11440818"/>
                <a:gd name="connsiteY156" fmla="*/ 1844963 h 10541738"/>
                <a:gd name="connsiteX157" fmla="*/ 2402260 w 11440818"/>
                <a:gd name="connsiteY157" fmla="*/ 1940497 h 10541738"/>
                <a:gd name="connsiteX158" fmla="*/ 2470499 w 11440818"/>
                <a:gd name="connsiteY158" fmla="*/ 1817667 h 10541738"/>
                <a:gd name="connsiteX159" fmla="*/ 2634272 w 11440818"/>
                <a:gd name="connsiteY159" fmla="*/ 1694838 h 10541738"/>
                <a:gd name="connsiteX160" fmla="*/ 2634272 w 11440818"/>
                <a:gd name="connsiteY160" fmla="*/ 1544712 h 10541738"/>
                <a:gd name="connsiteX161" fmla="*/ 2593329 w 11440818"/>
                <a:gd name="connsiteY161" fmla="*/ 1312700 h 10541738"/>
                <a:gd name="connsiteX162" fmla="*/ 2538738 w 11440818"/>
                <a:gd name="connsiteY162" fmla="*/ 1312700 h 10541738"/>
                <a:gd name="connsiteX163" fmla="*/ 2456852 w 11440818"/>
                <a:gd name="connsiteY163" fmla="*/ 1421882 h 10541738"/>
                <a:gd name="connsiteX164" fmla="*/ 2361317 w 11440818"/>
                <a:gd name="connsiteY164" fmla="*/ 1490121 h 10541738"/>
                <a:gd name="connsiteX165" fmla="*/ 2456852 w 11440818"/>
                <a:gd name="connsiteY165" fmla="*/ 1585656 h 10541738"/>
                <a:gd name="connsiteX166" fmla="*/ 2320374 w 11440818"/>
                <a:gd name="connsiteY166" fmla="*/ 1722133 h 10541738"/>
                <a:gd name="connsiteX167" fmla="*/ 2156601 w 11440818"/>
                <a:gd name="connsiteY167" fmla="*/ 1735781 h 10541738"/>
                <a:gd name="connsiteX168" fmla="*/ 2074714 w 11440818"/>
                <a:gd name="connsiteY168" fmla="*/ 1804020 h 10541738"/>
                <a:gd name="connsiteX169" fmla="*/ 2033771 w 11440818"/>
                <a:gd name="connsiteY169" fmla="*/ 1913202 h 10541738"/>
                <a:gd name="connsiteX170" fmla="*/ 1924589 w 11440818"/>
                <a:gd name="connsiteY170" fmla="*/ 1872259 h 10541738"/>
                <a:gd name="connsiteX171" fmla="*/ 1774463 w 11440818"/>
                <a:gd name="connsiteY171" fmla="*/ 1913202 h 10541738"/>
                <a:gd name="connsiteX172" fmla="*/ 1624338 w 11440818"/>
                <a:gd name="connsiteY172" fmla="*/ 1913202 h 10541738"/>
                <a:gd name="connsiteX173" fmla="*/ 1556099 w 11440818"/>
                <a:gd name="connsiteY173" fmla="*/ 1831315 h 10541738"/>
                <a:gd name="connsiteX174" fmla="*/ 1419622 w 11440818"/>
                <a:gd name="connsiteY174" fmla="*/ 1722133 h 10541738"/>
                <a:gd name="connsiteX175" fmla="*/ 1337735 w 11440818"/>
                <a:gd name="connsiteY175" fmla="*/ 1776724 h 10541738"/>
                <a:gd name="connsiteX176" fmla="*/ 1255849 w 11440818"/>
                <a:gd name="connsiteY176" fmla="*/ 1612951 h 10541738"/>
                <a:gd name="connsiteX177" fmla="*/ 1092075 w 11440818"/>
                <a:gd name="connsiteY177" fmla="*/ 1612951 h 10541738"/>
                <a:gd name="connsiteX178" fmla="*/ 1119371 w 11440818"/>
                <a:gd name="connsiteY178" fmla="*/ 1694838 h 10541738"/>
                <a:gd name="connsiteX179" fmla="*/ 1078428 w 11440818"/>
                <a:gd name="connsiteY179" fmla="*/ 1790372 h 10541738"/>
                <a:gd name="connsiteX180" fmla="*/ 1051132 w 11440818"/>
                <a:gd name="connsiteY180" fmla="*/ 1844963 h 10541738"/>
                <a:gd name="connsiteX181" fmla="*/ 914655 w 11440818"/>
                <a:gd name="connsiteY181" fmla="*/ 1735781 h 10541738"/>
                <a:gd name="connsiteX182" fmla="*/ 819120 w 11440818"/>
                <a:gd name="connsiteY182" fmla="*/ 1694838 h 10541738"/>
                <a:gd name="connsiteX183" fmla="*/ 655347 w 11440818"/>
                <a:gd name="connsiteY183" fmla="*/ 1708485 h 10541738"/>
                <a:gd name="connsiteX184" fmla="*/ 628052 w 11440818"/>
                <a:gd name="connsiteY184" fmla="*/ 1817667 h 10541738"/>
                <a:gd name="connsiteX185" fmla="*/ 737234 w 11440818"/>
                <a:gd name="connsiteY185" fmla="*/ 1885906 h 10541738"/>
                <a:gd name="connsiteX186" fmla="*/ 764529 w 11440818"/>
                <a:gd name="connsiteY186" fmla="*/ 2022384 h 10541738"/>
                <a:gd name="connsiteX187" fmla="*/ 969246 w 11440818"/>
                <a:gd name="connsiteY187" fmla="*/ 2104270 h 10541738"/>
                <a:gd name="connsiteX188" fmla="*/ 928302 w 11440818"/>
                <a:gd name="connsiteY188" fmla="*/ 1954145 h 10541738"/>
                <a:gd name="connsiteX189" fmla="*/ 1010189 w 11440818"/>
                <a:gd name="connsiteY189" fmla="*/ 1967793 h 10541738"/>
                <a:gd name="connsiteX190" fmla="*/ 1078428 w 11440818"/>
                <a:gd name="connsiteY190" fmla="*/ 2076975 h 10541738"/>
                <a:gd name="connsiteX191" fmla="*/ 1160314 w 11440818"/>
                <a:gd name="connsiteY191" fmla="*/ 2336282 h 10541738"/>
                <a:gd name="connsiteX192" fmla="*/ 1269496 w 11440818"/>
                <a:gd name="connsiteY192" fmla="*/ 2295339 h 10541738"/>
                <a:gd name="connsiteX193" fmla="*/ 1228553 w 11440818"/>
                <a:gd name="connsiteY193" fmla="*/ 2104270 h 10541738"/>
                <a:gd name="connsiteX194" fmla="*/ 1324087 w 11440818"/>
                <a:gd name="connsiteY194" fmla="*/ 2131566 h 10541738"/>
                <a:gd name="connsiteX195" fmla="*/ 1515156 w 11440818"/>
                <a:gd name="connsiteY195" fmla="*/ 2254396 h 10541738"/>
                <a:gd name="connsiteX196" fmla="*/ 1583395 w 11440818"/>
                <a:gd name="connsiteY196" fmla="*/ 2349930 h 10541738"/>
                <a:gd name="connsiteX197" fmla="*/ 1597043 w 11440818"/>
                <a:gd name="connsiteY197" fmla="*/ 2363578 h 10541738"/>
                <a:gd name="connsiteX198" fmla="*/ 1747168 w 11440818"/>
                <a:gd name="connsiteY198" fmla="*/ 2268044 h 10541738"/>
                <a:gd name="connsiteX199" fmla="*/ 1651634 w 11440818"/>
                <a:gd name="connsiteY199" fmla="*/ 2568294 h 10541738"/>
                <a:gd name="connsiteX200" fmla="*/ 1883646 w 11440818"/>
                <a:gd name="connsiteY200" fmla="*/ 2336282 h 10541738"/>
                <a:gd name="connsiteX201" fmla="*/ 1883646 w 11440818"/>
                <a:gd name="connsiteY201" fmla="*/ 2199805 h 10541738"/>
                <a:gd name="connsiteX202" fmla="*/ 1951884 w 11440818"/>
                <a:gd name="connsiteY202" fmla="*/ 2268044 h 10541738"/>
                <a:gd name="connsiteX203" fmla="*/ 1897293 w 11440818"/>
                <a:gd name="connsiteY203" fmla="*/ 2459112 h 10541738"/>
                <a:gd name="connsiteX204" fmla="*/ 1692577 w 11440818"/>
                <a:gd name="connsiteY204" fmla="*/ 2622885 h 10541738"/>
                <a:gd name="connsiteX205" fmla="*/ 1692577 w 11440818"/>
                <a:gd name="connsiteY205" fmla="*/ 2691124 h 10541738"/>
                <a:gd name="connsiteX206" fmla="*/ 1897293 w 11440818"/>
                <a:gd name="connsiteY206" fmla="*/ 2581942 h 10541738"/>
                <a:gd name="connsiteX207" fmla="*/ 1842702 w 11440818"/>
                <a:gd name="connsiteY207" fmla="*/ 2745715 h 10541738"/>
                <a:gd name="connsiteX208" fmla="*/ 1965532 w 11440818"/>
                <a:gd name="connsiteY208" fmla="*/ 2677476 h 10541738"/>
                <a:gd name="connsiteX209" fmla="*/ 1979180 w 11440818"/>
                <a:gd name="connsiteY209" fmla="*/ 2786659 h 10541738"/>
                <a:gd name="connsiteX210" fmla="*/ 2115657 w 11440818"/>
                <a:gd name="connsiteY210" fmla="*/ 2786659 h 10541738"/>
                <a:gd name="connsiteX211" fmla="*/ 2265783 w 11440818"/>
                <a:gd name="connsiteY211" fmla="*/ 2991375 h 10541738"/>
                <a:gd name="connsiteX212" fmla="*/ 2320374 w 11440818"/>
                <a:gd name="connsiteY212" fmla="*/ 3155148 h 10541738"/>
                <a:gd name="connsiteX213" fmla="*/ 2197544 w 11440818"/>
                <a:gd name="connsiteY213" fmla="*/ 3277978 h 10541738"/>
                <a:gd name="connsiteX214" fmla="*/ 2156601 w 11440818"/>
                <a:gd name="connsiteY214" fmla="*/ 3373512 h 10541738"/>
                <a:gd name="connsiteX215" fmla="*/ 2265783 w 11440818"/>
                <a:gd name="connsiteY215" fmla="*/ 3414456 h 10541738"/>
                <a:gd name="connsiteX216" fmla="*/ 2388613 w 11440818"/>
                <a:gd name="connsiteY216" fmla="*/ 3373512 h 10541738"/>
                <a:gd name="connsiteX217" fmla="*/ 2415908 w 11440818"/>
                <a:gd name="connsiteY217" fmla="*/ 3482694 h 10541738"/>
                <a:gd name="connsiteX218" fmla="*/ 2538738 w 11440818"/>
                <a:gd name="connsiteY218" fmla="*/ 3482694 h 10541738"/>
                <a:gd name="connsiteX219" fmla="*/ 2634272 w 11440818"/>
                <a:gd name="connsiteY219" fmla="*/ 3578229 h 10541738"/>
                <a:gd name="connsiteX220" fmla="*/ 2743455 w 11440818"/>
                <a:gd name="connsiteY220" fmla="*/ 3632820 h 10541738"/>
                <a:gd name="connsiteX221" fmla="*/ 2798046 w 11440818"/>
                <a:gd name="connsiteY221" fmla="*/ 3605524 h 10541738"/>
                <a:gd name="connsiteX222" fmla="*/ 2729807 w 11440818"/>
                <a:gd name="connsiteY222" fmla="*/ 3550933 h 10541738"/>
                <a:gd name="connsiteX223" fmla="*/ 2552386 w 11440818"/>
                <a:gd name="connsiteY223" fmla="*/ 3346217 h 10541738"/>
                <a:gd name="connsiteX224" fmla="*/ 2320374 w 11440818"/>
                <a:gd name="connsiteY224" fmla="*/ 2895841 h 10541738"/>
                <a:gd name="connsiteX225" fmla="*/ 2170249 w 11440818"/>
                <a:gd name="connsiteY225" fmla="*/ 2636533 h 10541738"/>
                <a:gd name="connsiteX226" fmla="*/ 2074714 w 11440818"/>
                <a:gd name="connsiteY226" fmla="*/ 2459112 h 10541738"/>
                <a:gd name="connsiteX227" fmla="*/ 2047419 w 11440818"/>
                <a:gd name="connsiteY227" fmla="*/ 2295339 h 10541738"/>
                <a:gd name="connsiteX228" fmla="*/ 2047419 w 11440818"/>
                <a:gd name="connsiteY228" fmla="*/ 2186157 h 10541738"/>
                <a:gd name="connsiteX229" fmla="*/ 1992828 w 11440818"/>
                <a:gd name="connsiteY229" fmla="*/ 2131566 h 10541738"/>
                <a:gd name="connsiteX230" fmla="*/ 2088362 w 11440818"/>
                <a:gd name="connsiteY230" fmla="*/ 2063327 h 10541738"/>
                <a:gd name="connsiteX231" fmla="*/ 2129305 w 11440818"/>
                <a:gd name="connsiteY231" fmla="*/ 2213453 h 10541738"/>
                <a:gd name="connsiteX232" fmla="*/ 2211192 w 11440818"/>
                <a:gd name="connsiteY232" fmla="*/ 2431817 h 10541738"/>
                <a:gd name="connsiteX233" fmla="*/ 2306726 w 11440818"/>
                <a:gd name="connsiteY233" fmla="*/ 2732067 h 10541738"/>
                <a:gd name="connsiteX234" fmla="*/ 2702511 w 11440818"/>
                <a:gd name="connsiteY234" fmla="*/ 3359865 h 10541738"/>
                <a:gd name="connsiteX235" fmla="*/ 2948171 w 11440818"/>
                <a:gd name="connsiteY235" fmla="*/ 3550933 h 10541738"/>
                <a:gd name="connsiteX236" fmla="*/ 3152887 w 11440818"/>
                <a:gd name="connsiteY236" fmla="*/ 3550933 h 10541738"/>
                <a:gd name="connsiteX237" fmla="*/ 3248422 w 11440818"/>
                <a:gd name="connsiteY237" fmla="*/ 3359865 h 10541738"/>
                <a:gd name="connsiteX238" fmla="*/ 3384899 w 11440818"/>
                <a:gd name="connsiteY238" fmla="*/ 3237035 h 10541738"/>
                <a:gd name="connsiteX239" fmla="*/ 3453138 w 11440818"/>
                <a:gd name="connsiteY239" fmla="*/ 3264330 h 10541738"/>
                <a:gd name="connsiteX240" fmla="*/ 3398547 w 11440818"/>
                <a:gd name="connsiteY240" fmla="*/ 3414456 h 10541738"/>
                <a:gd name="connsiteX241" fmla="*/ 3548672 w 11440818"/>
                <a:gd name="connsiteY241" fmla="*/ 3455399 h 10541738"/>
                <a:gd name="connsiteX242" fmla="*/ 3780684 w 11440818"/>
                <a:gd name="connsiteY242" fmla="*/ 3332569 h 10541738"/>
                <a:gd name="connsiteX243" fmla="*/ 3999049 w 11440818"/>
                <a:gd name="connsiteY243" fmla="*/ 3305273 h 10541738"/>
                <a:gd name="connsiteX244" fmla="*/ 4190117 w 11440818"/>
                <a:gd name="connsiteY244" fmla="*/ 3359865 h 10541738"/>
                <a:gd name="connsiteX245" fmla="*/ 4340243 w 11440818"/>
                <a:gd name="connsiteY245" fmla="*/ 3373512 h 10541738"/>
                <a:gd name="connsiteX246" fmla="*/ 4435777 w 11440818"/>
                <a:gd name="connsiteY246" fmla="*/ 3400808 h 10541738"/>
                <a:gd name="connsiteX247" fmla="*/ 4435777 w 11440818"/>
                <a:gd name="connsiteY247" fmla="*/ 3509990 h 10541738"/>
                <a:gd name="connsiteX248" fmla="*/ 4353890 w 11440818"/>
                <a:gd name="connsiteY248" fmla="*/ 3673763 h 10541738"/>
                <a:gd name="connsiteX249" fmla="*/ 4326595 w 11440818"/>
                <a:gd name="connsiteY249" fmla="*/ 3564581 h 10541738"/>
                <a:gd name="connsiteX250" fmla="*/ 4162822 w 11440818"/>
                <a:gd name="connsiteY250" fmla="*/ 3619172 h 10541738"/>
                <a:gd name="connsiteX251" fmla="*/ 4108231 w 11440818"/>
                <a:gd name="connsiteY251" fmla="*/ 3728354 h 10541738"/>
                <a:gd name="connsiteX252" fmla="*/ 4108231 w 11440818"/>
                <a:gd name="connsiteY252" fmla="*/ 3864832 h 10541738"/>
                <a:gd name="connsiteX253" fmla="*/ 4149174 w 11440818"/>
                <a:gd name="connsiteY253" fmla="*/ 4083196 h 10541738"/>
                <a:gd name="connsiteX254" fmla="*/ 3958105 w 11440818"/>
                <a:gd name="connsiteY254" fmla="*/ 4096844 h 10541738"/>
                <a:gd name="connsiteX255" fmla="*/ 3821628 w 11440818"/>
                <a:gd name="connsiteY255" fmla="*/ 4151435 h 10541738"/>
                <a:gd name="connsiteX256" fmla="*/ 3548672 w 11440818"/>
                <a:gd name="connsiteY256" fmla="*/ 4124139 h 10541738"/>
                <a:gd name="connsiteX257" fmla="*/ 3275717 w 11440818"/>
                <a:gd name="connsiteY257" fmla="*/ 4137787 h 10541738"/>
                <a:gd name="connsiteX258" fmla="*/ 3207478 w 11440818"/>
                <a:gd name="connsiteY258" fmla="*/ 4042253 h 10541738"/>
                <a:gd name="connsiteX259" fmla="*/ 2961819 w 11440818"/>
                <a:gd name="connsiteY259" fmla="*/ 3878479 h 10541738"/>
                <a:gd name="connsiteX260" fmla="*/ 2716159 w 11440818"/>
                <a:gd name="connsiteY260" fmla="*/ 3946718 h 10541738"/>
                <a:gd name="connsiteX261" fmla="*/ 2716159 w 11440818"/>
                <a:gd name="connsiteY261" fmla="*/ 4096844 h 10541738"/>
                <a:gd name="connsiteX262" fmla="*/ 2620625 w 11440818"/>
                <a:gd name="connsiteY262" fmla="*/ 4246969 h 10541738"/>
                <a:gd name="connsiteX263" fmla="*/ 2525090 w 11440818"/>
                <a:gd name="connsiteY263" fmla="*/ 4178730 h 10541738"/>
                <a:gd name="connsiteX264" fmla="*/ 2402260 w 11440818"/>
                <a:gd name="connsiteY264" fmla="*/ 4274265 h 10541738"/>
                <a:gd name="connsiteX265" fmla="*/ 2347669 w 11440818"/>
                <a:gd name="connsiteY265" fmla="*/ 4369799 h 10541738"/>
                <a:gd name="connsiteX266" fmla="*/ 2238487 w 11440818"/>
                <a:gd name="connsiteY266" fmla="*/ 4438038 h 10541738"/>
                <a:gd name="connsiteX267" fmla="*/ 2088362 w 11440818"/>
                <a:gd name="connsiteY267" fmla="*/ 4356151 h 10541738"/>
                <a:gd name="connsiteX268" fmla="*/ 1910941 w 11440818"/>
                <a:gd name="connsiteY268" fmla="*/ 4424390 h 10541738"/>
                <a:gd name="connsiteX269" fmla="*/ 1474213 w 11440818"/>
                <a:gd name="connsiteY269" fmla="*/ 4547220 h 10541738"/>
                <a:gd name="connsiteX270" fmla="*/ 1351383 w 11440818"/>
                <a:gd name="connsiteY270" fmla="*/ 4642754 h 10541738"/>
                <a:gd name="connsiteX271" fmla="*/ 1269496 w 11440818"/>
                <a:gd name="connsiteY271" fmla="*/ 4874766 h 10541738"/>
                <a:gd name="connsiteX272" fmla="*/ 1119371 w 11440818"/>
                <a:gd name="connsiteY272" fmla="*/ 4970300 h 10541738"/>
                <a:gd name="connsiteX273" fmla="*/ 1105723 w 11440818"/>
                <a:gd name="connsiteY273" fmla="*/ 5065835 h 10541738"/>
                <a:gd name="connsiteX274" fmla="*/ 982893 w 11440818"/>
                <a:gd name="connsiteY274" fmla="*/ 4997596 h 10541738"/>
                <a:gd name="connsiteX275" fmla="*/ 887359 w 11440818"/>
                <a:gd name="connsiteY275" fmla="*/ 5065835 h 10541738"/>
                <a:gd name="connsiteX276" fmla="*/ 778177 w 11440818"/>
                <a:gd name="connsiteY276" fmla="*/ 5202312 h 10541738"/>
                <a:gd name="connsiteX277" fmla="*/ 628052 w 11440818"/>
                <a:gd name="connsiteY277" fmla="*/ 5147721 h 10541738"/>
                <a:gd name="connsiteX278" fmla="*/ 450631 w 11440818"/>
                <a:gd name="connsiteY278" fmla="*/ 5120426 h 10541738"/>
                <a:gd name="connsiteX279" fmla="*/ 273210 w 11440818"/>
                <a:gd name="connsiteY279" fmla="*/ 5011244 h 10541738"/>
                <a:gd name="connsiteX280" fmla="*/ 177675 w 11440818"/>
                <a:gd name="connsiteY280" fmla="*/ 4929357 h 10541738"/>
                <a:gd name="connsiteX281" fmla="*/ 82141 w 11440818"/>
                <a:gd name="connsiteY281" fmla="*/ 4929357 h 10541738"/>
                <a:gd name="connsiteX282" fmla="*/ 41198 w 11440818"/>
                <a:gd name="connsiteY282" fmla="*/ 4943005 h 10541738"/>
                <a:gd name="connsiteX283" fmla="*/ 27550 w 11440818"/>
                <a:gd name="connsiteY283" fmla="*/ 4956653 h 10541738"/>
                <a:gd name="connsiteX284" fmla="*/ 27550 w 11440818"/>
                <a:gd name="connsiteY284" fmla="*/ 5229608 h 10541738"/>
                <a:gd name="connsiteX285" fmla="*/ 27550 w 11440818"/>
                <a:gd name="connsiteY285" fmla="*/ 7072056 h 10541738"/>
                <a:gd name="connsiteX286" fmla="*/ 27550 w 11440818"/>
                <a:gd name="connsiteY286" fmla="*/ 7740796 h 10541738"/>
                <a:gd name="connsiteX287" fmla="*/ 255 w 11440818"/>
                <a:gd name="connsiteY287" fmla="*/ 9119220 h 10541738"/>
                <a:gd name="connsiteX288" fmla="*/ 13902 w 11440818"/>
                <a:gd name="connsiteY288" fmla="*/ 9610539 h 10541738"/>
                <a:gd name="connsiteX289" fmla="*/ 13902 w 11440818"/>
                <a:gd name="connsiteY289" fmla="*/ 9733369 h 10541738"/>
                <a:gd name="connsiteX290" fmla="*/ 8704 w 11440818"/>
                <a:gd name="connsiteY290" fmla="*/ 10504663 h 10541738"/>
                <a:gd name="connsiteX291" fmla="*/ 1694266 w 11440818"/>
                <a:gd name="connsiteY291" fmla="*/ 10502063 h 10541738"/>
                <a:gd name="connsiteX292" fmla="*/ 5172755 w 11440818"/>
                <a:gd name="connsiteY292" fmla="*/ 10500503 h 10541738"/>
                <a:gd name="connsiteX293" fmla="*/ 7083443 w 11440818"/>
                <a:gd name="connsiteY293" fmla="*/ 9637835 h 10541738"/>
                <a:gd name="connsiteX294" fmla="*/ 10126893 w 11440818"/>
                <a:gd name="connsiteY294" fmla="*/ 9610539 h 10541738"/>
                <a:gd name="connsiteX295" fmla="*/ 11054941 w 11440818"/>
                <a:gd name="connsiteY295" fmla="*/ 9583244 h 10541738"/>
                <a:gd name="connsiteX296" fmla="*/ 11423431 w 11440818"/>
                <a:gd name="connsiteY296" fmla="*/ 9583244 h 10541738"/>
                <a:gd name="connsiteX297" fmla="*/ 11382487 w 11440818"/>
                <a:gd name="connsiteY297" fmla="*/ 9378527 h 10541738"/>
                <a:gd name="connsiteX298" fmla="*/ 11396135 w 11440818"/>
                <a:gd name="connsiteY298" fmla="*/ 9269345 h 10541738"/>
                <a:gd name="connsiteX299" fmla="*/ 11273305 w 11440818"/>
                <a:gd name="connsiteY299" fmla="*/ 9105572 h 10541738"/>
                <a:gd name="connsiteX300" fmla="*/ 11205066 w 11440818"/>
                <a:gd name="connsiteY300" fmla="*/ 8887208 h 10541738"/>
                <a:gd name="connsiteX301" fmla="*/ 11164123 w 11440818"/>
                <a:gd name="connsiteY301" fmla="*/ 8723435 h 10541738"/>
                <a:gd name="connsiteX302" fmla="*/ 10973055 w 11440818"/>
                <a:gd name="connsiteY302" fmla="*/ 8505070 h 10541738"/>
                <a:gd name="connsiteX303" fmla="*/ 10713747 w 11440818"/>
                <a:gd name="connsiteY303" fmla="*/ 8450479 h 10541738"/>
                <a:gd name="connsiteX304" fmla="*/ 10604565 w 11440818"/>
                <a:gd name="connsiteY304" fmla="*/ 8286706 h 10541738"/>
                <a:gd name="connsiteX305" fmla="*/ 10427144 w 11440818"/>
                <a:gd name="connsiteY305" fmla="*/ 8109285 h 10541738"/>
                <a:gd name="connsiteX306" fmla="*/ 10304314 w 11440818"/>
                <a:gd name="connsiteY306" fmla="*/ 8041047 h 10541738"/>
                <a:gd name="connsiteX307" fmla="*/ 10154189 w 11440818"/>
                <a:gd name="connsiteY307" fmla="*/ 7945512 h 10541738"/>
                <a:gd name="connsiteX308" fmla="*/ 9853938 w 11440818"/>
                <a:gd name="connsiteY308" fmla="*/ 7918217 h 10541738"/>
                <a:gd name="connsiteX309" fmla="*/ 9649222 w 11440818"/>
                <a:gd name="connsiteY309" fmla="*/ 7809035 h 10541738"/>
                <a:gd name="connsiteX310" fmla="*/ 9389914 w 11440818"/>
                <a:gd name="connsiteY310" fmla="*/ 7713500 h 10541738"/>
                <a:gd name="connsiteX311" fmla="*/ 9321675 w 11440818"/>
                <a:gd name="connsiteY311" fmla="*/ 7549727 h 10541738"/>
                <a:gd name="connsiteX312" fmla="*/ 9198846 w 11440818"/>
                <a:gd name="connsiteY312" fmla="*/ 7413250 h 10541738"/>
                <a:gd name="connsiteX313" fmla="*/ 8871299 w 11440818"/>
                <a:gd name="connsiteY313" fmla="*/ 7263124 h 10541738"/>
                <a:gd name="connsiteX314" fmla="*/ 8571049 w 11440818"/>
                <a:gd name="connsiteY314" fmla="*/ 7003817 h 10541738"/>
                <a:gd name="connsiteX315" fmla="*/ 8107025 w 11440818"/>
                <a:gd name="connsiteY315" fmla="*/ 6485202 h 10541738"/>
                <a:gd name="connsiteX316" fmla="*/ 7629353 w 11440818"/>
                <a:gd name="connsiteY316" fmla="*/ 6007530 h 10541738"/>
                <a:gd name="connsiteX0" fmla="*/ 7629353 w 11440818"/>
                <a:gd name="connsiteY0" fmla="*/ 6007530 h 10541738"/>
                <a:gd name="connsiteX1" fmla="*/ 7479228 w 11440818"/>
                <a:gd name="connsiteY1" fmla="*/ 5830109 h 10541738"/>
                <a:gd name="connsiteX2" fmla="*/ 7329102 w 11440818"/>
                <a:gd name="connsiteY2" fmla="*/ 5761870 h 10541738"/>
                <a:gd name="connsiteX3" fmla="*/ 7165329 w 11440818"/>
                <a:gd name="connsiteY3" fmla="*/ 5611745 h 10541738"/>
                <a:gd name="connsiteX4" fmla="*/ 6987908 w 11440818"/>
                <a:gd name="connsiteY4" fmla="*/ 5502563 h 10541738"/>
                <a:gd name="connsiteX5" fmla="*/ 6728601 w 11440818"/>
                <a:gd name="connsiteY5" fmla="*/ 5475267 h 10541738"/>
                <a:gd name="connsiteX6" fmla="*/ 6510237 w 11440818"/>
                <a:gd name="connsiteY6" fmla="*/ 5379733 h 10541738"/>
                <a:gd name="connsiteX7" fmla="*/ 6332816 w 11440818"/>
                <a:gd name="connsiteY7" fmla="*/ 5175017 h 10541738"/>
                <a:gd name="connsiteX8" fmla="*/ 6114452 w 11440818"/>
                <a:gd name="connsiteY8" fmla="*/ 5038539 h 10541738"/>
                <a:gd name="connsiteX9" fmla="*/ 6073508 w 11440818"/>
                <a:gd name="connsiteY9" fmla="*/ 4915709 h 10541738"/>
                <a:gd name="connsiteX10" fmla="*/ 5977974 w 11440818"/>
                <a:gd name="connsiteY10" fmla="*/ 4820175 h 10541738"/>
                <a:gd name="connsiteX11" fmla="*/ 5841496 w 11440818"/>
                <a:gd name="connsiteY11" fmla="*/ 4943005 h 10541738"/>
                <a:gd name="connsiteX12" fmla="*/ 5595837 w 11440818"/>
                <a:gd name="connsiteY12" fmla="*/ 4874766 h 10541738"/>
                <a:gd name="connsiteX13" fmla="*/ 5418416 w 11440818"/>
                <a:gd name="connsiteY13" fmla="*/ 4861118 h 10541738"/>
                <a:gd name="connsiteX14" fmla="*/ 5336529 w 11440818"/>
                <a:gd name="connsiteY14" fmla="*/ 4670050 h 10541738"/>
                <a:gd name="connsiteX15" fmla="*/ 5240995 w 11440818"/>
                <a:gd name="connsiteY15" fmla="*/ 4506276 h 10541738"/>
                <a:gd name="connsiteX16" fmla="*/ 5240995 w 11440818"/>
                <a:gd name="connsiteY16" fmla="*/ 4369799 h 10541738"/>
                <a:gd name="connsiteX17" fmla="*/ 5118165 w 11440818"/>
                <a:gd name="connsiteY17" fmla="*/ 4233321 h 10541738"/>
                <a:gd name="connsiteX18" fmla="*/ 4899801 w 11440818"/>
                <a:gd name="connsiteY18" fmla="*/ 4151435 h 10541738"/>
                <a:gd name="connsiteX19" fmla="*/ 4708732 w 11440818"/>
                <a:gd name="connsiteY19" fmla="*/ 4083196 h 10541738"/>
                <a:gd name="connsiteX20" fmla="*/ 4463072 w 11440818"/>
                <a:gd name="connsiteY20" fmla="*/ 4083196 h 10541738"/>
                <a:gd name="connsiteX21" fmla="*/ 4367538 w 11440818"/>
                <a:gd name="connsiteY21" fmla="*/ 3919423 h 10541738"/>
                <a:gd name="connsiteX22" fmla="*/ 4381186 w 11440818"/>
                <a:gd name="connsiteY22" fmla="*/ 3823888 h 10541738"/>
                <a:gd name="connsiteX23" fmla="*/ 4599550 w 11440818"/>
                <a:gd name="connsiteY23" fmla="*/ 3782945 h 10541738"/>
                <a:gd name="connsiteX24" fmla="*/ 4776971 w 11440818"/>
                <a:gd name="connsiteY24" fmla="*/ 3769297 h 10541738"/>
                <a:gd name="connsiteX25" fmla="*/ 4831562 w 11440818"/>
                <a:gd name="connsiteY25" fmla="*/ 3714706 h 10541738"/>
                <a:gd name="connsiteX26" fmla="*/ 4736028 w 11440818"/>
                <a:gd name="connsiteY26" fmla="*/ 3673763 h 10541738"/>
                <a:gd name="connsiteX27" fmla="*/ 4654141 w 11440818"/>
                <a:gd name="connsiteY27" fmla="*/ 3632820 h 10541738"/>
                <a:gd name="connsiteX28" fmla="*/ 4654141 w 11440818"/>
                <a:gd name="connsiteY28" fmla="*/ 3550933 h 10541738"/>
                <a:gd name="connsiteX29" fmla="*/ 4558607 w 11440818"/>
                <a:gd name="connsiteY29" fmla="*/ 3578229 h 10541738"/>
                <a:gd name="connsiteX30" fmla="*/ 4517663 w 11440818"/>
                <a:gd name="connsiteY30" fmla="*/ 3509990 h 10541738"/>
                <a:gd name="connsiteX31" fmla="*/ 4626846 w 11440818"/>
                <a:gd name="connsiteY31" fmla="*/ 3359865 h 10541738"/>
                <a:gd name="connsiteX32" fmla="*/ 4776971 w 11440818"/>
                <a:gd name="connsiteY32" fmla="*/ 3469047 h 10541738"/>
                <a:gd name="connsiteX33" fmla="*/ 4927096 w 11440818"/>
                <a:gd name="connsiteY33" fmla="*/ 3496342 h 10541738"/>
                <a:gd name="connsiteX34" fmla="*/ 5022631 w 11440818"/>
                <a:gd name="connsiteY34" fmla="*/ 3537285 h 10541738"/>
                <a:gd name="connsiteX35" fmla="*/ 5104517 w 11440818"/>
                <a:gd name="connsiteY35" fmla="*/ 3564581 h 10541738"/>
                <a:gd name="connsiteX36" fmla="*/ 5090869 w 11440818"/>
                <a:gd name="connsiteY36" fmla="*/ 3769297 h 10541738"/>
                <a:gd name="connsiteX37" fmla="*/ 5309234 w 11440818"/>
                <a:gd name="connsiteY37" fmla="*/ 3796593 h 10541738"/>
                <a:gd name="connsiteX38" fmla="*/ 5336529 w 11440818"/>
                <a:gd name="connsiteY38" fmla="*/ 3714706 h 10541738"/>
                <a:gd name="connsiteX39" fmla="*/ 5213699 w 11440818"/>
                <a:gd name="connsiteY39" fmla="*/ 3632820 h 10541738"/>
                <a:gd name="connsiteX40" fmla="*/ 5254643 w 11440818"/>
                <a:gd name="connsiteY40" fmla="*/ 3591876 h 10541738"/>
                <a:gd name="connsiteX41" fmla="*/ 5418416 w 11440818"/>
                <a:gd name="connsiteY41" fmla="*/ 3605524 h 10541738"/>
                <a:gd name="connsiteX42" fmla="*/ 5582189 w 11440818"/>
                <a:gd name="connsiteY42" fmla="*/ 3578229 h 10541738"/>
                <a:gd name="connsiteX43" fmla="*/ 5786905 w 11440818"/>
                <a:gd name="connsiteY43" fmla="*/ 3591876 h 10541738"/>
                <a:gd name="connsiteX44" fmla="*/ 5691371 w 11440818"/>
                <a:gd name="connsiteY44" fmla="*/ 3373512 h 10541738"/>
                <a:gd name="connsiteX45" fmla="*/ 5677723 w 11440818"/>
                <a:gd name="connsiteY45" fmla="*/ 3155148 h 10541738"/>
                <a:gd name="connsiteX46" fmla="*/ 5718666 w 11440818"/>
                <a:gd name="connsiteY46" fmla="*/ 3032318 h 10541738"/>
                <a:gd name="connsiteX47" fmla="*/ 5800553 w 11440818"/>
                <a:gd name="connsiteY47" fmla="*/ 3196091 h 10541738"/>
                <a:gd name="connsiteX48" fmla="*/ 5841496 w 11440818"/>
                <a:gd name="connsiteY48" fmla="*/ 3018670 h 10541738"/>
                <a:gd name="connsiteX49" fmla="*/ 6018917 w 11440818"/>
                <a:gd name="connsiteY49" fmla="*/ 2936784 h 10541738"/>
                <a:gd name="connsiteX50" fmla="*/ 6114452 w 11440818"/>
                <a:gd name="connsiteY50" fmla="*/ 2622885 h 10541738"/>
                <a:gd name="connsiteX51" fmla="*/ 6073508 w 11440818"/>
                <a:gd name="connsiteY51" fmla="*/ 2363578 h 10541738"/>
                <a:gd name="connsiteX52" fmla="*/ 6264577 w 11440818"/>
                <a:gd name="connsiteY52" fmla="*/ 2172509 h 10541738"/>
                <a:gd name="connsiteX53" fmla="*/ 6305520 w 11440818"/>
                <a:gd name="connsiteY53" fmla="*/ 2349930 h 10541738"/>
                <a:gd name="connsiteX54" fmla="*/ 6305520 w 11440818"/>
                <a:gd name="connsiteY54" fmla="*/ 2513703 h 10541738"/>
                <a:gd name="connsiteX55" fmla="*/ 6291872 w 11440818"/>
                <a:gd name="connsiteY55" fmla="*/ 2691124 h 10541738"/>
                <a:gd name="connsiteX56" fmla="*/ 6414702 w 11440818"/>
                <a:gd name="connsiteY56" fmla="*/ 2813954 h 10541738"/>
                <a:gd name="connsiteX57" fmla="*/ 6523884 w 11440818"/>
                <a:gd name="connsiteY57" fmla="*/ 2909488 h 10541738"/>
                <a:gd name="connsiteX58" fmla="*/ 6510237 w 11440818"/>
                <a:gd name="connsiteY58" fmla="*/ 2732067 h 10541738"/>
                <a:gd name="connsiteX59" fmla="*/ 6660362 w 11440818"/>
                <a:gd name="connsiteY59" fmla="*/ 2813954 h 10541738"/>
                <a:gd name="connsiteX60" fmla="*/ 6510237 w 11440818"/>
                <a:gd name="connsiteY60" fmla="*/ 2581942 h 10541738"/>
                <a:gd name="connsiteX61" fmla="*/ 6387407 w 11440818"/>
                <a:gd name="connsiteY61" fmla="*/ 2609238 h 10541738"/>
                <a:gd name="connsiteX62" fmla="*/ 6401055 w 11440818"/>
                <a:gd name="connsiteY62" fmla="*/ 2486408 h 10541738"/>
                <a:gd name="connsiteX63" fmla="*/ 6605771 w 11440818"/>
                <a:gd name="connsiteY63" fmla="*/ 2513703 h 10541738"/>
                <a:gd name="connsiteX64" fmla="*/ 6455646 w 11440818"/>
                <a:gd name="connsiteY64" fmla="*/ 2363578 h 10541738"/>
                <a:gd name="connsiteX65" fmla="*/ 6469293 w 11440818"/>
                <a:gd name="connsiteY65" fmla="*/ 2145214 h 10541738"/>
                <a:gd name="connsiteX66" fmla="*/ 6564828 w 11440818"/>
                <a:gd name="connsiteY66" fmla="*/ 1995088 h 10541738"/>
                <a:gd name="connsiteX67" fmla="*/ 6728601 w 11440818"/>
                <a:gd name="connsiteY67" fmla="*/ 2213453 h 10541738"/>
                <a:gd name="connsiteX68" fmla="*/ 6919669 w 11440818"/>
                <a:gd name="connsiteY68" fmla="*/ 2268044 h 10541738"/>
                <a:gd name="connsiteX69" fmla="*/ 7042499 w 11440818"/>
                <a:gd name="connsiteY69" fmla="*/ 2281691 h 10541738"/>
                <a:gd name="connsiteX70" fmla="*/ 6960613 w 11440818"/>
                <a:gd name="connsiteY70" fmla="*/ 2131566 h 10541738"/>
                <a:gd name="connsiteX71" fmla="*/ 6728601 w 11440818"/>
                <a:gd name="connsiteY71" fmla="*/ 2036032 h 10541738"/>
                <a:gd name="connsiteX72" fmla="*/ 6605771 w 11440818"/>
                <a:gd name="connsiteY72" fmla="*/ 1858611 h 10541738"/>
                <a:gd name="connsiteX73" fmla="*/ 6360111 w 11440818"/>
                <a:gd name="connsiteY73" fmla="*/ 1681190 h 10541738"/>
                <a:gd name="connsiteX74" fmla="*/ 6237281 w 11440818"/>
                <a:gd name="connsiteY74" fmla="*/ 1763076 h 10541738"/>
                <a:gd name="connsiteX75" fmla="*/ 6059860 w 11440818"/>
                <a:gd name="connsiteY75" fmla="*/ 1599303 h 10541738"/>
                <a:gd name="connsiteX76" fmla="*/ 5991622 w 11440818"/>
                <a:gd name="connsiteY76" fmla="*/ 1394587 h 10541738"/>
                <a:gd name="connsiteX77" fmla="*/ 5868792 w 11440818"/>
                <a:gd name="connsiteY77" fmla="*/ 1203518 h 10541738"/>
                <a:gd name="connsiteX78" fmla="*/ 5841496 w 11440818"/>
                <a:gd name="connsiteY78" fmla="*/ 1094336 h 10541738"/>
                <a:gd name="connsiteX79" fmla="*/ 5950678 w 11440818"/>
                <a:gd name="connsiteY79" fmla="*/ 1094336 h 10541738"/>
                <a:gd name="connsiteX80" fmla="*/ 6169043 w 11440818"/>
                <a:gd name="connsiteY80" fmla="*/ 1176223 h 10541738"/>
                <a:gd name="connsiteX81" fmla="*/ 6387407 w 11440818"/>
                <a:gd name="connsiteY81" fmla="*/ 1107984 h 10541738"/>
                <a:gd name="connsiteX82" fmla="*/ 6537532 w 11440818"/>
                <a:gd name="connsiteY82" fmla="*/ 971506 h 10541738"/>
                <a:gd name="connsiteX83" fmla="*/ 6619419 w 11440818"/>
                <a:gd name="connsiteY83" fmla="*/ 916915 h 10541738"/>
                <a:gd name="connsiteX84" fmla="*/ 6646714 w 11440818"/>
                <a:gd name="connsiteY84" fmla="*/ 998802 h 10541738"/>
                <a:gd name="connsiteX85" fmla="*/ 6605771 w 11440818"/>
                <a:gd name="connsiteY85" fmla="*/ 1094336 h 10541738"/>
                <a:gd name="connsiteX86" fmla="*/ 6769544 w 11440818"/>
                <a:gd name="connsiteY86" fmla="*/ 1217166 h 10541738"/>
                <a:gd name="connsiteX87" fmla="*/ 6919669 w 11440818"/>
                <a:gd name="connsiteY87" fmla="*/ 1148927 h 10541738"/>
                <a:gd name="connsiteX88" fmla="*/ 7056147 w 11440818"/>
                <a:gd name="connsiteY88" fmla="*/ 1135279 h 10541738"/>
                <a:gd name="connsiteX89" fmla="*/ 7069795 w 11440818"/>
                <a:gd name="connsiteY89" fmla="*/ 957859 h 10541738"/>
                <a:gd name="connsiteX90" fmla="*/ 6919669 w 11440818"/>
                <a:gd name="connsiteY90" fmla="*/ 957859 h 10541738"/>
                <a:gd name="connsiteX91" fmla="*/ 6769544 w 11440818"/>
                <a:gd name="connsiteY91" fmla="*/ 1012450 h 10541738"/>
                <a:gd name="connsiteX92" fmla="*/ 6769544 w 11440818"/>
                <a:gd name="connsiteY92" fmla="*/ 835029 h 10541738"/>
                <a:gd name="connsiteX93" fmla="*/ 6946965 w 11440818"/>
                <a:gd name="connsiteY93" fmla="*/ 739494 h 10541738"/>
                <a:gd name="connsiteX94" fmla="*/ 7288159 w 11440818"/>
                <a:gd name="connsiteY94" fmla="*/ 684903 h 10541738"/>
                <a:gd name="connsiteX95" fmla="*/ 7465580 w 11440818"/>
                <a:gd name="connsiteY95" fmla="*/ 521130 h 10541738"/>
                <a:gd name="connsiteX96" fmla="*/ 7602057 w 11440818"/>
                <a:gd name="connsiteY96" fmla="*/ 425596 h 10541738"/>
                <a:gd name="connsiteX97" fmla="*/ 7820422 w 11440818"/>
                <a:gd name="connsiteY97" fmla="*/ 425596 h 10541738"/>
                <a:gd name="connsiteX98" fmla="*/ 7943252 w 11440818"/>
                <a:gd name="connsiteY98" fmla="*/ 289118 h 10541738"/>
                <a:gd name="connsiteX99" fmla="*/ 8161616 w 11440818"/>
                <a:gd name="connsiteY99" fmla="*/ 234527 h 10541738"/>
                <a:gd name="connsiteX100" fmla="*/ 7970547 w 11440818"/>
                <a:gd name="connsiteY100" fmla="*/ 138993 h 10541738"/>
                <a:gd name="connsiteX101" fmla="*/ 7834069 w 11440818"/>
                <a:gd name="connsiteY101" fmla="*/ 43459 h 10541738"/>
                <a:gd name="connsiteX102" fmla="*/ 7397341 w 11440818"/>
                <a:gd name="connsiteY102" fmla="*/ 2515 h 10541738"/>
                <a:gd name="connsiteX103" fmla="*/ 7410989 w 11440818"/>
                <a:gd name="connsiteY103" fmla="*/ 111697 h 10541738"/>
                <a:gd name="connsiteX104" fmla="*/ 7288159 w 11440818"/>
                <a:gd name="connsiteY104" fmla="*/ 152641 h 10541738"/>
                <a:gd name="connsiteX105" fmla="*/ 7110738 w 11440818"/>
                <a:gd name="connsiteY105" fmla="*/ 207232 h 10541738"/>
                <a:gd name="connsiteX106" fmla="*/ 6919669 w 11440818"/>
                <a:gd name="connsiteY106" fmla="*/ 248175 h 10541738"/>
                <a:gd name="connsiteX107" fmla="*/ 6919669 w 11440818"/>
                <a:gd name="connsiteY107" fmla="*/ 152641 h 10541738"/>
                <a:gd name="connsiteX108" fmla="*/ 7028852 w 11440818"/>
                <a:gd name="connsiteY108" fmla="*/ 84402 h 10541738"/>
                <a:gd name="connsiteX109" fmla="*/ 7028852 w 11440818"/>
                <a:gd name="connsiteY109" fmla="*/ 29811 h 10541738"/>
                <a:gd name="connsiteX110" fmla="*/ 6851431 w 11440818"/>
                <a:gd name="connsiteY110" fmla="*/ 98050 h 10541738"/>
                <a:gd name="connsiteX111" fmla="*/ 6810487 w 11440818"/>
                <a:gd name="connsiteY111" fmla="*/ 166288 h 10541738"/>
                <a:gd name="connsiteX112" fmla="*/ 6796840 w 11440818"/>
                <a:gd name="connsiteY112" fmla="*/ 261823 h 10541738"/>
                <a:gd name="connsiteX113" fmla="*/ 6701305 w 11440818"/>
                <a:gd name="connsiteY113" fmla="*/ 248175 h 10541738"/>
                <a:gd name="connsiteX114" fmla="*/ 6605771 w 11440818"/>
                <a:gd name="connsiteY114" fmla="*/ 248175 h 10541738"/>
                <a:gd name="connsiteX115" fmla="*/ 6455646 w 11440818"/>
                <a:gd name="connsiteY115" fmla="*/ 357357 h 10541738"/>
                <a:gd name="connsiteX116" fmla="*/ 6428350 w 11440818"/>
                <a:gd name="connsiteY116" fmla="*/ 357357 h 10541738"/>
                <a:gd name="connsiteX117" fmla="*/ 6373759 w 11440818"/>
                <a:gd name="connsiteY117" fmla="*/ 302766 h 10541738"/>
                <a:gd name="connsiteX118" fmla="*/ 6169043 w 11440818"/>
                <a:gd name="connsiteY118" fmla="*/ 330062 h 10541738"/>
                <a:gd name="connsiteX119" fmla="*/ 5977974 w 11440818"/>
                <a:gd name="connsiteY119" fmla="*/ 330062 h 10541738"/>
                <a:gd name="connsiteX120" fmla="*/ 5923383 w 11440818"/>
                <a:gd name="connsiteY120" fmla="*/ 371005 h 10541738"/>
                <a:gd name="connsiteX121" fmla="*/ 5650428 w 11440818"/>
                <a:gd name="connsiteY121" fmla="*/ 316414 h 10541738"/>
                <a:gd name="connsiteX122" fmla="*/ 5445711 w 11440818"/>
                <a:gd name="connsiteY122" fmla="*/ 493835 h 10541738"/>
                <a:gd name="connsiteX123" fmla="*/ 5432063 w 11440818"/>
                <a:gd name="connsiteY123" fmla="*/ 657608 h 10541738"/>
                <a:gd name="connsiteX124" fmla="*/ 5295586 w 11440818"/>
                <a:gd name="connsiteY124" fmla="*/ 712199 h 10541738"/>
                <a:gd name="connsiteX125" fmla="*/ 5281938 w 11440818"/>
                <a:gd name="connsiteY125" fmla="*/ 603017 h 10541738"/>
                <a:gd name="connsiteX126" fmla="*/ 5063574 w 11440818"/>
                <a:gd name="connsiteY126" fmla="*/ 725847 h 10541738"/>
                <a:gd name="connsiteX127" fmla="*/ 4940744 w 11440818"/>
                <a:gd name="connsiteY127" fmla="*/ 794085 h 10541738"/>
                <a:gd name="connsiteX128" fmla="*/ 4790619 w 11440818"/>
                <a:gd name="connsiteY128" fmla="*/ 794085 h 10541738"/>
                <a:gd name="connsiteX129" fmla="*/ 4790619 w 11440818"/>
                <a:gd name="connsiteY129" fmla="*/ 944211 h 10541738"/>
                <a:gd name="connsiteX130" fmla="*/ 4722380 w 11440818"/>
                <a:gd name="connsiteY130" fmla="*/ 1094336 h 10541738"/>
                <a:gd name="connsiteX131" fmla="*/ 4626846 w 11440818"/>
                <a:gd name="connsiteY131" fmla="*/ 1176223 h 10541738"/>
                <a:gd name="connsiteX132" fmla="*/ 4599550 w 11440818"/>
                <a:gd name="connsiteY132" fmla="*/ 1107984 h 10541738"/>
                <a:gd name="connsiteX133" fmla="*/ 4681437 w 11440818"/>
                <a:gd name="connsiteY133" fmla="*/ 998802 h 10541738"/>
                <a:gd name="connsiteX134" fmla="*/ 4585902 w 11440818"/>
                <a:gd name="connsiteY134" fmla="*/ 944211 h 10541738"/>
                <a:gd name="connsiteX135" fmla="*/ 4531311 w 11440818"/>
                <a:gd name="connsiteY135" fmla="*/ 848676 h 10541738"/>
                <a:gd name="connsiteX136" fmla="*/ 4381186 w 11440818"/>
                <a:gd name="connsiteY136" fmla="*/ 957859 h 10541738"/>
                <a:gd name="connsiteX137" fmla="*/ 4244708 w 11440818"/>
                <a:gd name="connsiteY137" fmla="*/ 957859 h 10541738"/>
                <a:gd name="connsiteX138" fmla="*/ 4135526 w 11440818"/>
                <a:gd name="connsiteY138" fmla="*/ 1053393 h 10541738"/>
                <a:gd name="connsiteX139" fmla="*/ 4039992 w 11440818"/>
                <a:gd name="connsiteY139" fmla="*/ 1148927 h 10541738"/>
                <a:gd name="connsiteX140" fmla="*/ 3971753 w 11440818"/>
                <a:gd name="connsiteY140" fmla="*/ 1203518 h 10541738"/>
                <a:gd name="connsiteX141" fmla="*/ 3958105 w 11440818"/>
                <a:gd name="connsiteY141" fmla="*/ 1094336 h 10541738"/>
                <a:gd name="connsiteX142" fmla="*/ 3794332 w 11440818"/>
                <a:gd name="connsiteY142" fmla="*/ 1107984 h 10541738"/>
                <a:gd name="connsiteX143" fmla="*/ 3589616 w 11440818"/>
                <a:gd name="connsiteY143" fmla="*/ 1107984 h 10541738"/>
                <a:gd name="connsiteX144" fmla="*/ 3357604 w 11440818"/>
                <a:gd name="connsiteY144" fmla="*/ 1121632 h 10541738"/>
                <a:gd name="connsiteX145" fmla="*/ 3180183 w 11440818"/>
                <a:gd name="connsiteY145" fmla="*/ 1203518 h 10541738"/>
                <a:gd name="connsiteX146" fmla="*/ 3111944 w 11440818"/>
                <a:gd name="connsiteY146" fmla="*/ 1326348 h 10541738"/>
                <a:gd name="connsiteX147" fmla="*/ 3016410 w 11440818"/>
                <a:gd name="connsiteY147" fmla="*/ 1408235 h 10541738"/>
                <a:gd name="connsiteX148" fmla="*/ 2866284 w 11440818"/>
                <a:gd name="connsiteY148" fmla="*/ 1326348 h 10541738"/>
                <a:gd name="connsiteX149" fmla="*/ 2838989 w 11440818"/>
                <a:gd name="connsiteY149" fmla="*/ 1148927 h 10541738"/>
                <a:gd name="connsiteX150" fmla="*/ 2716159 w 11440818"/>
                <a:gd name="connsiteY150" fmla="*/ 971506 h 10541738"/>
                <a:gd name="connsiteX151" fmla="*/ 2675216 w 11440818"/>
                <a:gd name="connsiteY151" fmla="*/ 1121632 h 10541738"/>
                <a:gd name="connsiteX152" fmla="*/ 2702511 w 11440818"/>
                <a:gd name="connsiteY152" fmla="*/ 1285405 h 10541738"/>
                <a:gd name="connsiteX153" fmla="*/ 2743455 w 11440818"/>
                <a:gd name="connsiteY153" fmla="*/ 1490121 h 10541738"/>
                <a:gd name="connsiteX154" fmla="*/ 2784398 w 11440818"/>
                <a:gd name="connsiteY154" fmla="*/ 1612951 h 10541738"/>
                <a:gd name="connsiteX155" fmla="*/ 2770750 w 11440818"/>
                <a:gd name="connsiteY155" fmla="*/ 1708485 h 10541738"/>
                <a:gd name="connsiteX156" fmla="*/ 2593329 w 11440818"/>
                <a:gd name="connsiteY156" fmla="*/ 1844963 h 10541738"/>
                <a:gd name="connsiteX157" fmla="*/ 2402260 w 11440818"/>
                <a:gd name="connsiteY157" fmla="*/ 1940497 h 10541738"/>
                <a:gd name="connsiteX158" fmla="*/ 2470499 w 11440818"/>
                <a:gd name="connsiteY158" fmla="*/ 1817667 h 10541738"/>
                <a:gd name="connsiteX159" fmla="*/ 2634272 w 11440818"/>
                <a:gd name="connsiteY159" fmla="*/ 1694838 h 10541738"/>
                <a:gd name="connsiteX160" fmla="*/ 2634272 w 11440818"/>
                <a:gd name="connsiteY160" fmla="*/ 1544712 h 10541738"/>
                <a:gd name="connsiteX161" fmla="*/ 2593329 w 11440818"/>
                <a:gd name="connsiteY161" fmla="*/ 1312700 h 10541738"/>
                <a:gd name="connsiteX162" fmla="*/ 2538738 w 11440818"/>
                <a:gd name="connsiteY162" fmla="*/ 1312700 h 10541738"/>
                <a:gd name="connsiteX163" fmla="*/ 2456852 w 11440818"/>
                <a:gd name="connsiteY163" fmla="*/ 1421882 h 10541738"/>
                <a:gd name="connsiteX164" fmla="*/ 2361317 w 11440818"/>
                <a:gd name="connsiteY164" fmla="*/ 1490121 h 10541738"/>
                <a:gd name="connsiteX165" fmla="*/ 2456852 w 11440818"/>
                <a:gd name="connsiteY165" fmla="*/ 1585656 h 10541738"/>
                <a:gd name="connsiteX166" fmla="*/ 2320374 w 11440818"/>
                <a:gd name="connsiteY166" fmla="*/ 1722133 h 10541738"/>
                <a:gd name="connsiteX167" fmla="*/ 2156601 w 11440818"/>
                <a:gd name="connsiteY167" fmla="*/ 1735781 h 10541738"/>
                <a:gd name="connsiteX168" fmla="*/ 2074714 w 11440818"/>
                <a:gd name="connsiteY168" fmla="*/ 1804020 h 10541738"/>
                <a:gd name="connsiteX169" fmla="*/ 2033771 w 11440818"/>
                <a:gd name="connsiteY169" fmla="*/ 1913202 h 10541738"/>
                <a:gd name="connsiteX170" fmla="*/ 1924589 w 11440818"/>
                <a:gd name="connsiteY170" fmla="*/ 1872259 h 10541738"/>
                <a:gd name="connsiteX171" fmla="*/ 1774463 w 11440818"/>
                <a:gd name="connsiteY171" fmla="*/ 1913202 h 10541738"/>
                <a:gd name="connsiteX172" fmla="*/ 1624338 w 11440818"/>
                <a:gd name="connsiteY172" fmla="*/ 1913202 h 10541738"/>
                <a:gd name="connsiteX173" fmla="*/ 1556099 w 11440818"/>
                <a:gd name="connsiteY173" fmla="*/ 1831315 h 10541738"/>
                <a:gd name="connsiteX174" fmla="*/ 1419622 w 11440818"/>
                <a:gd name="connsiteY174" fmla="*/ 1722133 h 10541738"/>
                <a:gd name="connsiteX175" fmla="*/ 1337735 w 11440818"/>
                <a:gd name="connsiteY175" fmla="*/ 1776724 h 10541738"/>
                <a:gd name="connsiteX176" fmla="*/ 1255849 w 11440818"/>
                <a:gd name="connsiteY176" fmla="*/ 1612951 h 10541738"/>
                <a:gd name="connsiteX177" fmla="*/ 1092075 w 11440818"/>
                <a:gd name="connsiteY177" fmla="*/ 1612951 h 10541738"/>
                <a:gd name="connsiteX178" fmla="*/ 1119371 w 11440818"/>
                <a:gd name="connsiteY178" fmla="*/ 1694838 h 10541738"/>
                <a:gd name="connsiteX179" fmla="*/ 1078428 w 11440818"/>
                <a:gd name="connsiteY179" fmla="*/ 1790372 h 10541738"/>
                <a:gd name="connsiteX180" fmla="*/ 1051132 w 11440818"/>
                <a:gd name="connsiteY180" fmla="*/ 1844963 h 10541738"/>
                <a:gd name="connsiteX181" fmla="*/ 914655 w 11440818"/>
                <a:gd name="connsiteY181" fmla="*/ 1735781 h 10541738"/>
                <a:gd name="connsiteX182" fmla="*/ 819120 w 11440818"/>
                <a:gd name="connsiteY182" fmla="*/ 1694838 h 10541738"/>
                <a:gd name="connsiteX183" fmla="*/ 655347 w 11440818"/>
                <a:gd name="connsiteY183" fmla="*/ 1708485 h 10541738"/>
                <a:gd name="connsiteX184" fmla="*/ 628052 w 11440818"/>
                <a:gd name="connsiteY184" fmla="*/ 1817667 h 10541738"/>
                <a:gd name="connsiteX185" fmla="*/ 737234 w 11440818"/>
                <a:gd name="connsiteY185" fmla="*/ 1885906 h 10541738"/>
                <a:gd name="connsiteX186" fmla="*/ 764529 w 11440818"/>
                <a:gd name="connsiteY186" fmla="*/ 2022384 h 10541738"/>
                <a:gd name="connsiteX187" fmla="*/ 969246 w 11440818"/>
                <a:gd name="connsiteY187" fmla="*/ 2104270 h 10541738"/>
                <a:gd name="connsiteX188" fmla="*/ 928302 w 11440818"/>
                <a:gd name="connsiteY188" fmla="*/ 1954145 h 10541738"/>
                <a:gd name="connsiteX189" fmla="*/ 1010189 w 11440818"/>
                <a:gd name="connsiteY189" fmla="*/ 1967793 h 10541738"/>
                <a:gd name="connsiteX190" fmla="*/ 1078428 w 11440818"/>
                <a:gd name="connsiteY190" fmla="*/ 2076975 h 10541738"/>
                <a:gd name="connsiteX191" fmla="*/ 1160314 w 11440818"/>
                <a:gd name="connsiteY191" fmla="*/ 2336282 h 10541738"/>
                <a:gd name="connsiteX192" fmla="*/ 1269496 w 11440818"/>
                <a:gd name="connsiteY192" fmla="*/ 2295339 h 10541738"/>
                <a:gd name="connsiteX193" fmla="*/ 1228553 w 11440818"/>
                <a:gd name="connsiteY193" fmla="*/ 2104270 h 10541738"/>
                <a:gd name="connsiteX194" fmla="*/ 1324087 w 11440818"/>
                <a:gd name="connsiteY194" fmla="*/ 2131566 h 10541738"/>
                <a:gd name="connsiteX195" fmla="*/ 1515156 w 11440818"/>
                <a:gd name="connsiteY195" fmla="*/ 2254396 h 10541738"/>
                <a:gd name="connsiteX196" fmla="*/ 1583395 w 11440818"/>
                <a:gd name="connsiteY196" fmla="*/ 2349930 h 10541738"/>
                <a:gd name="connsiteX197" fmla="*/ 1597043 w 11440818"/>
                <a:gd name="connsiteY197" fmla="*/ 2363578 h 10541738"/>
                <a:gd name="connsiteX198" fmla="*/ 1747168 w 11440818"/>
                <a:gd name="connsiteY198" fmla="*/ 2268044 h 10541738"/>
                <a:gd name="connsiteX199" fmla="*/ 1651634 w 11440818"/>
                <a:gd name="connsiteY199" fmla="*/ 2568294 h 10541738"/>
                <a:gd name="connsiteX200" fmla="*/ 1883646 w 11440818"/>
                <a:gd name="connsiteY200" fmla="*/ 2336282 h 10541738"/>
                <a:gd name="connsiteX201" fmla="*/ 1883646 w 11440818"/>
                <a:gd name="connsiteY201" fmla="*/ 2199805 h 10541738"/>
                <a:gd name="connsiteX202" fmla="*/ 1951884 w 11440818"/>
                <a:gd name="connsiteY202" fmla="*/ 2268044 h 10541738"/>
                <a:gd name="connsiteX203" fmla="*/ 1897293 w 11440818"/>
                <a:gd name="connsiteY203" fmla="*/ 2459112 h 10541738"/>
                <a:gd name="connsiteX204" fmla="*/ 1692577 w 11440818"/>
                <a:gd name="connsiteY204" fmla="*/ 2622885 h 10541738"/>
                <a:gd name="connsiteX205" fmla="*/ 1692577 w 11440818"/>
                <a:gd name="connsiteY205" fmla="*/ 2691124 h 10541738"/>
                <a:gd name="connsiteX206" fmla="*/ 1897293 w 11440818"/>
                <a:gd name="connsiteY206" fmla="*/ 2581942 h 10541738"/>
                <a:gd name="connsiteX207" fmla="*/ 1842702 w 11440818"/>
                <a:gd name="connsiteY207" fmla="*/ 2745715 h 10541738"/>
                <a:gd name="connsiteX208" fmla="*/ 1965532 w 11440818"/>
                <a:gd name="connsiteY208" fmla="*/ 2677476 h 10541738"/>
                <a:gd name="connsiteX209" fmla="*/ 1979180 w 11440818"/>
                <a:gd name="connsiteY209" fmla="*/ 2786659 h 10541738"/>
                <a:gd name="connsiteX210" fmla="*/ 2115657 w 11440818"/>
                <a:gd name="connsiteY210" fmla="*/ 2786659 h 10541738"/>
                <a:gd name="connsiteX211" fmla="*/ 2265783 w 11440818"/>
                <a:gd name="connsiteY211" fmla="*/ 2991375 h 10541738"/>
                <a:gd name="connsiteX212" fmla="*/ 2320374 w 11440818"/>
                <a:gd name="connsiteY212" fmla="*/ 3155148 h 10541738"/>
                <a:gd name="connsiteX213" fmla="*/ 2197544 w 11440818"/>
                <a:gd name="connsiteY213" fmla="*/ 3277978 h 10541738"/>
                <a:gd name="connsiteX214" fmla="*/ 2156601 w 11440818"/>
                <a:gd name="connsiteY214" fmla="*/ 3373512 h 10541738"/>
                <a:gd name="connsiteX215" fmla="*/ 2265783 w 11440818"/>
                <a:gd name="connsiteY215" fmla="*/ 3414456 h 10541738"/>
                <a:gd name="connsiteX216" fmla="*/ 2388613 w 11440818"/>
                <a:gd name="connsiteY216" fmla="*/ 3373512 h 10541738"/>
                <a:gd name="connsiteX217" fmla="*/ 2415908 w 11440818"/>
                <a:gd name="connsiteY217" fmla="*/ 3482694 h 10541738"/>
                <a:gd name="connsiteX218" fmla="*/ 2538738 w 11440818"/>
                <a:gd name="connsiteY218" fmla="*/ 3482694 h 10541738"/>
                <a:gd name="connsiteX219" fmla="*/ 2634272 w 11440818"/>
                <a:gd name="connsiteY219" fmla="*/ 3578229 h 10541738"/>
                <a:gd name="connsiteX220" fmla="*/ 2743455 w 11440818"/>
                <a:gd name="connsiteY220" fmla="*/ 3632820 h 10541738"/>
                <a:gd name="connsiteX221" fmla="*/ 2798046 w 11440818"/>
                <a:gd name="connsiteY221" fmla="*/ 3605524 h 10541738"/>
                <a:gd name="connsiteX222" fmla="*/ 2729807 w 11440818"/>
                <a:gd name="connsiteY222" fmla="*/ 3550933 h 10541738"/>
                <a:gd name="connsiteX223" fmla="*/ 2552386 w 11440818"/>
                <a:gd name="connsiteY223" fmla="*/ 3346217 h 10541738"/>
                <a:gd name="connsiteX224" fmla="*/ 2320374 w 11440818"/>
                <a:gd name="connsiteY224" fmla="*/ 2895841 h 10541738"/>
                <a:gd name="connsiteX225" fmla="*/ 2170249 w 11440818"/>
                <a:gd name="connsiteY225" fmla="*/ 2636533 h 10541738"/>
                <a:gd name="connsiteX226" fmla="*/ 2074714 w 11440818"/>
                <a:gd name="connsiteY226" fmla="*/ 2459112 h 10541738"/>
                <a:gd name="connsiteX227" fmla="*/ 2047419 w 11440818"/>
                <a:gd name="connsiteY227" fmla="*/ 2295339 h 10541738"/>
                <a:gd name="connsiteX228" fmla="*/ 2047419 w 11440818"/>
                <a:gd name="connsiteY228" fmla="*/ 2186157 h 10541738"/>
                <a:gd name="connsiteX229" fmla="*/ 1992828 w 11440818"/>
                <a:gd name="connsiteY229" fmla="*/ 2131566 h 10541738"/>
                <a:gd name="connsiteX230" fmla="*/ 2088362 w 11440818"/>
                <a:gd name="connsiteY230" fmla="*/ 2063327 h 10541738"/>
                <a:gd name="connsiteX231" fmla="*/ 2129305 w 11440818"/>
                <a:gd name="connsiteY231" fmla="*/ 2213453 h 10541738"/>
                <a:gd name="connsiteX232" fmla="*/ 2211192 w 11440818"/>
                <a:gd name="connsiteY232" fmla="*/ 2431817 h 10541738"/>
                <a:gd name="connsiteX233" fmla="*/ 2306726 w 11440818"/>
                <a:gd name="connsiteY233" fmla="*/ 2732067 h 10541738"/>
                <a:gd name="connsiteX234" fmla="*/ 2702511 w 11440818"/>
                <a:gd name="connsiteY234" fmla="*/ 3359865 h 10541738"/>
                <a:gd name="connsiteX235" fmla="*/ 2948171 w 11440818"/>
                <a:gd name="connsiteY235" fmla="*/ 3550933 h 10541738"/>
                <a:gd name="connsiteX236" fmla="*/ 3152887 w 11440818"/>
                <a:gd name="connsiteY236" fmla="*/ 3550933 h 10541738"/>
                <a:gd name="connsiteX237" fmla="*/ 3248422 w 11440818"/>
                <a:gd name="connsiteY237" fmla="*/ 3359865 h 10541738"/>
                <a:gd name="connsiteX238" fmla="*/ 3384899 w 11440818"/>
                <a:gd name="connsiteY238" fmla="*/ 3237035 h 10541738"/>
                <a:gd name="connsiteX239" fmla="*/ 3453138 w 11440818"/>
                <a:gd name="connsiteY239" fmla="*/ 3264330 h 10541738"/>
                <a:gd name="connsiteX240" fmla="*/ 3398547 w 11440818"/>
                <a:gd name="connsiteY240" fmla="*/ 3414456 h 10541738"/>
                <a:gd name="connsiteX241" fmla="*/ 3548672 w 11440818"/>
                <a:gd name="connsiteY241" fmla="*/ 3455399 h 10541738"/>
                <a:gd name="connsiteX242" fmla="*/ 3780684 w 11440818"/>
                <a:gd name="connsiteY242" fmla="*/ 3332569 h 10541738"/>
                <a:gd name="connsiteX243" fmla="*/ 3999049 w 11440818"/>
                <a:gd name="connsiteY243" fmla="*/ 3305273 h 10541738"/>
                <a:gd name="connsiteX244" fmla="*/ 4190117 w 11440818"/>
                <a:gd name="connsiteY244" fmla="*/ 3359865 h 10541738"/>
                <a:gd name="connsiteX245" fmla="*/ 4340243 w 11440818"/>
                <a:gd name="connsiteY245" fmla="*/ 3373512 h 10541738"/>
                <a:gd name="connsiteX246" fmla="*/ 4435777 w 11440818"/>
                <a:gd name="connsiteY246" fmla="*/ 3400808 h 10541738"/>
                <a:gd name="connsiteX247" fmla="*/ 4435777 w 11440818"/>
                <a:gd name="connsiteY247" fmla="*/ 3509990 h 10541738"/>
                <a:gd name="connsiteX248" fmla="*/ 4353890 w 11440818"/>
                <a:gd name="connsiteY248" fmla="*/ 3673763 h 10541738"/>
                <a:gd name="connsiteX249" fmla="*/ 4326595 w 11440818"/>
                <a:gd name="connsiteY249" fmla="*/ 3564581 h 10541738"/>
                <a:gd name="connsiteX250" fmla="*/ 4162822 w 11440818"/>
                <a:gd name="connsiteY250" fmla="*/ 3619172 h 10541738"/>
                <a:gd name="connsiteX251" fmla="*/ 4108231 w 11440818"/>
                <a:gd name="connsiteY251" fmla="*/ 3728354 h 10541738"/>
                <a:gd name="connsiteX252" fmla="*/ 4108231 w 11440818"/>
                <a:gd name="connsiteY252" fmla="*/ 3864832 h 10541738"/>
                <a:gd name="connsiteX253" fmla="*/ 4149174 w 11440818"/>
                <a:gd name="connsiteY253" fmla="*/ 4083196 h 10541738"/>
                <a:gd name="connsiteX254" fmla="*/ 3958105 w 11440818"/>
                <a:gd name="connsiteY254" fmla="*/ 4096844 h 10541738"/>
                <a:gd name="connsiteX255" fmla="*/ 3821628 w 11440818"/>
                <a:gd name="connsiteY255" fmla="*/ 4151435 h 10541738"/>
                <a:gd name="connsiteX256" fmla="*/ 3548672 w 11440818"/>
                <a:gd name="connsiteY256" fmla="*/ 4124139 h 10541738"/>
                <a:gd name="connsiteX257" fmla="*/ 3275717 w 11440818"/>
                <a:gd name="connsiteY257" fmla="*/ 4137787 h 10541738"/>
                <a:gd name="connsiteX258" fmla="*/ 3207478 w 11440818"/>
                <a:gd name="connsiteY258" fmla="*/ 4042253 h 10541738"/>
                <a:gd name="connsiteX259" fmla="*/ 2961819 w 11440818"/>
                <a:gd name="connsiteY259" fmla="*/ 3878479 h 10541738"/>
                <a:gd name="connsiteX260" fmla="*/ 2716159 w 11440818"/>
                <a:gd name="connsiteY260" fmla="*/ 3946718 h 10541738"/>
                <a:gd name="connsiteX261" fmla="*/ 2716159 w 11440818"/>
                <a:gd name="connsiteY261" fmla="*/ 4096844 h 10541738"/>
                <a:gd name="connsiteX262" fmla="*/ 2620625 w 11440818"/>
                <a:gd name="connsiteY262" fmla="*/ 4246969 h 10541738"/>
                <a:gd name="connsiteX263" fmla="*/ 2525090 w 11440818"/>
                <a:gd name="connsiteY263" fmla="*/ 4178730 h 10541738"/>
                <a:gd name="connsiteX264" fmla="*/ 2402260 w 11440818"/>
                <a:gd name="connsiteY264" fmla="*/ 4274265 h 10541738"/>
                <a:gd name="connsiteX265" fmla="*/ 2347669 w 11440818"/>
                <a:gd name="connsiteY265" fmla="*/ 4369799 h 10541738"/>
                <a:gd name="connsiteX266" fmla="*/ 2238487 w 11440818"/>
                <a:gd name="connsiteY266" fmla="*/ 4438038 h 10541738"/>
                <a:gd name="connsiteX267" fmla="*/ 2088362 w 11440818"/>
                <a:gd name="connsiteY267" fmla="*/ 4356151 h 10541738"/>
                <a:gd name="connsiteX268" fmla="*/ 1910941 w 11440818"/>
                <a:gd name="connsiteY268" fmla="*/ 4424390 h 10541738"/>
                <a:gd name="connsiteX269" fmla="*/ 1474213 w 11440818"/>
                <a:gd name="connsiteY269" fmla="*/ 4547220 h 10541738"/>
                <a:gd name="connsiteX270" fmla="*/ 1351383 w 11440818"/>
                <a:gd name="connsiteY270" fmla="*/ 4642754 h 10541738"/>
                <a:gd name="connsiteX271" fmla="*/ 1269496 w 11440818"/>
                <a:gd name="connsiteY271" fmla="*/ 4874766 h 10541738"/>
                <a:gd name="connsiteX272" fmla="*/ 1119371 w 11440818"/>
                <a:gd name="connsiteY272" fmla="*/ 4970300 h 10541738"/>
                <a:gd name="connsiteX273" fmla="*/ 1105723 w 11440818"/>
                <a:gd name="connsiteY273" fmla="*/ 5065835 h 10541738"/>
                <a:gd name="connsiteX274" fmla="*/ 982893 w 11440818"/>
                <a:gd name="connsiteY274" fmla="*/ 4997596 h 10541738"/>
                <a:gd name="connsiteX275" fmla="*/ 887359 w 11440818"/>
                <a:gd name="connsiteY275" fmla="*/ 5065835 h 10541738"/>
                <a:gd name="connsiteX276" fmla="*/ 778177 w 11440818"/>
                <a:gd name="connsiteY276" fmla="*/ 5202312 h 10541738"/>
                <a:gd name="connsiteX277" fmla="*/ 628052 w 11440818"/>
                <a:gd name="connsiteY277" fmla="*/ 5147721 h 10541738"/>
                <a:gd name="connsiteX278" fmla="*/ 450631 w 11440818"/>
                <a:gd name="connsiteY278" fmla="*/ 5120426 h 10541738"/>
                <a:gd name="connsiteX279" fmla="*/ 273210 w 11440818"/>
                <a:gd name="connsiteY279" fmla="*/ 5011244 h 10541738"/>
                <a:gd name="connsiteX280" fmla="*/ 177675 w 11440818"/>
                <a:gd name="connsiteY280" fmla="*/ 4929357 h 10541738"/>
                <a:gd name="connsiteX281" fmla="*/ 82141 w 11440818"/>
                <a:gd name="connsiteY281" fmla="*/ 4929357 h 10541738"/>
                <a:gd name="connsiteX282" fmla="*/ 41198 w 11440818"/>
                <a:gd name="connsiteY282" fmla="*/ 4943005 h 10541738"/>
                <a:gd name="connsiteX283" fmla="*/ 27550 w 11440818"/>
                <a:gd name="connsiteY283" fmla="*/ 4956653 h 10541738"/>
                <a:gd name="connsiteX284" fmla="*/ 27550 w 11440818"/>
                <a:gd name="connsiteY284" fmla="*/ 5229608 h 10541738"/>
                <a:gd name="connsiteX285" fmla="*/ 27550 w 11440818"/>
                <a:gd name="connsiteY285" fmla="*/ 7072056 h 10541738"/>
                <a:gd name="connsiteX286" fmla="*/ 27550 w 11440818"/>
                <a:gd name="connsiteY286" fmla="*/ 7740796 h 10541738"/>
                <a:gd name="connsiteX287" fmla="*/ 255 w 11440818"/>
                <a:gd name="connsiteY287" fmla="*/ 9119220 h 10541738"/>
                <a:gd name="connsiteX288" fmla="*/ 13902 w 11440818"/>
                <a:gd name="connsiteY288" fmla="*/ 9610539 h 10541738"/>
                <a:gd name="connsiteX289" fmla="*/ 13902 w 11440818"/>
                <a:gd name="connsiteY289" fmla="*/ 9733369 h 10541738"/>
                <a:gd name="connsiteX290" fmla="*/ 8704 w 11440818"/>
                <a:gd name="connsiteY290" fmla="*/ 10504663 h 10541738"/>
                <a:gd name="connsiteX291" fmla="*/ 1694266 w 11440818"/>
                <a:gd name="connsiteY291" fmla="*/ 10502063 h 10541738"/>
                <a:gd name="connsiteX292" fmla="*/ 5172755 w 11440818"/>
                <a:gd name="connsiteY292" fmla="*/ 10500503 h 10541738"/>
                <a:gd name="connsiteX293" fmla="*/ 7083443 w 11440818"/>
                <a:gd name="connsiteY293" fmla="*/ 9637835 h 10541738"/>
                <a:gd name="connsiteX294" fmla="*/ 10126893 w 11440818"/>
                <a:gd name="connsiteY294" fmla="*/ 9610539 h 10541738"/>
                <a:gd name="connsiteX295" fmla="*/ 11054941 w 11440818"/>
                <a:gd name="connsiteY295" fmla="*/ 9583244 h 10541738"/>
                <a:gd name="connsiteX296" fmla="*/ 11423431 w 11440818"/>
                <a:gd name="connsiteY296" fmla="*/ 9583244 h 10541738"/>
                <a:gd name="connsiteX297" fmla="*/ 11382487 w 11440818"/>
                <a:gd name="connsiteY297" fmla="*/ 9378527 h 10541738"/>
                <a:gd name="connsiteX298" fmla="*/ 11396135 w 11440818"/>
                <a:gd name="connsiteY298" fmla="*/ 9269345 h 10541738"/>
                <a:gd name="connsiteX299" fmla="*/ 11273305 w 11440818"/>
                <a:gd name="connsiteY299" fmla="*/ 9105572 h 10541738"/>
                <a:gd name="connsiteX300" fmla="*/ 11205066 w 11440818"/>
                <a:gd name="connsiteY300" fmla="*/ 8887208 h 10541738"/>
                <a:gd name="connsiteX301" fmla="*/ 11164123 w 11440818"/>
                <a:gd name="connsiteY301" fmla="*/ 8723435 h 10541738"/>
                <a:gd name="connsiteX302" fmla="*/ 10973055 w 11440818"/>
                <a:gd name="connsiteY302" fmla="*/ 8505070 h 10541738"/>
                <a:gd name="connsiteX303" fmla="*/ 10713747 w 11440818"/>
                <a:gd name="connsiteY303" fmla="*/ 8450479 h 10541738"/>
                <a:gd name="connsiteX304" fmla="*/ 10604565 w 11440818"/>
                <a:gd name="connsiteY304" fmla="*/ 8286706 h 10541738"/>
                <a:gd name="connsiteX305" fmla="*/ 10427144 w 11440818"/>
                <a:gd name="connsiteY305" fmla="*/ 8109285 h 10541738"/>
                <a:gd name="connsiteX306" fmla="*/ 10304314 w 11440818"/>
                <a:gd name="connsiteY306" fmla="*/ 8041047 h 10541738"/>
                <a:gd name="connsiteX307" fmla="*/ 10154189 w 11440818"/>
                <a:gd name="connsiteY307" fmla="*/ 7945512 h 10541738"/>
                <a:gd name="connsiteX308" fmla="*/ 9853938 w 11440818"/>
                <a:gd name="connsiteY308" fmla="*/ 7918217 h 10541738"/>
                <a:gd name="connsiteX309" fmla="*/ 9649222 w 11440818"/>
                <a:gd name="connsiteY309" fmla="*/ 7809035 h 10541738"/>
                <a:gd name="connsiteX310" fmla="*/ 9389914 w 11440818"/>
                <a:gd name="connsiteY310" fmla="*/ 7713500 h 10541738"/>
                <a:gd name="connsiteX311" fmla="*/ 9321675 w 11440818"/>
                <a:gd name="connsiteY311" fmla="*/ 7549727 h 10541738"/>
                <a:gd name="connsiteX312" fmla="*/ 9198846 w 11440818"/>
                <a:gd name="connsiteY312" fmla="*/ 7413250 h 10541738"/>
                <a:gd name="connsiteX313" fmla="*/ 8871299 w 11440818"/>
                <a:gd name="connsiteY313" fmla="*/ 7263124 h 10541738"/>
                <a:gd name="connsiteX314" fmla="*/ 8571049 w 11440818"/>
                <a:gd name="connsiteY314" fmla="*/ 7003817 h 10541738"/>
                <a:gd name="connsiteX315" fmla="*/ 8107025 w 11440818"/>
                <a:gd name="connsiteY315" fmla="*/ 6485202 h 10541738"/>
                <a:gd name="connsiteX316" fmla="*/ 7629353 w 11440818"/>
                <a:gd name="connsiteY316" fmla="*/ 6007530 h 10541738"/>
                <a:gd name="connsiteX0" fmla="*/ 7655850 w 11467315"/>
                <a:gd name="connsiteY0" fmla="*/ 6007530 h 10555745"/>
                <a:gd name="connsiteX1" fmla="*/ 7505725 w 11467315"/>
                <a:gd name="connsiteY1" fmla="*/ 5830109 h 10555745"/>
                <a:gd name="connsiteX2" fmla="*/ 7355599 w 11467315"/>
                <a:gd name="connsiteY2" fmla="*/ 5761870 h 10555745"/>
                <a:gd name="connsiteX3" fmla="*/ 7191826 w 11467315"/>
                <a:gd name="connsiteY3" fmla="*/ 5611745 h 10555745"/>
                <a:gd name="connsiteX4" fmla="*/ 7014405 w 11467315"/>
                <a:gd name="connsiteY4" fmla="*/ 5502563 h 10555745"/>
                <a:gd name="connsiteX5" fmla="*/ 6755098 w 11467315"/>
                <a:gd name="connsiteY5" fmla="*/ 5475267 h 10555745"/>
                <a:gd name="connsiteX6" fmla="*/ 6536734 w 11467315"/>
                <a:gd name="connsiteY6" fmla="*/ 5379733 h 10555745"/>
                <a:gd name="connsiteX7" fmla="*/ 6359313 w 11467315"/>
                <a:gd name="connsiteY7" fmla="*/ 5175017 h 10555745"/>
                <a:gd name="connsiteX8" fmla="*/ 6140949 w 11467315"/>
                <a:gd name="connsiteY8" fmla="*/ 5038539 h 10555745"/>
                <a:gd name="connsiteX9" fmla="*/ 6100005 w 11467315"/>
                <a:gd name="connsiteY9" fmla="*/ 4915709 h 10555745"/>
                <a:gd name="connsiteX10" fmla="*/ 6004471 w 11467315"/>
                <a:gd name="connsiteY10" fmla="*/ 4820175 h 10555745"/>
                <a:gd name="connsiteX11" fmla="*/ 5867993 w 11467315"/>
                <a:gd name="connsiteY11" fmla="*/ 4943005 h 10555745"/>
                <a:gd name="connsiteX12" fmla="*/ 5622334 w 11467315"/>
                <a:gd name="connsiteY12" fmla="*/ 4874766 h 10555745"/>
                <a:gd name="connsiteX13" fmla="*/ 5444913 w 11467315"/>
                <a:gd name="connsiteY13" fmla="*/ 4861118 h 10555745"/>
                <a:gd name="connsiteX14" fmla="*/ 5363026 w 11467315"/>
                <a:gd name="connsiteY14" fmla="*/ 4670050 h 10555745"/>
                <a:gd name="connsiteX15" fmla="*/ 5267492 w 11467315"/>
                <a:gd name="connsiteY15" fmla="*/ 4506276 h 10555745"/>
                <a:gd name="connsiteX16" fmla="*/ 5267492 w 11467315"/>
                <a:gd name="connsiteY16" fmla="*/ 4369799 h 10555745"/>
                <a:gd name="connsiteX17" fmla="*/ 5144662 w 11467315"/>
                <a:gd name="connsiteY17" fmla="*/ 4233321 h 10555745"/>
                <a:gd name="connsiteX18" fmla="*/ 4926298 w 11467315"/>
                <a:gd name="connsiteY18" fmla="*/ 4151435 h 10555745"/>
                <a:gd name="connsiteX19" fmla="*/ 4735229 w 11467315"/>
                <a:gd name="connsiteY19" fmla="*/ 4083196 h 10555745"/>
                <a:gd name="connsiteX20" fmla="*/ 4489569 w 11467315"/>
                <a:gd name="connsiteY20" fmla="*/ 4083196 h 10555745"/>
                <a:gd name="connsiteX21" fmla="*/ 4394035 w 11467315"/>
                <a:gd name="connsiteY21" fmla="*/ 3919423 h 10555745"/>
                <a:gd name="connsiteX22" fmla="*/ 4407683 w 11467315"/>
                <a:gd name="connsiteY22" fmla="*/ 3823888 h 10555745"/>
                <a:gd name="connsiteX23" fmla="*/ 4626047 w 11467315"/>
                <a:gd name="connsiteY23" fmla="*/ 3782945 h 10555745"/>
                <a:gd name="connsiteX24" fmla="*/ 4803468 w 11467315"/>
                <a:gd name="connsiteY24" fmla="*/ 3769297 h 10555745"/>
                <a:gd name="connsiteX25" fmla="*/ 4858059 w 11467315"/>
                <a:gd name="connsiteY25" fmla="*/ 3714706 h 10555745"/>
                <a:gd name="connsiteX26" fmla="*/ 4762525 w 11467315"/>
                <a:gd name="connsiteY26" fmla="*/ 3673763 h 10555745"/>
                <a:gd name="connsiteX27" fmla="*/ 4680638 w 11467315"/>
                <a:gd name="connsiteY27" fmla="*/ 3632820 h 10555745"/>
                <a:gd name="connsiteX28" fmla="*/ 4680638 w 11467315"/>
                <a:gd name="connsiteY28" fmla="*/ 3550933 h 10555745"/>
                <a:gd name="connsiteX29" fmla="*/ 4585104 w 11467315"/>
                <a:gd name="connsiteY29" fmla="*/ 3578229 h 10555745"/>
                <a:gd name="connsiteX30" fmla="*/ 4544160 w 11467315"/>
                <a:gd name="connsiteY30" fmla="*/ 3509990 h 10555745"/>
                <a:gd name="connsiteX31" fmla="*/ 4653343 w 11467315"/>
                <a:gd name="connsiteY31" fmla="*/ 3359865 h 10555745"/>
                <a:gd name="connsiteX32" fmla="*/ 4803468 w 11467315"/>
                <a:gd name="connsiteY32" fmla="*/ 3469047 h 10555745"/>
                <a:gd name="connsiteX33" fmla="*/ 4953593 w 11467315"/>
                <a:gd name="connsiteY33" fmla="*/ 3496342 h 10555745"/>
                <a:gd name="connsiteX34" fmla="*/ 5049128 w 11467315"/>
                <a:gd name="connsiteY34" fmla="*/ 3537285 h 10555745"/>
                <a:gd name="connsiteX35" fmla="*/ 5131014 w 11467315"/>
                <a:gd name="connsiteY35" fmla="*/ 3564581 h 10555745"/>
                <a:gd name="connsiteX36" fmla="*/ 5117366 w 11467315"/>
                <a:gd name="connsiteY36" fmla="*/ 3769297 h 10555745"/>
                <a:gd name="connsiteX37" fmla="*/ 5335731 w 11467315"/>
                <a:gd name="connsiteY37" fmla="*/ 3796593 h 10555745"/>
                <a:gd name="connsiteX38" fmla="*/ 5363026 w 11467315"/>
                <a:gd name="connsiteY38" fmla="*/ 3714706 h 10555745"/>
                <a:gd name="connsiteX39" fmla="*/ 5240196 w 11467315"/>
                <a:gd name="connsiteY39" fmla="*/ 3632820 h 10555745"/>
                <a:gd name="connsiteX40" fmla="*/ 5281140 w 11467315"/>
                <a:gd name="connsiteY40" fmla="*/ 3591876 h 10555745"/>
                <a:gd name="connsiteX41" fmla="*/ 5444913 w 11467315"/>
                <a:gd name="connsiteY41" fmla="*/ 3605524 h 10555745"/>
                <a:gd name="connsiteX42" fmla="*/ 5608686 w 11467315"/>
                <a:gd name="connsiteY42" fmla="*/ 3578229 h 10555745"/>
                <a:gd name="connsiteX43" fmla="*/ 5813402 w 11467315"/>
                <a:gd name="connsiteY43" fmla="*/ 3591876 h 10555745"/>
                <a:gd name="connsiteX44" fmla="*/ 5717868 w 11467315"/>
                <a:gd name="connsiteY44" fmla="*/ 3373512 h 10555745"/>
                <a:gd name="connsiteX45" fmla="*/ 5704220 w 11467315"/>
                <a:gd name="connsiteY45" fmla="*/ 3155148 h 10555745"/>
                <a:gd name="connsiteX46" fmla="*/ 5745163 w 11467315"/>
                <a:gd name="connsiteY46" fmla="*/ 3032318 h 10555745"/>
                <a:gd name="connsiteX47" fmla="*/ 5827050 w 11467315"/>
                <a:gd name="connsiteY47" fmla="*/ 3196091 h 10555745"/>
                <a:gd name="connsiteX48" fmla="*/ 5867993 w 11467315"/>
                <a:gd name="connsiteY48" fmla="*/ 3018670 h 10555745"/>
                <a:gd name="connsiteX49" fmla="*/ 6045414 w 11467315"/>
                <a:gd name="connsiteY49" fmla="*/ 2936784 h 10555745"/>
                <a:gd name="connsiteX50" fmla="*/ 6140949 w 11467315"/>
                <a:gd name="connsiteY50" fmla="*/ 2622885 h 10555745"/>
                <a:gd name="connsiteX51" fmla="*/ 6100005 w 11467315"/>
                <a:gd name="connsiteY51" fmla="*/ 2363578 h 10555745"/>
                <a:gd name="connsiteX52" fmla="*/ 6291074 w 11467315"/>
                <a:gd name="connsiteY52" fmla="*/ 2172509 h 10555745"/>
                <a:gd name="connsiteX53" fmla="*/ 6332017 w 11467315"/>
                <a:gd name="connsiteY53" fmla="*/ 2349930 h 10555745"/>
                <a:gd name="connsiteX54" fmla="*/ 6332017 w 11467315"/>
                <a:gd name="connsiteY54" fmla="*/ 2513703 h 10555745"/>
                <a:gd name="connsiteX55" fmla="*/ 6318369 w 11467315"/>
                <a:gd name="connsiteY55" fmla="*/ 2691124 h 10555745"/>
                <a:gd name="connsiteX56" fmla="*/ 6441199 w 11467315"/>
                <a:gd name="connsiteY56" fmla="*/ 2813954 h 10555745"/>
                <a:gd name="connsiteX57" fmla="*/ 6550381 w 11467315"/>
                <a:gd name="connsiteY57" fmla="*/ 2909488 h 10555745"/>
                <a:gd name="connsiteX58" fmla="*/ 6536734 w 11467315"/>
                <a:gd name="connsiteY58" fmla="*/ 2732067 h 10555745"/>
                <a:gd name="connsiteX59" fmla="*/ 6686859 w 11467315"/>
                <a:gd name="connsiteY59" fmla="*/ 2813954 h 10555745"/>
                <a:gd name="connsiteX60" fmla="*/ 6536734 w 11467315"/>
                <a:gd name="connsiteY60" fmla="*/ 2581942 h 10555745"/>
                <a:gd name="connsiteX61" fmla="*/ 6413904 w 11467315"/>
                <a:gd name="connsiteY61" fmla="*/ 2609238 h 10555745"/>
                <a:gd name="connsiteX62" fmla="*/ 6427552 w 11467315"/>
                <a:gd name="connsiteY62" fmla="*/ 2486408 h 10555745"/>
                <a:gd name="connsiteX63" fmla="*/ 6632268 w 11467315"/>
                <a:gd name="connsiteY63" fmla="*/ 2513703 h 10555745"/>
                <a:gd name="connsiteX64" fmla="*/ 6482143 w 11467315"/>
                <a:gd name="connsiteY64" fmla="*/ 2363578 h 10555745"/>
                <a:gd name="connsiteX65" fmla="*/ 6495790 w 11467315"/>
                <a:gd name="connsiteY65" fmla="*/ 2145214 h 10555745"/>
                <a:gd name="connsiteX66" fmla="*/ 6591325 w 11467315"/>
                <a:gd name="connsiteY66" fmla="*/ 1995088 h 10555745"/>
                <a:gd name="connsiteX67" fmla="*/ 6755098 w 11467315"/>
                <a:gd name="connsiteY67" fmla="*/ 2213453 h 10555745"/>
                <a:gd name="connsiteX68" fmla="*/ 6946166 w 11467315"/>
                <a:gd name="connsiteY68" fmla="*/ 2268044 h 10555745"/>
                <a:gd name="connsiteX69" fmla="*/ 7068996 w 11467315"/>
                <a:gd name="connsiteY69" fmla="*/ 2281691 h 10555745"/>
                <a:gd name="connsiteX70" fmla="*/ 6987110 w 11467315"/>
                <a:gd name="connsiteY70" fmla="*/ 2131566 h 10555745"/>
                <a:gd name="connsiteX71" fmla="*/ 6755098 w 11467315"/>
                <a:gd name="connsiteY71" fmla="*/ 2036032 h 10555745"/>
                <a:gd name="connsiteX72" fmla="*/ 6632268 w 11467315"/>
                <a:gd name="connsiteY72" fmla="*/ 1858611 h 10555745"/>
                <a:gd name="connsiteX73" fmla="*/ 6386608 w 11467315"/>
                <a:gd name="connsiteY73" fmla="*/ 1681190 h 10555745"/>
                <a:gd name="connsiteX74" fmla="*/ 6263778 w 11467315"/>
                <a:gd name="connsiteY74" fmla="*/ 1763076 h 10555745"/>
                <a:gd name="connsiteX75" fmla="*/ 6086357 w 11467315"/>
                <a:gd name="connsiteY75" fmla="*/ 1599303 h 10555745"/>
                <a:gd name="connsiteX76" fmla="*/ 6018119 w 11467315"/>
                <a:gd name="connsiteY76" fmla="*/ 1394587 h 10555745"/>
                <a:gd name="connsiteX77" fmla="*/ 5895289 w 11467315"/>
                <a:gd name="connsiteY77" fmla="*/ 1203518 h 10555745"/>
                <a:gd name="connsiteX78" fmla="*/ 5867993 w 11467315"/>
                <a:gd name="connsiteY78" fmla="*/ 1094336 h 10555745"/>
                <a:gd name="connsiteX79" fmla="*/ 5977175 w 11467315"/>
                <a:gd name="connsiteY79" fmla="*/ 1094336 h 10555745"/>
                <a:gd name="connsiteX80" fmla="*/ 6195540 w 11467315"/>
                <a:gd name="connsiteY80" fmla="*/ 1176223 h 10555745"/>
                <a:gd name="connsiteX81" fmla="*/ 6413904 w 11467315"/>
                <a:gd name="connsiteY81" fmla="*/ 1107984 h 10555745"/>
                <a:gd name="connsiteX82" fmla="*/ 6564029 w 11467315"/>
                <a:gd name="connsiteY82" fmla="*/ 971506 h 10555745"/>
                <a:gd name="connsiteX83" fmla="*/ 6645916 w 11467315"/>
                <a:gd name="connsiteY83" fmla="*/ 916915 h 10555745"/>
                <a:gd name="connsiteX84" fmla="*/ 6673211 w 11467315"/>
                <a:gd name="connsiteY84" fmla="*/ 998802 h 10555745"/>
                <a:gd name="connsiteX85" fmla="*/ 6632268 w 11467315"/>
                <a:gd name="connsiteY85" fmla="*/ 1094336 h 10555745"/>
                <a:gd name="connsiteX86" fmla="*/ 6796041 w 11467315"/>
                <a:gd name="connsiteY86" fmla="*/ 1217166 h 10555745"/>
                <a:gd name="connsiteX87" fmla="*/ 6946166 w 11467315"/>
                <a:gd name="connsiteY87" fmla="*/ 1148927 h 10555745"/>
                <a:gd name="connsiteX88" fmla="*/ 7082644 w 11467315"/>
                <a:gd name="connsiteY88" fmla="*/ 1135279 h 10555745"/>
                <a:gd name="connsiteX89" fmla="*/ 7096292 w 11467315"/>
                <a:gd name="connsiteY89" fmla="*/ 957859 h 10555745"/>
                <a:gd name="connsiteX90" fmla="*/ 6946166 w 11467315"/>
                <a:gd name="connsiteY90" fmla="*/ 957859 h 10555745"/>
                <a:gd name="connsiteX91" fmla="*/ 6796041 w 11467315"/>
                <a:gd name="connsiteY91" fmla="*/ 1012450 h 10555745"/>
                <a:gd name="connsiteX92" fmla="*/ 6796041 w 11467315"/>
                <a:gd name="connsiteY92" fmla="*/ 835029 h 10555745"/>
                <a:gd name="connsiteX93" fmla="*/ 6973462 w 11467315"/>
                <a:gd name="connsiteY93" fmla="*/ 739494 h 10555745"/>
                <a:gd name="connsiteX94" fmla="*/ 7314656 w 11467315"/>
                <a:gd name="connsiteY94" fmla="*/ 684903 h 10555745"/>
                <a:gd name="connsiteX95" fmla="*/ 7492077 w 11467315"/>
                <a:gd name="connsiteY95" fmla="*/ 521130 h 10555745"/>
                <a:gd name="connsiteX96" fmla="*/ 7628554 w 11467315"/>
                <a:gd name="connsiteY96" fmla="*/ 425596 h 10555745"/>
                <a:gd name="connsiteX97" fmla="*/ 7846919 w 11467315"/>
                <a:gd name="connsiteY97" fmla="*/ 425596 h 10555745"/>
                <a:gd name="connsiteX98" fmla="*/ 7969749 w 11467315"/>
                <a:gd name="connsiteY98" fmla="*/ 289118 h 10555745"/>
                <a:gd name="connsiteX99" fmla="*/ 8188113 w 11467315"/>
                <a:gd name="connsiteY99" fmla="*/ 234527 h 10555745"/>
                <a:gd name="connsiteX100" fmla="*/ 7997044 w 11467315"/>
                <a:gd name="connsiteY100" fmla="*/ 138993 h 10555745"/>
                <a:gd name="connsiteX101" fmla="*/ 7860566 w 11467315"/>
                <a:gd name="connsiteY101" fmla="*/ 43459 h 10555745"/>
                <a:gd name="connsiteX102" fmla="*/ 7423838 w 11467315"/>
                <a:gd name="connsiteY102" fmla="*/ 2515 h 10555745"/>
                <a:gd name="connsiteX103" fmla="*/ 7437486 w 11467315"/>
                <a:gd name="connsiteY103" fmla="*/ 111697 h 10555745"/>
                <a:gd name="connsiteX104" fmla="*/ 7314656 w 11467315"/>
                <a:gd name="connsiteY104" fmla="*/ 152641 h 10555745"/>
                <a:gd name="connsiteX105" fmla="*/ 7137235 w 11467315"/>
                <a:gd name="connsiteY105" fmla="*/ 207232 h 10555745"/>
                <a:gd name="connsiteX106" fmla="*/ 6946166 w 11467315"/>
                <a:gd name="connsiteY106" fmla="*/ 248175 h 10555745"/>
                <a:gd name="connsiteX107" fmla="*/ 6946166 w 11467315"/>
                <a:gd name="connsiteY107" fmla="*/ 152641 h 10555745"/>
                <a:gd name="connsiteX108" fmla="*/ 7055349 w 11467315"/>
                <a:gd name="connsiteY108" fmla="*/ 84402 h 10555745"/>
                <a:gd name="connsiteX109" fmla="*/ 7055349 w 11467315"/>
                <a:gd name="connsiteY109" fmla="*/ 29811 h 10555745"/>
                <a:gd name="connsiteX110" fmla="*/ 6877928 w 11467315"/>
                <a:gd name="connsiteY110" fmla="*/ 98050 h 10555745"/>
                <a:gd name="connsiteX111" fmla="*/ 6836984 w 11467315"/>
                <a:gd name="connsiteY111" fmla="*/ 166288 h 10555745"/>
                <a:gd name="connsiteX112" fmla="*/ 6823337 w 11467315"/>
                <a:gd name="connsiteY112" fmla="*/ 261823 h 10555745"/>
                <a:gd name="connsiteX113" fmla="*/ 6727802 w 11467315"/>
                <a:gd name="connsiteY113" fmla="*/ 248175 h 10555745"/>
                <a:gd name="connsiteX114" fmla="*/ 6632268 w 11467315"/>
                <a:gd name="connsiteY114" fmla="*/ 248175 h 10555745"/>
                <a:gd name="connsiteX115" fmla="*/ 6482143 w 11467315"/>
                <a:gd name="connsiteY115" fmla="*/ 357357 h 10555745"/>
                <a:gd name="connsiteX116" fmla="*/ 6454847 w 11467315"/>
                <a:gd name="connsiteY116" fmla="*/ 357357 h 10555745"/>
                <a:gd name="connsiteX117" fmla="*/ 6400256 w 11467315"/>
                <a:gd name="connsiteY117" fmla="*/ 302766 h 10555745"/>
                <a:gd name="connsiteX118" fmla="*/ 6195540 w 11467315"/>
                <a:gd name="connsiteY118" fmla="*/ 330062 h 10555745"/>
                <a:gd name="connsiteX119" fmla="*/ 6004471 w 11467315"/>
                <a:gd name="connsiteY119" fmla="*/ 330062 h 10555745"/>
                <a:gd name="connsiteX120" fmla="*/ 5949880 w 11467315"/>
                <a:gd name="connsiteY120" fmla="*/ 371005 h 10555745"/>
                <a:gd name="connsiteX121" fmla="*/ 5676925 w 11467315"/>
                <a:gd name="connsiteY121" fmla="*/ 316414 h 10555745"/>
                <a:gd name="connsiteX122" fmla="*/ 5472208 w 11467315"/>
                <a:gd name="connsiteY122" fmla="*/ 493835 h 10555745"/>
                <a:gd name="connsiteX123" fmla="*/ 5458560 w 11467315"/>
                <a:gd name="connsiteY123" fmla="*/ 657608 h 10555745"/>
                <a:gd name="connsiteX124" fmla="*/ 5322083 w 11467315"/>
                <a:gd name="connsiteY124" fmla="*/ 712199 h 10555745"/>
                <a:gd name="connsiteX125" fmla="*/ 5308435 w 11467315"/>
                <a:gd name="connsiteY125" fmla="*/ 603017 h 10555745"/>
                <a:gd name="connsiteX126" fmla="*/ 5090071 w 11467315"/>
                <a:gd name="connsiteY126" fmla="*/ 725847 h 10555745"/>
                <a:gd name="connsiteX127" fmla="*/ 4967241 w 11467315"/>
                <a:gd name="connsiteY127" fmla="*/ 794085 h 10555745"/>
                <a:gd name="connsiteX128" fmla="*/ 4817116 w 11467315"/>
                <a:gd name="connsiteY128" fmla="*/ 794085 h 10555745"/>
                <a:gd name="connsiteX129" fmla="*/ 4817116 w 11467315"/>
                <a:gd name="connsiteY129" fmla="*/ 944211 h 10555745"/>
                <a:gd name="connsiteX130" fmla="*/ 4748877 w 11467315"/>
                <a:gd name="connsiteY130" fmla="*/ 1094336 h 10555745"/>
                <a:gd name="connsiteX131" fmla="*/ 4653343 w 11467315"/>
                <a:gd name="connsiteY131" fmla="*/ 1176223 h 10555745"/>
                <a:gd name="connsiteX132" fmla="*/ 4626047 w 11467315"/>
                <a:gd name="connsiteY132" fmla="*/ 1107984 h 10555745"/>
                <a:gd name="connsiteX133" fmla="*/ 4707934 w 11467315"/>
                <a:gd name="connsiteY133" fmla="*/ 998802 h 10555745"/>
                <a:gd name="connsiteX134" fmla="*/ 4612399 w 11467315"/>
                <a:gd name="connsiteY134" fmla="*/ 944211 h 10555745"/>
                <a:gd name="connsiteX135" fmla="*/ 4557808 w 11467315"/>
                <a:gd name="connsiteY135" fmla="*/ 848676 h 10555745"/>
                <a:gd name="connsiteX136" fmla="*/ 4407683 w 11467315"/>
                <a:gd name="connsiteY136" fmla="*/ 957859 h 10555745"/>
                <a:gd name="connsiteX137" fmla="*/ 4271205 w 11467315"/>
                <a:gd name="connsiteY137" fmla="*/ 957859 h 10555745"/>
                <a:gd name="connsiteX138" fmla="*/ 4162023 w 11467315"/>
                <a:gd name="connsiteY138" fmla="*/ 1053393 h 10555745"/>
                <a:gd name="connsiteX139" fmla="*/ 4066489 w 11467315"/>
                <a:gd name="connsiteY139" fmla="*/ 1148927 h 10555745"/>
                <a:gd name="connsiteX140" fmla="*/ 3998250 w 11467315"/>
                <a:gd name="connsiteY140" fmla="*/ 1203518 h 10555745"/>
                <a:gd name="connsiteX141" fmla="*/ 3984602 w 11467315"/>
                <a:gd name="connsiteY141" fmla="*/ 1094336 h 10555745"/>
                <a:gd name="connsiteX142" fmla="*/ 3820829 w 11467315"/>
                <a:gd name="connsiteY142" fmla="*/ 1107984 h 10555745"/>
                <a:gd name="connsiteX143" fmla="*/ 3616113 w 11467315"/>
                <a:gd name="connsiteY143" fmla="*/ 1107984 h 10555745"/>
                <a:gd name="connsiteX144" fmla="*/ 3384101 w 11467315"/>
                <a:gd name="connsiteY144" fmla="*/ 1121632 h 10555745"/>
                <a:gd name="connsiteX145" fmla="*/ 3206680 w 11467315"/>
                <a:gd name="connsiteY145" fmla="*/ 1203518 h 10555745"/>
                <a:gd name="connsiteX146" fmla="*/ 3138441 w 11467315"/>
                <a:gd name="connsiteY146" fmla="*/ 1326348 h 10555745"/>
                <a:gd name="connsiteX147" fmla="*/ 3042907 w 11467315"/>
                <a:gd name="connsiteY147" fmla="*/ 1408235 h 10555745"/>
                <a:gd name="connsiteX148" fmla="*/ 2892781 w 11467315"/>
                <a:gd name="connsiteY148" fmla="*/ 1326348 h 10555745"/>
                <a:gd name="connsiteX149" fmla="*/ 2865486 w 11467315"/>
                <a:gd name="connsiteY149" fmla="*/ 1148927 h 10555745"/>
                <a:gd name="connsiteX150" fmla="*/ 2742656 w 11467315"/>
                <a:gd name="connsiteY150" fmla="*/ 971506 h 10555745"/>
                <a:gd name="connsiteX151" fmla="*/ 2701713 w 11467315"/>
                <a:gd name="connsiteY151" fmla="*/ 1121632 h 10555745"/>
                <a:gd name="connsiteX152" fmla="*/ 2729008 w 11467315"/>
                <a:gd name="connsiteY152" fmla="*/ 1285405 h 10555745"/>
                <a:gd name="connsiteX153" fmla="*/ 2769952 w 11467315"/>
                <a:gd name="connsiteY153" fmla="*/ 1490121 h 10555745"/>
                <a:gd name="connsiteX154" fmla="*/ 2810895 w 11467315"/>
                <a:gd name="connsiteY154" fmla="*/ 1612951 h 10555745"/>
                <a:gd name="connsiteX155" fmla="*/ 2797247 w 11467315"/>
                <a:gd name="connsiteY155" fmla="*/ 1708485 h 10555745"/>
                <a:gd name="connsiteX156" fmla="*/ 2619826 w 11467315"/>
                <a:gd name="connsiteY156" fmla="*/ 1844963 h 10555745"/>
                <a:gd name="connsiteX157" fmla="*/ 2428757 w 11467315"/>
                <a:gd name="connsiteY157" fmla="*/ 1940497 h 10555745"/>
                <a:gd name="connsiteX158" fmla="*/ 2496996 w 11467315"/>
                <a:gd name="connsiteY158" fmla="*/ 1817667 h 10555745"/>
                <a:gd name="connsiteX159" fmla="*/ 2660769 w 11467315"/>
                <a:gd name="connsiteY159" fmla="*/ 1694838 h 10555745"/>
                <a:gd name="connsiteX160" fmla="*/ 2660769 w 11467315"/>
                <a:gd name="connsiteY160" fmla="*/ 1544712 h 10555745"/>
                <a:gd name="connsiteX161" fmla="*/ 2619826 w 11467315"/>
                <a:gd name="connsiteY161" fmla="*/ 1312700 h 10555745"/>
                <a:gd name="connsiteX162" fmla="*/ 2565235 w 11467315"/>
                <a:gd name="connsiteY162" fmla="*/ 1312700 h 10555745"/>
                <a:gd name="connsiteX163" fmla="*/ 2483349 w 11467315"/>
                <a:gd name="connsiteY163" fmla="*/ 1421882 h 10555745"/>
                <a:gd name="connsiteX164" fmla="*/ 2387814 w 11467315"/>
                <a:gd name="connsiteY164" fmla="*/ 1490121 h 10555745"/>
                <a:gd name="connsiteX165" fmla="*/ 2483349 w 11467315"/>
                <a:gd name="connsiteY165" fmla="*/ 1585656 h 10555745"/>
                <a:gd name="connsiteX166" fmla="*/ 2346871 w 11467315"/>
                <a:gd name="connsiteY166" fmla="*/ 1722133 h 10555745"/>
                <a:gd name="connsiteX167" fmla="*/ 2183098 w 11467315"/>
                <a:gd name="connsiteY167" fmla="*/ 1735781 h 10555745"/>
                <a:gd name="connsiteX168" fmla="*/ 2101211 w 11467315"/>
                <a:gd name="connsiteY168" fmla="*/ 1804020 h 10555745"/>
                <a:gd name="connsiteX169" fmla="*/ 2060268 w 11467315"/>
                <a:gd name="connsiteY169" fmla="*/ 1913202 h 10555745"/>
                <a:gd name="connsiteX170" fmla="*/ 1951086 w 11467315"/>
                <a:gd name="connsiteY170" fmla="*/ 1872259 h 10555745"/>
                <a:gd name="connsiteX171" fmla="*/ 1800960 w 11467315"/>
                <a:gd name="connsiteY171" fmla="*/ 1913202 h 10555745"/>
                <a:gd name="connsiteX172" fmla="*/ 1650835 w 11467315"/>
                <a:gd name="connsiteY172" fmla="*/ 1913202 h 10555745"/>
                <a:gd name="connsiteX173" fmla="*/ 1582596 w 11467315"/>
                <a:gd name="connsiteY173" fmla="*/ 1831315 h 10555745"/>
                <a:gd name="connsiteX174" fmla="*/ 1446119 w 11467315"/>
                <a:gd name="connsiteY174" fmla="*/ 1722133 h 10555745"/>
                <a:gd name="connsiteX175" fmla="*/ 1364232 w 11467315"/>
                <a:gd name="connsiteY175" fmla="*/ 1776724 h 10555745"/>
                <a:gd name="connsiteX176" fmla="*/ 1282346 w 11467315"/>
                <a:gd name="connsiteY176" fmla="*/ 1612951 h 10555745"/>
                <a:gd name="connsiteX177" fmla="*/ 1118572 w 11467315"/>
                <a:gd name="connsiteY177" fmla="*/ 1612951 h 10555745"/>
                <a:gd name="connsiteX178" fmla="*/ 1145868 w 11467315"/>
                <a:gd name="connsiteY178" fmla="*/ 1694838 h 10555745"/>
                <a:gd name="connsiteX179" fmla="*/ 1104925 w 11467315"/>
                <a:gd name="connsiteY179" fmla="*/ 1790372 h 10555745"/>
                <a:gd name="connsiteX180" fmla="*/ 1077629 w 11467315"/>
                <a:gd name="connsiteY180" fmla="*/ 1844963 h 10555745"/>
                <a:gd name="connsiteX181" fmla="*/ 941152 w 11467315"/>
                <a:gd name="connsiteY181" fmla="*/ 1735781 h 10555745"/>
                <a:gd name="connsiteX182" fmla="*/ 845617 w 11467315"/>
                <a:gd name="connsiteY182" fmla="*/ 1694838 h 10555745"/>
                <a:gd name="connsiteX183" fmla="*/ 681844 w 11467315"/>
                <a:gd name="connsiteY183" fmla="*/ 1708485 h 10555745"/>
                <a:gd name="connsiteX184" fmla="*/ 654549 w 11467315"/>
                <a:gd name="connsiteY184" fmla="*/ 1817667 h 10555745"/>
                <a:gd name="connsiteX185" fmla="*/ 763731 w 11467315"/>
                <a:gd name="connsiteY185" fmla="*/ 1885906 h 10555745"/>
                <a:gd name="connsiteX186" fmla="*/ 791026 w 11467315"/>
                <a:gd name="connsiteY186" fmla="*/ 2022384 h 10555745"/>
                <a:gd name="connsiteX187" fmla="*/ 995743 w 11467315"/>
                <a:gd name="connsiteY187" fmla="*/ 2104270 h 10555745"/>
                <a:gd name="connsiteX188" fmla="*/ 954799 w 11467315"/>
                <a:gd name="connsiteY188" fmla="*/ 1954145 h 10555745"/>
                <a:gd name="connsiteX189" fmla="*/ 1036686 w 11467315"/>
                <a:gd name="connsiteY189" fmla="*/ 1967793 h 10555745"/>
                <a:gd name="connsiteX190" fmla="*/ 1104925 w 11467315"/>
                <a:gd name="connsiteY190" fmla="*/ 2076975 h 10555745"/>
                <a:gd name="connsiteX191" fmla="*/ 1186811 w 11467315"/>
                <a:gd name="connsiteY191" fmla="*/ 2336282 h 10555745"/>
                <a:gd name="connsiteX192" fmla="*/ 1295993 w 11467315"/>
                <a:gd name="connsiteY192" fmla="*/ 2295339 h 10555745"/>
                <a:gd name="connsiteX193" fmla="*/ 1255050 w 11467315"/>
                <a:gd name="connsiteY193" fmla="*/ 2104270 h 10555745"/>
                <a:gd name="connsiteX194" fmla="*/ 1350584 w 11467315"/>
                <a:gd name="connsiteY194" fmla="*/ 2131566 h 10555745"/>
                <a:gd name="connsiteX195" fmla="*/ 1541653 w 11467315"/>
                <a:gd name="connsiteY195" fmla="*/ 2254396 h 10555745"/>
                <a:gd name="connsiteX196" fmla="*/ 1609892 w 11467315"/>
                <a:gd name="connsiteY196" fmla="*/ 2349930 h 10555745"/>
                <a:gd name="connsiteX197" fmla="*/ 1623540 w 11467315"/>
                <a:gd name="connsiteY197" fmla="*/ 2363578 h 10555745"/>
                <a:gd name="connsiteX198" fmla="*/ 1773665 w 11467315"/>
                <a:gd name="connsiteY198" fmla="*/ 2268044 h 10555745"/>
                <a:gd name="connsiteX199" fmla="*/ 1678131 w 11467315"/>
                <a:gd name="connsiteY199" fmla="*/ 2568294 h 10555745"/>
                <a:gd name="connsiteX200" fmla="*/ 1910143 w 11467315"/>
                <a:gd name="connsiteY200" fmla="*/ 2336282 h 10555745"/>
                <a:gd name="connsiteX201" fmla="*/ 1910143 w 11467315"/>
                <a:gd name="connsiteY201" fmla="*/ 2199805 h 10555745"/>
                <a:gd name="connsiteX202" fmla="*/ 1978381 w 11467315"/>
                <a:gd name="connsiteY202" fmla="*/ 2268044 h 10555745"/>
                <a:gd name="connsiteX203" fmla="*/ 1923790 w 11467315"/>
                <a:gd name="connsiteY203" fmla="*/ 2459112 h 10555745"/>
                <a:gd name="connsiteX204" fmla="*/ 1719074 w 11467315"/>
                <a:gd name="connsiteY204" fmla="*/ 2622885 h 10555745"/>
                <a:gd name="connsiteX205" fmla="*/ 1719074 w 11467315"/>
                <a:gd name="connsiteY205" fmla="*/ 2691124 h 10555745"/>
                <a:gd name="connsiteX206" fmla="*/ 1923790 w 11467315"/>
                <a:gd name="connsiteY206" fmla="*/ 2581942 h 10555745"/>
                <a:gd name="connsiteX207" fmla="*/ 1869199 w 11467315"/>
                <a:gd name="connsiteY207" fmla="*/ 2745715 h 10555745"/>
                <a:gd name="connsiteX208" fmla="*/ 1992029 w 11467315"/>
                <a:gd name="connsiteY208" fmla="*/ 2677476 h 10555745"/>
                <a:gd name="connsiteX209" fmla="*/ 2005677 w 11467315"/>
                <a:gd name="connsiteY209" fmla="*/ 2786659 h 10555745"/>
                <a:gd name="connsiteX210" fmla="*/ 2142154 w 11467315"/>
                <a:gd name="connsiteY210" fmla="*/ 2786659 h 10555745"/>
                <a:gd name="connsiteX211" fmla="*/ 2292280 w 11467315"/>
                <a:gd name="connsiteY211" fmla="*/ 2991375 h 10555745"/>
                <a:gd name="connsiteX212" fmla="*/ 2346871 w 11467315"/>
                <a:gd name="connsiteY212" fmla="*/ 3155148 h 10555745"/>
                <a:gd name="connsiteX213" fmla="*/ 2224041 w 11467315"/>
                <a:gd name="connsiteY213" fmla="*/ 3277978 h 10555745"/>
                <a:gd name="connsiteX214" fmla="*/ 2183098 w 11467315"/>
                <a:gd name="connsiteY214" fmla="*/ 3373512 h 10555745"/>
                <a:gd name="connsiteX215" fmla="*/ 2292280 w 11467315"/>
                <a:gd name="connsiteY215" fmla="*/ 3414456 h 10555745"/>
                <a:gd name="connsiteX216" fmla="*/ 2415110 w 11467315"/>
                <a:gd name="connsiteY216" fmla="*/ 3373512 h 10555745"/>
                <a:gd name="connsiteX217" fmla="*/ 2442405 w 11467315"/>
                <a:gd name="connsiteY217" fmla="*/ 3482694 h 10555745"/>
                <a:gd name="connsiteX218" fmla="*/ 2565235 w 11467315"/>
                <a:gd name="connsiteY218" fmla="*/ 3482694 h 10555745"/>
                <a:gd name="connsiteX219" fmla="*/ 2660769 w 11467315"/>
                <a:gd name="connsiteY219" fmla="*/ 3578229 h 10555745"/>
                <a:gd name="connsiteX220" fmla="*/ 2769952 w 11467315"/>
                <a:gd name="connsiteY220" fmla="*/ 3632820 h 10555745"/>
                <a:gd name="connsiteX221" fmla="*/ 2824543 w 11467315"/>
                <a:gd name="connsiteY221" fmla="*/ 3605524 h 10555745"/>
                <a:gd name="connsiteX222" fmla="*/ 2756304 w 11467315"/>
                <a:gd name="connsiteY222" fmla="*/ 3550933 h 10555745"/>
                <a:gd name="connsiteX223" fmla="*/ 2578883 w 11467315"/>
                <a:gd name="connsiteY223" fmla="*/ 3346217 h 10555745"/>
                <a:gd name="connsiteX224" fmla="*/ 2346871 w 11467315"/>
                <a:gd name="connsiteY224" fmla="*/ 2895841 h 10555745"/>
                <a:gd name="connsiteX225" fmla="*/ 2196746 w 11467315"/>
                <a:gd name="connsiteY225" fmla="*/ 2636533 h 10555745"/>
                <a:gd name="connsiteX226" fmla="*/ 2101211 w 11467315"/>
                <a:gd name="connsiteY226" fmla="*/ 2459112 h 10555745"/>
                <a:gd name="connsiteX227" fmla="*/ 2073916 w 11467315"/>
                <a:gd name="connsiteY227" fmla="*/ 2295339 h 10555745"/>
                <a:gd name="connsiteX228" fmla="*/ 2073916 w 11467315"/>
                <a:gd name="connsiteY228" fmla="*/ 2186157 h 10555745"/>
                <a:gd name="connsiteX229" fmla="*/ 2019325 w 11467315"/>
                <a:gd name="connsiteY229" fmla="*/ 2131566 h 10555745"/>
                <a:gd name="connsiteX230" fmla="*/ 2114859 w 11467315"/>
                <a:gd name="connsiteY230" fmla="*/ 2063327 h 10555745"/>
                <a:gd name="connsiteX231" fmla="*/ 2155802 w 11467315"/>
                <a:gd name="connsiteY231" fmla="*/ 2213453 h 10555745"/>
                <a:gd name="connsiteX232" fmla="*/ 2237689 w 11467315"/>
                <a:gd name="connsiteY232" fmla="*/ 2431817 h 10555745"/>
                <a:gd name="connsiteX233" fmla="*/ 2333223 w 11467315"/>
                <a:gd name="connsiteY233" fmla="*/ 2732067 h 10555745"/>
                <a:gd name="connsiteX234" fmla="*/ 2729008 w 11467315"/>
                <a:gd name="connsiteY234" fmla="*/ 3359865 h 10555745"/>
                <a:gd name="connsiteX235" fmla="*/ 2974668 w 11467315"/>
                <a:gd name="connsiteY235" fmla="*/ 3550933 h 10555745"/>
                <a:gd name="connsiteX236" fmla="*/ 3179384 w 11467315"/>
                <a:gd name="connsiteY236" fmla="*/ 3550933 h 10555745"/>
                <a:gd name="connsiteX237" fmla="*/ 3274919 w 11467315"/>
                <a:gd name="connsiteY237" fmla="*/ 3359865 h 10555745"/>
                <a:gd name="connsiteX238" fmla="*/ 3411396 w 11467315"/>
                <a:gd name="connsiteY238" fmla="*/ 3237035 h 10555745"/>
                <a:gd name="connsiteX239" fmla="*/ 3479635 w 11467315"/>
                <a:gd name="connsiteY239" fmla="*/ 3264330 h 10555745"/>
                <a:gd name="connsiteX240" fmla="*/ 3425044 w 11467315"/>
                <a:gd name="connsiteY240" fmla="*/ 3414456 h 10555745"/>
                <a:gd name="connsiteX241" fmla="*/ 3575169 w 11467315"/>
                <a:gd name="connsiteY241" fmla="*/ 3455399 h 10555745"/>
                <a:gd name="connsiteX242" fmla="*/ 3807181 w 11467315"/>
                <a:gd name="connsiteY242" fmla="*/ 3332569 h 10555745"/>
                <a:gd name="connsiteX243" fmla="*/ 4025546 w 11467315"/>
                <a:gd name="connsiteY243" fmla="*/ 3305273 h 10555745"/>
                <a:gd name="connsiteX244" fmla="*/ 4216614 w 11467315"/>
                <a:gd name="connsiteY244" fmla="*/ 3359865 h 10555745"/>
                <a:gd name="connsiteX245" fmla="*/ 4366740 w 11467315"/>
                <a:gd name="connsiteY245" fmla="*/ 3373512 h 10555745"/>
                <a:gd name="connsiteX246" fmla="*/ 4462274 w 11467315"/>
                <a:gd name="connsiteY246" fmla="*/ 3400808 h 10555745"/>
                <a:gd name="connsiteX247" fmla="*/ 4462274 w 11467315"/>
                <a:gd name="connsiteY247" fmla="*/ 3509990 h 10555745"/>
                <a:gd name="connsiteX248" fmla="*/ 4380387 w 11467315"/>
                <a:gd name="connsiteY248" fmla="*/ 3673763 h 10555745"/>
                <a:gd name="connsiteX249" fmla="*/ 4353092 w 11467315"/>
                <a:gd name="connsiteY249" fmla="*/ 3564581 h 10555745"/>
                <a:gd name="connsiteX250" fmla="*/ 4189319 w 11467315"/>
                <a:gd name="connsiteY250" fmla="*/ 3619172 h 10555745"/>
                <a:gd name="connsiteX251" fmla="*/ 4134728 w 11467315"/>
                <a:gd name="connsiteY251" fmla="*/ 3728354 h 10555745"/>
                <a:gd name="connsiteX252" fmla="*/ 4134728 w 11467315"/>
                <a:gd name="connsiteY252" fmla="*/ 3864832 h 10555745"/>
                <a:gd name="connsiteX253" fmla="*/ 4175671 w 11467315"/>
                <a:gd name="connsiteY253" fmla="*/ 4083196 h 10555745"/>
                <a:gd name="connsiteX254" fmla="*/ 3984602 w 11467315"/>
                <a:gd name="connsiteY254" fmla="*/ 4096844 h 10555745"/>
                <a:gd name="connsiteX255" fmla="*/ 3848125 w 11467315"/>
                <a:gd name="connsiteY255" fmla="*/ 4151435 h 10555745"/>
                <a:gd name="connsiteX256" fmla="*/ 3575169 w 11467315"/>
                <a:gd name="connsiteY256" fmla="*/ 4124139 h 10555745"/>
                <a:gd name="connsiteX257" fmla="*/ 3302214 w 11467315"/>
                <a:gd name="connsiteY257" fmla="*/ 4137787 h 10555745"/>
                <a:gd name="connsiteX258" fmla="*/ 3233975 w 11467315"/>
                <a:gd name="connsiteY258" fmla="*/ 4042253 h 10555745"/>
                <a:gd name="connsiteX259" fmla="*/ 2988316 w 11467315"/>
                <a:gd name="connsiteY259" fmla="*/ 3878479 h 10555745"/>
                <a:gd name="connsiteX260" fmla="*/ 2742656 w 11467315"/>
                <a:gd name="connsiteY260" fmla="*/ 3946718 h 10555745"/>
                <a:gd name="connsiteX261" fmla="*/ 2742656 w 11467315"/>
                <a:gd name="connsiteY261" fmla="*/ 4096844 h 10555745"/>
                <a:gd name="connsiteX262" fmla="*/ 2647122 w 11467315"/>
                <a:gd name="connsiteY262" fmla="*/ 4246969 h 10555745"/>
                <a:gd name="connsiteX263" fmla="*/ 2551587 w 11467315"/>
                <a:gd name="connsiteY263" fmla="*/ 4178730 h 10555745"/>
                <a:gd name="connsiteX264" fmla="*/ 2428757 w 11467315"/>
                <a:gd name="connsiteY264" fmla="*/ 4274265 h 10555745"/>
                <a:gd name="connsiteX265" fmla="*/ 2374166 w 11467315"/>
                <a:gd name="connsiteY265" fmla="*/ 4369799 h 10555745"/>
                <a:gd name="connsiteX266" fmla="*/ 2264984 w 11467315"/>
                <a:gd name="connsiteY266" fmla="*/ 4438038 h 10555745"/>
                <a:gd name="connsiteX267" fmla="*/ 2114859 w 11467315"/>
                <a:gd name="connsiteY267" fmla="*/ 4356151 h 10555745"/>
                <a:gd name="connsiteX268" fmla="*/ 1937438 w 11467315"/>
                <a:gd name="connsiteY268" fmla="*/ 4424390 h 10555745"/>
                <a:gd name="connsiteX269" fmla="*/ 1500710 w 11467315"/>
                <a:gd name="connsiteY269" fmla="*/ 4547220 h 10555745"/>
                <a:gd name="connsiteX270" fmla="*/ 1377880 w 11467315"/>
                <a:gd name="connsiteY270" fmla="*/ 4642754 h 10555745"/>
                <a:gd name="connsiteX271" fmla="*/ 1295993 w 11467315"/>
                <a:gd name="connsiteY271" fmla="*/ 4874766 h 10555745"/>
                <a:gd name="connsiteX272" fmla="*/ 1145868 w 11467315"/>
                <a:gd name="connsiteY272" fmla="*/ 4970300 h 10555745"/>
                <a:gd name="connsiteX273" fmla="*/ 1132220 w 11467315"/>
                <a:gd name="connsiteY273" fmla="*/ 5065835 h 10555745"/>
                <a:gd name="connsiteX274" fmla="*/ 1009390 w 11467315"/>
                <a:gd name="connsiteY274" fmla="*/ 4997596 h 10555745"/>
                <a:gd name="connsiteX275" fmla="*/ 913856 w 11467315"/>
                <a:gd name="connsiteY275" fmla="*/ 5065835 h 10555745"/>
                <a:gd name="connsiteX276" fmla="*/ 804674 w 11467315"/>
                <a:gd name="connsiteY276" fmla="*/ 5202312 h 10555745"/>
                <a:gd name="connsiteX277" fmla="*/ 654549 w 11467315"/>
                <a:gd name="connsiteY277" fmla="*/ 5147721 h 10555745"/>
                <a:gd name="connsiteX278" fmla="*/ 477128 w 11467315"/>
                <a:gd name="connsiteY278" fmla="*/ 5120426 h 10555745"/>
                <a:gd name="connsiteX279" fmla="*/ 299707 w 11467315"/>
                <a:gd name="connsiteY279" fmla="*/ 5011244 h 10555745"/>
                <a:gd name="connsiteX280" fmla="*/ 204172 w 11467315"/>
                <a:gd name="connsiteY280" fmla="*/ 4929357 h 10555745"/>
                <a:gd name="connsiteX281" fmla="*/ 108638 w 11467315"/>
                <a:gd name="connsiteY281" fmla="*/ 4929357 h 10555745"/>
                <a:gd name="connsiteX282" fmla="*/ 67695 w 11467315"/>
                <a:gd name="connsiteY282" fmla="*/ 4943005 h 10555745"/>
                <a:gd name="connsiteX283" fmla="*/ 54047 w 11467315"/>
                <a:gd name="connsiteY283" fmla="*/ 4956653 h 10555745"/>
                <a:gd name="connsiteX284" fmla="*/ 54047 w 11467315"/>
                <a:gd name="connsiteY284" fmla="*/ 5229608 h 10555745"/>
                <a:gd name="connsiteX285" fmla="*/ 54047 w 11467315"/>
                <a:gd name="connsiteY285" fmla="*/ 7072056 h 10555745"/>
                <a:gd name="connsiteX286" fmla="*/ 54047 w 11467315"/>
                <a:gd name="connsiteY286" fmla="*/ 7740796 h 10555745"/>
                <a:gd name="connsiteX287" fmla="*/ 26752 w 11467315"/>
                <a:gd name="connsiteY287" fmla="*/ 9119220 h 10555745"/>
                <a:gd name="connsiteX288" fmla="*/ 40399 w 11467315"/>
                <a:gd name="connsiteY288" fmla="*/ 9610539 h 10555745"/>
                <a:gd name="connsiteX289" fmla="*/ 40399 w 11467315"/>
                <a:gd name="connsiteY289" fmla="*/ 9733369 h 10555745"/>
                <a:gd name="connsiteX290" fmla="*/ 592549 w 11467315"/>
                <a:gd name="connsiteY290" fmla="*/ 10522080 h 10555745"/>
                <a:gd name="connsiteX291" fmla="*/ 1720763 w 11467315"/>
                <a:gd name="connsiteY291" fmla="*/ 10502063 h 10555745"/>
                <a:gd name="connsiteX292" fmla="*/ 5199252 w 11467315"/>
                <a:gd name="connsiteY292" fmla="*/ 10500503 h 10555745"/>
                <a:gd name="connsiteX293" fmla="*/ 7109940 w 11467315"/>
                <a:gd name="connsiteY293" fmla="*/ 9637835 h 10555745"/>
                <a:gd name="connsiteX294" fmla="*/ 10153390 w 11467315"/>
                <a:gd name="connsiteY294" fmla="*/ 9610539 h 10555745"/>
                <a:gd name="connsiteX295" fmla="*/ 11081438 w 11467315"/>
                <a:gd name="connsiteY295" fmla="*/ 9583244 h 10555745"/>
                <a:gd name="connsiteX296" fmla="*/ 11449928 w 11467315"/>
                <a:gd name="connsiteY296" fmla="*/ 9583244 h 10555745"/>
                <a:gd name="connsiteX297" fmla="*/ 11408984 w 11467315"/>
                <a:gd name="connsiteY297" fmla="*/ 9378527 h 10555745"/>
                <a:gd name="connsiteX298" fmla="*/ 11422632 w 11467315"/>
                <a:gd name="connsiteY298" fmla="*/ 9269345 h 10555745"/>
                <a:gd name="connsiteX299" fmla="*/ 11299802 w 11467315"/>
                <a:gd name="connsiteY299" fmla="*/ 9105572 h 10555745"/>
                <a:gd name="connsiteX300" fmla="*/ 11231563 w 11467315"/>
                <a:gd name="connsiteY300" fmla="*/ 8887208 h 10555745"/>
                <a:gd name="connsiteX301" fmla="*/ 11190620 w 11467315"/>
                <a:gd name="connsiteY301" fmla="*/ 8723435 h 10555745"/>
                <a:gd name="connsiteX302" fmla="*/ 10999552 w 11467315"/>
                <a:gd name="connsiteY302" fmla="*/ 8505070 h 10555745"/>
                <a:gd name="connsiteX303" fmla="*/ 10740244 w 11467315"/>
                <a:gd name="connsiteY303" fmla="*/ 8450479 h 10555745"/>
                <a:gd name="connsiteX304" fmla="*/ 10631062 w 11467315"/>
                <a:gd name="connsiteY304" fmla="*/ 8286706 h 10555745"/>
                <a:gd name="connsiteX305" fmla="*/ 10453641 w 11467315"/>
                <a:gd name="connsiteY305" fmla="*/ 8109285 h 10555745"/>
                <a:gd name="connsiteX306" fmla="*/ 10330811 w 11467315"/>
                <a:gd name="connsiteY306" fmla="*/ 8041047 h 10555745"/>
                <a:gd name="connsiteX307" fmla="*/ 10180686 w 11467315"/>
                <a:gd name="connsiteY307" fmla="*/ 7945512 h 10555745"/>
                <a:gd name="connsiteX308" fmla="*/ 9880435 w 11467315"/>
                <a:gd name="connsiteY308" fmla="*/ 7918217 h 10555745"/>
                <a:gd name="connsiteX309" fmla="*/ 9675719 w 11467315"/>
                <a:gd name="connsiteY309" fmla="*/ 7809035 h 10555745"/>
                <a:gd name="connsiteX310" fmla="*/ 9416411 w 11467315"/>
                <a:gd name="connsiteY310" fmla="*/ 7713500 h 10555745"/>
                <a:gd name="connsiteX311" fmla="*/ 9348172 w 11467315"/>
                <a:gd name="connsiteY311" fmla="*/ 7549727 h 10555745"/>
                <a:gd name="connsiteX312" fmla="*/ 9225343 w 11467315"/>
                <a:gd name="connsiteY312" fmla="*/ 7413250 h 10555745"/>
                <a:gd name="connsiteX313" fmla="*/ 8897796 w 11467315"/>
                <a:gd name="connsiteY313" fmla="*/ 7263124 h 10555745"/>
                <a:gd name="connsiteX314" fmla="*/ 8597546 w 11467315"/>
                <a:gd name="connsiteY314" fmla="*/ 7003817 h 10555745"/>
                <a:gd name="connsiteX315" fmla="*/ 8133522 w 11467315"/>
                <a:gd name="connsiteY315" fmla="*/ 6485202 h 10555745"/>
                <a:gd name="connsiteX316" fmla="*/ 7655850 w 11467315"/>
                <a:gd name="connsiteY316" fmla="*/ 6007530 h 10555745"/>
                <a:gd name="connsiteX0" fmla="*/ 7655850 w 11467315"/>
                <a:gd name="connsiteY0" fmla="*/ 6007530 h 10523148"/>
                <a:gd name="connsiteX1" fmla="*/ 7505725 w 11467315"/>
                <a:gd name="connsiteY1" fmla="*/ 5830109 h 10523148"/>
                <a:gd name="connsiteX2" fmla="*/ 7355599 w 11467315"/>
                <a:gd name="connsiteY2" fmla="*/ 5761870 h 10523148"/>
                <a:gd name="connsiteX3" fmla="*/ 7191826 w 11467315"/>
                <a:gd name="connsiteY3" fmla="*/ 5611745 h 10523148"/>
                <a:gd name="connsiteX4" fmla="*/ 7014405 w 11467315"/>
                <a:gd name="connsiteY4" fmla="*/ 5502563 h 10523148"/>
                <a:gd name="connsiteX5" fmla="*/ 6755098 w 11467315"/>
                <a:gd name="connsiteY5" fmla="*/ 5475267 h 10523148"/>
                <a:gd name="connsiteX6" fmla="*/ 6536734 w 11467315"/>
                <a:gd name="connsiteY6" fmla="*/ 5379733 h 10523148"/>
                <a:gd name="connsiteX7" fmla="*/ 6359313 w 11467315"/>
                <a:gd name="connsiteY7" fmla="*/ 5175017 h 10523148"/>
                <a:gd name="connsiteX8" fmla="*/ 6140949 w 11467315"/>
                <a:gd name="connsiteY8" fmla="*/ 5038539 h 10523148"/>
                <a:gd name="connsiteX9" fmla="*/ 6100005 w 11467315"/>
                <a:gd name="connsiteY9" fmla="*/ 4915709 h 10523148"/>
                <a:gd name="connsiteX10" fmla="*/ 6004471 w 11467315"/>
                <a:gd name="connsiteY10" fmla="*/ 4820175 h 10523148"/>
                <a:gd name="connsiteX11" fmla="*/ 5867993 w 11467315"/>
                <a:gd name="connsiteY11" fmla="*/ 4943005 h 10523148"/>
                <a:gd name="connsiteX12" fmla="*/ 5622334 w 11467315"/>
                <a:gd name="connsiteY12" fmla="*/ 4874766 h 10523148"/>
                <a:gd name="connsiteX13" fmla="*/ 5444913 w 11467315"/>
                <a:gd name="connsiteY13" fmla="*/ 4861118 h 10523148"/>
                <a:gd name="connsiteX14" fmla="*/ 5363026 w 11467315"/>
                <a:gd name="connsiteY14" fmla="*/ 4670050 h 10523148"/>
                <a:gd name="connsiteX15" fmla="*/ 5267492 w 11467315"/>
                <a:gd name="connsiteY15" fmla="*/ 4506276 h 10523148"/>
                <a:gd name="connsiteX16" fmla="*/ 5267492 w 11467315"/>
                <a:gd name="connsiteY16" fmla="*/ 4369799 h 10523148"/>
                <a:gd name="connsiteX17" fmla="*/ 5144662 w 11467315"/>
                <a:gd name="connsiteY17" fmla="*/ 4233321 h 10523148"/>
                <a:gd name="connsiteX18" fmla="*/ 4926298 w 11467315"/>
                <a:gd name="connsiteY18" fmla="*/ 4151435 h 10523148"/>
                <a:gd name="connsiteX19" fmla="*/ 4735229 w 11467315"/>
                <a:gd name="connsiteY19" fmla="*/ 4083196 h 10523148"/>
                <a:gd name="connsiteX20" fmla="*/ 4489569 w 11467315"/>
                <a:gd name="connsiteY20" fmla="*/ 4083196 h 10523148"/>
                <a:gd name="connsiteX21" fmla="*/ 4394035 w 11467315"/>
                <a:gd name="connsiteY21" fmla="*/ 3919423 h 10523148"/>
                <a:gd name="connsiteX22" fmla="*/ 4407683 w 11467315"/>
                <a:gd name="connsiteY22" fmla="*/ 3823888 h 10523148"/>
                <a:gd name="connsiteX23" fmla="*/ 4626047 w 11467315"/>
                <a:gd name="connsiteY23" fmla="*/ 3782945 h 10523148"/>
                <a:gd name="connsiteX24" fmla="*/ 4803468 w 11467315"/>
                <a:gd name="connsiteY24" fmla="*/ 3769297 h 10523148"/>
                <a:gd name="connsiteX25" fmla="*/ 4858059 w 11467315"/>
                <a:gd name="connsiteY25" fmla="*/ 3714706 h 10523148"/>
                <a:gd name="connsiteX26" fmla="*/ 4762525 w 11467315"/>
                <a:gd name="connsiteY26" fmla="*/ 3673763 h 10523148"/>
                <a:gd name="connsiteX27" fmla="*/ 4680638 w 11467315"/>
                <a:gd name="connsiteY27" fmla="*/ 3632820 h 10523148"/>
                <a:gd name="connsiteX28" fmla="*/ 4680638 w 11467315"/>
                <a:gd name="connsiteY28" fmla="*/ 3550933 h 10523148"/>
                <a:gd name="connsiteX29" fmla="*/ 4585104 w 11467315"/>
                <a:gd name="connsiteY29" fmla="*/ 3578229 h 10523148"/>
                <a:gd name="connsiteX30" fmla="*/ 4544160 w 11467315"/>
                <a:gd name="connsiteY30" fmla="*/ 3509990 h 10523148"/>
                <a:gd name="connsiteX31" fmla="*/ 4653343 w 11467315"/>
                <a:gd name="connsiteY31" fmla="*/ 3359865 h 10523148"/>
                <a:gd name="connsiteX32" fmla="*/ 4803468 w 11467315"/>
                <a:gd name="connsiteY32" fmla="*/ 3469047 h 10523148"/>
                <a:gd name="connsiteX33" fmla="*/ 4953593 w 11467315"/>
                <a:gd name="connsiteY33" fmla="*/ 3496342 h 10523148"/>
                <a:gd name="connsiteX34" fmla="*/ 5049128 w 11467315"/>
                <a:gd name="connsiteY34" fmla="*/ 3537285 h 10523148"/>
                <a:gd name="connsiteX35" fmla="*/ 5131014 w 11467315"/>
                <a:gd name="connsiteY35" fmla="*/ 3564581 h 10523148"/>
                <a:gd name="connsiteX36" fmla="*/ 5117366 w 11467315"/>
                <a:gd name="connsiteY36" fmla="*/ 3769297 h 10523148"/>
                <a:gd name="connsiteX37" fmla="*/ 5335731 w 11467315"/>
                <a:gd name="connsiteY37" fmla="*/ 3796593 h 10523148"/>
                <a:gd name="connsiteX38" fmla="*/ 5363026 w 11467315"/>
                <a:gd name="connsiteY38" fmla="*/ 3714706 h 10523148"/>
                <a:gd name="connsiteX39" fmla="*/ 5240196 w 11467315"/>
                <a:gd name="connsiteY39" fmla="*/ 3632820 h 10523148"/>
                <a:gd name="connsiteX40" fmla="*/ 5281140 w 11467315"/>
                <a:gd name="connsiteY40" fmla="*/ 3591876 h 10523148"/>
                <a:gd name="connsiteX41" fmla="*/ 5444913 w 11467315"/>
                <a:gd name="connsiteY41" fmla="*/ 3605524 h 10523148"/>
                <a:gd name="connsiteX42" fmla="*/ 5608686 w 11467315"/>
                <a:gd name="connsiteY42" fmla="*/ 3578229 h 10523148"/>
                <a:gd name="connsiteX43" fmla="*/ 5813402 w 11467315"/>
                <a:gd name="connsiteY43" fmla="*/ 3591876 h 10523148"/>
                <a:gd name="connsiteX44" fmla="*/ 5717868 w 11467315"/>
                <a:gd name="connsiteY44" fmla="*/ 3373512 h 10523148"/>
                <a:gd name="connsiteX45" fmla="*/ 5704220 w 11467315"/>
                <a:gd name="connsiteY45" fmla="*/ 3155148 h 10523148"/>
                <a:gd name="connsiteX46" fmla="*/ 5745163 w 11467315"/>
                <a:gd name="connsiteY46" fmla="*/ 3032318 h 10523148"/>
                <a:gd name="connsiteX47" fmla="*/ 5827050 w 11467315"/>
                <a:gd name="connsiteY47" fmla="*/ 3196091 h 10523148"/>
                <a:gd name="connsiteX48" fmla="*/ 5867993 w 11467315"/>
                <a:gd name="connsiteY48" fmla="*/ 3018670 h 10523148"/>
                <a:gd name="connsiteX49" fmla="*/ 6045414 w 11467315"/>
                <a:gd name="connsiteY49" fmla="*/ 2936784 h 10523148"/>
                <a:gd name="connsiteX50" fmla="*/ 6140949 w 11467315"/>
                <a:gd name="connsiteY50" fmla="*/ 2622885 h 10523148"/>
                <a:gd name="connsiteX51" fmla="*/ 6100005 w 11467315"/>
                <a:gd name="connsiteY51" fmla="*/ 2363578 h 10523148"/>
                <a:gd name="connsiteX52" fmla="*/ 6291074 w 11467315"/>
                <a:gd name="connsiteY52" fmla="*/ 2172509 h 10523148"/>
                <a:gd name="connsiteX53" fmla="*/ 6332017 w 11467315"/>
                <a:gd name="connsiteY53" fmla="*/ 2349930 h 10523148"/>
                <a:gd name="connsiteX54" fmla="*/ 6332017 w 11467315"/>
                <a:gd name="connsiteY54" fmla="*/ 2513703 h 10523148"/>
                <a:gd name="connsiteX55" fmla="*/ 6318369 w 11467315"/>
                <a:gd name="connsiteY55" fmla="*/ 2691124 h 10523148"/>
                <a:gd name="connsiteX56" fmla="*/ 6441199 w 11467315"/>
                <a:gd name="connsiteY56" fmla="*/ 2813954 h 10523148"/>
                <a:gd name="connsiteX57" fmla="*/ 6550381 w 11467315"/>
                <a:gd name="connsiteY57" fmla="*/ 2909488 h 10523148"/>
                <a:gd name="connsiteX58" fmla="*/ 6536734 w 11467315"/>
                <a:gd name="connsiteY58" fmla="*/ 2732067 h 10523148"/>
                <a:gd name="connsiteX59" fmla="*/ 6686859 w 11467315"/>
                <a:gd name="connsiteY59" fmla="*/ 2813954 h 10523148"/>
                <a:gd name="connsiteX60" fmla="*/ 6536734 w 11467315"/>
                <a:gd name="connsiteY60" fmla="*/ 2581942 h 10523148"/>
                <a:gd name="connsiteX61" fmla="*/ 6413904 w 11467315"/>
                <a:gd name="connsiteY61" fmla="*/ 2609238 h 10523148"/>
                <a:gd name="connsiteX62" fmla="*/ 6427552 w 11467315"/>
                <a:gd name="connsiteY62" fmla="*/ 2486408 h 10523148"/>
                <a:gd name="connsiteX63" fmla="*/ 6632268 w 11467315"/>
                <a:gd name="connsiteY63" fmla="*/ 2513703 h 10523148"/>
                <a:gd name="connsiteX64" fmla="*/ 6482143 w 11467315"/>
                <a:gd name="connsiteY64" fmla="*/ 2363578 h 10523148"/>
                <a:gd name="connsiteX65" fmla="*/ 6495790 w 11467315"/>
                <a:gd name="connsiteY65" fmla="*/ 2145214 h 10523148"/>
                <a:gd name="connsiteX66" fmla="*/ 6591325 w 11467315"/>
                <a:gd name="connsiteY66" fmla="*/ 1995088 h 10523148"/>
                <a:gd name="connsiteX67" fmla="*/ 6755098 w 11467315"/>
                <a:gd name="connsiteY67" fmla="*/ 2213453 h 10523148"/>
                <a:gd name="connsiteX68" fmla="*/ 6946166 w 11467315"/>
                <a:gd name="connsiteY68" fmla="*/ 2268044 h 10523148"/>
                <a:gd name="connsiteX69" fmla="*/ 7068996 w 11467315"/>
                <a:gd name="connsiteY69" fmla="*/ 2281691 h 10523148"/>
                <a:gd name="connsiteX70" fmla="*/ 6987110 w 11467315"/>
                <a:gd name="connsiteY70" fmla="*/ 2131566 h 10523148"/>
                <a:gd name="connsiteX71" fmla="*/ 6755098 w 11467315"/>
                <a:gd name="connsiteY71" fmla="*/ 2036032 h 10523148"/>
                <a:gd name="connsiteX72" fmla="*/ 6632268 w 11467315"/>
                <a:gd name="connsiteY72" fmla="*/ 1858611 h 10523148"/>
                <a:gd name="connsiteX73" fmla="*/ 6386608 w 11467315"/>
                <a:gd name="connsiteY73" fmla="*/ 1681190 h 10523148"/>
                <a:gd name="connsiteX74" fmla="*/ 6263778 w 11467315"/>
                <a:gd name="connsiteY74" fmla="*/ 1763076 h 10523148"/>
                <a:gd name="connsiteX75" fmla="*/ 6086357 w 11467315"/>
                <a:gd name="connsiteY75" fmla="*/ 1599303 h 10523148"/>
                <a:gd name="connsiteX76" fmla="*/ 6018119 w 11467315"/>
                <a:gd name="connsiteY76" fmla="*/ 1394587 h 10523148"/>
                <a:gd name="connsiteX77" fmla="*/ 5895289 w 11467315"/>
                <a:gd name="connsiteY77" fmla="*/ 1203518 h 10523148"/>
                <a:gd name="connsiteX78" fmla="*/ 5867993 w 11467315"/>
                <a:gd name="connsiteY78" fmla="*/ 1094336 h 10523148"/>
                <a:gd name="connsiteX79" fmla="*/ 5977175 w 11467315"/>
                <a:gd name="connsiteY79" fmla="*/ 1094336 h 10523148"/>
                <a:gd name="connsiteX80" fmla="*/ 6195540 w 11467315"/>
                <a:gd name="connsiteY80" fmla="*/ 1176223 h 10523148"/>
                <a:gd name="connsiteX81" fmla="*/ 6413904 w 11467315"/>
                <a:gd name="connsiteY81" fmla="*/ 1107984 h 10523148"/>
                <a:gd name="connsiteX82" fmla="*/ 6564029 w 11467315"/>
                <a:gd name="connsiteY82" fmla="*/ 971506 h 10523148"/>
                <a:gd name="connsiteX83" fmla="*/ 6645916 w 11467315"/>
                <a:gd name="connsiteY83" fmla="*/ 916915 h 10523148"/>
                <a:gd name="connsiteX84" fmla="*/ 6673211 w 11467315"/>
                <a:gd name="connsiteY84" fmla="*/ 998802 h 10523148"/>
                <a:gd name="connsiteX85" fmla="*/ 6632268 w 11467315"/>
                <a:gd name="connsiteY85" fmla="*/ 1094336 h 10523148"/>
                <a:gd name="connsiteX86" fmla="*/ 6796041 w 11467315"/>
                <a:gd name="connsiteY86" fmla="*/ 1217166 h 10523148"/>
                <a:gd name="connsiteX87" fmla="*/ 6946166 w 11467315"/>
                <a:gd name="connsiteY87" fmla="*/ 1148927 h 10523148"/>
                <a:gd name="connsiteX88" fmla="*/ 7082644 w 11467315"/>
                <a:gd name="connsiteY88" fmla="*/ 1135279 h 10523148"/>
                <a:gd name="connsiteX89" fmla="*/ 7096292 w 11467315"/>
                <a:gd name="connsiteY89" fmla="*/ 957859 h 10523148"/>
                <a:gd name="connsiteX90" fmla="*/ 6946166 w 11467315"/>
                <a:gd name="connsiteY90" fmla="*/ 957859 h 10523148"/>
                <a:gd name="connsiteX91" fmla="*/ 6796041 w 11467315"/>
                <a:gd name="connsiteY91" fmla="*/ 1012450 h 10523148"/>
                <a:gd name="connsiteX92" fmla="*/ 6796041 w 11467315"/>
                <a:gd name="connsiteY92" fmla="*/ 835029 h 10523148"/>
                <a:gd name="connsiteX93" fmla="*/ 6973462 w 11467315"/>
                <a:gd name="connsiteY93" fmla="*/ 739494 h 10523148"/>
                <a:gd name="connsiteX94" fmla="*/ 7314656 w 11467315"/>
                <a:gd name="connsiteY94" fmla="*/ 684903 h 10523148"/>
                <a:gd name="connsiteX95" fmla="*/ 7492077 w 11467315"/>
                <a:gd name="connsiteY95" fmla="*/ 521130 h 10523148"/>
                <a:gd name="connsiteX96" fmla="*/ 7628554 w 11467315"/>
                <a:gd name="connsiteY96" fmla="*/ 425596 h 10523148"/>
                <a:gd name="connsiteX97" fmla="*/ 7846919 w 11467315"/>
                <a:gd name="connsiteY97" fmla="*/ 425596 h 10523148"/>
                <a:gd name="connsiteX98" fmla="*/ 7969749 w 11467315"/>
                <a:gd name="connsiteY98" fmla="*/ 289118 h 10523148"/>
                <a:gd name="connsiteX99" fmla="*/ 8188113 w 11467315"/>
                <a:gd name="connsiteY99" fmla="*/ 234527 h 10523148"/>
                <a:gd name="connsiteX100" fmla="*/ 7997044 w 11467315"/>
                <a:gd name="connsiteY100" fmla="*/ 138993 h 10523148"/>
                <a:gd name="connsiteX101" fmla="*/ 7860566 w 11467315"/>
                <a:gd name="connsiteY101" fmla="*/ 43459 h 10523148"/>
                <a:gd name="connsiteX102" fmla="*/ 7423838 w 11467315"/>
                <a:gd name="connsiteY102" fmla="*/ 2515 h 10523148"/>
                <a:gd name="connsiteX103" fmla="*/ 7437486 w 11467315"/>
                <a:gd name="connsiteY103" fmla="*/ 111697 h 10523148"/>
                <a:gd name="connsiteX104" fmla="*/ 7314656 w 11467315"/>
                <a:gd name="connsiteY104" fmla="*/ 152641 h 10523148"/>
                <a:gd name="connsiteX105" fmla="*/ 7137235 w 11467315"/>
                <a:gd name="connsiteY105" fmla="*/ 207232 h 10523148"/>
                <a:gd name="connsiteX106" fmla="*/ 6946166 w 11467315"/>
                <a:gd name="connsiteY106" fmla="*/ 248175 h 10523148"/>
                <a:gd name="connsiteX107" fmla="*/ 6946166 w 11467315"/>
                <a:gd name="connsiteY107" fmla="*/ 152641 h 10523148"/>
                <a:gd name="connsiteX108" fmla="*/ 7055349 w 11467315"/>
                <a:gd name="connsiteY108" fmla="*/ 84402 h 10523148"/>
                <a:gd name="connsiteX109" fmla="*/ 7055349 w 11467315"/>
                <a:gd name="connsiteY109" fmla="*/ 29811 h 10523148"/>
                <a:gd name="connsiteX110" fmla="*/ 6877928 w 11467315"/>
                <a:gd name="connsiteY110" fmla="*/ 98050 h 10523148"/>
                <a:gd name="connsiteX111" fmla="*/ 6836984 w 11467315"/>
                <a:gd name="connsiteY111" fmla="*/ 166288 h 10523148"/>
                <a:gd name="connsiteX112" fmla="*/ 6823337 w 11467315"/>
                <a:gd name="connsiteY112" fmla="*/ 261823 h 10523148"/>
                <a:gd name="connsiteX113" fmla="*/ 6727802 w 11467315"/>
                <a:gd name="connsiteY113" fmla="*/ 248175 h 10523148"/>
                <a:gd name="connsiteX114" fmla="*/ 6632268 w 11467315"/>
                <a:gd name="connsiteY114" fmla="*/ 248175 h 10523148"/>
                <a:gd name="connsiteX115" fmla="*/ 6482143 w 11467315"/>
                <a:gd name="connsiteY115" fmla="*/ 357357 h 10523148"/>
                <a:gd name="connsiteX116" fmla="*/ 6454847 w 11467315"/>
                <a:gd name="connsiteY116" fmla="*/ 357357 h 10523148"/>
                <a:gd name="connsiteX117" fmla="*/ 6400256 w 11467315"/>
                <a:gd name="connsiteY117" fmla="*/ 302766 h 10523148"/>
                <a:gd name="connsiteX118" fmla="*/ 6195540 w 11467315"/>
                <a:gd name="connsiteY118" fmla="*/ 330062 h 10523148"/>
                <a:gd name="connsiteX119" fmla="*/ 6004471 w 11467315"/>
                <a:gd name="connsiteY119" fmla="*/ 330062 h 10523148"/>
                <a:gd name="connsiteX120" fmla="*/ 5949880 w 11467315"/>
                <a:gd name="connsiteY120" fmla="*/ 371005 h 10523148"/>
                <a:gd name="connsiteX121" fmla="*/ 5676925 w 11467315"/>
                <a:gd name="connsiteY121" fmla="*/ 316414 h 10523148"/>
                <a:gd name="connsiteX122" fmla="*/ 5472208 w 11467315"/>
                <a:gd name="connsiteY122" fmla="*/ 493835 h 10523148"/>
                <a:gd name="connsiteX123" fmla="*/ 5458560 w 11467315"/>
                <a:gd name="connsiteY123" fmla="*/ 657608 h 10523148"/>
                <a:gd name="connsiteX124" fmla="*/ 5322083 w 11467315"/>
                <a:gd name="connsiteY124" fmla="*/ 712199 h 10523148"/>
                <a:gd name="connsiteX125" fmla="*/ 5308435 w 11467315"/>
                <a:gd name="connsiteY125" fmla="*/ 603017 h 10523148"/>
                <a:gd name="connsiteX126" fmla="*/ 5090071 w 11467315"/>
                <a:gd name="connsiteY126" fmla="*/ 725847 h 10523148"/>
                <a:gd name="connsiteX127" fmla="*/ 4967241 w 11467315"/>
                <a:gd name="connsiteY127" fmla="*/ 794085 h 10523148"/>
                <a:gd name="connsiteX128" fmla="*/ 4817116 w 11467315"/>
                <a:gd name="connsiteY128" fmla="*/ 794085 h 10523148"/>
                <a:gd name="connsiteX129" fmla="*/ 4817116 w 11467315"/>
                <a:gd name="connsiteY129" fmla="*/ 944211 h 10523148"/>
                <a:gd name="connsiteX130" fmla="*/ 4748877 w 11467315"/>
                <a:gd name="connsiteY130" fmla="*/ 1094336 h 10523148"/>
                <a:gd name="connsiteX131" fmla="*/ 4653343 w 11467315"/>
                <a:gd name="connsiteY131" fmla="*/ 1176223 h 10523148"/>
                <a:gd name="connsiteX132" fmla="*/ 4626047 w 11467315"/>
                <a:gd name="connsiteY132" fmla="*/ 1107984 h 10523148"/>
                <a:gd name="connsiteX133" fmla="*/ 4707934 w 11467315"/>
                <a:gd name="connsiteY133" fmla="*/ 998802 h 10523148"/>
                <a:gd name="connsiteX134" fmla="*/ 4612399 w 11467315"/>
                <a:gd name="connsiteY134" fmla="*/ 944211 h 10523148"/>
                <a:gd name="connsiteX135" fmla="*/ 4557808 w 11467315"/>
                <a:gd name="connsiteY135" fmla="*/ 848676 h 10523148"/>
                <a:gd name="connsiteX136" fmla="*/ 4407683 w 11467315"/>
                <a:gd name="connsiteY136" fmla="*/ 957859 h 10523148"/>
                <a:gd name="connsiteX137" fmla="*/ 4271205 w 11467315"/>
                <a:gd name="connsiteY137" fmla="*/ 957859 h 10523148"/>
                <a:gd name="connsiteX138" fmla="*/ 4162023 w 11467315"/>
                <a:gd name="connsiteY138" fmla="*/ 1053393 h 10523148"/>
                <a:gd name="connsiteX139" fmla="*/ 4066489 w 11467315"/>
                <a:gd name="connsiteY139" fmla="*/ 1148927 h 10523148"/>
                <a:gd name="connsiteX140" fmla="*/ 3998250 w 11467315"/>
                <a:gd name="connsiteY140" fmla="*/ 1203518 h 10523148"/>
                <a:gd name="connsiteX141" fmla="*/ 3984602 w 11467315"/>
                <a:gd name="connsiteY141" fmla="*/ 1094336 h 10523148"/>
                <a:gd name="connsiteX142" fmla="*/ 3820829 w 11467315"/>
                <a:gd name="connsiteY142" fmla="*/ 1107984 h 10523148"/>
                <a:gd name="connsiteX143" fmla="*/ 3616113 w 11467315"/>
                <a:gd name="connsiteY143" fmla="*/ 1107984 h 10523148"/>
                <a:gd name="connsiteX144" fmla="*/ 3384101 w 11467315"/>
                <a:gd name="connsiteY144" fmla="*/ 1121632 h 10523148"/>
                <a:gd name="connsiteX145" fmla="*/ 3206680 w 11467315"/>
                <a:gd name="connsiteY145" fmla="*/ 1203518 h 10523148"/>
                <a:gd name="connsiteX146" fmla="*/ 3138441 w 11467315"/>
                <a:gd name="connsiteY146" fmla="*/ 1326348 h 10523148"/>
                <a:gd name="connsiteX147" fmla="*/ 3042907 w 11467315"/>
                <a:gd name="connsiteY147" fmla="*/ 1408235 h 10523148"/>
                <a:gd name="connsiteX148" fmla="*/ 2892781 w 11467315"/>
                <a:gd name="connsiteY148" fmla="*/ 1326348 h 10523148"/>
                <a:gd name="connsiteX149" fmla="*/ 2865486 w 11467315"/>
                <a:gd name="connsiteY149" fmla="*/ 1148927 h 10523148"/>
                <a:gd name="connsiteX150" fmla="*/ 2742656 w 11467315"/>
                <a:gd name="connsiteY150" fmla="*/ 971506 h 10523148"/>
                <a:gd name="connsiteX151" fmla="*/ 2701713 w 11467315"/>
                <a:gd name="connsiteY151" fmla="*/ 1121632 h 10523148"/>
                <a:gd name="connsiteX152" fmla="*/ 2729008 w 11467315"/>
                <a:gd name="connsiteY152" fmla="*/ 1285405 h 10523148"/>
                <a:gd name="connsiteX153" fmla="*/ 2769952 w 11467315"/>
                <a:gd name="connsiteY153" fmla="*/ 1490121 h 10523148"/>
                <a:gd name="connsiteX154" fmla="*/ 2810895 w 11467315"/>
                <a:gd name="connsiteY154" fmla="*/ 1612951 h 10523148"/>
                <a:gd name="connsiteX155" fmla="*/ 2797247 w 11467315"/>
                <a:gd name="connsiteY155" fmla="*/ 1708485 h 10523148"/>
                <a:gd name="connsiteX156" fmla="*/ 2619826 w 11467315"/>
                <a:gd name="connsiteY156" fmla="*/ 1844963 h 10523148"/>
                <a:gd name="connsiteX157" fmla="*/ 2428757 w 11467315"/>
                <a:gd name="connsiteY157" fmla="*/ 1940497 h 10523148"/>
                <a:gd name="connsiteX158" fmla="*/ 2496996 w 11467315"/>
                <a:gd name="connsiteY158" fmla="*/ 1817667 h 10523148"/>
                <a:gd name="connsiteX159" fmla="*/ 2660769 w 11467315"/>
                <a:gd name="connsiteY159" fmla="*/ 1694838 h 10523148"/>
                <a:gd name="connsiteX160" fmla="*/ 2660769 w 11467315"/>
                <a:gd name="connsiteY160" fmla="*/ 1544712 h 10523148"/>
                <a:gd name="connsiteX161" fmla="*/ 2619826 w 11467315"/>
                <a:gd name="connsiteY161" fmla="*/ 1312700 h 10523148"/>
                <a:gd name="connsiteX162" fmla="*/ 2565235 w 11467315"/>
                <a:gd name="connsiteY162" fmla="*/ 1312700 h 10523148"/>
                <a:gd name="connsiteX163" fmla="*/ 2483349 w 11467315"/>
                <a:gd name="connsiteY163" fmla="*/ 1421882 h 10523148"/>
                <a:gd name="connsiteX164" fmla="*/ 2387814 w 11467315"/>
                <a:gd name="connsiteY164" fmla="*/ 1490121 h 10523148"/>
                <a:gd name="connsiteX165" fmla="*/ 2483349 w 11467315"/>
                <a:gd name="connsiteY165" fmla="*/ 1585656 h 10523148"/>
                <a:gd name="connsiteX166" fmla="*/ 2346871 w 11467315"/>
                <a:gd name="connsiteY166" fmla="*/ 1722133 h 10523148"/>
                <a:gd name="connsiteX167" fmla="*/ 2183098 w 11467315"/>
                <a:gd name="connsiteY167" fmla="*/ 1735781 h 10523148"/>
                <a:gd name="connsiteX168" fmla="*/ 2101211 w 11467315"/>
                <a:gd name="connsiteY168" fmla="*/ 1804020 h 10523148"/>
                <a:gd name="connsiteX169" fmla="*/ 2060268 w 11467315"/>
                <a:gd name="connsiteY169" fmla="*/ 1913202 h 10523148"/>
                <a:gd name="connsiteX170" fmla="*/ 1951086 w 11467315"/>
                <a:gd name="connsiteY170" fmla="*/ 1872259 h 10523148"/>
                <a:gd name="connsiteX171" fmla="*/ 1800960 w 11467315"/>
                <a:gd name="connsiteY171" fmla="*/ 1913202 h 10523148"/>
                <a:gd name="connsiteX172" fmla="*/ 1650835 w 11467315"/>
                <a:gd name="connsiteY172" fmla="*/ 1913202 h 10523148"/>
                <a:gd name="connsiteX173" fmla="*/ 1582596 w 11467315"/>
                <a:gd name="connsiteY173" fmla="*/ 1831315 h 10523148"/>
                <a:gd name="connsiteX174" fmla="*/ 1446119 w 11467315"/>
                <a:gd name="connsiteY174" fmla="*/ 1722133 h 10523148"/>
                <a:gd name="connsiteX175" fmla="*/ 1364232 w 11467315"/>
                <a:gd name="connsiteY175" fmla="*/ 1776724 h 10523148"/>
                <a:gd name="connsiteX176" fmla="*/ 1282346 w 11467315"/>
                <a:gd name="connsiteY176" fmla="*/ 1612951 h 10523148"/>
                <a:gd name="connsiteX177" fmla="*/ 1118572 w 11467315"/>
                <a:gd name="connsiteY177" fmla="*/ 1612951 h 10523148"/>
                <a:gd name="connsiteX178" fmla="*/ 1145868 w 11467315"/>
                <a:gd name="connsiteY178" fmla="*/ 1694838 h 10523148"/>
                <a:gd name="connsiteX179" fmla="*/ 1104925 w 11467315"/>
                <a:gd name="connsiteY179" fmla="*/ 1790372 h 10523148"/>
                <a:gd name="connsiteX180" fmla="*/ 1077629 w 11467315"/>
                <a:gd name="connsiteY180" fmla="*/ 1844963 h 10523148"/>
                <a:gd name="connsiteX181" fmla="*/ 941152 w 11467315"/>
                <a:gd name="connsiteY181" fmla="*/ 1735781 h 10523148"/>
                <a:gd name="connsiteX182" fmla="*/ 845617 w 11467315"/>
                <a:gd name="connsiteY182" fmla="*/ 1694838 h 10523148"/>
                <a:gd name="connsiteX183" fmla="*/ 681844 w 11467315"/>
                <a:gd name="connsiteY183" fmla="*/ 1708485 h 10523148"/>
                <a:gd name="connsiteX184" fmla="*/ 654549 w 11467315"/>
                <a:gd name="connsiteY184" fmla="*/ 1817667 h 10523148"/>
                <a:gd name="connsiteX185" fmla="*/ 763731 w 11467315"/>
                <a:gd name="connsiteY185" fmla="*/ 1885906 h 10523148"/>
                <a:gd name="connsiteX186" fmla="*/ 791026 w 11467315"/>
                <a:gd name="connsiteY186" fmla="*/ 2022384 h 10523148"/>
                <a:gd name="connsiteX187" fmla="*/ 995743 w 11467315"/>
                <a:gd name="connsiteY187" fmla="*/ 2104270 h 10523148"/>
                <a:gd name="connsiteX188" fmla="*/ 954799 w 11467315"/>
                <a:gd name="connsiteY188" fmla="*/ 1954145 h 10523148"/>
                <a:gd name="connsiteX189" fmla="*/ 1036686 w 11467315"/>
                <a:gd name="connsiteY189" fmla="*/ 1967793 h 10523148"/>
                <a:gd name="connsiteX190" fmla="*/ 1104925 w 11467315"/>
                <a:gd name="connsiteY190" fmla="*/ 2076975 h 10523148"/>
                <a:gd name="connsiteX191" fmla="*/ 1186811 w 11467315"/>
                <a:gd name="connsiteY191" fmla="*/ 2336282 h 10523148"/>
                <a:gd name="connsiteX192" fmla="*/ 1295993 w 11467315"/>
                <a:gd name="connsiteY192" fmla="*/ 2295339 h 10523148"/>
                <a:gd name="connsiteX193" fmla="*/ 1255050 w 11467315"/>
                <a:gd name="connsiteY193" fmla="*/ 2104270 h 10523148"/>
                <a:gd name="connsiteX194" fmla="*/ 1350584 w 11467315"/>
                <a:gd name="connsiteY194" fmla="*/ 2131566 h 10523148"/>
                <a:gd name="connsiteX195" fmla="*/ 1541653 w 11467315"/>
                <a:gd name="connsiteY195" fmla="*/ 2254396 h 10523148"/>
                <a:gd name="connsiteX196" fmla="*/ 1609892 w 11467315"/>
                <a:gd name="connsiteY196" fmla="*/ 2349930 h 10523148"/>
                <a:gd name="connsiteX197" fmla="*/ 1623540 w 11467315"/>
                <a:gd name="connsiteY197" fmla="*/ 2363578 h 10523148"/>
                <a:gd name="connsiteX198" fmla="*/ 1773665 w 11467315"/>
                <a:gd name="connsiteY198" fmla="*/ 2268044 h 10523148"/>
                <a:gd name="connsiteX199" fmla="*/ 1678131 w 11467315"/>
                <a:gd name="connsiteY199" fmla="*/ 2568294 h 10523148"/>
                <a:gd name="connsiteX200" fmla="*/ 1910143 w 11467315"/>
                <a:gd name="connsiteY200" fmla="*/ 2336282 h 10523148"/>
                <a:gd name="connsiteX201" fmla="*/ 1910143 w 11467315"/>
                <a:gd name="connsiteY201" fmla="*/ 2199805 h 10523148"/>
                <a:gd name="connsiteX202" fmla="*/ 1978381 w 11467315"/>
                <a:gd name="connsiteY202" fmla="*/ 2268044 h 10523148"/>
                <a:gd name="connsiteX203" fmla="*/ 1923790 w 11467315"/>
                <a:gd name="connsiteY203" fmla="*/ 2459112 h 10523148"/>
                <a:gd name="connsiteX204" fmla="*/ 1719074 w 11467315"/>
                <a:gd name="connsiteY204" fmla="*/ 2622885 h 10523148"/>
                <a:gd name="connsiteX205" fmla="*/ 1719074 w 11467315"/>
                <a:gd name="connsiteY205" fmla="*/ 2691124 h 10523148"/>
                <a:gd name="connsiteX206" fmla="*/ 1923790 w 11467315"/>
                <a:gd name="connsiteY206" fmla="*/ 2581942 h 10523148"/>
                <a:gd name="connsiteX207" fmla="*/ 1869199 w 11467315"/>
                <a:gd name="connsiteY207" fmla="*/ 2745715 h 10523148"/>
                <a:gd name="connsiteX208" fmla="*/ 1992029 w 11467315"/>
                <a:gd name="connsiteY208" fmla="*/ 2677476 h 10523148"/>
                <a:gd name="connsiteX209" fmla="*/ 2005677 w 11467315"/>
                <a:gd name="connsiteY209" fmla="*/ 2786659 h 10523148"/>
                <a:gd name="connsiteX210" fmla="*/ 2142154 w 11467315"/>
                <a:gd name="connsiteY210" fmla="*/ 2786659 h 10523148"/>
                <a:gd name="connsiteX211" fmla="*/ 2292280 w 11467315"/>
                <a:gd name="connsiteY211" fmla="*/ 2991375 h 10523148"/>
                <a:gd name="connsiteX212" fmla="*/ 2346871 w 11467315"/>
                <a:gd name="connsiteY212" fmla="*/ 3155148 h 10523148"/>
                <a:gd name="connsiteX213" fmla="*/ 2224041 w 11467315"/>
                <a:gd name="connsiteY213" fmla="*/ 3277978 h 10523148"/>
                <a:gd name="connsiteX214" fmla="*/ 2183098 w 11467315"/>
                <a:gd name="connsiteY214" fmla="*/ 3373512 h 10523148"/>
                <a:gd name="connsiteX215" fmla="*/ 2292280 w 11467315"/>
                <a:gd name="connsiteY215" fmla="*/ 3414456 h 10523148"/>
                <a:gd name="connsiteX216" fmla="*/ 2415110 w 11467315"/>
                <a:gd name="connsiteY216" fmla="*/ 3373512 h 10523148"/>
                <a:gd name="connsiteX217" fmla="*/ 2442405 w 11467315"/>
                <a:gd name="connsiteY217" fmla="*/ 3482694 h 10523148"/>
                <a:gd name="connsiteX218" fmla="*/ 2565235 w 11467315"/>
                <a:gd name="connsiteY218" fmla="*/ 3482694 h 10523148"/>
                <a:gd name="connsiteX219" fmla="*/ 2660769 w 11467315"/>
                <a:gd name="connsiteY219" fmla="*/ 3578229 h 10523148"/>
                <a:gd name="connsiteX220" fmla="*/ 2769952 w 11467315"/>
                <a:gd name="connsiteY220" fmla="*/ 3632820 h 10523148"/>
                <a:gd name="connsiteX221" fmla="*/ 2824543 w 11467315"/>
                <a:gd name="connsiteY221" fmla="*/ 3605524 h 10523148"/>
                <a:gd name="connsiteX222" fmla="*/ 2756304 w 11467315"/>
                <a:gd name="connsiteY222" fmla="*/ 3550933 h 10523148"/>
                <a:gd name="connsiteX223" fmla="*/ 2578883 w 11467315"/>
                <a:gd name="connsiteY223" fmla="*/ 3346217 h 10523148"/>
                <a:gd name="connsiteX224" fmla="*/ 2346871 w 11467315"/>
                <a:gd name="connsiteY224" fmla="*/ 2895841 h 10523148"/>
                <a:gd name="connsiteX225" fmla="*/ 2196746 w 11467315"/>
                <a:gd name="connsiteY225" fmla="*/ 2636533 h 10523148"/>
                <a:gd name="connsiteX226" fmla="*/ 2101211 w 11467315"/>
                <a:gd name="connsiteY226" fmla="*/ 2459112 h 10523148"/>
                <a:gd name="connsiteX227" fmla="*/ 2073916 w 11467315"/>
                <a:gd name="connsiteY227" fmla="*/ 2295339 h 10523148"/>
                <a:gd name="connsiteX228" fmla="*/ 2073916 w 11467315"/>
                <a:gd name="connsiteY228" fmla="*/ 2186157 h 10523148"/>
                <a:gd name="connsiteX229" fmla="*/ 2019325 w 11467315"/>
                <a:gd name="connsiteY229" fmla="*/ 2131566 h 10523148"/>
                <a:gd name="connsiteX230" fmla="*/ 2114859 w 11467315"/>
                <a:gd name="connsiteY230" fmla="*/ 2063327 h 10523148"/>
                <a:gd name="connsiteX231" fmla="*/ 2155802 w 11467315"/>
                <a:gd name="connsiteY231" fmla="*/ 2213453 h 10523148"/>
                <a:gd name="connsiteX232" fmla="*/ 2237689 w 11467315"/>
                <a:gd name="connsiteY232" fmla="*/ 2431817 h 10523148"/>
                <a:gd name="connsiteX233" fmla="*/ 2333223 w 11467315"/>
                <a:gd name="connsiteY233" fmla="*/ 2732067 h 10523148"/>
                <a:gd name="connsiteX234" fmla="*/ 2729008 w 11467315"/>
                <a:gd name="connsiteY234" fmla="*/ 3359865 h 10523148"/>
                <a:gd name="connsiteX235" fmla="*/ 2974668 w 11467315"/>
                <a:gd name="connsiteY235" fmla="*/ 3550933 h 10523148"/>
                <a:gd name="connsiteX236" fmla="*/ 3179384 w 11467315"/>
                <a:gd name="connsiteY236" fmla="*/ 3550933 h 10523148"/>
                <a:gd name="connsiteX237" fmla="*/ 3274919 w 11467315"/>
                <a:gd name="connsiteY237" fmla="*/ 3359865 h 10523148"/>
                <a:gd name="connsiteX238" fmla="*/ 3411396 w 11467315"/>
                <a:gd name="connsiteY238" fmla="*/ 3237035 h 10523148"/>
                <a:gd name="connsiteX239" fmla="*/ 3479635 w 11467315"/>
                <a:gd name="connsiteY239" fmla="*/ 3264330 h 10523148"/>
                <a:gd name="connsiteX240" fmla="*/ 3425044 w 11467315"/>
                <a:gd name="connsiteY240" fmla="*/ 3414456 h 10523148"/>
                <a:gd name="connsiteX241" fmla="*/ 3575169 w 11467315"/>
                <a:gd name="connsiteY241" fmla="*/ 3455399 h 10523148"/>
                <a:gd name="connsiteX242" fmla="*/ 3807181 w 11467315"/>
                <a:gd name="connsiteY242" fmla="*/ 3332569 h 10523148"/>
                <a:gd name="connsiteX243" fmla="*/ 4025546 w 11467315"/>
                <a:gd name="connsiteY243" fmla="*/ 3305273 h 10523148"/>
                <a:gd name="connsiteX244" fmla="*/ 4216614 w 11467315"/>
                <a:gd name="connsiteY244" fmla="*/ 3359865 h 10523148"/>
                <a:gd name="connsiteX245" fmla="*/ 4366740 w 11467315"/>
                <a:gd name="connsiteY245" fmla="*/ 3373512 h 10523148"/>
                <a:gd name="connsiteX246" fmla="*/ 4462274 w 11467315"/>
                <a:gd name="connsiteY246" fmla="*/ 3400808 h 10523148"/>
                <a:gd name="connsiteX247" fmla="*/ 4462274 w 11467315"/>
                <a:gd name="connsiteY247" fmla="*/ 3509990 h 10523148"/>
                <a:gd name="connsiteX248" fmla="*/ 4380387 w 11467315"/>
                <a:gd name="connsiteY248" fmla="*/ 3673763 h 10523148"/>
                <a:gd name="connsiteX249" fmla="*/ 4353092 w 11467315"/>
                <a:gd name="connsiteY249" fmla="*/ 3564581 h 10523148"/>
                <a:gd name="connsiteX250" fmla="*/ 4189319 w 11467315"/>
                <a:gd name="connsiteY250" fmla="*/ 3619172 h 10523148"/>
                <a:gd name="connsiteX251" fmla="*/ 4134728 w 11467315"/>
                <a:gd name="connsiteY251" fmla="*/ 3728354 h 10523148"/>
                <a:gd name="connsiteX252" fmla="*/ 4134728 w 11467315"/>
                <a:gd name="connsiteY252" fmla="*/ 3864832 h 10523148"/>
                <a:gd name="connsiteX253" fmla="*/ 4175671 w 11467315"/>
                <a:gd name="connsiteY253" fmla="*/ 4083196 h 10523148"/>
                <a:gd name="connsiteX254" fmla="*/ 3984602 w 11467315"/>
                <a:gd name="connsiteY254" fmla="*/ 4096844 h 10523148"/>
                <a:gd name="connsiteX255" fmla="*/ 3848125 w 11467315"/>
                <a:gd name="connsiteY255" fmla="*/ 4151435 h 10523148"/>
                <a:gd name="connsiteX256" fmla="*/ 3575169 w 11467315"/>
                <a:gd name="connsiteY256" fmla="*/ 4124139 h 10523148"/>
                <a:gd name="connsiteX257" fmla="*/ 3302214 w 11467315"/>
                <a:gd name="connsiteY257" fmla="*/ 4137787 h 10523148"/>
                <a:gd name="connsiteX258" fmla="*/ 3233975 w 11467315"/>
                <a:gd name="connsiteY258" fmla="*/ 4042253 h 10523148"/>
                <a:gd name="connsiteX259" fmla="*/ 2988316 w 11467315"/>
                <a:gd name="connsiteY259" fmla="*/ 3878479 h 10523148"/>
                <a:gd name="connsiteX260" fmla="*/ 2742656 w 11467315"/>
                <a:gd name="connsiteY260" fmla="*/ 3946718 h 10523148"/>
                <a:gd name="connsiteX261" fmla="*/ 2742656 w 11467315"/>
                <a:gd name="connsiteY261" fmla="*/ 4096844 h 10523148"/>
                <a:gd name="connsiteX262" fmla="*/ 2647122 w 11467315"/>
                <a:gd name="connsiteY262" fmla="*/ 4246969 h 10523148"/>
                <a:gd name="connsiteX263" fmla="*/ 2551587 w 11467315"/>
                <a:gd name="connsiteY263" fmla="*/ 4178730 h 10523148"/>
                <a:gd name="connsiteX264" fmla="*/ 2428757 w 11467315"/>
                <a:gd name="connsiteY264" fmla="*/ 4274265 h 10523148"/>
                <a:gd name="connsiteX265" fmla="*/ 2374166 w 11467315"/>
                <a:gd name="connsiteY265" fmla="*/ 4369799 h 10523148"/>
                <a:gd name="connsiteX266" fmla="*/ 2264984 w 11467315"/>
                <a:gd name="connsiteY266" fmla="*/ 4438038 h 10523148"/>
                <a:gd name="connsiteX267" fmla="*/ 2114859 w 11467315"/>
                <a:gd name="connsiteY267" fmla="*/ 4356151 h 10523148"/>
                <a:gd name="connsiteX268" fmla="*/ 1937438 w 11467315"/>
                <a:gd name="connsiteY268" fmla="*/ 4424390 h 10523148"/>
                <a:gd name="connsiteX269" fmla="*/ 1500710 w 11467315"/>
                <a:gd name="connsiteY269" fmla="*/ 4547220 h 10523148"/>
                <a:gd name="connsiteX270" fmla="*/ 1377880 w 11467315"/>
                <a:gd name="connsiteY270" fmla="*/ 4642754 h 10523148"/>
                <a:gd name="connsiteX271" fmla="*/ 1295993 w 11467315"/>
                <a:gd name="connsiteY271" fmla="*/ 4874766 h 10523148"/>
                <a:gd name="connsiteX272" fmla="*/ 1145868 w 11467315"/>
                <a:gd name="connsiteY272" fmla="*/ 4970300 h 10523148"/>
                <a:gd name="connsiteX273" fmla="*/ 1132220 w 11467315"/>
                <a:gd name="connsiteY273" fmla="*/ 5065835 h 10523148"/>
                <a:gd name="connsiteX274" fmla="*/ 1009390 w 11467315"/>
                <a:gd name="connsiteY274" fmla="*/ 4997596 h 10523148"/>
                <a:gd name="connsiteX275" fmla="*/ 913856 w 11467315"/>
                <a:gd name="connsiteY275" fmla="*/ 5065835 h 10523148"/>
                <a:gd name="connsiteX276" fmla="*/ 804674 w 11467315"/>
                <a:gd name="connsiteY276" fmla="*/ 5202312 h 10523148"/>
                <a:gd name="connsiteX277" fmla="*/ 654549 w 11467315"/>
                <a:gd name="connsiteY277" fmla="*/ 5147721 h 10523148"/>
                <a:gd name="connsiteX278" fmla="*/ 477128 w 11467315"/>
                <a:gd name="connsiteY278" fmla="*/ 5120426 h 10523148"/>
                <a:gd name="connsiteX279" fmla="*/ 299707 w 11467315"/>
                <a:gd name="connsiteY279" fmla="*/ 5011244 h 10523148"/>
                <a:gd name="connsiteX280" fmla="*/ 204172 w 11467315"/>
                <a:gd name="connsiteY280" fmla="*/ 4929357 h 10523148"/>
                <a:gd name="connsiteX281" fmla="*/ 108638 w 11467315"/>
                <a:gd name="connsiteY281" fmla="*/ 4929357 h 10523148"/>
                <a:gd name="connsiteX282" fmla="*/ 67695 w 11467315"/>
                <a:gd name="connsiteY282" fmla="*/ 4943005 h 10523148"/>
                <a:gd name="connsiteX283" fmla="*/ 54047 w 11467315"/>
                <a:gd name="connsiteY283" fmla="*/ 4956653 h 10523148"/>
                <a:gd name="connsiteX284" fmla="*/ 54047 w 11467315"/>
                <a:gd name="connsiteY284" fmla="*/ 5229608 h 10523148"/>
                <a:gd name="connsiteX285" fmla="*/ 54047 w 11467315"/>
                <a:gd name="connsiteY285" fmla="*/ 7072056 h 10523148"/>
                <a:gd name="connsiteX286" fmla="*/ 54047 w 11467315"/>
                <a:gd name="connsiteY286" fmla="*/ 7740796 h 10523148"/>
                <a:gd name="connsiteX287" fmla="*/ 26752 w 11467315"/>
                <a:gd name="connsiteY287" fmla="*/ 9119220 h 10523148"/>
                <a:gd name="connsiteX288" fmla="*/ 40399 w 11467315"/>
                <a:gd name="connsiteY288" fmla="*/ 9610539 h 10523148"/>
                <a:gd name="connsiteX289" fmla="*/ 40399 w 11467315"/>
                <a:gd name="connsiteY289" fmla="*/ 9733369 h 10523148"/>
                <a:gd name="connsiteX290" fmla="*/ 592549 w 11467315"/>
                <a:gd name="connsiteY290" fmla="*/ 10522080 h 10523148"/>
                <a:gd name="connsiteX291" fmla="*/ 1720763 w 11467315"/>
                <a:gd name="connsiteY291" fmla="*/ 10502063 h 10523148"/>
                <a:gd name="connsiteX292" fmla="*/ 5199252 w 11467315"/>
                <a:gd name="connsiteY292" fmla="*/ 10500503 h 10523148"/>
                <a:gd name="connsiteX293" fmla="*/ 7109940 w 11467315"/>
                <a:gd name="connsiteY293" fmla="*/ 9637835 h 10523148"/>
                <a:gd name="connsiteX294" fmla="*/ 10153390 w 11467315"/>
                <a:gd name="connsiteY294" fmla="*/ 9610539 h 10523148"/>
                <a:gd name="connsiteX295" fmla="*/ 11081438 w 11467315"/>
                <a:gd name="connsiteY295" fmla="*/ 9583244 h 10523148"/>
                <a:gd name="connsiteX296" fmla="*/ 11449928 w 11467315"/>
                <a:gd name="connsiteY296" fmla="*/ 9583244 h 10523148"/>
                <a:gd name="connsiteX297" fmla="*/ 11408984 w 11467315"/>
                <a:gd name="connsiteY297" fmla="*/ 9378527 h 10523148"/>
                <a:gd name="connsiteX298" fmla="*/ 11422632 w 11467315"/>
                <a:gd name="connsiteY298" fmla="*/ 9269345 h 10523148"/>
                <a:gd name="connsiteX299" fmla="*/ 11299802 w 11467315"/>
                <a:gd name="connsiteY299" fmla="*/ 9105572 h 10523148"/>
                <a:gd name="connsiteX300" fmla="*/ 11231563 w 11467315"/>
                <a:gd name="connsiteY300" fmla="*/ 8887208 h 10523148"/>
                <a:gd name="connsiteX301" fmla="*/ 11190620 w 11467315"/>
                <a:gd name="connsiteY301" fmla="*/ 8723435 h 10523148"/>
                <a:gd name="connsiteX302" fmla="*/ 10999552 w 11467315"/>
                <a:gd name="connsiteY302" fmla="*/ 8505070 h 10523148"/>
                <a:gd name="connsiteX303" fmla="*/ 10740244 w 11467315"/>
                <a:gd name="connsiteY303" fmla="*/ 8450479 h 10523148"/>
                <a:gd name="connsiteX304" fmla="*/ 10631062 w 11467315"/>
                <a:gd name="connsiteY304" fmla="*/ 8286706 h 10523148"/>
                <a:gd name="connsiteX305" fmla="*/ 10453641 w 11467315"/>
                <a:gd name="connsiteY305" fmla="*/ 8109285 h 10523148"/>
                <a:gd name="connsiteX306" fmla="*/ 10330811 w 11467315"/>
                <a:gd name="connsiteY306" fmla="*/ 8041047 h 10523148"/>
                <a:gd name="connsiteX307" fmla="*/ 10180686 w 11467315"/>
                <a:gd name="connsiteY307" fmla="*/ 7945512 h 10523148"/>
                <a:gd name="connsiteX308" fmla="*/ 9880435 w 11467315"/>
                <a:gd name="connsiteY308" fmla="*/ 7918217 h 10523148"/>
                <a:gd name="connsiteX309" fmla="*/ 9675719 w 11467315"/>
                <a:gd name="connsiteY309" fmla="*/ 7809035 h 10523148"/>
                <a:gd name="connsiteX310" fmla="*/ 9416411 w 11467315"/>
                <a:gd name="connsiteY310" fmla="*/ 7713500 h 10523148"/>
                <a:gd name="connsiteX311" fmla="*/ 9348172 w 11467315"/>
                <a:gd name="connsiteY311" fmla="*/ 7549727 h 10523148"/>
                <a:gd name="connsiteX312" fmla="*/ 9225343 w 11467315"/>
                <a:gd name="connsiteY312" fmla="*/ 7413250 h 10523148"/>
                <a:gd name="connsiteX313" fmla="*/ 8897796 w 11467315"/>
                <a:gd name="connsiteY313" fmla="*/ 7263124 h 10523148"/>
                <a:gd name="connsiteX314" fmla="*/ 8597546 w 11467315"/>
                <a:gd name="connsiteY314" fmla="*/ 7003817 h 10523148"/>
                <a:gd name="connsiteX315" fmla="*/ 8133522 w 11467315"/>
                <a:gd name="connsiteY315" fmla="*/ 6485202 h 10523148"/>
                <a:gd name="connsiteX316" fmla="*/ 7655850 w 11467315"/>
                <a:gd name="connsiteY316" fmla="*/ 6007530 h 10523148"/>
                <a:gd name="connsiteX0" fmla="*/ 7647143 w 11458608"/>
                <a:gd name="connsiteY0" fmla="*/ 6007530 h 10546888"/>
                <a:gd name="connsiteX1" fmla="*/ 7497018 w 11458608"/>
                <a:gd name="connsiteY1" fmla="*/ 5830109 h 10546888"/>
                <a:gd name="connsiteX2" fmla="*/ 7346892 w 11458608"/>
                <a:gd name="connsiteY2" fmla="*/ 5761870 h 10546888"/>
                <a:gd name="connsiteX3" fmla="*/ 7183119 w 11458608"/>
                <a:gd name="connsiteY3" fmla="*/ 5611745 h 10546888"/>
                <a:gd name="connsiteX4" fmla="*/ 7005698 w 11458608"/>
                <a:gd name="connsiteY4" fmla="*/ 5502563 h 10546888"/>
                <a:gd name="connsiteX5" fmla="*/ 6746391 w 11458608"/>
                <a:gd name="connsiteY5" fmla="*/ 5475267 h 10546888"/>
                <a:gd name="connsiteX6" fmla="*/ 6528027 w 11458608"/>
                <a:gd name="connsiteY6" fmla="*/ 5379733 h 10546888"/>
                <a:gd name="connsiteX7" fmla="*/ 6350606 w 11458608"/>
                <a:gd name="connsiteY7" fmla="*/ 5175017 h 10546888"/>
                <a:gd name="connsiteX8" fmla="*/ 6132242 w 11458608"/>
                <a:gd name="connsiteY8" fmla="*/ 5038539 h 10546888"/>
                <a:gd name="connsiteX9" fmla="*/ 6091298 w 11458608"/>
                <a:gd name="connsiteY9" fmla="*/ 4915709 h 10546888"/>
                <a:gd name="connsiteX10" fmla="*/ 5995764 w 11458608"/>
                <a:gd name="connsiteY10" fmla="*/ 4820175 h 10546888"/>
                <a:gd name="connsiteX11" fmla="*/ 5859286 w 11458608"/>
                <a:gd name="connsiteY11" fmla="*/ 4943005 h 10546888"/>
                <a:gd name="connsiteX12" fmla="*/ 5613627 w 11458608"/>
                <a:gd name="connsiteY12" fmla="*/ 4874766 h 10546888"/>
                <a:gd name="connsiteX13" fmla="*/ 5436206 w 11458608"/>
                <a:gd name="connsiteY13" fmla="*/ 4861118 h 10546888"/>
                <a:gd name="connsiteX14" fmla="*/ 5354319 w 11458608"/>
                <a:gd name="connsiteY14" fmla="*/ 4670050 h 10546888"/>
                <a:gd name="connsiteX15" fmla="*/ 5258785 w 11458608"/>
                <a:gd name="connsiteY15" fmla="*/ 4506276 h 10546888"/>
                <a:gd name="connsiteX16" fmla="*/ 5258785 w 11458608"/>
                <a:gd name="connsiteY16" fmla="*/ 4369799 h 10546888"/>
                <a:gd name="connsiteX17" fmla="*/ 5135955 w 11458608"/>
                <a:gd name="connsiteY17" fmla="*/ 4233321 h 10546888"/>
                <a:gd name="connsiteX18" fmla="*/ 4917591 w 11458608"/>
                <a:gd name="connsiteY18" fmla="*/ 4151435 h 10546888"/>
                <a:gd name="connsiteX19" fmla="*/ 4726522 w 11458608"/>
                <a:gd name="connsiteY19" fmla="*/ 4083196 h 10546888"/>
                <a:gd name="connsiteX20" fmla="*/ 4480862 w 11458608"/>
                <a:gd name="connsiteY20" fmla="*/ 4083196 h 10546888"/>
                <a:gd name="connsiteX21" fmla="*/ 4385328 w 11458608"/>
                <a:gd name="connsiteY21" fmla="*/ 3919423 h 10546888"/>
                <a:gd name="connsiteX22" fmla="*/ 4398976 w 11458608"/>
                <a:gd name="connsiteY22" fmla="*/ 3823888 h 10546888"/>
                <a:gd name="connsiteX23" fmla="*/ 4617340 w 11458608"/>
                <a:gd name="connsiteY23" fmla="*/ 3782945 h 10546888"/>
                <a:gd name="connsiteX24" fmla="*/ 4794761 w 11458608"/>
                <a:gd name="connsiteY24" fmla="*/ 3769297 h 10546888"/>
                <a:gd name="connsiteX25" fmla="*/ 4849352 w 11458608"/>
                <a:gd name="connsiteY25" fmla="*/ 3714706 h 10546888"/>
                <a:gd name="connsiteX26" fmla="*/ 4753818 w 11458608"/>
                <a:gd name="connsiteY26" fmla="*/ 3673763 h 10546888"/>
                <a:gd name="connsiteX27" fmla="*/ 4671931 w 11458608"/>
                <a:gd name="connsiteY27" fmla="*/ 3632820 h 10546888"/>
                <a:gd name="connsiteX28" fmla="*/ 4671931 w 11458608"/>
                <a:gd name="connsiteY28" fmla="*/ 3550933 h 10546888"/>
                <a:gd name="connsiteX29" fmla="*/ 4576397 w 11458608"/>
                <a:gd name="connsiteY29" fmla="*/ 3578229 h 10546888"/>
                <a:gd name="connsiteX30" fmla="*/ 4535453 w 11458608"/>
                <a:gd name="connsiteY30" fmla="*/ 3509990 h 10546888"/>
                <a:gd name="connsiteX31" fmla="*/ 4644636 w 11458608"/>
                <a:gd name="connsiteY31" fmla="*/ 3359865 h 10546888"/>
                <a:gd name="connsiteX32" fmla="*/ 4794761 w 11458608"/>
                <a:gd name="connsiteY32" fmla="*/ 3469047 h 10546888"/>
                <a:gd name="connsiteX33" fmla="*/ 4944886 w 11458608"/>
                <a:gd name="connsiteY33" fmla="*/ 3496342 h 10546888"/>
                <a:gd name="connsiteX34" fmla="*/ 5040421 w 11458608"/>
                <a:gd name="connsiteY34" fmla="*/ 3537285 h 10546888"/>
                <a:gd name="connsiteX35" fmla="*/ 5122307 w 11458608"/>
                <a:gd name="connsiteY35" fmla="*/ 3564581 h 10546888"/>
                <a:gd name="connsiteX36" fmla="*/ 5108659 w 11458608"/>
                <a:gd name="connsiteY36" fmla="*/ 3769297 h 10546888"/>
                <a:gd name="connsiteX37" fmla="*/ 5327024 w 11458608"/>
                <a:gd name="connsiteY37" fmla="*/ 3796593 h 10546888"/>
                <a:gd name="connsiteX38" fmla="*/ 5354319 w 11458608"/>
                <a:gd name="connsiteY38" fmla="*/ 3714706 h 10546888"/>
                <a:gd name="connsiteX39" fmla="*/ 5231489 w 11458608"/>
                <a:gd name="connsiteY39" fmla="*/ 3632820 h 10546888"/>
                <a:gd name="connsiteX40" fmla="*/ 5272433 w 11458608"/>
                <a:gd name="connsiteY40" fmla="*/ 3591876 h 10546888"/>
                <a:gd name="connsiteX41" fmla="*/ 5436206 w 11458608"/>
                <a:gd name="connsiteY41" fmla="*/ 3605524 h 10546888"/>
                <a:gd name="connsiteX42" fmla="*/ 5599979 w 11458608"/>
                <a:gd name="connsiteY42" fmla="*/ 3578229 h 10546888"/>
                <a:gd name="connsiteX43" fmla="*/ 5804695 w 11458608"/>
                <a:gd name="connsiteY43" fmla="*/ 3591876 h 10546888"/>
                <a:gd name="connsiteX44" fmla="*/ 5709161 w 11458608"/>
                <a:gd name="connsiteY44" fmla="*/ 3373512 h 10546888"/>
                <a:gd name="connsiteX45" fmla="*/ 5695513 w 11458608"/>
                <a:gd name="connsiteY45" fmla="*/ 3155148 h 10546888"/>
                <a:gd name="connsiteX46" fmla="*/ 5736456 w 11458608"/>
                <a:gd name="connsiteY46" fmla="*/ 3032318 h 10546888"/>
                <a:gd name="connsiteX47" fmla="*/ 5818343 w 11458608"/>
                <a:gd name="connsiteY47" fmla="*/ 3196091 h 10546888"/>
                <a:gd name="connsiteX48" fmla="*/ 5859286 w 11458608"/>
                <a:gd name="connsiteY48" fmla="*/ 3018670 h 10546888"/>
                <a:gd name="connsiteX49" fmla="*/ 6036707 w 11458608"/>
                <a:gd name="connsiteY49" fmla="*/ 2936784 h 10546888"/>
                <a:gd name="connsiteX50" fmla="*/ 6132242 w 11458608"/>
                <a:gd name="connsiteY50" fmla="*/ 2622885 h 10546888"/>
                <a:gd name="connsiteX51" fmla="*/ 6091298 w 11458608"/>
                <a:gd name="connsiteY51" fmla="*/ 2363578 h 10546888"/>
                <a:gd name="connsiteX52" fmla="*/ 6282367 w 11458608"/>
                <a:gd name="connsiteY52" fmla="*/ 2172509 h 10546888"/>
                <a:gd name="connsiteX53" fmla="*/ 6323310 w 11458608"/>
                <a:gd name="connsiteY53" fmla="*/ 2349930 h 10546888"/>
                <a:gd name="connsiteX54" fmla="*/ 6323310 w 11458608"/>
                <a:gd name="connsiteY54" fmla="*/ 2513703 h 10546888"/>
                <a:gd name="connsiteX55" fmla="*/ 6309662 w 11458608"/>
                <a:gd name="connsiteY55" fmla="*/ 2691124 h 10546888"/>
                <a:gd name="connsiteX56" fmla="*/ 6432492 w 11458608"/>
                <a:gd name="connsiteY56" fmla="*/ 2813954 h 10546888"/>
                <a:gd name="connsiteX57" fmla="*/ 6541674 w 11458608"/>
                <a:gd name="connsiteY57" fmla="*/ 2909488 h 10546888"/>
                <a:gd name="connsiteX58" fmla="*/ 6528027 w 11458608"/>
                <a:gd name="connsiteY58" fmla="*/ 2732067 h 10546888"/>
                <a:gd name="connsiteX59" fmla="*/ 6678152 w 11458608"/>
                <a:gd name="connsiteY59" fmla="*/ 2813954 h 10546888"/>
                <a:gd name="connsiteX60" fmla="*/ 6528027 w 11458608"/>
                <a:gd name="connsiteY60" fmla="*/ 2581942 h 10546888"/>
                <a:gd name="connsiteX61" fmla="*/ 6405197 w 11458608"/>
                <a:gd name="connsiteY61" fmla="*/ 2609238 h 10546888"/>
                <a:gd name="connsiteX62" fmla="*/ 6418845 w 11458608"/>
                <a:gd name="connsiteY62" fmla="*/ 2486408 h 10546888"/>
                <a:gd name="connsiteX63" fmla="*/ 6623561 w 11458608"/>
                <a:gd name="connsiteY63" fmla="*/ 2513703 h 10546888"/>
                <a:gd name="connsiteX64" fmla="*/ 6473436 w 11458608"/>
                <a:gd name="connsiteY64" fmla="*/ 2363578 h 10546888"/>
                <a:gd name="connsiteX65" fmla="*/ 6487083 w 11458608"/>
                <a:gd name="connsiteY65" fmla="*/ 2145214 h 10546888"/>
                <a:gd name="connsiteX66" fmla="*/ 6582618 w 11458608"/>
                <a:gd name="connsiteY66" fmla="*/ 1995088 h 10546888"/>
                <a:gd name="connsiteX67" fmla="*/ 6746391 w 11458608"/>
                <a:gd name="connsiteY67" fmla="*/ 2213453 h 10546888"/>
                <a:gd name="connsiteX68" fmla="*/ 6937459 w 11458608"/>
                <a:gd name="connsiteY68" fmla="*/ 2268044 h 10546888"/>
                <a:gd name="connsiteX69" fmla="*/ 7060289 w 11458608"/>
                <a:gd name="connsiteY69" fmla="*/ 2281691 h 10546888"/>
                <a:gd name="connsiteX70" fmla="*/ 6978403 w 11458608"/>
                <a:gd name="connsiteY70" fmla="*/ 2131566 h 10546888"/>
                <a:gd name="connsiteX71" fmla="*/ 6746391 w 11458608"/>
                <a:gd name="connsiteY71" fmla="*/ 2036032 h 10546888"/>
                <a:gd name="connsiteX72" fmla="*/ 6623561 w 11458608"/>
                <a:gd name="connsiteY72" fmla="*/ 1858611 h 10546888"/>
                <a:gd name="connsiteX73" fmla="*/ 6377901 w 11458608"/>
                <a:gd name="connsiteY73" fmla="*/ 1681190 h 10546888"/>
                <a:gd name="connsiteX74" fmla="*/ 6255071 w 11458608"/>
                <a:gd name="connsiteY74" fmla="*/ 1763076 h 10546888"/>
                <a:gd name="connsiteX75" fmla="*/ 6077650 w 11458608"/>
                <a:gd name="connsiteY75" fmla="*/ 1599303 h 10546888"/>
                <a:gd name="connsiteX76" fmla="*/ 6009412 w 11458608"/>
                <a:gd name="connsiteY76" fmla="*/ 1394587 h 10546888"/>
                <a:gd name="connsiteX77" fmla="*/ 5886582 w 11458608"/>
                <a:gd name="connsiteY77" fmla="*/ 1203518 h 10546888"/>
                <a:gd name="connsiteX78" fmla="*/ 5859286 w 11458608"/>
                <a:gd name="connsiteY78" fmla="*/ 1094336 h 10546888"/>
                <a:gd name="connsiteX79" fmla="*/ 5968468 w 11458608"/>
                <a:gd name="connsiteY79" fmla="*/ 1094336 h 10546888"/>
                <a:gd name="connsiteX80" fmla="*/ 6186833 w 11458608"/>
                <a:gd name="connsiteY80" fmla="*/ 1176223 h 10546888"/>
                <a:gd name="connsiteX81" fmla="*/ 6405197 w 11458608"/>
                <a:gd name="connsiteY81" fmla="*/ 1107984 h 10546888"/>
                <a:gd name="connsiteX82" fmla="*/ 6555322 w 11458608"/>
                <a:gd name="connsiteY82" fmla="*/ 971506 h 10546888"/>
                <a:gd name="connsiteX83" fmla="*/ 6637209 w 11458608"/>
                <a:gd name="connsiteY83" fmla="*/ 916915 h 10546888"/>
                <a:gd name="connsiteX84" fmla="*/ 6664504 w 11458608"/>
                <a:gd name="connsiteY84" fmla="*/ 998802 h 10546888"/>
                <a:gd name="connsiteX85" fmla="*/ 6623561 w 11458608"/>
                <a:gd name="connsiteY85" fmla="*/ 1094336 h 10546888"/>
                <a:gd name="connsiteX86" fmla="*/ 6787334 w 11458608"/>
                <a:gd name="connsiteY86" fmla="*/ 1217166 h 10546888"/>
                <a:gd name="connsiteX87" fmla="*/ 6937459 w 11458608"/>
                <a:gd name="connsiteY87" fmla="*/ 1148927 h 10546888"/>
                <a:gd name="connsiteX88" fmla="*/ 7073937 w 11458608"/>
                <a:gd name="connsiteY88" fmla="*/ 1135279 h 10546888"/>
                <a:gd name="connsiteX89" fmla="*/ 7087585 w 11458608"/>
                <a:gd name="connsiteY89" fmla="*/ 957859 h 10546888"/>
                <a:gd name="connsiteX90" fmla="*/ 6937459 w 11458608"/>
                <a:gd name="connsiteY90" fmla="*/ 957859 h 10546888"/>
                <a:gd name="connsiteX91" fmla="*/ 6787334 w 11458608"/>
                <a:gd name="connsiteY91" fmla="*/ 1012450 h 10546888"/>
                <a:gd name="connsiteX92" fmla="*/ 6787334 w 11458608"/>
                <a:gd name="connsiteY92" fmla="*/ 835029 h 10546888"/>
                <a:gd name="connsiteX93" fmla="*/ 6964755 w 11458608"/>
                <a:gd name="connsiteY93" fmla="*/ 739494 h 10546888"/>
                <a:gd name="connsiteX94" fmla="*/ 7305949 w 11458608"/>
                <a:gd name="connsiteY94" fmla="*/ 684903 h 10546888"/>
                <a:gd name="connsiteX95" fmla="*/ 7483370 w 11458608"/>
                <a:gd name="connsiteY95" fmla="*/ 521130 h 10546888"/>
                <a:gd name="connsiteX96" fmla="*/ 7619847 w 11458608"/>
                <a:gd name="connsiteY96" fmla="*/ 425596 h 10546888"/>
                <a:gd name="connsiteX97" fmla="*/ 7838212 w 11458608"/>
                <a:gd name="connsiteY97" fmla="*/ 425596 h 10546888"/>
                <a:gd name="connsiteX98" fmla="*/ 7961042 w 11458608"/>
                <a:gd name="connsiteY98" fmla="*/ 289118 h 10546888"/>
                <a:gd name="connsiteX99" fmla="*/ 8179406 w 11458608"/>
                <a:gd name="connsiteY99" fmla="*/ 234527 h 10546888"/>
                <a:gd name="connsiteX100" fmla="*/ 7988337 w 11458608"/>
                <a:gd name="connsiteY100" fmla="*/ 138993 h 10546888"/>
                <a:gd name="connsiteX101" fmla="*/ 7851859 w 11458608"/>
                <a:gd name="connsiteY101" fmla="*/ 43459 h 10546888"/>
                <a:gd name="connsiteX102" fmla="*/ 7415131 w 11458608"/>
                <a:gd name="connsiteY102" fmla="*/ 2515 h 10546888"/>
                <a:gd name="connsiteX103" fmla="*/ 7428779 w 11458608"/>
                <a:gd name="connsiteY103" fmla="*/ 111697 h 10546888"/>
                <a:gd name="connsiteX104" fmla="*/ 7305949 w 11458608"/>
                <a:gd name="connsiteY104" fmla="*/ 152641 h 10546888"/>
                <a:gd name="connsiteX105" fmla="*/ 7128528 w 11458608"/>
                <a:gd name="connsiteY105" fmla="*/ 207232 h 10546888"/>
                <a:gd name="connsiteX106" fmla="*/ 6937459 w 11458608"/>
                <a:gd name="connsiteY106" fmla="*/ 248175 h 10546888"/>
                <a:gd name="connsiteX107" fmla="*/ 6937459 w 11458608"/>
                <a:gd name="connsiteY107" fmla="*/ 152641 h 10546888"/>
                <a:gd name="connsiteX108" fmla="*/ 7046642 w 11458608"/>
                <a:gd name="connsiteY108" fmla="*/ 84402 h 10546888"/>
                <a:gd name="connsiteX109" fmla="*/ 7046642 w 11458608"/>
                <a:gd name="connsiteY109" fmla="*/ 29811 h 10546888"/>
                <a:gd name="connsiteX110" fmla="*/ 6869221 w 11458608"/>
                <a:gd name="connsiteY110" fmla="*/ 98050 h 10546888"/>
                <a:gd name="connsiteX111" fmla="*/ 6828277 w 11458608"/>
                <a:gd name="connsiteY111" fmla="*/ 166288 h 10546888"/>
                <a:gd name="connsiteX112" fmla="*/ 6814630 w 11458608"/>
                <a:gd name="connsiteY112" fmla="*/ 261823 h 10546888"/>
                <a:gd name="connsiteX113" fmla="*/ 6719095 w 11458608"/>
                <a:gd name="connsiteY113" fmla="*/ 248175 h 10546888"/>
                <a:gd name="connsiteX114" fmla="*/ 6623561 w 11458608"/>
                <a:gd name="connsiteY114" fmla="*/ 248175 h 10546888"/>
                <a:gd name="connsiteX115" fmla="*/ 6473436 w 11458608"/>
                <a:gd name="connsiteY115" fmla="*/ 357357 h 10546888"/>
                <a:gd name="connsiteX116" fmla="*/ 6446140 w 11458608"/>
                <a:gd name="connsiteY116" fmla="*/ 357357 h 10546888"/>
                <a:gd name="connsiteX117" fmla="*/ 6391549 w 11458608"/>
                <a:gd name="connsiteY117" fmla="*/ 302766 h 10546888"/>
                <a:gd name="connsiteX118" fmla="*/ 6186833 w 11458608"/>
                <a:gd name="connsiteY118" fmla="*/ 330062 h 10546888"/>
                <a:gd name="connsiteX119" fmla="*/ 5995764 w 11458608"/>
                <a:gd name="connsiteY119" fmla="*/ 330062 h 10546888"/>
                <a:gd name="connsiteX120" fmla="*/ 5941173 w 11458608"/>
                <a:gd name="connsiteY120" fmla="*/ 371005 h 10546888"/>
                <a:gd name="connsiteX121" fmla="*/ 5668218 w 11458608"/>
                <a:gd name="connsiteY121" fmla="*/ 316414 h 10546888"/>
                <a:gd name="connsiteX122" fmla="*/ 5463501 w 11458608"/>
                <a:gd name="connsiteY122" fmla="*/ 493835 h 10546888"/>
                <a:gd name="connsiteX123" fmla="*/ 5449853 w 11458608"/>
                <a:gd name="connsiteY123" fmla="*/ 657608 h 10546888"/>
                <a:gd name="connsiteX124" fmla="*/ 5313376 w 11458608"/>
                <a:gd name="connsiteY124" fmla="*/ 712199 h 10546888"/>
                <a:gd name="connsiteX125" fmla="*/ 5299728 w 11458608"/>
                <a:gd name="connsiteY125" fmla="*/ 603017 h 10546888"/>
                <a:gd name="connsiteX126" fmla="*/ 5081364 w 11458608"/>
                <a:gd name="connsiteY126" fmla="*/ 725847 h 10546888"/>
                <a:gd name="connsiteX127" fmla="*/ 4958534 w 11458608"/>
                <a:gd name="connsiteY127" fmla="*/ 794085 h 10546888"/>
                <a:gd name="connsiteX128" fmla="*/ 4808409 w 11458608"/>
                <a:gd name="connsiteY128" fmla="*/ 794085 h 10546888"/>
                <a:gd name="connsiteX129" fmla="*/ 4808409 w 11458608"/>
                <a:gd name="connsiteY129" fmla="*/ 944211 h 10546888"/>
                <a:gd name="connsiteX130" fmla="*/ 4740170 w 11458608"/>
                <a:gd name="connsiteY130" fmla="*/ 1094336 h 10546888"/>
                <a:gd name="connsiteX131" fmla="*/ 4644636 w 11458608"/>
                <a:gd name="connsiteY131" fmla="*/ 1176223 h 10546888"/>
                <a:gd name="connsiteX132" fmla="*/ 4617340 w 11458608"/>
                <a:gd name="connsiteY132" fmla="*/ 1107984 h 10546888"/>
                <a:gd name="connsiteX133" fmla="*/ 4699227 w 11458608"/>
                <a:gd name="connsiteY133" fmla="*/ 998802 h 10546888"/>
                <a:gd name="connsiteX134" fmla="*/ 4603692 w 11458608"/>
                <a:gd name="connsiteY134" fmla="*/ 944211 h 10546888"/>
                <a:gd name="connsiteX135" fmla="*/ 4549101 w 11458608"/>
                <a:gd name="connsiteY135" fmla="*/ 848676 h 10546888"/>
                <a:gd name="connsiteX136" fmla="*/ 4398976 w 11458608"/>
                <a:gd name="connsiteY136" fmla="*/ 957859 h 10546888"/>
                <a:gd name="connsiteX137" fmla="*/ 4262498 w 11458608"/>
                <a:gd name="connsiteY137" fmla="*/ 957859 h 10546888"/>
                <a:gd name="connsiteX138" fmla="*/ 4153316 w 11458608"/>
                <a:gd name="connsiteY138" fmla="*/ 1053393 h 10546888"/>
                <a:gd name="connsiteX139" fmla="*/ 4057782 w 11458608"/>
                <a:gd name="connsiteY139" fmla="*/ 1148927 h 10546888"/>
                <a:gd name="connsiteX140" fmla="*/ 3989543 w 11458608"/>
                <a:gd name="connsiteY140" fmla="*/ 1203518 h 10546888"/>
                <a:gd name="connsiteX141" fmla="*/ 3975895 w 11458608"/>
                <a:gd name="connsiteY141" fmla="*/ 1094336 h 10546888"/>
                <a:gd name="connsiteX142" fmla="*/ 3812122 w 11458608"/>
                <a:gd name="connsiteY142" fmla="*/ 1107984 h 10546888"/>
                <a:gd name="connsiteX143" fmla="*/ 3607406 w 11458608"/>
                <a:gd name="connsiteY143" fmla="*/ 1107984 h 10546888"/>
                <a:gd name="connsiteX144" fmla="*/ 3375394 w 11458608"/>
                <a:gd name="connsiteY144" fmla="*/ 1121632 h 10546888"/>
                <a:gd name="connsiteX145" fmla="*/ 3197973 w 11458608"/>
                <a:gd name="connsiteY145" fmla="*/ 1203518 h 10546888"/>
                <a:gd name="connsiteX146" fmla="*/ 3129734 w 11458608"/>
                <a:gd name="connsiteY146" fmla="*/ 1326348 h 10546888"/>
                <a:gd name="connsiteX147" fmla="*/ 3034200 w 11458608"/>
                <a:gd name="connsiteY147" fmla="*/ 1408235 h 10546888"/>
                <a:gd name="connsiteX148" fmla="*/ 2884074 w 11458608"/>
                <a:gd name="connsiteY148" fmla="*/ 1326348 h 10546888"/>
                <a:gd name="connsiteX149" fmla="*/ 2856779 w 11458608"/>
                <a:gd name="connsiteY149" fmla="*/ 1148927 h 10546888"/>
                <a:gd name="connsiteX150" fmla="*/ 2733949 w 11458608"/>
                <a:gd name="connsiteY150" fmla="*/ 971506 h 10546888"/>
                <a:gd name="connsiteX151" fmla="*/ 2693006 w 11458608"/>
                <a:gd name="connsiteY151" fmla="*/ 1121632 h 10546888"/>
                <a:gd name="connsiteX152" fmla="*/ 2720301 w 11458608"/>
                <a:gd name="connsiteY152" fmla="*/ 1285405 h 10546888"/>
                <a:gd name="connsiteX153" fmla="*/ 2761245 w 11458608"/>
                <a:gd name="connsiteY153" fmla="*/ 1490121 h 10546888"/>
                <a:gd name="connsiteX154" fmla="*/ 2802188 w 11458608"/>
                <a:gd name="connsiteY154" fmla="*/ 1612951 h 10546888"/>
                <a:gd name="connsiteX155" fmla="*/ 2788540 w 11458608"/>
                <a:gd name="connsiteY155" fmla="*/ 1708485 h 10546888"/>
                <a:gd name="connsiteX156" fmla="*/ 2611119 w 11458608"/>
                <a:gd name="connsiteY156" fmla="*/ 1844963 h 10546888"/>
                <a:gd name="connsiteX157" fmla="*/ 2420050 w 11458608"/>
                <a:gd name="connsiteY157" fmla="*/ 1940497 h 10546888"/>
                <a:gd name="connsiteX158" fmla="*/ 2488289 w 11458608"/>
                <a:gd name="connsiteY158" fmla="*/ 1817667 h 10546888"/>
                <a:gd name="connsiteX159" fmla="*/ 2652062 w 11458608"/>
                <a:gd name="connsiteY159" fmla="*/ 1694838 h 10546888"/>
                <a:gd name="connsiteX160" fmla="*/ 2652062 w 11458608"/>
                <a:gd name="connsiteY160" fmla="*/ 1544712 h 10546888"/>
                <a:gd name="connsiteX161" fmla="*/ 2611119 w 11458608"/>
                <a:gd name="connsiteY161" fmla="*/ 1312700 h 10546888"/>
                <a:gd name="connsiteX162" fmla="*/ 2556528 w 11458608"/>
                <a:gd name="connsiteY162" fmla="*/ 1312700 h 10546888"/>
                <a:gd name="connsiteX163" fmla="*/ 2474642 w 11458608"/>
                <a:gd name="connsiteY163" fmla="*/ 1421882 h 10546888"/>
                <a:gd name="connsiteX164" fmla="*/ 2379107 w 11458608"/>
                <a:gd name="connsiteY164" fmla="*/ 1490121 h 10546888"/>
                <a:gd name="connsiteX165" fmla="*/ 2474642 w 11458608"/>
                <a:gd name="connsiteY165" fmla="*/ 1585656 h 10546888"/>
                <a:gd name="connsiteX166" fmla="*/ 2338164 w 11458608"/>
                <a:gd name="connsiteY166" fmla="*/ 1722133 h 10546888"/>
                <a:gd name="connsiteX167" fmla="*/ 2174391 w 11458608"/>
                <a:gd name="connsiteY167" fmla="*/ 1735781 h 10546888"/>
                <a:gd name="connsiteX168" fmla="*/ 2092504 w 11458608"/>
                <a:gd name="connsiteY168" fmla="*/ 1804020 h 10546888"/>
                <a:gd name="connsiteX169" fmla="*/ 2051561 w 11458608"/>
                <a:gd name="connsiteY169" fmla="*/ 1913202 h 10546888"/>
                <a:gd name="connsiteX170" fmla="*/ 1942379 w 11458608"/>
                <a:gd name="connsiteY170" fmla="*/ 1872259 h 10546888"/>
                <a:gd name="connsiteX171" fmla="*/ 1792253 w 11458608"/>
                <a:gd name="connsiteY171" fmla="*/ 1913202 h 10546888"/>
                <a:gd name="connsiteX172" fmla="*/ 1642128 w 11458608"/>
                <a:gd name="connsiteY172" fmla="*/ 1913202 h 10546888"/>
                <a:gd name="connsiteX173" fmla="*/ 1573889 w 11458608"/>
                <a:gd name="connsiteY173" fmla="*/ 1831315 h 10546888"/>
                <a:gd name="connsiteX174" fmla="*/ 1437412 w 11458608"/>
                <a:gd name="connsiteY174" fmla="*/ 1722133 h 10546888"/>
                <a:gd name="connsiteX175" fmla="*/ 1355525 w 11458608"/>
                <a:gd name="connsiteY175" fmla="*/ 1776724 h 10546888"/>
                <a:gd name="connsiteX176" fmla="*/ 1273639 w 11458608"/>
                <a:gd name="connsiteY176" fmla="*/ 1612951 h 10546888"/>
                <a:gd name="connsiteX177" fmla="*/ 1109865 w 11458608"/>
                <a:gd name="connsiteY177" fmla="*/ 1612951 h 10546888"/>
                <a:gd name="connsiteX178" fmla="*/ 1137161 w 11458608"/>
                <a:gd name="connsiteY178" fmla="*/ 1694838 h 10546888"/>
                <a:gd name="connsiteX179" fmla="*/ 1096218 w 11458608"/>
                <a:gd name="connsiteY179" fmla="*/ 1790372 h 10546888"/>
                <a:gd name="connsiteX180" fmla="*/ 1068922 w 11458608"/>
                <a:gd name="connsiteY180" fmla="*/ 1844963 h 10546888"/>
                <a:gd name="connsiteX181" fmla="*/ 932445 w 11458608"/>
                <a:gd name="connsiteY181" fmla="*/ 1735781 h 10546888"/>
                <a:gd name="connsiteX182" fmla="*/ 836910 w 11458608"/>
                <a:gd name="connsiteY182" fmla="*/ 1694838 h 10546888"/>
                <a:gd name="connsiteX183" fmla="*/ 673137 w 11458608"/>
                <a:gd name="connsiteY183" fmla="*/ 1708485 h 10546888"/>
                <a:gd name="connsiteX184" fmla="*/ 645842 w 11458608"/>
                <a:gd name="connsiteY184" fmla="*/ 1817667 h 10546888"/>
                <a:gd name="connsiteX185" fmla="*/ 755024 w 11458608"/>
                <a:gd name="connsiteY185" fmla="*/ 1885906 h 10546888"/>
                <a:gd name="connsiteX186" fmla="*/ 782319 w 11458608"/>
                <a:gd name="connsiteY186" fmla="*/ 2022384 h 10546888"/>
                <a:gd name="connsiteX187" fmla="*/ 987036 w 11458608"/>
                <a:gd name="connsiteY187" fmla="*/ 2104270 h 10546888"/>
                <a:gd name="connsiteX188" fmla="*/ 946092 w 11458608"/>
                <a:gd name="connsiteY188" fmla="*/ 1954145 h 10546888"/>
                <a:gd name="connsiteX189" fmla="*/ 1027979 w 11458608"/>
                <a:gd name="connsiteY189" fmla="*/ 1967793 h 10546888"/>
                <a:gd name="connsiteX190" fmla="*/ 1096218 w 11458608"/>
                <a:gd name="connsiteY190" fmla="*/ 2076975 h 10546888"/>
                <a:gd name="connsiteX191" fmla="*/ 1178104 w 11458608"/>
                <a:gd name="connsiteY191" fmla="*/ 2336282 h 10546888"/>
                <a:gd name="connsiteX192" fmla="*/ 1287286 w 11458608"/>
                <a:gd name="connsiteY192" fmla="*/ 2295339 h 10546888"/>
                <a:gd name="connsiteX193" fmla="*/ 1246343 w 11458608"/>
                <a:gd name="connsiteY193" fmla="*/ 2104270 h 10546888"/>
                <a:gd name="connsiteX194" fmla="*/ 1341877 w 11458608"/>
                <a:gd name="connsiteY194" fmla="*/ 2131566 h 10546888"/>
                <a:gd name="connsiteX195" fmla="*/ 1532946 w 11458608"/>
                <a:gd name="connsiteY195" fmla="*/ 2254396 h 10546888"/>
                <a:gd name="connsiteX196" fmla="*/ 1601185 w 11458608"/>
                <a:gd name="connsiteY196" fmla="*/ 2349930 h 10546888"/>
                <a:gd name="connsiteX197" fmla="*/ 1614833 w 11458608"/>
                <a:gd name="connsiteY197" fmla="*/ 2363578 h 10546888"/>
                <a:gd name="connsiteX198" fmla="*/ 1764958 w 11458608"/>
                <a:gd name="connsiteY198" fmla="*/ 2268044 h 10546888"/>
                <a:gd name="connsiteX199" fmla="*/ 1669424 w 11458608"/>
                <a:gd name="connsiteY199" fmla="*/ 2568294 h 10546888"/>
                <a:gd name="connsiteX200" fmla="*/ 1901436 w 11458608"/>
                <a:gd name="connsiteY200" fmla="*/ 2336282 h 10546888"/>
                <a:gd name="connsiteX201" fmla="*/ 1901436 w 11458608"/>
                <a:gd name="connsiteY201" fmla="*/ 2199805 h 10546888"/>
                <a:gd name="connsiteX202" fmla="*/ 1969674 w 11458608"/>
                <a:gd name="connsiteY202" fmla="*/ 2268044 h 10546888"/>
                <a:gd name="connsiteX203" fmla="*/ 1915083 w 11458608"/>
                <a:gd name="connsiteY203" fmla="*/ 2459112 h 10546888"/>
                <a:gd name="connsiteX204" fmla="*/ 1710367 w 11458608"/>
                <a:gd name="connsiteY204" fmla="*/ 2622885 h 10546888"/>
                <a:gd name="connsiteX205" fmla="*/ 1710367 w 11458608"/>
                <a:gd name="connsiteY205" fmla="*/ 2691124 h 10546888"/>
                <a:gd name="connsiteX206" fmla="*/ 1915083 w 11458608"/>
                <a:gd name="connsiteY206" fmla="*/ 2581942 h 10546888"/>
                <a:gd name="connsiteX207" fmla="*/ 1860492 w 11458608"/>
                <a:gd name="connsiteY207" fmla="*/ 2745715 h 10546888"/>
                <a:gd name="connsiteX208" fmla="*/ 1983322 w 11458608"/>
                <a:gd name="connsiteY208" fmla="*/ 2677476 h 10546888"/>
                <a:gd name="connsiteX209" fmla="*/ 1996970 w 11458608"/>
                <a:gd name="connsiteY209" fmla="*/ 2786659 h 10546888"/>
                <a:gd name="connsiteX210" fmla="*/ 2133447 w 11458608"/>
                <a:gd name="connsiteY210" fmla="*/ 2786659 h 10546888"/>
                <a:gd name="connsiteX211" fmla="*/ 2283573 w 11458608"/>
                <a:gd name="connsiteY211" fmla="*/ 2991375 h 10546888"/>
                <a:gd name="connsiteX212" fmla="*/ 2338164 w 11458608"/>
                <a:gd name="connsiteY212" fmla="*/ 3155148 h 10546888"/>
                <a:gd name="connsiteX213" fmla="*/ 2215334 w 11458608"/>
                <a:gd name="connsiteY213" fmla="*/ 3277978 h 10546888"/>
                <a:gd name="connsiteX214" fmla="*/ 2174391 w 11458608"/>
                <a:gd name="connsiteY214" fmla="*/ 3373512 h 10546888"/>
                <a:gd name="connsiteX215" fmla="*/ 2283573 w 11458608"/>
                <a:gd name="connsiteY215" fmla="*/ 3414456 h 10546888"/>
                <a:gd name="connsiteX216" fmla="*/ 2406403 w 11458608"/>
                <a:gd name="connsiteY216" fmla="*/ 3373512 h 10546888"/>
                <a:gd name="connsiteX217" fmla="*/ 2433698 w 11458608"/>
                <a:gd name="connsiteY217" fmla="*/ 3482694 h 10546888"/>
                <a:gd name="connsiteX218" fmla="*/ 2556528 w 11458608"/>
                <a:gd name="connsiteY218" fmla="*/ 3482694 h 10546888"/>
                <a:gd name="connsiteX219" fmla="*/ 2652062 w 11458608"/>
                <a:gd name="connsiteY219" fmla="*/ 3578229 h 10546888"/>
                <a:gd name="connsiteX220" fmla="*/ 2761245 w 11458608"/>
                <a:gd name="connsiteY220" fmla="*/ 3632820 h 10546888"/>
                <a:gd name="connsiteX221" fmla="*/ 2815836 w 11458608"/>
                <a:gd name="connsiteY221" fmla="*/ 3605524 h 10546888"/>
                <a:gd name="connsiteX222" fmla="*/ 2747597 w 11458608"/>
                <a:gd name="connsiteY222" fmla="*/ 3550933 h 10546888"/>
                <a:gd name="connsiteX223" fmla="*/ 2570176 w 11458608"/>
                <a:gd name="connsiteY223" fmla="*/ 3346217 h 10546888"/>
                <a:gd name="connsiteX224" fmla="*/ 2338164 w 11458608"/>
                <a:gd name="connsiteY224" fmla="*/ 2895841 h 10546888"/>
                <a:gd name="connsiteX225" fmla="*/ 2188039 w 11458608"/>
                <a:gd name="connsiteY225" fmla="*/ 2636533 h 10546888"/>
                <a:gd name="connsiteX226" fmla="*/ 2092504 w 11458608"/>
                <a:gd name="connsiteY226" fmla="*/ 2459112 h 10546888"/>
                <a:gd name="connsiteX227" fmla="*/ 2065209 w 11458608"/>
                <a:gd name="connsiteY227" fmla="*/ 2295339 h 10546888"/>
                <a:gd name="connsiteX228" fmla="*/ 2065209 w 11458608"/>
                <a:gd name="connsiteY228" fmla="*/ 2186157 h 10546888"/>
                <a:gd name="connsiteX229" fmla="*/ 2010618 w 11458608"/>
                <a:gd name="connsiteY229" fmla="*/ 2131566 h 10546888"/>
                <a:gd name="connsiteX230" fmla="*/ 2106152 w 11458608"/>
                <a:gd name="connsiteY230" fmla="*/ 2063327 h 10546888"/>
                <a:gd name="connsiteX231" fmla="*/ 2147095 w 11458608"/>
                <a:gd name="connsiteY231" fmla="*/ 2213453 h 10546888"/>
                <a:gd name="connsiteX232" fmla="*/ 2228982 w 11458608"/>
                <a:gd name="connsiteY232" fmla="*/ 2431817 h 10546888"/>
                <a:gd name="connsiteX233" fmla="*/ 2324516 w 11458608"/>
                <a:gd name="connsiteY233" fmla="*/ 2732067 h 10546888"/>
                <a:gd name="connsiteX234" fmla="*/ 2720301 w 11458608"/>
                <a:gd name="connsiteY234" fmla="*/ 3359865 h 10546888"/>
                <a:gd name="connsiteX235" fmla="*/ 2965961 w 11458608"/>
                <a:gd name="connsiteY235" fmla="*/ 3550933 h 10546888"/>
                <a:gd name="connsiteX236" fmla="*/ 3170677 w 11458608"/>
                <a:gd name="connsiteY236" fmla="*/ 3550933 h 10546888"/>
                <a:gd name="connsiteX237" fmla="*/ 3266212 w 11458608"/>
                <a:gd name="connsiteY237" fmla="*/ 3359865 h 10546888"/>
                <a:gd name="connsiteX238" fmla="*/ 3402689 w 11458608"/>
                <a:gd name="connsiteY238" fmla="*/ 3237035 h 10546888"/>
                <a:gd name="connsiteX239" fmla="*/ 3470928 w 11458608"/>
                <a:gd name="connsiteY239" fmla="*/ 3264330 h 10546888"/>
                <a:gd name="connsiteX240" fmla="*/ 3416337 w 11458608"/>
                <a:gd name="connsiteY240" fmla="*/ 3414456 h 10546888"/>
                <a:gd name="connsiteX241" fmla="*/ 3566462 w 11458608"/>
                <a:gd name="connsiteY241" fmla="*/ 3455399 h 10546888"/>
                <a:gd name="connsiteX242" fmla="*/ 3798474 w 11458608"/>
                <a:gd name="connsiteY242" fmla="*/ 3332569 h 10546888"/>
                <a:gd name="connsiteX243" fmla="*/ 4016839 w 11458608"/>
                <a:gd name="connsiteY243" fmla="*/ 3305273 h 10546888"/>
                <a:gd name="connsiteX244" fmla="*/ 4207907 w 11458608"/>
                <a:gd name="connsiteY244" fmla="*/ 3359865 h 10546888"/>
                <a:gd name="connsiteX245" fmla="*/ 4358033 w 11458608"/>
                <a:gd name="connsiteY245" fmla="*/ 3373512 h 10546888"/>
                <a:gd name="connsiteX246" fmla="*/ 4453567 w 11458608"/>
                <a:gd name="connsiteY246" fmla="*/ 3400808 h 10546888"/>
                <a:gd name="connsiteX247" fmla="*/ 4453567 w 11458608"/>
                <a:gd name="connsiteY247" fmla="*/ 3509990 h 10546888"/>
                <a:gd name="connsiteX248" fmla="*/ 4371680 w 11458608"/>
                <a:gd name="connsiteY248" fmla="*/ 3673763 h 10546888"/>
                <a:gd name="connsiteX249" fmla="*/ 4344385 w 11458608"/>
                <a:gd name="connsiteY249" fmla="*/ 3564581 h 10546888"/>
                <a:gd name="connsiteX250" fmla="*/ 4180612 w 11458608"/>
                <a:gd name="connsiteY250" fmla="*/ 3619172 h 10546888"/>
                <a:gd name="connsiteX251" fmla="*/ 4126021 w 11458608"/>
                <a:gd name="connsiteY251" fmla="*/ 3728354 h 10546888"/>
                <a:gd name="connsiteX252" fmla="*/ 4126021 w 11458608"/>
                <a:gd name="connsiteY252" fmla="*/ 3864832 h 10546888"/>
                <a:gd name="connsiteX253" fmla="*/ 4166964 w 11458608"/>
                <a:gd name="connsiteY253" fmla="*/ 4083196 h 10546888"/>
                <a:gd name="connsiteX254" fmla="*/ 3975895 w 11458608"/>
                <a:gd name="connsiteY254" fmla="*/ 4096844 h 10546888"/>
                <a:gd name="connsiteX255" fmla="*/ 3839418 w 11458608"/>
                <a:gd name="connsiteY255" fmla="*/ 4151435 h 10546888"/>
                <a:gd name="connsiteX256" fmla="*/ 3566462 w 11458608"/>
                <a:gd name="connsiteY256" fmla="*/ 4124139 h 10546888"/>
                <a:gd name="connsiteX257" fmla="*/ 3293507 w 11458608"/>
                <a:gd name="connsiteY257" fmla="*/ 4137787 h 10546888"/>
                <a:gd name="connsiteX258" fmla="*/ 3225268 w 11458608"/>
                <a:gd name="connsiteY258" fmla="*/ 4042253 h 10546888"/>
                <a:gd name="connsiteX259" fmla="*/ 2979609 w 11458608"/>
                <a:gd name="connsiteY259" fmla="*/ 3878479 h 10546888"/>
                <a:gd name="connsiteX260" fmla="*/ 2733949 w 11458608"/>
                <a:gd name="connsiteY260" fmla="*/ 3946718 h 10546888"/>
                <a:gd name="connsiteX261" fmla="*/ 2733949 w 11458608"/>
                <a:gd name="connsiteY261" fmla="*/ 4096844 h 10546888"/>
                <a:gd name="connsiteX262" fmla="*/ 2638415 w 11458608"/>
                <a:gd name="connsiteY262" fmla="*/ 4246969 h 10546888"/>
                <a:gd name="connsiteX263" fmla="*/ 2542880 w 11458608"/>
                <a:gd name="connsiteY263" fmla="*/ 4178730 h 10546888"/>
                <a:gd name="connsiteX264" fmla="*/ 2420050 w 11458608"/>
                <a:gd name="connsiteY264" fmla="*/ 4274265 h 10546888"/>
                <a:gd name="connsiteX265" fmla="*/ 2365459 w 11458608"/>
                <a:gd name="connsiteY265" fmla="*/ 4369799 h 10546888"/>
                <a:gd name="connsiteX266" fmla="*/ 2256277 w 11458608"/>
                <a:gd name="connsiteY266" fmla="*/ 4438038 h 10546888"/>
                <a:gd name="connsiteX267" fmla="*/ 2106152 w 11458608"/>
                <a:gd name="connsiteY267" fmla="*/ 4356151 h 10546888"/>
                <a:gd name="connsiteX268" fmla="*/ 1928731 w 11458608"/>
                <a:gd name="connsiteY268" fmla="*/ 4424390 h 10546888"/>
                <a:gd name="connsiteX269" fmla="*/ 1492003 w 11458608"/>
                <a:gd name="connsiteY269" fmla="*/ 4547220 h 10546888"/>
                <a:gd name="connsiteX270" fmla="*/ 1369173 w 11458608"/>
                <a:gd name="connsiteY270" fmla="*/ 4642754 h 10546888"/>
                <a:gd name="connsiteX271" fmla="*/ 1287286 w 11458608"/>
                <a:gd name="connsiteY271" fmla="*/ 4874766 h 10546888"/>
                <a:gd name="connsiteX272" fmla="*/ 1137161 w 11458608"/>
                <a:gd name="connsiteY272" fmla="*/ 4970300 h 10546888"/>
                <a:gd name="connsiteX273" fmla="*/ 1123513 w 11458608"/>
                <a:gd name="connsiteY273" fmla="*/ 5065835 h 10546888"/>
                <a:gd name="connsiteX274" fmla="*/ 1000683 w 11458608"/>
                <a:gd name="connsiteY274" fmla="*/ 4997596 h 10546888"/>
                <a:gd name="connsiteX275" fmla="*/ 905149 w 11458608"/>
                <a:gd name="connsiteY275" fmla="*/ 5065835 h 10546888"/>
                <a:gd name="connsiteX276" fmla="*/ 795967 w 11458608"/>
                <a:gd name="connsiteY276" fmla="*/ 5202312 h 10546888"/>
                <a:gd name="connsiteX277" fmla="*/ 645842 w 11458608"/>
                <a:gd name="connsiteY277" fmla="*/ 5147721 h 10546888"/>
                <a:gd name="connsiteX278" fmla="*/ 468421 w 11458608"/>
                <a:gd name="connsiteY278" fmla="*/ 5120426 h 10546888"/>
                <a:gd name="connsiteX279" fmla="*/ 291000 w 11458608"/>
                <a:gd name="connsiteY279" fmla="*/ 5011244 h 10546888"/>
                <a:gd name="connsiteX280" fmla="*/ 195465 w 11458608"/>
                <a:gd name="connsiteY280" fmla="*/ 4929357 h 10546888"/>
                <a:gd name="connsiteX281" fmla="*/ 99931 w 11458608"/>
                <a:gd name="connsiteY281" fmla="*/ 4929357 h 10546888"/>
                <a:gd name="connsiteX282" fmla="*/ 58988 w 11458608"/>
                <a:gd name="connsiteY282" fmla="*/ 4943005 h 10546888"/>
                <a:gd name="connsiteX283" fmla="*/ 45340 w 11458608"/>
                <a:gd name="connsiteY283" fmla="*/ 4956653 h 10546888"/>
                <a:gd name="connsiteX284" fmla="*/ 45340 w 11458608"/>
                <a:gd name="connsiteY284" fmla="*/ 5229608 h 10546888"/>
                <a:gd name="connsiteX285" fmla="*/ 45340 w 11458608"/>
                <a:gd name="connsiteY285" fmla="*/ 7072056 h 10546888"/>
                <a:gd name="connsiteX286" fmla="*/ 45340 w 11458608"/>
                <a:gd name="connsiteY286" fmla="*/ 7740796 h 10546888"/>
                <a:gd name="connsiteX287" fmla="*/ 18045 w 11458608"/>
                <a:gd name="connsiteY287" fmla="*/ 9119220 h 10546888"/>
                <a:gd name="connsiteX288" fmla="*/ 31692 w 11458608"/>
                <a:gd name="connsiteY288" fmla="*/ 9610539 h 10546888"/>
                <a:gd name="connsiteX289" fmla="*/ 31692 w 11458608"/>
                <a:gd name="connsiteY289" fmla="*/ 9733369 h 10546888"/>
                <a:gd name="connsiteX290" fmla="*/ 43780 w 11458608"/>
                <a:gd name="connsiteY290" fmla="*/ 10474377 h 10546888"/>
                <a:gd name="connsiteX291" fmla="*/ 583842 w 11458608"/>
                <a:gd name="connsiteY291" fmla="*/ 10522080 h 10546888"/>
                <a:gd name="connsiteX292" fmla="*/ 1712056 w 11458608"/>
                <a:gd name="connsiteY292" fmla="*/ 10502063 h 10546888"/>
                <a:gd name="connsiteX293" fmla="*/ 5190545 w 11458608"/>
                <a:gd name="connsiteY293" fmla="*/ 10500503 h 10546888"/>
                <a:gd name="connsiteX294" fmla="*/ 7101233 w 11458608"/>
                <a:gd name="connsiteY294" fmla="*/ 9637835 h 10546888"/>
                <a:gd name="connsiteX295" fmla="*/ 10144683 w 11458608"/>
                <a:gd name="connsiteY295" fmla="*/ 9610539 h 10546888"/>
                <a:gd name="connsiteX296" fmla="*/ 11072731 w 11458608"/>
                <a:gd name="connsiteY296" fmla="*/ 9583244 h 10546888"/>
                <a:gd name="connsiteX297" fmla="*/ 11441221 w 11458608"/>
                <a:gd name="connsiteY297" fmla="*/ 9583244 h 10546888"/>
                <a:gd name="connsiteX298" fmla="*/ 11400277 w 11458608"/>
                <a:gd name="connsiteY298" fmla="*/ 9378527 h 10546888"/>
                <a:gd name="connsiteX299" fmla="*/ 11413925 w 11458608"/>
                <a:gd name="connsiteY299" fmla="*/ 9269345 h 10546888"/>
                <a:gd name="connsiteX300" fmla="*/ 11291095 w 11458608"/>
                <a:gd name="connsiteY300" fmla="*/ 9105572 h 10546888"/>
                <a:gd name="connsiteX301" fmla="*/ 11222856 w 11458608"/>
                <a:gd name="connsiteY301" fmla="*/ 8887208 h 10546888"/>
                <a:gd name="connsiteX302" fmla="*/ 11181913 w 11458608"/>
                <a:gd name="connsiteY302" fmla="*/ 8723435 h 10546888"/>
                <a:gd name="connsiteX303" fmla="*/ 10990845 w 11458608"/>
                <a:gd name="connsiteY303" fmla="*/ 8505070 h 10546888"/>
                <a:gd name="connsiteX304" fmla="*/ 10731537 w 11458608"/>
                <a:gd name="connsiteY304" fmla="*/ 8450479 h 10546888"/>
                <a:gd name="connsiteX305" fmla="*/ 10622355 w 11458608"/>
                <a:gd name="connsiteY305" fmla="*/ 8286706 h 10546888"/>
                <a:gd name="connsiteX306" fmla="*/ 10444934 w 11458608"/>
                <a:gd name="connsiteY306" fmla="*/ 8109285 h 10546888"/>
                <a:gd name="connsiteX307" fmla="*/ 10322104 w 11458608"/>
                <a:gd name="connsiteY307" fmla="*/ 8041047 h 10546888"/>
                <a:gd name="connsiteX308" fmla="*/ 10171979 w 11458608"/>
                <a:gd name="connsiteY308" fmla="*/ 7945512 h 10546888"/>
                <a:gd name="connsiteX309" fmla="*/ 9871728 w 11458608"/>
                <a:gd name="connsiteY309" fmla="*/ 7918217 h 10546888"/>
                <a:gd name="connsiteX310" fmla="*/ 9667012 w 11458608"/>
                <a:gd name="connsiteY310" fmla="*/ 7809035 h 10546888"/>
                <a:gd name="connsiteX311" fmla="*/ 9407704 w 11458608"/>
                <a:gd name="connsiteY311" fmla="*/ 7713500 h 10546888"/>
                <a:gd name="connsiteX312" fmla="*/ 9339465 w 11458608"/>
                <a:gd name="connsiteY312" fmla="*/ 7549727 h 10546888"/>
                <a:gd name="connsiteX313" fmla="*/ 9216636 w 11458608"/>
                <a:gd name="connsiteY313" fmla="*/ 7413250 h 10546888"/>
                <a:gd name="connsiteX314" fmla="*/ 8889089 w 11458608"/>
                <a:gd name="connsiteY314" fmla="*/ 7263124 h 10546888"/>
                <a:gd name="connsiteX315" fmla="*/ 8588839 w 11458608"/>
                <a:gd name="connsiteY315" fmla="*/ 7003817 h 10546888"/>
                <a:gd name="connsiteX316" fmla="*/ 8124815 w 11458608"/>
                <a:gd name="connsiteY316" fmla="*/ 6485202 h 10546888"/>
                <a:gd name="connsiteX317" fmla="*/ 7647143 w 11458608"/>
                <a:gd name="connsiteY317" fmla="*/ 6007530 h 10546888"/>
                <a:gd name="connsiteX0" fmla="*/ 7647143 w 11458608"/>
                <a:gd name="connsiteY0" fmla="*/ 6007530 h 10522738"/>
                <a:gd name="connsiteX1" fmla="*/ 7497018 w 11458608"/>
                <a:gd name="connsiteY1" fmla="*/ 5830109 h 10522738"/>
                <a:gd name="connsiteX2" fmla="*/ 7346892 w 11458608"/>
                <a:gd name="connsiteY2" fmla="*/ 5761870 h 10522738"/>
                <a:gd name="connsiteX3" fmla="*/ 7183119 w 11458608"/>
                <a:gd name="connsiteY3" fmla="*/ 5611745 h 10522738"/>
                <a:gd name="connsiteX4" fmla="*/ 7005698 w 11458608"/>
                <a:gd name="connsiteY4" fmla="*/ 5502563 h 10522738"/>
                <a:gd name="connsiteX5" fmla="*/ 6746391 w 11458608"/>
                <a:gd name="connsiteY5" fmla="*/ 5475267 h 10522738"/>
                <a:gd name="connsiteX6" fmla="*/ 6528027 w 11458608"/>
                <a:gd name="connsiteY6" fmla="*/ 5379733 h 10522738"/>
                <a:gd name="connsiteX7" fmla="*/ 6350606 w 11458608"/>
                <a:gd name="connsiteY7" fmla="*/ 5175017 h 10522738"/>
                <a:gd name="connsiteX8" fmla="*/ 6132242 w 11458608"/>
                <a:gd name="connsiteY8" fmla="*/ 5038539 h 10522738"/>
                <a:gd name="connsiteX9" fmla="*/ 6091298 w 11458608"/>
                <a:gd name="connsiteY9" fmla="*/ 4915709 h 10522738"/>
                <a:gd name="connsiteX10" fmla="*/ 5995764 w 11458608"/>
                <a:gd name="connsiteY10" fmla="*/ 4820175 h 10522738"/>
                <a:gd name="connsiteX11" fmla="*/ 5859286 w 11458608"/>
                <a:gd name="connsiteY11" fmla="*/ 4943005 h 10522738"/>
                <a:gd name="connsiteX12" fmla="*/ 5613627 w 11458608"/>
                <a:gd name="connsiteY12" fmla="*/ 4874766 h 10522738"/>
                <a:gd name="connsiteX13" fmla="*/ 5436206 w 11458608"/>
                <a:gd name="connsiteY13" fmla="*/ 4861118 h 10522738"/>
                <a:gd name="connsiteX14" fmla="*/ 5354319 w 11458608"/>
                <a:gd name="connsiteY14" fmla="*/ 4670050 h 10522738"/>
                <a:gd name="connsiteX15" fmla="*/ 5258785 w 11458608"/>
                <a:gd name="connsiteY15" fmla="*/ 4506276 h 10522738"/>
                <a:gd name="connsiteX16" fmla="*/ 5258785 w 11458608"/>
                <a:gd name="connsiteY16" fmla="*/ 4369799 h 10522738"/>
                <a:gd name="connsiteX17" fmla="*/ 5135955 w 11458608"/>
                <a:gd name="connsiteY17" fmla="*/ 4233321 h 10522738"/>
                <a:gd name="connsiteX18" fmla="*/ 4917591 w 11458608"/>
                <a:gd name="connsiteY18" fmla="*/ 4151435 h 10522738"/>
                <a:gd name="connsiteX19" fmla="*/ 4726522 w 11458608"/>
                <a:gd name="connsiteY19" fmla="*/ 4083196 h 10522738"/>
                <a:gd name="connsiteX20" fmla="*/ 4480862 w 11458608"/>
                <a:gd name="connsiteY20" fmla="*/ 4083196 h 10522738"/>
                <a:gd name="connsiteX21" fmla="*/ 4385328 w 11458608"/>
                <a:gd name="connsiteY21" fmla="*/ 3919423 h 10522738"/>
                <a:gd name="connsiteX22" fmla="*/ 4398976 w 11458608"/>
                <a:gd name="connsiteY22" fmla="*/ 3823888 h 10522738"/>
                <a:gd name="connsiteX23" fmla="*/ 4617340 w 11458608"/>
                <a:gd name="connsiteY23" fmla="*/ 3782945 h 10522738"/>
                <a:gd name="connsiteX24" fmla="*/ 4794761 w 11458608"/>
                <a:gd name="connsiteY24" fmla="*/ 3769297 h 10522738"/>
                <a:gd name="connsiteX25" fmla="*/ 4849352 w 11458608"/>
                <a:gd name="connsiteY25" fmla="*/ 3714706 h 10522738"/>
                <a:gd name="connsiteX26" fmla="*/ 4753818 w 11458608"/>
                <a:gd name="connsiteY26" fmla="*/ 3673763 h 10522738"/>
                <a:gd name="connsiteX27" fmla="*/ 4671931 w 11458608"/>
                <a:gd name="connsiteY27" fmla="*/ 3632820 h 10522738"/>
                <a:gd name="connsiteX28" fmla="*/ 4671931 w 11458608"/>
                <a:gd name="connsiteY28" fmla="*/ 3550933 h 10522738"/>
                <a:gd name="connsiteX29" fmla="*/ 4576397 w 11458608"/>
                <a:gd name="connsiteY29" fmla="*/ 3578229 h 10522738"/>
                <a:gd name="connsiteX30" fmla="*/ 4535453 w 11458608"/>
                <a:gd name="connsiteY30" fmla="*/ 3509990 h 10522738"/>
                <a:gd name="connsiteX31" fmla="*/ 4644636 w 11458608"/>
                <a:gd name="connsiteY31" fmla="*/ 3359865 h 10522738"/>
                <a:gd name="connsiteX32" fmla="*/ 4794761 w 11458608"/>
                <a:gd name="connsiteY32" fmla="*/ 3469047 h 10522738"/>
                <a:gd name="connsiteX33" fmla="*/ 4944886 w 11458608"/>
                <a:gd name="connsiteY33" fmla="*/ 3496342 h 10522738"/>
                <a:gd name="connsiteX34" fmla="*/ 5040421 w 11458608"/>
                <a:gd name="connsiteY34" fmla="*/ 3537285 h 10522738"/>
                <a:gd name="connsiteX35" fmla="*/ 5122307 w 11458608"/>
                <a:gd name="connsiteY35" fmla="*/ 3564581 h 10522738"/>
                <a:gd name="connsiteX36" fmla="*/ 5108659 w 11458608"/>
                <a:gd name="connsiteY36" fmla="*/ 3769297 h 10522738"/>
                <a:gd name="connsiteX37" fmla="*/ 5327024 w 11458608"/>
                <a:gd name="connsiteY37" fmla="*/ 3796593 h 10522738"/>
                <a:gd name="connsiteX38" fmla="*/ 5354319 w 11458608"/>
                <a:gd name="connsiteY38" fmla="*/ 3714706 h 10522738"/>
                <a:gd name="connsiteX39" fmla="*/ 5231489 w 11458608"/>
                <a:gd name="connsiteY39" fmla="*/ 3632820 h 10522738"/>
                <a:gd name="connsiteX40" fmla="*/ 5272433 w 11458608"/>
                <a:gd name="connsiteY40" fmla="*/ 3591876 h 10522738"/>
                <a:gd name="connsiteX41" fmla="*/ 5436206 w 11458608"/>
                <a:gd name="connsiteY41" fmla="*/ 3605524 h 10522738"/>
                <a:gd name="connsiteX42" fmla="*/ 5599979 w 11458608"/>
                <a:gd name="connsiteY42" fmla="*/ 3578229 h 10522738"/>
                <a:gd name="connsiteX43" fmla="*/ 5804695 w 11458608"/>
                <a:gd name="connsiteY43" fmla="*/ 3591876 h 10522738"/>
                <a:gd name="connsiteX44" fmla="*/ 5709161 w 11458608"/>
                <a:gd name="connsiteY44" fmla="*/ 3373512 h 10522738"/>
                <a:gd name="connsiteX45" fmla="*/ 5695513 w 11458608"/>
                <a:gd name="connsiteY45" fmla="*/ 3155148 h 10522738"/>
                <a:gd name="connsiteX46" fmla="*/ 5736456 w 11458608"/>
                <a:gd name="connsiteY46" fmla="*/ 3032318 h 10522738"/>
                <a:gd name="connsiteX47" fmla="*/ 5818343 w 11458608"/>
                <a:gd name="connsiteY47" fmla="*/ 3196091 h 10522738"/>
                <a:gd name="connsiteX48" fmla="*/ 5859286 w 11458608"/>
                <a:gd name="connsiteY48" fmla="*/ 3018670 h 10522738"/>
                <a:gd name="connsiteX49" fmla="*/ 6036707 w 11458608"/>
                <a:gd name="connsiteY49" fmla="*/ 2936784 h 10522738"/>
                <a:gd name="connsiteX50" fmla="*/ 6132242 w 11458608"/>
                <a:gd name="connsiteY50" fmla="*/ 2622885 h 10522738"/>
                <a:gd name="connsiteX51" fmla="*/ 6091298 w 11458608"/>
                <a:gd name="connsiteY51" fmla="*/ 2363578 h 10522738"/>
                <a:gd name="connsiteX52" fmla="*/ 6282367 w 11458608"/>
                <a:gd name="connsiteY52" fmla="*/ 2172509 h 10522738"/>
                <a:gd name="connsiteX53" fmla="*/ 6323310 w 11458608"/>
                <a:gd name="connsiteY53" fmla="*/ 2349930 h 10522738"/>
                <a:gd name="connsiteX54" fmla="*/ 6323310 w 11458608"/>
                <a:gd name="connsiteY54" fmla="*/ 2513703 h 10522738"/>
                <a:gd name="connsiteX55" fmla="*/ 6309662 w 11458608"/>
                <a:gd name="connsiteY55" fmla="*/ 2691124 h 10522738"/>
                <a:gd name="connsiteX56" fmla="*/ 6432492 w 11458608"/>
                <a:gd name="connsiteY56" fmla="*/ 2813954 h 10522738"/>
                <a:gd name="connsiteX57" fmla="*/ 6541674 w 11458608"/>
                <a:gd name="connsiteY57" fmla="*/ 2909488 h 10522738"/>
                <a:gd name="connsiteX58" fmla="*/ 6528027 w 11458608"/>
                <a:gd name="connsiteY58" fmla="*/ 2732067 h 10522738"/>
                <a:gd name="connsiteX59" fmla="*/ 6678152 w 11458608"/>
                <a:gd name="connsiteY59" fmla="*/ 2813954 h 10522738"/>
                <a:gd name="connsiteX60" fmla="*/ 6528027 w 11458608"/>
                <a:gd name="connsiteY60" fmla="*/ 2581942 h 10522738"/>
                <a:gd name="connsiteX61" fmla="*/ 6405197 w 11458608"/>
                <a:gd name="connsiteY61" fmla="*/ 2609238 h 10522738"/>
                <a:gd name="connsiteX62" fmla="*/ 6418845 w 11458608"/>
                <a:gd name="connsiteY62" fmla="*/ 2486408 h 10522738"/>
                <a:gd name="connsiteX63" fmla="*/ 6623561 w 11458608"/>
                <a:gd name="connsiteY63" fmla="*/ 2513703 h 10522738"/>
                <a:gd name="connsiteX64" fmla="*/ 6473436 w 11458608"/>
                <a:gd name="connsiteY64" fmla="*/ 2363578 h 10522738"/>
                <a:gd name="connsiteX65" fmla="*/ 6487083 w 11458608"/>
                <a:gd name="connsiteY65" fmla="*/ 2145214 h 10522738"/>
                <a:gd name="connsiteX66" fmla="*/ 6582618 w 11458608"/>
                <a:gd name="connsiteY66" fmla="*/ 1995088 h 10522738"/>
                <a:gd name="connsiteX67" fmla="*/ 6746391 w 11458608"/>
                <a:gd name="connsiteY67" fmla="*/ 2213453 h 10522738"/>
                <a:gd name="connsiteX68" fmla="*/ 6937459 w 11458608"/>
                <a:gd name="connsiteY68" fmla="*/ 2268044 h 10522738"/>
                <a:gd name="connsiteX69" fmla="*/ 7060289 w 11458608"/>
                <a:gd name="connsiteY69" fmla="*/ 2281691 h 10522738"/>
                <a:gd name="connsiteX70" fmla="*/ 6978403 w 11458608"/>
                <a:gd name="connsiteY70" fmla="*/ 2131566 h 10522738"/>
                <a:gd name="connsiteX71" fmla="*/ 6746391 w 11458608"/>
                <a:gd name="connsiteY71" fmla="*/ 2036032 h 10522738"/>
                <a:gd name="connsiteX72" fmla="*/ 6623561 w 11458608"/>
                <a:gd name="connsiteY72" fmla="*/ 1858611 h 10522738"/>
                <a:gd name="connsiteX73" fmla="*/ 6377901 w 11458608"/>
                <a:gd name="connsiteY73" fmla="*/ 1681190 h 10522738"/>
                <a:gd name="connsiteX74" fmla="*/ 6255071 w 11458608"/>
                <a:gd name="connsiteY74" fmla="*/ 1763076 h 10522738"/>
                <a:gd name="connsiteX75" fmla="*/ 6077650 w 11458608"/>
                <a:gd name="connsiteY75" fmla="*/ 1599303 h 10522738"/>
                <a:gd name="connsiteX76" fmla="*/ 6009412 w 11458608"/>
                <a:gd name="connsiteY76" fmla="*/ 1394587 h 10522738"/>
                <a:gd name="connsiteX77" fmla="*/ 5886582 w 11458608"/>
                <a:gd name="connsiteY77" fmla="*/ 1203518 h 10522738"/>
                <a:gd name="connsiteX78" fmla="*/ 5859286 w 11458608"/>
                <a:gd name="connsiteY78" fmla="*/ 1094336 h 10522738"/>
                <a:gd name="connsiteX79" fmla="*/ 5968468 w 11458608"/>
                <a:gd name="connsiteY79" fmla="*/ 1094336 h 10522738"/>
                <a:gd name="connsiteX80" fmla="*/ 6186833 w 11458608"/>
                <a:gd name="connsiteY80" fmla="*/ 1176223 h 10522738"/>
                <a:gd name="connsiteX81" fmla="*/ 6405197 w 11458608"/>
                <a:gd name="connsiteY81" fmla="*/ 1107984 h 10522738"/>
                <a:gd name="connsiteX82" fmla="*/ 6555322 w 11458608"/>
                <a:gd name="connsiteY82" fmla="*/ 971506 h 10522738"/>
                <a:gd name="connsiteX83" fmla="*/ 6637209 w 11458608"/>
                <a:gd name="connsiteY83" fmla="*/ 916915 h 10522738"/>
                <a:gd name="connsiteX84" fmla="*/ 6664504 w 11458608"/>
                <a:gd name="connsiteY84" fmla="*/ 998802 h 10522738"/>
                <a:gd name="connsiteX85" fmla="*/ 6623561 w 11458608"/>
                <a:gd name="connsiteY85" fmla="*/ 1094336 h 10522738"/>
                <a:gd name="connsiteX86" fmla="*/ 6787334 w 11458608"/>
                <a:gd name="connsiteY86" fmla="*/ 1217166 h 10522738"/>
                <a:gd name="connsiteX87" fmla="*/ 6937459 w 11458608"/>
                <a:gd name="connsiteY87" fmla="*/ 1148927 h 10522738"/>
                <a:gd name="connsiteX88" fmla="*/ 7073937 w 11458608"/>
                <a:gd name="connsiteY88" fmla="*/ 1135279 h 10522738"/>
                <a:gd name="connsiteX89" fmla="*/ 7087585 w 11458608"/>
                <a:gd name="connsiteY89" fmla="*/ 957859 h 10522738"/>
                <a:gd name="connsiteX90" fmla="*/ 6937459 w 11458608"/>
                <a:gd name="connsiteY90" fmla="*/ 957859 h 10522738"/>
                <a:gd name="connsiteX91" fmla="*/ 6787334 w 11458608"/>
                <a:gd name="connsiteY91" fmla="*/ 1012450 h 10522738"/>
                <a:gd name="connsiteX92" fmla="*/ 6787334 w 11458608"/>
                <a:gd name="connsiteY92" fmla="*/ 835029 h 10522738"/>
                <a:gd name="connsiteX93" fmla="*/ 6964755 w 11458608"/>
                <a:gd name="connsiteY93" fmla="*/ 739494 h 10522738"/>
                <a:gd name="connsiteX94" fmla="*/ 7305949 w 11458608"/>
                <a:gd name="connsiteY94" fmla="*/ 684903 h 10522738"/>
                <a:gd name="connsiteX95" fmla="*/ 7483370 w 11458608"/>
                <a:gd name="connsiteY95" fmla="*/ 521130 h 10522738"/>
                <a:gd name="connsiteX96" fmla="*/ 7619847 w 11458608"/>
                <a:gd name="connsiteY96" fmla="*/ 425596 h 10522738"/>
                <a:gd name="connsiteX97" fmla="*/ 7838212 w 11458608"/>
                <a:gd name="connsiteY97" fmla="*/ 425596 h 10522738"/>
                <a:gd name="connsiteX98" fmla="*/ 7961042 w 11458608"/>
                <a:gd name="connsiteY98" fmla="*/ 289118 h 10522738"/>
                <a:gd name="connsiteX99" fmla="*/ 8179406 w 11458608"/>
                <a:gd name="connsiteY99" fmla="*/ 234527 h 10522738"/>
                <a:gd name="connsiteX100" fmla="*/ 7988337 w 11458608"/>
                <a:gd name="connsiteY100" fmla="*/ 138993 h 10522738"/>
                <a:gd name="connsiteX101" fmla="*/ 7851859 w 11458608"/>
                <a:gd name="connsiteY101" fmla="*/ 43459 h 10522738"/>
                <a:gd name="connsiteX102" fmla="*/ 7415131 w 11458608"/>
                <a:gd name="connsiteY102" fmla="*/ 2515 h 10522738"/>
                <a:gd name="connsiteX103" fmla="*/ 7428779 w 11458608"/>
                <a:gd name="connsiteY103" fmla="*/ 111697 h 10522738"/>
                <a:gd name="connsiteX104" fmla="*/ 7305949 w 11458608"/>
                <a:gd name="connsiteY104" fmla="*/ 152641 h 10522738"/>
                <a:gd name="connsiteX105" fmla="*/ 7128528 w 11458608"/>
                <a:gd name="connsiteY105" fmla="*/ 207232 h 10522738"/>
                <a:gd name="connsiteX106" fmla="*/ 6937459 w 11458608"/>
                <a:gd name="connsiteY106" fmla="*/ 248175 h 10522738"/>
                <a:gd name="connsiteX107" fmla="*/ 6937459 w 11458608"/>
                <a:gd name="connsiteY107" fmla="*/ 152641 h 10522738"/>
                <a:gd name="connsiteX108" fmla="*/ 7046642 w 11458608"/>
                <a:gd name="connsiteY108" fmla="*/ 84402 h 10522738"/>
                <a:gd name="connsiteX109" fmla="*/ 7046642 w 11458608"/>
                <a:gd name="connsiteY109" fmla="*/ 29811 h 10522738"/>
                <a:gd name="connsiteX110" fmla="*/ 6869221 w 11458608"/>
                <a:gd name="connsiteY110" fmla="*/ 98050 h 10522738"/>
                <a:gd name="connsiteX111" fmla="*/ 6828277 w 11458608"/>
                <a:gd name="connsiteY111" fmla="*/ 166288 h 10522738"/>
                <a:gd name="connsiteX112" fmla="*/ 6814630 w 11458608"/>
                <a:gd name="connsiteY112" fmla="*/ 261823 h 10522738"/>
                <a:gd name="connsiteX113" fmla="*/ 6719095 w 11458608"/>
                <a:gd name="connsiteY113" fmla="*/ 248175 h 10522738"/>
                <a:gd name="connsiteX114" fmla="*/ 6623561 w 11458608"/>
                <a:gd name="connsiteY114" fmla="*/ 248175 h 10522738"/>
                <a:gd name="connsiteX115" fmla="*/ 6473436 w 11458608"/>
                <a:gd name="connsiteY115" fmla="*/ 357357 h 10522738"/>
                <a:gd name="connsiteX116" fmla="*/ 6446140 w 11458608"/>
                <a:gd name="connsiteY116" fmla="*/ 357357 h 10522738"/>
                <a:gd name="connsiteX117" fmla="*/ 6391549 w 11458608"/>
                <a:gd name="connsiteY117" fmla="*/ 302766 h 10522738"/>
                <a:gd name="connsiteX118" fmla="*/ 6186833 w 11458608"/>
                <a:gd name="connsiteY118" fmla="*/ 330062 h 10522738"/>
                <a:gd name="connsiteX119" fmla="*/ 5995764 w 11458608"/>
                <a:gd name="connsiteY119" fmla="*/ 330062 h 10522738"/>
                <a:gd name="connsiteX120" fmla="*/ 5941173 w 11458608"/>
                <a:gd name="connsiteY120" fmla="*/ 371005 h 10522738"/>
                <a:gd name="connsiteX121" fmla="*/ 5668218 w 11458608"/>
                <a:gd name="connsiteY121" fmla="*/ 316414 h 10522738"/>
                <a:gd name="connsiteX122" fmla="*/ 5463501 w 11458608"/>
                <a:gd name="connsiteY122" fmla="*/ 493835 h 10522738"/>
                <a:gd name="connsiteX123" fmla="*/ 5449853 w 11458608"/>
                <a:gd name="connsiteY123" fmla="*/ 657608 h 10522738"/>
                <a:gd name="connsiteX124" fmla="*/ 5313376 w 11458608"/>
                <a:gd name="connsiteY124" fmla="*/ 712199 h 10522738"/>
                <a:gd name="connsiteX125" fmla="*/ 5299728 w 11458608"/>
                <a:gd name="connsiteY125" fmla="*/ 603017 h 10522738"/>
                <a:gd name="connsiteX126" fmla="*/ 5081364 w 11458608"/>
                <a:gd name="connsiteY126" fmla="*/ 725847 h 10522738"/>
                <a:gd name="connsiteX127" fmla="*/ 4958534 w 11458608"/>
                <a:gd name="connsiteY127" fmla="*/ 794085 h 10522738"/>
                <a:gd name="connsiteX128" fmla="*/ 4808409 w 11458608"/>
                <a:gd name="connsiteY128" fmla="*/ 794085 h 10522738"/>
                <a:gd name="connsiteX129" fmla="*/ 4808409 w 11458608"/>
                <a:gd name="connsiteY129" fmla="*/ 944211 h 10522738"/>
                <a:gd name="connsiteX130" fmla="*/ 4740170 w 11458608"/>
                <a:gd name="connsiteY130" fmla="*/ 1094336 h 10522738"/>
                <a:gd name="connsiteX131" fmla="*/ 4644636 w 11458608"/>
                <a:gd name="connsiteY131" fmla="*/ 1176223 h 10522738"/>
                <a:gd name="connsiteX132" fmla="*/ 4617340 w 11458608"/>
                <a:gd name="connsiteY132" fmla="*/ 1107984 h 10522738"/>
                <a:gd name="connsiteX133" fmla="*/ 4699227 w 11458608"/>
                <a:gd name="connsiteY133" fmla="*/ 998802 h 10522738"/>
                <a:gd name="connsiteX134" fmla="*/ 4603692 w 11458608"/>
                <a:gd name="connsiteY134" fmla="*/ 944211 h 10522738"/>
                <a:gd name="connsiteX135" fmla="*/ 4549101 w 11458608"/>
                <a:gd name="connsiteY135" fmla="*/ 848676 h 10522738"/>
                <a:gd name="connsiteX136" fmla="*/ 4398976 w 11458608"/>
                <a:gd name="connsiteY136" fmla="*/ 957859 h 10522738"/>
                <a:gd name="connsiteX137" fmla="*/ 4262498 w 11458608"/>
                <a:gd name="connsiteY137" fmla="*/ 957859 h 10522738"/>
                <a:gd name="connsiteX138" fmla="*/ 4153316 w 11458608"/>
                <a:gd name="connsiteY138" fmla="*/ 1053393 h 10522738"/>
                <a:gd name="connsiteX139" fmla="*/ 4057782 w 11458608"/>
                <a:gd name="connsiteY139" fmla="*/ 1148927 h 10522738"/>
                <a:gd name="connsiteX140" fmla="*/ 3989543 w 11458608"/>
                <a:gd name="connsiteY140" fmla="*/ 1203518 h 10522738"/>
                <a:gd name="connsiteX141" fmla="*/ 3975895 w 11458608"/>
                <a:gd name="connsiteY141" fmla="*/ 1094336 h 10522738"/>
                <a:gd name="connsiteX142" fmla="*/ 3812122 w 11458608"/>
                <a:gd name="connsiteY142" fmla="*/ 1107984 h 10522738"/>
                <a:gd name="connsiteX143" fmla="*/ 3607406 w 11458608"/>
                <a:gd name="connsiteY143" fmla="*/ 1107984 h 10522738"/>
                <a:gd name="connsiteX144" fmla="*/ 3375394 w 11458608"/>
                <a:gd name="connsiteY144" fmla="*/ 1121632 h 10522738"/>
                <a:gd name="connsiteX145" fmla="*/ 3197973 w 11458608"/>
                <a:gd name="connsiteY145" fmla="*/ 1203518 h 10522738"/>
                <a:gd name="connsiteX146" fmla="*/ 3129734 w 11458608"/>
                <a:gd name="connsiteY146" fmla="*/ 1326348 h 10522738"/>
                <a:gd name="connsiteX147" fmla="*/ 3034200 w 11458608"/>
                <a:gd name="connsiteY147" fmla="*/ 1408235 h 10522738"/>
                <a:gd name="connsiteX148" fmla="*/ 2884074 w 11458608"/>
                <a:gd name="connsiteY148" fmla="*/ 1326348 h 10522738"/>
                <a:gd name="connsiteX149" fmla="*/ 2856779 w 11458608"/>
                <a:gd name="connsiteY149" fmla="*/ 1148927 h 10522738"/>
                <a:gd name="connsiteX150" fmla="*/ 2733949 w 11458608"/>
                <a:gd name="connsiteY150" fmla="*/ 971506 h 10522738"/>
                <a:gd name="connsiteX151" fmla="*/ 2693006 w 11458608"/>
                <a:gd name="connsiteY151" fmla="*/ 1121632 h 10522738"/>
                <a:gd name="connsiteX152" fmla="*/ 2720301 w 11458608"/>
                <a:gd name="connsiteY152" fmla="*/ 1285405 h 10522738"/>
                <a:gd name="connsiteX153" fmla="*/ 2761245 w 11458608"/>
                <a:gd name="connsiteY153" fmla="*/ 1490121 h 10522738"/>
                <a:gd name="connsiteX154" fmla="*/ 2802188 w 11458608"/>
                <a:gd name="connsiteY154" fmla="*/ 1612951 h 10522738"/>
                <a:gd name="connsiteX155" fmla="*/ 2788540 w 11458608"/>
                <a:gd name="connsiteY155" fmla="*/ 1708485 h 10522738"/>
                <a:gd name="connsiteX156" fmla="*/ 2611119 w 11458608"/>
                <a:gd name="connsiteY156" fmla="*/ 1844963 h 10522738"/>
                <a:gd name="connsiteX157" fmla="*/ 2420050 w 11458608"/>
                <a:gd name="connsiteY157" fmla="*/ 1940497 h 10522738"/>
                <a:gd name="connsiteX158" fmla="*/ 2488289 w 11458608"/>
                <a:gd name="connsiteY158" fmla="*/ 1817667 h 10522738"/>
                <a:gd name="connsiteX159" fmla="*/ 2652062 w 11458608"/>
                <a:gd name="connsiteY159" fmla="*/ 1694838 h 10522738"/>
                <a:gd name="connsiteX160" fmla="*/ 2652062 w 11458608"/>
                <a:gd name="connsiteY160" fmla="*/ 1544712 h 10522738"/>
                <a:gd name="connsiteX161" fmla="*/ 2611119 w 11458608"/>
                <a:gd name="connsiteY161" fmla="*/ 1312700 h 10522738"/>
                <a:gd name="connsiteX162" fmla="*/ 2556528 w 11458608"/>
                <a:gd name="connsiteY162" fmla="*/ 1312700 h 10522738"/>
                <a:gd name="connsiteX163" fmla="*/ 2474642 w 11458608"/>
                <a:gd name="connsiteY163" fmla="*/ 1421882 h 10522738"/>
                <a:gd name="connsiteX164" fmla="*/ 2379107 w 11458608"/>
                <a:gd name="connsiteY164" fmla="*/ 1490121 h 10522738"/>
                <a:gd name="connsiteX165" fmla="*/ 2474642 w 11458608"/>
                <a:gd name="connsiteY165" fmla="*/ 1585656 h 10522738"/>
                <a:gd name="connsiteX166" fmla="*/ 2338164 w 11458608"/>
                <a:gd name="connsiteY166" fmla="*/ 1722133 h 10522738"/>
                <a:gd name="connsiteX167" fmla="*/ 2174391 w 11458608"/>
                <a:gd name="connsiteY167" fmla="*/ 1735781 h 10522738"/>
                <a:gd name="connsiteX168" fmla="*/ 2092504 w 11458608"/>
                <a:gd name="connsiteY168" fmla="*/ 1804020 h 10522738"/>
                <a:gd name="connsiteX169" fmla="*/ 2051561 w 11458608"/>
                <a:gd name="connsiteY169" fmla="*/ 1913202 h 10522738"/>
                <a:gd name="connsiteX170" fmla="*/ 1942379 w 11458608"/>
                <a:gd name="connsiteY170" fmla="*/ 1872259 h 10522738"/>
                <a:gd name="connsiteX171" fmla="*/ 1792253 w 11458608"/>
                <a:gd name="connsiteY171" fmla="*/ 1913202 h 10522738"/>
                <a:gd name="connsiteX172" fmla="*/ 1642128 w 11458608"/>
                <a:gd name="connsiteY172" fmla="*/ 1913202 h 10522738"/>
                <a:gd name="connsiteX173" fmla="*/ 1573889 w 11458608"/>
                <a:gd name="connsiteY173" fmla="*/ 1831315 h 10522738"/>
                <a:gd name="connsiteX174" fmla="*/ 1437412 w 11458608"/>
                <a:gd name="connsiteY174" fmla="*/ 1722133 h 10522738"/>
                <a:gd name="connsiteX175" fmla="*/ 1355525 w 11458608"/>
                <a:gd name="connsiteY175" fmla="*/ 1776724 h 10522738"/>
                <a:gd name="connsiteX176" fmla="*/ 1273639 w 11458608"/>
                <a:gd name="connsiteY176" fmla="*/ 1612951 h 10522738"/>
                <a:gd name="connsiteX177" fmla="*/ 1109865 w 11458608"/>
                <a:gd name="connsiteY177" fmla="*/ 1612951 h 10522738"/>
                <a:gd name="connsiteX178" fmla="*/ 1137161 w 11458608"/>
                <a:gd name="connsiteY178" fmla="*/ 1694838 h 10522738"/>
                <a:gd name="connsiteX179" fmla="*/ 1096218 w 11458608"/>
                <a:gd name="connsiteY179" fmla="*/ 1790372 h 10522738"/>
                <a:gd name="connsiteX180" fmla="*/ 1068922 w 11458608"/>
                <a:gd name="connsiteY180" fmla="*/ 1844963 h 10522738"/>
                <a:gd name="connsiteX181" fmla="*/ 932445 w 11458608"/>
                <a:gd name="connsiteY181" fmla="*/ 1735781 h 10522738"/>
                <a:gd name="connsiteX182" fmla="*/ 836910 w 11458608"/>
                <a:gd name="connsiteY182" fmla="*/ 1694838 h 10522738"/>
                <a:gd name="connsiteX183" fmla="*/ 673137 w 11458608"/>
                <a:gd name="connsiteY183" fmla="*/ 1708485 h 10522738"/>
                <a:gd name="connsiteX184" fmla="*/ 645842 w 11458608"/>
                <a:gd name="connsiteY184" fmla="*/ 1817667 h 10522738"/>
                <a:gd name="connsiteX185" fmla="*/ 755024 w 11458608"/>
                <a:gd name="connsiteY185" fmla="*/ 1885906 h 10522738"/>
                <a:gd name="connsiteX186" fmla="*/ 782319 w 11458608"/>
                <a:gd name="connsiteY186" fmla="*/ 2022384 h 10522738"/>
                <a:gd name="connsiteX187" fmla="*/ 987036 w 11458608"/>
                <a:gd name="connsiteY187" fmla="*/ 2104270 h 10522738"/>
                <a:gd name="connsiteX188" fmla="*/ 946092 w 11458608"/>
                <a:gd name="connsiteY188" fmla="*/ 1954145 h 10522738"/>
                <a:gd name="connsiteX189" fmla="*/ 1027979 w 11458608"/>
                <a:gd name="connsiteY189" fmla="*/ 1967793 h 10522738"/>
                <a:gd name="connsiteX190" fmla="*/ 1096218 w 11458608"/>
                <a:gd name="connsiteY190" fmla="*/ 2076975 h 10522738"/>
                <a:gd name="connsiteX191" fmla="*/ 1178104 w 11458608"/>
                <a:gd name="connsiteY191" fmla="*/ 2336282 h 10522738"/>
                <a:gd name="connsiteX192" fmla="*/ 1287286 w 11458608"/>
                <a:gd name="connsiteY192" fmla="*/ 2295339 h 10522738"/>
                <a:gd name="connsiteX193" fmla="*/ 1246343 w 11458608"/>
                <a:gd name="connsiteY193" fmla="*/ 2104270 h 10522738"/>
                <a:gd name="connsiteX194" fmla="*/ 1341877 w 11458608"/>
                <a:gd name="connsiteY194" fmla="*/ 2131566 h 10522738"/>
                <a:gd name="connsiteX195" fmla="*/ 1532946 w 11458608"/>
                <a:gd name="connsiteY195" fmla="*/ 2254396 h 10522738"/>
                <a:gd name="connsiteX196" fmla="*/ 1601185 w 11458608"/>
                <a:gd name="connsiteY196" fmla="*/ 2349930 h 10522738"/>
                <a:gd name="connsiteX197" fmla="*/ 1614833 w 11458608"/>
                <a:gd name="connsiteY197" fmla="*/ 2363578 h 10522738"/>
                <a:gd name="connsiteX198" fmla="*/ 1764958 w 11458608"/>
                <a:gd name="connsiteY198" fmla="*/ 2268044 h 10522738"/>
                <a:gd name="connsiteX199" fmla="*/ 1669424 w 11458608"/>
                <a:gd name="connsiteY199" fmla="*/ 2568294 h 10522738"/>
                <a:gd name="connsiteX200" fmla="*/ 1901436 w 11458608"/>
                <a:gd name="connsiteY200" fmla="*/ 2336282 h 10522738"/>
                <a:gd name="connsiteX201" fmla="*/ 1901436 w 11458608"/>
                <a:gd name="connsiteY201" fmla="*/ 2199805 h 10522738"/>
                <a:gd name="connsiteX202" fmla="*/ 1969674 w 11458608"/>
                <a:gd name="connsiteY202" fmla="*/ 2268044 h 10522738"/>
                <a:gd name="connsiteX203" fmla="*/ 1915083 w 11458608"/>
                <a:gd name="connsiteY203" fmla="*/ 2459112 h 10522738"/>
                <a:gd name="connsiteX204" fmla="*/ 1710367 w 11458608"/>
                <a:gd name="connsiteY204" fmla="*/ 2622885 h 10522738"/>
                <a:gd name="connsiteX205" fmla="*/ 1710367 w 11458608"/>
                <a:gd name="connsiteY205" fmla="*/ 2691124 h 10522738"/>
                <a:gd name="connsiteX206" fmla="*/ 1915083 w 11458608"/>
                <a:gd name="connsiteY206" fmla="*/ 2581942 h 10522738"/>
                <a:gd name="connsiteX207" fmla="*/ 1860492 w 11458608"/>
                <a:gd name="connsiteY207" fmla="*/ 2745715 h 10522738"/>
                <a:gd name="connsiteX208" fmla="*/ 1983322 w 11458608"/>
                <a:gd name="connsiteY208" fmla="*/ 2677476 h 10522738"/>
                <a:gd name="connsiteX209" fmla="*/ 1996970 w 11458608"/>
                <a:gd name="connsiteY209" fmla="*/ 2786659 h 10522738"/>
                <a:gd name="connsiteX210" fmla="*/ 2133447 w 11458608"/>
                <a:gd name="connsiteY210" fmla="*/ 2786659 h 10522738"/>
                <a:gd name="connsiteX211" fmla="*/ 2283573 w 11458608"/>
                <a:gd name="connsiteY211" fmla="*/ 2991375 h 10522738"/>
                <a:gd name="connsiteX212" fmla="*/ 2338164 w 11458608"/>
                <a:gd name="connsiteY212" fmla="*/ 3155148 h 10522738"/>
                <a:gd name="connsiteX213" fmla="*/ 2215334 w 11458608"/>
                <a:gd name="connsiteY213" fmla="*/ 3277978 h 10522738"/>
                <a:gd name="connsiteX214" fmla="*/ 2174391 w 11458608"/>
                <a:gd name="connsiteY214" fmla="*/ 3373512 h 10522738"/>
                <a:gd name="connsiteX215" fmla="*/ 2283573 w 11458608"/>
                <a:gd name="connsiteY215" fmla="*/ 3414456 h 10522738"/>
                <a:gd name="connsiteX216" fmla="*/ 2406403 w 11458608"/>
                <a:gd name="connsiteY216" fmla="*/ 3373512 h 10522738"/>
                <a:gd name="connsiteX217" fmla="*/ 2433698 w 11458608"/>
                <a:gd name="connsiteY217" fmla="*/ 3482694 h 10522738"/>
                <a:gd name="connsiteX218" fmla="*/ 2556528 w 11458608"/>
                <a:gd name="connsiteY218" fmla="*/ 3482694 h 10522738"/>
                <a:gd name="connsiteX219" fmla="*/ 2652062 w 11458608"/>
                <a:gd name="connsiteY219" fmla="*/ 3578229 h 10522738"/>
                <a:gd name="connsiteX220" fmla="*/ 2761245 w 11458608"/>
                <a:gd name="connsiteY220" fmla="*/ 3632820 h 10522738"/>
                <a:gd name="connsiteX221" fmla="*/ 2815836 w 11458608"/>
                <a:gd name="connsiteY221" fmla="*/ 3605524 h 10522738"/>
                <a:gd name="connsiteX222" fmla="*/ 2747597 w 11458608"/>
                <a:gd name="connsiteY222" fmla="*/ 3550933 h 10522738"/>
                <a:gd name="connsiteX223" fmla="*/ 2570176 w 11458608"/>
                <a:gd name="connsiteY223" fmla="*/ 3346217 h 10522738"/>
                <a:gd name="connsiteX224" fmla="*/ 2338164 w 11458608"/>
                <a:gd name="connsiteY224" fmla="*/ 2895841 h 10522738"/>
                <a:gd name="connsiteX225" fmla="*/ 2188039 w 11458608"/>
                <a:gd name="connsiteY225" fmla="*/ 2636533 h 10522738"/>
                <a:gd name="connsiteX226" fmla="*/ 2092504 w 11458608"/>
                <a:gd name="connsiteY226" fmla="*/ 2459112 h 10522738"/>
                <a:gd name="connsiteX227" fmla="*/ 2065209 w 11458608"/>
                <a:gd name="connsiteY227" fmla="*/ 2295339 h 10522738"/>
                <a:gd name="connsiteX228" fmla="*/ 2065209 w 11458608"/>
                <a:gd name="connsiteY228" fmla="*/ 2186157 h 10522738"/>
                <a:gd name="connsiteX229" fmla="*/ 2010618 w 11458608"/>
                <a:gd name="connsiteY229" fmla="*/ 2131566 h 10522738"/>
                <a:gd name="connsiteX230" fmla="*/ 2106152 w 11458608"/>
                <a:gd name="connsiteY230" fmla="*/ 2063327 h 10522738"/>
                <a:gd name="connsiteX231" fmla="*/ 2147095 w 11458608"/>
                <a:gd name="connsiteY231" fmla="*/ 2213453 h 10522738"/>
                <a:gd name="connsiteX232" fmla="*/ 2228982 w 11458608"/>
                <a:gd name="connsiteY232" fmla="*/ 2431817 h 10522738"/>
                <a:gd name="connsiteX233" fmla="*/ 2324516 w 11458608"/>
                <a:gd name="connsiteY233" fmla="*/ 2732067 h 10522738"/>
                <a:gd name="connsiteX234" fmla="*/ 2720301 w 11458608"/>
                <a:gd name="connsiteY234" fmla="*/ 3359865 h 10522738"/>
                <a:gd name="connsiteX235" fmla="*/ 2965961 w 11458608"/>
                <a:gd name="connsiteY235" fmla="*/ 3550933 h 10522738"/>
                <a:gd name="connsiteX236" fmla="*/ 3170677 w 11458608"/>
                <a:gd name="connsiteY236" fmla="*/ 3550933 h 10522738"/>
                <a:gd name="connsiteX237" fmla="*/ 3266212 w 11458608"/>
                <a:gd name="connsiteY237" fmla="*/ 3359865 h 10522738"/>
                <a:gd name="connsiteX238" fmla="*/ 3402689 w 11458608"/>
                <a:gd name="connsiteY238" fmla="*/ 3237035 h 10522738"/>
                <a:gd name="connsiteX239" fmla="*/ 3470928 w 11458608"/>
                <a:gd name="connsiteY239" fmla="*/ 3264330 h 10522738"/>
                <a:gd name="connsiteX240" fmla="*/ 3416337 w 11458608"/>
                <a:gd name="connsiteY240" fmla="*/ 3414456 h 10522738"/>
                <a:gd name="connsiteX241" fmla="*/ 3566462 w 11458608"/>
                <a:gd name="connsiteY241" fmla="*/ 3455399 h 10522738"/>
                <a:gd name="connsiteX242" fmla="*/ 3798474 w 11458608"/>
                <a:gd name="connsiteY242" fmla="*/ 3332569 h 10522738"/>
                <a:gd name="connsiteX243" fmla="*/ 4016839 w 11458608"/>
                <a:gd name="connsiteY243" fmla="*/ 3305273 h 10522738"/>
                <a:gd name="connsiteX244" fmla="*/ 4207907 w 11458608"/>
                <a:gd name="connsiteY244" fmla="*/ 3359865 h 10522738"/>
                <a:gd name="connsiteX245" fmla="*/ 4358033 w 11458608"/>
                <a:gd name="connsiteY245" fmla="*/ 3373512 h 10522738"/>
                <a:gd name="connsiteX246" fmla="*/ 4453567 w 11458608"/>
                <a:gd name="connsiteY246" fmla="*/ 3400808 h 10522738"/>
                <a:gd name="connsiteX247" fmla="*/ 4453567 w 11458608"/>
                <a:gd name="connsiteY247" fmla="*/ 3509990 h 10522738"/>
                <a:gd name="connsiteX248" fmla="*/ 4371680 w 11458608"/>
                <a:gd name="connsiteY248" fmla="*/ 3673763 h 10522738"/>
                <a:gd name="connsiteX249" fmla="*/ 4344385 w 11458608"/>
                <a:gd name="connsiteY249" fmla="*/ 3564581 h 10522738"/>
                <a:gd name="connsiteX250" fmla="*/ 4180612 w 11458608"/>
                <a:gd name="connsiteY250" fmla="*/ 3619172 h 10522738"/>
                <a:gd name="connsiteX251" fmla="*/ 4126021 w 11458608"/>
                <a:gd name="connsiteY251" fmla="*/ 3728354 h 10522738"/>
                <a:gd name="connsiteX252" fmla="*/ 4126021 w 11458608"/>
                <a:gd name="connsiteY252" fmla="*/ 3864832 h 10522738"/>
                <a:gd name="connsiteX253" fmla="*/ 4166964 w 11458608"/>
                <a:gd name="connsiteY253" fmla="*/ 4083196 h 10522738"/>
                <a:gd name="connsiteX254" fmla="*/ 3975895 w 11458608"/>
                <a:gd name="connsiteY254" fmla="*/ 4096844 h 10522738"/>
                <a:gd name="connsiteX255" fmla="*/ 3839418 w 11458608"/>
                <a:gd name="connsiteY255" fmla="*/ 4151435 h 10522738"/>
                <a:gd name="connsiteX256" fmla="*/ 3566462 w 11458608"/>
                <a:gd name="connsiteY256" fmla="*/ 4124139 h 10522738"/>
                <a:gd name="connsiteX257" fmla="*/ 3293507 w 11458608"/>
                <a:gd name="connsiteY257" fmla="*/ 4137787 h 10522738"/>
                <a:gd name="connsiteX258" fmla="*/ 3225268 w 11458608"/>
                <a:gd name="connsiteY258" fmla="*/ 4042253 h 10522738"/>
                <a:gd name="connsiteX259" fmla="*/ 2979609 w 11458608"/>
                <a:gd name="connsiteY259" fmla="*/ 3878479 h 10522738"/>
                <a:gd name="connsiteX260" fmla="*/ 2733949 w 11458608"/>
                <a:gd name="connsiteY260" fmla="*/ 3946718 h 10522738"/>
                <a:gd name="connsiteX261" fmla="*/ 2733949 w 11458608"/>
                <a:gd name="connsiteY261" fmla="*/ 4096844 h 10522738"/>
                <a:gd name="connsiteX262" fmla="*/ 2638415 w 11458608"/>
                <a:gd name="connsiteY262" fmla="*/ 4246969 h 10522738"/>
                <a:gd name="connsiteX263" fmla="*/ 2542880 w 11458608"/>
                <a:gd name="connsiteY263" fmla="*/ 4178730 h 10522738"/>
                <a:gd name="connsiteX264" fmla="*/ 2420050 w 11458608"/>
                <a:gd name="connsiteY264" fmla="*/ 4274265 h 10522738"/>
                <a:gd name="connsiteX265" fmla="*/ 2365459 w 11458608"/>
                <a:gd name="connsiteY265" fmla="*/ 4369799 h 10522738"/>
                <a:gd name="connsiteX266" fmla="*/ 2256277 w 11458608"/>
                <a:gd name="connsiteY266" fmla="*/ 4438038 h 10522738"/>
                <a:gd name="connsiteX267" fmla="*/ 2106152 w 11458608"/>
                <a:gd name="connsiteY267" fmla="*/ 4356151 h 10522738"/>
                <a:gd name="connsiteX268" fmla="*/ 1928731 w 11458608"/>
                <a:gd name="connsiteY268" fmla="*/ 4424390 h 10522738"/>
                <a:gd name="connsiteX269" fmla="*/ 1492003 w 11458608"/>
                <a:gd name="connsiteY269" fmla="*/ 4547220 h 10522738"/>
                <a:gd name="connsiteX270" fmla="*/ 1369173 w 11458608"/>
                <a:gd name="connsiteY270" fmla="*/ 4642754 h 10522738"/>
                <a:gd name="connsiteX271" fmla="*/ 1287286 w 11458608"/>
                <a:gd name="connsiteY271" fmla="*/ 4874766 h 10522738"/>
                <a:gd name="connsiteX272" fmla="*/ 1137161 w 11458608"/>
                <a:gd name="connsiteY272" fmla="*/ 4970300 h 10522738"/>
                <a:gd name="connsiteX273" fmla="*/ 1123513 w 11458608"/>
                <a:gd name="connsiteY273" fmla="*/ 5065835 h 10522738"/>
                <a:gd name="connsiteX274" fmla="*/ 1000683 w 11458608"/>
                <a:gd name="connsiteY274" fmla="*/ 4997596 h 10522738"/>
                <a:gd name="connsiteX275" fmla="*/ 905149 w 11458608"/>
                <a:gd name="connsiteY275" fmla="*/ 5065835 h 10522738"/>
                <a:gd name="connsiteX276" fmla="*/ 795967 w 11458608"/>
                <a:gd name="connsiteY276" fmla="*/ 5202312 h 10522738"/>
                <a:gd name="connsiteX277" fmla="*/ 645842 w 11458608"/>
                <a:gd name="connsiteY277" fmla="*/ 5147721 h 10522738"/>
                <a:gd name="connsiteX278" fmla="*/ 468421 w 11458608"/>
                <a:gd name="connsiteY278" fmla="*/ 5120426 h 10522738"/>
                <a:gd name="connsiteX279" fmla="*/ 291000 w 11458608"/>
                <a:gd name="connsiteY279" fmla="*/ 5011244 h 10522738"/>
                <a:gd name="connsiteX280" fmla="*/ 195465 w 11458608"/>
                <a:gd name="connsiteY280" fmla="*/ 4929357 h 10522738"/>
                <a:gd name="connsiteX281" fmla="*/ 99931 w 11458608"/>
                <a:gd name="connsiteY281" fmla="*/ 4929357 h 10522738"/>
                <a:gd name="connsiteX282" fmla="*/ 58988 w 11458608"/>
                <a:gd name="connsiteY282" fmla="*/ 4943005 h 10522738"/>
                <a:gd name="connsiteX283" fmla="*/ 45340 w 11458608"/>
                <a:gd name="connsiteY283" fmla="*/ 4956653 h 10522738"/>
                <a:gd name="connsiteX284" fmla="*/ 45340 w 11458608"/>
                <a:gd name="connsiteY284" fmla="*/ 5229608 h 10522738"/>
                <a:gd name="connsiteX285" fmla="*/ 45340 w 11458608"/>
                <a:gd name="connsiteY285" fmla="*/ 7072056 h 10522738"/>
                <a:gd name="connsiteX286" fmla="*/ 45340 w 11458608"/>
                <a:gd name="connsiteY286" fmla="*/ 7740796 h 10522738"/>
                <a:gd name="connsiteX287" fmla="*/ 18045 w 11458608"/>
                <a:gd name="connsiteY287" fmla="*/ 9119220 h 10522738"/>
                <a:gd name="connsiteX288" fmla="*/ 31692 w 11458608"/>
                <a:gd name="connsiteY288" fmla="*/ 9610539 h 10522738"/>
                <a:gd name="connsiteX289" fmla="*/ 31692 w 11458608"/>
                <a:gd name="connsiteY289" fmla="*/ 9733369 h 10522738"/>
                <a:gd name="connsiteX290" fmla="*/ 43780 w 11458608"/>
                <a:gd name="connsiteY290" fmla="*/ 10474377 h 10522738"/>
                <a:gd name="connsiteX291" fmla="*/ 583842 w 11458608"/>
                <a:gd name="connsiteY291" fmla="*/ 10522080 h 10522738"/>
                <a:gd name="connsiteX292" fmla="*/ 1712056 w 11458608"/>
                <a:gd name="connsiteY292" fmla="*/ 10502063 h 10522738"/>
                <a:gd name="connsiteX293" fmla="*/ 5190545 w 11458608"/>
                <a:gd name="connsiteY293" fmla="*/ 10500503 h 10522738"/>
                <a:gd name="connsiteX294" fmla="*/ 7101233 w 11458608"/>
                <a:gd name="connsiteY294" fmla="*/ 9637835 h 10522738"/>
                <a:gd name="connsiteX295" fmla="*/ 10144683 w 11458608"/>
                <a:gd name="connsiteY295" fmla="*/ 9610539 h 10522738"/>
                <a:gd name="connsiteX296" fmla="*/ 11072731 w 11458608"/>
                <a:gd name="connsiteY296" fmla="*/ 9583244 h 10522738"/>
                <a:gd name="connsiteX297" fmla="*/ 11441221 w 11458608"/>
                <a:gd name="connsiteY297" fmla="*/ 9583244 h 10522738"/>
                <a:gd name="connsiteX298" fmla="*/ 11400277 w 11458608"/>
                <a:gd name="connsiteY298" fmla="*/ 9378527 h 10522738"/>
                <a:gd name="connsiteX299" fmla="*/ 11413925 w 11458608"/>
                <a:gd name="connsiteY299" fmla="*/ 9269345 h 10522738"/>
                <a:gd name="connsiteX300" fmla="*/ 11291095 w 11458608"/>
                <a:gd name="connsiteY300" fmla="*/ 9105572 h 10522738"/>
                <a:gd name="connsiteX301" fmla="*/ 11222856 w 11458608"/>
                <a:gd name="connsiteY301" fmla="*/ 8887208 h 10522738"/>
                <a:gd name="connsiteX302" fmla="*/ 11181913 w 11458608"/>
                <a:gd name="connsiteY302" fmla="*/ 8723435 h 10522738"/>
                <a:gd name="connsiteX303" fmla="*/ 10990845 w 11458608"/>
                <a:gd name="connsiteY303" fmla="*/ 8505070 h 10522738"/>
                <a:gd name="connsiteX304" fmla="*/ 10731537 w 11458608"/>
                <a:gd name="connsiteY304" fmla="*/ 8450479 h 10522738"/>
                <a:gd name="connsiteX305" fmla="*/ 10622355 w 11458608"/>
                <a:gd name="connsiteY305" fmla="*/ 8286706 h 10522738"/>
                <a:gd name="connsiteX306" fmla="*/ 10444934 w 11458608"/>
                <a:gd name="connsiteY306" fmla="*/ 8109285 h 10522738"/>
                <a:gd name="connsiteX307" fmla="*/ 10322104 w 11458608"/>
                <a:gd name="connsiteY307" fmla="*/ 8041047 h 10522738"/>
                <a:gd name="connsiteX308" fmla="*/ 10171979 w 11458608"/>
                <a:gd name="connsiteY308" fmla="*/ 7945512 h 10522738"/>
                <a:gd name="connsiteX309" fmla="*/ 9871728 w 11458608"/>
                <a:gd name="connsiteY309" fmla="*/ 7918217 h 10522738"/>
                <a:gd name="connsiteX310" fmla="*/ 9667012 w 11458608"/>
                <a:gd name="connsiteY310" fmla="*/ 7809035 h 10522738"/>
                <a:gd name="connsiteX311" fmla="*/ 9407704 w 11458608"/>
                <a:gd name="connsiteY311" fmla="*/ 7713500 h 10522738"/>
                <a:gd name="connsiteX312" fmla="*/ 9339465 w 11458608"/>
                <a:gd name="connsiteY312" fmla="*/ 7549727 h 10522738"/>
                <a:gd name="connsiteX313" fmla="*/ 9216636 w 11458608"/>
                <a:gd name="connsiteY313" fmla="*/ 7413250 h 10522738"/>
                <a:gd name="connsiteX314" fmla="*/ 8889089 w 11458608"/>
                <a:gd name="connsiteY314" fmla="*/ 7263124 h 10522738"/>
                <a:gd name="connsiteX315" fmla="*/ 8588839 w 11458608"/>
                <a:gd name="connsiteY315" fmla="*/ 7003817 h 10522738"/>
                <a:gd name="connsiteX316" fmla="*/ 8124815 w 11458608"/>
                <a:gd name="connsiteY316" fmla="*/ 6485202 h 10522738"/>
                <a:gd name="connsiteX317" fmla="*/ 7647143 w 11458608"/>
                <a:gd name="connsiteY317" fmla="*/ 6007530 h 10522738"/>
                <a:gd name="connsiteX0" fmla="*/ 7653737 w 11465202"/>
                <a:gd name="connsiteY0" fmla="*/ 6007530 h 10531269"/>
                <a:gd name="connsiteX1" fmla="*/ 7503612 w 11465202"/>
                <a:gd name="connsiteY1" fmla="*/ 5830109 h 10531269"/>
                <a:gd name="connsiteX2" fmla="*/ 7353486 w 11465202"/>
                <a:gd name="connsiteY2" fmla="*/ 5761870 h 10531269"/>
                <a:gd name="connsiteX3" fmla="*/ 7189713 w 11465202"/>
                <a:gd name="connsiteY3" fmla="*/ 5611745 h 10531269"/>
                <a:gd name="connsiteX4" fmla="*/ 7012292 w 11465202"/>
                <a:gd name="connsiteY4" fmla="*/ 5502563 h 10531269"/>
                <a:gd name="connsiteX5" fmla="*/ 6752985 w 11465202"/>
                <a:gd name="connsiteY5" fmla="*/ 5475267 h 10531269"/>
                <a:gd name="connsiteX6" fmla="*/ 6534621 w 11465202"/>
                <a:gd name="connsiteY6" fmla="*/ 5379733 h 10531269"/>
                <a:gd name="connsiteX7" fmla="*/ 6357200 w 11465202"/>
                <a:gd name="connsiteY7" fmla="*/ 5175017 h 10531269"/>
                <a:gd name="connsiteX8" fmla="*/ 6138836 w 11465202"/>
                <a:gd name="connsiteY8" fmla="*/ 5038539 h 10531269"/>
                <a:gd name="connsiteX9" fmla="*/ 6097892 w 11465202"/>
                <a:gd name="connsiteY9" fmla="*/ 4915709 h 10531269"/>
                <a:gd name="connsiteX10" fmla="*/ 6002358 w 11465202"/>
                <a:gd name="connsiteY10" fmla="*/ 4820175 h 10531269"/>
                <a:gd name="connsiteX11" fmla="*/ 5865880 w 11465202"/>
                <a:gd name="connsiteY11" fmla="*/ 4943005 h 10531269"/>
                <a:gd name="connsiteX12" fmla="*/ 5620221 w 11465202"/>
                <a:gd name="connsiteY12" fmla="*/ 4874766 h 10531269"/>
                <a:gd name="connsiteX13" fmla="*/ 5442800 w 11465202"/>
                <a:gd name="connsiteY13" fmla="*/ 4861118 h 10531269"/>
                <a:gd name="connsiteX14" fmla="*/ 5360913 w 11465202"/>
                <a:gd name="connsiteY14" fmla="*/ 4670050 h 10531269"/>
                <a:gd name="connsiteX15" fmla="*/ 5265379 w 11465202"/>
                <a:gd name="connsiteY15" fmla="*/ 4506276 h 10531269"/>
                <a:gd name="connsiteX16" fmla="*/ 5265379 w 11465202"/>
                <a:gd name="connsiteY16" fmla="*/ 4369799 h 10531269"/>
                <a:gd name="connsiteX17" fmla="*/ 5142549 w 11465202"/>
                <a:gd name="connsiteY17" fmla="*/ 4233321 h 10531269"/>
                <a:gd name="connsiteX18" fmla="*/ 4924185 w 11465202"/>
                <a:gd name="connsiteY18" fmla="*/ 4151435 h 10531269"/>
                <a:gd name="connsiteX19" fmla="*/ 4733116 w 11465202"/>
                <a:gd name="connsiteY19" fmla="*/ 4083196 h 10531269"/>
                <a:gd name="connsiteX20" fmla="*/ 4487456 w 11465202"/>
                <a:gd name="connsiteY20" fmla="*/ 4083196 h 10531269"/>
                <a:gd name="connsiteX21" fmla="*/ 4391922 w 11465202"/>
                <a:gd name="connsiteY21" fmla="*/ 3919423 h 10531269"/>
                <a:gd name="connsiteX22" fmla="*/ 4405570 w 11465202"/>
                <a:gd name="connsiteY22" fmla="*/ 3823888 h 10531269"/>
                <a:gd name="connsiteX23" fmla="*/ 4623934 w 11465202"/>
                <a:gd name="connsiteY23" fmla="*/ 3782945 h 10531269"/>
                <a:gd name="connsiteX24" fmla="*/ 4801355 w 11465202"/>
                <a:gd name="connsiteY24" fmla="*/ 3769297 h 10531269"/>
                <a:gd name="connsiteX25" fmla="*/ 4855946 w 11465202"/>
                <a:gd name="connsiteY25" fmla="*/ 3714706 h 10531269"/>
                <a:gd name="connsiteX26" fmla="*/ 4760412 w 11465202"/>
                <a:gd name="connsiteY26" fmla="*/ 3673763 h 10531269"/>
                <a:gd name="connsiteX27" fmla="*/ 4678525 w 11465202"/>
                <a:gd name="connsiteY27" fmla="*/ 3632820 h 10531269"/>
                <a:gd name="connsiteX28" fmla="*/ 4678525 w 11465202"/>
                <a:gd name="connsiteY28" fmla="*/ 3550933 h 10531269"/>
                <a:gd name="connsiteX29" fmla="*/ 4582991 w 11465202"/>
                <a:gd name="connsiteY29" fmla="*/ 3578229 h 10531269"/>
                <a:gd name="connsiteX30" fmla="*/ 4542047 w 11465202"/>
                <a:gd name="connsiteY30" fmla="*/ 3509990 h 10531269"/>
                <a:gd name="connsiteX31" fmla="*/ 4651230 w 11465202"/>
                <a:gd name="connsiteY31" fmla="*/ 3359865 h 10531269"/>
                <a:gd name="connsiteX32" fmla="*/ 4801355 w 11465202"/>
                <a:gd name="connsiteY32" fmla="*/ 3469047 h 10531269"/>
                <a:gd name="connsiteX33" fmla="*/ 4951480 w 11465202"/>
                <a:gd name="connsiteY33" fmla="*/ 3496342 h 10531269"/>
                <a:gd name="connsiteX34" fmla="*/ 5047015 w 11465202"/>
                <a:gd name="connsiteY34" fmla="*/ 3537285 h 10531269"/>
                <a:gd name="connsiteX35" fmla="*/ 5128901 w 11465202"/>
                <a:gd name="connsiteY35" fmla="*/ 3564581 h 10531269"/>
                <a:gd name="connsiteX36" fmla="*/ 5115253 w 11465202"/>
                <a:gd name="connsiteY36" fmla="*/ 3769297 h 10531269"/>
                <a:gd name="connsiteX37" fmla="*/ 5333618 w 11465202"/>
                <a:gd name="connsiteY37" fmla="*/ 3796593 h 10531269"/>
                <a:gd name="connsiteX38" fmla="*/ 5360913 w 11465202"/>
                <a:gd name="connsiteY38" fmla="*/ 3714706 h 10531269"/>
                <a:gd name="connsiteX39" fmla="*/ 5238083 w 11465202"/>
                <a:gd name="connsiteY39" fmla="*/ 3632820 h 10531269"/>
                <a:gd name="connsiteX40" fmla="*/ 5279027 w 11465202"/>
                <a:gd name="connsiteY40" fmla="*/ 3591876 h 10531269"/>
                <a:gd name="connsiteX41" fmla="*/ 5442800 w 11465202"/>
                <a:gd name="connsiteY41" fmla="*/ 3605524 h 10531269"/>
                <a:gd name="connsiteX42" fmla="*/ 5606573 w 11465202"/>
                <a:gd name="connsiteY42" fmla="*/ 3578229 h 10531269"/>
                <a:gd name="connsiteX43" fmla="*/ 5811289 w 11465202"/>
                <a:gd name="connsiteY43" fmla="*/ 3591876 h 10531269"/>
                <a:gd name="connsiteX44" fmla="*/ 5715755 w 11465202"/>
                <a:gd name="connsiteY44" fmla="*/ 3373512 h 10531269"/>
                <a:gd name="connsiteX45" fmla="*/ 5702107 w 11465202"/>
                <a:gd name="connsiteY45" fmla="*/ 3155148 h 10531269"/>
                <a:gd name="connsiteX46" fmla="*/ 5743050 w 11465202"/>
                <a:gd name="connsiteY46" fmla="*/ 3032318 h 10531269"/>
                <a:gd name="connsiteX47" fmla="*/ 5824937 w 11465202"/>
                <a:gd name="connsiteY47" fmla="*/ 3196091 h 10531269"/>
                <a:gd name="connsiteX48" fmla="*/ 5865880 w 11465202"/>
                <a:gd name="connsiteY48" fmla="*/ 3018670 h 10531269"/>
                <a:gd name="connsiteX49" fmla="*/ 6043301 w 11465202"/>
                <a:gd name="connsiteY49" fmla="*/ 2936784 h 10531269"/>
                <a:gd name="connsiteX50" fmla="*/ 6138836 w 11465202"/>
                <a:gd name="connsiteY50" fmla="*/ 2622885 h 10531269"/>
                <a:gd name="connsiteX51" fmla="*/ 6097892 w 11465202"/>
                <a:gd name="connsiteY51" fmla="*/ 2363578 h 10531269"/>
                <a:gd name="connsiteX52" fmla="*/ 6288961 w 11465202"/>
                <a:gd name="connsiteY52" fmla="*/ 2172509 h 10531269"/>
                <a:gd name="connsiteX53" fmla="*/ 6329904 w 11465202"/>
                <a:gd name="connsiteY53" fmla="*/ 2349930 h 10531269"/>
                <a:gd name="connsiteX54" fmla="*/ 6329904 w 11465202"/>
                <a:gd name="connsiteY54" fmla="*/ 2513703 h 10531269"/>
                <a:gd name="connsiteX55" fmla="*/ 6316256 w 11465202"/>
                <a:gd name="connsiteY55" fmla="*/ 2691124 h 10531269"/>
                <a:gd name="connsiteX56" fmla="*/ 6439086 w 11465202"/>
                <a:gd name="connsiteY56" fmla="*/ 2813954 h 10531269"/>
                <a:gd name="connsiteX57" fmla="*/ 6548268 w 11465202"/>
                <a:gd name="connsiteY57" fmla="*/ 2909488 h 10531269"/>
                <a:gd name="connsiteX58" fmla="*/ 6534621 w 11465202"/>
                <a:gd name="connsiteY58" fmla="*/ 2732067 h 10531269"/>
                <a:gd name="connsiteX59" fmla="*/ 6684746 w 11465202"/>
                <a:gd name="connsiteY59" fmla="*/ 2813954 h 10531269"/>
                <a:gd name="connsiteX60" fmla="*/ 6534621 w 11465202"/>
                <a:gd name="connsiteY60" fmla="*/ 2581942 h 10531269"/>
                <a:gd name="connsiteX61" fmla="*/ 6411791 w 11465202"/>
                <a:gd name="connsiteY61" fmla="*/ 2609238 h 10531269"/>
                <a:gd name="connsiteX62" fmla="*/ 6425439 w 11465202"/>
                <a:gd name="connsiteY62" fmla="*/ 2486408 h 10531269"/>
                <a:gd name="connsiteX63" fmla="*/ 6630155 w 11465202"/>
                <a:gd name="connsiteY63" fmla="*/ 2513703 h 10531269"/>
                <a:gd name="connsiteX64" fmla="*/ 6480030 w 11465202"/>
                <a:gd name="connsiteY64" fmla="*/ 2363578 h 10531269"/>
                <a:gd name="connsiteX65" fmla="*/ 6493677 w 11465202"/>
                <a:gd name="connsiteY65" fmla="*/ 2145214 h 10531269"/>
                <a:gd name="connsiteX66" fmla="*/ 6589212 w 11465202"/>
                <a:gd name="connsiteY66" fmla="*/ 1995088 h 10531269"/>
                <a:gd name="connsiteX67" fmla="*/ 6752985 w 11465202"/>
                <a:gd name="connsiteY67" fmla="*/ 2213453 h 10531269"/>
                <a:gd name="connsiteX68" fmla="*/ 6944053 w 11465202"/>
                <a:gd name="connsiteY68" fmla="*/ 2268044 h 10531269"/>
                <a:gd name="connsiteX69" fmla="*/ 7066883 w 11465202"/>
                <a:gd name="connsiteY69" fmla="*/ 2281691 h 10531269"/>
                <a:gd name="connsiteX70" fmla="*/ 6984997 w 11465202"/>
                <a:gd name="connsiteY70" fmla="*/ 2131566 h 10531269"/>
                <a:gd name="connsiteX71" fmla="*/ 6752985 w 11465202"/>
                <a:gd name="connsiteY71" fmla="*/ 2036032 h 10531269"/>
                <a:gd name="connsiteX72" fmla="*/ 6630155 w 11465202"/>
                <a:gd name="connsiteY72" fmla="*/ 1858611 h 10531269"/>
                <a:gd name="connsiteX73" fmla="*/ 6384495 w 11465202"/>
                <a:gd name="connsiteY73" fmla="*/ 1681190 h 10531269"/>
                <a:gd name="connsiteX74" fmla="*/ 6261665 w 11465202"/>
                <a:gd name="connsiteY74" fmla="*/ 1763076 h 10531269"/>
                <a:gd name="connsiteX75" fmla="*/ 6084244 w 11465202"/>
                <a:gd name="connsiteY75" fmla="*/ 1599303 h 10531269"/>
                <a:gd name="connsiteX76" fmla="*/ 6016006 w 11465202"/>
                <a:gd name="connsiteY76" fmla="*/ 1394587 h 10531269"/>
                <a:gd name="connsiteX77" fmla="*/ 5893176 w 11465202"/>
                <a:gd name="connsiteY77" fmla="*/ 1203518 h 10531269"/>
                <a:gd name="connsiteX78" fmla="*/ 5865880 w 11465202"/>
                <a:gd name="connsiteY78" fmla="*/ 1094336 h 10531269"/>
                <a:gd name="connsiteX79" fmla="*/ 5975062 w 11465202"/>
                <a:gd name="connsiteY79" fmla="*/ 1094336 h 10531269"/>
                <a:gd name="connsiteX80" fmla="*/ 6193427 w 11465202"/>
                <a:gd name="connsiteY80" fmla="*/ 1176223 h 10531269"/>
                <a:gd name="connsiteX81" fmla="*/ 6411791 w 11465202"/>
                <a:gd name="connsiteY81" fmla="*/ 1107984 h 10531269"/>
                <a:gd name="connsiteX82" fmla="*/ 6561916 w 11465202"/>
                <a:gd name="connsiteY82" fmla="*/ 971506 h 10531269"/>
                <a:gd name="connsiteX83" fmla="*/ 6643803 w 11465202"/>
                <a:gd name="connsiteY83" fmla="*/ 916915 h 10531269"/>
                <a:gd name="connsiteX84" fmla="*/ 6671098 w 11465202"/>
                <a:gd name="connsiteY84" fmla="*/ 998802 h 10531269"/>
                <a:gd name="connsiteX85" fmla="*/ 6630155 w 11465202"/>
                <a:gd name="connsiteY85" fmla="*/ 1094336 h 10531269"/>
                <a:gd name="connsiteX86" fmla="*/ 6793928 w 11465202"/>
                <a:gd name="connsiteY86" fmla="*/ 1217166 h 10531269"/>
                <a:gd name="connsiteX87" fmla="*/ 6944053 w 11465202"/>
                <a:gd name="connsiteY87" fmla="*/ 1148927 h 10531269"/>
                <a:gd name="connsiteX88" fmla="*/ 7080531 w 11465202"/>
                <a:gd name="connsiteY88" fmla="*/ 1135279 h 10531269"/>
                <a:gd name="connsiteX89" fmla="*/ 7094179 w 11465202"/>
                <a:gd name="connsiteY89" fmla="*/ 957859 h 10531269"/>
                <a:gd name="connsiteX90" fmla="*/ 6944053 w 11465202"/>
                <a:gd name="connsiteY90" fmla="*/ 957859 h 10531269"/>
                <a:gd name="connsiteX91" fmla="*/ 6793928 w 11465202"/>
                <a:gd name="connsiteY91" fmla="*/ 1012450 h 10531269"/>
                <a:gd name="connsiteX92" fmla="*/ 6793928 w 11465202"/>
                <a:gd name="connsiteY92" fmla="*/ 835029 h 10531269"/>
                <a:gd name="connsiteX93" fmla="*/ 6971349 w 11465202"/>
                <a:gd name="connsiteY93" fmla="*/ 739494 h 10531269"/>
                <a:gd name="connsiteX94" fmla="*/ 7312543 w 11465202"/>
                <a:gd name="connsiteY94" fmla="*/ 684903 h 10531269"/>
                <a:gd name="connsiteX95" fmla="*/ 7489964 w 11465202"/>
                <a:gd name="connsiteY95" fmla="*/ 521130 h 10531269"/>
                <a:gd name="connsiteX96" fmla="*/ 7626441 w 11465202"/>
                <a:gd name="connsiteY96" fmla="*/ 425596 h 10531269"/>
                <a:gd name="connsiteX97" fmla="*/ 7844806 w 11465202"/>
                <a:gd name="connsiteY97" fmla="*/ 425596 h 10531269"/>
                <a:gd name="connsiteX98" fmla="*/ 7967636 w 11465202"/>
                <a:gd name="connsiteY98" fmla="*/ 289118 h 10531269"/>
                <a:gd name="connsiteX99" fmla="*/ 8186000 w 11465202"/>
                <a:gd name="connsiteY99" fmla="*/ 234527 h 10531269"/>
                <a:gd name="connsiteX100" fmla="*/ 7994931 w 11465202"/>
                <a:gd name="connsiteY100" fmla="*/ 138993 h 10531269"/>
                <a:gd name="connsiteX101" fmla="*/ 7858453 w 11465202"/>
                <a:gd name="connsiteY101" fmla="*/ 43459 h 10531269"/>
                <a:gd name="connsiteX102" fmla="*/ 7421725 w 11465202"/>
                <a:gd name="connsiteY102" fmla="*/ 2515 h 10531269"/>
                <a:gd name="connsiteX103" fmla="*/ 7435373 w 11465202"/>
                <a:gd name="connsiteY103" fmla="*/ 111697 h 10531269"/>
                <a:gd name="connsiteX104" fmla="*/ 7312543 w 11465202"/>
                <a:gd name="connsiteY104" fmla="*/ 152641 h 10531269"/>
                <a:gd name="connsiteX105" fmla="*/ 7135122 w 11465202"/>
                <a:gd name="connsiteY105" fmla="*/ 207232 h 10531269"/>
                <a:gd name="connsiteX106" fmla="*/ 6944053 w 11465202"/>
                <a:gd name="connsiteY106" fmla="*/ 248175 h 10531269"/>
                <a:gd name="connsiteX107" fmla="*/ 6944053 w 11465202"/>
                <a:gd name="connsiteY107" fmla="*/ 152641 h 10531269"/>
                <a:gd name="connsiteX108" fmla="*/ 7053236 w 11465202"/>
                <a:gd name="connsiteY108" fmla="*/ 84402 h 10531269"/>
                <a:gd name="connsiteX109" fmla="*/ 7053236 w 11465202"/>
                <a:gd name="connsiteY109" fmla="*/ 29811 h 10531269"/>
                <a:gd name="connsiteX110" fmla="*/ 6875815 w 11465202"/>
                <a:gd name="connsiteY110" fmla="*/ 98050 h 10531269"/>
                <a:gd name="connsiteX111" fmla="*/ 6834871 w 11465202"/>
                <a:gd name="connsiteY111" fmla="*/ 166288 h 10531269"/>
                <a:gd name="connsiteX112" fmla="*/ 6821224 w 11465202"/>
                <a:gd name="connsiteY112" fmla="*/ 261823 h 10531269"/>
                <a:gd name="connsiteX113" fmla="*/ 6725689 w 11465202"/>
                <a:gd name="connsiteY113" fmla="*/ 248175 h 10531269"/>
                <a:gd name="connsiteX114" fmla="*/ 6630155 w 11465202"/>
                <a:gd name="connsiteY114" fmla="*/ 248175 h 10531269"/>
                <a:gd name="connsiteX115" fmla="*/ 6480030 w 11465202"/>
                <a:gd name="connsiteY115" fmla="*/ 357357 h 10531269"/>
                <a:gd name="connsiteX116" fmla="*/ 6452734 w 11465202"/>
                <a:gd name="connsiteY116" fmla="*/ 357357 h 10531269"/>
                <a:gd name="connsiteX117" fmla="*/ 6398143 w 11465202"/>
                <a:gd name="connsiteY117" fmla="*/ 302766 h 10531269"/>
                <a:gd name="connsiteX118" fmla="*/ 6193427 w 11465202"/>
                <a:gd name="connsiteY118" fmla="*/ 330062 h 10531269"/>
                <a:gd name="connsiteX119" fmla="*/ 6002358 w 11465202"/>
                <a:gd name="connsiteY119" fmla="*/ 330062 h 10531269"/>
                <a:gd name="connsiteX120" fmla="*/ 5947767 w 11465202"/>
                <a:gd name="connsiteY120" fmla="*/ 371005 h 10531269"/>
                <a:gd name="connsiteX121" fmla="*/ 5674812 w 11465202"/>
                <a:gd name="connsiteY121" fmla="*/ 316414 h 10531269"/>
                <a:gd name="connsiteX122" fmla="*/ 5470095 w 11465202"/>
                <a:gd name="connsiteY122" fmla="*/ 493835 h 10531269"/>
                <a:gd name="connsiteX123" fmla="*/ 5456447 w 11465202"/>
                <a:gd name="connsiteY123" fmla="*/ 657608 h 10531269"/>
                <a:gd name="connsiteX124" fmla="*/ 5319970 w 11465202"/>
                <a:gd name="connsiteY124" fmla="*/ 712199 h 10531269"/>
                <a:gd name="connsiteX125" fmla="*/ 5306322 w 11465202"/>
                <a:gd name="connsiteY125" fmla="*/ 603017 h 10531269"/>
                <a:gd name="connsiteX126" fmla="*/ 5087958 w 11465202"/>
                <a:gd name="connsiteY126" fmla="*/ 725847 h 10531269"/>
                <a:gd name="connsiteX127" fmla="*/ 4965128 w 11465202"/>
                <a:gd name="connsiteY127" fmla="*/ 794085 h 10531269"/>
                <a:gd name="connsiteX128" fmla="*/ 4815003 w 11465202"/>
                <a:gd name="connsiteY128" fmla="*/ 794085 h 10531269"/>
                <a:gd name="connsiteX129" fmla="*/ 4815003 w 11465202"/>
                <a:gd name="connsiteY129" fmla="*/ 944211 h 10531269"/>
                <a:gd name="connsiteX130" fmla="*/ 4746764 w 11465202"/>
                <a:gd name="connsiteY130" fmla="*/ 1094336 h 10531269"/>
                <a:gd name="connsiteX131" fmla="*/ 4651230 w 11465202"/>
                <a:gd name="connsiteY131" fmla="*/ 1176223 h 10531269"/>
                <a:gd name="connsiteX132" fmla="*/ 4623934 w 11465202"/>
                <a:gd name="connsiteY132" fmla="*/ 1107984 h 10531269"/>
                <a:gd name="connsiteX133" fmla="*/ 4705821 w 11465202"/>
                <a:gd name="connsiteY133" fmla="*/ 998802 h 10531269"/>
                <a:gd name="connsiteX134" fmla="*/ 4610286 w 11465202"/>
                <a:gd name="connsiteY134" fmla="*/ 944211 h 10531269"/>
                <a:gd name="connsiteX135" fmla="*/ 4555695 w 11465202"/>
                <a:gd name="connsiteY135" fmla="*/ 848676 h 10531269"/>
                <a:gd name="connsiteX136" fmla="*/ 4405570 w 11465202"/>
                <a:gd name="connsiteY136" fmla="*/ 957859 h 10531269"/>
                <a:gd name="connsiteX137" fmla="*/ 4269092 w 11465202"/>
                <a:gd name="connsiteY137" fmla="*/ 957859 h 10531269"/>
                <a:gd name="connsiteX138" fmla="*/ 4159910 w 11465202"/>
                <a:gd name="connsiteY138" fmla="*/ 1053393 h 10531269"/>
                <a:gd name="connsiteX139" fmla="*/ 4064376 w 11465202"/>
                <a:gd name="connsiteY139" fmla="*/ 1148927 h 10531269"/>
                <a:gd name="connsiteX140" fmla="*/ 3996137 w 11465202"/>
                <a:gd name="connsiteY140" fmla="*/ 1203518 h 10531269"/>
                <a:gd name="connsiteX141" fmla="*/ 3982489 w 11465202"/>
                <a:gd name="connsiteY141" fmla="*/ 1094336 h 10531269"/>
                <a:gd name="connsiteX142" fmla="*/ 3818716 w 11465202"/>
                <a:gd name="connsiteY142" fmla="*/ 1107984 h 10531269"/>
                <a:gd name="connsiteX143" fmla="*/ 3614000 w 11465202"/>
                <a:gd name="connsiteY143" fmla="*/ 1107984 h 10531269"/>
                <a:gd name="connsiteX144" fmla="*/ 3381988 w 11465202"/>
                <a:gd name="connsiteY144" fmla="*/ 1121632 h 10531269"/>
                <a:gd name="connsiteX145" fmla="*/ 3204567 w 11465202"/>
                <a:gd name="connsiteY145" fmla="*/ 1203518 h 10531269"/>
                <a:gd name="connsiteX146" fmla="*/ 3136328 w 11465202"/>
                <a:gd name="connsiteY146" fmla="*/ 1326348 h 10531269"/>
                <a:gd name="connsiteX147" fmla="*/ 3040794 w 11465202"/>
                <a:gd name="connsiteY147" fmla="*/ 1408235 h 10531269"/>
                <a:gd name="connsiteX148" fmla="*/ 2890668 w 11465202"/>
                <a:gd name="connsiteY148" fmla="*/ 1326348 h 10531269"/>
                <a:gd name="connsiteX149" fmla="*/ 2863373 w 11465202"/>
                <a:gd name="connsiteY149" fmla="*/ 1148927 h 10531269"/>
                <a:gd name="connsiteX150" fmla="*/ 2740543 w 11465202"/>
                <a:gd name="connsiteY150" fmla="*/ 971506 h 10531269"/>
                <a:gd name="connsiteX151" fmla="*/ 2699600 w 11465202"/>
                <a:gd name="connsiteY151" fmla="*/ 1121632 h 10531269"/>
                <a:gd name="connsiteX152" fmla="*/ 2726895 w 11465202"/>
                <a:gd name="connsiteY152" fmla="*/ 1285405 h 10531269"/>
                <a:gd name="connsiteX153" fmla="*/ 2767839 w 11465202"/>
                <a:gd name="connsiteY153" fmla="*/ 1490121 h 10531269"/>
                <a:gd name="connsiteX154" fmla="*/ 2808782 w 11465202"/>
                <a:gd name="connsiteY154" fmla="*/ 1612951 h 10531269"/>
                <a:gd name="connsiteX155" fmla="*/ 2795134 w 11465202"/>
                <a:gd name="connsiteY155" fmla="*/ 1708485 h 10531269"/>
                <a:gd name="connsiteX156" fmla="*/ 2617713 w 11465202"/>
                <a:gd name="connsiteY156" fmla="*/ 1844963 h 10531269"/>
                <a:gd name="connsiteX157" fmla="*/ 2426644 w 11465202"/>
                <a:gd name="connsiteY157" fmla="*/ 1940497 h 10531269"/>
                <a:gd name="connsiteX158" fmla="*/ 2494883 w 11465202"/>
                <a:gd name="connsiteY158" fmla="*/ 1817667 h 10531269"/>
                <a:gd name="connsiteX159" fmla="*/ 2658656 w 11465202"/>
                <a:gd name="connsiteY159" fmla="*/ 1694838 h 10531269"/>
                <a:gd name="connsiteX160" fmla="*/ 2658656 w 11465202"/>
                <a:gd name="connsiteY160" fmla="*/ 1544712 h 10531269"/>
                <a:gd name="connsiteX161" fmla="*/ 2617713 w 11465202"/>
                <a:gd name="connsiteY161" fmla="*/ 1312700 h 10531269"/>
                <a:gd name="connsiteX162" fmla="*/ 2563122 w 11465202"/>
                <a:gd name="connsiteY162" fmla="*/ 1312700 h 10531269"/>
                <a:gd name="connsiteX163" fmla="*/ 2481236 w 11465202"/>
                <a:gd name="connsiteY163" fmla="*/ 1421882 h 10531269"/>
                <a:gd name="connsiteX164" fmla="*/ 2385701 w 11465202"/>
                <a:gd name="connsiteY164" fmla="*/ 1490121 h 10531269"/>
                <a:gd name="connsiteX165" fmla="*/ 2481236 w 11465202"/>
                <a:gd name="connsiteY165" fmla="*/ 1585656 h 10531269"/>
                <a:gd name="connsiteX166" fmla="*/ 2344758 w 11465202"/>
                <a:gd name="connsiteY166" fmla="*/ 1722133 h 10531269"/>
                <a:gd name="connsiteX167" fmla="*/ 2180985 w 11465202"/>
                <a:gd name="connsiteY167" fmla="*/ 1735781 h 10531269"/>
                <a:gd name="connsiteX168" fmla="*/ 2099098 w 11465202"/>
                <a:gd name="connsiteY168" fmla="*/ 1804020 h 10531269"/>
                <a:gd name="connsiteX169" fmla="*/ 2058155 w 11465202"/>
                <a:gd name="connsiteY169" fmla="*/ 1913202 h 10531269"/>
                <a:gd name="connsiteX170" fmla="*/ 1948973 w 11465202"/>
                <a:gd name="connsiteY170" fmla="*/ 1872259 h 10531269"/>
                <a:gd name="connsiteX171" fmla="*/ 1798847 w 11465202"/>
                <a:gd name="connsiteY171" fmla="*/ 1913202 h 10531269"/>
                <a:gd name="connsiteX172" fmla="*/ 1648722 w 11465202"/>
                <a:gd name="connsiteY172" fmla="*/ 1913202 h 10531269"/>
                <a:gd name="connsiteX173" fmla="*/ 1580483 w 11465202"/>
                <a:gd name="connsiteY173" fmla="*/ 1831315 h 10531269"/>
                <a:gd name="connsiteX174" fmla="*/ 1444006 w 11465202"/>
                <a:gd name="connsiteY174" fmla="*/ 1722133 h 10531269"/>
                <a:gd name="connsiteX175" fmla="*/ 1362119 w 11465202"/>
                <a:gd name="connsiteY175" fmla="*/ 1776724 h 10531269"/>
                <a:gd name="connsiteX176" fmla="*/ 1280233 w 11465202"/>
                <a:gd name="connsiteY176" fmla="*/ 1612951 h 10531269"/>
                <a:gd name="connsiteX177" fmla="*/ 1116459 w 11465202"/>
                <a:gd name="connsiteY177" fmla="*/ 1612951 h 10531269"/>
                <a:gd name="connsiteX178" fmla="*/ 1143755 w 11465202"/>
                <a:gd name="connsiteY178" fmla="*/ 1694838 h 10531269"/>
                <a:gd name="connsiteX179" fmla="*/ 1102812 w 11465202"/>
                <a:gd name="connsiteY179" fmla="*/ 1790372 h 10531269"/>
                <a:gd name="connsiteX180" fmla="*/ 1075516 w 11465202"/>
                <a:gd name="connsiteY180" fmla="*/ 1844963 h 10531269"/>
                <a:gd name="connsiteX181" fmla="*/ 939039 w 11465202"/>
                <a:gd name="connsiteY181" fmla="*/ 1735781 h 10531269"/>
                <a:gd name="connsiteX182" fmla="*/ 843504 w 11465202"/>
                <a:gd name="connsiteY182" fmla="*/ 1694838 h 10531269"/>
                <a:gd name="connsiteX183" fmla="*/ 679731 w 11465202"/>
                <a:gd name="connsiteY183" fmla="*/ 1708485 h 10531269"/>
                <a:gd name="connsiteX184" fmla="*/ 652436 w 11465202"/>
                <a:gd name="connsiteY184" fmla="*/ 1817667 h 10531269"/>
                <a:gd name="connsiteX185" fmla="*/ 761618 w 11465202"/>
                <a:gd name="connsiteY185" fmla="*/ 1885906 h 10531269"/>
                <a:gd name="connsiteX186" fmla="*/ 788913 w 11465202"/>
                <a:gd name="connsiteY186" fmla="*/ 2022384 h 10531269"/>
                <a:gd name="connsiteX187" fmla="*/ 993630 w 11465202"/>
                <a:gd name="connsiteY187" fmla="*/ 2104270 h 10531269"/>
                <a:gd name="connsiteX188" fmla="*/ 952686 w 11465202"/>
                <a:gd name="connsiteY188" fmla="*/ 1954145 h 10531269"/>
                <a:gd name="connsiteX189" fmla="*/ 1034573 w 11465202"/>
                <a:gd name="connsiteY189" fmla="*/ 1967793 h 10531269"/>
                <a:gd name="connsiteX190" fmla="*/ 1102812 w 11465202"/>
                <a:gd name="connsiteY190" fmla="*/ 2076975 h 10531269"/>
                <a:gd name="connsiteX191" fmla="*/ 1184698 w 11465202"/>
                <a:gd name="connsiteY191" fmla="*/ 2336282 h 10531269"/>
                <a:gd name="connsiteX192" fmla="*/ 1293880 w 11465202"/>
                <a:gd name="connsiteY192" fmla="*/ 2295339 h 10531269"/>
                <a:gd name="connsiteX193" fmla="*/ 1252937 w 11465202"/>
                <a:gd name="connsiteY193" fmla="*/ 2104270 h 10531269"/>
                <a:gd name="connsiteX194" fmla="*/ 1348471 w 11465202"/>
                <a:gd name="connsiteY194" fmla="*/ 2131566 h 10531269"/>
                <a:gd name="connsiteX195" fmla="*/ 1539540 w 11465202"/>
                <a:gd name="connsiteY195" fmla="*/ 2254396 h 10531269"/>
                <a:gd name="connsiteX196" fmla="*/ 1607779 w 11465202"/>
                <a:gd name="connsiteY196" fmla="*/ 2349930 h 10531269"/>
                <a:gd name="connsiteX197" fmla="*/ 1621427 w 11465202"/>
                <a:gd name="connsiteY197" fmla="*/ 2363578 h 10531269"/>
                <a:gd name="connsiteX198" fmla="*/ 1771552 w 11465202"/>
                <a:gd name="connsiteY198" fmla="*/ 2268044 h 10531269"/>
                <a:gd name="connsiteX199" fmla="*/ 1676018 w 11465202"/>
                <a:gd name="connsiteY199" fmla="*/ 2568294 h 10531269"/>
                <a:gd name="connsiteX200" fmla="*/ 1908030 w 11465202"/>
                <a:gd name="connsiteY200" fmla="*/ 2336282 h 10531269"/>
                <a:gd name="connsiteX201" fmla="*/ 1908030 w 11465202"/>
                <a:gd name="connsiteY201" fmla="*/ 2199805 h 10531269"/>
                <a:gd name="connsiteX202" fmla="*/ 1976268 w 11465202"/>
                <a:gd name="connsiteY202" fmla="*/ 2268044 h 10531269"/>
                <a:gd name="connsiteX203" fmla="*/ 1921677 w 11465202"/>
                <a:gd name="connsiteY203" fmla="*/ 2459112 h 10531269"/>
                <a:gd name="connsiteX204" fmla="*/ 1716961 w 11465202"/>
                <a:gd name="connsiteY204" fmla="*/ 2622885 h 10531269"/>
                <a:gd name="connsiteX205" fmla="*/ 1716961 w 11465202"/>
                <a:gd name="connsiteY205" fmla="*/ 2691124 h 10531269"/>
                <a:gd name="connsiteX206" fmla="*/ 1921677 w 11465202"/>
                <a:gd name="connsiteY206" fmla="*/ 2581942 h 10531269"/>
                <a:gd name="connsiteX207" fmla="*/ 1867086 w 11465202"/>
                <a:gd name="connsiteY207" fmla="*/ 2745715 h 10531269"/>
                <a:gd name="connsiteX208" fmla="*/ 1989916 w 11465202"/>
                <a:gd name="connsiteY208" fmla="*/ 2677476 h 10531269"/>
                <a:gd name="connsiteX209" fmla="*/ 2003564 w 11465202"/>
                <a:gd name="connsiteY209" fmla="*/ 2786659 h 10531269"/>
                <a:gd name="connsiteX210" fmla="*/ 2140041 w 11465202"/>
                <a:gd name="connsiteY210" fmla="*/ 2786659 h 10531269"/>
                <a:gd name="connsiteX211" fmla="*/ 2290167 w 11465202"/>
                <a:gd name="connsiteY211" fmla="*/ 2991375 h 10531269"/>
                <a:gd name="connsiteX212" fmla="*/ 2344758 w 11465202"/>
                <a:gd name="connsiteY212" fmla="*/ 3155148 h 10531269"/>
                <a:gd name="connsiteX213" fmla="*/ 2221928 w 11465202"/>
                <a:gd name="connsiteY213" fmla="*/ 3277978 h 10531269"/>
                <a:gd name="connsiteX214" fmla="*/ 2180985 w 11465202"/>
                <a:gd name="connsiteY214" fmla="*/ 3373512 h 10531269"/>
                <a:gd name="connsiteX215" fmla="*/ 2290167 w 11465202"/>
                <a:gd name="connsiteY215" fmla="*/ 3414456 h 10531269"/>
                <a:gd name="connsiteX216" fmla="*/ 2412997 w 11465202"/>
                <a:gd name="connsiteY216" fmla="*/ 3373512 h 10531269"/>
                <a:gd name="connsiteX217" fmla="*/ 2440292 w 11465202"/>
                <a:gd name="connsiteY217" fmla="*/ 3482694 h 10531269"/>
                <a:gd name="connsiteX218" fmla="*/ 2563122 w 11465202"/>
                <a:gd name="connsiteY218" fmla="*/ 3482694 h 10531269"/>
                <a:gd name="connsiteX219" fmla="*/ 2658656 w 11465202"/>
                <a:gd name="connsiteY219" fmla="*/ 3578229 h 10531269"/>
                <a:gd name="connsiteX220" fmla="*/ 2767839 w 11465202"/>
                <a:gd name="connsiteY220" fmla="*/ 3632820 h 10531269"/>
                <a:gd name="connsiteX221" fmla="*/ 2822430 w 11465202"/>
                <a:gd name="connsiteY221" fmla="*/ 3605524 h 10531269"/>
                <a:gd name="connsiteX222" fmla="*/ 2754191 w 11465202"/>
                <a:gd name="connsiteY222" fmla="*/ 3550933 h 10531269"/>
                <a:gd name="connsiteX223" fmla="*/ 2576770 w 11465202"/>
                <a:gd name="connsiteY223" fmla="*/ 3346217 h 10531269"/>
                <a:gd name="connsiteX224" fmla="*/ 2344758 w 11465202"/>
                <a:gd name="connsiteY224" fmla="*/ 2895841 h 10531269"/>
                <a:gd name="connsiteX225" fmla="*/ 2194633 w 11465202"/>
                <a:gd name="connsiteY225" fmla="*/ 2636533 h 10531269"/>
                <a:gd name="connsiteX226" fmla="*/ 2099098 w 11465202"/>
                <a:gd name="connsiteY226" fmla="*/ 2459112 h 10531269"/>
                <a:gd name="connsiteX227" fmla="*/ 2071803 w 11465202"/>
                <a:gd name="connsiteY227" fmla="*/ 2295339 h 10531269"/>
                <a:gd name="connsiteX228" fmla="*/ 2071803 w 11465202"/>
                <a:gd name="connsiteY228" fmla="*/ 2186157 h 10531269"/>
                <a:gd name="connsiteX229" fmla="*/ 2017212 w 11465202"/>
                <a:gd name="connsiteY229" fmla="*/ 2131566 h 10531269"/>
                <a:gd name="connsiteX230" fmla="*/ 2112746 w 11465202"/>
                <a:gd name="connsiteY230" fmla="*/ 2063327 h 10531269"/>
                <a:gd name="connsiteX231" fmla="*/ 2153689 w 11465202"/>
                <a:gd name="connsiteY231" fmla="*/ 2213453 h 10531269"/>
                <a:gd name="connsiteX232" fmla="*/ 2235576 w 11465202"/>
                <a:gd name="connsiteY232" fmla="*/ 2431817 h 10531269"/>
                <a:gd name="connsiteX233" fmla="*/ 2331110 w 11465202"/>
                <a:gd name="connsiteY233" fmla="*/ 2732067 h 10531269"/>
                <a:gd name="connsiteX234" fmla="*/ 2726895 w 11465202"/>
                <a:gd name="connsiteY234" fmla="*/ 3359865 h 10531269"/>
                <a:gd name="connsiteX235" fmla="*/ 2972555 w 11465202"/>
                <a:gd name="connsiteY235" fmla="*/ 3550933 h 10531269"/>
                <a:gd name="connsiteX236" fmla="*/ 3177271 w 11465202"/>
                <a:gd name="connsiteY236" fmla="*/ 3550933 h 10531269"/>
                <a:gd name="connsiteX237" fmla="*/ 3272806 w 11465202"/>
                <a:gd name="connsiteY237" fmla="*/ 3359865 h 10531269"/>
                <a:gd name="connsiteX238" fmla="*/ 3409283 w 11465202"/>
                <a:gd name="connsiteY238" fmla="*/ 3237035 h 10531269"/>
                <a:gd name="connsiteX239" fmla="*/ 3477522 w 11465202"/>
                <a:gd name="connsiteY239" fmla="*/ 3264330 h 10531269"/>
                <a:gd name="connsiteX240" fmla="*/ 3422931 w 11465202"/>
                <a:gd name="connsiteY240" fmla="*/ 3414456 h 10531269"/>
                <a:gd name="connsiteX241" fmla="*/ 3573056 w 11465202"/>
                <a:gd name="connsiteY241" fmla="*/ 3455399 h 10531269"/>
                <a:gd name="connsiteX242" fmla="*/ 3805068 w 11465202"/>
                <a:gd name="connsiteY242" fmla="*/ 3332569 h 10531269"/>
                <a:gd name="connsiteX243" fmla="*/ 4023433 w 11465202"/>
                <a:gd name="connsiteY243" fmla="*/ 3305273 h 10531269"/>
                <a:gd name="connsiteX244" fmla="*/ 4214501 w 11465202"/>
                <a:gd name="connsiteY244" fmla="*/ 3359865 h 10531269"/>
                <a:gd name="connsiteX245" fmla="*/ 4364627 w 11465202"/>
                <a:gd name="connsiteY245" fmla="*/ 3373512 h 10531269"/>
                <a:gd name="connsiteX246" fmla="*/ 4460161 w 11465202"/>
                <a:gd name="connsiteY246" fmla="*/ 3400808 h 10531269"/>
                <a:gd name="connsiteX247" fmla="*/ 4460161 w 11465202"/>
                <a:gd name="connsiteY247" fmla="*/ 3509990 h 10531269"/>
                <a:gd name="connsiteX248" fmla="*/ 4378274 w 11465202"/>
                <a:gd name="connsiteY248" fmla="*/ 3673763 h 10531269"/>
                <a:gd name="connsiteX249" fmla="*/ 4350979 w 11465202"/>
                <a:gd name="connsiteY249" fmla="*/ 3564581 h 10531269"/>
                <a:gd name="connsiteX250" fmla="*/ 4187206 w 11465202"/>
                <a:gd name="connsiteY250" fmla="*/ 3619172 h 10531269"/>
                <a:gd name="connsiteX251" fmla="*/ 4132615 w 11465202"/>
                <a:gd name="connsiteY251" fmla="*/ 3728354 h 10531269"/>
                <a:gd name="connsiteX252" fmla="*/ 4132615 w 11465202"/>
                <a:gd name="connsiteY252" fmla="*/ 3864832 h 10531269"/>
                <a:gd name="connsiteX253" fmla="*/ 4173558 w 11465202"/>
                <a:gd name="connsiteY253" fmla="*/ 4083196 h 10531269"/>
                <a:gd name="connsiteX254" fmla="*/ 3982489 w 11465202"/>
                <a:gd name="connsiteY254" fmla="*/ 4096844 h 10531269"/>
                <a:gd name="connsiteX255" fmla="*/ 3846012 w 11465202"/>
                <a:gd name="connsiteY255" fmla="*/ 4151435 h 10531269"/>
                <a:gd name="connsiteX256" fmla="*/ 3573056 w 11465202"/>
                <a:gd name="connsiteY256" fmla="*/ 4124139 h 10531269"/>
                <a:gd name="connsiteX257" fmla="*/ 3300101 w 11465202"/>
                <a:gd name="connsiteY257" fmla="*/ 4137787 h 10531269"/>
                <a:gd name="connsiteX258" fmla="*/ 3231862 w 11465202"/>
                <a:gd name="connsiteY258" fmla="*/ 4042253 h 10531269"/>
                <a:gd name="connsiteX259" fmla="*/ 2986203 w 11465202"/>
                <a:gd name="connsiteY259" fmla="*/ 3878479 h 10531269"/>
                <a:gd name="connsiteX260" fmla="*/ 2740543 w 11465202"/>
                <a:gd name="connsiteY260" fmla="*/ 3946718 h 10531269"/>
                <a:gd name="connsiteX261" fmla="*/ 2740543 w 11465202"/>
                <a:gd name="connsiteY261" fmla="*/ 4096844 h 10531269"/>
                <a:gd name="connsiteX262" fmla="*/ 2645009 w 11465202"/>
                <a:gd name="connsiteY262" fmla="*/ 4246969 h 10531269"/>
                <a:gd name="connsiteX263" fmla="*/ 2549474 w 11465202"/>
                <a:gd name="connsiteY263" fmla="*/ 4178730 h 10531269"/>
                <a:gd name="connsiteX264" fmla="*/ 2426644 w 11465202"/>
                <a:gd name="connsiteY264" fmla="*/ 4274265 h 10531269"/>
                <a:gd name="connsiteX265" fmla="*/ 2372053 w 11465202"/>
                <a:gd name="connsiteY265" fmla="*/ 4369799 h 10531269"/>
                <a:gd name="connsiteX266" fmla="*/ 2262871 w 11465202"/>
                <a:gd name="connsiteY266" fmla="*/ 4438038 h 10531269"/>
                <a:gd name="connsiteX267" fmla="*/ 2112746 w 11465202"/>
                <a:gd name="connsiteY267" fmla="*/ 4356151 h 10531269"/>
                <a:gd name="connsiteX268" fmla="*/ 1935325 w 11465202"/>
                <a:gd name="connsiteY268" fmla="*/ 4424390 h 10531269"/>
                <a:gd name="connsiteX269" fmla="*/ 1498597 w 11465202"/>
                <a:gd name="connsiteY269" fmla="*/ 4547220 h 10531269"/>
                <a:gd name="connsiteX270" fmla="*/ 1375767 w 11465202"/>
                <a:gd name="connsiteY270" fmla="*/ 4642754 h 10531269"/>
                <a:gd name="connsiteX271" fmla="*/ 1293880 w 11465202"/>
                <a:gd name="connsiteY271" fmla="*/ 4874766 h 10531269"/>
                <a:gd name="connsiteX272" fmla="*/ 1143755 w 11465202"/>
                <a:gd name="connsiteY272" fmla="*/ 4970300 h 10531269"/>
                <a:gd name="connsiteX273" fmla="*/ 1130107 w 11465202"/>
                <a:gd name="connsiteY273" fmla="*/ 5065835 h 10531269"/>
                <a:gd name="connsiteX274" fmla="*/ 1007277 w 11465202"/>
                <a:gd name="connsiteY274" fmla="*/ 4997596 h 10531269"/>
                <a:gd name="connsiteX275" fmla="*/ 911743 w 11465202"/>
                <a:gd name="connsiteY275" fmla="*/ 5065835 h 10531269"/>
                <a:gd name="connsiteX276" fmla="*/ 802561 w 11465202"/>
                <a:gd name="connsiteY276" fmla="*/ 5202312 h 10531269"/>
                <a:gd name="connsiteX277" fmla="*/ 652436 w 11465202"/>
                <a:gd name="connsiteY277" fmla="*/ 5147721 h 10531269"/>
                <a:gd name="connsiteX278" fmla="*/ 475015 w 11465202"/>
                <a:gd name="connsiteY278" fmla="*/ 5120426 h 10531269"/>
                <a:gd name="connsiteX279" fmla="*/ 297594 w 11465202"/>
                <a:gd name="connsiteY279" fmla="*/ 5011244 h 10531269"/>
                <a:gd name="connsiteX280" fmla="*/ 202059 w 11465202"/>
                <a:gd name="connsiteY280" fmla="*/ 4929357 h 10531269"/>
                <a:gd name="connsiteX281" fmla="*/ 106525 w 11465202"/>
                <a:gd name="connsiteY281" fmla="*/ 4929357 h 10531269"/>
                <a:gd name="connsiteX282" fmla="*/ 65582 w 11465202"/>
                <a:gd name="connsiteY282" fmla="*/ 4943005 h 10531269"/>
                <a:gd name="connsiteX283" fmla="*/ 51934 w 11465202"/>
                <a:gd name="connsiteY283" fmla="*/ 4956653 h 10531269"/>
                <a:gd name="connsiteX284" fmla="*/ 51934 w 11465202"/>
                <a:gd name="connsiteY284" fmla="*/ 5229608 h 10531269"/>
                <a:gd name="connsiteX285" fmla="*/ 51934 w 11465202"/>
                <a:gd name="connsiteY285" fmla="*/ 7072056 h 10531269"/>
                <a:gd name="connsiteX286" fmla="*/ 51934 w 11465202"/>
                <a:gd name="connsiteY286" fmla="*/ 7740796 h 10531269"/>
                <a:gd name="connsiteX287" fmla="*/ 24639 w 11465202"/>
                <a:gd name="connsiteY287" fmla="*/ 9119220 h 10531269"/>
                <a:gd name="connsiteX288" fmla="*/ 38286 w 11465202"/>
                <a:gd name="connsiteY288" fmla="*/ 9610539 h 10531269"/>
                <a:gd name="connsiteX289" fmla="*/ 38286 w 11465202"/>
                <a:gd name="connsiteY289" fmla="*/ 9733369 h 10531269"/>
                <a:gd name="connsiteX290" fmla="*/ 41665 w 11465202"/>
                <a:gd name="connsiteY290" fmla="*/ 10500503 h 10531269"/>
                <a:gd name="connsiteX291" fmla="*/ 590436 w 11465202"/>
                <a:gd name="connsiteY291" fmla="*/ 10522080 h 10531269"/>
                <a:gd name="connsiteX292" fmla="*/ 1718650 w 11465202"/>
                <a:gd name="connsiteY292" fmla="*/ 10502063 h 10531269"/>
                <a:gd name="connsiteX293" fmla="*/ 5197139 w 11465202"/>
                <a:gd name="connsiteY293" fmla="*/ 10500503 h 10531269"/>
                <a:gd name="connsiteX294" fmla="*/ 7107827 w 11465202"/>
                <a:gd name="connsiteY294" fmla="*/ 9637835 h 10531269"/>
                <a:gd name="connsiteX295" fmla="*/ 10151277 w 11465202"/>
                <a:gd name="connsiteY295" fmla="*/ 9610539 h 10531269"/>
                <a:gd name="connsiteX296" fmla="*/ 11079325 w 11465202"/>
                <a:gd name="connsiteY296" fmla="*/ 9583244 h 10531269"/>
                <a:gd name="connsiteX297" fmla="*/ 11447815 w 11465202"/>
                <a:gd name="connsiteY297" fmla="*/ 9583244 h 10531269"/>
                <a:gd name="connsiteX298" fmla="*/ 11406871 w 11465202"/>
                <a:gd name="connsiteY298" fmla="*/ 9378527 h 10531269"/>
                <a:gd name="connsiteX299" fmla="*/ 11420519 w 11465202"/>
                <a:gd name="connsiteY299" fmla="*/ 9269345 h 10531269"/>
                <a:gd name="connsiteX300" fmla="*/ 11297689 w 11465202"/>
                <a:gd name="connsiteY300" fmla="*/ 9105572 h 10531269"/>
                <a:gd name="connsiteX301" fmla="*/ 11229450 w 11465202"/>
                <a:gd name="connsiteY301" fmla="*/ 8887208 h 10531269"/>
                <a:gd name="connsiteX302" fmla="*/ 11188507 w 11465202"/>
                <a:gd name="connsiteY302" fmla="*/ 8723435 h 10531269"/>
                <a:gd name="connsiteX303" fmla="*/ 10997439 w 11465202"/>
                <a:gd name="connsiteY303" fmla="*/ 8505070 h 10531269"/>
                <a:gd name="connsiteX304" fmla="*/ 10738131 w 11465202"/>
                <a:gd name="connsiteY304" fmla="*/ 8450479 h 10531269"/>
                <a:gd name="connsiteX305" fmla="*/ 10628949 w 11465202"/>
                <a:gd name="connsiteY305" fmla="*/ 8286706 h 10531269"/>
                <a:gd name="connsiteX306" fmla="*/ 10451528 w 11465202"/>
                <a:gd name="connsiteY306" fmla="*/ 8109285 h 10531269"/>
                <a:gd name="connsiteX307" fmla="*/ 10328698 w 11465202"/>
                <a:gd name="connsiteY307" fmla="*/ 8041047 h 10531269"/>
                <a:gd name="connsiteX308" fmla="*/ 10178573 w 11465202"/>
                <a:gd name="connsiteY308" fmla="*/ 7945512 h 10531269"/>
                <a:gd name="connsiteX309" fmla="*/ 9878322 w 11465202"/>
                <a:gd name="connsiteY309" fmla="*/ 7918217 h 10531269"/>
                <a:gd name="connsiteX310" fmla="*/ 9673606 w 11465202"/>
                <a:gd name="connsiteY310" fmla="*/ 7809035 h 10531269"/>
                <a:gd name="connsiteX311" fmla="*/ 9414298 w 11465202"/>
                <a:gd name="connsiteY311" fmla="*/ 7713500 h 10531269"/>
                <a:gd name="connsiteX312" fmla="*/ 9346059 w 11465202"/>
                <a:gd name="connsiteY312" fmla="*/ 7549727 h 10531269"/>
                <a:gd name="connsiteX313" fmla="*/ 9223230 w 11465202"/>
                <a:gd name="connsiteY313" fmla="*/ 7413250 h 10531269"/>
                <a:gd name="connsiteX314" fmla="*/ 8895683 w 11465202"/>
                <a:gd name="connsiteY314" fmla="*/ 7263124 h 10531269"/>
                <a:gd name="connsiteX315" fmla="*/ 8595433 w 11465202"/>
                <a:gd name="connsiteY315" fmla="*/ 7003817 h 10531269"/>
                <a:gd name="connsiteX316" fmla="*/ 8131409 w 11465202"/>
                <a:gd name="connsiteY316" fmla="*/ 6485202 h 10531269"/>
                <a:gd name="connsiteX317" fmla="*/ 7653737 w 11465202"/>
                <a:gd name="connsiteY317" fmla="*/ 6007530 h 10531269"/>
                <a:gd name="connsiteX0" fmla="*/ 7653737 w 11465202"/>
                <a:gd name="connsiteY0" fmla="*/ 6007530 h 10522083"/>
                <a:gd name="connsiteX1" fmla="*/ 7503612 w 11465202"/>
                <a:gd name="connsiteY1" fmla="*/ 5830109 h 10522083"/>
                <a:gd name="connsiteX2" fmla="*/ 7353486 w 11465202"/>
                <a:gd name="connsiteY2" fmla="*/ 5761870 h 10522083"/>
                <a:gd name="connsiteX3" fmla="*/ 7189713 w 11465202"/>
                <a:gd name="connsiteY3" fmla="*/ 5611745 h 10522083"/>
                <a:gd name="connsiteX4" fmla="*/ 7012292 w 11465202"/>
                <a:gd name="connsiteY4" fmla="*/ 5502563 h 10522083"/>
                <a:gd name="connsiteX5" fmla="*/ 6752985 w 11465202"/>
                <a:gd name="connsiteY5" fmla="*/ 5475267 h 10522083"/>
                <a:gd name="connsiteX6" fmla="*/ 6534621 w 11465202"/>
                <a:gd name="connsiteY6" fmla="*/ 5379733 h 10522083"/>
                <a:gd name="connsiteX7" fmla="*/ 6357200 w 11465202"/>
                <a:gd name="connsiteY7" fmla="*/ 5175017 h 10522083"/>
                <a:gd name="connsiteX8" fmla="*/ 6138836 w 11465202"/>
                <a:gd name="connsiteY8" fmla="*/ 5038539 h 10522083"/>
                <a:gd name="connsiteX9" fmla="*/ 6097892 w 11465202"/>
                <a:gd name="connsiteY9" fmla="*/ 4915709 h 10522083"/>
                <a:gd name="connsiteX10" fmla="*/ 6002358 w 11465202"/>
                <a:gd name="connsiteY10" fmla="*/ 4820175 h 10522083"/>
                <a:gd name="connsiteX11" fmla="*/ 5865880 w 11465202"/>
                <a:gd name="connsiteY11" fmla="*/ 4943005 h 10522083"/>
                <a:gd name="connsiteX12" fmla="*/ 5620221 w 11465202"/>
                <a:gd name="connsiteY12" fmla="*/ 4874766 h 10522083"/>
                <a:gd name="connsiteX13" fmla="*/ 5442800 w 11465202"/>
                <a:gd name="connsiteY13" fmla="*/ 4861118 h 10522083"/>
                <a:gd name="connsiteX14" fmla="*/ 5360913 w 11465202"/>
                <a:gd name="connsiteY14" fmla="*/ 4670050 h 10522083"/>
                <a:gd name="connsiteX15" fmla="*/ 5265379 w 11465202"/>
                <a:gd name="connsiteY15" fmla="*/ 4506276 h 10522083"/>
                <a:gd name="connsiteX16" fmla="*/ 5265379 w 11465202"/>
                <a:gd name="connsiteY16" fmla="*/ 4369799 h 10522083"/>
                <a:gd name="connsiteX17" fmla="*/ 5142549 w 11465202"/>
                <a:gd name="connsiteY17" fmla="*/ 4233321 h 10522083"/>
                <a:gd name="connsiteX18" fmla="*/ 4924185 w 11465202"/>
                <a:gd name="connsiteY18" fmla="*/ 4151435 h 10522083"/>
                <a:gd name="connsiteX19" fmla="*/ 4733116 w 11465202"/>
                <a:gd name="connsiteY19" fmla="*/ 4083196 h 10522083"/>
                <a:gd name="connsiteX20" fmla="*/ 4487456 w 11465202"/>
                <a:gd name="connsiteY20" fmla="*/ 4083196 h 10522083"/>
                <a:gd name="connsiteX21" fmla="*/ 4391922 w 11465202"/>
                <a:gd name="connsiteY21" fmla="*/ 3919423 h 10522083"/>
                <a:gd name="connsiteX22" fmla="*/ 4405570 w 11465202"/>
                <a:gd name="connsiteY22" fmla="*/ 3823888 h 10522083"/>
                <a:gd name="connsiteX23" fmla="*/ 4623934 w 11465202"/>
                <a:gd name="connsiteY23" fmla="*/ 3782945 h 10522083"/>
                <a:gd name="connsiteX24" fmla="*/ 4801355 w 11465202"/>
                <a:gd name="connsiteY24" fmla="*/ 3769297 h 10522083"/>
                <a:gd name="connsiteX25" fmla="*/ 4855946 w 11465202"/>
                <a:gd name="connsiteY25" fmla="*/ 3714706 h 10522083"/>
                <a:gd name="connsiteX26" fmla="*/ 4760412 w 11465202"/>
                <a:gd name="connsiteY26" fmla="*/ 3673763 h 10522083"/>
                <a:gd name="connsiteX27" fmla="*/ 4678525 w 11465202"/>
                <a:gd name="connsiteY27" fmla="*/ 3632820 h 10522083"/>
                <a:gd name="connsiteX28" fmla="*/ 4678525 w 11465202"/>
                <a:gd name="connsiteY28" fmla="*/ 3550933 h 10522083"/>
                <a:gd name="connsiteX29" fmla="*/ 4582991 w 11465202"/>
                <a:gd name="connsiteY29" fmla="*/ 3578229 h 10522083"/>
                <a:gd name="connsiteX30" fmla="*/ 4542047 w 11465202"/>
                <a:gd name="connsiteY30" fmla="*/ 3509990 h 10522083"/>
                <a:gd name="connsiteX31" fmla="*/ 4651230 w 11465202"/>
                <a:gd name="connsiteY31" fmla="*/ 3359865 h 10522083"/>
                <a:gd name="connsiteX32" fmla="*/ 4801355 w 11465202"/>
                <a:gd name="connsiteY32" fmla="*/ 3469047 h 10522083"/>
                <a:gd name="connsiteX33" fmla="*/ 4951480 w 11465202"/>
                <a:gd name="connsiteY33" fmla="*/ 3496342 h 10522083"/>
                <a:gd name="connsiteX34" fmla="*/ 5047015 w 11465202"/>
                <a:gd name="connsiteY34" fmla="*/ 3537285 h 10522083"/>
                <a:gd name="connsiteX35" fmla="*/ 5128901 w 11465202"/>
                <a:gd name="connsiteY35" fmla="*/ 3564581 h 10522083"/>
                <a:gd name="connsiteX36" fmla="*/ 5115253 w 11465202"/>
                <a:gd name="connsiteY36" fmla="*/ 3769297 h 10522083"/>
                <a:gd name="connsiteX37" fmla="*/ 5333618 w 11465202"/>
                <a:gd name="connsiteY37" fmla="*/ 3796593 h 10522083"/>
                <a:gd name="connsiteX38" fmla="*/ 5360913 w 11465202"/>
                <a:gd name="connsiteY38" fmla="*/ 3714706 h 10522083"/>
                <a:gd name="connsiteX39" fmla="*/ 5238083 w 11465202"/>
                <a:gd name="connsiteY39" fmla="*/ 3632820 h 10522083"/>
                <a:gd name="connsiteX40" fmla="*/ 5279027 w 11465202"/>
                <a:gd name="connsiteY40" fmla="*/ 3591876 h 10522083"/>
                <a:gd name="connsiteX41" fmla="*/ 5442800 w 11465202"/>
                <a:gd name="connsiteY41" fmla="*/ 3605524 h 10522083"/>
                <a:gd name="connsiteX42" fmla="*/ 5606573 w 11465202"/>
                <a:gd name="connsiteY42" fmla="*/ 3578229 h 10522083"/>
                <a:gd name="connsiteX43" fmla="*/ 5811289 w 11465202"/>
                <a:gd name="connsiteY43" fmla="*/ 3591876 h 10522083"/>
                <a:gd name="connsiteX44" fmla="*/ 5715755 w 11465202"/>
                <a:gd name="connsiteY44" fmla="*/ 3373512 h 10522083"/>
                <a:gd name="connsiteX45" fmla="*/ 5702107 w 11465202"/>
                <a:gd name="connsiteY45" fmla="*/ 3155148 h 10522083"/>
                <a:gd name="connsiteX46" fmla="*/ 5743050 w 11465202"/>
                <a:gd name="connsiteY46" fmla="*/ 3032318 h 10522083"/>
                <a:gd name="connsiteX47" fmla="*/ 5824937 w 11465202"/>
                <a:gd name="connsiteY47" fmla="*/ 3196091 h 10522083"/>
                <a:gd name="connsiteX48" fmla="*/ 5865880 w 11465202"/>
                <a:gd name="connsiteY48" fmla="*/ 3018670 h 10522083"/>
                <a:gd name="connsiteX49" fmla="*/ 6043301 w 11465202"/>
                <a:gd name="connsiteY49" fmla="*/ 2936784 h 10522083"/>
                <a:gd name="connsiteX50" fmla="*/ 6138836 w 11465202"/>
                <a:gd name="connsiteY50" fmla="*/ 2622885 h 10522083"/>
                <a:gd name="connsiteX51" fmla="*/ 6097892 w 11465202"/>
                <a:gd name="connsiteY51" fmla="*/ 2363578 h 10522083"/>
                <a:gd name="connsiteX52" fmla="*/ 6288961 w 11465202"/>
                <a:gd name="connsiteY52" fmla="*/ 2172509 h 10522083"/>
                <a:gd name="connsiteX53" fmla="*/ 6329904 w 11465202"/>
                <a:gd name="connsiteY53" fmla="*/ 2349930 h 10522083"/>
                <a:gd name="connsiteX54" fmla="*/ 6329904 w 11465202"/>
                <a:gd name="connsiteY54" fmla="*/ 2513703 h 10522083"/>
                <a:gd name="connsiteX55" fmla="*/ 6316256 w 11465202"/>
                <a:gd name="connsiteY55" fmla="*/ 2691124 h 10522083"/>
                <a:gd name="connsiteX56" fmla="*/ 6439086 w 11465202"/>
                <a:gd name="connsiteY56" fmla="*/ 2813954 h 10522083"/>
                <a:gd name="connsiteX57" fmla="*/ 6548268 w 11465202"/>
                <a:gd name="connsiteY57" fmla="*/ 2909488 h 10522083"/>
                <a:gd name="connsiteX58" fmla="*/ 6534621 w 11465202"/>
                <a:gd name="connsiteY58" fmla="*/ 2732067 h 10522083"/>
                <a:gd name="connsiteX59" fmla="*/ 6684746 w 11465202"/>
                <a:gd name="connsiteY59" fmla="*/ 2813954 h 10522083"/>
                <a:gd name="connsiteX60" fmla="*/ 6534621 w 11465202"/>
                <a:gd name="connsiteY60" fmla="*/ 2581942 h 10522083"/>
                <a:gd name="connsiteX61" fmla="*/ 6411791 w 11465202"/>
                <a:gd name="connsiteY61" fmla="*/ 2609238 h 10522083"/>
                <a:gd name="connsiteX62" fmla="*/ 6425439 w 11465202"/>
                <a:gd name="connsiteY62" fmla="*/ 2486408 h 10522083"/>
                <a:gd name="connsiteX63" fmla="*/ 6630155 w 11465202"/>
                <a:gd name="connsiteY63" fmla="*/ 2513703 h 10522083"/>
                <a:gd name="connsiteX64" fmla="*/ 6480030 w 11465202"/>
                <a:gd name="connsiteY64" fmla="*/ 2363578 h 10522083"/>
                <a:gd name="connsiteX65" fmla="*/ 6493677 w 11465202"/>
                <a:gd name="connsiteY65" fmla="*/ 2145214 h 10522083"/>
                <a:gd name="connsiteX66" fmla="*/ 6589212 w 11465202"/>
                <a:gd name="connsiteY66" fmla="*/ 1995088 h 10522083"/>
                <a:gd name="connsiteX67" fmla="*/ 6752985 w 11465202"/>
                <a:gd name="connsiteY67" fmla="*/ 2213453 h 10522083"/>
                <a:gd name="connsiteX68" fmla="*/ 6944053 w 11465202"/>
                <a:gd name="connsiteY68" fmla="*/ 2268044 h 10522083"/>
                <a:gd name="connsiteX69" fmla="*/ 7066883 w 11465202"/>
                <a:gd name="connsiteY69" fmla="*/ 2281691 h 10522083"/>
                <a:gd name="connsiteX70" fmla="*/ 6984997 w 11465202"/>
                <a:gd name="connsiteY70" fmla="*/ 2131566 h 10522083"/>
                <a:gd name="connsiteX71" fmla="*/ 6752985 w 11465202"/>
                <a:gd name="connsiteY71" fmla="*/ 2036032 h 10522083"/>
                <a:gd name="connsiteX72" fmla="*/ 6630155 w 11465202"/>
                <a:gd name="connsiteY72" fmla="*/ 1858611 h 10522083"/>
                <a:gd name="connsiteX73" fmla="*/ 6384495 w 11465202"/>
                <a:gd name="connsiteY73" fmla="*/ 1681190 h 10522083"/>
                <a:gd name="connsiteX74" fmla="*/ 6261665 w 11465202"/>
                <a:gd name="connsiteY74" fmla="*/ 1763076 h 10522083"/>
                <a:gd name="connsiteX75" fmla="*/ 6084244 w 11465202"/>
                <a:gd name="connsiteY75" fmla="*/ 1599303 h 10522083"/>
                <a:gd name="connsiteX76" fmla="*/ 6016006 w 11465202"/>
                <a:gd name="connsiteY76" fmla="*/ 1394587 h 10522083"/>
                <a:gd name="connsiteX77" fmla="*/ 5893176 w 11465202"/>
                <a:gd name="connsiteY77" fmla="*/ 1203518 h 10522083"/>
                <a:gd name="connsiteX78" fmla="*/ 5865880 w 11465202"/>
                <a:gd name="connsiteY78" fmla="*/ 1094336 h 10522083"/>
                <a:gd name="connsiteX79" fmla="*/ 5975062 w 11465202"/>
                <a:gd name="connsiteY79" fmla="*/ 1094336 h 10522083"/>
                <a:gd name="connsiteX80" fmla="*/ 6193427 w 11465202"/>
                <a:gd name="connsiteY80" fmla="*/ 1176223 h 10522083"/>
                <a:gd name="connsiteX81" fmla="*/ 6411791 w 11465202"/>
                <a:gd name="connsiteY81" fmla="*/ 1107984 h 10522083"/>
                <a:gd name="connsiteX82" fmla="*/ 6561916 w 11465202"/>
                <a:gd name="connsiteY82" fmla="*/ 971506 h 10522083"/>
                <a:gd name="connsiteX83" fmla="*/ 6643803 w 11465202"/>
                <a:gd name="connsiteY83" fmla="*/ 916915 h 10522083"/>
                <a:gd name="connsiteX84" fmla="*/ 6671098 w 11465202"/>
                <a:gd name="connsiteY84" fmla="*/ 998802 h 10522083"/>
                <a:gd name="connsiteX85" fmla="*/ 6630155 w 11465202"/>
                <a:gd name="connsiteY85" fmla="*/ 1094336 h 10522083"/>
                <a:gd name="connsiteX86" fmla="*/ 6793928 w 11465202"/>
                <a:gd name="connsiteY86" fmla="*/ 1217166 h 10522083"/>
                <a:gd name="connsiteX87" fmla="*/ 6944053 w 11465202"/>
                <a:gd name="connsiteY87" fmla="*/ 1148927 h 10522083"/>
                <a:gd name="connsiteX88" fmla="*/ 7080531 w 11465202"/>
                <a:gd name="connsiteY88" fmla="*/ 1135279 h 10522083"/>
                <a:gd name="connsiteX89" fmla="*/ 7094179 w 11465202"/>
                <a:gd name="connsiteY89" fmla="*/ 957859 h 10522083"/>
                <a:gd name="connsiteX90" fmla="*/ 6944053 w 11465202"/>
                <a:gd name="connsiteY90" fmla="*/ 957859 h 10522083"/>
                <a:gd name="connsiteX91" fmla="*/ 6793928 w 11465202"/>
                <a:gd name="connsiteY91" fmla="*/ 1012450 h 10522083"/>
                <a:gd name="connsiteX92" fmla="*/ 6793928 w 11465202"/>
                <a:gd name="connsiteY92" fmla="*/ 835029 h 10522083"/>
                <a:gd name="connsiteX93" fmla="*/ 6971349 w 11465202"/>
                <a:gd name="connsiteY93" fmla="*/ 739494 h 10522083"/>
                <a:gd name="connsiteX94" fmla="*/ 7312543 w 11465202"/>
                <a:gd name="connsiteY94" fmla="*/ 684903 h 10522083"/>
                <a:gd name="connsiteX95" fmla="*/ 7489964 w 11465202"/>
                <a:gd name="connsiteY95" fmla="*/ 521130 h 10522083"/>
                <a:gd name="connsiteX96" fmla="*/ 7626441 w 11465202"/>
                <a:gd name="connsiteY96" fmla="*/ 425596 h 10522083"/>
                <a:gd name="connsiteX97" fmla="*/ 7844806 w 11465202"/>
                <a:gd name="connsiteY97" fmla="*/ 425596 h 10522083"/>
                <a:gd name="connsiteX98" fmla="*/ 7967636 w 11465202"/>
                <a:gd name="connsiteY98" fmla="*/ 289118 h 10522083"/>
                <a:gd name="connsiteX99" fmla="*/ 8186000 w 11465202"/>
                <a:gd name="connsiteY99" fmla="*/ 234527 h 10522083"/>
                <a:gd name="connsiteX100" fmla="*/ 7994931 w 11465202"/>
                <a:gd name="connsiteY100" fmla="*/ 138993 h 10522083"/>
                <a:gd name="connsiteX101" fmla="*/ 7858453 w 11465202"/>
                <a:gd name="connsiteY101" fmla="*/ 43459 h 10522083"/>
                <a:gd name="connsiteX102" fmla="*/ 7421725 w 11465202"/>
                <a:gd name="connsiteY102" fmla="*/ 2515 h 10522083"/>
                <a:gd name="connsiteX103" fmla="*/ 7435373 w 11465202"/>
                <a:gd name="connsiteY103" fmla="*/ 111697 h 10522083"/>
                <a:gd name="connsiteX104" fmla="*/ 7312543 w 11465202"/>
                <a:gd name="connsiteY104" fmla="*/ 152641 h 10522083"/>
                <a:gd name="connsiteX105" fmla="*/ 7135122 w 11465202"/>
                <a:gd name="connsiteY105" fmla="*/ 207232 h 10522083"/>
                <a:gd name="connsiteX106" fmla="*/ 6944053 w 11465202"/>
                <a:gd name="connsiteY106" fmla="*/ 248175 h 10522083"/>
                <a:gd name="connsiteX107" fmla="*/ 6944053 w 11465202"/>
                <a:gd name="connsiteY107" fmla="*/ 152641 h 10522083"/>
                <a:gd name="connsiteX108" fmla="*/ 7053236 w 11465202"/>
                <a:gd name="connsiteY108" fmla="*/ 84402 h 10522083"/>
                <a:gd name="connsiteX109" fmla="*/ 7053236 w 11465202"/>
                <a:gd name="connsiteY109" fmla="*/ 29811 h 10522083"/>
                <a:gd name="connsiteX110" fmla="*/ 6875815 w 11465202"/>
                <a:gd name="connsiteY110" fmla="*/ 98050 h 10522083"/>
                <a:gd name="connsiteX111" fmla="*/ 6834871 w 11465202"/>
                <a:gd name="connsiteY111" fmla="*/ 166288 h 10522083"/>
                <a:gd name="connsiteX112" fmla="*/ 6821224 w 11465202"/>
                <a:gd name="connsiteY112" fmla="*/ 261823 h 10522083"/>
                <a:gd name="connsiteX113" fmla="*/ 6725689 w 11465202"/>
                <a:gd name="connsiteY113" fmla="*/ 248175 h 10522083"/>
                <a:gd name="connsiteX114" fmla="*/ 6630155 w 11465202"/>
                <a:gd name="connsiteY114" fmla="*/ 248175 h 10522083"/>
                <a:gd name="connsiteX115" fmla="*/ 6480030 w 11465202"/>
                <a:gd name="connsiteY115" fmla="*/ 357357 h 10522083"/>
                <a:gd name="connsiteX116" fmla="*/ 6452734 w 11465202"/>
                <a:gd name="connsiteY116" fmla="*/ 357357 h 10522083"/>
                <a:gd name="connsiteX117" fmla="*/ 6398143 w 11465202"/>
                <a:gd name="connsiteY117" fmla="*/ 302766 h 10522083"/>
                <a:gd name="connsiteX118" fmla="*/ 6193427 w 11465202"/>
                <a:gd name="connsiteY118" fmla="*/ 330062 h 10522083"/>
                <a:gd name="connsiteX119" fmla="*/ 6002358 w 11465202"/>
                <a:gd name="connsiteY119" fmla="*/ 330062 h 10522083"/>
                <a:gd name="connsiteX120" fmla="*/ 5947767 w 11465202"/>
                <a:gd name="connsiteY120" fmla="*/ 371005 h 10522083"/>
                <a:gd name="connsiteX121" fmla="*/ 5674812 w 11465202"/>
                <a:gd name="connsiteY121" fmla="*/ 316414 h 10522083"/>
                <a:gd name="connsiteX122" fmla="*/ 5470095 w 11465202"/>
                <a:gd name="connsiteY122" fmla="*/ 493835 h 10522083"/>
                <a:gd name="connsiteX123" fmla="*/ 5456447 w 11465202"/>
                <a:gd name="connsiteY123" fmla="*/ 657608 h 10522083"/>
                <a:gd name="connsiteX124" fmla="*/ 5319970 w 11465202"/>
                <a:gd name="connsiteY124" fmla="*/ 712199 h 10522083"/>
                <a:gd name="connsiteX125" fmla="*/ 5306322 w 11465202"/>
                <a:gd name="connsiteY125" fmla="*/ 603017 h 10522083"/>
                <a:gd name="connsiteX126" fmla="*/ 5087958 w 11465202"/>
                <a:gd name="connsiteY126" fmla="*/ 725847 h 10522083"/>
                <a:gd name="connsiteX127" fmla="*/ 4965128 w 11465202"/>
                <a:gd name="connsiteY127" fmla="*/ 794085 h 10522083"/>
                <a:gd name="connsiteX128" fmla="*/ 4815003 w 11465202"/>
                <a:gd name="connsiteY128" fmla="*/ 794085 h 10522083"/>
                <a:gd name="connsiteX129" fmla="*/ 4815003 w 11465202"/>
                <a:gd name="connsiteY129" fmla="*/ 944211 h 10522083"/>
                <a:gd name="connsiteX130" fmla="*/ 4746764 w 11465202"/>
                <a:gd name="connsiteY130" fmla="*/ 1094336 h 10522083"/>
                <a:gd name="connsiteX131" fmla="*/ 4651230 w 11465202"/>
                <a:gd name="connsiteY131" fmla="*/ 1176223 h 10522083"/>
                <a:gd name="connsiteX132" fmla="*/ 4623934 w 11465202"/>
                <a:gd name="connsiteY132" fmla="*/ 1107984 h 10522083"/>
                <a:gd name="connsiteX133" fmla="*/ 4705821 w 11465202"/>
                <a:gd name="connsiteY133" fmla="*/ 998802 h 10522083"/>
                <a:gd name="connsiteX134" fmla="*/ 4610286 w 11465202"/>
                <a:gd name="connsiteY134" fmla="*/ 944211 h 10522083"/>
                <a:gd name="connsiteX135" fmla="*/ 4555695 w 11465202"/>
                <a:gd name="connsiteY135" fmla="*/ 848676 h 10522083"/>
                <a:gd name="connsiteX136" fmla="*/ 4405570 w 11465202"/>
                <a:gd name="connsiteY136" fmla="*/ 957859 h 10522083"/>
                <a:gd name="connsiteX137" fmla="*/ 4269092 w 11465202"/>
                <a:gd name="connsiteY137" fmla="*/ 957859 h 10522083"/>
                <a:gd name="connsiteX138" fmla="*/ 4159910 w 11465202"/>
                <a:gd name="connsiteY138" fmla="*/ 1053393 h 10522083"/>
                <a:gd name="connsiteX139" fmla="*/ 4064376 w 11465202"/>
                <a:gd name="connsiteY139" fmla="*/ 1148927 h 10522083"/>
                <a:gd name="connsiteX140" fmla="*/ 3996137 w 11465202"/>
                <a:gd name="connsiteY140" fmla="*/ 1203518 h 10522083"/>
                <a:gd name="connsiteX141" fmla="*/ 3982489 w 11465202"/>
                <a:gd name="connsiteY141" fmla="*/ 1094336 h 10522083"/>
                <a:gd name="connsiteX142" fmla="*/ 3818716 w 11465202"/>
                <a:gd name="connsiteY142" fmla="*/ 1107984 h 10522083"/>
                <a:gd name="connsiteX143" fmla="*/ 3614000 w 11465202"/>
                <a:gd name="connsiteY143" fmla="*/ 1107984 h 10522083"/>
                <a:gd name="connsiteX144" fmla="*/ 3381988 w 11465202"/>
                <a:gd name="connsiteY144" fmla="*/ 1121632 h 10522083"/>
                <a:gd name="connsiteX145" fmla="*/ 3204567 w 11465202"/>
                <a:gd name="connsiteY145" fmla="*/ 1203518 h 10522083"/>
                <a:gd name="connsiteX146" fmla="*/ 3136328 w 11465202"/>
                <a:gd name="connsiteY146" fmla="*/ 1326348 h 10522083"/>
                <a:gd name="connsiteX147" fmla="*/ 3040794 w 11465202"/>
                <a:gd name="connsiteY147" fmla="*/ 1408235 h 10522083"/>
                <a:gd name="connsiteX148" fmla="*/ 2890668 w 11465202"/>
                <a:gd name="connsiteY148" fmla="*/ 1326348 h 10522083"/>
                <a:gd name="connsiteX149" fmla="*/ 2863373 w 11465202"/>
                <a:gd name="connsiteY149" fmla="*/ 1148927 h 10522083"/>
                <a:gd name="connsiteX150" fmla="*/ 2740543 w 11465202"/>
                <a:gd name="connsiteY150" fmla="*/ 971506 h 10522083"/>
                <a:gd name="connsiteX151" fmla="*/ 2699600 w 11465202"/>
                <a:gd name="connsiteY151" fmla="*/ 1121632 h 10522083"/>
                <a:gd name="connsiteX152" fmla="*/ 2726895 w 11465202"/>
                <a:gd name="connsiteY152" fmla="*/ 1285405 h 10522083"/>
                <a:gd name="connsiteX153" fmla="*/ 2767839 w 11465202"/>
                <a:gd name="connsiteY153" fmla="*/ 1490121 h 10522083"/>
                <a:gd name="connsiteX154" fmla="*/ 2808782 w 11465202"/>
                <a:gd name="connsiteY154" fmla="*/ 1612951 h 10522083"/>
                <a:gd name="connsiteX155" fmla="*/ 2795134 w 11465202"/>
                <a:gd name="connsiteY155" fmla="*/ 1708485 h 10522083"/>
                <a:gd name="connsiteX156" fmla="*/ 2617713 w 11465202"/>
                <a:gd name="connsiteY156" fmla="*/ 1844963 h 10522083"/>
                <a:gd name="connsiteX157" fmla="*/ 2426644 w 11465202"/>
                <a:gd name="connsiteY157" fmla="*/ 1940497 h 10522083"/>
                <a:gd name="connsiteX158" fmla="*/ 2494883 w 11465202"/>
                <a:gd name="connsiteY158" fmla="*/ 1817667 h 10522083"/>
                <a:gd name="connsiteX159" fmla="*/ 2658656 w 11465202"/>
                <a:gd name="connsiteY159" fmla="*/ 1694838 h 10522083"/>
                <a:gd name="connsiteX160" fmla="*/ 2658656 w 11465202"/>
                <a:gd name="connsiteY160" fmla="*/ 1544712 h 10522083"/>
                <a:gd name="connsiteX161" fmla="*/ 2617713 w 11465202"/>
                <a:gd name="connsiteY161" fmla="*/ 1312700 h 10522083"/>
                <a:gd name="connsiteX162" fmla="*/ 2563122 w 11465202"/>
                <a:gd name="connsiteY162" fmla="*/ 1312700 h 10522083"/>
                <a:gd name="connsiteX163" fmla="*/ 2481236 w 11465202"/>
                <a:gd name="connsiteY163" fmla="*/ 1421882 h 10522083"/>
                <a:gd name="connsiteX164" fmla="*/ 2385701 w 11465202"/>
                <a:gd name="connsiteY164" fmla="*/ 1490121 h 10522083"/>
                <a:gd name="connsiteX165" fmla="*/ 2481236 w 11465202"/>
                <a:gd name="connsiteY165" fmla="*/ 1585656 h 10522083"/>
                <a:gd name="connsiteX166" fmla="*/ 2344758 w 11465202"/>
                <a:gd name="connsiteY166" fmla="*/ 1722133 h 10522083"/>
                <a:gd name="connsiteX167" fmla="*/ 2180985 w 11465202"/>
                <a:gd name="connsiteY167" fmla="*/ 1735781 h 10522083"/>
                <a:gd name="connsiteX168" fmla="*/ 2099098 w 11465202"/>
                <a:gd name="connsiteY168" fmla="*/ 1804020 h 10522083"/>
                <a:gd name="connsiteX169" fmla="*/ 2058155 w 11465202"/>
                <a:gd name="connsiteY169" fmla="*/ 1913202 h 10522083"/>
                <a:gd name="connsiteX170" fmla="*/ 1948973 w 11465202"/>
                <a:gd name="connsiteY170" fmla="*/ 1872259 h 10522083"/>
                <a:gd name="connsiteX171" fmla="*/ 1798847 w 11465202"/>
                <a:gd name="connsiteY171" fmla="*/ 1913202 h 10522083"/>
                <a:gd name="connsiteX172" fmla="*/ 1648722 w 11465202"/>
                <a:gd name="connsiteY172" fmla="*/ 1913202 h 10522083"/>
                <a:gd name="connsiteX173" fmla="*/ 1580483 w 11465202"/>
                <a:gd name="connsiteY173" fmla="*/ 1831315 h 10522083"/>
                <a:gd name="connsiteX174" fmla="*/ 1444006 w 11465202"/>
                <a:gd name="connsiteY174" fmla="*/ 1722133 h 10522083"/>
                <a:gd name="connsiteX175" fmla="*/ 1362119 w 11465202"/>
                <a:gd name="connsiteY175" fmla="*/ 1776724 h 10522083"/>
                <a:gd name="connsiteX176" fmla="*/ 1280233 w 11465202"/>
                <a:gd name="connsiteY176" fmla="*/ 1612951 h 10522083"/>
                <a:gd name="connsiteX177" fmla="*/ 1116459 w 11465202"/>
                <a:gd name="connsiteY177" fmla="*/ 1612951 h 10522083"/>
                <a:gd name="connsiteX178" fmla="*/ 1143755 w 11465202"/>
                <a:gd name="connsiteY178" fmla="*/ 1694838 h 10522083"/>
                <a:gd name="connsiteX179" fmla="*/ 1102812 w 11465202"/>
                <a:gd name="connsiteY179" fmla="*/ 1790372 h 10522083"/>
                <a:gd name="connsiteX180" fmla="*/ 1075516 w 11465202"/>
                <a:gd name="connsiteY180" fmla="*/ 1844963 h 10522083"/>
                <a:gd name="connsiteX181" fmla="*/ 939039 w 11465202"/>
                <a:gd name="connsiteY181" fmla="*/ 1735781 h 10522083"/>
                <a:gd name="connsiteX182" fmla="*/ 843504 w 11465202"/>
                <a:gd name="connsiteY182" fmla="*/ 1694838 h 10522083"/>
                <a:gd name="connsiteX183" fmla="*/ 679731 w 11465202"/>
                <a:gd name="connsiteY183" fmla="*/ 1708485 h 10522083"/>
                <a:gd name="connsiteX184" fmla="*/ 652436 w 11465202"/>
                <a:gd name="connsiteY184" fmla="*/ 1817667 h 10522083"/>
                <a:gd name="connsiteX185" fmla="*/ 761618 w 11465202"/>
                <a:gd name="connsiteY185" fmla="*/ 1885906 h 10522083"/>
                <a:gd name="connsiteX186" fmla="*/ 788913 w 11465202"/>
                <a:gd name="connsiteY186" fmla="*/ 2022384 h 10522083"/>
                <a:gd name="connsiteX187" fmla="*/ 993630 w 11465202"/>
                <a:gd name="connsiteY187" fmla="*/ 2104270 h 10522083"/>
                <a:gd name="connsiteX188" fmla="*/ 952686 w 11465202"/>
                <a:gd name="connsiteY188" fmla="*/ 1954145 h 10522083"/>
                <a:gd name="connsiteX189" fmla="*/ 1034573 w 11465202"/>
                <a:gd name="connsiteY189" fmla="*/ 1967793 h 10522083"/>
                <a:gd name="connsiteX190" fmla="*/ 1102812 w 11465202"/>
                <a:gd name="connsiteY190" fmla="*/ 2076975 h 10522083"/>
                <a:gd name="connsiteX191" fmla="*/ 1184698 w 11465202"/>
                <a:gd name="connsiteY191" fmla="*/ 2336282 h 10522083"/>
                <a:gd name="connsiteX192" fmla="*/ 1293880 w 11465202"/>
                <a:gd name="connsiteY192" fmla="*/ 2295339 h 10522083"/>
                <a:gd name="connsiteX193" fmla="*/ 1252937 w 11465202"/>
                <a:gd name="connsiteY193" fmla="*/ 2104270 h 10522083"/>
                <a:gd name="connsiteX194" fmla="*/ 1348471 w 11465202"/>
                <a:gd name="connsiteY194" fmla="*/ 2131566 h 10522083"/>
                <a:gd name="connsiteX195" fmla="*/ 1539540 w 11465202"/>
                <a:gd name="connsiteY195" fmla="*/ 2254396 h 10522083"/>
                <a:gd name="connsiteX196" fmla="*/ 1607779 w 11465202"/>
                <a:gd name="connsiteY196" fmla="*/ 2349930 h 10522083"/>
                <a:gd name="connsiteX197" fmla="*/ 1621427 w 11465202"/>
                <a:gd name="connsiteY197" fmla="*/ 2363578 h 10522083"/>
                <a:gd name="connsiteX198" fmla="*/ 1771552 w 11465202"/>
                <a:gd name="connsiteY198" fmla="*/ 2268044 h 10522083"/>
                <a:gd name="connsiteX199" fmla="*/ 1676018 w 11465202"/>
                <a:gd name="connsiteY199" fmla="*/ 2568294 h 10522083"/>
                <a:gd name="connsiteX200" fmla="*/ 1908030 w 11465202"/>
                <a:gd name="connsiteY200" fmla="*/ 2336282 h 10522083"/>
                <a:gd name="connsiteX201" fmla="*/ 1908030 w 11465202"/>
                <a:gd name="connsiteY201" fmla="*/ 2199805 h 10522083"/>
                <a:gd name="connsiteX202" fmla="*/ 1976268 w 11465202"/>
                <a:gd name="connsiteY202" fmla="*/ 2268044 h 10522083"/>
                <a:gd name="connsiteX203" fmla="*/ 1921677 w 11465202"/>
                <a:gd name="connsiteY203" fmla="*/ 2459112 h 10522083"/>
                <a:gd name="connsiteX204" fmla="*/ 1716961 w 11465202"/>
                <a:gd name="connsiteY204" fmla="*/ 2622885 h 10522083"/>
                <a:gd name="connsiteX205" fmla="*/ 1716961 w 11465202"/>
                <a:gd name="connsiteY205" fmla="*/ 2691124 h 10522083"/>
                <a:gd name="connsiteX206" fmla="*/ 1921677 w 11465202"/>
                <a:gd name="connsiteY206" fmla="*/ 2581942 h 10522083"/>
                <a:gd name="connsiteX207" fmla="*/ 1867086 w 11465202"/>
                <a:gd name="connsiteY207" fmla="*/ 2745715 h 10522083"/>
                <a:gd name="connsiteX208" fmla="*/ 1989916 w 11465202"/>
                <a:gd name="connsiteY208" fmla="*/ 2677476 h 10522083"/>
                <a:gd name="connsiteX209" fmla="*/ 2003564 w 11465202"/>
                <a:gd name="connsiteY209" fmla="*/ 2786659 h 10522083"/>
                <a:gd name="connsiteX210" fmla="*/ 2140041 w 11465202"/>
                <a:gd name="connsiteY210" fmla="*/ 2786659 h 10522083"/>
                <a:gd name="connsiteX211" fmla="*/ 2290167 w 11465202"/>
                <a:gd name="connsiteY211" fmla="*/ 2991375 h 10522083"/>
                <a:gd name="connsiteX212" fmla="*/ 2344758 w 11465202"/>
                <a:gd name="connsiteY212" fmla="*/ 3155148 h 10522083"/>
                <a:gd name="connsiteX213" fmla="*/ 2221928 w 11465202"/>
                <a:gd name="connsiteY213" fmla="*/ 3277978 h 10522083"/>
                <a:gd name="connsiteX214" fmla="*/ 2180985 w 11465202"/>
                <a:gd name="connsiteY214" fmla="*/ 3373512 h 10522083"/>
                <a:gd name="connsiteX215" fmla="*/ 2290167 w 11465202"/>
                <a:gd name="connsiteY215" fmla="*/ 3414456 h 10522083"/>
                <a:gd name="connsiteX216" fmla="*/ 2412997 w 11465202"/>
                <a:gd name="connsiteY216" fmla="*/ 3373512 h 10522083"/>
                <a:gd name="connsiteX217" fmla="*/ 2440292 w 11465202"/>
                <a:gd name="connsiteY217" fmla="*/ 3482694 h 10522083"/>
                <a:gd name="connsiteX218" fmla="*/ 2563122 w 11465202"/>
                <a:gd name="connsiteY218" fmla="*/ 3482694 h 10522083"/>
                <a:gd name="connsiteX219" fmla="*/ 2658656 w 11465202"/>
                <a:gd name="connsiteY219" fmla="*/ 3578229 h 10522083"/>
                <a:gd name="connsiteX220" fmla="*/ 2767839 w 11465202"/>
                <a:gd name="connsiteY220" fmla="*/ 3632820 h 10522083"/>
                <a:gd name="connsiteX221" fmla="*/ 2822430 w 11465202"/>
                <a:gd name="connsiteY221" fmla="*/ 3605524 h 10522083"/>
                <a:gd name="connsiteX222" fmla="*/ 2754191 w 11465202"/>
                <a:gd name="connsiteY222" fmla="*/ 3550933 h 10522083"/>
                <a:gd name="connsiteX223" fmla="*/ 2576770 w 11465202"/>
                <a:gd name="connsiteY223" fmla="*/ 3346217 h 10522083"/>
                <a:gd name="connsiteX224" fmla="*/ 2344758 w 11465202"/>
                <a:gd name="connsiteY224" fmla="*/ 2895841 h 10522083"/>
                <a:gd name="connsiteX225" fmla="*/ 2194633 w 11465202"/>
                <a:gd name="connsiteY225" fmla="*/ 2636533 h 10522083"/>
                <a:gd name="connsiteX226" fmla="*/ 2099098 w 11465202"/>
                <a:gd name="connsiteY226" fmla="*/ 2459112 h 10522083"/>
                <a:gd name="connsiteX227" fmla="*/ 2071803 w 11465202"/>
                <a:gd name="connsiteY227" fmla="*/ 2295339 h 10522083"/>
                <a:gd name="connsiteX228" fmla="*/ 2071803 w 11465202"/>
                <a:gd name="connsiteY228" fmla="*/ 2186157 h 10522083"/>
                <a:gd name="connsiteX229" fmla="*/ 2017212 w 11465202"/>
                <a:gd name="connsiteY229" fmla="*/ 2131566 h 10522083"/>
                <a:gd name="connsiteX230" fmla="*/ 2112746 w 11465202"/>
                <a:gd name="connsiteY230" fmla="*/ 2063327 h 10522083"/>
                <a:gd name="connsiteX231" fmla="*/ 2153689 w 11465202"/>
                <a:gd name="connsiteY231" fmla="*/ 2213453 h 10522083"/>
                <a:gd name="connsiteX232" fmla="*/ 2235576 w 11465202"/>
                <a:gd name="connsiteY232" fmla="*/ 2431817 h 10522083"/>
                <a:gd name="connsiteX233" fmla="*/ 2331110 w 11465202"/>
                <a:gd name="connsiteY233" fmla="*/ 2732067 h 10522083"/>
                <a:gd name="connsiteX234" fmla="*/ 2726895 w 11465202"/>
                <a:gd name="connsiteY234" fmla="*/ 3359865 h 10522083"/>
                <a:gd name="connsiteX235" fmla="*/ 2972555 w 11465202"/>
                <a:gd name="connsiteY235" fmla="*/ 3550933 h 10522083"/>
                <a:gd name="connsiteX236" fmla="*/ 3177271 w 11465202"/>
                <a:gd name="connsiteY236" fmla="*/ 3550933 h 10522083"/>
                <a:gd name="connsiteX237" fmla="*/ 3272806 w 11465202"/>
                <a:gd name="connsiteY237" fmla="*/ 3359865 h 10522083"/>
                <a:gd name="connsiteX238" fmla="*/ 3409283 w 11465202"/>
                <a:gd name="connsiteY238" fmla="*/ 3237035 h 10522083"/>
                <a:gd name="connsiteX239" fmla="*/ 3477522 w 11465202"/>
                <a:gd name="connsiteY239" fmla="*/ 3264330 h 10522083"/>
                <a:gd name="connsiteX240" fmla="*/ 3422931 w 11465202"/>
                <a:gd name="connsiteY240" fmla="*/ 3414456 h 10522083"/>
                <a:gd name="connsiteX241" fmla="*/ 3573056 w 11465202"/>
                <a:gd name="connsiteY241" fmla="*/ 3455399 h 10522083"/>
                <a:gd name="connsiteX242" fmla="*/ 3805068 w 11465202"/>
                <a:gd name="connsiteY242" fmla="*/ 3332569 h 10522083"/>
                <a:gd name="connsiteX243" fmla="*/ 4023433 w 11465202"/>
                <a:gd name="connsiteY243" fmla="*/ 3305273 h 10522083"/>
                <a:gd name="connsiteX244" fmla="*/ 4214501 w 11465202"/>
                <a:gd name="connsiteY244" fmla="*/ 3359865 h 10522083"/>
                <a:gd name="connsiteX245" fmla="*/ 4364627 w 11465202"/>
                <a:gd name="connsiteY245" fmla="*/ 3373512 h 10522083"/>
                <a:gd name="connsiteX246" fmla="*/ 4460161 w 11465202"/>
                <a:gd name="connsiteY246" fmla="*/ 3400808 h 10522083"/>
                <a:gd name="connsiteX247" fmla="*/ 4460161 w 11465202"/>
                <a:gd name="connsiteY247" fmla="*/ 3509990 h 10522083"/>
                <a:gd name="connsiteX248" fmla="*/ 4378274 w 11465202"/>
                <a:gd name="connsiteY248" fmla="*/ 3673763 h 10522083"/>
                <a:gd name="connsiteX249" fmla="*/ 4350979 w 11465202"/>
                <a:gd name="connsiteY249" fmla="*/ 3564581 h 10522083"/>
                <a:gd name="connsiteX250" fmla="*/ 4187206 w 11465202"/>
                <a:gd name="connsiteY250" fmla="*/ 3619172 h 10522083"/>
                <a:gd name="connsiteX251" fmla="*/ 4132615 w 11465202"/>
                <a:gd name="connsiteY251" fmla="*/ 3728354 h 10522083"/>
                <a:gd name="connsiteX252" fmla="*/ 4132615 w 11465202"/>
                <a:gd name="connsiteY252" fmla="*/ 3864832 h 10522083"/>
                <a:gd name="connsiteX253" fmla="*/ 4173558 w 11465202"/>
                <a:gd name="connsiteY253" fmla="*/ 4083196 h 10522083"/>
                <a:gd name="connsiteX254" fmla="*/ 3982489 w 11465202"/>
                <a:gd name="connsiteY254" fmla="*/ 4096844 h 10522083"/>
                <a:gd name="connsiteX255" fmla="*/ 3846012 w 11465202"/>
                <a:gd name="connsiteY255" fmla="*/ 4151435 h 10522083"/>
                <a:gd name="connsiteX256" fmla="*/ 3573056 w 11465202"/>
                <a:gd name="connsiteY256" fmla="*/ 4124139 h 10522083"/>
                <a:gd name="connsiteX257" fmla="*/ 3300101 w 11465202"/>
                <a:gd name="connsiteY257" fmla="*/ 4137787 h 10522083"/>
                <a:gd name="connsiteX258" fmla="*/ 3231862 w 11465202"/>
                <a:gd name="connsiteY258" fmla="*/ 4042253 h 10522083"/>
                <a:gd name="connsiteX259" fmla="*/ 2986203 w 11465202"/>
                <a:gd name="connsiteY259" fmla="*/ 3878479 h 10522083"/>
                <a:gd name="connsiteX260" fmla="*/ 2740543 w 11465202"/>
                <a:gd name="connsiteY260" fmla="*/ 3946718 h 10522083"/>
                <a:gd name="connsiteX261" fmla="*/ 2740543 w 11465202"/>
                <a:gd name="connsiteY261" fmla="*/ 4096844 h 10522083"/>
                <a:gd name="connsiteX262" fmla="*/ 2645009 w 11465202"/>
                <a:gd name="connsiteY262" fmla="*/ 4246969 h 10522083"/>
                <a:gd name="connsiteX263" fmla="*/ 2549474 w 11465202"/>
                <a:gd name="connsiteY263" fmla="*/ 4178730 h 10522083"/>
                <a:gd name="connsiteX264" fmla="*/ 2426644 w 11465202"/>
                <a:gd name="connsiteY264" fmla="*/ 4274265 h 10522083"/>
                <a:gd name="connsiteX265" fmla="*/ 2372053 w 11465202"/>
                <a:gd name="connsiteY265" fmla="*/ 4369799 h 10522083"/>
                <a:gd name="connsiteX266" fmla="*/ 2262871 w 11465202"/>
                <a:gd name="connsiteY266" fmla="*/ 4438038 h 10522083"/>
                <a:gd name="connsiteX267" fmla="*/ 2112746 w 11465202"/>
                <a:gd name="connsiteY267" fmla="*/ 4356151 h 10522083"/>
                <a:gd name="connsiteX268" fmla="*/ 1935325 w 11465202"/>
                <a:gd name="connsiteY268" fmla="*/ 4424390 h 10522083"/>
                <a:gd name="connsiteX269" fmla="*/ 1498597 w 11465202"/>
                <a:gd name="connsiteY269" fmla="*/ 4547220 h 10522083"/>
                <a:gd name="connsiteX270" fmla="*/ 1375767 w 11465202"/>
                <a:gd name="connsiteY270" fmla="*/ 4642754 h 10522083"/>
                <a:gd name="connsiteX271" fmla="*/ 1293880 w 11465202"/>
                <a:gd name="connsiteY271" fmla="*/ 4874766 h 10522083"/>
                <a:gd name="connsiteX272" fmla="*/ 1143755 w 11465202"/>
                <a:gd name="connsiteY272" fmla="*/ 4970300 h 10522083"/>
                <a:gd name="connsiteX273" fmla="*/ 1130107 w 11465202"/>
                <a:gd name="connsiteY273" fmla="*/ 5065835 h 10522083"/>
                <a:gd name="connsiteX274" fmla="*/ 1007277 w 11465202"/>
                <a:gd name="connsiteY274" fmla="*/ 4997596 h 10522083"/>
                <a:gd name="connsiteX275" fmla="*/ 911743 w 11465202"/>
                <a:gd name="connsiteY275" fmla="*/ 5065835 h 10522083"/>
                <a:gd name="connsiteX276" fmla="*/ 802561 w 11465202"/>
                <a:gd name="connsiteY276" fmla="*/ 5202312 h 10522083"/>
                <a:gd name="connsiteX277" fmla="*/ 652436 w 11465202"/>
                <a:gd name="connsiteY277" fmla="*/ 5147721 h 10522083"/>
                <a:gd name="connsiteX278" fmla="*/ 475015 w 11465202"/>
                <a:gd name="connsiteY278" fmla="*/ 5120426 h 10522083"/>
                <a:gd name="connsiteX279" fmla="*/ 297594 w 11465202"/>
                <a:gd name="connsiteY279" fmla="*/ 5011244 h 10522083"/>
                <a:gd name="connsiteX280" fmla="*/ 202059 w 11465202"/>
                <a:gd name="connsiteY280" fmla="*/ 4929357 h 10522083"/>
                <a:gd name="connsiteX281" fmla="*/ 106525 w 11465202"/>
                <a:gd name="connsiteY281" fmla="*/ 4929357 h 10522083"/>
                <a:gd name="connsiteX282" fmla="*/ 65582 w 11465202"/>
                <a:gd name="connsiteY282" fmla="*/ 4943005 h 10522083"/>
                <a:gd name="connsiteX283" fmla="*/ 51934 w 11465202"/>
                <a:gd name="connsiteY283" fmla="*/ 4956653 h 10522083"/>
                <a:gd name="connsiteX284" fmla="*/ 51934 w 11465202"/>
                <a:gd name="connsiteY284" fmla="*/ 5229608 h 10522083"/>
                <a:gd name="connsiteX285" fmla="*/ 51934 w 11465202"/>
                <a:gd name="connsiteY285" fmla="*/ 7072056 h 10522083"/>
                <a:gd name="connsiteX286" fmla="*/ 51934 w 11465202"/>
                <a:gd name="connsiteY286" fmla="*/ 7740796 h 10522083"/>
                <a:gd name="connsiteX287" fmla="*/ 24639 w 11465202"/>
                <a:gd name="connsiteY287" fmla="*/ 9119220 h 10522083"/>
                <a:gd name="connsiteX288" fmla="*/ 38286 w 11465202"/>
                <a:gd name="connsiteY288" fmla="*/ 9610539 h 10522083"/>
                <a:gd name="connsiteX289" fmla="*/ 38286 w 11465202"/>
                <a:gd name="connsiteY289" fmla="*/ 9733369 h 10522083"/>
                <a:gd name="connsiteX290" fmla="*/ 41665 w 11465202"/>
                <a:gd name="connsiteY290" fmla="*/ 10500503 h 10522083"/>
                <a:gd name="connsiteX291" fmla="*/ 590436 w 11465202"/>
                <a:gd name="connsiteY291" fmla="*/ 10522080 h 10522083"/>
                <a:gd name="connsiteX292" fmla="*/ 1718650 w 11465202"/>
                <a:gd name="connsiteY292" fmla="*/ 10502063 h 10522083"/>
                <a:gd name="connsiteX293" fmla="*/ 5197139 w 11465202"/>
                <a:gd name="connsiteY293" fmla="*/ 10500503 h 10522083"/>
                <a:gd name="connsiteX294" fmla="*/ 7107827 w 11465202"/>
                <a:gd name="connsiteY294" fmla="*/ 9637835 h 10522083"/>
                <a:gd name="connsiteX295" fmla="*/ 10151277 w 11465202"/>
                <a:gd name="connsiteY295" fmla="*/ 9610539 h 10522083"/>
                <a:gd name="connsiteX296" fmla="*/ 11079325 w 11465202"/>
                <a:gd name="connsiteY296" fmla="*/ 9583244 h 10522083"/>
                <a:gd name="connsiteX297" fmla="*/ 11447815 w 11465202"/>
                <a:gd name="connsiteY297" fmla="*/ 9583244 h 10522083"/>
                <a:gd name="connsiteX298" fmla="*/ 11406871 w 11465202"/>
                <a:gd name="connsiteY298" fmla="*/ 9378527 h 10522083"/>
                <a:gd name="connsiteX299" fmla="*/ 11420519 w 11465202"/>
                <a:gd name="connsiteY299" fmla="*/ 9269345 h 10522083"/>
                <a:gd name="connsiteX300" fmla="*/ 11297689 w 11465202"/>
                <a:gd name="connsiteY300" fmla="*/ 9105572 h 10522083"/>
                <a:gd name="connsiteX301" fmla="*/ 11229450 w 11465202"/>
                <a:gd name="connsiteY301" fmla="*/ 8887208 h 10522083"/>
                <a:gd name="connsiteX302" fmla="*/ 11188507 w 11465202"/>
                <a:gd name="connsiteY302" fmla="*/ 8723435 h 10522083"/>
                <a:gd name="connsiteX303" fmla="*/ 10997439 w 11465202"/>
                <a:gd name="connsiteY303" fmla="*/ 8505070 h 10522083"/>
                <a:gd name="connsiteX304" fmla="*/ 10738131 w 11465202"/>
                <a:gd name="connsiteY304" fmla="*/ 8450479 h 10522083"/>
                <a:gd name="connsiteX305" fmla="*/ 10628949 w 11465202"/>
                <a:gd name="connsiteY305" fmla="*/ 8286706 h 10522083"/>
                <a:gd name="connsiteX306" fmla="*/ 10451528 w 11465202"/>
                <a:gd name="connsiteY306" fmla="*/ 8109285 h 10522083"/>
                <a:gd name="connsiteX307" fmla="*/ 10328698 w 11465202"/>
                <a:gd name="connsiteY307" fmla="*/ 8041047 h 10522083"/>
                <a:gd name="connsiteX308" fmla="*/ 10178573 w 11465202"/>
                <a:gd name="connsiteY308" fmla="*/ 7945512 h 10522083"/>
                <a:gd name="connsiteX309" fmla="*/ 9878322 w 11465202"/>
                <a:gd name="connsiteY309" fmla="*/ 7918217 h 10522083"/>
                <a:gd name="connsiteX310" fmla="*/ 9673606 w 11465202"/>
                <a:gd name="connsiteY310" fmla="*/ 7809035 h 10522083"/>
                <a:gd name="connsiteX311" fmla="*/ 9414298 w 11465202"/>
                <a:gd name="connsiteY311" fmla="*/ 7713500 h 10522083"/>
                <a:gd name="connsiteX312" fmla="*/ 9346059 w 11465202"/>
                <a:gd name="connsiteY312" fmla="*/ 7549727 h 10522083"/>
                <a:gd name="connsiteX313" fmla="*/ 9223230 w 11465202"/>
                <a:gd name="connsiteY313" fmla="*/ 7413250 h 10522083"/>
                <a:gd name="connsiteX314" fmla="*/ 8895683 w 11465202"/>
                <a:gd name="connsiteY314" fmla="*/ 7263124 h 10522083"/>
                <a:gd name="connsiteX315" fmla="*/ 8595433 w 11465202"/>
                <a:gd name="connsiteY315" fmla="*/ 7003817 h 10522083"/>
                <a:gd name="connsiteX316" fmla="*/ 8131409 w 11465202"/>
                <a:gd name="connsiteY316" fmla="*/ 6485202 h 10522083"/>
                <a:gd name="connsiteX317" fmla="*/ 7653737 w 11465202"/>
                <a:gd name="connsiteY317" fmla="*/ 6007530 h 10522083"/>
                <a:gd name="connsiteX0" fmla="*/ 7629353 w 11440818"/>
                <a:gd name="connsiteY0" fmla="*/ 6007530 h 10522083"/>
                <a:gd name="connsiteX1" fmla="*/ 7479228 w 11440818"/>
                <a:gd name="connsiteY1" fmla="*/ 5830109 h 10522083"/>
                <a:gd name="connsiteX2" fmla="*/ 7329102 w 11440818"/>
                <a:gd name="connsiteY2" fmla="*/ 5761870 h 10522083"/>
                <a:gd name="connsiteX3" fmla="*/ 7165329 w 11440818"/>
                <a:gd name="connsiteY3" fmla="*/ 5611745 h 10522083"/>
                <a:gd name="connsiteX4" fmla="*/ 6987908 w 11440818"/>
                <a:gd name="connsiteY4" fmla="*/ 5502563 h 10522083"/>
                <a:gd name="connsiteX5" fmla="*/ 6728601 w 11440818"/>
                <a:gd name="connsiteY5" fmla="*/ 5475267 h 10522083"/>
                <a:gd name="connsiteX6" fmla="*/ 6510237 w 11440818"/>
                <a:gd name="connsiteY6" fmla="*/ 5379733 h 10522083"/>
                <a:gd name="connsiteX7" fmla="*/ 6332816 w 11440818"/>
                <a:gd name="connsiteY7" fmla="*/ 5175017 h 10522083"/>
                <a:gd name="connsiteX8" fmla="*/ 6114452 w 11440818"/>
                <a:gd name="connsiteY8" fmla="*/ 5038539 h 10522083"/>
                <a:gd name="connsiteX9" fmla="*/ 6073508 w 11440818"/>
                <a:gd name="connsiteY9" fmla="*/ 4915709 h 10522083"/>
                <a:gd name="connsiteX10" fmla="*/ 5977974 w 11440818"/>
                <a:gd name="connsiteY10" fmla="*/ 4820175 h 10522083"/>
                <a:gd name="connsiteX11" fmla="*/ 5841496 w 11440818"/>
                <a:gd name="connsiteY11" fmla="*/ 4943005 h 10522083"/>
                <a:gd name="connsiteX12" fmla="*/ 5595837 w 11440818"/>
                <a:gd name="connsiteY12" fmla="*/ 4874766 h 10522083"/>
                <a:gd name="connsiteX13" fmla="*/ 5418416 w 11440818"/>
                <a:gd name="connsiteY13" fmla="*/ 4861118 h 10522083"/>
                <a:gd name="connsiteX14" fmla="*/ 5336529 w 11440818"/>
                <a:gd name="connsiteY14" fmla="*/ 4670050 h 10522083"/>
                <a:gd name="connsiteX15" fmla="*/ 5240995 w 11440818"/>
                <a:gd name="connsiteY15" fmla="*/ 4506276 h 10522083"/>
                <a:gd name="connsiteX16" fmla="*/ 5240995 w 11440818"/>
                <a:gd name="connsiteY16" fmla="*/ 4369799 h 10522083"/>
                <a:gd name="connsiteX17" fmla="*/ 5118165 w 11440818"/>
                <a:gd name="connsiteY17" fmla="*/ 4233321 h 10522083"/>
                <a:gd name="connsiteX18" fmla="*/ 4899801 w 11440818"/>
                <a:gd name="connsiteY18" fmla="*/ 4151435 h 10522083"/>
                <a:gd name="connsiteX19" fmla="*/ 4708732 w 11440818"/>
                <a:gd name="connsiteY19" fmla="*/ 4083196 h 10522083"/>
                <a:gd name="connsiteX20" fmla="*/ 4463072 w 11440818"/>
                <a:gd name="connsiteY20" fmla="*/ 4083196 h 10522083"/>
                <a:gd name="connsiteX21" fmla="*/ 4367538 w 11440818"/>
                <a:gd name="connsiteY21" fmla="*/ 3919423 h 10522083"/>
                <a:gd name="connsiteX22" fmla="*/ 4381186 w 11440818"/>
                <a:gd name="connsiteY22" fmla="*/ 3823888 h 10522083"/>
                <a:gd name="connsiteX23" fmla="*/ 4599550 w 11440818"/>
                <a:gd name="connsiteY23" fmla="*/ 3782945 h 10522083"/>
                <a:gd name="connsiteX24" fmla="*/ 4776971 w 11440818"/>
                <a:gd name="connsiteY24" fmla="*/ 3769297 h 10522083"/>
                <a:gd name="connsiteX25" fmla="*/ 4831562 w 11440818"/>
                <a:gd name="connsiteY25" fmla="*/ 3714706 h 10522083"/>
                <a:gd name="connsiteX26" fmla="*/ 4736028 w 11440818"/>
                <a:gd name="connsiteY26" fmla="*/ 3673763 h 10522083"/>
                <a:gd name="connsiteX27" fmla="*/ 4654141 w 11440818"/>
                <a:gd name="connsiteY27" fmla="*/ 3632820 h 10522083"/>
                <a:gd name="connsiteX28" fmla="*/ 4654141 w 11440818"/>
                <a:gd name="connsiteY28" fmla="*/ 3550933 h 10522083"/>
                <a:gd name="connsiteX29" fmla="*/ 4558607 w 11440818"/>
                <a:gd name="connsiteY29" fmla="*/ 3578229 h 10522083"/>
                <a:gd name="connsiteX30" fmla="*/ 4517663 w 11440818"/>
                <a:gd name="connsiteY30" fmla="*/ 3509990 h 10522083"/>
                <a:gd name="connsiteX31" fmla="*/ 4626846 w 11440818"/>
                <a:gd name="connsiteY31" fmla="*/ 3359865 h 10522083"/>
                <a:gd name="connsiteX32" fmla="*/ 4776971 w 11440818"/>
                <a:gd name="connsiteY32" fmla="*/ 3469047 h 10522083"/>
                <a:gd name="connsiteX33" fmla="*/ 4927096 w 11440818"/>
                <a:gd name="connsiteY33" fmla="*/ 3496342 h 10522083"/>
                <a:gd name="connsiteX34" fmla="*/ 5022631 w 11440818"/>
                <a:gd name="connsiteY34" fmla="*/ 3537285 h 10522083"/>
                <a:gd name="connsiteX35" fmla="*/ 5104517 w 11440818"/>
                <a:gd name="connsiteY35" fmla="*/ 3564581 h 10522083"/>
                <a:gd name="connsiteX36" fmla="*/ 5090869 w 11440818"/>
                <a:gd name="connsiteY36" fmla="*/ 3769297 h 10522083"/>
                <a:gd name="connsiteX37" fmla="*/ 5309234 w 11440818"/>
                <a:gd name="connsiteY37" fmla="*/ 3796593 h 10522083"/>
                <a:gd name="connsiteX38" fmla="*/ 5336529 w 11440818"/>
                <a:gd name="connsiteY38" fmla="*/ 3714706 h 10522083"/>
                <a:gd name="connsiteX39" fmla="*/ 5213699 w 11440818"/>
                <a:gd name="connsiteY39" fmla="*/ 3632820 h 10522083"/>
                <a:gd name="connsiteX40" fmla="*/ 5254643 w 11440818"/>
                <a:gd name="connsiteY40" fmla="*/ 3591876 h 10522083"/>
                <a:gd name="connsiteX41" fmla="*/ 5418416 w 11440818"/>
                <a:gd name="connsiteY41" fmla="*/ 3605524 h 10522083"/>
                <a:gd name="connsiteX42" fmla="*/ 5582189 w 11440818"/>
                <a:gd name="connsiteY42" fmla="*/ 3578229 h 10522083"/>
                <a:gd name="connsiteX43" fmla="*/ 5786905 w 11440818"/>
                <a:gd name="connsiteY43" fmla="*/ 3591876 h 10522083"/>
                <a:gd name="connsiteX44" fmla="*/ 5691371 w 11440818"/>
                <a:gd name="connsiteY44" fmla="*/ 3373512 h 10522083"/>
                <a:gd name="connsiteX45" fmla="*/ 5677723 w 11440818"/>
                <a:gd name="connsiteY45" fmla="*/ 3155148 h 10522083"/>
                <a:gd name="connsiteX46" fmla="*/ 5718666 w 11440818"/>
                <a:gd name="connsiteY46" fmla="*/ 3032318 h 10522083"/>
                <a:gd name="connsiteX47" fmla="*/ 5800553 w 11440818"/>
                <a:gd name="connsiteY47" fmla="*/ 3196091 h 10522083"/>
                <a:gd name="connsiteX48" fmla="*/ 5841496 w 11440818"/>
                <a:gd name="connsiteY48" fmla="*/ 3018670 h 10522083"/>
                <a:gd name="connsiteX49" fmla="*/ 6018917 w 11440818"/>
                <a:gd name="connsiteY49" fmla="*/ 2936784 h 10522083"/>
                <a:gd name="connsiteX50" fmla="*/ 6114452 w 11440818"/>
                <a:gd name="connsiteY50" fmla="*/ 2622885 h 10522083"/>
                <a:gd name="connsiteX51" fmla="*/ 6073508 w 11440818"/>
                <a:gd name="connsiteY51" fmla="*/ 2363578 h 10522083"/>
                <a:gd name="connsiteX52" fmla="*/ 6264577 w 11440818"/>
                <a:gd name="connsiteY52" fmla="*/ 2172509 h 10522083"/>
                <a:gd name="connsiteX53" fmla="*/ 6305520 w 11440818"/>
                <a:gd name="connsiteY53" fmla="*/ 2349930 h 10522083"/>
                <a:gd name="connsiteX54" fmla="*/ 6305520 w 11440818"/>
                <a:gd name="connsiteY54" fmla="*/ 2513703 h 10522083"/>
                <a:gd name="connsiteX55" fmla="*/ 6291872 w 11440818"/>
                <a:gd name="connsiteY55" fmla="*/ 2691124 h 10522083"/>
                <a:gd name="connsiteX56" fmla="*/ 6414702 w 11440818"/>
                <a:gd name="connsiteY56" fmla="*/ 2813954 h 10522083"/>
                <a:gd name="connsiteX57" fmla="*/ 6523884 w 11440818"/>
                <a:gd name="connsiteY57" fmla="*/ 2909488 h 10522083"/>
                <a:gd name="connsiteX58" fmla="*/ 6510237 w 11440818"/>
                <a:gd name="connsiteY58" fmla="*/ 2732067 h 10522083"/>
                <a:gd name="connsiteX59" fmla="*/ 6660362 w 11440818"/>
                <a:gd name="connsiteY59" fmla="*/ 2813954 h 10522083"/>
                <a:gd name="connsiteX60" fmla="*/ 6510237 w 11440818"/>
                <a:gd name="connsiteY60" fmla="*/ 2581942 h 10522083"/>
                <a:gd name="connsiteX61" fmla="*/ 6387407 w 11440818"/>
                <a:gd name="connsiteY61" fmla="*/ 2609238 h 10522083"/>
                <a:gd name="connsiteX62" fmla="*/ 6401055 w 11440818"/>
                <a:gd name="connsiteY62" fmla="*/ 2486408 h 10522083"/>
                <a:gd name="connsiteX63" fmla="*/ 6605771 w 11440818"/>
                <a:gd name="connsiteY63" fmla="*/ 2513703 h 10522083"/>
                <a:gd name="connsiteX64" fmla="*/ 6455646 w 11440818"/>
                <a:gd name="connsiteY64" fmla="*/ 2363578 h 10522083"/>
                <a:gd name="connsiteX65" fmla="*/ 6469293 w 11440818"/>
                <a:gd name="connsiteY65" fmla="*/ 2145214 h 10522083"/>
                <a:gd name="connsiteX66" fmla="*/ 6564828 w 11440818"/>
                <a:gd name="connsiteY66" fmla="*/ 1995088 h 10522083"/>
                <a:gd name="connsiteX67" fmla="*/ 6728601 w 11440818"/>
                <a:gd name="connsiteY67" fmla="*/ 2213453 h 10522083"/>
                <a:gd name="connsiteX68" fmla="*/ 6919669 w 11440818"/>
                <a:gd name="connsiteY68" fmla="*/ 2268044 h 10522083"/>
                <a:gd name="connsiteX69" fmla="*/ 7042499 w 11440818"/>
                <a:gd name="connsiteY69" fmla="*/ 2281691 h 10522083"/>
                <a:gd name="connsiteX70" fmla="*/ 6960613 w 11440818"/>
                <a:gd name="connsiteY70" fmla="*/ 2131566 h 10522083"/>
                <a:gd name="connsiteX71" fmla="*/ 6728601 w 11440818"/>
                <a:gd name="connsiteY71" fmla="*/ 2036032 h 10522083"/>
                <a:gd name="connsiteX72" fmla="*/ 6605771 w 11440818"/>
                <a:gd name="connsiteY72" fmla="*/ 1858611 h 10522083"/>
                <a:gd name="connsiteX73" fmla="*/ 6360111 w 11440818"/>
                <a:gd name="connsiteY73" fmla="*/ 1681190 h 10522083"/>
                <a:gd name="connsiteX74" fmla="*/ 6237281 w 11440818"/>
                <a:gd name="connsiteY74" fmla="*/ 1763076 h 10522083"/>
                <a:gd name="connsiteX75" fmla="*/ 6059860 w 11440818"/>
                <a:gd name="connsiteY75" fmla="*/ 1599303 h 10522083"/>
                <a:gd name="connsiteX76" fmla="*/ 5991622 w 11440818"/>
                <a:gd name="connsiteY76" fmla="*/ 1394587 h 10522083"/>
                <a:gd name="connsiteX77" fmla="*/ 5868792 w 11440818"/>
                <a:gd name="connsiteY77" fmla="*/ 1203518 h 10522083"/>
                <a:gd name="connsiteX78" fmla="*/ 5841496 w 11440818"/>
                <a:gd name="connsiteY78" fmla="*/ 1094336 h 10522083"/>
                <a:gd name="connsiteX79" fmla="*/ 5950678 w 11440818"/>
                <a:gd name="connsiteY79" fmla="*/ 1094336 h 10522083"/>
                <a:gd name="connsiteX80" fmla="*/ 6169043 w 11440818"/>
                <a:gd name="connsiteY80" fmla="*/ 1176223 h 10522083"/>
                <a:gd name="connsiteX81" fmla="*/ 6387407 w 11440818"/>
                <a:gd name="connsiteY81" fmla="*/ 1107984 h 10522083"/>
                <a:gd name="connsiteX82" fmla="*/ 6537532 w 11440818"/>
                <a:gd name="connsiteY82" fmla="*/ 971506 h 10522083"/>
                <a:gd name="connsiteX83" fmla="*/ 6619419 w 11440818"/>
                <a:gd name="connsiteY83" fmla="*/ 916915 h 10522083"/>
                <a:gd name="connsiteX84" fmla="*/ 6646714 w 11440818"/>
                <a:gd name="connsiteY84" fmla="*/ 998802 h 10522083"/>
                <a:gd name="connsiteX85" fmla="*/ 6605771 w 11440818"/>
                <a:gd name="connsiteY85" fmla="*/ 1094336 h 10522083"/>
                <a:gd name="connsiteX86" fmla="*/ 6769544 w 11440818"/>
                <a:gd name="connsiteY86" fmla="*/ 1217166 h 10522083"/>
                <a:gd name="connsiteX87" fmla="*/ 6919669 w 11440818"/>
                <a:gd name="connsiteY87" fmla="*/ 1148927 h 10522083"/>
                <a:gd name="connsiteX88" fmla="*/ 7056147 w 11440818"/>
                <a:gd name="connsiteY88" fmla="*/ 1135279 h 10522083"/>
                <a:gd name="connsiteX89" fmla="*/ 7069795 w 11440818"/>
                <a:gd name="connsiteY89" fmla="*/ 957859 h 10522083"/>
                <a:gd name="connsiteX90" fmla="*/ 6919669 w 11440818"/>
                <a:gd name="connsiteY90" fmla="*/ 957859 h 10522083"/>
                <a:gd name="connsiteX91" fmla="*/ 6769544 w 11440818"/>
                <a:gd name="connsiteY91" fmla="*/ 1012450 h 10522083"/>
                <a:gd name="connsiteX92" fmla="*/ 6769544 w 11440818"/>
                <a:gd name="connsiteY92" fmla="*/ 835029 h 10522083"/>
                <a:gd name="connsiteX93" fmla="*/ 6946965 w 11440818"/>
                <a:gd name="connsiteY93" fmla="*/ 739494 h 10522083"/>
                <a:gd name="connsiteX94" fmla="*/ 7288159 w 11440818"/>
                <a:gd name="connsiteY94" fmla="*/ 684903 h 10522083"/>
                <a:gd name="connsiteX95" fmla="*/ 7465580 w 11440818"/>
                <a:gd name="connsiteY95" fmla="*/ 521130 h 10522083"/>
                <a:gd name="connsiteX96" fmla="*/ 7602057 w 11440818"/>
                <a:gd name="connsiteY96" fmla="*/ 425596 h 10522083"/>
                <a:gd name="connsiteX97" fmla="*/ 7820422 w 11440818"/>
                <a:gd name="connsiteY97" fmla="*/ 425596 h 10522083"/>
                <a:gd name="connsiteX98" fmla="*/ 7943252 w 11440818"/>
                <a:gd name="connsiteY98" fmla="*/ 289118 h 10522083"/>
                <a:gd name="connsiteX99" fmla="*/ 8161616 w 11440818"/>
                <a:gd name="connsiteY99" fmla="*/ 234527 h 10522083"/>
                <a:gd name="connsiteX100" fmla="*/ 7970547 w 11440818"/>
                <a:gd name="connsiteY100" fmla="*/ 138993 h 10522083"/>
                <a:gd name="connsiteX101" fmla="*/ 7834069 w 11440818"/>
                <a:gd name="connsiteY101" fmla="*/ 43459 h 10522083"/>
                <a:gd name="connsiteX102" fmla="*/ 7397341 w 11440818"/>
                <a:gd name="connsiteY102" fmla="*/ 2515 h 10522083"/>
                <a:gd name="connsiteX103" fmla="*/ 7410989 w 11440818"/>
                <a:gd name="connsiteY103" fmla="*/ 111697 h 10522083"/>
                <a:gd name="connsiteX104" fmla="*/ 7288159 w 11440818"/>
                <a:gd name="connsiteY104" fmla="*/ 152641 h 10522083"/>
                <a:gd name="connsiteX105" fmla="*/ 7110738 w 11440818"/>
                <a:gd name="connsiteY105" fmla="*/ 207232 h 10522083"/>
                <a:gd name="connsiteX106" fmla="*/ 6919669 w 11440818"/>
                <a:gd name="connsiteY106" fmla="*/ 248175 h 10522083"/>
                <a:gd name="connsiteX107" fmla="*/ 6919669 w 11440818"/>
                <a:gd name="connsiteY107" fmla="*/ 152641 h 10522083"/>
                <a:gd name="connsiteX108" fmla="*/ 7028852 w 11440818"/>
                <a:gd name="connsiteY108" fmla="*/ 84402 h 10522083"/>
                <a:gd name="connsiteX109" fmla="*/ 7028852 w 11440818"/>
                <a:gd name="connsiteY109" fmla="*/ 29811 h 10522083"/>
                <a:gd name="connsiteX110" fmla="*/ 6851431 w 11440818"/>
                <a:gd name="connsiteY110" fmla="*/ 98050 h 10522083"/>
                <a:gd name="connsiteX111" fmla="*/ 6810487 w 11440818"/>
                <a:gd name="connsiteY111" fmla="*/ 166288 h 10522083"/>
                <a:gd name="connsiteX112" fmla="*/ 6796840 w 11440818"/>
                <a:gd name="connsiteY112" fmla="*/ 261823 h 10522083"/>
                <a:gd name="connsiteX113" fmla="*/ 6701305 w 11440818"/>
                <a:gd name="connsiteY113" fmla="*/ 248175 h 10522083"/>
                <a:gd name="connsiteX114" fmla="*/ 6605771 w 11440818"/>
                <a:gd name="connsiteY114" fmla="*/ 248175 h 10522083"/>
                <a:gd name="connsiteX115" fmla="*/ 6455646 w 11440818"/>
                <a:gd name="connsiteY115" fmla="*/ 357357 h 10522083"/>
                <a:gd name="connsiteX116" fmla="*/ 6428350 w 11440818"/>
                <a:gd name="connsiteY116" fmla="*/ 357357 h 10522083"/>
                <a:gd name="connsiteX117" fmla="*/ 6373759 w 11440818"/>
                <a:gd name="connsiteY117" fmla="*/ 302766 h 10522083"/>
                <a:gd name="connsiteX118" fmla="*/ 6169043 w 11440818"/>
                <a:gd name="connsiteY118" fmla="*/ 330062 h 10522083"/>
                <a:gd name="connsiteX119" fmla="*/ 5977974 w 11440818"/>
                <a:gd name="connsiteY119" fmla="*/ 330062 h 10522083"/>
                <a:gd name="connsiteX120" fmla="*/ 5923383 w 11440818"/>
                <a:gd name="connsiteY120" fmla="*/ 371005 h 10522083"/>
                <a:gd name="connsiteX121" fmla="*/ 5650428 w 11440818"/>
                <a:gd name="connsiteY121" fmla="*/ 316414 h 10522083"/>
                <a:gd name="connsiteX122" fmla="*/ 5445711 w 11440818"/>
                <a:gd name="connsiteY122" fmla="*/ 493835 h 10522083"/>
                <a:gd name="connsiteX123" fmla="*/ 5432063 w 11440818"/>
                <a:gd name="connsiteY123" fmla="*/ 657608 h 10522083"/>
                <a:gd name="connsiteX124" fmla="*/ 5295586 w 11440818"/>
                <a:gd name="connsiteY124" fmla="*/ 712199 h 10522083"/>
                <a:gd name="connsiteX125" fmla="*/ 5281938 w 11440818"/>
                <a:gd name="connsiteY125" fmla="*/ 603017 h 10522083"/>
                <a:gd name="connsiteX126" fmla="*/ 5063574 w 11440818"/>
                <a:gd name="connsiteY126" fmla="*/ 725847 h 10522083"/>
                <a:gd name="connsiteX127" fmla="*/ 4940744 w 11440818"/>
                <a:gd name="connsiteY127" fmla="*/ 794085 h 10522083"/>
                <a:gd name="connsiteX128" fmla="*/ 4790619 w 11440818"/>
                <a:gd name="connsiteY128" fmla="*/ 794085 h 10522083"/>
                <a:gd name="connsiteX129" fmla="*/ 4790619 w 11440818"/>
                <a:gd name="connsiteY129" fmla="*/ 944211 h 10522083"/>
                <a:gd name="connsiteX130" fmla="*/ 4722380 w 11440818"/>
                <a:gd name="connsiteY130" fmla="*/ 1094336 h 10522083"/>
                <a:gd name="connsiteX131" fmla="*/ 4626846 w 11440818"/>
                <a:gd name="connsiteY131" fmla="*/ 1176223 h 10522083"/>
                <a:gd name="connsiteX132" fmla="*/ 4599550 w 11440818"/>
                <a:gd name="connsiteY132" fmla="*/ 1107984 h 10522083"/>
                <a:gd name="connsiteX133" fmla="*/ 4681437 w 11440818"/>
                <a:gd name="connsiteY133" fmla="*/ 998802 h 10522083"/>
                <a:gd name="connsiteX134" fmla="*/ 4585902 w 11440818"/>
                <a:gd name="connsiteY134" fmla="*/ 944211 h 10522083"/>
                <a:gd name="connsiteX135" fmla="*/ 4531311 w 11440818"/>
                <a:gd name="connsiteY135" fmla="*/ 848676 h 10522083"/>
                <a:gd name="connsiteX136" fmla="*/ 4381186 w 11440818"/>
                <a:gd name="connsiteY136" fmla="*/ 957859 h 10522083"/>
                <a:gd name="connsiteX137" fmla="*/ 4244708 w 11440818"/>
                <a:gd name="connsiteY137" fmla="*/ 957859 h 10522083"/>
                <a:gd name="connsiteX138" fmla="*/ 4135526 w 11440818"/>
                <a:gd name="connsiteY138" fmla="*/ 1053393 h 10522083"/>
                <a:gd name="connsiteX139" fmla="*/ 4039992 w 11440818"/>
                <a:gd name="connsiteY139" fmla="*/ 1148927 h 10522083"/>
                <a:gd name="connsiteX140" fmla="*/ 3971753 w 11440818"/>
                <a:gd name="connsiteY140" fmla="*/ 1203518 h 10522083"/>
                <a:gd name="connsiteX141" fmla="*/ 3958105 w 11440818"/>
                <a:gd name="connsiteY141" fmla="*/ 1094336 h 10522083"/>
                <a:gd name="connsiteX142" fmla="*/ 3794332 w 11440818"/>
                <a:gd name="connsiteY142" fmla="*/ 1107984 h 10522083"/>
                <a:gd name="connsiteX143" fmla="*/ 3589616 w 11440818"/>
                <a:gd name="connsiteY143" fmla="*/ 1107984 h 10522083"/>
                <a:gd name="connsiteX144" fmla="*/ 3357604 w 11440818"/>
                <a:gd name="connsiteY144" fmla="*/ 1121632 h 10522083"/>
                <a:gd name="connsiteX145" fmla="*/ 3180183 w 11440818"/>
                <a:gd name="connsiteY145" fmla="*/ 1203518 h 10522083"/>
                <a:gd name="connsiteX146" fmla="*/ 3111944 w 11440818"/>
                <a:gd name="connsiteY146" fmla="*/ 1326348 h 10522083"/>
                <a:gd name="connsiteX147" fmla="*/ 3016410 w 11440818"/>
                <a:gd name="connsiteY147" fmla="*/ 1408235 h 10522083"/>
                <a:gd name="connsiteX148" fmla="*/ 2866284 w 11440818"/>
                <a:gd name="connsiteY148" fmla="*/ 1326348 h 10522083"/>
                <a:gd name="connsiteX149" fmla="*/ 2838989 w 11440818"/>
                <a:gd name="connsiteY149" fmla="*/ 1148927 h 10522083"/>
                <a:gd name="connsiteX150" fmla="*/ 2716159 w 11440818"/>
                <a:gd name="connsiteY150" fmla="*/ 971506 h 10522083"/>
                <a:gd name="connsiteX151" fmla="*/ 2675216 w 11440818"/>
                <a:gd name="connsiteY151" fmla="*/ 1121632 h 10522083"/>
                <a:gd name="connsiteX152" fmla="*/ 2702511 w 11440818"/>
                <a:gd name="connsiteY152" fmla="*/ 1285405 h 10522083"/>
                <a:gd name="connsiteX153" fmla="*/ 2743455 w 11440818"/>
                <a:gd name="connsiteY153" fmla="*/ 1490121 h 10522083"/>
                <a:gd name="connsiteX154" fmla="*/ 2784398 w 11440818"/>
                <a:gd name="connsiteY154" fmla="*/ 1612951 h 10522083"/>
                <a:gd name="connsiteX155" fmla="*/ 2770750 w 11440818"/>
                <a:gd name="connsiteY155" fmla="*/ 1708485 h 10522083"/>
                <a:gd name="connsiteX156" fmla="*/ 2593329 w 11440818"/>
                <a:gd name="connsiteY156" fmla="*/ 1844963 h 10522083"/>
                <a:gd name="connsiteX157" fmla="*/ 2402260 w 11440818"/>
                <a:gd name="connsiteY157" fmla="*/ 1940497 h 10522083"/>
                <a:gd name="connsiteX158" fmla="*/ 2470499 w 11440818"/>
                <a:gd name="connsiteY158" fmla="*/ 1817667 h 10522083"/>
                <a:gd name="connsiteX159" fmla="*/ 2634272 w 11440818"/>
                <a:gd name="connsiteY159" fmla="*/ 1694838 h 10522083"/>
                <a:gd name="connsiteX160" fmla="*/ 2634272 w 11440818"/>
                <a:gd name="connsiteY160" fmla="*/ 1544712 h 10522083"/>
                <a:gd name="connsiteX161" fmla="*/ 2593329 w 11440818"/>
                <a:gd name="connsiteY161" fmla="*/ 1312700 h 10522083"/>
                <a:gd name="connsiteX162" fmla="*/ 2538738 w 11440818"/>
                <a:gd name="connsiteY162" fmla="*/ 1312700 h 10522083"/>
                <a:gd name="connsiteX163" fmla="*/ 2456852 w 11440818"/>
                <a:gd name="connsiteY163" fmla="*/ 1421882 h 10522083"/>
                <a:gd name="connsiteX164" fmla="*/ 2361317 w 11440818"/>
                <a:gd name="connsiteY164" fmla="*/ 1490121 h 10522083"/>
                <a:gd name="connsiteX165" fmla="*/ 2456852 w 11440818"/>
                <a:gd name="connsiteY165" fmla="*/ 1585656 h 10522083"/>
                <a:gd name="connsiteX166" fmla="*/ 2320374 w 11440818"/>
                <a:gd name="connsiteY166" fmla="*/ 1722133 h 10522083"/>
                <a:gd name="connsiteX167" fmla="*/ 2156601 w 11440818"/>
                <a:gd name="connsiteY167" fmla="*/ 1735781 h 10522083"/>
                <a:gd name="connsiteX168" fmla="*/ 2074714 w 11440818"/>
                <a:gd name="connsiteY168" fmla="*/ 1804020 h 10522083"/>
                <a:gd name="connsiteX169" fmla="*/ 2033771 w 11440818"/>
                <a:gd name="connsiteY169" fmla="*/ 1913202 h 10522083"/>
                <a:gd name="connsiteX170" fmla="*/ 1924589 w 11440818"/>
                <a:gd name="connsiteY170" fmla="*/ 1872259 h 10522083"/>
                <a:gd name="connsiteX171" fmla="*/ 1774463 w 11440818"/>
                <a:gd name="connsiteY171" fmla="*/ 1913202 h 10522083"/>
                <a:gd name="connsiteX172" fmla="*/ 1624338 w 11440818"/>
                <a:gd name="connsiteY172" fmla="*/ 1913202 h 10522083"/>
                <a:gd name="connsiteX173" fmla="*/ 1556099 w 11440818"/>
                <a:gd name="connsiteY173" fmla="*/ 1831315 h 10522083"/>
                <a:gd name="connsiteX174" fmla="*/ 1419622 w 11440818"/>
                <a:gd name="connsiteY174" fmla="*/ 1722133 h 10522083"/>
                <a:gd name="connsiteX175" fmla="*/ 1337735 w 11440818"/>
                <a:gd name="connsiteY175" fmla="*/ 1776724 h 10522083"/>
                <a:gd name="connsiteX176" fmla="*/ 1255849 w 11440818"/>
                <a:gd name="connsiteY176" fmla="*/ 1612951 h 10522083"/>
                <a:gd name="connsiteX177" fmla="*/ 1092075 w 11440818"/>
                <a:gd name="connsiteY177" fmla="*/ 1612951 h 10522083"/>
                <a:gd name="connsiteX178" fmla="*/ 1119371 w 11440818"/>
                <a:gd name="connsiteY178" fmla="*/ 1694838 h 10522083"/>
                <a:gd name="connsiteX179" fmla="*/ 1078428 w 11440818"/>
                <a:gd name="connsiteY179" fmla="*/ 1790372 h 10522083"/>
                <a:gd name="connsiteX180" fmla="*/ 1051132 w 11440818"/>
                <a:gd name="connsiteY180" fmla="*/ 1844963 h 10522083"/>
                <a:gd name="connsiteX181" fmla="*/ 914655 w 11440818"/>
                <a:gd name="connsiteY181" fmla="*/ 1735781 h 10522083"/>
                <a:gd name="connsiteX182" fmla="*/ 819120 w 11440818"/>
                <a:gd name="connsiteY182" fmla="*/ 1694838 h 10522083"/>
                <a:gd name="connsiteX183" fmla="*/ 655347 w 11440818"/>
                <a:gd name="connsiteY183" fmla="*/ 1708485 h 10522083"/>
                <a:gd name="connsiteX184" fmla="*/ 628052 w 11440818"/>
                <a:gd name="connsiteY184" fmla="*/ 1817667 h 10522083"/>
                <a:gd name="connsiteX185" fmla="*/ 737234 w 11440818"/>
                <a:gd name="connsiteY185" fmla="*/ 1885906 h 10522083"/>
                <a:gd name="connsiteX186" fmla="*/ 764529 w 11440818"/>
                <a:gd name="connsiteY186" fmla="*/ 2022384 h 10522083"/>
                <a:gd name="connsiteX187" fmla="*/ 969246 w 11440818"/>
                <a:gd name="connsiteY187" fmla="*/ 2104270 h 10522083"/>
                <a:gd name="connsiteX188" fmla="*/ 928302 w 11440818"/>
                <a:gd name="connsiteY188" fmla="*/ 1954145 h 10522083"/>
                <a:gd name="connsiteX189" fmla="*/ 1010189 w 11440818"/>
                <a:gd name="connsiteY189" fmla="*/ 1967793 h 10522083"/>
                <a:gd name="connsiteX190" fmla="*/ 1078428 w 11440818"/>
                <a:gd name="connsiteY190" fmla="*/ 2076975 h 10522083"/>
                <a:gd name="connsiteX191" fmla="*/ 1160314 w 11440818"/>
                <a:gd name="connsiteY191" fmla="*/ 2336282 h 10522083"/>
                <a:gd name="connsiteX192" fmla="*/ 1269496 w 11440818"/>
                <a:gd name="connsiteY192" fmla="*/ 2295339 h 10522083"/>
                <a:gd name="connsiteX193" fmla="*/ 1228553 w 11440818"/>
                <a:gd name="connsiteY193" fmla="*/ 2104270 h 10522083"/>
                <a:gd name="connsiteX194" fmla="*/ 1324087 w 11440818"/>
                <a:gd name="connsiteY194" fmla="*/ 2131566 h 10522083"/>
                <a:gd name="connsiteX195" fmla="*/ 1515156 w 11440818"/>
                <a:gd name="connsiteY195" fmla="*/ 2254396 h 10522083"/>
                <a:gd name="connsiteX196" fmla="*/ 1583395 w 11440818"/>
                <a:gd name="connsiteY196" fmla="*/ 2349930 h 10522083"/>
                <a:gd name="connsiteX197" fmla="*/ 1597043 w 11440818"/>
                <a:gd name="connsiteY197" fmla="*/ 2363578 h 10522083"/>
                <a:gd name="connsiteX198" fmla="*/ 1747168 w 11440818"/>
                <a:gd name="connsiteY198" fmla="*/ 2268044 h 10522083"/>
                <a:gd name="connsiteX199" fmla="*/ 1651634 w 11440818"/>
                <a:gd name="connsiteY199" fmla="*/ 2568294 h 10522083"/>
                <a:gd name="connsiteX200" fmla="*/ 1883646 w 11440818"/>
                <a:gd name="connsiteY200" fmla="*/ 2336282 h 10522083"/>
                <a:gd name="connsiteX201" fmla="*/ 1883646 w 11440818"/>
                <a:gd name="connsiteY201" fmla="*/ 2199805 h 10522083"/>
                <a:gd name="connsiteX202" fmla="*/ 1951884 w 11440818"/>
                <a:gd name="connsiteY202" fmla="*/ 2268044 h 10522083"/>
                <a:gd name="connsiteX203" fmla="*/ 1897293 w 11440818"/>
                <a:gd name="connsiteY203" fmla="*/ 2459112 h 10522083"/>
                <a:gd name="connsiteX204" fmla="*/ 1692577 w 11440818"/>
                <a:gd name="connsiteY204" fmla="*/ 2622885 h 10522083"/>
                <a:gd name="connsiteX205" fmla="*/ 1692577 w 11440818"/>
                <a:gd name="connsiteY205" fmla="*/ 2691124 h 10522083"/>
                <a:gd name="connsiteX206" fmla="*/ 1897293 w 11440818"/>
                <a:gd name="connsiteY206" fmla="*/ 2581942 h 10522083"/>
                <a:gd name="connsiteX207" fmla="*/ 1842702 w 11440818"/>
                <a:gd name="connsiteY207" fmla="*/ 2745715 h 10522083"/>
                <a:gd name="connsiteX208" fmla="*/ 1965532 w 11440818"/>
                <a:gd name="connsiteY208" fmla="*/ 2677476 h 10522083"/>
                <a:gd name="connsiteX209" fmla="*/ 1979180 w 11440818"/>
                <a:gd name="connsiteY209" fmla="*/ 2786659 h 10522083"/>
                <a:gd name="connsiteX210" fmla="*/ 2115657 w 11440818"/>
                <a:gd name="connsiteY210" fmla="*/ 2786659 h 10522083"/>
                <a:gd name="connsiteX211" fmla="*/ 2265783 w 11440818"/>
                <a:gd name="connsiteY211" fmla="*/ 2991375 h 10522083"/>
                <a:gd name="connsiteX212" fmla="*/ 2320374 w 11440818"/>
                <a:gd name="connsiteY212" fmla="*/ 3155148 h 10522083"/>
                <a:gd name="connsiteX213" fmla="*/ 2197544 w 11440818"/>
                <a:gd name="connsiteY213" fmla="*/ 3277978 h 10522083"/>
                <a:gd name="connsiteX214" fmla="*/ 2156601 w 11440818"/>
                <a:gd name="connsiteY214" fmla="*/ 3373512 h 10522083"/>
                <a:gd name="connsiteX215" fmla="*/ 2265783 w 11440818"/>
                <a:gd name="connsiteY215" fmla="*/ 3414456 h 10522083"/>
                <a:gd name="connsiteX216" fmla="*/ 2388613 w 11440818"/>
                <a:gd name="connsiteY216" fmla="*/ 3373512 h 10522083"/>
                <a:gd name="connsiteX217" fmla="*/ 2415908 w 11440818"/>
                <a:gd name="connsiteY217" fmla="*/ 3482694 h 10522083"/>
                <a:gd name="connsiteX218" fmla="*/ 2538738 w 11440818"/>
                <a:gd name="connsiteY218" fmla="*/ 3482694 h 10522083"/>
                <a:gd name="connsiteX219" fmla="*/ 2634272 w 11440818"/>
                <a:gd name="connsiteY219" fmla="*/ 3578229 h 10522083"/>
                <a:gd name="connsiteX220" fmla="*/ 2743455 w 11440818"/>
                <a:gd name="connsiteY220" fmla="*/ 3632820 h 10522083"/>
                <a:gd name="connsiteX221" fmla="*/ 2798046 w 11440818"/>
                <a:gd name="connsiteY221" fmla="*/ 3605524 h 10522083"/>
                <a:gd name="connsiteX222" fmla="*/ 2729807 w 11440818"/>
                <a:gd name="connsiteY222" fmla="*/ 3550933 h 10522083"/>
                <a:gd name="connsiteX223" fmla="*/ 2552386 w 11440818"/>
                <a:gd name="connsiteY223" fmla="*/ 3346217 h 10522083"/>
                <a:gd name="connsiteX224" fmla="*/ 2320374 w 11440818"/>
                <a:gd name="connsiteY224" fmla="*/ 2895841 h 10522083"/>
                <a:gd name="connsiteX225" fmla="*/ 2170249 w 11440818"/>
                <a:gd name="connsiteY225" fmla="*/ 2636533 h 10522083"/>
                <a:gd name="connsiteX226" fmla="*/ 2074714 w 11440818"/>
                <a:gd name="connsiteY226" fmla="*/ 2459112 h 10522083"/>
                <a:gd name="connsiteX227" fmla="*/ 2047419 w 11440818"/>
                <a:gd name="connsiteY227" fmla="*/ 2295339 h 10522083"/>
                <a:gd name="connsiteX228" fmla="*/ 2047419 w 11440818"/>
                <a:gd name="connsiteY228" fmla="*/ 2186157 h 10522083"/>
                <a:gd name="connsiteX229" fmla="*/ 1992828 w 11440818"/>
                <a:gd name="connsiteY229" fmla="*/ 2131566 h 10522083"/>
                <a:gd name="connsiteX230" fmla="*/ 2088362 w 11440818"/>
                <a:gd name="connsiteY230" fmla="*/ 2063327 h 10522083"/>
                <a:gd name="connsiteX231" fmla="*/ 2129305 w 11440818"/>
                <a:gd name="connsiteY231" fmla="*/ 2213453 h 10522083"/>
                <a:gd name="connsiteX232" fmla="*/ 2211192 w 11440818"/>
                <a:gd name="connsiteY232" fmla="*/ 2431817 h 10522083"/>
                <a:gd name="connsiteX233" fmla="*/ 2306726 w 11440818"/>
                <a:gd name="connsiteY233" fmla="*/ 2732067 h 10522083"/>
                <a:gd name="connsiteX234" fmla="*/ 2702511 w 11440818"/>
                <a:gd name="connsiteY234" fmla="*/ 3359865 h 10522083"/>
                <a:gd name="connsiteX235" fmla="*/ 2948171 w 11440818"/>
                <a:gd name="connsiteY235" fmla="*/ 3550933 h 10522083"/>
                <a:gd name="connsiteX236" fmla="*/ 3152887 w 11440818"/>
                <a:gd name="connsiteY236" fmla="*/ 3550933 h 10522083"/>
                <a:gd name="connsiteX237" fmla="*/ 3248422 w 11440818"/>
                <a:gd name="connsiteY237" fmla="*/ 3359865 h 10522083"/>
                <a:gd name="connsiteX238" fmla="*/ 3384899 w 11440818"/>
                <a:gd name="connsiteY238" fmla="*/ 3237035 h 10522083"/>
                <a:gd name="connsiteX239" fmla="*/ 3453138 w 11440818"/>
                <a:gd name="connsiteY239" fmla="*/ 3264330 h 10522083"/>
                <a:gd name="connsiteX240" fmla="*/ 3398547 w 11440818"/>
                <a:gd name="connsiteY240" fmla="*/ 3414456 h 10522083"/>
                <a:gd name="connsiteX241" fmla="*/ 3548672 w 11440818"/>
                <a:gd name="connsiteY241" fmla="*/ 3455399 h 10522083"/>
                <a:gd name="connsiteX242" fmla="*/ 3780684 w 11440818"/>
                <a:gd name="connsiteY242" fmla="*/ 3332569 h 10522083"/>
                <a:gd name="connsiteX243" fmla="*/ 3999049 w 11440818"/>
                <a:gd name="connsiteY243" fmla="*/ 3305273 h 10522083"/>
                <a:gd name="connsiteX244" fmla="*/ 4190117 w 11440818"/>
                <a:gd name="connsiteY244" fmla="*/ 3359865 h 10522083"/>
                <a:gd name="connsiteX245" fmla="*/ 4340243 w 11440818"/>
                <a:gd name="connsiteY245" fmla="*/ 3373512 h 10522083"/>
                <a:gd name="connsiteX246" fmla="*/ 4435777 w 11440818"/>
                <a:gd name="connsiteY246" fmla="*/ 3400808 h 10522083"/>
                <a:gd name="connsiteX247" fmla="*/ 4435777 w 11440818"/>
                <a:gd name="connsiteY247" fmla="*/ 3509990 h 10522083"/>
                <a:gd name="connsiteX248" fmla="*/ 4353890 w 11440818"/>
                <a:gd name="connsiteY248" fmla="*/ 3673763 h 10522083"/>
                <a:gd name="connsiteX249" fmla="*/ 4326595 w 11440818"/>
                <a:gd name="connsiteY249" fmla="*/ 3564581 h 10522083"/>
                <a:gd name="connsiteX250" fmla="*/ 4162822 w 11440818"/>
                <a:gd name="connsiteY250" fmla="*/ 3619172 h 10522083"/>
                <a:gd name="connsiteX251" fmla="*/ 4108231 w 11440818"/>
                <a:gd name="connsiteY251" fmla="*/ 3728354 h 10522083"/>
                <a:gd name="connsiteX252" fmla="*/ 4108231 w 11440818"/>
                <a:gd name="connsiteY252" fmla="*/ 3864832 h 10522083"/>
                <a:gd name="connsiteX253" fmla="*/ 4149174 w 11440818"/>
                <a:gd name="connsiteY253" fmla="*/ 4083196 h 10522083"/>
                <a:gd name="connsiteX254" fmla="*/ 3958105 w 11440818"/>
                <a:gd name="connsiteY254" fmla="*/ 4096844 h 10522083"/>
                <a:gd name="connsiteX255" fmla="*/ 3821628 w 11440818"/>
                <a:gd name="connsiteY255" fmla="*/ 4151435 h 10522083"/>
                <a:gd name="connsiteX256" fmla="*/ 3548672 w 11440818"/>
                <a:gd name="connsiteY256" fmla="*/ 4124139 h 10522083"/>
                <a:gd name="connsiteX257" fmla="*/ 3275717 w 11440818"/>
                <a:gd name="connsiteY257" fmla="*/ 4137787 h 10522083"/>
                <a:gd name="connsiteX258" fmla="*/ 3207478 w 11440818"/>
                <a:gd name="connsiteY258" fmla="*/ 4042253 h 10522083"/>
                <a:gd name="connsiteX259" fmla="*/ 2961819 w 11440818"/>
                <a:gd name="connsiteY259" fmla="*/ 3878479 h 10522083"/>
                <a:gd name="connsiteX260" fmla="*/ 2716159 w 11440818"/>
                <a:gd name="connsiteY260" fmla="*/ 3946718 h 10522083"/>
                <a:gd name="connsiteX261" fmla="*/ 2716159 w 11440818"/>
                <a:gd name="connsiteY261" fmla="*/ 4096844 h 10522083"/>
                <a:gd name="connsiteX262" fmla="*/ 2620625 w 11440818"/>
                <a:gd name="connsiteY262" fmla="*/ 4246969 h 10522083"/>
                <a:gd name="connsiteX263" fmla="*/ 2525090 w 11440818"/>
                <a:gd name="connsiteY263" fmla="*/ 4178730 h 10522083"/>
                <a:gd name="connsiteX264" fmla="*/ 2402260 w 11440818"/>
                <a:gd name="connsiteY264" fmla="*/ 4274265 h 10522083"/>
                <a:gd name="connsiteX265" fmla="*/ 2347669 w 11440818"/>
                <a:gd name="connsiteY265" fmla="*/ 4369799 h 10522083"/>
                <a:gd name="connsiteX266" fmla="*/ 2238487 w 11440818"/>
                <a:gd name="connsiteY266" fmla="*/ 4438038 h 10522083"/>
                <a:gd name="connsiteX267" fmla="*/ 2088362 w 11440818"/>
                <a:gd name="connsiteY267" fmla="*/ 4356151 h 10522083"/>
                <a:gd name="connsiteX268" fmla="*/ 1910941 w 11440818"/>
                <a:gd name="connsiteY268" fmla="*/ 4424390 h 10522083"/>
                <a:gd name="connsiteX269" fmla="*/ 1474213 w 11440818"/>
                <a:gd name="connsiteY269" fmla="*/ 4547220 h 10522083"/>
                <a:gd name="connsiteX270" fmla="*/ 1351383 w 11440818"/>
                <a:gd name="connsiteY270" fmla="*/ 4642754 h 10522083"/>
                <a:gd name="connsiteX271" fmla="*/ 1269496 w 11440818"/>
                <a:gd name="connsiteY271" fmla="*/ 4874766 h 10522083"/>
                <a:gd name="connsiteX272" fmla="*/ 1119371 w 11440818"/>
                <a:gd name="connsiteY272" fmla="*/ 4970300 h 10522083"/>
                <a:gd name="connsiteX273" fmla="*/ 1105723 w 11440818"/>
                <a:gd name="connsiteY273" fmla="*/ 5065835 h 10522083"/>
                <a:gd name="connsiteX274" fmla="*/ 982893 w 11440818"/>
                <a:gd name="connsiteY274" fmla="*/ 4997596 h 10522083"/>
                <a:gd name="connsiteX275" fmla="*/ 887359 w 11440818"/>
                <a:gd name="connsiteY275" fmla="*/ 5065835 h 10522083"/>
                <a:gd name="connsiteX276" fmla="*/ 778177 w 11440818"/>
                <a:gd name="connsiteY276" fmla="*/ 5202312 h 10522083"/>
                <a:gd name="connsiteX277" fmla="*/ 628052 w 11440818"/>
                <a:gd name="connsiteY277" fmla="*/ 5147721 h 10522083"/>
                <a:gd name="connsiteX278" fmla="*/ 450631 w 11440818"/>
                <a:gd name="connsiteY278" fmla="*/ 5120426 h 10522083"/>
                <a:gd name="connsiteX279" fmla="*/ 273210 w 11440818"/>
                <a:gd name="connsiteY279" fmla="*/ 5011244 h 10522083"/>
                <a:gd name="connsiteX280" fmla="*/ 177675 w 11440818"/>
                <a:gd name="connsiteY280" fmla="*/ 4929357 h 10522083"/>
                <a:gd name="connsiteX281" fmla="*/ 82141 w 11440818"/>
                <a:gd name="connsiteY281" fmla="*/ 4929357 h 10522083"/>
                <a:gd name="connsiteX282" fmla="*/ 41198 w 11440818"/>
                <a:gd name="connsiteY282" fmla="*/ 4943005 h 10522083"/>
                <a:gd name="connsiteX283" fmla="*/ 27550 w 11440818"/>
                <a:gd name="connsiteY283" fmla="*/ 4956653 h 10522083"/>
                <a:gd name="connsiteX284" fmla="*/ 27550 w 11440818"/>
                <a:gd name="connsiteY284" fmla="*/ 5229608 h 10522083"/>
                <a:gd name="connsiteX285" fmla="*/ 27550 w 11440818"/>
                <a:gd name="connsiteY285" fmla="*/ 7072056 h 10522083"/>
                <a:gd name="connsiteX286" fmla="*/ 27550 w 11440818"/>
                <a:gd name="connsiteY286" fmla="*/ 7740796 h 10522083"/>
                <a:gd name="connsiteX287" fmla="*/ 255 w 11440818"/>
                <a:gd name="connsiteY287" fmla="*/ 9119220 h 10522083"/>
                <a:gd name="connsiteX288" fmla="*/ 13902 w 11440818"/>
                <a:gd name="connsiteY288" fmla="*/ 9610539 h 10522083"/>
                <a:gd name="connsiteX289" fmla="*/ 13902 w 11440818"/>
                <a:gd name="connsiteY289" fmla="*/ 9733369 h 10522083"/>
                <a:gd name="connsiteX290" fmla="*/ 17281 w 11440818"/>
                <a:gd name="connsiteY290" fmla="*/ 10500503 h 10522083"/>
                <a:gd name="connsiteX291" fmla="*/ 566052 w 11440818"/>
                <a:gd name="connsiteY291" fmla="*/ 10522080 h 10522083"/>
                <a:gd name="connsiteX292" fmla="*/ 1694266 w 11440818"/>
                <a:gd name="connsiteY292" fmla="*/ 10502063 h 10522083"/>
                <a:gd name="connsiteX293" fmla="*/ 5172755 w 11440818"/>
                <a:gd name="connsiteY293" fmla="*/ 10500503 h 10522083"/>
                <a:gd name="connsiteX294" fmla="*/ 7083443 w 11440818"/>
                <a:gd name="connsiteY294" fmla="*/ 9637835 h 10522083"/>
                <a:gd name="connsiteX295" fmla="*/ 10126893 w 11440818"/>
                <a:gd name="connsiteY295" fmla="*/ 9610539 h 10522083"/>
                <a:gd name="connsiteX296" fmla="*/ 11054941 w 11440818"/>
                <a:gd name="connsiteY296" fmla="*/ 9583244 h 10522083"/>
                <a:gd name="connsiteX297" fmla="*/ 11423431 w 11440818"/>
                <a:gd name="connsiteY297" fmla="*/ 9583244 h 10522083"/>
                <a:gd name="connsiteX298" fmla="*/ 11382487 w 11440818"/>
                <a:gd name="connsiteY298" fmla="*/ 9378527 h 10522083"/>
                <a:gd name="connsiteX299" fmla="*/ 11396135 w 11440818"/>
                <a:gd name="connsiteY299" fmla="*/ 9269345 h 10522083"/>
                <a:gd name="connsiteX300" fmla="*/ 11273305 w 11440818"/>
                <a:gd name="connsiteY300" fmla="*/ 9105572 h 10522083"/>
                <a:gd name="connsiteX301" fmla="*/ 11205066 w 11440818"/>
                <a:gd name="connsiteY301" fmla="*/ 8887208 h 10522083"/>
                <a:gd name="connsiteX302" fmla="*/ 11164123 w 11440818"/>
                <a:gd name="connsiteY302" fmla="*/ 8723435 h 10522083"/>
                <a:gd name="connsiteX303" fmla="*/ 10973055 w 11440818"/>
                <a:gd name="connsiteY303" fmla="*/ 8505070 h 10522083"/>
                <a:gd name="connsiteX304" fmla="*/ 10713747 w 11440818"/>
                <a:gd name="connsiteY304" fmla="*/ 8450479 h 10522083"/>
                <a:gd name="connsiteX305" fmla="*/ 10604565 w 11440818"/>
                <a:gd name="connsiteY305" fmla="*/ 8286706 h 10522083"/>
                <a:gd name="connsiteX306" fmla="*/ 10427144 w 11440818"/>
                <a:gd name="connsiteY306" fmla="*/ 8109285 h 10522083"/>
                <a:gd name="connsiteX307" fmla="*/ 10304314 w 11440818"/>
                <a:gd name="connsiteY307" fmla="*/ 8041047 h 10522083"/>
                <a:gd name="connsiteX308" fmla="*/ 10154189 w 11440818"/>
                <a:gd name="connsiteY308" fmla="*/ 7945512 h 10522083"/>
                <a:gd name="connsiteX309" fmla="*/ 9853938 w 11440818"/>
                <a:gd name="connsiteY309" fmla="*/ 7918217 h 10522083"/>
                <a:gd name="connsiteX310" fmla="*/ 9649222 w 11440818"/>
                <a:gd name="connsiteY310" fmla="*/ 7809035 h 10522083"/>
                <a:gd name="connsiteX311" fmla="*/ 9389914 w 11440818"/>
                <a:gd name="connsiteY311" fmla="*/ 7713500 h 10522083"/>
                <a:gd name="connsiteX312" fmla="*/ 9321675 w 11440818"/>
                <a:gd name="connsiteY312" fmla="*/ 7549727 h 10522083"/>
                <a:gd name="connsiteX313" fmla="*/ 9198846 w 11440818"/>
                <a:gd name="connsiteY313" fmla="*/ 7413250 h 10522083"/>
                <a:gd name="connsiteX314" fmla="*/ 8871299 w 11440818"/>
                <a:gd name="connsiteY314" fmla="*/ 7263124 h 10522083"/>
                <a:gd name="connsiteX315" fmla="*/ 8571049 w 11440818"/>
                <a:gd name="connsiteY315" fmla="*/ 7003817 h 10522083"/>
                <a:gd name="connsiteX316" fmla="*/ 8107025 w 11440818"/>
                <a:gd name="connsiteY316" fmla="*/ 6485202 h 10522083"/>
                <a:gd name="connsiteX317" fmla="*/ 7629353 w 11440818"/>
                <a:gd name="connsiteY317" fmla="*/ 6007530 h 10522083"/>
                <a:gd name="connsiteX0" fmla="*/ 7629353 w 11596646"/>
                <a:gd name="connsiteY0" fmla="*/ 6007530 h 10522083"/>
                <a:gd name="connsiteX1" fmla="*/ 7479228 w 11596646"/>
                <a:gd name="connsiteY1" fmla="*/ 5830109 h 10522083"/>
                <a:gd name="connsiteX2" fmla="*/ 7329102 w 11596646"/>
                <a:gd name="connsiteY2" fmla="*/ 5761870 h 10522083"/>
                <a:gd name="connsiteX3" fmla="*/ 7165329 w 11596646"/>
                <a:gd name="connsiteY3" fmla="*/ 5611745 h 10522083"/>
                <a:gd name="connsiteX4" fmla="*/ 6987908 w 11596646"/>
                <a:gd name="connsiteY4" fmla="*/ 5502563 h 10522083"/>
                <a:gd name="connsiteX5" fmla="*/ 6728601 w 11596646"/>
                <a:gd name="connsiteY5" fmla="*/ 5475267 h 10522083"/>
                <a:gd name="connsiteX6" fmla="*/ 6510237 w 11596646"/>
                <a:gd name="connsiteY6" fmla="*/ 5379733 h 10522083"/>
                <a:gd name="connsiteX7" fmla="*/ 6332816 w 11596646"/>
                <a:gd name="connsiteY7" fmla="*/ 5175017 h 10522083"/>
                <a:gd name="connsiteX8" fmla="*/ 6114452 w 11596646"/>
                <a:gd name="connsiteY8" fmla="*/ 5038539 h 10522083"/>
                <a:gd name="connsiteX9" fmla="*/ 6073508 w 11596646"/>
                <a:gd name="connsiteY9" fmla="*/ 4915709 h 10522083"/>
                <a:gd name="connsiteX10" fmla="*/ 5977974 w 11596646"/>
                <a:gd name="connsiteY10" fmla="*/ 4820175 h 10522083"/>
                <a:gd name="connsiteX11" fmla="*/ 5841496 w 11596646"/>
                <a:gd name="connsiteY11" fmla="*/ 4943005 h 10522083"/>
                <a:gd name="connsiteX12" fmla="*/ 5595837 w 11596646"/>
                <a:gd name="connsiteY12" fmla="*/ 4874766 h 10522083"/>
                <a:gd name="connsiteX13" fmla="*/ 5418416 w 11596646"/>
                <a:gd name="connsiteY13" fmla="*/ 4861118 h 10522083"/>
                <a:gd name="connsiteX14" fmla="*/ 5336529 w 11596646"/>
                <a:gd name="connsiteY14" fmla="*/ 4670050 h 10522083"/>
                <a:gd name="connsiteX15" fmla="*/ 5240995 w 11596646"/>
                <a:gd name="connsiteY15" fmla="*/ 4506276 h 10522083"/>
                <a:gd name="connsiteX16" fmla="*/ 5240995 w 11596646"/>
                <a:gd name="connsiteY16" fmla="*/ 4369799 h 10522083"/>
                <a:gd name="connsiteX17" fmla="*/ 5118165 w 11596646"/>
                <a:gd name="connsiteY17" fmla="*/ 4233321 h 10522083"/>
                <a:gd name="connsiteX18" fmla="*/ 4899801 w 11596646"/>
                <a:gd name="connsiteY18" fmla="*/ 4151435 h 10522083"/>
                <a:gd name="connsiteX19" fmla="*/ 4708732 w 11596646"/>
                <a:gd name="connsiteY19" fmla="*/ 4083196 h 10522083"/>
                <a:gd name="connsiteX20" fmla="*/ 4463072 w 11596646"/>
                <a:gd name="connsiteY20" fmla="*/ 4083196 h 10522083"/>
                <a:gd name="connsiteX21" fmla="*/ 4367538 w 11596646"/>
                <a:gd name="connsiteY21" fmla="*/ 3919423 h 10522083"/>
                <a:gd name="connsiteX22" fmla="*/ 4381186 w 11596646"/>
                <a:gd name="connsiteY22" fmla="*/ 3823888 h 10522083"/>
                <a:gd name="connsiteX23" fmla="*/ 4599550 w 11596646"/>
                <a:gd name="connsiteY23" fmla="*/ 3782945 h 10522083"/>
                <a:gd name="connsiteX24" fmla="*/ 4776971 w 11596646"/>
                <a:gd name="connsiteY24" fmla="*/ 3769297 h 10522083"/>
                <a:gd name="connsiteX25" fmla="*/ 4831562 w 11596646"/>
                <a:gd name="connsiteY25" fmla="*/ 3714706 h 10522083"/>
                <a:gd name="connsiteX26" fmla="*/ 4736028 w 11596646"/>
                <a:gd name="connsiteY26" fmla="*/ 3673763 h 10522083"/>
                <a:gd name="connsiteX27" fmla="*/ 4654141 w 11596646"/>
                <a:gd name="connsiteY27" fmla="*/ 3632820 h 10522083"/>
                <a:gd name="connsiteX28" fmla="*/ 4654141 w 11596646"/>
                <a:gd name="connsiteY28" fmla="*/ 3550933 h 10522083"/>
                <a:gd name="connsiteX29" fmla="*/ 4558607 w 11596646"/>
                <a:gd name="connsiteY29" fmla="*/ 3578229 h 10522083"/>
                <a:gd name="connsiteX30" fmla="*/ 4517663 w 11596646"/>
                <a:gd name="connsiteY30" fmla="*/ 3509990 h 10522083"/>
                <a:gd name="connsiteX31" fmla="*/ 4626846 w 11596646"/>
                <a:gd name="connsiteY31" fmla="*/ 3359865 h 10522083"/>
                <a:gd name="connsiteX32" fmla="*/ 4776971 w 11596646"/>
                <a:gd name="connsiteY32" fmla="*/ 3469047 h 10522083"/>
                <a:gd name="connsiteX33" fmla="*/ 4927096 w 11596646"/>
                <a:gd name="connsiteY33" fmla="*/ 3496342 h 10522083"/>
                <a:gd name="connsiteX34" fmla="*/ 5022631 w 11596646"/>
                <a:gd name="connsiteY34" fmla="*/ 3537285 h 10522083"/>
                <a:gd name="connsiteX35" fmla="*/ 5104517 w 11596646"/>
                <a:gd name="connsiteY35" fmla="*/ 3564581 h 10522083"/>
                <a:gd name="connsiteX36" fmla="*/ 5090869 w 11596646"/>
                <a:gd name="connsiteY36" fmla="*/ 3769297 h 10522083"/>
                <a:gd name="connsiteX37" fmla="*/ 5309234 w 11596646"/>
                <a:gd name="connsiteY37" fmla="*/ 3796593 h 10522083"/>
                <a:gd name="connsiteX38" fmla="*/ 5336529 w 11596646"/>
                <a:gd name="connsiteY38" fmla="*/ 3714706 h 10522083"/>
                <a:gd name="connsiteX39" fmla="*/ 5213699 w 11596646"/>
                <a:gd name="connsiteY39" fmla="*/ 3632820 h 10522083"/>
                <a:gd name="connsiteX40" fmla="*/ 5254643 w 11596646"/>
                <a:gd name="connsiteY40" fmla="*/ 3591876 h 10522083"/>
                <a:gd name="connsiteX41" fmla="*/ 5418416 w 11596646"/>
                <a:gd name="connsiteY41" fmla="*/ 3605524 h 10522083"/>
                <a:gd name="connsiteX42" fmla="*/ 5582189 w 11596646"/>
                <a:gd name="connsiteY42" fmla="*/ 3578229 h 10522083"/>
                <a:gd name="connsiteX43" fmla="*/ 5786905 w 11596646"/>
                <a:gd name="connsiteY43" fmla="*/ 3591876 h 10522083"/>
                <a:gd name="connsiteX44" fmla="*/ 5691371 w 11596646"/>
                <a:gd name="connsiteY44" fmla="*/ 3373512 h 10522083"/>
                <a:gd name="connsiteX45" fmla="*/ 5677723 w 11596646"/>
                <a:gd name="connsiteY45" fmla="*/ 3155148 h 10522083"/>
                <a:gd name="connsiteX46" fmla="*/ 5718666 w 11596646"/>
                <a:gd name="connsiteY46" fmla="*/ 3032318 h 10522083"/>
                <a:gd name="connsiteX47" fmla="*/ 5800553 w 11596646"/>
                <a:gd name="connsiteY47" fmla="*/ 3196091 h 10522083"/>
                <a:gd name="connsiteX48" fmla="*/ 5841496 w 11596646"/>
                <a:gd name="connsiteY48" fmla="*/ 3018670 h 10522083"/>
                <a:gd name="connsiteX49" fmla="*/ 6018917 w 11596646"/>
                <a:gd name="connsiteY49" fmla="*/ 2936784 h 10522083"/>
                <a:gd name="connsiteX50" fmla="*/ 6114452 w 11596646"/>
                <a:gd name="connsiteY50" fmla="*/ 2622885 h 10522083"/>
                <a:gd name="connsiteX51" fmla="*/ 6073508 w 11596646"/>
                <a:gd name="connsiteY51" fmla="*/ 2363578 h 10522083"/>
                <a:gd name="connsiteX52" fmla="*/ 6264577 w 11596646"/>
                <a:gd name="connsiteY52" fmla="*/ 2172509 h 10522083"/>
                <a:gd name="connsiteX53" fmla="*/ 6305520 w 11596646"/>
                <a:gd name="connsiteY53" fmla="*/ 2349930 h 10522083"/>
                <a:gd name="connsiteX54" fmla="*/ 6305520 w 11596646"/>
                <a:gd name="connsiteY54" fmla="*/ 2513703 h 10522083"/>
                <a:gd name="connsiteX55" fmla="*/ 6291872 w 11596646"/>
                <a:gd name="connsiteY55" fmla="*/ 2691124 h 10522083"/>
                <a:gd name="connsiteX56" fmla="*/ 6414702 w 11596646"/>
                <a:gd name="connsiteY56" fmla="*/ 2813954 h 10522083"/>
                <a:gd name="connsiteX57" fmla="*/ 6523884 w 11596646"/>
                <a:gd name="connsiteY57" fmla="*/ 2909488 h 10522083"/>
                <a:gd name="connsiteX58" fmla="*/ 6510237 w 11596646"/>
                <a:gd name="connsiteY58" fmla="*/ 2732067 h 10522083"/>
                <a:gd name="connsiteX59" fmla="*/ 6660362 w 11596646"/>
                <a:gd name="connsiteY59" fmla="*/ 2813954 h 10522083"/>
                <a:gd name="connsiteX60" fmla="*/ 6510237 w 11596646"/>
                <a:gd name="connsiteY60" fmla="*/ 2581942 h 10522083"/>
                <a:gd name="connsiteX61" fmla="*/ 6387407 w 11596646"/>
                <a:gd name="connsiteY61" fmla="*/ 2609238 h 10522083"/>
                <a:gd name="connsiteX62" fmla="*/ 6401055 w 11596646"/>
                <a:gd name="connsiteY62" fmla="*/ 2486408 h 10522083"/>
                <a:gd name="connsiteX63" fmla="*/ 6605771 w 11596646"/>
                <a:gd name="connsiteY63" fmla="*/ 2513703 h 10522083"/>
                <a:gd name="connsiteX64" fmla="*/ 6455646 w 11596646"/>
                <a:gd name="connsiteY64" fmla="*/ 2363578 h 10522083"/>
                <a:gd name="connsiteX65" fmla="*/ 6469293 w 11596646"/>
                <a:gd name="connsiteY65" fmla="*/ 2145214 h 10522083"/>
                <a:gd name="connsiteX66" fmla="*/ 6564828 w 11596646"/>
                <a:gd name="connsiteY66" fmla="*/ 1995088 h 10522083"/>
                <a:gd name="connsiteX67" fmla="*/ 6728601 w 11596646"/>
                <a:gd name="connsiteY67" fmla="*/ 2213453 h 10522083"/>
                <a:gd name="connsiteX68" fmla="*/ 6919669 w 11596646"/>
                <a:gd name="connsiteY68" fmla="*/ 2268044 h 10522083"/>
                <a:gd name="connsiteX69" fmla="*/ 7042499 w 11596646"/>
                <a:gd name="connsiteY69" fmla="*/ 2281691 h 10522083"/>
                <a:gd name="connsiteX70" fmla="*/ 6960613 w 11596646"/>
                <a:gd name="connsiteY70" fmla="*/ 2131566 h 10522083"/>
                <a:gd name="connsiteX71" fmla="*/ 6728601 w 11596646"/>
                <a:gd name="connsiteY71" fmla="*/ 2036032 h 10522083"/>
                <a:gd name="connsiteX72" fmla="*/ 6605771 w 11596646"/>
                <a:gd name="connsiteY72" fmla="*/ 1858611 h 10522083"/>
                <a:gd name="connsiteX73" fmla="*/ 6360111 w 11596646"/>
                <a:gd name="connsiteY73" fmla="*/ 1681190 h 10522083"/>
                <a:gd name="connsiteX74" fmla="*/ 6237281 w 11596646"/>
                <a:gd name="connsiteY74" fmla="*/ 1763076 h 10522083"/>
                <a:gd name="connsiteX75" fmla="*/ 6059860 w 11596646"/>
                <a:gd name="connsiteY75" fmla="*/ 1599303 h 10522083"/>
                <a:gd name="connsiteX76" fmla="*/ 5991622 w 11596646"/>
                <a:gd name="connsiteY76" fmla="*/ 1394587 h 10522083"/>
                <a:gd name="connsiteX77" fmla="*/ 5868792 w 11596646"/>
                <a:gd name="connsiteY77" fmla="*/ 1203518 h 10522083"/>
                <a:gd name="connsiteX78" fmla="*/ 5841496 w 11596646"/>
                <a:gd name="connsiteY78" fmla="*/ 1094336 h 10522083"/>
                <a:gd name="connsiteX79" fmla="*/ 5950678 w 11596646"/>
                <a:gd name="connsiteY79" fmla="*/ 1094336 h 10522083"/>
                <a:gd name="connsiteX80" fmla="*/ 6169043 w 11596646"/>
                <a:gd name="connsiteY80" fmla="*/ 1176223 h 10522083"/>
                <a:gd name="connsiteX81" fmla="*/ 6387407 w 11596646"/>
                <a:gd name="connsiteY81" fmla="*/ 1107984 h 10522083"/>
                <a:gd name="connsiteX82" fmla="*/ 6537532 w 11596646"/>
                <a:gd name="connsiteY82" fmla="*/ 971506 h 10522083"/>
                <a:gd name="connsiteX83" fmla="*/ 6619419 w 11596646"/>
                <a:gd name="connsiteY83" fmla="*/ 916915 h 10522083"/>
                <a:gd name="connsiteX84" fmla="*/ 6646714 w 11596646"/>
                <a:gd name="connsiteY84" fmla="*/ 998802 h 10522083"/>
                <a:gd name="connsiteX85" fmla="*/ 6605771 w 11596646"/>
                <a:gd name="connsiteY85" fmla="*/ 1094336 h 10522083"/>
                <a:gd name="connsiteX86" fmla="*/ 6769544 w 11596646"/>
                <a:gd name="connsiteY86" fmla="*/ 1217166 h 10522083"/>
                <a:gd name="connsiteX87" fmla="*/ 6919669 w 11596646"/>
                <a:gd name="connsiteY87" fmla="*/ 1148927 h 10522083"/>
                <a:gd name="connsiteX88" fmla="*/ 7056147 w 11596646"/>
                <a:gd name="connsiteY88" fmla="*/ 1135279 h 10522083"/>
                <a:gd name="connsiteX89" fmla="*/ 7069795 w 11596646"/>
                <a:gd name="connsiteY89" fmla="*/ 957859 h 10522083"/>
                <a:gd name="connsiteX90" fmla="*/ 6919669 w 11596646"/>
                <a:gd name="connsiteY90" fmla="*/ 957859 h 10522083"/>
                <a:gd name="connsiteX91" fmla="*/ 6769544 w 11596646"/>
                <a:gd name="connsiteY91" fmla="*/ 1012450 h 10522083"/>
                <a:gd name="connsiteX92" fmla="*/ 6769544 w 11596646"/>
                <a:gd name="connsiteY92" fmla="*/ 835029 h 10522083"/>
                <a:gd name="connsiteX93" fmla="*/ 6946965 w 11596646"/>
                <a:gd name="connsiteY93" fmla="*/ 739494 h 10522083"/>
                <a:gd name="connsiteX94" fmla="*/ 7288159 w 11596646"/>
                <a:gd name="connsiteY94" fmla="*/ 684903 h 10522083"/>
                <a:gd name="connsiteX95" fmla="*/ 7465580 w 11596646"/>
                <a:gd name="connsiteY95" fmla="*/ 521130 h 10522083"/>
                <a:gd name="connsiteX96" fmla="*/ 7602057 w 11596646"/>
                <a:gd name="connsiteY96" fmla="*/ 425596 h 10522083"/>
                <a:gd name="connsiteX97" fmla="*/ 7820422 w 11596646"/>
                <a:gd name="connsiteY97" fmla="*/ 425596 h 10522083"/>
                <a:gd name="connsiteX98" fmla="*/ 7943252 w 11596646"/>
                <a:gd name="connsiteY98" fmla="*/ 289118 h 10522083"/>
                <a:gd name="connsiteX99" fmla="*/ 8161616 w 11596646"/>
                <a:gd name="connsiteY99" fmla="*/ 234527 h 10522083"/>
                <a:gd name="connsiteX100" fmla="*/ 7970547 w 11596646"/>
                <a:gd name="connsiteY100" fmla="*/ 138993 h 10522083"/>
                <a:gd name="connsiteX101" fmla="*/ 7834069 w 11596646"/>
                <a:gd name="connsiteY101" fmla="*/ 43459 h 10522083"/>
                <a:gd name="connsiteX102" fmla="*/ 7397341 w 11596646"/>
                <a:gd name="connsiteY102" fmla="*/ 2515 h 10522083"/>
                <a:gd name="connsiteX103" fmla="*/ 7410989 w 11596646"/>
                <a:gd name="connsiteY103" fmla="*/ 111697 h 10522083"/>
                <a:gd name="connsiteX104" fmla="*/ 7288159 w 11596646"/>
                <a:gd name="connsiteY104" fmla="*/ 152641 h 10522083"/>
                <a:gd name="connsiteX105" fmla="*/ 7110738 w 11596646"/>
                <a:gd name="connsiteY105" fmla="*/ 207232 h 10522083"/>
                <a:gd name="connsiteX106" fmla="*/ 6919669 w 11596646"/>
                <a:gd name="connsiteY106" fmla="*/ 248175 h 10522083"/>
                <a:gd name="connsiteX107" fmla="*/ 6919669 w 11596646"/>
                <a:gd name="connsiteY107" fmla="*/ 152641 h 10522083"/>
                <a:gd name="connsiteX108" fmla="*/ 7028852 w 11596646"/>
                <a:gd name="connsiteY108" fmla="*/ 84402 h 10522083"/>
                <a:gd name="connsiteX109" fmla="*/ 7028852 w 11596646"/>
                <a:gd name="connsiteY109" fmla="*/ 29811 h 10522083"/>
                <a:gd name="connsiteX110" fmla="*/ 6851431 w 11596646"/>
                <a:gd name="connsiteY110" fmla="*/ 98050 h 10522083"/>
                <a:gd name="connsiteX111" fmla="*/ 6810487 w 11596646"/>
                <a:gd name="connsiteY111" fmla="*/ 166288 h 10522083"/>
                <a:gd name="connsiteX112" fmla="*/ 6796840 w 11596646"/>
                <a:gd name="connsiteY112" fmla="*/ 261823 h 10522083"/>
                <a:gd name="connsiteX113" fmla="*/ 6701305 w 11596646"/>
                <a:gd name="connsiteY113" fmla="*/ 248175 h 10522083"/>
                <a:gd name="connsiteX114" fmla="*/ 6605771 w 11596646"/>
                <a:gd name="connsiteY114" fmla="*/ 248175 h 10522083"/>
                <a:gd name="connsiteX115" fmla="*/ 6455646 w 11596646"/>
                <a:gd name="connsiteY115" fmla="*/ 357357 h 10522083"/>
                <a:gd name="connsiteX116" fmla="*/ 6428350 w 11596646"/>
                <a:gd name="connsiteY116" fmla="*/ 357357 h 10522083"/>
                <a:gd name="connsiteX117" fmla="*/ 6373759 w 11596646"/>
                <a:gd name="connsiteY117" fmla="*/ 302766 h 10522083"/>
                <a:gd name="connsiteX118" fmla="*/ 6169043 w 11596646"/>
                <a:gd name="connsiteY118" fmla="*/ 330062 h 10522083"/>
                <a:gd name="connsiteX119" fmla="*/ 5977974 w 11596646"/>
                <a:gd name="connsiteY119" fmla="*/ 330062 h 10522083"/>
                <a:gd name="connsiteX120" fmla="*/ 5923383 w 11596646"/>
                <a:gd name="connsiteY120" fmla="*/ 371005 h 10522083"/>
                <a:gd name="connsiteX121" fmla="*/ 5650428 w 11596646"/>
                <a:gd name="connsiteY121" fmla="*/ 316414 h 10522083"/>
                <a:gd name="connsiteX122" fmla="*/ 5445711 w 11596646"/>
                <a:gd name="connsiteY122" fmla="*/ 493835 h 10522083"/>
                <a:gd name="connsiteX123" fmla="*/ 5432063 w 11596646"/>
                <a:gd name="connsiteY123" fmla="*/ 657608 h 10522083"/>
                <a:gd name="connsiteX124" fmla="*/ 5295586 w 11596646"/>
                <a:gd name="connsiteY124" fmla="*/ 712199 h 10522083"/>
                <a:gd name="connsiteX125" fmla="*/ 5281938 w 11596646"/>
                <a:gd name="connsiteY125" fmla="*/ 603017 h 10522083"/>
                <a:gd name="connsiteX126" fmla="*/ 5063574 w 11596646"/>
                <a:gd name="connsiteY126" fmla="*/ 725847 h 10522083"/>
                <a:gd name="connsiteX127" fmla="*/ 4940744 w 11596646"/>
                <a:gd name="connsiteY127" fmla="*/ 794085 h 10522083"/>
                <a:gd name="connsiteX128" fmla="*/ 4790619 w 11596646"/>
                <a:gd name="connsiteY128" fmla="*/ 794085 h 10522083"/>
                <a:gd name="connsiteX129" fmla="*/ 4790619 w 11596646"/>
                <a:gd name="connsiteY129" fmla="*/ 944211 h 10522083"/>
                <a:gd name="connsiteX130" fmla="*/ 4722380 w 11596646"/>
                <a:gd name="connsiteY130" fmla="*/ 1094336 h 10522083"/>
                <a:gd name="connsiteX131" fmla="*/ 4626846 w 11596646"/>
                <a:gd name="connsiteY131" fmla="*/ 1176223 h 10522083"/>
                <a:gd name="connsiteX132" fmla="*/ 4599550 w 11596646"/>
                <a:gd name="connsiteY132" fmla="*/ 1107984 h 10522083"/>
                <a:gd name="connsiteX133" fmla="*/ 4681437 w 11596646"/>
                <a:gd name="connsiteY133" fmla="*/ 998802 h 10522083"/>
                <a:gd name="connsiteX134" fmla="*/ 4585902 w 11596646"/>
                <a:gd name="connsiteY134" fmla="*/ 944211 h 10522083"/>
                <a:gd name="connsiteX135" fmla="*/ 4531311 w 11596646"/>
                <a:gd name="connsiteY135" fmla="*/ 848676 h 10522083"/>
                <a:gd name="connsiteX136" fmla="*/ 4381186 w 11596646"/>
                <a:gd name="connsiteY136" fmla="*/ 957859 h 10522083"/>
                <a:gd name="connsiteX137" fmla="*/ 4244708 w 11596646"/>
                <a:gd name="connsiteY137" fmla="*/ 957859 h 10522083"/>
                <a:gd name="connsiteX138" fmla="*/ 4135526 w 11596646"/>
                <a:gd name="connsiteY138" fmla="*/ 1053393 h 10522083"/>
                <a:gd name="connsiteX139" fmla="*/ 4039992 w 11596646"/>
                <a:gd name="connsiteY139" fmla="*/ 1148927 h 10522083"/>
                <a:gd name="connsiteX140" fmla="*/ 3971753 w 11596646"/>
                <a:gd name="connsiteY140" fmla="*/ 1203518 h 10522083"/>
                <a:gd name="connsiteX141" fmla="*/ 3958105 w 11596646"/>
                <a:gd name="connsiteY141" fmla="*/ 1094336 h 10522083"/>
                <a:gd name="connsiteX142" fmla="*/ 3794332 w 11596646"/>
                <a:gd name="connsiteY142" fmla="*/ 1107984 h 10522083"/>
                <a:gd name="connsiteX143" fmla="*/ 3589616 w 11596646"/>
                <a:gd name="connsiteY143" fmla="*/ 1107984 h 10522083"/>
                <a:gd name="connsiteX144" fmla="*/ 3357604 w 11596646"/>
                <a:gd name="connsiteY144" fmla="*/ 1121632 h 10522083"/>
                <a:gd name="connsiteX145" fmla="*/ 3180183 w 11596646"/>
                <a:gd name="connsiteY145" fmla="*/ 1203518 h 10522083"/>
                <a:gd name="connsiteX146" fmla="*/ 3111944 w 11596646"/>
                <a:gd name="connsiteY146" fmla="*/ 1326348 h 10522083"/>
                <a:gd name="connsiteX147" fmla="*/ 3016410 w 11596646"/>
                <a:gd name="connsiteY147" fmla="*/ 1408235 h 10522083"/>
                <a:gd name="connsiteX148" fmla="*/ 2866284 w 11596646"/>
                <a:gd name="connsiteY148" fmla="*/ 1326348 h 10522083"/>
                <a:gd name="connsiteX149" fmla="*/ 2838989 w 11596646"/>
                <a:gd name="connsiteY149" fmla="*/ 1148927 h 10522083"/>
                <a:gd name="connsiteX150" fmla="*/ 2716159 w 11596646"/>
                <a:gd name="connsiteY150" fmla="*/ 971506 h 10522083"/>
                <a:gd name="connsiteX151" fmla="*/ 2675216 w 11596646"/>
                <a:gd name="connsiteY151" fmla="*/ 1121632 h 10522083"/>
                <a:gd name="connsiteX152" fmla="*/ 2702511 w 11596646"/>
                <a:gd name="connsiteY152" fmla="*/ 1285405 h 10522083"/>
                <a:gd name="connsiteX153" fmla="*/ 2743455 w 11596646"/>
                <a:gd name="connsiteY153" fmla="*/ 1490121 h 10522083"/>
                <a:gd name="connsiteX154" fmla="*/ 2784398 w 11596646"/>
                <a:gd name="connsiteY154" fmla="*/ 1612951 h 10522083"/>
                <a:gd name="connsiteX155" fmla="*/ 2770750 w 11596646"/>
                <a:gd name="connsiteY155" fmla="*/ 1708485 h 10522083"/>
                <a:gd name="connsiteX156" fmla="*/ 2593329 w 11596646"/>
                <a:gd name="connsiteY156" fmla="*/ 1844963 h 10522083"/>
                <a:gd name="connsiteX157" fmla="*/ 2402260 w 11596646"/>
                <a:gd name="connsiteY157" fmla="*/ 1940497 h 10522083"/>
                <a:gd name="connsiteX158" fmla="*/ 2470499 w 11596646"/>
                <a:gd name="connsiteY158" fmla="*/ 1817667 h 10522083"/>
                <a:gd name="connsiteX159" fmla="*/ 2634272 w 11596646"/>
                <a:gd name="connsiteY159" fmla="*/ 1694838 h 10522083"/>
                <a:gd name="connsiteX160" fmla="*/ 2634272 w 11596646"/>
                <a:gd name="connsiteY160" fmla="*/ 1544712 h 10522083"/>
                <a:gd name="connsiteX161" fmla="*/ 2593329 w 11596646"/>
                <a:gd name="connsiteY161" fmla="*/ 1312700 h 10522083"/>
                <a:gd name="connsiteX162" fmla="*/ 2538738 w 11596646"/>
                <a:gd name="connsiteY162" fmla="*/ 1312700 h 10522083"/>
                <a:gd name="connsiteX163" fmla="*/ 2456852 w 11596646"/>
                <a:gd name="connsiteY163" fmla="*/ 1421882 h 10522083"/>
                <a:gd name="connsiteX164" fmla="*/ 2361317 w 11596646"/>
                <a:gd name="connsiteY164" fmla="*/ 1490121 h 10522083"/>
                <a:gd name="connsiteX165" fmla="*/ 2456852 w 11596646"/>
                <a:gd name="connsiteY165" fmla="*/ 1585656 h 10522083"/>
                <a:gd name="connsiteX166" fmla="*/ 2320374 w 11596646"/>
                <a:gd name="connsiteY166" fmla="*/ 1722133 h 10522083"/>
                <a:gd name="connsiteX167" fmla="*/ 2156601 w 11596646"/>
                <a:gd name="connsiteY167" fmla="*/ 1735781 h 10522083"/>
                <a:gd name="connsiteX168" fmla="*/ 2074714 w 11596646"/>
                <a:gd name="connsiteY168" fmla="*/ 1804020 h 10522083"/>
                <a:gd name="connsiteX169" fmla="*/ 2033771 w 11596646"/>
                <a:gd name="connsiteY169" fmla="*/ 1913202 h 10522083"/>
                <a:gd name="connsiteX170" fmla="*/ 1924589 w 11596646"/>
                <a:gd name="connsiteY170" fmla="*/ 1872259 h 10522083"/>
                <a:gd name="connsiteX171" fmla="*/ 1774463 w 11596646"/>
                <a:gd name="connsiteY171" fmla="*/ 1913202 h 10522083"/>
                <a:gd name="connsiteX172" fmla="*/ 1624338 w 11596646"/>
                <a:gd name="connsiteY172" fmla="*/ 1913202 h 10522083"/>
                <a:gd name="connsiteX173" fmla="*/ 1556099 w 11596646"/>
                <a:gd name="connsiteY173" fmla="*/ 1831315 h 10522083"/>
                <a:gd name="connsiteX174" fmla="*/ 1419622 w 11596646"/>
                <a:gd name="connsiteY174" fmla="*/ 1722133 h 10522083"/>
                <a:gd name="connsiteX175" fmla="*/ 1337735 w 11596646"/>
                <a:gd name="connsiteY175" fmla="*/ 1776724 h 10522083"/>
                <a:gd name="connsiteX176" fmla="*/ 1255849 w 11596646"/>
                <a:gd name="connsiteY176" fmla="*/ 1612951 h 10522083"/>
                <a:gd name="connsiteX177" fmla="*/ 1092075 w 11596646"/>
                <a:gd name="connsiteY177" fmla="*/ 1612951 h 10522083"/>
                <a:gd name="connsiteX178" fmla="*/ 1119371 w 11596646"/>
                <a:gd name="connsiteY178" fmla="*/ 1694838 h 10522083"/>
                <a:gd name="connsiteX179" fmla="*/ 1078428 w 11596646"/>
                <a:gd name="connsiteY179" fmla="*/ 1790372 h 10522083"/>
                <a:gd name="connsiteX180" fmla="*/ 1051132 w 11596646"/>
                <a:gd name="connsiteY180" fmla="*/ 1844963 h 10522083"/>
                <a:gd name="connsiteX181" fmla="*/ 914655 w 11596646"/>
                <a:gd name="connsiteY181" fmla="*/ 1735781 h 10522083"/>
                <a:gd name="connsiteX182" fmla="*/ 819120 w 11596646"/>
                <a:gd name="connsiteY182" fmla="*/ 1694838 h 10522083"/>
                <a:gd name="connsiteX183" fmla="*/ 655347 w 11596646"/>
                <a:gd name="connsiteY183" fmla="*/ 1708485 h 10522083"/>
                <a:gd name="connsiteX184" fmla="*/ 628052 w 11596646"/>
                <a:gd name="connsiteY184" fmla="*/ 1817667 h 10522083"/>
                <a:gd name="connsiteX185" fmla="*/ 737234 w 11596646"/>
                <a:gd name="connsiteY185" fmla="*/ 1885906 h 10522083"/>
                <a:gd name="connsiteX186" fmla="*/ 764529 w 11596646"/>
                <a:gd name="connsiteY186" fmla="*/ 2022384 h 10522083"/>
                <a:gd name="connsiteX187" fmla="*/ 969246 w 11596646"/>
                <a:gd name="connsiteY187" fmla="*/ 2104270 h 10522083"/>
                <a:gd name="connsiteX188" fmla="*/ 928302 w 11596646"/>
                <a:gd name="connsiteY188" fmla="*/ 1954145 h 10522083"/>
                <a:gd name="connsiteX189" fmla="*/ 1010189 w 11596646"/>
                <a:gd name="connsiteY189" fmla="*/ 1967793 h 10522083"/>
                <a:gd name="connsiteX190" fmla="*/ 1078428 w 11596646"/>
                <a:gd name="connsiteY190" fmla="*/ 2076975 h 10522083"/>
                <a:gd name="connsiteX191" fmla="*/ 1160314 w 11596646"/>
                <a:gd name="connsiteY191" fmla="*/ 2336282 h 10522083"/>
                <a:gd name="connsiteX192" fmla="*/ 1269496 w 11596646"/>
                <a:gd name="connsiteY192" fmla="*/ 2295339 h 10522083"/>
                <a:gd name="connsiteX193" fmla="*/ 1228553 w 11596646"/>
                <a:gd name="connsiteY193" fmla="*/ 2104270 h 10522083"/>
                <a:gd name="connsiteX194" fmla="*/ 1324087 w 11596646"/>
                <a:gd name="connsiteY194" fmla="*/ 2131566 h 10522083"/>
                <a:gd name="connsiteX195" fmla="*/ 1515156 w 11596646"/>
                <a:gd name="connsiteY195" fmla="*/ 2254396 h 10522083"/>
                <a:gd name="connsiteX196" fmla="*/ 1583395 w 11596646"/>
                <a:gd name="connsiteY196" fmla="*/ 2349930 h 10522083"/>
                <a:gd name="connsiteX197" fmla="*/ 1597043 w 11596646"/>
                <a:gd name="connsiteY197" fmla="*/ 2363578 h 10522083"/>
                <a:gd name="connsiteX198" fmla="*/ 1747168 w 11596646"/>
                <a:gd name="connsiteY198" fmla="*/ 2268044 h 10522083"/>
                <a:gd name="connsiteX199" fmla="*/ 1651634 w 11596646"/>
                <a:gd name="connsiteY199" fmla="*/ 2568294 h 10522083"/>
                <a:gd name="connsiteX200" fmla="*/ 1883646 w 11596646"/>
                <a:gd name="connsiteY200" fmla="*/ 2336282 h 10522083"/>
                <a:gd name="connsiteX201" fmla="*/ 1883646 w 11596646"/>
                <a:gd name="connsiteY201" fmla="*/ 2199805 h 10522083"/>
                <a:gd name="connsiteX202" fmla="*/ 1951884 w 11596646"/>
                <a:gd name="connsiteY202" fmla="*/ 2268044 h 10522083"/>
                <a:gd name="connsiteX203" fmla="*/ 1897293 w 11596646"/>
                <a:gd name="connsiteY203" fmla="*/ 2459112 h 10522083"/>
                <a:gd name="connsiteX204" fmla="*/ 1692577 w 11596646"/>
                <a:gd name="connsiteY204" fmla="*/ 2622885 h 10522083"/>
                <a:gd name="connsiteX205" fmla="*/ 1692577 w 11596646"/>
                <a:gd name="connsiteY205" fmla="*/ 2691124 h 10522083"/>
                <a:gd name="connsiteX206" fmla="*/ 1897293 w 11596646"/>
                <a:gd name="connsiteY206" fmla="*/ 2581942 h 10522083"/>
                <a:gd name="connsiteX207" fmla="*/ 1842702 w 11596646"/>
                <a:gd name="connsiteY207" fmla="*/ 2745715 h 10522083"/>
                <a:gd name="connsiteX208" fmla="*/ 1965532 w 11596646"/>
                <a:gd name="connsiteY208" fmla="*/ 2677476 h 10522083"/>
                <a:gd name="connsiteX209" fmla="*/ 1979180 w 11596646"/>
                <a:gd name="connsiteY209" fmla="*/ 2786659 h 10522083"/>
                <a:gd name="connsiteX210" fmla="*/ 2115657 w 11596646"/>
                <a:gd name="connsiteY210" fmla="*/ 2786659 h 10522083"/>
                <a:gd name="connsiteX211" fmla="*/ 2265783 w 11596646"/>
                <a:gd name="connsiteY211" fmla="*/ 2991375 h 10522083"/>
                <a:gd name="connsiteX212" fmla="*/ 2320374 w 11596646"/>
                <a:gd name="connsiteY212" fmla="*/ 3155148 h 10522083"/>
                <a:gd name="connsiteX213" fmla="*/ 2197544 w 11596646"/>
                <a:gd name="connsiteY213" fmla="*/ 3277978 h 10522083"/>
                <a:gd name="connsiteX214" fmla="*/ 2156601 w 11596646"/>
                <a:gd name="connsiteY214" fmla="*/ 3373512 h 10522083"/>
                <a:gd name="connsiteX215" fmla="*/ 2265783 w 11596646"/>
                <a:gd name="connsiteY215" fmla="*/ 3414456 h 10522083"/>
                <a:gd name="connsiteX216" fmla="*/ 2388613 w 11596646"/>
                <a:gd name="connsiteY216" fmla="*/ 3373512 h 10522083"/>
                <a:gd name="connsiteX217" fmla="*/ 2415908 w 11596646"/>
                <a:gd name="connsiteY217" fmla="*/ 3482694 h 10522083"/>
                <a:gd name="connsiteX218" fmla="*/ 2538738 w 11596646"/>
                <a:gd name="connsiteY218" fmla="*/ 3482694 h 10522083"/>
                <a:gd name="connsiteX219" fmla="*/ 2634272 w 11596646"/>
                <a:gd name="connsiteY219" fmla="*/ 3578229 h 10522083"/>
                <a:gd name="connsiteX220" fmla="*/ 2743455 w 11596646"/>
                <a:gd name="connsiteY220" fmla="*/ 3632820 h 10522083"/>
                <a:gd name="connsiteX221" fmla="*/ 2798046 w 11596646"/>
                <a:gd name="connsiteY221" fmla="*/ 3605524 h 10522083"/>
                <a:gd name="connsiteX222" fmla="*/ 2729807 w 11596646"/>
                <a:gd name="connsiteY222" fmla="*/ 3550933 h 10522083"/>
                <a:gd name="connsiteX223" fmla="*/ 2552386 w 11596646"/>
                <a:gd name="connsiteY223" fmla="*/ 3346217 h 10522083"/>
                <a:gd name="connsiteX224" fmla="*/ 2320374 w 11596646"/>
                <a:gd name="connsiteY224" fmla="*/ 2895841 h 10522083"/>
                <a:gd name="connsiteX225" fmla="*/ 2170249 w 11596646"/>
                <a:gd name="connsiteY225" fmla="*/ 2636533 h 10522083"/>
                <a:gd name="connsiteX226" fmla="*/ 2074714 w 11596646"/>
                <a:gd name="connsiteY226" fmla="*/ 2459112 h 10522083"/>
                <a:gd name="connsiteX227" fmla="*/ 2047419 w 11596646"/>
                <a:gd name="connsiteY227" fmla="*/ 2295339 h 10522083"/>
                <a:gd name="connsiteX228" fmla="*/ 2047419 w 11596646"/>
                <a:gd name="connsiteY228" fmla="*/ 2186157 h 10522083"/>
                <a:gd name="connsiteX229" fmla="*/ 1992828 w 11596646"/>
                <a:gd name="connsiteY229" fmla="*/ 2131566 h 10522083"/>
                <a:gd name="connsiteX230" fmla="*/ 2088362 w 11596646"/>
                <a:gd name="connsiteY230" fmla="*/ 2063327 h 10522083"/>
                <a:gd name="connsiteX231" fmla="*/ 2129305 w 11596646"/>
                <a:gd name="connsiteY231" fmla="*/ 2213453 h 10522083"/>
                <a:gd name="connsiteX232" fmla="*/ 2211192 w 11596646"/>
                <a:gd name="connsiteY232" fmla="*/ 2431817 h 10522083"/>
                <a:gd name="connsiteX233" fmla="*/ 2306726 w 11596646"/>
                <a:gd name="connsiteY233" fmla="*/ 2732067 h 10522083"/>
                <a:gd name="connsiteX234" fmla="*/ 2702511 w 11596646"/>
                <a:gd name="connsiteY234" fmla="*/ 3359865 h 10522083"/>
                <a:gd name="connsiteX235" fmla="*/ 2948171 w 11596646"/>
                <a:gd name="connsiteY235" fmla="*/ 3550933 h 10522083"/>
                <a:gd name="connsiteX236" fmla="*/ 3152887 w 11596646"/>
                <a:gd name="connsiteY236" fmla="*/ 3550933 h 10522083"/>
                <a:gd name="connsiteX237" fmla="*/ 3248422 w 11596646"/>
                <a:gd name="connsiteY237" fmla="*/ 3359865 h 10522083"/>
                <a:gd name="connsiteX238" fmla="*/ 3384899 w 11596646"/>
                <a:gd name="connsiteY238" fmla="*/ 3237035 h 10522083"/>
                <a:gd name="connsiteX239" fmla="*/ 3453138 w 11596646"/>
                <a:gd name="connsiteY239" fmla="*/ 3264330 h 10522083"/>
                <a:gd name="connsiteX240" fmla="*/ 3398547 w 11596646"/>
                <a:gd name="connsiteY240" fmla="*/ 3414456 h 10522083"/>
                <a:gd name="connsiteX241" fmla="*/ 3548672 w 11596646"/>
                <a:gd name="connsiteY241" fmla="*/ 3455399 h 10522083"/>
                <a:gd name="connsiteX242" fmla="*/ 3780684 w 11596646"/>
                <a:gd name="connsiteY242" fmla="*/ 3332569 h 10522083"/>
                <a:gd name="connsiteX243" fmla="*/ 3999049 w 11596646"/>
                <a:gd name="connsiteY243" fmla="*/ 3305273 h 10522083"/>
                <a:gd name="connsiteX244" fmla="*/ 4190117 w 11596646"/>
                <a:gd name="connsiteY244" fmla="*/ 3359865 h 10522083"/>
                <a:gd name="connsiteX245" fmla="*/ 4340243 w 11596646"/>
                <a:gd name="connsiteY245" fmla="*/ 3373512 h 10522083"/>
                <a:gd name="connsiteX246" fmla="*/ 4435777 w 11596646"/>
                <a:gd name="connsiteY246" fmla="*/ 3400808 h 10522083"/>
                <a:gd name="connsiteX247" fmla="*/ 4435777 w 11596646"/>
                <a:gd name="connsiteY247" fmla="*/ 3509990 h 10522083"/>
                <a:gd name="connsiteX248" fmla="*/ 4353890 w 11596646"/>
                <a:gd name="connsiteY248" fmla="*/ 3673763 h 10522083"/>
                <a:gd name="connsiteX249" fmla="*/ 4326595 w 11596646"/>
                <a:gd name="connsiteY249" fmla="*/ 3564581 h 10522083"/>
                <a:gd name="connsiteX250" fmla="*/ 4162822 w 11596646"/>
                <a:gd name="connsiteY250" fmla="*/ 3619172 h 10522083"/>
                <a:gd name="connsiteX251" fmla="*/ 4108231 w 11596646"/>
                <a:gd name="connsiteY251" fmla="*/ 3728354 h 10522083"/>
                <a:gd name="connsiteX252" fmla="*/ 4108231 w 11596646"/>
                <a:gd name="connsiteY252" fmla="*/ 3864832 h 10522083"/>
                <a:gd name="connsiteX253" fmla="*/ 4149174 w 11596646"/>
                <a:gd name="connsiteY253" fmla="*/ 4083196 h 10522083"/>
                <a:gd name="connsiteX254" fmla="*/ 3958105 w 11596646"/>
                <a:gd name="connsiteY254" fmla="*/ 4096844 h 10522083"/>
                <a:gd name="connsiteX255" fmla="*/ 3821628 w 11596646"/>
                <a:gd name="connsiteY255" fmla="*/ 4151435 h 10522083"/>
                <a:gd name="connsiteX256" fmla="*/ 3548672 w 11596646"/>
                <a:gd name="connsiteY256" fmla="*/ 4124139 h 10522083"/>
                <a:gd name="connsiteX257" fmla="*/ 3275717 w 11596646"/>
                <a:gd name="connsiteY257" fmla="*/ 4137787 h 10522083"/>
                <a:gd name="connsiteX258" fmla="*/ 3207478 w 11596646"/>
                <a:gd name="connsiteY258" fmla="*/ 4042253 h 10522083"/>
                <a:gd name="connsiteX259" fmla="*/ 2961819 w 11596646"/>
                <a:gd name="connsiteY259" fmla="*/ 3878479 h 10522083"/>
                <a:gd name="connsiteX260" fmla="*/ 2716159 w 11596646"/>
                <a:gd name="connsiteY260" fmla="*/ 3946718 h 10522083"/>
                <a:gd name="connsiteX261" fmla="*/ 2716159 w 11596646"/>
                <a:gd name="connsiteY261" fmla="*/ 4096844 h 10522083"/>
                <a:gd name="connsiteX262" fmla="*/ 2620625 w 11596646"/>
                <a:gd name="connsiteY262" fmla="*/ 4246969 h 10522083"/>
                <a:gd name="connsiteX263" fmla="*/ 2525090 w 11596646"/>
                <a:gd name="connsiteY263" fmla="*/ 4178730 h 10522083"/>
                <a:gd name="connsiteX264" fmla="*/ 2402260 w 11596646"/>
                <a:gd name="connsiteY264" fmla="*/ 4274265 h 10522083"/>
                <a:gd name="connsiteX265" fmla="*/ 2347669 w 11596646"/>
                <a:gd name="connsiteY265" fmla="*/ 4369799 h 10522083"/>
                <a:gd name="connsiteX266" fmla="*/ 2238487 w 11596646"/>
                <a:gd name="connsiteY266" fmla="*/ 4438038 h 10522083"/>
                <a:gd name="connsiteX267" fmla="*/ 2088362 w 11596646"/>
                <a:gd name="connsiteY267" fmla="*/ 4356151 h 10522083"/>
                <a:gd name="connsiteX268" fmla="*/ 1910941 w 11596646"/>
                <a:gd name="connsiteY268" fmla="*/ 4424390 h 10522083"/>
                <a:gd name="connsiteX269" fmla="*/ 1474213 w 11596646"/>
                <a:gd name="connsiteY269" fmla="*/ 4547220 h 10522083"/>
                <a:gd name="connsiteX270" fmla="*/ 1351383 w 11596646"/>
                <a:gd name="connsiteY270" fmla="*/ 4642754 h 10522083"/>
                <a:gd name="connsiteX271" fmla="*/ 1269496 w 11596646"/>
                <a:gd name="connsiteY271" fmla="*/ 4874766 h 10522083"/>
                <a:gd name="connsiteX272" fmla="*/ 1119371 w 11596646"/>
                <a:gd name="connsiteY272" fmla="*/ 4970300 h 10522083"/>
                <a:gd name="connsiteX273" fmla="*/ 1105723 w 11596646"/>
                <a:gd name="connsiteY273" fmla="*/ 5065835 h 10522083"/>
                <a:gd name="connsiteX274" fmla="*/ 982893 w 11596646"/>
                <a:gd name="connsiteY274" fmla="*/ 4997596 h 10522083"/>
                <a:gd name="connsiteX275" fmla="*/ 887359 w 11596646"/>
                <a:gd name="connsiteY275" fmla="*/ 5065835 h 10522083"/>
                <a:gd name="connsiteX276" fmla="*/ 778177 w 11596646"/>
                <a:gd name="connsiteY276" fmla="*/ 5202312 h 10522083"/>
                <a:gd name="connsiteX277" fmla="*/ 628052 w 11596646"/>
                <a:gd name="connsiteY277" fmla="*/ 5147721 h 10522083"/>
                <a:gd name="connsiteX278" fmla="*/ 450631 w 11596646"/>
                <a:gd name="connsiteY278" fmla="*/ 5120426 h 10522083"/>
                <a:gd name="connsiteX279" fmla="*/ 273210 w 11596646"/>
                <a:gd name="connsiteY279" fmla="*/ 5011244 h 10522083"/>
                <a:gd name="connsiteX280" fmla="*/ 177675 w 11596646"/>
                <a:gd name="connsiteY280" fmla="*/ 4929357 h 10522083"/>
                <a:gd name="connsiteX281" fmla="*/ 82141 w 11596646"/>
                <a:gd name="connsiteY281" fmla="*/ 4929357 h 10522083"/>
                <a:gd name="connsiteX282" fmla="*/ 41198 w 11596646"/>
                <a:gd name="connsiteY282" fmla="*/ 4943005 h 10522083"/>
                <a:gd name="connsiteX283" fmla="*/ 27550 w 11596646"/>
                <a:gd name="connsiteY283" fmla="*/ 4956653 h 10522083"/>
                <a:gd name="connsiteX284" fmla="*/ 27550 w 11596646"/>
                <a:gd name="connsiteY284" fmla="*/ 5229608 h 10522083"/>
                <a:gd name="connsiteX285" fmla="*/ 27550 w 11596646"/>
                <a:gd name="connsiteY285" fmla="*/ 7072056 h 10522083"/>
                <a:gd name="connsiteX286" fmla="*/ 27550 w 11596646"/>
                <a:gd name="connsiteY286" fmla="*/ 7740796 h 10522083"/>
                <a:gd name="connsiteX287" fmla="*/ 255 w 11596646"/>
                <a:gd name="connsiteY287" fmla="*/ 9119220 h 10522083"/>
                <a:gd name="connsiteX288" fmla="*/ 13902 w 11596646"/>
                <a:gd name="connsiteY288" fmla="*/ 9610539 h 10522083"/>
                <a:gd name="connsiteX289" fmla="*/ 13902 w 11596646"/>
                <a:gd name="connsiteY289" fmla="*/ 9733369 h 10522083"/>
                <a:gd name="connsiteX290" fmla="*/ 17281 w 11596646"/>
                <a:gd name="connsiteY290" fmla="*/ 10500503 h 10522083"/>
                <a:gd name="connsiteX291" fmla="*/ 566052 w 11596646"/>
                <a:gd name="connsiteY291" fmla="*/ 10522080 h 10522083"/>
                <a:gd name="connsiteX292" fmla="*/ 1694266 w 11596646"/>
                <a:gd name="connsiteY292" fmla="*/ 10502063 h 10522083"/>
                <a:gd name="connsiteX293" fmla="*/ 5172755 w 11596646"/>
                <a:gd name="connsiteY293" fmla="*/ 10500503 h 10522083"/>
                <a:gd name="connsiteX294" fmla="*/ 7083443 w 11596646"/>
                <a:gd name="connsiteY294" fmla="*/ 9637835 h 10522083"/>
                <a:gd name="connsiteX295" fmla="*/ 10126893 w 11596646"/>
                <a:gd name="connsiteY295" fmla="*/ 9610539 h 10522083"/>
                <a:gd name="connsiteX296" fmla="*/ 11516495 w 11596646"/>
                <a:gd name="connsiteY296" fmla="*/ 9713873 h 10522083"/>
                <a:gd name="connsiteX297" fmla="*/ 11423431 w 11596646"/>
                <a:gd name="connsiteY297" fmla="*/ 9583244 h 10522083"/>
                <a:gd name="connsiteX298" fmla="*/ 11382487 w 11596646"/>
                <a:gd name="connsiteY298" fmla="*/ 9378527 h 10522083"/>
                <a:gd name="connsiteX299" fmla="*/ 11396135 w 11596646"/>
                <a:gd name="connsiteY299" fmla="*/ 9269345 h 10522083"/>
                <a:gd name="connsiteX300" fmla="*/ 11273305 w 11596646"/>
                <a:gd name="connsiteY300" fmla="*/ 9105572 h 10522083"/>
                <a:gd name="connsiteX301" fmla="*/ 11205066 w 11596646"/>
                <a:gd name="connsiteY301" fmla="*/ 8887208 h 10522083"/>
                <a:gd name="connsiteX302" fmla="*/ 11164123 w 11596646"/>
                <a:gd name="connsiteY302" fmla="*/ 8723435 h 10522083"/>
                <a:gd name="connsiteX303" fmla="*/ 10973055 w 11596646"/>
                <a:gd name="connsiteY303" fmla="*/ 8505070 h 10522083"/>
                <a:gd name="connsiteX304" fmla="*/ 10713747 w 11596646"/>
                <a:gd name="connsiteY304" fmla="*/ 8450479 h 10522083"/>
                <a:gd name="connsiteX305" fmla="*/ 10604565 w 11596646"/>
                <a:gd name="connsiteY305" fmla="*/ 8286706 h 10522083"/>
                <a:gd name="connsiteX306" fmla="*/ 10427144 w 11596646"/>
                <a:gd name="connsiteY306" fmla="*/ 8109285 h 10522083"/>
                <a:gd name="connsiteX307" fmla="*/ 10304314 w 11596646"/>
                <a:gd name="connsiteY307" fmla="*/ 8041047 h 10522083"/>
                <a:gd name="connsiteX308" fmla="*/ 10154189 w 11596646"/>
                <a:gd name="connsiteY308" fmla="*/ 7945512 h 10522083"/>
                <a:gd name="connsiteX309" fmla="*/ 9853938 w 11596646"/>
                <a:gd name="connsiteY309" fmla="*/ 7918217 h 10522083"/>
                <a:gd name="connsiteX310" fmla="*/ 9649222 w 11596646"/>
                <a:gd name="connsiteY310" fmla="*/ 7809035 h 10522083"/>
                <a:gd name="connsiteX311" fmla="*/ 9389914 w 11596646"/>
                <a:gd name="connsiteY311" fmla="*/ 7713500 h 10522083"/>
                <a:gd name="connsiteX312" fmla="*/ 9321675 w 11596646"/>
                <a:gd name="connsiteY312" fmla="*/ 7549727 h 10522083"/>
                <a:gd name="connsiteX313" fmla="*/ 9198846 w 11596646"/>
                <a:gd name="connsiteY313" fmla="*/ 7413250 h 10522083"/>
                <a:gd name="connsiteX314" fmla="*/ 8871299 w 11596646"/>
                <a:gd name="connsiteY314" fmla="*/ 7263124 h 10522083"/>
                <a:gd name="connsiteX315" fmla="*/ 8571049 w 11596646"/>
                <a:gd name="connsiteY315" fmla="*/ 7003817 h 10522083"/>
                <a:gd name="connsiteX316" fmla="*/ 8107025 w 11596646"/>
                <a:gd name="connsiteY316" fmla="*/ 6485202 h 10522083"/>
                <a:gd name="connsiteX317" fmla="*/ 7629353 w 11596646"/>
                <a:gd name="connsiteY317" fmla="*/ 6007530 h 10522083"/>
                <a:gd name="connsiteX0" fmla="*/ 7629353 w 11600518"/>
                <a:gd name="connsiteY0" fmla="*/ 6007530 h 10522083"/>
                <a:gd name="connsiteX1" fmla="*/ 7479228 w 11600518"/>
                <a:gd name="connsiteY1" fmla="*/ 5830109 h 10522083"/>
                <a:gd name="connsiteX2" fmla="*/ 7329102 w 11600518"/>
                <a:gd name="connsiteY2" fmla="*/ 5761870 h 10522083"/>
                <a:gd name="connsiteX3" fmla="*/ 7165329 w 11600518"/>
                <a:gd name="connsiteY3" fmla="*/ 5611745 h 10522083"/>
                <a:gd name="connsiteX4" fmla="*/ 6987908 w 11600518"/>
                <a:gd name="connsiteY4" fmla="*/ 5502563 h 10522083"/>
                <a:gd name="connsiteX5" fmla="*/ 6728601 w 11600518"/>
                <a:gd name="connsiteY5" fmla="*/ 5475267 h 10522083"/>
                <a:gd name="connsiteX6" fmla="*/ 6510237 w 11600518"/>
                <a:gd name="connsiteY6" fmla="*/ 5379733 h 10522083"/>
                <a:gd name="connsiteX7" fmla="*/ 6332816 w 11600518"/>
                <a:gd name="connsiteY7" fmla="*/ 5175017 h 10522083"/>
                <a:gd name="connsiteX8" fmla="*/ 6114452 w 11600518"/>
                <a:gd name="connsiteY8" fmla="*/ 5038539 h 10522083"/>
                <a:gd name="connsiteX9" fmla="*/ 6073508 w 11600518"/>
                <a:gd name="connsiteY9" fmla="*/ 4915709 h 10522083"/>
                <a:gd name="connsiteX10" fmla="*/ 5977974 w 11600518"/>
                <a:gd name="connsiteY10" fmla="*/ 4820175 h 10522083"/>
                <a:gd name="connsiteX11" fmla="*/ 5841496 w 11600518"/>
                <a:gd name="connsiteY11" fmla="*/ 4943005 h 10522083"/>
                <a:gd name="connsiteX12" fmla="*/ 5595837 w 11600518"/>
                <a:gd name="connsiteY12" fmla="*/ 4874766 h 10522083"/>
                <a:gd name="connsiteX13" fmla="*/ 5418416 w 11600518"/>
                <a:gd name="connsiteY13" fmla="*/ 4861118 h 10522083"/>
                <a:gd name="connsiteX14" fmla="*/ 5336529 w 11600518"/>
                <a:gd name="connsiteY14" fmla="*/ 4670050 h 10522083"/>
                <a:gd name="connsiteX15" fmla="*/ 5240995 w 11600518"/>
                <a:gd name="connsiteY15" fmla="*/ 4506276 h 10522083"/>
                <a:gd name="connsiteX16" fmla="*/ 5240995 w 11600518"/>
                <a:gd name="connsiteY16" fmla="*/ 4369799 h 10522083"/>
                <a:gd name="connsiteX17" fmla="*/ 5118165 w 11600518"/>
                <a:gd name="connsiteY17" fmla="*/ 4233321 h 10522083"/>
                <a:gd name="connsiteX18" fmla="*/ 4899801 w 11600518"/>
                <a:gd name="connsiteY18" fmla="*/ 4151435 h 10522083"/>
                <a:gd name="connsiteX19" fmla="*/ 4708732 w 11600518"/>
                <a:gd name="connsiteY19" fmla="*/ 4083196 h 10522083"/>
                <a:gd name="connsiteX20" fmla="*/ 4463072 w 11600518"/>
                <a:gd name="connsiteY20" fmla="*/ 4083196 h 10522083"/>
                <a:gd name="connsiteX21" fmla="*/ 4367538 w 11600518"/>
                <a:gd name="connsiteY21" fmla="*/ 3919423 h 10522083"/>
                <a:gd name="connsiteX22" fmla="*/ 4381186 w 11600518"/>
                <a:gd name="connsiteY22" fmla="*/ 3823888 h 10522083"/>
                <a:gd name="connsiteX23" fmla="*/ 4599550 w 11600518"/>
                <a:gd name="connsiteY23" fmla="*/ 3782945 h 10522083"/>
                <a:gd name="connsiteX24" fmla="*/ 4776971 w 11600518"/>
                <a:gd name="connsiteY24" fmla="*/ 3769297 h 10522083"/>
                <a:gd name="connsiteX25" fmla="*/ 4831562 w 11600518"/>
                <a:gd name="connsiteY25" fmla="*/ 3714706 h 10522083"/>
                <a:gd name="connsiteX26" fmla="*/ 4736028 w 11600518"/>
                <a:gd name="connsiteY26" fmla="*/ 3673763 h 10522083"/>
                <a:gd name="connsiteX27" fmla="*/ 4654141 w 11600518"/>
                <a:gd name="connsiteY27" fmla="*/ 3632820 h 10522083"/>
                <a:gd name="connsiteX28" fmla="*/ 4654141 w 11600518"/>
                <a:gd name="connsiteY28" fmla="*/ 3550933 h 10522083"/>
                <a:gd name="connsiteX29" fmla="*/ 4558607 w 11600518"/>
                <a:gd name="connsiteY29" fmla="*/ 3578229 h 10522083"/>
                <a:gd name="connsiteX30" fmla="*/ 4517663 w 11600518"/>
                <a:gd name="connsiteY30" fmla="*/ 3509990 h 10522083"/>
                <a:gd name="connsiteX31" fmla="*/ 4626846 w 11600518"/>
                <a:gd name="connsiteY31" fmla="*/ 3359865 h 10522083"/>
                <a:gd name="connsiteX32" fmla="*/ 4776971 w 11600518"/>
                <a:gd name="connsiteY32" fmla="*/ 3469047 h 10522083"/>
                <a:gd name="connsiteX33" fmla="*/ 4927096 w 11600518"/>
                <a:gd name="connsiteY33" fmla="*/ 3496342 h 10522083"/>
                <a:gd name="connsiteX34" fmla="*/ 5022631 w 11600518"/>
                <a:gd name="connsiteY34" fmla="*/ 3537285 h 10522083"/>
                <a:gd name="connsiteX35" fmla="*/ 5104517 w 11600518"/>
                <a:gd name="connsiteY35" fmla="*/ 3564581 h 10522083"/>
                <a:gd name="connsiteX36" fmla="*/ 5090869 w 11600518"/>
                <a:gd name="connsiteY36" fmla="*/ 3769297 h 10522083"/>
                <a:gd name="connsiteX37" fmla="*/ 5309234 w 11600518"/>
                <a:gd name="connsiteY37" fmla="*/ 3796593 h 10522083"/>
                <a:gd name="connsiteX38" fmla="*/ 5336529 w 11600518"/>
                <a:gd name="connsiteY38" fmla="*/ 3714706 h 10522083"/>
                <a:gd name="connsiteX39" fmla="*/ 5213699 w 11600518"/>
                <a:gd name="connsiteY39" fmla="*/ 3632820 h 10522083"/>
                <a:gd name="connsiteX40" fmla="*/ 5254643 w 11600518"/>
                <a:gd name="connsiteY40" fmla="*/ 3591876 h 10522083"/>
                <a:gd name="connsiteX41" fmla="*/ 5418416 w 11600518"/>
                <a:gd name="connsiteY41" fmla="*/ 3605524 h 10522083"/>
                <a:gd name="connsiteX42" fmla="*/ 5582189 w 11600518"/>
                <a:gd name="connsiteY42" fmla="*/ 3578229 h 10522083"/>
                <a:gd name="connsiteX43" fmla="*/ 5786905 w 11600518"/>
                <a:gd name="connsiteY43" fmla="*/ 3591876 h 10522083"/>
                <a:gd name="connsiteX44" fmla="*/ 5691371 w 11600518"/>
                <a:gd name="connsiteY44" fmla="*/ 3373512 h 10522083"/>
                <a:gd name="connsiteX45" fmla="*/ 5677723 w 11600518"/>
                <a:gd name="connsiteY45" fmla="*/ 3155148 h 10522083"/>
                <a:gd name="connsiteX46" fmla="*/ 5718666 w 11600518"/>
                <a:gd name="connsiteY46" fmla="*/ 3032318 h 10522083"/>
                <a:gd name="connsiteX47" fmla="*/ 5800553 w 11600518"/>
                <a:gd name="connsiteY47" fmla="*/ 3196091 h 10522083"/>
                <a:gd name="connsiteX48" fmla="*/ 5841496 w 11600518"/>
                <a:gd name="connsiteY48" fmla="*/ 3018670 h 10522083"/>
                <a:gd name="connsiteX49" fmla="*/ 6018917 w 11600518"/>
                <a:gd name="connsiteY49" fmla="*/ 2936784 h 10522083"/>
                <a:gd name="connsiteX50" fmla="*/ 6114452 w 11600518"/>
                <a:gd name="connsiteY50" fmla="*/ 2622885 h 10522083"/>
                <a:gd name="connsiteX51" fmla="*/ 6073508 w 11600518"/>
                <a:gd name="connsiteY51" fmla="*/ 2363578 h 10522083"/>
                <a:gd name="connsiteX52" fmla="*/ 6264577 w 11600518"/>
                <a:gd name="connsiteY52" fmla="*/ 2172509 h 10522083"/>
                <a:gd name="connsiteX53" fmla="*/ 6305520 w 11600518"/>
                <a:gd name="connsiteY53" fmla="*/ 2349930 h 10522083"/>
                <a:gd name="connsiteX54" fmla="*/ 6305520 w 11600518"/>
                <a:gd name="connsiteY54" fmla="*/ 2513703 h 10522083"/>
                <a:gd name="connsiteX55" fmla="*/ 6291872 w 11600518"/>
                <a:gd name="connsiteY55" fmla="*/ 2691124 h 10522083"/>
                <a:gd name="connsiteX56" fmla="*/ 6414702 w 11600518"/>
                <a:gd name="connsiteY56" fmla="*/ 2813954 h 10522083"/>
                <a:gd name="connsiteX57" fmla="*/ 6523884 w 11600518"/>
                <a:gd name="connsiteY57" fmla="*/ 2909488 h 10522083"/>
                <a:gd name="connsiteX58" fmla="*/ 6510237 w 11600518"/>
                <a:gd name="connsiteY58" fmla="*/ 2732067 h 10522083"/>
                <a:gd name="connsiteX59" fmla="*/ 6660362 w 11600518"/>
                <a:gd name="connsiteY59" fmla="*/ 2813954 h 10522083"/>
                <a:gd name="connsiteX60" fmla="*/ 6510237 w 11600518"/>
                <a:gd name="connsiteY60" fmla="*/ 2581942 h 10522083"/>
                <a:gd name="connsiteX61" fmla="*/ 6387407 w 11600518"/>
                <a:gd name="connsiteY61" fmla="*/ 2609238 h 10522083"/>
                <a:gd name="connsiteX62" fmla="*/ 6401055 w 11600518"/>
                <a:gd name="connsiteY62" fmla="*/ 2486408 h 10522083"/>
                <a:gd name="connsiteX63" fmla="*/ 6605771 w 11600518"/>
                <a:gd name="connsiteY63" fmla="*/ 2513703 h 10522083"/>
                <a:gd name="connsiteX64" fmla="*/ 6455646 w 11600518"/>
                <a:gd name="connsiteY64" fmla="*/ 2363578 h 10522083"/>
                <a:gd name="connsiteX65" fmla="*/ 6469293 w 11600518"/>
                <a:gd name="connsiteY65" fmla="*/ 2145214 h 10522083"/>
                <a:gd name="connsiteX66" fmla="*/ 6564828 w 11600518"/>
                <a:gd name="connsiteY66" fmla="*/ 1995088 h 10522083"/>
                <a:gd name="connsiteX67" fmla="*/ 6728601 w 11600518"/>
                <a:gd name="connsiteY67" fmla="*/ 2213453 h 10522083"/>
                <a:gd name="connsiteX68" fmla="*/ 6919669 w 11600518"/>
                <a:gd name="connsiteY68" fmla="*/ 2268044 h 10522083"/>
                <a:gd name="connsiteX69" fmla="*/ 7042499 w 11600518"/>
                <a:gd name="connsiteY69" fmla="*/ 2281691 h 10522083"/>
                <a:gd name="connsiteX70" fmla="*/ 6960613 w 11600518"/>
                <a:gd name="connsiteY70" fmla="*/ 2131566 h 10522083"/>
                <a:gd name="connsiteX71" fmla="*/ 6728601 w 11600518"/>
                <a:gd name="connsiteY71" fmla="*/ 2036032 h 10522083"/>
                <a:gd name="connsiteX72" fmla="*/ 6605771 w 11600518"/>
                <a:gd name="connsiteY72" fmla="*/ 1858611 h 10522083"/>
                <a:gd name="connsiteX73" fmla="*/ 6360111 w 11600518"/>
                <a:gd name="connsiteY73" fmla="*/ 1681190 h 10522083"/>
                <a:gd name="connsiteX74" fmla="*/ 6237281 w 11600518"/>
                <a:gd name="connsiteY74" fmla="*/ 1763076 h 10522083"/>
                <a:gd name="connsiteX75" fmla="*/ 6059860 w 11600518"/>
                <a:gd name="connsiteY75" fmla="*/ 1599303 h 10522083"/>
                <a:gd name="connsiteX76" fmla="*/ 5991622 w 11600518"/>
                <a:gd name="connsiteY76" fmla="*/ 1394587 h 10522083"/>
                <a:gd name="connsiteX77" fmla="*/ 5868792 w 11600518"/>
                <a:gd name="connsiteY77" fmla="*/ 1203518 h 10522083"/>
                <a:gd name="connsiteX78" fmla="*/ 5841496 w 11600518"/>
                <a:gd name="connsiteY78" fmla="*/ 1094336 h 10522083"/>
                <a:gd name="connsiteX79" fmla="*/ 5950678 w 11600518"/>
                <a:gd name="connsiteY79" fmla="*/ 1094336 h 10522083"/>
                <a:gd name="connsiteX80" fmla="*/ 6169043 w 11600518"/>
                <a:gd name="connsiteY80" fmla="*/ 1176223 h 10522083"/>
                <a:gd name="connsiteX81" fmla="*/ 6387407 w 11600518"/>
                <a:gd name="connsiteY81" fmla="*/ 1107984 h 10522083"/>
                <a:gd name="connsiteX82" fmla="*/ 6537532 w 11600518"/>
                <a:gd name="connsiteY82" fmla="*/ 971506 h 10522083"/>
                <a:gd name="connsiteX83" fmla="*/ 6619419 w 11600518"/>
                <a:gd name="connsiteY83" fmla="*/ 916915 h 10522083"/>
                <a:gd name="connsiteX84" fmla="*/ 6646714 w 11600518"/>
                <a:gd name="connsiteY84" fmla="*/ 998802 h 10522083"/>
                <a:gd name="connsiteX85" fmla="*/ 6605771 w 11600518"/>
                <a:gd name="connsiteY85" fmla="*/ 1094336 h 10522083"/>
                <a:gd name="connsiteX86" fmla="*/ 6769544 w 11600518"/>
                <a:gd name="connsiteY86" fmla="*/ 1217166 h 10522083"/>
                <a:gd name="connsiteX87" fmla="*/ 6919669 w 11600518"/>
                <a:gd name="connsiteY87" fmla="*/ 1148927 h 10522083"/>
                <a:gd name="connsiteX88" fmla="*/ 7056147 w 11600518"/>
                <a:gd name="connsiteY88" fmla="*/ 1135279 h 10522083"/>
                <a:gd name="connsiteX89" fmla="*/ 7069795 w 11600518"/>
                <a:gd name="connsiteY89" fmla="*/ 957859 h 10522083"/>
                <a:gd name="connsiteX90" fmla="*/ 6919669 w 11600518"/>
                <a:gd name="connsiteY90" fmla="*/ 957859 h 10522083"/>
                <a:gd name="connsiteX91" fmla="*/ 6769544 w 11600518"/>
                <a:gd name="connsiteY91" fmla="*/ 1012450 h 10522083"/>
                <a:gd name="connsiteX92" fmla="*/ 6769544 w 11600518"/>
                <a:gd name="connsiteY92" fmla="*/ 835029 h 10522083"/>
                <a:gd name="connsiteX93" fmla="*/ 6946965 w 11600518"/>
                <a:gd name="connsiteY93" fmla="*/ 739494 h 10522083"/>
                <a:gd name="connsiteX94" fmla="*/ 7288159 w 11600518"/>
                <a:gd name="connsiteY94" fmla="*/ 684903 h 10522083"/>
                <a:gd name="connsiteX95" fmla="*/ 7465580 w 11600518"/>
                <a:gd name="connsiteY95" fmla="*/ 521130 h 10522083"/>
                <a:gd name="connsiteX96" fmla="*/ 7602057 w 11600518"/>
                <a:gd name="connsiteY96" fmla="*/ 425596 h 10522083"/>
                <a:gd name="connsiteX97" fmla="*/ 7820422 w 11600518"/>
                <a:gd name="connsiteY97" fmla="*/ 425596 h 10522083"/>
                <a:gd name="connsiteX98" fmla="*/ 7943252 w 11600518"/>
                <a:gd name="connsiteY98" fmla="*/ 289118 h 10522083"/>
                <a:gd name="connsiteX99" fmla="*/ 8161616 w 11600518"/>
                <a:gd name="connsiteY99" fmla="*/ 234527 h 10522083"/>
                <a:gd name="connsiteX100" fmla="*/ 7970547 w 11600518"/>
                <a:gd name="connsiteY100" fmla="*/ 138993 h 10522083"/>
                <a:gd name="connsiteX101" fmla="*/ 7834069 w 11600518"/>
                <a:gd name="connsiteY101" fmla="*/ 43459 h 10522083"/>
                <a:gd name="connsiteX102" fmla="*/ 7397341 w 11600518"/>
                <a:gd name="connsiteY102" fmla="*/ 2515 h 10522083"/>
                <a:gd name="connsiteX103" fmla="*/ 7410989 w 11600518"/>
                <a:gd name="connsiteY103" fmla="*/ 111697 h 10522083"/>
                <a:gd name="connsiteX104" fmla="*/ 7288159 w 11600518"/>
                <a:gd name="connsiteY104" fmla="*/ 152641 h 10522083"/>
                <a:gd name="connsiteX105" fmla="*/ 7110738 w 11600518"/>
                <a:gd name="connsiteY105" fmla="*/ 207232 h 10522083"/>
                <a:gd name="connsiteX106" fmla="*/ 6919669 w 11600518"/>
                <a:gd name="connsiteY106" fmla="*/ 248175 h 10522083"/>
                <a:gd name="connsiteX107" fmla="*/ 6919669 w 11600518"/>
                <a:gd name="connsiteY107" fmla="*/ 152641 h 10522083"/>
                <a:gd name="connsiteX108" fmla="*/ 7028852 w 11600518"/>
                <a:gd name="connsiteY108" fmla="*/ 84402 h 10522083"/>
                <a:gd name="connsiteX109" fmla="*/ 7028852 w 11600518"/>
                <a:gd name="connsiteY109" fmla="*/ 29811 h 10522083"/>
                <a:gd name="connsiteX110" fmla="*/ 6851431 w 11600518"/>
                <a:gd name="connsiteY110" fmla="*/ 98050 h 10522083"/>
                <a:gd name="connsiteX111" fmla="*/ 6810487 w 11600518"/>
                <a:gd name="connsiteY111" fmla="*/ 166288 h 10522083"/>
                <a:gd name="connsiteX112" fmla="*/ 6796840 w 11600518"/>
                <a:gd name="connsiteY112" fmla="*/ 261823 h 10522083"/>
                <a:gd name="connsiteX113" fmla="*/ 6701305 w 11600518"/>
                <a:gd name="connsiteY113" fmla="*/ 248175 h 10522083"/>
                <a:gd name="connsiteX114" fmla="*/ 6605771 w 11600518"/>
                <a:gd name="connsiteY114" fmla="*/ 248175 h 10522083"/>
                <a:gd name="connsiteX115" fmla="*/ 6455646 w 11600518"/>
                <a:gd name="connsiteY115" fmla="*/ 357357 h 10522083"/>
                <a:gd name="connsiteX116" fmla="*/ 6428350 w 11600518"/>
                <a:gd name="connsiteY116" fmla="*/ 357357 h 10522083"/>
                <a:gd name="connsiteX117" fmla="*/ 6373759 w 11600518"/>
                <a:gd name="connsiteY117" fmla="*/ 302766 h 10522083"/>
                <a:gd name="connsiteX118" fmla="*/ 6169043 w 11600518"/>
                <a:gd name="connsiteY118" fmla="*/ 330062 h 10522083"/>
                <a:gd name="connsiteX119" fmla="*/ 5977974 w 11600518"/>
                <a:gd name="connsiteY119" fmla="*/ 330062 h 10522083"/>
                <a:gd name="connsiteX120" fmla="*/ 5923383 w 11600518"/>
                <a:gd name="connsiteY120" fmla="*/ 371005 h 10522083"/>
                <a:gd name="connsiteX121" fmla="*/ 5650428 w 11600518"/>
                <a:gd name="connsiteY121" fmla="*/ 316414 h 10522083"/>
                <a:gd name="connsiteX122" fmla="*/ 5445711 w 11600518"/>
                <a:gd name="connsiteY122" fmla="*/ 493835 h 10522083"/>
                <a:gd name="connsiteX123" fmla="*/ 5432063 w 11600518"/>
                <a:gd name="connsiteY123" fmla="*/ 657608 h 10522083"/>
                <a:gd name="connsiteX124" fmla="*/ 5295586 w 11600518"/>
                <a:gd name="connsiteY124" fmla="*/ 712199 h 10522083"/>
                <a:gd name="connsiteX125" fmla="*/ 5281938 w 11600518"/>
                <a:gd name="connsiteY125" fmla="*/ 603017 h 10522083"/>
                <a:gd name="connsiteX126" fmla="*/ 5063574 w 11600518"/>
                <a:gd name="connsiteY126" fmla="*/ 725847 h 10522083"/>
                <a:gd name="connsiteX127" fmla="*/ 4940744 w 11600518"/>
                <a:gd name="connsiteY127" fmla="*/ 794085 h 10522083"/>
                <a:gd name="connsiteX128" fmla="*/ 4790619 w 11600518"/>
                <a:gd name="connsiteY128" fmla="*/ 794085 h 10522083"/>
                <a:gd name="connsiteX129" fmla="*/ 4790619 w 11600518"/>
                <a:gd name="connsiteY129" fmla="*/ 944211 h 10522083"/>
                <a:gd name="connsiteX130" fmla="*/ 4722380 w 11600518"/>
                <a:gd name="connsiteY130" fmla="*/ 1094336 h 10522083"/>
                <a:gd name="connsiteX131" fmla="*/ 4626846 w 11600518"/>
                <a:gd name="connsiteY131" fmla="*/ 1176223 h 10522083"/>
                <a:gd name="connsiteX132" fmla="*/ 4599550 w 11600518"/>
                <a:gd name="connsiteY132" fmla="*/ 1107984 h 10522083"/>
                <a:gd name="connsiteX133" fmla="*/ 4681437 w 11600518"/>
                <a:gd name="connsiteY133" fmla="*/ 998802 h 10522083"/>
                <a:gd name="connsiteX134" fmla="*/ 4585902 w 11600518"/>
                <a:gd name="connsiteY134" fmla="*/ 944211 h 10522083"/>
                <a:gd name="connsiteX135" fmla="*/ 4531311 w 11600518"/>
                <a:gd name="connsiteY135" fmla="*/ 848676 h 10522083"/>
                <a:gd name="connsiteX136" fmla="*/ 4381186 w 11600518"/>
                <a:gd name="connsiteY136" fmla="*/ 957859 h 10522083"/>
                <a:gd name="connsiteX137" fmla="*/ 4244708 w 11600518"/>
                <a:gd name="connsiteY137" fmla="*/ 957859 h 10522083"/>
                <a:gd name="connsiteX138" fmla="*/ 4135526 w 11600518"/>
                <a:gd name="connsiteY138" fmla="*/ 1053393 h 10522083"/>
                <a:gd name="connsiteX139" fmla="*/ 4039992 w 11600518"/>
                <a:gd name="connsiteY139" fmla="*/ 1148927 h 10522083"/>
                <a:gd name="connsiteX140" fmla="*/ 3971753 w 11600518"/>
                <a:gd name="connsiteY140" fmla="*/ 1203518 h 10522083"/>
                <a:gd name="connsiteX141" fmla="*/ 3958105 w 11600518"/>
                <a:gd name="connsiteY141" fmla="*/ 1094336 h 10522083"/>
                <a:gd name="connsiteX142" fmla="*/ 3794332 w 11600518"/>
                <a:gd name="connsiteY142" fmla="*/ 1107984 h 10522083"/>
                <a:gd name="connsiteX143" fmla="*/ 3589616 w 11600518"/>
                <a:gd name="connsiteY143" fmla="*/ 1107984 h 10522083"/>
                <a:gd name="connsiteX144" fmla="*/ 3357604 w 11600518"/>
                <a:gd name="connsiteY144" fmla="*/ 1121632 h 10522083"/>
                <a:gd name="connsiteX145" fmla="*/ 3180183 w 11600518"/>
                <a:gd name="connsiteY145" fmla="*/ 1203518 h 10522083"/>
                <a:gd name="connsiteX146" fmla="*/ 3111944 w 11600518"/>
                <a:gd name="connsiteY146" fmla="*/ 1326348 h 10522083"/>
                <a:gd name="connsiteX147" fmla="*/ 3016410 w 11600518"/>
                <a:gd name="connsiteY147" fmla="*/ 1408235 h 10522083"/>
                <a:gd name="connsiteX148" fmla="*/ 2866284 w 11600518"/>
                <a:gd name="connsiteY148" fmla="*/ 1326348 h 10522083"/>
                <a:gd name="connsiteX149" fmla="*/ 2838989 w 11600518"/>
                <a:gd name="connsiteY149" fmla="*/ 1148927 h 10522083"/>
                <a:gd name="connsiteX150" fmla="*/ 2716159 w 11600518"/>
                <a:gd name="connsiteY150" fmla="*/ 971506 h 10522083"/>
                <a:gd name="connsiteX151" fmla="*/ 2675216 w 11600518"/>
                <a:gd name="connsiteY151" fmla="*/ 1121632 h 10522083"/>
                <a:gd name="connsiteX152" fmla="*/ 2702511 w 11600518"/>
                <a:gd name="connsiteY152" fmla="*/ 1285405 h 10522083"/>
                <a:gd name="connsiteX153" fmla="*/ 2743455 w 11600518"/>
                <a:gd name="connsiteY153" fmla="*/ 1490121 h 10522083"/>
                <a:gd name="connsiteX154" fmla="*/ 2784398 w 11600518"/>
                <a:gd name="connsiteY154" fmla="*/ 1612951 h 10522083"/>
                <a:gd name="connsiteX155" fmla="*/ 2770750 w 11600518"/>
                <a:gd name="connsiteY155" fmla="*/ 1708485 h 10522083"/>
                <a:gd name="connsiteX156" fmla="*/ 2593329 w 11600518"/>
                <a:gd name="connsiteY156" fmla="*/ 1844963 h 10522083"/>
                <a:gd name="connsiteX157" fmla="*/ 2402260 w 11600518"/>
                <a:gd name="connsiteY157" fmla="*/ 1940497 h 10522083"/>
                <a:gd name="connsiteX158" fmla="*/ 2470499 w 11600518"/>
                <a:gd name="connsiteY158" fmla="*/ 1817667 h 10522083"/>
                <a:gd name="connsiteX159" fmla="*/ 2634272 w 11600518"/>
                <a:gd name="connsiteY159" fmla="*/ 1694838 h 10522083"/>
                <a:gd name="connsiteX160" fmla="*/ 2634272 w 11600518"/>
                <a:gd name="connsiteY160" fmla="*/ 1544712 h 10522083"/>
                <a:gd name="connsiteX161" fmla="*/ 2593329 w 11600518"/>
                <a:gd name="connsiteY161" fmla="*/ 1312700 h 10522083"/>
                <a:gd name="connsiteX162" fmla="*/ 2538738 w 11600518"/>
                <a:gd name="connsiteY162" fmla="*/ 1312700 h 10522083"/>
                <a:gd name="connsiteX163" fmla="*/ 2456852 w 11600518"/>
                <a:gd name="connsiteY163" fmla="*/ 1421882 h 10522083"/>
                <a:gd name="connsiteX164" fmla="*/ 2361317 w 11600518"/>
                <a:gd name="connsiteY164" fmla="*/ 1490121 h 10522083"/>
                <a:gd name="connsiteX165" fmla="*/ 2456852 w 11600518"/>
                <a:gd name="connsiteY165" fmla="*/ 1585656 h 10522083"/>
                <a:gd name="connsiteX166" fmla="*/ 2320374 w 11600518"/>
                <a:gd name="connsiteY166" fmla="*/ 1722133 h 10522083"/>
                <a:gd name="connsiteX167" fmla="*/ 2156601 w 11600518"/>
                <a:gd name="connsiteY167" fmla="*/ 1735781 h 10522083"/>
                <a:gd name="connsiteX168" fmla="*/ 2074714 w 11600518"/>
                <a:gd name="connsiteY168" fmla="*/ 1804020 h 10522083"/>
                <a:gd name="connsiteX169" fmla="*/ 2033771 w 11600518"/>
                <a:gd name="connsiteY169" fmla="*/ 1913202 h 10522083"/>
                <a:gd name="connsiteX170" fmla="*/ 1924589 w 11600518"/>
                <a:gd name="connsiteY170" fmla="*/ 1872259 h 10522083"/>
                <a:gd name="connsiteX171" fmla="*/ 1774463 w 11600518"/>
                <a:gd name="connsiteY171" fmla="*/ 1913202 h 10522083"/>
                <a:gd name="connsiteX172" fmla="*/ 1624338 w 11600518"/>
                <a:gd name="connsiteY172" fmla="*/ 1913202 h 10522083"/>
                <a:gd name="connsiteX173" fmla="*/ 1556099 w 11600518"/>
                <a:gd name="connsiteY173" fmla="*/ 1831315 h 10522083"/>
                <a:gd name="connsiteX174" fmla="*/ 1419622 w 11600518"/>
                <a:gd name="connsiteY174" fmla="*/ 1722133 h 10522083"/>
                <a:gd name="connsiteX175" fmla="*/ 1337735 w 11600518"/>
                <a:gd name="connsiteY175" fmla="*/ 1776724 h 10522083"/>
                <a:gd name="connsiteX176" fmla="*/ 1255849 w 11600518"/>
                <a:gd name="connsiteY176" fmla="*/ 1612951 h 10522083"/>
                <a:gd name="connsiteX177" fmla="*/ 1092075 w 11600518"/>
                <a:gd name="connsiteY177" fmla="*/ 1612951 h 10522083"/>
                <a:gd name="connsiteX178" fmla="*/ 1119371 w 11600518"/>
                <a:gd name="connsiteY178" fmla="*/ 1694838 h 10522083"/>
                <a:gd name="connsiteX179" fmla="*/ 1078428 w 11600518"/>
                <a:gd name="connsiteY179" fmla="*/ 1790372 h 10522083"/>
                <a:gd name="connsiteX180" fmla="*/ 1051132 w 11600518"/>
                <a:gd name="connsiteY180" fmla="*/ 1844963 h 10522083"/>
                <a:gd name="connsiteX181" fmla="*/ 914655 w 11600518"/>
                <a:gd name="connsiteY181" fmla="*/ 1735781 h 10522083"/>
                <a:gd name="connsiteX182" fmla="*/ 819120 w 11600518"/>
                <a:gd name="connsiteY182" fmla="*/ 1694838 h 10522083"/>
                <a:gd name="connsiteX183" fmla="*/ 655347 w 11600518"/>
                <a:gd name="connsiteY183" fmla="*/ 1708485 h 10522083"/>
                <a:gd name="connsiteX184" fmla="*/ 628052 w 11600518"/>
                <a:gd name="connsiteY184" fmla="*/ 1817667 h 10522083"/>
                <a:gd name="connsiteX185" fmla="*/ 737234 w 11600518"/>
                <a:gd name="connsiteY185" fmla="*/ 1885906 h 10522083"/>
                <a:gd name="connsiteX186" fmla="*/ 764529 w 11600518"/>
                <a:gd name="connsiteY186" fmla="*/ 2022384 h 10522083"/>
                <a:gd name="connsiteX187" fmla="*/ 969246 w 11600518"/>
                <a:gd name="connsiteY187" fmla="*/ 2104270 h 10522083"/>
                <a:gd name="connsiteX188" fmla="*/ 928302 w 11600518"/>
                <a:gd name="connsiteY188" fmla="*/ 1954145 h 10522083"/>
                <a:gd name="connsiteX189" fmla="*/ 1010189 w 11600518"/>
                <a:gd name="connsiteY189" fmla="*/ 1967793 h 10522083"/>
                <a:gd name="connsiteX190" fmla="*/ 1078428 w 11600518"/>
                <a:gd name="connsiteY190" fmla="*/ 2076975 h 10522083"/>
                <a:gd name="connsiteX191" fmla="*/ 1160314 w 11600518"/>
                <a:gd name="connsiteY191" fmla="*/ 2336282 h 10522083"/>
                <a:gd name="connsiteX192" fmla="*/ 1269496 w 11600518"/>
                <a:gd name="connsiteY192" fmla="*/ 2295339 h 10522083"/>
                <a:gd name="connsiteX193" fmla="*/ 1228553 w 11600518"/>
                <a:gd name="connsiteY193" fmla="*/ 2104270 h 10522083"/>
                <a:gd name="connsiteX194" fmla="*/ 1324087 w 11600518"/>
                <a:gd name="connsiteY194" fmla="*/ 2131566 h 10522083"/>
                <a:gd name="connsiteX195" fmla="*/ 1515156 w 11600518"/>
                <a:gd name="connsiteY195" fmla="*/ 2254396 h 10522083"/>
                <a:gd name="connsiteX196" fmla="*/ 1583395 w 11600518"/>
                <a:gd name="connsiteY196" fmla="*/ 2349930 h 10522083"/>
                <a:gd name="connsiteX197" fmla="*/ 1597043 w 11600518"/>
                <a:gd name="connsiteY197" fmla="*/ 2363578 h 10522083"/>
                <a:gd name="connsiteX198" fmla="*/ 1747168 w 11600518"/>
                <a:gd name="connsiteY198" fmla="*/ 2268044 h 10522083"/>
                <a:gd name="connsiteX199" fmla="*/ 1651634 w 11600518"/>
                <a:gd name="connsiteY199" fmla="*/ 2568294 h 10522083"/>
                <a:gd name="connsiteX200" fmla="*/ 1883646 w 11600518"/>
                <a:gd name="connsiteY200" fmla="*/ 2336282 h 10522083"/>
                <a:gd name="connsiteX201" fmla="*/ 1883646 w 11600518"/>
                <a:gd name="connsiteY201" fmla="*/ 2199805 h 10522083"/>
                <a:gd name="connsiteX202" fmla="*/ 1951884 w 11600518"/>
                <a:gd name="connsiteY202" fmla="*/ 2268044 h 10522083"/>
                <a:gd name="connsiteX203" fmla="*/ 1897293 w 11600518"/>
                <a:gd name="connsiteY203" fmla="*/ 2459112 h 10522083"/>
                <a:gd name="connsiteX204" fmla="*/ 1692577 w 11600518"/>
                <a:gd name="connsiteY204" fmla="*/ 2622885 h 10522083"/>
                <a:gd name="connsiteX205" fmla="*/ 1692577 w 11600518"/>
                <a:gd name="connsiteY205" fmla="*/ 2691124 h 10522083"/>
                <a:gd name="connsiteX206" fmla="*/ 1897293 w 11600518"/>
                <a:gd name="connsiteY206" fmla="*/ 2581942 h 10522083"/>
                <a:gd name="connsiteX207" fmla="*/ 1842702 w 11600518"/>
                <a:gd name="connsiteY207" fmla="*/ 2745715 h 10522083"/>
                <a:gd name="connsiteX208" fmla="*/ 1965532 w 11600518"/>
                <a:gd name="connsiteY208" fmla="*/ 2677476 h 10522083"/>
                <a:gd name="connsiteX209" fmla="*/ 1979180 w 11600518"/>
                <a:gd name="connsiteY209" fmla="*/ 2786659 h 10522083"/>
                <a:gd name="connsiteX210" fmla="*/ 2115657 w 11600518"/>
                <a:gd name="connsiteY210" fmla="*/ 2786659 h 10522083"/>
                <a:gd name="connsiteX211" fmla="*/ 2265783 w 11600518"/>
                <a:gd name="connsiteY211" fmla="*/ 2991375 h 10522083"/>
                <a:gd name="connsiteX212" fmla="*/ 2320374 w 11600518"/>
                <a:gd name="connsiteY212" fmla="*/ 3155148 h 10522083"/>
                <a:gd name="connsiteX213" fmla="*/ 2197544 w 11600518"/>
                <a:gd name="connsiteY213" fmla="*/ 3277978 h 10522083"/>
                <a:gd name="connsiteX214" fmla="*/ 2156601 w 11600518"/>
                <a:gd name="connsiteY214" fmla="*/ 3373512 h 10522083"/>
                <a:gd name="connsiteX215" fmla="*/ 2265783 w 11600518"/>
                <a:gd name="connsiteY215" fmla="*/ 3414456 h 10522083"/>
                <a:gd name="connsiteX216" fmla="*/ 2388613 w 11600518"/>
                <a:gd name="connsiteY216" fmla="*/ 3373512 h 10522083"/>
                <a:gd name="connsiteX217" fmla="*/ 2415908 w 11600518"/>
                <a:gd name="connsiteY217" fmla="*/ 3482694 h 10522083"/>
                <a:gd name="connsiteX218" fmla="*/ 2538738 w 11600518"/>
                <a:gd name="connsiteY218" fmla="*/ 3482694 h 10522083"/>
                <a:gd name="connsiteX219" fmla="*/ 2634272 w 11600518"/>
                <a:gd name="connsiteY219" fmla="*/ 3578229 h 10522083"/>
                <a:gd name="connsiteX220" fmla="*/ 2743455 w 11600518"/>
                <a:gd name="connsiteY220" fmla="*/ 3632820 h 10522083"/>
                <a:gd name="connsiteX221" fmla="*/ 2798046 w 11600518"/>
                <a:gd name="connsiteY221" fmla="*/ 3605524 h 10522083"/>
                <a:gd name="connsiteX222" fmla="*/ 2729807 w 11600518"/>
                <a:gd name="connsiteY222" fmla="*/ 3550933 h 10522083"/>
                <a:gd name="connsiteX223" fmla="*/ 2552386 w 11600518"/>
                <a:gd name="connsiteY223" fmla="*/ 3346217 h 10522083"/>
                <a:gd name="connsiteX224" fmla="*/ 2320374 w 11600518"/>
                <a:gd name="connsiteY224" fmla="*/ 2895841 h 10522083"/>
                <a:gd name="connsiteX225" fmla="*/ 2170249 w 11600518"/>
                <a:gd name="connsiteY225" fmla="*/ 2636533 h 10522083"/>
                <a:gd name="connsiteX226" fmla="*/ 2074714 w 11600518"/>
                <a:gd name="connsiteY226" fmla="*/ 2459112 h 10522083"/>
                <a:gd name="connsiteX227" fmla="*/ 2047419 w 11600518"/>
                <a:gd name="connsiteY227" fmla="*/ 2295339 h 10522083"/>
                <a:gd name="connsiteX228" fmla="*/ 2047419 w 11600518"/>
                <a:gd name="connsiteY228" fmla="*/ 2186157 h 10522083"/>
                <a:gd name="connsiteX229" fmla="*/ 1992828 w 11600518"/>
                <a:gd name="connsiteY229" fmla="*/ 2131566 h 10522083"/>
                <a:gd name="connsiteX230" fmla="*/ 2088362 w 11600518"/>
                <a:gd name="connsiteY230" fmla="*/ 2063327 h 10522083"/>
                <a:gd name="connsiteX231" fmla="*/ 2129305 w 11600518"/>
                <a:gd name="connsiteY231" fmla="*/ 2213453 h 10522083"/>
                <a:gd name="connsiteX232" fmla="*/ 2211192 w 11600518"/>
                <a:gd name="connsiteY232" fmla="*/ 2431817 h 10522083"/>
                <a:gd name="connsiteX233" fmla="*/ 2306726 w 11600518"/>
                <a:gd name="connsiteY233" fmla="*/ 2732067 h 10522083"/>
                <a:gd name="connsiteX234" fmla="*/ 2702511 w 11600518"/>
                <a:gd name="connsiteY234" fmla="*/ 3359865 h 10522083"/>
                <a:gd name="connsiteX235" fmla="*/ 2948171 w 11600518"/>
                <a:gd name="connsiteY235" fmla="*/ 3550933 h 10522083"/>
                <a:gd name="connsiteX236" fmla="*/ 3152887 w 11600518"/>
                <a:gd name="connsiteY236" fmla="*/ 3550933 h 10522083"/>
                <a:gd name="connsiteX237" fmla="*/ 3248422 w 11600518"/>
                <a:gd name="connsiteY237" fmla="*/ 3359865 h 10522083"/>
                <a:gd name="connsiteX238" fmla="*/ 3384899 w 11600518"/>
                <a:gd name="connsiteY238" fmla="*/ 3237035 h 10522083"/>
                <a:gd name="connsiteX239" fmla="*/ 3453138 w 11600518"/>
                <a:gd name="connsiteY239" fmla="*/ 3264330 h 10522083"/>
                <a:gd name="connsiteX240" fmla="*/ 3398547 w 11600518"/>
                <a:gd name="connsiteY240" fmla="*/ 3414456 h 10522083"/>
                <a:gd name="connsiteX241" fmla="*/ 3548672 w 11600518"/>
                <a:gd name="connsiteY241" fmla="*/ 3455399 h 10522083"/>
                <a:gd name="connsiteX242" fmla="*/ 3780684 w 11600518"/>
                <a:gd name="connsiteY242" fmla="*/ 3332569 h 10522083"/>
                <a:gd name="connsiteX243" fmla="*/ 3999049 w 11600518"/>
                <a:gd name="connsiteY243" fmla="*/ 3305273 h 10522083"/>
                <a:gd name="connsiteX244" fmla="*/ 4190117 w 11600518"/>
                <a:gd name="connsiteY244" fmla="*/ 3359865 h 10522083"/>
                <a:gd name="connsiteX245" fmla="*/ 4340243 w 11600518"/>
                <a:gd name="connsiteY245" fmla="*/ 3373512 h 10522083"/>
                <a:gd name="connsiteX246" fmla="*/ 4435777 w 11600518"/>
                <a:gd name="connsiteY246" fmla="*/ 3400808 h 10522083"/>
                <a:gd name="connsiteX247" fmla="*/ 4435777 w 11600518"/>
                <a:gd name="connsiteY247" fmla="*/ 3509990 h 10522083"/>
                <a:gd name="connsiteX248" fmla="*/ 4353890 w 11600518"/>
                <a:gd name="connsiteY248" fmla="*/ 3673763 h 10522083"/>
                <a:gd name="connsiteX249" fmla="*/ 4326595 w 11600518"/>
                <a:gd name="connsiteY249" fmla="*/ 3564581 h 10522083"/>
                <a:gd name="connsiteX250" fmla="*/ 4162822 w 11600518"/>
                <a:gd name="connsiteY250" fmla="*/ 3619172 h 10522083"/>
                <a:gd name="connsiteX251" fmla="*/ 4108231 w 11600518"/>
                <a:gd name="connsiteY251" fmla="*/ 3728354 h 10522083"/>
                <a:gd name="connsiteX252" fmla="*/ 4108231 w 11600518"/>
                <a:gd name="connsiteY252" fmla="*/ 3864832 h 10522083"/>
                <a:gd name="connsiteX253" fmla="*/ 4149174 w 11600518"/>
                <a:gd name="connsiteY253" fmla="*/ 4083196 h 10522083"/>
                <a:gd name="connsiteX254" fmla="*/ 3958105 w 11600518"/>
                <a:gd name="connsiteY254" fmla="*/ 4096844 h 10522083"/>
                <a:gd name="connsiteX255" fmla="*/ 3821628 w 11600518"/>
                <a:gd name="connsiteY255" fmla="*/ 4151435 h 10522083"/>
                <a:gd name="connsiteX256" fmla="*/ 3548672 w 11600518"/>
                <a:gd name="connsiteY256" fmla="*/ 4124139 h 10522083"/>
                <a:gd name="connsiteX257" fmla="*/ 3275717 w 11600518"/>
                <a:gd name="connsiteY257" fmla="*/ 4137787 h 10522083"/>
                <a:gd name="connsiteX258" fmla="*/ 3207478 w 11600518"/>
                <a:gd name="connsiteY258" fmla="*/ 4042253 h 10522083"/>
                <a:gd name="connsiteX259" fmla="*/ 2961819 w 11600518"/>
                <a:gd name="connsiteY259" fmla="*/ 3878479 h 10522083"/>
                <a:gd name="connsiteX260" fmla="*/ 2716159 w 11600518"/>
                <a:gd name="connsiteY260" fmla="*/ 3946718 h 10522083"/>
                <a:gd name="connsiteX261" fmla="*/ 2716159 w 11600518"/>
                <a:gd name="connsiteY261" fmla="*/ 4096844 h 10522083"/>
                <a:gd name="connsiteX262" fmla="*/ 2620625 w 11600518"/>
                <a:gd name="connsiteY262" fmla="*/ 4246969 h 10522083"/>
                <a:gd name="connsiteX263" fmla="*/ 2525090 w 11600518"/>
                <a:gd name="connsiteY263" fmla="*/ 4178730 h 10522083"/>
                <a:gd name="connsiteX264" fmla="*/ 2402260 w 11600518"/>
                <a:gd name="connsiteY264" fmla="*/ 4274265 h 10522083"/>
                <a:gd name="connsiteX265" fmla="*/ 2347669 w 11600518"/>
                <a:gd name="connsiteY265" fmla="*/ 4369799 h 10522083"/>
                <a:gd name="connsiteX266" fmla="*/ 2238487 w 11600518"/>
                <a:gd name="connsiteY266" fmla="*/ 4438038 h 10522083"/>
                <a:gd name="connsiteX267" fmla="*/ 2088362 w 11600518"/>
                <a:gd name="connsiteY267" fmla="*/ 4356151 h 10522083"/>
                <a:gd name="connsiteX268" fmla="*/ 1910941 w 11600518"/>
                <a:gd name="connsiteY268" fmla="*/ 4424390 h 10522083"/>
                <a:gd name="connsiteX269" fmla="*/ 1474213 w 11600518"/>
                <a:gd name="connsiteY269" fmla="*/ 4547220 h 10522083"/>
                <a:gd name="connsiteX270" fmla="*/ 1351383 w 11600518"/>
                <a:gd name="connsiteY270" fmla="*/ 4642754 h 10522083"/>
                <a:gd name="connsiteX271" fmla="*/ 1269496 w 11600518"/>
                <a:gd name="connsiteY271" fmla="*/ 4874766 h 10522083"/>
                <a:gd name="connsiteX272" fmla="*/ 1119371 w 11600518"/>
                <a:gd name="connsiteY272" fmla="*/ 4970300 h 10522083"/>
                <a:gd name="connsiteX273" fmla="*/ 1105723 w 11600518"/>
                <a:gd name="connsiteY273" fmla="*/ 5065835 h 10522083"/>
                <a:gd name="connsiteX274" fmla="*/ 982893 w 11600518"/>
                <a:gd name="connsiteY274" fmla="*/ 4997596 h 10522083"/>
                <a:gd name="connsiteX275" fmla="*/ 887359 w 11600518"/>
                <a:gd name="connsiteY275" fmla="*/ 5065835 h 10522083"/>
                <a:gd name="connsiteX276" fmla="*/ 778177 w 11600518"/>
                <a:gd name="connsiteY276" fmla="*/ 5202312 h 10522083"/>
                <a:gd name="connsiteX277" fmla="*/ 628052 w 11600518"/>
                <a:gd name="connsiteY277" fmla="*/ 5147721 h 10522083"/>
                <a:gd name="connsiteX278" fmla="*/ 450631 w 11600518"/>
                <a:gd name="connsiteY278" fmla="*/ 5120426 h 10522083"/>
                <a:gd name="connsiteX279" fmla="*/ 273210 w 11600518"/>
                <a:gd name="connsiteY279" fmla="*/ 5011244 h 10522083"/>
                <a:gd name="connsiteX280" fmla="*/ 177675 w 11600518"/>
                <a:gd name="connsiteY280" fmla="*/ 4929357 h 10522083"/>
                <a:gd name="connsiteX281" fmla="*/ 82141 w 11600518"/>
                <a:gd name="connsiteY281" fmla="*/ 4929357 h 10522083"/>
                <a:gd name="connsiteX282" fmla="*/ 41198 w 11600518"/>
                <a:gd name="connsiteY282" fmla="*/ 4943005 h 10522083"/>
                <a:gd name="connsiteX283" fmla="*/ 27550 w 11600518"/>
                <a:gd name="connsiteY283" fmla="*/ 4956653 h 10522083"/>
                <a:gd name="connsiteX284" fmla="*/ 27550 w 11600518"/>
                <a:gd name="connsiteY284" fmla="*/ 5229608 h 10522083"/>
                <a:gd name="connsiteX285" fmla="*/ 27550 w 11600518"/>
                <a:gd name="connsiteY285" fmla="*/ 7072056 h 10522083"/>
                <a:gd name="connsiteX286" fmla="*/ 27550 w 11600518"/>
                <a:gd name="connsiteY286" fmla="*/ 7740796 h 10522083"/>
                <a:gd name="connsiteX287" fmla="*/ 255 w 11600518"/>
                <a:gd name="connsiteY287" fmla="*/ 9119220 h 10522083"/>
                <a:gd name="connsiteX288" fmla="*/ 13902 w 11600518"/>
                <a:gd name="connsiteY288" fmla="*/ 9610539 h 10522083"/>
                <a:gd name="connsiteX289" fmla="*/ 13902 w 11600518"/>
                <a:gd name="connsiteY289" fmla="*/ 9733369 h 10522083"/>
                <a:gd name="connsiteX290" fmla="*/ 17281 w 11600518"/>
                <a:gd name="connsiteY290" fmla="*/ 10500503 h 10522083"/>
                <a:gd name="connsiteX291" fmla="*/ 566052 w 11600518"/>
                <a:gd name="connsiteY291" fmla="*/ 10522080 h 10522083"/>
                <a:gd name="connsiteX292" fmla="*/ 1694266 w 11600518"/>
                <a:gd name="connsiteY292" fmla="*/ 10502063 h 10522083"/>
                <a:gd name="connsiteX293" fmla="*/ 5172755 w 11600518"/>
                <a:gd name="connsiteY293" fmla="*/ 10500503 h 10522083"/>
                <a:gd name="connsiteX294" fmla="*/ 7083443 w 11600518"/>
                <a:gd name="connsiteY294" fmla="*/ 9637835 h 10522083"/>
                <a:gd name="connsiteX295" fmla="*/ 10126893 w 11600518"/>
                <a:gd name="connsiteY295" fmla="*/ 9610539 h 10522083"/>
                <a:gd name="connsiteX296" fmla="*/ 11486469 w 11600518"/>
                <a:gd name="connsiteY296" fmla="*/ 9864777 h 10522083"/>
                <a:gd name="connsiteX297" fmla="*/ 11516495 w 11600518"/>
                <a:gd name="connsiteY297" fmla="*/ 9713873 h 10522083"/>
                <a:gd name="connsiteX298" fmla="*/ 11423431 w 11600518"/>
                <a:gd name="connsiteY298" fmla="*/ 9583244 h 10522083"/>
                <a:gd name="connsiteX299" fmla="*/ 11382487 w 11600518"/>
                <a:gd name="connsiteY299" fmla="*/ 9378527 h 10522083"/>
                <a:gd name="connsiteX300" fmla="*/ 11396135 w 11600518"/>
                <a:gd name="connsiteY300" fmla="*/ 9269345 h 10522083"/>
                <a:gd name="connsiteX301" fmla="*/ 11273305 w 11600518"/>
                <a:gd name="connsiteY301" fmla="*/ 9105572 h 10522083"/>
                <a:gd name="connsiteX302" fmla="*/ 11205066 w 11600518"/>
                <a:gd name="connsiteY302" fmla="*/ 8887208 h 10522083"/>
                <a:gd name="connsiteX303" fmla="*/ 11164123 w 11600518"/>
                <a:gd name="connsiteY303" fmla="*/ 8723435 h 10522083"/>
                <a:gd name="connsiteX304" fmla="*/ 10973055 w 11600518"/>
                <a:gd name="connsiteY304" fmla="*/ 8505070 h 10522083"/>
                <a:gd name="connsiteX305" fmla="*/ 10713747 w 11600518"/>
                <a:gd name="connsiteY305" fmla="*/ 8450479 h 10522083"/>
                <a:gd name="connsiteX306" fmla="*/ 10604565 w 11600518"/>
                <a:gd name="connsiteY306" fmla="*/ 8286706 h 10522083"/>
                <a:gd name="connsiteX307" fmla="*/ 10427144 w 11600518"/>
                <a:gd name="connsiteY307" fmla="*/ 8109285 h 10522083"/>
                <a:gd name="connsiteX308" fmla="*/ 10304314 w 11600518"/>
                <a:gd name="connsiteY308" fmla="*/ 8041047 h 10522083"/>
                <a:gd name="connsiteX309" fmla="*/ 10154189 w 11600518"/>
                <a:gd name="connsiteY309" fmla="*/ 7945512 h 10522083"/>
                <a:gd name="connsiteX310" fmla="*/ 9853938 w 11600518"/>
                <a:gd name="connsiteY310" fmla="*/ 7918217 h 10522083"/>
                <a:gd name="connsiteX311" fmla="*/ 9649222 w 11600518"/>
                <a:gd name="connsiteY311" fmla="*/ 7809035 h 10522083"/>
                <a:gd name="connsiteX312" fmla="*/ 9389914 w 11600518"/>
                <a:gd name="connsiteY312" fmla="*/ 7713500 h 10522083"/>
                <a:gd name="connsiteX313" fmla="*/ 9321675 w 11600518"/>
                <a:gd name="connsiteY313" fmla="*/ 7549727 h 10522083"/>
                <a:gd name="connsiteX314" fmla="*/ 9198846 w 11600518"/>
                <a:gd name="connsiteY314" fmla="*/ 7413250 h 10522083"/>
                <a:gd name="connsiteX315" fmla="*/ 8871299 w 11600518"/>
                <a:gd name="connsiteY315" fmla="*/ 7263124 h 10522083"/>
                <a:gd name="connsiteX316" fmla="*/ 8571049 w 11600518"/>
                <a:gd name="connsiteY316" fmla="*/ 7003817 h 10522083"/>
                <a:gd name="connsiteX317" fmla="*/ 8107025 w 11600518"/>
                <a:gd name="connsiteY317" fmla="*/ 6485202 h 10522083"/>
                <a:gd name="connsiteX318" fmla="*/ 7629353 w 11600518"/>
                <a:gd name="connsiteY318" fmla="*/ 6007530 h 10522083"/>
                <a:gd name="connsiteX0" fmla="*/ 7629353 w 11683374"/>
                <a:gd name="connsiteY0" fmla="*/ 6007530 h 10522083"/>
                <a:gd name="connsiteX1" fmla="*/ 7479228 w 11683374"/>
                <a:gd name="connsiteY1" fmla="*/ 5830109 h 10522083"/>
                <a:gd name="connsiteX2" fmla="*/ 7329102 w 11683374"/>
                <a:gd name="connsiteY2" fmla="*/ 5761870 h 10522083"/>
                <a:gd name="connsiteX3" fmla="*/ 7165329 w 11683374"/>
                <a:gd name="connsiteY3" fmla="*/ 5611745 h 10522083"/>
                <a:gd name="connsiteX4" fmla="*/ 6987908 w 11683374"/>
                <a:gd name="connsiteY4" fmla="*/ 5502563 h 10522083"/>
                <a:gd name="connsiteX5" fmla="*/ 6728601 w 11683374"/>
                <a:gd name="connsiteY5" fmla="*/ 5475267 h 10522083"/>
                <a:gd name="connsiteX6" fmla="*/ 6510237 w 11683374"/>
                <a:gd name="connsiteY6" fmla="*/ 5379733 h 10522083"/>
                <a:gd name="connsiteX7" fmla="*/ 6332816 w 11683374"/>
                <a:gd name="connsiteY7" fmla="*/ 5175017 h 10522083"/>
                <a:gd name="connsiteX8" fmla="*/ 6114452 w 11683374"/>
                <a:gd name="connsiteY8" fmla="*/ 5038539 h 10522083"/>
                <a:gd name="connsiteX9" fmla="*/ 6073508 w 11683374"/>
                <a:gd name="connsiteY9" fmla="*/ 4915709 h 10522083"/>
                <a:gd name="connsiteX10" fmla="*/ 5977974 w 11683374"/>
                <a:gd name="connsiteY10" fmla="*/ 4820175 h 10522083"/>
                <a:gd name="connsiteX11" fmla="*/ 5841496 w 11683374"/>
                <a:gd name="connsiteY11" fmla="*/ 4943005 h 10522083"/>
                <a:gd name="connsiteX12" fmla="*/ 5595837 w 11683374"/>
                <a:gd name="connsiteY12" fmla="*/ 4874766 h 10522083"/>
                <a:gd name="connsiteX13" fmla="*/ 5418416 w 11683374"/>
                <a:gd name="connsiteY13" fmla="*/ 4861118 h 10522083"/>
                <a:gd name="connsiteX14" fmla="*/ 5336529 w 11683374"/>
                <a:gd name="connsiteY14" fmla="*/ 4670050 h 10522083"/>
                <a:gd name="connsiteX15" fmla="*/ 5240995 w 11683374"/>
                <a:gd name="connsiteY15" fmla="*/ 4506276 h 10522083"/>
                <a:gd name="connsiteX16" fmla="*/ 5240995 w 11683374"/>
                <a:gd name="connsiteY16" fmla="*/ 4369799 h 10522083"/>
                <a:gd name="connsiteX17" fmla="*/ 5118165 w 11683374"/>
                <a:gd name="connsiteY17" fmla="*/ 4233321 h 10522083"/>
                <a:gd name="connsiteX18" fmla="*/ 4899801 w 11683374"/>
                <a:gd name="connsiteY18" fmla="*/ 4151435 h 10522083"/>
                <a:gd name="connsiteX19" fmla="*/ 4708732 w 11683374"/>
                <a:gd name="connsiteY19" fmla="*/ 4083196 h 10522083"/>
                <a:gd name="connsiteX20" fmla="*/ 4463072 w 11683374"/>
                <a:gd name="connsiteY20" fmla="*/ 4083196 h 10522083"/>
                <a:gd name="connsiteX21" fmla="*/ 4367538 w 11683374"/>
                <a:gd name="connsiteY21" fmla="*/ 3919423 h 10522083"/>
                <a:gd name="connsiteX22" fmla="*/ 4381186 w 11683374"/>
                <a:gd name="connsiteY22" fmla="*/ 3823888 h 10522083"/>
                <a:gd name="connsiteX23" fmla="*/ 4599550 w 11683374"/>
                <a:gd name="connsiteY23" fmla="*/ 3782945 h 10522083"/>
                <a:gd name="connsiteX24" fmla="*/ 4776971 w 11683374"/>
                <a:gd name="connsiteY24" fmla="*/ 3769297 h 10522083"/>
                <a:gd name="connsiteX25" fmla="*/ 4831562 w 11683374"/>
                <a:gd name="connsiteY25" fmla="*/ 3714706 h 10522083"/>
                <a:gd name="connsiteX26" fmla="*/ 4736028 w 11683374"/>
                <a:gd name="connsiteY26" fmla="*/ 3673763 h 10522083"/>
                <a:gd name="connsiteX27" fmla="*/ 4654141 w 11683374"/>
                <a:gd name="connsiteY27" fmla="*/ 3632820 h 10522083"/>
                <a:gd name="connsiteX28" fmla="*/ 4654141 w 11683374"/>
                <a:gd name="connsiteY28" fmla="*/ 3550933 h 10522083"/>
                <a:gd name="connsiteX29" fmla="*/ 4558607 w 11683374"/>
                <a:gd name="connsiteY29" fmla="*/ 3578229 h 10522083"/>
                <a:gd name="connsiteX30" fmla="*/ 4517663 w 11683374"/>
                <a:gd name="connsiteY30" fmla="*/ 3509990 h 10522083"/>
                <a:gd name="connsiteX31" fmla="*/ 4626846 w 11683374"/>
                <a:gd name="connsiteY31" fmla="*/ 3359865 h 10522083"/>
                <a:gd name="connsiteX32" fmla="*/ 4776971 w 11683374"/>
                <a:gd name="connsiteY32" fmla="*/ 3469047 h 10522083"/>
                <a:gd name="connsiteX33" fmla="*/ 4927096 w 11683374"/>
                <a:gd name="connsiteY33" fmla="*/ 3496342 h 10522083"/>
                <a:gd name="connsiteX34" fmla="*/ 5022631 w 11683374"/>
                <a:gd name="connsiteY34" fmla="*/ 3537285 h 10522083"/>
                <a:gd name="connsiteX35" fmla="*/ 5104517 w 11683374"/>
                <a:gd name="connsiteY35" fmla="*/ 3564581 h 10522083"/>
                <a:gd name="connsiteX36" fmla="*/ 5090869 w 11683374"/>
                <a:gd name="connsiteY36" fmla="*/ 3769297 h 10522083"/>
                <a:gd name="connsiteX37" fmla="*/ 5309234 w 11683374"/>
                <a:gd name="connsiteY37" fmla="*/ 3796593 h 10522083"/>
                <a:gd name="connsiteX38" fmla="*/ 5336529 w 11683374"/>
                <a:gd name="connsiteY38" fmla="*/ 3714706 h 10522083"/>
                <a:gd name="connsiteX39" fmla="*/ 5213699 w 11683374"/>
                <a:gd name="connsiteY39" fmla="*/ 3632820 h 10522083"/>
                <a:gd name="connsiteX40" fmla="*/ 5254643 w 11683374"/>
                <a:gd name="connsiteY40" fmla="*/ 3591876 h 10522083"/>
                <a:gd name="connsiteX41" fmla="*/ 5418416 w 11683374"/>
                <a:gd name="connsiteY41" fmla="*/ 3605524 h 10522083"/>
                <a:gd name="connsiteX42" fmla="*/ 5582189 w 11683374"/>
                <a:gd name="connsiteY42" fmla="*/ 3578229 h 10522083"/>
                <a:gd name="connsiteX43" fmla="*/ 5786905 w 11683374"/>
                <a:gd name="connsiteY43" fmla="*/ 3591876 h 10522083"/>
                <a:gd name="connsiteX44" fmla="*/ 5691371 w 11683374"/>
                <a:gd name="connsiteY44" fmla="*/ 3373512 h 10522083"/>
                <a:gd name="connsiteX45" fmla="*/ 5677723 w 11683374"/>
                <a:gd name="connsiteY45" fmla="*/ 3155148 h 10522083"/>
                <a:gd name="connsiteX46" fmla="*/ 5718666 w 11683374"/>
                <a:gd name="connsiteY46" fmla="*/ 3032318 h 10522083"/>
                <a:gd name="connsiteX47" fmla="*/ 5800553 w 11683374"/>
                <a:gd name="connsiteY47" fmla="*/ 3196091 h 10522083"/>
                <a:gd name="connsiteX48" fmla="*/ 5841496 w 11683374"/>
                <a:gd name="connsiteY48" fmla="*/ 3018670 h 10522083"/>
                <a:gd name="connsiteX49" fmla="*/ 6018917 w 11683374"/>
                <a:gd name="connsiteY49" fmla="*/ 2936784 h 10522083"/>
                <a:gd name="connsiteX50" fmla="*/ 6114452 w 11683374"/>
                <a:gd name="connsiteY50" fmla="*/ 2622885 h 10522083"/>
                <a:gd name="connsiteX51" fmla="*/ 6073508 w 11683374"/>
                <a:gd name="connsiteY51" fmla="*/ 2363578 h 10522083"/>
                <a:gd name="connsiteX52" fmla="*/ 6264577 w 11683374"/>
                <a:gd name="connsiteY52" fmla="*/ 2172509 h 10522083"/>
                <a:gd name="connsiteX53" fmla="*/ 6305520 w 11683374"/>
                <a:gd name="connsiteY53" fmla="*/ 2349930 h 10522083"/>
                <a:gd name="connsiteX54" fmla="*/ 6305520 w 11683374"/>
                <a:gd name="connsiteY54" fmla="*/ 2513703 h 10522083"/>
                <a:gd name="connsiteX55" fmla="*/ 6291872 w 11683374"/>
                <a:gd name="connsiteY55" fmla="*/ 2691124 h 10522083"/>
                <a:gd name="connsiteX56" fmla="*/ 6414702 w 11683374"/>
                <a:gd name="connsiteY56" fmla="*/ 2813954 h 10522083"/>
                <a:gd name="connsiteX57" fmla="*/ 6523884 w 11683374"/>
                <a:gd name="connsiteY57" fmla="*/ 2909488 h 10522083"/>
                <a:gd name="connsiteX58" fmla="*/ 6510237 w 11683374"/>
                <a:gd name="connsiteY58" fmla="*/ 2732067 h 10522083"/>
                <a:gd name="connsiteX59" fmla="*/ 6660362 w 11683374"/>
                <a:gd name="connsiteY59" fmla="*/ 2813954 h 10522083"/>
                <a:gd name="connsiteX60" fmla="*/ 6510237 w 11683374"/>
                <a:gd name="connsiteY60" fmla="*/ 2581942 h 10522083"/>
                <a:gd name="connsiteX61" fmla="*/ 6387407 w 11683374"/>
                <a:gd name="connsiteY61" fmla="*/ 2609238 h 10522083"/>
                <a:gd name="connsiteX62" fmla="*/ 6401055 w 11683374"/>
                <a:gd name="connsiteY62" fmla="*/ 2486408 h 10522083"/>
                <a:gd name="connsiteX63" fmla="*/ 6605771 w 11683374"/>
                <a:gd name="connsiteY63" fmla="*/ 2513703 h 10522083"/>
                <a:gd name="connsiteX64" fmla="*/ 6455646 w 11683374"/>
                <a:gd name="connsiteY64" fmla="*/ 2363578 h 10522083"/>
                <a:gd name="connsiteX65" fmla="*/ 6469293 w 11683374"/>
                <a:gd name="connsiteY65" fmla="*/ 2145214 h 10522083"/>
                <a:gd name="connsiteX66" fmla="*/ 6564828 w 11683374"/>
                <a:gd name="connsiteY66" fmla="*/ 1995088 h 10522083"/>
                <a:gd name="connsiteX67" fmla="*/ 6728601 w 11683374"/>
                <a:gd name="connsiteY67" fmla="*/ 2213453 h 10522083"/>
                <a:gd name="connsiteX68" fmla="*/ 6919669 w 11683374"/>
                <a:gd name="connsiteY68" fmla="*/ 2268044 h 10522083"/>
                <a:gd name="connsiteX69" fmla="*/ 7042499 w 11683374"/>
                <a:gd name="connsiteY69" fmla="*/ 2281691 h 10522083"/>
                <a:gd name="connsiteX70" fmla="*/ 6960613 w 11683374"/>
                <a:gd name="connsiteY70" fmla="*/ 2131566 h 10522083"/>
                <a:gd name="connsiteX71" fmla="*/ 6728601 w 11683374"/>
                <a:gd name="connsiteY71" fmla="*/ 2036032 h 10522083"/>
                <a:gd name="connsiteX72" fmla="*/ 6605771 w 11683374"/>
                <a:gd name="connsiteY72" fmla="*/ 1858611 h 10522083"/>
                <a:gd name="connsiteX73" fmla="*/ 6360111 w 11683374"/>
                <a:gd name="connsiteY73" fmla="*/ 1681190 h 10522083"/>
                <a:gd name="connsiteX74" fmla="*/ 6237281 w 11683374"/>
                <a:gd name="connsiteY74" fmla="*/ 1763076 h 10522083"/>
                <a:gd name="connsiteX75" fmla="*/ 6059860 w 11683374"/>
                <a:gd name="connsiteY75" fmla="*/ 1599303 h 10522083"/>
                <a:gd name="connsiteX76" fmla="*/ 5991622 w 11683374"/>
                <a:gd name="connsiteY76" fmla="*/ 1394587 h 10522083"/>
                <a:gd name="connsiteX77" fmla="*/ 5868792 w 11683374"/>
                <a:gd name="connsiteY77" fmla="*/ 1203518 h 10522083"/>
                <a:gd name="connsiteX78" fmla="*/ 5841496 w 11683374"/>
                <a:gd name="connsiteY78" fmla="*/ 1094336 h 10522083"/>
                <a:gd name="connsiteX79" fmla="*/ 5950678 w 11683374"/>
                <a:gd name="connsiteY79" fmla="*/ 1094336 h 10522083"/>
                <a:gd name="connsiteX80" fmla="*/ 6169043 w 11683374"/>
                <a:gd name="connsiteY80" fmla="*/ 1176223 h 10522083"/>
                <a:gd name="connsiteX81" fmla="*/ 6387407 w 11683374"/>
                <a:gd name="connsiteY81" fmla="*/ 1107984 h 10522083"/>
                <a:gd name="connsiteX82" fmla="*/ 6537532 w 11683374"/>
                <a:gd name="connsiteY82" fmla="*/ 971506 h 10522083"/>
                <a:gd name="connsiteX83" fmla="*/ 6619419 w 11683374"/>
                <a:gd name="connsiteY83" fmla="*/ 916915 h 10522083"/>
                <a:gd name="connsiteX84" fmla="*/ 6646714 w 11683374"/>
                <a:gd name="connsiteY84" fmla="*/ 998802 h 10522083"/>
                <a:gd name="connsiteX85" fmla="*/ 6605771 w 11683374"/>
                <a:gd name="connsiteY85" fmla="*/ 1094336 h 10522083"/>
                <a:gd name="connsiteX86" fmla="*/ 6769544 w 11683374"/>
                <a:gd name="connsiteY86" fmla="*/ 1217166 h 10522083"/>
                <a:gd name="connsiteX87" fmla="*/ 6919669 w 11683374"/>
                <a:gd name="connsiteY87" fmla="*/ 1148927 h 10522083"/>
                <a:gd name="connsiteX88" fmla="*/ 7056147 w 11683374"/>
                <a:gd name="connsiteY88" fmla="*/ 1135279 h 10522083"/>
                <a:gd name="connsiteX89" fmla="*/ 7069795 w 11683374"/>
                <a:gd name="connsiteY89" fmla="*/ 957859 h 10522083"/>
                <a:gd name="connsiteX90" fmla="*/ 6919669 w 11683374"/>
                <a:gd name="connsiteY90" fmla="*/ 957859 h 10522083"/>
                <a:gd name="connsiteX91" fmla="*/ 6769544 w 11683374"/>
                <a:gd name="connsiteY91" fmla="*/ 1012450 h 10522083"/>
                <a:gd name="connsiteX92" fmla="*/ 6769544 w 11683374"/>
                <a:gd name="connsiteY92" fmla="*/ 835029 h 10522083"/>
                <a:gd name="connsiteX93" fmla="*/ 6946965 w 11683374"/>
                <a:gd name="connsiteY93" fmla="*/ 739494 h 10522083"/>
                <a:gd name="connsiteX94" fmla="*/ 7288159 w 11683374"/>
                <a:gd name="connsiteY94" fmla="*/ 684903 h 10522083"/>
                <a:gd name="connsiteX95" fmla="*/ 7465580 w 11683374"/>
                <a:gd name="connsiteY95" fmla="*/ 521130 h 10522083"/>
                <a:gd name="connsiteX96" fmla="*/ 7602057 w 11683374"/>
                <a:gd name="connsiteY96" fmla="*/ 425596 h 10522083"/>
                <a:gd name="connsiteX97" fmla="*/ 7820422 w 11683374"/>
                <a:gd name="connsiteY97" fmla="*/ 425596 h 10522083"/>
                <a:gd name="connsiteX98" fmla="*/ 7943252 w 11683374"/>
                <a:gd name="connsiteY98" fmla="*/ 289118 h 10522083"/>
                <a:gd name="connsiteX99" fmla="*/ 8161616 w 11683374"/>
                <a:gd name="connsiteY99" fmla="*/ 234527 h 10522083"/>
                <a:gd name="connsiteX100" fmla="*/ 7970547 w 11683374"/>
                <a:gd name="connsiteY100" fmla="*/ 138993 h 10522083"/>
                <a:gd name="connsiteX101" fmla="*/ 7834069 w 11683374"/>
                <a:gd name="connsiteY101" fmla="*/ 43459 h 10522083"/>
                <a:gd name="connsiteX102" fmla="*/ 7397341 w 11683374"/>
                <a:gd name="connsiteY102" fmla="*/ 2515 h 10522083"/>
                <a:gd name="connsiteX103" fmla="*/ 7410989 w 11683374"/>
                <a:gd name="connsiteY103" fmla="*/ 111697 h 10522083"/>
                <a:gd name="connsiteX104" fmla="*/ 7288159 w 11683374"/>
                <a:gd name="connsiteY104" fmla="*/ 152641 h 10522083"/>
                <a:gd name="connsiteX105" fmla="*/ 7110738 w 11683374"/>
                <a:gd name="connsiteY105" fmla="*/ 207232 h 10522083"/>
                <a:gd name="connsiteX106" fmla="*/ 6919669 w 11683374"/>
                <a:gd name="connsiteY106" fmla="*/ 248175 h 10522083"/>
                <a:gd name="connsiteX107" fmla="*/ 6919669 w 11683374"/>
                <a:gd name="connsiteY107" fmla="*/ 152641 h 10522083"/>
                <a:gd name="connsiteX108" fmla="*/ 7028852 w 11683374"/>
                <a:gd name="connsiteY108" fmla="*/ 84402 h 10522083"/>
                <a:gd name="connsiteX109" fmla="*/ 7028852 w 11683374"/>
                <a:gd name="connsiteY109" fmla="*/ 29811 h 10522083"/>
                <a:gd name="connsiteX110" fmla="*/ 6851431 w 11683374"/>
                <a:gd name="connsiteY110" fmla="*/ 98050 h 10522083"/>
                <a:gd name="connsiteX111" fmla="*/ 6810487 w 11683374"/>
                <a:gd name="connsiteY111" fmla="*/ 166288 h 10522083"/>
                <a:gd name="connsiteX112" fmla="*/ 6796840 w 11683374"/>
                <a:gd name="connsiteY112" fmla="*/ 261823 h 10522083"/>
                <a:gd name="connsiteX113" fmla="*/ 6701305 w 11683374"/>
                <a:gd name="connsiteY113" fmla="*/ 248175 h 10522083"/>
                <a:gd name="connsiteX114" fmla="*/ 6605771 w 11683374"/>
                <a:gd name="connsiteY114" fmla="*/ 248175 h 10522083"/>
                <a:gd name="connsiteX115" fmla="*/ 6455646 w 11683374"/>
                <a:gd name="connsiteY115" fmla="*/ 357357 h 10522083"/>
                <a:gd name="connsiteX116" fmla="*/ 6428350 w 11683374"/>
                <a:gd name="connsiteY116" fmla="*/ 357357 h 10522083"/>
                <a:gd name="connsiteX117" fmla="*/ 6373759 w 11683374"/>
                <a:gd name="connsiteY117" fmla="*/ 302766 h 10522083"/>
                <a:gd name="connsiteX118" fmla="*/ 6169043 w 11683374"/>
                <a:gd name="connsiteY118" fmla="*/ 330062 h 10522083"/>
                <a:gd name="connsiteX119" fmla="*/ 5977974 w 11683374"/>
                <a:gd name="connsiteY119" fmla="*/ 330062 h 10522083"/>
                <a:gd name="connsiteX120" fmla="*/ 5923383 w 11683374"/>
                <a:gd name="connsiteY120" fmla="*/ 371005 h 10522083"/>
                <a:gd name="connsiteX121" fmla="*/ 5650428 w 11683374"/>
                <a:gd name="connsiteY121" fmla="*/ 316414 h 10522083"/>
                <a:gd name="connsiteX122" fmla="*/ 5445711 w 11683374"/>
                <a:gd name="connsiteY122" fmla="*/ 493835 h 10522083"/>
                <a:gd name="connsiteX123" fmla="*/ 5432063 w 11683374"/>
                <a:gd name="connsiteY123" fmla="*/ 657608 h 10522083"/>
                <a:gd name="connsiteX124" fmla="*/ 5295586 w 11683374"/>
                <a:gd name="connsiteY124" fmla="*/ 712199 h 10522083"/>
                <a:gd name="connsiteX125" fmla="*/ 5281938 w 11683374"/>
                <a:gd name="connsiteY125" fmla="*/ 603017 h 10522083"/>
                <a:gd name="connsiteX126" fmla="*/ 5063574 w 11683374"/>
                <a:gd name="connsiteY126" fmla="*/ 725847 h 10522083"/>
                <a:gd name="connsiteX127" fmla="*/ 4940744 w 11683374"/>
                <a:gd name="connsiteY127" fmla="*/ 794085 h 10522083"/>
                <a:gd name="connsiteX128" fmla="*/ 4790619 w 11683374"/>
                <a:gd name="connsiteY128" fmla="*/ 794085 h 10522083"/>
                <a:gd name="connsiteX129" fmla="*/ 4790619 w 11683374"/>
                <a:gd name="connsiteY129" fmla="*/ 944211 h 10522083"/>
                <a:gd name="connsiteX130" fmla="*/ 4722380 w 11683374"/>
                <a:gd name="connsiteY130" fmla="*/ 1094336 h 10522083"/>
                <a:gd name="connsiteX131" fmla="*/ 4626846 w 11683374"/>
                <a:gd name="connsiteY131" fmla="*/ 1176223 h 10522083"/>
                <a:gd name="connsiteX132" fmla="*/ 4599550 w 11683374"/>
                <a:gd name="connsiteY132" fmla="*/ 1107984 h 10522083"/>
                <a:gd name="connsiteX133" fmla="*/ 4681437 w 11683374"/>
                <a:gd name="connsiteY133" fmla="*/ 998802 h 10522083"/>
                <a:gd name="connsiteX134" fmla="*/ 4585902 w 11683374"/>
                <a:gd name="connsiteY134" fmla="*/ 944211 h 10522083"/>
                <a:gd name="connsiteX135" fmla="*/ 4531311 w 11683374"/>
                <a:gd name="connsiteY135" fmla="*/ 848676 h 10522083"/>
                <a:gd name="connsiteX136" fmla="*/ 4381186 w 11683374"/>
                <a:gd name="connsiteY136" fmla="*/ 957859 h 10522083"/>
                <a:gd name="connsiteX137" fmla="*/ 4244708 w 11683374"/>
                <a:gd name="connsiteY137" fmla="*/ 957859 h 10522083"/>
                <a:gd name="connsiteX138" fmla="*/ 4135526 w 11683374"/>
                <a:gd name="connsiteY138" fmla="*/ 1053393 h 10522083"/>
                <a:gd name="connsiteX139" fmla="*/ 4039992 w 11683374"/>
                <a:gd name="connsiteY139" fmla="*/ 1148927 h 10522083"/>
                <a:gd name="connsiteX140" fmla="*/ 3971753 w 11683374"/>
                <a:gd name="connsiteY140" fmla="*/ 1203518 h 10522083"/>
                <a:gd name="connsiteX141" fmla="*/ 3958105 w 11683374"/>
                <a:gd name="connsiteY141" fmla="*/ 1094336 h 10522083"/>
                <a:gd name="connsiteX142" fmla="*/ 3794332 w 11683374"/>
                <a:gd name="connsiteY142" fmla="*/ 1107984 h 10522083"/>
                <a:gd name="connsiteX143" fmla="*/ 3589616 w 11683374"/>
                <a:gd name="connsiteY143" fmla="*/ 1107984 h 10522083"/>
                <a:gd name="connsiteX144" fmla="*/ 3357604 w 11683374"/>
                <a:gd name="connsiteY144" fmla="*/ 1121632 h 10522083"/>
                <a:gd name="connsiteX145" fmla="*/ 3180183 w 11683374"/>
                <a:gd name="connsiteY145" fmla="*/ 1203518 h 10522083"/>
                <a:gd name="connsiteX146" fmla="*/ 3111944 w 11683374"/>
                <a:gd name="connsiteY146" fmla="*/ 1326348 h 10522083"/>
                <a:gd name="connsiteX147" fmla="*/ 3016410 w 11683374"/>
                <a:gd name="connsiteY147" fmla="*/ 1408235 h 10522083"/>
                <a:gd name="connsiteX148" fmla="*/ 2866284 w 11683374"/>
                <a:gd name="connsiteY148" fmla="*/ 1326348 h 10522083"/>
                <a:gd name="connsiteX149" fmla="*/ 2838989 w 11683374"/>
                <a:gd name="connsiteY149" fmla="*/ 1148927 h 10522083"/>
                <a:gd name="connsiteX150" fmla="*/ 2716159 w 11683374"/>
                <a:gd name="connsiteY150" fmla="*/ 971506 h 10522083"/>
                <a:gd name="connsiteX151" fmla="*/ 2675216 w 11683374"/>
                <a:gd name="connsiteY151" fmla="*/ 1121632 h 10522083"/>
                <a:gd name="connsiteX152" fmla="*/ 2702511 w 11683374"/>
                <a:gd name="connsiteY152" fmla="*/ 1285405 h 10522083"/>
                <a:gd name="connsiteX153" fmla="*/ 2743455 w 11683374"/>
                <a:gd name="connsiteY153" fmla="*/ 1490121 h 10522083"/>
                <a:gd name="connsiteX154" fmla="*/ 2784398 w 11683374"/>
                <a:gd name="connsiteY154" fmla="*/ 1612951 h 10522083"/>
                <a:gd name="connsiteX155" fmla="*/ 2770750 w 11683374"/>
                <a:gd name="connsiteY155" fmla="*/ 1708485 h 10522083"/>
                <a:gd name="connsiteX156" fmla="*/ 2593329 w 11683374"/>
                <a:gd name="connsiteY156" fmla="*/ 1844963 h 10522083"/>
                <a:gd name="connsiteX157" fmla="*/ 2402260 w 11683374"/>
                <a:gd name="connsiteY157" fmla="*/ 1940497 h 10522083"/>
                <a:gd name="connsiteX158" fmla="*/ 2470499 w 11683374"/>
                <a:gd name="connsiteY158" fmla="*/ 1817667 h 10522083"/>
                <a:gd name="connsiteX159" fmla="*/ 2634272 w 11683374"/>
                <a:gd name="connsiteY159" fmla="*/ 1694838 h 10522083"/>
                <a:gd name="connsiteX160" fmla="*/ 2634272 w 11683374"/>
                <a:gd name="connsiteY160" fmla="*/ 1544712 h 10522083"/>
                <a:gd name="connsiteX161" fmla="*/ 2593329 w 11683374"/>
                <a:gd name="connsiteY161" fmla="*/ 1312700 h 10522083"/>
                <a:gd name="connsiteX162" fmla="*/ 2538738 w 11683374"/>
                <a:gd name="connsiteY162" fmla="*/ 1312700 h 10522083"/>
                <a:gd name="connsiteX163" fmla="*/ 2456852 w 11683374"/>
                <a:gd name="connsiteY163" fmla="*/ 1421882 h 10522083"/>
                <a:gd name="connsiteX164" fmla="*/ 2361317 w 11683374"/>
                <a:gd name="connsiteY164" fmla="*/ 1490121 h 10522083"/>
                <a:gd name="connsiteX165" fmla="*/ 2456852 w 11683374"/>
                <a:gd name="connsiteY165" fmla="*/ 1585656 h 10522083"/>
                <a:gd name="connsiteX166" fmla="*/ 2320374 w 11683374"/>
                <a:gd name="connsiteY166" fmla="*/ 1722133 h 10522083"/>
                <a:gd name="connsiteX167" fmla="*/ 2156601 w 11683374"/>
                <a:gd name="connsiteY167" fmla="*/ 1735781 h 10522083"/>
                <a:gd name="connsiteX168" fmla="*/ 2074714 w 11683374"/>
                <a:gd name="connsiteY168" fmla="*/ 1804020 h 10522083"/>
                <a:gd name="connsiteX169" fmla="*/ 2033771 w 11683374"/>
                <a:gd name="connsiteY169" fmla="*/ 1913202 h 10522083"/>
                <a:gd name="connsiteX170" fmla="*/ 1924589 w 11683374"/>
                <a:gd name="connsiteY170" fmla="*/ 1872259 h 10522083"/>
                <a:gd name="connsiteX171" fmla="*/ 1774463 w 11683374"/>
                <a:gd name="connsiteY171" fmla="*/ 1913202 h 10522083"/>
                <a:gd name="connsiteX172" fmla="*/ 1624338 w 11683374"/>
                <a:gd name="connsiteY172" fmla="*/ 1913202 h 10522083"/>
                <a:gd name="connsiteX173" fmla="*/ 1556099 w 11683374"/>
                <a:gd name="connsiteY173" fmla="*/ 1831315 h 10522083"/>
                <a:gd name="connsiteX174" fmla="*/ 1419622 w 11683374"/>
                <a:gd name="connsiteY174" fmla="*/ 1722133 h 10522083"/>
                <a:gd name="connsiteX175" fmla="*/ 1337735 w 11683374"/>
                <a:gd name="connsiteY175" fmla="*/ 1776724 h 10522083"/>
                <a:gd name="connsiteX176" fmla="*/ 1255849 w 11683374"/>
                <a:gd name="connsiteY176" fmla="*/ 1612951 h 10522083"/>
                <a:gd name="connsiteX177" fmla="*/ 1092075 w 11683374"/>
                <a:gd name="connsiteY177" fmla="*/ 1612951 h 10522083"/>
                <a:gd name="connsiteX178" fmla="*/ 1119371 w 11683374"/>
                <a:gd name="connsiteY178" fmla="*/ 1694838 h 10522083"/>
                <a:gd name="connsiteX179" fmla="*/ 1078428 w 11683374"/>
                <a:gd name="connsiteY179" fmla="*/ 1790372 h 10522083"/>
                <a:gd name="connsiteX180" fmla="*/ 1051132 w 11683374"/>
                <a:gd name="connsiteY180" fmla="*/ 1844963 h 10522083"/>
                <a:gd name="connsiteX181" fmla="*/ 914655 w 11683374"/>
                <a:gd name="connsiteY181" fmla="*/ 1735781 h 10522083"/>
                <a:gd name="connsiteX182" fmla="*/ 819120 w 11683374"/>
                <a:gd name="connsiteY182" fmla="*/ 1694838 h 10522083"/>
                <a:gd name="connsiteX183" fmla="*/ 655347 w 11683374"/>
                <a:gd name="connsiteY183" fmla="*/ 1708485 h 10522083"/>
                <a:gd name="connsiteX184" fmla="*/ 628052 w 11683374"/>
                <a:gd name="connsiteY184" fmla="*/ 1817667 h 10522083"/>
                <a:gd name="connsiteX185" fmla="*/ 737234 w 11683374"/>
                <a:gd name="connsiteY185" fmla="*/ 1885906 h 10522083"/>
                <a:gd name="connsiteX186" fmla="*/ 764529 w 11683374"/>
                <a:gd name="connsiteY186" fmla="*/ 2022384 h 10522083"/>
                <a:gd name="connsiteX187" fmla="*/ 969246 w 11683374"/>
                <a:gd name="connsiteY187" fmla="*/ 2104270 h 10522083"/>
                <a:gd name="connsiteX188" fmla="*/ 928302 w 11683374"/>
                <a:gd name="connsiteY188" fmla="*/ 1954145 h 10522083"/>
                <a:gd name="connsiteX189" fmla="*/ 1010189 w 11683374"/>
                <a:gd name="connsiteY189" fmla="*/ 1967793 h 10522083"/>
                <a:gd name="connsiteX190" fmla="*/ 1078428 w 11683374"/>
                <a:gd name="connsiteY190" fmla="*/ 2076975 h 10522083"/>
                <a:gd name="connsiteX191" fmla="*/ 1160314 w 11683374"/>
                <a:gd name="connsiteY191" fmla="*/ 2336282 h 10522083"/>
                <a:gd name="connsiteX192" fmla="*/ 1269496 w 11683374"/>
                <a:gd name="connsiteY192" fmla="*/ 2295339 h 10522083"/>
                <a:gd name="connsiteX193" fmla="*/ 1228553 w 11683374"/>
                <a:gd name="connsiteY193" fmla="*/ 2104270 h 10522083"/>
                <a:gd name="connsiteX194" fmla="*/ 1324087 w 11683374"/>
                <a:gd name="connsiteY194" fmla="*/ 2131566 h 10522083"/>
                <a:gd name="connsiteX195" fmla="*/ 1515156 w 11683374"/>
                <a:gd name="connsiteY195" fmla="*/ 2254396 h 10522083"/>
                <a:gd name="connsiteX196" fmla="*/ 1583395 w 11683374"/>
                <a:gd name="connsiteY196" fmla="*/ 2349930 h 10522083"/>
                <a:gd name="connsiteX197" fmla="*/ 1597043 w 11683374"/>
                <a:gd name="connsiteY197" fmla="*/ 2363578 h 10522083"/>
                <a:gd name="connsiteX198" fmla="*/ 1747168 w 11683374"/>
                <a:gd name="connsiteY198" fmla="*/ 2268044 h 10522083"/>
                <a:gd name="connsiteX199" fmla="*/ 1651634 w 11683374"/>
                <a:gd name="connsiteY199" fmla="*/ 2568294 h 10522083"/>
                <a:gd name="connsiteX200" fmla="*/ 1883646 w 11683374"/>
                <a:gd name="connsiteY200" fmla="*/ 2336282 h 10522083"/>
                <a:gd name="connsiteX201" fmla="*/ 1883646 w 11683374"/>
                <a:gd name="connsiteY201" fmla="*/ 2199805 h 10522083"/>
                <a:gd name="connsiteX202" fmla="*/ 1951884 w 11683374"/>
                <a:gd name="connsiteY202" fmla="*/ 2268044 h 10522083"/>
                <a:gd name="connsiteX203" fmla="*/ 1897293 w 11683374"/>
                <a:gd name="connsiteY203" fmla="*/ 2459112 h 10522083"/>
                <a:gd name="connsiteX204" fmla="*/ 1692577 w 11683374"/>
                <a:gd name="connsiteY204" fmla="*/ 2622885 h 10522083"/>
                <a:gd name="connsiteX205" fmla="*/ 1692577 w 11683374"/>
                <a:gd name="connsiteY205" fmla="*/ 2691124 h 10522083"/>
                <a:gd name="connsiteX206" fmla="*/ 1897293 w 11683374"/>
                <a:gd name="connsiteY206" fmla="*/ 2581942 h 10522083"/>
                <a:gd name="connsiteX207" fmla="*/ 1842702 w 11683374"/>
                <a:gd name="connsiteY207" fmla="*/ 2745715 h 10522083"/>
                <a:gd name="connsiteX208" fmla="*/ 1965532 w 11683374"/>
                <a:gd name="connsiteY208" fmla="*/ 2677476 h 10522083"/>
                <a:gd name="connsiteX209" fmla="*/ 1979180 w 11683374"/>
                <a:gd name="connsiteY209" fmla="*/ 2786659 h 10522083"/>
                <a:gd name="connsiteX210" fmla="*/ 2115657 w 11683374"/>
                <a:gd name="connsiteY210" fmla="*/ 2786659 h 10522083"/>
                <a:gd name="connsiteX211" fmla="*/ 2265783 w 11683374"/>
                <a:gd name="connsiteY211" fmla="*/ 2991375 h 10522083"/>
                <a:gd name="connsiteX212" fmla="*/ 2320374 w 11683374"/>
                <a:gd name="connsiteY212" fmla="*/ 3155148 h 10522083"/>
                <a:gd name="connsiteX213" fmla="*/ 2197544 w 11683374"/>
                <a:gd name="connsiteY213" fmla="*/ 3277978 h 10522083"/>
                <a:gd name="connsiteX214" fmla="*/ 2156601 w 11683374"/>
                <a:gd name="connsiteY214" fmla="*/ 3373512 h 10522083"/>
                <a:gd name="connsiteX215" fmla="*/ 2265783 w 11683374"/>
                <a:gd name="connsiteY215" fmla="*/ 3414456 h 10522083"/>
                <a:gd name="connsiteX216" fmla="*/ 2388613 w 11683374"/>
                <a:gd name="connsiteY216" fmla="*/ 3373512 h 10522083"/>
                <a:gd name="connsiteX217" fmla="*/ 2415908 w 11683374"/>
                <a:gd name="connsiteY217" fmla="*/ 3482694 h 10522083"/>
                <a:gd name="connsiteX218" fmla="*/ 2538738 w 11683374"/>
                <a:gd name="connsiteY218" fmla="*/ 3482694 h 10522083"/>
                <a:gd name="connsiteX219" fmla="*/ 2634272 w 11683374"/>
                <a:gd name="connsiteY219" fmla="*/ 3578229 h 10522083"/>
                <a:gd name="connsiteX220" fmla="*/ 2743455 w 11683374"/>
                <a:gd name="connsiteY220" fmla="*/ 3632820 h 10522083"/>
                <a:gd name="connsiteX221" fmla="*/ 2798046 w 11683374"/>
                <a:gd name="connsiteY221" fmla="*/ 3605524 h 10522083"/>
                <a:gd name="connsiteX222" fmla="*/ 2729807 w 11683374"/>
                <a:gd name="connsiteY222" fmla="*/ 3550933 h 10522083"/>
                <a:gd name="connsiteX223" fmla="*/ 2552386 w 11683374"/>
                <a:gd name="connsiteY223" fmla="*/ 3346217 h 10522083"/>
                <a:gd name="connsiteX224" fmla="*/ 2320374 w 11683374"/>
                <a:gd name="connsiteY224" fmla="*/ 2895841 h 10522083"/>
                <a:gd name="connsiteX225" fmla="*/ 2170249 w 11683374"/>
                <a:gd name="connsiteY225" fmla="*/ 2636533 h 10522083"/>
                <a:gd name="connsiteX226" fmla="*/ 2074714 w 11683374"/>
                <a:gd name="connsiteY226" fmla="*/ 2459112 h 10522083"/>
                <a:gd name="connsiteX227" fmla="*/ 2047419 w 11683374"/>
                <a:gd name="connsiteY227" fmla="*/ 2295339 h 10522083"/>
                <a:gd name="connsiteX228" fmla="*/ 2047419 w 11683374"/>
                <a:gd name="connsiteY228" fmla="*/ 2186157 h 10522083"/>
                <a:gd name="connsiteX229" fmla="*/ 1992828 w 11683374"/>
                <a:gd name="connsiteY229" fmla="*/ 2131566 h 10522083"/>
                <a:gd name="connsiteX230" fmla="*/ 2088362 w 11683374"/>
                <a:gd name="connsiteY230" fmla="*/ 2063327 h 10522083"/>
                <a:gd name="connsiteX231" fmla="*/ 2129305 w 11683374"/>
                <a:gd name="connsiteY231" fmla="*/ 2213453 h 10522083"/>
                <a:gd name="connsiteX232" fmla="*/ 2211192 w 11683374"/>
                <a:gd name="connsiteY232" fmla="*/ 2431817 h 10522083"/>
                <a:gd name="connsiteX233" fmla="*/ 2306726 w 11683374"/>
                <a:gd name="connsiteY233" fmla="*/ 2732067 h 10522083"/>
                <a:gd name="connsiteX234" fmla="*/ 2702511 w 11683374"/>
                <a:gd name="connsiteY234" fmla="*/ 3359865 h 10522083"/>
                <a:gd name="connsiteX235" fmla="*/ 2948171 w 11683374"/>
                <a:gd name="connsiteY235" fmla="*/ 3550933 h 10522083"/>
                <a:gd name="connsiteX236" fmla="*/ 3152887 w 11683374"/>
                <a:gd name="connsiteY236" fmla="*/ 3550933 h 10522083"/>
                <a:gd name="connsiteX237" fmla="*/ 3248422 w 11683374"/>
                <a:gd name="connsiteY237" fmla="*/ 3359865 h 10522083"/>
                <a:gd name="connsiteX238" fmla="*/ 3384899 w 11683374"/>
                <a:gd name="connsiteY238" fmla="*/ 3237035 h 10522083"/>
                <a:gd name="connsiteX239" fmla="*/ 3453138 w 11683374"/>
                <a:gd name="connsiteY239" fmla="*/ 3264330 h 10522083"/>
                <a:gd name="connsiteX240" fmla="*/ 3398547 w 11683374"/>
                <a:gd name="connsiteY240" fmla="*/ 3414456 h 10522083"/>
                <a:gd name="connsiteX241" fmla="*/ 3548672 w 11683374"/>
                <a:gd name="connsiteY241" fmla="*/ 3455399 h 10522083"/>
                <a:gd name="connsiteX242" fmla="*/ 3780684 w 11683374"/>
                <a:gd name="connsiteY242" fmla="*/ 3332569 h 10522083"/>
                <a:gd name="connsiteX243" fmla="*/ 3999049 w 11683374"/>
                <a:gd name="connsiteY243" fmla="*/ 3305273 h 10522083"/>
                <a:gd name="connsiteX244" fmla="*/ 4190117 w 11683374"/>
                <a:gd name="connsiteY244" fmla="*/ 3359865 h 10522083"/>
                <a:gd name="connsiteX245" fmla="*/ 4340243 w 11683374"/>
                <a:gd name="connsiteY245" fmla="*/ 3373512 h 10522083"/>
                <a:gd name="connsiteX246" fmla="*/ 4435777 w 11683374"/>
                <a:gd name="connsiteY246" fmla="*/ 3400808 h 10522083"/>
                <a:gd name="connsiteX247" fmla="*/ 4435777 w 11683374"/>
                <a:gd name="connsiteY247" fmla="*/ 3509990 h 10522083"/>
                <a:gd name="connsiteX248" fmla="*/ 4353890 w 11683374"/>
                <a:gd name="connsiteY248" fmla="*/ 3673763 h 10522083"/>
                <a:gd name="connsiteX249" fmla="*/ 4326595 w 11683374"/>
                <a:gd name="connsiteY249" fmla="*/ 3564581 h 10522083"/>
                <a:gd name="connsiteX250" fmla="*/ 4162822 w 11683374"/>
                <a:gd name="connsiteY250" fmla="*/ 3619172 h 10522083"/>
                <a:gd name="connsiteX251" fmla="*/ 4108231 w 11683374"/>
                <a:gd name="connsiteY251" fmla="*/ 3728354 h 10522083"/>
                <a:gd name="connsiteX252" fmla="*/ 4108231 w 11683374"/>
                <a:gd name="connsiteY252" fmla="*/ 3864832 h 10522083"/>
                <a:gd name="connsiteX253" fmla="*/ 4149174 w 11683374"/>
                <a:gd name="connsiteY253" fmla="*/ 4083196 h 10522083"/>
                <a:gd name="connsiteX254" fmla="*/ 3958105 w 11683374"/>
                <a:gd name="connsiteY254" fmla="*/ 4096844 h 10522083"/>
                <a:gd name="connsiteX255" fmla="*/ 3821628 w 11683374"/>
                <a:gd name="connsiteY255" fmla="*/ 4151435 h 10522083"/>
                <a:gd name="connsiteX256" fmla="*/ 3548672 w 11683374"/>
                <a:gd name="connsiteY256" fmla="*/ 4124139 h 10522083"/>
                <a:gd name="connsiteX257" fmla="*/ 3275717 w 11683374"/>
                <a:gd name="connsiteY257" fmla="*/ 4137787 h 10522083"/>
                <a:gd name="connsiteX258" fmla="*/ 3207478 w 11683374"/>
                <a:gd name="connsiteY258" fmla="*/ 4042253 h 10522083"/>
                <a:gd name="connsiteX259" fmla="*/ 2961819 w 11683374"/>
                <a:gd name="connsiteY259" fmla="*/ 3878479 h 10522083"/>
                <a:gd name="connsiteX260" fmla="*/ 2716159 w 11683374"/>
                <a:gd name="connsiteY260" fmla="*/ 3946718 h 10522083"/>
                <a:gd name="connsiteX261" fmla="*/ 2716159 w 11683374"/>
                <a:gd name="connsiteY261" fmla="*/ 4096844 h 10522083"/>
                <a:gd name="connsiteX262" fmla="*/ 2620625 w 11683374"/>
                <a:gd name="connsiteY262" fmla="*/ 4246969 h 10522083"/>
                <a:gd name="connsiteX263" fmla="*/ 2525090 w 11683374"/>
                <a:gd name="connsiteY263" fmla="*/ 4178730 h 10522083"/>
                <a:gd name="connsiteX264" fmla="*/ 2402260 w 11683374"/>
                <a:gd name="connsiteY264" fmla="*/ 4274265 h 10522083"/>
                <a:gd name="connsiteX265" fmla="*/ 2347669 w 11683374"/>
                <a:gd name="connsiteY265" fmla="*/ 4369799 h 10522083"/>
                <a:gd name="connsiteX266" fmla="*/ 2238487 w 11683374"/>
                <a:gd name="connsiteY266" fmla="*/ 4438038 h 10522083"/>
                <a:gd name="connsiteX267" fmla="*/ 2088362 w 11683374"/>
                <a:gd name="connsiteY267" fmla="*/ 4356151 h 10522083"/>
                <a:gd name="connsiteX268" fmla="*/ 1910941 w 11683374"/>
                <a:gd name="connsiteY268" fmla="*/ 4424390 h 10522083"/>
                <a:gd name="connsiteX269" fmla="*/ 1474213 w 11683374"/>
                <a:gd name="connsiteY269" fmla="*/ 4547220 h 10522083"/>
                <a:gd name="connsiteX270" fmla="*/ 1351383 w 11683374"/>
                <a:gd name="connsiteY270" fmla="*/ 4642754 h 10522083"/>
                <a:gd name="connsiteX271" fmla="*/ 1269496 w 11683374"/>
                <a:gd name="connsiteY271" fmla="*/ 4874766 h 10522083"/>
                <a:gd name="connsiteX272" fmla="*/ 1119371 w 11683374"/>
                <a:gd name="connsiteY272" fmla="*/ 4970300 h 10522083"/>
                <a:gd name="connsiteX273" fmla="*/ 1105723 w 11683374"/>
                <a:gd name="connsiteY273" fmla="*/ 5065835 h 10522083"/>
                <a:gd name="connsiteX274" fmla="*/ 982893 w 11683374"/>
                <a:gd name="connsiteY274" fmla="*/ 4997596 h 10522083"/>
                <a:gd name="connsiteX275" fmla="*/ 887359 w 11683374"/>
                <a:gd name="connsiteY275" fmla="*/ 5065835 h 10522083"/>
                <a:gd name="connsiteX276" fmla="*/ 778177 w 11683374"/>
                <a:gd name="connsiteY276" fmla="*/ 5202312 h 10522083"/>
                <a:gd name="connsiteX277" fmla="*/ 628052 w 11683374"/>
                <a:gd name="connsiteY277" fmla="*/ 5147721 h 10522083"/>
                <a:gd name="connsiteX278" fmla="*/ 450631 w 11683374"/>
                <a:gd name="connsiteY278" fmla="*/ 5120426 h 10522083"/>
                <a:gd name="connsiteX279" fmla="*/ 273210 w 11683374"/>
                <a:gd name="connsiteY279" fmla="*/ 5011244 h 10522083"/>
                <a:gd name="connsiteX280" fmla="*/ 177675 w 11683374"/>
                <a:gd name="connsiteY280" fmla="*/ 4929357 h 10522083"/>
                <a:gd name="connsiteX281" fmla="*/ 82141 w 11683374"/>
                <a:gd name="connsiteY281" fmla="*/ 4929357 h 10522083"/>
                <a:gd name="connsiteX282" fmla="*/ 41198 w 11683374"/>
                <a:gd name="connsiteY282" fmla="*/ 4943005 h 10522083"/>
                <a:gd name="connsiteX283" fmla="*/ 27550 w 11683374"/>
                <a:gd name="connsiteY283" fmla="*/ 4956653 h 10522083"/>
                <a:gd name="connsiteX284" fmla="*/ 27550 w 11683374"/>
                <a:gd name="connsiteY284" fmla="*/ 5229608 h 10522083"/>
                <a:gd name="connsiteX285" fmla="*/ 27550 w 11683374"/>
                <a:gd name="connsiteY285" fmla="*/ 7072056 h 10522083"/>
                <a:gd name="connsiteX286" fmla="*/ 27550 w 11683374"/>
                <a:gd name="connsiteY286" fmla="*/ 7740796 h 10522083"/>
                <a:gd name="connsiteX287" fmla="*/ 255 w 11683374"/>
                <a:gd name="connsiteY287" fmla="*/ 9119220 h 10522083"/>
                <a:gd name="connsiteX288" fmla="*/ 13902 w 11683374"/>
                <a:gd name="connsiteY288" fmla="*/ 9610539 h 10522083"/>
                <a:gd name="connsiteX289" fmla="*/ 13902 w 11683374"/>
                <a:gd name="connsiteY289" fmla="*/ 9733369 h 10522083"/>
                <a:gd name="connsiteX290" fmla="*/ 17281 w 11683374"/>
                <a:gd name="connsiteY290" fmla="*/ 10500503 h 10522083"/>
                <a:gd name="connsiteX291" fmla="*/ 566052 w 11683374"/>
                <a:gd name="connsiteY291" fmla="*/ 10522080 h 10522083"/>
                <a:gd name="connsiteX292" fmla="*/ 1694266 w 11683374"/>
                <a:gd name="connsiteY292" fmla="*/ 10502063 h 10522083"/>
                <a:gd name="connsiteX293" fmla="*/ 5172755 w 11683374"/>
                <a:gd name="connsiteY293" fmla="*/ 10500503 h 10522083"/>
                <a:gd name="connsiteX294" fmla="*/ 7083443 w 11683374"/>
                <a:gd name="connsiteY294" fmla="*/ 9637835 h 10522083"/>
                <a:gd name="connsiteX295" fmla="*/ 10126893 w 11683374"/>
                <a:gd name="connsiteY295" fmla="*/ 9610539 h 10522083"/>
                <a:gd name="connsiteX296" fmla="*/ 11617098 w 11683374"/>
                <a:gd name="connsiteY296" fmla="*/ 10134743 h 10522083"/>
                <a:gd name="connsiteX297" fmla="*/ 11486469 w 11683374"/>
                <a:gd name="connsiteY297" fmla="*/ 9864777 h 10522083"/>
                <a:gd name="connsiteX298" fmla="*/ 11516495 w 11683374"/>
                <a:gd name="connsiteY298" fmla="*/ 9713873 h 10522083"/>
                <a:gd name="connsiteX299" fmla="*/ 11423431 w 11683374"/>
                <a:gd name="connsiteY299" fmla="*/ 9583244 h 10522083"/>
                <a:gd name="connsiteX300" fmla="*/ 11382487 w 11683374"/>
                <a:gd name="connsiteY300" fmla="*/ 9378527 h 10522083"/>
                <a:gd name="connsiteX301" fmla="*/ 11396135 w 11683374"/>
                <a:gd name="connsiteY301" fmla="*/ 9269345 h 10522083"/>
                <a:gd name="connsiteX302" fmla="*/ 11273305 w 11683374"/>
                <a:gd name="connsiteY302" fmla="*/ 9105572 h 10522083"/>
                <a:gd name="connsiteX303" fmla="*/ 11205066 w 11683374"/>
                <a:gd name="connsiteY303" fmla="*/ 8887208 h 10522083"/>
                <a:gd name="connsiteX304" fmla="*/ 11164123 w 11683374"/>
                <a:gd name="connsiteY304" fmla="*/ 8723435 h 10522083"/>
                <a:gd name="connsiteX305" fmla="*/ 10973055 w 11683374"/>
                <a:gd name="connsiteY305" fmla="*/ 8505070 h 10522083"/>
                <a:gd name="connsiteX306" fmla="*/ 10713747 w 11683374"/>
                <a:gd name="connsiteY306" fmla="*/ 8450479 h 10522083"/>
                <a:gd name="connsiteX307" fmla="*/ 10604565 w 11683374"/>
                <a:gd name="connsiteY307" fmla="*/ 8286706 h 10522083"/>
                <a:gd name="connsiteX308" fmla="*/ 10427144 w 11683374"/>
                <a:gd name="connsiteY308" fmla="*/ 8109285 h 10522083"/>
                <a:gd name="connsiteX309" fmla="*/ 10304314 w 11683374"/>
                <a:gd name="connsiteY309" fmla="*/ 8041047 h 10522083"/>
                <a:gd name="connsiteX310" fmla="*/ 10154189 w 11683374"/>
                <a:gd name="connsiteY310" fmla="*/ 7945512 h 10522083"/>
                <a:gd name="connsiteX311" fmla="*/ 9853938 w 11683374"/>
                <a:gd name="connsiteY311" fmla="*/ 7918217 h 10522083"/>
                <a:gd name="connsiteX312" fmla="*/ 9649222 w 11683374"/>
                <a:gd name="connsiteY312" fmla="*/ 7809035 h 10522083"/>
                <a:gd name="connsiteX313" fmla="*/ 9389914 w 11683374"/>
                <a:gd name="connsiteY313" fmla="*/ 7713500 h 10522083"/>
                <a:gd name="connsiteX314" fmla="*/ 9321675 w 11683374"/>
                <a:gd name="connsiteY314" fmla="*/ 7549727 h 10522083"/>
                <a:gd name="connsiteX315" fmla="*/ 9198846 w 11683374"/>
                <a:gd name="connsiteY315" fmla="*/ 7413250 h 10522083"/>
                <a:gd name="connsiteX316" fmla="*/ 8871299 w 11683374"/>
                <a:gd name="connsiteY316" fmla="*/ 7263124 h 10522083"/>
                <a:gd name="connsiteX317" fmla="*/ 8571049 w 11683374"/>
                <a:gd name="connsiteY317" fmla="*/ 7003817 h 10522083"/>
                <a:gd name="connsiteX318" fmla="*/ 8107025 w 11683374"/>
                <a:gd name="connsiteY318" fmla="*/ 6485202 h 10522083"/>
                <a:gd name="connsiteX319" fmla="*/ 7629353 w 11683374"/>
                <a:gd name="connsiteY319" fmla="*/ 6007530 h 10522083"/>
                <a:gd name="connsiteX0" fmla="*/ 7629353 w 11688795"/>
                <a:gd name="connsiteY0" fmla="*/ 6007530 h 10522083"/>
                <a:gd name="connsiteX1" fmla="*/ 7479228 w 11688795"/>
                <a:gd name="connsiteY1" fmla="*/ 5830109 h 10522083"/>
                <a:gd name="connsiteX2" fmla="*/ 7329102 w 11688795"/>
                <a:gd name="connsiteY2" fmla="*/ 5761870 h 10522083"/>
                <a:gd name="connsiteX3" fmla="*/ 7165329 w 11688795"/>
                <a:gd name="connsiteY3" fmla="*/ 5611745 h 10522083"/>
                <a:gd name="connsiteX4" fmla="*/ 6987908 w 11688795"/>
                <a:gd name="connsiteY4" fmla="*/ 5502563 h 10522083"/>
                <a:gd name="connsiteX5" fmla="*/ 6728601 w 11688795"/>
                <a:gd name="connsiteY5" fmla="*/ 5475267 h 10522083"/>
                <a:gd name="connsiteX6" fmla="*/ 6510237 w 11688795"/>
                <a:gd name="connsiteY6" fmla="*/ 5379733 h 10522083"/>
                <a:gd name="connsiteX7" fmla="*/ 6332816 w 11688795"/>
                <a:gd name="connsiteY7" fmla="*/ 5175017 h 10522083"/>
                <a:gd name="connsiteX8" fmla="*/ 6114452 w 11688795"/>
                <a:gd name="connsiteY8" fmla="*/ 5038539 h 10522083"/>
                <a:gd name="connsiteX9" fmla="*/ 6073508 w 11688795"/>
                <a:gd name="connsiteY9" fmla="*/ 4915709 h 10522083"/>
                <a:gd name="connsiteX10" fmla="*/ 5977974 w 11688795"/>
                <a:gd name="connsiteY10" fmla="*/ 4820175 h 10522083"/>
                <a:gd name="connsiteX11" fmla="*/ 5841496 w 11688795"/>
                <a:gd name="connsiteY11" fmla="*/ 4943005 h 10522083"/>
                <a:gd name="connsiteX12" fmla="*/ 5595837 w 11688795"/>
                <a:gd name="connsiteY12" fmla="*/ 4874766 h 10522083"/>
                <a:gd name="connsiteX13" fmla="*/ 5418416 w 11688795"/>
                <a:gd name="connsiteY13" fmla="*/ 4861118 h 10522083"/>
                <a:gd name="connsiteX14" fmla="*/ 5336529 w 11688795"/>
                <a:gd name="connsiteY14" fmla="*/ 4670050 h 10522083"/>
                <a:gd name="connsiteX15" fmla="*/ 5240995 w 11688795"/>
                <a:gd name="connsiteY15" fmla="*/ 4506276 h 10522083"/>
                <a:gd name="connsiteX16" fmla="*/ 5240995 w 11688795"/>
                <a:gd name="connsiteY16" fmla="*/ 4369799 h 10522083"/>
                <a:gd name="connsiteX17" fmla="*/ 5118165 w 11688795"/>
                <a:gd name="connsiteY17" fmla="*/ 4233321 h 10522083"/>
                <a:gd name="connsiteX18" fmla="*/ 4899801 w 11688795"/>
                <a:gd name="connsiteY18" fmla="*/ 4151435 h 10522083"/>
                <a:gd name="connsiteX19" fmla="*/ 4708732 w 11688795"/>
                <a:gd name="connsiteY19" fmla="*/ 4083196 h 10522083"/>
                <a:gd name="connsiteX20" fmla="*/ 4463072 w 11688795"/>
                <a:gd name="connsiteY20" fmla="*/ 4083196 h 10522083"/>
                <a:gd name="connsiteX21" fmla="*/ 4367538 w 11688795"/>
                <a:gd name="connsiteY21" fmla="*/ 3919423 h 10522083"/>
                <a:gd name="connsiteX22" fmla="*/ 4381186 w 11688795"/>
                <a:gd name="connsiteY22" fmla="*/ 3823888 h 10522083"/>
                <a:gd name="connsiteX23" fmla="*/ 4599550 w 11688795"/>
                <a:gd name="connsiteY23" fmla="*/ 3782945 h 10522083"/>
                <a:gd name="connsiteX24" fmla="*/ 4776971 w 11688795"/>
                <a:gd name="connsiteY24" fmla="*/ 3769297 h 10522083"/>
                <a:gd name="connsiteX25" fmla="*/ 4831562 w 11688795"/>
                <a:gd name="connsiteY25" fmla="*/ 3714706 h 10522083"/>
                <a:gd name="connsiteX26" fmla="*/ 4736028 w 11688795"/>
                <a:gd name="connsiteY26" fmla="*/ 3673763 h 10522083"/>
                <a:gd name="connsiteX27" fmla="*/ 4654141 w 11688795"/>
                <a:gd name="connsiteY27" fmla="*/ 3632820 h 10522083"/>
                <a:gd name="connsiteX28" fmla="*/ 4654141 w 11688795"/>
                <a:gd name="connsiteY28" fmla="*/ 3550933 h 10522083"/>
                <a:gd name="connsiteX29" fmla="*/ 4558607 w 11688795"/>
                <a:gd name="connsiteY29" fmla="*/ 3578229 h 10522083"/>
                <a:gd name="connsiteX30" fmla="*/ 4517663 w 11688795"/>
                <a:gd name="connsiteY30" fmla="*/ 3509990 h 10522083"/>
                <a:gd name="connsiteX31" fmla="*/ 4626846 w 11688795"/>
                <a:gd name="connsiteY31" fmla="*/ 3359865 h 10522083"/>
                <a:gd name="connsiteX32" fmla="*/ 4776971 w 11688795"/>
                <a:gd name="connsiteY32" fmla="*/ 3469047 h 10522083"/>
                <a:gd name="connsiteX33" fmla="*/ 4927096 w 11688795"/>
                <a:gd name="connsiteY33" fmla="*/ 3496342 h 10522083"/>
                <a:gd name="connsiteX34" fmla="*/ 5022631 w 11688795"/>
                <a:gd name="connsiteY34" fmla="*/ 3537285 h 10522083"/>
                <a:gd name="connsiteX35" fmla="*/ 5104517 w 11688795"/>
                <a:gd name="connsiteY35" fmla="*/ 3564581 h 10522083"/>
                <a:gd name="connsiteX36" fmla="*/ 5090869 w 11688795"/>
                <a:gd name="connsiteY36" fmla="*/ 3769297 h 10522083"/>
                <a:gd name="connsiteX37" fmla="*/ 5309234 w 11688795"/>
                <a:gd name="connsiteY37" fmla="*/ 3796593 h 10522083"/>
                <a:gd name="connsiteX38" fmla="*/ 5336529 w 11688795"/>
                <a:gd name="connsiteY38" fmla="*/ 3714706 h 10522083"/>
                <a:gd name="connsiteX39" fmla="*/ 5213699 w 11688795"/>
                <a:gd name="connsiteY39" fmla="*/ 3632820 h 10522083"/>
                <a:gd name="connsiteX40" fmla="*/ 5254643 w 11688795"/>
                <a:gd name="connsiteY40" fmla="*/ 3591876 h 10522083"/>
                <a:gd name="connsiteX41" fmla="*/ 5418416 w 11688795"/>
                <a:gd name="connsiteY41" fmla="*/ 3605524 h 10522083"/>
                <a:gd name="connsiteX42" fmla="*/ 5582189 w 11688795"/>
                <a:gd name="connsiteY42" fmla="*/ 3578229 h 10522083"/>
                <a:gd name="connsiteX43" fmla="*/ 5786905 w 11688795"/>
                <a:gd name="connsiteY43" fmla="*/ 3591876 h 10522083"/>
                <a:gd name="connsiteX44" fmla="*/ 5691371 w 11688795"/>
                <a:gd name="connsiteY44" fmla="*/ 3373512 h 10522083"/>
                <a:gd name="connsiteX45" fmla="*/ 5677723 w 11688795"/>
                <a:gd name="connsiteY45" fmla="*/ 3155148 h 10522083"/>
                <a:gd name="connsiteX46" fmla="*/ 5718666 w 11688795"/>
                <a:gd name="connsiteY46" fmla="*/ 3032318 h 10522083"/>
                <a:gd name="connsiteX47" fmla="*/ 5800553 w 11688795"/>
                <a:gd name="connsiteY47" fmla="*/ 3196091 h 10522083"/>
                <a:gd name="connsiteX48" fmla="*/ 5841496 w 11688795"/>
                <a:gd name="connsiteY48" fmla="*/ 3018670 h 10522083"/>
                <a:gd name="connsiteX49" fmla="*/ 6018917 w 11688795"/>
                <a:gd name="connsiteY49" fmla="*/ 2936784 h 10522083"/>
                <a:gd name="connsiteX50" fmla="*/ 6114452 w 11688795"/>
                <a:gd name="connsiteY50" fmla="*/ 2622885 h 10522083"/>
                <a:gd name="connsiteX51" fmla="*/ 6073508 w 11688795"/>
                <a:gd name="connsiteY51" fmla="*/ 2363578 h 10522083"/>
                <a:gd name="connsiteX52" fmla="*/ 6264577 w 11688795"/>
                <a:gd name="connsiteY52" fmla="*/ 2172509 h 10522083"/>
                <a:gd name="connsiteX53" fmla="*/ 6305520 w 11688795"/>
                <a:gd name="connsiteY53" fmla="*/ 2349930 h 10522083"/>
                <a:gd name="connsiteX54" fmla="*/ 6305520 w 11688795"/>
                <a:gd name="connsiteY54" fmla="*/ 2513703 h 10522083"/>
                <a:gd name="connsiteX55" fmla="*/ 6291872 w 11688795"/>
                <a:gd name="connsiteY55" fmla="*/ 2691124 h 10522083"/>
                <a:gd name="connsiteX56" fmla="*/ 6414702 w 11688795"/>
                <a:gd name="connsiteY56" fmla="*/ 2813954 h 10522083"/>
                <a:gd name="connsiteX57" fmla="*/ 6523884 w 11688795"/>
                <a:gd name="connsiteY57" fmla="*/ 2909488 h 10522083"/>
                <a:gd name="connsiteX58" fmla="*/ 6510237 w 11688795"/>
                <a:gd name="connsiteY58" fmla="*/ 2732067 h 10522083"/>
                <a:gd name="connsiteX59" fmla="*/ 6660362 w 11688795"/>
                <a:gd name="connsiteY59" fmla="*/ 2813954 h 10522083"/>
                <a:gd name="connsiteX60" fmla="*/ 6510237 w 11688795"/>
                <a:gd name="connsiteY60" fmla="*/ 2581942 h 10522083"/>
                <a:gd name="connsiteX61" fmla="*/ 6387407 w 11688795"/>
                <a:gd name="connsiteY61" fmla="*/ 2609238 h 10522083"/>
                <a:gd name="connsiteX62" fmla="*/ 6401055 w 11688795"/>
                <a:gd name="connsiteY62" fmla="*/ 2486408 h 10522083"/>
                <a:gd name="connsiteX63" fmla="*/ 6605771 w 11688795"/>
                <a:gd name="connsiteY63" fmla="*/ 2513703 h 10522083"/>
                <a:gd name="connsiteX64" fmla="*/ 6455646 w 11688795"/>
                <a:gd name="connsiteY64" fmla="*/ 2363578 h 10522083"/>
                <a:gd name="connsiteX65" fmla="*/ 6469293 w 11688795"/>
                <a:gd name="connsiteY65" fmla="*/ 2145214 h 10522083"/>
                <a:gd name="connsiteX66" fmla="*/ 6564828 w 11688795"/>
                <a:gd name="connsiteY66" fmla="*/ 1995088 h 10522083"/>
                <a:gd name="connsiteX67" fmla="*/ 6728601 w 11688795"/>
                <a:gd name="connsiteY67" fmla="*/ 2213453 h 10522083"/>
                <a:gd name="connsiteX68" fmla="*/ 6919669 w 11688795"/>
                <a:gd name="connsiteY68" fmla="*/ 2268044 h 10522083"/>
                <a:gd name="connsiteX69" fmla="*/ 7042499 w 11688795"/>
                <a:gd name="connsiteY69" fmla="*/ 2281691 h 10522083"/>
                <a:gd name="connsiteX70" fmla="*/ 6960613 w 11688795"/>
                <a:gd name="connsiteY70" fmla="*/ 2131566 h 10522083"/>
                <a:gd name="connsiteX71" fmla="*/ 6728601 w 11688795"/>
                <a:gd name="connsiteY71" fmla="*/ 2036032 h 10522083"/>
                <a:gd name="connsiteX72" fmla="*/ 6605771 w 11688795"/>
                <a:gd name="connsiteY72" fmla="*/ 1858611 h 10522083"/>
                <a:gd name="connsiteX73" fmla="*/ 6360111 w 11688795"/>
                <a:gd name="connsiteY73" fmla="*/ 1681190 h 10522083"/>
                <a:gd name="connsiteX74" fmla="*/ 6237281 w 11688795"/>
                <a:gd name="connsiteY74" fmla="*/ 1763076 h 10522083"/>
                <a:gd name="connsiteX75" fmla="*/ 6059860 w 11688795"/>
                <a:gd name="connsiteY75" fmla="*/ 1599303 h 10522083"/>
                <a:gd name="connsiteX76" fmla="*/ 5991622 w 11688795"/>
                <a:gd name="connsiteY76" fmla="*/ 1394587 h 10522083"/>
                <a:gd name="connsiteX77" fmla="*/ 5868792 w 11688795"/>
                <a:gd name="connsiteY77" fmla="*/ 1203518 h 10522083"/>
                <a:gd name="connsiteX78" fmla="*/ 5841496 w 11688795"/>
                <a:gd name="connsiteY78" fmla="*/ 1094336 h 10522083"/>
                <a:gd name="connsiteX79" fmla="*/ 5950678 w 11688795"/>
                <a:gd name="connsiteY79" fmla="*/ 1094336 h 10522083"/>
                <a:gd name="connsiteX80" fmla="*/ 6169043 w 11688795"/>
                <a:gd name="connsiteY80" fmla="*/ 1176223 h 10522083"/>
                <a:gd name="connsiteX81" fmla="*/ 6387407 w 11688795"/>
                <a:gd name="connsiteY81" fmla="*/ 1107984 h 10522083"/>
                <a:gd name="connsiteX82" fmla="*/ 6537532 w 11688795"/>
                <a:gd name="connsiteY82" fmla="*/ 971506 h 10522083"/>
                <a:gd name="connsiteX83" fmla="*/ 6619419 w 11688795"/>
                <a:gd name="connsiteY83" fmla="*/ 916915 h 10522083"/>
                <a:gd name="connsiteX84" fmla="*/ 6646714 w 11688795"/>
                <a:gd name="connsiteY84" fmla="*/ 998802 h 10522083"/>
                <a:gd name="connsiteX85" fmla="*/ 6605771 w 11688795"/>
                <a:gd name="connsiteY85" fmla="*/ 1094336 h 10522083"/>
                <a:gd name="connsiteX86" fmla="*/ 6769544 w 11688795"/>
                <a:gd name="connsiteY86" fmla="*/ 1217166 h 10522083"/>
                <a:gd name="connsiteX87" fmla="*/ 6919669 w 11688795"/>
                <a:gd name="connsiteY87" fmla="*/ 1148927 h 10522083"/>
                <a:gd name="connsiteX88" fmla="*/ 7056147 w 11688795"/>
                <a:gd name="connsiteY88" fmla="*/ 1135279 h 10522083"/>
                <a:gd name="connsiteX89" fmla="*/ 7069795 w 11688795"/>
                <a:gd name="connsiteY89" fmla="*/ 957859 h 10522083"/>
                <a:gd name="connsiteX90" fmla="*/ 6919669 w 11688795"/>
                <a:gd name="connsiteY90" fmla="*/ 957859 h 10522083"/>
                <a:gd name="connsiteX91" fmla="*/ 6769544 w 11688795"/>
                <a:gd name="connsiteY91" fmla="*/ 1012450 h 10522083"/>
                <a:gd name="connsiteX92" fmla="*/ 6769544 w 11688795"/>
                <a:gd name="connsiteY92" fmla="*/ 835029 h 10522083"/>
                <a:gd name="connsiteX93" fmla="*/ 6946965 w 11688795"/>
                <a:gd name="connsiteY93" fmla="*/ 739494 h 10522083"/>
                <a:gd name="connsiteX94" fmla="*/ 7288159 w 11688795"/>
                <a:gd name="connsiteY94" fmla="*/ 684903 h 10522083"/>
                <a:gd name="connsiteX95" fmla="*/ 7465580 w 11688795"/>
                <a:gd name="connsiteY95" fmla="*/ 521130 h 10522083"/>
                <a:gd name="connsiteX96" fmla="*/ 7602057 w 11688795"/>
                <a:gd name="connsiteY96" fmla="*/ 425596 h 10522083"/>
                <a:gd name="connsiteX97" fmla="*/ 7820422 w 11688795"/>
                <a:gd name="connsiteY97" fmla="*/ 425596 h 10522083"/>
                <a:gd name="connsiteX98" fmla="*/ 7943252 w 11688795"/>
                <a:gd name="connsiteY98" fmla="*/ 289118 h 10522083"/>
                <a:gd name="connsiteX99" fmla="*/ 8161616 w 11688795"/>
                <a:gd name="connsiteY99" fmla="*/ 234527 h 10522083"/>
                <a:gd name="connsiteX100" fmla="*/ 7970547 w 11688795"/>
                <a:gd name="connsiteY100" fmla="*/ 138993 h 10522083"/>
                <a:gd name="connsiteX101" fmla="*/ 7834069 w 11688795"/>
                <a:gd name="connsiteY101" fmla="*/ 43459 h 10522083"/>
                <a:gd name="connsiteX102" fmla="*/ 7397341 w 11688795"/>
                <a:gd name="connsiteY102" fmla="*/ 2515 h 10522083"/>
                <a:gd name="connsiteX103" fmla="*/ 7410989 w 11688795"/>
                <a:gd name="connsiteY103" fmla="*/ 111697 h 10522083"/>
                <a:gd name="connsiteX104" fmla="*/ 7288159 w 11688795"/>
                <a:gd name="connsiteY104" fmla="*/ 152641 h 10522083"/>
                <a:gd name="connsiteX105" fmla="*/ 7110738 w 11688795"/>
                <a:gd name="connsiteY105" fmla="*/ 207232 h 10522083"/>
                <a:gd name="connsiteX106" fmla="*/ 6919669 w 11688795"/>
                <a:gd name="connsiteY106" fmla="*/ 248175 h 10522083"/>
                <a:gd name="connsiteX107" fmla="*/ 6919669 w 11688795"/>
                <a:gd name="connsiteY107" fmla="*/ 152641 h 10522083"/>
                <a:gd name="connsiteX108" fmla="*/ 7028852 w 11688795"/>
                <a:gd name="connsiteY108" fmla="*/ 84402 h 10522083"/>
                <a:gd name="connsiteX109" fmla="*/ 7028852 w 11688795"/>
                <a:gd name="connsiteY109" fmla="*/ 29811 h 10522083"/>
                <a:gd name="connsiteX110" fmla="*/ 6851431 w 11688795"/>
                <a:gd name="connsiteY110" fmla="*/ 98050 h 10522083"/>
                <a:gd name="connsiteX111" fmla="*/ 6810487 w 11688795"/>
                <a:gd name="connsiteY111" fmla="*/ 166288 h 10522083"/>
                <a:gd name="connsiteX112" fmla="*/ 6796840 w 11688795"/>
                <a:gd name="connsiteY112" fmla="*/ 261823 h 10522083"/>
                <a:gd name="connsiteX113" fmla="*/ 6701305 w 11688795"/>
                <a:gd name="connsiteY113" fmla="*/ 248175 h 10522083"/>
                <a:gd name="connsiteX114" fmla="*/ 6605771 w 11688795"/>
                <a:gd name="connsiteY114" fmla="*/ 248175 h 10522083"/>
                <a:gd name="connsiteX115" fmla="*/ 6455646 w 11688795"/>
                <a:gd name="connsiteY115" fmla="*/ 357357 h 10522083"/>
                <a:gd name="connsiteX116" fmla="*/ 6428350 w 11688795"/>
                <a:gd name="connsiteY116" fmla="*/ 357357 h 10522083"/>
                <a:gd name="connsiteX117" fmla="*/ 6373759 w 11688795"/>
                <a:gd name="connsiteY117" fmla="*/ 302766 h 10522083"/>
                <a:gd name="connsiteX118" fmla="*/ 6169043 w 11688795"/>
                <a:gd name="connsiteY118" fmla="*/ 330062 h 10522083"/>
                <a:gd name="connsiteX119" fmla="*/ 5977974 w 11688795"/>
                <a:gd name="connsiteY119" fmla="*/ 330062 h 10522083"/>
                <a:gd name="connsiteX120" fmla="*/ 5923383 w 11688795"/>
                <a:gd name="connsiteY120" fmla="*/ 371005 h 10522083"/>
                <a:gd name="connsiteX121" fmla="*/ 5650428 w 11688795"/>
                <a:gd name="connsiteY121" fmla="*/ 316414 h 10522083"/>
                <a:gd name="connsiteX122" fmla="*/ 5445711 w 11688795"/>
                <a:gd name="connsiteY122" fmla="*/ 493835 h 10522083"/>
                <a:gd name="connsiteX123" fmla="*/ 5432063 w 11688795"/>
                <a:gd name="connsiteY123" fmla="*/ 657608 h 10522083"/>
                <a:gd name="connsiteX124" fmla="*/ 5295586 w 11688795"/>
                <a:gd name="connsiteY124" fmla="*/ 712199 h 10522083"/>
                <a:gd name="connsiteX125" fmla="*/ 5281938 w 11688795"/>
                <a:gd name="connsiteY125" fmla="*/ 603017 h 10522083"/>
                <a:gd name="connsiteX126" fmla="*/ 5063574 w 11688795"/>
                <a:gd name="connsiteY126" fmla="*/ 725847 h 10522083"/>
                <a:gd name="connsiteX127" fmla="*/ 4940744 w 11688795"/>
                <a:gd name="connsiteY127" fmla="*/ 794085 h 10522083"/>
                <a:gd name="connsiteX128" fmla="*/ 4790619 w 11688795"/>
                <a:gd name="connsiteY128" fmla="*/ 794085 h 10522083"/>
                <a:gd name="connsiteX129" fmla="*/ 4790619 w 11688795"/>
                <a:gd name="connsiteY129" fmla="*/ 944211 h 10522083"/>
                <a:gd name="connsiteX130" fmla="*/ 4722380 w 11688795"/>
                <a:gd name="connsiteY130" fmla="*/ 1094336 h 10522083"/>
                <a:gd name="connsiteX131" fmla="*/ 4626846 w 11688795"/>
                <a:gd name="connsiteY131" fmla="*/ 1176223 h 10522083"/>
                <a:gd name="connsiteX132" fmla="*/ 4599550 w 11688795"/>
                <a:gd name="connsiteY132" fmla="*/ 1107984 h 10522083"/>
                <a:gd name="connsiteX133" fmla="*/ 4681437 w 11688795"/>
                <a:gd name="connsiteY133" fmla="*/ 998802 h 10522083"/>
                <a:gd name="connsiteX134" fmla="*/ 4585902 w 11688795"/>
                <a:gd name="connsiteY134" fmla="*/ 944211 h 10522083"/>
                <a:gd name="connsiteX135" fmla="*/ 4531311 w 11688795"/>
                <a:gd name="connsiteY135" fmla="*/ 848676 h 10522083"/>
                <a:gd name="connsiteX136" fmla="*/ 4381186 w 11688795"/>
                <a:gd name="connsiteY136" fmla="*/ 957859 h 10522083"/>
                <a:gd name="connsiteX137" fmla="*/ 4244708 w 11688795"/>
                <a:gd name="connsiteY137" fmla="*/ 957859 h 10522083"/>
                <a:gd name="connsiteX138" fmla="*/ 4135526 w 11688795"/>
                <a:gd name="connsiteY138" fmla="*/ 1053393 h 10522083"/>
                <a:gd name="connsiteX139" fmla="*/ 4039992 w 11688795"/>
                <a:gd name="connsiteY139" fmla="*/ 1148927 h 10522083"/>
                <a:gd name="connsiteX140" fmla="*/ 3971753 w 11688795"/>
                <a:gd name="connsiteY140" fmla="*/ 1203518 h 10522083"/>
                <a:gd name="connsiteX141" fmla="*/ 3958105 w 11688795"/>
                <a:gd name="connsiteY141" fmla="*/ 1094336 h 10522083"/>
                <a:gd name="connsiteX142" fmla="*/ 3794332 w 11688795"/>
                <a:gd name="connsiteY142" fmla="*/ 1107984 h 10522083"/>
                <a:gd name="connsiteX143" fmla="*/ 3589616 w 11688795"/>
                <a:gd name="connsiteY143" fmla="*/ 1107984 h 10522083"/>
                <a:gd name="connsiteX144" fmla="*/ 3357604 w 11688795"/>
                <a:gd name="connsiteY144" fmla="*/ 1121632 h 10522083"/>
                <a:gd name="connsiteX145" fmla="*/ 3180183 w 11688795"/>
                <a:gd name="connsiteY145" fmla="*/ 1203518 h 10522083"/>
                <a:gd name="connsiteX146" fmla="*/ 3111944 w 11688795"/>
                <a:gd name="connsiteY146" fmla="*/ 1326348 h 10522083"/>
                <a:gd name="connsiteX147" fmla="*/ 3016410 w 11688795"/>
                <a:gd name="connsiteY147" fmla="*/ 1408235 h 10522083"/>
                <a:gd name="connsiteX148" fmla="*/ 2866284 w 11688795"/>
                <a:gd name="connsiteY148" fmla="*/ 1326348 h 10522083"/>
                <a:gd name="connsiteX149" fmla="*/ 2838989 w 11688795"/>
                <a:gd name="connsiteY149" fmla="*/ 1148927 h 10522083"/>
                <a:gd name="connsiteX150" fmla="*/ 2716159 w 11688795"/>
                <a:gd name="connsiteY150" fmla="*/ 971506 h 10522083"/>
                <a:gd name="connsiteX151" fmla="*/ 2675216 w 11688795"/>
                <a:gd name="connsiteY151" fmla="*/ 1121632 h 10522083"/>
                <a:gd name="connsiteX152" fmla="*/ 2702511 w 11688795"/>
                <a:gd name="connsiteY152" fmla="*/ 1285405 h 10522083"/>
                <a:gd name="connsiteX153" fmla="*/ 2743455 w 11688795"/>
                <a:gd name="connsiteY153" fmla="*/ 1490121 h 10522083"/>
                <a:gd name="connsiteX154" fmla="*/ 2784398 w 11688795"/>
                <a:gd name="connsiteY154" fmla="*/ 1612951 h 10522083"/>
                <a:gd name="connsiteX155" fmla="*/ 2770750 w 11688795"/>
                <a:gd name="connsiteY155" fmla="*/ 1708485 h 10522083"/>
                <a:gd name="connsiteX156" fmla="*/ 2593329 w 11688795"/>
                <a:gd name="connsiteY156" fmla="*/ 1844963 h 10522083"/>
                <a:gd name="connsiteX157" fmla="*/ 2402260 w 11688795"/>
                <a:gd name="connsiteY157" fmla="*/ 1940497 h 10522083"/>
                <a:gd name="connsiteX158" fmla="*/ 2470499 w 11688795"/>
                <a:gd name="connsiteY158" fmla="*/ 1817667 h 10522083"/>
                <a:gd name="connsiteX159" fmla="*/ 2634272 w 11688795"/>
                <a:gd name="connsiteY159" fmla="*/ 1694838 h 10522083"/>
                <a:gd name="connsiteX160" fmla="*/ 2634272 w 11688795"/>
                <a:gd name="connsiteY160" fmla="*/ 1544712 h 10522083"/>
                <a:gd name="connsiteX161" fmla="*/ 2593329 w 11688795"/>
                <a:gd name="connsiteY161" fmla="*/ 1312700 h 10522083"/>
                <a:gd name="connsiteX162" fmla="*/ 2538738 w 11688795"/>
                <a:gd name="connsiteY162" fmla="*/ 1312700 h 10522083"/>
                <a:gd name="connsiteX163" fmla="*/ 2456852 w 11688795"/>
                <a:gd name="connsiteY163" fmla="*/ 1421882 h 10522083"/>
                <a:gd name="connsiteX164" fmla="*/ 2361317 w 11688795"/>
                <a:gd name="connsiteY164" fmla="*/ 1490121 h 10522083"/>
                <a:gd name="connsiteX165" fmla="*/ 2456852 w 11688795"/>
                <a:gd name="connsiteY165" fmla="*/ 1585656 h 10522083"/>
                <a:gd name="connsiteX166" fmla="*/ 2320374 w 11688795"/>
                <a:gd name="connsiteY166" fmla="*/ 1722133 h 10522083"/>
                <a:gd name="connsiteX167" fmla="*/ 2156601 w 11688795"/>
                <a:gd name="connsiteY167" fmla="*/ 1735781 h 10522083"/>
                <a:gd name="connsiteX168" fmla="*/ 2074714 w 11688795"/>
                <a:gd name="connsiteY168" fmla="*/ 1804020 h 10522083"/>
                <a:gd name="connsiteX169" fmla="*/ 2033771 w 11688795"/>
                <a:gd name="connsiteY169" fmla="*/ 1913202 h 10522083"/>
                <a:gd name="connsiteX170" fmla="*/ 1924589 w 11688795"/>
                <a:gd name="connsiteY170" fmla="*/ 1872259 h 10522083"/>
                <a:gd name="connsiteX171" fmla="*/ 1774463 w 11688795"/>
                <a:gd name="connsiteY171" fmla="*/ 1913202 h 10522083"/>
                <a:gd name="connsiteX172" fmla="*/ 1624338 w 11688795"/>
                <a:gd name="connsiteY172" fmla="*/ 1913202 h 10522083"/>
                <a:gd name="connsiteX173" fmla="*/ 1556099 w 11688795"/>
                <a:gd name="connsiteY173" fmla="*/ 1831315 h 10522083"/>
                <a:gd name="connsiteX174" fmla="*/ 1419622 w 11688795"/>
                <a:gd name="connsiteY174" fmla="*/ 1722133 h 10522083"/>
                <a:gd name="connsiteX175" fmla="*/ 1337735 w 11688795"/>
                <a:gd name="connsiteY175" fmla="*/ 1776724 h 10522083"/>
                <a:gd name="connsiteX176" fmla="*/ 1255849 w 11688795"/>
                <a:gd name="connsiteY176" fmla="*/ 1612951 h 10522083"/>
                <a:gd name="connsiteX177" fmla="*/ 1092075 w 11688795"/>
                <a:gd name="connsiteY177" fmla="*/ 1612951 h 10522083"/>
                <a:gd name="connsiteX178" fmla="*/ 1119371 w 11688795"/>
                <a:gd name="connsiteY178" fmla="*/ 1694838 h 10522083"/>
                <a:gd name="connsiteX179" fmla="*/ 1078428 w 11688795"/>
                <a:gd name="connsiteY179" fmla="*/ 1790372 h 10522083"/>
                <a:gd name="connsiteX180" fmla="*/ 1051132 w 11688795"/>
                <a:gd name="connsiteY180" fmla="*/ 1844963 h 10522083"/>
                <a:gd name="connsiteX181" fmla="*/ 914655 w 11688795"/>
                <a:gd name="connsiteY181" fmla="*/ 1735781 h 10522083"/>
                <a:gd name="connsiteX182" fmla="*/ 819120 w 11688795"/>
                <a:gd name="connsiteY182" fmla="*/ 1694838 h 10522083"/>
                <a:gd name="connsiteX183" fmla="*/ 655347 w 11688795"/>
                <a:gd name="connsiteY183" fmla="*/ 1708485 h 10522083"/>
                <a:gd name="connsiteX184" fmla="*/ 628052 w 11688795"/>
                <a:gd name="connsiteY184" fmla="*/ 1817667 h 10522083"/>
                <a:gd name="connsiteX185" fmla="*/ 737234 w 11688795"/>
                <a:gd name="connsiteY185" fmla="*/ 1885906 h 10522083"/>
                <a:gd name="connsiteX186" fmla="*/ 764529 w 11688795"/>
                <a:gd name="connsiteY186" fmla="*/ 2022384 h 10522083"/>
                <a:gd name="connsiteX187" fmla="*/ 969246 w 11688795"/>
                <a:gd name="connsiteY187" fmla="*/ 2104270 h 10522083"/>
                <a:gd name="connsiteX188" fmla="*/ 928302 w 11688795"/>
                <a:gd name="connsiteY188" fmla="*/ 1954145 h 10522083"/>
                <a:gd name="connsiteX189" fmla="*/ 1010189 w 11688795"/>
                <a:gd name="connsiteY189" fmla="*/ 1967793 h 10522083"/>
                <a:gd name="connsiteX190" fmla="*/ 1078428 w 11688795"/>
                <a:gd name="connsiteY190" fmla="*/ 2076975 h 10522083"/>
                <a:gd name="connsiteX191" fmla="*/ 1160314 w 11688795"/>
                <a:gd name="connsiteY191" fmla="*/ 2336282 h 10522083"/>
                <a:gd name="connsiteX192" fmla="*/ 1269496 w 11688795"/>
                <a:gd name="connsiteY192" fmla="*/ 2295339 h 10522083"/>
                <a:gd name="connsiteX193" fmla="*/ 1228553 w 11688795"/>
                <a:gd name="connsiteY193" fmla="*/ 2104270 h 10522083"/>
                <a:gd name="connsiteX194" fmla="*/ 1324087 w 11688795"/>
                <a:gd name="connsiteY194" fmla="*/ 2131566 h 10522083"/>
                <a:gd name="connsiteX195" fmla="*/ 1515156 w 11688795"/>
                <a:gd name="connsiteY195" fmla="*/ 2254396 h 10522083"/>
                <a:gd name="connsiteX196" fmla="*/ 1583395 w 11688795"/>
                <a:gd name="connsiteY196" fmla="*/ 2349930 h 10522083"/>
                <a:gd name="connsiteX197" fmla="*/ 1597043 w 11688795"/>
                <a:gd name="connsiteY197" fmla="*/ 2363578 h 10522083"/>
                <a:gd name="connsiteX198" fmla="*/ 1747168 w 11688795"/>
                <a:gd name="connsiteY198" fmla="*/ 2268044 h 10522083"/>
                <a:gd name="connsiteX199" fmla="*/ 1651634 w 11688795"/>
                <a:gd name="connsiteY199" fmla="*/ 2568294 h 10522083"/>
                <a:gd name="connsiteX200" fmla="*/ 1883646 w 11688795"/>
                <a:gd name="connsiteY200" fmla="*/ 2336282 h 10522083"/>
                <a:gd name="connsiteX201" fmla="*/ 1883646 w 11688795"/>
                <a:gd name="connsiteY201" fmla="*/ 2199805 h 10522083"/>
                <a:gd name="connsiteX202" fmla="*/ 1951884 w 11688795"/>
                <a:gd name="connsiteY202" fmla="*/ 2268044 h 10522083"/>
                <a:gd name="connsiteX203" fmla="*/ 1897293 w 11688795"/>
                <a:gd name="connsiteY203" fmla="*/ 2459112 h 10522083"/>
                <a:gd name="connsiteX204" fmla="*/ 1692577 w 11688795"/>
                <a:gd name="connsiteY204" fmla="*/ 2622885 h 10522083"/>
                <a:gd name="connsiteX205" fmla="*/ 1692577 w 11688795"/>
                <a:gd name="connsiteY205" fmla="*/ 2691124 h 10522083"/>
                <a:gd name="connsiteX206" fmla="*/ 1897293 w 11688795"/>
                <a:gd name="connsiteY206" fmla="*/ 2581942 h 10522083"/>
                <a:gd name="connsiteX207" fmla="*/ 1842702 w 11688795"/>
                <a:gd name="connsiteY207" fmla="*/ 2745715 h 10522083"/>
                <a:gd name="connsiteX208" fmla="*/ 1965532 w 11688795"/>
                <a:gd name="connsiteY208" fmla="*/ 2677476 h 10522083"/>
                <a:gd name="connsiteX209" fmla="*/ 1979180 w 11688795"/>
                <a:gd name="connsiteY209" fmla="*/ 2786659 h 10522083"/>
                <a:gd name="connsiteX210" fmla="*/ 2115657 w 11688795"/>
                <a:gd name="connsiteY210" fmla="*/ 2786659 h 10522083"/>
                <a:gd name="connsiteX211" fmla="*/ 2265783 w 11688795"/>
                <a:gd name="connsiteY211" fmla="*/ 2991375 h 10522083"/>
                <a:gd name="connsiteX212" fmla="*/ 2320374 w 11688795"/>
                <a:gd name="connsiteY212" fmla="*/ 3155148 h 10522083"/>
                <a:gd name="connsiteX213" fmla="*/ 2197544 w 11688795"/>
                <a:gd name="connsiteY213" fmla="*/ 3277978 h 10522083"/>
                <a:gd name="connsiteX214" fmla="*/ 2156601 w 11688795"/>
                <a:gd name="connsiteY214" fmla="*/ 3373512 h 10522083"/>
                <a:gd name="connsiteX215" fmla="*/ 2265783 w 11688795"/>
                <a:gd name="connsiteY215" fmla="*/ 3414456 h 10522083"/>
                <a:gd name="connsiteX216" fmla="*/ 2388613 w 11688795"/>
                <a:gd name="connsiteY216" fmla="*/ 3373512 h 10522083"/>
                <a:gd name="connsiteX217" fmla="*/ 2415908 w 11688795"/>
                <a:gd name="connsiteY217" fmla="*/ 3482694 h 10522083"/>
                <a:gd name="connsiteX218" fmla="*/ 2538738 w 11688795"/>
                <a:gd name="connsiteY218" fmla="*/ 3482694 h 10522083"/>
                <a:gd name="connsiteX219" fmla="*/ 2634272 w 11688795"/>
                <a:gd name="connsiteY219" fmla="*/ 3578229 h 10522083"/>
                <a:gd name="connsiteX220" fmla="*/ 2743455 w 11688795"/>
                <a:gd name="connsiteY220" fmla="*/ 3632820 h 10522083"/>
                <a:gd name="connsiteX221" fmla="*/ 2798046 w 11688795"/>
                <a:gd name="connsiteY221" fmla="*/ 3605524 h 10522083"/>
                <a:gd name="connsiteX222" fmla="*/ 2729807 w 11688795"/>
                <a:gd name="connsiteY222" fmla="*/ 3550933 h 10522083"/>
                <a:gd name="connsiteX223" fmla="*/ 2552386 w 11688795"/>
                <a:gd name="connsiteY223" fmla="*/ 3346217 h 10522083"/>
                <a:gd name="connsiteX224" fmla="*/ 2320374 w 11688795"/>
                <a:gd name="connsiteY224" fmla="*/ 2895841 h 10522083"/>
                <a:gd name="connsiteX225" fmla="*/ 2170249 w 11688795"/>
                <a:gd name="connsiteY225" fmla="*/ 2636533 h 10522083"/>
                <a:gd name="connsiteX226" fmla="*/ 2074714 w 11688795"/>
                <a:gd name="connsiteY226" fmla="*/ 2459112 h 10522083"/>
                <a:gd name="connsiteX227" fmla="*/ 2047419 w 11688795"/>
                <a:gd name="connsiteY227" fmla="*/ 2295339 h 10522083"/>
                <a:gd name="connsiteX228" fmla="*/ 2047419 w 11688795"/>
                <a:gd name="connsiteY228" fmla="*/ 2186157 h 10522083"/>
                <a:gd name="connsiteX229" fmla="*/ 1992828 w 11688795"/>
                <a:gd name="connsiteY229" fmla="*/ 2131566 h 10522083"/>
                <a:gd name="connsiteX230" fmla="*/ 2088362 w 11688795"/>
                <a:gd name="connsiteY230" fmla="*/ 2063327 h 10522083"/>
                <a:gd name="connsiteX231" fmla="*/ 2129305 w 11688795"/>
                <a:gd name="connsiteY231" fmla="*/ 2213453 h 10522083"/>
                <a:gd name="connsiteX232" fmla="*/ 2211192 w 11688795"/>
                <a:gd name="connsiteY232" fmla="*/ 2431817 h 10522083"/>
                <a:gd name="connsiteX233" fmla="*/ 2306726 w 11688795"/>
                <a:gd name="connsiteY233" fmla="*/ 2732067 h 10522083"/>
                <a:gd name="connsiteX234" fmla="*/ 2702511 w 11688795"/>
                <a:gd name="connsiteY234" fmla="*/ 3359865 h 10522083"/>
                <a:gd name="connsiteX235" fmla="*/ 2948171 w 11688795"/>
                <a:gd name="connsiteY235" fmla="*/ 3550933 h 10522083"/>
                <a:gd name="connsiteX236" fmla="*/ 3152887 w 11688795"/>
                <a:gd name="connsiteY236" fmla="*/ 3550933 h 10522083"/>
                <a:gd name="connsiteX237" fmla="*/ 3248422 w 11688795"/>
                <a:gd name="connsiteY237" fmla="*/ 3359865 h 10522083"/>
                <a:gd name="connsiteX238" fmla="*/ 3384899 w 11688795"/>
                <a:gd name="connsiteY238" fmla="*/ 3237035 h 10522083"/>
                <a:gd name="connsiteX239" fmla="*/ 3453138 w 11688795"/>
                <a:gd name="connsiteY239" fmla="*/ 3264330 h 10522083"/>
                <a:gd name="connsiteX240" fmla="*/ 3398547 w 11688795"/>
                <a:gd name="connsiteY240" fmla="*/ 3414456 h 10522083"/>
                <a:gd name="connsiteX241" fmla="*/ 3548672 w 11688795"/>
                <a:gd name="connsiteY241" fmla="*/ 3455399 h 10522083"/>
                <a:gd name="connsiteX242" fmla="*/ 3780684 w 11688795"/>
                <a:gd name="connsiteY242" fmla="*/ 3332569 h 10522083"/>
                <a:gd name="connsiteX243" fmla="*/ 3999049 w 11688795"/>
                <a:gd name="connsiteY243" fmla="*/ 3305273 h 10522083"/>
                <a:gd name="connsiteX244" fmla="*/ 4190117 w 11688795"/>
                <a:gd name="connsiteY244" fmla="*/ 3359865 h 10522083"/>
                <a:gd name="connsiteX245" fmla="*/ 4340243 w 11688795"/>
                <a:gd name="connsiteY245" fmla="*/ 3373512 h 10522083"/>
                <a:gd name="connsiteX246" fmla="*/ 4435777 w 11688795"/>
                <a:gd name="connsiteY246" fmla="*/ 3400808 h 10522083"/>
                <a:gd name="connsiteX247" fmla="*/ 4435777 w 11688795"/>
                <a:gd name="connsiteY247" fmla="*/ 3509990 h 10522083"/>
                <a:gd name="connsiteX248" fmla="*/ 4353890 w 11688795"/>
                <a:gd name="connsiteY248" fmla="*/ 3673763 h 10522083"/>
                <a:gd name="connsiteX249" fmla="*/ 4326595 w 11688795"/>
                <a:gd name="connsiteY249" fmla="*/ 3564581 h 10522083"/>
                <a:gd name="connsiteX250" fmla="*/ 4162822 w 11688795"/>
                <a:gd name="connsiteY250" fmla="*/ 3619172 h 10522083"/>
                <a:gd name="connsiteX251" fmla="*/ 4108231 w 11688795"/>
                <a:gd name="connsiteY251" fmla="*/ 3728354 h 10522083"/>
                <a:gd name="connsiteX252" fmla="*/ 4108231 w 11688795"/>
                <a:gd name="connsiteY252" fmla="*/ 3864832 h 10522083"/>
                <a:gd name="connsiteX253" fmla="*/ 4149174 w 11688795"/>
                <a:gd name="connsiteY253" fmla="*/ 4083196 h 10522083"/>
                <a:gd name="connsiteX254" fmla="*/ 3958105 w 11688795"/>
                <a:gd name="connsiteY254" fmla="*/ 4096844 h 10522083"/>
                <a:gd name="connsiteX255" fmla="*/ 3821628 w 11688795"/>
                <a:gd name="connsiteY255" fmla="*/ 4151435 h 10522083"/>
                <a:gd name="connsiteX256" fmla="*/ 3548672 w 11688795"/>
                <a:gd name="connsiteY256" fmla="*/ 4124139 h 10522083"/>
                <a:gd name="connsiteX257" fmla="*/ 3275717 w 11688795"/>
                <a:gd name="connsiteY257" fmla="*/ 4137787 h 10522083"/>
                <a:gd name="connsiteX258" fmla="*/ 3207478 w 11688795"/>
                <a:gd name="connsiteY258" fmla="*/ 4042253 h 10522083"/>
                <a:gd name="connsiteX259" fmla="*/ 2961819 w 11688795"/>
                <a:gd name="connsiteY259" fmla="*/ 3878479 h 10522083"/>
                <a:gd name="connsiteX260" fmla="*/ 2716159 w 11688795"/>
                <a:gd name="connsiteY260" fmla="*/ 3946718 h 10522083"/>
                <a:gd name="connsiteX261" fmla="*/ 2716159 w 11688795"/>
                <a:gd name="connsiteY261" fmla="*/ 4096844 h 10522083"/>
                <a:gd name="connsiteX262" fmla="*/ 2620625 w 11688795"/>
                <a:gd name="connsiteY262" fmla="*/ 4246969 h 10522083"/>
                <a:gd name="connsiteX263" fmla="*/ 2525090 w 11688795"/>
                <a:gd name="connsiteY263" fmla="*/ 4178730 h 10522083"/>
                <a:gd name="connsiteX264" fmla="*/ 2402260 w 11688795"/>
                <a:gd name="connsiteY264" fmla="*/ 4274265 h 10522083"/>
                <a:gd name="connsiteX265" fmla="*/ 2347669 w 11688795"/>
                <a:gd name="connsiteY265" fmla="*/ 4369799 h 10522083"/>
                <a:gd name="connsiteX266" fmla="*/ 2238487 w 11688795"/>
                <a:gd name="connsiteY266" fmla="*/ 4438038 h 10522083"/>
                <a:gd name="connsiteX267" fmla="*/ 2088362 w 11688795"/>
                <a:gd name="connsiteY267" fmla="*/ 4356151 h 10522083"/>
                <a:gd name="connsiteX268" fmla="*/ 1910941 w 11688795"/>
                <a:gd name="connsiteY268" fmla="*/ 4424390 h 10522083"/>
                <a:gd name="connsiteX269" fmla="*/ 1474213 w 11688795"/>
                <a:gd name="connsiteY269" fmla="*/ 4547220 h 10522083"/>
                <a:gd name="connsiteX270" fmla="*/ 1351383 w 11688795"/>
                <a:gd name="connsiteY270" fmla="*/ 4642754 h 10522083"/>
                <a:gd name="connsiteX271" fmla="*/ 1269496 w 11688795"/>
                <a:gd name="connsiteY271" fmla="*/ 4874766 h 10522083"/>
                <a:gd name="connsiteX272" fmla="*/ 1119371 w 11688795"/>
                <a:gd name="connsiteY272" fmla="*/ 4970300 h 10522083"/>
                <a:gd name="connsiteX273" fmla="*/ 1105723 w 11688795"/>
                <a:gd name="connsiteY273" fmla="*/ 5065835 h 10522083"/>
                <a:gd name="connsiteX274" fmla="*/ 982893 w 11688795"/>
                <a:gd name="connsiteY274" fmla="*/ 4997596 h 10522083"/>
                <a:gd name="connsiteX275" fmla="*/ 887359 w 11688795"/>
                <a:gd name="connsiteY275" fmla="*/ 5065835 h 10522083"/>
                <a:gd name="connsiteX276" fmla="*/ 778177 w 11688795"/>
                <a:gd name="connsiteY276" fmla="*/ 5202312 h 10522083"/>
                <a:gd name="connsiteX277" fmla="*/ 628052 w 11688795"/>
                <a:gd name="connsiteY277" fmla="*/ 5147721 h 10522083"/>
                <a:gd name="connsiteX278" fmla="*/ 450631 w 11688795"/>
                <a:gd name="connsiteY278" fmla="*/ 5120426 h 10522083"/>
                <a:gd name="connsiteX279" fmla="*/ 273210 w 11688795"/>
                <a:gd name="connsiteY279" fmla="*/ 5011244 h 10522083"/>
                <a:gd name="connsiteX280" fmla="*/ 177675 w 11688795"/>
                <a:gd name="connsiteY280" fmla="*/ 4929357 h 10522083"/>
                <a:gd name="connsiteX281" fmla="*/ 82141 w 11688795"/>
                <a:gd name="connsiteY281" fmla="*/ 4929357 h 10522083"/>
                <a:gd name="connsiteX282" fmla="*/ 41198 w 11688795"/>
                <a:gd name="connsiteY282" fmla="*/ 4943005 h 10522083"/>
                <a:gd name="connsiteX283" fmla="*/ 27550 w 11688795"/>
                <a:gd name="connsiteY283" fmla="*/ 4956653 h 10522083"/>
                <a:gd name="connsiteX284" fmla="*/ 27550 w 11688795"/>
                <a:gd name="connsiteY284" fmla="*/ 5229608 h 10522083"/>
                <a:gd name="connsiteX285" fmla="*/ 27550 w 11688795"/>
                <a:gd name="connsiteY285" fmla="*/ 7072056 h 10522083"/>
                <a:gd name="connsiteX286" fmla="*/ 27550 w 11688795"/>
                <a:gd name="connsiteY286" fmla="*/ 7740796 h 10522083"/>
                <a:gd name="connsiteX287" fmla="*/ 255 w 11688795"/>
                <a:gd name="connsiteY287" fmla="*/ 9119220 h 10522083"/>
                <a:gd name="connsiteX288" fmla="*/ 13902 w 11688795"/>
                <a:gd name="connsiteY288" fmla="*/ 9610539 h 10522083"/>
                <a:gd name="connsiteX289" fmla="*/ 13902 w 11688795"/>
                <a:gd name="connsiteY289" fmla="*/ 9733369 h 10522083"/>
                <a:gd name="connsiteX290" fmla="*/ 17281 w 11688795"/>
                <a:gd name="connsiteY290" fmla="*/ 10500503 h 10522083"/>
                <a:gd name="connsiteX291" fmla="*/ 566052 w 11688795"/>
                <a:gd name="connsiteY291" fmla="*/ 10522080 h 10522083"/>
                <a:gd name="connsiteX292" fmla="*/ 1694266 w 11688795"/>
                <a:gd name="connsiteY292" fmla="*/ 10502063 h 10522083"/>
                <a:gd name="connsiteX293" fmla="*/ 5172755 w 11688795"/>
                <a:gd name="connsiteY293" fmla="*/ 10500503 h 10522083"/>
                <a:gd name="connsiteX294" fmla="*/ 7083443 w 11688795"/>
                <a:gd name="connsiteY294" fmla="*/ 9637835 h 10522083"/>
                <a:gd name="connsiteX295" fmla="*/ 10126893 w 11688795"/>
                <a:gd name="connsiteY295" fmla="*/ 9610539 h 10522083"/>
                <a:gd name="connsiteX296" fmla="*/ 11617098 w 11688795"/>
                <a:gd name="connsiteY296" fmla="*/ 10134743 h 10522083"/>
                <a:gd name="connsiteX297" fmla="*/ 11530012 w 11688795"/>
                <a:gd name="connsiteY297" fmla="*/ 9882195 h 10522083"/>
                <a:gd name="connsiteX298" fmla="*/ 11516495 w 11688795"/>
                <a:gd name="connsiteY298" fmla="*/ 9713873 h 10522083"/>
                <a:gd name="connsiteX299" fmla="*/ 11423431 w 11688795"/>
                <a:gd name="connsiteY299" fmla="*/ 9583244 h 10522083"/>
                <a:gd name="connsiteX300" fmla="*/ 11382487 w 11688795"/>
                <a:gd name="connsiteY300" fmla="*/ 9378527 h 10522083"/>
                <a:gd name="connsiteX301" fmla="*/ 11396135 w 11688795"/>
                <a:gd name="connsiteY301" fmla="*/ 9269345 h 10522083"/>
                <a:gd name="connsiteX302" fmla="*/ 11273305 w 11688795"/>
                <a:gd name="connsiteY302" fmla="*/ 9105572 h 10522083"/>
                <a:gd name="connsiteX303" fmla="*/ 11205066 w 11688795"/>
                <a:gd name="connsiteY303" fmla="*/ 8887208 h 10522083"/>
                <a:gd name="connsiteX304" fmla="*/ 11164123 w 11688795"/>
                <a:gd name="connsiteY304" fmla="*/ 8723435 h 10522083"/>
                <a:gd name="connsiteX305" fmla="*/ 10973055 w 11688795"/>
                <a:gd name="connsiteY305" fmla="*/ 8505070 h 10522083"/>
                <a:gd name="connsiteX306" fmla="*/ 10713747 w 11688795"/>
                <a:gd name="connsiteY306" fmla="*/ 8450479 h 10522083"/>
                <a:gd name="connsiteX307" fmla="*/ 10604565 w 11688795"/>
                <a:gd name="connsiteY307" fmla="*/ 8286706 h 10522083"/>
                <a:gd name="connsiteX308" fmla="*/ 10427144 w 11688795"/>
                <a:gd name="connsiteY308" fmla="*/ 8109285 h 10522083"/>
                <a:gd name="connsiteX309" fmla="*/ 10304314 w 11688795"/>
                <a:gd name="connsiteY309" fmla="*/ 8041047 h 10522083"/>
                <a:gd name="connsiteX310" fmla="*/ 10154189 w 11688795"/>
                <a:gd name="connsiteY310" fmla="*/ 7945512 h 10522083"/>
                <a:gd name="connsiteX311" fmla="*/ 9853938 w 11688795"/>
                <a:gd name="connsiteY311" fmla="*/ 7918217 h 10522083"/>
                <a:gd name="connsiteX312" fmla="*/ 9649222 w 11688795"/>
                <a:gd name="connsiteY312" fmla="*/ 7809035 h 10522083"/>
                <a:gd name="connsiteX313" fmla="*/ 9389914 w 11688795"/>
                <a:gd name="connsiteY313" fmla="*/ 7713500 h 10522083"/>
                <a:gd name="connsiteX314" fmla="*/ 9321675 w 11688795"/>
                <a:gd name="connsiteY314" fmla="*/ 7549727 h 10522083"/>
                <a:gd name="connsiteX315" fmla="*/ 9198846 w 11688795"/>
                <a:gd name="connsiteY315" fmla="*/ 7413250 h 10522083"/>
                <a:gd name="connsiteX316" fmla="*/ 8871299 w 11688795"/>
                <a:gd name="connsiteY316" fmla="*/ 7263124 h 10522083"/>
                <a:gd name="connsiteX317" fmla="*/ 8571049 w 11688795"/>
                <a:gd name="connsiteY317" fmla="*/ 7003817 h 10522083"/>
                <a:gd name="connsiteX318" fmla="*/ 8107025 w 11688795"/>
                <a:gd name="connsiteY318" fmla="*/ 6485202 h 10522083"/>
                <a:gd name="connsiteX319" fmla="*/ 7629353 w 11688795"/>
                <a:gd name="connsiteY319" fmla="*/ 6007530 h 10522083"/>
                <a:gd name="connsiteX0" fmla="*/ 7629353 w 11710163"/>
                <a:gd name="connsiteY0" fmla="*/ 6007530 h 10522083"/>
                <a:gd name="connsiteX1" fmla="*/ 7479228 w 11710163"/>
                <a:gd name="connsiteY1" fmla="*/ 5830109 h 10522083"/>
                <a:gd name="connsiteX2" fmla="*/ 7329102 w 11710163"/>
                <a:gd name="connsiteY2" fmla="*/ 5761870 h 10522083"/>
                <a:gd name="connsiteX3" fmla="*/ 7165329 w 11710163"/>
                <a:gd name="connsiteY3" fmla="*/ 5611745 h 10522083"/>
                <a:gd name="connsiteX4" fmla="*/ 6987908 w 11710163"/>
                <a:gd name="connsiteY4" fmla="*/ 5502563 h 10522083"/>
                <a:gd name="connsiteX5" fmla="*/ 6728601 w 11710163"/>
                <a:gd name="connsiteY5" fmla="*/ 5475267 h 10522083"/>
                <a:gd name="connsiteX6" fmla="*/ 6510237 w 11710163"/>
                <a:gd name="connsiteY6" fmla="*/ 5379733 h 10522083"/>
                <a:gd name="connsiteX7" fmla="*/ 6332816 w 11710163"/>
                <a:gd name="connsiteY7" fmla="*/ 5175017 h 10522083"/>
                <a:gd name="connsiteX8" fmla="*/ 6114452 w 11710163"/>
                <a:gd name="connsiteY8" fmla="*/ 5038539 h 10522083"/>
                <a:gd name="connsiteX9" fmla="*/ 6073508 w 11710163"/>
                <a:gd name="connsiteY9" fmla="*/ 4915709 h 10522083"/>
                <a:gd name="connsiteX10" fmla="*/ 5977974 w 11710163"/>
                <a:gd name="connsiteY10" fmla="*/ 4820175 h 10522083"/>
                <a:gd name="connsiteX11" fmla="*/ 5841496 w 11710163"/>
                <a:gd name="connsiteY11" fmla="*/ 4943005 h 10522083"/>
                <a:gd name="connsiteX12" fmla="*/ 5595837 w 11710163"/>
                <a:gd name="connsiteY12" fmla="*/ 4874766 h 10522083"/>
                <a:gd name="connsiteX13" fmla="*/ 5418416 w 11710163"/>
                <a:gd name="connsiteY13" fmla="*/ 4861118 h 10522083"/>
                <a:gd name="connsiteX14" fmla="*/ 5336529 w 11710163"/>
                <a:gd name="connsiteY14" fmla="*/ 4670050 h 10522083"/>
                <a:gd name="connsiteX15" fmla="*/ 5240995 w 11710163"/>
                <a:gd name="connsiteY15" fmla="*/ 4506276 h 10522083"/>
                <a:gd name="connsiteX16" fmla="*/ 5240995 w 11710163"/>
                <a:gd name="connsiteY16" fmla="*/ 4369799 h 10522083"/>
                <a:gd name="connsiteX17" fmla="*/ 5118165 w 11710163"/>
                <a:gd name="connsiteY17" fmla="*/ 4233321 h 10522083"/>
                <a:gd name="connsiteX18" fmla="*/ 4899801 w 11710163"/>
                <a:gd name="connsiteY18" fmla="*/ 4151435 h 10522083"/>
                <a:gd name="connsiteX19" fmla="*/ 4708732 w 11710163"/>
                <a:gd name="connsiteY19" fmla="*/ 4083196 h 10522083"/>
                <a:gd name="connsiteX20" fmla="*/ 4463072 w 11710163"/>
                <a:gd name="connsiteY20" fmla="*/ 4083196 h 10522083"/>
                <a:gd name="connsiteX21" fmla="*/ 4367538 w 11710163"/>
                <a:gd name="connsiteY21" fmla="*/ 3919423 h 10522083"/>
                <a:gd name="connsiteX22" fmla="*/ 4381186 w 11710163"/>
                <a:gd name="connsiteY22" fmla="*/ 3823888 h 10522083"/>
                <a:gd name="connsiteX23" fmla="*/ 4599550 w 11710163"/>
                <a:gd name="connsiteY23" fmla="*/ 3782945 h 10522083"/>
                <a:gd name="connsiteX24" fmla="*/ 4776971 w 11710163"/>
                <a:gd name="connsiteY24" fmla="*/ 3769297 h 10522083"/>
                <a:gd name="connsiteX25" fmla="*/ 4831562 w 11710163"/>
                <a:gd name="connsiteY25" fmla="*/ 3714706 h 10522083"/>
                <a:gd name="connsiteX26" fmla="*/ 4736028 w 11710163"/>
                <a:gd name="connsiteY26" fmla="*/ 3673763 h 10522083"/>
                <a:gd name="connsiteX27" fmla="*/ 4654141 w 11710163"/>
                <a:gd name="connsiteY27" fmla="*/ 3632820 h 10522083"/>
                <a:gd name="connsiteX28" fmla="*/ 4654141 w 11710163"/>
                <a:gd name="connsiteY28" fmla="*/ 3550933 h 10522083"/>
                <a:gd name="connsiteX29" fmla="*/ 4558607 w 11710163"/>
                <a:gd name="connsiteY29" fmla="*/ 3578229 h 10522083"/>
                <a:gd name="connsiteX30" fmla="*/ 4517663 w 11710163"/>
                <a:gd name="connsiteY30" fmla="*/ 3509990 h 10522083"/>
                <a:gd name="connsiteX31" fmla="*/ 4626846 w 11710163"/>
                <a:gd name="connsiteY31" fmla="*/ 3359865 h 10522083"/>
                <a:gd name="connsiteX32" fmla="*/ 4776971 w 11710163"/>
                <a:gd name="connsiteY32" fmla="*/ 3469047 h 10522083"/>
                <a:gd name="connsiteX33" fmla="*/ 4927096 w 11710163"/>
                <a:gd name="connsiteY33" fmla="*/ 3496342 h 10522083"/>
                <a:gd name="connsiteX34" fmla="*/ 5022631 w 11710163"/>
                <a:gd name="connsiteY34" fmla="*/ 3537285 h 10522083"/>
                <a:gd name="connsiteX35" fmla="*/ 5104517 w 11710163"/>
                <a:gd name="connsiteY35" fmla="*/ 3564581 h 10522083"/>
                <a:gd name="connsiteX36" fmla="*/ 5090869 w 11710163"/>
                <a:gd name="connsiteY36" fmla="*/ 3769297 h 10522083"/>
                <a:gd name="connsiteX37" fmla="*/ 5309234 w 11710163"/>
                <a:gd name="connsiteY37" fmla="*/ 3796593 h 10522083"/>
                <a:gd name="connsiteX38" fmla="*/ 5336529 w 11710163"/>
                <a:gd name="connsiteY38" fmla="*/ 3714706 h 10522083"/>
                <a:gd name="connsiteX39" fmla="*/ 5213699 w 11710163"/>
                <a:gd name="connsiteY39" fmla="*/ 3632820 h 10522083"/>
                <a:gd name="connsiteX40" fmla="*/ 5254643 w 11710163"/>
                <a:gd name="connsiteY40" fmla="*/ 3591876 h 10522083"/>
                <a:gd name="connsiteX41" fmla="*/ 5418416 w 11710163"/>
                <a:gd name="connsiteY41" fmla="*/ 3605524 h 10522083"/>
                <a:gd name="connsiteX42" fmla="*/ 5582189 w 11710163"/>
                <a:gd name="connsiteY42" fmla="*/ 3578229 h 10522083"/>
                <a:gd name="connsiteX43" fmla="*/ 5786905 w 11710163"/>
                <a:gd name="connsiteY43" fmla="*/ 3591876 h 10522083"/>
                <a:gd name="connsiteX44" fmla="*/ 5691371 w 11710163"/>
                <a:gd name="connsiteY44" fmla="*/ 3373512 h 10522083"/>
                <a:gd name="connsiteX45" fmla="*/ 5677723 w 11710163"/>
                <a:gd name="connsiteY45" fmla="*/ 3155148 h 10522083"/>
                <a:gd name="connsiteX46" fmla="*/ 5718666 w 11710163"/>
                <a:gd name="connsiteY46" fmla="*/ 3032318 h 10522083"/>
                <a:gd name="connsiteX47" fmla="*/ 5800553 w 11710163"/>
                <a:gd name="connsiteY47" fmla="*/ 3196091 h 10522083"/>
                <a:gd name="connsiteX48" fmla="*/ 5841496 w 11710163"/>
                <a:gd name="connsiteY48" fmla="*/ 3018670 h 10522083"/>
                <a:gd name="connsiteX49" fmla="*/ 6018917 w 11710163"/>
                <a:gd name="connsiteY49" fmla="*/ 2936784 h 10522083"/>
                <a:gd name="connsiteX50" fmla="*/ 6114452 w 11710163"/>
                <a:gd name="connsiteY50" fmla="*/ 2622885 h 10522083"/>
                <a:gd name="connsiteX51" fmla="*/ 6073508 w 11710163"/>
                <a:gd name="connsiteY51" fmla="*/ 2363578 h 10522083"/>
                <a:gd name="connsiteX52" fmla="*/ 6264577 w 11710163"/>
                <a:gd name="connsiteY52" fmla="*/ 2172509 h 10522083"/>
                <a:gd name="connsiteX53" fmla="*/ 6305520 w 11710163"/>
                <a:gd name="connsiteY53" fmla="*/ 2349930 h 10522083"/>
                <a:gd name="connsiteX54" fmla="*/ 6305520 w 11710163"/>
                <a:gd name="connsiteY54" fmla="*/ 2513703 h 10522083"/>
                <a:gd name="connsiteX55" fmla="*/ 6291872 w 11710163"/>
                <a:gd name="connsiteY55" fmla="*/ 2691124 h 10522083"/>
                <a:gd name="connsiteX56" fmla="*/ 6414702 w 11710163"/>
                <a:gd name="connsiteY56" fmla="*/ 2813954 h 10522083"/>
                <a:gd name="connsiteX57" fmla="*/ 6523884 w 11710163"/>
                <a:gd name="connsiteY57" fmla="*/ 2909488 h 10522083"/>
                <a:gd name="connsiteX58" fmla="*/ 6510237 w 11710163"/>
                <a:gd name="connsiteY58" fmla="*/ 2732067 h 10522083"/>
                <a:gd name="connsiteX59" fmla="*/ 6660362 w 11710163"/>
                <a:gd name="connsiteY59" fmla="*/ 2813954 h 10522083"/>
                <a:gd name="connsiteX60" fmla="*/ 6510237 w 11710163"/>
                <a:gd name="connsiteY60" fmla="*/ 2581942 h 10522083"/>
                <a:gd name="connsiteX61" fmla="*/ 6387407 w 11710163"/>
                <a:gd name="connsiteY61" fmla="*/ 2609238 h 10522083"/>
                <a:gd name="connsiteX62" fmla="*/ 6401055 w 11710163"/>
                <a:gd name="connsiteY62" fmla="*/ 2486408 h 10522083"/>
                <a:gd name="connsiteX63" fmla="*/ 6605771 w 11710163"/>
                <a:gd name="connsiteY63" fmla="*/ 2513703 h 10522083"/>
                <a:gd name="connsiteX64" fmla="*/ 6455646 w 11710163"/>
                <a:gd name="connsiteY64" fmla="*/ 2363578 h 10522083"/>
                <a:gd name="connsiteX65" fmla="*/ 6469293 w 11710163"/>
                <a:gd name="connsiteY65" fmla="*/ 2145214 h 10522083"/>
                <a:gd name="connsiteX66" fmla="*/ 6564828 w 11710163"/>
                <a:gd name="connsiteY66" fmla="*/ 1995088 h 10522083"/>
                <a:gd name="connsiteX67" fmla="*/ 6728601 w 11710163"/>
                <a:gd name="connsiteY67" fmla="*/ 2213453 h 10522083"/>
                <a:gd name="connsiteX68" fmla="*/ 6919669 w 11710163"/>
                <a:gd name="connsiteY68" fmla="*/ 2268044 h 10522083"/>
                <a:gd name="connsiteX69" fmla="*/ 7042499 w 11710163"/>
                <a:gd name="connsiteY69" fmla="*/ 2281691 h 10522083"/>
                <a:gd name="connsiteX70" fmla="*/ 6960613 w 11710163"/>
                <a:gd name="connsiteY70" fmla="*/ 2131566 h 10522083"/>
                <a:gd name="connsiteX71" fmla="*/ 6728601 w 11710163"/>
                <a:gd name="connsiteY71" fmla="*/ 2036032 h 10522083"/>
                <a:gd name="connsiteX72" fmla="*/ 6605771 w 11710163"/>
                <a:gd name="connsiteY72" fmla="*/ 1858611 h 10522083"/>
                <a:gd name="connsiteX73" fmla="*/ 6360111 w 11710163"/>
                <a:gd name="connsiteY73" fmla="*/ 1681190 h 10522083"/>
                <a:gd name="connsiteX74" fmla="*/ 6237281 w 11710163"/>
                <a:gd name="connsiteY74" fmla="*/ 1763076 h 10522083"/>
                <a:gd name="connsiteX75" fmla="*/ 6059860 w 11710163"/>
                <a:gd name="connsiteY75" fmla="*/ 1599303 h 10522083"/>
                <a:gd name="connsiteX76" fmla="*/ 5991622 w 11710163"/>
                <a:gd name="connsiteY76" fmla="*/ 1394587 h 10522083"/>
                <a:gd name="connsiteX77" fmla="*/ 5868792 w 11710163"/>
                <a:gd name="connsiteY77" fmla="*/ 1203518 h 10522083"/>
                <a:gd name="connsiteX78" fmla="*/ 5841496 w 11710163"/>
                <a:gd name="connsiteY78" fmla="*/ 1094336 h 10522083"/>
                <a:gd name="connsiteX79" fmla="*/ 5950678 w 11710163"/>
                <a:gd name="connsiteY79" fmla="*/ 1094336 h 10522083"/>
                <a:gd name="connsiteX80" fmla="*/ 6169043 w 11710163"/>
                <a:gd name="connsiteY80" fmla="*/ 1176223 h 10522083"/>
                <a:gd name="connsiteX81" fmla="*/ 6387407 w 11710163"/>
                <a:gd name="connsiteY81" fmla="*/ 1107984 h 10522083"/>
                <a:gd name="connsiteX82" fmla="*/ 6537532 w 11710163"/>
                <a:gd name="connsiteY82" fmla="*/ 971506 h 10522083"/>
                <a:gd name="connsiteX83" fmla="*/ 6619419 w 11710163"/>
                <a:gd name="connsiteY83" fmla="*/ 916915 h 10522083"/>
                <a:gd name="connsiteX84" fmla="*/ 6646714 w 11710163"/>
                <a:gd name="connsiteY84" fmla="*/ 998802 h 10522083"/>
                <a:gd name="connsiteX85" fmla="*/ 6605771 w 11710163"/>
                <a:gd name="connsiteY85" fmla="*/ 1094336 h 10522083"/>
                <a:gd name="connsiteX86" fmla="*/ 6769544 w 11710163"/>
                <a:gd name="connsiteY86" fmla="*/ 1217166 h 10522083"/>
                <a:gd name="connsiteX87" fmla="*/ 6919669 w 11710163"/>
                <a:gd name="connsiteY87" fmla="*/ 1148927 h 10522083"/>
                <a:gd name="connsiteX88" fmla="*/ 7056147 w 11710163"/>
                <a:gd name="connsiteY88" fmla="*/ 1135279 h 10522083"/>
                <a:gd name="connsiteX89" fmla="*/ 7069795 w 11710163"/>
                <a:gd name="connsiteY89" fmla="*/ 957859 h 10522083"/>
                <a:gd name="connsiteX90" fmla="*/ 6919669 w 11710163"/>
                <a:gd name="connsiteY90" fmla="*/ 957859 h 10522083"/>
                <a:gd name="connsiteX91" fmla="*/ 6769544 w 11710163"/>
                <a:gd name="connsiteY91" fmla="*/ 1012450 h 10522083"/>
                <a:gd name="connsiteX92" fmla="*/ 6769544 w 11710163"/>
                <a:gd name="connsiteY92" fmla="*/ 835029 h 10522083"/>
                <a:gd name="connsiteX93" fmla="*/ 6946965 w 11710163"/>
                <a:gd name="connsiteY93" fmla="*/ 739494 h 10522083"/>
                <a:gd name="connsiteX94" fmla="*/ 7288159 w 11710163"/>
                <a:gd name="connsiteY94" fmla="*/ 684903 h 10522083"/>
                <a:gd name="connsiteX95" fmla="*/ 7465580 w 11710163"/>
                <a:gd name="connsiteY95" fmla="*/ 521130 h 10522083"/>
                <a:gd name="connsiteX96" fmla="*/ 7602057 w 11710163"/>
                <a:gd name="connsiteY96" fmla="*/ 425596 h 10522083"/>
                <a:gd name="connsiteX97" fmla="*/ 7820422 w 11710163"/>
                <a:gd name="connsiteY97" fmla="*/ 425596 h 10522083"/>
                <a:gd name="connsiteX98" fmla="*/ 7943252 w 11710163"/>
                <a:gd name="connsiteY98" fmla="*/ 289118 h 10522083"/>
                <a:gd name="connsiteX99" fmla="*/ 8161616 w 11710163"/>
                <a:gd name="connsiteY99" fmla="*/ 234527 h 10522083"/>
                <a:gd name="connsiteX100" fmla="*/ 7970547 w 11710163"/>
                <a:gd name="connsiteY100" fmla="*/ 138993 h 10522083"/>
                <a:gd name="connsiteX101" fmla="*/ 7834069 w 11710163"/>
                <a:gd name="connsiteY101" fmla="*/ 43459 h 10522083"/>
                <a:gd name="connsiteX102" fmla="*/ 7397341 w 11710163"/>
                <a:gd name="connsiteY102" fmla="*/ 2515 h 10522083"/>
                <a:gd name="connsiteX103" fmla="*/ 7410989 w 11710163"/>
                <a:gd name="connsiteY103" fmla="*/ 111697 h 10522083"/>
                <a:gd name="connsiteX104" fmla="*/ 7288159 w 11710163"/>
                <a:gd name="connsiteY104" fmla="*/ 152641 h 10522083"/>
                <a:gd name="connsiteX105" fmla="*/ 7110738 w 11710163"/>
                <a:gd name="connsiteY105" fmla="*/ 207232 h 10522083"/>
                <a:gd name="connsiteX106" fmla="*/ 6919669 w 11710163"/>
                <a:gd name="connsiteY106" fmla="*/ 248175 h 10522083"/>
                <a:gd name="connsiteX107" fmla="*/ 6919669 w 11710163"/>
                <a:gd name="connsiteY107" fmla="*/ 152641 h 10522083"/>
                <a:gd name="connsiteX108" fmla="*/ 7028852 w 11710163"/>
                <a:gd name="connsiteY108" fmla="*/ 84402 h 10522083"/>
                <a:gd name="connsiteX109" fmla="*/ 7028852 w 11710163"/>
                <a:gd name="connsiteY109" fmla="*/ 29811 h 10522083"/>
                <a:gd name="connsiteX110" fmla="*/ 6851431 w 11710163"/>
                <a:gd name="connsiteY110" fmla="*/ 98050 h 10522083"/>
                <a:gd name="connsiteX111" fmla="*/ 6810487 w 11710163"/>
                <a:gd name="connsiteY111" fmla="*/ 166288 h 10522083"/>
                <a:gd name="connsiteX112" fmla="*/ 6796840 w 11710163"/>
                <a:gd name="connsiteY112" fmla="*/ 261823 h 10522083"/>
                <a:gd name="connsiteX113" fmla="*/ 6701305 w 11710163"/>
                <a:gd name="connsiteY113" fmla="*/ 248175 h 10522083"/>
                <a:gd name="connsiteX114" fmla="*/ 6605771 w 11710163"/>
                <a:gd name="connsiteY114" fmla="*/ 248175 h 10522083"/>
                <a:gd name="connsiteX115" fmla="*/ 6455646 w 11710163"/>
                <a:gd name="connsiteY115" fmla="*/ 357357 h 10522083"/>
                <a:gd name="connsiteX116" fmla="*/ 6428350 w 11710163"/>
                <a:gd name="connsiteY116" fmla="*/ 357357 h 10522083"/>
                <a:gd name="connsiteX117" fmla="*/ 6373759 w 11710163"/>
                <a:gd name="connsiteY117" fmla="*/ 302766 h 10522083"/>
                <a:gd name="connsiteX118" fmla="*/ 6169043 w 11710163"/>
                <a:gd name="connsiteY118" fmla="*/ 330062 h 10522083"/>
                <a:gd name="connsiteX119" fmla="*/ 5977974 w 11710163"/>
                <a:gd name="connsiteY119" fmla="*/ 330062 h 10522083"/>
                <a:gd name="connsiteX120" fmla="*/ 5923383 w 11710163"/>
                <a:gd name="connsiteY120" fmla="*/ 371005 h 10522083"/>
                <a:gd name="connsiteX121" fmla="*/ 5650428 w 11710163"/>
                <a:gd name="connsiteY121" fmla="*/ 316414 h 10522083"/>
                <a:gd name="connsiteX122" fmla="*/ 5445711 w 11710163"/>
                <a:gd name="connsiteY122" fmla="*/ 493835 h 10522083"/>
                <a:gd name="connsiteX123" fmla="*/ 5432063 w 11710163"/>
                <a:gd name="connsiteY123" fmla="*/ 657608 h 10522083"/>
                <a:gd name="connsiteX124" fmla="*/ 5295586 w 11710163"/>
                <a:gd name="connsiteY124" fmla="*/ 712199 h 10522083"/>
                <a:gd name="connsiteX125" fmla="*/ 5281938 w 11710163"/>
                <a:gd name="connsiteY125" fmla="*/ 603017 h 10522083"/>
                <a:gd name="connsiteX126" fmla="*/ 5063574 w 11710163"/>
                <a:gd name="connsiteY126" fmla="*/ 725847 h 10522083"/>
                <a:gd name="connsiteX127" fmla="*/ 4940744 w 11710163"/>
                <a:gd name="connsiteY127" fmla="*/ 794085 h 10522083"/>
                <a:gd name="connsiteX128" fmla="*/ 4790619 w 11710163"/>
                <a:gd name="connsiteY128" fmla="*/ 794085 h 10522083"/>
                <a:gd name="connsiteX129" fmla="*/ 4790619 w 11710163"/>
                <a:gd name="connsiteY129" fmla="*/ 944211 h 10522083"/>
                <a:gd name="connsiteX130" fmla="*/ 4722380 w 11710163"/>
                <a:gd name="connsiteY130" fmla="*/ 1094336 h 10522083"/>
                <a:gd name="connsiteX131" fmla="*/ 4626846 w 11710163"/>
                <a:gd name="connsiteY131" fmla="*/ 1176223 h 10522083"/>
                <a:gd name="connsiteX132" fmla="*/ 4599550 w 11710163"/>
                <a:gd name="connsiteY132" fmla="*/ 1107984 h 10522083"/>
                <a:gd name="connsiteX133" fmla="*/ 4681437 w 11710163"/>
                <a:gd name="connsiteY133" fmla="*/ 998802 h 10522083"/>
                <a:gd name="connsiteX134" fmla="*/ 4585902 w 11710163"/>
                <a:gd name="connsiteY134" fmla="*/ 944211 h 10522083"/>
                <a:gd name="connsiteX135" fmla="*/ 4531311 w 11710163"/>
                <a:gd name="connsiteY135" fmla="*/ 848676 h 10522083"/>
                <a:gd name="connsiteX136" fmla="*/ 4381186 w 11710163"/>
                <a:gd name="connsiteY136" fmla="*/ 957859 h 10522083"/>
                <a:gd name="connsiteX137" fmla="*/ 4244708 w 11710163"/>
                <a:gd name="connsiteY137" fmla="*/ 957859 h 10522083"/>
                <a:gd name="connsiteX138" fmla="*/ 4135526 w 11710163"/>
                <a:gd name="connsiteY138" fmla="*/ 1053393 h 10522083"/>
                <a:gd name="connsiteX139" fmla="*/ 4039992 w 11710163"/>
                <a:gd name="connsiteY139" fmla="*/ 1148927 h 10522083"/>
                <a:gd name="connsiteX140" fmla="*/ 3971753 w 11710163"/>
                <a:gd name="connsiteY140" fmla="*/ 1203518 h 10522083"/>
                <a:gd name="connsiteX141" fmla="*/ 3958105 w 11710163"/>
                <a:gd name="connsiteY141" fmla="*/ 1094336 h 10522083"/>
                <a:gd name="connsiteX142" fmla="*/ 3794332 w 11710163"/>
                <a:gd name="connsiteY142" fmla="*/ 1107984 h 10522083"/>
                <a:gd name="connsiteX143" fmla="*/ 3589616 w 11710163"/>
                <a:gd name="connsiteY143" fmla="*/ 1107984 h 10522083"/>
                <a:gd name="connsiteX144" fmla="*/ 3357604 w 11710163"/>
                <a:gd name="connsiteY144" fmla="*/ 1121632 h 10522083"/>
                <a:gd name="connsiteX145" fmla="*/ 3180183 w 11710163"/>
                <a:gd name="connsiteY145" fmla="*/ 1203518 h 10522083"/>
                <a:gd name="connsiteX146" fmla="*/ 3111944 w 11710163"/>
                <a:gd name="connsiteY146" fmla="*/ 1326348 h 10522083"/>
                <a:gd name="connsiteX147" fmla="*/ 3016410 w 11710163"/>
                <a:gd name="connsiteY147" fmla="*/ 1408235 h 10522083"/>
                <a:gd name="connsiteX148" fmla="*/ 2866284 w 11710163"/>
                <a:gd name="connsiteY148" fmla="*/ 1326348 h 10522083"/>
                <a:gd name="connsiteX149" fmla="*/ 2838989 w 11710163"/>
                <a:gd name="connsiteY149" fmla="*/ 1148927 h 10522083"/>
                <a:gd name="connsiteX150" fmla="*/ 2716159 w 11710163"/>
                <a:gd name="connsiteY150" fmla="*/ 971506 h 10522083"/>
                <a:gd name="connsiteX151" fmla="*/ 2675216 w 11710163"/>
                <a:gd name="connsiteY151" fmla="*/ 1121632 h 10522083"/>
                <a:gd name="connsiteX152" fmla="*/ 2702511 w 11710163"/>
                <a:gd name="connsiteY152" fmla="*/ 1285405 h 10522083"/>
                <a:gd name="connsiteX153" fmla="*/ 2743455 w 11710163"/>
                <a:gd name="connsiteY153" fmla="*/ 1490121 h 10522083"/>
                <a:gd name="connsiteX154" fmla="*/ 2784398 w 11710163"/>
                <a:gd name="connsiteY154" fmla="*/ 1612951 h 10522083"/>
                <a:gd name="connsiteX155" fmla="*/ 2770750 w 11710163"/>
                <a:gd name="connsiteY155" fmla="*/ 1708485 h 10522083"/>
                <a:gd name="connsiteX156" fmla="*/ 2593329 w 11710163"/>
                <a:gd name="connsiteY156" fmla="*/ 1844963 h 10522083"/>
                <a:gd name="connsiteX157" fmla="*/ 2402260 w 11710163"/>
                <a:gd name="connsiteY157" fmla="*/ 1940497 h 10522083"/>
                <a:gd name="connsiteX158" fmla="*/ 2470499 w 11710163"/>
                <a:gd name="connsiteY158" fmla="*/ 1817667 h 10522083"/>
                <a:gd name="connsiteX159" fmla="*/ 2634272 w 11710163"/>
                <a:gd name="connsiteY159" fmla="*/ 1694838 h 10522083"/>
                <a:gd name="connsiteX160" fmla="*/ 2634272 w 11710163"/>
                <a:gd name="connsiteY160" fmla="*/ 1544712 h 10522083"/>
                <a:gd name="connsiteX161" fmla="*/ 2593329 w 11710163"/>
                <a:gd name="connsiteY161" fmla="*/ 1312700 h 10522083"/>
                <a:gd name="connsiteX162" fmla="*/ 2538738 w 11710163"/>
                <a:gd name="connsiteY162" fmla="*/ 1312700 h 10522083"/>
                <a:gd name="connsiteX163" fmla="*/ 2456852 w 11710163"/>
                <a:gd name="connsiteY163" fmla="*/ 1421882 h 10522083"/>
                <a:gd name="connsiteX164" fmla="*/ 2361317 w 11710163"/>
                <a:gd name="connsiteY164" fmla="*/ 1490121 h 10522083"/>
                <a:gd name="connsiteX165" fmla="*/ 2456852 w 11710163"/>
                <a:gd name="connsiteY165" fmla="*/ 1585656 h 10522083"/>
                <a:gd name="connsiteX166" fmla="*/ 2320374 w 11710163"/>
                <a:gd name="connsiteY166" fmla="*/ 1722133 h 10522083"/>
                <a:gd name="connsiteX167" fmla="*/ 2156601 w 11710163"/>
                <a:gd name="connsiteY167" fmla="*/ 1735781 h 10522083"/>
                <a:gd name="connsiteX168" fmla="*/ 2074714 w 11710163"/>
                <a:gd name="connsiteY168" fmla="*/ 1804020 h 10522083"/>
                <a:gd name="connsiteX169" fmla="*/ 2033771 w 11710163"/>
                <a:gd name="connsiteY169" fmla="*/ 1913202 h 10522083"/>
                <a:gd name="connsiteX170" fmla="*/ 1924589 w 11710163"/>
                <a:gd name="connsiteY170" fmla="*/ 1872259 h 10522083"/>
                <a:gd name="connsiteX171" fmla="*/ 1774463 w 11710163"/>
                <a:gd name="connsiteY171" fmla="*/ 1913202 h 10522083"/>
                <a:gd name="connsiteX172" fmla="*/ 1624338 w 11710163"/>
                <a:gd name="connsiteY172" fmla="*/ 1913202 h 10522083"/>
                <a:gd name="connsiteX173" fmla="*/ 1556099 w 11710163"/>
                <a:gd name="connsiteY173" fmla="*/ 1831315 h 10522083"/>
                <a:gd name="connsiteX174" fmla="*/ 1419622 w 11710163"/>
                <a:gd name="connsiteY174" fmla="*/ 1722133 h 10522083"/>
                <a:gd name="connsiteX175" fmla="*/ 1337735 w 11710163"/>
                <a:gd name="connsiteY175" fmla="*/ 1776724 h 10522083"/>
                <a:gd name="connsiteX176" fmla="*/ 1255849 w 11710163"/>
                <a:gd name="connsiteY176" fmla="*/ 1612951 h 10522083"/>
                <a:gd name="connsiteX177" fmla="*/ 1092075 w 11710163"/>
                <a:gd name="connsiteY177" fmla="*/ 1612951 h 10522083"/>
                <a:gd name="connsiteX178" fmla="*/ 1119371 w 11710163"/>
                <a:gd name="connsiteY178" fmla="*/ 1694838 h 10522083"/>
                <a:gd name="connsiteX179" fmla="*/ 1078428 w 11710163"/>
                <a:gd name="connsiteY179" fmla="*/ 1790372 h 10522083"/>
                <a:gd name="connsiteX180" fmla="*/ 1051132 w 11710163"/>
                <a:gd name="connsiteY180" fmla="*/ 1844963 h 10522083"/>
                <a:gd name="connsiteX181" fmla="*/ 914655 w 11710163"/>
                <a:gd name="connsiteY181" fmla="*/ 1735781 h 10522083"/>
                <a:gd name="connsiteX182" fmla="*/ 819120 w 11710163"/>
                <a:gd name="connsiteY182" fmla="*/ 1694838 h 10522083"/>
                <a:gd name="connsiteX183" fmla="*/ 655347 w 11710163"/>
                <a:gd name="connsiteY183" fmla="*/ 1708485 h 10522083"/>
                <a:gd name="connsiteX184" fmla="*/ 628052 w 11710163"/>
                <a:gd name="connsiteY184" fmla="*/ 1817667 h 10522083"/>
                <a:gd name="connsiteX185" fmla="*/ 737234 w 11710163"/>
                <a:gd name="connsiteY185" fmla="*/ 1885906 h 10522083"/>
                <a:gd name="connsiteX186" fmla="*/ 764529 w 11710163"/>
                <a:gd name="connsiteY186" fmla="*/ 2022384 h 10522083"/>
                <a:gd name="connsiteX187" fmla="*/ 969246 w 11710163"/>
                <a:gd name="connsiteY187" fmla="*/ 2104270 h 10522083"/>
                <a:gd name="connsiteX188" fmla="*/ 928302 w 11710163"/>
                <a:gd name="connsiteY188" fmla="*/ 1954145 h 10522083"/>
                <a:gd name="connsiteX189" fmla="*/ 1010189 w 11710163"/>
                <a:gd name="connsiteY189" fmla="*/ 1967793 h 10522083"/>
                <a:gd name="connsiteX190" fmla="*/ 1078428 w 11710163"/>
                <a:gd name="connsiteY190" fmla="*/ 2076975 h 10522083"/>
                <a:gd name="connsiteX191" fmla="*/ 1160314 w 11710163"/>
                <a:gd name="connsiteY191" fmla="*/ 2336282 h 10522083"/>
                <a:gd name="connsiteX192" fmla="*/ 1269496 w 11710163"/>
                <a:gd name="connsiteY192" fmla="*/ 2295339 h 10522083"/>
                <a:gd name="connsiteX193" fmla="*/ 1228553 w 11710163"/>
                <a:gd name="connsiteY193" fmla="*/ 2104270 h 10522083"/>
                <a:gd name="connsiteX194" fmla="*/ 1324087 w 11710163"/>
                <a:gd name="connsiteY194" fmla="*/ 2131566 h 10522083"/>
                <a:gd name="connsiteX195" fmla="*/ 1515156 w 11710163"/>
                <a:gd name="connsiteY195" fmla="*/ 2254396 h 10522083"/>
                <a:gd name="connsiteX196" fmla="*/ 1583395 w 11710163"/>
                <a:gd name="connsiteY196" fmla="*/ 2349930 h 10522083"/>
                <a:gd name="connsiteX197" fmla="*/ 1597043 w 11710163"/>
                <a:gd name="connsiteY197" fmla="*/ 2363578 h 10522083"/>
                <a:gd name="connsiteX198" fmla="*/ 1747168 w 11710163"/>
                <a:gd name="connsiteY198" fmla="*/ 2268044 h 10522083"/>
                <a:gd name="connsiteX199" fmla="*/ 1651634 w 11710163"/>
                <a:gd name="connsiteY199" fmla="*/ 2568294 h 10522083"/>
                <a:gd name="connsiteX200" fmla="*/ 1883646 w 11710163"/>
                <a:gd name="connsiteY200" fmla="*/ 2336282 h 10522083"/>
                <a:gd name="connsiteX201" fmla="*/ 1883646 w 11710163"/>
                <a:gd name="connsiteY201" fmla="*/ 2199805 h 10522083"/>
                <a:gd name="connsiteX202" fmla="*/ 1951884 w 11710163"/>
                <a:gd name="connsiteY202" fmla="*/ 2268044 h 10522083"/>
                <a:gd name="connsiteX203" fmla="*/ 1897293 w 11710163"/>
                <a:gd name="connsiteY203" fmla="*/ 2459112 h 10522083"/>
                <a:gd name="connsiteX204" fmla="*/ 1692577 w 11710163"/>
                <a:gd name="connsiteY204" fmla="*/ 2622885 h 10522083"/>
                <a:gd name="connsiteX205" fmla="*/ 1692577 w 11710163"/>
                <a:gd name="connsiteY205" fmla="*/ 2691124 h 10522083"/>
                <a:gd name="connsiteX206" fmla="*/ 1897293 w 11710163"/>
                <a:gd name="connsiteY206" fmla="*/ 2581942 h 10522083"/>
                <a:gd name="connsiteX207" fmla="*/ 1842702 w 11710163"/>
                <a:gd name="connsiteY207" fmla="*/ 2745715 h 10522083"/>
                <a:gd name="connsiteX208" fmla="*/ 1965532 w 11710163"/>
                <a:gd name="connsiteY208" fmla="*/ 2677476 h 10522083"/>
                <a:gd name="connsiteX209" fmla="*/ 1979180 w 11710163"/>
                <a:gd name="connsiteY209" fmla="*/ 2786659 h 10522083"/>
                <a:gd name="connsiteX210" fmla="*/ 2115657 w 11710163"/>
                <a:gd name="connsiteY210" fmla="*/ 2786659 h 10522083"/>
                <a:gd name="connsiteX211" fmla="*/ 2265783 w 11710163"/>
                <a:gd name="connsiteY211" fmla="*/ 2991375 h 10522083"/>
                <a:gd name="connsiteX212" fmla="*/ 2320374 w 11710163"/>
                <a:gd name="connsiteY212" fmla="*/ 3155148 h 10522083"/>
                <a:gd name="connsiteX213" fmla="*/ 2197544 w 11710163"/>
                <a:gd name="connsiteY213" fmla="*/ 3277978 h 10522083"/>
                <a:gd name="connsiteX214" fmla="*/ 2156601 w 11710163"/>
                <a:gd name="connsiteY214" fmla="*/ 3373512 h 10522083"/>
                <a:gd name="connsiteX215" fmla="*/ 2265783 w 11710163"/>
                <a:gd name="connsiteY215" fmla="*/ 3414456 h 10522083"/>
                <a:gd name="connsiteX216" fmla="*/ 2388613 w 11710163"/>
                <a:gd name="connsiteY216" fmla="*/ 3373512 h 10522083"/>
                <a:gd name="connsiteX217" fmla="*/ 2415908 w 11710163"/>
                <a:gd name="connsiteY217" fmla="*/ 3482694 h 10522083"/>
                <a:gd name="connsiteX218" fmla="*/ 2538738 w 11710163"/>
                <a:gd name="connsiteY218" fmla="*/ 3482694 h 10522083"/>
                <a:gd name="connsiteX219" fmla="*/ 2634272 w 11710163"/>
                <a:gd name="connsiteY219" fmla="*/ 3578229 h 10522083"/>
                <a:gd name="connsiteX220" fmla="*/ 2743455 w 11710163"/>
                <a:gd name="connsiteY220" fmla="*/ 3632820 h 10522083"/>
                <a:gd name="connsiteX221" fmla="*/ 2798046 w 11710163"/>
                <a:gd name="connsiteY221" fmla="*/ 3605524 h 10522083"/>
                <a:gd name="connsiteX222" fmla="*/ 2729807 w 11710163"/>
                <a:gd name="connsiteY222" fmla="*/ 3550933 h 10522083"/>
                <a:gd name="connsiteX223" fmla="*/ 2552386 w 11710163"/>
                <a:gd name="connsiteY223" fmla="*/ 3346217 h 10522083"/>
                <a:gd name="connsiteX224" fmla="*/ 2320374 w 11710163"/>
                <a:gd name="connsiteY224" fmla="*/ 2895841 h 10522083"/>
                <a:gd name="connsiteX225" fmla="*/ 2170249 w 11710163"/>
                <a:gd name="connsiteY225" fmla="*/ 2636533 h 10522083"/>
                <a:gd name="connsiteX226" fmla="*/ 2074714 w 11710163"/>
                <a:gd name="connsiteY226" fmla="*/ 2459112 h 10522083"/>
                <a:gd name="connsiteX227" fmla="*/ 2047419 w 11710163"/>
                <a:gd name="connsiteY227" fmla="*/ 2295339 h 10522083"/>
                <a:gd name="connsiteX228" fmla="*/ 2047419 w 11710163"/>
                <a:gd name="connsiteY228" fmla="*/ 2186157 h 10522083"/>
                <a:gd name="connsiteX229" fmla="*/ 1992828 w 11710163"/>
                <a:gd name="connsiteY229" fmla="*/ 2131566 h 10522083"/>
                <a:gd name="connsiteX230" fmla="*/ 2088362 w 11710163"/>
                <a:gd name="connsiteY230" fmla="*/ 2063327 h 10522083"/>
                <a:gd name="connsiteX231" fmla="*/ 2129305 w 11710163"/>
                <a:gd name="connsiteY231" fmla="*/ 2213453 h 10522083"/>
                <a:gd name="connsiteX232" fmla="*/ 2211192 w 11710163"/>
                <a:gd name="connsiteY232" fmla="*/ 2431817 h 10522083"/>
                <a:gd name="connsiteX233" fmla="*/ 2306726 w 11710163"/>
                <a:gd name="connsiteY233" fmla="*/ 2732067 h 10522083"/>
                <a:gd name="connsiteX234" fmla="*/ 2702511 w 11710163"/>
                <a:gd name="connsiteY234" fmla="*/ 3359865 h 10522083"/>
                <a:gd name="connsiteX235" fmla="*/ 2948171 w 11710163"/>
                <a:gd name="connsiteY235" fmla="*/ 3550933 h 10522083"/>
                <a:gd name="connsiteX236" fmla="*/ 3152887 w 11710163"/>
                <a:gd name="connsiteY236" fmla="*/ 3550933 h 10522083"/>
                <a:gd name="connsiteX237" fmla="*/ 3248422 w 11710163"/>
                <a:gd name="connsiteY237" fmla="*/ 3359865 h 10522083"/>
                <a:gd name="connsiteX238" fmla="*/ 3384899 w 11710163"/>
                <a:gd name="connsiteY238" fmla="*/ 3237035 h 10522083"/>
                <a:gd name="connsiteX239" fmla="*/ 3453138 w 11710163"/>
                <a:gd name="connsiteY239" fmla="*/ 3264330 h 10522083"/>
                <a:gd name="connsiteX240" fmla="*/ 3398547 w 11710163"/>
                <a:gd name="connsiteY240" fmla="*/ 3414456 h 10522083"/>
                <a:gd name="connsiteX241" fmla="*/ 3548672 w 11710163"/>
                <a:gd name="connsiteY241" fmla="*/ 3455399 h 10522083"/>
                <a:gd name="connsiteX242" fmla="*/ 3780684 w 11710163"/>
                <a:gd name="connsiteY242" fmla="*/ 3332569 h 10522083"/>
                <a:gd name="connsiteX243" fmla="*/ 3999049 w 11710163"/>
                <a:gd name="connsiteY243" fmla="*/ 3305273 h 10522083"/>
                <a:gd name="connsiteX244" fmla="*/ 4190117 w 11710163"/>
                <a:gd name="connsiteY244" fmla="*/ 3359865 h 10522083"/>
                <a:gd name="connsiteX245" fmla="*/ 4340243 w 11710163"/>
                <a:gd name="connsiteY245" fmla="*/ 3373512 h 10522083"/>
                <a:gd name="connsiteX246" fmla="*/ 4435777 w 11710163"/>
                <a:gd name="connsiteY246" fmla="*/ 3400808 h 10522083"/>
                <a:gd name="connsiteX247" fmla="*/ 4435777 w 11710163"/>
                <a:gd name="connsiteY247" fmla="*/ 3509990 h 10522083"/>
                <a:gd name="connsiteX248" fmla="*/ 4353890 w 11710163"/>
                <a:gd name="connsiteY248" fmla="*/ 3673763 h 10522083"/>
                <a:gd name="connsiteX249" fmla="*/ 4326595 w 11710163"/>
                <a:gd name="connsiteY249" fmla="*/ 3564581 h 10522083"/>
                <a:gd name="connsiteX250" fmla="*/ 4162822 w 11710163"/>
                <a:gd name="connsiteY250" fmla="*/ 3619172 h 10522083"/>
                <a:gd name="connsiteX251" fmla="*/ 4108231 w 11710163"/>
                <a:gd name="connsiteY251" fmla="*/ 3728354 h 10522083"/>
                <a:gd name="connsiteX252" fmla="*/ 4108231 w 11710163"/>
                <a:gd name="connsiteY252" fmla="*/ 3864832 h 10522083"/>
                <a:gd name="connsiteX253" fmla="*/ 4149174 w 11710163"/>
                <a:gd name="connsiteY253" fmla="*/ 4083196 h 10522083"/>
                <a:gd name="connsiteX254" fmla="*/ 3958105 w 11710163"/>
                <a:gd name="connsiteY254" fmla="*/ 4096844 h 10522083"/>
                <a:gd name="connsiteX255" fmla="*/ 3821628 w 11710163"/>
                <a:gd name="connsiteY255" fmla="*/ 4151435 h 10522083"/>
                <a:gd name="connsiteX256" fmla="*/ 3548672 w 11710163"/>
                <a:gd name="connsiteY256" fmla="*/ 4124139 h 10522083"/>
                <a:gd name="connsiteX257" fmla="*/ 3275717 w 11710163"/>
                <a:gd name="connsiteY257" fmla="*/ 4137787 h 10522083"/>
                <a:gd name="connsiteX258" fmla="*/ 3207478 w 11710163"/>
                <a:gd name="connsiteY258" fmla="*/ 4042253 h 10522083"/>
                <a:gd name="connsiteX259" fmla="*/ 2961819 w 11710163"/>
                <a:gd name="connsiteY259" fmla="*/ 3878479 h 10522083"/>
                <a:gd name="connsiteX260" fmla="*/ 2716159 w 11710163"/>
                <a:gd name="connsiteY260" fmla="*/ 3946718 h 10522083"/>
                <a:gd name="connsiteX261" fmla="*/ 2716159 w 11710163"/>
                <a:gd name="connsiteY261" fmla="*/ 4096844 h 10522083"/>
                <a:gd name="connsiteX262" fmla="*/ 2620625 w 11710163"/>
                <a:gd name="connsiteY262" fmla="*/ 4246969 h 10522083"/>
                <a:gd name="connsiteX263" fmla="*/ 2525090 w 11710163"/>
                <a:gd name="connsiteY263" fmla="*/ 4178730 h 10522083"/>
                <a:gd name="connsiteX264" fmla="*/ 2402260 w 11710163"/>
                <a:gd name="connsiteY264" fmla="*/ 4274265 h 10522083"/>
                <a:gd name="connsiteX265" fmla="*/ 2347669 w 11710163"/>
                <a:gd name="connsiteY265" fmla="*/ 4369799 h 10522083"/>
                <a:gd name="connsiteX266" fmla="*/ 2238487 w 11710163"/>
                <a:gd name="connsiteY266" fmla="*/ 4438038 h 10522083"/>
                <a:gd name="connsiteX267" fmla="*/ 2088362 w 11710163"/>
                <a:gd name="connsiteY267" fmla="*/ 4356151 h 10522083"/>
                <a:gd name="connsiteX268" fmla="*/ 1910941 w 11710163"/>
                <a:gd name="connsiteY268" fmla="*/ 4424390 h 10522083"/>
                <a:gd name="connsiteX269" fmla="*/ 1474213 w 11710163"/>
                <a:gd name="connsiteY269" fmla="*/ 4547220 h 10522083"/>
                <a:gd name="connsiteX270" fmla="*/ 1351383 w 11710163"/>
                <a:gd name="connsiteY270" fmla="*/ 4642754 h 10522083"/>
                <a:gd name="connsiteX271" fmla="*/ 1269496 w 11710163"/>
                <a:gd name="connsiteY271" fmla="*/ 4874766 h 10522083"/>
                <a:gd name="connsiteX272" fmla="*/ 1119371 w 11710163"/>
                <a:gd name="connsiteY272" fmla="*/ 4970300 h 10522083"/>
                <a:gd name="connsiteX273" fmla="*/ 1105723 w 11710163"/>
                <a:gd name="connsiteY273" fmla="*/ 5065835 h 10522083"/>
                <a:gd name="connsiteX274" fmla="*/ 982893 w 11710163"/>
                <a:gd name="connsiteY274" fmla="*/ 4997596 h 10522083"/>
                <a:gd name="connsiteX275" fmla="*/ 887359 w 11710163"/>
                <a:gd name="connsiteY275" fmla="*/ 5065835 h 10522083"/>
                <a:gd name="connsiteX276" fmla="*/ 778177 w 11710163"/>
                <a:gd name="connsiteY276" fmla="*/ 5202312 h 10522083"/>
                <a:gd name="connsiteX277" fmla="*/ 628052 w 11710163"/>
                <a:gd name="connsiteY277" fmla="*/ 5147721 h 10522083"/>
                <a:gd name="connsiteX278" fmla="*/ 450631 w 11710163"/>
                <a:gd name="connsiteY278" fmla="*/ 5120426 h 10522083"/>
                <a:gd name="connsiteX279" fmla="*/ 273210 w 11710163"/>
                <a:gd name="connsiteY279" fmla="*/ 5011244 h 10522083"/>
                <a:gd name="connsiteX280" fmla="*/ 177675 w 11710163"/>
                <a:gd name="connsiteY280" fmla="*/ 4929357 h 10522083"/>
                <a:gd name="connsiteX281" fmla="*/ 82141 w 11710163"/>
                <a:gd name="connsiteY281" fmla="*/ 4929357 h 10522083"/>
                <a:gd name="connsiteX282" fmla="*/ 41198 w 11710163"/>
                <a:gd name="connsiteY282" fmla="*/ 4943005 h 10522083"/>
                <a:gd name="connsiteX283" fmla="*/ 27550 w 11710163"/>
                <a:gd name="connsiteY283" fmla="*/ 4956653 h 10522083"/>
                <a:gd name="connsiteX284" fmla="*/ 27550 w 11710163"/>
                <a:gd name="connsiteY284" fmla="*/ 5229608 h 10522083"/>
                <a:gd name="connsiteX285" fmla="*/ 27550 w 11710163"/>
                <a:gd name="connsiteY285" fmla="*/ 7072056 h 10522083"/>
                <a:gd name="connsiteX286" fmla="*/ 27550 w 11710163"/>
                <a:gd name="connsiteY286" fmla="*/ 7740796 h 10522083"/>
                <a:gd name="connsiteX287" fmla="*/ 255 w 11710163"/>
                <a:gd name="connsiteY287" fmla="*/ 9119220 h 10522083"/>
                <a:gd name="connsiteX288" fmla="*/ 13902 w 11710163"/>
                <a:gd name="connsiteY288" fmla="*/ 9610539 h 10522083"/>
                <a:gd name="connsiteX289" fmla="*/ 13902 w 11710163"/>
                <a:gd name="connsiteY289" fmla="*/ 9733369 h 10522083"/>
                <a:gd name="connsiteX290" fmla="*/ 17281 w 11710163"/>
                <a:gd name="connsiteY290" fmla="*/ 10500503 h 10522083"/>
                <a:gd name="connsiteX291" fmla="*/ 566052 w 11710163"/>
                <a:gd name="connsiteY291" fmla="*/ 10522080 h 10522083"/>
                <a:gd name="connsiteX292" fmla="*/ 1694266 w 11710163"/>
                <a:gd name="connsiteY292" fmla="*/ 10502063 h 10522083"/>
                <a:gd name="connsiteX293" fmla="*/ 5172755 w 11710163"/>
                <a:gd name="connsiteY293" fmla="*/ 10500503 h 10522083"/>
                <a:gd name="connsiteX294" fmla="*/ 7083443 w 11710163"/>
                <a:gd name="connsiteY294" fmla="*/ 9637835 h 10522083"/>
                <a:gd name="connsiteX295" fmla="*/ 10126893 w 11710163"/>
                <a:gd name="connsiteY295" fmla="*/ 9610539 h 10522083"/>
                <a:gd name="connsiteX296" fmla="*/ 11617098 w 11710163"/>
                <a:gd name="connsiteY296" fmla="*/ 10134743 h 10522083"/>
                <a:gd name="connsiteX297" fmla="*/ 11530012 w 11710163"/>
                <a:gd name="connsiteY297" fmla="*/ 9882195 h 10522083"/>
                <a:gd name="connsiteX298" fmla="*/ 11516495 w 11710163"/>
                <a:gd name="connsiteY298" fmla="*/ 9713873 h 10522083"/>
                <a:gd name="connsiteX299" fmla="*/ 11423431 w 11710163"/>
                <a:gd name="connsiteY299" fmla="*/ 9583244 h 10522083"/>
                <a:gd name="connsiteX300" fmla="*/ 11382487 w 11710163"/>
                <a:gd name="connsiteY300" fmla="*/ 9378527 h 10522083"/>
                <a:gd name="connsiteX301" fmla="*/ 11396135 w 11710163"/>
                <a:gd name="connsiteY301" fmla="*/ 9269345 h 10522083"/>
                <a:gd name="connsiteX302" fmla="*/ 11273305 w 11710163"/>
                <a:gd name="connsiteY302" fmla="*/ 9105572 h 10522083"/>
                <a:gd name="connsiteX303" fmla="*/ 11205066 w 11710163"/>
                <a:gd name="connsiteY303" fmla="*/ 8887208 h 10522083"/>
                <a:gd name="connsiteX304" fmla="*/ 11164123 w 11710163"/>
                <a:gd name="connsiteY304" fmla="*/ 8723435 h 10522083"/>
                <a:gd name="connsiteX305" fmla="*/ 10973055 w 11710163"/>
                <a:gd name="connsiteY305" fmla="*/ 8505070 h 10522083"/>
                <a:gd name="connsiteX306" fmla="*/ 10713747 w 11710163"/>
                <a:gd name="connsiteY306" fmla="*/ 8450479 h 10522083"/>
                <a:gd name="connsiteX307" fmla="*/ 10604565 w 11710163"/>
                <a:gd name="connsiteY307" fmla="*/ 8286706 h 10522083"/>
                <a:gd name="connsiteX308" fmla="*/ 10427144 w 11710163"/>
                <a:gd name="connsiteY308" fmla="*/ 8109285 h 10522083"/>
                <a:gd name="connsiteX309" fmla="*/ 10304314 w 11710163"/>
                <a:gd name="connsiteY309" fmla="*/ 8041047 h 10522083"/>
                <a:gd name="connsiteX310" fmla="*/ 10154189 w 11710163"/>
                <a:gd name="connsiteY310" fmla="*/ 7945512 h 10522083"/>
                <a:gd name="connsiteX311" fmla="*/ 9853938 w 11710163"/>
                <a:gd name="connsiteY311" fmla="*/ 7918217 h 10522083"/>
                <a:gd name="connsiteX312" fmla="*/ 9649222 w 11710163"/>
                <a:gd name="connsiteY312" fmla="*/ 7809035 h 10522083"/>
                <a:gd name="connsiteX313" fmla="*/ 9389914 w 11710163"/>
                <a:gd name="connsiteY313" fmla="*/ 7713500 h 10522083"/>
                <a:gd name="connsiteX314" fmla="*/ 9321675 w 11710163"/>
                <a:gd name="connsiteY314" fmla="*/ 7549727 h 10522083"/>
                <a:gd name="connsiteX315" fmla="*/ 9198846 w 11710163"/>
                <a:gd name="connsiteY315" fmla="*/ 7413250 h 10522083"/>
                <a:gd name="connsiteX316" fmla="*/ 8871299 w 11710163"/>
                <a:gd name="connsiteY316" fmla="*/ 7263124 h 10522083"/>
                <a:gd name="connsiteX317" fmla="*/ 8571049 w 11710163"/>
                <a:gd name="connsiteY317" fmla="*/ 7003817 h 10522083"/>
                <a:gd name="connsiteX318" fmla="*/ 8107025 w 11710163"/>
                <a:gd name="connsiteY318" fmla="*/ 6485202 h 10522083"/>
                <a:gd name="connsiteX319" fmla="*/ 7629353 w 11710163"/>
                <a:gd name="connsiteY319" fmla="*/ 6007530 h 10522083"/>
                <a:gd name="connsiteX0" fmla="*/ 7629353 w 11710163"/>
                <a:gd name="connsiteY0" fmla="*/ 6007530 h 10522083"/>
                <a:gd name="connsiteX1" fmla="*/ 7479228 w 11710163"/>
                <a:gd name="connsiteY1" fmla="*/ 5830109 h 10522083"/>
                <a:gd name="connsiteX2" fmla="*/ 7329102 w 11710163"/>
                <a:gd name="connsiteY2" fmla="*/ 5761870 h 10522083"/>
                <a:gd name="connsiteX3" fmla="*/ 7165329 w 11710163"/>
                <a:gd name="connsiteY3" fmla="*/ 5611745 h 10522083"/>
                <a:gd name="connsiteX4" fmla="*/ 6987908 w 11710163"/>
                <a:gd name="connsiteY4" fmla="*/ 5502563 h 10522083"/>
                <a:gd name="connsiteX5" fmla="*/ 6728601 w 11710163"/>
                <a:gd name="connsiteY5" fmla="*/ 5475267 h 10522083"/>
                <a:gd name="connsiteX6" fmla="*/ 6510237 w 11710163"/>
                <a:gd name="connsiteY6" fmla="*/ 5379733 h 10522083"/>
                <a:gd name="connsiteX7" fmla="*/ 6332816 w 11710163"/>
                <a:gd name="connsiteY7" fmla="*/ 5175017 h 10522083"/>
                <a:gd name="connsiteX8" fmla="*/ 6114452 w 11710163"/>
                <a:gd name="connsiteY8" fmla="*/ 5038539 h 10522083"/>
                <a:gd name="connsiteX9" fmla="*/ 6073508 w 11710163"/>
                <a:gd name="connsiteY9" fmla="*/ 4915709 h 10522083"/>
                <a:gd name="connsiteX10" fmla="*/ 5977974 w 11710163"/>
                <a:gd name="connsiteY10" fmla="*/ 4820175 h 10522083"/>
                <a:gd name="connsiteX11" fmla="*/ 5841496 w 11710163"/>
                <a:gd name="connsiteY11" fmla="*/ 4943005 h 10522083"/>
                <a:gd name="connsiteX12" fmla="*/ 5595837 w 11710163"/>
                <a:gd name="connsiteY12" fmla="*/ 4874766 h 10522083"/>
                <a:gd name="connsiteX13" fmla="*/ 5418416 w 11710163"/>
                <a:gd name="connsiteY13" fmla="*/ 4861118 h 10522083"/>
                <a:gd name="connsiteX14" fmla="*/ 5336529 w 11710163"/>
                <a:gd name="connsiteY14" fmla="*/ 4670050 h 10522083"/>
                <a:gd name="connsiteX15" fmla="*/ 5240995 w 11710163"/>
                <a:gd name="connsiteY15" fmla="*/ 4506276 h 10522083"/>
                <a:gd name="connsiteX16" fmla="*/ 5240995 w 11710163"/>
                <a:gd name="connsiteY16" fmla="*/ 4369799 h 10522083"/>
                <a:gd name="connsiteX17" fmla="*/ 5118165 w 11710163"/>
                <a:gd name="connsiteY17" fmla="*/ 4233321 h 10522083"/>
                <a:gd name="connsiteX18" fmla="*/ 4899801 w 11710163"/>
                <a:gd name="connsiteY18" fmla="*/ 4151435 h 10522083"/>
                <a:gd name="connsiteX19" fmla="*/ 4708732 w 11710163"/>
                <a:gd name="connsiteY19" fmla="*/ 4083196 h 10522083"/>
                <a:gd name="connsiteX20" fmla="*/ 4463072 w 11710163"/>
                <a:gd name="connsiteY20" fmla="*/ 4083196 h 10522083"/>
                <a:gd name="connsiteX21" fmla="*/ 4367538 w 11710163"/>
                <a:gd name="connsiteY21" fmla="*/ 3919423 h 10522083"/>
                <a:gd name="connsiteX22" fmla="*/ 4381186 w 11710163"/>
                <a:gd name="connsiteY22" fmla="*/ 3823888 h 10522083"/>
                <a:gd name="connsiteX23" fmla="*/ 4599550 w 11710163"/>
                <a:gd name="connsiteY23" fmla="*/ 3782945 h 10522083"/>
                <a:gd name="connsiteX24" fmla="*/ 4776971 w 11710163"/>
                <a:gd name="connsiteY24" fmla="*/ 3769297 h 10522083"/>
                <a:gd name="connsiteX25" fmla="*/ 4831562 w 11710163"/>
                <a:gd name="connsiteY25" fmla="*/ 3714706 h 10522083"/>
                <a:gd name="connsiteX26" fmla="*/ 4736028 w 11710163"/>
                <a:gd name="connsiteY26" fmla="*/ 3673763 h 10522083"/>
                <a:gd name="connsiteX27" fmla="*/ 4654141 w 11710163"/>
                <a:gd name="connsiteY27" fmla="*/ 3632820 h 10522083"/>
                <a:gd name="connsiteX28" fmla="*/ 4654141 w 11710163"/>
                <a:gd name="connsiteY28" fmla="*/ 3550933 h 10522083"/>
                <a:gd name="connsiteX29" fmla="*/ 4558607 w 11710163"/>
                <a:gd name="connsiteY29" fmla="*/ 3578229 h 10522083"/>
                <a:gd name="connsiteX30" fmla="*/ 4517663 w 11710163"/>
                <a:gd name="connsiteY30" fmla="*/ 3509990 h 10522083"/>
                <a:gd name="connsiteX31" fmla="*/ 4626846 w 11710163"/>
                <a:gd name="connsiteY31" fmla="*/ 3359865 h 10522083"/>
                <a:gd name="connsiteX32" fmla="*/ 4776971 w 11710163"/>
                <a:gd name="connsiteY32" fmla="*/ 3469047 h 10522083"/>
                <a:gd name="connsiteX33" fmla="*/ 4927096 w 11710163"/>
                <a:gd name="connsiteY33" fmla="*/ 3496342 h 10522083"/>
                <a:gd name="connsiteX34" fmla="*/ 5022631 w 11710163"/>
                <a:gd name="connsiteY34" fmla="*/ 3537285 h 10522083"/>
                <a:gd name="connsiteX35" fmla="*/ 5104517 w 11710163"/>
                <a:gd name="connsiteY35" fmla="*/ 3564581 h 10522083"/>
                <a:gd name="connsiteX36" fmla="*/ 5090869 w 11710163"/>
                <a:gd name="connsiteY36" fmla="*/ 3769297 h 10522083"/>
                <a:gd name="connsiteX37" fmla="*/ 5309234 w 11710163"/>
                <a:gd name="connsiteY37" fmla="*/ 3796593 h 10522083"/>
                <a:gd name="connsiteX38" fmla="*/ 5336529 w 11710163"/>
                <a:gd name="connsiteY38" fmla="*/ 3714706 h 10522083"/>
                <a:gd name="connsiteX39" fmla="*/ 5213699 w 11710163"/>
                <a:gd name="connsiteY39" fmla="*/ 3632820 h 10522083"/>
                <a:gd name="connsiteX40" fmla="*/ 5254643 w 11710163"/>
                <a:gd name="connsiteY40" fmla="*/ 3591876 h 10522083"/>
                <a:gd name="connsiteX41" fmla="*/ 5418416 w 11710163"/>
                <a:gd name="connsiteY41" fmla="*/ 3605524 h 10522083"/>
                <a:gd name="connsiteX42" fmla="*/ 5582189 w 11710163"/>
                <a:gd name="connsiteY42" fmla="*/ 3578229 h 10522083"/>
                <a:gd name="connsiteX43" fmla="*/ 5786905 w 11710163"/>
                <a:gd name="connsiteY43" fmla="*/ 3591876 h 10522083"/>
                <a:gd name="connsiteX44" fmla="*/ 5691371 w 11710163"/>
                <a:gd name="connsiteY44" fmla="*/ 3373512 h 10522083"/>
                <a:gd name="connsiteX45" fmla="*/ 5677723 w 11710163"/>
                <a:gd name="connsiteY45" fmla="*/ 3155148 h 10522083"/>
                <a:gd name="connsiteX46" fmla="*/ 5718666 w 11710163"/>
                <a:gd name="connsiteY46" fmla="*/ 3032318 h 10522083"/>
                <a:gd name="connsiteX47" fmla="*/ 5800553 w 11710163"/>
                <a:gd name="connsiteY47" fmla="*/ 3196091 h 10522083"/>
                <a:gd name="connsiteX48" fmla="*/ 5841496 w 11710163"/>
                <a:gd name="connsiteY48" fmla="*/ 3018670 h 10522083"/>
                <a:gd name="connsiteX49" fmla="*/ 6018917 w 11710163"/>
                <a:gd name="connsiteY49" fmla="*/ 2936784 h 10522083"/>
                <a:gd name="connsiteX50" fmla="*/ 6114452 w 11710163"/>
                <a:gd name="connsiteY50" fmla="*/ 2622885 h 10522083"/>
                <a:gd name="connsiteX51" fmla="*/ 6073508 w 11710163"/>
                <a:gd name="connsiteY51" fmla="*/ 2363578 h 10522083"/>
                <a:gd name="connsiteX52" fmla="*/ 6264577 w 11710163"/>
                <a:gd name="connsiteY52" fmla="*/ 2172509 h 10522083"/>
                <a:gd name="connsiteX53" fmla="*/ 6305520 w 11710163"/>
                <a:gd name="connsiteY53" fmla="*/ 2349930 h 10522083"/>
                <a:gd name="connsiteX54" fmla="*/ 6305520 w 11710163"/>
                <a:gd name="connsiteY54" fmla="*/ 2513703 h 10522083"/>
                <a:gd name="connsiteX55" fmla="*/ 6291872 w 11710163"/>
                <a:gd name="connsiteY55" fmla="*/ 2691124 h 10522083"/>
                <a:gd name="connsiteX56" fmla="*/ 6414702 w 11710163"/>
                <a:gd name="connsiteY56" fmla="*/ 2813954 h 10522083"/>
                <a:gd name="connsiteX57" fmla="*/ 6523884 w 11710163"/>
                <a:gd name="connsiteY57" fmla="*/ 2909488 h 10522083"/>
                <a:gd name="connsiteX58" fmla="*/ 6510237 w 11710163"/>
                <a:gd name="connsiteY58" fmla="*/ 2732067 h 10522083"/>
                <a:gd name="connsiteX59" fmla="*/ 6660362 w 11710163"/>
                <a:gd name="connsiteY59" fmla="*/ 2813954 h 10522083"/>
                <a:gd name="connsiteX60" fmla="*/ 6510237 w 11710163"/>
                <a:gd name="connsiteY60" fmla="*/ 2581942 h 10522083"/>
                <a:gd name="connsiteX61" fmla="*/ 6387407 w 11710163"/>
                <a:gd name="connsiteY61" fmla="*/ 2609238 h 10522083"/>
                <a:gd name="connsiteX62" fmla="*/ 6401055 w 11710163"/>
                <a:gd name="connsiteY62" fmla="*/ 2486408 h 10522083"/>
                <a:gd name="connsiteX63" fmla="*/ 6605771 w 11710163"/>
                <a:gd name="connsiteY63" fmla="*/ 2513703 h 10522083"/>
                <a:gd name="connsiteX64" fmla="*/ 6455646 w 11710163"/>
                <a:gd name="connsiteY64" fmla="*/ 2363578 h 10522083"/>
                <a:gd name="connsiteX65" fmla="*/ 6469293 w 11710163"/>
                <a:gd name="connsiteY65" fmla="*/ 2145214 h 10522083"/>
                <a:gd name="connsiteX66" fmla="*/ 6564828 w 11710163"/>
                <a:gd name="connsiteY66" fmla="*/ 1995088 h 10522083"/>
                <a:gd name="connsiteX67" fmla="*/ 6728601 w 11710163"/>
                <a:gd name="connsiteY67" fmla="*/ 2213453 h 10522083"/>
                <a:gd name="connsiteX68" fmla="*/ 6919669 w 11710163"/>
                <a:gd name="connsiteY68" fmla="*/ 2268044 h 10522083"/>
                <a:gd name="connsiteX69" fmla="*/ 7042499 w 11710163"/>
                <a:gd name="connsiteY69" fmla="*/ 2281691 h 10522083"/>
                <a:gd name="connsiteX70" fmla="*/ 6960613 w 11710163"/>
                <a:gd name="connsiteY70" fmla="*/ 2131566 h 10522083"/>
                <a:gd name="connsiteX71" fmla="*/ 6728601 w 11710163"/>
                <a:gd name="connsiteY71" fmla="*/ 2036032 h 10522083"/>
                <a:gd name="connsiteX72" fmla="*/ 6605771 w 11710163"/>
                <a:gd name="connsiteY72" fmla="*/ 1858611 h 10522083"/>
                <a:gd name="connsiteX73" fmla="*/ 6360111 w 11710163"/>
                <a:gd name="connsiteY73" fmla="*/ 1681190 h 10522083"/>
                <a:gd name="connsiteX74" fmla="*/ 6237281 w 11710163"/>
                <a:gd name="connsiteY74" fmla="*/ 1763076 h 10522083"/>
                <a:gd name="connsiteX75" fmla="*/ 6059860 w 11710163"/>
                <a:gd name="connsiteY75" fmla="*/ 1599303 h 10522083"/>
                <a:gd name="connsiteX76" fmla="*/ 5991622 w 11710163"/>
                <a:gd name="connsiteY76" fmla="*/ 1394587 h 10522083"/>
                <a:gd name="connsiteX77" fmla="*/ 5868792 w 11710163"/>
                <a:gd name="connsiteY77" fmla="*/ 1203518 h 10522083"/>
                <a:gd name="connsiteX78" fmla="*/ 5841496 w 11710163"/>
                <a:gd name="connsiteY78" fmla="*/ 1094336 h 10522083"/>
                <a:gd name="connsiteX79" fmla="*/ 5950678 w 11710163"/>
                <a:gd name="connsiteY79" fmla="*/ 1094336 h 10522083"/>
                <a:gd name="connsiteX80" fmla="*/ 6169043 w 11710163"/>
                <a:gd name="connsiteY80" fmla="*/ 1176223 h 10522083"/>
                <a:gd name="connsiteX81" fmla="*/ 6387407 w 11710163"/>
                <a:gd name="connsiteY81" fmla="*/ 1107984 h 10522083"/>
                <a:gd name="connsiteX82" fmla="*/ 6537532 w 11710163"/>
                <a:gd name="connsiteY82" fmla="*/ 971506 h 10522083"/>
                <a:gd name="connsiteX83" fmla="*/ 6619419 w 11710163"/>
                <a:gd name="connsiteY83" fmla="*/ 916915 h 10522083"/>
                <a:gd name="connsiteX84" fmla="*/ 6646714 w 11710163"/>
                <a:gd name="connsiteY84" fmla="*/ 998802 h 10522083"/>
                <a:gd name="connsiteX85" fmla="*/ 6605771 w 11710163"/>
                <a:gd name="connsiteY85" fmla="*/ 1094336 h 10522083"/>
                <a:gd name="connsiteX86" fmla="*/ 6769544 w 11710163"/>
                <a:gd name="connsiteY86" fmla="*/ 1217166 h 10522083"/>
                <a:gd name="connsiteX87" fmla="*/ 6919669 w 11710163"/>
                <a:gd name="connsiteY87" fmla="*/ 1148927 h 10522083"/>
                <a:gd name="connsiteX88" fmla="*/ 7056147 w 11710163"/>
                <a:gd name="connsiteY88" fmla="*/ 1135279 h 10522083"/>
                <a:gd name="connsiteX89" fmla="*/ 7069795 w 11710163"/>
                <a:gd name="connsiteY89" fmla="*/ 957859 h 10522083"/>
                <a:gd name="connsiteX90" fmla="*/ 6919669 w 11710163"/>
                <a:gd name="connsiteY90" fmla="*/ 957859 h 10522083"/>
                <a:gd name="connsiteX91" fmla="*/ 6769544 w 11710163"/>
                <a:gd name="connsiteY91" fmla="*/ 1012450 h 10522083"/>
                <a:gd name="connsiteX92" fmla="*/ 6769544 w 11710163"/>
                <a:gd name="connsiteY92" fmla="*/ 835029 h 10522083"/>
                <a:gd name="connsiteX93" fmla="*/ 6946965 w 11710163"/>
                <a:gd name="connsiteY93" fmla="*/ 739494 h 10522083"/>
                <a:gd name="connsiteX94" fmla="*/ 7288159 w 11710163"/>
                <a:gd name="connsiteY94" fmla="*/ 684903 h 10522083"/>
                <a:gd name="connsiteX95" fmla="*/ 7465580 w 11710163"/>
                <a:gd name="connsiteY95" fmla="*/ 521130 h 10522083"/>
                <a:gd name="connsiteX96" fmla="*/ 7602057 w 11710163"/>
                <a:gd name="connsiteY96" fmla="*/ 425596 h 10522083"/>
                <a:gd name="connsiteX97" fmla="*/ 7820422 w 11710163"/>
                <a:gd name="connsiteY97" fmla="*/ 425596 h 10522083"/>
                <a:gd name="connsiteX98" fmla="*/ 7943252 w 11710163"/>
                <a:gd name="connsiteY98" fmla="*/ 289118 h 10522083"/>
                <a:gd name="connsiteX99" fmla="*/ 8161616 w 11710163"/>
                <a:gd name="connsiteY99" fmla="*/ 234527 h 10522083"/>
                <a:gd name="connsiteX100" fmla="*/ 7970547 w 11710163"/>
                <a:gd name="connsiteY100" fmla="*/ 138993 h 10522083"/>
                <a:gd name="connsiteX101" fmla="*/ 7834069 w 11710163"/>
                <a:gd name="connsiteY101" fmla="*/ 43459 h 10522083"/>
                <a:gd name="connsiteX102" fmla="*/ 7397341 w 11710163"/>
                <a:gd name="connsiteY102" fmla="*/ 2515 h 10522083"/>
                <a:gd name="connsiteX103" fmla="*/ 7410989 w 11710163"/>
                <a:gd name="connsiteY103" fmla="*/ 111697 h 10522083"/>
                <a:gd name="connsiteX104" fmla="*/ 7288159 w 11710163"/>
                <a:gd name="connsiteY104" fmla="*/ 152641 h 10522083"/>
                <a:gd name="connsiteX105" fmla="*/ 7110738 w 11710163"/>
                <a:gd name="connsiteY105" fmla="*/ 207232 h 10522083"/>
                <a:gd name="connsiteX106" fmla="*/ 6919669 w 11710163"/>
                <a:gd name="connsiteY106" fmla="*/ 248175 h 10522083"/>
                <a:gd name="connsiteX107" fmla="*/ 6919669 w 11710163"/>
                <a:gd name="connsiteY107" fmla="*/ 152641 h 10522083"/>
                <a:gd name="connsiteX108" fmla="*/ 7028852 w 11710163"/>
                <a:gd name="connsiteY108" fmla="*/ 84402 h 10522083"/>
                <a:gd name="connsiteX109" fmla="*/ 7028852 w 11710163"/>
                <a:gd name="connsiteY109" fmla="*/ 29811 h 10522083"/>
                <a:gd name="connsiteX110" fmla="*/ 6851431 w 11710163"/>
                <a:gd name="connsiteY110" fmla="*/ 98050 h 10522083"/>
                <a:gd name="connsiteX111" fmla="*/ 6810487 w 11710163"/>
                <a:gd name="connsiteY111" fmla="*/ 166288 h 10522083"/>
                <a:gd name="connsiteX112" fmla="*/ 6796840 w 11710163"/>
                <a:gd name="connsiteY112" fmla="*/ 261823 h 10522083"/>
                <a:gd name="connsiteX113" fmla="*/ 6701305 w 11710163"/>
                <a:gd name="connsiteY113" fmla="*/ 248175 h 10522083"/>
                <a:gd name="connsiteX114" fmla="*/ 6605771 w 11710163"/>
                <a:gd name="connsiteY114" fmla="*/ 248175 h 10522083"/>
                <a:gd name="connsiteX115" fmla="*/ 6455646 w 11710163"/>
                <a:gd name="connsiteY115" fmla="*/ 357357 h 10522083"/>
                <a:gd name="connsiteX116" fmla="*/ 6428350 w 11710163"/>
                <a:gd name="connsiteY116" fmla="*/ 357357 h 10522083"/>
                <a:gd name="connsiteX117" fmla="*/ 6373759 w 11710163"/>
                <a:gd name="connsiteY117" fmla="*/ 302766 h 10522083"/>
                <a:gd name="connsiteX118" fmla="*/ 6169043 w 11710163"/>
                <a:gd name="connsiteY118" fmla="*/ 330062 h 10522083"/>
                <a:gd name="connsiteX119" fmla="*/ 5977974 w 11710163"/>
                <a:gd name="connsiteY119" fmla="*/ 330062 h 10522083"/>
                <a:gd name="connsiteX120" fmla="*/ 5923383 w 11710163"/>
                <a:gd name="connsiteY120" fmla="*/ 371005 h 10522083"/>
                <a:gd name="connsiteX121" fmla="*/ 5650428 w 11710163"/>
                <a:gd name="connsiteY121" fmla="*/ 316414 h 10522083"/>
                <a:gd name="connsiteX122" fmla="*/ 5445711 w 11710163"/>
                <a:gd name="connsiteY122" fmla="*/ 493835 h 10522083"/>
                <a:gd name="connsiteX123" fmla="*/ 5432063 w 11710163"/>
                <a:gd name="connsiteY123" fmla="*/ 657608 h 10522083"/>
                <a:gd name="connsiteX124" fmla="*/ 5295586 w 11710163"/>
                <a:gd name="connsiteY124" fmla="*/ 712199 h 10522083"/>
                <a:gd name="connsiteX125" fmla="*/ 5281938 w 11710163"/>
                <a:gd name="connsiteY125" fmla="*/ 603017 h 10522083"/>
                <a:gd name="connsiteX126" fmla="*/ 5063574 w 11710163"/>
                <a:gd name="connsiteY126" fmla="*/ 725847 h 10522083"/>
                <a:gd name="connsiteX127" fmla="*/ 4940744 w 11710163"/>
                <a:gd name="connsiteY127" fmla="*/ 794085 h 10522083"/>
                <a:gd name="connsiteX128" fmla="*/ 4790619 w 11710163"/>
                <a:gd name="connsiteY128" fmla="*/ 794085 h 10522083"/>
                <a:gd name="connsiteX129" fmla="*/ 4790619 w 11710163"/>
                <a:gd name="connsiteY129" fmla="*/ 944211 h 10522083"/>
                <a:gd name="connsiteX130" fmla="*/ 4722380 w 11710163"/>
                <a:gd name="connsiteY130" fmla="*/ 1094336 h 10522083"/>
                <a:gd name="connsiteX131" fmla="*/ 4626846 w 11710163"/>
                <a:gd name="connsiteY131" fmla="*/ 1176223 h 10522083"/>
                <a:gd name="connsiteX132" fmla="*/ 4599550 w 11710163"/>
                <a:gd name="connsiteY132" fmla="*/ 1107984 h 10522083"/>
                <a:gd name="connsiteX133" fmla="*/ 4681437 w 11710163"/>
                <a:gd name="connsiteY133" fmla="*/ 998802 h 10522083"/>
                <a:gd name="connsiteX134" fmla="*/ 4585902 w 11710163"/>
                <a:gd name="connsiteY134" fmla="*/ 944211 h 10522083"/>
                <a:gd name="connsiteX135" fmla="*/ 4531311 w 11710163"/>
                <a:gd name="connsiteY135" fmla="*/ 848676 h 10522083"/>
                <a:gd name="connsiteX136" fmla="*/ 4381186 w 11710163"/>
                <a:gd name="connsiteY136" fmla="*/ 957859 h 10522083"/>
                <a:gd name="connsiteX137" fmla="*/ 4244708 w 11710163"/>
                <a:gd name="connsiteY137" fmla="*/ 957859 h 10522083"/>
                <a:gd name="connsiteX138" fmla="*/ 4135526 w 11710163"/>
                <a:gd name="connsiteY138" fmla="*/ 1053393 h 10522083"/>
                <a:gd name="connsiteX139" fmla="*/ 4039992 w 11710163"/>
                <a:gd name="connsiteY139" fmla="*/ 1148927 h 10522083"/>
                <a:gd name="connsiteX140" fmla="*/ 3971753 w 11710163"/>
                <a:gd name="connsiteY140" fmla="*/ 1203518 h 10522083"/>
                <a:gd name="connsiteX141" fmla="*/ 3958105 w 11710163"/>
                <a:gd name="connsiteY141" fmla="*/ 1094336 h 10522083"/>
                <a:gd name="connsiteX142" fmla="*/ 3794332 w 11710163"/>
                <a:gd name="connsiteY142" fmla="*/ 1107984 h 10522083"/>
                <a:gd name="connsiteX143" fmla="*/ 3589616 w 11710163"/>
                <a:gd name="connsiteY143" fmla="*/ 1107984 h 10522083"/>
                <a:gd name="connsiteX144" fmla="*/ 3357604 w 11710163"/>
                <a:gd name="connsiteY144" fmla="*/ 1121632 h 10522083"/>
                <a:gd name="connsiteX145" fmla="*/ 3180183 w 11710163"/>
                <a:gd name="connsiteY145" fmla="*/ 1203518 h 10522083"/>
                <a:gd name="connsiteX146" fmla="*/ 3111944 w 11710163"/>
                <a:gd name="connsiteY146" fmla="*/ 1326348 h 10522083"/>
                <a:gd name="connsiteX147" fmla="*/ 3016410 w 11710163"/>
                <a:gd name="connsiteY147" fmla="*/ 1408235 h 10522083"/>
                <a:gd name="connsiteX148" fmla="*/ 2866284 w 11710163"/>
                <a:gd name="connsiteY148" fmla="*/ 1326348 h 10522083"/>
                <a:gd name="connsiteX149" fmla="*/ 2838989 w 11710163"/>
                <a:gd name="connsiteY149" fmla="*/ 1148927 h 10522083"/>
                <a:gd name="connsiteX150" fmla="*/ 2716159 w 11710163"/>
                <a:gd name="connsiteY150" fmla="*/ 971506 h 10522083"/>
                <a:gd name="connsiteX151" fmla="*/ 2675216 w 11710163"/>
                <a:gd name="connsiteY151" fmla="*/ 1121632 h 10522083"/>
                <a:gd name="connsiteX152" fmla="*/ 2702511 w 11710163"/>
                <a:gd name="connsiteY152" fmla="*/ 1285405 h 10522083"/>
                <a:gd name="connsiteX153" fmla="*/ 2743455 w 11710163"/>
                <a:gd name="connsiteY153" fmla="*/ 1490121 h 10522083"/>
                <a:gd name="connsiteX154" fmla="*/ 2784398 w 11710163"/>
                <a:gd name="connsiteY154" fmla="*/ 1612951 h 10522083"/>
                <a:gd name="connsiteX155" fmla="*/ 2770750 w 11710163"/>
                <a:gd name="connsiteY155" fmla="*/ 1708485 h 10522083"/>
                <a:gd name="connsiteX156" fmla="*/ 2593329 w 11710163"/>
                <a:gd name="connsiteY156" fmla="*/ 1844963 h 10522083"/>
                <a:gd name="connsiteX157" fmla="*/ 2402260 w 11710163"/>
                <a:gd name="connsiteY157" fmla="*/ 1940497 h 10522083"/>
                <a:gd name="connsiteX158" fmla="*/ 2470499 w 11710163"/>
                <a:gd name="connsiteY158" fmla="*/ 1817667 h 10522083"/>
                <a:gd name="connsiteX159" fmla="*/ 2634272 w 11710163"/>
                <a:gd name="connsiteY159" fmla="*/ 1694838 h 10522083"/>
                <a:gd name="connsiteX160" fmla="*/ 2634272 w 11710163"/>
                <a:gd name="connsiteY160" fmla="*/ 1544712 h 10522083"/>
                <a:gd name="connsiteX161" fmla="*/ 2593329 w 11710163"/>
                <a:gd name="connsiteY161" fmla="*/ 1312700 h 10522083"/>
                <a:gd name="connsiteX162" fmla="*/ 2538738 w 11710163"/>
                <a:gd name="connsiteY162" fmla="*/ 1312700 h 10522083"/>
                <a:gd name="connsiteX163" fmla="*/ 2456852 w 11710163"/>
                <a:gd name="connsiteY163" fmla="*/ 1421882 h 10522083"/>
                <a:gd name="connsiteX164" fmla="*/ 2361317 w 11710163"/>
                <a:gd name="connsiteY164" fmla="*/ 1490121 h 10522083"/>
                <a:gd name="connsiteX165" fmla="*/ 2456852 w 11710163"/>
                <a:gd name="connsiteY165" fmla="*/ 1585656 h 10522083"/>
                <a:gd name="connsiteX166" fmla="*/ 2320374 w 11710163"/>
                <a:gd name="connsiteY166" fmla="*/ 1722133 h 10522083"/>
                <a:gd name="connsiteX167" fmla="*/ 2156601 w 11710163"/>
                <a:gd name="connsiteY167" fmla="*/ 1735781 h 10522083"/>
                <a:gd name="connsiteX168" fmla="*/ 2074714 w 11710163"/>
                <a:gd name="connsiteY168" fmla="*/ 1804020 h 10522083"/>
                <a:gd name="connsiteX169" fmla="*/ 2033771 w 11710163"/>
                <a:gd name="connsiteY169" fmla="*/ 1913202 h 10522083"/>
                <a:gd name="connsiteX170" fmla="*/ 1924589 w 11710163"/>
                <a:gd name="connsiteY170" fmla="*/ 1872259 h 10522083"/>
                <a:gd name="connsiteX171" fmla="*/ 1774463 w 11710163"/>
                <a:gd name="connsiteY171" fmla="*/ 1913202 h 10522083"/>
                <a:gd name="connsiteX172" fmla="*/ 1624338 w 11710163"/>
                <a:gd name="connsiteY172" fmla="*/ 1913202 h 10522083"/>
                <a:gd name="connsiteX173" fmla="*/ 1556099 w 11710163"/>
                <a:gd name="connsiteY173" fmla="*/ 1831315 h 10522083"/>
                <a:gd name="connsiteX174" fmla="*/ 1419622 w 11710163"/>
                <a:gd name="connsiteY174" fmla="*/ 1722133 h 10522083"/>
                <a:gd name="connsiteX175" fmla="*/ 1337735 w 11710163"/>
                <a:gd name="connsiteY175" fmla="*/ 1776724 h 10522083"/>
                <a:gd name="connsiteX176" fmla="*/ 1255849 w 11710163"/>
                <a:gd name="connsiteY176" fmla="*/ 1612951 h 10522083"/>
                <a:gd name="connsiteX177" fmla="*/ 1092075 w 11710163"/>
                <a:gd name="connsiteY177" fmla="*/ 1612951 h 10522083"/>
                <a:gd name="connsiteX178" fmla="*/ 1119371 w 11710163"/>
                <a:gd name="connsiteY178" fmla="*/ 1694838 h 10522083"/>
                <a:gd name="connsiteX179" fmla="*/ 1078428 w 11710163"/>
                <a:gd name="connsiteY179" fmla="*/ 1790372 h 10522083"/>
                <a:gd name="connsiteX180" fmla="*/ 1051132 w 11710163"/>
                <a:gd name="connsiteY180" fmla="*/ 1844963 h 10522083"/>
                <a:gd name="connsiteX181" fmla="*/ 914655 w 11710163"/>
                <a:gd name="connsiteY181" fmla="*/ 1735781 h 10522083"/>
                <a:gd name="connsiteX182" fmla="*/ 819120 w 11710163"/>
                <a:gd name="connsiteY182" fmla="*/ 1694838 h 10522083"/>
                <a:gd name="connsiteX183" fmla="*/ 655347 w 11710163"/>
                <a:gd name="connsiteY183" fmla="*/ 1708485 h 10522083"/>
                <a:gd name="connsiteX184" fmla="*/ 628052 w 11710163"/>
                <a:gd name="connsiteY184" fmla="*/ 1817667 h 10522083"/>
                <a:gd name="connsiteX185" fmla="*/ 737234 w 11710163"/>
                <a:gd name="connsiteY185" fmla="*/ 1885906 h 10522083"/>
                <a:gd name="connsiteX186" fmla="*/ 764529 w 11710163"/>
                <a:gd name="connsiteY186" fmla="*/ 2022384 h 10522083"/>
                <a:gd name="connsiteX187" fmla="*/ 969246 w 11710163"/>
                <a:gd name="connsiteY187" fmla="*/ 2104270 h 10522083"/>
                <a:gd name="connsiteX188" fmla="*/ 928302 w 11710163"/>
                <a:gd name="connsiteY188" fmla="*/ 1954145 h 10522083"/>
                <a:gd name="connsiteX189" fmla="*/ 1010189 w 11710163"/>
                <a:gd name="connsiteY189" fmla="*/ 1967793 h 10522083"/>
                <a:gd name="connsiteX190" fmla="*/ 1078428 w 11710163"/>
                <a:gd name="connsiteY190" fmla="*/ 2076975 h 10522083"/>
                <a:gd name="connsiteX191" fmla="*/ 1160314 w 11710163"/>
                <a:gd name="connsiteY191" fmla="*/ 2336282 h 10522083"/>
                <a:gd name="connsiteX192" fmla="*/ 1269496 w 11710163"/>
                <a:gd name="connsiteY192" fmla="*/ 2295339 h 10522083"/>
                <a:gd name="connsiteX193" fmla="*/ 1228553 w 11710163"/>
                <a:gd name="connsiteY193" fmla="*/ 2104270 h 10522083"/>
                <a:gd name="connsiteX194" fmla="*/ 1324087 w 11710163"/>
                <a:gd name="connsiteY194" fmla="*/ 2131566 h 10522083"/>
                <a:gd name="connsiteX195" fmla="*/ 1515156 w 11710163"/>
                <a:gd name="connsiteY195" fmla="*/ 2254396 h 10522083"/>
                <a:gd name="connsiteX196" fmla="*/ 1583395 w 11710163"/>
                <a:gd name="connsiteY196" fmla="*/ 2349930 h 10522083"/>
                <a:gd name="connsiteX197" fmla="*/ 1597043 w 11710163"/>
                <a:gd name="connsiteY197" fmla="*/ 2363578 h 10522083"/>
                <a:gd name="connsiteX198" fmla="*/ 1747168 w 11710163"/>
                <a:gd name="connsiteY198" fmla="*/ 2268044 h 10522083"/>
                <a:gd name="connsiteX199" fmla="*/ 1651634 w 11710163"/>
                <a:gd name="connsiteY199" fmla="*/ 2568294 h 10522083"/>
                <a:gd name="connsiteX200" fmla="*/ 1883646 w 11710163"/>
                <a:gd name="connsiteY200" fmla="*/ 2336282 h 10522083"/>
                <a:gd name="connsiteX201" fmla="*/ 1883646 w 11710163"/>
                <a:gd name="connsiteY201" fmla="*/ 2199805 h 10522083"/>
                <a:gd name="connsiteX202" fmla="*/ 1951884 w 11710163"/>
                <a:gd name="connsiteY202" fmla="*/ 2268044 h 10522083"/>
                <a:gd name="connsiteX203" fmla="*/ 1897293 w 11710163"/>
                <a:gd name="connsiteY203" fmla="*/ 2459112 h 10522083"/>
                <a:gd name="connsiteX204" fmla="*/ 1692577 w 11710163"/>
                <a:gd name="connsiteY204" fmla="*/ 2622885 h 10522083"/>
                <a:gd name="connsiteX205" fmla="*/ 1692577 w 11710163"/>
                <a:gd name="connsiteY205" fmla="*/ 2691124 h 10522083"/>
                <a:gd name="connsiteX206" fmla="*/ 1897293 w 11710163"/>
                <a:gd name="connsiteY206" fmla="*/ 2581942 h 10522083"/>
                <a:gd name="connsiteX207" fmla="*/ 1842702 w 11710163"/>
                <a:gd name="connsiteY207" fmla="*/ 2745715 h 10522083"/>
                <a:gd name="connsiteX208" fmla="*/ 1965532 w 11710163"/>
                <a:gd name="connsiteY208" fmla="*/ 2677476 h 10522083"/>
                <a:gd name="connsiteX209" fmla="*/ 1979180 w 11710163"/>
                <a:gd name="connsiteY209" fmla="*/ 2786659 h 10522083"/>
                <a:gd name="connsiteX210" fmla="*/ 2115657 w 11710163"/>
                <a:gd name="connsiteY210" fmla="*/ 2786659 h 10522083"/>
                <a:gd name="connsiteX211" fmla="*/ 2265783 w 11710163"/>
                <a:gd name="connsiteY211" fmla="*/ 2991375 h 10522083"/>
                <a:gd name="connsiteX212" fmla="*/ 2320374 w 11710163"/>
                <a:gd name="connsiteY212" fmla="*/ 3155148 h 10522083"/>
                <a:gd name="connsiteX213" fmla="*/ 2197544 w 11710163"/>
                <a:gd name="connsiteY213" fmla="*/ 3277978 h 10522083"/>
                <a:gd name="connsiteX214" fmla="*/ 2156601 w 11710163"/>
                <a:gd name="connsiteY214" fmla="*/ 3373512 h 10522083"/>
                <a:gd name="connsiteX215" fmla="*/ 2265783 w 11710163"/>
                <a:gd name="connsiteY215" fmla="*/ 3414456 h 10522083"/>
                <a:gd name="connsiteX216" fmla="*/ 2388613 w 11710163"/>
                <a:gd name="connsiteY216" fmla="*/ 3373512 h 10522083"/>
                <a:gd name="connsiteX217" fmla="*/ 2415908 w 11710163"/>
                <a:gd name="connsiteY217" fmla="*/ 3482694 h 10522083"/>
                <a:gd name="connsiteX218" fmla="*/ 2538738 w 11710163"/>
                <a:gd name="connsiteY218" fmla="*/ 3482694 h 10522083"/>
                <a:gd name="connsiteX219" fmla="*/ 2634272 w 11710163"/>
                <a:gd name="connsiteY219" fmla="*/ 3578229 h 10522083"/>
                <a:gd name="connsiteX220" fmla="*/ 2743455 w 11710163"/>
                <a:gd name="connsiteY220" fmla="*/ 3632820 h 10522083"/>
                <a:gd name="connsiteX221" fmla="*/ 2798046 w 11710163"/>
                <a:gd name="connsiteY221" fmla="*/ 3605524 h 10522083"/>
                <a:gd name="connsiteX222" fmla="*/ 2729807 w 11710163"/>
                <a:gd name="connsiteY222" fmla="*/ 3550933 h 10522083"/>
                <a:gd name="connsiteX223" fmla="*/ 2552386 w 11710163"/>
                <a:gd name="connsiteY223" fmla="*/ 3346217 h 10522083"/>
                <a:gd name="connsiteX224" fmla="*/ 2320374 w 11710163"/>
                <a:gd name="connsiteY224" fmla="*/ 2895841 h 10522083"/>
                <a:gd name="connsiteX225" fmla="*/ 2170249 w 11710163"/>
                <a:gd name="connsiteY225" fmla="*/ 2636533 h 10522083"/>
                <a:gd name="connsiteX226" fmla="*/ 2074714 w 11710163"/>
                <a:gd name="connsiteY226" fmla="*/ 2459112 h 10522083"/>
                <a:gd name="connsiteX227" fmla="*/ 2047419 w 11710163"/>
                <a:gd name="connsiteY227" fmla="*/ 2295339 h 10522083"/>
                <a:gd name="connsiteX228" fmla="*/ 2047419 w 11710163"/>
                <a:gd name="connsiteY228" fmla="*/ 2186157 h 10522083"/>
                <a:gd name="connsiteX229" fmla="*/ 1992828 w 11710163"/>
                <a:gd name="connsiteY229" fmla="*/ 2131566 h 10522083"/>
                <a:gd name="connsiteX230" fmla="*/ 2088362 w 11710163"/>
                <a:gd name="connsiteY230" fmla="*/ 2063327 h 10522083"/>
                <a:gd name="connsiteX231" fmla="*/ 2129305 w 11710163"/>
                <a:gd name="connsiteY231" fmla="*/ 2213453 h 10522083"/>
                <a:gd name="connsiteX232" fmla="*/ 2211192 w 11710163"/>
                <a:gd name="connsiteY232" fmla="*/ 2431817 h 10522083"/>
                <a:gd name="connsiteX233" fmla="*/ 2306726 w 11710163"/>
                <a:gd name="connsiteY233" fmla="*/ 2732067 h 10522083"/>
                <a:gd name="connsiteX234" fmla="*/ 2702511 w 11710163"/>
                <a:gd name="connsiteY234" fmla="*/ 3359865 h 10522083"/>
                <a:gd name="connsiteX235" fmla="*/ 2948171 w 11710163"/>
                <a:gd name="connsiteY235" fmla="*/ 3550933 h 10522083"/>
                <a:gd name="connsiteX236" fmla="*/ 3152887 w 11710163"/>
                <a:gd name="connsiteY236" fmla="*/ 3550933 h 10522083"/>
                <a:gd name="connsiteX237" fmla="*/ 3248422 w 11710163"/>
                <a:gd name="connsiteY237" fmla="*/ 3359865 h 10522083"/>
                <a:gd name="connsiteX238" fmla="*/ 3384899 w 11710163"/>
                <a:gd name="connsiteY238" fmla="*/ 3237035 h 10522083"/>
                <a:gd name="connsiteX239" fmla="*/ 3453138 w 11710163"/>
                <a:gd name="connsiteY239" fmla="*/ 3264330 h 10522083"/>
                <a:gd name="connsiteX240" fmla="*/ 3398547 w 11710163"/>
                <a:gd name="connsiteY240" fmla="*/ 3414456 h 10522083"/>
                <a:gd name="connsiteX241" fmla="*/ 3548672 w 11710163"/>
                <a:gd name="connsiteY241" fmla="*/ 3455399 h 10522083"/>
                <a:gd name="connsiteX242" fmla="*/ 3780684 w 11710163"/>
                <a:gd name="connsiteY242" fmla="*/ 3332569 h 10522083"/>
                <a:gd name="connsiteX243" fmla="*/ 3999049 w 11710163"/>
                <a:gd name="connsiteY243" fmla="*/ 3305273 h 10522083"/>
                <a:gd name="connsiteX244" fmla="*/ 4190117 w 11710163"/>
                <a:gd name="connsiteY244" fmla="*/ 3359865 h 10522083"/>
                <a:gd name="connsiteX245" fmla="*/ 4340243 w 11710163"/>
                <a:gd name="connsiteY245" fmla="*/ 3373512 h 10522083"/>
                <a:gd name="connsiteX246" fmla="*/ 4435777 w 11710163"/>
                <a:gd name="connsiteY246" fmla="*/ 3400808 h 10522083"/>
                <a:gd name="connsiteX247" fmla="*/ 4435777 w 11710163"/>
                <a:gd name="connsiteY247" fmla="*/ 3509990 h 10522083"/>
                <a:gd name="connsiteX248" fmla="*/ 4353890 w 11710163"/>
                <a:gd name="connsiteY248" fmla="*/ 3673763 h 10522083"/>
                <a:gd name="connsiteX249" fmla="*/ 4326595 w 11710163"/>
                <a:gd name="connsiteY249" fmla="*/ 3564581 h 10522083"/>
                <a:gd name="connsiteX250" fmla="*/ 4162822 w 11710163"/>
                <a:gd name="connsiteY250" fmla="*/ 3619172 h 10522083"/>
                <a:gd name="connsiteX251" fmla="*/ 4108231 w 11710163"/>
                <a:gd name="connsiteY251" fmla="*/ 3728354 h 10522083"/>
                <a:gd name="connsiteX252" fmla="*/ 4108231 w 11710163"/>
                <a:gd name="connsiteY252" fmla="*/ 3864832 h 10522083"/>
                <a:gd name="connsiteX253" fmla="*/ 4149174 w 11710163"/>
                <a:gd name="connsiteY253" fmla="*/ 4083196 h 10522083"/>
                <a:gd name="connsiteX254" fmla="*/ 3958105 w 11710163"/>
                <a:gd name="connsiteY254" fmla="*/ 4096844 h 10522083"/>
                <a:gd name="connsiteX255" fmla="*/ 3821628 w 11710163"/>
                <a:gd name="connsiteY255" fmla="*/ 4151435 h 10522083"/>
                <a:gd name="connsiteX256" fmla="*/ 3548672 w 11710163"/>
                <a:gd name="connsiteY256" fmla="*/ 4124139 h 10522083"/>
                <a:gd name="connsiteX257" fmla="*/ 3275717 w 11710163"/>
                <a:gd name="connsiteY257" fmla="*/ 4137787 h 10522083"/>
                <a:gd name="connsiteX258" fmla="*/ 3207478 w 11710163"/>
                <a:gd name="connsiteY258" fmla="*/ 4042253 h 10522083"/>
                <a:gd name="connsiteX259" fmla="*/ 2961819 w 11710163"/>
                <a:gd name="connsiteY259" fmla="*/ 3878479 h 10522083"/>
                <a:gd name="connsiteX260" fmla="*/ 2716159 w 11710163"/>
                <a:gd name="connsiteY260" fmla="*/ 3946718 h 10522083"/>
                <a:gd name="connsiteX261" fmla="*/ 2716159 w 11710163"/>
                <a:gd name="connsiteY261" fmla="*/ 4096844 h 10522083"/>
                <a:gd name="connsiteX262" fmla="*/ 2620625 w 11710163"/>
                <a:gd name="connsiteY262" fmla="*/ 4246969 h 10522083"/>
                <a:gd name="connsiteX263" fmla="*/ 2525090 w 11710163"/>
                <a:gd name="connsiteY263" fmla="*/ 4178730 h 10522083"/>
                <a:gd name="connsiteX264" fmla="*/ 2402260 w 11710163"/>
                <a:gd name="connsiteY264" fmla="*/ 4274265 h 10522083"/>
                <a:gd name="connsiteX265" fmla="*/ 2347669 w 11710163"/>
                <a:gd name="connsiteY265" fmla="*/ 4369799 h 10522083"/>
                <a:gd name="connsiteX266" fmla="*/ 2238487 w 11710163"/>
                <a:gd name="connsiteY266" fmla="*/ 4438038 h 10522083"/>
                <a:gd name="connsiteX267" fmla="*/ 2088362 w 11710163"/>
                <a:gd name="connsiteY267" fmla="*/ 4356151 h 10522083"/>
                <a:gd name="connsiteX268" fmla="*/ 1910941 w 11710163"/>
                <a:gd name="connsiteY268" fmla="*/ 4424390 h 10522083"/>
                <a:gd name="connsiteX269" fmla="*/ 1474213 w 11710163"/>
                <a:gd name="connsiteY269" fmla="*/ 4547220 h 10522083"/>
                <a:gd name="connsiteX270" fmla="*/ 1351383 w 11710163"/>
                <a:gd name="connsiteY270" fmla="*/ 4642754 h 10522083"/>
                <a:gd name="connsiteX271" fmla="*/ 1269496 w 11710163"/>
                <a:gd name="connsiteY271" fmla="*/ 4874766 h 10522083"/>
                <a:gd name="connsiteX272" fmla="*/ 1119371 w 11710163"/>
                <a:gd name="connsiteY272" fmla="*/ 4970300 h 10522083"/>
                <a:gd name="connsiteX273" fmla="*/ 1105723 w 11710163"/>
                <a:gd name="connsiteY273" fmla="*/ 5065835 h 10522083"/>
                <a:gd name="connsiteX274" fmla="*/ 982893 w 11710163"/>
                <a:gd name="connsiteY274" fmla="*/ 4997596 h 10522083"/>
                <a:gd name="connsiteX275" fmla="*/ 887359 w 11710163"/>
                <a:gd name="connsiteY275" fmla="*/ 5065835 h 10522083"/>
                <a:gd name="connsiteX276" fmla="*/ 778177 w 11710163"/>
                <a:gd name="connsiteY276" fmla="*/ 5202312 h 10522083"/>
                <a:gd name="connsiteX277" fmla="*/ 628052 w 11710163"/>
                <a:gd name="connsiteY277" fmla="*/ 5147721 h 10522083"/>
                <a:gd name="connsiteX278" fmla="*/ 450631 w 11710163"/>
                <a:gd name="connsiteY278" fmla="*/ 5120426 h 10522083"/>
                <a:gd name="connsiteX279" fmla="*/ 273210 w 11710163"/>
                <a:gd name="connsiteY279" fmla="*/ 5011244 h 10522083"/>
                <a:gd name="connsiteX280" fmla="*/ 177675 w 11710163"/>
                <a:gd name="connsiteY280" fmla="*/ 4929357 h 10522083"/>
                <a:gd name="connsiteX281" fmla="*/ 82141 w 11710163"/>
                <a:gd name="connsiteY281" fmla="*/ 4929357 h 10522083"/>
                <a:gd name="connsiteX282" fmla="*/ 41198 w 11710163"/>
                <a:gd name="connsiteY282" fmla="*/ 4943005 h 10522083"/>
                <a:gd name="connsiteX283" fmla="*/ 27550 w 11710163"/>
                <a:gd name="connsiteY283" fmla="*/ 4956653 h 10522083"/>
                <a:gd name="connsiteX284" fmla="*/ 27550 w 11710163"/>
                <a:gd name="connsiteY284" fmla="*/ 5229608 h 10522083"/>
                <a:gd name="connsiteX285" fmla="*/ 27550 w 11710163"/>
                <a:gd name="connsiteY285" fmla="*/ 7072056 h 10522083"/>
                <a:gd name="connsiteX286" fmla="*/ 27550 w 11710163"/>
                <a:gd name="connsiteY286" fmla="*/ 7740796 h 10522083"/>
                <a:gd name="connsiteX287" fmla="*/ 255 w 11710163"/>
                <a:gd name="connsiteY287" fmla="*/ 9119220 h 10522083"/>
                <a:gd name="connsiteX288" fmla="*/ 13902 w 11710163"/>
                <a:gd name="connsiteY288" fmla="*/ 9610539 h 10522083"/>
                <a:gd name="connsiteX289" fmla="*/ 13902 w 11710163"/>
                <a:gd name="connsiteY289" fmla="*/ 9733369 h 10522083"/>
                <a:gd name="connsiteX290" fmla="*/ 17281 w 11710163"/>
                <a:gd name="connsiteY290" fmla="*/ 10500503 h 10522083"/>
                <a:gd name="connsiteX291" fmla="*/ 566052 w 11710163"/>
                <a:gd name="connsiteY291" fmla="*/ 10522080 h 10522083"/>
                <a:gd name="connsiteX292" fmla="*/ 1694266 w 11710163"/>
                <a:gd name="connsiteY292" fmla="*/ 10502063 h 10522083"/>
                <a:gd name="connsiteX293" fmla="*/ 5172755 w 11710163"/>
                <a:gd name="connsiteY293" fmla="*/ 10500503 h 10522083"/>
                <a:gd name="connsiteX294" fmla="*/ 7083443 w 11710163"/>
                <a:gd name="connsiteY294" fmla="*/ 9637835 h 10522083"/>
                <a:gd name="connsiteX295" fmla="*/ 10126893 w 11710163"/>
                <a:gd name="connsiteY295" fmla="*/ 9610539 h 10522083"/>
                <a:gd name="connsiteX296" fmla="*/ 11617098 w 11710163"/>
                <a:gd name="connsiteY296" fmla="*/ 10134743 h 10522083"/>
                <a:gd name="connsiteX297" fmla="*/ 11530012 w 11710163"/>
                <a:gd name="connsiteY297" fmla="*/ 9882195 h 10522083"/>
                <a:gd name="connsiteX298" fmla="*/ 11516495 w 11710163"/>
                <a:gd name="connsiteY298" fmla="*/ 9713873 h 10522083"/>
                <a:gd name="connsiteX299" fmla="*/ 11423431 w 11710163"/>
                <a:gd name="connsiteY299" fmla="*/ 9583244 h 10522083"/>
                <a:gd name="connsiteX300" fmla="*/ 11382487 w 11710163"/>
                <a:gd name="connsiteY300" fmla="*/ 9378527 h 10522083"/>
                <a:gd name="connsiteX301" fmla="*/ 11396135 w 11710163"/>
                <a:gd name="connsiteY301" fmla="*/ 9269345 h 10522083"/>
                <a:gd name="connsiteX302" fmla="*/ 11273305 w 11710163"/>
                <a:gd name="connsiteY302" fmla="*/ 9105572 h 10522083"/>
                <a:gd name="connsiteX303" fmla="*/ 11205066 w 11710163"/>
                <a:gd name="connsiteY303" fmla="*/ 8887208 h 10522083"/>
                <a:gd name="connsiteX304" fmla="*/ 11164123 w 11710163"/>
                <a:gd name="connsiteY304" fmla="*/ 8723435 h 10522083"/>
                <a:gd name="connsiteX305" fmla="*/ 10973055 w 11710163"/>
                <a:gd name="connsiteY305" fmla="*/ 8505070 h 10522083"/>
                <a:gd name="connsiteX306" fmla="*/ 10713747 w 11710163"/>
                <a:gd name="connsiteY306" fmla="*/ 8450479 h 10522083"/>
                <a:gd name="connsiteX307" fmla="*/ 10604565 w 11710163"/>
                <a:gd name="connsiteY307" fmla="*/ 8286706 h 10522083"/>
                <a:gd name="connsiteX308" fmla="*/ 10427144 w 11710163"/>
                <a:gd name="connsiteY308" fmla="*/ 8109285 h 10522083"/>
                <a:gd name="connsiteX309" fmla="*/ 10304314 w 11710163"/>
                <a:gd name="connsiteY309" fmla="*/ 8041047 h 10522083"/>
                <a:gd name="connsiteX310" fmla="*/ 10154189 w 11710163"/>
                <a:gd name="connsiteY310" fmla="*/ 7945512 h 10522083"/>
                <a:gd name="connsiteX311" fmla="*/ 9853938 w 11710163"/>
                <a:gd name="connsiteY311" fmla="*/ 7918217 h 10522083"/>
                <a:gd name="connsiteX312" fmla="*/ 9649222 w 11710163"/>
                <a:gd name="connsiteY312" fmla="*/ 7809035 h 10522083"/>
                <a:gd name="connsiteX313" fmla="*/ 9389914 w 11710163"/>
                <a:gd name="connsiteY313" fmla="*/ 7713500 h 10522083"/>
                <a:gd name="connsiteX314" fmla="*/ 9321675 w 11710163"/>
                <a:gd name="connsiteY314" fmla="*/ 7549727 h 10522083"/>
                <a:gd name="connsiteX315" fmla="*/ 9198846 w 11710163"/>
                <a:gd name="connsiteY315" fmla="*/ 7413250 h 10522083"/>
                <a:gd name="connsiteX316" fmla="*/ 8871299 w 11710163"/>
                <a:gd name="connsiteY316" fmla="*/ 7263124 h 10522083"/>
                <a:gd name="connsiteX317" fmla="*/ 8571049 w 11710163"/>
                <a:gd name="connsiteY317" fmla="*/ 7003817 h 10522083"/>
                <a:gd name="connsiteX318" fmla="*/ 8107025 w 11710163"/>
                <a:gd name="connsiteY318" fmla="*/ 6485202 h 10522083"/>
                <a:gd name="connsiteX319" fmla="*/ 7629353 w 11710163"/>
                <a:gd name="connsiteY319" fmla="*/ 6007530 h 10522083"/>
                <a:gd name="connsiteX0" fmla="*/ 7629353 w 11670229"/>
                <a:gd name="connsiteY0" fmla="*/ 6007530 h 10522083"/>
                <a:gd name="connsiteX1" fmla="*/ 7479228 w 11670229"/>
                <a:gd name="connsiteY1" fmla="*/ 5830109 h 10522083"/>
                <a:gd name="connsiteX2" fmla="*/ 7329102 w 11670229"/>
                <a:gd name="connsiteY2" fmla="*/ 5761870 h 10522083"/>
                <a:gd name="connsiteX3" fmla="*/ 7165329 w 11670229"/>
                <a:gd name="connsiteY3" fmla="*/ 5611745 h 10522083"/>
                <a:gd name="connsiteX4" fmla="*/ 6987908 w 11670229"/>
                <a:gd name="connsiteY4" fmla="*/ 5502563 h 10522083"/>
                <a:gd name="connsiteX5" fmla="*/ 6728601 w 11670229"/>
                <a:gd name="connsiteY5" fmla="*/ 5475267 h 10522083"/>
                <a:gd name="connsiteX6" fmla="*/ 6510237 w 11670229"/>
                <a:gd name="connsiteY6" fmla="*/ 5379733 h 10522083"/>
                <a:gd name="connsiteX7" fmla="*/ 6332816 w 11670229"/>
                <a:gd name="connsiteY7" fmla="*/ 5175017 h 10522083"/>
                <a:gd name="connsiteX8" fmla="*/ 6114452 w 11670229"/>
                <a:gd name="connsiteY8" fmla="*/ 5038539 h 10522083"/>
                <a:gd name="connsiteX9" fmla="*/ 6073508 w 11670229"/>
                <a:gd name="connsiteY9" fmla="*/ 4915709 h 10522083"/>
                <a:gd name="connsiteX10" fmla="*/ 5977974 w 11670229"/>
                <a:gd name="connsiteY10" fmla="*/ 4820175 h 10522083"/>
                <a:gd name="connsiteX11" fmla="*/ 5841496 w 11670229"/>
                <a:gd name="connsiteY11" fmla="*/ 4943005 h 10522083"/>
                <a:gd name="connsiteX12" fmla="*/ 5595837 w 11670229"/>
                <a:gd name="connsiteY12" fmla="*/ 4874766 h 10522083"/>
                <a:gd name="connsiteX13" fmla="*/ 5418416 w 11670229"/>
                <a:gd name="connsiteY13" fmla="*/ 4861118 h 10522083"/>
                <a:gd name="connsiteX14" fmla="*/ 5336529 w 11670229"/>
                <a:gd name="connsiteY14" fmla="*/ 4670050 h 10522083"/>
                <a:gd name="connsiteX15" fmla="*/ 5240995 w 11670229"/>
                <a:gd name="connsiteY15" fmla="*/ 4506276 h 10522083"/>
                <a:gd name="connsiteX16" fmla="*/ 5240995 w 11670229"/>
                <a:gd name="connsiteY16" fmla="*/ 4369799 h 10522083"/>
                <a:gd name="connsiteX17" fmla="*/ 5118165 w 11670229"/>
                <a:gd name="connsiteY17" fmla="*/ 4233321 h 10522083"/>
                <a:gd name="connsiteX18" fmla="*/ 4899801 w 11670229"/>
                <a:gd name="connsiteY18" fmla="*/ 4151435 h 10522083"/>
                <a:gd name="connsiteX19" fmla="*/ 4708732 w 11670229"/>
                <a:gd name="connsiteY19" fmla="*/ 4083196 h 10522083"/>
                <a:gd name="connsiteX20" fmla="*/ 4463072 w 11670229"/>
                <a:gd name="connsiteY20" fmla="*/ 4083196 h 10522083"/>
                <a:gd name="connsiteX21" fmla="*/ 4367538 w 11670229"/>
                <a:gd name="connsiteY21" fmla="*/ 3919423 h 10522083"/>
                <a:gd name="connsiteX22" fmla="*/ 4381186 w 11670229"/>
                <a:gd name="connsiteY22" fmla="*/ 3823888 h 10522083"/>
                <a:gd name="connsiteX23" fmla="*/ 4599550 w 11670229"/>
                <a:gd name="connsiteY23" fmla="*/ 3782945 h 10522083"/>
                <a:gd name="connsiteX24" fmla="*/ 4776971 w 11670229"/>
                <a:gd name="connsiteY24" fmla="*/ 3769297 h 10522083"/>
                <a:gd name="connsiteX25" fmla="*/ 4831562 w 11670229"/>
                <a:gd name="connsiteY25" fmla="*/ 3714706 h 10522083"/>
                <a:gd name="connsiteX26" fmla="*/ 4736028 w 11670229"/>
                <a:gd name="connsiteY26" fmla="*/ 3673763 h 10522083"/>
                <a:gd name="connsiteX27" fmla="*/ 4654141 w 11670229"/>
                <a:gd name="connsiteY27" fmla="*/ 3632820 h 10522083"/>
                <a:gd name="connsiteX28" fmla="*/ 4654141 w 11670229"/>
                <a:gd name="connsiteY28" fmla="*/ 3550933 h 10522083"/>
                <a:gd name="connsiteX29" fmla="*/ 4558607 w 11670229"/>
                <a:gd name="connsiteY29" fmla="*/ 3578229 h 10522083"/>
                <a:gd name="connsiteX30" fmla="*/ 4517663 w 11670229"/>
                <a:gd name="connsiteY30" fmla="*/ 3509990 h 10522083"/>
                <a:gd name="connsiteX31" fmla="*/ 4626846 w 11670229"/>
                <a:gd name="connsiteY31" fmla="*/ 3359865 h 10522083"/>
                <a:gd name="connsiteX32" fmla="*/ 4776971 w 11670229"/>
                <a:gd name="connsiteY32" fmla="*/ 3469047 h 10522083"/>
                <a:gd name="connsiteX33" fmla="*/ 4927096 w 11670229"/>
                <a:gd name="connsiteY33" fmla="*/ 3496342 h 10522083"/>
                <a:gd name="connsiteX34" fmla="*/ 5022631 w 11670229"/>
                <a:gd name="connsiteY34" fmla="*/ 3537285 h 10522083"/>
                <a:gd name="connsiteX35" fmla="*/ 5104517 w 11670229"/>
                <a:gd name="connsiteY35" fmla="*/ 3564581 h 10522083"/>
                <a:gd name="connsiteX36" fmla="*/ 5090869 w 11670229"/>
                <a:gd name="connsiteY36" fmla="*/ 3769297 h 10522083"/>
                <a:gd name="connsiteX37" fmla="*/ 5309234 w 11670229"/>
                <a:gd name="connsiteY37" fmla="*/ 3796593 h 10522083"/>
                <a:gd name="connsiteX38" fmla="*/ 5336529 w 11670229"/>
                <a:gd name="connsiteY38" fmla="*/ 3714706 h 10522083"/>
                <a:gd name="connsiteX39" fmla="*/ 5213699 w 11670229"/>
                <a:gd name="connsiteY39" fmla="*/ 3632820 h 10522083"/>
                <a:gd name="connsiteX40" fmla="*/ 5254643 w 11670229"/>
                <a:gd name="connsiteY40" fmla="*/ 3591876 h 10522083"/>
                <a:gd name="connsiteX41" fmla="*/ 5418416 w 11670229"/>
                <a:gd name="connsiteY41" fmla="*/ 3605524 h 10522083"/>
                <a:gd name="connsiteX42" fmla="*/ 5582189 w 11670229"/>
                <a:gd name="connsiteY42" fmla="*/ 3578229 h 10522083"/>
                <a:gd name="connsiteX43" fmla="*/ 5786905 w 11670229"/>
                <a:gd name="connsiteY43" fmla="*/ 3591876 h 10522083"/>
                <a:gd name="connsiteX44" fmla="*/ 5691371 w 11670229"/>
                <a:gd name="connsiteY44" fmla="*/ 3373512 h 10522083"/>
                <a:gd name="connsiteX45" fmla="*/ 5677723 w 11670229"/>
                <a:gd name="connsiteY45" fmla="*/ 3155148 h 10522083"/>
                <a:gd name="connsiteX46" fmla="*/ 5718666 w 11670229"/>
                <a:gd name="connsiteY46" fmla="*/ 3032318 h 10522083"/>
                <a:gd name="connsiteX47" fmla="*/ 5800553 w 11670229"/>
                <a:gd name="connsiteY47" fmla="*/ 3196091 h 10522083"/>
                <a:gd name="connsiteX48" fmla="*/ 5841496 w 11670229"/>
                <a:gd name="connsiteY48" fmla="*/ 3018670 h 10522083"/>
                <a:gd name="connsiteX49" fmla="*/ 6018917 w 11670229"/>
                <a:gd name="connsiteY49" fmla="*/ 2936784 h 10522083"/>
                <a:gd name="connsiteX50" fmla="*/ 6114452 w 11670229"/>
                <a:gd name="connsiteY50" fmla="*/ 2622885 h 10522083"/>
                <a:gd name="connsiteX51" fmla="*/ 6073508 w 11670229"/>
                <a:gd name="connsiteY51" fmla="*/ 2363578 h 10522083"/>
                <a:gd name="connsiteX52" fmla="*/ 6264577 w 11670229"/>
                <a:gd name="connsiteY52" fmla="*/ 2172509 h 10522083"/>
                <a:gd name="connsiteX53" fmla="*/ 6305520 w 11670229"/>
                <a:gd name="connsiteY53" fmla="*/ 2349930 h 10522083"/>
                <a:gd name="connsiteX54" fmla="*/ 6305520 w 11670229"/>
                <a:gd name="connsiteY54" fmla="*/ 2513703 h 10522083"/>
                <a:gd name="connsiteX55" fmla="*/ 6291872 w 11670229"/>
                <a:gd name="connsiteY55" fmla="*/ 2691124 h 10522083"/>
                <a:gd name="connsiteX56" fmla="*/ 6414702 w 11670229"/>
                <a:gd name="connsiteY56" fmla="*/ 2813954 h 10522083"/>
                <a:gd name="connsiteX57" fmla="*/ 6523884 w 11670229"/>
                <a:gd name="connsiteY57" fmla="*/ 2909488 h 10522083"/>
                <a:gd name="connsiteX58" fmla="*/ 6510237 w 11670229"/>
                <a:gd name="connsiteY58" fmla="*/ 2732067 h 10522083"/>
                <a:gd name="connsiteX59" fmla="*/ 6660362 w 11670229"/>
                <a:gd name="connsiteY59" fmla="*/ 2813954 h 10522083"/>
                <a:gd name="connsiteX60" fmla="*/ 6510237 w 11670229"/>
                <a:gd name="connsiteY60" fmla="*/ 2581942 h 10522083"/>
                <a:gd name="connsiteX61" fmla="*/ 6387407 w 11670229"/>
                <a:gd name="connsiteY61" fmla="*/ 2609238 h 10522083"/>
                <a:gd name="connsiteX62" fmla="*/ 6401055 w 11670229"/>
                <a:gd name="connsiteY62" fmla="*/ 2486408 h 10522083"/>
                <a:gd name="connsiteX63" fmla="*/ 6605771 w 11670229"/>
                <a:gd name="connsiteY63" fmla="*/ 2513703 h 10522083"/>
                <a:gd name="connsiteX64" fmla="*/ 6455646 w 11670229"/>
                <a:gd name="connsiteY64" fmla="*/ 2363578 h 10522083"/>
                <a:gd name="connsiteX65" fmla="*/ 6469293 w 11670229"/>
                <a:gd name="connsiteY65" fmla="*/ 2145214 h 10522083"/>
                <a:gd name="connsiteX66" fmla="*/ 6564828 w 11670229"/>
                <a:gd name="connsiteY66" fmla="*/ 1995088 h 10522083"/>
                <a:gd name="connsiteX67" fmla="*/ 6728601 w 11670229"/>
                <a:gd name="connsiteY67" fmla="*/ 2213453 h 10522083"/>
                <a:gd name="connsiteX68" fmla="*/ 6919669 w 11670229"/>
                <a:gd name="connsiteY68" fmla="*/ 2268044 h 10522083"/>
                <a:gd name="connsiteX69" fmla="*/ 7042499 w 11670229"/>
                <a:gd name="connsiteY69" fmla="*/ 2281691 h 10522083"/>
                <a:gd name="connsiteX70" fmla="*/ 6960613 w 11670229"/>
                <a:gd name="connsiteY70" fmla="*/ 2131566 h 10522083"/>
                <a:gd name="connsiteX71" fmla="*/ 6728601 w 11670229"/>
                <a:gd name="connsiteY71" fmla="*/ 2036032 h 10522083"/>
                <a:gd name="connsiteX72" fmla="*/ 6605771 w 11670229"/>
                <a:gd name="connsiteY72" fmla="*/ 1858611 h 10522083"/>
                <a:gd name="connsiteX73" fmla="*/ 6360111 w 11670229"/>
                <a:gd name="connsiteY73" fmla="*/ 1681190 h 10522083"/>
                <a:gd name="connsiteX74" fmla="*/ 6237281 w 11670229"/>
                <a:gd name="connsiteY74" fmla="*/ 1763076 h 10522083"/>
                <a:gd name="connsiteX75" fmla="*/ 6059860 w 11670229"/>
                <a:gd name="connsiteY75" fmla="*/ 1599303 h 10522083"/>
                <a:gd name="connsiteX76" fmla="*/ 5991622 w 11670229"/>
                <a:gd name="connsiteY76" fmla="*/ 1394587 h 10522083"/>
                <a:gd name="connsiteX77" fmla="*/ 5868792 w 11670229"/>
                <a:gd name="connsiteY77" fmla="*/ 1203518 h 10522083"/>
                <a:gd name="connsiteX78" fmla="*/ 5841496 w 11670229"/>
                <a:gd name="connsiteY78" fmla="*/ 1094336 h 10522083"/>
                <a:gd name="connsiteX79" fmla="*/ 5950678 w 11670229"/>
                <a:gd name="connsiteY79" fmla="*/ 1094336 h 10522083"/>
                <a:gd name="connsiteX80" fmla="*/ 6169043 w 11670229"/>
                <a:gd name="connsiteY80" fmla="*/ 1176223 h 10522083"/>
                <a:gd name="connsiteX81" fmla="*/ 6387407 w 11670229"/>
                <a:gd name="connsiteY81" fmla="*/ 1107984 h 10522083"/>
                <a:gd name="connsiteX82" fmla="*/ 6537532 w 11670229"/>
                <a:gd name="connsiteY82" fmla="*/ 971506 h 10522083"/>
                <a:gd name="connsiteX83" fmla="*/ 6619419 w 11670229"/>
                <a:gd name="connsiteY83" fmla="*/ 916915 h 10522083"/>
                <a:gd name="connsiteX84" fmla="*/ 6646714 w 11670229"/>
                <a:gd name="connsiteY84" fmla="*/ 998802 h 10522083"/>
                <a:gd name="connsiteX85" fmla="*/ 6605771 w 11670229"/>
                <a:gd name="connsiteY85" fmla="*/ 1094336 h 10522083"/>
                <a:gd name="connsiteX86" fmla="*/ 6769544 w 11670229"/>
                <a:gd name="connsiteY86" fmla="*/ 1217166 h 10522083"/>
                <a:gd name="connsiteX87" fmla="*/ 6919669 w 11670229"/>
                <a:gd name="connsiteY87" fmla="*/ 1148927 h 10522083"/>
                <a:gd name="connsiteX88" fmla="*/ 7056147 w 11670229"/>
                <a:gd name="connsiteY88" fmla="*/ 1135279 h 10522083"/>
                <a:gd name="connsiteX89" fmla="*/ 7069795 w 11670229"/>
                <a:gd name="connsiteY89" fmla="*/ 957859 h 10522083"/>
                <a:gd name="connsiteX90" fmla="*/ 6919669 w 11670229"/>
                <a:gd name="connsiteY90" fmla="*/ 957859 h 10522083"/>
                <a:gd name="connsiteX91" fmla="*/ 6769544 w 11670229"/>
                <a:gd name="connsiteY91" fmla="*/ 1012450 h 10522083"/>
                <a:gd name="connsiteX92" fmla="*/ 6769544 w 11670229"/>
                <a:gd name="connsiteY92" fmla="*/ 835029 h 10522083"/>
                <a:gd name="connsiteX93" fmla="*/ 6946965 w 11670229"/>
                <a:gd name="connsiteY93" fmla="*/ 739494 h 10522083"/>
                <a:gd name="connsiteX94" fmla="*/ 7288159 w 11670229"/>
                <a:gd name="connsiteY94" fmla="*/ 684903 h 10522083"/>
                <a:gd name="connsiteX95" fmla="*/ 7465580 w 11670229"/>
                <a:gd name="connsiteY95" fmla="*/ 521130 h 10522083"/>
                <a:gd name="connsiteX96" fmla="*/ 7602057 w 11670229"/>
                <a:gd name="connsiteY96" fmla="*/ 425596 h 10522083"/>
                <a:gd name="connsiteX97" fmla="*/ 7820422 w 11670229"/>
                <a:gd name="connsiteY97" fmla="*/ 425596 h 10522083"/>
                <a:gd name="connsiteX98" fmla="*/ 7943252 w 11670229"/>
                <a:gd name="connsiteY98" fmla="*/ 289118 h 10522083"/>
                <a:gd name="connsiteX99" fmla="*/ 8161616 w 11670229"/>
                <a:gd name="connsiteY99" fmla="*/ 234527 h 10522083"/>
                <a:gd name="connsiteX100" fmla="*/ 7970547 w 11670229"/>
                <a:gd name="connsiteY100" fmla="*/ 138993 h 10522083"/>
                <a:gd name="connsiteX101" fmla="*/ 7834069 w 11670229"/>
                <a:gd name="connsiteY101" fmla="*/ 43459 h 10522083"/>
                <a:gd name="connsiteX102" fmla="*/ 7397341 w 11670229"/>
                <a:gd name="connsiteY102" fmla="*/ 2515 h 10522083"/>
                <a:gd name="connsiteX103" fmla="*/ 7410989 w 11670229"/>
                <a:gd name="connsiteY103" fmla="*/ 111697 h 10522083"/>
                <a:gd name="connsiteX104" fmla="*/ 7288159 w 11670229"/>
                <a:gd name="connsiteY104" fmla="*/ 152641 h 10522083"/>
                <a:gd name="connsiteX105" fmla="*/ 7110738 w 11670229"/>
                <a:gd name="connsiteY105" fmla="*/ 207232 h 10522083"/>
                <a:gd name="connsiteX106" fmla="*/ 6919669 w 11670229"/>
                <a:gd name="connsiteY106" fmla="*/ 248175 h 10522083"/>
                <a:gd name="connsiteX107" fmla="*/ 6919669 w 11670229"/>
                <a:gd name="connsiteY107" fmla="*/ 152641 h 10522083"/>
                <a:gd name="connsiteX108" fmla="*/ 7028852 w 11670229"/>
                <a:gd name="connsiteY108" fmla="*/ 84402 h 10522083"/>
                <a:gd name="connsiteX109" fmla="*/ 7028852 w 11670229"/>
                <a:gd name="connsiteY109" fmla="*/ 29811 h 10522083"/>
                <a:gd name="connsiteX110" fmla="*/ 6851431 w 11670229"/>
                <a:gd name="connsiteY110" fmla="*/ 98050 h 10522083"/>
                <a:gd name="connsiteX111" fmla="*/ 6810487 w 11670229"/>
                <a:gd name="connsiteY111" fmla="*/ 166288 h 10522083"/>
                <a:gd name="connsiteX112" fmla="*/ 6796840 w 11670229"/>
                <a:gd name="connsiteY112" fmla="*/ 261823 h 10522083"/>
                <a:gd name="connsiteX113" fmla="*/ 6701305 w 11670229"/>
                <a:gd name="connsiteY113" fmla="*/ 248175 h 10522083"/>
                <a:gd name="connsiteX114" fmla="*/ 6605771 w 11670229"/>
                <a:gd name="connsiteY114" fmla="*/ 248175 h 10522083"/>
                <a:gd name="connsiteX115" fmla="*/ 6455646 w 11670229"/>
                <a:gd name="connsiteY115" fmla="*/ 357357 h 10522083"/>
                <a:gd name="connsiteX116" fmla="*/ 6428350 w 11670229"/>
                <a:gd name="connsiteY116" fmla="*/ 357357 h 10522083"/>
                <a:gd name="connsiteX117" fmla="*/ 6373759 w 11670229"/>
                <a:gd name="connsiteY117" fmla="*/ 302766 h 10522083"/>
                <a:gd name="connsiteX118" fmla="*/ 6169043 w 11670229"/>
                <a:gd name="connsiteY118" fmla="*/ 330062 h 10522083"/>
                <a:gd name="connsiteX119" fmla="*/ 5977974 w 11670229"/>
                <a:gd name="connsiteY119" fmla="*/ 330062 h 10522083"/>
                <a:gd name="connsiteX120" fmla="*/ 5923383 w 11670229"/>
                <a:gd name="connsiteY120" fmla="*/ 371005 h 10522083"/>
                <a:gd name="connsiteX121" fmla="*/ 5650428 w 11670229"/>
                <a:gd name="connsiteY121" fmla="*/ 316414 h 10522083"/>
                <a:gd name="connsiteX122" fmla="*/ 5445711 w 11670229"/>
                <a:gd name="connsiteY122" fmla="*/ 493835 h 10522083"/>
                <a:gd name="connsiteX123" fmla="*/ 5432063 w 11670229"/>
                <a:gd name="connsiteY123" fmla="*/ 657608 h 10522083"/>
                <a:gd name="connsiteX124" fmla="*/ 5295586 w 11670229"/>
                <a:gd name="connsiteY124" fmla="*/ 712199 h 10522083"/>
                <a:gd name="connsiteX125" fmla="*/ 5281938 w 11670229"/>
                <a:gd name="connsiteY125" fmla="*/ 603017 h 10522083"/>
                <a:gd name="connsiteX126" fmla="*/ 5063574 w 11670229"/>
                <a:gd name="connsiteY126" fmla="*/ 725847 h 10522083"/>
                <a:gd name="connsiteX127" fmla="*/ 4940744 w 11670229"/>
                <a:gd name="connsiteY127" fmla="*/ 794085 h 10522083"/>
                <a:gd name="connsiteX128" fmla="*/ 4790619 w 11670229"/>
                <a:gd name="connsiteY128" fmla="*/ 794085 h 10522083"/>
                <a:gd name="connsiteX129" fmla="*/ 4790619 w 11670229"/>
                <a:gd name="connsiteY129" fmla="*/ 944211 h 10522083"/>
                <a:gd name="connsiteX130" fmla="*/ 4722380 w 11670229"/>
                <a:gd name="connsiteY130" fmla="*/ 1094336 h 10522083"/>
                <a:gd name="connsiteX131" fmla="*/ 4626846 w 11670229"/>
                <a:gd name="connsiteY131" fmla="*/ 1176223 h 10522083"/>
                <a:gd name="connsiteX132" fmla="*/ 4599550 w 11670229"/>
                <a:gd name="connsiteY132" fmla="*/ 1107984 h 10522083"/>
                <a:gd name="connsiteX133" fmla="*/ 4681437 w 11670229"/>
                <a:gd name="connsiteY133" fmla="*/ 998802 h 10522083"/>
                <a:gd name="connsiteX134" fmla="*/ 4585902 w 11670229"/>
                <a:gd name="connsiteY134" fmla="*/ 944211 h 10522083"/>
                <a:gd name="connsiteX135" fmla="*/ 4531311 w 11670229"/>
                <a:gd name="connsiteY135" fmla="*/ 848676 h 10522083"/>
                <a:gd name="connsiteX136" fmla="*/ 4381186 w 11670229"/>
                <a:gd name="connsiteY136" fmla="*/ 957859 h 10522083"/>
                <a:gd name="connsiteX137" fmla="*/ 4244708 w 11670229"/>
                <a:gd name="connsiteY137" fmla="*/ 957859 h 10522083"/>
                <a:gd name="connsiteX138" fmla="*/ 4135526 w 11670229"/>
                <a:gd name="connsiteY138" fmla="*/ 1053393 h 10522083"/>
                <a:gd name="connsiteX139" fmla="*/ 4039992 w 11670229"/>
                <a:gd name="connsiteY139" fmla="*/ 1148927 h 10522083"/>
                <a:gd name="connsiteX140" fmla="*/ 3971753 w 11670229"/>
                <a:gd name="connsiteY140" fmla="*/ 1203518 h 10522083"/>
                <a:gd name="connsiteX141" fmla="*/ 3958105 w 11670229"/>
                <a:gd name="connsiteY141" fmla="*/ 1094336 h 10522083"/>
                <a:gd name="connsiteX142" fmla="*/ 3794332 w 11670229"/>
                <a:gd name="connsiteY142" fmla="*/ 1107984 h 10522083"/>
                <a:gd name="connsiteX143" fmla="*/ 3589616 w 11670229"/>
                <a:gd name="connsiteY143" fmla="*/ 1107984 h 10522083"/>
                <a:gd name="connsiteX144" fmla="*/ 3357604 w 11670229"/>
                <a:gd name="connsiteY144" fmla="*/ 1121632 h 10522083"/>
                <a:gd name="connsiteX145" fmla="*/ 3180183 w 11670229"/>
                <a:gd name="connsiteY145" fmla="*/ 1203518 h 10522083"/>
                <a:gd name="connsiteX146" fmla="*/ 3111944 w 11670229"/>
                <a:gd name="connsiteY146" fmla="*/ 1326348 h 10522083"/>
                <a:gd name="connsiteX147" fmla="*/ 3016410 w 11670229"/>
                <a:gd name="connsiteY147" fmla="*/ 1408235 h 10522083"/>
                <a:gd name="connsiteX148" fmla="*/ 2866284 w 11670229"/>
                <a:gd name="connsiteY148" fmla="*/ 1326348 h 10522083"/>
                <a:gd name="connsiteX149" fmla="*/ 2838989 w 11670229"/>
                <a:gd name="connsiteY149" fmla="*/ 1148927 h 10522083"/>
                <a:gd name="connsiteX150" fmla="*/ 2716159 w 11670229"/>
                <a:gd name="connsiteY150" fmla="*/ 971506 h 10522083"/>
                <a:gd name="connsiteX151" fmla="*/ 2675216 w 11670229"/>
                <a:gd name="connsiteY151" fmla="*/ 1121632 h 10522083"/>
                <a:gd name="connsiteX152" fmla="*/ 2702511 w 11670229"/>
                <a:gd name="connsiteY152" fmla="*/ 1285405 h 10522083"/>
                <a:gd name="connsiteX153" fmla="*/ 2743455 w 11670229"/>
                <a:gd name="connsiteY153" fmla="*/ 1490121 h 10522083"/>
                <a:gd name="connsiteX154" fmla="*/ 2784398 w 11670229"/>
                <a:gd name="connsiteY154" fmla="*/ 1612951 h 10522083"/>
                <a:gd name="connsiteX155" fmla="*/ 2770750 w 11670229"/>
                <a:gd name="connsiteY155" fmla="*/ 1708485 h 10522083"/>
                <a:gd name="connsiteX156" fmla="*/ 2593329 w 11670229"/>
                <a:gd name="connsiteY156" fmla="*/ 1844963 h 10522083"/>
                <a:gd name="connsiteX157" fmla="*/ 2402260 w 11670229"/>
                <a:gd name="connsiteY157" fmla="*/ 1940497 h 10522083"/>
                <a:gd name="connsiteX158" fmla="*/ 2470499 w 11670229"/>
                <a:gd name="connsiteY158" fmla="*/ 1817667 h 10522083"/>
                <a:gd name="connsiteX159" fmla="*/ 2634272 w 11670229"/>
                <a:gd name="connsiteY159" fmla="*/ 1694838 h 10522083"/>
                <a:gd name="connsiteX160" fmla="*/ 2634272 w 11670229"/>
                <a:gd name="connsiteY160" fmla="*/ 1544712 h 10522083"/>
                <a:gd name="connsiteX161" fmla="*/ 2593329 w 11670229"/>
                <a:gd name="connsiteY161" fmla="*/ 1312700 h 10522083"/>
                <a:gd name="connsiteX162" fmla="*/ 2538738 w 11670229"/>
                <a:gd name="connsiteY162" fmla="*/ 1312700 h 10522083"/>
                <a:gd name="connsiteX163" fmla="*/ 2456852 w 11670229"/>
                <a:gd name="connsiteY163" fmla="*/ 1421882 h 10522083"/>
                <a:gd name="connsiteX164" fmla="*/ 2361317 w 11670229"/>
                <a:gd name="connsiteY164" fmla="*/ 1490121 h 10522083"/>
                <a:gd name="connsiteX165" fmla="*/ 2456852 w 11670229"/>
                <a:gd name="connsiteY165" fmla="*/ 1585656 h 10522083"/>
                <a:gd name="connsiteX166" fmla="*/ 2320374 w 11670229"/>
                <a:gd name="connsiteY166" fmla="*/ 1722133 h 10522083"/>
                <a:gd name="connsiteX167" fmla="*/ 2156601 w 11670229"/>
                <a:gd name="connsiteY167" fmla="*/ 1735781 h 10522083"/>
                <a:gd name="connsiteX168" fmla="*/ 2074714 w 11670229"/>
                <a:gd name="connsiteY168" fmla="*/ 1804020 h 10522083"/>
                <a:gd name="connsiteX169" fmla="*/ 2033771 w 11670229"/>
                <a:gd name="connsiteY169" fmla="*/ 1913202 h 10522083"/>
                <a:gd name="connsiteX170" fmla="*/ 1924589 w 11670229"/>
                <a:gd name="connsiteY170" fmla="*/ 1872259 h 10522083"/>
                <a:gd name="connsiteX171" fmla="*/ 1774463 w 11670229"/>
                <a:gd name="connsiteY171" fmla="*/ 1913202 h 10522083"/>
                <a:gd name="connsiteX172" fmla="*/ 1624338 w 11670229"/>
                <a:gd name="connsiteY172" fmla="*/ 1913202 h 10522083"/>
                <a:gd name="connsiteX173" fmla="*/ 1556099 w 11670229"/>
                <a:gd name="connsiteY173" fmla="*/ 1831315 h 10522083"/>
                <a:gd name="connsiteX174" fmla="*/ 1419622 w 11670229"/>
                <a:gd name="connsiteY174" fmla="*/ 1722133 h 10522083"/>
                <a:gd name="connsiteX175" fmla="*/ 1337735 w 11670229"/>
                <a:gd name="connsiteY175" fmla="*/ 1776724 h 10522083"/>
                <a:gd name="connsiteX176" fmla="*/ 1255849 w 11670229"/>
                <a:gd name="connsiteY176" fmla="*/ 1612951 h 10522083"/>
                <a:gd name="connsiteX177" fmla="*/ 1092075 w 11670229"/>
                <a:gd name="connsiteY177" fmla="*/ 1612951 h 10522083"/>
                <a:gd name="connsiteX178" fmla="*/ 1119371 w 11670229"/>
                <a:gd name="connsiteY178" fmla="*/ 1694838 h 10522083"/>
                <a:gd name="connsiteX179" fmla="*/ 1078428 w 11670229"/>
                <a:gd name="connsiteY179" fmla="*/ 1790372 h 10522083"/>
                <a:gd name="connsiteX180" fmla="*/ 1051132 w 11670229"/>
                <a:gd name="connsiteY180" fmla="*/ 1844963 h 10522083"/>
                <a:gd name="connsiteX181" fmla="*/ 914655 w 11670229"/>
                <a:gd name="connsiteY181" fmla="*/ 1735781 h 10522083"/>
                <a:gd name="connsiteX182" fmla="*/ 819120 w 11670229"/>
                <a:gd name="connsiteY182" fmla="*/ 1694838 h 10522083"/>
                <a:gd name="connsiteX183" fmla="*/ 655347 w 11670229"/>
                <a:gd name="connsiteY183" fmla="*/ 1708485 h 10522083"/>
                <a:gd name="connsiteX184" fmla="*/ 628052 w 11670229"/>
                <a:gd name="connsiteY184" fmla="*/ 1817667 h 10522083"/>
                <a:gd name="connsiteX185" fmla="*/ 737234 w 11670229"/>
                <a:gd name="connsiteY185" fmla="*/ 1885906 h 10522083"/>
                <a:gd name="connsiteX186" fmla="*/ 764529 w 11670229"/>
                <a:gd name="connsiteY186" fmla="*/ 2022384 h 10522083"/>
                <a:gd name="connsiteX187" fmla="*/ 969246 w 11670229"/>
                <a:gd name="connsiteY187" fmla="*/ 2104270 h 10522083"/>
                <a:gd name="connsiteX188" fmla="*/ 928302 w 11670229"/>
                <a:gd name="connsiteY188" fmla="*/ 1954145 h 10522083"/>
                <a:gd name="connsiteX189" fmla="*/ 1010189 w 11670229"/>
                <a:gd name="connsiteY189" fmla="*/ 1967793 h 10522083"/>
                <a:gd name="connsiteX190" fmla="*/ 1078428 w 11670229"/>
                <a:gd name="connsiteY190" fmla="*/ 2076975 h 10522083"/>
                <a:gd name="connsiteX191" fmla="*/ 1160314 w 11670229"/>
                <a:gd name="connsiteY191" fmla="*/ 2336282 h 10522083"/>
                <a:gd name="connsiteX192" fmla="*/ 1269496 w 11670229"/>
                <a:gd name="connsiteY192" fmla="*/ 2295339 h 10522083"/>
                <a:gd name="connsiteX193" fmla="*/ 1228553 w 11670229"/>
                <a:gd name="connsiteY193" fmla="*/ 2104270 h 10522083"/>
                <a:gd name="connsiteX194" fmla="*/ 1324087 w 11670229"/>
                <a:gd name="connsiteY194" fmla="*/ 2131566 h 10522083"/>
                <a:gd name="connsiteX195" fmla="*/ 1515156 w 11670229"/>
                <a:gd name="connsiteY195" fmla="*/ 2254396 h 10522083"/>
                <a:gd name="connsiteX196" fmla="*/ 1583395 w 11670229"/>
                <a:gd name="connsiteY196" fmla="*/ 2349930 h 10522083"/>
                <a:gd name="connsiteX197" fmla="*/ 1597043 w 11670229"/>
                <a:gd name="connsiteY197" fmla="*/ 2363578 h 10522083"/>
                <a:gd name="connsiteX198" fmla="*/ 1747168 w 11670229"/>
                <a:gd name="connsiteY198" fmla="*/ 2268044 h 10522083"/>
                <a:gd name="connsiteX199" fmla="*/ 1651634 w 11670229"/>
                <a:gd name="connsiteY199" fmla="*/ 2568294 h 10522083"/>
                <a:gd name="connsiteX200" fmla="*/ 1883646 w 11670229"/>
                <a:gd name="connsiteY200" fmla="*/ 2336282 h 10522083"/>
                <a:gd name="connsiteX201" fmla="*/ 1883646 w 11670229"/>
                <a:gd name="connsiteY201" fmla="*/ 2199805 h 10522083"/>
                <a:gd name="connsiteX202" fmla="*/ 1951884 w 11670229"/>
                <a:gd name="connsiteY202" fmla="*/ 2268044 h 10522083"/>
                <a:gd name="connsiteX203" fmla="*/ 1897293 w 11670229"/>
                <a:gd name="connsiteY203" fmla="*/ 2459112 h 10522083"/>
                <a:gd name="connsiteX204" fmla="*/ 1692577 w 11670229"/>
                <a:gd name="connsiteY204" fmla="*/ 2622885 h 10522083"/>
                <a:gd name="connsiteX205" fmla="*/ 1692577 w 11670229"/>
                <a:gd name="connsiteY205" fmla="*/ 2691124 h 10522083"/>
                <a:gd name="connsiteX206" fmla="*/ 1897293 w 11670229"/>
                <a:gd name="connsiteY206" fmla="*/ 2581942 h 10522083"/>
                <a:gd name="connsiteX207" fmla="*/ 1842702 w 11670229"/>
                <a:gd name="connsiteY207" fmla="*/ 2745715 h 10522083"/>
                <a:gd name="connsiteX208" fmla="*/ 1965532 w 11670229"/>
                <a:gd name="connsiteY208" fmla="*/ 2677476 h 10522083"/>
                <a:gd name="connsiteX209" fmla="*/ 1979180 w 11670229"/>
                <a:gd name="connsiteY209" fmla="*/ 2786659 h 10522083"/>
                <a:gd name="connsiteX210" fmla="*/ 2115657 w 11670229"/>
                <a:gd name="connsiteY210" fmla="*/ 2786659 h 10522083"/>
                <a:gd name="connsiteX211" fmla="*/ 2265783 w 11670229"/>
                <a:gd name="connsiteY211" fmla="*/ 2991375 h 10522083"/>
                <a:gd name="connsiteX212" fmla="*/ 2320374 w 11670229"/>
                <a:gd name="connsiteY212" fmla="*/ 3155148 h 10522083"/>
                <a:gd name="connsiteX213" fmla="*/ 2197544 w 11670229"/>
                <a:gd name="connsiteY213" fmla="*/ 3277978 h 10522083"/>
                <a:gd name="connsiteX214" fmla="*/ 2156601 w 11670229"/>
                <a:gd name="connsiteY214" fmla="*/ 3373512 h 10522083"/>
                <a:gd name="connsiteX215" fmla="*/ 2265783 w 11670229"/>
                <a:gd name="connsiteY215" fmla="*/ 3414456 h 10522083"/>
                <a:gd name="connsiteX216" fmla="*/ 2388613 w 11670229"/>
                <a:gd name="connsiteY216" fmla="*/ 3373512 h 10522083"/>
                <a:gd name="connsiteX217" fmla="*/ 2415908 w 11670229"/>
                <a:gd name="connsiteY217" fmla="*/ 3482694 h 10522083"/>
                <a:gd name="connsiteX218" fmla="*/ 2538738 w 11670229"/>
                <a:gd name="connsiteY218" fmla="*/ 3482694 h 10522083"/>
                <a:gd name="connsiteX219" fmla="*/ 2634272 w 11670229"/>
                <a:gd name="connsiteY219" fmla="*/ 3578229 h 10522083"/>
                <a:gd name="connsiteX220" fmla="*/ 2743455 w 11670229"/>
                <a:gd name="connsiteY220" fmla="*/ 3632820 h 10522083"/>
                <a:gd name="connsiteX221" fmla="*/ 2798046 w 11670229"/>
                <a:gd name="connsiteY221" fmla="*/ 3605524 h 10522083"/>
                <a:gd name="connsiteX222" fmla="*/ 2729807 w 11670229"/>
                <a:gd name="connsiteY222" fmla="*/ 3550933 h 10522083"/>
                <a:gd name="connsiteX223" fmla="*/ 2552386 w 11670229"/>
                <a:gd name="connsiteY223" fmla="*/ 3346217 h 10522083"/>
                <a:gd name="connsiteX224" fmla="*/ 2320374 w 11670229"/>
                <a:gd name="connsiteY224" fmla="*/ 2895841 h 10522083"/>
                <a:gd name="connsiteX225" fmla="*/ 2170249 w 11670229"/>
                <a:gd name="connsiteY225" fmla="*/ 2636533 h 10522083"/>
                <a:gd name="connsiteX226" fmla="*/ 2074714 w 11670229"/>
                <a:gd name="connsiteY226" fmla="*/ 2459112 h 10522083"/>
                <a:gd name="connsiteX227" fmla="*/ 2047419 w 11670229"/>
                <a:gd name="connsiteY227" fmla="*/ 2295339 h 10522083"/>
                <a:gd name="connsiteX228" fmla="*/ 2047419 w 11670229"/>
                <a:gd name="connsiteY228" fmla="*/ 2186157 h 10522083"/>
                <a:gd name="connsiteX229" fmla="*/ 1992828 w 11670229"/>
                <a:gd name="connsiteY229" fmla="*/ 2131566 h 10522083"/>
                <a:gd name="connsiteX230" fmla="*/ 2088362 w 11670229"/>
                <a:gd name="connsiteY230" fmla="*/ 2063327 h 10522083"/>
                <a:gd name="connsiteX231" fmla="*/ 2129305 w 11670229"/>
                <a:gd name="connsiteY231" fmla="*/ 2213453 h 10522083"/>
                <a:gd name="connsiteX232" fmla="*/ 2211192 w 11670229"/>
                <a:gd name="connsiteY232" fmla="*/ 2431817 h 10522083"/>
                <a:gd name="connsiteX233" fmla="*/ 2306726 w 11670229"/>
                <a:gd name="connsiteY233" fmla="*/ 2732067 h 10522083"/>
                <a:gd name="connsiteX234" fmla="*/ 2702511 w 11670229"/>
                <a:gd name="connsiteY234" fmla="*/ 3359865 h 10522083"/>
                <a:gd name="connsiteX235" fmla="*/ 2948171 w 11670229"/>
                <a:gd name="connsiteY235" fmla="*/ 3550933 h 10522083"/>
                <a:gd name="connsiteX236" fmla="*/ 3152887 w 11670229"/>
                <a:gd name="connsiteY236" fmla="*/ 3550933 h 10522083"/>
                <a:gd name="connsiteX237" fmla="*/ 3248422 w 11670229"/>
                <a:gd name="connsiteY237" fmla="*/ 3359865 h 10522083"/>
                <a:gd name="connsiteX238" fmla="*/ 3384899 w 11670229"/>
                <a:gd name="connsiteY238" fmla="*/ 3237035 h 10522083"/>
                <a:gd name="connsiteX239" fmla="*/ 3453138 w 11670229"/>
                <a:gd name="connsiteY239" fmla="*/ 3264330 h 10522083"/>
                <a:gd name="connsiteX240" fmla="*/ 3398547 w 11670229"/>
                <a:gd name="connsiteY240" fmla="*/ 3414456 h 10522083"/>
                <a:gd name="connsiteX241" fmla="*/ 3548672 w 11670229"/>
                <a:gd name="connsiteY241" fmla="*/ 3455399 h 10522083"/>
                <a:gd name="connsiteX242" fmla="*/ 3780684 w 11670229"/>
                <a:gd name="connsiteY242" fmla="*/ 3332569 h 10522083"/>
                <a:gd name="connsiteX243" fmla="*/ 3999049 w 11670229"/>
                <a:gd name="connsiteY243" fmla="*/ 3305273 h 10522083"/>
                <a:gd name="connsiteX244" fmla="*/ 4190117 w 11670229"/>
                <a:gd name="connsiteY244" fmla="*/ 3359865 h 10522083"/>
                <a:gd name="connsiteX245" fmla="*/ 4340243 w 11670229"/>
                <a:gd name="connsiteY245" fmla="*/ 3373512 h 10522083"/>
                <a:gd name="connsiteX246" fmla="*/ 4435777 w 11670229"/>
                <a:gd name="connsiteY246" fmla="*/ 3400808 h 10522083"/>
                <a:gd name="connsiteX247" fmla="*/ 4435777 w 11670229"/>
                <a:gd name="connsiteY247" fmla="*/ 3509990 h 10522083"/>
                <a:gd name="connsiteX248" fmla="*/ 4353890 w 11670229"/>
                <a:gd name="connsiteY248" fmla="*/ 3673763 h 10522083"/>
                <a:gd name="connsiteX249" fmla="*/ 4326595 w 11670229"/>
                <a:gd name="connsiteY249" fmla="*/ 3564581 h 10522083"/>
                <a:gd name="connsiteX250" fmla="*/ 4162822 w 11670229"/>
                <a:gd name="connsiteY250" fmla="*/ 3619172 h 10522083"/>
                <a:gd name="connsiteX251" fmla="*/ 4108231 w 11670229"/>
                <a:gd name="connsiteY251" fmla="*/ 3728354 h 10522083"/>
                <a:gd name="connsiteX252" fmla="*/ 4108231 w 11670229"/>
                <a:gd name="connsiteY252" fmla="*/ 3864832 h 10522083"/>
                <a:gd name="connsiteX253" fmla="*/ 4149174 w 11670229"/>
                <a:gd name="connsiteY253" fmla="*/ 4083196 h 10522083"/>
                <a:gd name="connsiteX254" fmla="*/ 3958105 w 11670229"/>
                <a:gd name="connsiteY254" fmla="*/ 4096844 h 10522083"/>
                <a:gd name="connsiteX255" fmla="*/ 3821628 w 11670229"/>
                <a:gd name="connsiteY255" fmla="*/ 4151435 h 10522083"/>
                <a:gd name="connsiteX256" fmla="*/ 3548672 w 11670229"/>
                <a:gd name="connsiteY256" fmla="*/ 4124139 h 10522083"/>
                <a:gd name="connsiteX257" fmla="*/ 3275717 w 11670229"/>
                <a:gd name="connsiteY257" fmla="*/ 4137787 h 10522083"/>
                <a:gd name="connsiteX258" fmla="*/ 3207478 w 11670229"/>
                <a:gd name="connsiteY258" fmla="*/ 4042253 h 10522083"/>
                <a:gd name="connsiteX259" fmla="*/ 2961819 w 11670229"/>
                <a:gd name="connsiteY259" fmla="*/ 3878479 h 10522083"/>
                <a:gd name="connsiteX260" fmla="*/ 2716159 w 11670229"/>
                <a:gd name="connsiteY260" fmla="*/ 3946718 h 10522083"/>
                <a:gd name="connsiteX261" fmla="*/ 2716159 w 11670229"/>
                <a:gd name="connsiteY261" fmla="*/ 4096844 h 10522083"/>
                <a:gd name="connsiteX262" fmla="*/ 2620625 w 11670229"/>
                <a:gd name="connsiteY262" fmla="*/ 4246969 h 10522083"/>
                <a:gd name="connsiteX263" fmla="*/ 2525090 w 11670229"/>
                <a:gd name="connsiteY263" fmla="*/ 4178730 h 10522083"/>
                <a:gd name="connsiteX264" fmla="*/ 2402260 w 11670229"/>
                <a:gd name="connsiteY264" fmla="*/ 4274265 h 10522083"/>
                <a:gd name="connsiteX265" fmla="*/ 2347669 w 11670229"/>
                <a:gd name="connsiteY265" fmla="*/ 4369799 h 10522083"/>
                <a:gd name="connsiteX266" fmla="*/ 2238487 w 11670229"/>
                <a:gd name="connsiteY266" fmla="*/ 4438038 h 10522083"/>
                <a:gd name="connsiteX267" fmla="*/ 2088362 w 11670229"/>
                <a:gd name="connsiteY267" fmla="*/ 4356151 h 10522083"/>
                <a:gd name="connsiteX268" fmla="*/ 1910941 w 11670229"/>
                <a:gd name="connsiteY268" fmla="*/ 4424390 h 10522083"/>
                <a:gd name="connsiteX269" fmla="*/ 1474213 w 11670229"/>
                <a:gd name="connsiteY269" fmla="*/ 4547220 h 10522083"/>
                <a:gd name="connsiteX270" fmla="*/ 1351383 w 11670229"/>
                <a:gd name="connsiteY270" fmla="*/ 4642754 h 10522083"/>
                <a:gd name="connsiteX271" fmla="*/ 1269496 w 11670229"/>
                <a:gd name="connsiteY271" fmla="*/ 4874766 h 10522083"/>
                <a:gd name="connsiteX272" fmla="*/ 1119371 w 11670229"/>
                <a:gd name="connsiteY272" fmla="*/ 4970300 h 10522083"/>
                <a:gd name="connsiteX273" fmla="*/ 1105723 w 11670229"/>
                <a:gd name="connsiteY273" fmla="*/ 5065835 h 10522083"/>
                <a:gd name="connsiteX274" fmla="*/ 982893 w 11670229"/>
                <a:gd name="connsiteY274" fmla="*/ 4997596 h 10522083"/>
                <a:gd name="connsiteX275" fmla="*/ 887359 w 11670229"/>
                <a:gd name="connsiteY275" fmla="*/ 5065835 h 10522083"/>
                <a:gd name="connsiteX276" fmla="*/ 778177 w 11670229"/>
                <a:gd name="connsiteY276" fmla="*/ 5202312 h 10522083"/>
                <a:gd name="connsiteX277" fmla="*/ 628052 w 11670229"/>
                <a:gd name="connsiteY277" fmla="*/ 5147721 h 10522083"/>
                <a:gd name="connsiteX278" fmla="*/ 450631 w 11670229"/>
                <a:gd name="connsiteY278" fmla="*/ 5120426 h 10522083"/>
                <a:gd name="connsiteX279" fmla="*/ 273210 w 11670229"/>
                <a:gd name="connsiteY279" fmla="*/ 5011244 h 10522083"/>
                <a:gd name="connsiteX280" fmla="*/ 177675 w 11670229"/>
                <a:gd name="connsiteY280" fmla="*/ 4929357 h 10522083"/>
                <a:gd name="connsiteX281" fmla="*/ 82141 w 11670229"/>
                <a:gd name="connsiteY281" fmla="*/ 4929357 h 10522083"/>
                <a:gd name="connsiteX282" fmla="*/ 41198 w 11670229"/>
                <a:gd name="connsiteY282" fmla="*/ 4943005 h 10522083"/>
                <a:gd name="connsiteX283" fmla="*/ 27550 w 11670229"/>
                <a:gd name="connsiteY283" fmla="*/ 4956653 h 10522083"/>
                <a:gd name="connsiteX284" fmla="*/ 27550 w 11670229"/>
                <a:gd name="connsiteY284" fmla="*/ 5229608 h 10522083"/>
                <a:gd name="connsiteX285" fmla="*/ 27550 w 11670229"/>
                <a:gd name="connsiteY285" fmla="*/ 7072056 h 10522083"/>
                <a:gd name="connsiteX286" fmla="*/ 27550 w 11670229"/>
                <a:gd name="connsiteY286" fmla="*/ 7740796 h 10522083"/>
                <a:gd name="connsiteX287" fmla="*/ 255 w 11670229"/>
                <a:gd name="connsiteY287" fmla="*/ 9119220 h 10522083"/>
                <a:gd name="connsiteX288" fmla="*/ 13902 w 11670229"/>
                <a:gd name="connsiteY288" fmla="*/ 9610539 h 10522083"/>
                <a:gd name="connsiteX289" fmla="*/ 13902 w 11670229"/>
                <a:gd name="connsiteY289" fmla="*/ 9733369 h 10522083"/>
                <a:gd name="connsiteX290" fmla="*/ 17281 w 11670229"/>
                <a:gd name="connsiteY290" fmla="*/ 10500503 h 10522083"/>
                <a:gd name="connsiteX291" fmla="*/ 566052 w 11670229"/>
                <a:gd name="connsiteY291" fmla="*/ 10522080 h 10522083"/>
                <a:gd name="connsiteX292" fmla="*/ 1694266 w 11670229"/>
                <a:gd name="connsiteY292" fmla="*/ 10502063 h 10522083"/>
                <a:gd name="connsiteX293" fmla="*/ 5172755 w 11670229"/>
                <a:gd name="connsiteY293" fmla="*/ 10500503 h 10522083"/>
                <a:gd name="connsiteX294" fmla="*/ 7083443 w 11670229"/>
                <a:gd name="connsiteY294" fmla="*/ 9637835 h 10522083"/>
                <a:gd name="connsiteX295" fmla="*/ 10126893 w 11670229"/>
                <a:gd name="connsiteY295" fmla="*/ 9610539 h 10522083"/>
                <a:gd name="connsiteX296" fmla="*/ 11547429 w 11670229"/>
                <a:gd name="connsiteY296" fmla="*/ 10483086 h 10522083"/>
                <a:gd name="connsiteX297" fmla="*/ 11617098 w 11670229"/>
                <a:gd name="connsiteY297" fmla="*/ 10134743 h 10522083"/>
                <a:gd name="connsiteX298" fmla="*/ 11530012 w 11670229"/>
                <a:gd name="connsiteY298" fmla="*/ 9882195 h 10522083"/>
                <a:gd name="connsiteX299" fmla="*/ 11516495 w 11670229"/>
                <a:gd name="connsiteY299" fmla="*/ 9713873 h 10522083"/>
                <a:gd name="connsiteX300" fmla="*/ 11423431 w 11670229"/>
                <a:gd name="connsiteY300" fmla="*/ 9583244 h 10522083"/>
                <a:gd name="connsiteX301" fmla="*/ 11382487 w 11670229"/>
                <a:gd name="connsiteY301" fmla="*/ 9378527 h 10522083"/>
                <a:gd name="connsiteX302" fmla="*/ 11396135 w 11670229"/>
                <a:gd name="connsiteY302" fmla="*/ 9269345 h 10522083"/>
                <a:gd name="connsiteX303" fmla="*/ 11273305 w 11670229"/>
                <a:gd name="connsiteY303" fmla="*/ 9105572 h 10522083"/>
                <a:gd name="connsiteX304" fmla="*/ 11205066 w 11670229"/>
                <a:gd name="connsiteY304" fmla="*/ 8887208 h 10522083"/>
                <a:gd name="connsiteX305" fmla="*/ 11164123 w 11670229"/>
                <a:gd name="connsiteY305" fmla="*/ 8723435 h 10522083"/>
                <a:gd name="connsiteX306" fmla="*/ 10973055 w 11670229"/>
                <a:gd name="connsiteY306" fmla="*/ 8505070 h 10522083"/>
                <a:gd name="connsiteX307" fmla="*/ 10713747 w 11670229"/>
                <a:gd name="connsiteY307" fmla="*/ 8450479 h 10522083"/>
                <a:gd name="connsiteX308" fmla="*/ 10604565 w 11670229"/>
                <a:gd name="connsiteY308" fmla="*/ 8286706 h 10522083"/>
                <a:gd name="connsiteX309" fmla="*/ 10427144 w 11670229"/>
                <a:gd name="connsiteY309" fmla="*/ 8109285 h 10522083"/>
                <a:gd name="connsiteX310" fmla="*/ 10304314 w 11670229"/>
                <a:gd name="connsiteY310" fmla="*/ 8041047 h 10522083"/>
                <a:gd name="connsiteX311" fmla="*/ 10154189 w 11670229"/>
                <a:gd name="connsiteY311" fmla="*/ 7945512 h 10522083"/>
                <a:gd name="connsiteX312" fmla="*/ 9853938 w 11670229"/>
                <a:gd name="connsiteY312" fmla="*/ 7918217 h 10522083"/>
                <a:gd name="connsiteX313" fmla="*/ 9649222 w 11670229"/>
                <a:gd name="connsiteY313" fmla="*/ 7809035 h 10522083"/>
                <a:gd name="connsiteX314" fmla="*/ 9389914 w 11670229"/>
                <a:gd name="connsiteY314" fmla="*/ 7713500 h 10522083"/>
                <a:gd name="connsiteX315" fmla="*/ 9321675 w 11670229"/>
                <a:gd name="connsiteY315" fmla="*/ 7549727 h 10522083"/>
                <a:gd name="connsiteX316" fmla="*/ 9198846 w 11670229"/>
                <a:gd name="connsiteY316" fmla="*/ 7413250 h 10522083"/>
                <a:gd name="connsiteX317" fmla="*/ 8871299 w 11670229"/>
                <a:gd name="connsiteY317" fmla="*/ 7263124 h 10522083"/>
                <a:gd name="connsiteX318" fmla="*/ 8571049 w 11670229"/>
                <a:gd name="connsiteY318" fmla="*/ 7003817 h 10522083"/>
                <a:gd name="connsiteX319" fmla="*/ 8107025 w 11670229"/>
                <a:gd name="connsiteY319" fmla="*/ 6485202 h 10522083"/>
                <a:gd name="connsiteX320" fmla="*/ 7629353 w 11670229"/>
                <a:gd name="connsiteY320" fmla="*/ 6007530 h 10522083"/>
                <a:gd name="connsiteX0" fmla="*/ 7629353 w 11626371"/>
                <a:gd name="connsiteY0" fmla="*/ 6007530 h 10522083"/>
                <a:gd name="connsiteX1" fmla="*/ 7479228 w 11626371"/>
                <a:gd name="connsiteY1" fmla="*/ 5830109 h 10522083"/>
                <a:gd name="connsiteX2" fmla="*/ 7329102 w 11626371"/>
                <a:gd name="connsiteY2" fmla="*/ 5761870 h 10522083"/>
                <a:gd name="connsiteX3" fmla="*/ 7165329 w 11626371"/>
                <a:gd name="connsiteY3" fmla="*/ 5611745 h 10522083"/>
                <a:gd name="connsiteX4" fmla="*/ 6987908 w 11626371"/>
                <a:gd name="connsiteY4" fmla="*/ 5502563 h 10522083"/>
                <a:gd name="connsiteX5" fmla="*/ 6728601 w 11626371"/>
                <a:gd name="connsiteY5" fmla="*/ 5475267 h 10522083"/>
                <a:gd name="connsiteX6" fmla="*/ 6510237 w 11626371"/>
                <a:gd name="connsiteY6" fmla="*/ 5379733 h 10522083"/>
                <a:gd name="connsiteX7" fmla="*/ 6332816 w 11626371"/>
                <a:gd name="connsiteY7" fmla="*/ 5175017 h 10522083"/>
                <a:gd name="connsiteX8" fmla="*/ 6114452 w 11626371"/>
                <a:gd name="connsiteY8" fmla="*/ 5038539 h 10522083"/>
                <a:gd name="connsiteX9" fmla="*/ 6073508 w 11626371"/>
                <a:gd name="connsiteY9" fmla="*/ 4915709 h 10522083"/>
                <a:gd name="connsiteX10" fmla="*/ 5977974 w 11626371"/>
                <a:gd name="connsiteY10" fmla="*/ 4820175 h 10522083"/>
                <a:gd name="connsiteX11" fmla="*/ 5841496 w 11626371"/>
                <a:gd name="connsiteY11" fmla="*/ 4943005 h 10522083"/>
                <a:gd name="connsiteX12" fmla="*/ 5595837 w 11626371"/>
                <a:gd name="connsiteY12" fmla="*/ 4874766 h 10522083"/>
                <a:gd name="connsiteX13" fmla="*/ 5418416 w 11626371"/>
                <a:gd name="connsiteY13" fmla="*/ 4861118 h 10522083"/>
                <a:gd name="connsiteX14" fmla="*/ 5336529 w 11626371"/>
                <a:gd name="connsiteY14" fmla="*/ 4670050 h 10522083"/>
                <a:gd name="connsiteX15" fmla="*/ 5240995 w 11626371"/>
                <a:gd name="connsiteY15" fmla="*/ 4506276 h 10522083"/>
                <a:gd name="connsiteX16" fmla="*/ 5240995 w 11626371"/>
                <a:gd name="connsiteY16" fmla="*/ 4369799 h 10522083"/>
                <a:gd name="connsiteX17" fmla="*/ 5118165 w 11626371"/>
                <a:gd name="connsiteY17" fmla="*/ 4233321 h 10522083"/>
                <a:gd name="connsiteX18" fmla="*/ 4899801 w 11626371"/>
                <a:gd name="connsiteY18" fmla="*/ 4151435 h 10522083"/>
                <a:gd name="connsiteX19" fmla="*/ 4708732 w 11626371"/>
                <a:gd name="connsiteY19" fmla="*/ 4083196 h 10522083"/>
                <a:gd name="connsiteX20" fmla="*/ 4463072 w 11626371"/>
                <a:gd name="connsiteY20" fmla="*/ 4083196 h 10522083"/>
                <a:gd name="connsiteX21" fmla="*/ 4367538 w 11626371"/>
                <a:gd name="connsiteY21" fmla="*/ 3919423 h 10522083"/>
                <a:gd name="connsiteX22" fmla="*/ 4381186 w 11626371"/>
                <a:gd name="connsiteY22" fmla="*/ 3823888 h 10522083"/>
                <a:gd name="connsiteX23" fmla="*/ 4599550 w 11626371"/>
                <a:gd name="connsiteY23" fmla="*/ 3782945 h 10522083"/>
                <a:gd name="connsiteX24" fmla="*/ 4776971 w 11626371"/>
                <a:gd name="connsiteY24" fmla="*/ 3769297 h 10522083"/>
                <a:gd name="connsiteX25" fmla="*/ 4831562 w 11626371"/>
                <a:gd name="connsiteY25" fmla="*/ 3714706 h 10522083"/>
                <a:gd name="connsiteX26" fmla="*/ 4736028 w 11626371"/>
                <a:gd name="connsiteY26" fmla="*/ 3673763 h 10522083"/>
                <a:gd name="connsiteX27" fmla="*/ 4654141 w 11626371"/>
                <a:gd name="connsiteY27" fmla="*/ 3632820 h 10522083"/>
                <a:gd name="connsiteX28" fmla="*/ 4654141 w 11626371"/>
                <a:gd name="connsiteY28" fmla="*/ 3550933 h 10522083"/>
                <a:gd name="connsiteX29" fmla="*/ 4558607 w 11626371"/>
                <a:gd name="connsiteY29" fmla="*/ 3578229 h 10522083"/>
                <a:gd name="connsiteX30" fmla="*/ 4517663 w 11626371"/>
                <a:gd name="connsiteY30" fmla="*/ 3509990 h 10522083"/>
                <a:gd name="connsiteX31" fmla="*/ 4626846 w 11626371"/>
                <a:gd name="connsiteY31" fmla="*/ 3359865 h 10522083"/>
                <a:gd name="connsiteX32" fmla="*/ 4776971 w 11626371"/>
                <a:gd name="connsiteY32" fmla="*/ 3469047 h 10522083"/>
                <a:gd name="connsiteX33" fmla="*/ 4927096 w 11626371"/>
                <a:gd name="connsiteY33" fmla="*/ 3496342 h 10522083"/>
                <a:gd name="connsiteX34" fmla="*/ 5022631 w 11626371"/>
                <a:gd name="connsiteY34" fmla="*/ 3537285 h 10522083"/>
                <a:gd name="connsiteX35" fmla="*/ 5104517 w 11626371"/>
                <a:gd name="connsiteY35" fmla="*/ 3564581 h 10522083"/>
                <a:gd name="connsiteX36" fmla="*/ 5090869 w 11626371"/>
                <a:gd name="connsiteY36" fmla="*/ 3769297 h 10522083"/>
                <a:gd name="connsiteX37" fmla="*/ 5309234 w 11626371"/>
                <a:gd name="connsiteY37" fmla="*/ 3796593 h 10522083"/>
                <a:gd name="connsiteX38" fmla="*/ 5336529 w 11626371"/>
                <a:gd name="connsiteY38" fmla="*/ 3714706 h 10522083"/>
                <a:gd name="connsiteX39" fmla="*/ 5213699 w 11626371"/>
                <a:gd name="connsiteY39" fmla="*/ 3632820 h 10522083"/>
                <a:gd name="connsiteX40" fmla="*/ 5254643 w 11626371"/>
                <a:gd name="connsiteY40" fmla="*/ 3591876 h 10522083"/>
                <a:gd name="connsiteX41" fmla="*/ 5418416 w 11626371"/>
                <a:gd name="connsiteY41" fmla="*/ 3605524 h 10522083"/>
                <a:gd name="connsiteX42" fmla="*/ 5582189 w 11626371"/>
                <a:gd name="connsiteY42" fmla="*/ 3578229 h 10522083"/>
                <a:gd name="connsiteX43" fmla="*/ 5786905 w 11626371"/>
                <a:gd name="connsiteY43" fmla="*/ 3591876 h 10522083"/>
                <a:gd name="connsiteX44" fmla="*/ 5691371 w 11626371"/>
                <a:gd name="connsiteY44" fmla="*/ 3373512 h 10522083"/>
                <a:gd name="connsiteX45" fmla="*/ 5677723 w 11626371"/>
                <a:gd name="connsiteY45" fmla="*/ 3155148 h 10522083"/>
                <a:gd name="connsiteX46" fmla="*/ 5718666 w 11626371"/>
                <a:gd name="connsiteY46" fmla="*/ 3032318 h 10522083"/>
                <a:gd name="connsiteX47" fmla="*/ 5800553 w 11626371"/>
                <a:gd name="connsiteY47" fmla="*/ 3196091 h 10522083"/>
                <a:gd name="connsiteX48" fmla="*/ 5841496 w 11626371"/>
                <a:gd name="connsiteY48" fmla="*/ 3018670 h 10522083"/>
                <a:gd name="connsiteX49" fmla="*/ 6018917 w 11626371"/>
                <a:gd name="connsiteY49" fmla="*/ 2936784 h 10522083"/>
                <a:gd name="connsiteX50" fmla="*/ 6114452 w 11626371"/>
                <a:gd name="connsiteY50" fmla="*/ 2622885 h 10522083"/>
                <a:gd name="connsiteX51" fmla="*/ 6073508 w 11626371"/>
                <a:gd name="connsiteY51" fmla="*/ 2363578 h 10522083"/>
                <a:gd name="connsiteX52" fmla="*/ 6264577 w 11626371"/>
                <a:gd name="connsiteY52" fmla="*/ 2172509 h 10522083"/>
                <a:gd name="connsiteX53" fmla="*/ 6305520 w 11626371"/>
                <a:gd name="connsiteY53" fmla="*/ 2349930 h 10522083"/>
                <a:gd name="connsiteX54" fmla="*/ 6305520 w 11626371"/>
                <a:gd name="connsiteY54" fmla="*/ 2513703 h 10522083"/>
                <a:gd name="connsiteX55" fmla="*/ 6291872 w 11626371"/>
                <a:gd name="connsiteY55" fmla="*/ 2691124 h 10522083"/>
                <a:gd name="connsiteX56" fmla="*/ 6414702 w 11626371"/>
                <a:gd name="connsiteY56" fmla="*/ 2813954 h 10522083"/>
                <a:gd name="connsiteX57" fmla="*/ 6523884 w 11626371"/>
                <a:gd name="connsiteY57" fmla="*/ 2909488 h 10522083"/>
                <a:gd name="connsiteX58" fmla="*/ 6510237 w 11626371"/>
                <a:gd name="connsiteY58" fmla="*/ 2732067 h 10522083"/>
                <a:gd name="connsiteX59" fmla="*/ 6660362 w 11626371"/>
                <a:gd name="connsiteY59" fmla="*/ 2813954 h 10522083"/>
                <a:gd name="connsiteX60" fmla="*/ 6510237 w 11626371"/>
                <a:gd name="connsiteY60" fmla="*/ 2581942 h 10522083"/>
                <a:gd name="connsiteX61" fmla="*/ 6387407 w 11626371"/>
                <a:gd name="connsiteY61" fmla="*/ 2609238 h 10522083"/>
                <a:gd name="connsiteX62" fmla="*/ 6401055 w 11626371"/>
                <a:gd name="connsiteY62" fmla="*/ 2486408 h 10522083"/>
                <a:gd name="connsiteX63" fmla="*/ 6605771 w 11626371"/>
                <a:gd name="connsiteY63" fmla="*/ 2513703 h 10522083"/>
                <a:gd name="connsiteX64" fmla="*/ 6455646 w 11626371"/>
                <a:gd name="connsiteY64" fmla="*/ 2363578 h 10522083"/>
                <a:gd name="connsiteX65" fmla="*/ 6469293 w 11626371"/>
                <a:gd name="connsiteY65" fmla="*/ 2145214 h 10522083"/>
                <a:gd name="connsiteX66" fmla="*/ 6564828 w 11626371"/>
                <a:gd name="connsiteY66" fmla="*/ 1995088 h 10522083"/>
                <a:gd name="connsiteX67" fmla="*/ 6728601 w 11626371"/>
                <a:gd name="connsiteY67" fmla="*/ 2213453 h 10522083"/>
                <a:gd name="connsiteX68" fmla="*/ 6919669 w 11626371"/>
                <a:gd name="connsiteY68" fmla="*/ 2268044 h 10522083"/>
                <a:gd name="connsiteX69" fmla="*/ 7042499 w 11626371"/>
                <a:gd name="connsiteY69" fmla="*/ 2281691 h 10522083"/>
                <a:gd name="connsiteX70" fmla="*/ 6960613 w 11626371"/>
                <a:gd name="connsiteY70" fmla="*/ 2131566 h 10522083"/>
                <a:gd name="connsiteX71" fmla="*/ 6728601 w 11626371"/>
                <a:gd name="connsiteY71" fmla="*/ 2036032 h 10522083"/>
                <a:gd name="connsiteX72" fmla="*/ 6605771 w 11626371"/>
                <a:gd name="connsiteY72" fmla="*/ 1858611 h 10522083"/>
                <a:gd name="connsiteX73" fmla="*/ 6360111 w 11626371"/>
                <a:gd name="connsiteY73" fmla="*/ 1681190 h 10522083"/>
                <a:gd name="connsiteX74" fmla="*/ 6237281 w 11626371"/>
                <a:gd name="connsiteY74" fmla="*/ 1763076 h 10522083"/>
                <a:gd name="connsiteX75" fmla="*/ 6059860 w 11626371"/>
                <a:gd name="connsiteY75" fmla="*/ 1599303 h 10522083"/>
                <a:gd name="connsiteX76" fmla="*/ 5991622 w 11626371"/>
                <a:gd name="connsiteY76" fmla="*/ 1394587 h 10522083"/>
                <a:gd name="connsiteX77" fmla="*/ 5868792 w 11626371"/>
                <a:gd name="connsiteY77" fmla="*/ 1203518 h 10522083"/>
                <a:gd name="connsiteX78" fmla="*/ 5841496 w 11626371"/>
                <a:gd name="connsiteY78" fmla="*/ 1094336 h 10522083"/>
                <a:gd name="connsiteX79" fmla="*/ 5950678 w 11626371"/>
                <a:gd name="connsiteY79" fmla="*/ 1094336 h 10522083"/>
                <a:gd name="connsiteX80" fmla="*/ 6169043 w 11626371"/>
                <a:gd name="connsiteY80" fmla="*/ 1176223 h 10522083"/>
                <a:gd name="connsiteX81" fmla="*/ 6387407 w 11626371"/>
                <a:gd name="connsiteY81" fmla="*/ 1107984 h 10522083"/>
                <a:gd name="connsiteX82" fmla="*/ 6537532 w 11626371"/>
                <a:gd name="connsiteY82" fmla="*/ 971506 h 10522083"/>
                <a:gd name="connsiteX83" fmla="*/ 6619419 w 11626371"/>
                <a:gd name="connsiteY83" fmla="*/ 916915 h 10522083"/>
                <a:gd name="connsiteX84" fmla="*/ 6646714 w 11626371"/>
                <a:gd name="connsiteY84" fmla="*/ 998802 h 10522083"/>
                <a:gd name="connsiteX85" fmla="*/ 6605771 w 11626371"/>
                <a:gd name="connsiteY85" fmla="*/ 1094336 h 10522083"/>
                <a:gd name="connsiteX86" fmla="*/ 6769544 w 11626371"/>
                <a:gd name="connsiteY86" fmla="*/ 1217166 h 10522083"/>
                <a:gd name="connsiteX87" fmla="*/ 6919669 w 11626371"/>
                <a:gd name="connsiteY87" fmla="*/ 1148927 h 10522083"/>
                <a:gd name="connsiteX88" fmla="*/ 7056147 w 11626371"/>
                <a:gd name="connsiteY88" fmla="*/ 1135279 h 10522083"/>
                <a:gd name="connsiteX89" fmla="*/ 7069795 w 11626371"/>
                <a:gd name="connsiteY89" fmla="*/ 957859 h 10522083"/>
                <a:gd name="connsiteX90" fmla="*/ 6919669 w 11626371"/>
                <a:gd name="connsiteY90" fmla="*/ 957859 h 10522083"/>
                <a:gd name="connsiteX91" fmla="*/ 6769544 w 11626371"/>
                <a:gd name="connsiteY91" fmla="*/ 1012450 h 10522083"/>
                <a:gd name="connsiteX92" fmla="*/ 6769544 w 11626371"/>
                <a:gd name="connsiteY92" fmla="*/ 835029 h 10522083"/>
                <a:gd name="connsiteX93" fmla="*/ 6946965 w 11626371"/>
                <a:gd name="connsiteY93" fmla="*/ 739494 h 10522083"/>
                <a:gd name="connsiteX94" fmla="*/ 7288159 w 11626371"/>
                <a:gd name="connsiteY94" fmla="*/ 684903 h 10522083"/>
                <a:gd name="connsiteX95" fmla="*/ 7465580 w 11626371"/>
                <a:gd name="connsiteY95" fmla="*/ 521130 h 10522083"/>
                <a:gd name="connsiteX96" fmla="*/ 7602057 w 11626371"/>
                <a:gd name="connsiteY96" fmla="*/ 425596 h 10522083"/>
                <a:gd name="connsiteX97" fmla="*/ 7820422 w 11626371"/>
                <a:gd name="connsiteY97" fmla="*/ 425596 h 10522083"/>
                <a:gd name="connsiteX98" fmla="*/ 7943252 w 11626371"/>
                <a:gd name="connsiteY98" fmla="*/ 289118 h 10522083"/>
                <a:gd name="connsiteX99" fmla="*/ 8161616 w 11626371"/>
                <a:gd name="connsiteY99" fmla="*/ 234527 h 10522083"/>
                <a:gd name="connsiteX100" fmla="*/ 7970547 w 11626371"/>
                <a:gd name="connsiteY100" fmla="*/ 138993 h 10522083"/>
                <a:gd name="connsiteX101" fmla="*/ 7834069 w 11626371"/>
                <a:gd name="connsiteY101" fmla="*/ 43459 h 10522083"/>
                <a:gd name="connsiteX102" fmla="*/ 7397341 w 11626371"/>
                <a:gd name="connsiteY102" fmla="*/ 2515 h 10522083"/>
                <a:gd name="connsiteX103" fmla="*/ 7410989 w 11626371"/>
                <a:gd name="connsiteY103" fmla="*/ 111697 h 10522083"/>
                <a:gd name="connsiteX104" fmla="*/ 7288159 w 11626371"/>
                <a:gd name="connsiteY104" fmla="*/ 152641 h 10522083"/>
                <a:gd name="connsiteX105" fmla="*/ 7110738 w 11626371"/>
                <a:gd name="connsiteY105" fmla="*/ 207232 h 10522083"/>
                <a:gd name="connsiteX106" fmla="*/ 6919669 w 11626371"/>
                <a:gd name="connsiteY106" fmla="*/ 248175 h 10522083"/>
                <a:gd name="connsiteX107" fmla="*/ 6919669 w 11626371"/>
                <a:gd name="connsiteY107" fmla="*/ 152641 h 10522083"/>
                <a:gd name="connsiteX108" fmla="*/ 7028852 w 11626371"/>
                <a:gd name="connsiteY108" fmla="*/ 84402 h 10522083"/>
                <a:gd name="connsiteX109" fmla="*/ 7028852 w 11626371"/>
                <a:gd name="connsiteY109" fmla="*/ 29811 h 10522083"/>
                <a:gd name="connsiteX110" fmla="*/ 6851431 w 11626371"/>
                <a:gd name="connsiteY110" fmla="*/ 98050 h 10522083"/>
                <a:gd name="connsiteX111" fmla="*/ 6810487 w 11626371"/>
                <a:gd name="connsiteY111" fmla="*/ 166288 h 10522083"/>
                <a:gd name="connsiteX112" fmla="*/ 6796840 w 11626371"/>
                <a:gd name="connsiteY112" fmla="*/ 261823 h 10522083"/>
                <a:gd name="connsiteX113" fmla="*/ 6701305 w 11626371"/>
                <a:gd name="connsiteY113" fmla="*/ 248175 h 10522083"/>
                <a:gd name="connsiteX114" fmla="*/ 6605771 w 11626371"/>
                <a:gd name="connsiteY114" fmla="*/ 248175 h 10522083"/>
                <a:gd name="connsiteX115" fmla="*/ 6455646 w 11626371"/>
                <a:gd name="connsiteY115" fmla="*/ 357357 h 10522083"/>
                <a:gd name="connsiteX116" fmla="*/ 6428350 w 11626371"/>
                <a:gd name="connsiteY116" fmla="*/ 357357 h 10522083"/>
                <a:gd name="connsiteX117" fmla="*/ 6373759 w 11626371"/>
                <a:gd name="connsiteY117" fmla="*/ 302766 h 10522083"/>
                <a:gd name="connsiteX118" fmla="*/ 6169043 w 11626371"/>
                <a:gd name="connsiteY118" fmla="*/ 330062 h 10522083"/>
                <a:gd name="connsiteX119" fmla="*/ 5977974 w 11626371"/>
                <a:gd name="connsiteY119" fmla="*/ 330062 h 10522083"/>
                <a:gd name="connsiteX120" fmla="*/ 5923383 w 11626371"/>
                <a:gd name="connsiteY120" fmla="*/ 371005 h 10522083"/>
                <a:gd name="connsiteX121" fmla="*/ 5650428 w 11626371"/>
                <a:gd name="connsiteY121" fmla="*/ 316414 h 10522083"/>
                <a:gd name="connsiteX122" fmla="*/ 5445711 w 11626371"/>
                <a:gd name="connsiteY122" fmla="*/ 493835 h 10522083"/>
                <a:gd name="connsiteX123" fmla="*/ 5432063 w 11626371"/>
                <a:gd name="connsiteY123" fmla="*/ 657608 h 10522083"/>
                <a:gd name="connsiteX124" fmla="*/ 5295586 w 11626371"/>
                <a:gd name="connsiteY124" fmla="*/ 712199 h 10522083"/>
                <a:gd name="connsiteX125" fmla="*/ 5281938 w 11626371"/>
                <a:gd name="connsiteY125" fmla="*/ 603017 h 10522083"/>
                <a:gd name="connsiteX126" fmla="*/ 5063574 w 11626371"/>
                <a:gd name="connsiteY126" fmla="*/ 725847 h 10522083"/>
                <a:gd name="connsiteX127" fmla="*/ 4940744 w 11626371"/>
                <a:gd name="connsiteY127" fmla="*/ 794085 h 10522083"/>
                <a:gd name="connsiteX128" fmla="*/ 4790619 w 11626371"/>
                <a:gd name="connsiteY128" fmla="*/ 794085 h 10522083"/>
                <a:gd name="connsiteX129" fmla="*/ 4790619 w 11626371"/>
                <a:gd name="connsiteY129" fmla="*/ 944211 h 10522083"/>
                <a:gd name="connsiteX130" fmla="*/ 4722380 w 11626371"/>
                <a:gd name="connsiteY130" fmla="*/ 1094336 h 10522083"/>
                <a:gd name="connsiteX131" fmla="*/ 4626846 w 11626371"/>
                <a:gd name="connsiteY131" fmla="*/ 1176223 h 10522083"/>
                <a:gd name="connsiteX132" fmla="*/ 4599550 w 11626371"/>
                <a:gd name="connsiteY132" fmla="*/ 1107984 h 10522083"/>
                <a:gd name="connsiteX133" fmla="*/ 4681437 w 11626371"/>
                <a:gd name="connsiteY133" fmla="*/ 998802 h 10522083"/>
                <a:gd name="connsiteX134" fmla="*/ 4585902 w 11626371"/>
                <a:gd name="connsiteY134" fmla="*/ 944211 h 10522083"/>
                <a:gd name="connsiteX135" fmla="*/ 4531311 w 11626371"/>
                <a:gd name="connsiteY135" fmla="*/ 848676 h 10522083"/>
                <a:gd name="connsiteX136" fmla="*/ 4381186 w 11626371"/>
                <a:gd name="connsiteY136" fmla="*/ 957859 h 10522083"/>
                <a:gd name="connsiteX137" fmla="*/ 4244708 w 11626371"/>
                <a:gd name="connsiteY137" fmla="*/ 957859 h 10522083"/>
                <a:gd name="connsiteX138" fmla="*/ 4135526 w 11626371"/>
                <a:gd name="connsiteY138" fmla="*/ 1053393 h 10522083"/>
                <a:gd name="connsiteX139" fmla="*/ 4039992 w 11626371"/>
                <a:gd name="connsiteY139" fmla="*/ 1148927 h 10522083"/>
                <a:gd name="connsiteX140" fmla="*/ 3971753 w 11626371"/>
                <a:gd name="connsiteY140" fmla="*/ 1203518 h 10522083"/>
                <a:gd name="connsiteX141" fmla="*/ 3958105 w 11626371"/>
                <a:gd name="connsiteY141" fmla="*/ 1094336 h 10522083"/>
                <a:gd name="connsiteX142" fmla="*/ 3794332 w 11626371"/>
                <a:gd name="connsiteY142" fmla="*/ 1107984 h 10522083"/>
                <a:gd name="connsiteX143" fmla="*/ 3589616 w 11626371"/>
                <a:gd name="connsiteY143" fmla="*/ 1107984 h 10522083"/>
                <a:gd name="connsiteX144" fmla="*/ 3357604 w 11626371"/>
                <a:gd name="connsiteY144" fmla="*/ 1121632 h 10522083"/>
                <a:gd name="connsiteX145" fmla="*/ 3180183 w 11626371"/>
                <a:gd name="connsiteY145" fmla="*/ 1203518 h 10522083"/>
                <a:gd name="connsiteX146" fmla="*/ 3111944 w 11626371"/>
                <a:gd name="connsiteY146" fmla="*/ 1326348 h 10522083"/>
                <a:gd name="connsiteX147" fmla="*/ 3016410 w 11626371"/>
                <a:gd name="connsiteY147" fmla="*/ 1408235 h 10522083"/>
                <a:gd name="connsiteX148" fmla="*/ 2866284 w 11626371"/>
                <a:gd name="connsiteY148" fmla="*/ 1326348 h 10522083"/>
                <a:gd name="connsiteX149" fmla="*/ 2838989 w 11626371"/>
                <a:gd name="connsiteY149" fmla="*/ 1148927 h 10522083"/>
                <a:gd name="connsiteX150" fmla="*/ 2716159 w 11626371"/>
                <a:gd name="connsiteY150" fmla="*/ 971506 h 10522083"/>
                <a:gd name="connsiteX151" fmla="*/ 2675216 w 11626371"/>
                <a:gd name="connsiteY151" fmla="*/ 1121632 h 10522083"/>
                <a:gd name="connsiteX152" fmla="*/ 2702511 w 11626371"/>
                <a:gd name="connsiteY152" fmla="*/ 1285405 h 10522083"/>
                <a:gd name="connsiteX153" fmla="*/ 2743455 w 11626371"/>
                <a:gd name="connsiteY153" fmla="*/ 1490121 h 10522083"/>
                <a:gd name="connsiteX154" fmla="*/ 2784398 w 11626371"/>
                <a:gd name="connsiteY154" fmla="*/ 1612951 h 10522083"/>
                <a:gd name="connsiteX155" fmla="*/ 2770750 w 11626371"/>
                <a:gd name="connsiteY155" fmla="*/ 1708485 h 10522083"/>
                <a:gd name="connsiteX156" fmla="*/ 2593329 w 11626371"/>
                <a:gd name="connsiteY156" fmla="*/ 1844963 h 10522083"/>
                <a:gd name="connsiteX157" fmla="*/ 2402260 w 11626371"/>
                <a:gd name="connsiteY157" fmla="*/ 1940497 h 10522083"/>
                <a:gd name="connsiteX158" fmla="*/ 2470499 w 11626371"/>
                <a:gd name="connsiteY158" fmla="*/ 1817667 h 10522083"/>
                <a:gd name="connsiteX159" fmla="*/ 2634272 w 11626371"/>
                <a:gd name="connsiteY159" fmla="*/ 1694838 h 10522083"/>
                <a:gd name="connsiteX160" fmla="*/ 2634272 w 11626371"/>
                <a:gd name="connsiteY160" fmla="*/ 1544712 h 10522083"/>
                <a:gd name="connsiteX161" fmla="*/ 2593329 w 11626371"/>
                <a:gd name="connsiteY161" fmla="*/ 1312700 h 10522083"/>
                <a:gd name="connsiteX162" fmla="*/ 2538738 w 11626371"/>
                <a:gd name="connsiteY162" fmla="*/ 1312700 h 10522083"/>
                <a:gd name="connsiteX163" fmla="*/ 2456852 w 11626371"/>
                <a:gd name="connsiteY163" fmla="*/ 1421882 h 10522083"/>
                <a:gd name="connsiteX164" fmla="*/ 2361317 w 11626371"/>
                <a:gd name="connsiteY164" fmla="*/ 1490121 h 10522083"/>
                <a:gd name="connsiteX165" fmla="*/ 2456852 w 11626371"/>
                <a:gd name="connsiteY165" fmla="*/ 1585656 h 10522083"/>
                <a:gd name="connsiteX166" fmla="*/ 2320374 w 11626371"/>
                <a:gd name="connsiteY166" fmla="*/ 1722133 h 10522083"/>
                <a:gd name="connsiteX167" fmla="*/ 2156601 w 11626371"/>
                <a:gd name="connsiteY167" fmla="*/ 1735781 h 10522083"/>
                <a:gd name="connsiteX168" fmla="*/ 2074714 w 11626371"/>
                <a:gd name="connsiteY168" fmla="*/ 1804020 h 10522083"/>
                <a:gd name="connsiteX169" fmla="*/ 2033771 w 11626371"/>
                <a:gd name="connsiteY169" fmla="*/ 1913202 h 10522083"/>
                <a:gd name="connsiteX170" fmla="*/ 1924589 w 11626371"/>
                <a:gd name="connsiteY170" fmla="*/ 1872259 h 10522083"/>
                <a:gd name="connsiteX171" fmla="*/ 1774463 w 11626371"/>
                <a:gd name="connsiteY171" fmla="*/ 1913202 h 10522083"/>
                <a:gd name="connsiteX172" fmla="*/ 1624338 w 11626371"/>
                <a:gd name="connsiteY172" fmla="*/ 1913202 h 10522083"/>
                <a:gd name="connsiteX173" fmla="*/ 1556099 w 11626371"/>
                <a:gd name="connsiteY173" fmla="*/ 1831315 h 10522083"/>
                <a:gd name="connsiteX174" fmla="*/ 1419622 w 11626371"/>
                <a:gd name="connsiteY174" fmla="*/ 1722133 h 10522083"/>
                <a:gd name="connsiteX175" fmla="*/ 1337735 w 11626371"/>
                <a:gd name="connsiteY175" fmla="*/ 1776724 h 10522083"/>
                <a:gd name="connsiteX176" fmla="*/ 1255849 w 11626371"/>
                <a:gd name="connsiteY176" fmla="*/ 1612951 h 10522083"/>
                <a:gd name="connsiteX177" fmla="*/ 1092075 w 11626371"/>
                <a:gd name="connsiteY177" fmla="*/ 1612951 h 10522083"/>
                <a:gd name="connsiteX178" fmla="*/ 1119371 w 11626371"/>
                <a:gd name="connsiteY178" fmla="*/ 1694838 h 10522083"/>
                <a:gd name="connsiteX179" fmla="*/ 1078428 w 11626371"/>
                <a:gd name="connsiteY179" fmla="*/ 1790372 h 10522083"/>
                <a:gd name="connsiteX180" fmla="*/ 1051132 w 11626371"/>
                <a:gd name="connsiteY180" fmla="*/ 1844963 h 10522083"/>
                <a:gd name="connsiteX181" fmla="*/ 914655 w 11626371"/>
                <a:gd name="connsiteY181" fmla="*/ 1735781 h 10522083"/>
                <a:gd name="connsiteX182" fmla="*/ 819120 w 11626371"/>
                <a:gd name="connsiteY182" fmla="*/ 1694838 h 10522083"/>
                <a:gd name="connsiteX183" fmla="*/ 655347 w 11626371"/>
                <a:gd name="connsiteY183" fmla="*/ 1708485 h 10522083"/>
                <a:gd name="connsiteX184" fmla="*/ 628052 w 11626371"/>
                <a:gd name="connsiteY184" fmla="*/ 1817667 h 10522083"/>
                <a:gd name="connsiteX185" fmla="*/ 737234 w 11626371"/>
                <a:gd name="connsiteY185" fmla="*/ 1885906 h 10522083"/>
                <a:gd name="connsiteX186" fmla="*/ 764529 w 11626371"/>
                <a:gd name="connsiteY186" fmla="*/ 2022384 h 10522083"/>
                <a:gd name="connsiteX187" fmla="*/ 969246 w 11626371"/>
                <a:gd name="connsiteY187" fmla="*/ 2104270 h 10522083"/>
                <a:gd name="connsiteX188" fmla="*/ 928302 w 11626371"/>
                <a:gd name="connsiteY188" fmla="*/ 1954145 h 10522083"/>
                <a:gd name="connsiteX189" fmla="*/ 1010189 w 11626371"/>
                <a:gd name="connsiteY189" fmla="*/ 1967793 h 10522083"/>
                <a:gd name="connsiteX190" fmla="*/ 1078428 w 11626371"/>
                <a:gd name="connsiteY190" fmla="*/ 2076975 h 10522083"/>
                <a:gd name="connsiteX191" fmla="*/ 1160314 w 11626371"/>
                <a:gd name="connsiteY191" fmla="*/ 2336282 h 10522083"/>
                <a:gd name="connsiteX192" fmla="*/ 1269496 w 11626371"/>
                <a:gd name="connsiteY192" fmla="*/ 2295339 h 10522083"/>
                <a:gd name="connsiteX193" fmla="*/ 1228553 w 11626371"/>
                <a:gd name="connsiteY193" fmla="*/ 2104270 h 10522083"/>
                <a:gd name="connsiteX194" fmla="*/ 1324087 w 11626371"/>
                <a:gd name="connsiteY194" fmla="*/ 2131566 h 10522083"/>
                <a:gd name="connsiteX195" fmla="*/ 1515156 w 11626371"/>
                <a:gd name="connsiteY195" fmla="*/ 2254396 h 10522083"/>
                <a:gd name="connsiteX196" fmla="*/ 1583395 w 11626371"/>
                <a:gd name="connsiteY196" fmla="*/ 2349930 h 10522083"/>
                <a:gd name="connsiteX197" fmla="*/ 1597043 w 11626371"/>
                <a:gd name="connsiteY197" fmla="*/ 2363578 h 10522083"/>
                <a:gd name="connsiteX198" fmla="*/ 1747168 w 11626371"/>
                <a:gd name="connsiteY198" fmla="*/ 2268044 h 10522083"/>
                <a:gd name="connsiteX199" fmla="*/ 1651634 w 11626371"/>
                <a:gd name="connsiteY199" fmla="*/ 2568294 h 10522083"/>
                <a:gd name="connsiteX200" fmla="*/ 1883646 w 11626371"/>
                <a:gd name="connsiteY200" fmla="*/ 2336282 h 10522083"/>
                <a:gd name="connsiteX201" fmla="*/ 1883646 w 11626371"/>
                <a:gd name="connsiteY201" fmla="*/ 2199805 h 10522083"/>
                <a:gd name="connsiteX202" fmla="*/ 1951884 w 11626371"/>
                <a:gd name="connsiteY202" fmla="*/ 2268044 h 10522083"/>
                <a:gd name="connsiteX203" fmla="*/ 1897293 w 11626371"/>
                <a:gd name="connsiteY203" fmla="*/ 2459112 h 10522083"/>
                <a:gd name="connsiteX204" fmla="*/ 1692577 w 11626371"/>
                <a:gd name="connsiteY204" fmla="*/ 2622885 h 10522083"/>
                <a:gd name="connsiteX205" fmla="*/ 1692577 w 11626371"/>
                <a:gd name="connsiteY205" fmla="*/ 2691124 h 10522083"/>
                <a:gd name="connsiteX206" fmla="*/ 1897293 w 11626371"/>
                <a:gd name="connsiteY206" fmla="*/ 2581942 h 10522083"/>
                <a:gd name="connsiteX207" fmla="*/ 1842702 w 11626371"/>
                <a:gd name="connsiteY207" fmla="*/ 2745715 h 10522083"/>
                <a:gd name="connsiteX208" fmla="*/ 1965532 w 11626371"/>
                <a:gd name="connsiteY208" fmla="*/ 2677476 h 10522083"/>
                <a:gd name="connsiteX209" fmla="*/ 1979180 w 11626371"/>
                <a:gd name="connsiteY209" fmla="*/ 2786659 h 10522083"/>
                <a:gd name="connsiteX210" fmla="*/ 2115657 w 11626371"/>
                <a:gd name="connsiteY210" fmla="*/ 2786659 h 10522083"/>
                <a:gd name="connsiteX211" fmla="*/ 2265783 w 11626371"/>
                <a:gd name="connsiteY211" fmla="*/ 2991375 h 10522083"/>
                <a:gd name="connsiteX212" fmla="*/ 2320374 w 11626371"/>
                <a:gd name="connsiteY212" fmla="*/ 3155148 h 10522083"/>
                <a:gd name="connsiteX213" fmla="*/ 2197544 w 11626371"/>
                <a:gd name="connsiteY213" fmla="*/ 3277978 h 10522083"/>
                <a:gd name="connsiteX214" fmla="*/ 2156601 w 11626371"/>
                <a:gd name="connsiteY214" fmla="*/ 3373512 h 10522083"/>
                <a:gd name="connsiteX215" fmla="*/ 2265783 w 11626371"/>
                <a:gd name="connsiteY215" fmla="*/ 3414456 h 10522083"/>
                <a:gd name="connsiteX216" fmla="*/ 2388613 w 11626371"/>
                <a:gd name="connsiteY216" fmla="*/ 3373512 h 10522083"/>
                <a:gd name="connsiteX217" fmla="*/ 2415908 w 11626371"/>
                <a:gd name="connsiteY217" fmla="*/ 3482694 h 10522083"/>
                <a:gd name="connsiteX218" fmla="*/ 2538738 w 11626371"/>
                <a:gd name="connsiteY218" fmla="*/ 3482694 h 10522083"/>
                <a:gd name="connsiteX219" fmla="*/ 2634272 w 11626371"/>
                <a:gd name="connsiteY219" fmla="*/ 3578229 h 10522083"/>
                <a:gd name="connsiteX220" fmla="*/ 2743455 w 11626371"/>
                <a:gd name="connsiteY220" fmla="*/ 3632820 h 10522083"/>
                <a:gd name="connsiteX221" fmla="*/ 2798046 w 11626371"/>
                <a:gd name="connsiteY221" fmla="*/ 3605524 h 10522083"/>
                <a:gd name="connsiteX222" fmla="*/ 2729807 w 11626371"/>
                <a:gd name="connsiteY222" fmla="*/ 3550933 h 10522083"/>
                <a:gd name="connsiteX223" fmla="*/ 2552386 w 11626371"/>
                <a:gd name="connsiteY223" fmla="*/ 3346217 h 10522083"/>
                <a:gd name="connsiteX224" fmla="*/ 2320374 w 11626371"/>
                <a:gd name="connsiteY224" fmla="*/ 2895841 h 10522083"/>
                <a:gd name="connsiteX225" fmla="*/ 2170249 w 11626371"/>
                <a:gd name="connsiteY225" fmla="*/ 2636533 h 10522083"/>
                <a:gd name="connsiteX226" fmla="*/ 2074714 w 11626371"/>
                <a:gd name="connsiteY226" fmla="*/ 2459112 h 10522083"/>
                <a:gd name="connsiteX227" fmla="*/ 2047419 w 11626371"/>
                <a:gd name="connsiteY227" fmla="*/ 2295339 h 10522083"/>
                <a:gd name="connsiteX228" fmla="*/ 2047419 w 11626371"/>
                <a:gd name="connsiteY228" fmla="*/ 2186157 h 10522083"/>
                <a:gd name="connsiteX229" fmla="*/ 1992828 w 11626371"/>
                <a:gd name="connsiteY229" fmla="*/ 2131566 h 10522083"/>
                <a:gd name="connsiteX230" fmla="*/ 2088362 w 11626371"/>
                <a:gd name="connsiteY230" fmla="*/ 2063327 h 10522083"/>
                <a:gd name="connsiteX231" fmla="*/ 2129305 w 11626371"/>
                <a:gd name="connsiteY231" fmla="*/ 2213453 h 10522083"/>
                <a:gd name="connsiteX232" fmla="*/ 2211192 w 11626371"/>
                <a:gd name="connsiteY232" fmla="*/ 2431817 h 10522083"/>
                <a:gd name="connsiteX233" fmla="*/ 2306726 w 11626371"/>
                <a:gd name="connsiteY233" fmla="*/ 2732067 h 10522083"/>
                <a:gd name="connsiteX234" fmla="*/ 2702511 w 11626371"/>
                <a:gd name="connsiteY234" fmla="*/ 3359865 h 10522083"/>
                <a:gd name="connsiteX235" fmla="*/ 2948171 w 11626371"/>
                <a:gd name="connsiteY235" fmla="*/ 3550933 h 10522083"/>
                <a:gd name="connsiteX236" fmla="*/ 3152887 w 11626371"/>
                <a:gd name="connsiteY236" fmla="*/ 3550933 h 10522083"/>
                <a:gd name="connsiteX237" fmla="*/ 3248422 w 11626371"/>
                <a:gd name="connsiteY237" fmla="*/ 3359865 h 10522083"/>
                <a:gd name="connsiteX238" fmla="*/ 3384899 w 11626371"/>
                <a:gd name="connsiteY238" fmla="*/ 3237035 h 10522083"/>
                <a:gd name="connsiteX239" fmla="*/ 3453138 w 11626371"/>
                <a:gd name="connsiteY239" fmla="*/ 3264330 h 10522083"/>
                <a:gd name="connsiteX240" fmla="*/ 3398547 w 11626371"/>
                <a:gd name="connsiteY240" fmla="*/ 3414456 h 10522083"/>
                <a:gd name="connsiteX241" fmla="*/ 3548672 w 11626371"/>
                <a:gd name="connsiteY241" fmla="*/ 3455399 h 10522083"/>
                <a:gd name="connsiteX242" fmla="*/ 3780684 w 11626371"/>
                <a:gd name="connsiteY242" fmla="*/ 3332569 h 10522083"/>
                <a:gd name="connsiteX243" fmla="*/ 3999049 w 11626371"/>
                <a:gd name="connsiteY243" fmla="*/ 3305273 h 10522083"/>
                <a:gd name="connsiteX244" fmla="*/ 4190117 w 11626371"/>
                <a:gd name="connsiteY244" fmla="*/ 3359865 h 10522083"/>
                <a:gd name="connsiteX245" fmla="*/ 4340243 w 11626371"/>
                <a:gd name="connsiteY245" fmla="*/ 3373512 h 10522083"/>
                <a:gd name="connsiteX246" fmla="*/ 4435777 w 11626371"/>
                <a:gd name="connsiteY246" fmla="*/ 3400808 h 10522083"/>
                <a:gd name="connsiteX247" fmla="*/ 4435777 w 11626371"/>
                <a:gd name="connsiteY247" fmla="*/ 3509990 h 10522083"/>
                <a:gd name="connsiteX248" fmla="*/ 4353890 w 11626371"/>
                <a:gd name="connsiteY248" fmla="*/ 3673763 h 10522083"/>
                <a:gd name="connsiteX249" fmla="*/ 4326595 w 11626371"/>
                <a:gd name="connsiteY249" fmla="*/ 3564581 h 10522083"/>
                <a:gd name="connsiteX250" fmla="*/ 4162822 w 11626371"/>
                <a:gd name="connsiteY250" fmla="*/ 3619172 h 10522083"/>
                <a:gd name="connsiteX251" fmla="*/ 4108231 w 11626371"/>
                <a:gd name="connsiteY251" fmla="*/ 3728354 h 10522083"/>
                <a:gd name="connsiteX252" fmla="*/ 4108231 w 11626371"/>
                <a:gd name="connsiteY252" fmla="*/ 3864832 h 10522083"/>
                <a:gd name="connsiteX253" fmla="*/ 4149174 w 11626371"/>
                <a:gd name="connsiteY253" fmla="*/ 4083196 h 10522083"/>
                <a:gd name="connsiteX254" fmla="*/ 3958105 w 11626371"/>
                <a:gd name="connsiteY254" fmla="*/ 4096844 h 10522083"/>
                <a:gd name="connsiteX255" fmla="*/ 3821628 w 11626371"/>
                <a:gd name="connsiteY255" fmla="*/ 4151435 h 10522083"/>
                <a:gd name="connsiteX256" fmla="*/ 3548672 w 11626371"/>
                <a:gd name="connsiteY256" fmla="*/ 4124139 h 10522083"/>
                <a:gd name="connsiteX257" fmla="*/ 3275717 w 11626371"/>
                <a:gd name="connsiteY257" fmla="*/ 4137787 h 10522083"/>
                <a:gd name="connsiteX258" fmla="*/ 3207478 w 11626371"/>
                <a:gd name="connsiteY258" fmla="*/ 4042253 h 10522083"/>
                <a:gd name="connsiteX259" fmla="*/ 2961819 w 11626371"/>
                <a:gd name="connsiteY259" fmla="*/ 3878479 h 10522083"/>
                <a:gd name="connsiteX260" fmla="*/ 2716159 w 11626371"/>
                <a:gd name="connsiteY260" fmla="*/ 3946718 h 10522083"/>
                <a:gd name="connsiteX261" fmla="*/ 2716159 w 11626371"/>
                <a:gd name="connsiteY261" fmla="*/ 4096844 h 10522083"/>
                <a:gd name="connsiteX262" fmla="*/ 2620625 w 11626371"/>
                <a:gd name="connsiteY262" fmla="*/ 4246969 h 10522083"/>
                <a:gd name="connsiteX263" fmla="*/ 2525090 w 11626371"/>
                <a:gd name="connsiteY263" fmla="*/ 4178730 h 10522083"/>
                <a:gd name="connsiteX264" fmla="*/ 2402260 w 11626371"/>
                <a:gd name="connsiteY264" fmla="*/ 4274265 h 10522083"/>
                <a:gd name="connsiteX265" fmla="*/ 2347669 w 11626371"/>
                <a:gd name="connsiteY265" fmla="*/ 4369799 h 10522083"/>
                <a:gd name="connsiteX266" fmla="*/ 2238487 w 11626371"/>
                <a:gd name="connsiteY266" fmla="*/ 4438038 h 10522083"/>
                <a:gd name="connsiteX267" fmla="*/ 2088362 w 11626371"/>
                <a:gd name="connsiteY267" fmla="*/ 4356151 h 10522083"/>
                <a:gd name="connsiteX268" fmla="*/ 1910941 w 11626371"/>
                <a:gd name="connsiteY268" fmla="*/ 4424390 h 10522083"/>
                <a:gd name="connsiteX269" fmla="*/ 1474213 w 11626371"/>
                <a:gd name="connsiteY269" fmla="*/ 4547220 h 10522083"/>
                <a:gd name="connsiteX270" fmla="*/ 1351383 w 11626371"/>
                <a:gd name="connsiteY270" fmla="*/ 4642754 h 10522083"/>
                <a:gd name="connsiteX271" fmla="*/ 1269496 w 11626371"/>
                <a:gd name="connsiteY271" fmla="*/ 4874766 h 10522083"/>
                <a:gd name="connsiteX272" fmla="*/ 1119371 w 11626371"/>
                <a:gd name="connsiteY272" fmla="*/ 4970300 h 10522083"/>
                <a:gd name="connsiteX273" fmla="*/ 1105723 w 11626371"/>
                <a:gd name="connsiteY273" fmla="*/ 5065835 h 10522083"/>
                <a:gd name="connsiteX274" fmla="*/ 982893 w 11626371"/>
                <a:gd name="connsiteY274" fmla="*/ 4997596 h 10522083"/>
                <a:gd name="connsiteX275" fmla="*/ 887359 w 11626371"/>
                <a:gd name="connsiteY275" fmla="*/ 5065835 h 10522083"/>
                <a:gd name="connsiteX276" fmla="*/ 778177 w 11626371"/>
                <a:gd name="connsiteY276" fmla="*/ 5202312 h 10522083"/>
                <a:gd name="connsiteX277" fmla="*/ 628052 w 11626371"/>
                <a:gd name="connsiteY277" fmla="*/ 5147721 h 10522083"/>
                <a:gd name="connsiteX278" fmla="*/ 450631 w 11626371"/>
                <a:gd name="connsiteY278" fmla="*/ 5120426 h 10522083"/>
                <a:gd name="connsiteX279" fmla="*/ 273210 w 11626371"/>
                <a:gd name="connsiteY279" fmla="*/ 5011244 h 10522083"/>
                <a:gd name="connsiteX280" fmla="*/ 177675 w 11626371"/>
                <a:gd name="connsiteY280" fmla="*/ 4929357 h 10522083"/>
                <a:gd name="connsiteX281" fmla="*/ 82141 w 11626371"/>
                <a:gd name="connsiteY281" fmla="*/ 4929357 h 10522083"/>
                <a:gd name="connsiteX282" fmla="*/ 41198 w 11626371"/>
                <a:gd name="connsiteY282" fmla="*/ 4943005 h 10522083"/>
                <a:gd name="connsiteX283" fmla="*/ 27550 w 11626371"/>
                <a:gd name="connsiteY283" fmla="*/ 4956653 h 10522083"/>
                <a:gd name="connsiteX284" fmla="*/ 27550 w 11626371"/>
                <a:gd name="connsiteY284" fmla="*/ 5229608 h 10522083"/>
                <a:gd name="connsiteX285" fmla="*/ 27550 w 11626371"/>
                <a:gd name="connsiteY285" fmla="*/ 7072056 h 10522083"/>
                <a:gd name="connsiteX286" fmla="*/ 27550 w 11626371"/>
                <a:gd name="connsiteY286" fmla="*/ 7740796 h 10522083"/>
                <a:gd name="connsiteX287" fmla="*/ 255 w 11626371"/>
                <a:gd name="connsiteY287" fmla="*/ 9119220 h 10522083"/>
                <a:gd name="connsiteX288" fmla="*/ 13902 w 11626371"/>
                <a:gd name="connsiteY288" fmla="*/ 9610539 h 10522083"/>
                <a:gd name="connsiteX289" fmla="*/ 13902 w 11626371"/>
                <a:gd name="connsiteY289" fmla="*/ 9733369 h 10522083"/>
                <a:gd name="connsiteX290" fmla="*/ 17281 w 11626371"/>
                <a:gd name="connsiteY290" fmla="*/ 10500503 h 10522083"/>
                <a:gd name="connsiteX291" fmla="*/ 566052 w 11626371"/>
                <a:gd name="connsiteY291" fmla="*/ 10522080 h 10522083"/>
                <a:gd name="connsiteX292" fmla="*/ 1694266 w 11626371"/>
                <a:gd name="connsiteY292" fmla="*/ 10502063 h 10522083"/>
                <a:gd name="connsiteX293" fmla="*/ 5172755 w 11626371"/>
                <a:gd name="connsiteY293" fmla="*/ 10500503 h 10522083"/>
                <a:gd name="connsiteX294" fmla="*/ 7083443 w 11626371"/>
                <a:gd name="connsiteY294" fmla="*/ 9637835 h 10522083"/>
                <a:gd name="connsiteX295" fmla="*/ 10126893 w 11626371"/>
                <a:gd name="connsiteY295" fmla="*/ 9610539 h 10522083"/>
                <a:gd name="connsiteX296" fmla="*/ 11547429 w 11626371"/>
                <a:gd name="connsiteY296" fmla="*/ 10483086 h 10522083"/>
                <a:gd name="connsiteX297" fmla="*/ 11617098 w 11626371"/>
                <a:gd name="connsiteY297" fmla="*/ 10134743 h 10522083"/>
                <a:gd name="connsiteX298" fmla="*/ 11530012 w 11626371"/>
                <a:gd name="connsiteY298" fmla="*/ 9882195 h 10522083"/>
                <a:gd name="connsiteX299" fmla="*/ 11516495 w 11626371"/>
                <a:gd name="connsiteY299" fmla="*/ 9713873 h 10522083"/>
                <a:gd name="connsiteX300" fmla="*/ 11423431 w 11626371"/>
                <a:gd name="connsiteY300" fmla="*/ 9583244 h 10522083"/>
                <a:gd name="connsiteX301" fmla="*/ 11382487 w 11626371"/>
                <a:gd name="connsiteY301" fmla="*/ 9378527 h 10522083"/>
                <a:gd name="connsiteX302" fmla="*/ 11396135 w 11626371"/>
                <a:gd name="connsiteY302" fmla="*/ 9269345 h 10522083"/>
                <a:gd name="connsiteX303" fmla="*/ 11273305 w 11626371"/>
                <a:gd name="connsiteY303" fmla="*/ 9105572 h 10522083"/>
                <a:gd name="connsiteX304" fmla="*/ 11205066 w 11626371"/>
                <a:gd name="connsiteY304" fmla="*/ 8887208 h 10522083"/>
                <a:gd name="connsiteX305" fmla="*/ 11164123 w 11626371"/>
                <a:gd name="connsiteY305" fmla="*/ 8723435 h 10522083"/>
                <a:gd name="connsiteX306" fmla="*/ 10973055 w 11626371"/>
                <a:gd name="connsiteY306" fmla="*/ 8505070 h 10522083"/>
                <a:gd name="connsiteX307" fmla="*/ 10713747 w 11626371"/>
                <a:gd name="connsiteY307" fmla="*/ 8450479 h 10522083"/>
                <a:gd name="connsiteX308" fmla="*/ 10604565 w 11626371"/>
                <a:gd name="connsiteY308" fmla="*/ 8286706 h 10522083"/>
                <a:gd name="connsiteX309" fmla="*/ 10427144 w 11626371"/>
                <a:gd name="connsiteY309" fmla="*/ 8109285 h 10522083"/>
                <a:gd name="connsiteX310" fmla="*/ 10304314 w 11626371"/>
                <a:gd name="connsiteY310" fmla="*/ 8041047 h 10522083"/>
                <a:gd name="connsiteX311" fmla="*/ 10154189 w 11626371"/>
                <a:gd name="connsiteY311" fmla="*/ 7945512 h 10522083"/>
                <a:gd name="connsiteX312" fmla="*/ 9853938 w 11626371"/>
                <a:gd name="connsiteY312" fmla="*/ 7918217 h 10522083"/>
                <a:gd name="connsiteX313" fmla="*/ 9649222 w 11626371"/>
                <a:gd name="connsiteY313" fmla="*/ 7809035 h 10522083"/>
                <a:gd name="connsiteX314" fmla="*/ 9389914 w 11626371"/>
                <a:gd name="connsiteY314" fmla="*/ 7713500 h 10522083"/>
                <a:gd name="connsiteX315" fmla="*/ 9321675 w 11626371"/>
                <a:gd name="connsiteY315" fmla="*/ 7549727 h 10522083"/>
                <a:gd name="connsiteX316" fmla="*/ 9198846 w 11626371"/>
                <a:gd name="connsiteY316" fmla="*/ 7413250 h 10522083"/>
                <a:gd name="connsiteX317" fmla="*/ 8871299 w 11626371"/>
                <a:gd name="connsiteY317" fmla="*/ 7263124 h 10522083"/>
                <a:gd name="connsiteX318" fmla="*/ 8571049 w 11626371"/>
                <a:gd name="connsiteY318" fmla="*/ 7003817 h 10522083"/>
                <a:gd name="connsiteX319" fmla="*/ 8107025 w 11626371"/>
                <a:gd name="connsiteY319" fmla="*/ 6485202 h 10522083"/>
                <a:gd name="connsiteX320" fmla="*/ 7629353 w 11626371"/>
                <a:gd name="connsiteY320" fmla="*/ 6007530 h 10522083"/>
                <a:gd name="connsiteX0" fmla="*/ 7629353 w 11626371"/>
                <a:gd name="connsiteY0" fmla="*/ 6007530 h 10522083"/>
                <a:gd name="connsiteX1" fmla="*/ 7479228 w 11626371"/>
                <a:gd name="connsiteY1" fmla="*/ 5830109 h 10522083"/>
                <a:gd name="connsiteX2" fmla="*/ 7329102 w 11626371"/>
                <a:gd name="connsiteY2" fmla="*/ 5761870 h 10522083"/>
                <a:gd name="connsiteX3" fmla="*/ 7165329 w 11626371"/>
                <a:gd name="connsiteY3" fmla="*/ 5611745 h 10522083"/>
                <a:gd name="connsiteX4" fmla="*/ 6987908 w 11626371"/>
                <a:gd name="connsiteY4" fmla="*/ 5502563 h 10522083"/>
                <a:gd name="connsiteX5" fmla="*/ 6728601 w 11626371"/>
                <a:gd name="connsiteY5" fmla="*/ 5475267 h 10522083"/>
                <a:gd name="connsiteX6" fmla="*/ 6510237 w 11626371"/>
                <a:gd name="connsiteY6" fmla="*/ 5379733 h 10522083"/>
                <a:gd name="connsiteX7" fmla="*/ 6332816 w 11626371"/>
                <a:gd name="connsiteY7" fmla="*/ 5175017 h 10522083"/>
                <a:gd name="connsiteX8" fmla="*/ 6114452 w 11626371"/>
                <a:gd name="connsiteY8" fmla="*/ 5038539 h 10522083"/>
                <a:gd name="connsiteX9" fmla="*/ 6073508 w 11626371"/>
                <a:gd name="connsiteY9" fmla="*/ 4915709 h 10522083"/>
                <a:gd name="connsiteX10" fmla="*/ 5977974 w 11626371"/>
                <a:gd name="connsiteY10" fmla="*/ 4820175 h 10522083"/>
                <a:gd name="connsiteX11" fmla="*/ 5841496 w 11626371"/>
                <a:gd name="connsiteY11" fmla="*/ 4943005 h 10522083"/>
                <a:gd name="connsiteX12" fmla="*/ 5595837 w 11626371"/>
                <a:gd name="connsiteY12" fmla="*/ 4874766 h 10522083"/>
                <a:gd name="connsiteX13" fmla="*/ 5418416 w 11626371"/>
                <a:gd name="connsiteY13" fmla="*/ 4861118 h 10522083"/>
                <a:gd name="connsiteX14" fmla="*/ 5336529 w 11626371"/>
                <a:gd name="connsiteY14" fmla="*/ 4670050 h 10522083"/>
                <a:gd name="connsiteX15" fmla="*/ 5240995 w 11626371"/>
                <a:gd name="connsiteY15" fmla="*/ 4506276 h 10522083"/>
                <a:gd name="connsiteX16" fmla="*/ 5240995 w 11626371"/>
                <a:gd name="connsiteY16" fmla="*/ 4369799 h 10522083"/>
                <a:gd name="connsiteX17" fmla="*/ 5118165 w 11626371"/>
                <a:gd name="connsiteY17" fmla="*/ 4233321 h 10522083"/>
                <a:gd name="connsiteX18" fmla="*/ 4899801 w 11626371"/>
                <a:gd name="connsiteY18" fmla="*/ 4151435 h 10522083"/>
                <a:gd name="connsiteX19" fmla="*/ 4708732 w 11626371"/>
                <a:gd name="connsiteY19" fmla="*/ 4083196 h 10522083"/>
                <a:gd name="connsiteX20" fmla="*/ 4463072 w 11626371"/>
                <a:gd name="connsiteY20" fmla="*/ 4083196 h 10522083"/>
                <a:gd name="connsiteX21" fmla="*/ 4367538 w 11626371"/>
                <a:gd name="connsiteY21" fmla="*/ 3919423 h 10522083"/>
                <a:gd name="connsiteX22" fmla="*/ 4381186 w 11626371"/>
                <a:gd name="connsiteY22" fmla="*/ 3823888 h 10522083"/>
                <a:gd name="connsiteX23" fmla="*/ 4599550 w 11626371"/>
                <a:gd name="connsiteY23" fmla="*/ 3782945 h 10522083"/>
                <a:gd name="connsiteX24" fmla="*/ 4776971 w 11626371"/>
                <a:gd name="connsiteY24" fmla="*/ 3769297 h 10522083"/>
                <a:gd name="connsiteX25" fmla="*/ 4831562 w 11626371"/>
                <a:gd name="connsiteY25" fmla="*/ 3714706 h 10522083"/>
                <a:gd name="connsiteX26" fmla="*/ 4736028 w 11626371"/>
                <a:gd name="connsiteY26" fmla="*/ 3673763 h 10522083"/>
                <a:gd name="connsiteX27" fmla="*/ 4654141 w 11626371"/>
                <a:gd name="connsiteY27" fmla="*/ 3632820 h 10522083"/>
                <a:gd name="connsiteX28" fmla="*/ 4654141 w 11626371"/>
                <a:gd name="connsiteY28" fmla="*/ 3550933 h 10522083"/>
                <a:gd name="connsiteX29" fmla="*/ 4558607 w 11626371"/>
                <a:gd name="connsiteY29" fmla="*/ 3578229 h 10522083"/>
                <a:gd name="connsiteX30" fmla="*/ 4517663 w 11626371"/>
                <a:gd name="connsiteY30" fmla="*/ 3509990 h 10522083"/>
                <a:gd name="connsiteX31" fmla="*/ 4626846 w 11626371"/>
                <a:gd name="connsiteY31" fmla="*/ 3359865 h 10522083"/>
                <a:gd name="connsiteX32" fmla="*/ 4776971 w 11626371"/>
                <a:gd name="connsiteY32" fmla="*/ 3469047 h 10522083"/>
                <a:gd name="connsiteX33" fmla="*/ 4927096 w 11626371"/>
                <a:gd name="connsiteY33" fmla="*/ 3496342 h 10522083"/>
                <a:gd name="connsiteX34" fmla="*/ 5022631 w 11626371"/>
                <a:gd name="connsiteY34" fmla="*/ 3537285 h 10522083"/>
                <a:gd name="connsiteX35" fmla="*/ 5104517 w 11626371"/>
                <a:gd name="connsiteY35" fmla="*/ 3564581 h 10522083"/>
                <a:gd name="connsiteX36" fmla="*/ 5090869 w 11626371"/>
                <a:gd name="connsiteY36" fmla="*/ 3769297 h 10522083"/>
                <a:gd name="connsiteX37" fmla="*/ 5309234 w 11626371"/>
                <a:gd name="connsiteY37" fmla="*/ 3796593 h 10522083"/>
                <a:gd name="connsiteX38" fmla="*/ 5336529 w 11626371"/>
                <a:gd name="connsiteY38" fmla="*/ 3714706 h 10522083"/>
                <a:gd name="connsiteX39" fmla="*/ 5213699 w 11626371"/>
                <a:gd name="connsiteY39" fmla="*/ 3632820 h 10522083"/>
                <a:gd name="connsiteX40" fmla="*/ 5254643 w 11626371"/>
                <a:gd name="connsiteY40" fmla="*/ 3591876 h 10522083"/>
                <a:gd name="connsiteX41" fmla="*/ 5418416 w 11626371"/>
                <a:gd name="connsiteY41" fmla="*/ 3605524 h 10522083"/>
                <a:gd name="connsiteX42" fmla="*/ 5582189 w 11626371"/>
                <a:gd name="connsiteY42" fmla="*/ 3578229 h 10522083"/>
                <a:gd name="connsiteX43" fmla="*/ 5786905 w 11626371"/>
                <a:gd name="connsiteY43" fmla="*/ 3591876 h 10522083"/>
                <a:gd name="connsiteX44" fmla="*/ 5691371 w 11626371"/>
                <a:gd name="connsiteY44" fmla="*/ 3373512 h 10522083"/>
                <a:gd name="connsiteX45" fmla="*/ 5677723 w 11626371"/>
                <a:gd name="connsiteY45" fmla="*/ 3155148 h 10522083"/>
                <a:gd name="connsiteX46" fmla="*/ 5718666 w 11626371"/>
                <a:gd name="connsiteY46" fmla="*/ 3032318 h 10522083"/>
                <a:gd name="connsiteX47" fmla="*/ 5800553 w 11626371"/>
                <a:gd name="connsiteY47" fmla="*/ 3196091 h 10522083"/>
                <a:gd name="connsiteX48" fmla="*/ 5841496 w 11626371"/>
                <a:gd name="connsiteY48" fmla="*/ 3018670 h 10522083"/>
                <a:gd name="connsiteX49" fmla="*/ 6018917 w 11626371"/>
                <a:gd name="connsiteY49" fmla="*/ 2936784 h 10522083"/>
                <a:gd name="connsiteX50" fmla="*/ 6114452 w 11626371"/>
                <a:gd name="connsiteY50" fmla="*/ 2622885 h 10522083"/>
                <a:gd name="connsiteX51" fmla="*/ 6073508 w 11626371"/>
                <a:gd name="connsiteY51" fmla="*/ 2363578 h 10522083"/>
                <a:gd name="connsiteX52" fmla="*/ 6264577 w 11626371"/>
                <a:gd name="connsiteY52" fmla="*/ 2172509 h 10522083"/>
                <a:gd name="connsiteX53" fmla="*/ 6305520 w 11626371"/>
                <a:gd name="connsiteY53" fmla="*/ 2349930 h 10522083"/>
                <a:gd name="connsiteX54" fmla="*/ 6305520 w 11626371"/>
                <a:gd name="connsiteY54" fmla="*/ 2513703 h 10522083"/>
                <a:gd name="connsiteX55" fmla="*/ 6291872 w 11626371"/>
                <a:gd name="connsiteY55" fmla="*/ 2691124 h 10522083"/>
                <a:gd name="connsiteX56" fmla="*/ 6414702 w 11626371"/>
                <a:gd name="connsiteY56" fmla="*/ 2813954 h 10522083"/>
                <a:gd name="connsiteX57" fmla="*/ 6523884 w 11626371"/>
                <a:gd name="connsiteY57" fmla="*/ 2909488 h 10522083"/>
                <a:gd name="connsiteX58" fmla="*/ 6510237 w 11626371"/>
                <a:gd name="connsiteY58" fmla="*/ 2732067 h 10522083"/>
                <a:gd name="connsiteX59" fmla="*/ 6660362 w 11626371"/>
                <a:gd name="connsiteY59" fmla="*/ 2813954 h 10522083"/>
                <a:gd name="connsiteX60" fmla="*/ 6510237 w 11626371"/>
                <a:gd name="connsiteY60" fmla="*/ 2581942 h 10522083"/>
                <a:gd name="connsiteX61" fmla="*/ 6387407 w 11626371"/>
                <a:gd name="connsiteY61" fmla="*/ 2609238 h 10522083"/>
                <a:gd name="connsiteX62" fmla="*/ 6401055 w 11626371"/>
                <a:gd name="connsiteY62" fmla="*/ 2486408 h 10522083"/>
                <a:gd name="connsiteX63" fmla="*/ 6605771 w 11626371"/>
                <a:gd name="connsiteY63" fmla="*/ 2513703 h 10522083"/>
                <a:gd name="connsiteX64" fmla="*/ 6455646 w 11626371"/>
                <a:gd name="connsiteY64" fmla="*/ 2363578 h 10522083"/>
                <a:gd name="connsiteX65" fmla="*/ 6469293 w 11626371"/>
                <a:gd name="connsiteY65" fmla="*/ 2145214 h 10522083"/>
                <a:gd name="connsiteX66" fmla="*/ 6564828 w 11626371"/>
                <a:gd name="connsiteY66" fmla="*/ 1995088 h 10522083"/>
                <a:gd name="connsiteX67" fmla="*/ 6728601 w 11626371"/>
                <a:gd name="connsiteY67" fmla="*/ 2213453 h 10522083"/>
                <a:gd name="connsiteX68" fmla="*/ 6919669 w 11626371"/>
                <a:gd name="connsiteY68" fmla="*/ 2268044 h 10522083"/>
                <a:gd name="connsiteX69" fmla="*/ 7042499 w 11626371"/>
                <a:gd name="connsiteY69" fmla="*/ 2281691 h 10522083"/>
                <a:gd name="connsiteX70" fmla="*/ 6960613 w 11626371"/>
                <a:gd name="connsiteY70" fmla="*/ 2131566 h 10522083"/>
                <a:gd name="connsiteX71" fmla="*/ 6728601 w 11626371"/>
                <a:gd name="connsiteY71" fmla="*/ 2036032 h 10522083"/>
                <a:gd name="connsiteX72" fmla="*/ 6605771 w 11626371"/>
                <a:gd name="connsiteY72" fmla="*/ 1858611 h 10522083"/>
                <a:gd name="connsiteX73" fmla="*/ 6360111 w 11626371"/>
                <a:gd name="connsiteY73" fmla="*/ 1681190 h 10522083"/>
                <a:gd name="connsiteX74" fmla="*/ 6237281 w 11626371"/>
                <a:gd name="connsiteY74" fmla="*/ 1763076 h 10522083"/>
                <a:gd name="connsiteX75" fmla="*/ 6059860 w 11626371"/>
                <a:gd name="connsiteY75" fmla="*/ 1599303 h 10522083"/>
                <a:gd name="connsiteX76" fmla="*/ 5991622 w 11626371"/>
                <a:gd name="connsiteY76" fmla="*/ 1394587 h 10522083"/>
                <a:gd name="connsiteX77" fmla="*/ 5868792 w 11626371"/>
                <a:gd name="connsiteY77" fmla="*/ 1203518 h 10522083"/>
                <a:gd name="connsiteX78" fmla="*/ 5841496 w 11626371"/>
                <a:gd name="connsiteY78" fmla="*/ 1094336 h 10522083"/>
                <a:gd name="connsiteX79" fmla="*/ 5950678 w 11626371"/>
                <a:gd name="connsiteY79" fmla="*/ 1094336 h 10522083"/>
                <a:gd name="connsiteX80" fmla="*/ 6169043 w 11626371"/>
                <a:gd name="connsiteY80" fmla="*/ 1176223 h 10522083"/>
                <a:gd name="connsiteX81" fmla="*/ 6387407 w 11626371"/>
                <a:gd name="connsiteY81" fmla="*/ 1107984 h 10522083"/>
                <a:gd name="connsiteX82" fmla="*/ 6537532 w 11626371"/>
                <a:gd name="connsiteY82" fmla="*/ 971506 h 10522083"/>
                <a:gd name="connsiteX83" fmla="*/ 6619419 w 11626371"/>
                <a:gd name="connsiteY83" fmla="*/ 916915 h 10522083"/>
                <a:gd name="connsiteX84" fmla="*/ 6646714 w 11626371"/>
                <a:gd name="connsiteY84" fmla="*/ 998802 h 10522083"/>
                <a:gd name="connsiteX85" fmla="*/ 6605771 w 11626371"/>
                <a:gd name="connsiteY85" fmla="*/ 1094336 h 10522083"/>
                <a:gd name="connsiteX86" fmla="*/ 6769544 w 11626371"/>
                <a:gd name="connsiteY86" fmla="*/ 1217166 h 10522083"/>
                <a:gd name="connsiteX87" fmla="*/ 6919669 w 11626371"/>
                <a:gd name="connsiteY87" fmla="*/ 1148927 h 10522083"/>
                <a:gd name="connsiteX88" fmla="*/ 7056147 w 11626371"/>
                <a:gd name="connsiteY88" fmla="*/ 1135279 h 10522083"/>
                <a:gd name="connsiteX89" fmla="*/ 7069795 w 11626371"/>
                <a:gd name="connsiteY89" fmla="*/ 957859 h 10522083"/>
                <a:gd name="connsiteX90" fmla="*/ 6919669 w 11626371"/>
                <a:gd name="connsiteY90" fmla="*/ 957859 h 10522083"/>
                <a:gd name="connsiteX91" fmla="*/ 6769544 w 11626371"/>
                <a:gd name="connsiteY91" fmla="*/ 1012450 h 10522083"/>
                <a:gd name="connsiteX92" fmla="*/ 6769544 w 11626371"/>
                <a:gd name="connsiteY92" fmla="*/ 835029 h 10522083"/>
                <a:gd name="connsiteX93" fmla="*/ 6946965 w 11626371"/>
                <a:gd name="connsiteY93" fmla="*/ 739494 h 10522083"/>
                <a:gd name="connsiteX94" fmla="*/ 7288159 w 11626371"/>
                <a:gd name="connsiteY94" fmla="*/ 684903 h 10522083"/>
                <a:gd name="connsiteX95" fmla="*/ 7465580 w 11626371"/>
                <a:gd name="connsiteY95" fmla="*/ 521130 h 10522083"/>
                <a:gd name="connsiteX96" fmla="*/ 7602057 w 11626371"/>
                <a:gd name="connsiteY96" fmla="*/ 425596 h 10522083"/>
                <a:gd name="connsiteX97" fmla="*/ 7820422 w 11626371"/>
                <a:gd name="connsiteY97" fmla="*/ 425596 h 10522083"/>
                <a:gd name="connsiteX98" fmla="*/ 7943252 w 11626371"/>
                <a:gd name="connsiteY98" fmla="*/ 289118 h 10522083"/>
                <a:gd name="connsiteX99" fmla="*/ 8161616 w 11626371"/>
                <a:gd name="connsiteY99" fmla="*/ 234527 h 10522083"/>
                <a:gd name="connsiteX100" fmla="*/ 7970547 w 11626371"/>
                <a:gd name="connsiteY100" fmla="*/ 138993 h 10522083"/>
                <a:gd name="connsiteX101" fmla="*/ 7834069 w 11626371"/>
                <a:gd name="connsiteY101" fmla="*/ 43459 h 10522083"/>
                <a:gd name="connsiteX102" fmla="*/ 7397341 w 11626371"/>
                <a:gd name="connsiteY102" fmla="*/ 2515 h 10522083"/>
                <a:gd name="connsiteX103" fmla="*/ 7410989 w 11626371"/>
                <a:gd name="connsiteY103" fmla="*/ 111697 h 10522083"/>
                <a:gd name="connsiteX104" fmla="*/ 7288159 w 11626371"/>
                <a:gd name="connsiteY104" fmla="*/ 152641 h 10522083"/>
                <a:gd name="connsiteX105" fmla="*/ 7110738 w 11626371"/>
                <a:gd name="connsiteY105" fmla="*/ 207232 h 10522083"/>
                <a:gd name="connsiteX106" fmla="*/ 6919669 w 11626371"/>
                <a:gd name="connsiteY106" fmla="*/ 248175 h 10522083"/>
                <a:gd name="connsiteX107" fmla="*/ 6919669 w 11626371"/>
                <a:gd name="connsiteY107" fmla="*/ 152641 h 10522083"/>
                <a:gd name="connsiteX108" fmla="*/ 7028852 w 11626371"/>
                <a:gd name="connsiteY108" fmla="*/ 84402 h 10522083"/>
                <a:gd name="connsiteX109" fmla="*/ 7028852 w 11626371"/>
                <a:gd name="connsiteY109" fmla="*/ 29811 h 10522083"/>
                <a:gd name="connsiteX110" fmla="*/ 6851431 w 11626371"/>
                <a:gd name="connsiteY110" fmla="*/ 98050 h 10522083"/>
                <a:gd name="connsiteX111" fmla="*/ 6810487 w 11626371"/>
                <a:gd name="connsiteY111" fmla="*/ 166288 h 10522083"/>
                <a:gd name="connsiteX112" fmla="*/ 6796840 w 11626371"/>
                <a:gd name="connsiteY112" fmla="*/ 261823 h 10522083"/>
                <a:gd name="connsiteX113" fmla="*/ 6701305 w 11626371"/>
                <a:gd name="connsiteY113" fmla="*/ 248175 h 10522083"/>
                <a:gd name="connsiteX114" fmla="*/ 6605771 w 11626371"/>
                <a:gd name="connsiteY114" fmla="*/ 248175 h 10522083"/>
                <a:gd name="connsiteX115" fmla="*/ 6455646 w 11626371"/>
                <a:gd name="connsiteY115" fmla="*/ 357357 h 10522083"/>
                <a:gd name="connsiteX116" fmla="*/ 6428350 w 11626371"/>
                <a:gd name="connsiteY116" fmla="*/ 357357 h 10522083"/>
                <a:gd name="connsiteX117" fmla="*/ 6373759 w 11626371"/>
                <a:gd name="connsiteY117" fmla="*/ 302766 h 10522083"/>
                <a:gd name="connsiteX118" fmla="*/ 6169043 w 11626371"/>
                <a:gd name="connsiteY118" fmla="*/ 330062 h 10522083"/>
                <a:gd name="connsiteX119" fmla="*/ 5977974 w 11626371"/>
                <a:gd name="connsiteY119" fmla="*/ 330062 h 10522083"/>
                <a:gd name="connsiteX120" fmla="*/ 5923383 w 11626371"/>
                <a:gd name="connsiteY120" fmla="*/ 371005 h 10522083"/>
                <a:gd name="connsiteX121" fmla="*/ 5650428 w 11626371"/>
                <a:gd name="connsiteY121" fmla="*/ 316414 h 10522083"/>
                <a:gd name="connsiteX122" fmla="*/ 5445711 w 11626371"/>
                <a:gd name="connsiteY122" fmla="*/ 493835 h 10522083"/>
                <a:gd name="connsiteX123" fmla="*/ 5432063 w 11626371"/>
                <a:gd name="connsiteY123" fmla="*/ 657608 h 10522083"/>
                <a:gd name="connsiteX124" fmla="*/ 5295586 w 11626371"/>
                <a:gd name="connsiteY124" fmla="*/ 712199 h 10522083"/>
                <a:gd name="connsiteX125" fmla="*/ 5281938 w 11626371"/>
                <a:gd name="connsiteY125" fmla="*/ 603017 h 10522083"/>
                <a:gd name="connsiteX126" fmla="*/ 5063574 w 11626371"/>
                <a:gd name="connsiteY126" fmla="*/ 725847 h 10522083"/>
                <a:gd name="connsiteX127" fmla="*/ 4940744 w 11626371"/>
                <a:gd name="connsiteY127" fmla="*/ 794085 h 10522083"/>
                <a:gd name="connsiteX128" fmla="*/ 4790619 w 11626371"/>
                <a:gd name="connsiteY128" fmla="*/ 794085 h 10522083"/>
                <a:gd name="connsiteX129" fmla="*/ 4790619 w 11626371"/>
                <a:gd name="connsiteY129" fmla="*/ 944211 h 10522083"/>
                <a:gd name="connsiteX130" fmla="*/ 4722380 w 11626371"/>
                <a:gd name="connsiteY130" fmla="*/ 1094336 h 10522083"/>
                <a:gd name="connsiteX131" fmla="*/ 4626846 w 11626371"/>
                <a:gd name="connsiteY131" fmla="*/ 1176223 h 10522083"/>
                <a:gd name="connsiteX132" fmla="*/ 4599550 w 11626371"/>
                <a:gd name="connsiteY132" fmla="*/ 1107984 h 10522083"/>
                <a:gd name="connsiteX133" fmla="*/ 4681437 w 11626371"/>
                <a:gd name="connsiteY133" fmla="*/ 998802 h 10522083"/>
                <a:gd name="connsiteX134" fmla="*/ 4585902 w 11626371"/>
                <a:gd name="connsiteY134" fmla="*/ 944211 h 10522083"/>
                <a:gd name="connsiteX135" fmla="*/ 4531311 w 11626371"/>
                <a:gd name="connsiteY135" fmla="*/ 848676 h 10522083"/>
                <a:gd name="connsiteX136" fmla="*/ 4381186 w 11626371"/>
                <a:gd name="connsiteY136" fmla="*/ 957859 h 10522083"/>
                <a:gd name="connsiteX137" fmla="*/ 4244708 w 11626371"/>
                <a:gd name="connsiteY137" fmla="*/ 957859 h 10522083"/>
                <a:gd name="connsiteX138" fmla="*/ 4135526 w 11626371"/>
                <a:gd name="connsiteY138" fmla="*/ 1053393 h 10522083"/>
                <a:gd name="connsiteX139" fmla="*/ 4039992 w 11626371"/>
                <a:gd name="connsiteY139" fmla="*/ 1148927 h 10522083"/>
                <a:gd name="connsiteX140" fmla="*/ 3971753 w 11626371"/>
                <a:gd name="connsiteY140" fmla="*/ 1203518 h 10522083"/>
                <a:gd name="connsiteX141" fmla="*/ 3958105 w 11626371"/>
                <a:gd name="connsiteY141" fmla="*/ 1094336 h 10522083"/>
                <a:gd name="connsiteX142" fmla="*/ 3794332 w 11626371"/>
                <a:gd name="connsiteY142" fmla="*/ 1107984 h 10522083"/>
                <a:gd name="connsiteX143" fmla="*/ 3589616 w 11626371"/>
                <a:gd name="connsiteY143" fmla="*/ 1107984 h 10522083"/>
                <a:gd name="connsiteX144" fmla="*/ 3357604 w 11626371"/>
                <a:gd name="connsiteY144" fmla="*/ 1121632 h 10522083"/>
                <a:gd name="connsiteX145" fmla="*/ 3180183 w 11626371"/>
                <a:gd name="connsiteY145" fmla="*/ 1203518 h 10522083"/>
                <a:gd name="connsiteX146" fmla="*/ 3111944 w 11626371"/>
                <a:gd name="connsiteY146" fmla="*/ 1326348 h 10522083"/>
                <a:gd name="connsiteX147" fmla="*/ 3016410 w 11626371"/>
                <a:gd name="connsiteY147" fmla="*/ 1408235 h 10522083"/>
                <a:gd name="connsiteX148" fmla="*/ 2866284 w 11626371"/>
                <a:gd name="connsiteY148" fmla="*/ 1326348 h 10522083"/>
                <a:gd name="connsiteX149" fmla="*/ 2838989 w 11626371"/>
                <a:gd name="connsiteY149" fmla="*/ 1148927 h 10522083"/>
                <a:gd name="connsiteX150" fmla="*/ 2716159 w 11626371"/>
                <a:gd name="connsiteY150" fmla="*/ 971506 h 10522083"/>
                <a:gd name="connsiteX151" fmla="*/ 2675216 w 11626371"/>
                <a:gd name="connsiteY151" fmla="*/ 1121632 h 10522083"/>
                <a:gd name="connsiteX152" fmla="*/ 2702511 w 11626371"/>
                <a:gd name="connsiteY152" fmla="*/ 1285405 h 10522083"/>
                <a:gd name="connsiteX153" fmla="*/ 2743455 w 11626371"/>
                <a:gd name="connsiteY153" fmla="*/ 1490121 h 10522083"/>
                <a:gd name="connsiteX154" fmla="*/ 2784398 w 11626371"/>
                <a:gd name="connsiteY154" fmla="*/ 1612951 h 10522083"/>
                <a:gd name="connsiteX155" fmla="*/ 2770750 w 11626371"/>
                <a:gd name="connsiteY155" fmla="*/ 1708485 h 10522083"/>
                <a:gd name="connsiteX156" fmla="*/ 2593329 w 11626371"/>
                <a:gd name="connsiteY156" fmla="*/ 1844963 h 10522083"/>
                <a:gd name="connsiteX157" fmla="*/ 2402260 w 11626371"/>
                <a:gd name="connsiteY157" fmla="*/ 1940497 h 10522083"/>
                <a:gd name="connsiteX158" fmla="*/ 2470499 w 11626371"/>
                <a:gd name="connsiteY158" fmla="*/ 1817667 h 10522083"/>
                <a:gd name="connsiteX159" fmla="*/ 2634272 w 11626371"/>
                <a:gd name="connsiteY159" fmla="*/ 1694838 h 10522083"/>
                <a:gd name="connsiteX160" fmla="*/ 2634272 w 11626371"/>
                <a:gd name="connsiteY160" fmla="*/ 1544712 h 10522083"/>
                <a:gd name="connsiteX161" fmla="*/ 2593329 w 11626371"/>
                <a:gd name="connsiteY161" fmla="*/ 1312700 h 10522083"/>
                <a:gd name="connsiteX162" fmla="*/ 2538738 w 11626371"/>
                <a:gd name="connsiteY162" fmla="*/ 1312700 h 10522083"/>
                <a:gd name="connsiteX163" fmla="*/ 2456852 w 11626371"/>
                <a:gd name="connsiteY163" fmla="*/ 1421882 h 10522083"/>
                <a:gd name="connsiteX164" fmla="*/ 2361317 w 11626371"/>
                <a:gd name="connsiteY164" fmla="*/ 1490121 h 10522083"/>
                <a:gd name="connsiteX165" fmla="*/ 2456852 w 11626371"/>
                <a:gd name="connsiteY165" fmla="*/ 1585656 h 10522083"/>
                <a:gd name="connsiteX166" fmla="*/ 2320374 w 11626371"/>
                <a:gd name="connsiteY166" fmla="*/ 1722133 h 10522083"/>
                <a:gd name="connsiteX167" fmla="*/ 2156601 w 11626371"/>
                <a:gd name="connsiteY167" fmla="*/ 1735781 h 10522083"/>
                <a:gd name="connsiteX168" fmla="*/ 2074714 w 11626371"/>
                <a:gd name="connsiteY168" fmla="*/ 1804020 h 10522083"/>
                <a:gd name="connsiteX169" fmla="*/ 2033771 w 11626371"/>
                <a:gd name="connsiteY169" fmla="*/ 1913202 h 10522083"/>
                <a:gd name="connsiteX170" fmla="*/ 1924589 w 11626371"/>
                <a:gd name="connsiteY170" fmla="*/ 1872259 h 10522083"/>
                <a:gd name="connsiteX171" fmla="*/ 1774463 w 11626371"/>
                <a:gd name="connsiteY171" fmla="*/ 1913202 h 10522083"/>
                <a:gd name="connsiteX172" fmla="*/ 1624338 w 11626371"/>
                <a:gd name="connsiteY172" fmla="*/ 1913202 h 10522083"/>
                <a:gd name="connsiteX173" fmla="*/ 1556099 w 11626371"/>
                <a:gd name="connsiteY173" fmla="*/ 1831315 h 10522083"/>
                <a:gd name="connsiteX174" fmla="*/ 1419622 w 11626371"/>
                <a:gd name="connsiteY174" fmla="*/ 1722133 h 10522083"/>
                <a:gd name="connsiteX175" fmla="*/ 1337735 w 11626371"/>
                <a:gd name="connsiteY175" fmla="*/ 1776724 h 10522083"/>
                <a:gd name="connsiteX176" fmla="*/ 1255849 w 11626371"/>
                <a:gd name="connsiteY176" fmla="*/ 1612951 h 10522083"/>
                <a:gd name="connsiteX177" fmla="*/ 1092075 w 11626371"/>
                <a:gd name="connsiteY177" fmla="*/ 1612951 h 10522083"/>
                <a:gd name="connsiteX178" fmla="*/ 1119371 w 11626371"/>
                <a:gd name="connsiteY178" fmla="*/ 1694838 h 10522083"/>
                <a:gd name="connsiteX179" fmla="*/ 1078428 w 11626371"/>
                <a:gd name="connsiteY179" fmla="*/ 1790372 h 10522083"/>
                <a:gd name="connsiteX180" fmla="*/ 1051132 w 11626371"/>
                <a:gd name="connsiteY180" fmla="*/ 1844963 h 10522083"/>
                <a:gd name="connsiteX181" fmla="*/ 914655 w 11626371"/>
                <a:gd name="connsiteY181" fmla="*/ 1735781 h 10522083"/>
                <a:gd name="connsiteX182" fmla="*/ 819120 w 11626371"/>
                <a:gd name="connsiteY182" fmla="*/ 1694838 h 10522083"/>
                <a:gd name="connsiteX183" fmla="*/ 655347 w 11626371"/>
                <a:gd name="connsiteY183" fmla="*/ 1708485 h 10522083"/>
                <a:gd name="connsiteX184" fmla="*/ 628052 w 11626371"/>
                <a:gd name="connsiteY184" fmla="*/ 1817667 h 10522083"/>
                <a:gd name="connsiteX185" fmla="*/ 737234 w 11626371"/>
                <a:gd name="connsiteY185" fmla="*/ 1885906 h 10522083"/>
                <a:gd name="connsiteX186" fmla="*/ 764529 w 11626371"/>
                <a:gd name="connsiteY186" fmla="*/ 2022384 h 10522083"/>
                <a:gd name="connsiteX187" fmla="*/ 969246 w 11626371"/>
                <a:gd name="connsiteY187" fmla="*/ 2104270 h 10522083"/>
                <a:gd name="connsiteX188" fmla="*/ 928302 w 11626371"/>
                <a:gd name="connsiteY188" fmla="*/ 1954145 h 10522083"/>
                <a:gd name="connsiteX189" fmla="*/ 1010189 w 11626371"/>
                <a:gd name="connsiteY189" fmla="*/ 1967793 h 10522083"/>
                <a:gd name="connsiteX190" fmla="*/ 1078428 w 11626371"/>
                <a:gd name="connsiteY190" fmla="*/ 2076975 h 10522083"/>
                <a:gd name="connsiteX191" fmla="*/ 1160314 w 11626371"/>
                <a:gd name="connsiteY191" fmla="*/ 2336282 h 10522083"/>
                <a:gd name="connsiteX192" fmla="*/ 1269496 w 11626371"/>
                <a:gd name="connsiteY192" fmla="*/ 2295339 h 10522083"/>
                <a:gd name="connsiteX193" fmla="*/ 1228553 w 11626371"/>
                <a:gd name="connsiteY193" fmla="*/ 2104270 h 10522083"/>
                <a:gd name="connsiteX194" fmla="*/ 1324087 w 11626371"/>
                <a:gd name="connsiteY194" fmla="*/ 2131566 h 10522083"/>
                <a:gd name="connsiteX195" fmla="*/ 1515156 w 11626371"/>
                <a:gd name="connsiteY195" fmla="*/ 2254396 h 10522083"/>
                <a:gd name="connsiteX196" fmla="*/ 1583395 w 11626371"/>
                <a:gd name="connsiteY196" fmla="*/ 2349930 h 10522083"/>
                <a:gd name="connsiteX197" fmla="*/ 1597043 w 11626371"/>
                <a:gd name="connsiteY197" fmla="*/ 2363578 h 10522083"/>
                <a:gd name="connsiteX198" fmla="*/ 1747168 w 11626371"/>
                <a:gd name="connsiteY198" fmla="*/ 2268044 h 10522083"/>
                <a:gd name="connsiteX199" fmla="*/ 1651634 w 11626371"/>
                <a:gd name="connsiteY199" fmla="*/ 2568294 h 10522083"/>
                <a:gd name="connsiteX200" fmla="*/ 1883646 w 11626371"/>
                <a:gd name="connsiteY200" fmla="*/ 2336282 h 10522083"/>
                <a:gd name="connsiteX201" fmla="*/ 1883646 w 11626371"/>
                <a:gd name="connsiteY201" fmla="*/ 2199805 h 10522083"/>
                <a:gd name="connsiteX202" fmla="*/ 1951884 w 11626371"/>
                <a:gd name="connsiteY202" fmla="*/ 2268044 h 10522083"/>
                <a:gd name="connsiteX203" fmla="*/ 1897293 w 11626371"/>
                <a:gd name="connsiteY203" fmla="*/ 2459112 h 10522083"/>
                <a:gd name="connsiteX204" fmla="*/ 1692577 w 11626371"/>
                <a:gd name="connsiteY204" fmla="*/ 2622885 h 10522083"/>
                <a:gd name="connsiteX205" fmla="*/ 1692577 w 11626371"/>
                <a:gd name="connsiteY205" fmla="*/ 2691124 h 10522083"/>
                <a:gd name="connsiteX206" fmla="*/ 1897293 w 11626371"/>
                <a:gd name="connsiteY206" fmla="*/ 2581942 h 10522083"/>
                <a:gd name="connsiteX207" fmla="*/ 1842702 w 11626371"/>
                <a:gd name="connsiteY207" fmla="*/ 2745715 h 10522083"/>
                <a:gd name="connsiteX208" fmla="*/ 1965532 w 11626371"/>
                <a:gd name="connsiteY208" fmla="*/ 2677476 h 10522083"/>
                <a:gd name="connsiteX209" fmla="*/ 1979180 w 11626371"/>
                <a:gd name="connsiteY209" fmla="*/ 2786659 h 10522083"/>
                <a:gd name="connsiteX210" fmla="*/ 2115657 w 11626371"/>
                <a:gd name="connsiteY210" fmla="*/ 2786659 h 10522083"/>
                <a:gd name="connsiteX211" fmla="*/ 2265783 w 11626371"/>
                <a:gd name="connsiteY211" fmla="*/ 2991375 h 10522083"/>
                <a:gd name="connsiteX212" fmla="*/ 2320374 w 11626371"/>
                <a:gd name="connsiteY212" fmla="*/ 3155148 h 10522083"/>
                <a:gd name="connsiteX213" fmla="*/ 2197544 w 11626371"/>
                <a:gd name="connsiteY213" fmla="*/ 3277978 h 10522083"/>
                <a:gd name="connsiteX214" fmla="*/ 2156601 w 11626371"/>
                <a:gd name="connsiteY214" fmla="*/ 3373512 h 10522083"/>
                <a:gd name="connsiteX215" fmla="*/ 2265783 w 11626371"/>
                <a:gd name="connsiteY215" fmla="*/ 3414456 h 10522083"/>
                <a:gd name="connsiteX216" fmla="*/ 2388613 w 11626371"/>
                <a:gd name="connsiteY216" fmla="*/ 3373512 h 10522083"/>
                <a:gd name="connsiteX217" fmla="*/ 2415908 w 11626371"/>
                <a:gd name="connsiteY217" fmla="*/ 3482694 h 10522083"/>
                <a:gd name="connsiteX218" fmla="*/ 2538738 w 11626371"/>
                <a:gd name="connsiteY218" fmla="*/ 3482694 h 10522083"/>
                <a:gd name="connsiteX219" fmla="*/ 2634272 w 11626371"/>
                <a:gd name="connsiteY219" fmla="*/ 3578229 h 10522083"/>
                <a:gd name="connsiteX220" fmla="*/ 2743455 w 11626371"/>
                <a:gd name="connsiteY220" fmla="*/ 3632820 h 10522083"/>
                <a:gd name="connsiteX221" fmla="*/ 2798046 w 11626371"/>
                <a:gd name="connsiteY221" fmla="*/ 3605524 h 10522083"/>
                <a:gd name="connsiteX222" fmla="*/ 2729807 w 11626371"/>
                <a:gd name="connsiteY222" fmla="*/ 3550933 h 10522083"/>
                <a:gd name="connsiteX223" fmla="*/ 2552386 w 11626371"/>
                <a:gd name="connsiteY223" fmla="*/ 3346217 h 10522083"/>
                <a:gd name="connsiteX224" fmla="*/ 2320374 w 11626371"/>
                <a:gd name="connsiteY224" fmla="*/ 2895841 h 10522083"/>
                <a:gd name="connsiteX225" fmla="*/ 2170249 w 11626371"/>
                <a:gd name="connsiteY225" fmla="*/ 2636533 h 10522083"/>
                <a:gd name="connsiteX226" fmla="*/ 2074714 w 11626371"/>
                <a:gd name="connsiteY226" fmla="*/ 2459112 h 10522083"/>
                <a:gd name="connsiteX227" fmla="*/ 2047419 w 11626371"/>
                <a:gd name="connsiteY227" fmla="*/ 2295339 h 10522083"/>
                <a:gd name="connsiteX228" fmla="*/ 2047419 w 11626371"/>
                <a:gd name="connsiteY228" fmla="*/ 2186157 h 10522083"/>
                <a:gd name="connsiteX229" fmla="*/ 1992828 w 11626371"/>
                <a:gd name="connsiteY229" fmla="*/ 2131566 h 10522083"/>
                <a:gd name="connsiteX230" fmla="*/ 2088362 w 11626371"/>
                <a:gd name="connsiteY230" fmla="*/ 2063327 h 10522083"/>
                <a:gd name="connsiteX231" fmla="*/ 2129305 w 11626371"/>
                <a:gd name="connsiteY231" fmla="*/ 2213453 h 10522083"/>
                <a:gd name="connsiteX232" fmla="*/ 2211192 w 11626371"/>
                <a:gd name="connsiteY232" fmla="*/ 2431817 h 10522083"/>
                <a:gd name="connsiteX233" fmla="*/ 2306726 w 11626371"/>
                <a:gd name="connsiteY233" fmla="*/ 2732067 h 10522083"/>
                <a:gd name="connsiteX234" fmla="*/ 2702511 w 11626371"/>
                <a:gd name="connsiteY234" fmla="*/ 3359865 h 10522083"/>
                <a:gd name="connsiteX235" fmla="*/ 2948171 w 11626371"/>
                <a:gd name="connsiteY235" fmla="*/ 3550933 h 10522083"/>
                <a:gd name="connsiteX236" fmla="*/ 3152887 w 11626371"/>
                <a:gd name="connsiteY236" fmla="*/ 3550933 h 10522083"/>
                <a:gd name="connsiteX237" fmla="*/ 3248422 w 11626371"/>
                <a:gd name="connsiteY237" fmla="*/ 3359865 h 10522083"/>
                <a:gd name="connsiteX238" fmla="*/ 3384899 w 11626371"/>
                <a:gd name="connsiteY238" fmla="*/ 3237035 h 10522083"/>
                <a:gd name="connsiteX239" fmla="*/ 3453138 w 11626371"/>
                <a:gd name="connsiteY239" fmla="*/ 3264330 h 10522083"/>
                <a:gd name="connsiteX240" fmla="*/ 3398547 w 11626371"/>
                <a:gd name="connsiteY240" fmla="*/ 3414456 h 10522083"/>
                <a:gd name="connsiteX241" fmla="*/ 3548672 w 11626371"/>
                <a:gd name="connsiteY241" fmla="*/ 3455399 h 10522083"/>
                <a:gd name="connsiteX242" fmla="*/ 3780684 w 11626371"/>
                <a:gd name="connsiteY242" fmla="*/ 3332569 h 10522083"/>
                <a:gd name="connsiteX243" fmla="*/ 3999049 w 11626371"/>
                <a:gd name="connsiteY243" fmla="*/ 3305273 h 10522083"/>
                <a:gd name="connsiteX244" fmla="*/ 4190117 w 11626371"/>
                <a:gd name="connsiteY244" fmla="*/ 3359865 h 10522083"/>
                <a:gd name="connsiteX245" fmla="*/ 4340243 w 11626371"/>
                <a:gd name="connsiteY245" fmla="*/ 3373512 h 10522083"/>
                <a:gd name="connsiteX246" fmla="*/ 4435777 w 11626371"/>
                <a:gd name="connsiteY246" fmla="*/ 3400808 h 10522083"/>
                <a:gd name="connsiteX247" fmla="*/ 4435777 w 11626371"/>
                <a:gd name="connsiteY247" fmla="*/ 3509990 h 10522083"/>
                <a:gd name="connsiteX248" fmla="*/ 4353890 w 11626371"/>
                <a:gd name="connsiteY248" fmla="*/ 3673763 h 10522083"/>
                <a:gd name="connsiteX249" fmla="*/ 4326595 w 11626371"/>
                <a:gd name="connsiteY249" fmla="*/ 3564581 h 10522083"/>
                <a:gd name="connsiteX250" fmla="*/ 4162822 w 11626371"/>
                <a:gd name="connsiteY250" fmla="*/ 3619172 h 10522083"/>
                <a:gd name="connsiteX251" fmla="*/ 4108231 w 11626371"/>
                <a:gd name="connsiteY251" fmla="*/ 3728354 h 10522083"/>
                <a:gd name="connsiteX252" fmla="*/ 4108231 w 11626371"/>
                <a:gd name="connsiteY252" fmla="*/ 3864832 h 10522083"/>
                <a:gd name="connsiteX253" fmla="*/ 4149174 w 11626371"/>
                <a:gd name="connsiteY253" fmla="*/ 4083196 h 10522083"/>
                <a:gd name="connsiteX254" fmla="*/ 3958105 w 11626371"/>
                <a:gd name="connsiteY254" fmla="*/ 4096844 h 10522083"/>
                <a:gd name="connsiteX255" fmla="*/ 3821628 w 11626371"/>
                <a:gd name="connsiteY255" fmla="*/ 4151435 h 10522083"/>
                <a:gd name="connsiteX256" fmla="*/ 3548672 w 11626371"/>
                <a:gd name="connsiteY256" fmla="*/ 4124139 h 10522083"/>
                <a:gd name="connsiteX257" fmla="*/ 3275717 w 11626371"/>
                <a:gd name="connsiteY257" fmla="*/ 4137787 h 10522083"/>
                <a:gd name="connsiteX258" fmla="*/ 3207478 w 11626371"/>
                <a:gd name="connsiteY258" fmla="*/ 4042253 h 10522083"/>
                <a:gd name="connsiteX259" fmla="*/ 2961819 w 11626371"/>
                <a:gd name="connsiteY259" fmla="*/ 3878479 h 10522083"/>
                <a:gd name="connsiteX260" fmla="*/ 2716159 w 11626371"/>
                <a:gd name="connsiteY260" fmla="*/ 3946718 h 10522083"/>
                <a:gd name="connsiteX261" fmla="*/ 2716159 w 11626371"/>
                <a:gd name="connsiteY261" fmla="*/ 4096844 h 10522083"/>
                <a:gd name="connsiteX262" fmla="*/ 2620625 w 11626371"/>
                <a:gd name="connsiteY262" fmla="*/ 4246969 h 10522083"/>
                <a:gd name="connsiteX263" fmla="*/ 2525090 w 11626371"/>
                <a:gd name="connsiteY263" fmla="*/ 4178730 h 10522083"/>
                <a:gd name="connsiteX264" fmla="*/ 2402260 w 11626371"/>
                <a:gd name="connsiteY264" fmla="*/ 4274265 h 10522083"/>
                <a:gd name="connsiteX265" fmla="*/ 2347669 w 11626371"/>
                <a:gd name="connsiteY265" fmla="*/ 4369799 h 10522083"/>
                <a:gd name="connsiteX266" fmla="*/ 2238487 w 11626371"/>
                <a:gd name="connsiteY266" fmla="*/ 4438038 h 10522083"/>
                <a:gd name="connsiteX267" fmla="*/ 2088362 w 11626371"/>
                <a:gd name="connsiteY267" fmla="*/ 4356151 h 10522083"/>
                <a:gd name="connsiteX268" fmla="*/ 1910941 w 11626371"/>
                <a:gd name="connsiteY268" fmla="*/ 4424390 h 10522083"/>
                <a:gd name="connsiteX269" fmla="*/ 1474213 w 11626371"/>
                <a:gd name="connsiteY269" fmla="*/ 4547220 h 10522083"/>
                <a:gd name="connsiteX270" fmla="*/ 1351383 w 11626371"/>
                <a:gd name="connsiteY270" fmla="*/ 4642754 h 10522083"/>
                <a:gd name="connsiteX271" fmla="*/ 1269496 w 11626371"/>
                <a:gd name="connsiteY271" fmla="*/ 4874766 h 10522083"/>
                <a:gd name="connsiteX272" fmla="*/ 1119371 w 11626371"/>
                <a:gd name="connsiteY272" fmla="*/ 4970300 h 10522083"/>
                <a:gd name="connsiteX273" fmla="*/ 1105723 w 11626371"/>
                <a:gd name="connsiteY273" fmla="*/ 5065835 h 10522083"/>
                <a:gd name="connsiteX274" fmla="*/ 982893 w 11626371"/>
                <a:gd name="connsiteY274" fmla="*/ 4997596 h 10522083"/>
                <a:gd name="connsiteX275" fmla="*/ 887359 w 11626371"/>
                <a:gd name="connsiteY275" fmla="*/ 5065835 h 10522083"/>
                <a:gd name="connsiteX276" fmla="*/ 778177 w 11626371"/>
                <a:gd name="connsiteY276" fmla="*/ 5202312 h 10522083"/>
                <a:gd name="connsiteX277" fmla="*/ 628052 w 11626371"/>
                <a:gd name="connsiteY277" fmla="*/ 5147721 h 10522083"/>
                <a:gd name="connsiteX278" fmla="*/ 450631 w 11626371"/>
                <a:gd name="connsiteY278" fmla="*/ 5120426 h 10522083"/>
                <a:gd name="connsiteX279" fmla="*/ 273210 w 11626371"/>
                <a:gd name="connsiteY279" fmla="*/ 5011244 h 10522083"/>
                <a:gd name="connsiteX280" fmla="*/ 177675 w 11626371"/>
                <a:gd name="connsiteY280" fmla="*/ 4929357 h 10522083"/>
                <a:gd name="connsiteX281" fmla="*/ 82141 w 11626371"/>
                <a:gd name="connsiteY281" fmla="*/ 4929357 h 10522083"/>
                <a:gd name="connsiteX282" fmla="*/ 41198 w 11626371"/>
                <a:gd name="connsiteY282" fmla="*/ 4943005 h 10522083"/>
                <a:gd name="connsiteX283" fmla="*/ 27550 w 11626371"/>
                <a:gd name="connsiteY283" fmla="*/ 4956653 h 10522083"/>
                <a:gd name="connsiteX284" fmla="*/ 27550 w 11626371"/>
                <a:gd name="connsiteY284" fmla="*/ 5229608 h 10522083"/>
                <a:gd name="connsiteX285" fmla="*/ 27550 w 11626371"/>
                <a:gd name="connsiteY285" fmla="*/ 7072056 h 10522083"/>
                <a:gd name="connsiteX286" fmla="*/ 27550 w 11626371"/>
                <a:gd name="connsiteY286" fmla="*/ 7740796 h 10522083"/>
                <a:gd name="connsiteX287" fmla="*/ 255 w 11626371"/>
                <a:gd name="connsiteY287" fmla="*/ 9119220 h 10522083"/>
                <a:gd name="connsiteX288" fmla="*/ 13902 w 11626371"/>
                <a:gd name="connsiteY288" fmla="*/ 9610539 h 10522083"/>
                <a:gd name="connsiteX289" fmla="*/ 13902 w 11626371"/>
                <a:gd name="connsiteY289" fmla="*/ 9733369 h 10522083"/>
                <a:gd name="connsiteX290" fmla="*/ 17281 w 11626371"/>
                <a:gd name="connsiteY290" fmla="*/ 10500503 h 10522083"/>
                <a:gd name="connsiteX291" fmla="*/ 566052 w 11626371"/>
                <a:gd name="connsiteY291" fmla="*/ 10522080 h 10522083"/>
                <a:gd name="connsiteX292" fmla="*/ 1694266 w 11626371"/>
                <a:gd name="connsiteY292" fmla="*/ 10502063 h 10522083"/>
                <a:gd name="connsiteX293" fmla="*/ 5172755 w 11626371"/>
                <a:gd name="connsiteY293" fmla="*/ 10500503 h 10522083"/>
                <a:gd name="connsiteX294" fmla="*/ 7083443 w 11626371"/>
                <a:gd name="connsiteY294" fmla="*/ 9637835 h 10522083"/>
                <a:gd name="connsiteX295" fmla="*/ 10126893 w 11626371"/>
                <a:gd name="connsiteY295" fmla="*/ 9610539 h 10522083"/>
                <a:gd name="connsiteX296" fmla="*/ 11547429 w 11626371"/>
                <a:gd name="connsiteY296" fmla="*/ 10483086 h 10522083"/>
                <a:gd name="connsiteX297" fmla="*/ 11617098 w 11626371"/>
                <a:gd name="connsiteY297" fmla="*/ 10178286 h 10522083"/>
                <a:gd name="connsiteX298" fmla="*/ 11530012 w 11626371"/>
                <a:gd name="connsiteY298" fmla="*/ 9882195 h 10522083"/>
                <a:gd name="connsiteX299" fmla="*/ 11516495 w 11626371"/>
                <a:gd name="connsiteY299" fmla="*/ 9713873 h 10522083"/>
                <a:gd name="connsiteX300" fmla="*/ 11423431 w 11626371"/>
                <a:gd name="connsiteY300" fmla="*/ 9583244 h 10522083"/>
                <a:gd name="connsiteX301" fmla="*/ 11382487 w 11626371"/>
                <a:gd name="connsiteY301" fmla="*/ 9378527 h 10522083"/>
                <a:gd name="connsiteX302" fmla="*/ 11396135 w 11626371"/>
                <a:gd name="connsiteY302" fmla="*/ 9269345 h 10522083"/>
                <a:gd name="connsiteX303" fmla="*/ 11273305 w 11626371"/>
                <a:gd name="connsiteY303" fmla="*/ 9105572 h 10522083"/>
                <a:gd name="connsiteX304" fmla="*/ 11205066 w 11626371"/>
                <a:gd name="connsiteY304" fmla="*/ 8887208 h 10522083"/>
                <a:gd name="connsiteX305" fmla="*/ 11164123 w 11626371"/>
                <a:gd name="connsiteY305" fmla="*/ 8723435 h 10522083"/>
                <a:gd name="connsiteX306" fmla="*/ 10973055 w 11626371"/>
                <a:gd name="connsiteY306" fmla="*/ 8505070 h 10522083"/>
                <a:gd name="connsiteX307" fmla="*/ 10713747 w 11626371"/>
                <a:gd name="connsiteY307" fmla="*/ 8450479 h 10522083"/>
                <a:gd name="connsiteX308" fmla="*/ 10604565 w 11626371"/>
                <a:gd name="connsiteY308" fmla="*/ 8286706 h 10522083"/>
                <a:gd name="connsiteX309" fmla="*/ 10427144 w 11626371"/>
                <a:gd name="connsiteY309" fmla="*/ 8109285 h 10522083"/>
                <a:gd name="connsiteX310" fmla="*/ 10304314 w 11626371"/>
                <a:gd name="connsiteY310" fmla="*/ 8041047 h 10522083"/>
                <a:gd name="connsiteX311" fmla="*/ 10154189 w 11626371"/>
                <a:gd name="connsiteY311" fmla="*/ 7945512 h 10522083"/>
                <a:gd name="connsiteX312" fmla="*/ 9853938 w 11626371"/>
                <a:gd name="connsiteY312" fmla="*/ 7918217 h 10522083"/>
                <a:gd name="connsiteX313" fmla="*/ 9649222 w 11626371"/>
                <a:gd name="connsiteY313" fmla="*/ 7809035 h 10522083"/>
                <a:gd name="connsiteX314" fmla="*/ 9389914 w 11626371"/>
                <a:gd name="connsiteY314" fmla="*/ 7713500 h 10522083"/>
                <a:gd name="connsiteX315" fmla="*/ 9321675 w 11626371"/>
                <a:gd name="connsiteY315" fmla="*/ 7549727 h 10522083"/>
                <a:gd name="connsiteX316" fmla="*/ 9198846 w 11626371"/>
                <a:gd name="connsiteY316" fmla="*/ 7413250 h 10522083"/>
                <a:gd name="connsiteX317" fmla="*/ 8871299 w 11626371"/>
                <a:gd name="connsiteY317" fmla="*/ 7263124 h 10522083"/>
                <a:gd name="connsiteX318" fmla="*/ 8571049 w 11626371"/>
                <a:gd name="connsiteY318" fmla="*/ 7003817 h 10522083"/>
                <a:gd name="connsiteX319" fmla="*/ 8107025 w 11626371"/>
                <a:gd name="connsiteY319" fmla="*/ 6485202 h 10522083"/>
                <a:gd name="connsiteX320" fmla="*/ 7629353 w 11626371"/>
                <a:gd name="connsiteY320" fmla="*/ 6007530 h 10522083"/>
                <a:gd name="connsiteX0" fmla="*/ 7629353 w 11617098"/>
                <a:gd name="connsiteY0" fmla="*/ 6007530 h 10522083"/>
                <a:gd name="connsiteX1" fmla="*/ 7479228 w 11617098"/>
                <a:gd name="connsiteY1" fmla="*/ 5830109 h 10522083"/>
                <a:gd name="connsiteX2" fmla="*/ 7329102 w 11617098"/>
                <a:gd name="connsiteY2" fmla="*/ 5761870 h 10522083"/>
                <a:gd name="connsiteX3" fmla="*/ 7165329 w 11617098"/>
                <a:gd name="connsiteY3" fmla="*/ 5611745 h 10522083"/>
                <a:gd name="connsiteX4" fmla="*/ 6987908 w 11617098"/>
                <a:gd name="connsiteY4" fmla="*/ 5502563 h 10522083"/>
                <a:gd name="connsiteX5" fmla="*/ 6728601 w 11617098"/>
                <a:gd name="connsiteY5" fmla="*/ 5475267 h 10522083"/>
                <a:gd name="connsiteX6" fmla="*/ 6510237 w 11617098"/>
                <a:gd name="connsiteY6" fmla="*/ 5379733 h 10522083"/>
                <a:gd name="connsiteX7" fmla="*/ 6332816 w 11617098"/>
                <a:gd name="connsiteY7" fmla="*/ 5175017 h 10522083"/>
                <a:gd name="connsiteX8" fmla="*/ 6114452 w 11617098"/>
                <a:gd name="connsiteY8" fmla="*/ 5038539 h 10522083"/>
                <a:gd name="connsiteX9" fmla="*/ 6073508 w 11617098"/>
                <a:gd name="connsiteY9" fmla="*/ 4915709 h 10522083"/>
                <a:gd name="connsiteX10" fmla="*/ 5977974 w 11617098"/>
                <a:gd name="connsiteY10" fmla="*/ 4820175 h 10522083"/>
                <a:gd name="connsiteX11" fmla="*/ 5841496 w 11617098"/>
                <a:gd name="connsiteY11" fmla="*/ 4943005 h 10522083"/>
                <a:gd name="connsiteX12" fmla="*/ 5595837 w 11617098"/>
                <a:gd name="connsiteY12" fmla="*/ 4874766 h 10522083"/>
                <a:gd name="connsiteX13" fmla="*/ 5418416 w 11617098"/>
                <a:gd name="connsiteY13" fmla="*/ 4861118 h 10522083"/>
                <a:gd name="connsiteX14" fmla="*/ 5336529 w 11617098"/>
                <a:gd name="connsiteY14" fmla="*/ 4670050 h 10522083"/>
                <a:gd name="connsiteX15" fmla="*/ 5240995 w 11617098"/>
                <a:gd name="connsiteY15" fmla="*/ 4506276 h 10522083"/>
                <a:gd name="connsiteX16" fmla="*/ 5240995 w 11617098"/>
                <a:gd name="connsiteY16" fmla="*/ 4369799 h 10522083"/>
                <a:gd name="connsiteX17" fmla="*/ 5118165 w 11617098"/>
                <a:gd name="connsiteY17" fmla="*/ 4233321 h 10522083"/>
                <a:gd name="connsiteX18" fmla="*/ 4899801 w 11617098"/>
                <a:gd name="connsiteY18" fmla="*/ 4151435 h 10522083"/>
                <a:gd name="connsiteX19" fmla="*/ 4708732 w 11617098"/>
                <a:gd name="connsiteY19" fmla="*/ 4083196 h 10522083"/>
                <a:gd name="connsiteX20" fmla="*/ 4463072 w 11617098"/>
                <a:gd name="connsiteY20" fmla="*/ 4083196 h 10522083"/>
                <a:gd name="connsiteX21" fmla="*/ 4367538 w 11617098"/>
                <a:gd name="connsiteY21" fmla="*/ 3919423 h 10522083"/>
                <a:gd name="connsiteX22" fmla="*/ 4381186 w 11617098"/>
                <a:gd name="connsiteY22" fmla="*/ 3823888 h 10522083"/>
                <a:gd name="connsiteX23" fmla="*/ 4599550 w 11617098"/>
                <a:gd name="connsiteY23" fmla="*/ 3782945 h 10522083"/>
                <a:gd name="connsiteX24" fmla="*/ 4776971 w 11617098"/>
                <a:gd name="connsiteY24" fmla="*/ 3769297 h 10522083"/>
                <a:gd name="connsiteX25" fmla="*/ 4831562 w 11617098"/>
                <a:gd name="connsiteY25" fmla="*/ 3714706 h 10522083"/>
                <a:gd name="connsiteX26" fmla="*/ 4736028 w 11617098"/>
                <a:gd name="connsiteY26" fmla="*/ 3673763 h 10522083"/>
                <a:gd name="connsiteX27" fmla="*/ 4654141 w 11617098"/>
                <a:gd name="connsiteY27" fmla="*/ 3632820 h 10522083"/>
                <a:gd name="connsiteX28" fmla="*/ 4654141 w 11617098"/>
                <a:gd name="connsiteY28" fmla="*/ 3550933 h 10522083"/>
                <a:gd name="connsiteX29" fmla="*/ 4558607 w 11617098"/>
                <a:gd name="connsiteY29" fmla="*/ 3578229 h 10522083"/>
                <a:gd name="connsiteX30" fmla="*/ 4517663 w 11617098"/>
                <a:gd name="connsiteY30" fmla="*/ 3509990 h 10522083"/>
                <a:gd name="connsiteX31" fmla="*/ 4626846 w 11617098"/>
                <a:gd name="connsiteY31" fmla="*/ 3359865 h 10522083"/>
                <a:gd name="connsiteX32" fmla="*/ 4776971 w 11617098"/>
                <a:gd name="connsiteY32" fmla="*/ 3469047 h 10522083"/>
                <a:gd name="connsiteX33" fmla="*/ 4927096 w 11617098"/>
                <a:gd name="connsiteY33" fmla="*/ 3496342 h 10522083"/>
                <a:gd name="connsiteX34" fmla="*/ 5022631 w 11617098"/>
                <a:gd name="connsiteY34" fmla="*/ 3537285 h 10522083"/>
                <a:gd name="connsiteX35" fmla="*/ 5104517 w 11617098"/>
                <a:gd name="connsiteY35" fmla="*/ 3564581 h 10522083"/>
                <a:gd name="connsiteX36" fmla="*/ 5090869 w 11617098"/>
                <a:gd name="connsiteY36" fmla="*/ 3769297 h 10522083"/>
                <a:gd name="connsiteX37" fmla="*/ 5309234 w 11617098"/>
                <a:gd name="connsiteY37" fmla="*/ 3796593 h 10522083"/>
                <a:gd name="connsiteX38" fmla="*/ 5336529 w 11617098"/>
                <a:gd name="connsiteY38" fmla="*/ 3714706 h 10522083"/>
                <a:gd name="connsiteX39" fmla="*/ 5213699 w 11617098"/>
                <a:gd name="connsiteY39" fmla="*/ 3632820 h 10522083"/>
                <a:gd name="connsiteX40" fmla="*/ 5254643 w 11617098"/>
                <a:gd name="connsiteY40" fmla="*/ 3591876 h 10522083"/>
                <a:gd name="connsiteX41" fmla="*/ 5418416 w 11617098"/>
                <a:gd name="connsiteY41" fmla="*/ 3605524 h 10522083"/>
                <a:gd name="connsiteX42" fmla="*/ 5582189 w 11617098"/>
                <a:gd name="connsiteY42" fmla="*/ 3578229 h 10522083"/>
                <a:gd name="connsiteX43" fmla="*/ 5786905 w 11617098"/>
                <a:gd name="connsiteY43" fmla="*/ 3591876 h 10522083"/>
                <a:gd name="connsiteX44" fmla="*/ 5691371 w 11617098"/>
                <a:gd name="connsiteY44" fmla="*/ 3373512 h 10522083"/>
                <a:gd name="connsiteX45" fmla="*/ 5677723 w 11617098"/>
                <a:gd name="connsiteY45" fmla="*/ 3155148 h 10522083"/>
                <a:gd name="connsiteX46" fmla="*/ 5718666 w 11617098"/>
                <a:gd name="connsiteY46" fmla="*/ 3032318 h 10522083"/>
                <a:gd name="connsiteX47" fmla="*/ 5800553 w 11617098"/>
                <a:gd name="connsiteY47" fmla="*/ 3196091 h 10522083"/>
                <a:gd name="connsiteX48" fmla="*/ 5841496 w 11617098"/>
                <a:gd name="connsiteY48" fmla="*/ 3018670 h 10522083"/>
                <a:gd name="connsiteX49" fmla="*/ 6018917 w 11617098"/>
                <a:gd name="connsiteY49" fmla="*/ 2936784 h 10522083"/>
                <a:gd name="connsiteX50" fmla="*/ 6114452 w 11617098"/>
                <a:gd name="connsiteY50" fmla="*/ 2622885 h 10522083"/>
                <a:gd name="connsiteX51" fmla="*/ 6073508 w 11617098"/>
                <a:gd name="connsiteY51" fmla="*/ 2363578 h 10522083"/>
                <a:gd name="connsiteX52" fmla="*/ 6264577 w 11617098"/>
                <a:gd name="connsiteY52" fmla="*/ 2172509 h 10522083"/>
                <a:gd name="connsiteX53" fmla="*/ 6305520 w 11617098"/>
                <a:gd name="connsiteY53" fmla="*/ 2349930 h 10522083"/>
                <a:gd name="connsiteX54" fmla="*/ 6305520 w 11617098"/>
                <a:gd name="connsiteY54" fmla="*/ 2513703 h 10522083"/>
                <a:gd name="connsiteX55" fmla="*/ 6291872 w 11617098"/>
                <a:gd name="connsiteY55" fmla="*/ 2691124 h 10522083"/>
                <a:gd name="connsiteX56" fmla="*/ 6414702 w 11617098"/>
                <a:gd name="connsiteY56" fmla="*/ 2813954 h 10522083"/>
                <a:gd name="connsiteX57" fmla="*/ 6523884 w 11617098"/>
                <a:gd name="connsiteY57" fmla="*/ 2909488 h 10522083"/>
                <a:gd name="connsiteX58" fmla="*/ 6510237 w 11617098"/>
                <a:gd name="connsiteY58" fmla="*/ 2732067 h 10522083"/>
                <a:gd name="connsiteX59" fmla="*/ 6660362 w 11617098"/>
                <a:gd name="connsiteY59" fmla="*/ 2813954 h 10522083"/>
                <a:gd name="connsiteX60" fmla="*/ 6510237 w 11617098"/>
                <a:gd name="connsiteY60" fmla="*/ 2581942 h 10522083"/>
                <a:gd name="connsiteX61" fmla="*/ 6387407 w 11617098"/>
                <a:gd name="connsiteY61" fmla="*/ 2609238 h 10522083"/>
                <a:gd name="connsiteX62" fmla="*/ 6401055 w 11617098"/>
                <a:gd name="connsiteY62" fmla="*/ 2486408 h 10522083"/>
                <a:gd name="connsiteX63" fmla="*/ 6605771 w 11617098"/>
                <a:gd name="connsiteY63" fmla="*/ 2513703 h 10522083"/>
                <a:gd name="connsiteX64" fmla="*/ 6455646 w 11617098"/>
                <a:gd name="connsiteY64" fmla="*/ 2363578 h 10522083"/>
                <a:gd name="connsiteX65" fmla="*/ 6469293 w 11617098"/>
                <a:gd name="connsiteY65" fmla="*/ 2145214 h 10522083"/>
                <a:gd name="connsiteX66" fmla="*/ 6564828 w 11617098"/>
                <a:gd name="connsiteY66" fmla="*/ 1995088 h 10522083"/>
                <a:gd name="connsiteX67" fmla="*/ 6728601 w 11617098"/>
                <a:gd name="connsiteY67" fmla="*/ 2213453 h 10522083"/>
                <a:gd name="connsiteX68" fmla="*/ 6919669 w 11617098"/>
                <a:gd name="connsiteY68" fmla="*/ 2268044 h 10522083"/>
                <a:gd name="connsiteX69" fmla="*/ 7042499 w 11617098"/>
                <a:gd name="connsiteY69" fmla="*/ 2281691 h 10522083"/>
                <a:gd name="connsiteX70" fmla="*/ 6960613 w 11617098"/>
                <a:gd name="connsiteY70" fmla="*/ 2131566 h 10522083"/>
                <a:gd name="connsiteX71" fmla="*/ 6728601 w 11617098"/>
                <a:gd name="connsiteY71" fmla="*/ 2036032 h 10522083"/>
                <a:gd name="connsiteX72" fmla="*/ 6605771 w 11617098"/>
                <a:gd name="connsiteY72" fmla="*/ 1858611 h 10522083"/>
                <a:gd name="connsiteX73" fmla="*/ 6360111 w 11617098"/>
                <a:gd name="connsiteY73" fmla="*/ 1681190 h 10522083"/>
                <a:gd name="connsiteX74" fmla="*/ 6237281 w 11617098"/>
                <a:gd name="connsiteY74" fmla="*/ 1763076 h 10522083"/>
                <a:gd name="connsiteX75" fmla="*/ 6059860 w 11617098"/>
                <a:gd name="connsiteY75" fmla="*/ 1599303 h 10522083"/>
                <a:gd name="connsiteX76" fmla="*/ 5991622 w 11617098"/>
                <a:gd name="connsiteY76" fmla="*/ 1394587 h 10522083"/>
                <a:gd name="connsiteX77" fmla="*/ 5868792 w 11617098"/>
                <a:gd name="connsiteY77" fmla="*/ 1203518 h 10522083"/>
                <a:gd name="connsiteX78" fmla="*/ 5841496 w 11617098"/>
                <a:gd name="connsiteY78" fmla="*/ 1094336 h 10522083"/>
                <a:gd name="connsiteX79" fmla="*/ 5950678 w 11617098"/>
                <a:gd name="connsiteY79" fmla="*/ 1094336 h 10522083"/>
                <a:gd name="connsiteX80" fmla="*/ 6169043 w 11617098"/>
                <a:gd name="connsiteY80" fmla="*/ 1176223 h 10522083"/>
                <a:gd name="connsiteX81" fmla="*/ 6387407 w 11617098"/>
                <a:gd name="connsiteY81" fmla="*/ 1107984 h 10522083"/>
                <a:gd name="connsiteX82" fmla="*/ 6537532 w 11617098"/>
                <a:gd name="connsiteY82" fmla="*/ 971506 h 10522083"/>
                <a:gd name="connsiteX83" fmla="*/ 6619419 w 11617098"/>
                <a:gd name="connsiteY83" fmla="*/ 916915 h 10522083"/>
                <a:gd name="connsiteX84" fmla="*/ 6646714 w 11617098"/>
                <a:gd name="connsiteY84" fmla="*/ 998802 h 10522083"/>
                <a:gd name="connsiteX85" fmla="*/ 6605771 w 11617098"/>
                <a:gd name="connsiteY85" fmla="*/ 1094336 h 10522083"/>
                <a:gd name="connsiteX86" fmla="*/ 6769544 w 11617098"/>
                <a:gd name="connsiteY86" fmla="*/ 1217166 h 10522083"/>
                <a:gd name="connsiteX87" fmla="*/ 6919669 w 11617098"/>
                <a:gd name="connsiteY87" fmla="*/ 1148927 h 10522083"/>
                <a:gd name="connsiteX88" fmla="*/ 7056147 w 11617098"/>
                <a:gd name="connsiteY88" fmla="*/ 1135279 h 10522083"/>
                <a:gd name="connsiteX89" fmla="*/ 7069795 w 11617098"/>
                <a:gd name="connsiteY89" fmla="*/ 957859 h 10522083"/>
                <a:gd name="connsiteX90" fmla="*/ 6919669 w 11617098"/>
                <a:gd name="connsiteY90" fmla="*/ 957859 h 10522083"/>
                <a:gd name="connsiteX91" fmla="*/ 6769544 w 11617098"/>
                <a:gd name="connsiteY91" fmla="*/ 1012450 h 10522083"/>
                <a:gd name="connsiteX92" fmla="*/ 6769544 w 11617098"/>
                <a:gd name="connsiteY92" fmla="*/ 835029 h 10522083"/>
                <a:gd name="connsiteX93" fmla="*/ 6946965 w 11617098"/>
                <a:gd name="connsiteY93" fmla="*/ 739494 h 10522083"/>
                <a:gd name="connsiteX94" fmla="*/ 7288159 w 11617098"/>
                <a:gd name="connsiteY94" fmla="*/ 684903 h 10522083"/>
                <a:gd name="connsiteX95" fmla="*/ 7465580 w 11617098"/>
                <a:gd name="connsiteY95" fmla="*/ 521130 h 10522083"/>
                <a:gd name="connsiteX96" fmla="*/ 7602057 w 11617098"/>
                <a:gd name="connsiteY96" fmla="*/ 425596 h 10522083"/>
                <a:gd name="connsiteX97" fmla="*/ 7820422 w 11617098"/>
                <a:gd name="connsiteY97" fmla="*/ 425596 h 10522083"/>
                <a:gd name="connsiteX98" fmla="*/ 7943252 w 11617098"/>
                <a:gd name="connsiteY98" fmla="*/ 289118 h 10522083"/>
                <a:gd name="connsiteX99" fmla="*/ 8161616 w 11617098"/>
                <a:gd name="connsiteY99" fmla="*/ 234527 h 10522083"/>
                <a:gd name="connsiteX100" fmla="*/ 7970547 w 11617098"/>
                <a:gd name="connsiteY100" fmla="*/ 138993 h 10522083"/>
                <a:gd name="connsiteX101" fmla="*/ 7834069 w 11617098"/>
                <a:gd name="connsiteY101" fmla="*/ 43459 h 10522083"/>
                <a:gd name="connsiteX102" fmla="*/ 7397341 w 11617098"/>
                <a:gd name="connsiteY102" fmla="*/ 2515 h 10522083"/>
                <a:gd name="connsiteX103" fmla="*/ 7410989 w 11617098"/>
                <a:gd name="connsiteY103" fmla="*/ 111697 h 10522083"/>
                <a:gd name="connsiteX104" fmla="*/ 7288159 w 11617098"/>
                <a:gd name="connsiteY104" fmla="*/ 152641 h 10522083"/>
                <a:gd name="connsiteX105" fmla="*/ 7110738 w 11617098"/>
                <a:gd name="connsiteY105" fmla="*/ 207232 h 10522083"/>
                <a:gd name="connsiteX106" fmla="*/ 6919669 w 11617098"/>
                <a:gd name="connsiteY106" fmla="*/ 248175 h 10522083"/>
                <a:gd name="connsiteX107" fmla="*/ 6919669 w 11617098"/>
                <a:gd name="connsiteY107" fmla="*/ 152641 h 10522083"/>
                <a:gd name="connsiteX108" fmla="*/ 7028852 w 11617098"/>
                <a:gd name="connsiteY108" fmla="*/ 84402 h 10522083"/>
                <a:gd name="connsiteX109" fmla="*/ 7028852 w 11617098"/>
                <a:gd name="connsiteY109" fmla="*/ 29811 h 10522083"/>
                <a:gd name="connsiteX110" fmla="*/ 6851431 w 11617098"/>
                <a:gd name="connsiteY110" fmla="*/ 98050 h 10522083"/>
                <a:gd name="connsiteX111" fmla="*/ 6810487 w 11617098"/>
                <a:gd name="connsiteY111" fmla="*/ 166288 h 10522083"/>
                <a:gd name="connsiteX112" fmla="*/ 6796840 w 11617098"/>
                <a:gd name="connsiteY112" fmla="*/ 261823 h 10522083"/>
                <a:gd name="connsiteX113" fmla="*/ 6701305 w 11617098"/>
                <a:gd name="connsiteY113" fmla="*/ 248175 h 10522083"/>
                <a:gd name="connsiteX114" fmla="*/ 6605771 w 11617098"/>
                <a:gd name="connsiteY114" fmla="*/ 248175 h 10522083"/>
                <a:gd name="connsiteX115" fmla="*/ 6455646 w 11617098"/>
                <a:gd name="connsiteY115" fmla="*/ 357357 h 10522083"/>
                <a:gd name="connsiteX116" fmla="*/ 6428350 w 11617098"/>
                <a:gd name="connsiteY116" fmla="*/ 357357 h 10522083"/>
                <a:gd name="connsiteX117" fmla="*/ 6373759 w 11617098"/>
                <a:gd name="connsiteY117" fmla="*/ 302766 h 10522083"/>
                <a:gd name="connsiteX118" fmla="*/ 6169043 w 11617098"/>
                <a:gd name="connsiteY118" fmla="*/ 330062 h 10522083"/>
                <a:gd name="connsiteX119" fmla="*/ 5977974 w 11617098"/>
                <a:gd name="connsiteY119" fmla="*/ 330062 h 10522083"/>
                <a:gd name="connsiteX120" fmla="*/ 5923383 w 11617098"/>
                <a:gd name="connsiteY120" fmla="*/ 371005 h 10522083"/>
                <a:gd name="connsiteX121" fmla="*/ 5650428 w 11617098"/>
                <a:gd name="connsiteY121" fmla="*/ 316414 h 10522083"/>
                <a:gd name="connsiteX122" fmla="*/ 5445711 w 11617098"/>
                <a:gd name="connsiteY122" fmla="*/ 493835 h 10522083"/>
                <a:gd name="connsiteX123" fmla="*/ 5432063 w 11617098"/>
                <a:gd name="connsiteY123" fmla="*/ 657608 h 10522083"/>
                <a:gd name="connsiteX124" fmla="*/ 5295586 w 11617098"/>
                <a:gd name="connsiteY124" fmla="*/ 712199 h 10522083"/>
                <a:gd name="connsiteX125" fmla="*/ 5281938 w 11617098"/>
                <a:gd name="connsiteY125" fmla="*/ 603017 h 10522083"/>
                <a:gd name="connsiteX126" fmla="*/ 5063574 w 11617098"/>
                <a:gd name="connsiteY126" fmla="*/ 725847 h 10522083"/>
                <a:gd name="connsiteX127" fmla="*/ 4940744 w 11617098"/>
                <a:gd name="connsiteY127" fmla="*/ 794085 h 10522083"/>
                <a:gd name="connsiteX128" fmla="*/ 4790619 w 11617098"/>
                <a:gd name="connsiteY128" fmla="*/ 794085 h 10522083"/>
                <a:gd name="connsiteX129" fmla="*/ 4790619 w 11617098"/>
                <a:gd name="connsiteY129" fmla="*/ 944211 h 10522083"/>
                <a:gd name="connsiteX130" fmla="*/ 4722380 w 11617098"/>
                <a:gd name="connsiteY130" fmla="*/ 1094336 h 10522083"/>
                <a:gd name="connsiteX131" fmla="*/ 4626846 w 11617098"/>
                <a:gd name="connsiteY131" fmla="*/ 1176223 h 10522083"/>
                <a:gd name="connsiteX132" fmla="*/ 4599550 w 11617098"/>
                <a:gd name="connsiteY132" fmla="*/ 1107984 h 10522083"/>
                <a:gd name="connsiteX133" fmla="*/ 4681437 w 11617098"/>
                <a:gd name="connsiteY133" fmla="*/ 998802 h 10522083"/>
                <a:gd name="connsiteX134" fmla="*/ 4585902 w 11617098"/>
                <a:gd name="connsiteY134" fmla="*/ 944211 h 10522083"/>
                <a:gd name="connsiteX135" fmla="*/ 4531311 w 11617098"/>
                <a:gd name="connsiteY135" fmla="*/ 848676 h 10522083"/>
                <a:gd name="connsiteX136" fmla="*/ 4381186 w 11617098"/>
                <a:gd name="connsiteY136" fmla="*/ 957859 h 10522083"/>
                <a:gd name="connsiteX137" fmla="*/ 4244708 w 11617098"/>
                <a:gd name="connsiteY137" fmla="*/ 957859 h 10522083"/>
                <a:gd name="connsiteX138" fmla="*/ 4135526 w 11617098"/>
                <a:gd name="connsiteY138" fmla="*/ 1053393 h 10522083"/>
                <a:gd name="connsiteX139" fmla="*/ 4039992 w 11617098"/>
                <a:gd name="connsiteY139" fmla="*/ 1148927 h 10522083"/>
                <a:gd name="connsiteX140" fmla="*/ 3971753 w 11617098"/>
                <a:gd name="connsiteY140" fmla="*/ 1203518 h 10522083"/>
                <a:gd name="connsiteX141" fmla="*/ 3958105 w 11617098"/>
                <a:gd name="connsiteY141" fmla="*/ 1094336 h 10522083"/>
                <a:gd name="connsiteX142" fmla="*/ 3794332 w 11617098"/>
                <a:gd name="connsiteY142" fmla="*/ 1107984 h 10522083"/>
                <a:gd name="connsiteX143" fmla="*/ 3589616 w 11617098"/>
                <a:gd name="connsiteY143" fmla="*/ 1107984 h 10522083"/>
                <a:gd name="connsiteX144" fmla="*/ 3357604 w 11617098"/>
                <a:gd name="connsiteY144" fmla="*/ 1121632 h 10522083"/>
                <a:gd name="connsiteX145" fmla="*/ 3180183 w 11617098"/>
                <a:gd name="connsiteY145" fmla="*/ 1203518 h 10522083"/>
                <a:gd name="connsiteX146" fmla="*/ 3111944 w 11617098"/>
                <a:gd name="connsiteY146" fmla="*/ 1326348 h 10522083"/>
                <a:gd name="connsiteX147" fmla="*/ 3016410 w 11617098"/>
                <a:gd name="connsiteY147" fmla="*/ 1408235 h 10522083"/>
                <a:gd name="connsiteX148" fmla="*/ 2866284 w 11617098"/>
                <a:gd name="connsiteY148" fmla="*/ 1326348 h 10522083"/>
                <a:gd name="connsiteX149" fmla="*/ 2838989 w 11617098"/>
                <a:gd name="connsiteY149" fmla="*/ 1148927 h 10522083"/>
                <a:gd name="connsiteX150" fmla="*/ 2716159 w 11617098"/>
                <a:gd name="connsiteY150" fmla="*/ 971506 h 10522083"/>
                <a:gd name="connsiteX151" fmla="*/ 2675216 w 11617098"/>
                <a:gd name="connsiteY151" fmla="*/ 1121632 h 10522083"/>
                <a:gd name="connsiteX152" fmla="*/ 2702511 w 11617098"/>
                <a:gd name="connsiteY152" fmla="*/ 1285405 h 10522083"/>
                <a:gd name="connsiteX153" fmla="*/ 2743455 w 11617098"/>
                <a:gd name="connsiteY153" fmla="*/ 1490121 h 10522083"/>
                <a:gd name="connsiteX154" fmla="*/ 2784398 w 11617098"/>
                <a:gd name="connsiteY154" fmla="*/ 1612951 h 10522083"/>
                <a:gd name="connsiteX155" fmla="*/ 2770750 w 11617098"/>
                <a:gd name="connsiteY155" fmla="*/ 1708485 h 10522083"/>
                <a:gd name="connsiteX156" fmla="*/ 2593329 w 11617098"/>
                <a:gd name="connsiteY156" fmla="*/ 1844963 h 10522083"/>
                <a:gd name="connsiteX157" fmla="*/ 2402260 w 11617098"/>
                <a:gd name="connsiteY157" fmla="*/ 1940497 h 10522083"/>
                <a:gd name="connsiteX158" fmla="*/ 2470499 w 11617098"/>
                <a:gd name="connsiteY158" fmla="*/ 1817667 h 10522083"/>
                <a:gd name="connsiteX159" fmla="*/ 2634272 w 11617098"/>
                <a:gd name="connsiteY159" fmla="*/ 1694838 h 10522083"/>
                <a:gd name="connsiteX160" fmla="*/ 2634272 w 11617098"/>
                <a:gd name="connsiteY160" fmla="*/ 1544712 h 10522083"/>
                <a:gd name="connsiteX161" fmla="*/ 2593329 w 11617098"/>
                <a:gd name="connsiteY161" fmla="*/ 1312700 h 10522083"/>
                <a:gd name="connsiteX162" fmla="*/ 2538738 w 11617098"/>
                <a:gd name="connsiteY162" fmla="*/ 1312700 h 10522083"/>
                <a:gd name="connsiteX163" fmla="*/ 2456852 w 11617098"/>
                <a:gd name="connsiteY163" fmla="*/ 1421882 h 10522083"/>
                <a:gd name="connsiteX164" fmla="*/ 2361317 w 11617098"/>
                <a:gd name="connsiteY164" fmla="*/ 1490121 h 10522083"/>
                <a:gd name="connsiteX165" fmla="*/ 2456852 w 11617098"/>
                <a:gd name="connsiteY165" fmla="*/ 1585656 h 10522083"/>
                <a:gd name="connsiteX166" fmla="*/ 2320374 w 11617098"/>
                <a:gd name="connsiteY166" fmla="*/ 1722133 h 10522083"/>
                <a:gd name="connsiteX167" fmla="*/ 2156601 w 11617098"/>
                <a:gd name="connsiteY167" fmla="*/ 1735781 h 10522083"/>
                <a:gd name="connsiteX168" fmla="*/ 2074714 w 11617098"/>
                <a:gd name="connsiteY168" fmla="*/ 1804020 h 10522083"/>
                <a:gd name="connsiteX169" fmla="*/ 2033771 w 11617098"/>
                <a:gd name="connsiteY169" fmla="*/ 1913202 h 10522083"/>
                <a:gd name="connsiteX170" fmla="*/ 1924589 w 11617098"/>
                <a:gd name="connsiteY170" fmla="*/ 1872259 h 10522083"/>
                <a:gd name="connsiteX171" fmla="*/ 1774463 w 11617098"/>
                <a:gd name="connsiteY171" fmla="*/ 1913202 h 10522083"/>
                <a:gd name="connsiteX172" fmla="*/ 1624338 w 11617098"/>
                <a:gd name="connsiteY172" fmla="*/ 1913202 h 10522083"/>
                <a:gd name="connsiteX173" fmla="*/ 1556099 w 11617098"/>
                <a:gd name="connsiteY173" fmla="*/ 1831315 h 10522083"/>
                <a:gd name="connsiteX174" fmla="*/ 1419622 w 11617098"/>
                <a:gd name="connsiteY174" fmla="*/ 1722133 h 10522083"/>
                <a:gd name="connsiteX175" fmla="*/ 1337735 w 11617098"/>
                <a:gd name="connsiteY175" fmla="*/ 1776724 h 10522083"/>
                <a:gd name="connsiteX176" fmla="*/ 1255849 w 11617098"/>
                <a:gd name="connsiteY176" fmla="*/ 1612951 h 10522083"/>
                <a:gd name="connsiteX177" fmla="*/ 1092075 w 11617098"/>
                <a:gd name="connsiteY177" fmla="*/ 1612951 h 10522083"/>
                <a:gd name="connsiteX178" fmla="*/ 1119371 w 11617098"/>
                <a:gd name="connsiteY178" fmla="*/ 1694838 h 10522083"/>
                <a:gd name="connsiteX179" fmla="*/ 1078428 w 11617098"/>
                <a:gd name="connsiteY179" fmla="*/ 1790372 h 10522083"/>
                <a:gd name="connsiteX180" fmla="*/ 1051132 w 11617098"/>
                <a:gd name="connsiteY180" fmla="*/ 1844963 h 10522083"/>
                <a:gd name="connsiteX181" fmla="*/ 914655 w 11617098"/>
                <a:gd name="connsiteY181" fmla="*/ 1735781 h 10522083"/>
                <a:gd name="connsiteX182" fmla="*/ 819120 w 11617098"/>
                <a:gd name="connsiteY182" fmla="*/ 1694838 h 10522083"/>
                <a:gd name="connsiteX183" fmla="*/ 655347 w 11617098"/>
                <a:gd name="connsiteY183" fmla="*/ 1708485 h 10522083"/>
                <a:gd name="connsiteX184" fmla="*/ 628052 w 11617098"/>
                <a:gd name="connsiteY184" fmla="*/ 1817667 h 10522083"/>
                <a:gd name="connsiteX185" fmla="*/ 737234 w 11617098"/>
                <a:gd name="connsiteY185" fmla="*/ 1885906 h 10522083"/>
                <a:gd name="connsiteX186" fmla="*/ 764529 w 11617098"/>
                <a:gd name="connsiteY186" fmla="*/ 2022384 h 10522083"/>
                <a:gd name="connsiteX187" fmla="*/ 969246 w 11617098"/>
                <a:gd name="connsiteY187" fmla="*/ 2104270 h 10522083"/>
                <a:gd name="connsiteX188" fmla="*/ 928302 w 11617098"/>
                <a:gd name="connsiteY188" fmla="*/ 1954145 h 10522083"/>
                <a:gd name="connsiteX189" fmla="*/ 1010189 w 11617098"/>
                <a:gd name="connsiteY189" fmla="*/ 1967793 h 10522083"/>
                <a:gd name="connsiteX190" fmla="*/ 1078428 w 11617098"/>
                <a:gd name="connsiteY190" fmla="*/ 2076975 h 10522083"/>
                <a:gd name="connsiteX191" fmla="*/ 1160314 w 11617098"/>
                <a:gd name="connsiteY191" fmla="*/ 2336282 h 10522083"/>
                <a:gd name="connsiteX192" fmla="*/ 1269496 w 11617098"/>
                <a:gd name="connsiteY192" fmla="*/ 2295339 h 10522083"/>
                <a:gd name="connsiteX193" fmla="*/ 1228553 w 11617098"/>
                <a:gd name="connsiteY193" fmla="*/ 2104270 h 10522083"/>
                <a:gd name="connsiteX194" fmla="*/ 1324087 w 11617098"/>
                <a:gd name="connsiteY194" fmla="*/ 2131566 h 10522083"/>
                <a:gd name="connsiteX195" fmla="*/ 1515156 w 11617098"/>
                <a:gd name="connsiteY195" fmla="*/ 2254396 h 10522083"/>
                <a:gd name="connsiteX196" fmla="*/ 1583395 w 11617098"/>
                <a:gd name="connsiteY196" fmla="*/ 2349930 h 10522083"/>
                <a:gd name="connsiteX197" fmla="*/ 1597043 w 11617098"/>
                <a:gd name="connsiteY197" fmla="*/ 2363578 h 10522083"/>
                <a:gd name="connsiteX198" fmla="*/ 1747168 w 11617098"/>
                <a:gd name="connsiteY198" fmla="*/ 2268044 h 10522083"/>
                <a:gd name="connsiteX199" fmla="*/ 1651634 w 11617098"/>
                <a:gd name="connsiteY199" fmla="*/ 2568294 h 10522083"/>
                <a:gd name="connsiteX200" fmla="*/ 1883646 w 11617098"/>
                <a:gd name="connsiteY200" fmla="*/ 2336282 h 10522083"/>
                <a:gd name="connsiteX201" fmla="*/ 1883646 w 11617098"/>
                <a:gd name="connsiteY201" fmla="*/ 2199805 h 10522083"/>
                <a:gd name="connsiteX202" fmla="*/ 1951884 w 11617098"/>
                <a:gd name="connsiteY202" fmla="*/ 2268044 h 10522083"/>
                <a:gd name="connsiteX203" fmla="*/ 1897293 w 11617098"/>
                <a:gd name="connsiteY203" fmla="*/ 2459112 h 10522083"/>
                <a:gd name="connsiteX204" fmla="*/ 1692577 w 11617098"/>
                <a:gd name="connsiteY204" fmla="*/ 2622885 h 10522083"/>
                <a:gd name="connsiteX205" fmla="*/ 1692577 w 11617098"/>
                <a:gd name="connsiteY205" fmla="*/ 2691124 h 10522083"/>
                <a:gd name="connsiteX206" fmla="*/ 1897293 w 11617098"/>
                <a:gd name="connsiteY206" fmla="*/ 2581942 h 10522083"/>
                <a:gd name="connsiteX207" fmla="*/ 1842702 w 11617098"/>
                <a:gd name="connsiteY207" fmla="*/ 2745715 h 10522083"/>
                <a:gd name="connsiteX208" fmla="*/ 1965532 w 11617098"/>
                <a:gd name="connsiteY208" fmla="*/ 2677476 h 10522083"/>
                <a:gd name="connsiteX209" fmla="*/ 1979180 w 11617098"/>
                <a:gd name="connsiteY209" fmla="*/ 2786659 h 10522083"/>
                <a:gd name="connsiteX210" fmla="*/ 2115657 w 11617098"/>
                <a:gd name="connsiteY210" fmla="*/ 2786659 h 10522083"/>
                <a:gd name="connsiteX211" fmla="*/ 2265783 w 11617098"/>
                <a:gd name="connsiteY211" fmla="*/ 2991375 h 10522083"/>
                <a:gd name="connsiteX212" fmla="*/ 2320374 w 11617098"/>
                <a:gd name="connsiteY212" fmla="*/ 3155148 h 10522083"/>
                <a:gd name="connsiteX213" fmla="*/ 2197544 w 11617098"/>
                <a:gd name="connsiteY213" fmla="*/ 3277978 h 10522083"/>
                <a:gd name="connsiteX214" fmla="*/ 2156601 w 11617098"/>
                <a:gd name="connsiteY214" fmla="*/ 3373512 h 10522083"/>
                <a:gd name="connsiteX215" fmla="*/ 2265783 w 11617098"/>
                <a:gd name="connsiteY215" fmla="*/ 3414456 h 10522083"/>
                <a:gd name="connsiteX216" fmla="*/ 2388613 w 11617098"/>
                <a:gd name="connsiteY216" fmla="*/ 3373512 h 10522083"/>
                <a:gd name="connsiteX217" fmla="*/ 2415908 w 11617098"/>
                <a:gd name="connsiteY217" fmla="*/ 3482694 h 10522083"/>
                <a:gd name="connsiteX218" fmla="*/ 2538738 w 11617098"/>
                <a:gd name="connsiteY218" fmla="*/ 3482694 h 10522083"/>
                <a:gd name="connsiteX219" fmla="*/ 2634272 w 11617098"/>
                <a:gd name="connsiteY219" fmla="*/ 3578229 h 10522083"/>
                <a:gd name="connsiteX220" fmla="*/ 2743455 w 11617098"/>
                <a:gd name="connsiteY220" fmla="*/ 3632820 h 10522083"/>
                <a:gd name="connsiteX221" fmla="*/ 2798046 w 11617098"/>
                <a:gd name="connsiteY221" fmla="*/ 3605524 h 10522083"/>
                <a:gd name="connsiteX222" fmla="*/ 2729807 w 11617098"/>
                <a:gd name="connsiteY222" fmla="*/ 3550933 h 10522083"/>
                <a:gd name="connsiteX223" fmla="*/ 2552386 w 11617098"/>
                <a:gd name="connsiteY223" fmla="*/ 3346217 h 10522083"/>
                <a:gd name="connsiteX224" fmla="*/ 2320374 w 11617098"/>
                <a:gd name="connsiteY224" fmla="*/ 2895841 h 10522083"/>
                <a:gd name="connsiteX225" fmla="*/ 2170249 w 11617098"/>
                <a:gd name="connsiteY225" fmla="*/ 2636533 h 10522083"/>
                <a:gd name="connsiteX226" fmla="*/ 2074714 w 11617098"/>
                <a:gd name="connsiteY226" fmla="*/ 2459112 h 10522083"/>
                <a:gd name="connsiteX227" fmla="*/ 2047419 w 11617098"/>
                <a:gd name="connsiteY227" fmla="*/ 2295339 h 10522083"/>
                <a:gd name="connsiteX228" fmla="*/ 2047419 w 11617098"/>
                <a:gd name="connsiteY228" fmla="*/ 2186157 h 10522083"/>
                <a:gd name="connsiteX229" fmla="*/ 1992828 w 11617098"/>
                <a:gd name="connsiteY229" fmla="*/ 2131566 h 10522083"/>
                <a:gd name="connsiteX230" fmla="*/ 2088362 w 11617098"/>
                <a:gd name="connsiteY230" fmla="*/ 2063327 h 10522083"/>
                <a:gd name="connsiteX231" fmla="*/ 2129305 w 11617098"/>
                <a:gd name="connsiteY231" fmla="*/ 2213453 h 10522083"/>
                <a:gd name="connsiteX232" fmla="*/ 2211192 w 11617098"/>
                <a:gd name="connsiteY232" fmla="*/ 2431817 h 10522083"/>
                <a:gd name="connsiteX233" fmla="*/ 2306726 w 11617098"/>
                <a:gd name="connsiteY233" fmla="*/ 2732067 h 10522083"/>
                <a:gd name="connsiteX234" fmla="*/ 2702511 w 11617098"/>
                <a:gd name="connsiteY234" fmla="*/ 3359865 h 10522083"/>
                <a:gd name="connsiteX235" fmla="*/ 2948171 w 11617098"/>
                <a:gd name="connsiteY235" fmla="*/ 3550933 h 10522083"/>
                <a:gd name="connsiteX236" fmla="*/ 3152887 w 11617098"/>
                <a:gd name="connsiteY236" fmla="*/ 3550933 h 10522083"/>
                <a:gd name="connsiteX237" fmla="*/ 3248422 w 11617098"/>
                <a:gd name="connsiteY237" fmla="*/ 3359865 h 10522083"/>
                <a:gd name="connsiteX238" fmla="*/ 3384899 w 11617098"/>
                <a:gd name="connsiteY238" fmla="*/ 3237035 h 10522083"/>
                <a:gd name="connsiteX239" fmla="*/ 3453138 w 11617098"/>
                <a:gd name="connsiteY239" fmla="*/ 3264330 h 10522083"/>
                <a:gd name="connsiteX240" fmla="*/ 3398547 w 11617098"/>
                <a:gd name="connsiteY240" fmla="*/ 3414456 h 10522083"/>
                <a:gd name="connsiteX241" fmla="*/ 3548672 w 11617098"/>
                <a:gd name="connsiteY241" fmla="*/ 3455399 h 10522083"/>
                <a:gd name="connsiteX242" fmla="*/ 3780684 w 11617098"/>
                <a:gd name="connsiteY242" fmla="*/ 3332569 h 10522083"/>
                <a:gd name="connsiteX243" fmla="*/ 3999049 w 11617098"/>
                <a:gd name="connsiteY243" fmla="*/ 3305273 h 10522083"/>
                <a:gd name="connsiteX244" fmla="*/ 4190117 w 11617098"/>
                <a:gd name="connsiteY244" fmla="*/ 3359865 h 10522083"/>
                <a:gd name="connsiteX245" fmla="*/ 4340243 w 11617098"/>
                <a:gd name="connsiteY245" fmla="*/ 3373512 h 10522083"/>
                <a:gd name="connsiteX246" fmla="*/ 4435777 w 11617098"/>
                <a:gd name="connsiteY246" fmla="*/ 3400808 h 10522083"/>
                <a:gd name="connsiteX247" fmla="*/ 4435777 w 11617098"/>
                <a:gd name="connsiteY247" fmla="*/ 3509990 h 10522083"/>
                <a:gd name="connsiteX248" fmla="*/ 4353890 w 11617098"/>
                <a:gd name="connsiteY248" fmla="*/ 3673763 h 10522083"/>
                <a:gd name="connsiteX249" fmla="*/ 4326595 w 11617098"/>
                <a:gd name="connsiteY249" fmla="*/ 3564581 h 10522083"/>
                <a:gd name="connsiteX250" fmla="*/ 4162822 w 11617098"/>
                <a:gd name="connsiteY250" fmla="*/ 3619172 h 10522083"/>
                <a:gd name="connsiteX251" fmla="*/ 4108231 w 11617098"/>
                <a:gd name="connsiteY251" fmla="*/ 3728354 h 10522083"/>
                <a:gd name="connsiteX252" fmla="*/ 4108231 w 11617098"/>
                <a:gd name="connsiteY252" fmla="*/ 3864832 h 10522083"/>
                <a:gd name="connsiteX253" fmla="*/ 4149174 w 11617098"/>
                <a:gd name="connsiteY253" fmla="*/ 4083196 h 10522083"/>
                <a:gd name="connsiteX254" fmla="*/ 3958105 w 11617098"/>
                <a:gd name="connsiteY254" fmla="*/ 4096844 h 10522083"/>
                <a:gd name="connsiteX255" fmla="*/ 3821628 w 11617098"/>
                <a:gd name="connsiteY255" fmla="*/ 4151435 h 10522083"/>
                <a:gd name="connsiteX256" fmla="*/ 3548672 w 11617098"/>
                <a:gd name="connsiteY256" fmla="*/ 4124139 h 10522083"/>
                <a:gd name="connsiteX257" fmla="*/ 3275717 w 11617098"/>
                <a:gd name="connsiteY257" fmla="*/ 4137787 h 10522083"/>
                <a:gd name="connsiteX258" fmla="*/ 3207478 w 11617098"/>
                <a:gd name="connsiteY258" fmla="*/ 4042253 h 10522083"/>
                <a:gd name="connsiteX259" fmla="*/ 2961819 w 11617098"/>
                <a:gd name="connsiteY259" fmla="*/ 3878479 h 10522083"/>
                <a:gd name="connsiteX260" fmla="*/ 2716159 w 11617098"/>
                <a:gd name="connsiteY260" fmla="*/ 3946718 h 10522083"/>
                <a:gd name="connsiteX261" fmla="*/ 2716159 w 11617098"/>
                <a:gd name="connsiteY261" fmla="*/ 4096844 h 10522083"/>
                <a:gd name="connsiteX262" fmla="*/ 2620625 w 11617098"/>
                <a:gd name="connsiteY262" fmla="*/ 4246969 h 10522083"/>
                <a:gd name="connsiteX263" fmla="*/ 2525090 w 11617098"/>
                <a:gd name="connsiteY263" fmla="*/ 4178730 h 10522083"/>
                <a:gd name="connsiteX264" fmla="*/ 2402260 w 11617098"/>
                <a:gd name="connsiteY264" fmla="*/ 4274265 h 10522083"/>
                <a:gd name="connsiteX265" fmla="*/ 2347669 w 11617098"/>
                <a:gd name="connsiteY265" fmla="*/ 4369799 h 10522083"/>
                <a:gd name="connsiteX266" fmla="*/ 2238487 w 11617098"/>
                <a:gd name="connsiteY266" fmla="*/ 4438038 h 10522083"/>
                <a:gd name="connsiteX267" fmla="*/ 2088362 w 11617098"/>
                <a:gd name="connsiteY267" fmla="*/ 4356151 h 10522083"/>
                <a:gd name="connsiteX268" fmla="*/ 1910941 w 11617098"/>
                <a:gd name="connsiteY268" fmla="*/ 4424390 h 10522083"/>
                <a:gd name="connsiteX269" fmla="*/ 1474213 w 11617098"/>
                <a:gd name="connsiteY269" fmla="*/ 4547220 h 10522083"/>
                <a:gd name="connsiteX270" fmla="*/ 1351383 w 11617098"/>
                <a:gd name="connsiteY270" fmla="*/ 4642754 h 10522083"/>
                <a:gd name="connsiteX271" fmla="*/ 1269496 w 11617098"/>
                <a:gd name="connsiteY271" fmla="*/ 4874766 h 10522083"/>
                <a:gd name="connsiteX272" fmla="*/ 1119371 w 11617098"/>
                <a:gd name="connsiteY272" fmla="*/ 4970300 h 10522083"/>
                <a:gd name="connsiteX273" fmla="*/ 1105723 w 11617098"/>
                <a:gd name="connsiteY273" fmla="*/ 5065835 h 10522083"/>
                <a:gd name="connsiteX274" fmla="*/ 982893 w 11617098"/>
                <a:gd name="connsiteY274" fmla="*/ 4997596 h 10522083"/>
                <a:gd name="connsiteX275" fmla="*/ 887359 w 11617098"/>
                <a:gd name="connsiteY275" fmla="*/ 5065835 h 10522083"/>
                <a:gd name="connsiteX276" fmla="*/ 778177 w 11617098"/>
                <a:gd name="connsiteY276" fmla="*/ 5202312 h 10522083"/>
                <a:gd name="connsiteX277" fmla="*/ 628052 w 11617098"/>
                <a:gd name="connsiteY277" fmla="*/ 5147721 h 10522083"/>
                <a:gd name="connsiteX278" fmla="*/ 450631 w 11617098"/>
                <a:gd name="connsiteY278" fmla="*/ 5120426 h 10522083"/>
                <a:gd name="connsiteX279" fmla="*/ 273210 w 11617098"/>
                <a:gd name="connsiteY279" fmla="*/ 5011244 h 10522083"/>
                <a:gd name="connsiteX280" fmla="*/ 177675 w 11617098"/>
                <a:gd name="connsiteY280" fmla="*/ 4929357 h 10522083"/>
                <a:gd name="connsiteX281" fmla="*/ 82141 w 11617098"/>
                <a:gd name="connsiteY281" fmla="*/ 4929357 h 10522083"/>
                <a:gd name="connsiteX282" fmla="*/ 41198 w 11617098"/>
                <a:gd name="connsiteY282" fmla="*/ 4943005 h 10522083"/>
                <a:gd name="connsiteX283" fmla="*/ 27550 w 11617098"/>
                <a:gd name="connsiteY283" fmla="*/ 4956653 h 10522083"/>
                <a:gd name="connsiteX284" fmla="*/ 27550 w 11617098"/>
                <a:gd name="connsiteY284" fmla="*/ 5229608 h 10522083"/>
                <a:gd name="connsiteX285" fmla="*/ 27550 w 11617098"/>
                <a:gd name="connsiteY285" fmla="*/ 7072056 h 10522083"/>
                <a:gd name="connsiteX286" fmla="*/ 27550 w 11617098"/>
                <a:gd name="connsiteY286" fmla="*/ 7740796 h 10522083"/>
                <a:gd name="connsiteX287" fmla="*/ 255 w 11617098"/>
                <a:gd name="connsiteY287" fmla="*/ 9119220 h 10522083"/>
                <a:gd name="connsiteX288" fmla="*/ 13902 w 11617098"/>
                <a:gd name="connsiteY288" fmla="*/ 9610539 h 10522083"/>
                <a:gd name="connsiteX289" fmla="*/ 13902 w 11617098"/>
                <a:gd name="connsiteY289" fmla="*/ 9733369 h 10522083"/>
                <a:gd name="connsiteX290" fmla="*/ 17281 w 11617098"/>
                <a:gd name="connsiteY290" fmla="*/ 10500503 h 10522083"/>
                <a:gd name="connsiteX291" fmla="*/ 566052 w 11617098"/>
                <a:gd name="connsiteY291" fmla="*/ 10522080 h 10522083"/>
                <a:gd name="connsiteX292" fmla="*/ 1694266 w 11617098"/>
                <a:gd name="connsiteY292" fmla="*/ 10502063 h 10522083"/>
                <a:gd name="connsiteX293" fmla="*/ 5172755 w 11617098"/>
                <a:gd name="connsiteY293" fmla="*/ 10500503 h 10522083"/>
                <a:gd name="connsiteX294" fmla="*/ 7083443 w 11617098"/>
                <a:gd name="connsiteY294" fmla="*/ 9637835 h 10522083"/>
                <a:gd name="connsiteX295" fmla="*/ 10126893 w 11617098"/>
                <a:gd name="connsiteY295" fmla="*/ 9610539 h 10522083"/>
                <a:gd name="connsiteX296" fmla="*/ 11547429 w 11617098"/>
                <a:gd name="connsiteY296" fmla="*/ 10483086 h 10522083"/>
                <a:gd name="connsiteX297" fmla="*/ 11617098 w 11617098"/>
                <a:gd name="connsiteY297" fmla="*/ 10178286 h 10522083"/>
                <a:gd name="connsiteX298" fmla="*/ 11530012 w 11617098"/>
                <a:gd name="connsiteY298" fmla="*/ 9882195 h 10522083"/>
                <a:gd name="connsiteX299" fmla="*/ 11516495 w 11617098"/>
                <a:gd name="connsiteY299" fmla="*/ 9713873 h 10522083"/>
                <a:gd name="connsiteX300" fmla="*/ 11423431 w 11617098"/>
                <a:gd name="connsiteY300" fmla="*/ 9583244 h 10522083"/>
                <a:gd name="connsiteX301" fmla="*/ 11382487 w 11617098"/>
                <a:gd name="connsiteY301" fmla="*/ 9378527 h 10522083"/>
                <a:gd name="connsiteX302" fmla="*/ 11396135 w 11617098"/>
                <a:gd name="connsiteY302" fmla="*/ 9269345 h 10522083"/>
                <a:gd name="connsiteX303" fmla="*/ 11273305 w 11617098"/>
                <a:gd name="connsiteY303" fmla="*/ 9105572 h 10522083"/>
                <a:gd name="connsiteX304" fmla="*/ 11205066 w 11617098"/>
                <a:gd name="connsiteY304" fmla="*/ 8887208 h 10522083"/>
                <a:gd name="connsiteX305" fmla="*/ 11164123 w 11617098"/>
                <a:gd name="connsiteY305" fmla="*/ 8723435 h 10522083"/>
                <a:gd name="connsiteX306" fmla="*/ 10973055 w 11617098"/>
                <a:gd name="connsiteY306" fmla="*/ 8505070 h 10522083"/>
                <a:gd name="connsiteX307" fmla="*/ 10713747 w 11617098"/>
                <a:gd name="connsiteY307" fmla="*/ 8450479 h 10522083"/>
                <a:gd name="connsiteX308" fmla="*/ 10604565 w 11617098"/>
                <a:gd name="connsiteY308" fmla="*/ 8286706 h 10522083"/>
                <a:gd name="connsiteX309" fmla="*/ 10427144 w 11617098"/>
                <a:gd name="connsiteY309" fmla="*/ 8109285 h 10522083"/>
                <a:gd name="connsiteX310" fmla="*/ 10304314 w 11617098"/>
                <a:gd name="connsiteY310" fmla="*/ 8041047 h 10522083"/>
                <a:gd name="connsiteX311" fmla="*/ 10154189 w 11617098"/>
                <a:gd name="connsiteY311" fmla="*/ 7945512 h 10522083"/>
                <a:gd name="connsiteX312" fmla="*/ 9853938 w 11617098"/>
                <a:gd name="connsiteY312" fmla="*/ 7918217 h 10522083"/>
                <a:gd name="connsiteX313" fmla="*/ 9649222 w 11617098"/>
                <a:gd name="connsiteY313" fmla="*/ 7809035 h 10522083"/>
                <a:gd name="connsiteX314" fmla="*/ 9389914 w 11617098"/>
                <a:gd name="connsiteY314" fmla="*/ 7713500 h 10522083"/>
                <a:gd name="connsiteX315" fmla="*/ 9321675 w 11617098"/>
                <a:gd name="connsiteY315" fmla="*/ 7549727 h 10522083"/>
                <a:gd name="connsiteX316" fmla="*/ 9198846 w 11617098"/>
                <a:gd name="connsiteY316" fmla="*/ 7413250 h 10522083"/>
                <a:gd name="connsiteX317" fmla="*/ 8871299 w 11617098"/>
                <a:gd name="connsiteY317" fmla="*/ 7263124 h 10522083"/>
                <a:gd name="connsiteX318" fmla="*/ 8571049 w 11617098"/>
                <a:gd name="connsiteY318" fmla="*/ 7003817 h 10522083"/>
                <a:gd name="connsiteX319" fmla="*/ 8107025 w 11617098"/>
                <a:gd name="connsiteY319" fmla="*/ 6485202 h 10522083"/>
                <a:gd name="connsiteX320" fmla="*/ 7629353 w 11617098"/>
                <a:gd name="connsiteY320" fmla="*/ 6007530 h 10522083"/>
                <a:gd name="connsiteX0" fmla="*/ 7629353 w 11634516"/>
                <a:gd name="connsiteY0" fmla="*/ 6007530 h 10522083"/>
                <a:gd name="connsiteX1" fmla="*/ 7479228 w 11634516"/>
                <a:gd name="connsiteY1" fmla="*/ 5830109 h 10522083"/>
                <a:gd name="connsiteX2" fmla="*/ 7329102 w 11634516"/>
                <a:gd name="connsiteY2" fmla="*/ 5761870 h 10522083"/>
                <a:gd name="connsiteX3" fmla="*/ 7165329 w 11634516"/>
                <a:gd name="connsiteY3" fmla="*/ 5611745 h 10522083"/>
                <a:gd name="connsiteX4" fmla="*/ 6987908 w 11634516"/>
                <a:gd name="connsiteY4" fmla="*/ 5502563 h 10522083"/>
                <a:gd name="connsiteX5" fmla="*/ 6728601 w 11634516"/>
                <a:gd name="connsiteY5" fmla="*/ 5475267 h 10522083"/>
                <a:gd name="connsiteX6" fmla="*/ 6510237 w 11634516"/>
                <a:gd name="connsiteY6" fmla="*/ 5379733 h 10522083"/>
                <a:gd name="connsiteX7" fmla="*/ 6332816 w 11634516"/>
                <a:gd name="connsiteY7" fmla="*/ 5175017 h 10522083"/>
                <a:gd name="connsiteX8" fmla="*/ 6114452 w 11634516"/>
                <a:gd name="connsiteY8" fmla="*/ 5038539 h 10522083"/>
                <a:gd name="connsiteX9" fmla="*/ 6073508 w 11634516"/>
                <a:gd name="connsiteY9" fmla="*/ 4915709 h 10522083"/>
                <a:gd name="connsiteX10" fmla="*/ 5977974 w 11634516"/>
                <a:gd name="connsiteY10" fmla="*/ 4820175 h 10522083"/>
                <a:gd name="connsiteX11" fmla="*/ 5841496 w 11634516"/>
                <a:gd name="connsiteY11" fmla="*/ 4943005 h 10522083"/>
                <a:gd name="connsiteX12" fmla="*/ 5595837 w 11634516"/>
                <a:gd name="connsiteY12" fmla="*/ 4874766 h 10522083"/>
                <a:gd name="connsiteX13" fmla="*/ 5418416 w 11634516"/>
                <a:gd name="connsiteY13" fmla="*/ 4861118 h 10522083"/>
                <a:gd name="connsiteX14" fmla="*/ 5336529 w 11634516"/>
                <a:gd name="connsiteY14" fmla="*/ 4670050 h 10522083"/>
                <a:gd name="connsiteX15" fmla="*/ 5240995 w 11634516"/>
                <a:gd name="connsiteY15" fmla="*/ 4506276 h 10522083"/>
                <a:gd name="connsiteX16" fmla="*/ 5240995 w 11634516"/>
                <a:gd name="connsiteY16" fmla="*/ 4369799 h 10522083"/>
                <a:gd name="connsiteX17" fmla="*/ 5118165 w 11634516"/>
                <a:gd name="connsiteY17" fmla="*/ 4233321 h 10522083"/>
                <a:gd name="connsiteX18" fmla="*/ 4899801 w 11634516"/>
                <a:gd name="connsiteY18" fmla="*/ 4151435 h 10522083"/>
                <a:gd name="connsiteX19" fmla="*/ 4708732 w 11634516"/>
                <a:gd name="connsiteY19" fmla="*/ 4083196 h 10522083"/>
                <a:gd name="connsiteX20" fmla="*/ 4463072 w 11634516"/>
                <a:gd name="connsiteY20" fmla="*/ 4083196 h 10522083"/>
                <a:gd name="connsiteX21" fmla="*/ 4367538 w 11634516"/>
                <a:gd name="connsiteY21" fmla="*/ 3919423 h 10522083"/>
                <a:gd name="connsiteX22" fmla="*/ 4381186 w 11634516"/>
                <a:gd name="connsiteY22" fmla="*/ 3823888 h 10522083"/>
                <a:gd name="connsiteX23" fmla="*/ 4599550 w 11634516"/>
                <a:gd name="connsiteY23" fmla="*/ 3782945 h 10522083"/>
                <a:gd name="connsiteX24" fmla="*/ 4776971 w 11634516"/>
                <a:gd name="connsiteY24" fmla="*/ 3769297 h 10522083"/>
                <a:gd name="connsiteX25" fmla="*/ 4831562 w 11634516"/>
                <a:gd name="connsiteY25" fmla="*/ 3714706 h 10522083"/>
                <a:gd name="connsiteX26" fmla="*/ 4736028 w 11634516"/>
                <a:gd name="connsiteY26" fmla="*/ 3673763 h 10522083"/>
                <a:gd name="connsiteX27" fmla="*/ 4654141 w 11634516"/>
                <a:gd name="connsiteY27" fmla="*/ 3632820 h 10522083"/>
                <a:gd name="connsiteX28" fmla="*/ 4654141 w 11634516"/>
                <a:gd name="connsiteY28" fmla="*/ 3550933 h 10522083"/>
                <a:gd name="connsiteX29" fmla="*/ 4558607 w 11634516"/>
                <a:gd name="connsiteY29" fmla="*/ 3578229 h 10522083"/>
                <a:gd name="connsiteX30" fmla="*/ 4517663 w 11634516"/>
                <a:gd name="connsiteY30" fmla="*/ 3509990 h 10522083"/>
                <a:gd name="connsiteX31" fmla="*/ 4626846 w 11634516"/>
                <a:gd name="connsiteY31" fmla="*/ 3359865 h 10522083"/>
                <a:gd name="connsiteX32" fmla="*/ 4776971 w 11634516"/>
                <a:gd name="connsiteY32" fmla="*/ 3469047 h 10522083"/>
                <a:gd name="connsiteX33" fmla="*/ 4927096 w 11634516"/>
                <a:gd name="connsiteY33" fmla="*/ 3496342 h 10522083"/>
                <a:gd name="connsiteX34" fmla="*/ 5022631 w 11634516"/>
                <a:gd name="connsiteY34" fmla="*/ 3537285 h 10522083"/>
                <a:gd name="connsiteX35" fmla="*/ 5104517 w 11634516"/>
                <a:gd name="connsiteY35" fmla="*/ 3564581 h 10522083"/>
                <a:gd name="connsiteX36" fmla="*/ 5090869 w 11634516"/>
                <a:gd name="connsiteY36" fmla="*/ 3769297 h 10522083"/>
                <a:gd name="connsiteX37" fmla="*/ 5309234 w 11634516"/>
                <a:gd name="connsiteY37" fmla="*/ 3796593 h 10522083"/>
                <a:gd name="connsiteX38" fmla="*/ 5336529 w 11634516"/>
                <a:gd name="connsiteY38" fmla="*/ 3714706 h 10522083"/>
                <a:gd name="connsiteX39" fmla="*/ 5213699 w 11634516"/>
                <a:gd name="connsiteY39" fmla="*/ 3632820 h 10522083"/>
                <a:gd name="connsiteX40" fmla="*/ 5254643 w 11634516"/>
                <a:gd name="connsiteY40" fmla="*/ 3591876 h 10522083"/>
                <a:gd name="connsiteX41" fmla="*/ 5418416 w 11634516"/>
                <a:gd name="connsiteY41" fmla="*/ 3605524 h 10522083"/>
                <a:gd name="connsiteX42" fmla="*/ 5582189 w 11634516"/>
                <a:gd name="connsiteY42" fmla="*/ 3578229 h 10522083"/>
                <a:gd name="connsiteX43" fmla="*/ 5786905 w 11634516"/>
                <a:gd name="connsiteY43" fmla="*/ 3591876 h 10522083"/>
                <a:gd name="connsiteX44" fmla="*/ 5691371 w 11634516"/>
                <a:gd name="connsiteY44" fmla="*/ 3373512 h 10522083"/>
                <a:gd name="connsiteX45" fmla="*/ 5677723 w 11634516"/>
                <a:gd name="connsiteY45" fmla="*/ 3155148 h 10522083"/>
                <a:gd name="connsiteX46" fmla="*/ 5718666 w 11634516"/>
                <a:gd name="connsiteY46" fmla="*/ 3032318 h 10522083"/>
                <a:gd name="connsiteX47" fmla="*/ 5800553 w 11634516"/>
                <a:gd name="connsiteY47" fmla="*/ 3196091 h 10522083"/>
                <a:gd name="connsiteX48" fmla="*/ 5841496 w 11634516"/>
                <a:gd name="connsiteY48" fmla="*/ 3018670 h 10522083"/>
                <a:gd name="connsiteX49" fmla="*/ 6018917 w 11634516"/>
                <a:gd name="connsiteY49" fmla="*/ 2936784 h 10522083"/>
                <a:gd name="connsiteX50" fmla="*/ 6114452 w 11634516"/>
                <a:gd name="connsiteY50" fmla="*/ 2622885 h 10522083"/>
                <a:gd name="connsiteX51" fmla="*/ 6073508 w 11634516"/>
                <a:gd name="connsiteY51" fmla="*/ 2363578 h 10522083"/>
                <a:gd name="connsiteX52" fmla="*/ 6264577 w 11634516"/>
                <a:gd name="connsiteY52" fmla="*/ 2172509 h 10522083"/>
                <a:gd name="connsiteX53" fmla="*/ 6305520 w 11634516"/>
                <a:gd name="connsiteY53" fmla="*/ 2349930 h 10522083"/>
                <a:gd name="connsiteX54" fmla="*/ 6305520 w 11634516"/>
                <a:gd name="connsiteY54" fmla="*/ 2513703 h 10522083"/>
                <a:gd name="connsiteX55" fmla="*/ 6291872 w 11634516"/>
                <a:gd name="connsiteY55" fmla="*/ 2691124 h 10522083"/>
                <a:gd name="connsiteX56" fmla="*/ 6414702 w 11634516"/>
                <a:gd name="connsiteY56" fmla="*/ 2813954 h 10522083"/>
                <a:gd name="connsiteX57" fmla="*/ 6523884 w 11634516"/>
                <a:gd name="connsiteY57" fmla="*/ 2909488 h 10522083"/>
                <a:gd name="connsiteX58" fmla="*/ 6510237 w 11634516"/>
                <a:gd name="connsiteY58" fmla="*/ 2732067 h 10522083"/>
                <a:gd name="connsiteX59" fmla="*/ 6660362 w 11634516"/>
                <a:gd name="connsiteY59" fmla="*/ 2813954 h 10522083"/>
                <a:gd name="connsiteX60" fmla="*/ 6510237 w 11634516"/>
                <a:gd name="connsiteY60" fmla="*/ 2581942 h 10522083"/>
                <a:gd name="connsiteX61" fmla="*/ 6387407 w 11634516"/>
                <a:gd name="connsiteY61" fmla="*/ 2609238 h 10522083"/>
                <a:gd name="connsiteX62" fmla="*/ 6401055 w 11634516"/>
                <a:gd name="connsiteY62" fmla="*/ 2486408 h 10522083"/>
                <a:gd name="connsiteX63" fmla="*/ 6605771 w 11634516"/>
                <a:gd name="connsiteY63" fmla="*/ 2513703 h 10522083"/>
                <a:gd name="connsiteX64" fmla="*/ 6455646 w 11634516"/>
                <a:gd name="connsiteY64" fmla="*/ 2363578 h 10522083"/>
                <a:gd name="connsiteX65" fmla="*/ 6469293 w 11634516"/>
                <a:gd name="connsiteY65" fmla="*/ 2145214 h 10522083"/>
                <a:gd name="connsiteX66" fmla="*/ 6564828 w 11634516"/>
                <a:gd name="connsiteY66" fmla="*/ 1995088 h 10522083"/>
                <a:gd name="connsiteX67" fmla="*/ 6728601 w 11634516"/>
                <a:gd name="connsiteY67" fmla="*/ 2213453 h 10522083"/>
                <a:gd name="connsiteX68" fmla="*/ 6919669 w 11634516"/>
                <a:gd name="connsiteY68" fmla="*/ 2268044 h 10522083"/>
                <a:gd name="connsiteX69" fmla="*/ 7042499 w 11634516"/>
                <a:gd name="connsiteY69" fmla="*/ 2281691 h 10522083"/>
                <a:gd name="connsiteX70" fmla="*/ 6960613 w 11634516"/>
                <a:gd name="connsiteY70" fmla="*/ 2131566 h 10522083"/>
                <a:gd name="connsiteX71" fmla="*/ 6728601 w 11634516"/>
                <a:gd name="connsiteY71" fmla="*/ 2036032 h 10522083"/>
                <a:gd name="connsiteX72" fmla="*/ 6605771 w 11634516"/>
                <a:gd name="connsiteY72" fmla="*/ 1858611 h 10522083"/>
                <a:gd name="connsiteX73" fmla="*/ 6360111 w 11634516"/>
                <a:gd name="connsiteY73" fmla="*/ 1681190 h 10522083"/>
                <a:gd name="connsiteX74" fmla="*/ 6237281 w 11634516"/>
                <a:gd name="connsiteY74" fmla="*/ 1763076 h 10522083"/>
                <a:gd name="connsiteX75" fmla="*/ 6059860 w 11634516"/>
                <a:gd name="connsiteY75" fmla="*/ 1599303 h 10522083"/>
                <a:gd name="connsiteX76" fmla="*/ 5991622 w 11634516"/>
                <a:gd name="connsiteY76" fmla="*/ 1394587 h 10522083"/>
                <a:gd name="connsiteX77" fmla="*/ 5868792 w 11634516"/>
                <a:gd name="connsiteY77" fmla="*/ 1203518 h 10522083"/>
                <a:gd name="connsiteX78" fmla="*/ 5841496 w 11634516"/>
                <a:gd name="connsiteY78" fmla="*/ 1094336 h 10522083"/>
                <a:gd name="connsiteX79" fmla="*/ 5950678 w 11634516"/>
                <a:gd name="connsiteY79" fmla="*/ 1094336 h 10522083"/>
                <a:gd name="connsiteX80" fmla="*/ 6169043 w 11634516"/>
                <a:gd name="connsiteY80" fmla="*/ 1176223 h 10522083"/>
                <a:gd name="connsiteX81" fmla="*/ 6387407 w 11634516"/>
                <a:gd name="connsiteY81" fmla="*/ 1107984 h 10522083"/>
                <a:gd name="connsiteX82" fmla="*/ 6537532 w 11634516"/>
                <a:gd name="connsiteY82" fmla="*/ 971506 h 10522083"/>
                <a:gd name="connsiteX83" fmla="*/ 6619419 w 11634516"/>
                <a:gd name="connsiteY83" fmla="*/ 916915 h 10522083"/>
                <a:gd name="connsiteX84" fmla="*/ 6646714 w 11634516"/>
                <a:gd name="connsiteY84" fmla="*/ 998802 h 10522083"/>
                <a:gd name="connsiteX85" fmla="*/ 6605771 w 11634516"/>
                <a:gd name="connsiteY85" fmla="*/ 1094336 h 10522083"/>
                <a:gd name="connsiteX86" fmla="*/ 6769544 w 11634516"/>
                <a:gd name="connsiteY86" fmla="*/ 1217166 h 10522083"/>
                <a:gd name="connsiteX87" fmla="*/ 6919669 w 11634516"/>
                <a:gd name="connsiteY87" fmla="*/ 1148927 h 10522083"/>
                <a:gd name="connsiteX88" fmla="*/ 7056147 w 11634516"/>
                <a:gd name="connsiteY88" fmla="*/ 1135279 h 10522083"/>
                <a:gd name="connsiteX89" fmla="*/ 7069795 w 11634516"/>
                <a:gd name="connsiteY89" fmla="*/ 957859 h 10522083"/>
                <a:gd name="connsiteX90" fmla="*/ 6919669 w 11634516"/>
                <a:gd name="connsiteY90" fmla="*/ 957859 h 10522083"/>
                <a:gd name="connsiteX91" fmla="*/ 6769544 w 11634516"/>
                <a:gd name="connsiteY91" fmla="*/ 1012450 h 10522083"/>
                <a:gd name="connsiteX92" fmla="*/ 6769544 w 11634516"/>
                <a:gd name="connsiteY92" fmla="*/ 835029 h 10522083"/>
                <a:gd name="connsiteX93" fmla="*/ 6946965 w 11634516"/>
                <a:gd name="connsiteY93" fmla="*/ 739494 h 10522083"/>
                <a:gd name="connsiteX94" fmla="*/ 7288159 w 11634516"/>
                <a:gd name="connsiteY94" fmla="*/ 684903 h 10522083"/>
                <a:gd name="connsiteX95" fmla="*/ 7465580 w 11634516"/>
                <a:gd name="connsiteY95" fmla="*/ 521130 h 10522083"/>
                <a:gd name="connsiteX96" fmla="*/ 7602057 w 11634516"/>
                <a:gd name="connsiteY96" fmla="*/ 425596 h 10522083"/>
                <a:gd name="connsiteX97" fmla="*/ 7820422 w 11634516"/>
                <a:gd name="connsiteY97" fmla="*/ 425596 h 10522083"/>
                <a:gd name="connsiteX98" fmla="*/ 7943252 w 11634516"/>
                <a:gd name="connsiteY98" fmla="*/ 289118 h 10522083"/>
                <a:gd name="connsiteX99" fmla="*/ 8161616 w 11634516"/>
                <a:gd name="connsiteY99" fmla="*/ 234527 h 10522083"/>
                <a:gd name="connsiteX100" fmla="*/ 7970547 w 11634516"/>
                <a:gd name="connsiteY100" fmla="*/ 138993 h 10522083"/>
                <a:gd name="connsiteX101" fmla="*/ 7834069 w 11634516"/>
                <a:gd name="connsiteY101" fmla="*/ 43459 h 10522083"/>
                <a:gd name="connsiteX102" fmla="*/ 7397341 w 11634516"/>
                <a:gd name="connsiteY102" fmla="*/ 2515 h 10522083"/>
                <a:gd name="connsiteX103" fmla="*/ 7410989 w 11634516"/>
                <a:gd name="connsiteY103" fmla="*/ 111697 h 10522083"/>
                <a:gd name="connsiteX104" fmla="*/ 7288159 w 11634516"/>
                <a:gd name="connsiteY104" fmla="*/ 152641 h 10522083"/>
                <a:gd name="connsiteX105" fmla="*/ 7110738 w 11634516"/>
                <a:gd name="connsiteY105" fmla="*/ 207232 h 10522083"/>
                <a:gd name="connsiteX106" fmla="*/ 6919669 w 11634516"/>
                <a:gd name="connsiteY106" fmla="*/ 248175 h 10522083"/>
                <a:gd name="connsiteX107" fmla="*/ 6919669 w 11634516"/>
                <a:gd name="connsiteY107" fmla="*/ 152641 h 10522083"/>
                <a:gd name="connsiteX108" fmla="*/ 7028852 w 11634516"/>
                <a:gd name="connsiteY108" fmla="*/ 84402 h 10522083"/>
                <a:gd name="connsiteX109" fmla="*/ 7028852 w 11634516"/>
                <a:gd name="connsiteY109" fmla="*/ 29811 h 10522083"/>
                <a:gd name="connsiteX110" fmla="*/ 6851431 w 11634516"/>
                <a:gd name="connsiteY110" fmla="*/ 98050 h 10522083"/>
                <a:gd name="connsiteX111" fmla="*/ 6810487 w 11634516"/>
                <a:gd name="connsiteY111" fmla="*/ 166288 h 10522083"/>
                <a:gd name="connsiteX112" fmla="*/ 6796840 w 11634516"/>
                <a:gd name="connsiteY112" fmla="*/ 261823 h 10522083"/>
                <a:gd name="connsiteX113" fmla="*/ 6701305 w 11634516"/>
                <a:gd name="connsiteY113" fmla="*/ 248175 h 10522083"/>
                <a:gd name="connsiteX114" fmla="*/ 6605771 w 11634516"/>
                <a:gd name="connsiteY114" fmla="*/ 248175 h 10522083"/>
                <a:gd name="connsiteX115" fmla="*/ 6455646 w 11634516"/>
                <a:gd name="connsiteY115" fmla="*/ 357357 h 10522083"/>
                <a:gd name="connsiteX116" fmla="*/ 6428350 w 11634516"/>
                <a:gd name="connsiteY116" fmla="*/ 357357 h 10522083"/>
                <a:gd name="connsiteX117" fmla="*/ 6373759 w 11634516"/>
                <a:gd name="connsiteY117" fmla="*/ 302766 h 10522083"/>
                <a:gd name="connsiteX118" fmla="*/ 6169043 w 11634516"/>
                <a:gd name="connsiteY118" fmla="*/ 330062 h 10522083"/>
                <a:gd name="connsiteX119" fmla="*/ 5977974 w 11634516"/>
                <a:gd name="connsiteY119" fmla="*/ 330062 h 10522083"/>
                <a:gd name="connsiteX120" fmla="*/ 5923383 w 11634516"/>
                <a:gd name="connsiteY120" fmla="*/ 371005 h 10522083"/>
                <a:gd name="connsiteX121" fmla="*/ 5650428 w 11634516"/>
                <a:gd name="connsiteY121" fmla="*/ 316414 h 10522083"/>
                <a:gd name="connsiteX122" fmla="*/ 5445711 w 11634516"/>
                <a:gd name="connsiteY122" fmla="*/ 493835 h 10522083"/>
                <a:gd name="connsiteX123" fmla="*/ 5432063 w 11634516"/>
                <a:gd name="connsiteY123" fmla="*/ 657608 h 10522083"/>
                <a:gd name="connsiteX124" fmla="*/ 5295586 w 11634516"/>
                <a:gd name="connsiteY124" fmla="*/ 712199 h 10522083"/>
                <a:gd name="connsiteX125" fmla="*/ 5281938 w 11634516"/>
                <a:gd name="connsiteY125" fmla="*/ 603017 h 10522083"/>
                <a:gd name="connsiteX126" fmla="*/ 5063574 w 11634516"/>
                <a:gd name="connsiteY126" fmla="*/ 725847 h 10522083"/>
                <a:gd name="connsiteX127" fmla="*/ 4940744 w 11634516"/>
                <a:gd name="connsiteY127" fmla="*/ 794085 h 10522083"/>
                <a:gd name="connsiteX128" fmla="*/ 4790619 w 11634516"/>
                <a:gd name="connsiteY128" fmla="*/ 794085 h 10522083"/>
                <a:gd name="connsiteX129" fmla="*/ 4790619 w 11634516"/>
                <a:gd name="connsiteY129" fmla="*/ 944211 h 10522083"/>
                <a:gd name="connsiteX130" fmla="*/ 4722380 w 11634516"/>
                <a:gd name="connsiteY130" fmla="*/ 1094336 h 10522083"/>
                <a:gd name="connsiteX131" fmla="*/ 4626846 w 11634516"/>
                <a:gd name="connsiteY131" fmla="*/ 1176223 h 10522083"/>
                <a:gd name="connsiteX132" fmla="*/ 4599550 w 11634516"/>
                <a:gd name="connsiteY132" fmla="*/ 1107984 h 10522083"/>
                <a:gd name="connsiteX133" fmla="*/ 4681437 w 11634516"/>
                <a:gd name="connsiteY133" fmla="*/ 998802 h 10522083"/>
                <a:gd name="connsiteX134" fmla="*/ 4585902 w 11634516"/>
                <a:gd name="connsiteY134" fmla="*/ 944211 h 10522083"/>
                <a:gd name="connsiteX135" fmla="*/ 4531311 w 11634516"/>
                <a:gd name="connsiteY135" fmla="*/ 848676 h 10522083"/>
                <a:gd name="connsiteX136" fmla="*/ 4381186 w 11634516"/>
                <a:gd name="connsiteY136" fmla="*/ 957859 h 10522083"/>
                <a:gd name="connsiteX137" fmla="*/ 4244708 w 11634516"/>
                <a:gd name="connsiteY137" fmla="*/ 957859 h 10522083"/>
                <a:gd name="connsiteX138" fmla="*/ 4135526 w 11634516"/>
                <a:gd name="connsiteY138" fmla="*/ 1053393 h 10522083"/>
                <a:gd name="connsiteX139" fmla="*/ 4039992 w 11634516"/>
                <a:gd name="connsiteY139" fmla="*/ 1148927 h 10522083"/>
                <a:gd name="connsiteX140" fmla="*/ 3971753 w 11634516"/>
                <a:gd name="connsiteY140" fmla="*/ 1203518 h 10522083"/>
                <a:gd name="connsiteX141" fmla="*/ 3958105 w 11634516"/>
                <a:gd name="connsiteY141" fmla="*/ 1094336 h 10522083"/>
                <a:gd name="connsiteX142" fmla="*/ 3794332 w 11634516"/>
                <a:gd name="connsiteY142" fmla="*/ 1107984 h 10522083"/>
                <a:gd name="connsiteX143" fmla="*/ 3589616 w 11634516"/>
                <a:gd name="connsiteY143" fmla="*/ 1107984 h 10522083"/>
                <a:gd name="connsiteX144" fmla="*/ 3357604 w 11634516"/>
                <a:gd name="connsiteY144" fmla="*/ 1121632 h 10522083"/>
                <a:gd name="connsiteX145" fmla="*/ 3180183 w 11634516"/>
                <a:gd name="connsiteY145" fmla="*/ 1203518 h 10522083"/>
                <a:gd name="connsiteX146" fmla="*/ 3111944 w 11634516"/>
                <a:gd name="connsiteY146" fmla="*/ 1326348 h 10522083"/>
                <a:gd name="connsiteX147" fmla="*/ 3016410 w 11634516"/>
                <a:gd name="connsiteY147" fmla="*/ 1408235 h 10522083"/>
                <a:gd name="connsiteX148" fmla="*/ 2866284 w 11634516"/>
                <a:gd name="connsiteY148" fmla="*/ 1326348 h 10522083"/>
                <a:gd name="connsiteX149" fmla="*/ 2838989 w 11634516"/>
                <a:gd name="connsiteY149" fmla="*/ 1148927 h 10522083"/>
                <a:gd name="connsiteX150" fmla="*/ 2716159 w 11634516"/>
                <a:gd name="connsiteY150" fmla="*/ 971506 h 10522083"/>
                <a:gd name="connsiteX151" fmla="*/ 2675216 w 11634516"/>
                <a:gd name="connsiteY151" fmla="*/ 1121632 h 10522083"/>
                <a:gd name="connsiteX152" fmla="*/ 2702511 w 11634516"/>
                <a:gd name="connsiteY152" fmla="*/ 1285405 h 10522083"/>
                <a:gd name="connsiteX153" fmla="*/ 2743455 w 11634516"/>
                <a:gd name="connsiteY153" fmla="*/ 1490121 h 10522083"/>
                <a:gd name="connsiteX154" fmla="*/ 2784398 w 11634516"/>
                <a:gd name="connsiteY154" fmla="*/ 1612951 h 10522083"/>
                <a:gd name="connsiteX155" fmla="*/ 2770750 w 11634516"/>
                <a:gd name="connsiteY155" fmla="*/ 1708485 h 10522083"/>
                <a:gd name="connsiteX156" fmla="*/ 2593329 w 11634516"/>
                <a:gd name="connsiteY156" fmla="*/ 1844963 h 10522083"/>
                <a:gd name="connsiteX157" fmla="*/ 2402260 w 11634516"/>
                <a:gd name="connsiteY157" fmla="*/ 1940497 h 10522083"/>
                <a:gd name="connsiteX158" fmla="*/ 2470499 w 11634516"/>
                <a:gd name="connsiteY158" fmla="*/ 1817667 h 10522083"/>
                <a:gd name="connsiteX159" fmla="*/ 2634272 w 11634516"/>
                <a:gd name="connsiteY159" fmla="*/ 1694838 h 10522083"/>
                <a:gd name="connsiteX160" fmla="*/ 2634272 w 11634516"/>
                <a:gd name="connsiteY160" fmla="*/ 1544712 h 10522083"/>
                <a:gd name="connsiteX161" fmla="*/ 2593329 w 11634516"/>
                <a:gd name="connsiteY161" fmla="*/ 1312700 h 10522083"/>
                <a:gd name="connsiteX162" fmla="*/ 2538738 w 11634516"/>
                <a:gd name="connsiteY162" fmla="*/ 1312700 h 10522083"/>
                <a:gd name="connsiteX163" fmla="*/ 2456852 w 11634516"/>
                <a:gd name="connsiteY163" fmla="*/ 1421882 h 10522083"/>
                <a:gd name="connsiteX164" fmla="*/ 2361317 w 11634516"/>
                <a:gd name="connsiteY164" fmla="*/ 1490121 h 10522083"/>
                <a:gd name="connsiteX165" fmla="*/ 2456852 w 11634516"/>
                <a:gd name="connsiteY165" fmla="*/ 1585656 h 10522083"/>
                <a:gd name="connsiteX166" fmla="*/ 2320374 w 11634516"/>
                <a:gd name="connsiteY166" fmla="*/ 1722133 h 10522083"/>
                <a:gd name="connsiteX167" fmla="*/ 2156601 w 11634516"/>
                <a:gd name="connsiteY167" fmla="*/ 1735781 h 10522083"/>
                <a:gd name="connsiteX168" fmla="*/ 2074714 w 11634516"/>
                <a:gd name="connsiteY168" fmla="*/ 1804020 h 10522083"/>
                <a:gd name="connsiteX169" fmla="*/ 2033771 w 11634516"/>
                <a:gd name="connsiteY169" fmla="*/ 1913202 h 10522083"/>
                <a:gd name="connsiteX170" fmla="*/ 1924589 w 11634516"/>
                <a:gd name="connsiteY170" fmla="*/ 1872259 h 10522083"/>
                <a:gd name="connsiteX171" fmla="*/ 1774463 w 11634516"/>
                <a:gd name="connsiteY171" fmla="*/ 1913202 h 10522083"/>
                <a:gd name="connsiteX172" fmla="*/ 1624338 w 11634516"/>
                <a:gd name="connsiteY172" fmla="*/ 1913202 h 10522083"/>
                <a:gd name="connsiteX173" fmla="*/ 1556099 w 11634516"/>
                <a:gd name="connsiteY173" fmla="*/ 1831315 h 10522083"/>
                <a:gd name="connsiteX174" fmla="*/ 1419622 w 11634516"/>
                <a:gd name="connsiteY174" fmla="*/ 1722133 h 10522083"/>
                <a:gd name="connsiteX175" fmla="*/ 1337735 w 11634516"/>
                <a:gd name="connsiteY175" fmla="*/ 1776724 h 10522083"/>
                <a:gd name="connsiteX176" fmla="*/ 1255849 w 11634516"/>
                <a:gd name="connsiteY176" fmla="*/ 1612951 h 10522083"/>
                <a:gd name="connsiteX177" fmla="*/ 1092075 w 11634516"/>
                <a:gd name="connsiteY177" fmla="*/ 1612951 h 10522083"/>
                <a:gd name="connsiteX178" fmla="*/ 1119371 w 11634516"/>
                <a:gd name="connsiteY178" fmla="*/ 1694838 h 10522083"/>
                <a:gd name="connsiteX179" fmla="*/ 1078428 w 11634516"/>
                <a:gd name="connsiteY179" fmla="*/ 1790372 h 10522083"/>
                <a:gd name="connsiteX180" fmla="*/ 1051132 w 11634516"/>
                <a:gd name="connsiteY180" fmla="*/ 1844963 h 10522083"/>
                <a:gd name="connsiteX181" fmla="*/ 914655 w 11634516"/>
                <a:gd name="connsiteY181" fmla="*/ 1735781 h 10522083"/>
                <a:gd name="connsiteX182" fmla="*/ 819120 w 11634516"/>
                <a:gd name="connsiteY182" fmla="*/ 1694838 h 10522083"/>
                <a:gd name="connsiteX183" fmla="*/ 655347 w 11634516"/>
                <a:gd name="connsiteY183" fmla="*/ 1708485 h 10522083"/>
                <a:gd name="connsiteX184" fmla="*/ 628052 w 11634516"/>
                <a:gd name="connsiteY184" fmla="*/ 1817667 h 10522083"/>
                <a:gd name="connsiteX185" fmla="*/ 737234 w 11634516"/>
                <a:gd name="connsiteY185" fmla="*/ 1885906 h 10522083"/>
                <a:gd name="connsiteX186" fmla="*/ 764529 w 11634516"/>
                <a:gd name="connsiteY186" fmla="*/ 2022384 h 10522083"/>
                <a:gd name="connsiteX187" fmla="*/ 969246 w 11634516"/>
                <a:gd name="connsiteY187" fmla="*/ 2104270 h 10522083"/>
                <a:gd name="connsiteX188" fmla="*/ 928302 w 11634516"/>
                <a:gd name="connsiteY188" fmla="*/ 1954145 h 10522083"/>
                <a:gd name="connsiteX189" fmla="*/ 1010189 w 11634516"/>
                <a:gd name="connsiteY189" fmla="*/ 1967793 h 10522083"/>
                <a:gd name="connsiteX190" fmla="*/ 1078428 w 11634516"/>
                <a:gd name="connsiteY190" fmla="*/ 2076975 h 10522083"/>
                <a:gd name="connsiteX191" fmla="*/ 1160314 w 11634516"/>
                <a:gd name="connsiteY191" fmla="*/ 2336282 h 10522083"/>
                <a:gd name="connsiteX192" fmla="*/ 1269496 w 11634516"/>
                <a:gd name="connsiteY192" fmla="*/ 2295339 h 10522083"/>
                <a:gd name="connsiteX193" fmla="*/ 1228553 w 11634516"/>
                <a:gd name="connsiteY193" fmla="*/ 2104270 h 10522083"/>
                <a:gd name="connsiteX194" fmla="*/ 1324087 w 11634516"/>
                <a:gd name="connsiteY194" fmla="*/ 2131566 h 10522083"/>
                <a:gd name="connsiteX195" fmla="*/ 1515156 w 11634516"/>
                <a:gd name="connsiteY195" fmla="*/ 2254396 h 10522083"/>
                <a:gd name="connsiteX196" fmla="*/ 1583395 w 11634516"/>
                <a:gd name="connsiteY196" fmla="*/ 2349930 h 10522083"/>
                <a:gd name="connsiteX197" fmla="*/ 1597043 w 11634516"/>
                <a:gd name="connsiteY197" fmla="*/ 2363578 h 10522083"/>
                <a:gd name="connsiteX198" fmla="*/ 1747168 w 11634516"/>
                <a:gd name="connsiteY198" fmla="*/ 2268044 h 10522083"/>
                <a:gd name="connsiteX199" fmla="*/ 1651634 w 11634516"/>
                <a:gd name="connsiteY199" fmla="*/ 2568294 h 10522083"/>
                <a:gd name="connsiteX200" fmla="*/ 1883646 w 11634516"/>
                <a:gd name="connsiteY200" fmla="*/ 2336282 h 10522083"/>
                <a:gd name="connsiteX201" fmla="*/ 1883646 w 11634516"/>
                <a:gd name="connsiteY201" fmla="*/ 2199805 h 10522083"/>
                <a:gd name="connsiteX202" fmla="*/ 1951884 w 11634516"/>
                <a:gd name="connsiteY202" fmla="*/ 2268044 h 10522083"/>
                <a:gd name="connsiteX203" fmla="*/ 1897293 w 11634516"/>
                <a:gd name="connsiteY203" fmla="*/ 2459112 h 10522083"/>
                <a:gd name="connsiteX204" fmla="*/ 1692577 w 11634516"/>
                <a:gd name="connsiteY204" fmla="*/ 2622885 h 10522083"/>
                <a:gd name="connsiteX205" fmla="*/ 1692577 w 11634516"/>
                <a:gd name="connsiteY205" fmla="*/ 2691124 h 10522083"/>
                <a:gd name="connsiteX206" fmla="*/ 1897293 w 11634516"/>
                <a:gd name="connsiteY206" fmla="*/ 2581942 h 10522083"/>
                <a:gd name="connsiteX207" fmla="*/ 1842702 w 11634516"/>
                <a:gd name="connsiteY207" fmla="*/ 2745715 h 10522083"/>
                <a:gd name="connsiteX208" fmla="*/ 1965532 w 11634516"/>
                <a:gd name="connsiteY208" fmla="*/ 2677476 h 10522083"/>
                <a:gd name="connsiteX209" fmla="*/ 1979180 w 11634516"/>
                <a:gd name="connsiteY209" fmla="*/ 2786659 h 10522083"/>
                <a:gd name="connsiteX210" fmla="*/ 2115657 w 11634516"/>
                <a:gd name="connsiteY210" fmla="*/ 2786659 h 10522083"/>
                <a:gd name="connsiteX211" fmla="*/ 2265783 w 11634516"/>
                <a:gd name="connsiteY211" fmla="*/ 2991375 h 10522083"/>
                <a:gd name="connsiteX212" fmla="*/ 2320374 w 11634516"/>
                <a:gd name="connsiteY212" fmla="*/ 3155148 h 10522083"/>
                <a:gd name="connsiteX213" fmla="*/ 2197544 w 11634516"/>
                <a:gd name="connsiteY213" fmla="*/ 3277978 h 10522083"/>
                <a:gd name="connsiteX214" fmla="*/ 2156601 w 11634516"/>
                <a:gd name="connsiteY214" fmla="*/ 3373512 h 10522083"/>
                <a:gd name="connsiteX215" fmla="*/ 2265783 w 11634516"/>
                <a:gd name="connsiteY215" fmla="*/ 3414456 h 10522083"/>
                <a:gd name="connsiteX216" fmla="*/ 2388613 w 11634516"/>
                <a:gd name="connsiteY216" fmla="*/ 3373512 h 10522083"/>
                <a:gd name="connsiteX217" fmla="*/ 2415908 w 11634516"/>
                <a:gd name="connsiteY217" fmla="*/ 3482694 h 10522083"/>
                <a:gd name="connsiteX218" fmla="*/ 2538738 w 11634516"/>
                <a:gd name="connsiteY218" fmla="*/ 3482694 h 10522083"/>
                <a:gd name="connsiteX219" fmla="*/ 2634272 w 11634516"/>
                <a:gd name="connsiteY219" fmla="*/ 3578229 h 10522083"/>
                <a:gd name="connsiteX220" fmla="*/ 2743455 w 11634516"/>
                <a:gd name="connsiteY220" fmla="*/ 3632820 h 10522083"/>
                <a:gd name="connsiteX221" fmla="*/ 2798046 w 11634516"/>
                <a:gd name="connsiteY221" fmla="*/ 3605524 h 10522083"/>
                <a:gd name="connsiteX222" fmla="*/ 2729807 w 11634516"/>
                <a:gd name="connsiteY222" fmla="*/ 3550933 h 10522083"/>
                <a:gd name="connsiteX223" fmla="*/ 2552386 w 11634516"/>
                <a:gd name="connsiteY223" fmla="*/ 3346217 h 10522083"/>
                <a:gd name="connsiteX224" fmla="*/ 2320374 w 11634516"/>
                <a:gd name="connsiteY224" fmla="*/ 2895841 h 10522083"/>
                <a:gd name="connsiteX225" fmla="*/ 2170249 w 11634516"/>
                <a:gd name="connsiteY225" fmla="*/ 2636533 h 10522083"/>
                <a:gd name="connsiteX226" fmla="*/ 2074714 w 11634516"/>
                <a:gd name="connsiteY226" fmla="*/ 2459112 h 10522083"/>
                <a:gd name="connsiteX227" fmla="*/ 2047419 w 11634516"/>
                <a:gd name="connsiteY227" fmla="*/ 2295339 h 10522083"/>
                <a:gd name="connsiteX228" fmla="*/ 2047419 w 11634516"/>
                <a:gd name="connsiteY228" fmla="*/ 2186157 h 10522083"/>
                <a:gd name="connsiteX229" fmla="*/ 1992828 w 11634516"/>
                <a:gd name="connsiteY229" fmla="*/ 2131566 h 10522083"/>
                <a:gd name="connsiteX230" fmla="*/ 2088362 w 11634516"/>
                <a:gd name="connsiteY230" fmla="*/ 2063327 h 10522083"/>
                <a:gd name="connsiteX231" fmla="*/ 2129305 w 11634516"/>
                <a:gd name="connsiteY231" fmla="*/ 2213453 h 10522083"/>
                <a:gd name="connsiteX232" fmla="*/ 2211192 w 11634516"/>
                <a:gd name="connsiteY232" fmla="*/ 2431817 h 10522083"/>
                <a:gd name="connsiteX233" fmla="*/ 2306726 w 11634516"/>
                <a:gd name="connsiteY233" fmla="*/ 2732067 h 10522083"/>
                <a:gd name="connsiteX234" fmla="*/ 2702511 w 11634516"/>
                <a:gd name="connsiteY234" fmla="*/ 3359865 h 10522083"/>
                <a:gd name="connsiteX235" fmla="*/ 2948171 w 11634516"/>
                <a:gd name="connsiteY235" fmla="*/ 3550933 h 10522083"/>
                <a:gd name="connsiteX236" fmla="*/ 3152887 w 11634516"/>
                <a:gd name="connsiteY236" fmla="*/ 3550933 h 10522083"/>
                <a:gd name="connsiteX237" fmla="*/ 3248422 w 11634516"/>
                <a:gd name="connsiteY237" fmla="*/ 3359865 h 10522083"/>
                <a:gd name="connsiteX238" fmla="*/ 3384899 w 11634516"/>
                <a:gd name="connsiteY238" fmla="*/ 3237035 h 10522083"/>
                <a:gd name="connsiteX239" fmla="*/ 3453138 w 11634516"/>
                <a:gd name="connsiteY239" fmla="*/ 3264330 h 10522083"/>
                <a:gd name="connsiteX240" fmla="*/ 3398547 w 11634516"/>
                <a:gd name="connsiteY240" fmla="*/ 3414456 h 10522083"/>
                <a:gd name="connsiteX241" fmla="*/ 3548672 w 11634516"/>
                <a:gd name="connsiteY241" fmla="*/ 3455399 h 10522083"/>
                <a:gd name="connsiteX242" fmla="*/ 3780684 w 11634516"/>
                <a:gd name="connsiteY242" fmla="*/ 3332569 h 10522083"/>
                <a:gd name="connsiteX243" fmla="*/ 3999049 w 11634516"/>
                <a:gd name="connsiteY243" fmla="*/ 3305273 h 10522083"/>
                <a:gd name="connsiteX244" fmla="*/ 4190117 w 11634516"/>
                <a:gd name="connsiteY244" fmla="*/ 3359865 h 10522083"/>
                <a:gd name="connsiteX245" fmla="*/ 4340243 w 11634516"/>
                <a:gd name="connsiteY245" fmla="*/ 3373512 h 10522083"/>
                <a:gd name="connsiteX246" fmla="*/ 4435777 w 11634516"/>
                <a:gd name="connsiteY246" fmla="*/ 3400808 h 10522083"/>
                <a:gd name="connsiteX247" fmla="*/ 4435777 w 11634516"/>
                <a:gd name="connsiteY247" fmla="*/ 3509990 h 10522083"/>
                <a:gd name="connsiteX248" fmla="*/ 4353890 w 11634516"/>
                <a:gd name="connsiteY248" fmla="*/ 3673763 h 10522083"/>
                <a:gd name="connsiteX249" fmla="*/ 4326595 w 11634516"/>
                <a:gd name="connsiteY249" fmla="*/ 3564581 h 10522083"/>
                <a:gd name="connsiteX250" fmla="*/ 4162822 w 11634516"/>
                <a:gd name="connsiteY250" fmla="*/ 3619172 h 10522083"/>
                <a:gd name="connsiteX251" fmla="*/ 4108231 w 11634516"/>
                <a:gd name="connsiteY251" fmla="*/ 3728354 h 10522083"/>
                <a:gd name="connsiteX252" fmla="*/ 4108231 w 11634516"/>
                <a:gd name="connsiteY252" fmla="*/ 3864832 h 10522083"/>
                <a:gd name="connsiteX253" fmla="*/ 4149174 w 11634516"/>
                <a:gd name="connsiteY253" fmla="*/ 4083196 h 10522083"/>
                <a:gd name="connsiteX254" fmla="*/ 3958105 w 11634516"/>
                <a:gd name="connsiteY254" fmla="*/ 4096844 h 10522083"/>
                <a:gd name="connsiteX255" fmla="*/ 3821628 w 11634516"/>
                <a:gd name="connsiteY255" fmla="*/ 4151435 h 10522083"/>
                <a:gd name="connsiteX256" fmla="*/ 3548672 w 11634516"/>
                <a:gd name="connsiteY256" fmla="*/ 4124139 h 10522083"/>
                <a:gd name="connsiteX257" fmla="*/ 3275717 w 11634516"/>
                <a:gd name="connsiteY257" fmla="*/ 4137787 h 10522083"/>
                <a:gd name="connsiteX258" fmla="*/ 3207478 w 11634516"/>
                <a:gd name="connsiteY258" fmla="*/ 4042253 h 10522083"/>
                <a:gd name="connsiteX259" fmla="*/ 2961819 w 11634516"/>
                <a:gd name="connsiteY259" fmla="*/ 3878479 h 10522083"/>
                <a:gd name="connsiteX260" fmla="*/ 2716159 w 11634516"/>
                <a:gd name="connsiteY260" fmla="*/ 3946718 h 10522083"/>
                <a:gd name="connsiteX261" fmla="*/ 2716159 w 11634516"/>
                <a:gd name="connsiteY261" fmla="*/ 4096844 h 10522083"/>
                <a:gd name="connsiteX262" fmla="*/ 2620625 w 11634516"/>
                <a:gd name="connsiteY262" fmla="*/ 4246969 h 10522083"/>
                <a:gd name="connsiteX263" fmla="*/ 2525090 w 11634516"/>
                <a:gd name="connsiteY263" fmla="*/ 4178730 h 10522083"/>
                <a:gd name="connsiteX264" fmla="*/ 2402260 w 11634516"/>
                <a:gd name="connsiteY264" fmla="*/ 4274265 h 10522083"/>
                <a:gd name="connsiteX265" fmla="*/ 2347669 w 11634516"/>
                <a:gd name="connsiteY265" fmla="*/ 4369799 h 10522083"/>
                <a:gd name="connsiteX266" fmla="*/ 2238487 w 11634516"/>
                <a:gd name="connsiteY266" fmla="*/ 4438038 h 10522083"/>
                <a:gd name="connsiteX267" fmla="*/ 2088362 w 11634516"/>
                <a:gd name="connsiteY267" fmla="*/ 4356151 h 10522083"/>
                <a:gd name="connsiteX268" fmla="*/ 1910941 w 11634516"/>
                <a:gd name="connsiteY268" fmla="*/ 4424390 h 10522083"/>
                <a:gd name="connsiteX269" fmla="*/ 1474213 w 11634516"/>
                <a:gd name="connsiteY269" fmla="*/ 4547220 h 10522083"/>
                <a:gd name="connsiteX270" fmla="*/ 1351383 w 11634516"/>
                <a:gd name="connsiteY270" fmla="*/ 4642754 h 10522083"/>
                <a:gd name="connsiteX271" fmla="*/ 1269496 w 11634516"/>
                <a:gd name="connsiteY271" fmla="*/ 4874766 h 10522083"/>
                <a:gd name="connsiteX272" fmla="*/ 1119371 w 11634516"/>
                <a:gd name="connsiteY272" fmla="*/ 4970300 h 10522083"/>
                <a:gd name="connsiteX273" fmla="*/ 1105723 w 11634516"/>
                <a:gd name="connsiteY273" fmla="*/ 5065835 h 10522083"/>
                <a:gd name="connsiteX274" fmla="*/ 982893 w 11634516"/>
                <a:gd name="connsiteY274" fmla="*/ 4997596 h 10522083"/>
                <a:gd name="connsiteX275" fmla="*/ 887359 w 11634516"/>
                <a:gd name="connsiteY275" fmla="*/ 5065835 h 10522083"/>
                <a:gd name="connsiteX276" fmla="*/ 778177 w 11634516"/>
                <a:gd name="connsiteY276" fmla="*/ 5202312 h 10522083"/>
                <a:gd name="connsiteX277" fmla="*/ 628052 w 11634516"/>
                <a:gd name="connsiteY277" fmla="*/ 5147721 h 10522083"/>
                <a:gd name="connsiteX278" fmla="*/ 450631 w 11634516"/>
                <a:gd name="connsiteY278" fmla="*/ 5120426 h 10522083"/>
                <a:gd name="connsiteX279" fmla="*/ 273210 w 11634516"/>
                <a:gd name="connsiteY279" fmla="*/ 5011244 h 10522083"/>
                <a:gd name="connsiteX280" fmla="*/ 177675 w 11634516"/>
                <a:gd name="connsiteY280" fmla="*/ 4929357 h 10522083"/>
                <a:gd name="connsiteX281" fmla="*/ 82141 w 11634516"/>
                <a:gd name="connsiteY281" fmla="*/ 4929357 h 10522083"/>
                <a:gd name="connsiteX282" fmla="*/ 41198 w 11634516"/>
                <a:gd name="connsiteY282" fmla="*/ 4943005 h 10522083"/>
                <a:gd name="connsiteX283" fmla="*/ 27550 w 11634516"/>
                <a:gd name="connsiteY283" fmla="*/ 4956653 h 10522083"/>
                <a:gd name="connsiteX284" fmla="*/ 27550 w 11634516"/>
                <a:gd name="connsiteY284" fmla="*/ 5229608 h 10522083"/>
                <a:gd name="connsiteX285" fmla="*/ 27550 w 11634516"/>
                <a:gd name="connsiteY285" fmla="*/ 7072056 h 10522083"/>
                <a:gd name="connsiteX286" fmla="*/ 27550 w 11634516"/>
                <a:gd name="connsiteY286" fmla="*/ 7740796 h 10522083"/>
                <a:gd name="connsiteX287" fmla="*/ 255 w 11634516"/>
                <a:gd name="connsiteY287" fmla="*/ 9119220 h 10522083"/>
                <a:gd name="connsiteX288" fmla="*/ 13902 w 11634516"/>
                <a:gd name="connsiteY288" fmla="*/ 9610539 h 10522083"/>
                <a:gd name="connsiteX289" fmla="*/ 13902 w 11634516"/>
                <a:gd name="connsiteY289" fmla="*/ 9733369 h 10522083"/>
                <a:gd name="connsiteX290" fmla="*/ 17281 w 11634516"/>
                <a:gd name="connsiteY290" fmla="*/ 10500503 h 10522083"/>
                <a:gd name="connsiteX291" fmla="*/ 566052 w 11634516"/>
                <a:gd name="connsiteY291" fmla="*/ 10522080 h 10522083"/>
                <a:gd name="connsiteX292" fmla="*/ 1694266 w 11634516"/>
                <a:gd name="connsiteY292" fmla="*/ 10502063 h 10522083"/>
                <a:gd name="connsiteX293" fmla="*/ 5172755 w 11634516"/>
                <a:gd name="connsiteY293" fmla="*/ 10500503 h 10522083"/>
                <a:gd name="connsiteX294" fmla="*/ 7083443 w 11634516"/>
                <a:gd name="connsiteY294" fmla="*/ 9637835 h 10522083"/>
                <a:gd name="connsiteX295" fmla="*/ 10126893 w 11634516"/>
                <a:gd name="connsiteY295" fmla="*/ 9610539 h 10522083"/>
                <a:gd name="connsiteX296" fmla="*/ 11547429 w 11634516"/>
                <a:gd name="connsiteY296" fmla="*/ 10483086 h 10522083"/>
                <a:gd name="connsiteX297" fmla="*/ 11634516 w 11634516"/>
                <a:gd name="connsiteY297" fmla="*/ 10204412 h 10522083"/>
                <a:gd name="connsiteX298" fmla="*/ 11530012 w 11634516"/>
                <a:gd name="connsiteY298" fmla="*/ 9882195 h 10522083"/>
                <a:gd name="connsiteX299" fmla="*/ 11516495 w 11634516"/>
                <a:gd name="connsiteY299" fmla="*/ 9713873 h 10522083"/>
                <a:gd name="connsiteX300" fmla="*/ 11423431 w 11634516"/>
                <a:gd name="connsiteY300" fmla="*/ 9583244 h 10522083"/>
                <a:gd name="connsiteX301" fmla="*/ 11382487 w 11634516"/>
                <a:gd name="connsiteY301" fmla="*/ 9378527 h 10522083"/>
                <a:gd name="connsiteX302" fmla="*/ 11396135 w 11634516"/>
                <a:gd name="connsiteY302" fmla="*/ 9269345 h 10522083"/>
                <a:gd name="connsiteX303" fmla="*/ 11273305 w 11634516"/>
                <a:gd name="connsiteY303" fmla="*/ 9105572 h 10522083"/>
                <a:gd name="connsiteX304" fmla="*/ 11205066 w 11634516"/>
                <a:gd name="connsiteY304" fmla="*/ 8887208 h 10522083"/>
                <a:gd name="connsiteX305" fmla="*/ 11164123 w 11634516"/>
                <a:gd name="connsiteY305" fmla="*/ 8723435 h 10522083"/>
                <a:gd name="connsiteX306" fmla="*/ 10973055 w 11634516"/>
                <a:gd name="connsiteY306" fmla="*/ 8505070 h 10522083"/>
                <a:gd name="connsiteX307" fmla="*/ 10713747 w 11634516"/>
                <a:gd name="connsiteY307" fmla="*/ 8450479 h 10522083"/>
                <a:gd name="connsiteX308" fmla="*/ 10604565 w 11634516"/>
                <a:gd name="connsiteY308" fmla="*/ 8286706 h 10522083"/>
                <a:gd name="connsiteX309" fmla="*/ 10427144 w 11634516"/>
                <a:gd name="connsiteY309" fmla="*/ 8109285 h 10522083"/>
                <a:gd name="connsiteX310" fmla="*/ 10304314 w 11634516"/>
                <a:gd name="connsiteY310" fmla="*/ 8041047 h 10522083"/>
                <a:gd name="connsiteX311" fmla="*/ 10154189 w 11634516"/>
                <a:gd name="connsiteY311" fmla="*/ 7945512 h 10522083"/>
                <a:gd name="connsiteX312" fmla="*/ 9853938 w 11634516"/>
                <a:gd name="connsiteY312" fmla="*/ 7918217 h 10522083"/>
                <a:gd name="connsiteX313" fmla="*/ 9649222 w 11634516"/>
                <a:gd name="connsiteY313" fmla="*/ 7809035 h 10522083"/>
                <a:gd name="connsiteX314" fmla="*/ 9389914 w 11634516"/>
                <a:gd name="connsiteY314" fmla="*/ 7713500 h 10522083"/>
                <a:gd name="connsiteX315" fmla="*/ 9321675 w 11634516"/>
                <a:gd name="connsiteY315" fmla="*/ 7549727 h 10522083"/>
                <a:gd name="connsiteX316" fmla="*/ 9198846 w 11634516"/>
                <a:gd name="connsiteY316" fmla="*/ 7413250 h 10522083"/>
                <a:gd name="connsiteX317" fmla="*/ 8871299 w 11634516"/>
                <a:gd name="connsiteY317" fmla="*/ 7263124 h 10522083"/>
                <a:gd name="connsiteX318" fmla="*/ 8571049 w 11634516"/>
                <a:gd name="connsiteY318" fmla="*/ 7003817 h 10522083"/>
                <a:gd name="connsiteX319" fmla="*/ 8107025 w 11634516"/>
                <a:gd name="connsiteY319" fmla="*/ 6485202 h 10522083"/>
                <a:gd name="connsiteX320" fmla="*/ 7629353 w 11634516"/>
                <a:gd name="connsiteY320" fmla="*/ 6007530 h 10522083"/>
                <a:gd name="connsiteX0" fmla="*/ 7629353 w 11590973"/>
                <a:gd name="connsiteY0" fmla="*/ 6007530 h 10522083"/>
                <a:gd name="connsiteX1" fmla="*/ 7479228 w 11590973"/>
                <a:gd name="connsiteY1" fmla="*/ 5830109 h 10522083"/>
                <a:gd name="connsiteX2" fmla="*/ 7329102 w 11590973"/>
                <a:gd name="connsiteY2" fmla="*/ 5761870 h 10522083"/>
                <a:gd name="connsiteX3" fmla="*/ 7165329 w 11590973"/>
                <a:gd name="connsiteY3" fmla="*/ 5611745 h 10522083"/>
                <a:gd name="connsiteX4" fmla="*/ 6987908 w 11590973"/>
                <a:gd name="connsiteY4" fmla="*/ 5502563 h 10522083"/>
                <a:gd name="connsiteX5" fmla="*/ 6728601 w 11590973"/>
                <a:gd name="connsiteY5" fmla="*/ 5475267 h 10522083"/>
                <a:gd name="connsiteX6" fmla="*/ 6510237 w 11590973"/>
                <a:gd name="connsiteY6" fmla="*/ 5379733 h 10522083"/>
                <a:gd name="connsiteX7" fmla="*/ 6332816 w 11590973"/>
                <a:gd name="connsiteY7" fmla="*/ 5175017 h 10522083"/>
                <a:gd name="connsiteX8" fmla="*/ 6114452 w 11590973"/>
                <a:gd name="connsiteY8" fmla="*/ 5038539 h 10522083"/>
                <a:gd name="connsiteX9" fmla="*/ 6073508 w 11590973"/>
                <a:gd name="connsiteY9" fmla="*/ 4915709 h 10522083"/>
                <a:gd name="connsiteX10" fmla="*/ 5977974 w 11590973"/>
                <a:gd name="connsiteY10" fmla="*/ 4820175 h 10522083"/>
                <a:gd name="connsiteX11" fmla="*/ 5841496 w 11590973"/>
                <a:gd name="connsiteY11" fmla="*/ 4943005 h 10522083"/>
                <a:gd name="connsiteX12" fmla="*/ 5595837 w 11590973"/>
                <a:gd name="connsiteY12" fmla="*/ 4874766 h 10522083"/>
                <a:gd name="connsiteX13" fmla="*/ 5418416 w 11590973"/>
                <a:gd name="connsiteY13" fmla="*/ 4861118 h 10522083"/>
                <a:gd name="connsiteX14" fmla="*/ 5336529 w 11590973"/>
                <a:gd name="connsiteY14" fmla="*/ 4670050 h 10522083"/>
                <a:gd name="connsiteX15" fmla="*/ 5240995 w 11590973"/>
                <a:gd name="connsiteY15" fmla="*/ 4506276 h 10522083"/>
                <a:gd name="connsiteX16" fmla="*/ 5240995 w 11590973"/>
                <a:gd name="connsiteY16" fmla="*/ 4369799 h 10522083"/>
                <a:gd name="connsiteX17" fmla="*/ 5118165 w 11590973"/>
                <a:gd name="connsiteY17" fmla="*/ 4233321 h 10522083"/>
                <a:gd name="connsiteX18" fmla="*/ 4899801 w 11590973"/>
                <a:gd name="connsiteY18" fmla="*/ 4151435 h 10522083"/>
                <a:gd name="connsiteX19" fmla="*/ 4708732 w 11590973"/>
                <a:gd name="connsiteY19" fmla="*/ 4083196 h 10522083"/>
                <a:gd name="connsiteX20" fmla="*/ 4463072 w 11590973"/>
                <a:gd name="connsiteY20" fmla="*/ 4083196 h 10522083"/>
                <a:gd name="connsiteX21" fmla="*/ 4367538 w 11590973"/>
                <a:gd name="connsiteY21" fmla="*/ 3919423 h 10522083"/>
                <a:gd name="connsiteX22" fmla="*/ 4381186 w 11590973"/>
                <a:gd name="connsiteY22" fmla="*/ 3823888 h 10522083"/>
                <a:gd name="connsiteX23" fmla="*/ 4599550 w 11590973"/>
                <a:gd name="connsiteY23" fmla="*/ 3782945 h 10522083"/>
                <a:gd name="connsiteX24" fmla="*/ 4776971 w 11590973"/>
                <a:gd name="connsiteY24" fmla="*/ 3769297 h 10522083"/>
                <a:gd name="connsiteX25" fmla="*/ 4831562 w 11590973"/>
                <a:gd name="connsiteY25" fmla="*/ 3714706 h 10522083"/>
                <a:gd name="connsiteX26" fmla="*/ 4736028 w 11590973"/>
                <a:gd name="connsiteY26" fmla="*/ 3673763 h 10522083"/>
                <a:gd name="connsiteX27" fmla="*/ 4654141 w 11590973"/>
                <a:gd name="connsiteY27" fmla="*/ 3632820 h 10522083"/>
                <a:gd name="connsiteX28" fmla="*/ 4654141 w 11590973"/>
                <a:gd name="connsiteY28" fmla="*/ 3550933 h 10522083"/>
                <a:gd name="connsiteX29" fmla="*/ 4558607 w 11590973"/>
                <a:gd name="connsiteY29" fmla="*/ 3578229 h 10522083"/>
                <a:gd name="connsiteX30" fmla="*/ 4517663 w 11590973"/>
                <a:gd name="connsiteY30" fmla="*/ 3509990 h 10522083"/>
                <a:gd name="connsiteX31" fmla="*/ 4626846 w 11590973"/>
                <a:gd name="connsiteY31" fmla="*/ 3359865 h 10522083"/>
                <a:gd name="connsiteX32" fmla="*/ 4776971 w 11590973"/>
                <a:gd name="connsiteY32" fmla="*/ 3469047 h 10522083"/>
                <a:gd name="connsiteX33" fmla="*/ 4927096 w 11590973"/>
                <a:gd name="connsiteY33" fmla="*/ 3496342 h 10522083"/>
                <a:gd name="connsiteX34" fmla="*/ 5022631 w 11590973"/>
                <a:gd name="connsiteY34" fmla="*/ 3537285 h 10522083"/>
                <a:gd name="connsiteX35" fmla="*/ 5104517 w 11590973"/>
                <a:gd name="connsiteY35" fmla="*/ 3564581 h 10522083"/>
                <a:gd name="connsiteX36" fmla="*/ 5090869 w 11590973"/>
                <a:gd name="connsiteY36" fmla="*/ 3769297 h 10522083"/>
                <a:gd name="connsiteX37" fmla="*/ 5309234 w 11590973"/>
                <a:gd name="connsiteY37" fmla="*/ 3796593 h 10522083"/>
                <a:gd name="connsiteX38" fmla="*/ 5336529 w 11590973"/>
                <a:gd name="connsiteY38" fmla="*/ 3714706 h 10522083"/>
                <a:gd name="connsiteX39" fmla="*/ 5213699 w 11590973"/>
                <a:gd name="connsiteY39" fmla="*/ 3632820 h 10522083"/>
                <a:gd name="connsiteX40" fmla="*/ 5254643 w 11590973"/>
                <a:gd name="connsiteY40" fmla="*/ 3591876 h 10522083"/>
                <a:gd name="connsiteX41" fmla="*/ 5418416 w 11590973"/>
                <a:gd name="connsiteY41" fmla="*/ 3605524 h 10522083"/>
                <a:gd name="connsiteX42" fmla="*/ 5582189 w 11590973"/>
                <a:gd name="connsiteY42" fmla="*/ 3578229 h 10522083"/>
                <a:gd name="connsiteX43" fmla="*/ 5786905 w 11590973"/>
                <a:gd name="connsiteY43" fmla="*/ 3591876 h 10522083"/>
                <a:gd name="connsiteX44" fmla="*/ 5691371 w 11590973"/>
                <a:gd name="connsiteY44" fmla="*/ 3373512 h 10522083"/>
                <a:gd name="connsiteX45" fmla="*/ 5677723 w 11590973"/>
                <a:gd name="connsiteY45" fmla="*/ 3155148 h 10522083"/>
                <a:gd name="connsiteX46" fmla="*/ 5718666 w 11590973"/>
                <a:gd name="connsiteY46" fmla="*/ 3032318 h 10522083"/>
                <a:gd name="connsiteX47" fmla="*/ 5800553 w 11590973"/>
                <a:gd name="connsiteY47" fmla="*/ 3196091 h 10522083"/>
                <a:gd name="connsiteX48" fmla="*/ 5841496 w 11590973"/>
                <a:gd name="connsiteY48" fmla="*/ 3018670 h 10522083"/>
                <a:gd name="connsiteX49" fmla="*/ 6018917 w 11590973"/>
                <a:gd name="connsiteY49" fmla="*/ 2936784 h 10522083"/>
                <a:gd name="connsiteX50" fmla="*/ 6114452 w 11590973"/>
                <a:gd name="connsiteY50" fmla="*/ 2622885 h 10522083"/>
                <a:gd name="connsiteX51" fmla="*/ 6073508 w 11590973"/>
                <a:gd name="connsiteY51" fmla="*/ 2363578 h 10522083"/>
                <a:gd name="connsiteX52" fmla="*/ 6264577 w 11590973"/>
                <a:gd name="connsiteY52" fmla="*/ 2172509 h 10522083"/>
                <a:gd name="connsiteX53" fmla="*/ 6305520 w 11590973"/>
                <a:gd name="connsiteY53" fmla="*/ 2349930 h 10522083"/>
                <a:gd name="connsiteX54" fmla="*/ 6305520 w 11590973"/>
                <a:gd name="connsiteY54" fmla="*/ 2513703 h 10522083"/>
                <a:gd name="connsiteX55" fmla="*/ 6291872 w 11590973"/>
                <a:gd name="connsiteY55" fmla="*/ 2691124 h 10522083"/>
                <a:gd name="connsiteX56" fmla="*/ 6414702 w 11590973"/>
                <a:gd name="connsiteY56" fmla="*/ 2813954 h 10522083"/>
                <a:gd name="connsiteX57" fmla="*/ 6523884 w 11590973"/>
                <a:gd name="connsiteY57" fmla="*/ 2909488 h 10522083"/>
                <a:gd name="connsiteX58" fmla="*/ 6510237 w 11590973"/>
                <a:gd name="connsiteY58" fmla="*/ 2732067 h 10522083"/>
                <a:gd name="connsiteX59" fmla="*/ 6660362 w 11590973"/>
                <a:gd name="connsiteY59" fmla="*/ 2813954 h 10522083"/>
                <a:gd name="connsiteX60" fmla="*/ 6510237 w 11590973"/>
                <a:gd name="connsiteY60" fmla="*/ 2581942 h 10522083"/>
                <a:gd name="connsiteX61" fmla="*/ 6387407 w 11590973"/>
                <a:gd name="connsiteY61" fmla="*/ 2609238 h 10522083"/>
                <a:gd name="connsiteX62" fmla="*/ 6401055 w 11590973"/>
                <a:gd name="connsiteY62" fmla="*/ 2486408 h 10522083"/>
                <a:gd name="connsiteX63" fmla="*/ 6605771 w 11590973"/>
                <a:gd name="connsiteY63" fmla="*/ 2513703 h 10522083"/>
                <a:gd name="connsiteX64" fmla="*/ 6455646 w 11590973"/>
                <a:gd name="connsiteY64" fmla="*/ 2363578 h 10522083"/>
                <a:gd name="connsiteX65" fmla="*/ 6469293 w 11590973"/>
                <a:gd name="connsiteY65" fmla="*/ 2145214 h 10522083"/>
                <a:gd name="connsiteX66" fmla="*/ 6564828 w 11590973"/>
                <a:gd name="connsiteY66" fmla="*/ 1995088 h 10522083"/>
                <a:gd name="connsiteX67" fmla="*/ 6728601 w 11590973"/>
                <a:gd name="connsiteY67" fmla="*/ 2213453 h 10522083"/>
                <a:gd name="connsiteX68" fmla="*/ 6919669 w 11590973"/>
                <a:gd name="connsiteY68" fmla="*/ 2268044 h 10522083"/>
                <a:gd name="connsiteX69" fmla="*/ 7042499 w 11590973"/>
                <a:gd name="connsiteY69" fmla="*/ 2281691 h 10522083"/>
                <a:gd name="connsiteX70" fmla="*/ 6960613 w 11590973"/>
                <a:gd name="connsiteY70" fmla="*/ 2131566 h 10522083"/>
                <a:gd name="connsiteX71" fmla="*/ 6728601 w 11590973"/>
                <a:gd name="connsiteY71" fmla="*/ 2036032 h 10522083"/>
                <a:gd name="connsiteX72" fmla="*/ 6605771 w 11590973"/>
                <a:gd name="connsiteY72" fmla="*/ 1858611 h 10522083"/>
                <a:gd name="connsiteX73" fmla="*/ 6360111 w 11590973"/>
                <a:gd name="connsiteY73" fmla="*/ 1681190 h 10522083"/>
                <a:gd name="connsiteX74" fmla="*/ 6237281 w 11590973"/>
                <a:gd name="connsiteY74" fmla="*/ 1763076 h 10522083"/>
                <a:gd name="connsiteX75" fmla="*/ 6059860 w 11590973"/>
                <a:gd name="connsiteY75" fmla="*/ 1599303 h 10522083"/>
                <a:gd name="connsiteX76" fmla="*/ 5991622 w 11590973"/>
                <a:gd name="connsiteY76" fmla="*/ 1394587 h 10522083"/>
                <a:gd name="connsiteX77" fmla="*/ 5868792 w 11590973"/>
                <a:gd name="connsiteY77" fmla="*/ 1203518 h 10522083"/>
                <a:gd name="connsiteX78" fmla="*/ 5841496 w 11590973"/>
                <a:gd name="connsiteY78" fmla="*/ 1094336 h 10522083"/>
                <a:gd name="connsiteX79" fmla="*/ 5950678 w 11590973"/>
                <a:gd name="connsiteY79" fmla="*/ 1094336 h 10522083"/>
                <a:gd name="connsiteX80" fmla="*/ 6169043 w 11590973"/>
                <a:gd name="connsiteY80" fmla="*/ 1176223 h 10522083"/>
                <a:gd name="connsiteX81" fmla="*/ 6387407 w 11590973"/>
                <a:gd name="connsiteY81" fmla="*/ 1107984 h 10522083"/>
                <a:gd name="connsiteX82" fmla="*/ 6537532 w 11590973"/>
                <a:gd name="connsiteY82" fmla="*/ 971506 h 10522083"/>
                <a:gd name="connsiteX83" fmla="*/ 6619419 w 11590973"/>
                <a:gd name="connsiteY83" fmla="*/ 916915 h 10522083"/>
                <a:gd name="connsiteX84" fmla="*/ 6646714 w 11590973"/>
                <a:gd name="connsiteY84" fmla="*/ 998802 h 10522083"/>
                <a:gd name="connsiteX85" fmla="*/ 6605771 w 11590973"/>
                <a:gd name="connsiteY85" fmla="*/ 1094336 h 10522083"/>
                <a:gd name="connsiteX86" fmla="*/ 6769544 w 11590973"/>
                <a:gd name="connsiteY86" fmla="*/ 1217166 h 10522083"/>
                <a:gd name="connsiteX87" fmla="*/ 6919669 w 11590973"/>
                <a:gd name="connsiteY87" fmla="*/ 1148927 h 10522083"/>
                <a:gd name="connsiteX88" fmla="*/ 7056147 w 11590973"/>
                <a:gd name="connsiteY88" fmla="*/ 1135279 h 10522083"/>
                <a:gd name="connsiteX89" fmla="*/ 7069795 w 11590973"/>
                <a:gd name="connsiteY89" fmla="*/ 957859 h 10522083"/>
                <a:gd name="connsiteX90" fmla="*/ 6919669 w 11590973"/>
                <a:gd name="connsiteY90" fmla="*/ 957859 h 10522083"/>
                <a:gd name="connsiteX91" fmla="*/ 6769544 w 11590973"/>
                <a:gd name="connsiteY91" fmla="*/ 1012450 h 10522083"/>
                <a:gd name="connsiteX92" fmla="*/ 6769544 w 11590973"/>
                <a:gd name="connsiteY92" fmla="*/ 835029 h 10522083"/>
                <a:gd name="connsiteX93" fmla="*/ 6946965 w 11590973"/>
                <a:gd name="connsiteY93" fmla="*/ 739494 h 10522083"/>
                <a:gd name="connsiteX94" fmla="*/ 7288159 w 11590973"/>
                <a:gd name="connsiteY94" fmla="*/ 684903 h 10522083"/>
                <a:gd name="connsiteX95" fmla="*/ 7465580 w 11590973"/>
                <a:gd name="connsiteY95" fmla="*/ 521130 h 10522083"/>
                <a:gd name="connsiteX96" fmla="*/ 7602057 w 11590973"/>
                <a:gd name="connsiteY96" fmla="*/ 425596 h 10522083"/>
                <a:gd name="connsiteX97" fmla="*/ 7820422 w 11590973"/>
                <a:gd name="connsiteY97" fmla="*/ 425596 h 10522083"/>
                <a:gd name="connsiteX98" fmla="*/ 7943252 w 11590973"/>
                <a:gd name="connsiteY98" fmla="*/ 289118 h 10522083"/>
                <a:gd name="connsiteX99" fmla="*/ 8161616 w 11590973"/>
                <a:gd name="connsiteY99" fmla="*/ 234527 h 10522083"/>
                <a:gd name="connsiteX100" fmla="*/ 7970547 w 11590973"/>
                <a:gd name="connsiteY100" fmla="*/ 138993 h 10522083"/>
                <a:gd name="connsiteX101" fmla="*/ 7834069 w 11590973"/>
                <a:gd name="connsiteY101" fmla="*/ 43459 h 10522083"/>
                <a:gd name="connsiteX102" fmla="*/ 7397341 w 11590973"/>
                <a:gd name="connsiteY102" fmla="*/ 2515 h 10522083"/>
                <a:gd name="connsiteX103" fmla="*/ 7410989 w 11590973"/>
                <a:gd name="connsiteY103" fmla="*/ 111697 h 10522083"/>
                <a:gd name="connsiteX104" fmla="*/ 7288159 w 11590973"/>
                <a:gd name="connsiteY104" fmla="*/ 152641 h 10522083"/>
                <a:gd name="connsiteX105" fmla="*/ 7110738 w 11590973"/>
                <a:gd name="connsiteY105" fmla="*/ 207232 h 10522083"/>
                <a:gd name="connsiteX106" fmla="*/ 6919669 w 11590973"/>
                <a:gd name="connsiteY106" fmla="*/ 248175 h 10522083"/>
                <a:gd name="connsiteX107" fmla="*/ 6919669 w 11590973"/>
                <a:gd name="connsiteY107" fmla="*/ 152641 h 10522083"/>
                <a:gd name="connsiteX108" fmla="*/ 7028852 w 11590973"/>
                <a:gd name="connsiteY108" fmla="*/ 84402 h 10522083"/>
                <a:gd name="connsiteX109" fmla="*/ 7028852 w 11590973"/>
                <a:gd name="connsiteY109" fmla="*/ 29811 h 10522083"/>
                <a:gd name="connsiteX110" fmla="*/ 6851431 w 11590973"/>
                <a:gd name="connsiteY110" fmla="*/ 98050 h 10522083"/>
                <a:gd name="connsiteX111" fmla="*/ 6810487 w 11590973"/>
                <a:gd name="connsiteY111" fmla="*/ 166288 h 10522083"/>
                <a:gd name="connsiteX112" fmla="*/ 6796840 w 11590973"/>
                <a:gd name="connsiteY112" fmla="*/ 261823 h 10522083"/>
                <a:gd name="connsiteX113" fmla="*/ 6701305 w 11590973"/>
                <a:gd name="connsiteY113" fmla="*/ 248175 h 10522083"/>
                <a:gd name="connsiteX114" fmla="*/ 6605771 w 11590973"/>
                <a:gd name="connsiteY114" fmla="*/ 248175 h 10522083"/>
                <a:gd name="connsiteX115" fmla="*/ 6455646 w 11590973"/>
                <a:gd name="connsiteY115" fmla="*/ 357357 h 10522083"/>
                <a:gd name="connsiteX116" fmla="*/ 6428350 w 11590973"/>
                <a:gd name="connsiteY116" fmla="*/ 357357 h 10522083"/>
                <a:gd name="connsiteX117" fmla="*/ 6373759 w 11590973"/>
                <a:gd name="connsiteY117" fmla="*/ 302766 h 10522083"/>
                <a:gd name="connsiteX118" fmla="*/ 6169043 w 11590973"/>
                <a:gd name="connsiteY118" fmla="*/ 330062 h 10522083"/>
                <a:gd name="connsiteX119" fmla="*/ 5977974 w 11590973"/>
                <a:gd name="connsiteY119" fmla="*/ 330062 h 10522083"/>
                <a:gd name="connsiteX120" fmla="*/ 5923383 w 11590973"/>
                <a:gd name="connsiteY120" fmla="*/ 371005 h 10522083"/>
                <a:gd name="connsiteX121" fmla="*/ 5650428 w 11590973"/>
                <a:gd name="connsiteY121" fmla="*/ 316414 h 10522083"/>
                <a:gd name="connsiteX122" fmla="*/ 5445711 w 11590973"/>
                <a:gd name="connsiteY122" fmla="*/ 493835 h 10522083"/>
                <a:gd name="connsiteX123" fmla="*/ 5432063 w 11590973"/>
                <a:gd name="connsiteY123" fmla="*/ 657608 h 10522083"/>
                <a:gd name="connsiteX124" fmla="*/ 5295586 w 11590973"/>
                <a:gd name="connsiteY124" fmla="*/ 712199 h 10522083"/>
                <a:gd name="connsiteX125" fmla="*/ 5281938 w 11590973"/>
                <a:gd name="connsiteY125" fmla="*/ 603017 h 10522083"/>
                <a:gd name="connsiteX126" fmla="*/ 5063574 w 11590973"/>
                <a:gd name="connsiteY126" fmla="*/ 725847 h 10522083"/>
                <a:gd name="connsiteX127" fmla="*/ 4940744 w 11590973"/>
                <a:gd name="connsiteY127" fmla="*/ 794085 h 10522083"/>
                <a:gd name="connsiteX128" fmla="*/ 4790619 w 11590973"/>
                <a:gd name="connsiteY128" fmla="*/ 794085 h 10522083"/>
                <a:gd name="connsiteX129" fmla="*/ 4790619 w 11590973"/>
                <a:gd name="connsiteY129" fmla="*/ 944211 h 10522083"/>
                <a:gd name="connsiteX130" fmla="*/ 4722380 w 11590973"/>
                <a:gd name="connsiteY130" fmla="*/ 1094336 h 10522083"/>
                <a:gd name="connsiteX131" fmla="*/ 4626846 w 11590973"/>
                <a:gd name="connsiteY131" fmla="*/ 1176223 h 10522083"/>
                <a:gd name="connsiteX132" fmla="*/ 4599550 w 11590973"/>
                <a:gd name="connsiteY132" fmla="*/ 1107984 h 10522083"/>
                <a:gd name="connsiteX133" fmla="*/ 4681437 w 11590973"/>
                <a:gd name="connsiteY133" fmla="*/ 998802 h 10522083"/>
                <a:gd name="connsiteX134" fmla="*/ 4585902 w 11590973"/>
                <a:gd name="connsiteY134" fmla="*/ 944211 h 10522083"/>
                <a:gd name="connsiteX135" fmla="*/ 4531311 w 11590973"/>
                <a:gd name="connsiteY135" fmla="*/ 848676 h 10522083"/>
                <a:gd name="connsiteX136" fmla="*/ 4381186 w 11590973"/>
                <a:gd name="connsiteY136" fmla="*/ 957859 h 10522083"/>
                <a:gd name="connsiteX137" fmla="*/ 4244708 w 11590973"/>
                <a:gd name="connsiteY137" fmla="*/ 957859 h 10522083"/>
                <a:gd name="connsiteX138" fmla="*/ 4135526 w 11590973"/>
                <a:gd name="connsiteY138" fmla="*/ 1053393 h 10522083"/>
                <a:gd name="connsiteX139" fmla="*/ 4039992 w 11590973"/>
                <a:gd name="connsiteY139" fmla="*/ 1148927 h 10522083"/>
                <a:gd name="connsiteX140" fmla="*/ 3971753 w 11590973"/>
                <a:gd name="connsiteY140" fmla="*/ 1203518 h 10522083"/>
                <a:gd name="connsiteX141" fmla="*/ 3958105 w 11590973"/>
                <a:gd name="connsiteY141" fmla="*/ 1094336 h 10522083"/>
                <a:gd name="connsiteX142" fmla="*/ 3794332 w 11590973"/>
                <a:gd name="connsiteY142" fmla="*/ 1107984 h 10522083"/>
                <a:gd name="connsiteX143" fmla="*/ 3589616 w 11590973"/>
                <a:gd name="connsiteY143" fmla="*/ 1107984 h 10522083"/>
                <a:gd name="connsiteX144" fmla="*/ 3357604 w 11590973"/>
                <a:gd name="connsiteY144" fmla="*/ 1121632 h 10522083"/>
                <a:gd name="connsiteX145" fmla="*/ 3180183 w 11590973"/>
                <a:gd name="connsiteY145" fmla="*/ 1203518 h 10522083"/>
                <a:gd name="connsiteX146" fmla="*/ 3111944 w 11590973"/>
                <a:gd name="connsiteY146" fmla="*/ 1326348 h 10522083"/>
                <a:gd name="connsiteX147" fmla="*/ 3016410 w 11590973"/>
                <a:gd name="connsiteY147" fmla="*/ 1408235 h 10522083"/>
                <a:gd name="connsiteX148" fmla="*/ 2866284 w 11590973"/>
                <a:gd name="connsiteY148" fmla="*/ 1326348 h 10522083"/>
                <a:gd name="connsiteX149" fmla="*/ 2838989 w 11590973"/>
                <a:gd name="connsiteY149" fmla="*/ 1148927 h 10522083"/>
                <a:gd name="connsiteX150" fmla="*/ 2716159 w 11590973"/>
                <a:gd name="connsiteY150" fmla="*/ 971506 h 10522083"/>
                <a:gd name="connsiteX151" fmla="*/ 2675216 w 11590973"/>
                <a:gd name="connsiteY151" fmla="*/ 1121632 h 10522083"/>
                <a:gd name="connsiteX152" fmla="*/ 2702511 w 11590973"/>
                <a:gd name="connsiteY152" fmla="*/ 1285405 h 10522083"/>
                <a:gd name="connsiteX153" fmla="*/ 2743455 w 11590973"/>
                <a:gd name="connsiteY153" fmla="*/ 1490121 h 10522083"/>
                <a:gd name="connsiteX154" fmla="*/ 2784398 w 11590973"/>
                <a:gd name="connsiteY154" fmla="*/ 1612951 h 10522083"/>
                <a:gd name="connsiteX155" fmla="*/ 2770750 w 11590973"/>
                <a:gd name="connsiteY155" fmla="*/ 1708485 h 10522083"/>
                <a:gd name="connsiteX156" fmla="*/ 2593329 w 11590973"/>
                <a:gd name="connsiteY156" fmla="*/ 1844963 h 10522083"/>
                <a:gd name="connsiteX157" fmla="*/ 2402260 w 11590973"/>
                <a:gd name="connsiteY157" fmla="*/ 1940497 h 10522083"/>
                <a:gd name="connsiteX158" fmla="*/ 2470499 w 11590973"/>
                <a:gd name="connsiteY158" fmla="*/ 1817667 h 10522083"/>
                <a:gd name="connsiteX159" fmla="*/ 2634272 w 11590973"/>
                <a:gd name="connsiteY159" fmla="*/ 1694838 h 10522083"/>
                <a:gd name="connsiteX160" fmla="*/ 2634272 w 11590973"/>
                <a:gd name="connsiteY160" fmla="*/ 1544712 h 10522083"/>
                <a:gd name="connsiteX161" fmla="*/ 2593329 w 11590973"/>
                <a:gd name="connsiteY161" fmla="*/ 1312700 h 10522083"/>
                <a:gd name="connsiteX162" fmla="*/ 2538738 w 11590973"/>
                <a:gd name="connsiteY162" fmla="*/ 1312700 h 10522083"/>
                <a:gd name="connsiteX163" fmla="*/ 2456852 w 11590973"/>
                <a:gd name="connsiteY163" fmla="*/ 1421882 h 10522083"/>
                <a:gd name="connsiteX164" fmla="*/ 2361317 w 11590973"/>
                <a:gd name="connsiteY164" fmla="*/ 1490121 h 10522083"/>
                <a:gd name="connsiteX165" fmla="*/ 2456852 w 11590973"/>
                <a:gd name="connsiteY165" fmla="*/ 1585656 h 10522083"/>
                <a:gd name="connsiteX166" fmla="*/ 2320374 w 11590973"/>
                <a:gd name="connsiteY166" fmla="*/ 1722133 h 10522083"/>
                <a:gd name="connsiteX167" fmla="*/ 2156601 w 11590973"/>
                <a:gd name="connsiteY167" fmla="*/ 1735781 h 10522083"/>
                <a:gd name="connsiteX168" fmla="*/ 2074714 w 11590973"/>
                <a:gd name="connsiteY168" fmla="*/ 1804020 h 10522083"/>
                <a:gd name="connsiteX169" fmla="*/ 2033771 w 11590973"/>
                <a:gd name="connsiteY169" fmla="*/ 1913202 h 10522083"/>
                <a:gd name="connsiteX170" fmla="*/ 1924589 w 11590973"/>
                <a:gd name="connsiteY170" fmla="*/ 1872259 h 10522083"/>
                <a:gd name="connsiteX171" fmla="*/ 1774463 w 11590973"/>
                <a:gd name="connsiteY171" fmla="*/ 1913202 h 10522083"/>
                <a:gd name="connsiteX172" fmla="*/ 1624338 w 11590973"/>
                <a:gd name="connsiteY172" fmla="*/ 1913202 h 10522083"/>
                <a:gd name="connsiteX173" fmla="*/ 1556099 w 11590973"/>
                <a:gd name="connsiteY173" fmla="*/ 1831315 h 10522083"/>
                <a:gd name="connsiteX174" fmla="*/ 1419622 w 11590973"/>
                <a:gd name="connsiteY174" fmla="*/ 1722133 h 10522083"/>
                <a:gd name="connsiteX175" fmla="*/ 1337735 w 11590973"/>
                <a:gd name="connsiteY175" fmla="*/ 1776724 h 10522083"/>
                <a:gd name="connsiteX176" fmla="*/ 1255849 w 11590973"/>
                <a:gd name="connsiteY176" fmla="*/ 1612951 h 10522083"/>
                <a:gd name="connsiteX177" fmla="*/ 1092075 w 11590973"/>
                <a:gd name="connsiteY177" fmla="*/ 1612951 h 10522083"/>
                <a:gd name="connsiteX178" fmla="*/ 1119371 w 11590973"/>
                <a:gd name="connsiteY178" fmla="*/ 1694838 h 10522083"/>
                <a:gd name="connsiteX179" fmla="*/ 1078428 w 11590973"/>
                <a:gd name="connsiteY179" fmla="*/ 1790372 h 10522083"/>
                <a:gd name="connsiteX180" fmla="*/ 1051132 w 11590973"/>
                <a:gd name="connsiteY180" fmla="*/ 1844963 h 10522083"/>
                <a:gd name="connsiteX181" fmla="*/ 914655 w 11590973"/>
                <a:gd name="connsiteY181" fmla="*/ 1735781 h 10522083"/>
                <a:gd name="connsiteX182" fmla="*/ 819120 w 11590973"/>
                <a:gd name="connsiteY182" fmla="*/ 1694838 h 10522083"/>
                <a:gd name="connsiteX183" fmla="*/ 655347 w 11590973"/>
                <a:gd name="connsiteY183" fmla="*/ 1708485 h 10522083"/>
                <a:gd name="connsiteX184" fmla="*/ 628052 w 11590973"/>
                <a:gd name="connsiteY184" fmla="*/ 1817667 h 10522083"/>
                <a:gd name="connsiteX185" fmla="*/ 737234 w 11590973"/>
                <a:gd name="connsiteY185" fmla="*/ 1885906 h 10522083"/>
                <a:gd name="connsiteX186" fmla="*/ 764529 w 11590973"/>
                <a:gd name="connsiteY186" fmla="*/ 2022384 h 10522083"/>
                <a:gd name="connsiteX187" fmla="*/ 969246 w 11590973"/>
                <a:gd name="connsiteY187" fmla="*/ 2104270 h 10522083"/>
                <a:gd name="connsiteX188" fmla="*/ 928302 w 11590973"/>
                <a:gd name="connsiteY188" fmla="*/ 1954145 h 10522083"/>
                <a:gd name="connsiteX189" fmla="*/ 1010189 w 11590973"/>
                <a:gd name="connsiteY189" fmla="*/ 1967793 h 10522083"/>
                <a:gd name="connsiteX190" fmla="*/ 1078428 w 11590973"/>
                <a:gd name="connsiteY190" fmla="*/ 2076975 h 10522083"/>
                <a:gd name="connsiteX191" fmla="*/ 1160314 w 11590973"/>
                <a:gd name="connsiteY191" fmla="*/ 2336282 h 10522083"/>
                <a:gd name="connsiteX192" fmla="*/ 1269496 w 11590973"/>
                <a:gd name="connsiteY192" fmla="*/ 2295339 h 10522083"/>
                <a:gd name="connsiteX193" fmla="*/ 1228553 w 11590973"/>
                <a:gd name="connsiteY193" fmla="*/ 2104270 h 10522083"/>
                <a:gd name="connsiteX194" fmla="*/ 1324087 w 11590973"/>
                <a:gd name="connsiteY194" fmla="*/ 2131566 h 10522083"/>
                <a:gd name="connsiteX195" fmla="*/ 1515156 w 11590973"/>
                <a:gd name="connsiteY195" fmla="*/ 2254396 h 10522083"/>
                <a:gd name="connsiteX196" fmla="*/ 1583395 w 11590973"/>
                <a:gd name="connsiteY196" fmla="*/ 2349930 h 10522083"/>
                <a:gd name="connsiteX197" fmla="*/ 1597043 w 11590973"/>
                <a:gd name="connsiteY197" fmla="*/ 2363578 h 10522083"/>
                <a:gd name="connsiteX198" fmla="*/ 1747168 w 11590973"/>
                <a:gd name="connsiteY198" fmla="*/ 2268044 h 10522083"/>
                <a:gd name="connsiteX199" fmla="*/ 1651634 w 11590973"/>
                <a:gd name="connsiteY199" fmla="*/ 2568294 h 10522083"/>
                <a:gd name="connsiteX200" fmla="*/ 1883646 w 11590973"/>
                <a:gd name="connsiteY200" fmla="*/ 2336282 h 10522083"/>
                <a:gd name="connsiteX201" fmla="*/ 1883646 w 11590973"/>
                <a:gd name="connsiteY201" fmla="*/ 2199805 h 10522083"/>
                <a:gd name="connsiteX202" fmla="*/ 1951884 w 11590973"/>
                <a:gd name="connsiteY202" fmla="*/ 2268044 h 10522083"/>
                <a:gd name="connsiteX203" fmla="*/ 1897293 w 11590973"/>
                <a:gd name="connsiteY203" fmla="*/ 2459112 h 10522083"/>
                <a:gd name="connsiteX204" fmla="*/ 1692577 w 11590973"/>
                <a:gd name="connsiteY204" fmla="*/ 2622885 h 10522083"/>
                <a:gd name="connsiteX205" fmla="*/ 1692577 w 11590973"/>
                <a:gd name="connsiteY205" fmla="*/ 2691124 h 10522083"/>
                <a:gd name="connsiteX206" fmla="*/ 1897293 w 11590973"/>
                <a:gd name="connsiteY206" fmla="*/ 2581942 h 10522083"/>
                <a:gd name="connsiteX207" fmla="*/ 1842702 w 11590973"/>
                <a:gd name="connsiteY207" fmla="*/ 2745715 h 10522083"/>
                <a:gd name="connsiteX208" fmla="*/ 1965532 w 11590973"/>
                <a:gd name="connsiteY208" fmla="*/ 2677476 h 10522083"/>
                <a:gd name="connsiteX209" fmla="*/ 1979180 w 11590973"/>
                <a:gd name="connsiteY209" fmla="*/ 2786659 h 10522083"/>
                <a:gd name="connsiteX210" fmla="*/ 2115657 w 11590973"/>
                <a:gd name="connsiteY210" fmla="*/ 2786659 h 10522083"/>
                <a:gd name="connsiteX211" fmla="*/ 2265783 w 11590973"/>
                <a:gd name="connsiteY211" fmla="*/ 2991375 h 10522083"/>
                <a:gd name="connsiteX212" fmla="*/ 2320374 w 11590973"/>
                <a:gd name="connsiteY212" fmla="*/ 3155148 h 10522083"/>
                <a:gd name="connsiteX213" fmla="*/ 2197544 w 11590973"/>
                <a:gd name="connsiteY213" fmla="*/ 3277978 h 10522083"/>
                <a:gd name="connsiteX214" fmla="*/ 2156601 w 11590973"/>
                <a:gd name="connsiteY214" fmla="*/ 3373512 h 10522083"/>
                <a:gd name="connsiteX215" fmla="*/ 2265783 w 11590973"/>
                <a:gd name="connsiteY215" fmla="*/ 3414456 h 10522083"/>
                <a:gd name="connsiteX216" fmla="*/ 2388613 w 11590973"/>
                <a:gd name="connsiteY216" fmla="*/ 3373512 h 10522083"/>
                <a:gd name="connsiteX217" fmla="*/ 2415908 w 11590973"/>
                <a:gd name="connsiteY217" fmla="*/ 3482694 h 10522083"/>
                <a:gd name="connsiteX218" fmla="*/ 2538738 w 11590973"/>
                <a:gd name="connsiteY218" fmla="*/ 3482694 h 10522083"/>
                <a:gd name="connsiteX219" fmla="*/ 2634272 w 11590973"/>
                <a:gd name="connsiteY219" fmla="*/ 3578229 h 10522083"/>
                <a:gd name="connsiteX220" fmla="*/ 2743455 w 11590973"/>
                <a:gd name="connsiteY220" fmla="*/ 3632820 h 10522083"/>
                <a:gd name="connsiteX221" fmla="*/ 2798046 w 11590973"/>
                <a:gd name="connsiteY221" fmla="*/ 3605524 h 10522083"/>
                <a:gd name="connsiteX222" fmla="*/ 2729807 w 11590973"/>
                <a:gd name="connsiteY222" fmla="*/ 3550933 h 10522083"/>
                <a:gd name="connsiteX223" fmla="*/ 2552386 w 11590973"/>
                <a:gd name="connsiteY223" fmla="*/ 3346217 h 10522083"/>
                <a:gd name="connsiteX224" fmla="*/ 2320374 w 11590973"/>
                <a:gd name="connsiteY224" fmla="*/ 2895841 h 10522083"/>
                <a:gd name="connsiteX225" fmla="*/ 2170249 w 11590973"/>
                <a:gd name="connsiteY225" fmla="*/ 2636533 h 10522083"/>
                <a:gd name="connsiteX226" fmla="*/ 2074714 w 11590973"/>
                <a:gd name="connsiteY226" fmla="*/ 2459112 h 10522083"/>
                <a:gd name="connsiteX227" fmla="*/ 2047419 w 11590973"/>
                <a:gd name="connsiteY227" fmla="*/ 2295339 h 10522083"/>
                <a:gd name="connsiteX228" fmla="*/ 2047419 w 11590973"/>
                <a:gd name="connsiteY228" fmla="*/ 2186157 h 10522083"/>
                <a:gd name="connsiteX229" fmla="*/ 1992828 w 11590973"/>
                <a:gd name="connsiteY229" fmla="*/ 2131566 h 10522083"/>
                <a:gd name="connsiteX230" fmla="*/ 2088362 w 11590973"/>
                <a:gd name="connsiteY230" fmla="*/ 2063327 h 10522083"/>
                <a:gd name="connsiteX231" fmla="*/ 2129305 w 11590973"/>
                <a:gd name="connsiteY231" fmla="*/ 2213453 h 10522083"/>
                <a:gd name="connsiteX232" fmla="*/ 2211192 w 11590973"/>
                <a:gd name="connsiteY232" fmla="*/ 2431817 h 10522083"/>
                <a:gd name="connsiteX233" fmla="*/ 2306726 w 11590973"/>
                <a:gd name="connsiteY233" fmla="*/ 2732067 h 10522083"/>
                <a:gd name="connsiteX234" fmla="*/ 2702511 w 11590973"/>
                <a:gd name="connsiteY234" fmla="*/ 3359865 h 10522083"/>
                <a:gd name="connsiteX235" fmla="*/ 2948171 w 11590973"/>
                <a:gd name="connsiteY235" fmla="*/ 3550933 h 10522083"/>
                <a:gd name="connsiteX236" fmla="*/ 3152887 w 11590973"/>
                <a:gd name="connsiteY236" fmla="*/ 3550933 h 10522083"/>
                <a:gd name="connsiteX237" fmla="*/ 3248422 w 11590973"/>
                <a:gd name="connsiteY237" fmla="*/ 3359865 h 10522083"/>
                <a:gd name="connsiteX238" fmla="*/ 3384899 w 11590973"/>
                <a:gd name="connsiteY238" fmla="*/ 3237035 h 10522083"/>
                <a:gd name="connsiteX239" fmla="*/ 3453138 w 11590973"/>
                <a:gd name="connsiteY239" fmla="*/ 3264330 h 10522083"/>
                <a:gd name="connsiteX240" fmla="*/ 3398547 w 11590973"/>
                <a:gd name="connsiteY240" fmla="*/ 3414456 h 10522083"/>
                <a:gd name="connsiteX241" fmla="*/ 3548672 w 11590973"/>
                <a:gd name="connsiteY241" fmla="*/ 3455399 h 10522083"/>
                <a:gd name="connsiteX242" fmla="*/ 3780684 w 11590973"/>
                <a:gd name="connsiteY242" fmla="*/ 3332569 h 10522083"/>
                <a:gd name="connsiteX243" fmla="*/ 3999049 w 11590973"/>
                <a:gd name="connsiteY243" fmla="*/ 3305273 h 10522083"/>
                <a:gd name="connsiteX244" fmla="*/ 4190117 w 11590973"/>
                <a:gd name="connsiteY244" fmla="*/ 3359865 h 10522083"/>
                <a:gd name="connsiteX245" fmla="*/ 4340243 w 11590973"/>
                <a:gd name="connsiteY245" fmla="*/ 3373512 h 10522083"/>
                <a:gd name="connsiteX246" fmla="*/ 4435777 w 11590973"/>
                <a:gd name="connsiteY246" fmla="*/ 3400808 h 10522083"/>
                <a:gd name="connsiteX247" fmla="*/ 4435777 w 11590973"/>
                <a:gd name="connsiteY247" fmla="*/ 3509990 h 10522083"/>
                <a:gd name="connsiteX248" fmla="*/ 4353890 w 11590973"/>
                <a:gd name="connsiteY248" fmla="*/ 3673763 h 10522083"/>
                <a:gd name="connsiteX249" fmla="*/ 4326595 w 11590973"/>
                <a:gd name="connsiteY249" fmla="*/ 3564581 h 10522083"/>
                <a:gd name="connsiteX250" fmla="*/ 4162822 w 11590973"/>
                <a:gd name="connsiteY250" fmla="*/ 3619172 h 10522083"/>
                <a:gd name="connsiteX251" fmla="*/ 4108231 w 11590973"/>
                <a:gd name="connsiteY251" fmla="*/ 3728354 h 10522083"/>
                <a:gd name="connsiteX252" fmla="*/ 4108231 w 11590973"/>
                <a:gd name="connsiteY252" fmla="*/ 3864832 h 10522083"/>
                <a:gd name="connsiteX253" fmla="*/ 4149174 w 11590973"/>
                <a:gd name="connsiteY253" fmla="*/ 4083196 h 10522083"/>
                <a:gd name="connsiteX254" fmla="*/ 3958105 w 11590973"/>
                <a:gd name="connsiteY254" fmla="*/ 4096844 h 10522083"/>
                <a:gd name="connsiteX255" fmla="*/ 3821628 w 11590973"/>
                <a:gd name="connsiteY255" fmla="*/ 4151435 h 10522083"/>
                <a:gd name="connsiteX256" fmla="*/ 3548672 w 11590973"/>
                <a:gd name="connsiteY256" fmla="*/ 4124139 h 10522083"/>
                <a:gd name="connsiteX257" fmla="*/ 3275717 w 11590973"/>
                <a:gd name="connsiteY257" fmla="*/ 4137787 h 10522083"/>
                <a:gd name="connsiteX258" fmla="*/ 3207478 w 11590973"/>
                <a:gd name="connsiteY258" fmla="*/ 4042253 h 10522083"/>
                <a:gd name="connsiteX259" fmla="*/ 2961819 w 11590973"/>
                <a:gd name="connsiteY259" fmla="*/ 3878479 h 10522083"/>
                <a:gd name="connsiteX260" fmla="*/ 2716159 w 11590973"/>
                <a:gd name="connsiteY260" fmla="*/ 3946718 h 10522083"/>
                <a:gd name="connsiteX261" fmla="*/ 2716159 w 11590973"/>
                <a:gd name="connsiteY261" fmla="*/ 4096844 h 10522083"/>
                <a:gd name="connsiteX262" fmla="*/ 2620625 w 11590973"/>
                <a:gd name="connsiteY262" fmla="*/ 4246969 h 10522083"/>
                <a:gd name="connsiteX263" fmla="*/ 2525090 w 11590973"/>
                <a:gd name="connsiteY263" fmla="*/ 4178730 h 10522083"/>
                <a:gd name="connsiteX264" fmla="*/ 2402260 w 11590973"/>
                <a:gd name="connsiteY264" fmla="*/ 4274265 h 10522083"/>
                <a:gd name="connsiteX265" fmla="*/ 2347669 w 11590973"/>
                <a:gd name="connsiteY265" fmla="*/ 4369799 h 10522083"/>
                <a:gd name="connsiteX266" fmla="*/ 2238487 w 11590973"/>
                <a:gd name="connsiteY266" fmla="*/ 4438038 h 10522083"/>
                <a:gd name="connsiteX267" fmla="*/ 2088362 w 11590973"/>
                <a:gd name="connsiteY267" fmla="*/ 4356151 h 10522083"/>
                <a:gd name="connsiteX268" fmla="*/ 1910941 w 11590973"/>
                <a:gd name="connsiteY268" fmla="*/ 4424390 h 10522083"/>
                <a:gd name="connsiteX269" fmla="*/ 1474213 w 11590973"/>
                <a:gd name="connsiteY269" fmla="*/ 4547220 h 10522083"/>
                <a:gd name="connsiteX270" fmla="*/ 1351383 w 11590973"/>
                <a:gd name="connsiteY270" fmla="*/ 4642754 h 10522083"/>
                <a:gd name="connsiteX271" fmla="*/ 1269496 w 11590973"/>
                <a:gd name="connsiteY271" fmla="*/ 4874766 h 10522083"/>
                <a:gd name="connsiteX272" fmla="*/ 1119371 w 11590973"/>
                <a:gd name="connsiteY272" fmla="*/ 4970300 h 10522083"/>
                <a:gd name="connsiteX273" fmla="*/ 1105723 w 11590973"/>
                <a:gd name="connsiteY273" fmla="*/ 5065835 h 10522083"/>
                <a:gd name="connsiteX274" fmla="*/ 982893 w 11590973"/>
                <a:gd name="connsiteY274" fmla="*/ 4997596 h 10522083"/>
                <a:gd name="connsiteX275" fmla="*/ 887359 w 11590973"/>
                <a:gd name="connsiteY275" fmla="*/ 5065835 h 10522083"/>
                <a:gd name="connsiteX276" fmla="*/ 778177 w 11590973"/>
                <a:gd name="connsiteY276" fmla="*/ 5202312 h 10522083"/>
                <a:gd name="connsiteX277" fmla="*/ 628052 w 11590973"/>
                <a:gd name="connsiteY277" fmla="*/ 5147721 h 10522083"/>
                <a:gd name="connsiteX278" fmla="*/ 450631 w 11590973"/>
                <a:gd name="connsiteY278" fmla="*/ 5120426 h 10522083"/>
                <a:gd name="connsiteX279" fmla="*/ 273210 w 11590973"/>
                <a:gd name="connsiteY279" fmla="*/ 5011244 h 10522083"/>
                <a:gd name="connsiteX280" fmla="*/ 177675 w 11590973"/>
                <a:gd name="connsiteY280" fmla="*/ 4929357 h 10522083"/>
                <a:gd name="connsiteX281" fmla="*/ 82141 w 11590973"/>
                <a:gd name="connsiteY281" fmla="*/ 4929357 h 10522083"/>
                <a:gd name="connsiteX282" fmla="*/ 41198 w 11590973"/>
                <a:gd name="connsiteY282" fmla="*/ 4943005 h 10522083"/>
                <a:gd name="connsiteX283" fmla="*/ 27550 w 11590973"/>
                <a:gd name="connsiteY283" fmla="*/ 4956653 h 10522083"/>
                <a:gd name="connsiteX284" fmla="*/ 27550 w 11590973"/>
                <a:gd name="connsiteY284" fmla="*/ 5229608 h 10522083"/>
                <a:gd name="connsiteX285" fmla="*/ 27550 w 11590973"/>
                <a:gd name="connsiteY285" fmla="*/ 7072056 h 10522083"/>
                <a:gd name="connsiteX286" fmla="*/ 27550 w 11590973"/>
                <a:gd name="connsiteY286" fmla="*/ 7740796 h 10522083"/>
                <a:gd name="connsiteX287" fmla="*/ 255 w 11590973"/>
                <a:gd name="connsiteY287" fmla="*/ 9119220 h 10522083"/>
                <a:gd name="connsiteX288" fmla="*/ 13902 w 11590973"/>
                <a:gd name="connsiteY288" fmla="*/ 9610539 h 10522083"/>
                <a:gd name="connsiteX289" fmla="*/ 13902 w 11590973"/>
                <a:gd name="connsiteY289" fmla="*/ 9733369 h 10522083"/>
                <a:gd name="connsiteX290" fmla="*/ 17281 w 11590973"/>
                <a:gd name="connsiteY290" fmla="*/ 10500503 h 10522083"/>
                <a:gd name="connsiteX291" fmla="*/ 566052 w 11590973"/>
                <a:gd name="connsiteY291" fmla="*/ 10522080 h 10522083"/>
                <a:gd name="connsiteX292" fmla="*/ 1694266 w 11590973"/>
                <a:gd name="connsiteY292" fmla="*/ 10502063 h 10522083"/>
                <a:gd name="connsiteX293" fmla="*/ 5172755 w 11590973"/>
                <a:gd name="connsiteY293" fmla="*/ 10500503 h 10522083"/>
                <a:gd name="connsiteX294" fmla="*/ 7083443 w 11590973"/>
                <a:gd name="connsiteY294" fmla="*/ 9637835 h 10522083"/>
                <a:gd name="connsiteX295" fmla="*/ 10126893 w 11590973"/>
                <a:gd name="connsiteY295" fmla="*/ 9610539 h 10522083"/>
                <a:gd name="connsiteX296" fmla="*/ 11547429 w 11590973"/>
                <a:gd name="connsiteY296" fmla="*/ 10483086 h 10522083"/>
                <a:gd name="connsiteX297" fmla="*/ 11590973 w 11590973"/>
                <a:gd name="connsiteY297" fmla="*/ 10152161 h 10522083"/>
                <a:gd name="connsiteX298" fmla="*/ 11530012 w 11590973"/>
                <a:gd name="connsiteY298" fmla="*/ 9882195 h 10522083"/>
                <a:gd name="connsiteX299" fmla="*/ 11516495 w 11590973"/>
                <a:gd name="connsiteY299" fmla="*/ 9713873 h 10522083"/>
                <a:gd name="connsiteX300" fmla="*/ 11423431 w 11590973"/>
                <a:gd name="connsiteY300" fmla="*/ 9583244 h 10522083"/>
                <a:gd name="connsiteX301" fmla="*/ 11382487 w 11590973"/>
                <a:gd name="connsiteY301" fmla="*/ 9378527 h 10522083"/>
                <a:gd name="connsiteX302" fmla="*/ 11396135 w 11590973"/>
                <a:gd name="connsiteY302" fmla="*/ 9269345 h 10522083"/>
                <a:gd name="connsiteX303" fmla="*/ 11273305 w 11590973"/>
                <a:gd name="connsiteY303" fmla="*/ 9105572 h 10522083"/>
                <a:gd name="connsiteX304" fmla="*/ 11205066 w 11590973"/>
                <a:gd name="connsiteY304" fmla="*/ 8887208 h 10522083"/>
                <a:gd name="connsiteX305" fmla="*/ 11164123 w 11590973"/>
                <a:gd name="connsiteY305" fmla="*/ 8723435 h 10522083"/>
                <a:gd name="connsiteX306" fmla="*/ 10973055 w 11590973"/>
                <a:gd name="connsiteY306" fmla="*/ 8505070 h 10522083"/>
                <a:gd name="connsiteX307" fmla="*/ 10713747 w 11590973"/>
                <a:gd name="connsiteY307" fmla="*/ 8450479 h 10522083"/>
                <a:gd name="connsiteX308" fmla="*/ 10604565 w 11590973"/>
                <a:gd name="connsiteY308" fmla="*/ 8286706 h 10522083"/>
                <a:gd name="connsiteX309" fmla="*/ 10427144 w 11590973"/>
                <a:gd name="connsiteY309" fmla="*/ 8109285 h 10522083"/>
                <a:gd name="connsiteX310" fmla="*/ 10304314 w 11590973"/>
                <a:gd name="connsiteY310" fmla="*/ 8041047 h 10522083"/>
                <a:gd name="connsiteX311" fmla="*/ 10154189 w 11590973"/>
                <a:gd name="connsiteY311" fmla="*/ 7945512 h 10522083"/>
                <a:gd name="connsiteX312" fmla="*/ 9853938 w 11590973"/>
                <a:gd name="connsiteY312" fmla="*/ 7918217 h 10522083"/>
                <a:gd name="connsiteX313" fmla="*/ 9649222 w 11590973"/>
                <a:gd name="connsiteY313" fmla="*/ 7809035 h 10522083"/>
                <a:gd name="connsiteX314" fmla="*/ 9389914 w 11590973"/>
                <a:gd name="connsiteY314" fmla="*/ 7713500 h 10522083"/>
                <a:gd name="connsiteX315" fmla="*/ 9321675 w 11590973"/>
                <a:gd name="connsiteY315" fmla="*/ 7549727 h 10522083"/>
                <a:gd name="connsiteX316" fmla="*/ 9198846 w 11590973"/>
                <a:gd name="connsiteY316" fmla="*/ 7413250 h 10522083"/>
                <a:gd name="connsiteX317" fmla="*/ 8871299 w 11590973"/>
                <a:gd name="connsiteY317" fmla="*/ 7263124 h 10522083"/>
                <a:gd name="connsiteX318" fmla="*/ 8571049 w 11590973"/>
                <a:gd name="connsiteY318" fmla="*/ 7003817 h 10522083"/>
                <a:gd name="connsiteX319" fmla="*/ 8107025 w 11590973"/>
                <a:gd name="connsiteY319" fmla="*/ 6485202 h 10522083"/>
                <a:gd name="connsiteX320" fmla="*/ 7629353 w 11590973"/>
                <a:gd name="connsiteY320" fmla="*/ 6007530 h 10522083"/>
                <a:gd name="connsiteX0" fmla="*/ 7629353 w 11598436"/>
                <a:gd name="connsiteY0" fmla="*/ 6007530 h 10522083"/>
                <a:gd name="connsiteX1" fmla="*/ 7479228 w 11598436"/>
                <a:gd name="connsiteY1" fmla="*/ 5830109 h 10522083"/>
                <a:gd name="connsiteX2" fmla="*/ 7329102 w 11598436"/>
                <a:gd name="connsiteY2" fmla="*/ 5761870 h 10522083"/>
                <a:gd name="connsiteX3" fmla="*/ 7165329 w 11598436"/>
                <a:gd name="connsiteY3" fmla="*/ 5611745 h 10522083"/>
                <a:gd name="connsiteX4" fmla="*/ 6987908 w 11598436"/>
                <a:gd name="connsiteY4" fmla="*/ 5502563 h 10522083"/>
                <a:gd name="connsiteX5" fmla="*/ 6728601 w 11598436"/>
                <a:gd name="connsiteY5" fmla="*/ 5475267 h 10522083"/>
                <a:gd name="connsiteX6" fmla="*/ 6510237 w 11598436"/>
                <a:gd name="connsiteY6" fmla="*/ 5379733 h 10522083"/>
                <a:gd name="connsiteX7" fmla="*/ 6332816 w 11598436"/>
                <a:gd name="connsiteY7" fmla="*/ 5175017 h 10522083"/>
                <a:gd name="connsiteX8" fmla="*/ 6114452 w 11598436"/>
                <a:gd name="connsiteY8" fmla="*/ 5038539 h 10522083"/>
                <a:gd name="connsiteX9" fmla="*/ 6073508 w 11598436"/>
                <a:gd name="connsiteY9" fmla="*/ 4915709 h 10522083"/>
                <a:gd name="connsiteX10" fmla="*/ 5977974 w 11598436"/>
                <a:gd name="connsiteY10" fmla="*/ 4820175 h 10522083"/>
                <a:gd name="connsiteX11" fmla="*/ 5841496 w 11598436"/>
                <a:gd name="connsiteY11" fmla="*/ 4943005 h 10522083"/>
                <a:gd name="connsiteX12" fmla="*/ 5595837 w 11598436"/>
                <a:gd name="connsiteY12" fmla="*/ 4874766 h 10522083"/>
                <a:gd name="connsiteX13" fmla="*/ 5418416 w 11598436"/>
                <a:gd name="connsiteY13" fmla="*/ 4861118 h 10522083"/>
                <a:gd name="connsiteX14" fmla="*/ 5336529 w 11598436"/>
                <a:gd name="connsiteY14" fmla="*/ 4670050 h 10522083"/>
                <a:gd name="connsiteX15" fmla="*/ 5240995 w 11598436"/>
                <a:gd name="connsiteY15" fmla="*/ 4506276 h 10522083"/>
                <a:gd name="connsiteX16" fmla="*/ 5240995 w 11598436"/>
                <a:gd name="connsiteY16" fmla="*/ 4369799 h 10522083"/>
                <a:gd name="connsiteX17" fmla="*/ 5118165 w 11598436"/>
                <a:gd name="connsiteY17" fmla="*/ 4233321 h 10522083"/>
                <a:gd name="connsiteX18" fmla="*/ 4899801 w 11598436"/>
                <a:gd name="connsiteY18" fmla="*/ 4151435 h 10522083"/>
                <a:gd name="connsiteX19" fmla="*/ 4708732 w 11598436"/>
                <a:gd name="connsiteY19" fmla="*/ 4083196 h 10522083"/>
                <a:gd name="connsiteX20" fmla="*/ 4463072 w 11598436"/>
                <a:gd name="connsiteY20" fmla="*/ 4083196 h 10522083"/>
                <a:gd name="connsiteX21" fmla="*/ 4367538 w 11598436"/>
                <a:gd name="connsiteY21" fmla="*/ 3919423 h 10522083"/>
                <a:gd name="connsiteX22" fmla="*/ 4381186 w 11598436"/>
                <a:gd name="connsiteY22" fmla="*/ 3823888 h 10522083"/>
                <a:gd name="connsiteX23" fmla="*/ 4599550 w 11598436"/>
                <a:gd name="connsiteY23" fmla="*/ 3782945 h 10522083"/>
                <a:gd name="connsiteX24" fmla="*/ 4776971 w 11598436"/>
                <a:gd name="connsiteY24" fmla="*/ 3769297 h 10522083"/>
                <a:gd name="connsiteX25" fmla="*/ 4831562 w 11598436"/>
                <a:gd name="connsiteY25" fmla="*/ 3714706 h 10522083"/>
                <a:gd name="connsiteX26" fmla="*/ 4736028 w 11598436"/>
                <a:gd name="connsiteY26" fmla="*/ 3673763 h 10522083"/>
                <a:gd name="connsiteX27" fmla="*/ 4654141 w 11598436"/>
                <a:gd name="connsiteY27" fmla="*/ 3632820 h 10522083"/>
                <a:gd name="connsiteX28" fmla="*/ 4654141 w 11598436"/>
                <a:gd name="connsiteY28" fmla="*/ 3550933 h 10522083"/>
                <a:gd name="connsiteX29" fmla="*/ 4558607 w 11598436"/>
                <a:gd name="connsiteY29" fmla="*/ 3578229 h 10522083"/>
                <a:gd name="connsiteX30" fmla="*/ 4517663 w 11598436"/>
                <a:gd name="connsiteY30" fmla="*/ 3509990 h 10522083"/>
                <a:gd name="connsiteX31" fmla="*/ 4626846 w 11598436"/>
                <a:gd name="connsiteY31" fmla="*/ 3359865 h 10522083"/>
                <a:gd name="connsiteX32" fmla="*/ 4776971 w 11598436"/>
                <a:gd name="connsiteY32" fmla="*/ 3469047 h 10522083"/>
                <a:gd name="connsiteX33" fmla="*/ 4927096 w 11598436"/>
                <a:gd name="connsiteY33" fmla="*/ 3496342 h 10522083"/>
                <a:gd name="connsiteX34" fmla="*/ 5022631 w 11598436"/>
                <a:gd name="connsiteY34" fmla="*/ 3537285 h 10522083"/>
                <a:gd name="connsiteX35" fmla="*/ 5104517 w 11598436"/>
                <a:gd name="connsiteY35" fmla="*/ 3564581 h 10522083"/>
                <a:gd name="connsiteX36" fmla="*/ 5090869 w 11598436"/>
                <a:gd name="connsiteY36" fmla="*/ 3769297 h 10522083"/>
                <a:gd name="connsiteX37" fmla="*/ 5309234 w 11598436"/>
                <a:gd name="connsiteY37" fmla="*/ 3796593 h 10522083"/>
                <a:gd name="connsiteX38" fmla="*/ 5336529 w 11598436"/>
                <a:gd name="connsiteY38" fmla="*/ 3714706 h 10522083"/>
                <a:gd name="connsiteX39" fmla="*/ 5213699 w 11598436"/>
                <a:gd name="connsiteY39" fmla="*/ 3632820 h 10522083"/>
                <a:gd name="connsiteX40" fmla="*/ 5254643 w 11598436"/>
                <a:gd name="connsiteY40" fmla="*/ 3591876 h 10522083"/>
                <a:gd name="connsiteX41" fmla="*/ 5418416 w 11598436"/>
                <a:gd name="connsiteY41" fmla="*/ 3605524 h 10522083"/>
                <a:gd name="connsiteX42" fmla="*/ 5582189 w 11598436"/>
                <a:gd name="connsiteY42" fmla="*/ 3578229 h 10522083"/>
                <a:gd name="connsiteX43" fmla="*/ 5786905 w 11598436"/>
                <a:gd name="connsiteY43" fmla="*/ 3591876 h 10522083"/>
                <a:gd name="connsiteX44" fmla="*/ 5691371 w 11598436"/>
                <a:gd name="connsiteY44" fmla="*/ 3373512 h 10522083"/>
                <a:gd name="connsiteX45" fmla="*/ 5677723 w 11598436"/>
                <a:gd name="connsiteY45" fmla="*/ 3155148 h 10522083"/>
                <a:gd name="connsiteX46" fmla="*/ 5718666 w 11598436"/>
                <a:gd name="connsiteY46" fmla="*/ 3032318 h 10522083"/>
                <a:gd name="connsiteX47" fmla="*/ 5800553 w 11598436"/>
                <a:gd name="connsiteY47" fmla="*/ 3196091 h 10522083"/>
                <a:gd name="connsiteX48" fmla="*/ 5841496 w 11598436"/>
                <a:gd name="connsiteY48" fmla="*/ 3018670 h 10522083"/>
                <a:gd name="connsiteX49" fmla="*/ 6018917 w 11598436"/>
                <a:gd name="connsiteY49" fmla="*/ 2936784 h 10522083"/>
                <a:gd name="connsiteX50" fmla="*/ 6114452 w 11598436"/>
                <a:gd name="connsiteY50" fmla="*/ 2622885 h 10522083"/>
                <a:gd name="connsiteX51" fmla="*/ 6073508 w 11598436"/>
                <a:gd name="connsiteY51" fmla="*/ 2363578 h 10522083"/>
                <a:gd name="connsiteX52" fmla="*/ 6264577 w 11598436"/>
                <a:gd name="connsiteY52" fmla="*/ 2172509 h 10522083"/>
                <a:gd name="connsiteX53" fmla="*/ 6305520 w 11598436"/>
                <a:gd name="connsiteY53" fmla="*/ 2349930 h 10522083"/>
                <a:gd name="connsiteX54" fmla="*/ 6305520 w 11598436"/>
                <a:gd name="connsiteY54" fmla="*/ 2513703 h 10522083"/>
                <a:gd name="connsiteX55" fmla="*/ 6291872 w 11598436"/>
                <a:gd name="connsiteY55" fmla="*/ 2691124 h 10522083"/>
                <a:gd name="connsiteX56" fmla="*/ 6414702 w 11598436"/>
                <a:gd name="connsiteY56" fmla="*/ 2813954 h 10522083"/>
                <a:gd name="connsiteX57" fmla="*/ 6523884 w 11598436"/>
                <a:gd name="connsiteY57" fmla="*/ 2909488 h 10522083"/>
                <a:gd name="connsiteX58" fmla="*/ 6510237 w 11598436"/>
                <a:gd name="connsiteY58" fmla="*/ 2732067 h 10522083"/>
                <a:gd name="connsiteX59" fmla="*/ 6660362 w 11598436"/>
                <a:gd name="connsiteY59" fmla="*/ 2813954 h 10522083"/>
                <a:gd name="connsiteX60" fmla="*/ 6510237 w 11598436"/>
                <a:gd name="connsiteY60" fmla="*/ 2581942 h 10522083"/>
                <a:gd name="connsiteX61" fmla="*/ 6387407 w 11598436"/>
                <a:gd name="connsiteY61" fmla="*/ 2609238 h 10522083"/>
                <a:gd name="connsiteX62" fmla="*/ 6401055 w 11598436"/>
                <a:gd name="connsiteY62" fmla="*/ 2486408 h 10522083"/>
                <a:gd name="connsiteX63" fmla="*/ 6605771 w 11598436"/>
                <a:gd name="connsiteY63" fmla="*/ 2513703 h 10522083"/>
                <a:gd name="connsiteX64" fmla="*/ 6455646 w 11598436"/>
                <a:gd name="connsiteY64" fmla="*/ 2363578 h 10522083"/>
                <a:gd name="connsiteX65" fmla="*/ 6469293 w 11598436"/>
                <a:gd name="connsiteY65" fmla="*/ 2145214 h 10522083"/>
                <a:gd name="connsiteX66" fmla="*/ 6564828 w 11598436"/>
                <a:gd name="connsiteY66" fmla="*/ 1995088 h 10522083"/>
                <a:gd name="connsiteX67" fmla="*/ 6728601 w 11598436"/>
                <a:gd name="connsiteY67" fmla="*/ 2213453 h 10522083"/>
                <a:gd name="connsiteX68" fmla="*/ 6919669 w 11598436"/>
                <a:gd name="connsiteY68" fmla="*/ 2268044 h 10522083"/>
                <a:gd name="connsiteX69" fmla="*/ 7042499 w 11598436"/>
                <a:gd name="connsiteY69" fmla="*/ 2281691 h 10522083"/>
                <a:gd name="connsiteX70" fmla="*/ 6960613 w 11598436"/>
                <a:gd name="connsiteY70" fmla="*/ 2131566 h 10522083"/>
                <a:gd name="connsiteX71" fmla="*/ 6728601 w 11598436"/>
                <a:gd name="connsiteY71" fmla="*/ 2036032 h 10522083"/>
                <a:gd name="connsiteX72" fmla="*/ 6605771 w 11598436"/>
                <a:gd name="connsiteY72" fmla="*/ 1858611 h 10522083"/>
                <a:gd name="connsiteX73" fmla="*/ 6360111 w 11598436"/>
                <a:gd name="connsiteY73" fmla="*/ 1681190 h 10522083"/>
                <a:gd name="connsiteX74" fmla="*/ 6237281 w 11598436"/>
                <a:gd name="connsiteY74" fmla="*/ 1763076 h 10522083"/>
                <a:gd name="connsiteX75" fmla="*/ 6059860 w 11598436"/>
                <a:gd name="connsiteY75" fmla="*/ 1599303 h 10522083"/>
                <a:gd name="connsiteX76" fmla="*/ 5991622 w 11598436"/>
                <a:gd name="connsiteY76" fmla="*/ 1394587 h 10522083"/>
                <a:gd name="connsiteX77" fmla="*/ 5868792 w 11598436"/>
                <a:gd name="connsiteY77" fmla="*/ 1203518 h 10522083"/>
                <a:gd name="connsiteX78" fmla="*/ 5841496 w 11598436"/>
                <a:gd name="connsiteY78" fmla="*/ 1094336 h 10522083"/>
                <a:gd name="connsiteX79" fmla="*/ 5950678 w 11598436"/>
                <a:gd name="connsiteY79" fmla="*/ 1094336 h 10522083"/>
                <a:gd name="connsiteX80" fmla="*/ 6169043 w 11598436"/>
                <a:gd name="connsiteY80" fmla="*/ 1176223 h 10522083"/>
                <a:gd name="connsiteX81" fmla="*/ 6387407 w 11598436"/>
                <a:gd name="connsiteY81" fmla="*/ 1107984 h 10522083"/>
                <a:gd name="connsiteX82" fmla="*/ 6537532 w 11598436"/>
                <a:gd name="connsiteY82" fmla="*/ 971506 h 10522083"/>
                <a:gd name="connsiteX83" fmla="*/ 6619419 w 11598436"/>
                <a:gd name="connsiteY83" fmla="*/ 916915 h 10522083"/>
                <a:gd name="connsiteX84" fmla="*/ 6646714 w 11598436"/>
                <a:gd name="connsiteY84" fmla="*/ 998802 h 10522083"/>
                <a:gd name="connsiteX85" fmla="*/ 6605771 w 11598436"/>
                <a:gd name="connsiteY85" fmla="*/ 1094336 h 10522083"/>
                <a:gd name="connsiteX86" fmla="*/ 6769544 w 11598436"/>
                <a:gd name="connsiteY86" fmla="*/ 1217166 h 10522083"/>
                <a:gd name="connsiteX87" fmla="*/ 6919669 w 11598436"/>
                <a:gd name="connsiteY87" fmla="*/ 1148927 h 10522083"/>
                <a:gd name="connsiteX88" fmla="*/ 7056147 w 11598436"/>
                <a:gd name="connsiteY88" fmla="*/ 1135279 h 10522083"/>
                <a:gd name="connsiteX89" fmla="*/ 7069795 w 11598436"/>
                <a:gd name="connsiteY89" fmla="*/ 957859 h 10522083"/>
                <a:gd name="connsiteX90" fmla="*/ 6919669 w 11598436"/>
                <a:gd name="connsiteY90" fmla="*/ 957859 h 10522083"/>
                <a:gd name="connsiteX91" fmla="*/ 6769544 w 11598436"/>
                <a:gd name="connsiteY91" fmla="*/ 1012450 h 10522083"/>
                <a:gd name="connsiteX92" fmla="*/ 6769544 w 11598436"/>
                <a:gd name="connsiteY92" fmla="*/ 835029 h 10522083"/>
                <a:gd name="connsiteX93" fmla="*/ 6946965 w 11598436"/>
                <a:gd name="connsiteY93" fmla="*/ 739494 h 10522083"/>
                <a:gd name="connsiteX94" fmla="*/ 7288159 w 11598436"/>
                <a:gd name="connsiteY94" fmla="*/ 684903 h 10522083"/>
                <a:gd name="connsiteX95" fmla="*/ 7465580 w 11598436"/>
                <a:gd name="connsiteY95" fmla="*/ 521130 h 10522083"/>
                <a:gd name="connsiteX96" fmla="*/ 7602057 w 11598436"/>
                <a:gd name="connsiteY96" fmla="*/ 425596 h 10522083"/>
                <a:gd name="connsiteX97" fmla="*/ 7820422 w 11598436"/>
                <a:gd name="connsiteY97" fmla="*/ 425596 h 10522083"/>
                <a:gd name="connsiteX98" fmla="*/ 7943252 w 11598436"/>
                <a:gd name="connsiteY98" fmla="*/ 289118 h 10522083"/>
                <a:gd name="connsiteX99" fmla="*/ 8161616 w 11598436"/>
                <a:gd name="connsiteY99" fmla="*/ 234527 h 10522083"/>
                <a:gd name="connsiteX100" fmla="*/ 7970547 w 11598436"/>
                <a:gd name="connsiteY100" fmla="*/ 138993 h 10522083"/>
                <a:gd name="connsiteX101" fmla="*/ 7834069 w 11598436"/>
                <a:gd name="connsiteY101" fmla="*/ 43459 h 10522083"/>
                <a:gd name="connsiteX102" fmla="*/ 7397341 w 11598436"/>
                <a:gd name="connsiteY102" fmla="*/ 2515 h 10522083"/>
                <a:gd name="connsiteX103" fmla="*/ 7410989 w 11598436"/>
                <a:gd name="connsiteY103" fmla="*/ 111697 h 10522083"/>
                <a:gd name="connsiteX104" fmla="*/ 7288159 w 11598436"/>
                <a:gd name="connsiteY104" fmla="*/ 152641 h 10522083"/>
                <a:gd name="connsiteX105" fmla="*/ 7110738 w 11598436"/>
                <a:gd name="connsiteY105" fmla="*/ 207232 h 10522083"/>
                <a:gd name="connsiteX106" fmla="*/ 6919669 w 11598436"/>
                <a:gd name="connsiteY106" fmla="*/ 248175 h 10522083"/>
                <a:gd name="connsiteX107" fmla="*/ 6919669 w 11598436"/>
                <a:gd name="connsiteY107" fmla="*/ 152641 h 10522083"/>
                <a:gd name="connsiteX108" fmla="*/ 7028852 w 11598436"/>
                <a:gd name="connsiteY108" fmla="*/ 84402 h 10522083"/>
                <a:gd name="connsiteX109" fmla="*/ 7028852 w 11598436"/>
                <a:gd name="connsiteY109" fmla="*/ 29811 h 10522083"/>
                <a:gd name="connsiteX110" fmla="*/ 6851431 w 11598436"/>
                <a:gd name="connsiteY110" fmla="*/ 98050 h 10522083"/>
                <a:gd name="connsiteX111" fmla="*/ 6810487 w 11598436"/>
                <a:gd name="connsiteY111" fmla="*/ 166288 h 10522083"/>
                <a:gd name="connsiteX112" fmla="*/ 6796840 w 11598436"/>
                <a:gd name="connsiteY112" fmla="*/ 261823 h 10522083"/>
                <a:gd name="connsiteX113" fmla="*/ 6701305 w 11598436"/>
                <a:gd name="connsiteY113" fmla="*/ 248175 h 10522083"/>
                <a:gd name="connsiteX114" fmla="*/ 6605771 w 11598436"/>
                <a:gd name="connsiteY114" fmla="*/ 248175 h 10522083"/>
                <a:gd name="connsiteX115" fmla="*/ 6455646 w 11598436"/>
                <a:gd name="connsiteY115" fmla="*/ 357357 h 10522083"/>
                <a:gd name="connsiteX116" fmla="*/ 6428350 w 11598436"/>
                <a:gd name="connsiteY116" fmla="*/ 357357 h 10522083"/>
                <a:gd name="connsiteX117" fmla="*/ 6373759 w 11598436"/>
                <a:gd name="connsiteY117" fmla="*/ 302766 h 10522083"/>
                <a:gd name="connsiteX118" fmla="*/ 6169043 w 11598436"/>
                <a:gd name="connsiteY118" fmla="*/ 330062 h 10522083"/>
                <a:gd name="connsiteX119" fmla="*/ 5977974 w 11598436"/>
                <a:gd name="connsiteY119" fmla="*/ 330062 h 10522083"/>
                <a:gd name="connsiteX120" fmla="*/ 5923383 w 11598436"/>
                <a:gd name="connsiteY120" fmla="*/ 371005 h 10522083"/>
                <a:gd name="connsiteX121" fmla="*/ 5650428 w 11598436"/>
                <a:gd name="connsiteY121" fmla="*/ 316414 h 10522083"/>
                <a:gd name="connsiteX122" fmla="*/ 5445711 w 11598436"/>
                <a:gd name="connsiteY122" fmla="*/ 493835 h 10522083"/>
                <a:gd name="connsiteX123" fmla="*/ 5432063 w 11598436"/>
                <a:gd name="connsiteY123" fmla="*/ 657608 h 10522083"/>
                <a:gd name="connsiteX124" fmla="*/ 5295586 w 11598436"/>
                <a:gd name="connsiteY124" fmla="*/ 712199 h 10522083"/>
                <a:gd name="connsiteX125" fmla="*/ 5281938 w 11598436"/>
                <a:gd name="connsiteY125" fmla="*/ 603017 h 10522083"/>
                <a:gd name="connsiteX126" fmla="*/ 5063574 w 11598436"/>
                <a:gd name="connsiteY126" fmla="*/ 725847 h 10522083"/>
                <a:gd name="connsiteX127" fmla="*/ 4940744 w 11598436"/>
                <a:gd name="connsiteY127" fmla="*/ 794085 h 10522083"/>
                <a:gd name="connsiteX128" fmla="*/ 4790619 w 11598436"/>
                <a:gd name="connsiteY128" fmla="*/ 794085 h 10522083"/>
                <a:gd name="connsiteX129" fmla="*/ 4790619 w 11598436"/>
                <a:gd name="connsiteY129" fmla="*/ 944211 h 10522083"/>
                <a:gd name="connsiteX130" fmla="*/ 4722380 w 11598436"/>
                <a:gd name="connsiteY130" fmla="*/ 1094336 h 10522083"/>
                <a:gd name="connsiteX131" fmla="*/ 4626846 w 11598436"/>
                <a:gd name="connsiteY131" fmla="*/ 1176223 h 10522083"/>
                <a:gd name="connsiteX132" fmla="*/ 4599550 w 11598436"/>
                <a:gd name="connsiteY132" fmla="*/ 1107984 h 10522083"/>
                <a:gd name="connsiteX133" fmla="*/ 4681437 w 11598436"/>
                <a:gd name="connsiteY133" fmla="*/ 998802 h 10522083"/>
                <a:gd name="connsiteX134" fmla="*/ 4585902 w 11598436"/>
                <a:gd name="connsiteY134" fmla="*/ 944211 h 10522083"/>
                <a:gd name="connsiteX135" fmla="*/ 4531311 w 11598436"/>
                <a:gd name="connsiteY135" fmla="*/ 848676 h 10522083"/>
                <a:gd name="connsiteX136" fmla="*/ 4381186 w 11598436"/>
                <a:gd name="connsiteY136" fmla="*/ 957859 h 10522083"/>
                <a:gd name="connsiteX137" fmla="*/ 4244708 w 11598436"/>
                <a:gd name="connsiteY137" fmla="*/ 957859 h 10522083"/>
                <a:gd name="connsiteX138" fmla="*/ 4135526 w 11598436"/>
                <a:gd name="connsiteY138" fmla="*/ 1053393 h 10522083"/>
                <a:gd name="connsiteX139" fmla="*/ 4039992 w 11598436"/>
                <a:gd name="connsiteY139" fmla="*/ 1148927 h 10522083"/>
                <a:gd name="connsiteX140" fmla="*/ 3971753 w 11598436"/>
                <a:gd name="connsiteY140" fmla="*/ 1203518 h 10522083"/>
                <a:gd name="connsiteX141" fmla="*/ 3958105 w 11598436"/>
                <a:gd name="connsiteY141" fmla="*/ 1094336 h 10522083"/>
                <a:gd name="connsiteX142" fmla="*/ 3794332 w 11598436"/>
                <a:gd name="connsiteY142" fmla="*/ 1107984 h 10522083"/>
                <a:gd name="connsiteX143" fmla="*/ 3589616 w 11598436"/>
                <a:gd name="connsiteY143" fmla="*/ 1107984 h 10522083"/>
                <a:gd name="connsiteX144" fmla="*/ 3357604 w 11598436"/>
                <a:gd name="connsiteY144" fmla="*/ 1121632 h 10522083"/>
                <a:gd name="connsiteX145" fmla="*/ 3180183 w 11598436"/>
                <a:gd name="connsiteY145" fmla="*/ 1203518 h 10522083"/>
                <a:gd name="connsiteX146" fmla="*/ 3111944 w 11598436"/>
                <a:gd name="connsiteY146" fmla="*/ 1326348 h 10522083"/>
                <a:gd name="connsiteX147" fmla="*/ 3016410 w 11598436"/>
                <a:gd name="connsiteY147" fmla="*/ 1408235 h 10522083"/>
                <a:gd name="connsiteX148" fmla="*/ 2866284 w 11598436"/>
                <a:gd name="connsiteY148" fmla="*/ 1326348 h 10522083"/>
                <a:gd name="connsiteX149" fmla="*/ 2838989 w 11598436"/>
                <a:gd name="connsiteY149" fmla="*/ 1148927 h 10522083"/>
                <a:gd name="connsiteX150" fmla="*/ 2716159 w 11598436"/>
                <a:gd name="connsiteY150" fmla="*/ 971506 h 10522083"/>
                <a:gd name="connsiteX151" fmla="*/ 2675216 w 11598436"/>
                <a:gd name="connsiteY151" fmla="*/ 1121632 h 10522083"/>
                <a:gd name="connsiteX152" fmla="*/ 2702511 w 11598436"/>
                <a:gd name="connsiteY152" fmla="*/ 1285405 h 10522083"/>
                <a:gd name="connsiteX153" fmla="*/ 2743455 w 11598436"/>
                <a:gd name="connsiteY153" fmla="*/ 1490121 h 10522083"/>
                <a:gd name="connsiteX154" fmla="*/ 2784398 w 11598436"/>
                <a:gd name="connsiteY154" fmla="*/ 1612951 h 10522083"/>
                <a:gd name="connsiteX155" fmla="*/ 2770750 w 11598436"/>
                <a:gd name="connsiteY155" fmla="*/ 1708485 h 10522083"/>
                <a:gd name="connsiteX156" fmla="*/ 2593329 w 11598436"/>
                <a:gd name="connsiteY156" fmla="*/ 1844963 h 10522083"/>
                <a:gd name="connsiteX157" fmla="*/ 2402260 w 11598436"/>
                <a:gd name="connsiteY157" fmla="*/ 1940497 h 10522083"/>
                <a:gd name="connsiteX158" fmla="*/ 2470499 w 11598436"/>
                <a:gd name="connsiteY158" fmla="*/ 1817667 h 10522083"/>
                <a:gd name="connsiteX159" fmla="*/ 2634272 w 11598436"/>
                <a:gd name="connsiteY159" fmla="*/ 1694838 h 10522083"/>
                <a:gd name="connsiteX160" fmla="*/ 2634272 w 11598436"/>
                <a:gd name="connsiteY160" fmla="*/ 1544712 h 10522083"/>
                <a:gd name="connsiteX161" fmla="*/ 2593329 w 11598436"/>
                <a:gd name="connsiteY161" fmla="*/ 1312700 h 10522083"/>
                <a:gd name="connsiteX162" fmla="*/ 2538738 w 11598436"/>
                <a:gd name="connsiteY162" fmla="*/ 1312700 h 10522083"/>
                <a:gd name="connsiteX163" fmla="*/ 2456852 w 11598436"/>
                <a:gd name="connsiteY163" fmla="*/ 1421882 h 10522083"/>
                <a:gd name="connsiteX164" fmla="*/ 2361317 w 11598436"/>
                <a:gd name="connsiteY164" fmla="*/ 1490121 h 10522083"/>
                <a:gd name="connsiteX165" fmla="*/ 2456852 w 11598436"/>
                <a:gd name="connsiteY165" fmla="*/ 1585656 h 10522083"/>
                <a:gd name="connsiteX166" fmla="*/ 2320374 w 11598436"/>
                <a:gd name="connsiteY166" fmla="*/ 1722133 h 10522083"/>
                <a:gd name="connsiteX167" fmla="*/ 2156601 w 11598436"/>
                <a:gd name="connsiteY167" fmla="*/ 1735781 h 10522083"/>
                <a:gd name="connsiteX168" fmla="*/ 2074714 w 11598436"/>
                <a:gd name="connsiteY168" fmla="*/ 1804020 h 10522083"/>
                <a:gd name="connsiteX169" fmla="*/ 2033771 w 11598436"/>
                <a:gd name="connsiteY169" fmla="*/ 1913202 h 10522083"/>
                <a:gd name="connsiteX170" fmla="*/ 1924589 w 11598436"/>
                <a:gd name="connsiteY170" fmla="*/ 1872259 h 10522083"/>
                <a:gd name="connsiteX171" fmla="*/ 1774463 w 11598436"/>
                <a:gd name="connsiteY171" fmla="*/ 1913202 h 10522083"/>
                <a:gd name="connsiteX172" fmla="*/ 1624338 w 11598436"/>
                <a:gd name="connsiteY172" fmla="*/ 1913202 h 10522083"/>
                <a:gd name="connsiteX173" fmla="*/ 1556099 w 11598436"/>
                <a:gd name="connsiteY173" fmla="*/ 1831315 h 10522083"/>
                <a:gd name="connsiteX174" fmla="*/ 1419622 w 11598436"/>
                <a:gd name="connsiteY174" fmla="*/ 1722133 h 10522083"/>
                <a:gd name="connsiteX175" fmla="*/ 1337735 w 11598436"/>
                <a:gd name="connsiteY175" fmla="*/ 1776724 h 10522083"/>
                <a:gd name="connsiteX176" fmla="*/ 1255849 w 11598436"/>
                <a:gd name="connsiteY176" fmla="*/ 1612951 h 10522083"/>
                <a:gd name="connsiteX177" fmla="*/ 1092075 w 11598436"/>
                <a:gd name="connsiteY177" fmla="*/ 1612951 h 10522083"/>
                <a:gd name="connsiteX178" fmla="*/ 1119371 w 11598436"/>
                <a:gd name="connsiteY178" fmla="*/ 1694838 h 10522083"/>
                <a:gd name="connsiteX179" fmla="*/ 1078428 w 11598436"/>
                <a:gd name="connsiteY179" fmla="*/ 1790372 h 10522083"/>
                <a:gd name="connsiteX180" fmla="*/ 1051132 w 11598436"/>
                <a:gd name="connsiteY180" fmla="*/ 1844963 h 10522083"/>
                <a:gd name="connsiteX181" fmla="*/ 914655 w 11598436"/>
                <a:gd name="connsiteY181" fmla="*/ 1735781 h 10522083"/>
                <a:gd name="connsiteX182" fmla="*/ 819120 w 11598436"/>
                <a:gd name="connsiteY182" fmla="*/ 1694838 h 10522083"/>
                <a:gd name="connsiteX183" fmla="*/ 655347 w 11598436"/>
                <a:gd name="connsiteY183" fmla="*/ 1708485 h 10522083"/>
                <a:gd name="connsiteX184" fmla="*/ 628052 w 11598436"/>
                <a:gd name="connsiteY184" fmla="*/ 1817667 h 10522083"/>
                <a:gd name="connsiteX185" fmla="*/ 737234 w 11598436"/>
                <a:gd name="connsiteY185" fmla="*/ 1885906 h 10522083"/>
                <a:gd name="connsiteX186" fmla="*/ 764529 w 11598436"/>
                <a:gd name="connsiteY186" fmla="*/ 2022384 h 10522083"/>
                <a:gd name="connsiteX187" fmla="*/ 969246 w 11598436"/>
                <a:gd name="connsiteY187" fmla="*/ 2104270 h 10522083"/>
                <a:gd name="connsiteX188" fmla="*/ 928302 w 11598436"/>
                <a:gd name="connsiteY188" fmla="*/ 1954145 h 10522083"/>
                <a:gd name="connsiteX189" fmla="*/ 1010189 w 11598436"/>
                <a:gd name="connsiteY189" fmla="*/ 1967793 h 10522083"/>
                <a:gd name="connsiteX190" fmla="*/ 1078428 w 11598436"/>
                <a:gd name="connsiteY190" fmla="*/ 2076975 h 10522083"/>
                <a:gd name="connsiteX191" fmla="*/ 1160314 w 11598436"/>
                <a:gd name="connsiteY191" fmla="*/ 2336282 h 10522083"/>
                <a:gd name="connsiteX192" fmla="*/ 1269496 w 11598436"/>
                <a:gd name="connsiteY192" fmla="*/ 2295339 h 10522083"/>
                <a:gd name="connsiteX193" fmla="*/ 1228553 w 11598436"/>
                <a:gd name="connsiteY193" fmla="*/ 2104270 h 10522083"/>
                <a:gd name="connsiteX194" fmla="*/ 1324087 w 11598436"/>
                <a:gd name="connsiteY194" fmla="*/ 2131566 h 10522083"/>
                <a:gd name="connsiteX195" fmla="*/ 1515156 w 11598436"/>
                <a:gd name="connsiteY195" fmla="*/ 2254396 h 10522083"/>
                <a:gd name="connsiteX196" fmla="*/ 1583395 w 11598436"/>
                <a:gd name="connsiteY196" fmla="*/ 2349930 h 10522083"/>
                <a:gd name="connsiteX197" fmla="*/ 1597043 w 11598436"/>
                <a:gd name="connsiteY197" fmla="*/ 2363578 h 10522083"/>
                <a:gd name="connsiteX198" fmla="*/ 1747168 w 11598436"/>
                <a:gd name="connsiteY198" fmla="*/ 2268044 h 10522083"/>
                <a:gd name="connsiteX199" fmla="*/ 1651634 w 11598436"/>
                <a:gd name="connsiteY199" fmla="*/ 2568294 h 10522083"/>
                <a:gd name="connsiteX200" fmla="*/ 1883646 w 11598436"/>
                <a:gd name="connsiteY200" fmla="*/ 2336282 h 10522083"/>
                <a:gd name="connsiteX201" fmla="*/ 1883646 w 11598436"/>
                <a:gd name="connsiteY201" fmla="*/ 2199805 h 10522083"/>
                <a:gd name="connsiteX202" fmla="*/ 1951884 w 11598436"/>
                <a:gd name="connsiteY202" fmla="*/ 2268044 h 10522083"/>
                <a:gd name="connsiteX203" fmla="*/ 1897293 w 11598436"/>
                <a:gd name="connsiteY203" fmla="*/ 2459112 h 10522083"/>
                <a:gd name="connsiteX204" fmla="*/ 1692577 w 11598436"/>
                <a:gd name="connsiteY204" fmla="*/ 2622885 h 10522083"/>
                <a:gd name="connsiteX205" fmla="*/ 1692577 w 11598436"/>
                <a:gd name="connsiteY205" fmla="*/ 2691124 h 10522083"/>
                <a:gd name="connsiteX206" fmla="*/ 1897293 w 11598436"/>
                <a:gd name="connsiteY206" fmla="*/ 2581942 h 10522083"/>
                <a:gd name="connsiteX207" fmla="*/ 1842702 w 11598436"/>
                <a:gd name="connsiteY207" fmla="*/ 2745715 h 10522083"/>
                <a:gd name="connsiteX208" fmla="*/ 1965532 w 11598436"/>
                <a:gd name="connsiteY208" fmla="*/ 2677476 h 10522083"/>
                <a:gd name="connsiteX209" fmla="*/ 1979180 w 11598436"/>
                <a:gd name="connsiteY209" fmla="*/ 2786659 h 10522083"/>
                <a:gd name="connsiteX210" fmla="*/ 2115657 w 11598436"/>
                <a:gd name="connsiteY210" fmla="*/ 2786659 h 10522083"/>
                <a:gd name="connsiteX211" fmla="*/ 2265783 w 11598436"/>
                <a:gd name="connsiteY211" fmla="*/ 2991375 h 10522083"/>
                <a:gd name="connsiteX212" fmla="*/ 2320374 w 11598436"/>
                <a:gd name="connsiteY212" fmla="*/ 3155148 h 10522083"/>
                <a:gd name="connsiteX213" fmla="*/ 2197544 w 11598436"/>
                <a:gd name="connsiteY213" fmla="*/ 3277978 h 10522083"/>
                <a:gd name="connsiteX214" fmla="*/ 2156601 w 11598436"/>
                <a:gd name="connsiteY214" fmla="*/ 3373512 h 10522083"/>
                <a:gd name="connsiteX215" fmla="*/ 2265783 w 11598436"/>
                <a:gd name="connsiteY215" fmla="*/ 3414456 h 10522083"/>
                <a:gd name="connsiteX216" fmla="*/ 2388613 w 11598436"/>
                <a:gd name="connsiteY216" fmla="*/ 3373512 h 10522083"/>
                <a:gd name="connsiteX217" fmla="*/ 2415908 w 11598436"/>
                <a:gd name="connsiteY217" fmla="*/ 3482694 h 10522083"/>
                <a:gd name="connsiteX218" fmla="*/ 2538738 w 11598436"/>
                <a:gd name="connsiteY218" fmla="*/ 3482694 h 10522083"/>
                <a:gd name="connsiteX219" fmla="*/ 2634272 w 11598436"/>
                <a:gd name="connsiteY219" fmla="*/ 3578229 h 10522083"/>
                <a:gd name="connsiteX220" fmla="*/ 2743455 w 11598436"/>
                <a:gd name="connsiteY220" fmla="*/ 3632820 h 10522083"/>
                <a:gd name="connsiteX221" fmla="*/ 2798046 w 11598436"/>
                <a:gd name="connsiteY221" fmla="*/ 3605524 h 10522083"/>
                <a:gd name="connsiteX222" fmla="*/ 2729807 w 11598436"/>
                <a:gd name="connsiteY222" fmla="*/ 3550933 h 10522083"/>
                <a:gd name="connsiteX223" fmla="*/ 2552386 w 11598436"/>
                <a:gd name="connsiteY223" fmla="*/ 3346217 h 10522083"/>
                <a:gd name="connsiteX224" fmla="*/ 2320374 w 11598436"/>
                <a:gd name="connsiteY224" fmla="*/ 2895841 h 10522083"/>
                <a:gd name="connsiteX225" fmla="*/ 2170249 w 11598436"/>
                <a:gd name="connsiteY225" fmla="*/ 2636533 h 10522083"/>
                <a:gd name="connsiteX226" fmla="*/ 2074714 w 11598436"/>
                <a:gd name="connsiteY226" fmla="*/ 2459112 h 10522083"/>
                <a:gd name="connsiteX227" fmla="*/ 2047419 w 11598436"/>
                <a:gd name="connsiteY227" fmla="*/ 2295339 h 10522083"/>
                <a:gd name="connsiteX228" fmla="*/ 2047419 w 11598436"/>
                <a:gd name="connsiteY228" fmla="*/ 2186157 h 10522083"/>
                <a:gd name="connsiteX229" fmla="*/ 1992828 w 11598436"/>
                <a:gd name="connsiteY229" fmla="*/ 2131566 h 10522083"/>
                <a:gd name="connsiteX230" fmla="*/ 2088362 w 11598436"/>
                <a:gd name="connsiteY230" fmla="*/ 2063327 h 10522083"/>
                <a:gd name="connsiteX231" fmla="*/ 2129305 w 11598436"/>
                <a:gd name="connsiteY231" fmla="*/ 2213453 h 10522083"/>
                <a:gd name="connsiteX232" fmla="*/ 2211192 w 11598436"/>
                <a:gd name="connsiteY232" fmla="*/ 2431817 h 10522083"/>
                <a:gd name="connsiteX233" fmla="*/ 2306726 w 11598436"/>
                <a:gd name="connsiteY233" fmla="*/ 2732067 h 10522083"/>
                <a:gd name="connsiteX234" fmla="*/ 2702511 w 11598436"/>
                <a:gd name="connsiteY234" fmla="*/ 3359865 h 10522083"/>
                <a:gd name="connsiteX235" fmla="*/ 2948171 w 11598436"/>
                <a:gd name="connsiteY235" fmla="*/ 3550933 h 10522083"/>
                <a:gd name="connsiteX236" fmla="*/ 3152887 w 11598436"/>
                <a:gd name="connsiteY236" fmla="*/ 3550933 h 10522083"/>
                <a:gd name="connsiteX237" fmla="*/ 3248422 w 11598436"/>
                <a:gd name="connsiteY237" fmla="*/ 3359865 h 10522083"/>
                <a:gd name="connsiteX238" fmla="*/ 3384899 w 11598436"/>
                <a:gd name="connsiteY238" fmla="*/ 3237035 h 10522083"/>
                <a:gd name="connsiteX239" fmla="*/ 3453138 w 11598436"/>
                <a:gd name="connsiteY239" fmla="*/ 3264330 h 10522083"/>
                <a:gd name="connsiteX240" fmla="*/ 3398547 w 11598436"/>
                <a:gd name="connsiteY240" fmla="*/ 3414456 h 10522083"/>
                <a:gd name="connsiteX241" fmla="*/ 3548672 w 11598436"/>
                <a:gd name="connsiteY241" fmla="*/ 3455399 h 10522083"/>
                <a:gd name="connsiteX242" fmla="*/ 3780684 w 11598436"/>
                <a:gd name="connsiteY242" fmla="*/ 3332569 h 10522083"/>
                <a:gd name="connsiteX243" fmla="*/ 3999049 w 11598436"/>
                <a:gd name="connsiteY243" fmla="*/ 3305273 h 10522083"/>
                <a:gd name="connsiteX244" fmla="*/ 4190117 w 11598436"/>
                <a:gd name="connsiteY244" fmla="*/ 3359865 h 10522083"/>
                <a:gd name="connsiteX245" fmla="*/ 4340243 w 11598436"/>
                <a:gd name="connsiteY245" fmla="*/ 3373512 h 10522083"/>
                <a:gd name="connsiteX246" fmla="*/ 4435777 w 11598436"/>
                <a:gd name="connsiteY246" fmla="*/ 3400808 h 10522083"/>
                <a:gd name="connsiteX247" fmla="*/ 4435777 w 11598436"/>
                <a:gd name="connsiteY247" fmla="*/ 3509990 h 10522083"/>
                <a:gd name="connsiteX248" fmla="*/ 4353890 w 11598436"/>
                <a:gd name="connsiteY248" fmla="*/ 3673763 h 10522083"/>
                <a:gd name="connsiteX249" fmla="*/ 4326595 w 11598436"/>
                <a:gd name="connsiteY249" fmla="*/ 3564581 h 10522083"/>
                <a:gd name="connsiteX250" fmla="*/ 4162822 w 11598436"/>
                <a:gd name="connsiteY250" fmla="*/ 3619172 h 10522083"/>
                <a:gd name="connsiteX251" fmla="*/ 4108231 w 11598436"/>
                <a:gd name="connsiteY251" fmla="*/ 3728354 h 10522083"/>
                <a:gd name="connsiteX252" fmla="*/ 4108231 w 11598436"/>
                <a:gd name="connsiteY252" fmla="*/ 3864832 h 10522083"/>
                <a:gd name="connsiteX253" fmla="*/ 4149174 w 11598436"/>
                <a:gd name="connsiteY253" fmla="*/ 4083196 h 10522083"/>
                <a:gd name="connsiteX254" fmla="*/ 3958105 w 11598436"/>
                <a:gd name="connsiteY254" fmla="*/ 4096844 h 10522083"/>
                <a:gd name="connsiteX255" fmla="*/ 3821628 w 11598436"/>
                <a:gd name="connsiteY255" fmla="*/ 4151435 h 10522083"/>
                <a:gd name="connsiteX256" fmla="*/ 3548672 w 11598436"/>
                <a:gd name="connsiteY256" fmla="*/ 4124139 h 10522083"/>
                <a:gd name="connsiteX257" fmla="*/ 3275717 w 11598436"/>
                <a:gd name="connsiteY257" fmla="*/ 4137787 h 10522083"/>
                <a:gd name="connsiteX258" fmla="*/ 3207478 w 11598436"/>
                <a:gd name="connsiteY258" fmla="*/ 4042253 h 10522083"/>
                <a:gd name="connsiteX259" fmla="*/ 2961819 w 11598436"/>
                <a:gd name="connsiteY259" fmla="*/ 3878479 h 10522083"/>
                <a:gd name="connsiteX260" fmla="*/ 2716159 w 11598436"/>
                <a:gd name="connsiteY260" fmla="*/ 3946718 h 10522083"/>
                <a:gd name="connsiteX261" fmla="*/ 2716159 w 11598436"/>
                <a:gd name="connsiteY261" fmla="*/ 4096844 h 10522083"/>
                <a:gd name="connsiteX262" fmla="*/ 2620625 w 11598436"/>
                <a:gd name="connsiteY262" fmla="*/ 4246969 h 10522083"/>
                <a:gd name="connsiteX263" fmla="*/ 2525090 w 11598436"/>
                <a:gd name="connsiteY263" fmla="*/ 4178730 h 10522083"/>
                <a:gd name="connsiteX264" fmla="*/ 2402260 w 11598436"/>
                <a:gd name="connsiteY264" fmla="*/ 4274265 h 10522083"/>
                <a:gd name="connsiteX265" fmla="*/ 2347669 w 11598436"/>
                <a:gd name="connsiteY265" fmla="*/ 4369799 h 10522083"/>
                <a:gd name="connsiteX266" fmla="*/ 2238487 w 11598436"/>
                <a:gd name="connsiteY266" fmla="*/ 4438038 h 10522083"/>
                <a:gd name="connsiteX267" fmla="*/ 2088362 w 11598436"/>
                <a:gd name="connsiteY267" fmla="*/ 4356151 h 10522083"/>
                <a:gd name="connsiteX268" fmla="*/ 1910941 w 11598436"/>
                <a:gd name="connsiteY268" fmla="*/ 4424390 h 10522083"/>
                <a:gd name="connsiteX269" fmla="*/ 1474213 w 11598436"/>
                <a:gd name="connsiteY269" fmla="*/ 4547220 h 10522083"/>
                <a:gd name="connsiteX270" fmla="*/ 1351383 w 11598436"/>
                <a:gd name="connsiteY270" fmla="*/ 4642754 h 10522083"/>
                <a:gd name="connsiteX271" fmla="*/ 1269496 w 11598436"/>
                <a:gd name="connsiteY271" fmla="*/ 4874766 h 10522083"/>
                <a:gd name="connsiteX272" fmla="*/ 1119371 w 11598436"/>
                <a:gd name="connsiteY272" fmla="*/ 4970300 h 10522083"/>
                <a:gd name="connsiteX273" fmla="*/ 1105723 w 11598436"/>
                <a:gd name="connsiteY273" fmla="*/ 5065835 h 10522083"/>
                <a:gd name="connsiteX274" fmla="*/ 982893 w 11598436"/>
                <a:gd name="connsiteY274" fmla="*/ 4997596 h 10522083"/>
                <a:gd name="connsiteX275" fmla="*/ 887359 w 11598436"/>
                <a:gd name="connsiteY275" fmla="*/ 5065835 h 10522083"/>
                <a:gd name="connsiteX276" fmla="*/ 778177 w 11598436"/>
                <a:gd name="connsiteY276" fmla="*/ 5202312 h 10522083"/>
                <a:gd name="connsiteX277" fmla="*/ 628052 w 11598436"/>
                <a:gd name="connsiteY277" fmla="*/ 5147721 h 10522083"/>
                <a:gd name="connsiteX278" fmla="*/ 450631 w 11598436"/>
                <a:gd name="connsiteY278" fmla="*/ 5120426 h 10522083"/>
                <a:gd name="connsiteX279" fmla="*/ 273210 w 11598436"/>
                <a:gd name="connsiteY279" fmla="*/ 5011244 h 10522083"/>
                <a:gd name="connsiteX280" fmla="*/ 177675 w 11598436"/>
                <a:gd name="connsiteY280" fmla="*/ 4929357 h 10522083"/>
                <a:gd name="connsiteX281" fmla="*/ 82141 w 11598436"/>
                <a:gd name="connsiteY281" fmla="*/ 4929357 h 10522083"/>
                <a:gd name="connsiteX282" fmla="*/ 41198 w 11598436"/>
                <a:gd name="connsiteY282" fmla="*/ 4943005 h 10522083"/>
                <a:gd name="connsiteX283" fmla="*/ 27550 w 11598436"/>
                <a:gd name="connsiteY283" fmla="*/ 4956653 h 10522083"/>
                <a:gd name="connsiteX284" fmla="*/ 27550 w 11598436"/>
                <a:gd name="connsiteY284" fmla="*/ 5229608 h 10522083"/>
                <a:gd name="connsiteX285" fmla="*/ 27550 w 11598436"/>
                <a:gd name="connsiteY285" fmla="*/ 7072056 h 10522083"/>
                <a:gd name="connsiteX286" fmla="*/ 27550 w 11598436"/>
                <a:gd name="connsiteY286" fmla="*/ 7740796 h 10522083"/>
                <a:gd name="connsiteX287" fmla="*/ 255 w 11598436"/>
                <a:gd name="connsiteY287" fmla="*/ 9119220 h 10522083"/>
                <a:gd name="connsiteX288" fmla="*/ 13902 w 11598436"/>
                <a:gd name="connsiteY288" fmla="*/ 9610539 h 10522083"/>
                <a:gd name="connsiteX289" fmla="*/ 13902 w 11598436"/>
                <a:gd name="connsiteY289" fmla="*/ 9733369 h 10522083"/>
                <a:gd name="connsiteX290" fmla="*/ 17281 w 11598436"/>
                <a:gd name="connsiteY290" fmla="*/ 10500503 h 10522083"/>
                <a:gd name="connsiteX291" fmla="*/ 566052 w 11598436"/>
                <a:gd name="connsiteY291" fmla="*/ 10522080 h 10522083"/>
                <a:gd name="connsiteX292" fmla="*/ 1694266 w 11598436"/>
                <a:gd name="connsiteY292" fmla="*/ 10502063 h 10522083"/>
                <a:gd name="connsiteX293" fmla="*/ 5172755 w 11598436"/>
                <a:gd name="connsiteY293" fmla="*/ 10500503 h 10522083"/>
                <a:gd name="connsiteX294" fmla="*/ 7083443 w 11598436"/>
                <a:gd name="connsiteY294" fmla="*/ 9637835 h 10522083"/>
                <a:gd name="connsiteX295" fmla="*/ 10126893 w 11598436"/>
                <a:gd name="connsiteY295" fmla="*/ 9610539 h 10522083"/>
                <a:gd name="connsiteX296" fmla="*/ 11547429 w 11598436"/>
                <a:gd name="connsiteY296" fmla="*/ 10483086 h 10522083"/>
                <a:gd name="connsiteX297" fmla="*/ 11590973 w 11598436"/>
                <a:gd name="connsiteY297" fmla="*/ 10152161 h 10522083"/>
                <a:gd name="connsiteX298" fmla="*/ 11530012 w 11598436"/>
                <a:gd name="connsiteY298" fmla="*/ 9882195 h 10522083"/>
                <a:gd name="connsiteX299" fmla="*/ 11516495 w 11598436"/>
                <a:gd name="connsiteY299" fmla="*/ 9713873 h 10522083"/>
                <a:gd name="connsiteX300" fmla="*/ 11423431 w 11598436"/>
                <a:gd name="connsiteY300" fmla="*/ 9583244 h 10522083"/>
                <a:gd name="connsiteX301" fmla="*/ 11382487 w 11598436"/>
                <a:gd name="connsiteY301" fmla="*/ 9378527 h 10522083"/>
                <a:gd name="connsiteX302" fmla="*/ 11396135 w 11598436"/>
                <a:gd name="connsiteY302" fmla="*/ 9269345 h 10522083"/>
                <a:gd name="connsiteX303" fmla="*/ 11273305 w 11598436"/>
                <a:gd name="connsiteY303" fmla="*/ 9105572 h 10522083"/>
                <a:gd name="connsiteX304" fmla="*/ 11205066 w 11598436"/>
                <a:gd name="connsiteY304" fmla="*/ 8887208 h 10522083"/>
                <a:gd name="connsiteX305" fmla="*/ 11164123 w 11598436"/>
                <a:gd name="connsiteY305" fmla="*/ 8723435 h 10522083"/>
                <a:gd name="connsiteX306" fmla="*/ 10973055 w 11598436"/>
                <a:gd name="connsiteY306" fmla="*/ 8505070 h 10522083"/>
                <a:gd name="connsiteX307" fmla="*/ 10713747 w 11598436"/>
                <a:gd name="connsiteY307" fmla="*/ 8450479 h 10522083"/>
                <a:gd name="connsiteX308" fmla="*/ 10604565 w 11598436"/>
                <a:gd name="connsiteY308" fmla="*/ 8286706 h 10522083"/>
                <a:gd name="connsiteX309" fmla="*/ 10427144 w 11598436"/>
                <a:gd name="connsiteY309" fmla="*/ 8109285 h 10522083"/>
                <a:gd name="connsiteX310" fmla="*/ 10304314 w 11598436"/>
                <a:gd name="connsiteY310" fmla="*/ 8041047 h 10522083"/>
                <a:gd name="connsiteX311" fmla="*/ 10154189 w 11598436"/>
                <a:gd name="connsiteY311" fmla="*/ 7945512 h 10522083"/>
                <a:gd name="connsiteX312" fmla="*/ 9853938 w 11598436"/>
                <a:gd name="connsiteY312" fmla="*/ 7918217 h 10522083"/>
                <a:gd name="connsiteX313" fmla="*/ 9649222 w 11598436"/>
                <a:gd name="connsiteY313" fmla="*/ 7809035 h 10522083"/>
                <a:gd name="connsiteX314" fmla="*/ 9389914 w 11598436"/>
                <a:gd name="connsiteY314" fmla="*/ 7713500 h 10522083"/>
                <a:gd name="connsiteX315" fmla="*/ 9321675 w 11598436"/>
                <a:gd name="connsiteY315" fmla="*/ 7549727 h 10522083"/>
                <a:gd name="connsiteX316" fmla="*/ 9198846 w 11598436"/>
                <a:gd name="connsiteY316" fmla="*/ 7413250 h 10522083"/>
                <a:gd name="connsiteX317" fmla="*/ 8871299 w 11598436"/>
                <a:gd name="connsiteY317" fmla="*/ 7263124 h 10522083"/>
                <a:gd name="connsiteX318" fmla="*/ 8571049 w 11598436"/>
                <a:gd name="connsiteY318" fmla="*/ 7003817 h 10522083"/>
                <a:gd name="connsiteX319" fmla="*/ 8107025 w 11598436"/>
                <a:gd name="connsiteY319" fmla="*/ 6485202 h 10522083"/>
                <a:gd name="connsiteX320" fmla="*/ 7629353 w 11598436"/>
                <a:gd name="connsiteY320" fmla="*/ 6007530 h 10522083"/>
                <a:gd name="connsiteX0" fmla="*/ 7629353 w 11598436"/>
                <a:gd name="connsiteY0" fmla="*/ 6007530 h 10562669"/>
                <a:gd name="connsiteX1" fmla="*/ 7479228 w 11598436"/>
                <a:gd name="connsiteY1" fmla="*/ 5830109 h 10562669"/>
                <a:gd name="connsiteX2" fmla="*/ 7329102 w 11598436"/>
                <a:gd name="connsiteY2" fmla="*/ 5761870 h 10562669"/>
                <a:gd name="connsiteX3" fmla="*/ 7165329 w 11598436"/>
                <a:gd name="connsiteY3" fmla="*/ 5611745 h 10562669"/>
                <a:gd name="connsiteX4" fmla="*/ 6987908 w 11598436"/>
                <a:gd name="connsiteY4" fmla="*/ 5502563 h 10562669"/>
                <a:gd name="connsiteX5" fmla="*/ 6728601 w 11598436"/>
                <a:gd name="connsiteY5" fmla="*/ 5475267 h 10562669"/>
                <a:gd name="connsiteX6" fmla="*/ 6510237 w 11598436"/>
                <a:gd name="connsiteY6" fmla="*/ 5379733 h 10562669"/>
                <a:gd name="connsiteX7" fmla="*/ 6332816 w 11598436"/>
                <a:gd name="connsiteY7" fmla="*/ 5175017 h 10562669"/>
                <a:gd name="connsiteX8" fmla="*/ 6114452 w 11598436"/>
                <a:gd name="connsiteY8" fmla="*/ 5038539 h 10562669"/>
                <a:gd name="connsiteX9" fmla="*/ 6073508 w 11598436"/>
                <a:gd name="connsiteY9" fmla="*/ 4915709 h 10562669"/>
                <a:gd name="connsiteX10" fmla="*/ 5977974 w 11598436"/>
                <a:gd name="connsiteY10" fmla="*/ 4820175 h 10562669"/>
                <a:gd name="connsiteX11" fmla="*/ 5841496 w 11598436"/>
                <a:gd name="connsiteY11" fmla="*/ 4943005 h 10562669"/>
                <a:gd name="connsiteX12" fmla="*/ 5595837 w 11598436"/>
                <a:gd name="connsiteY12" fmla="*/ 4874766 h 10562669"/>
                <a:gd name="connsiteX13" fmla="*/ 5418416 w 11598436"/>
                <a:gd name="connsiteY13" fmla="*/ 4861118 h 10562669"/>
                <a:gd name="connsiteX14" fmla="*/ 5336529 w 11598436"/>
                <a:gd name="connsiteY14" fmla="*/ 4670050 h 10562669"/>
                <a:gd name="connsiteX15" fmla="*/ 5240995 w 11598436"/>
                <a:gd name="connsiteY15" fmla="*/ 4506276 h 10562669"/>
                <a:gd name="connsiteX16" fmla="*/ 5240995 w 11598436"/>
                <a:gd name="connsiteY16" fmla="*/ 4369799 h 10562669"/>
                <a:gd name="connsiteX17" fmla="*/ 5118165 w 11598436"/>
                <a:gd name="connsiteY17" fmla="*/ 4233321 h 10562669"/>
                <a:gd name="connsiteX18" fmla="*/ 4899801 w 11598436"/>
                <a:gd name="connsiteY18" fmla="*/ 4151435 h 10562669"/>
                <a:gd name="connsiteX19" fmla="*/ 4708732 w 11598436"/>
                <a:gd name="connsiteY19" fmla="*/ 4083196 h 10562669"/>
                <a:gd name="connsiteX20" fmla="*/ 4463072 w 11598436"/>
                <a:gd name="connsiteY20" fmla="*/ 4083196 h 10562669"/>
                <a:gd name="connsiteX21" fmla="*/ 4367538 w 11598436"/>
                <a:gd name="connsiteY21" fmla="*/ 3919423 h 10562669"/>
                <a:gd name="connsiteX22" fmla="*/ 4381186 w 11598436"/>
                <a:gd name="connsiteY22" fmla="*/ 3823888 h 10562669"/>
                <a:gd name="connsiteX23" fmla="*/ 4599550 w 11598436"/>
                <a:gd name="connsiteY23" fmla="*/ 3782945 h 10562669"/>
                <a:gd name="connsiteX24" fmla="*/ 4776971 w 11598436"/>
                <a:gd name="connsiteY24" fmla="*/ 3769297 h 10562669"/>
                <a:gd name="connsiteX25" fmla="*/ 4831562 w 11598436"/>
                <a:gd name="connsiteY25" fmla="*/ 3714706 h 10562669"/>
                <a:gd name="connsiteX26" fmla="*/ 4736028 w 11598436"/>
                <a:gd name="connsiteY26" fmla="*/ 3673763 h 10562669"/>
                <a:gd name="connsiteX27" fmla="*/ 4654141 w 11598436"/>
                <a:gd name="connsiteY27" fmla="*/ 3632820 h 10562669"/>
                <a:gd name="connsiteX28" fmla="*/ 4654141 w 11598436"/>
                <a:gd name="connsiteY28" fmla="*/ 3550933 h 10562669"/>
                <a:gd name="connsiteX29" fmla="*/ 4558607 w 11598436"/>
                <a:gd name="connsiteY29" fmla="*/ 3578229 h 10562669"/>
                <a:gd name="connsiteX30" fmla="*/ 4517663 w 11598436"/>
                <a:gd name="connsiteY30" fmla="*/ 3509990 h 10562669"/>
                <a:gd name="connsiteX31" fmla="*/ 4626846 w 11598436"/>
                <a:gd name="connsiteY31" fmla="*/ 3359865 h 10562669"/>
                <a:gd name="connsiteX32" fmla="*/ 4776971 w 11598436"/>
                <a:gd name="connsiteY32" fmla="*/ 3469047 h 10562669"/>
                <a:gd name="connsiteX33" fmla="*/ 4927096 w 11598436"/>
                <a:gd name="connsiteY33" fmla="*/ 3496342 h 10562669"/>
                <a:gd name="connsiteX34" fmla="*/ 5022631 w 11598436"/>
                <a:gd name="connsiteY34" fmla="*/ 3537285 h 10562669"/>
                <a:gd name="connsiteX35" fmla="*/ 5104517 w 11598436"/>
                <a:gd name="connsiteY35" fmla="*/ 3564581 h 10562669"/>
                <a:gd name="connsiteX36" fmla="*/ 5090869 w 11598436"/>
                <a:gd name="connsiteY36" fmla="*/ 3769297 h 10562669"/>
                <a:gd name="connsiteX37" fmla="*/ 5309234 w 11598436"/>
                <a:gd name="connsiteY37" fmla="*/ 3796593 h 10562669"/>
                <a:gd name="connsiteX38" fmla="*/ 5336529 w 11598436"/>
                <a:gd name="connsiteY38" fmla="*/ 3714706 h 10562669"/>
                <a:gd name="connsiteX39" fmla="*/ 5213699 w 11598436"/>
                <a:gd name="connsiteY39" fmla="*/ 3632820 h 10562669"/>
                <a:gd name="connsiteX40" fmla="*/ 5254643 w 11598436"/>
                <a:gd name="connsiteY40" fmla="*/ 3591876 h 10562669"/>
                <a:gd name="connsiteX41" fmla="*/ 5418416 w 11598436"/>
                <a:gd name="connsiteY41" fmla="*/ 3605524 h 10562669"/>
                <a:gd name="connsiteX42" fmla="*/ 5582189 w 11598436"/>
                <a:gd name="connsiteY42" fmla="*/ 3578229 h 10562669"/>
                <a:gd name="connsiteX43" fmla="*/ 5786905 w 11598436"/>
                <a:gd name="connsiteY43" fmla="*/ 3591876 h 10562669"/>
                <a:gd name="connsiteX44" fmla="*/ 5691371 w 11598436"/>
                <a:gd name="connsiteY44" fmla="*/ 3373512 h 10562669"/>
                <a:gd name="connsiteX45" fmla="*/ 5677723 w 11598436"/>
                <a:gd name="connsiteY45" fmla="*/ 3155148 h 10562669"/>
                <a:gd name="connsiteX46" fmla="*/ 5718666 w 11598436"/>
                <a:gd name="connsiteY46" fmla="*/ 3032318 h 10562669"/>
                <a:gd name="connsiteX47" fmla="*/ 5800553 w 11598436"/>
                <a:gd name="connsiteY47" fmla="*/ 3196091 h 10562669"/>
                <a:gd name="connsiteX48" fmla="*/ 5841496 w 11598436"/>
                <a:gd name="connsiteY48" fmla="*/ 3018670 h 10562669"/>
                <a:gd name="connsiteX49" fmla="*/ 6018917 w 11598436"/>
                <a:gd name="connsiteY49" fmla="*/ 2936784 h 10562669"/>
                <a:gd name="connsiteX50" fmla="*/ 6114452 w 11598436"/>
                <a:gd name="connsiteY50" fmla="*/ 2622885 h 10562669"/>
                <a:gd name="connsiteX51" fmla="*/ 6073508 w 11598436"/>
                <a:gd name="connsiteY51" fmla="*/ 2363578 h 10562669"/>
                <a:gd name="connsiteX52" fmla="*/ 6264577 w 11598436"/>
                <a:gd name="connsiteY52" fmla="*/ 2172509 h 10562669"/>
                <a:gd name="connsiteX53" fmla="*/ 6305520 w 11598436"/>
                <a:gd name="connsiteY53" fmla="*/ 2349930 h 10562669"/>
                <a:gd name="connsiteX54" fmla="*/ 6305520 w 11598436"/>
                <a:gd name="connsiteY54" fmla="*/ 2513703 h 10562669"/>
                <a:gd name="connsiteX55" fmla="*/ 6291872 w 11598436"/>
                <a:gd name="connsiteY55" fmla="*/ 2691124 h 10562669"/>
                <a:gd name="connsiteX56" fmla="*/ 6414702 w 11598436"/>
                <a:gd name="connsiteY56" fmla="*/ 2813954 h 10562669"/>
                <a:gd name="connsiteX57" fmla="*/ 6523884 w 11598436"/>
                <a:gd name="connsiteY57" fmla="*/ 2909488 h 10562669"/>
                <a:gd name="connsiteX58" fmla="*/ 6510237 w 11598436"/>
                <a:gd name="connsiteY58" fmla="*/ 2732067 h 10562669"/>
                <a:gd name="connsiteX59" fmla="*/ 6660362 w 11598436"/>
                <a:gd name="connsiteY59" fmla="*/ 2813954 h 10562669"/>
                <a:gd name="connsiteX60" fmla="*/ 6510237 w 11598436"/>
                <a:gd name="connsiteY60" fmla="*/ 2581942 h 10562669"/>
                <a:gd name="connsiteX61" fmla="*/ 6387407 w 11598436"/>
                <a:gd name="connsiteY61" fmla="*/ 2609238 h 10562669"/>
                <a:gd name="connsiteX62" fmla="*/ 6401055 w 11598436"/>
                <a:gd name="connsiteY62" fmla="*/ 2486408 h 10562669"/>
                <a:gd name="connsiteX63" fmla="*/ 6605771 w 11598436"/>
                <a:gd name="connsiteY63" fmla="*/ 2513703 h 10562669"/>
                <a:gd name="connsiteX64" fmla="*/ 6455646 w 11598436"/>
                <a:gd name="connsiteY64" fmla="*/ 2363578 h 10562669"/>
                <a:gd name="connsiteX65" fmla="*/ 6469293 w 11598436"/>
                <a:gd name="connsiteY65" fmla="*/ 2145214 h 10562669"/>
                <a:gd name="connsiteX66" fmla="*/ 6564828 w 11598436"/>
                <a:gd name="connsiteY66" fmla="*/ 1995088 h 10562669"/>
                <a:gd name="connsiteX67" fmla="*/ 6728601 w 11598436"/>
                <a:gd name="connsiteY67" fmla="*/ 2213453 h 10562669"/>
                <a:gd name="connsiteX68" fmla="*/ 6919669 w 11598436"/>
                <a:gd name="connsiteY68" fmla="*/ 2268044 h 10562669"/>
                <a:gd name="connsiteX69" fmla="*/ 7042499 w 11598436"/>
                <a:gd name="connsiteY69" fmla="*/ 2281691 h 10562669"/>
                <a:gd name="connsiteX70" fmla="*/ 6960613 w 11598436"/>
                <a:gd name="connsiteY70" fmla="*/ 2131566 h 10562669"/>
                <a:gd name="connsiteX71" fmla="*/ 6728601 w 11598436"/>
                <a:gd name="connsiteY71" fmla="*/ 2036032 h 10562669"/>
                <a:gd name="connsiteX72" fmla="*/ 6605771 w 11598436"/>
                <a:gd name="connsiteY72" fmla="*/ 1858611 h 10562669"/>
                <a:gd name="connsiteX73" fmla="*/ 6360111 w 11598436"/>
                <a:gd name="connsiteY73" fmla="*/ 1681190 h 10562669"/>
                <a:gd name="connsiteX74" fmla="*/ 6237281 w 11598436"/>
                <a:gd name="connsiteY74" fmla="*/ 1763076 h 10562669"/>
                <a:gd name="connsiteX75" fmla="*/ 6059860 w 11598436"/>
                <a:gd name="connsiteY75" fmla="*/ 1599303 h 10562669"/>
                <a:gd name="connsiteX76" fmla="*/ 5991622 w 11598436"/>
                <a:gd name="connsiteY76" fmla="*/ 1394587 h 10562669"/>
                <a:gd name="connsiteX77" fmla="*/ 5868792 w 11598436"/>
                <a:gd name="connsiteY77" fmla="*/ 1203518 h 10562669"/>
                <a:gd name="connsiteX78" fmla="*/ 5841496 w 11598436"/>
                <a:gd name="connsiteY78" fmla="*/ 1094336 h 10562669"/>
                <a:gd name="connsiteX79" fmla="*/ 5950678 w 11598436"/>
                <a:gd name="connsiteY79" fmla="*/ 1094336 h 10562669"/>
                <a:gd name="connsiteX80" fmla="*/ 6169043 w 11598436"/>
                <a:gd name="connsiteY80" fmla="*/ 1176223 h 10562669"/>
                <a:gd name="connsiteX81" fmla="*/ 6387407 w 11598436"/>
                <a:gd name="connsiteY81" fmla="*/ 1107984 h 10562669"/>
                <a:gd name="connsiteX82" fmla="*/ 6537532 w 11598436"/>
                <a:gd name="connsiteY82" fmla="*/ 971506 h 10562669"/>
                <a:gd name="connsiteX83" fmla="*/ 6619419 w 11598436"/>
                <a:gd name="connsiteY83" fmla="*/ 916915 h 10562669"/>
                <a:gd name="connsiteX84" fmla="*/ 6646714 w 11598436"/>
                <a:gd name="connsiteY84" fmla="*/ 998802 h 10562669"/>
                <a:gd name="connsiteX85" fmla="*/ 6605771 w 11598436"/>
                <a:gd name="connsiteY85" fmla="*/ 1094336 h 10562669"/>
                <a:gd name="connsiteX86" fmla="*/ 6769544 w 11598436"/>
                <a:gd name="connsiteY86" fmla="*/ 1217166 h 10562669"/>
                <a:gd name="connsiteX87" fmla="*/ 6919669 w 11598436"/>
                <a:gd name="connsiteY87" fmla="*/ 1148927 h 10562669"/>
                <a:gd name="connsiteX88" fmla="*/ 7056147 w 11598436"/>
                <a:gd name="connsiteY88" fmla="*/ 1135279 h 10562669"/>
                <a:gd name="connsiteX89" fmla="*/ 7069795 w 11598436"/>
                <a:gd name="connsiteY89" fmla="*/ 957859 h 10562669"/>
                <a:gd name="connsiteX90" fmla="*/ 6919669 w 11598436"/>
                <a:gd name="connsiteY90" fmla="*/ 957859 h 10562669"/>
                <a:gd name="connsiteX91" fmla="*/ 6769544 w 11598436"/>
                <a:gd name="connsiteY91" fmla="*/ 1012450 h 10562669"/>
                <a:gd name="connsiteX92" fmla="*/ 6769544 w 11598436"/>
                <a:gd name="connsiteY92" fmla="*/ 835029 h 10562669"/>
                <a:gd name="connsiteX93" fmla="*/ 6946965 w 11598436"/>
                <a:gd name="connsiteY93" fmla="*/ 739494 h 10562669"/>
                <a:gd name="connsiteX94" fmla="*/ 7288159 w 11598436"/>
                <a:gd name="connsiteY94" fmla="*/ 684903 h 10562669"/>
                <a:gd name="connsiteX95" fmla="*/ 7465580 w 11598436"/>
                <a:gd name="connsiteY95" fmla="*/ 521130 h 10562669"/>
                <a:gd name="connsiteX96" fmla="*/ 7602057 w 11598436"/>
                <a:gd name="connsiteY96" fmla="*/ 425596 h 10562669"/>
                <a:gd name="connsiteX97" fmla="*/ 7820422 w 11598436"/>
                <a:gd name="connsiteY97" fmla="*/ 425596 h 10562669"/>
                <a:gd name="connsiteX98" fmla="*/ 7943252 w 11598436"/>
                <a:gd name="connsiteY98" fmla="*/ 289118 h 10562669"/>
                <a:gd name="connsiteX99" fmla="*/ 8161616 w 11598436"/>
                <a:gd name="connsiteY99" fmla="*/ 234527 h 10562669"/>
                <a:gd name="connsiteX100" fmla="*/ 7970547 w 11598436"/>
                <a:gd name="connsiteY100" fmla="*/ 138993 h 10562669"/>
                <a:gd name="connsiteX101" fmla="*/ 7834069 w 11598436"/>
                <a:gd name="connsiteY101" fmla="*/ 43459 h 10562669"/>
                <a:gd name="connsiteX102" fmla="*/ 7397341 w 11598436"/>
                <a:gd name="connsiteY102" fmla="*/ 2515 h 10562669"/>
                <a:gd name="connsiteX103" fmla="*/ 7410989 w 11598436"/>
                <a:gd name="connsiteY103" fmla="*/ 111697 h 10562669"/>
                <a:gd name="connsiteX104" fmla="*/ 7288159 w 11598436"/>
                <a:gd name="connsiteY104" fmla="*/ 152641 h 10562669"/>
                <a:gd name="connsiteX105" fmla="*/ 7110738 w 11598436"/>
                <a:gd name="connsiteY105" fmla="*/ 207232 h 10562669"/>
                <a:gd name="connsiteX106" fmla="*/ 6919669 w 11598436"/>
                <a:gd name="connsiteY106" fmla="*/ 248175 h 10562669"/>
                <a:gd name="connsiteX107" fmla="*/ 6919669 w 11598436"/>
                <a:gd name="connsiteY107" fmla="*/ 152641 h 10562669"/>
                <a:gd name="connsiteX108" fmla="*/ 7028852 w 11598436"/>
                <a:gd name="connsiteY108" fmla="*/ 84402 h 10562669"/>
                <a:gd name="connsiteX109" fmla="*/ 7028852 w 11598436"/>
                <a:gd name="connsiteY109" fmla="*/ 29811 h 10562669"/>
                <a:gd name="connsiteX110" fmla="*/ 6851431 w 11598436"/>
                <a:gd name="connsiteY110" fmla="*/ 98050 h 10562669"/>
                <a:gd name="connsiteX111" fmla="*/ 6810487 w 11598436"/>
                <a:gd name="connsiteY111" fmla="*/ 166288 h 10562669"/>
                <a:gd name="connsiteX112" fmla="*/ 6796840 w 11598436"/>
                <a:gd name="connsiteY112" fmla="*/ 261823 h 10562669"/>
                <a:gd name="connsiteX113" fmla="*/ 6701305 w 11598436"/>
                <a:gd name="connsiteY113" fmla="*/ 248175 h 10562669"/>
                <a:gd name="connsiteX114" fmla="*/ 6605771 w 11598436"/>
                <a:gd name="connsiteY114" fmla="*/ 248175 h 10562669"/>
                <a:gd name="connsiteX115" fmla="*/ 6455646 w 11598436"/>
                <a:gd name="connsiteY115" fmla="*/ 357357 h 10562669"/>
                <a:gd name="connsiteX116" fmla="*/ 6428350 w 11598436"/>
                <a:gd name="connsiteY116" fmla="*/ 357357 h 10562669"/>
                <a:gd name="connsiteX117" fmla="*/ 6373759 w 11598436"/>
                <a:gd name="connsiteY117" fmla="*/ 302766 h 10562669"/>
                <a:gd name="connsiteX118" fmla="*/ 6169043 w 11598436"/>
                <a:gd name="connsiteY118" fmla="*/ 330062 h 10562669"/>
                <a:gd name="connsiteX119" fmla="*/ 5977974 w 11598436"/>
                <a:gd name="connsiteY119" fmla="*/ 330062 h 10562669"/>
                <a:gd name="connsiteX120" fmla="*/ 5923383 w 11598436"/>
                <a:gd name="connsiteY120" fmla="*/ 371005 h 10562669"/>
                <a:gd name="connsiteX121" fmla="*/ 5650428 w 11598436"/>
                <a:gd name="connsiteY121" fmla="*/ 316414 h 10562669"/>
                <a:gd name="connsiteX122" fmla="*/ 5445711 w 11598436"/>
                <a:gd name="connsiteY122" fmla="*/ 493835 h 10562669"/>
                <a:gd name="connsiteX123" fmla="*/ 5432063 w 11598436"/>
                <a:gd name="connsiteY123" fmla="*/ 657608 h 10562669"/>
                <a:gd name="connsiteX124" fmla="*/ 5295586 w 11598436"/>
                <a:gd name="connsiteY124" fmla="*/ 712199 h 10562669"/>
                <a:gd name="connsiteX125" fmla="*/ 5281938 w 11598436"/>
                <a:gd name="connsiteY125" fmla="*/ 603017 h 10562669"/>
                <a:gd name="connsiteX126" fmla="*/ 5063574 w 11598436"/>
                <a:gd name="connsiteY126" fmla="*/ 725847 h 10562669"/>
                <a:gd name="connsiteX127" fmla="*/ 4940744 w 11598436"/>
                <a:gd name="connsiteY127" fmla="*/ 794085 h 10562669"/>
                <a:gd name="connsiteX128" fmla="*/ 4790619 w 11598436"/>
                <a:gd name="connsiteY128" fmla="*/ 794085 h 10562669"/>
                <a:gd name="connsiteX129" fmla="*/ 4790619 w 11598436"/>
                <a:gd name="connsiteY129" fmla="*/ 944211 h 10562669"/>
                <a:gd name="connsiteX130" fmla="*/ 4722380 w 11598436"/>
                <a:gd name="connsiteY130" fmla="*/ 1094336 h 10562669"/>
                <a:gd name="connsiteX131" fmla="*/ 4626846 w 11598436"/>
                <a:gd name="connsiteY131" fmla="*/ 1176223 h 10562669"/>
                <a:gd name="connsiteX132" fmla="*/ 4599550 w 11598436"/>
                <a:gd name="connsiteY132" fmla="*/ 1107984 h 10562669"/>
                <a:gd name="connsiteX133" fmla="*/ 4681437 w 11598436"/>
                <a:gd name="connsiteY133" fmla="*/ 998802 h 10562669"/>
                <a:gd name="connsiteX134" fmla="*/ 4585902 w 11598436"/>
                <a:gd name="connsiteY134" fmla="*/ 944211 h 10562669"/>
                <a:gd name="connsiteX135" fmla="*/ 4531311 w 11598436"/>
                <a:gd name="connsiteY135" fmla="*/ 848676 h 10562669"/>
                <a:gd name="connsiteX136" fmla="*/ 4381186 w 11598436"/>
                <a:gd name="connsiteY136" fmla="*/ 957859 h 10562669"/>
                <a:gd name="connsiteX137" fmla="*/ 4244708 w 11598436"/>
                <a:gd name="connsiteY137" fmla="*/ 957859 h 10562669"/>
                <a:gd name="connsiteX138" fmla="*/ 4135526 w 11598436"/>
                <a:gd name="connsiteY138" fmla="*/ 1053393 h 10562669"/>
                <a:gd name="connsiteX139" fmla="*/ 4039992 w 11598436"/>
                <a:gd name="connsiteY139" fmla="*/ 1148927 h 10562669"/>
                <a:gd name="connsiteX140" fmla="*/ 3971753 w 11598436"/>
                <a:gd name="connsiteY140" fmla="*/ 1203518 h 10562669"/>
                <a:gd name="connsiteX141" fmla="*/ 3958105 w 11598436"/>
                <a:gd name="connsiteY141" fmla="*/ 1094336 h 10562669"/>
                <a:gd name="connsiteX142" fmla="*/ 3794332 w 11598436"/>
                <a:gd name="connsiteY142" fmla="*/ 1107984 h 10562669"/>
                <a:gd name="connsiteX143" fmla="*/ 3589616 w 11598436"/>
                <a:gd name="connsiteY143" fmla="*/ 1107984 h 10562669"/>
                <a:gd name="connsiteX144" fmla="*/ 3357604 w 11598436"/>
                <a:gd name="connsiteY144" fmla="*/ 1121632 h 10562669"/>
                <a:gd name="connsiteX145" fmla="*/ 3180183 w 11598436"/>
                <a:gd name="connsiteY145" fmla="*/ 1203518 h 10562669"/>
                <a:gd name="connsiteX146" fmla="*/ 3111944 w 11598436"/>
                <a:gd name="connsiteY146" fmla="*/ 1326348 h 10562669"/>
                <a:gd name="connsiteX147" fmla="*/ 3016410 w 11598436"/>
                <a:gd name="connsiteY147" fmla="*/ 1408235 h 10562669"/>
                <a:gd name="connsiteX148" fmla="*/ 2866284 w 11598436"/>
                <a:gd name="connsiteY148" fmla="*/ 1326348 h 10562669"/>
                <a:gd name="connsiteX149" fmla="*/ 2838989 w 11598436"/>
                <a:gd name="connsiteY149" fmla="*/ 1148927 h 10562669"/>
                <a:gd name="connsiteX150" fmla="*/ 2716159 w 11598436"/>
                <a:gd name="connsiteY150" fmla="*/ 971506 h 10562669"/>
                <a:gd name="connsiteX151" fmla="*/ 2675216 w 11598436"/>
                <a:gd name="connsiteY151" fmla="*/ 1121632 h 10562669"/>
                <a:gd name="connsiteX152" fmla="*/ 2702511 w 11598436"/>
                <a:gd name="connsiteY152" fmla="*/ 1285405 h 10562669"/>
                <a:gd name="connsiteX153" fmla="*/ 2743455 w 11598436"/>
                <a:gd name="connsiteY153" fmla="*/ 1490121 h 10562669"/>
                <a:gd name="connsiteX154" fmla="*/ 2784398 w 11598436"/>
                <a:gd name="connsiteY154" fmla="*/ 1612951 h 10562669"/>
                <a:gd name="connsiteX155" fmla="*/ 2770750 w 11598436"/>
                <a:gd name="connsiteY155" fmla="*/ 1708485 h 10562669"/>
                <a:gd name="connsiteX156" fmla="*/ 2593329 w 11598436"/>
                <a:gd name="connsiteY156" fmla="*/ 1844963 h 10562669"/>
                <a:gd name="connsiteX157" fmla="*/ 2402260 w 11598436"/>
                <a:gd name="connsiteY157" fmla="*/ 1940497 h 10562669"/>
                <a:gd name="connsiteX158" fmla="*/ 2470499 w 11598436"/>
                <a:gd name="connsiteY158" fmla="*/ 1817667 h 10562669"/>
                <a:gd name="connsiteX159" fmla="*/ 2634272 w 11598436"/>
                <a:gd name="connsiteY159" fmla="*/ 1694838 h 10562669"/>
                <a:gd name="connsiteX160" fmla="*/ 2634272 w 11598436"/>
                <a:gd name="connsiteY160" fmla="*/ 1544712 h 10562669"/>
                <a:gd name="connsiteX161" fmla="*/ 2593329 w 11598436"/>
                <a:gd name="connsiteY161" fmla="*/ 1312700 h 10562669"/>
                <a:gd name="connsiteX162" fmla="*/ 2538738 w 11598436"/>
                <a:gd name="connsiteY162" fmla="*/ 1312700 h 10562669"/>
                <a:gd name="connsiteX163" fmla="*/ 2456852 w 11598436"/>
                <a:gd name="connsiteY163" fmla="*/ 1421882 h 10562669"/>
                <a:gd name="connsiteX164" fmla="*/ 2361317 w 11598436"/>
                <a:gd name="connsiteY164" fmla="*/ 1490121 h 10562669"/>
                <a:gd name="connsiteX165" fmla="*/ 2456852 w 11598436"/>
                <a:gd name="connsiteY165" fmla="*/ 1585656 h 10562669"/>
                <a:gd name="connsiteX166" fmla="*/ 2320374 w 11598436"/>
                <a:gd name="connsiteY166" fmla="*/ 1722133 h 10562669"/>
                <a:gd name="connsiteX167" fmla="*/ 2156601 w 11598436"/>
                <a:gd name="connsiteY167" fmla="*/ 1735781 h 10562669"/>
                <a:gd name="connsiteX168" fmla="*/ 2074714 w 11598436"/>
                <a:gd name="connsiteY168" fmla="*/ 1804020 h 10562669"/>
                <a:gd name="connsiteX169" fmla="*/ 2033771 w 11598436"/>
                <a:gd name="connsiteY169" fmla="*/ 1913202 h 10562669"/>
                <a:gd name="connsiteX170" fmla="*/ 1924589 w 11598436"/>
                <a:gd name="connsiteY170" fmla="*/ 1872259 h 10562669"/>
                <a:gd name="connsiteX171" fmla="*/ 1774463 w 11598436"/>
                <a:gd name="connsiteY171" fmla="*/ 1913202 h 10562669"/>
                <a:gd name="connsiteX172" fmla="*/ 1624338 w 11598436"/>
                <a:gd name="connsiteY172" fmla="*/ 1913202 h 10562669"/>
                <a:gd name="connsiteX173" fmla="*/ 1556099 w 11598436"/>
                <a:gd name="connsiteY173" fmla="*/ 1831315 h 10562669"/>
                <a:gd name="connsiteX174" fmla="*/ 1419622 w 11598436"/>
                <a:gd name="connsiteY174" fmla="*/ 1722133 h 10562669"/>
                <a:gd name="connsiteX175" fmla="*/ 1337735 w 11598436"/>
                <a:gd name="connsiteY175" fmla="*/ 1776724 h 10562669"/>
                <a:gd name="connsiteX176" fmla="*/ 1255849 w 11598436"/>
                <a:gd name="connsiteY176" fmla="*/ 1612951 h 10562669"/>
                <a:gd name="connsiteX177" fmla="*/ 1092075 w 11598436"/>
                <a:gd name="connsiteY177" fmla="*/ 1612951 h 10562669"/>
                <a:gd name="connsiteX178" fmla="*/ 1119371 w 11598436"/>
                <a:gd name="connsiteY178" fmla="*/ 1694838 h 10562669"/>
                <a:gd name="connsiteX179" fmla="*/ 1078428 w 11598436"/>
                <a:gd name="connsiteY179" fmla="*/ 1790372 h 10562669"/>
                <a:gd name="connsiteX180" fmla="*/ 1051132 w 11598436"/>
                <a:gd name="connsiteY180" fmla="*/ 1844963 h 10562669"/>
                <a:gd name="connsiteX181" fmla="*/ 914655 w 11598436"/>
                <a:gd name="connsiteY181" fmla="*/ 1735781 h 10562669"/>
                <a:gd name="connsiteX182" fmla="*/ 819120 w 11598436"/>
                <a:gd name="connsiteY182" fmla="*/ 1694838 h 10562669"/>
                <a:gd name="connsiteX183" fmla="*/ 655347 w 11598436"/>
                <a:gd name="connsiteY183" fmla="*/ 1708485 h 10562669"/>
                <a:gd name="connsiteX184" fmla="*/ 628052 w 11598436"/>
                <a:gd name="connsiteY184" fmla="*/ 1817667 h 10562669"/>
                <a:gd name="connsiteX185" fmla="*/ 737234 w 11598436"/>
                <a:gd name="connsiteY185" fmla="*/ 1885906 h 10562669"/>
                <a:gd name="connsiteX186" fmla="*/ 764529 w 11598436"/>
                <a:gd name="connsiteY186" fmla="*/ 2022384 h 10562669"/>
                <a:gd name="connsiteX187" fmla="*/ 969246 w 11598436"/>
                <a:gd name="connsiteY187" fmla="*/ 2104270 h 10562669"/>
                <a:gd name="connsiteX188" fmla="*/ 928302 w 11598436"/>
                <a:gd name="connsiteY188" fmla="*/ 1954145 h 10562669"/>
                <a:gd name="connsiteX189" fmla="*/ 1010189 w 11598436"/>
                <a:gd name="connsiteY189" fmla="*/ 1967793 h 10562669"/>
                <a:gd name="connsiteX190" fmla="*/ 1078428 w 11598436"/>
                <a:gd name="connsiteY190" fmla="*/ 2076975 h 10562669"/>
                <a:gd name="connsiteX191" fmla="*/ 1160314 w 11598436"/>
                <a:gd name="connsiteY191" fmla="*/ 2336282 h 10562669"/>
                <a:gd name="connsiteX192" fmla="*/ 1269496 w 11598436"/>
                <a:gd name="connsiteY192" fmla="*/ 2295339 h 10562669"/>
                <a:gd name="connsiteX193" fmla="*/ 1228553 w 11598436"/>
                <a:gd name="connsiteY193" fmla="*/ 2104270 h 10562669"/>
                <a:gd name="connsiteX194" fmla="*/ 1324087 w 11598436"/>
                <a:gd name="connsiteY194" fmla="*/ 2131566 h 10562669"/>
                <a:gd name="connsiteX195" fmla="*/ 1515156 w 11598436"/>
                <a:gd name="connsiteY195" fmla="*/ 2254396 h 10562669"/>
                <a:gd name="connsiteX196" fmla="*/ 1583395 w 11598436"/>
                <a:gd name="connsiteY196" fmla="*/ 2349930 h 10562669"/>
                <a:gd name="connsiteX197" fmla="*/ 1597043 w 11598436"/>
                <a:gd name="connsiteY197" fmla="*/ 2363578 h 10562669"/>
                <a:gd name="connsiteX198" fmla="*/ 1747168 w 11598436"/>
                <a:gd name="connsiteY198" fmla="*/ 2268044 h 10562669"/>
                <a:gd name="connsiteX199" fmla="*/ 1651634 w 11598436"/>
                <a:gd name="connsiteY199" fmla="*/ 2568294 h 10562669"/>
                <a:gd name="connsiteX200" fmla="*/ 1883646 w 11598436"/>
                <a:gd name="connsiteY200" fmla="*/ 2336282 h 10562669"/>
                <a:gd name="connsiteX201" fmla="*/ 1883646 w 11598436"/>
                <a:gd name="connsiteY201" fmla="*/ 2199805 h 10562669"/>
                <a:gd name="connsiteX202" fmla="*/ 1951884 w 11598436"/>
                <a:gd name="connsiteY202" fmla="*/ 2268044 h 10562669"/>
                <a:gd name="connsiteX203" fmla="*/ 1897293 w 11598436"/>
                <a:gd name="connsiteY203" fmla="*/ 2459112 h 10562669"/>
                <a:gd name="connsiteX204" fmla="*/ 1692577 w 11598436"/>
                <a:gd name="connsiteY204" fmla="*/ 2622885 h 10562669"/>
                <a:gd name="connsiteX205" fmla="*/ 1692577 w 11598436"/>
                <a:gd name="connsiteY205" fmla="*/ 2691124 h 10562669"/>
                <a:gd name="connsiteX206" fmla="*/ 1897293 w 11598436"/>
                <a:gd name="connsiteY206" fmla="*/ 2581942 h 10562669"/>
                <a:gd name="connsiteX207" fmla="*/ 1842702 w 11598436"/>
                <a:gd name="connsiteY207" fmla="*/ 2745715 h 10562669"/>
                <a:gd name="connsiteX208" fmla="*/ 1965532 w 11598436"/>
                <a:gd name="connsiteY208" fmla="*/ 2677476 h 10562669"/>
                <a:gd name="connsiteX209" fmla="*/ 1979180 w 11598436"/>
                <a:gd name="connsiteY209" fmla="*/ 2786659 h 10562669"/>
                <a:gd name="connsiteX210" fmla="*/ 2115657 w 11598436"/>
                <a:gd name="connsiteY210" fmla="*/ 2786659 h 10562669"/>
                <a:gd name="connsiteX211" fmla="*/ 2265783 w 11598436"/>
                <a:gd name="connsiteY211" fmla="*/ 2991375 h 10562669"/>
                <a:gd name="connsiteX212" fmla="*/ 2320374 w 11598436"/>
                <a:gd name="connsiteY212" fmla="*/ 3155148 h 10562669"/>
                <a:gd name="connsiteX213" fmla="*/ 2197544 w 11598436"/>
                <a:gd name="connsiteY213" fmla="*/ 3277978 h 10562669"/>
                <a:gd name="connsiteX214" fmla="*/ 2156601 w 11598436"/>
                <a:gd name="connsiteY214" fmla="*/ 3373512 h 10562669"/>
                <a:gd name="connsiteX215" fmla="*/ 2265783 w 11598436"/>
                <a:gd name="connsiteY215" fmla="*/ 3414456 h 10562669"/>
                <a:gd name="connsiteX216" fmla="*/ 2388613 w 11598436"/>
                <a:gd name="connsiteY216" fmla="*/ 3373512 h 10562669"/>
                <a:gd name="connsiteX217" fmla="*/ 2415908 w 11598436"/>
                <a:gd name="connsiteY217" fmla="*/ 3482694 h 10562669"/>
                <a:gd name="connsiteX218" fmla="*/ 2538738 w 11598436"/>
                <a:gd name="connsiteY218" fmla="*/ 3482694 h 10562669"/>
                <a:gd name="connsiteX219" fmla="*/ 2634272 w 11598436"/>
                <a:gd name="connsiteY219" fmla="*/ 3578229 h 10562669"/>
                <a:gd name="connsiteX220" fmla="*/ 2743455 w 11598436"/>
                <a:gd name="connsiteY220" fmla="*/ 3632820 h 10562669"/>
                <a:gd name="connsiteX221" fmla="*/ 2798046 w 11598436"/>
                <a:gd name="connsiteY221" fmla="*/ 3605524 h 10562669"/>
                <a:gd name="connsiteX222" fmla="*/ 2729807 w 11598436"/>
                <a:gd name="connsiteY222" fmla="*/ 3550933 h 10562669"/>
                <a:gd name="connsiteX223" fmla="*/ 2552386 w 11598436"/>
                <a:gd name="connsiteY223" fmla="*/ 3346217 h 10562669"/>
                <a:gd name="connsiteX224" fmla="*/ 2320374 w 11598436"/>
                <a:gd name="connsiteY224" fmla="*/ 2895841 h 10562669"/>
                <a:gd name="connsiteX225" fmla="*/ 2170249 w 11598436"/>
                <a:gd name="connsiteY225" fmla="*/ 2636533 h 10562669"/>
                <a:gd name="connsiteX226" fmla="*/ 2074714 w 11598436"/>
                <a:gd name="connsiteY226" fmla="*/ 2459112 h 10562669"/>
                <a:gd name="connsiteX227" fmla="*/ 2047419 w 11598436"/>
                <a:gd name="connsiteY227" fmla="*/ 2295339 h 10562669"/>
                <a:gd name="connsiteX228" fmla="*/ 2047419 w 11598436"/>
                <a:gd name="connsiteY228" fmla="*/ 2186157 h 10562669"/>
                <a:gd name="connsiteX229" fmla="*/ 1992828 w 11598436"/>
                <a:gd name="connsiteY229" fmla="*/ 2131566 h 10562669"/>
                <a:gd name="connsiteX230" fmla="*/ 2088362 w 11598436"/>
                <a:gd name="connsiteY230" fmla="*/ 2063327 h 10562669"/>
                <a:gd name="connsiteX231" fmla="*/ 2129305 w 11598436"/>
                <a:gd name="connsiteY231" fmla="*/ 2213453 h 10562669"/>
                <a:gd name="connsiteX232" fmla="*/ 2211192 w 11598436"/>
                <a:gd name="connsiteY232" fmla="*/ 2431817 h 10562669"/>
                <a:gd name="connsiteX233" fmla="*/ 2306726 w 11598436"/>
                <a:gd name="connsiteY233" fmla="*/ 2732067 h 10562669"/>
                <a:gd name="connsiteX234" fmla="*/ 2702511 w 11598436"/>
                <a:gd name="connsiteY234" fmla="*/ 3359865 h 10562669"/>
                <a:gd name="connsiteX235" fmla="*/ 2948171 w 11598436"/>
                <a:gd name="connsiteY235" fmla="*/ 3550933 h 10562669"/>
                <a:gd name="connsiteX236" fmla="*/ 3152887 w 11598436"/>
                <a:gd name="connsiteY236" fmla="*/ 3550933 h 10562669"/>
                <a:gd name="connsiteX237" fmla="*/ 3248422 w 11598436"/>
                <a:gd name="connsiteY237" fmla="*/ 3359865 h 10562669"/>
                <a:gd name="connsiteX238" fmla="*/ 3384899 w 11598436"/>
                <a:gd name="connsiteY238" fmla="*/ 3237035 h 10562669"/>
                <a:gd name="connsiteX239" fmla="*/ 3453138 w 11598436"/>
                <a:gd name="connsiteY239" fmla="*/ 3264330 h 10562669"/>
                <a:gd name="connsiteX240" fmla="*/ 3398547 w 11598436"/>
                <a:gd name="connsiteY240" fmla="*/ 3414456 h 10562669"/>
                <a:gd name="connsiteX241" fmla="*/ 3548672 w 11598436"/>
                <a:gd name="connsiteY241" fmla="*/ 3455399 h 10562669"/>
                <a:gd name="connsiteX242" fmla="*/ 3780684 w 11598436"/>
                <a:gd name="connsiteY242" fmla="*/ 3332569 h 10562669"/>
                <a:gd name="connsiteX243" fmla="*/ 3999049 w 11598436"/>
                <a:gd name="connsiteY243" fmla="*/ 3305273 h 10562669"/>
                <a:gd name="connsiteX244" fmla="*/ 4190117 w 11598436"/>
                <a:gd name="connsiteY244" fmla="*/ 3359865 h 10562669"/>
                <a:gd name="connsiteX245" fmla="*/ 4340243 w 11598436"/>
                <a:gd name="connsiteY245" fmla="*/ 3373512 h 10562669"/>
                <a:gd name="connsiteX246" fmla="*/ 4435777 w 11598436"/>
                <a:gd name="connsiteY246" fmla="*/ 3400808 h 10562669"/>
                <a:gd name="connsiteX247" fmla="*/ 4435777 w 11598436"/>
                <a:gd name="connsiteY247" fmla="*/ 3509990 h 10562669"/>
                <a:gd name="connsiteX248" fmla="*/ 4353890 w 11598436"/>
                <a:gd name="connsiteY248" fmla="*/ 3673763 h 10562669"/>
                <a:gd name="connsiteX249" fmla="*/ 4326595 w 11598436"/>
                <a:gd name="connsiteY249" fmla="*/ 3564581 h 10562669"/>
                <a:gd name="connsiteX250" fmla="*/ 4162822 w 11598436"/>
                <a:gd name="connsiteY250" fmla="*/ 3619172 h 10562669"/>
                <a:gd name="connsiteX251" fmla="*/ 4108231 w 11598436"/>
                <a:gd name="connsiteY251" fmla="*/ 3728354 h 10562669"/>
                <a:gd name="connsiteX252" fmla="*/ 4108231 w 11598436"/>
                <a:gd name="connsiteY252" fmla="*/ 3864832 h 10562669"/>
                <a:gd name="connsiteX253" fmla="*/ 4149174 w 11598436"/>
                <a:gd name="connsiteY253" fmla="*/ 4083196 h 10562669"/>
                <a:gd name="connsiteX254" fmla="*/ 3958105 w 11598436"/>
                <a:gd name="connsiteY254" fmla="*/ 4096844 h 10562669"/>
                <a:gd name="connsiteX255" fmla="*/ 3821628 w 11598436"/>
                <a:gd name="connsiteY255" fmla="*/ 4151435 h 10562669"/>
                <a:gd name="connsiteX256" fmla="*/ 3548672 w 11598436"/>
                <a:gd name="connsiteY256" fmla="*/ 4124139 h 10562669"/>
                <a:gd name="connsiteX257" fmla="*/ 3275717 w 11598436"/>
                <a:gd name="connsiteY257" fmla="*/ 4137787 h 10562669"/>
                <a:gd name="connsiteX258" fmla="*/ 3207478 w 11598436"/>
                <a:gd name="connsiteY258" fmla="*/ 4042253 h 10562669"/>
                <a:gd name="connsiteX259" fmla="*/ 2961819 w 11598436"/>
                <a:gd name="connsiteY259" fmla="*/ 3878479 h 10562669"/>
                <a:gd name="connsiteX260" fmla="*/ 2716159 w 11598436"/>
                <a:gd name="connsiteY260" fmla="*/ 3946718 h 10562669"/>
                <a:gd name="connsiteX261" fmla="*/ 2716159 w 11598436"/>
                <a:gd name="connsiteY261" fmla="*/ 4096844 h 10562669"/>
                <a:gd name="connsiteX262" fmla="*/ 2620625 w 11598436"/>
                <a:gd name="connsiteY262" fmla="*/ 4246969 h 10562669"/>
                <a:gd name="connsiteX263" fmla="*/ 2525090 w 11598436"/>
                <a:gd name="connsiteY263" fmla="*/ 4178730 h 10562669"/>
                <a:gd name="connsiteX264" fmla="*/ 2402260 w 11598436"/>
                <a:gd name="connsiteY264" fmla="*/ 4274265 h 10562669"/>
                <a:gd name="connsiteX265" fmla="*/ 2347669 w 11598436"/>
                <a:gd name="connsiteY265" fmla="*/ 4369799 h 10562669"/>
                <a:gd name="connsiteX266" fmla="*/ 2238487 w 11598436"/>
                <a:gd name="connsiteY266" fmla="*/ 4438038 h 10562669"/>
                <a:gd name="connsiteX267" fmla="*/ 2088362 w 11598436"/>
                <a:gd name="connsiteY267" fmla="*/ 4356151 h 10562669"/>
                <a:gd name="connsiteX268" fmla="*/ 1910941 w 11598436"/>
                <a:gd name="connsiteY268" fmla="*/ 4424390 h 10562669"/>
                <a:gd name="connsiteX269" fmla="*/ 1474213 w 11598436"/>
                <a:gd name="connsiteY269" fmla="*/ 4547220 h 10562669"/>
                <a:gd name="connsiteX270" fmla="*/ 1351383 w 11598436"/>
                <a:gd name="connsiteY270" fmla="*/ 4642754 h 10562669"/>
                <a:gd name="connsiteX271" fmla="*/ 1269496 w 11598436"/>
                <a:gd name="connsiteY271" fmla="*/ 4874766 h 10562669"/>
                <a:gd name="connsiteX272" fmla="*/ 1119371 w 11598436"/>
                <a:gd name="connsiteY272" fmla="*/ 4970300 h 10562669"/>
                <a:gd name="connsiteX273" fmla="*/ 1105723 w 11598436"/>
                <a:gd name="connsiteY273" fmla="*/ 5065835 h 10562669"/>
                <a:gd name="connsiteX274" fmla="*/ 982893 w 11598436"/>
                <a:gd name="connsiteY274" fmla="*/ 4997596 h 10562669"/>
                <a:gd name="connsiteX275" fmla="*/ 887359 w 11598436"/>
                <a:gd name="connsiteY275" fmla="*/ 5065835 h 10562669"/>
                <a:gd name="connsiteX276" fmla="*/ 778177 w 11598436"/>
                <a:gd name="connsiteY276" fmla="*/ 5202312 h 10562669"/>
                <a:gd name="connsiteX277" fmla="*/ 628052 w 11598436"/>
                <a:gd name="connsiteY277" fmla="*/ 5147721 h 10562669"/>
                <a:gd name="connsiteX278" fmla="*/ 450631 w 11598436"/>
                <a:gd name="connsiteY278" fmla="*/ 5120426 h 10562669"/>
                <a:gd name="connsiteX279" fmla="*/ 273210 w 11598436"/>
                <a:gd name="connsiteY279" fmla="*/ 5011244 h 10562669"/>
                <a:gd name="connsiteX280" fmla="*/ 177675 w 11598436"/>
                <a:gd name="connsiteY280" fmla="*/ 4929357 h 10562669"/>
                <a:gd name="connsiteX281" fmla="*/ 82141 w 11598436"/>
                <a:gd name="connsiteY281" fmla="*/ 4929357 h 10562669"/>
                <a:gd name="connsiteX282" fmla="*/ 41198 w 11598436"/>
                <a:gd name="connsiteY282" fmla="*/ 4943005 h 10562669"/>
                <a:gd name="connsiteX283" fmla="*/ 27550 w 11598436"/>
                <a:gd name="connsiteY283" fmla="*/ 4956653 h 10562669"/>
                <a:gd name="connsiteX284" fmla="*/ 27550 w 11598436"/>
                <a:gd name="connsiteY284" fmla="*/ 5229608 h 10562669"/>
                <a:gd name="connsiteX285" fmla="*/ 27550 w 11598436"/>
                <a:gd name="connsiteY285" fmla="*/ 7072056 h 10562669"/>
                <a:gd name="connsiteX286" fmla="*/ 27550 w 11598436"/>
                <a:gd name="connsiteY286" fmla="*/ 7740796 h 10562669"/>
                <a:gd name="connsiteX287" fmla="*/ 255 w 11598436"/>
                <a:gd name="connsiteY287" fmla="*/ 9119220 h 10562669"/>
                <a:gd name="connsiteX288" fmla="*/ 13902 w 11598436"/>
                <a:gd name="connsiteY288" fmla="*/ 9610539 h 10562669"/>
                <a:gd name="connsiteX289" fmla="*/ 13902 w 11598436"/>
                <a:gd name="connsiteY289" fmla="*/ 9733369 h 10562669"/>
                <a:gd name="connsiteX290" fmla="*/ 17281 w 11598436"/>
                <a:gd name="connsiteY290" fmla="*/ 10500503 h 10562669"/>
                <a:gd name="connsiteX291" fmla="*/ 566052 w 11598436"/>
                <a:gd name="connsiteY291" fmla="*/ 10522080 h 10562669"/>
                <a:gd name="connsiteX292" fmla="*/ 1694266 w 11598436"/>
                <a:gd name="connsiteY292" fmla="*/ 10502063 h 10562669"/>
                <a:gd name="connsiteX293" fmla="*/ 5172755 w 11598436"/>
                <a:gd name="connsiteY293" fmla="*/ 10500503 h 10562669"/>
                <a:gd name="connsiteX294" fmla="*/ 7083443 w 11598436"/>
                <a:gd name="connsiteY294" fmla="*/ 9637835 h 10562669"/>
                <a:gd name="connsiteX295" fmla="*/ 10126893 w 11598436"/>
                <a:gd name="connsiteY295" fmla="*/ 9610539 h 10562669"/>
                <a:gd name="connsiteX296" fmla="*/ 11103292 w 11598436"/>
                <a:gd name="connsiteY296" fmla="*/ 10500503 h 10562669"/>
                <a:gd name="connsiteX297" fmla="*/ 11547429 w 11598436"/>
                <a:gd name="connsiteY297" fmla="*/ 10483086 h 10562669"/>
                <a:gd name="connsiteX298" fmla="*/ 11590973 w 11598436"/>
                <a:gd name="connsiteY298" fmla="*/ 10152161 h 10562669"/>
                <a:gd name="connsiteX299" fmla="*/ 11530012 w 11598436"/>
                <a:gd name="connsiteY299" fmla="*/ 9882195 h 10562669"/>
                <a:gd name="connsiteX300" fmla="*/ 11516495 w 11598436"/>
                <a:gd name="connsiteY300" fmla="*/ 9713873 h 10562669"/>
                <a:gd name="connsiteX301" fmla="*/ 11423431 w 11598436"/>
                <a:gd name="connsiteY301" fmla="*/ 9583244 h 10562669"/>
                <a:gd name="connsiteX302" fmla="*/ 11382487 w 11598436"/>
                <a:gd name="connsiteY302" fmla="*/ 9378527 h 10562669"/>
                <a:gd name="connsiteX303" fmla="*/ 11396135 w 11598436"/>
                <a:gd name="connsiteY303" fmla="*/ 9269345 h 10562669"/>
                <a:gd name="connsiteX304" fmla="*/ 11273305 w 11598436"/>
                <a:gd name="connsiteY304" fmla="*/ 9105572 h 10562669"/>
                <a:gd name="connsiteX305" fmla="*/ 11205066 w 11598436"/>
                <a:gd name="connsiteY305" fmla="*/ 8887208 h 10562669"/>
                <a:gd name="connsiteX306" fmla="*/ 11164123 w 11598436"/>
                <a:gd name="connsiteY306" fmla="*/ 8723435 h 10562669"/>
                <a:gd name="connsiteX307" fmla="*/ 10973055 w 11598436"/>
                <a:gd name="connsiteY307" fmla="*/ 8505070 h 10562669"/>
                <a:gd name="connsiteX308" fmla="*/ 10713747 w 11598436"/>
                <a:gd name="connsiteY308" fmla="*/ 8450479 h 10562669"/>
                <a:gd name="connsiteX309" fmla="*/ 10604565 w 11598436"/>
                <a:gd name="connsiteY309" fmla="*/ 8286706 h 10562669"/>
                <a:gd name="connsiteX310" fmla="*/ 10427144 w 11598436"/>
                <a:gd name="connsiteY310" fmla="*/ 8109285 h 10562669"/>
                <a:gd name="connsiteX311" fmla="*/ 10304314 w 11598436"/>
                <a:gd name="connsiteY311" fmla="*/ 8041047 h 10562669"/>
                <a:gd name="connsiteX312" fmla="*/ 10154189 w 11598436"/>
                <a:gd name="connsiteY312" fmla="*/ 7945512 h 10562669"/>
                <a:gd name="connsiteX313" fmla="*/ 9853938 w 11598436"/>
                <a:gd name="connsiteY313" fmla="*/ 7918217 h 10562669"/>
                <a:gd name="connsiteX314" fmla="*/ 9649222 w 11598436"/>
                <a:gd name="connsiteY314" fmla="*/ 7809035 h 10562669"/>
                <a:gd name="connsiteX315" fmla="*/ 9389914 w 11598436"/>
                <a:gd name="connsiteY315" fmla="*/ 7713500 h 10562669"/>
                <a:gd name="connsiteX316" fmla="*/ 9321675 w 11598436"/>
                <a:gd name="connsiteY316" fmla="*/ 7549727 h 10562669"/>
                <a:gd name="connsiteX317" fmla="*/ 9198846 w 11598436"/>
                <a:gd name="connsiteY317" fmla="*/ 7413250 h 10562669"/>
                <a:gd name="connsiteX318" fmla="*/ 8871299 w 11598436"/>
                <a:gd name="connsiteY318" fmla="*/ 7263124 h 10562669"/>
                <a:gd name="connsiteX319" fmla="*/ 8571049 w 11598436"/>
                <a:gd name="connsiteY319" fmla="*/ 7003817 h 10562669"/>
                <a:gd name="connsiteX320" fmla="*/ 8107025 w 11598436"/>
                <a:gd name="connsiteY320" fmla="*/ 6485202 h 10562669"/>
                <a:gd name="connsiteX321" fmla="*/ 7629353 w 11598436"/>
                <a:gd name="connsiteY321" fmla="*/ 6007530 h 10562669"/>
                <a:gd name="connsiteX0" fmla="*/ 7629353 w 11598436"/>
                <a:gd name="connsiteY0" fmla="*/ 6007530 h 10522083"/>
                <a:gd name="connsiteX1" fmla="*/ 7479228 w 11598436"/>
                <a:gd name="connsiteY1" fmla="*/ 5830109 h 10522083"/>
                <a:gd name="connsiteX2" fmla="*/ 7329102 w 11598436"/>
                <a:gd name="connsiteY2" fmla="*/ 5761870 h 10522083"/>
                <a:gd name="connsiteX3" fmla="*/ 7165329 w 11598436"/>
                <a:gd name="connsiteY3" fmla="*/ 5611745 h 10522083"/>
                <a:gd name="connsiteX4" fmla="*/ 6987908 w 11598436"/>
                <a:gd name="connsiteY4" fmla="*/ 5502563 h 10522083"/>
                <a:gd name="connsiteX5" fmla="*/ 6728601 w 11598436"/>
                <a:gd name="connsiteY5" fmla="*/ 5475267 h 10522083"/>
                <a:gd name="connsiteX6" fmla="*/ 6510237 w 11598436"/>
                <a:gd name="connsiteY6" fmla="*/ 5379733 h 10522083"/>
                <a:gd name="connsiteX7" fmla="*/ 6332816 w 11598436"/>
                <a:gd name="connsiteY7" fmla="*/ 5175017 h 10522083"/>
                <a:gd name="connsiteX8" fmla="*/ 6114452 w 11598436"/>
                <a:gd name="connsiteY8" fmla="*/ 5038539 h 10522083"/>
                <a:gd name="connsiteX9" fmla="*/ 6073508 w 11598436"/>
                <a:gd name="connsiteY9" fmla="*/ 4915709 h 10522083"/>
                <a:gd name="connsiteX10" fmla="*/ 5977974 w 11598436"/>
                <a:gd name="connsiteY10" fmla="*/ 4820175 h 10522083"/>
                <a:gd name="connsiteX11" fmla="*/ 5841496 w 11598436"/>
                <a:gd name="connsiteY11" fmla="*/ 4943005 h 10522083"/>
                <a:gd name="connsiteX12" fmla="*/ 5595837 w 11598436"/>
                <a:gd name="connsiteY12" fmla="*/ 4874766 h 10522083"/>
                <a:gd name="connsiteX13" fmla="*/ 5418416 w 11598436"/>
                <a:gd name="connsiteY13" fmla="*/ 4861118 h 10522083"/>
                <a:gd name="connsiteX14" fmla="*/ 5336529 w 11598436"/>
                <a:gd name="connsiteY14" fmla="*/ 4670050 h 10522083"/>
                <a:gd name="connsiteX15" fmla="*/ 5240995 w 11598436"/>
                <a:gd name="connsiteY15" fmla="*/ 4506276 h 10522083"/>
                <a:gd name="connsiteX16" fmla="*/ 5240995 w 11598436"/>
                <a:gd name="connsiteY16" fmla="*/ 4369799 h 10522083"/>
                <a:gd name="connsiteX17" fmla="*/ 5118165 w 11598436"/>
                <a:gd name="connsiteY17" fmla="*/ 4233321 h 10522083"/>
                <a:gd name="connsiteX18" fmla="*/ 4899801 w 11598436"/>
                <a:gd name="connsiteY18" fmla="*/ 4151435 h 10522083"/>
                <a:gd name="connsiteX19" fmla="*/ 4708732 w 11598436"/>
                <a:gd name="connsiteY19" fmla="*/ 4083196 h 10522083"/>
                <a:gd name="connsiteX20" fmla="*/ 4463072 w 11598436"/>
                <a:gd name="connsiteY20" fmla="*/ 4083196 h 10522083"/>
                <a:gd name="connsiteX21" fmla="*/ 4367538 w 11598436"/>
                <a:gd name="connsiteY21" fmla="*/ 3919423 h 10522083"/>
                <a:gd name="connsiteX22" fmla="*/ 4381186 w 11598436"/>
                <a:gd name="connsiteY22" fmla="*/ 3823888 h 10522083"/>
                <a:gd name="connsiteX23" fmla="*/ 4599550 w 11598436"/>
                <a:gd name="connsiteY23" fmla="*/ 3782945 h 10522083"/>
                <a:gd name="connsiteX24" fmla="*/ 4776971 w 11598436"/>
                <a:gd name="connsiteY24" fmla="*/ 3769297 h 10522083"/>
                <a:gd name="connsiteX25" fmla="*/ 4831562 w 11598436"/>
                <a:gd name="connsiteY25" fmla="*/ 3714706 h 10522083"/>
                <a:gd name="connsiteX26" fmla="*/ 4736028 w 11598436"/>
                <a:gd name="connsiteY26" fmla="*/ 3673763 h 10522083"/>
                <a:gd name="connsiteX27" fmla="*/ 4654141 w 11598436"/>
                <a:gd name="connsiteY27" fmla="*/ 3632820 h 10522083"/>
                <a:gd name="connsiteX28" fmla="*/ 4654141 w 11598436"/>
                <a:gd name="connsiteY28" fmla="*/ 3550933 h 10522083"/>
                <a:gd name="connsiteX29" fmla="*/ 4558607 w 11598436"/>
                <a:gd name="connsiteY29" fmla="*/ 3578229 h 10522083"/>
                <a:gd name="connsiteX30" fmla="*/ 4517663 w 11598436"/>
                <a:gd name="connsiteY30" fmla="*/ 3509990 h 10522083"/>
                <a:gd name="connsiteX31" fmla="*/ 4626846 w 11598436"/>
                <a:gd name="connsiteY31" fmla="*/ 3359865 h 10522083"/>
                <a:gd name="connsiteX32" fmla="*/ 4776971 w 11598436"/>
                <a:gd name="connsiteY32" fmla="*/ 3469047 h 10522083"/>
                <a:gd name="connsiteX33" fmla="*/ 4927096 w 11598436"/>
                <a:gd name="connsiteY33" fmla="*/ 3496342 h 10522083"/>
                <a:gd name="connsiteX34" fmla="*/ 5022631 w 11598436"/>
                <a:gd name="connsiteY34" fmla="*/ 3537285 h 10522083"/>
                <a:gd name="connsiteX35" fmla="*/ 5104517 w 11598436"/>
                <a:gd name="connsiteY35" fmla="*/ 3564581 h 10522083"/>
                <a:gd name="connsiteX36" fmla="*/ 5090869 w 11598436"/>
                <a:gd name="connsiteY36" fmla="*/ 3769297 h 10522083"/>
                <a:gd name="connsiteX37" fmla="*/ 5309234 w 11598436"/>
                <a:gd name="connsiteY37" fmla="*/ 3796593 h 10522083"/>
                <a:gd name="connsiteX38" fmla="*/ 5336529 w 11598436"/>
                <a:gd name="connsiteY38" fmla="*/ 3714706 h 10522083"/>
                <a:gd name="connsiteX39" fmla="*/ 5213699 w 11598436"/>
                <a:gd name="connsiteY39" fmla="*/ 3632820 h 10522083"/>
                <a:gd name="connsiteX40" fmla="*/ 5254643 w 11598436"/>
                <a:gd name="connsiteY40" fmla="*/ 3591876 h 10522083"/>
                <a:gd name="connsiteX41" fmla="*/ 5418416 w 11598436"/>
                <a:gd name="connsiteY41" fmla="*/ 3605524 h 10522083"/>
                <a:gd name="connsiteX42" fmla="*/ 5582189 w 11598436"/>
                <a:gd name="connsiteY42" fmla="*/ 3578229 h 10522083"/>
                <a:gd name="connsiteX43" fmla="*/ 5786905 w 11598436"/>
                <a:gd name="connsiteY43" fmla="*/ 3591876 h 10522083"/>
                <a:gd name="connsiteX44" fmla="*/ 5691371 w 11598436"/>
                <a:gd name="connsiteY44" fmla="*/ 3373512 h 10522083"/>
                <a:gd name="connsiteX45" fmla="*/ 5677723 w 11598436"/>
                <a:gd name="connsiteY45" fmla="*/ 3155148 h 10522083"/>
                <a:gd name="connsiteX46" fmla="*/ 5718666 w 11598436"/>
                <a:gd name="connsiteY46" fmla="*/ 3032318 h 10522083"/>
                <a:gd name="connsiteX47" fmla="*/ 5800553 w 11598436"/>
                <a:gd name="connsiteY47" fmla="*/ 3196091 h 10522083"/>
                <a:gd name="connsiteX48" fmla="*/ 5841496 w 11598436"/>
                <a:gd name="connsiteY48" fmla="*/ 3018670 h 10522083"/>
                <a:gd name="connsiteX49" fmla="*/ 6018917 w 11598436"/>
                <a:gd name="connsiteY49" fmla="*/ 2936784 h 10522083"/>
                <a:gd name="connsiteX50" fmla="*/ 6114452 w 11598436"/>
                <a:gd name="connsiteY50" fmla="*/ 2622885 h 10522083"/>
                <a:gd name="connsiteX51" fmla="*/ 6073508 w 11598436"/>
                <a:gd name="connsiteY51" fmla="*/ 2363578 h 10522083"/>
                <a:gd name="connsiteX52" fmla="*/ 6264577 w 11598436"/>
                <a:gd name="connsiteY52" fmla="*/ 2172509 h 10522083"/>
                <a:gd name="connsiteX53" fmla="*/ 6305520 w 11598436"/>
                <a:gd name="connsiteY53" fmla="*/ 2349930 h 10522083"/>
                <a:gd name="connsiteX54" fmla="*/ 6305520 w 11598436"/>
                <a:gd name="connsiteY54" fmla="*/ 2513703 h 10522083"/>
                <a:gd name="connsiteX55" fmla="*/ 6291872 w 11598436"/>
                <a:gd name="connsiteY55" fmla="*/ 2691124 h 10522083"/>
                <a:gd name="connsiteX56" fmla="*/ 6414702 w 11598436"/>
                <a:gd name="connsiteY56" fmla="*/ 2813954 h 10522083"/>
                <a:gd name="connsiteX57" fmla="*/ 6523884 w 11598436"/>
                <a:gd name="connsiteY57" fmla="*/ 2909488 h 10522083"/>
                <a:gd name="connsiteX58" fmla="*/ 6510237 w 11598436"/>
                <a:gd name="connsiteY58" fmla="*/ 2732067 h 10522083"/>
                <a:gd name="connsiteX59" fmla="*/ 6660362 w 11598436"/>
                <a:gd name="connsiteY59" fmla="*/ 2813954 h 10522083"/>
                <a:gd name="connsiteX60" fmla="*/ 6510237 w 11598436"/>
                <a:gd name="connsiteY60" fmla="*/ 2581942 h 10522083"/>
                <a:gd name="connsiteX61" fmla="*/ 6387407 w 11598436"/>
                <a:gd name="connsiteY61" fmla="*/ 2609238 h 10522083"/>
                <a:gd name="connsiteX62" fmla="*/ 6401055 w 11598436"/>
                <a:gd name="connsiteY62" fmla="*/ 2486408 h 10522083"/>
                <a:gd name="connsiteX63" fmla="*/ 6605771 w 11598436"/>
                <a:gd name="connsiteY63" fmla="*/ 2513703 h 10522083"/>
                <a:gd name="connsiteX64" fmla="*/ 6455646 w 11598436"/>
                <a:gd name="connsiteY64" fmla="*/ 2363578 h 10522083"/>
                <a:gd name="connsiteX65" fmla="*/ 6469293 w 11598436"/>
                <a:gd name="connsiteY65" fmla="*/ 2145214 h 10522083"/>
                <a:gd name="connsiteX66" fmla="*/ 6564828 w 11598436"/>
                <a:gd name="connsiteY66" fmla="*/ 1995088 h 10522083"/>
                <a:gd name="connsiteX67" fmla="*/ 6728601 w 11598436"/>
                <a:gd name="connsiteY67" fmla="*/ 2213453 h 10522083"/>
                <a:gd name="connsiteX68" fmla="*/ 6919669 w 11598436"/>
                <a:gd name="connsiteY68" fmla="*/ 2268044 h 10522083"/>
                <a:gd name="connsiteX69" fmla="*/ 7042499 w 11598436"/>
                <a:gd name="connsiteY69" fmla="*/ 2281691 h 10522083"/>
                <a:gd name="connsiteX70" fmla="*/ 6960613 w 11598436"/>
                <a:gd name="connsiteY70" fmla="*/ 2131566 h 10522083"/>
                <a:gd name="connsiteX71" fmla="*/ 6728601 w 11598436"/>
                <a:gd name="connsiteY71" fmla="*/ 2036032 h 10522083"/>
                <a:gd name="connsiteX72" fmla="*/ 6605771 w 11598436"/>
                <a:gd name="connsiteY72" fmla="*/ 1858611 h 10522083"/>
                <a:gd name="connsiteX73" fmla="*/ 6360111 w 11598436"/>
                <a:gd name="connsiteY73" fmla="*/ 1681190 h 10522083"/>
                <a:gd name="connsiteX74" fmla="*/ 6237281 w 11598436"/>
                <a:gd name="connsiteY74" fmla="*/ 1763076 h 10522083"/>
                <a:gd name="connsiteX75" fmla="*/ 6059860 w 11598436"/>
                <a:gd name="connsiteY75" fmla="*/ 1599303 h 10522083"/>
                <a:gd name="connsiteX76" fmla="*/ 5991622 w 11598436"/>
                <a:gd name="connsiteY76" fmla="*/ 1394587 h 10522083"/>
                <a:gd name="connsiteX77" fmla="*/ 5868792 w 11598436"/>
                <a:gd name="connsiteY77" fmla="*/ 1203518 h 10522083"/>
                <a:gd name="connsiteX78" fmla="*/ 5841496 w 11598436"/>
                <a:gd name="connsiteY78" fmla="*/ 1094336 h 10522083"/>
                <a:gd name="connsiteX79" fmla="*/ 5950678 w 11598436"/>
                <a:gd name="connsiteY79" fmla="*/ 1094336 h 10522083"/>
                <a:gd name="connsiteX80" fmla="*/ 6169043 w 11598436"/>
                <a:gd name="connsiteY80" fmla="*/ 1176223 h 10522083"/>
                <a:gd name="connsiteX81" fmla="*/ 6387407 w 11598436"/>
                <a:gd name="connsiteY81" fmla="*/ 1107984 h 10522083"/>
                <a:gd name="connsiteX82" fmla="*/ 6537532 w 11598436"/>
                <a:gd name="connsiteY82" fmla="*/ 971506 h 10522083"/>
                <a:gd name="connsiteX83" fmla="*/ 6619419 w 11598436"/>
                <a:gd name="connsiteY83" fmla="*/ 916915 h 10522083"/>
                <a:gd name="connsiteX84" fmla="*/ 6646714 w 11598436"/>
                <a:gd name="connsiteY84" fmla="*/ 998802 h 10522083"/>
                <a:gd name="connsiteX85" fmla="*/ 6605771 w 11598436"/>
                <a:gd name="connsiteY85" fmla="*/ 1094336 h 10522083"/>
                <a:gd name="connsiteX86" fmla="*/ 6769544 w 11598436"/>
                <a:gd name="connsiteY86" fmla="*/ 1217166 h 10522083"/>
                <a:gd name="connsiteX87" fmla="*/ 6919669 w 11598436"/>
                <a:gd name="connsiteY87" fmla="*/ 1148927 h 10522083"/>
                <a:gd name="connsiteX88" fmla="*/ 7056147 w 11598436"/>
                <a:gd name="connsiteY88" fmla="*/ 1135279 h 10522083"/>
                <a:gd name="connsiteX89" fmla="*/ 7069795 w 11598436"/>
                <a:gd name="connsiteY89" fmla="*/ 957859 h 10522083"/>
                <a:gd name="connsiteX90" fmla="*/ 6919669 w 11598436"/>
                <a:gd name="connsiteY90" fmla="*/ 957859 h 10522083"/>
                <a:gd name="connsiteX91" fmla="*/ 6769544 w 11598436"/>
                <a:gd name="connsiteY91" fmla="*/ 1012450 h 10522083"/>
                <a:gd name="connsiteX92" fmla="*/ 6769544 w 11598436"/>
                <a:gd name="connsiteY92" fmla="*/ 835029 h 10522083"/>
                <a:gd name="connsiteX93" fmla="*/ 6946965 w 11598436"/>
                <a:gd name="connsiteY93" fmla="*/ 739494 h 10522083"/>
                <a:gd name="connsiteX94" fmla="*/ 7288159 w 11598436"/>
                <a:gd name="connsiteY94" fmla="*/ 684903 h 10522083"/>
                <a:gd name="connsiteX95" fmla="*/ 7465580 w 11598436"/>
                <a:gd name="connsiteY95" fmla="*/ 521130 h 10522083"/>
                <a:gd name="connsiteX96" fmla="*/ 7602057 w 11598436"/>
                <a:gd name="connsiteY96" fmla="*/ 425596 h 10522083"/>
                <a:gd name="connsiteX97" fmla="*/ 7820422 w 11598436"/>
                <a:gd name="connsiteY97" fmla="*/ 425596 h 10522083"/>
                <a:gd name="connsiteX98" fmla="*/ 7943252 w 11598436"/>
                <a:gd name="connsiteY98" fmla="*/ 289118 h 10522083"/>
                <a:gd name="connsiteX99" fmla="*/ 8161616 w 11598436"/>
                <a:gd name="connsiteY99" fmla="*/ 234527 h 10522083"/>
                <a:gd name="connsiteX100" fmla="*/ 7970547 w 11598436"/>
                <a:gd name="connsiteY100" fmla="*/ 138993 h 10522083"/>
                <a:gd name="connsiteX101" fmla="*/ 7834069 w 11598436"/>
                <a:gd name="connsiteY101" fmla="*/ 43459 h 10522083"/>
                <a:gd name="connsiteX102" fmla="*/ 7397341 w 11598436"/>
                <a:gd name="connsiteY102" fmla="*/ 2515 h 10522083"/>
                <a:gd name="connsiteX103" fmla="*/ 7410989 w 11598436"/>
                <a:gd name="connsiteY103" fmla="*/ 111697 h 10522083"/>
                <a:gd name="connsiteX104" fmla="*/ 7288159 w 11598436"/>
                <a:gd name="connsiteY104" fmla="*/ 152641 h 10522083"/>
                <a:gd name="connsiteX105" fmla="*/ 7110738 w 11598436"/>
                <a:gd name="connsiteY105" fmla="*/ 207232 h 10522083"/>
                <a:gd name="connsiteX106" fmla="*/ 6919669 w 11598436"/>
                <a:gd name="connsiteY106" fmla="*/ 248175 h 10522083"/>
                <a:gd name="connsiteX107" fmla="*/ 6919669 w 11598436"/>
                <a:gd name="connsiteY107" fmla="*/ 152641 h 10522083"/>
                <a:gd name="connsiteX108" fmla="*/ 7028852 w 11598436"/>
                <a:gd name="connsiteY108" fmla="*/ 84402 h 10522083"/>
                <a:gd name="connsiteX109" fmla="*/ 7028852 w 11598436"/>
                <a:gd name="connsiteY109" fmla="*/ 29811 h 10522083"/>
                <a:gd name="connsiteX110" fmla="*/ 6851431 w 11598436"/>
                <a:gd name="connsiteY110" fmla="*/ 98050 h 10522083"/>
                <a:gd name="connsiteX111" fmla="*/ 6810487 w 11598436"/>
                <a:gd name="connsiteY111" fmla="*/ 166288 h 10522083"/>
                <a:gd name="connsiteX112" fmla="*/ 6796840 w 11598436"/>
                <a:gd name="connsiteY112" fmla="*/ 261823 h 10522083"/>
                <a:gd name="connsiteX113" fmla="*/ 6701305 w 11598436"/>
                <a:gd name="connsiteY113" fmla="*/ 248175 h 10522083"/>
                <a:gd name="connsiteX114" fmla="*/ 6605771 w 11598436"/>
                <a:gd name="connsiteY114" fmla="*/ 248175 h 10522083"/>
                <a:gd name="connsiteX115" fmla="*/ 6455646 w 11598436"/>
                <a:gd name="connsiteY115" fmla="*/ 357357 h 10522083"/>
                <a:gd name="connsiteX116" fmla="*/ 6428350 w 11598436"/>
                <a:gd name="connsiteY116" fmla="*/ 357357 h 10522083"/>
                <a:gd name="connsiteX117" fmla="*/ 6373759 w 11598436"/>
                <a:gd name="connsiteY117" fmla="*/ 302766 h 10522083"/>
                <a:gd name="connsiteX118" fmla="*/ 6169043 w 11598436"/>
                <a:gd name="connsiteY118" fmla="*/ 330062 h 10522083"/>
                <a:gd name="connsiteX119" fmla="*/ 5977974 w 11598436"/>
                <a:gd name="connsiteY119" fmla="*/ 330062 h 10522083"/>
                <a:gd name="connsiteX120" fmla="*/ 5923383 w 11598436"/>
                <a:gd name="connsiteY120" fmla="*/ 371005 h 10522083"/>
                <a:gd name="connsiteX121" fmla="*/ 5650428 w 11598436"/>
                <a:gd name="connsiteY121" fmla="*/ 316414 h 10522083"/>
                <a:gd name="connsiteX122" fmla="*/ 5445711 w 11598436"/>
                <a:gd name="connsiteY122" fmla="*/ 493835 h 10522083"/>
                <a:gd name="connsiteX123" fmla="*/ 5432063 w 11598436"/>
                <a:gd name="connsiteY123" fmla="*/ 657608 h 10522083"/>
                <a:gd name="connsiteX124" fmla="*/ 5295586 w 11598436"/>
                <a:gd name="connsiteY124" fmla="*/ 712199 h 10522083"/>
                <a:gd name="connsiteX125" fmla="*/ 5281938 w 11598436"/>
                <a:gd name="connsiteY125" fmla="*/ 603017 h 10522083"/>
                <a:gd name="connsiteX126" fmla="*/ 5063574 w 11598436"/>
                <a:gd name="connsiteY126" fmla="*/ 725847 h 10522083"/>
                <a:gd name="connsiteX127" fmla="*/ 4940744 w 11598436"/>
                <a:gd name="connsiteY127" fmla="*/ 794085 h 10522083"/>
                <a:gd name="connsiteX128" fmla="*/ 4790619 w 11598436"/>
                <a:gd name="connsiteY128" fmla="*/ 794085 h 10522083"/>
                <a:gd name="connsiteX129" fmla="*/ 4790619 w 11598436"/>
                <a:gd name="connsiteY129" fmla="*/ 944211 h 10522083"/>
                <a:gd name="connsiteX130" fmla="*/ 4722380 w 11598436"/>
                <a:gd name="connsiteY130" fmla="*/ 1094336 h 10522083"/>
                <a:gd name="connsiteX131" fmla="*/ 4626846 w 11598436"/>
                <a:gd name="connsiteY131" fmla="*/ 1176223 h 10522083"/>
                <a:gd name="connsiteX132" fmla="*/ 4599550 w 11598436"/>
                <a:gd name="connsiteY132" fmla="*/ 1107984 h 10522083"/>
                <a:gd name="connsiteX133" fmla="*/ 4681437 w 11598436"/>
                <a:gd name="connsiteY133" fmla="*/ 998802 h 10522083"/>
                <a:gd name="connsiteX134" fmla="*/ 4585902 w 11598436"/>
                <a:gd name="connsiteY134" fmla="*/ 944211 h 10522083"/>
                <a:gd name="connsiteX135" fmla="*/ 4531311 w 11598436"/>
                <a:gd name="connsiteY135" fmla="*/ 848676 h 10522083"/>
                <a:gd name="connsiteX136" fmla="*/ 4381186 w 11598436"/>
                <a:gd name="connsiteY136" fmla="*/ 957859 h 10522083"/>
                <a:gd name="connsiteX137" fmla="*/ 4244708 w 11598436"/>
                <a:gd name="connsiteY137" fmla="*/ 957859 h 10522083"/>
                <a:gd name="connsiteX138" fmla="*/ 4135526 w 11598436"/>
                <a:gd name="connsiteY138" fmla="*/ 1053393 h 10522083"/>
                <a:gd name="connsiteX139" fmla="*/ 4039992 w 11598436"/>
                <a:gd name="connsiteY139" fmla="*/ 1148927 h 10522083"/>
                <a:gd name="connsiteX140" fmla="*/ 3971753 w 11598436"/>
                <a:gd name="connsiteY140" fmla="*/ 1203518 h 10522083"/>
                <a:gd name="connsiteX141" fmla="*/ 3958105 w 11598436"/>
                <a:gd name="connsiteY141" fmla="*/ 1094336 h 10522083"/>
                <a:gd name="connsiteX142" fmla="*/ 3794332 w 11598436"/>
                <a:gd name="connsiteY142" fmla="*/ 1107984 h 10522083"/>
                <a:gd name="connsiteX143" fmla="*/ 3589616 w 11598436"/>
                <a:gd name="connsiteY143" fmla="*/ 1107984 h 10522083"/>
                <a:gd name="connsiteX144" fmla="*/ 3357604 w 11598436"/>
                <a:gd name="connsiteY144" fmla="*/ 1121632 h 10522083"/>
                <a:gd name="connsiteX145" fmla="*/ 3180183 w 11598436"/>
                <a:gd name="connsiteY145" fmla="*/ 1203518 h 10522083"/>
                <a:gd name="connsiteX146" fmla="*/ 3111944 w 11598436"/>
                <a:gd name="connsiteY146" fmla="*/ 1326348 h 10522083"/>
                <a:gd name="connsiteX147" fmla="*/ 3016410 w 11598436"/>
                <a:gd name="connsiteY147" fmla="*/ 1408235 h 10522083"/>
                <a:gd name="connsiteX148" fmla="*/ 2866284 w 11598436"/>
                <a:gd name="connsiteY148" fmla="*/ 1326348 h 10522083"/>
                <a:gd name="connsiteX149" fmla="*/ 2838989 w 11598436"/>
                <a:gd name="connsiteY149" fmla="*/ 1148927 h 10522083"/>
                <a:gd name="connsiteX150" fmla="*/ 2716159 w 11598436"/>
                <a:gd name="connsiteY150" fmla="*/ 971506 h 10522083"/>
                <a:gd name="connsiteX151" fmla="*/ 2675216 w 11598436"/>
                <a:gd name="connsiteY151" fmla="*/ 1121632 h 10522083"/>
                <a:gd name="connsiteX152" fmla="*/ 2702511 w 11598436"/>
                <a:gd name="connsiteY152" fmla="*/ 1285405 h 10522083"/>
                <a:gd name="connsiteX153" fmla="*/ 2743455 w 11598436"/>
                <a:gd name="connsiteY153" fmla="*/ 1490121 h 10522083"/>
                <a:gd name="connsiteX154" fmla="*/ 2784398 w 11598436"/>
                <a:gd name="connsiteY154" fmla="*/ 1612951 h 10522083"/>
                <a:gd name="connsiteX155" fmla="*/ 2770750 w 11598436"/>
                <a:gd name="connsiteY155" fmla="*/ 1708485 h 10522083"/>
                <a:gd name="connsiteX156" fmla="*/ 2593329 w 11598436"/>
                <a:gd name="connsiteY156" fmla="*/ 1844963 h 10522083"/>
                <a:gd name="connsiteX157" fmla="*/ 2402260 w 11598436"/>
                <a:gd name="connsiteY157" fmla="*/ 1940497 h 10522083"/>
                <a:gd name="connsiteX158" fmla="*/ 2470499 w 11598436"/>
                <a:gd name="connsiteY158" fmla="*/ 1817667 h 10522083"/>
                <a:gd name="connsiteX159" fmla="*/ 2634272 w 11598436"/>
                <a:gd name="connsiteY159" fmla="*/ 1694838 h 10522083"/>
                <a:gd name="connsiteX160" fmla="*/ 2634272 w 11598436"/>
                <a:gd name="connsiteY160" fmla="*/ 1544712 h 10522083"/>
                <a:gd name="connsiteX161" fmla="*/ 2593329 w 11598436"/>
                <a:gd name="connsiteY161" fmla="*/ 1312700 h 10522083"/>
                <a:gd name="connsiteX162" fmla="*/ 2538738 w 11598436"/>
                <a:gd name="connsiteY162" fmla="*/ 1312700 h 10522083"/>
                <a:gd name="connsiteX163" fmla="*/ 2456852 w 11598436"/>
                <a:gd name="connsiteY163" fmla="*/ 1421882 h 10522083"/>
                <a:gd name="connsiteX164" fmla="*/ 2361317 w 11598436"/>
                <a:gd name="connsiteY164" fmla="*/ 1490121 h 10522083"/>
                <a:gd name="connsiteX165" fmla="*/ 2456852 w 11598436"/>
                <a:gd name="connsiteY165" fmla="*/ 1585656 h 10522083"/>
                <a:gd name="connsiteX166" fmla="*/ 2320374 w 11598436"/>
                <a:gd name="connsiteY166" fmla="*/ 1722133 h 10522083"/>
                <a:gd name="connsiteX167" fmla="*/ 2156601 w 11598436"/>
                <a:gd name="connsiteY167" fmla="*/ 1735781 h 10522083"/>
                <a:gd name="connsiteX168" fmla="*/ 2074714 w 11598436"/>
                <a:gd name="connsiteY168" fmla="*/ 1804020 h 10522083"/>
                <a:gd name="connsiteX169" fmla="*/ 2033771 w 11598436"/>
                <a:gd name="connsiteY169" fmla="*/ 1913202 h 10522083"/>
                <a:gd name="connsiteX170" fmla="*/ 1924589 w 11598436"/>
                <a:gd name="connsiteY170" fmla="*/ 1872259 h 10522083"/>
                <a:gd name="connsiteX171" fmla="*/ 1774463 w 11598436"/>
                <a:gd name="connsiteY171" fmla="*/ 1913202 h 10522083"/>
                <a:gd name="connsiteX172" fmla="*/ 1624338 w 11598436"/>
                <a:gd name="connsiteY172" fmla="*/ 1913202 h 10522083"/>
                <a:gd name="connsiteX173" fmla="*/ 1556099 w 11598436"/>
                <a:gd name="connsiteY173" fmla="*/ 1831315 h 10522083"/>
                <a:gd name="connsiteX174" fmla="*/ 1419622 w 11598436"/>
                <a:gd name="connsiteY174" fmla="*/ 1722133 h 10522083"/>
                <a:gd name="connsiteX175" fmla="*/ 1337735 w 11598436"/>
                <a:gd name="connsiteY175" fmla="*/ 1776724 h 10522083"/>
                <a:gd name="connsiteX176" fmla="*/ 1255849 w 11598436"/>
                <a:gd name="connsiteY176" fmla="*/ 1612951 h 10522083"/>
                <a:gd name="connsiteX177" fmla="*/ 1092075 w 11598436"/>
                <a:gd name="connsiteY177" fmla="*/ 1612951 h 10522083"/>
                <a:gd name="connsiteX178" fmla="*/ 1119371 w 11598436"/>
                <a:gd name="connsiteY178" fmla="*/ 1694838 h 10522083"/>
                <a:gd name="connsiteX179" fmla="*/ 1078428 w 11598436"/>
                <a:gd name="connsiteY179" fmla="*/ 1790372 h 10522083"/>
                <a:gd name="connsiteX180" fmla="*/ 1051132 w 11598436"/>
                <a:gd name="connsiteY180" fmla="*/ 1844963 h 10522083"/>
                <a:gd name="connsiteX181" fmla="*/ 914655 w 11598436"/>
                <a:gd name="connsiteY181" fmla="*/ 1735781 h 10522083"/>
                <a:gd name="connsiteX182" fmla="*/ 819120 w 11598436"/>
                <a:gd name="connsiteY182" fmla="*/ 1694838 h 10522083"/>
                <a:gd name="connsiteX183" fmla="*/ 655347 w 11598436"/>
                <a:gd name="connsiteY183" fmla="*/ 1708485 h 10522083"/>
                <a:gd name="connsiteX184" fmla="*/ 628052 w 11598436"/>
                <a:gd name="connsiteY184" fmla="*/ 1817667 h 10522083"/>
                <a:gd name="connsiteX185" fmla="*/ 737234 w 11598436"/>
                <a:gd name="connsiteY185" fmla="*/ 1885906 h 10522083"/>
                <a:gd name="connsiteX186" fmla="*/ 764529 w 11598436"/>
                <a:gd name="connsiteY186" fmla="*/ 2022384 h 10522083"/>
                <a:gd name="connsiteX187" fmla="*/ 969246 w 11598436"/>
                <a:gd name="connsiteY187" fmla="*/ 2104270 h 10522083"/>
                <a:gd name="connsiteX188" fmla="*/ 928302 w 11598436"/>
                <a:gd name="connsiteY188" fmla="*/ 1954145 h 10522083"/>
                <a:gd name="connsiteX189" fmla="*/ 1010189 w 11598436"/>
                <a:gd name="connsiteY189" fmla="*/ 1967793 h 10522083"/>
                <a:gd name="connsiteX190" fmla="*/ 1078428 w 11598436"/>
                <a:gd name="connsiteY190" fmla="*/ 2076975 h 10522083"/>
                <a:gd name="connsiteX191" fmla="*/ 1160314 w 11598436"/>
                <a:gd name="connsiteY191" fmla="*/ 2336282 h 10522083"/>
                <a:gd name="connsiteX192" fmla="*/ 1269496 w 11598436"/>
                <a:gd name="connsiteY192" fmla="*/ 2295339 h 10522083"/>
                <a:gd name="connsiteX193" fmla="*/ 1228553 w 11598436"/>
                <a:gd name="connsiteY193" fmla="*/ 2104270 h 10522083"/>
                <a:gd name="connsiteX194" fmla="*/ 1324087 w 11598436"/>
                <a:gd name="connsiteY194" fmla="*/ 2131566 h 10522083"/>
                <a:gd name="connsiteX195" fmla="*/ 1515156 w 11598436"/>
                <a:gd name="connsiteY195" fmla="*/ 2254396 h 10522083"/>
                <a:gd name="connsiteX196" fmla="*/ 1583395 w 11598436"/>
                <a:gd name="connsiteY196" fmla="*/ 2349930 h 10522083"/>
                <a:gd name="connsiteX197" fmla="*/ 1597043 w 11598436"/>
                <a:gd name="connsiteY197" fmla="*/ 2363578 h 10522083"/>
                <a:gd name="connsiteX198" fmla="*/ 1747168 w 11598436"/>
                <a:gd name="connsiteY198" fmla="*/ 2268044 h 10522083"/>
                <a:gd name="connsiteX199" fmla="*/ 1651634 w 11598436"/>
                <a:gd name="connsiteY199" fmla="*/ 2568294 h 10522083"/>
                <a:gd name="connsiteX200" fmla="*/ 1883646 w 11598436"/>
                <a:gd name="connsiteY200" fmla="*/ 2336282 h 10522083"/>
                <a:gd name="connsiteX201" fmla="*/ 1883646 w 11598436"/>
                <a:gd name="connsiteY201" fmla="*/ 2199805 h 10522083"/>
                <a:gd name="connsiteX202" fmla="*/ 1951884 w 11598436"/>
                <a:gd name="connsiteY202" fmla="*/ 2268044 h 10522083"/>
                <a:gd name="connsiteX203" fmla="*/ 1897293 w 11598436"/>
                <a:gd name="connsiteY203" fmla="*/ 2459112 h 10522083"/>
                <a:gd name="connsiteX204" fmla="*/ 1692577 w 11598436"/>
                <a:gd name="connsiteY204" fmla="*/ 2622885 h 10522083"/>
                <a:gd name="connsiteX205" fmla="*/ 1692577 w 11598436"/>
                <a:gd name="connsiteY205" fmla="*/ 2691124 h 10522083"/>
                <a:gd name="connsiteX206" fmla="*/ 1897293 w 11598436"/>
                <a:gd name="connsiteY206" fmla="*/ 2581942 h 10522083"/>
                <a:gd name="connsiteX207" fmla="*/ 1842702 w 11598436"/>
                <a:gd name="connsiteY207" fmla="*/ 2745715 h 10522083"/>
                <a:gd name="connsiteX208" fmla="*/ 1965532 w 11598436"/>
                <a:gd name="connsiteY208" fmla="*/ 2677476 h 10522083"/>
                <a:gd name="connsiteX209" fmla="*/ 1979180 w 11598436"/>
                <a:gd name="connsiteY209" fmla="*/ 2786659 h 10522083"/>
                <a:gd name="connsiteX210" fmla="*/ 2115657 w 11598436"/>
                <a:gd name="connsiteY210" fmla="*/ 2786659 h 10522083"/>
                <a:gd name="connsiteX211" fmla="*/ 2265783 w 11598436"/>
                <a:gd name="connsiteY211" fmla="*/ 2991375 h 10522083"/>
                <a:gd name="connsiteX212" fmla="*/ 2320374 w 11598436"/>
                <a:gd name="connsiteY212" fmla="*/ 3155148 h 10522083"/>
                <a:gd name="connsiteX213" fmla="*/ 2197544 w 11598436"/>
                <a:gd name="connsiteY213" fmla="*/ 3277978 h 10522083"/>
                <a:gd name="connsiteX214" fmla="*/ 2156601 w 11598436"/>
                <a:gd name="connsiteY214" fmla="*/ 3373512 h 10522083"/>
                <a:gd name="connsiteX215" fmla="*/ 2265783 w 11598436"/>
                <a:gd name="connsiteY215" fmla="*/ 3414456 h 10522083"/>
                <a:gd name="connsiteX216" fmla="*/ 2388613 w 11598436"/>
                <a:gd name="connsiteY216" fmla="*/ 3373512 h 10522083"/>
                <a:gd name="connsiteX217" fmla="*/ 2415908 w 11598436"/>
                <a:gd name="connsiteY217" fmla="*/ 3482694 h 10522083"/>
                <a:gd name="connsiteX218" fmla="*/ 2538738 w 11598436"/>
                <a:gd name="connsiteY218" fmla="*/ 3482694 h 10522083"/>
                <a:gd name="connsiteX219" fmla="*/ 2634272 w 11598436"/>
                <a:gd name="connsiteY219" fmla="*/ 3578229 h 10522083"/>
                <a:gd name="connsiteX220" fmla="*/ 2743455 w 11598436"/>
                <a:gd name="connsiteY220" fmla="*/ 3632820 h 10522083"/>
                <a:gd name="connsiteX221" fmla="*/ 2798046 w 11598436"/>
                <a:gd name="connsiteY221" fmla="*/ 3605524 h 10522083"/>
                <a:gd name="connsiteX222" fmla="*/ 2729807 w 11598436"/>
                <a:gd name="connsiteY222" fmla="*/ 3550933 h 10522083"/>
                <a:gd name="connsiteX223" fmla="*/ 2552386 w 11598436"/>
                <a:gd name="connsiteY223" fmla="*/ 3346217 h 10522083"/>
                <a:gd name="connsiteX224" fmla="*/ 2320374 w 11598436"/>
                <a:gd name="connsiteY224" fmla="*/ 2895841 h 10522083"/>
                <a:gd name="connsiteX225" fmla="*/ 2170249 w 11598436"/>
                <a:gd name="connsiteY225" fmla="*/ 2636533 h 10522083"/>
                <a:gd name="connsiteX226" fmla="*/ 2074714 w 11598436"/>
                <a:gd name="connsiteY226" fmla="*/ 2459112 h 10522083"/>
                <a:gd name="connsiteX227" fmla="*/ 2047419 w 11598436"/>
                <a:gd name="connsiteY227" fmla="*/ 2295339 h 10522083"/>
                <a:gd name="connsiteX228" fmla="*/ 2047419 w 11598436"/>
                <a:gd name="connsiteY228" fmla="*/ 2186157 h 10522083"/>
                <a:gd name="connsiteX229" fmla="*/ 1992828 w 11598436"/>
                <a:gd name="connsiteY229" fmla="*/ 2131566 h 10522083"/>
                <a:gd name="connsiteX230" fmla="*/ 2088362 w 11598436"/>
                <a:gd name="connsiteY230" fmla="*/ 2063327 h 10522083"/>
                <a:gd name="connsiteX231" fmla="*/ 2129305 w 11598436"/>
                <a:gd name="connsiteY231" fmla="*/ 2213453 h 10522083"/>
                <a:gd name="connsiteX232" fmla="*/ 2211192 w 11598436"/>
                <a:gd name="connsiteY232" fmla="*/ 2431817 h 10522083"/>
                <a:gd name="connsiteX233" fmla="*/ 2306726 w 11598436"/>
                <a:gd name="connsiteY233" fmla="*/ 2732067 h 10522083"/>
                <a:gd name="connsiteX234" fmla="*/ 2702511 w 11598436"/>
                <a:gd name="connsiteY234" fmla="*/ 3359865 h 10522083"/>
                <a:gd name="connsiteX235" fmla="*/ 2948171 w 11598436"/>
                <a:gd name="connsiteY235" fmla="*/ 3550933 h 10522083"/>
                <a:gd name="connsiteX236" fmla="*/ 3152887 w 11598436"/>
                <a:gd name="connsiteY236" fmla="*/ 3550933 h 10522083"/>
                <a:gd name="connsiteX237" fmla="*/ 3248422 w 11598436"/>
                <a:gd name="connsiteY237" fmla="*/ 3359865 h 10522083"/>
                <a:gd name="connsiteX238" fmla="*/ 3384899 w 11598436"/>
                <a:gd name="connsiteY238" fmla="*/ 3237035 h 10522083"/>
                <a:gd name="connsiteX239" fmla="*/ 3453138 w 11598436"/>
                <a:gd name="connsiteY239" fmla="*/ 3264330 h 10522083"/>
                <a:gd name="connsiteX240" fmla="*/ 3398547 w 11598436"/>
                <a:gd name="connsiteY240" fmla="*/ 3414456 h 10522083"/>
                <a:gd name="connsiteX241" fmla="*/ 3548672 w 11598436"/>
                <a:gd name="connsiteY241" fmla="*/ 3455399 h 10522083"/>
                <a:gd name="connsiteX242" fmla="*/ 3780684 w 11598436"/>
                <a:gd name="connsiteY242" fmla="*/ 3332569 h 10522083"/>
                <a:gd name="connsiteX243" fmla="*/ 3999049 w 11598436"/>
                <a:gd name="connsiteY243" fmla="*/ 3305273 h 10522083"/>
                <a:gd name="connsiteX244" fmla="*/ 4190117 w 11598436"/>
                <a:gd name="connsiteY244" fmla="*/ 3359865 h 10522083"/>
                <a:gd name="connsiteX245" fmla="*/ 4340243 w 11598436"/>
                <a:gd name="connsiteY245" fmla="*/ 3373512 h 10522083"/>
                <a:gd name="connsiteX246" fmla="*/ 4435777 w 11598436"/>
                <a:gd name="connsiteY246" fmla="*/ 3400808 h 10522083"/>
                <a:gd name="connsiteX247" fmla="*/ 4435777 w 11598436"/>
                <a:gd name="connsiteY247" fmla="*/ 3509990 h 10522083"/>
                <a:gd name="connsiteX248" fmla="*/ 4353890 w 11598436"/>
                <a:gd name="connsiteY248" fmla="*/ 3673763 h 10522083"/>
                <a:gd name="connsiteX249" fmla="*/ 4326595 w 11598436"/>
                <a:gd name="connsiteY249" fmla="*/ 3564581 h 10522083"/>
                <a:gd name="connsiteX250" fmla="*/ 4162822 w 11598436"/>
                <a:gd name="connsiteY250" fmla="*/ 3619172 h 10522083"/>
                <a:gd name="connsiteX251" fmla="*/ 4108231 w 11598436"/>
                <a:gd name="connsiteY251" fmla="*/ 3728354 h 10522083"/>
                <a:gd name="connsiteX252" fmla="*/ 4108231 w 11598436"/>
                <a:gd name="connsiteY252" fmla="*/ 3864832 h 10522083"/>
                <a:gd name="connsiteX253" fmla="*/ 4149174 w 11598436"/>
                <a:gd name="connsiteY253" fmla="*/ 4083196 h 10522083"/>
                <a:gd name="connsiteX254" fmla="*/ 3958105 w 11598436"/>
                <a:gd name="connsiteY254" fmla="*/ 4096844 h 10522083"/>
                <a:gd name="connsiteX255" fmla="*/ 3821628 w 11598436"/>
                <a:gd name="connsiteY255" fmla="*/ 4151435 h 10522083"/>
                <a:gd name="connsiteX256" fmla="*/ 3548672 w 11598436"/>
                <a:gd name="connsiteY256" fmla="*/ 4124139 h 10522083"/>
                <a:gd name="connsiteX257" fmla="*/ 3275717 w 11598436"/>
                <a:gd name="connsiteY257" fmla="*/ 4137787 h 10522083"/>
                <a:gd name="connsiteX258" fmla="*/ 3207478 w 11598436"/>
                <a:gd name="connsiteY258" fmla="*/ 4042253 h 10522083"/>
                <a:gd name="connsiteX259" fmla="*/ 2961819 w 11598436"/>
                <a:gd name="connsiteY259" fmla="*/ 3878479 h 10522083"/>
                <a:gd name="connsiteX260" fmla="*/ 2716159 w 11598436"/>
                <a:gd name="connsiteY260" fmla="*/ 3946718 h 10522083"/>
                <a:gd name="connsiteX261" fmla="*/ 2716159 w 11598436"/>
                <a:gd name="connsiteY261" fmla="*/ 4096844 h 10522083"/>
                <a:gd name="connsiteX262" fmla="*/ 2620625 w 11598436"/>
                <a:gd name="connsiteY262" fmla="*/ 4246969 h 10522083"/>
                <a:gd name="connsiteX263" fmla="*/ 2525090 w 11598436"/>
                <a:gd name="connsiteY263" fmla="*/ 4178730 h 10522083"/>
                <a:gd name="connsiteX264" fmla="*/ 2402260 w 11598436"/>
                <a:gd name="connsiteY264" fmla="*/ 4274265 h 10522083"/>
                <a:gd name="connsiteX265" fmla="*/ 2347669 w 11598436"/>
                <a:gd name="connsiteY265" fmla="*/ 4369799 h 10522083"/>
                <a:gd name="connsiteX266" fmla="*/ 2238487 w 11598436"/>
                <a:gd name="connsiteY266" fmla="*/ 4438038 h 10522083"/>
                <a:gd name="connsiteX267" fmla="*/ 2088362 w 11598436"/>
                <a:gd name="connsiteY267" fmla="*/ 4356151 h 10522083"/>
                <a:gd name="connsiteX268" fmla="*/ 1910941 w 11598436"/>
                <a:gd name="connsiteY268" fmla="*/ 4424390 h 10522083"/>
                <a:gd name="connsiteX269" fmla="*/ 1474213 w 11598436"/>
                <a:gd name="connsiteY269" fmla="*/ 4547220 h 10522083"/>
                <a:gd name="connsiteX270" fmla="*/ 1351383 w 11598436"/>
                <a:gd name="connsiteY270" fmla="*/ 4642754 h 10522083"/>
                <a:gd name="connsiteX271" fmla="*/ 1269496 w 11598436"/>
                <a:gd name="connsiteY271" fmla="*/ 4874766 h 10522083"/>
                <a:gd name="connsiteX272" fmla="*/ 1119371 w 11598436"/>
                <a:gd name="connsiteY272" fmla="*/ 4970300 h 10522083"/>
                <a:gd name="connsiteX273" fmla="*/ 1105723 w 11598436"/>
                <a:gd name="connsiteY273" fmla="*/ 5065835 h 10522083"/>
                <a:gd name="connsiteX274" fmla="*/ 982893 w 11598436"/>
                <a:gd name="connsiteY274" fmla="*/ 4997596 h 10522083"/>
                <a:gd name="connsiteX275" fmla="*/ 887359 w 11598436"/>
                <a:gd name="connsiteY275" fmla="*/ 5065835 h 10522083"/>
                <a:gd name="connsiteX276" fmla="*/ 778177 w 11598436"/>
                <a:gd name="connsiteY276" fmla="*/ 5202312 h 10522083"/>
                <a:gd name="connsiteX277" fmla="*/ 628052 w 11598436"/>
                <a:gd name="connsiteY277" fmla="*/ 5147721 h 10522083"/>
                <a:gd name="connsiteX278" fmla="*/ 450631 w 11598436"/>
                <a:gd name="connsiteY278" fmla="*/ 5120426 h 10522083"/>
                <a:gd name="connsiteX279" fmla="*/ 273210 w 11598436"/>
                <a:gd name="connsiteY279" fmla="*/ 5011244 h 10522083"/>
                <a:gd name="connsiteX280" fmla="*/ 177675 w 11598436"/>
                <a:gd name="connsiteY280" fmla="*/ 4929357 h 10522083"/>
                <a:gd name="connsiteX281" fmla="*/ 82141 w 11598436"/>
                <a:gd name="connsiteY281" fmla="*/ 4929357 h 10522083"/>
                <a:gd name="connsiteX282" fmla="*/ 41198 w 11598436"/>
                <a:gd name="connsiteY282" fmla="*/ 4943005 h 10522083"/>
                <a:gd name="connsiteX283" fmla="*/ 27550 w 11598436"/>
                <a:gd name="connsiteY283" fmla="*/ 4956653 h 10522083"/>
                <a:gd name="connsiteX284" fmla="*/ 27550 w 11598436"/>
                <a:gd name="connsiteY284" fmla="*/ 5229608 h 10522083"/>
                <a:gd name="connsiteX285" fmla="*/ 27550 w 11598436"/>
                <a:gd name="connsiteY285" fmla="*/ 7072056 h 10522083"/>
                <a:gd name="connsiteX286" fmla="*/ 27550 w 11598436"/>
                <a:gd name="connsiteY286" fmla="*/ 7740796 h 10522083"/>
                <a:gd name="connsiteX287" fmla="*/ 255 w 11598436"/>
                <a:gd name="connsiteY287" fmla="*/ 9119220 h 10522083"/>
                <a:gd name="connsiteX288" fmla="*/ 13902 w 11598436"/>
                <a:gd name="connsiteY288" fmla="*/ 9610539 h 10522083"/>
                <a:gd name="connsiteX289" fmla="*/ 13902 w 11598436"/>
                <a:gd name="connsiteY289" fmla="*/ 9733369 h 10522083"/>
                <a:gd name="connsiteX290" fmla="*/ 17281 w 11598436"/>
                <a:gd name="connsiteY290" fmla="*/ 10500503 h 10522083"/>
                <a:gd name="connsiteX291" fmla="*/ 566052 w 11598436"/>
                <a:gd name="connsiteY291" fmla="*/ 10522080 h 10522083"/>
                <a:gd name="connsiteX292" fmla="*/ 1694266 w 11598436"/>
                <a:gd name="connsiteY292" fmla="*/ 10502063 h 10522083"/>
                <a:gd name="connsiteX293" fmla="*/ 5172755 w 11598436"/>
                <a:gd name="connsiteY293" fmla="*/ 10500503 h 10522083"/>
                <a:gd name="connsiteX294" fmla="*/ 7083443 w 11598436"/>
                <a:gd name="connsiteY294" fmla="*/ 9637835 h 10522083"/>
                <a:gd name="connsiteX295" fmla="*/ 10126893 w 11598436"/>
                <a:gd name="connsiteY295" fmla="*/ 9610539 h 10522083"/>
                <a:gd name="connsiteX296" fmla="*/ 11103292 w 11598436"/>
                <a:gd name="connsiteY296" fmla="*/ 10500503 h 10522083"/>
                <a:gd name="connsiteX297" fmla="*/ 11547429 w 11598436"/>
                <a:gd name="connsiteY297" fmla="*/ 10483086 h 10522083"/>
                <a:gd name="connsiteX298" fmla="*/ 11590973 w 11598436"/>
                <a:gd name="connsiteY298" fmla="*/ 10152161 h 10522083"/>
                <a:gd name="connsiteX299" fmla="*/ 11530012 w 11598436"/>
                <a:gd name="connsiteY299" fmla="*/ 9882195 h 10522083"/>
                <a:gd name="connsiteX300" fmla="*/ 11516495 w 11598436"/>
                <a:gd name="connsiteY300" fmla="*/ 9713873 h 10522083"/>
                <a:gd name="connsiteX301" fmla="*/ 11423431 w 11598436"/>
                <a:gd name="connsiteY301" fmla="*/ 9583244 h 10522083"/>
                <a:gd name="connsiteX302" fmla="*/ 11382487 w 11598436"/>
                <a:gd name="connsiteY302" fmla="*/ 9378527 h 10522083"/>
                <a:gd name="connsiteX303" fmla="*/ 11396135 w 11598436"/>
                <a:gd name="connsiteY303" fmla="*/ 9269345 h 10522083"/>
                <a:gd name="connsiteX304" fmla="*/ 11273305 w 11598436"/>
                <a:gd name="connsiteY304" fmla="*/ 9105572 h 10522083"/>
                <a:gd name="connsiteX305" fmla="*/ 11205066 w 11598436"/>
                <a:gd name="connsiteY305" fmla="*/ 8887208 h 10522083"/>
                <a:gd name="connsiteX306" fmla="*/ 11164123 w 11598436"/>
                <a:gd name="connsiteY306" fmla="*/ 8723435 h 10522083"/>
                <a:gd name="connsiteX307" fmla="*/ 10973055 w 11598436"/>
                <a:gd name="connsiteY307" fmla="*/ 8505070 h 10522083"/>
                <a:gd name="connsiteX308" fmla="*/ 10713747 w 11598436"/>
                <a:gd name="connsiteY308" fmla="*/ 8450479 h 10522083"/>
                <a:gd name="connsiteX309" fmla="*/ 10604565 w 11598436"/>
                <a:gd name="connsiteY309" fmla="*/ 8286706 h 10522083"/>
                <a:gd name="connsiteX310" fmla="*/ 10427144 w 11598436"/>
                <a:gd name="connsiteY310" fmla="*/ 8109285 h 10522083"/>
                <a:gd name="connsiteX311" fmla="*/ 10304314 w 11598436"/>
                <a:gd name="connsiteY311" fmla="*/ 8041047 h 10522083"/>
                <a:gd name="connsiteX312" fmla="*/ 10154189 w 11598436"/>
                <a:gd name="connsiteY312" fmla="*/ 7945512 h 10522083"/>
                <a:gd name="connsiteX313" fmla="*/ 9853938 w 11598436"/>
                <a:gd name="connsiteY313" fmla="*/ 7918217 h 10522083"/>
                <a:gd name="connsiteX314" fmla="*/ 9649222 w 11598436"/>
                <a:gd name="connsiteY314" fmla="*/ 7809035 h 10522083"/>
                <a:gd name="connsiteX315" fmla="*/ 9389914 w 11598436"/>
                <a:gd name="connsiteY315" fmla="*/ 7713500 h 10522083"/>
                <a:gd name="connsiteX316" fmla="*/ 9321675 w 11598436"/>
                <a:gd name="connsiteY316" fmla="*/ 7549727 h 10522083"/>
                <a:gd name="connsiteX317" fmla="*/ 9198846 w 11598436"/>
                <a:gd name="connsiteY317" fmla="*/ 7413250 h 10522083"/>
                <a:gd name="connsiteX318" fmla="*/ 8871299 w 11598436"/>
                <a:gd name="connsiteY318" fmla="*/ 7263124 h 10522083"/>
                <a:gd name="connsiteX319" fmla="*/ 8571049 w 11598436"/>
                <a:gd name="connsiteY319" fmla="*/ 7003817 h 10522083"/>
                <a:gd name="connsiteX320" fmla="*/ 8107025 w 11598436"/>
                <a:gd name="connsiteY320" fmla="*/ 6485202 h 10522083"/>
                <a:gd name="connsiteX321" fmla="*/ 7629353 w 11598436"/>
                <a:gd name="connsiteY321" fmla="*/ 6007530 h 10522083"/>
                <a:gd name="connsiteX0" fmla="*/ 7629353 w 11598436"/>
                <a:gd name="connsiteY0" fmla="*/ 6007530 h 10522083"/>
                <a:gd name="connsiteX1" fmla="*/ 7479228 w 11598436"/>
                <a:gd name="connsiteY1" fmla="*/ 5830109 h 10522083"/>
                <a:gd name="connsiteX2" fmla="*/ 7329102 w 11598436"/>
                <a:gd name="connsiteY2" fmla="*/ 5761870 h 10522083"/>
                <a:gd name="connsiteX3" fmla="*/ 7165329 w 11598436"/>
                <a:gd name="connsiteY3" fmla="*/ 5611745 h 10522083"/>
                <a:gd name="connsiteX4" fmla="*/ 6987908 w 11598436"/>
                <a:gd name="connsiteY4" fmla="*/ 5502563 h 10522083"/>
                <a:gd name="connsiteX5" fmla="*/ 6728601 w 11598436"/>
                <a:gd name="connsiteY5" fmla="*/ 5475267 h 10522083"/>
                <a:gd name="connsiteX6" fmla="*/ 6510237 w 11598436"/>
                <a:gd name="connsiteY6" fmla="*/ 5379733 h 10522083"/>
                <a:gd name="connsiteX7" fmla="*/ 6332816 w 11598436"/>
                <a:gd name="connsiteY7" fmla="*/ 5175017 h 10522083"/>
                <a:gd name="connsiteX8" fmla="*/ 6114452 w 11598436"/>
                <a:gd name="connsiteY8" fmla="*/ 5038539 h 10522083"/>
                <a:gd name="connsiteX9" fmla="*/ 6073508 w 11598436"/>
                <a:gd name="connsiteY9" fmla="*/ 4915709 h 10522083"/>
                <a:gd name="connsiteX10" fmla="*/ 5977974 w 11598436"/>
                <a:gd name="connsiteY10" fmla="*/ 4820175 h 10522083"/>
                <a:gd name="connsiteX11" fmla="*/ 5841496 w 11598436"/>
                <a:gd name="connsiteY11" fmla="*/ 4943005 h 10522083"/>
                <a:gd name="connsiteX12" fmla="*/ 5595837 w 11598436"/>
                <a:gd name="connsiteY12" fmla="*/ 4874766 h 10522083"/>
                <a:gd name="connsiteX13" fmla="*/ 5418416 w 11598436"/>
                <a:gd name="connsiteY13" fmla="*/ 4861118 h 10522083"/>
                <a:gd name="connsiteX14" fmla="*/ 5336529 w 11598436"/>
                <a:gd name="connsiteY14" fmla="*/ 4670050 h 10522083"/>
                <a:gd name="connsiteX15" fmla="*/ 5240995 w 11598436"/>
                <a:gd name="connsiteY15" fmla="*/ 4506276 h 10522083"/>
                <a:gd name="connsiteX16" fmla="*/ 5240995 w 11598436"/>
                <a:gd name="connsiteY16" fmla="*/ 4369799 h 10522083"/>
                <a:gd name="connsiteX17" fmla="*/ 5118165 w 11598436"/>
                <a:gd name="connsiteY17" fmla="*/ 4233321 h 10522083"/>
                <a:gd name="connsiteX18" fmla="*/ 4899801 w 11598436"/>
                <a:gd name="connsiteY18" fmla="*/ 4151435 h 10522083"/>
                <a:gd name="connsiteX19" fmla="*/ 4708732 w 11598436"/>
                <a:gd name="connsiteY19" fmla="*/ 4083196 h 10522083"/>
                <a:gd name="connsiteX20" fmla="*/ 4463072 w 11598436"/>
                <a:gd name="connsiteY20" fmla="*/ 4083196 h 10522083"/>
                <a:gd name="connsiteX21" fmla="*/ 4367538 w 11598436"/>
                <a:gd name="connsiteY21" fmla="*/ 3919423 h 10522083"/>
                <a:gd name="connsiteX22" fmla="*/ 4381186 w 11598436"/>
                <a:gd name="connsiteY22" fmla="*/ 3823888 h 10522083"/>
                <a:gd name="connsiteX23" fmla="*/ 4599550 w 11598436"/>
                <a:gd name="connsiteY23" fmla="*/ 3782945 h 10522083"/>
                <a:gd name="connsiteX24" fmla="*/ 4776971 w 11598436"/>
                <a:gd name="connsiteY24" fmla="*/ 3769297 h 10522083"/>
                <a:gd name="connsiteX25" fmla="*/ 4831562 w 11598436"/>
                <a:gd name="connsiteY25" fmla="*/ 3714706 h 10522083"/>
                <a:gd name="connsiteX26" fmla="*/ 4736028 w 11598436"/>
                <a:gd name="connsiteY26" fmla="*/ 3673763 h 10522083"/>
                <a:gd name="connsiteX27" fmla="*/ 4654141 w 11598436"/>
                <a:gd name="connsiteY27" fmla="*/ 3632820 h 10522083"/>
                <a:gd name="connsiteX28" fmla="*/ 4654141 w 11598436"/>
                <a:gd name="connsiteY28" fmla="*/ 3550933 h 10522083"/>
                <a:gd name="connsiteX29" fmla="*/ 4558607 w 11598436"/>
                <a:gd name="connsiteY29" fmla="*/ 3578229 h 10522083"/>
                <a:gd name="connsiteX30" fmla="*/ 4517663 w 11598436"/>
                <a:gd name="connsiteY30" fmla="*/ 3509990 h 10522083"/>
                <a:gd name="connsiteX31" fmla="*/ 4626846 w 11598436"/>
                <a:gd name="connsiteY31" fmla="*/ 3359865 h 10522083"/>
                <a:gd name="connsiteX32" fmla="*/ 4776971 w 11598436"/>
                <a:gd name="connsiteY32" fmla="*/ 3469047 h 10522083"/>
                <a:gd name="connsiteX33" fmla="*/ 4927096 w 11598436"/>
                <a:gd name="connsiteY33" fmla="*/ 3496342 h 10522083"/>
                <a:gd name="connsiteX34" fmla="*/ 5022631 w 11598436"/>
                <a:gd name="connsiteY34" fmla="*/ 3537285 h 10522083"/>
                <a:gd name="connsiteX35" fmla="*/ 5104517 w 11598436"/>
                <a:gd name="connsiteY35" fmla="*/ 3564581 h 10522083"/>
                <a:gd name="connsiteX36" fmla="*/ 5090869 w 11598436"/>
                <a:gd name="connsiteY36" fmla="*/ 3769297 h 10522083"/>
                <a:gd name="connsiteX37" fmla="*/ 5309234 w 11598436"/>
                <a:gd name="connsiteY37" fmla="*/ 3796593 h 10522083"/>
                <a:gd name="connsiteX38" fmla="*/ 5336529 w 11598436"/>
                <a:gd name="connsiteY38" fmla="*/ 3714706 h 10522083"/>
                <a:gd name="connsiteX39" fmla="*/ 5213699 w 11598436"/>
                <a:gd name="connsiteY39" fmla="*/ 3632820 h 10522083"/>
                <a:gd name="connsiteX40" fmla="*/ 5254643 w 11598436"/>
                <a:gd name="connsiteY40" fmla="*/ 3591876 h 10522083"/>
                <a:gd name="connsiteX41" fmla="*/ 5418416 w 11598436"/>
                <a:gd name="connsiteY41" fmla="*/ 3605524 h 10522083"/>
                <a:gd name="connsiteX42" fmla="*/ 5582189 w 11598436"/>
                <a:gd name="connsiteY42" fmla="*/ 3578229 h 10522083"/>
                <a:gd name="connsiteX43" fmla="*/ 5786905 w 11598436"/>
                <a:gd name="connsiteY43" fmla="*/ 3591876 h 10522083"/>
                <a:gd name="connsiteX44" fmla="*/ 5691371 w 11598436"/>
                <a:gd name="connsiteY44" fmla="*/ 3373512 h 10522083"/>
                <a:gd name="connsiteX45" fmla="*/ 5677723 w 11598436"/>
                <a:gd name="connsiteY45" fmla="*/ 3155148 h 10522083"/>
                <a:gd name="connsiteX46" fmla="*/ 5718666 w 11598436"/>
                <a:gd name="connsiteY46" fmla="*/ 3032318 h 10522083"/>
                <a:gd name="connsiteX47" fmla="*/ 5800553 w 11598436"/>
                <a:gd name="connsiteY47" fmla="*/ 3196091 h 10522083"/>
                <a:gd name="connsiteX48" fmla="*/ 5841496 w 11598436"/>
                <a:gd name="connsiteY48" fmla="*/ 3018670 h 10522083"/>
                <a:gd name="connsiteX49" fmla="*/ 6018917 w 11598436"/>
                <a:gd name="connsiteY49" fmla="*/ 2936784 h 10522083"/>
                <a:gd name="connsiteX50" fmla="*/ 6114452 w 11598436"/>
                <a:gd name="connsiteY50" fmla="*/ 2622885 h 10522083"/>
                <a:gd name="connsiteX51" fmla="*/ 6073508 w 11598436"/>
                <a:gd name="connsiteY51" fmla="*/ 2363578 h 10522083"/>
                <a:gd name="connsiteX52" fmla="*/ 6264577 w 11598436"/>
                <a:gd name="connsiteY52" fmla="*/ 2172509 h 10522083"/>
                <a:gd name="connsiteX53" fmla="*/ 6305520 w 11598436"/>
                <a:gd name="connsiteY53" fmla="*/ 2349930 h 10522083"/>
                <a:gd name="connsiteX54" fmla="*/ 6305520 w 11598436"/>
                <a:gd name="connsiteY54" fmla="*/ 2513703 h 10522083"/>
                <a:gd name="connsiteX55" fmla="*/ 6291872 w 11598436"/>
                <a:gd name="connsiteY55" fmla="*/ 2691124 h 10522083"/>
                <a:gd name="connsiteX56" fmla="*/ 6414702 w 11598436"/>
                <a:gd name="connsiteY56" fmla="*/ 2813954 h 10522083"/>
                <a:gd name="connsiteX57" fmla="*/ 6523884 w 11598436"/>
                <a:gd name="connsiteY57" fmla="*/ 2909488 h 10522083"/>
                <a:gd name="connsiteX58" fmla="*/ 6510237 w 11598436"/>
                <a:gd name="connsiteY58" fmla="*/ 2732067 h 10522083"/>
                <a:gd name="connsiteX59" fmla="*/ 6660362 w 11598436"/>
                <a:gd name="connsiteY59" fmla="*/ 2813954 h 10522083"/>
                <a:gd name="connsiteX60" fmla="*/ 6510237 w 11598436"/>
                <a:gd name="connsiteY60" fmla="*/ 2581942 h 10522083"/>
                <a:gd name="connsiteX61" fmla="*/ 6387407 w 11598436"/>
                <a:gd name="connsiteY61" fmla="*/ 2609238 h 10522083"/>
                <a:gd name="connsiteX62" fmla="*/ 6401055 w 11598436"/>
                <a:gd name="connsiteY62" fmla="*/ 2486408 h 10522083"/>
                <a:gd name="connsiteX63" fmla="*/ 6605771 w 11598436"/>
                <a:gd name="connsiteY63" fmla="*/ 2513703 h 10522083"/>
                <a:gd name="connsiteX64" fmla="*/ 6455646 w 11598436"/>
                <a:gd name="connsiteY64" fmla="*/ 2363578 h 10522083"/>
                <a:gd name="connsiteX65" fmla="*/ 6469293 w 11598436"/>
                <a:gd name="connsiteY65" fmla="*/ 2145214 h 10522083"/>
                <a:gd name="connsiteX66" fmla="*/ 6564828 w 11598436"/>
                <a:gd name="connsiteY66" fmla="*/ 1995088 h 10522083"/>
                <a:gd name="connsiteX67" fmla="*/ 6728601 w 11598436"/>
                <a:gd name="connsiteY67" fmla="*/ 2213453 h 10522083"/>
                <a:gd name="connsiteX68" fmla="*/ 6919669 w 11598436"/>
                <a:gd name="connsiteY68" fmla="*/ 2268044 h 10522083"/>
                <a:gd name="connsiteX69" fmla="*/ 7042499 w 11598436"/>
                <a:gd name="connsiteY69" fmla="*/ 2281691 h 10522083"/>
                <a:gd name="connsiteX70" fmla="*/ 6960613 w 11598436"/>
                <a:gd name="connsiteY70" fmla="*/ 2131566 h 10522083"/>
                <a:gd name="connsiteX71" fmla="*/ 6728601 w 11598436"/>
                <a:gd name="connsiteY71" fmla="*/ 2036032 h 10522083"/>
                <a:gd name="connsiteX72" fmla="*/ 6605771 w 11598436"/>
                <a:gd name="connsiteY72" fmla="*/ 1858611 h 10522083"/>
                <a:gd name="connsiteX73" fmla="*/ 6360111 w 11598436"/>
                <a:gd name="connsiteY73" fmla="*/ 1681190 h 10522083"/>
                <a:gd name="connsiteX74" fmla="*/ 6237281 w 11598436"/>
                <a:gd name="connsiteY74" fmla="*/ 1763076 h 10522083"/>
                <a:gd name="connsiteX75" fmla="*/ 6059860 w 11598436"/>
                <a:gd name="connsiteY75" fmla="*/ 1599303 h 10522083"/>
                <a:gd name="connsiteX76" fmla="*/ 5991622 w 11598436"/>
                <a:gd name="connsiteY76" fmla="*/ 1394587 h 10522083"/>
                <a:gd name="connsiteX77" fmla="*/ 5868792 w 11598436"/>
                <a:gd name="connsiteY77" fmla="*/ 1203518 h 10522083"/>
                <a:gd name="connsiteX78" fmla="*/ 5841496 w 11598436"/>
                <a:gd name="connsiteY78" fmla="*/ 1094336 h 10522083"/>
                <a:gd name="connsiteX79" fmla="*/ 5950678 w 11598436"/>
                <a:gd name="connsiteY79" fmla="*/ 1094336 h 10522083"/>
                <a:gd name="connsiteX80" fmla="*/ 6169043 w 11598436"/>
                <a:gd name="connsiteY80" fmla="*/ 1176223 h 10522083"/>
                <a:gd name="connsiteX81" fmla="*/ 6387407 w 11598436"/>
                <a:gd name="connsiteY81" fmla="*/ 1107984 h 10522083"/>
                <a:gd name="connsiteX82" fmla="*/ 6537532 w 11598436"/>
                <a:gd name="connsiteY82" fmla="*/ 971506 h 10522083"/>
                <a:gd name="connsiteX83" fmla="*/ 6619419 w 11598436"/>
                <a:gd name="connsiteY83" fmla="*/ 916915 h 10522083"/>
                <a:gd name="connsiteX84" fmla="*/ 6646714 w 11598436"/>
                <a:gd name="connsiteY84" fmla="*/ 998802 h 10522083"/>
                <a:gd name="connsiteX85" fmla="*/ 6605771 w 11598436"/>
                <a:gd name="connsiteY85" fmla="*/ 1094336 h 10522083"/>
                <a:gd name="connsiteX86" fmla="*/ 6769544 w 11598436"/>
                <a:gd name="connsiteY86" fmla="*/ 1217166 h 10522083"/>
                <a:gd name="connsiteX87" fmla="*/ 6919669 w 11598436"/>
                <a:gd name="connsiteY87" fmla="*/ 1148927 h 10522083"/>
                <a:gd name="connsiteX88" fmla="*/ 7056147 w 11598436"/>
                <a:gd name="connsiteY88" fmla="*/ 1135279 h 10522083"/>
                <a:gd name="connsiteX89" fmla="*/ 7069795 w 11598436"/>
                <a:gd name="connsiteY89" fmla="*/ 957859 h 10522083"/>
                <a:gd name="connsiteX90" fmla="*/ 6919669 w 11598436"/>
                <a:gd name="connsiteY90" fmla="*/ 957859 h 10522083"/>
                <a:gd name="connsiteX91" fmla="*/ 6769544 w 11598436"/>
                <a:gd name="connsiteY91" fmla="*/ 1012450 h 10522083"/>
                <a:gd name="connsiteX92" fmla="*/ 6769544 w 11598436"/>
                <a:gd name="connsiteY92" fmla="*/ 835029 h 10522083"/>
                <a:gd name="connsiteX93" fmla="*/ 6946965 w 11598436"/>
                <a:gd name="connsiteY93" fmla="*/ 739494 h 10522083"/>
                <a:gd name="connsiteX94" fmla="*/ 7288159 w 11598436"/>
                <a:gd name="connsiteY94" fmla="*/ 684903 h 10522083"/>
                <a:gd name="connsiteX95" fmla="*/ 7465580 w 11598436"/>
                <a:gd name="connsiteY95" fmla="*/ 521130 h 10522083"/>
                <a:gd name="connsiteX96" fmla="*/ 7602057 w 11598436"/>
                <a:gd name="connsiteY96" fmla="*/ 425596 h 10522083"/>
                <a:gd name="connsiteX97" fmla="*/ 7820422 w 11598436"/>
                <a:gd name="connsiteY97" fmla="*/ 425596 h 10522083"/>
                <a:gd name="connsiteX98" fmla="*/ 7943252 w 11598436"/>
                <a:gd name="connsiteY98" fmla="*/ 289118 h 10522083"/>
                <a:gd name="connsiteX99" fmla="*/ 8161616 w 11598436"/>
                <a:gd name="connsiteY99" fmla="*/ 234527 h 10522083"/>
                <a:gd name="connsiteX100" fmla="*/ 7970547 w 11598436"/>
                <a:gd name="connsiteY100" fmla="*/ 138993 h 10522083"/>
                <a:gd name="connsiteX101" fmla="*/ 7834069 w 11598436"/>
                <a:gd name="connsiteY101" fmla="*/ 43459 h 10522083"/>
                <a:gd name="connsiteX102" fmla="*/ 7397341 w 11598436"/>
                <a:gd name="connsiteY102" fmla="*/ 2515 h 10522083"/>
                <a:gd name="connsiteX103" fmla="*/ 7410989 w 11598436"/>
                <a:gd name="connsiteY103" fmla="*/ 111697 h 10522083"/>
                <a:gd name="connsiteX104" fmla="*/ 7288159 w 11598436"/>
                <a:gd name="connsiteY104" fmla="*/ 152641 h 10522083"/>
                <a:gd name="connsiteX105" fmla="*/ 7110738 w 11598436"/>
                <a:gd name="connsiteY105" fmla="*/ 207232 h 10522083"/>
                <a:gd name="connsiteX106" fmla="*/ 6919669 w 11598436"/>
                <a:gd name="connsiteY106" fmla="*/ 248175 h 10522083"/>
                <a:gd name="connsiteX107" fmla="*/ 6919669 w 11598436"/>
                <a:gd name="connsiteY107" fmla="*/ 152641 h 10522083"/>
                <a:gd name="connsiteX108" fmla="*/ 7028852 w 11598436"/>
                <a:gd name="connsiteY108" fmla="*/ 84402 h 10522083"/>
                <a:gd name="connsiteX109" fmla="*/ 7028852 w 11598436"/>
                <a:gd name="connsiteY109" fmla="*/ 29811 h 10522083"/>
                <a:gd name="connsiteX110" fmla="*/ 6851431 w 11598436"/>
                <a:gd name="connsiteY110" fmla="*/ 98050 h 10522083"/>
                <a:gd name="connsiteX111" fmla="*/ 6810487 w 11598436"/>
                <a:gd name="connsiteY111" fmla="*/ 166288 h 10522083"/>
                <a:gd name="connsiteX112" fmla="*/ 6796840 w 11598436"/>
                <a:gd name="connsiteY112" fmla="*/ 261823 h 10522083"/>
                <a:gd name="connsiteX113" fmla="*/ 6701305 w 11598436"/>
                <a:gd name="connsiteY113" fmla="*/ 248175 h 10522083"/>
                <a:gd name="connsiteX114" fmla="*/ 6605771 w 11598436"/>
                <a:gd name="connsiteY114" fmla="*/ 248175 h 10522083"/>
                <a:gd name="connsiteX115" fmla="*/ 6455646 w 11598436"/>
                <a:gd name="connsiteY115" fmla="*/ 357357 h 10522083"/>
                <a:gd name="connsiteX116" fmla="*/ 6428350 w 11598436"/>
                <a:gd name="connsiteY116" fmla="*/ 357357 h 10522083"/>
                <a:gd name="connsiteX117" fmla="*/ 6373759 w 11598436"/>
                <a:gd name="connsiteY117" fmla="*/ 302766 h 10522083"/>
                <a:gd name="connsiteX118" fmla="*/ 6169043 w 11598436"/>
                <a:gd name="connsiteY118" fmla="*/ 330062 h 10522083"/>
                <a:gd name="connsiteX119" fmla="*/ 5977974 w 11598436"/>
                <a:gd name="connsiteY119" fmla="*/ 330062 h 10522083"/>
                <a:gd name="connsiteX120" fmla="*/ 5923383 w 11598436"/>
                <a:gd name="connsiteY120" fmla="*/ 371005 h 10522083"/>
                <a:gd name="connsiteX121" fmla="*/ 5650428 w 11598436"/>
                <a:gd name="connsiteY121" fmla="*/ 316414 h 10522083"/>
                <a:gd name="connsiteX122" fmla="*/ 5445711 w 11598436"/>
                <a:gd name="connsiteY122" fmla="*/ 493835 h 10522083"/>
                <a:gd name="connsiteX123" fmla="*/ 5432063 w 11598436"/>
                <a:gd name="connsiteY123" fmla="*/ 657608 h 10522083"/>
                <a:gd name="connsiteX124" fmla="*/ 5295586 w 11598436"/>
                <a:gd name="connsiteY124" fmla="*/ 712199 h 10522083"/>
                <a:gd name="connsiteX125" fmla="*/ 5281938 w 11598436"/>
                <a:gd name="connsiteY125" fmla="*/ 603017 h 10522083"/>
                <a:gd name="connsiteX126" fmla="*/ 5063574 w 11598436"/>
                <a:gd name="connsiteY126" fmla="*/ 725847 h 10522083"/>
                <a:gd name="connsiteX127" fmla="*/ 4940744 w 11598436"/>
                <a:gd name="connsiteY127" fmla="*/ 794085 h 10522083"/>
                <a:gd name="connsiteX128" fmla="*/ 4790619 w 11598436"/>
                <a:gd name="connsiteY128" fmla="*/ 794085 h 10522083"/>
                <a:gd name="connsiteX129" fmla="*/ 4790619 w 11598436"/>
                <a:gd name="connsiteY129" fmla="*/ 944211 h 10522083"/>
                <a:gd name="connsiteX130" fmla="*/ 4722380 w 11598436"/>
                <a:gd name="connsiteY130" fmla="*/ 1094336 h 10522083"/>
                <a:gd name="connsiteX131" fmla="*/ 4626846 w 11598436"/>
                <a:gd name="connsiteY131" fmla="*/ 1176223 h 10522083"/>
                <a:gd name="connsiteX132" fmla="*/ 4599550 w 11598436"/>
                <a:gd name="connsiteY132" fmla="*/ 1107984 h 10522083"/>
                <a:gd name="connsiteX133" fmla="*/ 4681437 w 11598436"/>
                <a:gd name="connsiteY133" fmla="*/ 998802 h 10522083"/>
                <a:gd name="connsiteX134" fmla="*/ 4585902 w 11598436"/>
                <a:gd name="connsiteY134" fmla="*/ 944211 h 10522083"/>
                <a:gd name="connsiteX135" fmla="*/ 4531311 w 11598436"/>
                <a:gd name="connsiteY135" fmla="*/ 848676 h 10522083"/>
                <a:gd name="connsiteX136" fmla="*/ 4381186 w 11598436"/>
                <a:gd name="connsiteY136" fmla="*/ 957859 h 10522083"/>
                <a:gd name="connsiteX137" fmla="*/ 4244708 w 11598436"/>
                <a:gd name="connsiteY137" fmla="*/ 957859 h 10522083"/>
                <a:gd name="connsiteX138" fmla="*/ 4135526 w 11598436"/>
                <a:gd name="connsiteY138" fmla="*/ 1053393 h 10522083"/>
                <a:gd name="connsiteX139" fmla="*/ 4039992 w 11598436"/>
                <a:gd name="connsiteY139" fmla="*/ 1148927 h 10522083"/>
                <a:gd name="connsiteX140" fmla="*/ 3971753 w 11598436"/>
                <a:gd name="connsiteY140" fmla="*/ 1203518 h 10522083"/>
                <a:gd name="connsiteX141" fmla="*/ 3958105 w 11598436"/>
                <a:gd name="connsiteY141" fmla="*/ 1094336 h 10522083"/>
                <a:gd name="connsiteX142" fmla="*/ 3794332 w 11598436"/>
                <a:gd name="connsiteY142" fmla="*/ 1107984 h 10522083"/>
                <a:gd name="connsiteX143" fmla="*/ 3589616 w 11598436"/>
                <a:gd name="connsiteY143" fmla="*/ 1107984 h 10522083"/>
                <a:gd name="connsiteX144" fmla="*/ 3357604 w 11598436"/>
                <a:gd name="connsiteY144" fmla="*/ 1121632 h 10522083"/>
                <a:gd name="connsiteX145" fmla="*/ 3180183 w 11598436"/>
                <a:gd name="connsiteY145" fmla="*/ 1203518 h 10522083"/>
                <a:gd name="connsiteX146" fmla="*/ 3111944 w 11598436"/>
                <a:gd name="connsiteY146" fmla="*/ 1326348 h 10522083"/>
                <a:gd name="connsiteX147" fmla="*/ 3016410 w 11598436"/>
                <a:gd name="connsiteY147" fmla="*/ 1408235 h 10522083"/>
                <a:gd name="connsiteX148" fmla="*/ 2866284 w 11598436"/>
                <a:gd name="connsiteY148" fmla="*/ 1326348 h 10522083"/>
                <a:gd name="connsiteX149" fmla="*/ 2838989 w 11598436"/>
                <a:gd name="connsiteY149" fmla="*/ 1148927 h 10522083"/>
                <a:gd name="connsiteX150" fmla="*/ 2716159 w 11598436"/>
                <a:gd name="connsiteY150" fmla="*/ 971506 h 10522083"/>
                <a:gd name="connsiteX151" fmla="*/ 2675216 w 11598436"/>
                <a:gd name="connsiteY151" fmla="*/ 1121632 h 10522083"/>
                <a:gd name="connsiteX152" fmla="*/ 2702511 w 11598436"/>
                <a:gd name="connsiteY152" fmla="*/ 1285405 h 10522083"/>
                <a:gd name="connsiteX153" fmla="*/ 2743455 w 11598436"/>
                <a:gd name="connsiteY153" fmla="*/ 1490121 h 10522083"/>
                <a:gd name="connsiteX154" fmla="*/ 2784398 w 11598436"/>
                <a:gd name="connsiteY154" fmla="*/ 1612951 h 10522083"/>
                <a:gd name="connsiteX155" fmla="*/ 2770750 w 11598436"/>
                <a:gd name="connsiteY155" fmla="*/ 1708485 h 10522083"/>
                <a:gd name="connsiteX156" fmla="*/ 2593329 w 11598436"/>
                <a:gd name="connsiteY156" fmla="*/ 1844963 h 10522083"/>
                <a:gd name="connsiteX157" fmla="*/ 2402260 w 11598436"/>
                <a:gd name="connsiteY157" fmla="*/ 1940497 h 10522083"/>
                <a:gd name="connsiteX158" fmla="*/ 2470499 w 11598436"/>
                <a:gd name="connsiteY158" fmla="*/ 1817667 h 10522083"/>
                <a:gd name="connsiteX159" fmla="*/ 2634272 w 11598436"/>
                <a:gd name="connsiteY159" fmla="*/ 1694838 h 10522083"/>
                <a:gd name="connsiteX160" fmla="*/ 2634272 w 11598436"/>
                <a:gd name="connsiteY160" fmla="*/ 1544712 h 10522083"/>
                <a:gd name="connsiteX161" fmla="*/ 2593329 w 11598436"/>
                <a:gd name="connsiteY161" fmla="*/ 1312700 h 10522083"/>
                <a:gd name="connsiteX162" fmla="*/ 2538738 w 11598436"/>
                <a:gd name="connsiteY162" fmla="*/ 1312700 h 10522083"/>
                <a:gd name="connsiteX163" fmla="*/ 2456852 w 11598436"/>
                <a:gd name="connsiteY163" fmla="*/ 1421882 h 10522083"/>
                <a:gd name="connsiteX164" fmla="*/ 2361317 w 11598436"/>
                <a:gd name="connsiteY164" fmla="*/ 1490121 h 10522083"/>
                <a:gd name="connsiteX165" fmla="*/ 2456852 w 11598436"/>
                <a:gd name="connsiteY165" fmla="*/ 1585656 h 10522083"/>
                <a:gd name="connsiteX166" fmla="*/ 2320374 w 11598436"/>
                <a:gd name="connsiteY166" fmla="*/ 1722133 h 10522083"/>
                <a:gd name="connsiteX167" fmla="*/ 2156601 w 11598436"/>
                <a:gd name="connsiteY167" fmla="*/ 1735781 h 10522083"/>
                <a:gd name="connsiteX168" fmla="*/ 2074714 w 11598436"/>
                <a:gd name="connsiteY168" fmla="*/ 1804020 h 10522083"/>
                <a:gd name="connsiteX169" fmla="*/ 2033771 w 11598436"/>
                <a:gd name="connsiteY169" fmla="*/ 1913202 h 10522083"/>
                <a:gd name="connsiteX170" fmla="*/ 1924589 w 11598436"/>
                <a:gd name="connsiteY170" fmla="*/ 1872259 h 10522083"/>
                <a:gd name="connsiteX171" fmla="*/ 1774463 w 11598436"/>
                <a:gd name="connsiteY171" fmla="*/ 1913202 h 10522083"/>
                <a:gd name="connsiteX172" fmla="*/ 1624338 w 11598436"/>
                <a:gd name="connsiteY172" fmla="*/ 1913202 h 10522083"/>
                <a:gd name="connsiteX173" fmla="*/ 1556099 w 11598436"/>
                <a:gd name="connsiteY173" fmla="*/ 1831315 h 10522083"/>
                <a:gd name="connsiteX174" fmla="*/ 1419622 w 11598436"/>
                <a:gd name="connsiteY174" fmla="*/ 1722133 h 10522083"/>
                <a:gd name="connsiteX175" fmla="*/ 1337735 w 11598436"/>
                <a:gd name="connsiteY175" fmla="*/ 1776724 h 10522083"/>
                <a:gd name="connsiteX176" fmla="*/ 1255849 w 11598436"/>
                <a:gd name="connsiteY176" fmla="*/ 1612951 h 10522083"/>
                <a:gd name="connsiteX177" fmla="*/ 1092075 w 11598436"/>
                <a:gd name="connsiteY177" fmla="*/ 1612951 h 10522083"/>
                <a:gd name="connsiteX178" fmla="*/ 1119371 w 11598436"/>
                <a:gd name="connsiteY178" fmla="*/ 1694838 h 10522083"/>
                <a:gd name="connsiteX179" fmla="*/ 1078428 w 11598436"/>
                <a:gd name="connsiteY179" fmla="*/ 1790372 h 10522083"/>
                <a:gd name="connsiteX180" fmla="*/ 1051132 w 11598436"/>
                <a:gd name="connsiteY180" fmla="*/ 1844963 h 10522083"/>
                <a:gd name="connsiteX181" fmla="*/ 914655 w 11598436"/>
                <a:gd name="connsiteY181" fmla="*/ 1735781 h 10522083"/>
                <a:gd name="connsiteX182" fmla="*/ 819120 w 11598436"/>
                <a:gd name="connsiteY182" fmla="*/ 1694838 h 10522083"/>
                <a:gd name="connsiteX183" fmla="*/ 655347 w 11598436"/>
                <a:gd name="connsiteY183" fmla="*/ 1708485 h 10522083"/>
                <a:gd name="connsiteX184" fmla="*/ 628052 w 11598436"/>
                <a:gd name="connsiteY184" fmla="*/ 1817667 h 10522083"/>
                <a:gd name="connsiteX185" fmla="*/ 737234 w 11598436"/>
                <a:gd name="connsiteY185" fmla="*/ 1885906 h 10522083"/>
                <a:gd name="connsiteX186" fmla="*/ 764529 w 11598436"/>
                <a:gd name="connsiteY186" fmla="*/ 2022384 h 10522083"/>
                <a:gd name="connsiteX187" fmla="*/ 969246 w 11598436"/>
                <a:gd name="connsiteY187" fmla="*/ 2104270 h 10522083"/>
                <a:gd name="connsiteX188" fmla="*/ 928302 w 11598436"/>
                <a:gd name="connsiteY188" fmla="*/ 1954145 h 10522083"/>
                <a:gd name="connsiteX189" fmla="*/ 1010189 w 11598436"/>
                <a:gd name="connsiteY189" fmla="*/ 1967793 h 10522083"/>
                <a:gd name="connsiteX190" fmla="*/ 1078428 w 11598436"/>
                <a:gd name="connsiteY190" fmla="*/ 2076975 h 10522083"/>
                <a:gd name="connsiteX191" fmla="*/ 1160314 w 11598436"/>
                <a:gd name="connsiteY191" fmla="*/ 2336282 h 10522083"/>
                <a:gd name="connsiteX192" fmla="*/ 1269496 w 11598436"/>
                <a:gd name="connsiteY192" fmla="*/ 2295339 h 10522083"/>
                <a:gd name="connsiteX193" fmla="*/ 1228553 w 11598436"/>
                <a:gd name="connsiteY193" fmla="*/ 2104270 h 10522083"/>
                <a:gd name="connsiteX194" fmla="*/ 1324087 w 11598436"/>
                <a:gd name="connsiteY194" fmla="*/ 2131566 h 10522083"/>
                <a:gd name="connsiteX195" fmla="*/ 1515156 w 11598436"/>
                <a:gd name="connsiteY195" fmla="*/ 2254396 h 10522083"/>
                <a:gd name="connsiteX196" fmla="*/ 1583395 w 11598436"/>
                <a:gd name="connsiteY196" fmla="*/ 2349930 h 10522083"/>
                <a:gd name="connsiteX197" fmla="*/ 1597043 w 11598436"/>
                <a:gd name="connsiteY197" fmla="*/ 2363578 h 10522083"/>
                <a:gd name="connsiteX198" fmla="*/ 1747168 w 11598436"/>
                <a:gd name="connsiteY198" fmla="*/ 2268044 h 10522083"/>
                <a:gd name="connsiteX199" fmla="*/ 1651634 w 11598436"/>
                <a:gd name="connsiteY199" fmla="*/ 2568294 h 10522083"/>
                <a:gd name="connsiteX200" fmla="*/ 1883646 w 11598436"/>
                <a:gd name="connsiteY200" fmla="*/ 2336282 h 10522083"/>
                <a:gd name="connsiteX201" fmla="*/ 1883646 w 11598436"/>
                <a:gd name="connsiteY201" fmla="*/ 2199805 h 10522083"/>
                <a:gd name="connsiteX202" fmla="*/ 1951884 w 11598436"/>
                <a:gd name="connsiteY202" fmla="*/ 2268044 h 10522083"/>
                <a:gd name="connsiteX203" fmla="*/ 1897293 w 11598436"/>
                <a:gd name="connsiteY203" fmla="*/ 2459112 h 10522083"/>
                <a:gd name="connsiteX204" fmla="*/ 1692577 w 11598436"/>
                <a:gd name="connsiteY204" fmla="*/ 2622885 h 10522083"/>
                <a:gd name="connsiteX205" fmla="*/ 1692577 w 11598436"/>
                <a:gd name="connsiteY205" fmla="*/ 2691124 h 10522083"/>
                <a:gd name="connsiteX206" fmla="*/ 1897293 w 11598436"/>
                <a:gd name="connsiteY206" fmla="*/ 2581942 h 10522083"/>
                <a:gd name="connsiteX207" fmla="*/ 1842702 w 11598436"/>
                <a:gd name="connsiteY207" fmla="*/ 2745715 h 10522083"/>
                <a:gd name="connsiteX208" fmla="*/ 1965532 w 11598436"/>
                <a:gd name="connsiteY208" fmla="*/ 2677476 h 10522083"/>
                <a:gd name="connsiteX209" fmla="*/ 1979180 w 11598436"/>
                <a:gd name="connsiteY209" fmla="*/ 2786659 h 10522083"/>
                <a:gd name="connsiteX210" fmla="*/ 2115657 w 11598436"/>
                <a:gd name="connsiteY210" fmla="*/ 2786659 h 10522083"/>
                <a:gd name="connsiteX211" fmla="*/ 2265783 w 11598436"/>
                <a:gd name="connsiteY211" fmla="*/ 2991375 h 10522083"/>
                <a:gd name="connsiteX212" fmla="*/ 2320374 w 11598436"/>
                <a:gd name="connsiteY212" fmla="*/ 3155148 h 10522083"/>
                <a:gd name="connsiteX213" fmla="*/ 2197544 w 11598436"/>
                <a:gd name="connsiteY213" fmla="*/ 3277978 h 10522083"/>
                <a:gd name="connsiteX214" fmla="*/ 2156601 w 11598436"/>
                <a:gd name="connsiteY214" fmla="*/ 3373512 h 10522083"/>
                <a:gd name="connsiteX215" fmla="*/ 2265783 w 11598436"/>
                <a:gd name="connsiteY215" fmla="*/ 3414456 h 10522083"/>
                <a:gd name="connsiteX216" fmla="*/ 2388613 w 11598436"/>
                <a:gd name="connsiteY216" fmla="*/ 3373512 h 10522083"/>
                <a:gd name="connsiteX217" fmla="*/ 2415908 w 11598436"/>
                <a:gd name="connsiteY217" fmla="*/ 3482694 h 10522083"/>
                <a:gd name="connsiteX218" fmla="*/ 2538738 w 11598436"/>
                <a:gd name="connsiteY218" fmla="*/ 3482694 h 10522083"/>
                <a:gd name="connsiteX219" fmla="*/ 2634272 w 11598436"/>
                <a:gd name="connsiteY219" fmla="*/ 3578229 h 10522083"/>
                <a:gd name="connsiteX220" fmla="*/ 2743455 w 11598436"/>
                <a:gd name="connsiteY220" fmla="*/ 3632820 h 10522083"/>
                <a:gd name="connsiteX221" fmla="*/ 2798046 w 11598436"/>
                <a:gd name="connsiteY221" fmla="*/ 3605524 h 10522083"/>
                <a:gd name="connsiteX222" fmla="*/ 2729807 w 11598436"/>
                <a:gd name="connsiteY222" fmla="*/ 3550933 h 10522083"/>
                <a:gd name="connsiteX223" fmla="*/ 2552386 w 11598436"/>
                <a:gd name="connsiteY223" fmla="*/ 3346217 h 10522083"/>
                <a:gd name="connsiteX224" fmla="*/ 2320374 w 11598436"/>
                <a:gd name="connsiteY224" fmla="*/ 2895841 h 10522083"/>
                <a:gd name="connsiteX225" fmla="*/ 2170249 w 11598436"/>
                <a:gd name="connsiteY225" fmla="*/ 2636533 h 10522083"/>
                <a:gd name="connsiteX226" fmla="*/ 2074714 w 11598436"/>
                <a:gd name="connsiteY226" fmla="*/ 2459112 h 10522083"/>
                <a:gd name="connsiteX227" fmla="*/ 2047419 w 11598436"/>
                <a:gd name="connsiteY227" fmla="*/ 2295339 h 10522083"/>
                <a:gd name="connsiteX228" fmla="*/ 2047419 w 11598436"/>
                <a:gd name="connsiteY228" fmla="*/ 2186157 h 10522083"/>
                <a:gd name="connsiteX229" fmla="*/ 1992828 w 11598436"/>
                <a:gd name="connsiteY229" fmla="*/ 2131566 h 10522083"/>
                <a:gd name="connsiteX230" fmla="*/ 2088362 w 11598436"/>
                <a:gd name="connsiteY230" fmla="*/ 2063327 h 10522083"/>
                <a:gd name="connsiteX231" fmla="*/ 2129305 w 11598436"/>
                <a:gd name="connsiteY231" fmla="*/ 2213453 h 10522083"/>
                <a:gd name="connsiteX232" fmla="*/ 2211192 w 11598436"/>
                <a:gd name="connsiteY232" fmla="*/ 2431817 h 10522083"/>
                <a:gd name="connsiteX233" fmla="*/ 2306726 w 11598436"/>
                <a:gd name="connsiteY233" fmla="*/ 2732067 h 10522083"/>
                <a:gd name="connsiteX234" fmla="*/ 2702511 w 11598436"/>
                <a:gd name="connsiteY234" fmla="*/ 3359865 h 10522083"/>
                <a:gd name="connsiteX235" fmla="*/ 2948171 w 11598436"/>
                <a:gd name="connsiteY235" fmla="*/ 3550933 h 10522083"/>
                <a:gd name="connsiteX236" fmla="*/ 3152887 w 11598436"/>
                <a:gd name="connsiteY236" fmla="*/ 3550933 h 10522083"/>
                <a:gd name="connsiteX237" fmla="*/ 3248422 w 11598436"/>
                <a:gd name="connsiteY237" fmla="*/ 3359865 h 10522083"/>
                <a:gd name="connsiteX238" fmla="*/ 3384899 w 11598436"/>
                <a:gd name="connsiteY238" fmla="*/ 3237035 h 10522083"/>
                <a:gd name="connsiteX239" fmla="*/ 3453138 w 11598436"/>
                <a:gd name="connsiteY239" fmla="*/ 3264330 h 10522083"/>
                <a:gd name="connsiteX240" fmla="*/ 3398547 w 11598436"/>
                <a:gd name="connsiteY240" fmla="*/ 3414456 h 10522083"/>
                <a:gd name="connsiteX241" fmla="*/ 3548672 w 11598436"/>
                <a:gd name="connsiteY241" fmla="*/ 3455399 h 10522083"/>
                <a:gd name="connsiteX242" fmla="*/ 3780684 w 11598436"/>
                <a:gd name="connsiteY242" fmla="*/ 3332569 h 10522083"/>
                <a:gd name="connsiteX243" fmla="*/ 3999049 w 11598436"/>
                <a:gd name="connsiteY243" fmla="*/ 3305273 h 10522083"/>
                <a:gd name="connsiteX244" fmla="*/ 4190117 w 11598436"/>
                <a:gd name="connsiteY244" fmla="*/ 3359865 h 10522083"/>
                <a:gd name="connsiteX245" fmla="*/ 4340243 w 11598436"/>
                <a:gd name="connsiteY245" fmla="*/ 3373512 h 10522083"/>
                <a:gd name="connsiteX246" fmla="*/ 4435777 w 11598436"/>
                <a:gd name="connsiteY246" fmla="*/ 3400808 h 10522083"/>
                <a:gd name="connsiteX247" fmla="*/ 4435777 w 11598436"/>
                <a:gd name="connsiteY247" fmla="*/ 3509990 h 10522083"/>
                <a:gd name="connsiteX248" fmla="*/ 4353890 w 11598436"/>
                <a:gd name="connsiteY248" fmla="*/ 3673763 h 10522083"/>
                <a:gd name="connsiteX249" fmla="*/ 4326595 w 11598436"/>
                <a:gd name="connsiteY249" fmla="*/ 3564581 h 10522083"/>
                <a:gd name="connsiteX250" fmla="*/ 4162822 w 11598436"/>
                <a:gd name="connsiteY250" fmla="*/ 3619172 h 10522083"/>
                <a:gd name="connsiteX251" fmla="*/ 4108231 w 11598436"/>
                <a:gd name="connsiteY251" fmla="*/ 3728354 h 10522083"/>
                <a:gd name="connsiteX252" fmla="*/ 4108231 w 11598436"/>
                <a:gd name="connsiteY252" fmla="*/ 3864832 h 10522083"/>
                <a:gd name="connsiteX253" fmla="*/ 4149174 w 11598436"/>
                <a:gd name="connsiteY253" fmla="*/ 4083196 h 10522083"/>
                <a:gd name="connsiteX254" fmla="*/ 3958105 w 11598436"/>
                <a:gd name="connsiteY254" fmla="*/ 4096844 h 10522083"/>
                <a:gd name="connsiteX255" fmla="*/ 3821628 w 11598436"/>
                <a:gd name="connsiteY255" fmla="*/ 4151435 h 10522083"/>
                <a:gd name="connsiteX256" fmla="*/ 3548672 w 11598436"/>
                <a:gd name="connsiteY256" fmla="*/ 4124139 h 10522083"/>
                <a:gd name="connsiteX257" fmla="*/ 3275717 w 11598436"/>
                <a:gd name="connsiteY257" fmla="*/ 4137787 h 10522083"/>
                <a:gd name="connsiteX258" fmla="*/ 3207478 w 11598436"/>
                <a:gd name="connsiteY258" fmla="*/ 4042253 h 10522083"/>
                <a:gd name="connsiteX259" fmla="*/ 2961819 w 11598436"/>
                <a:gd name="connsiteY259" fmla="*/ 3878479 h 10522083"/>
                <a:gd name="connsiteX260" fmla="*/ 2716159 w 11598436"/>
                <a:gd name="connsiteY260" fmla="*/ 3946718 h 10522083"/>
                <a:gd name="connsiteX261" fmla="*/ 2716159 w 11598436"/>
                <a:gd name="connsiteY261" fmla="*/ 4096844 h 10522083"/>
                <a:gd name="connsiteX262" fmla="*/ 2620625 w 11598436"/>
                <a:gd name="connsiteY262" fmla="*/ 4246969 h 10522083"/>
                <a:gd name="connsiteX263" fmla="*/ 2525090 w 11598436"/>
                <a:gd name="connsiteY263" fmla="*/ 4178730 h 10522083"/>
                <a:gd name="connsiteX264" fmla="*/ 2402260 w 11598436"/>
                <a:gd name="connsiteY264" fmla="*/ 4274265 h 10522083"/>
                <a:gd name="connsiteX265" fmla="*/ 2347669 w 11598436"/>
                <a:gd name="connsiteY265" fmla="*/ 4369799 h 10522083"/>
                <a:gd name="connsiteX266" fmla="*/ 2238487 w 11598436"/>
                <a:gd name="connsiteY266" fmla="*/ 4438038 h 10522083"/>
                <a:gd name="connsiteX267" fmla="*/ 2088362 w 11598436"/>
                <a:gd name="connsiteY267" fmla="*/ 4356151 h 10522083"/>
                <a:gd name="connsiteX268" fmla="*/ 1910941 w 11598436"/>
                <a:gd name="connsiteY268" fmla="*/ 4424390 h 10522083"/>
                <a:gd name="connsiteX269" fmla="*/ 1474213 w 11598436"/>
                <a:gd name="connsiteY269" fmla="*/ 4547220 h 10522083"/>
                <a:gd name="connsiteX270" fmla="*/ 1351383 w 11598436"/>
                <a:gd name="connsiteY270" fmla="*/ 4642754 h 10522083"/>
                <a:gd name="connsiteX271" fmla="*/ 1269496 w 11598436"/>
                <a:gd name="connsiteY271" fmla="*/ 4874766 h 10522083"/>
                <a:gd name="connsiteX272" fmla="*/ 1119371 w 11598436"/>
                <a:gd name="connsiteY272" fmla="*/ 4970300 h 10522083"/>
                <a:gd name="connsiteX273" fmla="*/ 1105723 w 11598436"/>
                <a:gd name="connsiteY273" fmla="*/ 5065835 h 10522083"/>
                <a:gd name="connsiteX274" fmla="*/ 982893 w 11598436"/>
                <a:gd name="connsiteY274" fmla="*/ 4997596 h 10522083"/>
                <a:gd name="connsiteX275" fmla="*/ 887359 w 11598436"/>
                <a:gd name="connsiteY275" fmla="*/ 5065835 h 10522083"/>
                <a:gd name="connsiteX276" fmla="*/ 778177 w 11598436"/>
                <a:gd name="connsiteY276" fmla="*/ 5202312 h 10522083"/>
                <a:gd name="connsiteX277" fmla="*/ 628052 w 11598436"/>
                <a:gd name="connsiteY277" fmla="*/ 5147721 h 10522083"/>
                <a:gd name="connsiteX278" fmla="*/ 450631 w 11598436"/>
                <a:gd name="connsiteY278" fmla="*/ 5120426 h 10522083"/>
                <a:gd name="connsiteX279" fmla="*/ 273210 w 11598436"/>
                <a:gd name="connsiteY279" fmla="*/ 5011244 h 10522083"/>
                <a:gd name="connsiteX280" fmla="*/ 177675 w 11598436"/>
                <a:gd name="connsiteY280" fmla="*/ 4929357 h 10522083"/>
                <a:gd name="connsiteX281" fmla="*/ 82141 w 11598436"/>
                <a:gd name="connsiteY281" fmla="*/ 4929357 h 10522083"/>
                <a:gd name="connsiteX282" fmla="*/ 41198 w 11598436"/>
                <a:gd name="connsiteY282" fmla="*/ 4943005 h 10522083"/>
                <a:gd name="connsiteX283" fmla="*/ 27550 w 11598436"/>
                <a:gd name="connsiteY283" fmla="*/ 4956653 h 10522083"/>
                <a:gd name="connsiteX284" fmla="*/ 27550 w 11598436"/>
                <a:gd name="connsiteY284" fmla="*/ 5229608 h 10522083"/>
                <a:gd name="connsiteX285" fmla="*/ 27550 w 11598436"/>
                <a:gd name="connsiteY285" fmla="*/ 7072056 h 10522083"/>
                <a:gd name="connsiteX286" fmla="*/ 27550 w 11598436"/>
                <a:gd name="connsiteY286" fmla="*/ 7740796 h 10522083"/>
                <a:gd name="connsiteX287" fmla="*/ 255 w 11598436"/>
                <a:gd name="connsiteY287" fmla="*/ 9119220 h 10522083"/>
                <a:gd name="connsiteX288" fmla="*/ 13902 w 11598436"/>
                <a:gd name="connsiteY288" fmla="*/ 9610539 h 10522083"/>
                <a:gd name="connsiteX289" fmla="*/ 13902 w 11598436"/>
                <a:gd name="connsiteY289" fmla="*/ 9733369 h 10522083"/>
                <a:gd name="connsiteX290" fmla="*/ 17281 w 11598436"/>
                <a:gd name="connsiteY290" fmla="*/ 10500503 h 10522083"/>
                <a:gd name="connsiteX291" fmla="*/ 566052 w 11598436"/>
                <a:gd name="connsiteY291" fmla="*/ 10522080 h 10522083"/>
                <a:gd name="connsiteX292" fmla="*/ 1694266 w 11598436"/>
                <a:gd name="connsiteY292" fmla="*/ 10502063 h 10522083"/>
                <a:gd name="connsiteX293" fmla="*/ 5172755 w 11598436"/>
                <a:gd name="connsiteY293" fmla="*/ 10500503 h 10522083"/>
                <a:gd name="connsiteX294" fmla="*/ 7083443 w 11598436"/>
                <a:gd name="connsiteY294" fmla="*/ 9637835 h 10522083"/>
                <a:gd name="connsiteX295" fmla="*/ 10126893 w 11598436"/>
                <a:gd name="connsiteY295" fmla="*/ 9610539 h 10522083"/>
                <a:gd name="connsiteX296" fmla="*/ 11103292 w 11598436"/>
                <a:gd name="connsiteY296" fmla="*/ 10500503 h 10522083"/>
                <a:gd name="connsiteX297" fmla="*/ 11547429 w 11598436"/>
                <a:gd name="connsiteY297" fmla="*/ 10483086 h 10522083"/>
                <a:gd name="connsiteX298" fmla="*/ 11590973 w 11598436"/>
                <a:gd name="connsiteY298" fmla="*/ 10152161 h 10522083"/>
                <a:gd name="connsiteX299" fmla="*/ 11530012 w 11598436"/>
                <a:gd name="connsiteY299" fmla="*/ 9882195 h 10522083"/>
                <a:gd name="connsiteX300" fmla="*/ 11516495 w 11598436"/>
                <a:gd name="connsiteY300" fmla="*/ 9713873 h 10522083"/>
                <a:gd name="connsiteX301" fmla="*/ 11423431 w 11598436"/>
                <a:gd name="connsiteY301" fmla="*/ 9583244 h 10522083"/>
                <a:gd name="connsiteX302" fmla="*/ 11382487 w 11598436"/>
                <a:gd name="connsiteY302" fmla="*/ 9378527 h 10522083"/>
                <a:gd name="connsiteX303" fmla="*/ 11396135 w 11598436"/>
                <a:gd name="connsiteY303" fmla="*/ 9269345 h 10522083"/>
                <a:gd name="connsiteX304" fmla="*/ 11273305 w 11598436"/>
                <a:gd name="connsiteY304" fmla="*/ 9105572 h 10522083"/>
                <a:gd name="connsiteX305" fmla="*/ 11205066 w 11598436"/>
                <a:gd name="connsiteY305" fmla="*/ 8887208 h 10522083"/>
                <a:gd name="connsiteX306" fmla="*/ 11164123 w 11598436"/>
                <a:gd name="connsiteY306" fmla="*/ 8723435 h 10522083"/>
                <a:gd name="connsiteX307" fmla="*/ 10973055 w 11598436"/>
                <a:gd name="connsiteY307" fmla="*/ 8505070 h 10522083"/>
                <a:gd name="connsiteX308" fmla="*/ 10713747 w 11598436"/>
                <a:gd name="connsiteY308" fmla="*/ 8450479 h 10522083"/>
                <a:gd name="connsiteX309" fmla="*/ 10604565 w 11598436"/>
                <a:gd name="connsiteY309" fmla="*/ 8286706 h 10522083"/>
                <a:gd name="connsiteX310" fmla="*/ 10427144 w 11598436"/>
                <a:gd name="connsiteY310" fmla="*/ 8109285 h 10522083"/>
                <a:gd name="connsiteX311" fmla="*/ 10304314 w 11598436"/>
                <a:gd name="connsiteY311" fmla="*/ 8041047 h 10522083"/>
                <a:gd name="connsiteX312" fmla="*/ 10154189 w 11598436"/>
                <a:gd name="connsiteY312" fmla="*/ 7945512 h 10522083"/>
                <a:gd name="connsiteX313" fmla="*/ 9853938 w 11598436"/>
                <a:gd name="connsiteY313" fmla="*/ 7918217 h 10522083"/>
                <a:gd name="connsiteX314" fmla="*/ 9649222 w 11598436"/>
                <a:gd name="connsiteY314" fmla="*/ 7809035 h 10522083"/>
                <a:gd name="connsiteX315" fmla="*/ 9389914 w 11598436"/>
                <a:gd name="connsiteY315" fmla="*/ 7713500 h 10522083"/>
                <a:gd name="connsiteX316" fmla="*/ 9321675 w 11598436"/>
                <a:gd name="connsiteY316" fmla="*/ 7549727 h 10522083"/>
                <a:gd name="connsiteX317" fmla="*/ 9198846 w 11598436"/>
                <a:gd name="connsiteY317" fmla="*/ 7413250 h 10522083"/>
                <a:gd name="connsiteX318" fmla="*/ 8871299 w 11598436"/>
                <a:gd name="connsiteY318" fmla="*/ 7263124 h 10522083"/>
                <a:gd name="connsiteX319" fmla="*/ 8571049 w 11598436"/>
                <a:gd name="connsiteY319" fmla="*/ 7003817 h 10522083"/>
                <a:gd name="connsiteX320" fmla="*/ 8107025 w 11598436"/>
                <a:gd name="connsiteY320" fmla="*/ 6485202 h 10522083"/>
                <a:gd name="connsiteX321" fmla="*/ 7629353 w 11598436"/>
                <a:gd name="connsiteY321" fmla="*/ 6007530 h 10522083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083443 w 11612577"/>
                <a:gd name="connsiteY294" fmla="*/ 9637835 h 10522083"/>
                <a:gd name="connsiteX295" fmla="*/ 10126893 w 11612577"/>
                <a:gd name="connsiteY295" fmla="*/ 9610539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483086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083443 w 11612577"/>
                <a:gd name="connsiteY294" fmla="*/ 9637835 h 10522083"/>
                <a:gd name="connsiteX295" fmla="*/ 10126893 w 11612577"/>
                <a:gd name="connsiteY295" fmla="*/ 9610539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483086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083443 w 11612577"/>
                <a:gd name="connsiteY294" fmla="*/ 9637835 h 10522083"/>
                <a:gd name="connsiteX295" fmla="*/ 10126893 w 11612577"/>
                <a:gd name="connsiteY295" fmla="*/ 9610539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500503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  <a:gd name="connsiteX0" fmla="*/ 7629353 w 11612577"/>
                <a:gd name="connsiteY0" fmla="*/ 6007530 h 10557449"/>
                <a:gd name="connsiteX1" fmla="*/ 7479228 w 11612577"/>
                <a:gd name="connsiteY1" fmla="*/ 5830109 h 10557449"/>
                <a:gd name="connsiteX2" fmla="*/ 7329102 w 11612577"/>
                <a:gd name="connsiteY2" fmla="*/ 5761870 h 10557449"/>
                <a:gd name="connsiteX3" fmla="*/ 7165329 w 11612577"/>
                <a:gd name="connsiteY3" fmla="*/ 5611745 h 10557449"/>
                <a:gd name="connsiteX4" fmla="*/ 6987908 w 11612577"/>
                <a:gd name="connsiteY4" fmla="*/ 5502563 h 10557449"/>
                <a:gd name="connsiteX5" fmla="*/ 6728601 w 11612577"/>
                <a:gd name="connsiteY5" fmla="*/ 5475267 h 10557449"/>
                <a:gd name="connsiteX6" fmla="*/ 6510237 w 11612577"/>
                <a:gd name="connsiteY6" fmla="*/ 5379733 h 10557449"/>
                <a:gd name="connsiteX7" fmla="*/ 6332816 w 11612577"/>
                <a:gd name="connsiteY7" fmla="*/ 5175017 h 10557449"/>
                <a:gd name="connsiteX8" fmla="*/ 6114452 w 11612577"/>
                <a:gd name="connsiteY8" fmla="*/ 5038539 h 10557449"/>
                <a:gd name="connsiteX9" fmla="*/ 6073508 w 11612577"/>
                <a:gd name="connsiteY9" fmla="*/ 4915709 h 10557449"/>
                <a:gd name="connsiteX10" fmla="*/ 5977974 w 11612577"/>
                <a:gd name="connsiteY10" fmla="*/ 4820175 h 10557449"/>
                <a:gd name="connsiteX11" fmla="*/ 5841496 w 11612577"/>
                <a:gd name="connsiteY11" fmla="*/ 4943005 h 10557449"/>
                <a:gd name="connsiteX12" fmla="*/ 5595837 w 11612577"/>
                <a:gd name="connsiteY12" fmla="*/ 4874766 h 10557449"/>
                <a:gd name="connsiteX13" fmla="*/ 5418416 w 11612577"/>
                <a:gd name="connsiteY13" fmla="*/ 4861118 h 10557449"/>
                <a:gd name="connsiteX14" fmla="*/ 5336529 w 11612577"/>
                <a:gd name="connsiteY14" fmla="*/ 4670050 h 10557449"/>
                <a:gd name="connsiteX15" fmla="*/ 5240995 w 11612577"/>
                <a:gd name="connsiteY15" fmla="*/ 4506276 h 10557449"/>
                <a:gd name="connsiteX16" fmla="*/ 5240995 w 11612577"/>
                <a:gd name="connsiteY16" fmla="*/ 4369799 h 10557449"/>
                <a:gd name="connsiteX17" fmla="*/ 5118165 w 11612577"/>
                <a:gd name="connsiteY17" fmla="*/ 4233321 h 10557449"/>
                <a:gd name="connsiteX18" fmla="*/ 4899801 w 11612577"/>
                <a:gd name="connsiteY18" fmla="*/ 4151435 h 10557449"/>
                <a:gd name="connsiteX19" fmla="*/ 4708732 w 11612577"/>
                <a:gd name="connsiteY19" fmla="*/ 4083196 h 10557449"/>
                <a:gd name="connsiteX20" fmla="*/ 4463072 w 11612577"/>
                <a:gd name="connsiteY20" fmla="*/ 4083196 h 10557449"/>
                <a:gd name="connsiteX21" fmla="*/ 4367538 w 11612577"/>
                <a:gd name="connsiteY21" fmla="*/ 3919423 h 10557449"/>
                <a:gd name="connsiteX22" fmla="*/ 4381186 w 11612577"/>
                <a:gd name="connsiteY22" fmla="*/ 3823888 h 10557449"/>
                <a:gd name="connsiteX23" fmla="*/ 4599550 w 11612577"/>
                <a:gd name="connsiteY23" fmla="*/ 3782945 h 10557449"/>
                <a:gd name="connsiteX24" fmla="*/ 4776971 w 11612577"/>
                <a:gd name="connsiteY24" fmla="*/ 3769297 h 10557449"/>
                <a:gd name="connsiteX25" fmla="*/ 4831562 w 11612577"/>
                <a:gd name="connsiteY25" fmla="*/ 3714706 h 10557449"/>
                <a:gd name="connsiteX26" fmla="*/ 4736028 w 11612577"/>
                <a:gd name="connsiteY26" fmla="*/ 3673763 h 10557449"/>
                <a:gd name="connsiteX27" fmla="*/ 4654141 w 11612577"/>
                <a:gd name="connsiteY27" fmla="*/ 3632820 h 10557449"/>
                <a:gd name="connsiteX28" fmla="*/ 4654141 w 11612577"/>
                <a:gd name="connsiteY28" fmla="*/ 3550933 h 10557449"/>
                <a:gd name="connsiteX29" fmla="*/ 4558607 w 11612577"/>
                <a:gd name="connsiteY29" fmla="*/ 3578229 h 10557449"/>
                <a:gd name="connsiteX30" fmla="*/ 4517663 w 11612577"/>
                <a:gd name="connsiteY30" fmla="*/ 3509990 h 10557449"/>
                <a:gd name="connsiteX31" fmla="*/ 4626846 w 11612577"/>
                <a:gd name="connsiteY31" fmla="*/ 3359865 h 10557449"/>
                <a:gd name="connsiteX32" fmla="*/ 4776971 w 11612577"/>
                <a:gd name="connsiteY32" fmla="*/ 3469047 h 10557449"/>
                <a:gd name="connsiteX33" fmla="*/ 4927096 w 11612577"/>
                <a:gd name="connsiteY33" fmla="*/ 3496342 h 10557449"/>
                <a:gd name="connsiteX34" fmla="*/ 5022631 w 11612577"/>
                <a:gd name="connsiteY34" fmla="*/ 3537285 h 10557449"/>
                <a:gd name="connsiteX35" fmla="*/ 5104517 w 11612577"/>
                <a:gd name="connsiteY35" fmla="*/ 3564581 h 10557449"/>
                <a:gd name="connsiteX36" fmla="*/ 5090869 w 11612577"/>
                <a:gd name="connsiteY36" fmla="*/ 3769297 h 10557449"/>
                <a:gd name="connsiteX37" fmla="*/ 5309234 w 11612577"/>
                <a:gd name="connsiteY37" fmla="*/ 3796593 h 10557449"/>
                <a:gd name="connsiteX38" fmla="*/ 5336529 w 11612577"/>
                <a:gd name="connsiteY38" fmla="*/ 3714706 h 10557449"/>
                <a:gd name="connsiteX39" fmla="*/ 5213699 w 11612577"/>
                <a:gd name="connsiteY39" fmla="*/ 3632820 h 10557449"/>
                <a:gd name="connsiteX40" fmla="*/ 5254643 w 11612577"/>
                <a:gd name="connsiteY40" fmla="*/ 3591876 h 10557449"/>
                <a:gd name="connsiteX41" fmla="*/ 5418416 w 11612577"/>
                <a:gd name="connsiteY41" fmla="*/ 3605524 h 10557449"/>
                <a:gd name="connsiteX42" fmla="*/ 5582189 w 11612577"/>
                <a:gd name="connsiteY42" fmla="*/ 3578229 h 10557449"/>
                <a:gd name="connsiteX43" fmla="*/ 5786905 w 11612577"/>
                <a:gd name="connsiteY43" fmla="*/ 3591876 h 10557449"/>
                <a:gd name="connsiteX44" fmla="*/ 5691371 w 11612577"/>
                <a:gd name="connsiteY44" fmla="*/ 3373512 h 10557449"/>
                <a:gd name="connsiteX45" fmla="*/ 5677723 w 11612577"/>
                <a:gd name="connsiteY45" fmla="*/ 3155148 h 10557449"/>
                <a:gd name="connsiteX46" fmla="*/ 5718666 w 11612577"/>
                <a:gd name="connsiteY46" fmla="*/ 3032318 h 10557449"/>
                <a:gd name="connsiteX47" fmla="*/ 5800553 w 11612577"/>
                <a:gd name="connsiteY47" fmla="*/ 3196091 h 10557449"/>
                <a:gd name="connsiteX48" fmla="*/ 5841496 w 11612577"/>
                <a:gd name="connsiteY48" fmla="*/ 3018670 h 10557449"/>
                <a:gd name="connsiteX49" fmla="*/ 6018917 w 11612577"/>
                <a:gd name="connsiteY49" fmla="*/ 2936784 h 10557449"/>
                <a:gd name="connsiteX50" fmla="*/ 6114452 w 11612577"/>
                <a:gd name="connsiteY50" fmla="*/ 2622885 h 10557449"/>
                <a:gd name="connsiteX51" fmla="*/ 6073508 w 11612577"/>
                <a:gd name="connsiteY51" fmla="*/ 2363578 h 10557449"/>
                <a:gd name="connsiteX52" fmla="*/ 6264577 w 11612577"/>
                <a:gd name="connsiteY52" fmla="*/ 2172509 h 10557449"/>
                <a:gd name="connsiteX53" fmla="*/ 6305520 w 11612577"/>
                <a:gd name="connsiteY53" fmla="*/ 2349930 h 10557449"/>
                <a:gd name="connsiteX54" fmla="*/ 6305520 w 11612577"/>
                <a:gd name="connsiteY54" fmla="*/ 2513703 h 10557449"/>
                <a:gd name="connsiteX55" fmla="*/ 6291872 w 11612577"/>
                <a:gd name="connsiteY55" fmla="*/ 2691124 h 10557449"/>
                <a:gd name="connsiteX56" fmla="*/ 6414702 w 11612577"/>
                <a:gd name="connsiteY56" fmla="*/ 2813954 h 10557449"/>
                <a:gd name="connsiteX57" fmla="*/ 6523884 w 11612577"/>
                <a:gd name="connsiteY57" fmla="*/ 2909488 h 10557449"/>
                <a:gd name="connsiteX58" fmla="*/ 6510237 w 11612577"/>
                <a:gd name="connsiteY58" fmla="*/ 2732067 h 10557449"/>
                <a:gd name="connsiteX59" fmla="*/ 6660362 w 11612577"/>
                <a:gd name="connsiteY59" fmla="*/ 2813954 h 10557449"/>
                <a:gd name="connsiteX60" fmla="*/ 6510237 w 11612577"/>
                <a:gd name="connsiteY60" fmla="*/ 2581942 h 10557449"/>
                <a:gd name="connsiteX61" fmla="*/ 6387407 w 11612577"/>
                <a:gd name="connsiteY61" fmla="*/ 2609238 h 10557449"/>
                <a:gd name="connsiteX62" fmla="*/ 6401055 w 11612577"/>
                <a:gd name="connsiteY62" fmla="*/ 2486408 h 10557449"/>
                <a:gd name="connsiteX63" fmla="*/ 6605771 w 11612577"/>
                <a:gd name="connsiteY63" fmla="*/ 2513703 h 10557449"/>
                <a:gd name="connsiteX64" fmla="*/ 6455646 w 11612577"/>
                <a:gd name="connsiteY64" fmla="*/ 2363578 h 10557449"/>
                <a:gd name="connsiteX65" fmla="*/ 6469293 w 11612577"/>
                <a:gd name="connsiteY65" fmla="*/ 2145214 h 10557449"/>
                <a:gd name="connsiteX66" fmla="*/ 6564828 w 11612577"/>
                <a:gd name="connsiteY66" fmla="*/ 1995088 h 10557449"/>
                <a:gd name="connsiteX67" fmla="*/ 6728601 w 11612577"/>
                <a:gd name="connsiteY67" fmla="*/ 2213453 h 10557449"/>
                <a:gd name="connsiteX68" fmla="*/ 6919669 w 11612577"/>
                <a:gd name="connsiteY68" fmla="*/ 2268044 h 10557449"/>
                <a:gd name="connsiteX69" fmla="*/ 7042499 w 11612577"/>
                <a:gd name="connsiteY69" fmla="*/ 2281691 h 10557449"/>
                <a:gd name="connsiteX70" fmla="*/ 6960613 w 11612577"/>
                <a:gd name="connsiteY70" fmla="*/ 2131566 h 10557449"/>
                <a:gd name="connsiteX71" fmla="*/ 6728601 w 11612577"/>
                <a:gd name="connsiteY71" fmla="*/ 2036032 h 10557449"/>
                <a:gd name="connsiteX72" fmla="*/ 6605771 w 11612577"/>
                <a:gd name="connsiteY72" fmla="*/ 1858611 h 10557449"/>
                <a:gd name="connsiteX73" fmla="*/ 6360111 w 11612577"/>
                <a:gd name="connsiteY73" fmla="*/ 1681190 h 10557449"/>
                <a:gd name="connsiteX74" fmla="*/ 6237281 w 11612577"/>
                <a:gd name="connsiteY74" fmla="*/ 1763076 h 10557449"/>
                <a:gd name="connsiteX75" fmla="*/ 6059860 w 11612577"/>
                <a:gd name="connsiteY75" fmla="*/ 1599303 h 10557449"/>
                <a:gd name="connsiteX76" fmla="*/ 5991622 w 11612577"/>
                <a:gd name="connsiteY76" fmla="*/ 1394587 h 10557449"/>
                <a:gd name="connsiteX77" fmla="*/ 5868792 w 11612577"/>
                <a:gd name="connsiteY77" fmla="*/ 1203518 h 10557449"/>
                <a:gd name="connsiteX78" fmla="*/ 5841496 w 11612577"/>
                <a:gd name="connsiteY78" fmla="*/ 1094336 h 10557449"/>
                <a:gd name="connsiteX79" fmla="*/ 5950678 w 11612577"/>
                <a:gd name="connsiteY79" fmla="*/ 1094336 h 10557449"/>
                <a:gd name="connsiteX80" fmla="*/ 6169043 w 11612577"/>
                <a:gd name="connsiteY80" fmla="*/ 1176223 h 10557449"/>
                <a:gd name="connsiteX81" fmla="*/ 6387407 w 11612577"/>
                <a:gd name="connsiteY81" fmla="*/ 1107984 h 10557449"/>
                <a:gd name="connsiteX82" fmla="*/ 6537532 w 11612577"/>
                <a:gd name="connsiteY82" fmla="*/ 971506 h 10557449"/>
                <a:gd name="connsiteX83" fmla="*/ 6619419 w 11612577"/>
                <a:gd name="connsiteY83" fmla="*/ 916915 h 10557449"/>
                <a:gd name="connsiteX84" fmla="*/ 6646714 w 11612577"/>
                <a:gd name="connsiteY84" fmla="*/ 998802 h 10557449"/>
                <a:gd name="connsiteX85" fmla="*/ 6605771 w 11612577"/>
                <a:gd name="connsiteY85" fmla="*/ 1094336 h 10557449"/>
                <a:gd name="connsiteX86" fmla="*/ 6769544 w 11612577"/>
                <a:gd name="connsiteY86" fmla="*/ 1217166 h 10557449"/>
                <a:gd name="connsiteX87" fmla="*/ 6919669 w 11612577"/>
                <a:gd name="connsiteY87" fmla="*/ 1148927 h 10557449"/>
                <a:gd name="connsiteX88" fmla="*/ 7056147 w 11612577"/>
                <a:gd name="connsiteY88" fmla="*/ 1135279 h 10557449"/>
                <a:gd name="connsiteX89" fmla="*/ 7069795 w 11612577"/>
                <a:gd name="connsiteY89" fmla="*/ 957859 h 10557449"/>
                <a:gd name="connsiteX90" fmla="*/ 6919669 w 11612577"/>
                <a:gd name="connsiteY90" fmla="*/ 957859 h 10557449"/>
                <a:gd name="connsiteX91" fmla="*/ 6769544 w 11612577"/>
                <a:gd name="connsiteY91" fmla="*/ 1012450 h 10557449"/>
                <a:gd name="connsiteX92" fmla="*/ 6769544 w 11612577"/>
                <a:gd name="connsiteY92" fmla="*/ 835029 h 10557449"/>
                <a:gd name="connsiteX93" fmla="*/ 6946965 w 11612577"/>
                <a:gd name="connsiteY93" fmla="*/ 739494 h 10557449"/>
                <a:gd name="connsiteX94" fmla="*/ 7288159 w 11612577"/>
                <a:gd name="connsiteY94" fmla="*/ 684903 h 10557449"/>
                <a:gd name="connsiteX95" fmla="*/ 7465580 w 11612577"/>
                <a:gd name="connsiteY95" fmla="*/ 521130 h 10557449"/>
                <a:gd name="connsiteX96" fmla="*/ 7602057 w 11612577"/>
                <a:gd name="connsiteY96" fmla="*/ 425596 h 10557449"/>
                <a:gd name="connsiteX97" fmla="*/ 7820422 w 11612577"/>
                <a:gd name="connsiteY97" fmla="*/ 425596 h 10557449"/>
                <a:gd name="connsiteX98" fmla="*/ 7943252 w 11612577"/>
                <a:gd name="connsiteY98" fmla="*/ 289118 h 10557449"/>
                <a:gd name="connsiteX99" fmla="*/ 8161616 w 11612577"/>
                <a:gd name="connsiteY99" fmla="*/ 234527 h 10557449"/>
                <a:gd name="connsiteX100" fmla="*/ 7970547 w 11612577"/>
                <a:gd name="connsiteY100" fmla="*/ 138993 h 10557449"/>
                <a:gd name="connsiteX101" fmla="*/ 7834069 w 11612577"/>
                <a:gd name="connsiteY101" fmla="*/ 43459 h 10557449"/>
                <a:gd name="connsiteX102" fmla="*/ 7397341 w 11612577"/>
                <a:gd name="connsiteY102" fmla="*/ 2515 h 10557449"/>
                <a:gd name="connsiteX103" fmla="*/ 7410989 w 11612577"/>
                <a:gd name="connsiteY103" fmla="*/ 111697 h 10557449"/>
                <a:gd name="connsiteX104" fmla="*/ 7288159 w 11612577"/>
                <a:gd name="connsiteY104" fmla="*/ 152641 h 10557449"/>
                <a:gd name="connsiteX105" fmla="*/ 7110738 w 11612577"/>
                <a:gd name="connsiteY105" fmla="*/ 207232 h 10557449"/>
                <a:gd name="connsiteX106" fmla="*/ 6919669 w 11612577"/>
                <a:gd name="connsiteY106" fmla="*/ 248175 h 10557449"/>
                <a:gd name="connsiteX107" fmla="*/ 6919669 w 11612577"/>
                <a:gd name="connsiteY107" fmla="*/ 152641 h 10557449"/>
                <a:gd name="connsiteX108" fmla="*/ 7028852 w 11612577"/>
                <a:gd name="connsiteY108" fmla="*/ 84402 h 10557449"/>
                <a:gd name="connsiteX109" fmla="*/ 7028852 w 11612577"/>
                <a:gd name="connsiteY109" fmla="*/ 29811 h 10557449"/>
                <a:gd name="connsiteX110" fmla="*/ 6851431 w 11612577"/>
                <a:gd name="connsiteY110" fmla="*/ 98050 h 10557449"/>
                <a:gd name="connsiteX111" fmla="*/ 6810487 w 11612577"/>
                <a:gd name="connsiteY111" fmla="*/ 166288 h 10557449"/>
                <a:gd name="connsiteX112" fmla="*/ 6796840 w 11612577"/>
                <a:gd name="connsiteY112" fmla="*/ 261823 h 10557449"/>
                <a:gd name="connsiteX113" fmla="*/ 6701305 w 11612577"/>
                <a:gd name="connsiteY113" fmla="*/ 248175 h 10557449"/>
                <a:gd name="connsiteX114" fmla="*/ 6605771 w 11612577"/>
                <a:gd name="connsiteY114" fmla="*/ 248175 h 10557449"/>
                <a:gd name="connsiteX115" fmla="*/ 6455646 w 11612577"/>
                <a:gd name="connsiteY115" fmla="*/ 357357 h 10557449"/>
                <a:gd name="connsiteX116" fmla="*/ 6428350 w 11612577"/>
                <a:gd name="connsiteY116" fmla="*/ 357357 h 10557449"/>
                <a:gd name="connsiteX117" fmla="*/ 6373759 w 11612577"/>
                <a:gd name="connsiteY117" fmla="*/ 302766 h 10557449"/>
                <a:gd name="connsiteX118" fmla="*/ 6169043 w 11612577"/>
                <a:gd name="connsiteY118" fmla="*/ 330062 h 10557449"/>
                <a:gd name="connsiteX119" fmla="*/ 5977974 w 11612577"/>
                <a:gd name="connsiteY119" fmla="*/ 330062 h 10557449"/>
                <a:gd name="connsiteX120" fmla="*/ 5923383 w 11612577"/>
                <a:gd name="connsiteY120" fmla="*/ 371005 h 10557449"/>
                <a:gd name="connsiteX121" fmla="*/ 5650428 w 11612577"/>
                <a:gd name="connsiteY121" fmla="*/ 316414 h 10557449"/>
                <a:gd name="connsiteX122" fmla="*/ 5445711 w 11612577"/>
                <a:gd name="connsiteY122" fmla="*/ 493835 h 10557449"/>
                <a:gd name="connsiteX123" fmla="*/ 5432063 w 11612577"/>
                <a:gd name="connsiteY123" fmla="*/ 657608 h 10557449"/>
                <a:gd name="connsiteX124" fmla="*/ 5295586 w 11612577"/>
                <a:gd name="connsiteY124" fmla="*/ 712199 h 10557449"/>
                <a:gd name="connsiteX125" fmla="*/ 5281938 w 11612577"/>
                <a:gd name="connsiteY125" fmla="*/ 603017 h 10557449"/>
                <a:gd name="connsiteX126" fmla="*/ 5063574 w 11612577"/>
                <a:gd name="connsiteY126" fmla="*/ 725847 h 10557449"/>
                <a:gd name="connsiteX127" fmla="*/ 4940744 w 11612577"/>
                <a:gd name="connsiteY127" fmla="*/ 794085 h 10557449"/>
                <a:gd name="connsiteX128" fmla="*/ 4790619 w 11612577"/>
                <a:gd name="connsiteY128" fmla="*/ 794085 h 10557449"/>
                <a:gd name="connsiteX129" fmla="*/ 4790619 w 11612577"/>
                <a:gd name="connsiteY129" fmla="*/ 944211 h 10557449"/>
                <a:gd name="connsiteX130" fmla="*/ 4722380 w 11612577"/>
                <a:gd name="connsiteY130" fmla="*/ 1094336 h 10557449"/>
                <a:gd name="connsiteX131" fmla="*/ 4626846 w 11612577"/>
                <a:gd name="connsiteY131" fmla="*/ 1176223 h 10557449"/>
                <a:gd name="connsiteX132" fmla="*/ 4599550 w 11612577"/>
                <a:gd name="connsiteY132" fmla="*/ 1107984 h 10557449"/>
                <a:gd name="connsiteX133" fmla="*/ 4681437 w 11612577"/>
                <a:gd name="connsiteY133" fmla="*/ 998802 h 10557449"/>
                <a:gd name="connsiteX134" fmla="*/ 4585902 w 11612577"/>
                <a:gd name="connsiteY134" fmla="*/ 944211 h 10557449"/>
                <a:gd name="connsiteX135" fmla="*/ 4531311 w 11612577"/>
                <a:gd name="connsiteY135" fmla="*/ 848676 h 10557449"/>
                <a:gd name="connsiteX136" fmla="*/ 4381186 w 11612577"/>
                <a:gd name="connsiteY136" fmla="*/ 957859 h 10557449"/>
                <a:gd name="connsiteX137" fmla="*/ 4244708 w 11612577"/>
                <a:gd name="connsiteY137" fmla="*/ 957859 h 10557449"/>
                <a:gd name="connsiteX138" fmla="*/ 4135526 w 11612577"/>
                <a:gd name="connsiteY138" fmla="*/ 1053393 h 10557449"/>
                <a:gd name="connsiteX139" fmla="*/ 4039992 w 11612577"/>
                <a:gd name="connsiteY139" fmla="*/ 1148927 h 10557449"/>
                <a:gd name="connsiteX140" fmla="*/ 3971753 w 11612577"/>
                <a:gd name="connsiteY140" fmla="*/ 1203518 h 10557449"/>
                <a:gd name="connsiteX141" fmla="*/ 3958105 w 11612577"/>
                <a:gd name="connsiteY141" fmla="*/ 1094336 h 10557449"/>
                <a:gd name="connsiteX142" fmla="*/ 3794332 w 11612577"/>
                <a:gd name="connsiteY142" fmla="*/ 1107984 h 10557449"/>
                <a:gd name="connsiteX143" fmla="*/ 3589616 w 11612577"/>
                <a:gd name="connsiteY143" fmla="*/ 1107984 h 10557449"/>
                <a:gd name="connsiteX144" fmla="*/ 3357604 w 11612577"/>
                <a:gd name="connsiteY144" fmla="*/ 1121632 h 10557449"/>
                <a:gd name="connsiteX145" fmla="*/ 3180183 w 11612577"/>
                <a:gd name="connsiteY145" fmla="*/ 1203518 h 10557449"/>
                <a:gd name="connsiteX146" fmla="*/ 3111944 w 11612577"/>
                <a:gd name="connsiteY146" fmla="*/ 1326348 h 10557449"/>
                <a:gd name="connsiteX147" fmla="*/ 3016410 w 11612577"/>
                <a:gd name="connsiteY147" fmla="*/ 1408235 h 10557449"/>
                <a:gd name="connsiteX148" fmla="*/ 2866284 w 11612577"/>
                <a:gd name="connsiteY148" fmla="*/ 1326348 h 10557449"/>
                <a:gd name="connsiteX149" fmla="*/ 2838989 w 11612577"/>
                <a:gd name="connsiteY149" fmla="*/ 1148927 h 10557449"/>
                <a:gd name="connsiteX150" fmla="*/ 2716159 w 11612577"/>
                <a:gd name="connsiteY150" fmla="*/ 971506 h 10557449"/>
                <a:gd name="connsiteX151" fmla="*/ 2675216 w 11612577"/>
                <a:gd name="connsiteY151" fmla="*/ 1121632 h 10557449"/>
                <a:gd name="connsiteX152" fmla="*/ 2702511 w 11612577"/>
                <a:gd name="connsiteY152" fmla="*/ 1285405 h 10557449"/>
                <a:gd name="connsiteX153" fmla="*/ 2743455 w 11612577"/>
                <a:gd name="connsiteY153" fmla="*/ 1490121 h 10557449"/>
                <a:gd name="connsiteX154" fmla="*/ 2784398 w 11612577"/>
                <a:gd name="connsiteY154" fmla="*/ 1612951 h 10557449"/>
                <a:gd name="connsiteX155" fmla="*/ 2770750 w 11612577"/>
                <a:gd name="connsiteY155" fmla="*/ 1708485 h 10557449"/>
                <a:gd name="connsiteX156" fmla="*/ 2593329 w 11612577"/>
                <a:gd name="connsiteY156" fmla="*/ 1844963 h 10557449"/>
                <a:gd name="connsiteX157" fmla="*/ 2402260 w 11612577"/>
                <a:gd name="connsiteY157" fmla="*/ 1940497 h 10557449"/>
                <a:gd name="connsiteX158" fmla="*/ 2470499 w 11612577"/>
                <a:gd name="connsiteY158" fmla="*/ 1817667 h 10557449"/>
                <a:gd name="connsiteX159" fmla="*/ 2634272 w 11612577"/>
                <a:gd name="connsiteY159" fmla="*/ 1694838 h 10557449"/>
                <a:gd name="connsiteX160" fmla="*/ 2634272 w 11612577"/>
                <a:gd name="connsiteY160" fmla="*/ 1544712 h 10557449"/>
                <a:gd name="connsiteX161" fmla="*/ 2593329 w 11612577"/>
                <a:gd name="connsiteY161" fmla="*/ 1312700 h 10557449"/>
                <a:gd name="connsiteX162" fmla="*/ 2538738 w 11612577"/>
                <a:gd name="connsiteY162" fmla="*/ 1312700 h 10557449"/>
                <a:gd name="connsiteX163" fmla="*/ 2456852 w 11612577"/>
                <a:gd name="connsiteY163" fmla="*/ 1421882 h 10557449"/>
                <a:gd name="connsiteX164" fmla="*/ 2361317 w 11612577"/>
                <a:gd name="connsiteY164" fmla="*/ 1490121 h 10557449"/>
                <a:gd name="connsiteX165" fmla="*/ 2456852 w 11612577"/>
                <a:gd name="connsiteY165" fmla="*/ 1585656 h 10557449"/>
                <a:gd name="connsiteX166" fmla="*/ 2320374 w 11612577"/>
                <a:gd name="connsiteY166" fmla="*/ 1722133 h 10557449"/>
                <a:gd name="connsiteX167" fmla="*/ 2156601 w 11612577"/>
                <a:gd name="connsiteY167" fmla="*/ 1735781 h 10557449"/>
                <a:gd name="connsiteX168" fmla="*/ 2074714 w 11612577"/>
                <a:gd name="connsiteY168" fmla="*/ 1804020 h 10557449"/>
                <a:gd name="connsiteX169" fmla="*/ 2033771 w 11612577"/>
                <a:gd name="connsiteY169" fmla="*/ 1913202 h 10557449"/>
                <a:gd name="connsiteX170" fmla="*/ 1924589 w 11612577"/>
                <a:gd name="connsiteY170" fmla="*/ 1872259 h 10557449"/>
                <a:gd name="connsiteX171" fmla="*/ 1774463 w 11612577"/>
                <a:gd name="connsiteY171" fmla="*/ 1913202 h 10557449"/>
                <a:gd name="connsiteX172" fmla="*/ 1624338 w 11612577"/>
                <a:gd name="connsiteY172" fmla="*/ 1913202 h 10557449"/>
                <a:gd name="connsiteX173" fmla="*/ 1556099 w 11612577"/>
                <a:gd name="connsiteY173" fmla="*/ 1831315 h 10557449"/>
                <a:gd name="connsiteX174" fmla="*/ 1419622 w 11612577"/>
                <a:gd name="connsiteY174" fmla="*/ 1722133 h 10557449"/>
                <a:gd name="connsiteX175" fmla="*/ 1337735 w 11612577"/>
                <a:gd name="connsiteY175" fmla="*/ 1776724 h 10557449"/>
                <a:gd name="connsiteX176" fmla="*/ 1255849 w 11612577"/>
                <a:gd name="connsiteY176" fmla="*/ 1612951 h 10557449"/>
                <a:gd name="connsiteX177" fmla="*/ 1092075 w 11612577"/>
                <a:gd name="connsiteY177" fmla="*/ 1612951 h 10557449"/>
                <a:gd name="connsiteX178" fmla="*/ 1119371 w 11612577"/>
                <a:gd name="connsiteY178" fmla="*/ 1694838 h 10557449"/>
                <a:gd name="connsiteX179" fmla="*/ 1078428 w 11612577"/>
                <a:gd name="connsiteY179" fmla="*/ 1790372 h 10557449"/>
                <a:gd name="connsiteX180" fmla="*/ 1051132 w 11612577"/>
                <a:gd name="connsiteY180" fmla="*/ 1844963 h 10557449"/>
                <a:gd name="connsiteX181" fmla="*/ 914655 w 11612577"/>
                <a:gd name="connsiteY181" fmla="*/ 1735781 h 10557449"/>
                <a:gd name="connsiteX182" fmla="*/ 819120 w 11612577"/>
                <a:gd name="connsiteY182" fmla="*/ 1694838 h 10557449"/>
                <a:gd name="connsiteX183" fmla="*/ 655347 w 11612577"/>
                <a:gd name="connsiteY183" fmla="*/ 1708485 h 10557449"/>
                <a:gd name="connsiteX184" fmla="*/ 628052 w 11612577"/>
                <a:gd name="connsiteY184" fmla="*/ 1817667 h 10557449"/>
                <a:gd name="connsiteX185" fmla="*/ 737234 w 11612577"/>
                <a:gd name="connsiteY185" fmla="*/ 1885906 h 10557449"/>
                <a:gd name="connsiteX186" fmla="*/ 764529 w 11612577"/>
                <a:gd name="connsiteY186" fmla="*/ 2022384 h 10557449"/>
                <a:gd name="connsiteX187" fmla="*/ 969246 w 11612577"/>
                <a:gd name="connsiteY187" fmla="*/ 2104270 h 10557449"/>
                <a:gd name="connsiteX188" fmla="*/ 928302 w 11612577"/>
                <a:gd name="connsiteY188" fmla="*/ 1954145 h 10557449"/>
                <a:gd name="connsiteX189" fmla="*/ 1010189 w 11612577"/>
                <a:gd name="connsiteY189" fmla="*/ 1967793 h 10557449"/>
                <a:gd name="connsiteX190" fmla="*/ 1078428 w 11612577"/>
                <a:gd name="connsiteY190" fmla="*/ 2076975 h 10557449"/>
                <a:gd name="connsiteX191" fmla="*/ 1160314 w 11612577"/>
                <a:gd name="connsiteY191" fmla="*/ 2336282 h 10557449"/>
                <a:gd name="connsiteX192" fmla="*/ 1269496 w 11612577"/>
                <a:gd name="connsiteY192" fmla="*/ 2295339 h 10557449"/>
                <a:gd name="connsiteX193" fmla="*/ 1228553 w 11612577"/>
                <a:gd name="connsiteY193" fmla="*/ 2104270 h 10557449"/>
                <a:gd name="connsiteX194" fmla="*/ 1324087 w 11612577"/>
                <a:gd name="connsiteY194" fmla="*/ 2131566 h 10557449"/>
                <a:gd name="connsiteX195" fmla="*/ 1515156 w 11612577"/>
                <a:gd name="connsiteY195" fmla="*/ 2254396 h 10557449"/>
                <a:gd name="connsiteX196" fmla="*/ 1583395 w 11612577"/>
                <a:gd name="connsiteY196" fmla="*/ 2349930 h 10557449"/>
                <a:gd name="connsiteX197" fmla="*/ 1597043 w 11612577"/>
                <a:gd name="connsiteY197" fmla="*/ 2363578 h 10557449"/>
                <a:gd name="connsiteX198" fmla="*/ 1747168 w 11612577"/>
                <a:gd name="connsiteY198" fmla="*/ 2268044 h 10557449"/>
                <a:gd name="connsiteX199" fmla="*/ 1651634 w 11612577"/>
                <a:gd name="connsiteY199" fmla="*/ 2568294 h 10557449"/>
                <a:gd name="connsiteX200" fmla="*/ 1883646 w 11612577"/>
                <a:gd name="connsiteY200" fmla="*/ 2336282 h 10557449"/>
                <a:gd name="connsiteX201" fmla="*/ 1883646 w 11612577"/>
                <a:gd name="connsiteY201" fmla="*/ 2199805 h 10557449"/>
                <a:gd name="connsiteX202" fmla="*/ 1951884 w 11612577"/>
                <a:gd name="connsiteY202" fmla="*/ 2268044 h 10557449"/>
                <a:gd name="connsiteX203" fmla="*/ 1897293 w 11612577"/>
                <a:gd name="connsiteY203" fmla="*/ 2459112 h 10557449"/>
                <a:gd name="connsiteX204" fmla="*/ 1692577 w 11612577"/>
                <a:gd name="connsiteY204" fmla="*/ 2622885 h 10557449"/>
                <a:gd name="connsiteX205" fmla="*/ 1692577 w 11612577"/>
                <a:gd name="connsiteY205" fmla="*/ 2691124 h 10557449"/>
                <a:gd name="connsiteX206" fmla="*/ 1897293 w 11612577"/>
                <a:gd name="connsiteY206" fmla="*/ 2581942 h 10557449"/>
                <a:gd name="connsiteX207" fmla="*/ 1842702 w 11612577"/>
                <a:gd name="connsiteY207" fmla="*/ 2745715 h 10557449"/>
                <a:gd name="connsiteX208" fmla="*/ 1965532 w 11612577"/>
                <a:gd name="connsiteY208" fmla="*/ 2677476 h 10557449"/>
                <a:gd name="connsiteX209" fmla="*/ 1979180 w 11612577"/>
                <a:gd name="connsiteY209" fmla="*/ 2786659 h 10557449"/>
                <a:gd name="connsiteX210" fmla="*/ 2115657 w 11612577"/>
                <a:gd name="connsiteY210" fmla="*/ 2786659 h 10557449"/>
                <a:gd name="connsiteX211" fmla="*/ 2265783 w 11612577"/>
                <a:gd name="connsiteY211" fmla="*/ 2991375 h 10557449"/>
                <a:gd name="connsiteX212" fmla="*/ 2320374 w 11612577"/>
                <a:gd name="connsiteY212" fmla="*/ 3155148 h 10557449"/>
                <a:gd name="connsiteX213" fmla="*/ 2197544 w 11612577"/>
                <a:gd name="connsiteY213" fmla="*/ 3277978 h 10557449"/>
                <a:gd name="connsiteX214" fmla="*/ 2156601 w 11612577"/>
                <a:gd name="connsiteY214" fmla="*/ 3373512 h 10557449"/>
                <a:gd name="connsiteX215" fmla="*/ 2265783 w 11612577"/>
                <a:gd name="connsiteY215" fmla="*/ 3414456 h 10557449"/>
                <a:gd name="connsiteX216" fmla="*/ 2388613 w 11612577"/>
                <a:gd name="connsiteY216" fmla="*/ 3373512 h 10557449"/>
                <a:gd name="connsiteX217" fmla="*/ 2415908 w 11612577"/>
                <a:gd name="connsiteY217" fmla="*/ 3482694 h 10557449"/>
                <a:gd name="connsiteX218" fmla="*/ 2538738 w 11612577"/>
                <a:gd name="connsiteY218" fmla="*/ 3482694 h 10557449"/>
                <a:gd name="connsiteX219" fmla="*/ 2634272 w 11612577"/>
                <a:gd name="connsiteY219" fmla="*/ 3578229 h 10557449"/>
                <a:gd name="connsiteX220" fmla="*/ 2743455 w 11612577"/>
                <a:gd name="connsiteY220" fmla="*/ 3632820 h 10557449"/>
                <a:gd name="connsiteX221" fmla="*/ 2798046 w 11612577"/>
                <a:gd name="connsiteY221" fmla="*/ 3605524 h 10557449"/>
                <a:gd name="connsiteX222" fmla="*/ 2729807 w 11612577"/>
                <a:gd name="connsiteY222" fmla="*/ 3550933 h 10557449"/>
                <a:gd name="connsiteX223" fmla="*/ 2552386 w 11612577"/>
                <a:gd name="connsiteY223" fmla="*/ 3346217 h 10557449"/>
                <a:gd name="connsiteX224" fmla="*/ 2320374 w 11612577"/>
                <a:gd name="connsiteY224" fmla="*/ 2895841 h 10557449"/>
                <a:gd name="connsiteX225" fmla="*/ 2170249 w 11612577"/>
                <a:gd name="connsiteY225" fmla="*/ 2636533 h 10557449"/>
                <a:gd name="connsiteX226" fmla="*/ 2074714 w 11612577"/>
                <a:gd name="connsiteY226" fmla="*/ 2459112 h 10557449"/>
                <a:gd name="connsiteX227" fmla="*/ 2047419 w 11612577"/>
                <a:gd name="connsiteY227" fmla="*/ 2295339 h 10557449"/>
                <a:gd name="connsiteX228" fmla="*/ 2047419 w 11612577"/>
                <a:gd name="connsiteY228" fmla="*/ 2186157 h 10557449"/>
                <a:gd name="connsiteX229" fmla="*/ 1992828 w 11612577"/>
                <a:gd name="connsiteY229" fmla="*/ 2131566 h 10557449"/>
                <a:gd name="connsiteX230" fmla="*/ 2088362 w 11612577"/>
                <a:gd name="connsiteY230" fmla="*/ 2063327 h 10557449"/>
                <a:gd name="connsiteX231" fmla="*/ 2129305 w 11612577"/>
                <a:gd name="connsiteY231" fmla="*/ 2213453 h 10557449"/>
                <a:gd name="connsiteX232" fmla="*/ 2211192 w 11612577"/>
                <a:gd name="connsiteY232" fmla="*/ 2431817 h 10557449"/>
                <a:gd name="connsiteX233" fmla="*/ 2306726 w 11612577"/>
                <a:gd name="connsiteY233" fmla="*/ 2732067 h 10557449"/>
                <a:gd name="connsiteX234" fmla="*/ 2702511 w 11612577"/>
                <a:gd name="connsiteY234" fmla="*/ 3359865 h 10557449"/>
                <a:gd name="connsiteX235" fmla="*/ 2948171 w 11612577"/>
                <a:gd name="connsiteY235" fmla="*/ 3550933 h 10557449"/>
                <a:gd name="connsiteX236" fmla="*/ 3152887 w 11612577"/>
                <a:gd name="connsiteY236" fmla="*/ 3550933 h 10557449"/>
                <a:gd name="connsiteX237" fmla="*/ 3248422 w 11612577"/>
                <a:gd name="connsiteY237" fmla="*/ 3359865 h 10557449"/>
                <a:gd name="connsiteX238" fmla="*/ 3384899 w 11612577"/>
                <a:gd name="connsiteY238" fmla="*/ 3237035 h 10557449"/>
                <a:gd name="connsiteX239" fmla="*/ 3453138 w 11612577"/>
                <a:gd name="connsiteY239" fmla="*/ 3264330 h 10557449"/>
                <a:gd name="connsiteX240" fmla="*/ 3398547 w 11612577"/>
                <a:gd name="connsiteY240" fmla="*/ 3414456 h 10557449"/>
                <a:gd name="connsiteX241" fmla="*/ 3548672 w 11612577"/>
                <a:gd name="connsiteY241" fmla="*/ 3455399 h 10557449"/>
                <a:gd name="connsiteX242" fmla="*/ 3780684 w 11612577"/>
                <a:gd name="connsiteY242" fmla="*/ 3332569 h 10557449"/>
                <a:gd name="connsiteX243" fmla="*/ 3999049 w 11612577"/>
                <a:gd name="connsiteY243" fmla="*/ 3305273 h 10557449"/>
                <a:gd name="connsiteX244" fmla="*/ 4190117 w 11612577"/>
                <a:gd name="connsiteY244" fmla="*/ 3359865 h 10557449"/>
                <a:gd name="connsiteX245" fmla="*/ 4340243 w 11612577"/>
                <a:gd name="connsiteY245" fmla="*/ 3373512 h 10557449"/>
                <a:gd name="connsiteX246" fmla="*/ 4435777 w 11612577"/>
                <a:gd name="connsiteY246" fmla="*/ 3400808 h 10557449"/>
                <a:gd name="connsiteX247" fmla="*/ 4435777 w 11612577"/>
                <a:gd name="connsiteY247" fmla="*/ 3509990 h 10557449"/>
                <a:gd name="connsiteX248" fmla="*/ 4353890 w 11612577"/>
                <a:gd name="connsiteY248" fmla="*/ 3673763 h 10557449"/>
                <a:gd name="connsiteX249" fmla="*/ 4326595 w 11612577"/>
                <a:gd name="connsiteY249" fmla="*/ 3564581 h 10557449"/>
                <a:gd name="connsiteX250" fmla="*/ 4162822 w 11612577"/>
                <a:gd name="connsiteY250" fmla="*/ 3619172 h 10557449"/>
                <a:gd name="connsiteX251" fmla="*/ 4108231 w 11612577"/>
                <a:gd name="connsiteY251" fmla="*/ 3728354 h 10557449"/>
                <a:gd name="connsiteX252" fmla="*/ 4108231 w 11612577"/>
                <a:gd name="connsiteY252" fmla="*/ 3864832 h 10557449"/>
                <a:gd name="connsiteX253" fmla="*/ 4149174 w 11612577"/>
                <a:gd name="connsiteY253" fmla="*/ 4083196 h 10557449"/>
                <a:gd name="connsiteX254" fmla="*/ 3958105 w 11612577"/>
                <a:gd name="connsiteY254" fmla="*/ 4096844 h 10557449"/>
                <a:gd name="connsiteX255" fmla="*/ 3821628 w 11612577"/>
                <a:gd name="connsiteY255" fmla="*/ 4151435 h 10557449"/>
                <a:gd name="connsiteX256" fmla="*/ 3548672 w 11612577"/>
                <a:gd name="connsiteY256" fmla="*/ 4124139 h 10557449"/>
                <a:gd name="connsiteX257" fmla="*/ 3275717 w 11612577"/>
                <a:gd name="connsiteY257" fmla="*/ 4137787 h 10557449"/>
                <a:gd name="connsiteX258" fmla="*/ 3207478 w 11612577"/>
                <a:gd name="connsiteY258" fmla="*/ 4042253 h 10557449"/>
                <a:gd name="connsiteX259" fmla="*/ 2961819 w 11612577"/>
                <a:gd name="connsiteY259" fmla="*/ 3878479 h 10557449"/>
                <a:gd name="connsiteX260" fmla="*/ 2716159 w 11612577"/>
                <a:gd name="connsiteY260" fmla="*/ 3946718 h 10557449"/>
                <a:gd name="connsiteX261" fmla="*/ 2716159 w 11612577"/>
                <a:gd name="connsiteY261" fmla="*/ 4096844 h 10557449"/>
                <a:gd name="connsiteX262" fmla="*/ 2620625 w 11612577"/>
                <a:gd name="connsiteY262" fmla="*/ 4246969 h 10557449"/>
                <a:gd name="connsiteX263" fmla="*/ 2525090 w 11612577"/>
                <a:gd name="connsiteY263" fmla="*/ 4178730 h 10557449"/>
                <a:gd name="connsiteX264" fmla="*/ 2402260 w 11612577"/>
                <a:gd name="connsiteY264" fmla="*/ 4274265 h 10557449"/>
                <a:gd name="connsiteX265" fmla="*/ 2347669 w 11612577"/>
                <a:gd name="connsiteY265" fmla="*/ 4369799 h 10557449"/>
                <a:gd name="connsiteX266" fmla="*/ 2238487 w 11612577"/>
                <a:gd name="connsiteY266" fmla="*/ 4438038 h 10557449"/>
                <a:gd name="connsiteX267" fmla="*/ 2088362 w 11612577"/>
                <a:gd name="connsiteY267" fmla="*/ 4356151 h 10557449"/>
                <a:gd name="connsiteX268" fmla="*/ 1910941 w 11612577"/>
                <a:gd name="connsiteY268" fmla="*/ 4424390 h 10557449"/>
                <a:gd name="connsiteX269" fmla="*/ 1474213 w 11612577"/>
                <a:gd name="connsiteY269" fmla="*/ 4547220 h 10557449"/>
                <a:gd name="connsiteX270" fmla="*/ 1351383 w 11612577"/>
                <a:gd name="connsiteY270" fmla="*/ 4642754 h 10557449"/>
                <a:gd name="connsiteX271" fmla="*/ 1269496 w 11612577"/>
                <a:gd name="connsiteY271" fmla="*/ 4874766 h 10557449"/>
                <a:gd name="connsiteX272" fmla="*/ 1119371 w 11612577"/>
                <a:gd name="connsiteY272" fmla="*/ 4970300 h 10557449"/>
                <a:gd name="connsiteX273" fmla="*/ 1105723 w 11612577"/>
                <a:gd name="connsiteY273" fmla="*/ 5065835 h 10557449"/>
                <a:gd name="connsiteX274" fmla="*/ 982893 w 11612577"/>
                <a:gd name="connsiteY274" fmla="*/ 4997596 h 10557449"/>
                <a:gd name="connsiteX275" fmla="*/ 887359 w 11612577"/>
                <a:gd name="connsiteY275" fmla="*/ 5065835 h 10557449"/>
                <a:gd name="connsiteX276" fmla="*/ 778177 w 11612577"/>
                <a:gd name="connsiteY276" fmla="*/ 5202312 h 10557449"/>
                <a:gd name="connsiteX277" fmla="*/ 628052 w 11612577"/>
                <a:gd name="connsiteY277" fmla="*/ 5147721 h 10557449"/>
                <a:gd name="connsiteX278" fmla="*/ 450631 w 11612577"/>
                <a:gd name="connsiteY278" fmla="*/ 5120426 h 10557449"/>
                <a:gd name="connsiteX279" fmla="*/ 273210 w 11612577"/>
                <a:gd name="connsiteY279" fmla="*/ 5011244 h 10557449"/>
                <a:gd name="connsiteX280" fmla="*/ 177675 w 11612577"/>
                <a:gd name="connsiteY280" fmla="*/ 4929357 h 10557449"/>
                <a:gd name="connsiteX281" fmla="*/ 82141 w 11612577"/>
                <a:gd name="connsiteY281" fmla="*/ 4929357 h 10557449"/>
                <a:gd name="connsiteX282" fmla="*/ 41198 w 11612577"/>
                <a:gd name="connsiteY282" fmla="*/ 4943005 h 10557449"/>
                <a:gd name="connsiteX283" fmla="*/ 27550 w 11612577"/>
                <a:gd name="connsiteY283" fmla="*/ 4956653 h 10557449"/>
                <a:gd name="connsiteX284" fmla="*/ 27550 w 11612577"/>
                <a:gd name="connsiteY284" fmla="*/ 5229608 h 10557449"/>
                <a:gd name="connsiteX285" fmla="*/ 27550 w 11612577"/>
                <a:gd name="connsiteY285" fmla="*/ 7072056 h 10557449"/>
                <a:gd name="connsiteX286" fmla="*/ 27550 w 11612577"/>
                <a:gd name="connsiteY286" fmla="*/ 7740796 h 10557449"/>
                <a:gd name="connsiteX287" fmla="*/ 255 w 11612577"/>
                <a:gd name="connsiteY287" fmla="*/ 9119220 h 10557449"/>
                <a:gd name="connsiteX288" fmla="*/ 13902 w 11612577"/>
                <a:gd name="connsiteY288" fmla="*/ 9610539 h 10557449"/>
                <a:gd name="connsiteX289" fmla="*/ 13902 w 11612577"/>
                <a:gd name="connsiteY289" fmla="*/ 9733369 h 10557449"/>
                <a:gd name="connsiteX290" fmla="*/ 17281 w 11612577"/>
                <a:gd name="connsiteY290" fmla="*/ 10500503 h 10557449"/>
                <a:gd name="connsiteX291" fmla="*/ 566052 w 11612577"/>
                <a:gd name="connsiteY291" fmla="*/ 10522080 h 10557449"/>
                <a:gd name="connsiteX292" fmla="*/ 1694266 w 11612577"/>
                <a:gd name="connsiteY292" fmla="*/ 10502063 h 10557449"/>
                <a:gd name="connsiteX293" fmla="*/ 5172755 w 11612577"/>
                <a:gd name="connsiteY293" fmla="*/ 10500503 h 10557449"/>
                <a:gd name="connsiteX294" fmla="*/ 7083443 w 11612577"/>
                <a:gd name="connsiteY294" fmla="*/ 9637835 h 10557449"/>
                <a:gd name="connsiteX295" fmla="*/ 10048516 w 11612577"/>
                <a:gd name="connsiteY295" fmla="*/ 10490105 h 10557449"/>
                <a:gd name="connsiteX296" fmla="*/ 11103292 w 11612577"/>
                <a:gd name="connsiteY296" fmla="*/ 10500503 h 10557449"/>
                <a:gd name="connsiteX297" fmla="*/ 11573555 w 11612577"/>
                <a:gd name="connsiteY297" fmla="*/ 10500503 h 10557449"/>
                <a:gd name="connsiteX298" fmla="*/ 11590973 w 11612577"/>
                <a:gd name="connsiteY298" fmla="*/ 10152161 h 10557449"/>
                <a:gd name="connsiteX299" fmla="*/ 11530012 w 11612577"/>
                <a:gd name="connsiteY299" fmla="*/ 9882195 h 10557449"/>
                <a:gd name="connsiteX300" fmla="*/ 11516495 w 11612577"/>
                <a:gd name="connsiteY300" fmla="*/ 9713873 h 10557449"/>
                <a:gd name="connsiteX301" fmla="*/ 11423431 w 11612577"/>
                <a:gd name="connsiteY301" fmla="*/ 9583244 h 10557449"/>
                <a:gd name="connsiteX302" fmla="*/ 11382487 w 11612577"/>
                <a:gd name="connsiteY302" fmla="*/ 9378527 h 10557449"/>
                <a:gd name="connsiteX303" fmla="*/ 11396135 w 11612577"/>
                <a:gd name="connsiteY303" fmla="*/ 9269345 h 10557449"/>
                <a:gd name="connsiteX304" fmla="*/ 11273305 w 11612577"/>
                <a:gd name="connsiteY304" fmla="*/ 9105572 h 10557449"/>
                <a:gd name="connsiteX305" fmla="*/ 11205066 w 11612577"/>
                <a:gd name="connsiteY305" fmla="*/ 8887208 h 10557449"/>
                <a:gd name="connsiteX306" fmla="*/ 11164123 w 11612577"/>
                <a:gd name="connsiteY306" fmla="*/ 8723435 h 10557449"/>
                <a:gd name="connsiteX307" fmla="*/ 10973055 w 11612577"/>
                <a:gd name="connsiteY307" fmla="*/ 8505070 h 10557449"/>
                <a:gd name="connsiteX308" fmla="*/ 10713747 w 11612577"/>
                <a:gd name="connsiteY308" fmla="*/ 8450479 h 10557449"/>
                <a:gd name="connsiteX309" fmla="*/ 10604565 w 11612577"/>
                <a:gd name="connsiteY309" fmla="*/ 8286706 h 10557449"/>
                <a:gd name="connsiteX310" fmla="*/ 10427144 w 11612577"/>
                <a:gd name="connsiteY310" fmla="*/ 8109285 h 10557449"/>
                <a:gd name="connsiteX311" fmla="*/ 10304314 w 11612577"/>
                <a:gd name="connsiteY311" fmla="*/ 8041047 h 10557449"/>
                <a:gd name="connsiteX312" fmla="*/ 10154189 w 11612577"/>
                <a:gd name="connsiteY312" fmla="*/ 7945512 h 10557449"/>
                <a:gd name="connsiteX313" fmla="*/ 9853938 w 11612577"/>
                <a:gd name="connsiteY313" fmla="*/ 7918217 h 10557449"/>
                <a:gd name="connsiteX314" fmla="*/ 9649222 w 11612577"/>
                <a:gd name="connsiteY314" fmla="*/ 7809035 h 10557449"/>
                <a:gd name="connsiteX315" fmla="*/ 9389914 w 11612577"/>
                <a:gd name="connsiteY315" fmla="*/ 7713500 h 10557449"/>
                <a:gd name="connsiteX316" fmla="*/ 9321675 w 11612577"/>
                <a:gd name="connsiteY316" fmla="*/ 7549727 h 10557449"/>
                <a:gd name="connsiteX317" fmla="*/ 9198846 w 11612577"/>
                <a:gd name="connsiteY317" fmla="*/ 7413250 h 10557449"/>
                <a:gd name="connsiteX318" fmla="*/ 8871299 w 11612577"/>
                <a:gd name="connsiteY318" fmla="*/ 7263124 h 10557449"/>
                <a:gd name="connsiteX319" fmla="*/ 8571049 w 11612577"/>
                <a:gd name="connsiteY319" fmla="*/ 7003817 h 10557449"/>
                <a:gd name="connsiteX320" fmla="*/ 8107025 w 11612577"/>
                <a:gd name="connsiteY320" fmla="*/ 6485202 h 10557449"/>
                <a:gd name="connsiteX321" fmla="*/ 7629353 w 11612577"/>
                <a:gd name="connsiteY321" fmla="*/ 6007530 h 10557449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083443 w 11612577"/>
                <a:gd name="connsiteY294" fmla="*/ 9637835 h 10522083"/>
                <a:gd name="connsiteX295" fmla="*/ 10048516 w 11612577"/>
                <a:gd name="connsiteY295" fmla="*/ 10490105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500503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440494 w 11612577"/>
                <a:gd name="connsiteY294" fmla="*/ 10508692 h 10522083"/>
                <a:gd name="connsiteX295" fmla="*/ 10048516 w 11612577"/>
                <a:gd name="connsiteY295" fmla="*/ 10490105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500503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</a:cxnLst>
              <a:rect l="l" t="t" r="r" b="b"/>
              <a:pathLst>
                <a:path w="11612577" h="10522083">
                  <a:moveTo>
                    <a:pt x="7629353" y="6007530"/>
                  </a:moveTo>
                  <a:cubicBezTo>
                    <a:pt x="7524720" y="5898348"/>
                    <a:pt x="7529270" y="5871052"/>
                    <a:pt x="7479228" y="5830109"/>
                  </a:cubicBezTo>
                  <a:cubicBezTo>
                    <a:pt x="7429186" y="5789166"/>
                    <a:pt x="7381418" y="5798264"/>
                    <a:pt x="7329102" y="5761870"/>
                  </a:cubicBezTo>
                  <a:cubicBezTo>
                    <a:pt x="7276786" y="5725476"/>
                    <a:pt x="7222195" y="5654963"/>
                    <a:pt x="7165329" y="5611745"/>
                  </a:cubicBezTo>
                  <a:cubicBezTo>
                    <a:pt x="7108463" y="5568527"/>
                    <a:pt x="7060696" y="5525309"/>
                    <a:pt x="6987908" y="5502563"/>
                  </a:cubicBezTo>
                  <a:cubicBezTo>
                    <a:pt x="6915120" y="5479817"/>
                    <a:pt x="6808213" y="5495739"/>
                    <a:pt x="6728601" y="5475267"/>
                  </a:cubicBezTo>
                  <a:cubicBezTo>
                    <a:pt x="6648989" y="5454795"/>
                    <a:pt x="6576201" y="5429775"/>
                    <a:pt x="6510237" y="5379733"/>
                  </a:cubicBezTo>
                  <a:cubicBezTo>
                    <a:pt x="6444273" y="5329691"/>
                    <a:pt x="6398780" y="5231883"/>
                    <a:pt x="6332816" y="5175017"/>
                  </a:cubicBezTo>
                  <a:cubicBezTo>
                    <a:pt x="6266852" y="5118151"/>
                    <a:pt x="6157670" y="5081757"/>
                    <a:pt x="6114452" y="5038539"/>
                  </a:cubicBezTo>
                  <a:cubicBezTo>
                    <a:pt x="6071234" y="4995321"/>
                    <a:pt x="6096254" y="4952103"/>
                    <a:pt x="6073508" y="4915709"/>
                  </a:cubicBezTo>
                  <a:cubicBezTo>
                    <a:pt x="6050762" y="4879315"/>
                    <a:pt x="6016643" y="4815626"/>
                    <a:pt x="5977974" y="4820175"/>
                  </a:cubicBezTo>
                  <a:cubicBezTo>
                    <a:pt x="5939305" y="4824724"/>
                    <a:pt x="5905185" y="4933907"/>
                    <a:pt x="5841496" y="4943005"/>
                  </a:cubicBezTo>
                  <a:cubicBezTo>
                    <a:pt x="5777807" y="4952103"/>
                    <a:pt x="5666350" y="4888414"/>
                    <a:pt x="5595837" y="4874766"/>
                  </a:cubicBezTo>
                  <a:cubicBezTo>
                    <a:pt x="5525324" y="4861118"/>
                    <a:pt x="5461634" y="4895237"/>
                    <a:pt x="5418416" y="4861118"/>
                  </a:cubicBezTo>
                  <a:cubicBezTo>
                    <a:pt x="5375198" y="4826999"/>
                    <a:pt x="5366099" y="4729190"/>
                    <a:pt x="5336529" y="4670050"/>
                  </a:cubicBezTo>
                  <a:cubicBezTo>
                    <a:pt x="5306959" y="4610910"/>
                    <a:pt x="5256917" y="4556318"/>
                    <a:pt x="5240995" y="4506276"/>
                  </a:cubicBezTo>
                  <a:cubicBezTo>
                    <a:pt x="5225073" y="4456234"/>
                    <a:pt x="5261467" y="4415292"/>
                    <a:pt x="5240995" y="4369799"/>
                  </a:cubicBezTo>
                  <a:cubicBezTo>
                    <a:pt x="5220523" y="4324306"/>
                    <a:pt x="5175031" y="4269715"/>
                    <a:pt x="5118165" y="4233321"/>
                  </a:cubicBezTo>
                  <a:cubicBezTo>
                    <a:pt x="5061299" y="4196927"/>
                    <a:pt x="4899801" y="4151435"/>
                    <a:pt x="4899801" y="4151435"/>
                  </a:cubicBezTo>
                  <a:cubicBezTo>
                    <a:pt x="4831562" y="4126414"/>
                    <a:pt x="4781520" y="4094569"/>
                    <a:pt x="4708732" y="4083196"/>
                  </a:cubicBezTo>
                  <a:cubicBezTo>
                    <a:pt x="4635944" y="4071823"/>
                    <a:pt x="4519938" y="4110491"/>
                    <a:pt x="4463072" y="4083196"/>
                  </a:cubicBezTo>
                  <a:cubicBezTo>
                    <a:pt x="4406206" y="4055901"/>
                    <a:pt x="4381186" y="3962641"/>
                    <a:pt x="4367538" y="3919423"/>
                  </a:cubicBezTo>
                  <a:cubicBezTo>
                    <a:pt x="4353890" y="3876205"/>
                    <a:pt x="4342517" y="3846634"/>
                    <a:pt x="4381186" y="3823888"/>
                  </a:cubicBezTo>
                  <a:cubicBezTo>
                    <a:pt x="4419855" y="3801142"/>
                    <a:pt x="4533586" y="3792043"/>
                    <a:pt x="4599550" y="3782945"/>
                  </a:cubicBezTo>
                  <a:cubicBezTo>
                    <a:pt x="4665514" y="3773847"/>
                    <a:pt x="4738302" y="3780670"/>
                    <a:pt x="4776971" y="3769297"/>
                  </a:cubicBezTo>
                  <a:cubicBezTo>
                    <a:pt x="4815640" y="3757924"/>
                    <a:pt x="4838386" y="3730628"/>
                    <a:pt x="4831562" y="3714706"/>
                  </a:cubicBezTo>
                  <a:cubicBezTo>
                    <a:pt x="4824738" y="3698784"/>
                    <a:pt x="4765598" y="3687411"/>
                    <a:pt x="4736028" y="3673763"/>
                  </a:cubicBezTo>
                  <a:cubicBezTo>
                    <a:pt x="4706458" y="3660115"/>
                    <a:pt x="4667789" y="3653292"/>
                    <a:pt x="4654141" y="3632820"/>
                  </a:cubicBezTo>
                  <a:cubicBezTo>
                    <a:pt x="4640493" y="3612348"/>
                    <a:pt x="4670063" y="3560031"/>
                    <a:pt x="4654141" y="3550933"/>
                  </a:cubicBezTo>
                  <a:cubicBezTo>
                    <a:pt x="4638219" y="3541834"/>
                    <a:pt x="4581353" y="3585053"/>
                    <a:pt x="4558607" y="3578229"/>
                  </a:cubicBezTo>
                  <a:cubicBezTo>
                    <a:pt x="4535861" y="3571405"/>
                    <a:pt x="4506290" y="3546384"/>
                    <a:pt x="4517663" y="3509990"/>
                  </a:cubicBezTo>
                  <a:cubicBezTo>
                    <a:pt x="4529036" y="3473596"/>
                    <a:pt x="4583628" y="3366689"/>
                    <a:pt x="4626846" y="3359865"/>
                  </a:cubicBezTo>
                  <a:cubicBezTo>
                    <a:pt x="4670064" y="3353041"/>
                    <a:pt x="4726929" y="3446301"/>
                    <a:pt x="4776971" y="3469047"/>
                  </a:cubicBezTo>
                  <a:cubicBezTo>
                    <a:pt x="4827013" y="3491793"/>
                    <a:pt x="4886153" y="3484969"/>
                    <a:pt x="4927096" y="3496342"/>
                  </a:cubicBezTo>
                  <a:cubicBezTo>
                    <a:pt x="4968039" y="3507715"/>
                    <a:pt x="4993061" y="3525912"/>
                    <a:pt x="5022631" y="3537285"/>
                  </a:cubicBezTo>
                  <a:cubicBezTo>
                    <a:pt x="5052201" y="3548658"/>
                    <a:pt x="5093144" y="3525912"/>
                    <a:pt x="5104517" y="3564581"/>
                  </a:cubicBezTo>
                  <a:cubicBezTo>
                    <a:pt x="5115890" y="3603250"/>
                    <a:pt x="5056749" y="3730628"/>
                    <a:pt x="5090869" y="3769297"/>
                  </a:cubicBezTo>
                  <a:cubicBezTo>
                    <a:pt x="5124989" y="3807966"/>
                    <a:pt x="5268291" y="3805691"/>
                    <a:pt x="5309234" y="3796593"/>
                  </a:cubicBezTo>
                  <a:cubicBezTo>
                    <a:pt x="5350177" y="3787495"/>
                    <a:pt x="5352451" y="3742001"/>
                    <a:pt x="5336529" y="3714706"/>
                  </a:cubicBezTo>
                  <a:cubicBezTo>
                    <a:pt x="5320607" y="3687411"/>
                    <a:pt x="5227347" y="3653292"/>
                    <a:pt x="5213699" y="3632820"/>
                  </a:cubicBezTo>
                  <a:cubicBezTo>
                    <a:pt x="5200051" y="3612348"/>
                    <a:pt x="5220523" y="3596425"/>
                    <a:pt x="5254643" y="3591876"/>
                  </a:cubicBezTo>
                  <a:cubicBezTo>
                    <a:pt x="5288762" y="3587327"/>
                    <a:pt x="5363825" y="3607798"/>
                    <a:pt x="5418416" y="3605524"/>
                  </a:cubicBezTo>
                  <a:cubicBezTo>
                    <a:pt x="5473007" y="3603249"/>
                    <a:pt x="5520774" y="3580504"/>
                    <a:pt x="5582189" y="3578229"/>
                  </a:cubicBezTo>
                  <a:cubicBezTo>
                    <a:pt x="5643604" y="3575954"/>
                    <a:pt x="5768708" y="3625995"/>
                    <a:pt x="5786905" y="3591876"/>
                  </a:cubicBezTo>
                  <a:cubicBezTo>
                    <a:pt x="5805102" y="3557757"/>
                    <a:pt x="5709568" y="3446300"/>
                    <a:pt x="5691371" y="3373512"/>
                  </a:cubicBezTo>
                  <a:cubicBezTo>
                    <a:pt x="5673174" y="3300724"/>
                    <a:pt x="5673174" y="3212014"/>
                    <a:pt x="5677723" y="3155148"/>
                  </a:cubicBezTo>
                  <a:cubicBezTo>
                    <a:pt x="5682272" y="3098282"/>
                    <a:pt x="5698194" y="3025494"/>
                    <a:pt x="5718666" y="3032318"/>
                  </a:cubicBezTo>
                  <a:cubicBezTo>
                    <a:pt x="5739138" y="3039142"/>
                    <a:pt x="5780081" y="3198366"/>
                    <a:pt x="5800553" y="3196091"/>
                  </a:cubicBezTo>
                  <a:cubicBezTo>
                    <a:pt x="5821025" y="3193816"/>
                    <a:pt x="5805102" y="3061888"/>
                    <a:pt x="5841496" y="3018670"/>
                  </a:cubicBezTo>
                  <a:cubicBezTo>
                    <a:pt x="5877890" y="2975452"/>
                    <a:pt x="5973424" y="3002748"/>
                    <a:pt x="6018917" y="2936784"/>
                  </a:cubicBezTo>
                  <a:cubicBezTo>
                    <a:pt x="6064410" y="2870820"/>
                    <a:pt x="6105353" y="2718419"/>
                    <a:pt x="6114452" y="2622885"/>
                  </a:cubicBezTo>
                  <a:cubicBezTo>
                    <a:pt x="6123550" y="2527351"/>
                    <a:pt x="6048487" y="2438641"/>
                    <a:pt x="6073508" y="2363578"/>
                  </a:cubicBezTo>
                  <a:cubicBezTo>
                    <a:pt x="6098529" y="2288515"/>
                    <a:pt x="6225908" y="2174784"/>
                    <a:pt x="6264577" y="2172509"/>
                  </a:cubicBezTo>
                  <a:cubicBezTo>
                    <a:pt x="6303246" y="2170234"/>
                    <a:pt x="6298696" y="2293064"/>
                    <a:pt x="6305520" y="2349930"/>
                  </a:cubicBezTo>
                  <a:cubicBezTo>
                    <a:pt x="6312344" y="2406796"/>
                    <a:pt x="6307795" y="2456838"/>
                    <a:pt x="6305520" y="2513703"/>
                  </a:cubicBezTo>
                  <a:cubicBezTo>
                    <a:pt x="6303245" y="2570568"/>
                    <a:pt x="6273675" y="2641082"/>
                    <a:pt x="6291872" y="2691124"/>
                  </a:cubicBezTo>
                  <a:cubicBezTo>
                    <a:pt x="6310069" y="2741166"/>
                    <a:pt x="6376033" y="2777560"/>
                    <a:pt x="6414702" y="2813954"/>
                  </a:cubicBezTo>
                  <a:cubicBezTo>
                    <a:pt x="6453371" y="2850348"/>
                    <a:pt x="6507961" y="2923136"/>
                    <a:pt x="6523884" y="2909488"/>
                  </a:cubicBezTo>
                  <a:cubicBezTo>
                    <a:pt x="6539806" y="2895840"/>
                    <a:pt x="6487491" y="2747989"/>
                    <a:pt x="6510237" y="2732067"/>
                  </a:cubicBezTo>
                  <a:cubicBezTo>
                    <a:pt x="6532983" y="2716145"/>
                    <a:pt x="6660362" y="2838975"/>
                    <a:pt x="6660362" y="2813954"/>
                  </a:cubicBezTo>
                  <a:cubicBezTo>
                    <a:pt x="6660362" y="2788933"/>
                    <a:pt x="6555729" y="2616061"/>
                    <a:pt x="6510237" y="2581942"/>
                  </a:cubicBezTo>
                  <a:cubicBezTo>
                    <a:pt x="6464744" y="2547823"/>
                    <a:pt x="6405604" y="2625160"/>
                    <a:pt x="6387407" y="2609238"/>
                  </a:cubicBezTo>
                  <a:cubicBezTo>
                    <a:pt x="6369210" y="2593316"/>
                    <a:pt x="6364661" y="2502330"/>
                    <a:pt x="6401055" y="2486408"/>
                  </a:cubicBezTo>
                  <a:cubicBezTo>
                    <a:pt x="6437449" y="2470486"/>
                    <a:pt x="6596673" y="2534175"/>
                    <a:pt x="6605771" y="2513703"/>
                  </a:cubicBezTo>
                  <a:cubicBezTo>
                    <a:pt x="6614869" y="2493231"/>
                    <a:pt x="6478392" y="2424993"/>
                    <a:pt x="6455646" y="2363578"/>
                  </a:cubicBezTo>
                  <a:cubicBezTo>
                    <a:pt x="6432900" y="2302163"/>
                    <a:pt x="6451096" y="2206629"/>
                    <a:pt x="6469293" y="2145214"/>
                  </a:cubicBezTo>
                  <a:cubicBezTo>
                    <a:pt x="6487490" y="2083799"/>
                    <a:pt x="6521610" y="1983715"/>
                    <a:pt x="6564828" y="1995088"/>
                  </a:cubicBezTo>
                  <a:cubicBezTo>
                    <a:pt x="6608046" y="2006461"/>
                    <a:pt x="6669461" y="2167960"/>
                    <a:pt x="6728601" y="2213453"/>
                  </a:cubicBezTo>
                  <a:cubicBezTo>
                    <a:pt x="6787741" y="2258946"/>
                    <a:pt x="6867353" y="2256671"/>
                    <a:pt x="6919669" y="2268044"/>
                  </a:cubicBezTo>
                  <a:cubicBezTo>
                    <a:pt x="6971985" y="2279417"/>
                    <a:pt x="7035675" y="2304437"/>
                    <a:pt x="7042499" y="2281691"/>
                  </a:cubicBezTo>
                  <a:cubicBezTo>
                    <a:pt x="7049323" y="2258945"/>
                    <a:pt x="7012929" y="2172509"/>
                    <a:pt x="6960613" y="2131566"/>
                  </a:cubicBezTo>
                  <a:cubicBezTo>
                    <a:pt x="6908297" y="2090623"/>
                    <a:pt x="6787741" y="2081524"/>
                    <a:pt x="6728601" y="2036032"/>
                  </a:cubicBezTo>
                  <a:cubicBezTo>
                    <a:pt x="6669461" y="1990539"/>
                    <a:pt x="6667186" y="1917751"/>
                    <a:pt x="6605771" y="1858611"/>
                  </a:cubicBezTo>
                  <a:cubicBezTo>
                    <a:pt x="6544356" y="1799471"/>
                    <a:pt x="6421526" y="1697112"/>
                    <a:pt x="6360111" y="1681190"/>
                  </a:cubicBezTo>
                  <a:cubicBezTo>
                    <a:pt x="6298696" y="1665268"/>
                    <a:pt x="6287323" y="1776724"/>
                    <a:pt x="6237281" y="1763076"/>
                  </a:cubicBezTo>
                  <a:cubicBezTo>
                    <a:pt x="6187239" y="1749428"/>
                    <a:pt x="6100803" y="1660718"/>
                    <a:pt x="6059860" y="1599303"/>
                  </a:cubicBezTo>
                  <a:cubicBezTo>
                    <a:pt x="6018917" y="1537888"/>
                    <a:pt x="6023467" y="1460551"/>
                    <a:pt x="5991622" y="1394587"/>
                  </a:cubicBezTo>
                  <a:cubicBezTo>
                    <a:pt x="5959777" y="1328623"/>
                    <a:pt x="5893813" y="1253560"/>
                    <a:pt x="5868792" y="1203518"/>
                  </a:cubicBezTo>
                  <a:cubicBezTo>
                    <a:pt x="5843771" y="1153476"/>
                    <a:pt x="5827848" y="1112533"/>
                    <a:pt x="5841496" y="1094336"/>
                  </a:cubicBezTo>
                  <a:cubicBezTo>
                    <a:pt x="5855144" y="1076139"/>
                    <a:pt x="5896087" y="1080688"/>
                    <a:pt x="5950678" y="1094336"/>
                  </a:cubicBezTo>
                  <a:cubicBezTo>
                    <a:pt x="6005269" y="1107984"/>
                    <a:pt x="6096255" y="1173948"/>
                    <a:pt x="6169043" y="1176223"/>
                  </a:cubicBezTo>
                  <a:cubicBezTo>
                    <a:pt x="6241831" y="1178498"/>
                    <a:pt x="6325992" y="1142103"/>
                    <a:pt x="6387407" y="1107984"/>
                  </a:cubicBezTo>
                  <a:cubicBezTo>
                    <a:pt x="6448822" y="1073865"/>
                    <a:pt x="6498863" y="1003351"/>
                    <a:pt x="6537532" y="971506"/>
                  </a:cubicBezTo>
                  <a:cubicBezTo>
                    <a:pt x="6576201" y="939661"/>
                    <a:pt x="6601222" y="912366"/>
                    <a:pt x="6619419" y="916915"/>
                  </a:cubicBezTo>
                  <a:cubicBezTo>
                    <a:pt x="6637616" y="921464"/>
                    <a:pt x="6648989" y="969232"/>
                    <a:pt x="6646714" y="998802"/>
                  </a:cubicBezTo>
                  <a:cubicBezTo>
                    <a:pt x="6644439" y="1028372"/>
                    <a:pt x="6585299" y="1057942"/>
                    <a:pt x="6605771" y="1094336"/>
                  </a:cubicBezTo>
                  <a:cubicBezTo>
                    <a:pt x="6626243" y="1130730"/>
                    <a:pt x="6717228" y="1208067"/>
                    <a:pt x="6769544" y="1217166"/>
                  </a:cubicBezTo>
                  <a:cubicBezTo>
                    <a:pt x="6821860" y="1226264"/>
                    <a:pt x="6871902" y="1162575"/>
                    <a:pt x="6919669" y="1148927"/>
                  </a:cubicBezTo>
                  <a:cubicBezTo>
                    <a:pt x="6967436" y="1135279"/>
                    <a:pt x="7031126" y="1167124"/>
                    <a:pt x="7056147" y="1135279"/>
                  </a:cubicBezTo>
                  <a:cubicBezTo>
                    <a:pt x="7081168" y="1103434"/>
                    <a:pt x="7092541" y="987429"/>
                    <a:pt x="7069795" y="957859"/>
                  </a:cubicBezTo>
                  <a:cubicBezTo>
                    <a:pt x="7047049" y="928289"/>
                    <a:pt x="6969711" y="948760"/>
                    <a:pt x="6919669" y="957859"/>
                  </a:cubicBezTo>
                  <a:cubicBezTo>
                    <a:pt x="6869627" y="966957"/>
                    <a:pt x="6794565" y="1032922"/>
                    <a:pt x="6769544" y="1012450"/>
                  </a:cubicBezTo>
                  <a:cubicBezTo>
                    <a:pt x="6744523" y="991978"/>
                    <a:pt x="6739974" y="880522"/>
                    <a:pt x="6769544" y="835029"/>
                  </a:cubicBezTo>
                  <a:cubicBezTo>
                    <a:pt x="6799114" y="789536"/>
                    <a:pt x="6860529" y="764515"/>
                    <a:pt x="6946965" y="739494"/>
                  </a:cubicBezTo>
                  <a:cubicBezTo>
                    <a:pt x="7033401" y="714473"/>
                    <a:pt x="7201723" y="721297"/>
                    <a:pt x="7288159" y="684903"/>
                  </a:cubicBezTo>
                  <a:cubicBezTo>
                    <a:pt x="7374595" y="648509"/>
                    <a:pt x="7413264" y="564348"/>
                    <a:pt x="7465580" y="521130"/>
                  </a:cubicBezTo>
                  <a:cubicBezTo>
                    <a:pt x="7517896" y="477912"/>
                    <a:pt x="7542917" y="441518"/>
                    <a:pt x="7602057" y="425596"/>
                  </a:cubicBezTo>
                  <a:cubicBezTo>
                    <a:pt x="7661197" y="409674"/>
                    <a:pt x="7763556" y="448342"/>
                    <a:pt x="7820422" y="425596"/>
                  </a:cubicBezTo>
                  <a:cubicBezTo>
                    <a:pt x="7877288" y="402850"/>
                    <a:pt x="7886386" y="320963"/>
                    <a:pt x="7943252" y="289118"/>
                  </a:cubicBezTo>
                  <a:cubicBezTo>
                    <a:pt x="8000118" y="257273"/>
                    <a:pt x="8157067" y="259548"/>
                    <a:pt x="8161616" y="234527"/>
                  </a:cubicBezTo>
                  <a:cubicBezTo>
                    <a:pt x="8166165" y="209506"/>
                    <a:pt x="8025138" y="170838"/>
                    <a:pt x="7970547" y="138993"/>
                  </a:cubicBezTo>
                  <a:cubicBezTo>
                    <a:pt x="7915956" y="107148"/>
                    <a:pt x="7929603" y="66205"/>
                    <a:pt x="7834069" y="43459"/>
                  </a:cubicBezTo>
                  <a:cubicBezTo>
                    <a:pt x="7738535" y="20713"/>
                    <a:pt x="7467854" y="-8858"/>
                    <a:pt x="7397341" y="2515"/>
                  </a:cubicBezTo>
                  <a:cubicBezTo>
                    <a:pt x="7326828" y="13888"/>
                    <a:pt x="7429186" y="86676"/>
                    <a:pt x="7410989" y="111697"/>
                  </a:cubicBezTo>
                  <a:cubicBezTo>
                    <a:pt x="7392792" y="136718"/>
                    <a:pt x="7338201" y="136719"/>
                    <a:pt x="7288159" y="152641"/>
                  </a:cubicBezTo>
                  <a:cubicBezTo>
                    <a:pt x="7238117" y="168563"/>
                    <a:pt x="7172153" y="191310"/>
                    <a:pt x="7110738" y="207232"/>
                  </a:cubicBezTo>
                  <a:cubicBezTo>
                    <a:pt x="7049323" y="223154"/>
                    <a:pt x="6951514" y="257274"/>
                    <a:pt x="6919669" y="248175"/>
                  </a:cubicBezTo>
                  <a:cubicBezTo>
                    <a:pt x="6887824" y="239076"/>
                    <a:pt x="6901472" y="179936"/>
                    <a:pt x="6919669" y="152641"/>
                  </a:cubicBezTo>
                  <a:cubicBezTo>
                    <a:pt x="6937866" y="125346"/>
                    <a:pt x="7010655" y="104874"/>
                    <a:pt x="7028852" y="84402"/>
                  </a:cubicBezTo>
                  <a:cubicBezTo>
                    <a:pt x="7047049" y="63930"/>
                    <a:pt x="7058422" y="27536"/>
                    <a:pt x="7028852" y="29811"/>
                  </a:cubicBezTo>
                  <a:cubicBezTo>
                    <a:pt x="6999282" y="32086"/>
                    <a:pt x="6887825" y="75304"/>
                    <a:pt x="6851431" y="98050"/>
                  </a:cubicBezTo>
                  <a:cubicBezTo>
                    <a:pt x="6815037" y="120796"/>
                    <a:pt x="6819585" y="138993"/>
                    <a:pt x="6810487" y="166288"/>
                  </a:cubicBezTo>
                  <a:cubicBezTo>
                    <a:pt x="6801389" y="193583"/>
                    <a:pt x="6815037" y="248175"/>
                    <a:pt x="6796840" y="261823"/>
                  </a:cubicBezTo>
                  <a:cubicBezTo>
                    <a:pt x="6778643" y="275471"/>
                    <a:pt x="6733150" y="250450"/>
                    <a:pt x="6701305" y="248175"/>
                  </a:cubicBezTo>
                  <a:cubicBezTo>
                    <a:pt x="6669460" y="245900"/>
                    <a:pt x="6646714" y="229978"/>
                    <a:pt x="6605771" y="248175"/>
                  </a:cubicBezTo>
                  <a:cubicBezTo>
                    <a:pt x="6564828" y="266372"/>
                    <a:pt x="6485216" y="339160"/>
                    <a:pt x="6455646" y="357357"/>
                  </a:cubicBezTo>
                  <a:cubicBezTo>
                    <a:pt x="6426076" y="375554"/>
                    <a:pt x="6441998" y="366455"/>
                    <a:pt x="6428350" y="357357"/>
                  </a:cubicBezTo>
                  <a:cubicBezTo>
                    <a:pt x="6414702" y="348259"/>
                    <a:pt x="6416977" y="307315"/>
                    <a:pt x="6373759" y="302766"/>
                  </a:cubicBezTo>
                  <a:cubicBezTo>
                    <a:pt x="6330541" y="298217"/>
                    <a:pt x="6235007" y="325513"/>
                    <a:pt x="6169043" y="330062"/>
                  </a:cubicBezTo>
                  <a:cubicBezTo>
                    <a:pt x="6103079" y="334611"/>
                    <a:pt x="6018917" y="323238"/>
                    <a:pt x="5977974" y="330062"/>
                  </a:cubicBezTo>
                  <a:cubicBezTo>
                    <a:pt x="5937031" y="336886"/>
                    <a:pt x="5977974" y="373280"/>
                    <a:pt x="5923383" y="371005"/>
                  </a:cubicBezTo>
                  <a:cubicBezTo>
                    <a:pt x="5868792" y="368730"/>
                    <a:pt x="5730040" y="295942"/>
                    <a:pt x="5650428" y="316414"/>
                  </a:cubicBezTo>
                  <a:cubicBezTo>
                    <a:pt x="5570816" y="336886"/>
                    <a:pt x="5482105" y="436969"/>
                    <a:pt x="5445711" y="493835"/>
                  </a:cubicBezTo>
                  <a:cubicBezTo>
                    <a:pt x="5409317" y="550701"/>
                    <a:pt x="5457084" y="621214"/>
                    <a:pt x="5432063" y="657608"/>
                  </a:cubicBezTo>
                  <a:cubicBezTo>
                    <a:pt x="5407042" y="694002"/>
                    <a:pt x="5320607" y="721297"/>
                    <a:pt x="5295586" y="712199"/>
                  </a:cubicBezTo>
                  <a:cubicBezTo>
                    <a:pt x="5270565" y="703101"/>
                    <a:pt x="5320607" y="600742"/>
                    <a:pt x="5281938" y="603017"/>
                  </a:cubicBezTo>
                  <a:cubicBezTo>
                    <a:pt x="5243269" y="605292"/>
                    <a:pt x="5063574" y="725847"/>
                    <a:pt x="5063574" y="725847"/>
                  </a:cubicBezTo>
                  <a:cubicBezTo>
                    <a:pt x="5006708" y="757692"/>
                    <a:pt x="4986236" y="782712"/>
                    <a:pt x="4940744" y="794085"/>
                  </a:cubicBezTo>
                  <a:cubicBezTo>
                    <a:pt x="4895252" y="805458"/>
                    <a:pt x="4815640" y="769064"/>
                    <a:pt x="4790619" y="794085"/>
                  </a:cubicBezTo>
                  <a:cubicBezTo>
                    <a:pt x="4765598" y="819106"/>
                    <a:pt x="4801992" y="894169"/>
                    <a:pt x="4790619" y="944211"/>
                  </a:cubicBezTo>
                  <a:cubicBezTo>
                    <a:pt x="4779246" y="994253"/>
                    <a:pt x="4749676" y="1055667"/>
                    <a:pt x="4722380" y="1094336"/>
                  </a:cubicBezTo>
                  <a:cubicBezTo>
                    <a:pt x="4695084" y="1133005"/>
                    <a:pt x="4647318" y="1173948"/>
                    <a:pt x="4626846" y="1176223"/>
                  </a:cubicBezTo>
                  <a:cubicBezTo>
                    <a:pt x="4606374" y="1178498"/>
                    <a:pt x="4590452" y="1137554"/>
                    <a:pt x="4599550" y="1107984"/>
                  </a:cubicBezTo>
                  <a:cubicBezTo>
                    <a:pt x="4608648" y="1078414"/>
                    <a:pt x="4683712" y="1026097"/>
                    <a:pt x="4681437" y="998802"/>
                  </a:cubicBezTo>
                  <a:cubicBezTo>
                    <a:pt x="4679162" y="971506"/>
                    <a:pt x="4610923" y="969232"/>
                    <a:pt x="4585902" y="944211"/>
                  </a:cubicBezTo>
                  <a:cubicBezTo>
                    <a:pt x="4560881" y="919190"/>
                    <a:pt x="4565430" y="846401"/>
                    <a:pt x="4531311" y="848676"/>
                  </a:cubicBezTo>
                  <a:cubicBezTo>
                    <a:pt x="4497192" y="850951"/>
                    <a:pt x="4428953" y="939662"/>
                    <a:pt x="4381186" y="957859"/>
                  </a:cubicBezTo>
                  <a:cubicBezTo>
                    <a:pt x="4333419" y="976056"/>
                    <a:pt x="4285651" y="941937"/>
                    <a:pt x="4244708" y="957859"/>
                  </a:cubicBezTo>
                  <a:cubicBezTo>
                    <a:pt x="4203765" y="973781"/>
                    <a:pt x="4169645" y="1021548"/>
                    <a:pt x="4135526" y="1053393"/>
                  </a:cubicBezTo>
                  <a:cubicBezTo>
                    <a:pt x="4101407" y="1085238"/>
                    <a:pt x="4067287" y="1123906"/>
                    <a:pt x="4039992" y="1148927"/>
                  </a:cubicBezTo>
                  <a:cubicBezTo>
                    <a:pt x="4012697" y="1173948"/>
                    <a:pt x="3985401" y="1212616"/>
                    <a:pt x="3971753" y="1203518"/>
                  </a:cubicBezTo>
                  <a:cubicBezTo>
                    <a:pt x="3958105" y="1194420"/>
                    <a:pt x="3987675" y="1110258"/>
                    <a:pt x="3958105" y="1094336"/>
                  </a:cubicBezTo>
                  <a:cubicBezTo>
                    <a:pt x="3928535" y="1078414"/>
                    <a:pt x="3855747" y="1105709"/>
                    <a:pt x="3794332" y="1107984"/>
                  </a:cubicBezTo>
                  <a:cubicBezTo>
                    <a:pt x="3732917" y="1110259"/>
                    <a:pt x="3662404" y="1105709"/>
                    <a:pt x="3589616" y="1107984"/>
                  </a:cubicBezTo>
                  <a:cubicBezTo>
                    <a:pt x="3516828" y="1110259"/>
                    <a:pt x="3425843" y="1105710"/>
                    <a:pt x="3357604" y="1121632"/>
                  </a:cubicBezTo>
                  <a:cubicBezTo>
                    <a:pt x="3289365" y="1137554"/>
                    <a:pt x="3221126" y="1169399"/>
                    <a:pt x="3180183" y="1203518"/>
                  </a:cubicBezTo>
                  <a:cubicBezTo>
                    <a:pt x="3139240" y="1237637"/>
                    <a:pt x="3139239" y="1292229"/>
                    <a:pt x="3111944" y="1326348"/>
                  </a:cubicBezTo>
                  <a:cubicBezTo>
                    <a:pt x="3084649" y="1360467"/>
                    <a:pt x="3057353" y="1408235"/>
                    <a:pt x="3016410" y="1408235"/>
                  </a:cubicBezTo>
                  <a:cubicBezTo>
                    <a:pt x="2975467" y="1408235"/>
                    <a:pt x="2895854" y="1369566"/>
                    <a:pt x="2866284" y="1326348"/>
                  </a:cubicBezTo>
                  <a:cubicBezTo>
                    <a:pt x="2836714" y="1283130"/>
                    <a:pt x="2864010" y="1208067"/>
                    <a:pt x="2838989" y="1148927"/>
                  </a:cubicBezTo>
                  <a:cubicBezTo>
                    <a:pt x="2813968" y="1089787"/>
                    <a:pt x="2743454" y="976055"/>
                    <a:pt x="2716159" y="971506"/>
                  </a:cubicBezTo>
                  <a:cubicBezTo>
                    <a:pt x="2688864" y="966957"/>
                    <a:pt x="2677491" y="1069316"/>
                    <a:pt x="2675216" y="1121632"/>
                  </a:cubicBezTo>
                  <a:cubicBezTo>
                    <a:pt x="2672941" y="1173948"/>
                    <a:pt x="2691138" y="1223990"/>
                    <a:pt x="2702511" y="1285405"/>
                  </a:cubicBezTo>
                  <a:cubicBezTo>
                    <a:pt x="2713884" y="1346820"/>
                    <a:pt x="2729807" y="1435530"/>
                    <a:pt x="2743455" y="1490121"/>
                  </a:cubicBezTo>
                  <a:cubicBezTo>
                    <a:pt x="2757103" y="1544712"/>
                    <a:pt x="2779849" y="1576557"/>
                    <a:pt x="2784398" y="1612951"/>
                  </a:cubicBezTo>
                  <a:cubicBezTo>
                    <a:pt x="2788947" y="1649345"/>
                    <a:pt x="2802595" y="1669816"/>
                    <a:pt x="2770750" y="1708485"/>
                  </a:cubicBezTo>
                  <a:cubicBezTo>
                    <a:pt x="2738905" y="1747154"/>
                    <a:pt x="2654744" y="1806294"/>
                    <a:pt x="2593329" y="1844963"/>
                  </a:cubicBezTo>
                  <a:cubicBezTo>
                    <a:pt x="2531914" y="1883632"/>
                    <a:pt x="2422732" y="1945046"/>
                    <a:pt x="2402260" y="1940497"/>
                  </a:cubicBezTo>
                  <a:cubicBezTo>
                    <a:pt x="2381788" y="1935948"/>
                    <a:pt x="2431830" y="1858610"/>
                    <a:pt x="2470499" y="1817667"/>
                  </a:cubicBezTo>
                  <a:cubicBezTo>
                    <a:pt x="2509168" y="1776724"/>
                    <a:pt x="2606976" y="1740330"/>
                    <a:pt x="2634272" y="1694838"/>
                  </a:cubicBezTo>
                  <a:cubicBezTo>
                    <a:pt x="2661567" y="1649345"/>
                    <a:pt x="2641096" y="1608402"/>
                    <a:pt x="2634272" y="1544712"/>
                  </a:cubicBezTo>
                  <a:cubicBezTo>
                    <a:pt x="2627448" y="1481022"/>
                    <a:pt x="2609251" y="1351369"/>
                    <a:pt x="2593329" y="1312700"/>
                  </a:cubicBezTo>
                  <a:cubicBezTo>
                    <a:pt x="2577407" y="1274031"/>
                    <a:pt x="2561484" y="1294503"/>
                    <a:pt x="2538738" y="1312700"/>
                  </a:cubicBezTo>
                  <a:cubicBezTo>
                    <a:pt x="2515992" y="1330897"/>
                    <a:pt x="2486422" y="1392312"/>
                    <a:pt x="2456852" y="1421882"/>
                  </a:cubicBezTo>
                  <a:cubicBezTo>
                    <a:pt x="2427282" y="1451452"/>
                    <a:pt x="2361317" y="1462825"/>
                    <a:pt x="2361317" y="1490121"/>
                  </a:cubicBezTo>
                  <a:cubicBezTo>
                    <a:pt x="2361317" y="1517417"/>
                    <a:pt x="2463676" y="1546987"/>
                    <a:pt x="2456852" y="1585656"/>
                  </a:cubicBezTo>
                  <a:cubicBezTo>
                    <a:pt x="2450028" y="1624325"/>
                    <a:pt x="2370416" y="1697112"/>
                    <a:pt x="2320374" y="1722133"/>
                  </a:cubicBezTo>
                  <a:cubicBezTo>
                    <a:pt x="2270332" y="1747154"/>
                    <a:pt x="2197544" y="1722133"/>
                    <a:pt x="2156601" y="1735781"/>
                  </a:cubicBezTo>
                  <a:cubicBezTo>
                    <a:pt x="2115658" y="1749429"/>
                    <a:pt x="2095186" y="1774450"/>
                    <a:pt x="2074714" y="1804020"/>
                  </a:cubicBezTo>
                  <a:cubicBezTo>
                    <a:pt x="2054242" y="1833590"/>
                    <a:pt x="2058792" y="1901829"/>
                    <a:pt x="2033771" y="1913202"/>
                  </a:cubicBezTo>
                  <a:cubicBezTo>
                    <a:pt x="2008750" y="1924575"/>
                    <a:pt x="1967807" y="1872259"/>
                    <a:pt x="1924589" y="1872259"/>
                  </a:cubicBezTo>
                  <a:cubicBezTo>
                    <a:pt x="1881371" y="1872259"/>
                    <a:pt x="1824505" y="1906378"/>
                    <a:pt x="1774463" y="1913202"/>
                  </a:cubicBezTo>
                  <a:cubicBezTo>
                    <a:pt x="1724421" y="1920026"/>
                    <a:pt x="1660732" y="1926850"/>
                    <a:pt x="1624338" y="1913202"/>
                  </a:cubicBezTo>
                  <a:cubicBezTo>
                    <a:pt x="1587944" y="1899554"/>
                    <a:pt x="1590218" y="1863160"/>
                    <a:pt x="1556099" y="1831315"/>
                  </a:cubicBezTo>
                  <a:cubicBezTo>
                    <a:pt x="1521980" y="1799470"/>
                    <a:pt x="1456016" y="1731231"/>
                    <a:pt x="1419622" y="1722133"/>
                  </a:cubicBezTo>
                  <a:cubicBezTo>
                    <a:pt x="1383228" y="1713035"/>
                    <a:pt x="1365030" y="1794921"/>
                    <a:pt x="1337735" y="1776724"/>
                  </a:cubicBezTo>
                  <a:cubicBezTo>
                    <a:pt x="1310440" y="1758527"/>
                    <a:pt x="1296792" y="1640246"/>
                    <a:pt x="1255849" y="1612951"/>
                  </a:cubicBezTo>
                  <a:cubicBezTo>
                    <a:pt x="1214906" y="1585656"/>
                    <a:pt x="1114821" y="1599303"/>
                    <a:pt x="1092075" y="1612951"/>
                  </a:cubicBezTo>
                  <a:cubicBezTo>
                    <a:pt x="1069329" y="1626599"/>
                    <a:pt x="1121645" y="1665268"/>
                    <a:pt x="1119371" y="1694838"/>
                  </a:cubicBezTo>
                  <a:cubicBezTo>
                    <a:pt x="1117097" y="1724408"/>
                    <a:pt x="1089801" y="1765351"/>
                    <a:pt x="1078428" y="1790372"/>
                  </a:cubicBezTo>
                  <a:cubicBezTo>
                    <a:pt x="1067055" y="1815393"/>
                    <a:pt x="1078427" y="1854061"/>
                    <a:pt x="1051132" y="1844963"/>
                  </a:cubicBezTo>
                  <a:cubicBezTo>
                    <a:pt x="1023837" y="1835865"/>
                    <a:pt x="953324" y="1760802"/>
                    <a:pt x="914655" y="1735781"/>
                  </a:cubicBezTo>
                  <a:cubicBezTo>
                    <a:pt x="875986" y="1710760"/>
                    <a:pt x="862338" y="1699387"/>
                    <a:pt x="819120" y="1694838"/>
                  </a:cubicBezTo>
                  <a:cubicBezTo>
                    <a:pt x="775902" y="1690289"/>
                    <a:pt x="687192" y="1688013"/>
                    <a:pt x="655347" y="1708485"/>
                  </a:cubicBezTo>
                  <a:cubicBezTo>
                    <a:pt x="623502" y="1728957"/>
                    <a:pt x="614404" y="1788097"/>
                    <a:pt x="628052" y="1817667"/>
                  </a:cubicBezTo>
                  <a:cubicBezTo>
                    <a:pt x="641700" y="1847237"/>
                    <a:pt x="714488" y="1851786"/>
                    <a:pt x="737234" y="1885906"/>
                  </a:cubicBezTo>
                  <a:cubicBezTo>
                    <a:pt x="759980" y="1920025"/>
                    <a:pt x="725860" y="1985990"/>
                    <a:pt x="764529" y="2022384"/>
                  </a:cubicBezTo>
                  <a:cubicBezTo>
                    <a:pt x="803198" y="2058778"/>
                    <a:pt x="941951" y="2115643"/>
                    <a:pt x="969246" y="2104270"/>
                  </a:cubicBezTo>
                  <a:cubicBezTo>
                    <a:pt x="996541" y="2092897"/>
                    <a:pt x="921478" y="1976891"/>
                    <a:pt x="928302" y="1954145"/>
                  </a:cubicBezTo>
                  <a:cubicBezTo>
                    <a:pt x="935126" y="1931399"/>
                    <a:pt x="985168" y="1947321"/>
                    <a:pt x="1010189" y="1967793"/>
                  </a:cubicBezTo>
                  <a:cubicBezTo>
                    <a:pt x="1035210" y="1988265"/>
                    <a:pt x="1053407" y="2015560"/>
                    <a:pt x="1078428" y="2076975"/>
                  </a:cubicBezTo>
                  <a:cubicBezTo>
                    <a:pt x="1103449" y="2138390"/>
                    <a:pt x="1128469" y="2299888"/>
                    <a:pt x="1160314" y="2336282"/>
                  </a:cubicBezTo>
                  <a:cubicBezTo>
                    <a:pt x="1192159" y="2372676"/>
                    <a:pt x="1258123" y="2334008"/>
                    <a:pt x="1269496" y="2295339"/>
                  </a:cubicBezTo>
                  <a:cubicBezTo>
                    <a:pt x="1280869" y="2256670"/>
                    <a:pt x="1219455" y="2131565"/>
                    <a:pt x="1228553" y="2104270"/>
                  </a:cubicBezTo>
                  <a:cubicBezTo>
                    <a:pt x="1237651" y="2076975"/>
                    <a:pt x="1276320" y="2106545"/>
                    <a:pt x="1324087" y="2131566"/>
                  </a:cubicBezTo>
                  <a:cubicBezTo>
                    <a:pt x="1371854" y="2156587"/>
                    <a:pt x="1471938" y="2218002"/>
                    <a:pt x="1515156" y="2254396"/>
                  </a:cubicBezTo>
                  <a:cubicBezTo>
                    <a:pt x="1558374" y="2290790"/>
                    <a:pt x="1569747" y="2331733"/>
                    <a:pt x="1583395" y="2349930"/>
                  </a:cubicBezTo>
                  <a:cubicBezTo>
                    <a:pt x="1597043" y="2368127"/>
                    <a:pt x="1569748" y="2377226"/>
                    <a:pt x="1597043" y="2363578"/>
                  </a:cubicBezTo>
                  <a:cubicBezTo>
                    <a:pt x="1624338" y="2349930"/>
                    <a:pt x="1738070" y="2233925"/>
                    <a:pt x="1747168" y="2268044"/>
                  </a:cubicBezTo>
                  <a:cubicBezTo>
                    <a:pt x="1756266" y="2302163"/>
                    <a:pt x="1628888" y="2556921"/>
                    <a:pt x="1651634" y="2568294"/>
                  </a:cubicBezTo>
                  <a:cubicBezTo>
                    <a:pt x="1674380" y="2579667"/>
                    <a:pt x="1844977" y="2397697"/>
                    <a:pt x="1883646" y="2336282"/>
                  </a:cubicBezTo>
                  <a:cubicBezTo>
                    <a:pt x="1922315" y="2274867"/>
                    <a:pt x="1872273" y="2211178"/>
                    <a:pt x="1883646" y="2199805"/>
                  </a:cubicBezTo>
                  <a:cubicBezTo>
                    <a:pt x="1895019" y="2188432"/>
                    <a:pt x="1949610" y="2224826"/>
                    <a:pt x="1951884" y="2268044"/>
                  </a:cubicBezTo>
                  <a:cubicBezTo>
                    <a:pt x="1954158" y="2311262"/>
                    <a:pt x="1940511" y="2399972"/>
                    <a:pt x="1897293" y="2459112"/>
                  </a:cubicBezTo>
                  <a:cubicBezTo>
                    <a:pt x="1854075" y="2518252"/>
                    <a:pt x="1726696" y="2584216"/>
                    <a:pt x="1692577" y="2622885"/>
                  </a:cubicBezTo>
                  <a:cubicBezTo>
                    <a:pt x="1658458" y="2661554"/>
                    <a:pt x="1658458" y="2697948"/>
                    <a:pt x="1692577" y="2691124"/>
                  </a:cubicBezTo>
                  <a:cubicBezTo>
                    <a:pt x="1726696" y="2684300"/>
                    <a:pt x="1872272" y="2572844"/>
                    <a:pt x="1897293" y="2581942"/>
                  </a:cubicBezTo>
                  <a:cubicBezTo>
                    <a:pt x="1922314" y="2591040"/>
                    <a:pt x="1831329" y="2729793"/>
                    <a:pt x="1842702" y="2745715"/>
                  </a:cubicBezTo>
                  <a:cubicBezTo>
                    <a:pt x="1854075" y="2761637"/>
                    <a:pt x="1942786" y="2670652"/>
                    <a:pt x="1965532" y="2677476"/>
                  </a:cubicBezTo>
                  <a:cubicBezTo>
                    <a:pt x="1988278" y="2684300"/>
                    <a:pt x="1954159" y="2768462"/>
                    <a:pt x="1979180" y="2786659"/>
                  </a:cubicBezTo>
                  <a:cubicBezTo>
                    <a:pt x="2004201" y="2804856"/>
                    <a:pt x="2067890" y="2752540"/>
                    <a:pt x="2115657" y="2786659"/>
                  </a:cubicBezTo>
                  <a:cubicBezTo>
                    <a:pt x="2163424" y="2820778"/>
                    <a:pt x="2231664" y="2929960"/>
                    <a:pt x="2265783" y="2991375"/>
                  </a:cubicBezTo>
                  <a:cubicBezTo>
                    <a:pt x="2299902" y="3052790"/>
                    <a:pt x="2331747" y="3107381"/>
                    <a:pt x="2320374" y="3155148"/>
                  </a:cubicBezTo>
                  <a:cubicBezTo>
                    <a:pt x="2309001" y="3202915"/>
                    <a:pt x="2224839" y="3241584"/>
                    <a:pt x="2197544" y="3277978"/>
                  </a:cubicBezTo>
                  <a:cubicBezTo>
                    <a:pt x="2170249" y="3314372"/>
                    <a:pt x="2145228" y="3350766"/>
                    <a:pt x="2156601" y="3373512"/>
                  </a:cubicBezTo>
                  <a:cubicBezTo>
                    <a:pt x="2167974" y="3396258"/>
                    <a:pt x="2227114" y="3414456"/>
                    <a:pt x="2265783" y="3414456"/>
                  </a:cubicBezTo>
                  <a:cubicBezTo>
                    <a:pt x="2304452" y="3414456"/>
                    <a:pt x="2363592" y="3362139"/>
                    <a:pt x="2388613" y="3373512"/>
                  </a:cubicBezTo>
                  <a:cubicBezTo>
                    <a:pt x="2413634" y="3384885"/>
                    <a:pt x="2390887" y="3464497"/>
                    <a:pt x="2415908" y="3482694"/>
                  </a:cubicBezTo>
                  <a:cubicBezTo>
                    <a:pt x="2440929" y="3500891"/>
                    <a:pt x="2502344" y="3466772"/>
                    <a:pt x="2538738" y="3482694"/>
                  </a:cubicBezTo>
                  <a:cubicBezTo>
                    <a:pt x="2575132" y="3498616"/>
                    <a:pt x="2600153" y="3553208"/>
                    <a:pt x="2634272" y="3578229"/>
                  </a:cubicBezTo>
                  <a:cubicBezTo>
                    <a:pt x="2668391" y="3603250"/>
                    <a:pt x="2716159" y="3628271"/>
                    <a:pt x="2743455" y="3632820"/>
                  </a:cubicBezTo>
                  <a:cubicBezTo>
                    <a:pt x="2770751" y="3637369"/>
                    <a:pt x="2800321" y="3619172"/>
                    <a:pt x="2798046" y="3605524"/>
                  </a:cubicBezTo>
                  <a:cubicBezTo>
                    <a:pt x="2795771" y="3591876"/>
                    <a:pt x="2770750" y="3594151"/>
                    <a:pt x="2729807" y="3550933"/>
                  </a:cubicBezTo>
                  <a:cubicBezTo>
                    <a:pt x="2688864" y="3507715"/>
                    <a:pt x="2620625" y="3455399"/>
                    <a:pt x="2552386" y="3346217"/>
                  </a:cubicBezTo>
                  <a:cubicBezTo>
                    <a:pt x="2484147" y="3237035"/>
                    <a:pt x="2384063" y="3014122"/>
                    <a:pt x="2320374" y="2895841"/>
                  </a:cubicBezTo>
                  <a:cubicBezTo>
                    <a:pt x="2256685" y="2777560"/>
                    <a:pt x="2211192" y="2709321"/>
                    <a:pt x="2170249" y="2636533"/>
                  </a:cubicBezTo>
                  <a:cubicBezTo>
                    <a:pt x="2129306" y="2563745"/>
                    <a:pt x="2095186" y="2515978"/>
                    <a:pt x="2074714" y="2459112"/>
                  </a:cubicBezTo>
                  <a:cubicBezTo>
                    <a:pt x="2054242" y="2402246"/>
                    <a:pt x="2051968" y="2340831"/>
                    <a:pt x="2047419" y="2295339"/>
                  </a:cubicBezTo>
                  <a:cubicBezTo>
                    <a:pt x="2042870" y="2249846"/>
                    <a:pt x="2056517" y="2213452"/>
                    <a:pt x="2047419" y="2186157"/>
                  </a:cubicBezTo>
                  <a:cubicBezTo>
                    <a:pt x="2038321" y="2158862"/>
                    <a:pt x="1986004" y="2152038"/>
                    <a:pt x="1992828" y="2131566"/>
                  </a:cubicBezTo>
                  <a:cubicBezTo>
                    <a:pt x="1999652" y="2111094"/>
                    <a:pt x="2065616" y="2049679"/>
                    <a:pt x="2088362" y="2063327"/>
                  </a:cubicBezTo>
                  <a:cubicBezTo>
                    <a:pt x="2111108" y="2076975"/>
                    <a:pt x="2108833" y="2152038"/>
                    <a:pt x="2129305" y="2213453"/>
                  </a:cubicBezTo>
                  <a:cubicBezTo>
                    <a:pt x="2149777" y="2274868"/>
                    <a:pt x="2181622" y="2345381"/>
                    <a:pt x="2211192" y="2431817"/>
                  </a:cubicBezTo>
                  <a:cubicBezTo>
                    <a:pt x="2240762" y="2518253"/>
                    <a:pt x="2224840" y="2577392"/>
                    <a:pt x="2306726" y="2732067"/>
                  </a:cubicBezTo>
                  <a:cubicBezTo>
                    <a:pt x="2388612" y="2886742"/>
                    <a:pt x="2595604" y="3223387"/>
                    <a:pt x="2702511" y="3359865"/>
                  </a:cubicBezTo>
                  <a:cubicBezTo>
                    <a:pt x="2809418" y="3496343"/>
                    <a:pt x="2873108" y="3519088"/>
                    <a:pt x="2948171" y="3550933"/>
                  </a:cubicBezTo>
                  <a:cubicBezTo>
                    <a:pt x="3023234" y="3582778"/>
                    <a:pt x="3102845" y="3582778"/>
                    <a:pt x="3152887" y="3550933"/>
                  </a:cubicBezTo>
                  <a:cubicBezTo>
                    <a:pt x="3202929" y="3519088"/>
                    <a:pt x="3209753" y="3412181"/>
                    <a:pt x="3248422" y="3359865"/>
                  </a:cubicBezTo>
                  <a:cubicBezTo>
                    <a:pt x="3287091" y="3307549"/>
                    <a:pt x="3350780" y="3252958"/>
                    <a:pt x="3384899" y="3237035"/>
                  </a:cubicBezTo>
                  <a:cubicBezTo>
                    <a:pt x="3419018" y="3221112"/>
                    <a:pt x="3450863" y="3234760"/>
                    <a:pt x="3453138" y="3264330"/>
                  </a:cubicBezTo>
                  <a:cubicBezTo>
                    <a:pt x="3455413" y="3293900"/>
                    <a:pt x="3382625" y="3382611"/>
                    <a:pt x="3398547" y="3414456"/>
                  </a:cubicBezTo>
                  <a:cubicBezTo>
                    <a:pt x="3414469" y="3446301"/>
                    <a:pt x="3484982" y="3469047"/>
                    <a:pt x="3548672" y="3455399"/>
                  </a:cubicBezTo>
                  <a:cubicBezTo>
                    <a:pt x="3612362" y="3441751"/>
                    <a:pt x="3705621" y="3357590"/>
                    <a:pt x="3780684" y="3332569"/>
                  </a:cubicBezTo>
                  <a:cubicBezTo>
                    <a:pt x="3855747" y="3307548"/>
                    <a:pt x="3930810" y="3300724"/>
                    <a:pt x="3999049" y="3305273"/>
                  </a:cubicBezTo>
                  <a:cubicBezTo>
                    <a:pt x="4067288" y="3309822"/>
                    <a:pt x="4133251" y="3348492"/>
                    <a:pt x="4190117" y="3359865"/>
                  </a:cubicBezTo>
                  <a:cubicBezTo>
                    <a:pt x="4246983" y="3371238"/>
                    <a:pt x="4299300" y="3366688"/>
                    <a:pt x="4340243" y="3373512"/>
                  </a:cubicBezTo>
                  <a:cubicBezTo>
                    <a:pt x="4381186" y="3380336"/>
                    <a:pt x="4419855" y="3378062"/>
                    <a:pt x="4435777" y="3400808"/>
                  </a:cubicBezTo>
                  <a:cubicBezTo>
                    <a:pt x="4451699" y="3423554"/>
                    <a:pt x="4449425" y="3464498"/>
                    <a:pt x="4435777" y="3509990"/>
                  </a:cubicBezTo>
                  <a:cubicBezTo>
                    <a:pt x="4422129" y="3555482"/>
                    <a:pt x="4372087" y="3664664"/>
                    <a:pt x="4353890" y="3673763"/>
                  </a:cubicBezTo>
                  <a:cubicBezTo>
                    <a:pt x="4335693" y="3682861"/>
                    <a:pt x="4358440" y="3573680"/>
                    <a:pt x="4326595" y="3564581"/>
                  </a:cubicBezTo>
                  <a:cubicBezTo>
                    <a:pt x="4294750" y="3555482"/>
                    <a:pt x="4199216" y="3591877"/>
                    <a:pt x="4162822" y="3619172"/>
                  </a:cubicBezTo>
                  <a:cubicBezTo>
                    <a:pt x="4126428" y="3646467"/>
                    <a:pt x="4117329" y="3687411"/>
                    <a:pt x="4108231" y="3728354"/>
                  </a:cubicBezTo>
                  <a:cubicBezTo>
                    <a:pt x="4099133" y="3769297"/>
                    <a:pt x="4101407" y="3805692"/>
                    <a:pt x="4108231" y="3864832"/>
                  </a:cubicBezTo>
                  <a:cubicBezTo>
                    <a:pt x="4115055" y="3923972"/>
                    <a:pt x="4174195" y="4044527"/>
                    <a:pt x="4149174" y="4083196"/>
                  </a:cubicBezTo>
                  <a:cubicBezTo>
                    <a:pt x="4124153" y="4121865"/>
                    <a:pt x="4012696" y="4085471"/>
                    <a:pt x="3958105" y="4096844"/>
                  </a:cubicBezTo>
                  <a:cubicBezTo>
                    <a:pt x="3903514" y="4108217"/>
                    <a:pt x="3889867" y="4146886"/>
                    <a:pt x="3821628" y="4151435"/>
                  </a:cubicBezTo>
                  <a:cubicBezTo>
                    <a:pt x="3753389" y="4155984"/>
                    <a:pt x="3639657" y="4126414"/>
                    <a:pt x="3548672" y="4124139"/>
                  </a:cubicBezTo>
                  <a:cubicBezTo>
                    <a:pt x="3457687" y="4121864"/>
                    <a:pt x="3332583" y="4151435"/>
                    <a:pt x="3275717" y="4137787"/>
                  </a:cubicBezTo>
                  <a:cubicBezTo>
                    <a:pt x="3218851" y="4124139"/>
                    <a:pt x="3259794" y="4085471"/>
                    <a:pt x="3207478" y="4042253"/>
                  </a:cubicBezTo>
                  <a:cubicBezTo>
                    <a:pt x="3155162" y="3999035"/>
                    <a:pt x="3043706" y="3894402"/>
                    <a:pt x="2961819" y="3878479"/>
                  </a:cubicBezTo>
                  <a:cubicBezTo>
                    <a:pt x="2879932" y="3862556"/>
                    <a:pt x="2757102" y="3910324"/>
                    <a:pt x="2716159" y="3946718"/>
                  </a:cubicBezTo>
                  <a:cubicBezTo>
                    <a:pt x="2675216" y="3983112"/>
                    <a:pt x="2732081" y="4046802"/>
                    <a:pt x="2716159" y="4096844"/>
                  </a:cubicBezTo>
                  <a:cubicBezTo>
                    <a:pt x="2700237" y="4146886"/>
                    <a:pt x="2652470" y="4233321"/>
                    <a:pt x="2620625" y="4246969"/>
                  </a:cubicBezTo>
                  <a:cubicBezTo>
                    <a:pt x="2588780" y="4260617"/>
                    <a:pt x="2561484" y="4174181"/>
                    <a:pt x="2525090" y="4178730"/>
                  </a:cubicBezTo>
                  <a:cubicBezTo>
                    <a:pt x="2488696" y="4183279"/>
                    <a:pt x="2431830" y="4242420"/>
                    <a:pt x="2402260" y="4274265"/>
                  </a:cubicBezTo>
                  <a:cubicBezTo>
                    <a:pt x="2372690" y="4306110"/>
                    <a:pt x="2374964" y="4342504"/>
                    <a:pt x="2347669" y="4369799"/>
                  </a:cubicBezTo>
                  <a:cubicBezTo>
                    <a:pt x="2320374" y="4397094"/>
                    <a:pt x="2281705" y="4440313"/>
                    <a:pt x="2238487" y="4438038"/>
                  </a:cubicBezTo>
                  <a:cubicBezTo>
                    <a:pt x="2195269" y="4435763"/>
                    <a:pt x="2142953" y="4358426"/>
                    <a:pt x="2088362" y="4356151"/>
                  </a:cubicBezTo>
                  <a:cubicBezTo>
                    <a:pt x="2033771" y="4353876"/>
                    <a:pt x="2013299" y="4392545"/>
                    <a:pt x="1910941" y="4424390"/>
                  </a:cubicBezTo>
                  <a:cubicBezTo>
                    <a:pt x="1808583" y="4456235"/>
                    <a:pt x="1567473" y="4510826"/>
                    <a:pt x="1474213" y="4547220"/>
                  </a:cubicBezTo>
                  <a:cubicBezTo>
                    <a:pt x="1380953" y="4583614"/>
                    <a:pt x="1385502" y="4588163"/>
                    <a:pt x="1351383" y="4642754"/>
                  </a:cubicBezTo>
                  <a:cubicBezTo>
                    <a:pt x="1317264" y="4697345"/>
                    <a:pt x="1308165" y="4820175"/>
                    <a:pt x="1269496" y="4874766"/>
                  </a:cubicBezTo>
                  <a:cubicBezTo>
                    <a:pt x="1230827" y="4929357"/>
                    <a:pt x="1146667" y="4938455"/>
                    <a:pt x="1119371" y="4970300"/>
                  </a:cubicBezTo>
                  <a:cubicBezTo>
                    <a:pt x="1092075" y="5002145"/>
                    <a:pt x="1128469" y="5061286"/>
                    <a:pt x="1105723" y="5065835"/>
                  </a:cubicBezTo>
                  <a:cubicBezTo>
                    <a:pt x="1082977" y="5070384"/>
                    <a:pt x="1019287" y="4997596"/>
                    <a:pt x="982893" y="4997596"/>
                  </a:cubicBezTo>
                  <a:cubicBezTo>
                    <a:pt x="946499" y="4997596"/>
                    <a:pt x="921478" y="5031716"/>
                    <a:pt x="887359" y="5065835"/>
                  </a:cubicBezTo>
                  <a:cubicBezTo>
                    <a:pt x="853240" y="5099954"/>
                    <a:pt x="821395" y="5188664"/>
                    <a:pt x="778177" y="5202312"/>
                  </a:cubicBezTo>
                  <a:cubicBezTo>
                    <a:pt x="734959" y="5215960"/>
                    <a:pt x="682643" y="5161369"/>
                    <a:pt x="628052" y="5147721"/>
                  </a:cubicBezTo>
                  <a:cubicBezTo>
                    <a:pt x="573461" y="5134073"/>
                    <a:pt x="509771" y="5143172"/>
                    <a:pt x="450631" y="5120426"/>
                  </a:cubicBezTo>
                  <a:cubicBezTo>
                    <a:pt x="391491" y="5097680"/>
                    <a:pt x="318703" y="5043089"/>
                    <a:pt x="273210" y="5011244"/>
                  </a:cubicBezTo>
                  <a:cubicBezTo>
                    <a:pt x="227717" y="4979399"/>
                    <a:pt x="209520" y="4943005"/>
                    <a:pt x="177675" y="4929357"/>
                  </a:cubicBezTo>
                  <a:cubicBezTo>
                    <a:pt x="145830" y="4915709"/>
                    <a:pt x="104887" y="4927082"/>
                    <a:pt x="82141" y="4929357"/>
                  </a:cubicBezTo>
                  <a:cubicBezTo>
                    <a:pt x="59395" y="4931632"/>
                    <a:pt x="50296" y="4938456"/>
                    <a:pt x="41198" y="4943005"/>
                  </a:cubicBezTo>
                  <a:cubicBezTo>
                    <a:pt x="32099" y="4947554"/>
                    <a:pt x="29825" y="4908886"/>
                    <a:pt x="27550" y="4956653"/>
                  </a:cubicBezTo>
                  <a:cubicBezTo>
                    <a:pt x="25275" y="5004420"/>
                    <a:pt x="27550" y="5229608"/>
                    <a:pt x="27550" y="5229608"/>
                  </a:cubicBezTo>
                  <a:lnTo>
                    <a:pt x="27550" y="7072056"/>
                  </a:lnTo>
                  <a:cubicBezTo>
                    <a:pt x="27550" y="7490587"/>
                    <a:pt x="32099" y="7399602"/>
                    <a:pt x="27550" y="7740796"/>
                  </a:cubicBezTo>
                  <a:cubicBezTo>
                    <a:pt x="23001" y="8081990"/>
                    <a:pt x="2530" y="8807596"/>
                    <a:pt x="255" y="9119220"/>
                  </a:cubicBezTo>
                  <a:cubicBezTo>
                    <a:pt x="-2020" y="9430844"/>
                    <a:pt x="11628" y="9508181"/>
                    <a:pt x="13902" y="9610539"/>
                  </a:cubicBezTo>
                  <a:cubicBezTo>
                    <a:pt x="16176" y="9712897"/>
                    <a:pt x="13339" y="9585042"/>
                    <a:pt x="13902" y="9733369"/>
                  </a:cubicBezTo>
                  <a:cubicBezTo>
                    <a:pt x="14465" y="9881696"/>
                    <a:pt x="3633" y="10351633"/>
                    <a:pt x="17281" y="10500503"/>
                  </a:cubicBezTo>
                  <a:cubicBezTo>
                    <a:pt x="205100" y="10510035"/>
                    <a:pt x="286555" y="10521820"/>
                    <a:pt x="566052" y="10522080"/>
                  </a:cubicBezTo>
                  <a:cubicBezTo>
                    <a:pt x="845549" y="10522340"/>
                    <a:pt x="926482" y="10505659"/>
                    <a:pt x="1694266" y="10502063"/>
                  </a:cubicBezTo>
                  <a:lnTo>
                    <a:pt x="5172755" y="10500503"/>
                  </a:lnTo>
                  <a:cubicBezTo>
                    <a:pt x="6079660" y="10513220"/>
                    <a:pt x="6627867" y="10510425"/>
                    <a:pt x="7440494" y="10508692"/>
                  </a:cubicBezTo>
                  <a:lnTo>
                    <a:pt x="10048516" y="10490105"/>
                  </a:lnTo>
                  <a:lnTo>
                    <a:pt x="11103292" y="10500503"/>
                  </a:lnTo>
                  <a:cubicBezTo>
                    <a:pt x="11357465" y="10524007"/>
                    <a:pt x="11461796" y="10500502"/>
                    <a:pt x="11573555" y="10500503"/>
                  </a:cubicBezTo>
                  <a:cubicBezTo>
                    <a:pt x="11647752" y="10448533"/>
                    <a:pt x="11593876" y="10229086"/>
                    <a:pt x="11590973" y="10152161"/>
                  </a:cubicBezTo>
                  <a:cubicBezTo>
                    <a:pt x="11579361" y="10049110"/>
                    <a:pt x="11593226" y="9945083"/>
                    <a:pt x="11530012" y="9882195"/>
                  </a:cubicBezTo>
                  <a:cubicBezTo>
                    <a:pt x="11562594" y="9836725"/>
                    <a:pt x="11534258" y="9763698"/>
                    <a:pt x="11516495" y="9713873"/>
                  </a:cubicBezTo>
                  <a:cubicBezTo>
                    <a:pt x="11498732" y="9664048"/>
                    <a:pt x="11445766" y="9639135"/>
                    <a:pt x="11423431" y="9583244"/>
                  </a:cubicBezTo>
                  <a:cubicBezTo>
                    <a:pt x="11401096" y="9527353"/>
                    <a:pt x="11387036" y="9430843"/>
                    <a:pt x="11382487" y="9378527"/>
                  </a:cubicBezTo>
                  <a:cubicBezTo>
                    <a:pt x="11377938" y="9326211"/>
                    <a:pt x="11414332" y="9314837"/>
                    <a:pt x="11396135" y="9269345"/>
                  </a:cubicBezTo>
                  <a:cubicBezTo>
                    <a:pt x="11377938" y="9223853"/>
                    <a:pt x="11305150" y="9169262"/>
                    <a:pt x="11273305" y="9105572"/>
                  </a:cubicBezTo>
                  <a:cubicBezTo>
                    <a:pt x="11241460" y="9041883"/>
                    <a:pt x="11223263" y="8950898"/>
                    <a:pt x="11205066" y="8887208"/>
                  </a:cubicBezTo>
                  <a:cubicBezTo>
                    <a:pt x="11186869" y="8823519"/>
                    <a:pt x="11202791" y="8787125"/>
                    <a:pt x="11164123" y="8723435"/>
                  </a:cubicBezTo>
                  <a:cubicBezTo>
                    <a:pt x="11125455" y="8659745"/>
                    <a:pt x="11048118" y="8550563"/>
                    <a:pt x="10973055" y="8505070"/>
                  </a:cubicBezTo>
                  <a:cubicBezTo>
                    <a:pt x="10897992" y="8459577"/>
                    <a:pt x="10775162" y="8486873"/>
                    <a:pt x="10713747" y="8450479"/>
                  </a:cubicBezTo>
                  <a:cubicBezTo>
                    <a:pt x="10652332" y="8414085"/>
                    <a:pt x="10652332" y="8343572"/>
                    <a:pt x="10604565" y="8286706"/>
                  </a:cubicBezTo>
                  <a:cubicBezTo>
                    <a:pt x="10556798" y="8229840"/>
                    <a:pt x="10477186" y="8150228"/>
                    <a:pt x="10427144" y="8109285"/>
                  </a:cubicBezTo>
                  <a:cubicBezTo>
                    <a:pt x="10377102" y="8068342"/>
                    <a:pt x="10349807" y="8068343"/>
                    <a:pt x="10304314" y="8041047"/>
                  </a:cubicBezTo>
                  <a:cubicBezTo>
                    <a:pt x="10258822" y="8013752"/>
                    <a:pt x="10229252" y="7965984"/>
                    <a:pt x="10154189" y="7945512"/>
                  </a:cubicBezTo>
                  <a:cubicBezTo>
                    <a:pt x="10079126" y="7925040"/>
                    <a:pt x="9938099" y="7940963"/>
                    <a:pt x="9853938" y="7918217"/>
                  </a:cubicBezTo>
                  <a:cubicBezTo>
                    <a:pt x="9769777" y="7895471"/>
                    <a:pt x="9726559" y="7843154"/>
                    <a:pt x="9649222" y="7809035"/>
                  </a:cubicBezTo>
                  <a:cubicBezTo>
                    <a:pt x="9571885" y="7774916"/>
                    <a:pt x="9444505" y="7756718"/>
                    <a:pt x="9389914" y="7713500"/>
                  </a:cubicBezTo>
                  <a:cubicBezTo>
                    <a:pt x="9335323" y="7670282"/>
                    <a:pt x="9353520" y="7599769"/>
                    <a:pt x="9321675" y="7549727"/>
                  </a:cubicBezTo>
                  <a:cubicBezTo>
                    <a:pt x="9289830" y="7499685"/>
                    <a:pt x="9273909" y="7461017"/>
                    <a:pt x="9198846" y="7413250"/>
                  </a:cubicBezTo>
                  <a:cubicBezTo>
                    <a:pt x="9123783" y="7365483"/>
                    <a:pt x="8975932" y="7331363"/>
                    <a:pt x="8871299" y="7263124"/>
                  </a:cubicBezTo>
                  <a:cubicBezTo>
                    <a:pt x="8766666" y="7194885"/>
                    <a:pt x="8698428" y="7133471"/>
                    <a:pt x="8571049" y="7003817"/>
                  </a:cubicBezTo>
                  <a:cubicBezTo>
                    <a:pt x="8443670" y="6874163"/>
                    <a:pt x="8259425" y="6648975"/>
                    <a:pt x="8107025" y="6485202"/>
                  </a:cubicBezTo>
                  <a:cubicBezTo>
                    <a:pt x="7954625" y="6321429"/>
                    <a:pt x="7733986" y="6116712"/>
                    <a:pt x="7629353" y="600753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150418" y="23936054"/>
              <a:ext cx="3599876" cy="921273"/>
            </a:xfrm>
            <a:custGeom>
              <a:avLst/>
              <a:gdLst>
                <a:gd name="connsiteX0" fmla="*/ 699308 w 3599876"/>
                <a:gd name="connsiteY0" fmla="*/ 151167 h 921273"/>
                <a:gd name="connsiteX1" fmla="*/ 530866 w 3599876"/>
                <a:gd name="connsiteY1" fmla="*/ 235388 h 921273"/>
                <a:gd name="connsiteX2" fmla="*/ 374456 w 3599876"/>
                <a:gd name="connsiteY2" fmla="*/ 307578 h 921273"/>
                <a:gd name="connsiteX3" fmla="*/ 242108 w 3599876"/>
                <a:gd name="connsiteY3" fmla="*/ 343672 h 921273"/>
                <a:gd name="connsiteX4" fmla="*/ 145856 w 3599876"/>
                <a:gd name="connsiteY4" fmla="*/ 343672 h 921273"/>
                <a:gd name="connsiteX5" fmla="*/ 49603 w 3599876"/>
                <a:gd name="connsiteY5" fmla="*/ 476020 h 921273"/>
                <a:gd name="connsiteX6" fmla="*/ 1477 w 3599876"/>
                <a:gd name="connsiteY6" fmla="*/ 596335 h 921273"/>
                <a:gd name="connsiteX7" fmla="*/ 13508 w 3599876"/>
                <a:gd name="connsiteY7" fmla="*/ 740714 h 921273"/>
                <a:gd name="connsiteX8" fmla="*/ 25540 w 3599876"/>
                <a:gd name="connsiteY8" fmla="*/ 800872 h 921273"/>
                <a:gd name="connsiteX9" fmla="*/ 49603 w 3599876"/>
                <a:gd name="connsiteY9" fmla="*/ 873062 h 921273"/>
                <a:gd name="connsiteX10" fmla="*/ 121793 w 3599876"/>
                <a:gd name="connsiteY10" fmla="*/ 885093 h 921273"/>
                <a:gd name="connsiteX11" fmla="*/ 314298 w 3599876"/>
                <a:gd name="connsiteY11" fmla="*/ 897125 h 921273"/>
                <a:gd name="connsiteX12" fmla="*/ 1048224 w 3599876"/>
                <a:gd name="connsiteY12" fmla="*/ 897125 h 921273"/>
                <a:gd name="connsiteX13" fmla="*/ 1661835 w 3599876"/>
                <a:gd name="connsiteY13" fmla="*/ 885093 h 921273"/>
                <a:gd name="connsiteX14" fmla="*/ 2347635 w 3599876"/>
                <a:gd name="connsiteY14" fmla="*/ 921188 h 921273"/>
                <a:gd name="connsiteX15" fmla="*/ 2949214 w 3599876"/>
                <a:gd name="connsiteY15" fmla="*/ 873062 h 921273"/>
                <a:gd name="connsiteX16" fmla="*/ 3274066 w 3599876"/>
                <a:gd name="connsiteY16" fmla="*/ 873062 h 921273"/>
                <a:gd name="connsiteX17" fmla="*/ 3406414 w 3599876"/>
                <a:gd name="connsiteY17" fmla="*/ 873062 h 921273"/>
                <a:gd name="connsiteX18" fmla="*/ 3490635 w 3599876"/>
                <a:gd name="connsiteY18" fmla="*/ 873062 h 921273"/>
                <a:gd name="connsiteX19" fmla="*/ 3562824 w 3599876"/>
                <a:gd name="connsiteY19" fmla="*/ 873062 h 921273"/>
                <a:gd name="connsiteX20" fmla="*/ 3574856 w 3599876"/>
                <a:gd name="connsiteY20" fmla="*/ 836967 h 921273"/>
                <a:gd name="connsiteX21" fmla="*/ 3598919 w 3599876"/>
                <a:gd name="connsiteY21" fmla="*/ 716651 h 921273"/>
                <a:gd name="connsiteX22" fmla="*/ 3538761 w 3599876"/>
                <a:gd name="connsiteY22" fmla="*/ 488051 h 921273"/>
                <a:gd name="connsiteX23" fmla="*/ 3406414 w 3599876"/>
                <a:gd name="connsiteY23" fmla="*/ 379767 h 921273"/>
                <a:gd name="connsiteX24" fmla="*/ 3177814 w 3599876"/>
                <a:gd name="connsiteY24" fmla="*/ 331641 h 921273"/>
                <a:gd name="connsiteX25" fmla="*/ 2973277 w 3599876"/>
                <a:gd name="connsiteY25" fmla="*/ 271483 h 921273"/>
                <a:gd name="connsiteX26" fmla="*/ 2852961 w 3599876"/>
                <a:gd name="connsiteY26" fmla="*/ 259451 h 921273"/>
                <a:gd name="connsiteX27" fmla="*/ 2371698 w 3599876"/>
                <a:gd name="connsiteY27" fmla="*/ 211325 h 921273"/>
                <a:gd name="connsiteX28" fmla="*/ 2046845 w 3599876"/>
                <a:gd name="connsiteY28" fmla="*/ 271483 h 921273"/>
                <a:gd name="connsiteX29" fmla="*/ 1746056 w 3599876"/>
                <a:gd name="connsiteY29" fmla="*/ 151167 h 921273"/>
                <a:gd name="connsiteX30" fmla="*/ 1565582 w 3599876"/>
                <a:gd name="connsiteY30" fmla="*/ 54914 h 921273"/>
                <a:gd name="connsiteX31" fmla="*/ 1445266 w 3599876"/>
                <a:gd name="connsiteY31" fmla="*/ 6788 h 921273"/>
                <a:gd name="connsiteX32" fmla="*/ 1324950 w 3599876"/>
                <a:gd name="connsiteY32" fmla="*/ 6788 h 921273"/>
                <a:gd name="connsiteX33" fmla="*/ 1144477 w 3599876"/>
                <a:gd name="connsiteY33" fmla="*/ 66946 h 921273"/>
                <a:gd name="connsiteX34" fmla="*/ 1000098 w 3599876"/>
                <a:gd name="connsiteY34" fmla="*/ 115072 h 921273"/>
                <a:gd name="connsiteX35" fmla="*/ 867750 w 3599876"/>
                <a:gd name="connsiteY35" fmla="*/ 115072 h 921273"/>
                <a:gd name="connsiteX36" fmla="*/ 699308 w 3599876"/>
                <a:gd name="connsiteY36" fmla="*/ 151167 h 9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599876" h="921273">
                  <a:moveTo>
                    <a:pt x="699308" y="151167"/>
                  </a:moveTo>
                  <a:cubicBezTo>
                    <a:pt x="643161" y="171220"/>
                    <a:pt x="585008" y="209320"/>
                    <a:pt x="530866" y="235388"/>
                  </a:cubicBezTo>
                  <a:cubicBezTo>
                    <a:pt x="476724" y="261456"/>
                    <a:pt x="422582" y="289531"/>
                    <a:pt x="374456" y="307578"/>
                  </a:cubicBezTo>
                  <a:cubicBezTo>
                    <a:pt x="326330" y="325625"/>
                    <a:pt x="280208" y="337656"/>
                    <a:pt x="242108" y="343672"/>
                  </a:cubicBezTo>
                  <a:cubicBezTo>
                    <a:pt x="204008" y="349688"/>
                    <a:pt x="177940" y="321614"/>
                    <a:pt x="145856" y="343672"/>
                  </a:cubicBezTo>
                  <a:cubicBezTo>
                    <a:pt x="113772" y="365730"/>
                    <a:pt x="73666" y="433910"/>
                    <a:pt x="49603" y="476020"/>
                  </a:cubicBezTo>
                  <a:cubicBezTo>
                    <a:pt x="25540" y="518130"/>
                    <a:pt x="7493" y="552219"/>
                    <a:pt x="1477" y="596335"/>
                  </a:cubicBezTo>
                  <a:cubicBezTo>
                    <a:pt x="-4539" y="640451"/>
                    <a:pt x="9498" y="706625"/>
                    <a:pt x="13508" y="740714"/>
                  </a:cubicBezTo>
                  <a:cubicBezTo>
                    <a:pt x="17518" y="774803"/>
                    <a:pt x="19524" y="778814"/>
                    <a:pt x="25540" y="800872"/>
                  </a:cubicBezTo>
                  <a:cubicBezTo>
                    <a:pt x="31556" y="822930"/>
                    <a:pt x="33561" y="859025"/>
                    <a:pt x="49603" y="873062"/>
                  </a:cubicBezTo>
                  <a:cubicBezTo>
                    <a:pt x="65645" y="887099"/>
                    <a:pt x="77677" y="881083"/>
                    <a:pt x="121793" y="885093"/>
                  </a:cubicBezTo>
                  <a:cubicBezTo>
                    <a:pt x="165909" y="889104"/>
                    <a:pt x="159893" y="895120"/>
                    <a:pt x="314298" y="897125"/>
                  </a:cubicBezTo>
                  <a:cubicBezTo>
                    <a:pt x="468703" y="899130"/>
                    <a:pt x="823635" y="899130"/>
                    <a:pt x="1048224" y="897125"/>
                  </a:cubicBezTo>
                  <a:cubicBezTo>
                    <a:pt x="1272813" y="895120"/>
                    <a:pt x="1445267" y="881083"/>
                    <a:pt x="1661835" y="885093"/>
                  </a:cubicBezTo>
                  <a:cubicBezTo>
                    <a:pt x="1878404" y="889104"/>
                    <a:pt x="2133072" y="923193"/>
                    <a:pt x="2347635" y="921188"/>
                  </a:cubicBezTo>
                  <a:cubicBezTo>
                    <a:pt x="2562198" y="919183"/>
                    <a:pt x="2794809" y="881083"/>
                    <a:pt x="2949214" y="873062"/>
                  </a:cubicBezTo>
                  <a:cubicBezTo>
                    <a:pt x="3103619" y="865041"/>
                    <a:pt x="3274066" y="873062"/>
                    <a:pt x="3274066" y="873062"/>
                  </a:cubicBezTo>
                  <a:lnTo>
                    <a:pt x="3406414" y="873062"/>
                  </a:lnTo>
                  <a:lnTo>
                    <a:pt x="3490635" y="873062"/>
                  </a:lnTo>
                  <a:cubicBezTo>
                    <a:pt x="3516703" y="873062"/>
                    <a:pt x="3548787" y="879078"/>
                    <a:pt x="3562824" y="873062"/>
                  </a:cubicBezTo>
                  <a:cubicBezTo>
                    <a:pt x="3576861" y="867046"/>
                    <a:pt x="3568840" y="863036"/>
                    <a:pt x="3574856" y="836967"/>
                  </a:cubicBezTo>
                  <a:cubicBezTo>
                    <a:pt x="3580872" y="810899"/>
                    <a:pt x="3604935" y="774804"/>
                    <a:pt x="3598919" y="716651"/>
                  </a:cubicBezTo>
                  <a:cubicBezTo>
                    <a:pt x="3592903" y="658498"/>
                    <a:pt x="3570845" y="544198"/>
                    <a:pt x="3538761" y="488051"/>
                  </a:cubicBezTo>
                  <a:cubicBezTo>
                    <a:pt x="3506677" y="431904"/>
                    <a:pt x="3466572" y="405835"/>
                    <a:pt x="3406414" y="379767"/>
                  </a:cubicBezTo>
                  <a:cubicBezTo>
                    <a:pt x="3346256" y="353699"/>
                    <a:pt x="3250003" y="349688"/>
                    <a:pt x="3177814" y="331641"/>
                  </a:cubicBezTo>
                  <a:cubicBezTo>
                    <a:pt x="3105625" y="313594"/>
                    <a:pt x="3027419" y="283515"/>
                    <a:pt x="2973277" y="271483"/>
                  </a:cubicBezTo>
                  <a:cubicBezTo>
                    <a:pt x="2919135" y="259451"/>
                    <a:pt x="2852961" y="259451"/>
                    <a:pt x="2852961" y="259451"/>
                  </a:cubicBezTo>
                  <a:cubicBezTo>
                    <a:pt x="2752698" y="249425"/>
                    <a:pt x="2506051" y="209320"/>
                    <a:pt x="2371698" y="211325"/>
                  </a:cubicBezTo>
                  <a:cubicBezTo>
                    <a:pt x="2237345" y="213330"/>
                    <a:pt x="2151119" y="281509"/>
                    <a:pt x="2046845" y="271483"/>
                  </a:cubicBezTo>
                  <a:cubicBezTo>
                    <a:pt x="1942571" y="261457"/>
                    <a:pt x="1826267" y="187262"/>
                    <a:pt x="1746056" y="151167"/>
                  </a:cubicBezTo>
                  <a:cubicBezTo>
                    <a:pt x="1665846" y="115072"/>
                    <a:pt x="1615714" y="78977"/>
                    <a:pt x="1565582" y="54914"/>
                  </a:cubicBezTo>
                  <a:cubicBezTo>
                    <a:pt x="1515450" y="30851"/>
                    <a:pt x="1485371" y="14809"/>
                    <a:pt x="1445266" y="6788"/>
                  </a:cubicBezTo>
                  <a:cubicBezTo>
                    <a:pt x="1405161" y="-1233"/>
                    <a:pt x="1375082" y="-3238"/>
                    <a:pt x="1324950" y="6788"/>
                  </a:cubicBezTo>
                  <a:cubicBezTo>
                    <a:pt x="1274818" y="16814"/>
                    <a:pt x="1144477" y="66946"/>
                    <a:pt x="1144477" y="66946"/>
                  </a:cubicBezTo>
                  <a:cubicBezTo>
                    <a:pt x="1090335" y="84993"/>
                    <a:pt x="1046219" y="107051"/>
                    <a:pt x="1000098" y="115072"/>
                  </a:cubicBezTo>
                  <a:cubicBezTo>
                    <a:pt x="953977" y="123093"/>
                    <a:pt x="913871" y="113067"/>
                    <a:pt x="867750" y="115072"/>
                  </a:cubicBezTo>
                  <a:cubicBezTo>
                    <a:pt x="821629" y="117077"/>
                    <a:pt x="755455" y="131114"/>
                    <a:pt x="699308" y="151167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07050" y="18864641"/>
              <a:ext cx="11764695" cy="5890138"/>
            </a:xfrm>
            <a:custGeom>
              <a:avLst/>
              <a:gdLst>
                <a:gd name="connsiteX0" fmla="*/ 9731045 w 11764695"/>
                <a:gd name="connsiteY0" fmla="*/ 3550191 h 5890138"/>
                <a:gd name="connsiteX1" fmla="*/ 9430255 w 11764695"/>
                <a:gd name="connsiteY1" fmla="*/ 3285496 h 5890138"/>
                <a:gd name="connsiteX2" fmla="*/ 9237750 w 11764695"/>
                <a:gd name="connsiteY2" fmla="*/ 3056896 h 5890138"/>
                <a:gd name="connsiteX3" fmla="*/ 8936961 w 11764695"/>
                <a:gd name="connsiteY3" fmla="*/ 2924548 h 5890138"/>
                <a:gd name="connsiteX4" fmla="*/ 8756487 w 11764695"/>
                <a:gd name="connsiteY4" fmla="*/ 2780170 h 5890138"/>
                <a:gd name="connsiteX5" fmla="*/ 8576013 w 11764695"/>
                <a:gd name="connsiteY5" fmla="*/ 2491412 h 5890138"/>
                <a:gd name="connsiteX6" fmla="*/ 8431634 w 11764695"/>
                <a:gd name="connsiteY6" fmla="*/ 2443285 h 5890138"/>
                <a:gd name="connsiteX7" fmla="*/ 8118813 w 11764695"/>
                <a:gd name="connsiteY7" fmla="*/ 2419222 h 5890138"/>
                <a:gd name="connsiteX8" fmla="*/ 7866150 w 11764695"/>
                <a:gd name="connsiteY8" fmla="*/ 2419222 h 5890138"/>
                <a:gd name="connsiteX9" fmla="*/ 7733803 w 11764695"/>
                <a:gd name="connsiteY9" fmla="*/ 2347033 h 5890138"/>
                <a:gd name="connsiteX10" fmla="*/ 7517234 w 11764695"/>
                <a:gd name="connsiteY10" fmla="*/ 2118433 h 5890138"/>
                <a:gd name="connsiteX11" fmla="*/ 7348792 w 11764695"/>
                <a:gd name="connsiteY11" fmla="*/ 1974054 h 5890138"/>
                <a:gd name="connsiteX12" fmla="*/ 7324729 w 11764695"/>
                <a:gd name="connsiteY12" fmla="*/ 1805612 h 5890138"/>
                <a:gd name="connsiteX13" fmla="*/ 7144255 w 11764695"/>
                <a:gd name="connsiteY13" fmla="*/ 1516854 h 5890138"/>
                <a:gd name="connsiteX14" fmla="*/ 6999876 w 11764695"/>
                <a:gd name="connsiteY14" fmla="*/ 1288254 h 5890138"/>
                <a:gd name="connsiteX15" fmla="*/ 6855497 w 11764695"/>
                <a:gd name="connsiteY15" fmla="*/ 1083717 h 5890138"/>
                <a:gd name="connsiteX16" fmla="*/ 6626897 w 11764695"/>
                <a:gd name="connsiteY16" fmla="*/ 1095748 h 5890138"/>
                <a:gd name="connsiteX17" fmla="*/ 6386266 w 11764695"/>
                <a:gd name="connsiteY17" fmla="*/ 1240127 h 5890138"/>
                <a:gd name="connsiteX18" fmla="*/ 6193761 w 11764695"/>
                <a:gd name="connsiteY18" fmla="*/ 1324348 h 5890138"/>
                <a:gd name="connsiteX19" fmla="*/ 5929066 w 11764695"/>
                <a:gd name="connsiteY19" fmla="*/ 1372475 h 5890138"/>
                <a:gd name="connsiteX20" fmla="*/ 5760624 w 11764695"/>
                <a:gd name="connsiteY20" fmla="*/ 1589043 h 5890138"/>
                <a:gd name="connsiteX21" fmla="*/ 5880939 w 11764695"/>
                <a:gd name="connsiteY21" fmla="*/ 1841706 h 5890138"/>
                <a:gd name="connsiteX22" fmla="*/ 6049382 w 11764695"/>
                <a:gd name="connsiteY22" fmla="*/ 2178591 h 5890138"/>
                <a:gd name="connsiteX23" fmla="*/ 6121571 w 11764695"/>
                <a:gd name="connsiteY23" fmla="*/ 2359064 h 5890138"/>
                <a:gd name="connsiteX24" fmla="*/ 6061413 w 11764695"/>
                <a:gd name="connsiteY24" fmla="*/ 2563601 h 5890138"/>
                <a:gd name="connsiteX25" fmla="*/ 5856876 w 11764695"/>
                <a:gd name="connsiteY25" fmla="*/ 2383127 h 5890138"/>
                <a:gd name="connsiteX26" fmla="*/ 5592182 w 11764695"/>
                <a:gd name="connsiteY26" fmla="*/ 2058275 h 5890138"/>
                <a:gd name="connsiteX27" fmla="*/ 5568118 w 11764695"/>
                <a:gd name="connsiteY27" fmla="*/ 1577012 h 5890138"/>
                <a:gd name="connsiteX28" fmla="*/ 5592182 w 11764695"/>
                <a:gd name="connsiteY28" fmla="*/ 1155906 h 5890138"/>
                <a:gd name="connsiteX29" fmla="*/ 5483897 w 11764695"/>
                <a:gd name="connsiteY29" fmla="*/ 891212 h 5890138"/>
                <a:gd name="connsiteX30" fmla="*/ 5207171 w 11764695"/>
                <a:gd name="connsiteY30" fmla="*/ 686675 h 5890138"/>
                <a:gd name="connsiteX31" fmla="*/ 4737939 w 11764695"/>
                <a:gd name="connsiteY31" fmla="*/ 470106 h 5890138"/>
                <a:gd name="connsiteX32" fmla="*/ 4413087 w 11764695"/>
                <a:gd name="connsiteY32" fmla="*/ 518233 h 5890138"/>
                <a:gd name="connsiteX33" fmla="*/ 4172455 w 11764695"/>
                <a:gd name="connsiteY33" fmla="*/ 554327 h 5890138"/>
                <a:gd name="connsiteX34" fmla="*/ 4028076 w 11764695"/>
                <a:gd name="connsiteY34" fmla="*/ 590422 h 5890138"/>
                <a:gd name="connsiteX35" fmla="*/ 3715255 w 11764695"/>
                <a:gd name="connsiteY35" fmla="*/ 770896 h 5890138"/>
                <a:gd name="connsiteX36" fmla="*/ 3390403 w 11764695"/>
                <a:gd name="connsiteY36" fmla="*/ 686675 h 5890138"/>
                <a:gd name="connsiteX37" fmla="*/ 2993361 w 11764695"/>
                <a:gd name="connsiteY37" fmla="*/ 722770 h 5890138"/>
                <a:gd name="connsiteX38" fmla="*/ 2608350 w 11764695"/>
                <a:gd name="connsiteY38" fmla="*/ 722770 h 5890138"/>
                <a:gd name="connsiteX39" fmla="*/ 2343655 w 11764695"/>
                <a:gd name="connsiteY39" fmla="*/ 638548 h 5890138"/>
                <a:gd name="connsiteX40" fmla="*/ 2199276 w 11764695"/>
                <a:gd name="connsiteY40" fmla="*/ 265570 h 5890138"/>
                <a:gd name="connsiteX41" fmla="*/ 1766139 w 11764695"/>
                <a:gd name="connsiteY41" fmla="*/ 205412 h 5890138"/>
                <a:gd name="connsiteX42" fmla="*/ 1333003 w 11764695"/>
                <a:gd name="connsiteY42" fmla="*/ 85096 h 5890138"/>
                <a:gd name="connsiteX43" fmla="*/ 1032213 w 11764695"/>
                <a:gd name="connsiteY43" fmla="*/ 73064 h 5890138"/>
                <a:gd name="connsiteX44" fmla="*/ 815645 w 11764695"/>
                <a:gd name="connsiteY44" fmla="*/ 85096 h 5890138"/>
                <a:gd name="connsiteX45" fmla="*/ 526887 w 11764695"/>
                <a:gd name="connsiteY45" fmla="*/ 49001 h 5890138"/>
                <a:gd name="connsiteX46" fmla="*/ 262192 w 11764695"/>
                <a:gd name="connsiteY46" fmla="*/ 875 h 5890138"/>
                <a:gd name="connsiteX47" fmla="*/ 21561 w 11764695"/>
                <a:gd name="connsiteY47" fmla="*/ 36970 h 5890138"/>
                <a:gd name="connsiteX48" fmla="*/ 45624 w 11764695"/>
                <a:gd name="connsiteY48" fmla="*/ 241506 h 5890138"/>
                <a:gd name="connsiteX49" fmla="*/ 322350 w 11764695"/>
                <a:gd name="connsiteY49" fmla="*/ 446043 h 5890138"/>
                <a:gd name="connsiteX50" fmla="*/ 514855 w 11764695"/>
                <a:gd name="connsiteY50" fmla="*/ 662612 h 5890138"/>
                <a:gd name="connsiteX51" fmla="*/ 803613 w 11764695"/>
                <a:gd name="connsiteY51" fmla="*/ 819022 h 5890138"/>
                <a:gd name="connsiteX52" fmla="*/ 1116434 w 11764695"/>
                <a:gd name="connsiteY52" fmla="*/ 903243 h 5890138"/>
                <a:gd name="connsiteX53" fmla="*/ 1477382 w 11764695"/>
                <a:gd name="connsiteY53" fmla="*/ 1095748 h 5890138"/>
                <a:gd name="connsiteX54" fmla="*/ 1790203 w 11764695"/>
                <a:gd name="connsiteY54" fmla="*/ 1420601 h 5890138"/>
                <a:gd name="connsiteX55" fmla="*/ 2199276 w 11764695"/>
                <a:gd name="connsiteY55" fmla="*/ 1745454 h 5890138"/>
                <a:gd name="connsiteX56" fmla="*/ 2800855 w 11764695"/>
                <a:gd name="connsiteY56" fmla="*/ 2310938 h 5890138"/>
                <a:gd name="connsiteX57" fmla="*/ 3294150 w 11764695"/>
                <a:gd name="connsiteY57" fmla="*/ 2744075 h 5890138"/>
                <a:gd name="connsiteX58" fmla="*/ 3727287 w 11764695"/>
                <a:gd name="connsiteY58" fmla="*/ 3020801 h 5890138"/>
                <a:gd name="connsiteX59" fmla="*/ 3931824 w 11764695"/>
                <a:gd name="connsiteY59" fmla="*/ 3141117 h 5890138"/>
                <a:gd name="connsiteX60" fmla="*/ 4340897 w 11764695"/>
                <a:gd name="connsiteY60" fmla="*/ 3261433 h 5890138"/>
                <a:gd name="connsiteX61" fmla="*/ 4810129 w 11764695"/>
                <a:gd name="connsiteY61" fmla="*/ 3502064 h 5890138"/>
                <a:gd name="connsiteX62" fmla="*/ 5207171 w 11764695"/>
                <a:gd name="connsiteY62" fmla="*/ 3574254 h 5890138"/>
                <a:gd name="connsiteX63" fmla="*/ 5820782 w 11764695"/>
                <a:gd name="connsiteY63" fmla="*/ 3694570 h 5890138"/>
                <a:gd name="connsiteX64" fmla="*/ 6109539 w 11764695"/>
                <a:gd name="connsiteY64" fmla="*/ 3923170 h 5890138"/>
                <a:gd name="connsiteX65" fmla="*/ 6302045 w 11764695"/>
                <a:gd name="connsiteY65" fmla="*/ 4199896 h 5890138"/>
                <a:gd name="connsiteX66" fmla="*/ 6662992 w 11764695"/>
                <a:gd name="connsiteY66" fmla="*/ 4416464 h 5890138"/>
                <a:gd name="connsiteX67" fmla="*/ 7156287 w 11764695"/>
                <a:gd name="connsiteY67" fmla="*/ 4476622 h 5890138"/>
                <a:gd name="connsiteX68" fmla="*/ 7637550 w 11764695"/>
                <a:gd name="connsiteY68" fmla="*/ 4548812 h 5890138"/>
                <a:gd name="connsiteX69" fmla="*/ 7974434 w 11764695"/>
                <a:gd name="connsiteY69" fmla="*/ 4621001 h 5890138"/>
                <a:gd name="connsiteX70" fmla="*/ 8335382 w 11764695"/>
                <a:gd name="connsiteY70" fmla="*/ 4464591 h 5890138"/>
                <a:gd name="connsiteX71" fmla="*/ 8612108 w 11764695"/>
                <a:gd name="connsiteY71" fmla="*/ 4512717 h 5890138"/>
                <a:gd name="connsiteX72" fmla="*/ 8985087 w 11764695"/>
                <a:gd name="connsiteY72" fmla="*/ 4837570 h 5890138"/>
                <a:gd name="connsiteX73" fmla="*/ 9526508 w 11764695"/>
                <a:gd name="connsiteY73" fmla="*/ 5138359 h 5890138"/>
                <a:gd name="connsiteX74" fmla="*/ 10176213 w 11764695"/>
                <a:gd name="connsiteY74" fmla="*/ 5439148 h 5890138"/>
                <a:gd name="connsiteX75" fmla="*/ 10573255 w 11764695"/>
                <a:gd name="connsiteY75" fmla="*/ 5523370 h 5890138"/>
                <a:gd name="connsiteX76" fmla="*/ 10934203 w 11764695"/>
                <a:gd name="connsiteY76" fmla="*/ 5559464 h 5890138"/>
                <a:gd name="connsiteX77" fmla="*/ 11259055 w 11764695"/>
                <a:gd name="connsiteY77" fmla="*/ 5703843 h 5890138"/>
                <a:gd name="connsiteX78" fmla="*/ 11379371 w 11764695"/>
                <a:gd name="connsiteY78" fmla="*/ 5824159 h 5890138"/>
                <a:gd name="connsiteX79" fmla="*/ 11511718 w 11764695"/>
                <a:gd name="connsiteY79" fmla="*/ 5872285 h 5890138"/>
                <a:gd name="connsiteX80" fmla="*/ 11680161 w 11764695"/>
                <a:gd name="connsiteY80" fmla="*/ 5884317 h 5890138"/>
                <a:gd name="connsiteX81" fmla="*/ 11752350 w 11764695"/>
                <a:gd name="connsiteY81" fmla="*/ 5884317 h 5890138"/>
                <a:gd name="connsiteX82" fmla="*/ 11740318 w 11764695"/>
                <a:gd name="connsiteY82" fmla="*/ 5812127 h 5890138"/>
                <a:gd name="connsiteX83" fmla="*/ 11740318 w 11764695"/>
                <a:gd name="connsiteY83" fmla="*/ 5679780 h 5890138"/>
                <a:gd name="connsiteX84" fmla="*/ 11728287 w 11764695"/>
                <a:gd name="connsiteY84" fmla="*/ 5391022 h 5890138"/>
                <a:gd name="connsiteX85" fmla="*/ 11728287 w 11764695"/>
                <a:gd name="connsiteY85" fmla="*/ 4055517 h 5890138"/>
                <a:gd name="connsiteX86" fmla="*/ 11752350 w 11764695"/>
                <a:gd name="connsiteY86" fmla="*/ 3441906 h 5890138"/>
                <a:gd name="connsiteX87" fmla="*/ 11764382 w 11764695"/>
                <a:gd name="connsiteY87" fmla="*/ 3044864 h 5890138"/>
                <a:gd name="connsiteX88" fmla="*/ 11740318 w 11764695"/>
                <a:gd name="connsiteY88" fmla="*/ 2900485 h 5890138"/>
                <a:gd name="connsiteX89" fmla="*/ 11692192 w 11764695"/>
                <a:gd name="connsiteY89" fmla="*/ 2924548 h 5890138"/>
                <a:gd name="connsiteX90" fmla="*/ 11620003 w 11764695"/>
                <a:gd name="connsiteY90" fmla="*/ 2984706 h 5890138"/>
                <a:gd name="connsiteX91" fmla="*/ 11535782 w 11764695"/>
                <a:gd name="connsiteY91" fmla="*/ 3080959 h 5890138"/>
                <a:gd name="connsiteX92" fmla="*/ 11259055 w 11764695"/>
                <a:gd name="connsiteY92" fmla="*/ 3297527 h 5890138"/>
                <a:gd name="connsiteX93" fmla="*/ 10958266 w 11764695"/>
                <a:gd name="connsiteY93" fmla="*/ 3598317 h 5890138"/>
                <a:gd name="connsiteX94" fmla="*/ 10789824 w 11764695"/>
                <a:gd name="connsiteY94" fmla="*/ 3706601 h 5890138"/>
                <a:gd name="connsiteX95" fmla="*/ 10464971 w 11764695"/>
                <a:gd name="connsiteY95" fmla="*/ 3526127 h 5890138"/>
                <a:gd name="connsiteX96" fmla="*/ 10260434 w 11764695"/>
                <a:gd name="connsiteY96" fmla="*/ 3465970 h 5890138"/>
                <a:gd name="connsiteX97" fmla="*/ 10128087 w 11764695"/>
                <a:gd name="connsiteY97" fmla="*/ 3550191 h 5890138"/>
                <a:gd name="connsiteX98" fmla="*/ 9947613 w 11764695"/>
                <a:gd name="connsiteY98" fmla="*/ 3634412 h 5890138"/>
                <a:gd name="connsiteX99" fmla="*/ 9731045 w 11764695"/>
                <a:gd name="connsiteY99" fmla="*/ 3550191 h 589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11764695" h="5890138">
                  <a:moveTo>
                    <a:pt x="9731045" y="3550191"/>
                  </a:moveTo>
                  <a:cubicBezTo>
                    <a:pt x="9644819" y="3492038"/>
                    <a:pt x="9512471" y="3367712"/>
                    <a:pt x="9430255" y="3285496"/>
                  </a:cubicBezTo>
                  <a:cubicBezTo>
                    <a:pt x="9348039" y="3203280"/>
                    <a:pt x="9319966" y="3117054"/>
                    <a:pt x="9237750" y="3056896"/>
                  </a:cubicBezTo>
                  <a:cubicBezTo>
                    <a:pt x="9155534" y="2996738"/>
                    <a:pt x="9017171" y="2970669"/>
                    <a:pt x="8936961" y="2924548"/>
                  </a:cubicBezTo>
                  <a:cubicBezTo>
                    <a:pt x="8856750" y="2878427"/>
                    <a:pt x="8816645" y="2852359"/>
                    <a:pt x="8756487" y="2780170"/>
                  </a:cubicBezTo>
                  <a:cubicBezTo>
                    <a:pt x="8696329" y="2707981"/>
                    <a:pt x="8630155" y="2547559"/>
                    <a:pt x="8576013" y="2491412"/>
                  </a:cubicBezTo>
                  <a:cubicBezTo>
                    <a:pt x="8521871" y="2435265"/>
                    <a:pt x="8507834" y="2455317"/>
                    <a:pt x="8431634" y="2443285"/>
                  </a:cubicBezTo>
                  <a:cubicBezTo>
                    <a:pt x="8355434" y="2431253"/>
                    <a:pt x="8213060" y="2423232"/>
                    <a:pt x="8118813" y="2419222"/>
                  </a:cubicBezTo>
                  <a:cubicBezTo>
                    <a:pt x="8024566" y="2415212"/>
                    <a:pt x="7930318" y="2431254"/>
                    <a:pt x="7866150" y="2419222"/>
                  </a:cubicBezTo>
                  <a:cubicBezTo>
                    <a:pt x="7801982" y="2407190"/>
                    <a:pt x="7791956" y="2397164"/>
                    <a:pt x="7733803" y="2347033"/>
                  </a:cubicBezTo>
                  <a:cubicBezTo>
                    <a:pt x="7675650" y="2296901"/>
                    <a:pt x="7581402" y="2180596"/>
                    <a:pt x="7517234" y="2118433"/>
                  </a:cubicBezTo>
                  <a:cubicBezTo>
                    <a:pt x="7453066" y="2056270"/>
                    <a:pt x="7380876" y="2026191"/>
                    <a:pt x="7348792" y="1974054"/>
                  </a:cubicBezTo>
                  <a:cubicBezTo>
                    <a:pt x="7316708" y="1921917"/>
                    <a:pt x="7358818" y="1881812"/>
                    <a:pt x="7324729" y="1805612"/>
                  </a:cubicBezTo>
                  <a:cubicBezTo>
                    <a:pt x="7290640" y="1729412"/>
                    <a:pt x="7144255" y="1516854"/>
                    <a:pt x="7144255" y="1516854"/>
                  </a:cubicBezTo>
                  <a:cubicBezTo>
                    <a:pt x="7090113" y="1430628"/>
                    <a:pt x="7048002" y="1360443"/>
                    <a:pt x="6999876" y="1288254"/>
                  </a:cubicBezTo>
                  <a:cubicBezTo>
                    <a:pt x="6951750" y="1216064"/>
                    <a:pt x="6917660" y="1115801"/>
                    <a:pt x="6855497" y="1083717"/>
                  </a:cubicBezTo>
                  <a:cubicBezTo>
                    <a:pt x="6793334" y="1051633"/>
                    <a:pt x="6705102" y="1069680"/>
                    <a:pt x="6626897" y="1095748"/>
                  </a:cubicBezTo>
                  <a:cubicBezTo>
                    <a:pt x="6548692" y="1121816"/>
                    <a:pt x="6458455" y="1202027"/>
                    <a:pt x="6386266" y="1240127"/>
                  </a:cubicBezTo>
                  <a:cubicBezTo>
                    <a:pt x="6314077" y="1278227"/>
                    <a:pt x="6269961" y="1302290"/>
                    <a:pt x="6193761" y="1324348"/>
                  </a:cubicBezTo>
                  <a:cubicBezTo>
                    <a:pt x="6117561" y="1346406"/>
                    <a:pt x="6001255" y="1328359"/>
                    <a:pt x="5929066" y="1372475"/>
                  </a:cubicBezTo>
                  <a:cubicBezTo>
                    <a:pt x="5856877" y="1416591"/>
                    <a:pt x="5768645" y="1510838"/>
                    <a:pt x="5760624" y="1589043"/>
                  </a:cubicBezTo>
                  <a:cubicBezTo>
                    <a:pt x="5752603" y="1667248"/>
                    <a:pt x="5832813" y="1743448"/>
                    <a:pt x="5880939" y="1841706"/>
                  </a:cubicBezTo>
                  <a:cubicBezTo>
                    <a:pt x="5929065" y="1939964"/>
                    <a:pt x="6009277" y="2092365"/>
                    <a:pt x="6049382" y="2178591"/>
                  </a:cubicBezTo>
                  <a:cubicBezTo>
                    <a:pt x="6089487" y="2264817"/>
                    <a:pt x="6119566" y="2294896"/>
                    <a:pt x="6121571" y="2359064"/>
                  </a:cubicBezTo>
                  <a:cubicBezTo>
                    <a:pt x="6123576" y="2423232"/>
                    <a:pt x="6105529" y="2559590"/>
                    <a:pt x="6061413" y="2563601"/>
                  </a:cubicBezTo>
                  <a:cubicBezTo>
                    <a:pt x="6017297" y="2567611"/>
                    <a:pt x="5935081" y="2467348"/>
                    <a:pt x="5856876" y="2383127"/>
                  </a:cubicBezTo>
                  <a:cubicBezTo>
                    <a:pt x="5778671" y="2298906"/>
                    <a:pt x="5640308" y="2192627"/>
                    <a:pt x="5592182" y="2058275"/>
                  </a:cubicBezTo>
                  <a:cubicBezTo>
                    <a:pt x="5544056" y="1923922"/>
                    <a:pt x="5568118" y="1727407"/>
                    <a:pt x="5568118" y="1577012"/>
                  </a:cubicBezTo>
                  <a:cubicBezTo>
                    <a:pt x="5568118" y="1426617"/>
                    <a:pt x="5606219" y="1270206"/>
                    <a:pt x="5592182" y="1155906"/>
                  </a:cubicBezTo>
                  <a:cubicBezTo>
                    <a:pt x="5578145" y="1041606"/>
                    <a:pt x="5548065" y="969417"/>
                    <a:pt x="5483897" y="891212"/>
                  </a:cubicBezTo>
                  <a:cubicBezTo>
                    <a:pt x="5419728" y="813007"/>
                    <a:pt x="5331497" y="756859"/>
                    <a:pt x="5207171" y="686675"/>
                  </a:cubicBezTo>
                  <a:cubicBezTo>
                    <a:pt x="5082845" y="616491"/>
                    <a:pt x="4870286" y="498180"/>
                    <a:pt x="4737939" y="470106"/>
                  </a:cubicBezTo>
                  <a:cubicBezTo>
                    <a:pt x="4605592" y="442032"/>
                    <a:pt x="4413087" y="518233"/>
                    <a:pt x="4413087" y="518233"/>
                  </a:cubicBezTo>
                  <a:cubicBezTo>
                    <a:pt x="4318840" y="532270"/>
                    <a:pt x="4236624" y="542295"/>
                    <a:pt x="4172455" y="554327"/>
                  </a:cubicBezTo>
                  <a:cubicBezTo>
                    <a:pt x="4108286" y="566359"/>
                    <a:pt x="4104276" y="554327"/>
                    <a:pt x="4028076" y="590422"/>
                  </a:cubicBezTo>
                  <a:cubicBezTo>
                    <a:pt x="3951876" y="626517"/>
                    <a:pt x="3821534" y="754854"/>
                    <a:pt x="3715255" y="770896"/>
                  </a:cubicBezTo>
                  <a:cubicBezTo>
                    <a:pt x="3608976" y="786938"/>
                    <a:pt x="3510719" y="694696"/>
                    <a:pt x="3390403" y="686675"/>
                  </a:cubicBezTo>
                  <a:cubicBezTo>
                    <a:pt x="3270087" y="678654"/>
                    <a:pt x="3123703" y="716754"/>
                    <a:pt x="2993361" y="722770"/>
                  </a:cubicBezTo>
                  <a:cubicBezTo>
                    <a:pt x="2863019" y="728786"/>
                    <a:pt x="2716634" y="736807"/>
                    <a:pt x="2608350" y="722770"/>
                  </a:cubicBezTo>
                  <a:cubicBezTo>
                    <a:pt x="2500066" y="708733"/>
                    <a:pt x="2411834" y="714748"/>
                    <a:pt x="2343655" y="638548"/>
                  </a:cubicBezTo>
                  <a:cubicBezTo>
                    <a:pt x="2275476" y="562348"/>
                    <a:pt x="2295529" y="337759"/>
                    <a:pt x="2199276" y="265570"/>
                  </a:cubicBezTo>
                  <a:cubicBezTo>
                    <a:pt x="2103023" y="193381"/>
                    <a:pt x="1910518" y="235491"/>
                    <a:pt x="1766139" y="205412"/>
                  </a:cubicBezTo>
                  <a:cubicBezTo>
                    <a:pt x="1621760" y="175333"/>
                    <a:pt x="1455324" y="107154"/>
                    <a:pt x="1333003" y="85096"/>
                  </a:cubicBezTo>
                  <a:cubicBezTo>
                    <a:pt x="1210682" y="63038"/>
                    <a:pt x="1118439" y="73064"/>
                    <a:pt x="1032213" y="73064"/>
                  </a:cubicBezTo>
                  <a:cubicBezTo>
                    <a:pt x="945987" y="73064"/>
                    <a:pt x="899866" y="89106"/>
                    <a:pt x="815645" y="85096"/>
                  </a:cubicBezTo>
                  <a:cubicBezTo>
                    <a:pt x="731424" y="81085"/>
                    <a:pt x="619129" y="63038"/>
                    <a:pt x="526887" y="49001"/>
                  </a:cubicBezTo>
                  <a:cubicBezTo>
                    <a:pt x="434645" y="34964"/>
                    <a:pt x="346413" y="2880"/>
                    <a:pt x="262192" y="875"/>
                  </a:cubicBezTo>
                  <a:cubicBezTo>
                    <a:pt x="177971" y="-1130"/>
                    <a:pt x="57656" y="-3135"/>
                    <a:pt x="21561" y="36970"/>
                  </a:cubicBezTo>
                  <a:cubicBezTo>
                    <a:pt x="-14534" y="77075"/>
                    <a:pt x="-4508" y="173327"/>
                    <a:pt x="45624" y="241506"/>
                  </a:cubicBezTo>
                  <a:cubicBezTo>
                    <a:pt x="95756" y="309685"/>
                    <a:pt x="244145" y="375859"/>
                    <a:pt x="322350" y="446043"/>
                  </a:cubicBezTo>
                  <a:cubicBezTo>
                    <a:pt x="400555" y="516227"/>
                    <a:pt x="434644" y="600449"/>
                    <a:pt x="514855" y="662612"/>
                  </a:cubicBezTo>
                  <a:cubicBezTo>
                    <a:pt x="595065" y="724775"/>
                    <a:pt x="703350" y="778917"/>
                    <a:pt x="803613" y="819022"/>
                  </a:cubicBezTo>
                  <a:cubicBezTo>
                    <a:pt x="903876" y="859127"/>
                    <a:pt x="1004139" y="857122"/>
                    <a:pt x="1116434" y="903243"/>
                  </a:cubicBezTo>
                  <a:cubicBezTo>
                    <a:pt x="1228729" y="949364"/>
                    <a:pt x="1365087" y="1009522"/>
                    <a:pt x="1477382" y="1095748"/>
                  </a:cubicBezTo>
                  <a:cubicBezTo>
                    <a:pt x="1589677" y="1181974"/>
                    <a:pt x="1669887" y="1312317"/>
                    <a:pt x="1790203" y="1420601"/>
                  </a:cubicBezTo>
                  <a:cubicBezTo>
                    <a:pt x="1910519" y="1528885"/>
                    <a:pt x="2030834" y="1597065"/>
                    <a:pt x="2199276" y="1745454"/>
                  </a:cubicBezTo>
                  <a:cubicBezTo>
                    <a:pt x="2367718" y="1893843"/>
                    <a:pt x="2618376" y="2144501"/>
                    <a:pt x="2800855" y="2310938"/>
                  </a:cubicBezTo>
                  <a:cubicBezTo>
                    <a:pt x="2983334" y="2477375"/>
                    <a:pt x="3139745" y="2625764"/>
                    <a:pt x="3294150" y="2744075"/>
                  </a:cubicBezTo>
                  <a:cubicBezTo>
                    <a:pt x="3448555" y="2862385"/>
                    <a:pt x="3621008" y="2954627"/>
                    <a:pt x="3727287" y="3020801"/>
                  </a:cubicBezTo>
                  <a:cubicBezTo>
                    <a:pt x="3833566" y="3086975"/>
                    <a:pt x="3829556" y="3101012"/>
                    <a:pt x="3931824" y="3141117"/>
                  </a:cubicBezTo>
                  <a:cubicBezTo>
                    <a:pt x="4034092" y="3181222"/>
                    <a:pt x="4194513" y="3201275"/>
                    <a:pt x="4340897" y="3261433"/>
                  </a:cubicBezTo>
                  <a:cubicBezTo>
                    <a:pt x="4487281" y="3321591"/>
                    <a:pt x="4665750" y="3449927"/>
                    <a:pt x="4810129" y="3502064"/>
                  </a:cubicBezTo>
                  <a:cubicBezTo>
                    <a:pt x="4954508" y="3554201"/>
                    <a:pt x="5207171" y="3574254"/>
                    <a:pt x="5207171" y="3574254"/>
                  </a:cubicBezTo>
                  <a:cubicBezTo>
                    <a:pt x="5375613" y="3606338"/>
                    <a:pt x="5670387" y="3636417"/>
                    <a:pt x="5820782" y="3694570"/>
                  </a:cubicBezTo>
                  <a:cubicBezTo>
                    <a:pt x="5971177" y="3752723"/>
                    <a:pt x="6029329" y="3838949"/>
                    <a:pt x="6109539" y="3923170"/>
                  </a:cubicBezTo>
                  <a:cubicBezTo>
                    <a:pt x="6189749" y="4007391"/>
                    <a:pt x="6209803" y="4117680"/>
                    <a:pt x="6302045" y="4199896"/>
                  </a:cubicBezTo>
                  <a:cubicBezTo>
                    <a:pt x="6394287" y="4282112"/>
                    <a:pt x="6520618" y="4370343"/>
                    <a:pt x="6662992" y="4416464"/>
                  </a:cubicBezTo>
                  <a:cubicBezTo>
                    <a:pt x="6805366" y="4462585"/>
                    <a:pt x="6993861" y="4454564"/>
                    <a:pt x="7156287" y="4476622"/>
                  </a:cubicBezTo>
                  <a:cubicBezTo>
                    <a:pt x="7318713" y="4498680"/>
                    <a:pt x="7501192" y="4524749"/>
                    <a:pt x="7637550" y="4548812"/>
                  </a:cubicBezTo>
                  <a:cubicBezTo>
                    <a:pt x="7773908" y="4572875"/>
                    <a:pt x="7858129" y="4635038"/>
                    <a:pt x="7974434" y="4621001"/>
                  </a:cubicBezTo>
                  <a:cubicBezTo>
                    <a:pt x="8090739" y="4606964"/>
                    <a:pt x="8229103" y="4482638"/>
                    <a:pt x="8335382" y="4464591"/>
                  </a:cubicBezTo>
                  <a:cubicBezTo>
                    <a:pt x="8441661" y="4446544"/>
                    <a:pt x="8503824" y="4450554"/>
                    <a:pt x="8612108" y="4512717"/>
                  </a:cubicBezTo>
                  <a:cubicBezTo>
                    <a:pt x="8720392" y="4574880"/>
                    <a:pt x="8832687" y="4733296"/>
                    <a:pt x="8985087" y="4837570"/>
                  </a:cubicBezTo>
                  <a:cubicBezTo>
                    <a:pt x="9137487" y="4941844"/>
                    <a:pt x="9327987" y="5038096"/>
                    <a:pt x="9526508" y="5138359"/>
                  </a:cubicBezTo>
                  <a:cubicBezTo>
                    <a:pt x="9725029" y="5238622"/>
                    <a:pt x="10001755" y="5374980"/>
                    <a:pt x="10176213" y="5439148"/>
                  </a:cubicBezTo>
                  <a:cubicBezTo>
                    <a:pt x="10350671" y="5503317"/>
                    <a:pt x="10446923" y="5503317"/>
                    <a:pt x="10573255" y="5523370"/>
                  </a:cubicBezTo>
                  <a:cubicBezTo>
                    <a:pt x="10699587" y="5543423"/>
                    <a:pt x="10819903" y="5529385"/>
                    <a:pt x="10934203" y="5559464"/>
                  </a:cubicBezTo>
                  <a:cubicBezTo>
                    <a:pt x="11048503" y="5589543"/>
                    <a:pt x="11184860" y="5659727"/>
                    <a:pt x="11259055" y="5703843"/>
                  </a:cubicBezTo>
                  <a:cubicBezTo>
                    <a:pt x="11333250" y="5747959"/>
                    <a:pt x="11337261" y="5796085"/>
                    <a:pt x="11379371" y="5824159"/>
                  </a:cubicBezTo>
                  <a:cubicBezTo>
                    <a:pt x="11421481" y="5852233"/>
                    <a:pt x="11461586" y="5862259"/>
                    <a:pt x="11511718" y="5872285"/>
                  </a:cubicBezTo>
                  <a:cubicBezTo>
                    <a:pt x="11561850" y="5882311"/>
                    <a:pt x="11640056" y="5882312"/>
                    <a:pt x="11680161" y="5884317"/>
                  </a:cubicBezTo>
                  <a:cubicBezTo>
                    <a:pt x="11720266" y="5886322"/>
                    <a:pt x="11742324" y="5896349"/>
                    <a:pt x="11752350" y="5884317"/>
                  </a:cubicBezTo>
                  <a:cubicBezTo>
                    <a:pt x="11762376" y="5872285"/>
                    <a:pt x="11742323" y="5846217"/>
                    <a:pt x="11740318" y="5812127"/>
                  </a:cubicBezTo>
                  <a:cubicBezTo>
                    <a:pt x="11738313" y="5778038"/>
                    <a:pt x="11742323" y="5749964"/>
                    <a:pt x="11740318" y="5679780"/>
                  </a:cubicBezTo>
                  <a:cubicBezTo>
                    <a:pt x="11738313" y="5609596"/>
                    <a:pt x="11730292" y="5661732"/>
                    <a:pt x="11728287" y="5391022"/>
                  </a:cubicBezTo>
                  <a:cubicBezTo>
                    <a:pt x="11726282" y="5120312"/>
                    <a:pt x="11724277" y="4380370"/>
                    <a:pt x="11728287" y="4055517"/>
                  </a:cubicBezTo>
                  <a:cubicBezTo>
                    <a:pt x="11732298" y="3730664"/>
                    <a:pt x="11746334" y="3610348"/>
                    <a:pt x="11752350" y="3441906"/>
                  </a:cubicBezTo>
                  <a:cubicBezTo>
                    <a:pt x="11758366" y="3273464"/>
                    <a:pt x="11766387" y="3135101"/>
                    <a:pt x="11764382" y="3044864"/>
                  </a:cubicBezTo>
                  <a:cubicBezTo>
                    <a:pt x="11762377" y="2954627"/>
                    <a:pt x="11752350" y="2920538"/>
                    <a:pt x="11740318" y="2900485"/>
                  </a:cubicBezTo>
                  <a:cubicBezTo>
                    <a:pt x="11728286" y="2880432"/>
                    <a:pt x="11712244" y="2910511"/>
                    <a:pt x="11692192" y="2924548"/>
                  </a:cubicBezTo>
                  <a:cubicBezTo>
                    <a:pt x="11672140" y="2938585"/>
                    <a:pt x="11646071" y="2958637"/>
                    <a:pt x="11620003" y="2984706"/>
                  </a:cubicBezTo>
                  <a:cubicBezTo>
                    <a:pt x="11593935" y="3010774"/>
                    <a:pt x="11595940" y="3028822"/>
                    <a:pt x="11535782" y="3080959"/>
                  </a:cubicBezTo>
                  <a:cubicBezTo>
                    <a:pt x="11475624" y="3133096"/>
                    <a:pt x="11355308" y="3211301"/>
                    <a:pt x="11259055" y="3297527"/>
                  </a:cubicBezTo>
                  <a:cubicBezTo>
                    <a:pt x="11162802" y="3383753"/>
                    <a:pt x="11036471" y="3530138"/>
                    <a:pt x="10958266" y="3598317"/>
                  </a:cubicBezTo>
                  <a:cubicBezTo>
                    <a:pt x="10880061" y="3666496"/>
                    <a:pt x="10872040" y="3718633"/>
                    <a:pt x="10789824" y="3706601"/>
                  </a:cubicBezTo>
                  <a:cubicBezTo>
                    <a:pt x="10707608" y="3694569"/>
                    <a:pt x="10553203" y="3566232"/>
                    <a:pt x="10464971" y="3526127"/>
                  </a:cubicBezTo>
                  <a:cubicBezTo>
                    <a:pt x="10376739" y="3486022"/>
                    <a:pt x="10316581" y="3461959"/>
                    <a:pt x="10260434" y="3465970"/>
                  </a:cubicBezTo>
                  <a:cubicBezTo>
                    <a:pt x="10204287" y="3469981"/>
                    <a:pt x="10180224" y="3522117"/>
                    <a:pt x="10128087" y="3550191"/>
                  </a:cubicBezTo>
                  <a:cubicBezTo>
                    <a:pt x="10075950" y="3578265"/>
                    <a:pt x="10009776" y="3628396"/>
                    <a:pt x="9947613" y="3634412"/>
                  </a:cubicBezTo>
                  <a:cubicBezTo>
                    <a:pt x="9885450" y="3640428"/>
                    <a:pt x="9817271" y="3608344"/>
                    <a:pt x="9731045" y="3550191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50175" y="24362907"/>
              <a:ext cx="1572701" cy="460954"/>
            </a:xfrm>
            <a:custGeom>
              <a:avLst/>
              <a:gdLst>
                <a:gd name="connsiteX0" fmla="*/ 1021446 w 1572701"/>
                <a:gd name="connsiteY0" fmla="*/ 61198 h 460954"/>
                <a:gd name="connsiteX1" fmla="*/ 840972 w 1572701"/>
                <a:gd name="connsiteY1" fmla="*/ 169482 h 460954"/>
                <a:gd name="connsiteX2" fmla="*/ 612372 w 1572701"/>
                <a:gd name="connsiteY2" fmla="*/ 145419 h 460954"/>
                <a:gd name="connsiteX3" fmla="*/ 504088 w 1572701"/>
                <a:gd name="connsiteY3" fmla="*/ 217609 h 460954"/>
                <a:gd name="connsiteX4" fmla="*/ 335646 w 1572701"/>
                <a:gd name="connsiteY4" fmla="*/ 301830 h 460954"/>
                <a:gd name="connsiteX5" fmla="*/ 46888 w 1572701"/>
                <a:gd name="connsiteY5" fmla="*/ 289798 h 460954"/>
                <a:gd name="connsiteX6" fmla="*/ 10793 w 1572701"/>
                <a:gd name="connsiteY6" fmla="*/ 349956 h 460954"/>
                <a:gd name="connsiteX7" fmla="*/ 155172 w 1572701"/>
                <a:gd name="connsiteY7" fmla="*/ 446209 h 460954"/>
                <a:gd name="connsiteX8" fmla="*/ 455962 w 1572701"/>
                <a:gd name="connsiteY8" fmla="*/ 458240 h 460954"/>
                <a:gd name="connsiteX9" fmla="*/ 732688 w 1572701"/>
                <a:gd name="connsiteY9" fmla="*/ 422146 h 460954"/>
                <a:gd name="connsiteX10" fmla="*/ 973320 w 1572701"/>
                <a:gd name="connsiteY10" fmla="*/ 374019 h 460954"/>
                <a:gd name="connsiteX11" fmla="*/ 1129730 w 1572701"/>
                <a:gd name="connsiteY11" fmla="*/ 434177 h 460954"/>
                <a:gd name="connsiteX12" fmla="*/ 1394425 w 1572701"/>
                <a:gd name="connsiteY12" fmla="*/ 349956 h 460954"/>
                <a:gd name="connsiteX13" fmla="*/ 1550836 w 1572701"/>
                <a:gd name="connsiteY13" fmla="*/ 241672 h 460954"/>
                <a:gd name="connsiteX14" fmla="*/ 1550836 w 1572701"/>
                <a:gd name="connsiteY14" fmla="*/ 73230 h 460954"/>
                <a:gd name="connsiteX15" fmla="*/ 1358330 w 1572701"/>
                <a:gd name="connsiteY15" fmla="*/ 145419 h 460954"/>
                <a:gd name="connsiteX16" fmla="*/ 1238014 w 1572701"/>
                <a:gd name="connsiteY16" fmla="*/ 133388 h 460954"/>
                <a:gd name="connsiteX17" fmla="*/ 1153793 w 1572701"/>
                <a:gd name="connsiteY17" fmla="*/ 1040 h 460954"/>
                <a:gd name="connsiteX18" fmla="*/ 1021446 w 1572701"/>
                <a:gd name="connsiteY18" fmla="*/ 61198 h 46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2701" h="460954">
                  <a:moveTo>
                    <a:pt x="1021446" y="61198"/>
                  </a:moveTo>
                  <a:cubicBezTo>
                    <a:pt x="969309" y="89272"/>
                    <a:pt x="909151" y="155445"/>
                    <a:pt x="840972" y="169482"/>
                  </a:cubicBezTo>
                  <a:cubicBezTo>
                    <a:pt x="772793" y="183519"/>
                    <a:pt x="668519" y="137398"/>
                    <a:pt x="612372" y="145419"/>
                  </a:cubicBezTo>
                  <a:cubicBezTo>
                    <a:pt x="556225" y="153440"/>
                    <a:pt x="550209" y="191541"/>
                    <a:pt x="504088" y="217609"/>
                  </a:cubicBezTo>
                  <a:cubicBezTo>
                    <a:pt x="457967" y="243677"/>
                    <a:pt x="411846" y="289799"/>
                    <a:pt x="335646" y="301830"/>
                  </a:cubicBezTo>
                  <a:cubicBezTo>
                    <a:pt x="259446" y="313861"/>
                    <a:pt x="101030" y="281777"/>
                    <a:pt x="46888" y="289798"/>
                  </a:cubicBezTo>
                  <a:cubicBezTo>
                    <a:pt x="-7254" y="297819"/>
                    <a:pt x="-7254" y="323888"/>
                    <a:pt x="10793" y="349956"/>
                  </a:cubicBezTo>
                  <a:cubicBezTo>
                    <a:pt x="28840" y="376025"/>
                    <a:pt x="80977" y="428162"/>
                    <a:pt x="155172" y="446209"/>
                  </a:cubicBezTo>
                  <a:cubicBezTo>
                    <a:pt x="229367" y="464256"/>
                    <a:pt x="359709" y="462250"/>
                    <a:pt x="455962" y="458240"/>
                  </a:cubicBezTo>
                  <a:cubicBezTo>
                    <a:pt x="552215" y="454230"/>
                    <a:pt x="646462" y="436183"/>
                    <a:pt x="732688" y="422146"/>
                  </a:cubicBezTo>
                  <a:cubicBezTo>
                    <a:pt x="818914" y="408109"/>
                    <a:pt x="907146" y="372014"/>
                    <a:pt x="973320" y="374019"/>
                  </a:cubicBezTo>
                  <a:cubicBezTo>
                    <a:pt x="1039494" y="376024"/>
                    <a:pt x="1059546" y="438187"/>
                    <a:pt x="1129730" y="434177"/>
                  </a:cubicBezTo>
                  <a:cubicBezTo>
                    <a:pt x="1199914" y="430167"/>
                    <a:pt x="1324241" y="382040"/>
                    <a:pt x="1394425" y="349956"/>
                  </a:cubicBezTo>
                  <a:cubicBezTo>
                    <a:pt x="1464609" y="317872"/>
                    <a:pt x="1524768" y="287793"/>
                    <a:pt x="1550836" y="241672"/>
                  </a:cubicBezTo>
                  <a:cubicBezTo>
                    <a:pt x="1576904" y="195551"/>
                    <a:pt x="1582920" y="89272"/>
                    <a:pt x="1550836" y="73230"/>
                  </a:cubicBezTo>
                  <a:cubicBezTo>
                    <a:pt x="1518752" y="57188"/>
                    <a:pt x="1410467" y="135393"/>
                    <a:pt x="1358330" y="145419"/>
                  </a:cubicBezTo>
                  <a:cubicBezTo>
                    <a:pt x="1306193" y="155445"/>
                    <a:pt x="1272103" y="157451"/>
                    <a:pt x="1238014" y="133388"/>
                  </a:cubicBezTo>
                  <a:cubicBezTo>
                    <a:pt x="1203925" y="109325"/>
                    <a:pt x="1185877" y="9061"/>
                    <a:pt x="1153793" y="1040"/>
                  </a:cubicBezTo>
                  <a:cubicBezTo>
                    <a:pt x="1121709" y="-6981"/>
                    <a:pt x="1073583" y="33124"/>
                    <a:pt x="1021446" y="61198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48193" y="24615269"/>
              <a:ext cx="1029154" cy="209442"/>
            </a:xfrm>
            <a:custGeom>
              <a:avLst/>
              <a:gdLst>
                <a:gd name="connsiteX0" fmla="*/ 422839 w 1029154"/>
                <a:gd name="connsiteY0" fmla="*/ 13373 h 209442"/>
                <a:gd name="connsiteX1" fmla="*/ 218302 w 1029154"/>
                <a:gd name="connsiteY1" fmla="*/ 1342 h 209442"/>
                <a:gd name="connsiteX2" fmla="*/ 122049 w 1029154"/>
                <a:gd name="connsiteY2" fmla="*/ 49468 h 209442"/>
                <a:gd name="connsiteX3" fmla="*/ 25796 w 1029154"/>
                <a:gd name="connsiteY3" fmla="*/ 157752 h 209442"/>
                <a:gd name="connsiteX4" fmla="*/ 1733 w 1029154"/>
                <a:gd name="connsiteY4" fmla="*/ 205878 h 209442"/>
                <a:gd name="connsiteX5" fmla="*/ 61891 w 1029154"/>
                <a:gd name="connsiteY5" fmla="*/ 205878 h 209442"/>
                <a:gd name="connsiteX6" fmla="*/ 170175 w 1029154"/>
                <a:gd name="connsiteY6" fmla="*/ 205878 h 209442"/>
                <a:gd name="connsiteX7" fmla="*/ 374712 w 1029154"/>
                <a:gd name="connsiteY7" fmla="*/ 205878 h 209442"/>
                <a:gd name="connsiteX8" fmla="*/ 579249 w 1029154"/>
                <a:gd name="connsiteY8" fmla="*/ 193847 h 209442"/>
                <a:gd name="connsiteX9" fmla="*/ 771754 w 1029154"/>
                <a:gd name="connsiteY9" fmla="*/ 193847 h 209442"/>
                <a:gd name="connsiteX10" fmla="*/ 892070 w 1029154"/>
                <a:gd name="connsiteY10" fmla="*/ 193847 h 209442"/>
                <a:gd name="connsiteX11" fmla="*/ 1012386 w 1029154"/>
                <a:gd name="connsiteY11" fmla="*/ 181815 h 209442"/>
                <a:gd name="connsiteX12" fmla="*/ 1024418 w 1029154"/>
                <a:gd name="connsiteY12" fmla="*/ 121657 h 209442"/>
                <a:gd name="connsiteX13" fmla="*/ 976291 w 1029154"/>
                <a:gd name="connsiteY13" fmla="*/ 73531 h 209442"/>
                <a:gd name="connsiteX14" fmla="*/ 880039 w 1029154"/>
                <a:gd name="connsiteY14" fmla="*/ 37436 h 209442"/>
                <a:gd name="connsiteX15" fmla="*/ 687533 w 1029154"/>
                <a:gd name="connsiteY15" fmla="*/ 37436 h 209442"/>
                <a:gd name="connsiteX16" fmla="*/ 567218 w 1029154"/>
                <a:gd name="connsiteY16" fmla="*/ 13373 h 209442"/>
                <a:gd name="connsiteX17" fmla="*/ 422839 w 1029154"/>
                <a:gd name="connsiteY17" fmla="*/ 13373 h 20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29154" h="209442">
                  <a:moveTo>
                    <a:pt x="422839" y="13373"/>
                  </a:moveTo>
                  <a:cubicBezTo>
                    <a:pt x="364686" y="11368"/>
                    <a:pt x="268434" y="-4674"/>
                    <a:pt x="218302" y="1342"/>
                  </a:cubicBezTo>
                  <a:cubicBezTo>
                    <a:pt x="168170" y="7358"/>
                    <a:pt x="154133" y="23400"/>
                    <a:pt x="122049" y="49468"/>
                  </a:cubicBezTo>
                  <a:cubicBezTo>
                    <a:pt x="89965" y="75536"/>
                    <a:pt x="45849" y="131684"/>
                    <a:pt x="25796" y="157752"/>
                  </a:cubicBezTo>
                  <a:cubicBezTo>
                    <a:pt x="5743" y="183820"/>
                    <a:pt x="-4283" y="197857"/>
                    <a:pt x="1733" y="205878"/>
                  </a:cubicBezTo>
                  <a:cubicBezTo>
                    <a:pt x="7749" y="213899"/>
                    <a:pt x="61891" y="205878"/>
                    <a:pt x="61891" y="205878"/>
                  </a:cubicBezTo>
                  <a:lnTo>
                    <a:pt x="170175" y="205878"/>
                  </a:lnTo>
                  <a:cubicBezTo>
                    <a:pt x="222312" y="205878"/>
                    <a:pt x="306533" y="207883"/>
                    <a:pt x="374712" y="205878"/>
                  </a:cubicBezTo>
                  <a:cubicBezTo>
                    <a:pt x="442891" y="203873"/>
                    <a:pt x="513075" y="195852"/>
                    <a:pt x="579249" y="193847"/>
                  </a:cubicBezTo>
                  <a:cubicBezTo>
                    <a:pt x="645423" y="191842"/>
                    <a:pt x="771754" y="193847"/>
                    <a:pt x="771754" y="193847"/>
                  </a:cubicBezTo>
                  <a:cubicBezTo>
                    <a:pt x="823891" y="193847"/>
                    <a:pt x="851965" y="195852"/>
                    <a:pt x="892070" y="193847"/>
                  </a:cubicBezTo>
                  <a:cubicBezTo>
                    <a:pt x="932175" y="191842"/>
                    <a:pt x="990328" y="193847"/>
                    <a:pt x="1012386" y="181815"/>
                  </a:cubicBezTo>
                  <a:cubicBezTo>
                    <a:pt x="1034444" y="169783"/>
                    <a:pt x="1030434" y="139704"/>
                    <a:pt x="1024418" y="121657"/>
                  </a:cubicBezTo>
                  <a:cubicBezTo>
                    <a:pt x="1018402" y="103610"/>
                    <a:pt x="1000354" y="87568"/>
                    <a:pt x="976291" y="73531"/>
                  </a:cubicBezTo>
                  <a:cubicBezTo>
                    <a:pt x="952228" y="59494"/>
                    <a:pt x="928165" y="43452"/>
                    <a:pt x="880039" y="37436"/>
                  </a:cubicBezTo>
                  <a:cubicBezTo>
                    <a:pt x="831913" y="31420"/>
                    <a:pt x="739670" y="41447"/>
                    <a:pt x="687533" y="37436"/>
                  </a:cubicBezTo>
                  <a:cubicBezTo>
                    <a:pt x="635396" y="33425"/>
                    <a:pt x="613339" y="13373"/>
                    <a:pt x="567218" y="13373"/>
                  </a:cubicBezTo>
                  <a:cubicBezTo>
                    <a:pt x="521097" y="13373"/>
                    <a:pt x="480992" y="15378"/>
                    <a:pt x="422839" y="13373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736608" y="19166229"/>
              <a:ext cx="567051" cy="309154"/>
            </a:xfrm>
            <a:custGeom>
              <a:avLst/>
              <a:gdLst>
                <a:gd name="connsiteX0" fmla="*/ 530466 w 567051"/>
                <a:gd name="connsiteY0" fmla="*/ 132424 h 309154"/>
                <a:gd name="connsiteX1" fmla="*/ 410150 w 567051"/>
                <a:gd name="connsiteY1" fmla="*/ 72266 h 309154"/>
                <a:gd name="connsiteX2" fmla="*/ 265771 w 567051"/>
                <a:gd name="connsiteY2" fmla="*/ 48203 h 309154"/>
                <a:gd name="connsiteX3" fmla="*/ 97329 w 567051"/>
                <a:gd name="connsiteY3" fmla="*/ 76 h 309154"/>
                <a:gd name="connsiteX4" fmla="*/ 1076 w 567051"/>
                <a:gd name="connsiteY4" fmla="*/ 60234 h 309154"/>
                <a:gd name="connsiteX5" fmla="*/ 157487 w 567051"/>
                <a:gd name="connsiteY5" fmla="*/ 228676 h 309154"/>
                <a:gd name="connsiteX6" fmla="*/ 386087 w 567051"/>
                <a:gd name="connsiteY6" fmla="*/ 300866 h 309154"/>
                <a:gd name="connsiteX7" fmla="*/ 542497 w 567051"/>
                <a:gd name="connsiteY7" fmla="*/ 300866 h 309154"/>
                <a:gd name="connsiteX8" fmla="*/ 566560 w 567051"/>
                <a:gd name="connsiteY8" fmla="*/ 240708 h 309154"/>
                <a:gd name="connsiteX9" fmla="*/ 530466 w 567051"/>
                <a:gd name="connsiteY9" fmla="*/ 132424 h 30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7051" h="309154">
                  <a:moveTo>
                    <a:pt x="530466" y="132424"/>
                  </a:moveTo>
                  <a:cubicBezTo>
                    <a:pt x="504398" y="104350"/>
                    <a:pt x="454266" y="86303"/>
                    <a:pt x="410150" y="72266"/>
                  </a:cubicBezTo>
                  <a:cubicBezTo>
                    <a:pt x="366034" y="58229"/>
                    <a:pt x="317908" y="60235"/>
                    <a:pt x="265771" y="48203"/>
                  </a:cubicBezTo>
                  <a:cubicBezTo>
                    <a:pt x="213634" y="36171"/>
                    <a:pt x="141445" y="-1929"/>
                    <a:pt x="97329" y="76"/>
                  </a:cubicBezTo>
                  <a:cubicBezTo>
                    <a:pt x="53213" y="2081"/>
                    <a:pt x="-8950" y="22134"/>
                    <a:pt x="1076" y="60234"/>
                  </a:cubicBezTo>
                  <a:cubicBezTo>
                    <a:pt x="11102" y="98334"/>
                    <a:pt x="93318" y="188571"/>
                    <a:pt x="157487" y="228676"/>
                  </a:cubicBezTo>
                  <a:cubicBezTo>
                    <a:pt x="221655" y="268781"/>
                    <a:pt x="321919" y="288834"/>
                    <a:pt x="386087" y="300866"/>
                  </a:cubicBezTo>
                  <a:cubicBezTo>
                    <a:pt x="450255" y="312898"/>
                    <a:pt x="512418" y="310892"/>
                    <a:pt x="542497" y="300866"/>
                  </a:cubicBezTo>
                  <a:cubicBezTo>
                    <a:pt x="572576" y="290840"/>
                    <a:pt x="566560" y="266776"/>
                    <a:pt x="566560" y="240708"/>
                  </a:cubicBezTo>
                  <a:cubicBezTo>
                    <a:pt x="566560" y="214640"/>
                    <a:pt x="556534" y="160498"/>
                    <a:pt x="530466" y="132424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616342" y="19370396"/>
              <a:ext cx="573153" cy="524187"/>
            </a:xfrm>
            <a:custGeom>
              <a:avLst/>
              <a:gdLst>
                <a:gd name="connsiteX0" fmla="*/ 312469 w 573153"/>
                <a:gd name="connsiteY0" fmla="*/ 433583 h 524187"/>
                <a:gd name="connsiteX1" fmla="*/ 168090 w 573153"/>
                <a:gd name="connsiteY1" fmla="*/ 265141 h 524187"/>
                <a:gd name="connsiteX2" fmla="*/ 11679 w 573153"/>
                <a:gd name="connsiteY2" fmla="*/ 217015 h 524187"/>
                <a:gd name="connsiteX3" fmla="*/ 47774 w 573153"/>
                <a:gd name="connsiteY3" fmla="*/ 72636 h 524187"/>
                <a:gd name="connsiteX4" fmla="*/ 336532 w 573153"/>
                <a:gd name="connsiteY4" fmla="*/ 180920 h 524187"/>
                <a:gd name="connsiteX5" fmla="*/ 372626 w 573153"/>
                <a:gd name="connsiteY5" fmla="*/ 446 h 524187"/>
                <a:gd name="connsiteX6" fmla="*/ 541069 w 573153"/>
                <a:gd name="connsiteY6" fmla="*/ 132793 h 524187"/>
                <a:gd name="connsiteX7" fmla="*/ 565132 w 573153"/>
                <a:gd name="connsiteY7" fmla="*/ 229046 h 524187"/>
                <a:gd name="connsiteX8" fmla="*/ 444816 w 573153"/>
                <a:gd name="connsiteY8" fmla="*/ 265141 h 524187"/>
                <a:gd name="connsiteX9" fmla="*/ 444816 w 573153"/>
                <a:gd name="connsiteY9" fmla="*/ 409520 h 524187"/>
                <a:gd name="connsiteX10" fmla="*/ 432784 w 573153"/>
                <a:gd name="connsiteY10" fmla="*/ 517804 h 524187"/>
                <a:gd name="connsiteX11" fmla="*/ 384658 w 573153"/>
                <a:gd name="connsiteY11" fmla="*/ 505772 h 524187"/>
                <a:gd name="connsiteX12" fmla="*/ 312469 w 573153"/>
                <a:gd name="connsiteY12" fmla="*/ 433583 h 524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3153" h="524187">
                  <a:moveTo>
                    <a:pt x="312469" y="433583"/>
                  </a:moveTo>
                  <a:cubicBezTo>
                    <a:pt x="276374" y="393478"/>
                    <a:pt x="218222" y="301236"/>
                    <a:pt x="168090" y="265141"/>
                  </a:cubicBezTo>
                  <a:cubicBezTo>
                    <a:pt x="117958" y="229046"/>
                    <a:pt x="31732" y="249099"/>
                    <a:pt x="11679" y="217015"/>
                  </a:cubicBezTo>
                  <a:cubicBezTo>
                    <a:pt x="-8374" y="184931"/>
                    <a:pt x="-6368" y="78652"/>
                    <a:pt x="47774" y="72636"/>
                  </a:cubicBezTo>
                  <a:cubicBezTo>
                    <a:pt x="101916" y="66620"/>
                    <a:pt x="282390" y="192952"/>
                    <a:pt x="336532" y="180920"/>
                  </a:cubicBezTo>
                  <a:cubicBezTo>
                    <a:pt x="390674" y="168888"/>
                    <a:pt x="338537" y="8467"/>
                    <a:pt x="372626" y="446"/>
                  </a:cubicBezTo>
                  <a:cubicBezTo>
                    <a:pt x="406715" y="-7575"/>
                    <a:pt x="508985" y="94693"/>
                    <a:pt x="541069" y="132793"/>
                  </a:cubicBezTo>
                  <a:cubicBezTo>
                    <a:pt x="573153" y="170893"/>
                    <a:pt x="581174" y="206988"/>
                    <a:pt x="565132" y="229046"/>
                  </a:cubicBezTo>
                  <a:cubicBezTo>
                    <a:pt x="549090" y="251104"/>
                    <a:pt x="464869" y="235062"/>
                    <a:pt x="444816" y="265141"/>
                  </a:cubicBezTo>
                  <a:cubicBezTo>
                    <a:pt x="424763" y="295220"/>
                    <a:pt x="446821" y="367410"/>
                    <a:pt x="444816" y="409520"/>
                  </a:cubicBezTo>
                  <a:cubicBezTo>
                    <a:pt x="442811" y="451630"/>
                    <a:pt x="442810" y="501762"/>
                    <a:pt x="432784" y="517804"/>
                  </a:cubicBezTo>
                  <a:cubicBezTo>
                    <a:pt x="422758" y="533846"/>
                    <a:pt x="402705" y="515798"/>
                    <a:pt x="384658" y="505772"/>
                  </a:cubicBezTo>
                  <a:cubicBezTo>
                    <a:pt x="366611" y="495746"/>
                    <a:pt x="348564" y="473688"/>
                    <a:pt x="312469" y="433583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376469" y="20031696"/>
              <a:ext cx="663484" cy="498898"/>
            </a:xfrm>
            <a:custGeom>
              <a:avLst/>
              <a:gdLst>
                <a:gd name="connsiteX0" fmla="*/ 238142 w 663484"/>
                <a:gd name="connsiteY0" fmla="*/ 133230 h 498898"/>
                <a:gd name="connsiteX1" fmla="*/ 21573 w 663484"/>
                <a:gd name="connsiteY1" fmla="*/ 883 h 498898"/>
                <a:gd name="connsiteX2" fmla="*/ 33605 w 663484"/>
                <a:gd name="connsiteY2" fmla="*/ 205420 h 498898"/>
                <a:gd name="connsiteX3" fmla="*/ 250173 w 663484"/>
                <a:gd name="connsiteY3" fmla="*/ 397925 h 498898"/>
                <a:gd name="connsiteX4" fmla="*/ 418615 w 663484"/>
                <a:gd name="connsiteY4" fmla="*/ 494178 h 498898"/>
                <a:gd name="connsiteX5" fmla="*/ 611120 w 663484"/>
                <a:gd name="connsiteY5" fmla="*/ 470115 h 498898"/>
                <a:gd name="connsiteX6" fmla="*/ 659247 w 663484"/>
                <a:gd name="connsiteY6" fmla="*/ 349799 h 498898"/>
                <a:gd name="connsiteX7" fmla="*/ 526899 w 663484"/>
                <a:gd name="connsiteY7" fmla="*/ 205420 h 498898"/>
                <a:gd name="connsiteX8" fmla="*/ 394552 w 663484"/>
                <a:gd name="connsiteY8" fmla="*/ 181357 h 498898"/>
                <a:gd name="connsiteX9" fmla="*/ 310331 w 663484"/>
                <a:gd name="connsiteY9" fmla="*/ 181357 h 498898"/>
                <a:gd name="connsiteX10" fmla="*/ 238142 w 663484"/>
                <a:gd name="connsiteY10" fmla="*/ 133230 h 49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484" h="498898">
                  <a:moveTo>
                    <a:pt x="238142" y="133230"/>
                  </a:moveTo>
                  <a:cubicBezTo>
                    <a:pt x="190016" y="103151"/>
                    <a:pt x="55662" y="-11149"/>
                    <a:pt x="21573" y="883"/>
                  </a:cubicBezTo>
                  <a:cubicBezTo>
                    <a:pt x="-12516" y="12915"/>
                    <a:pt x="-4495" y="139246"/>
                    <a:pt x="33605" y="205420"/>
                  </a:cubicBezTo>
                  <a:cubicBezTo>
                    <a:pt x="71705" y="271594"/>
                    <a:pt x="186005" y="349799"/>
                    <a:pt x="250173" y="397925"/>
                  </a:cubicBezTo>
                  <a:cubicBezTo>
                    <a:pt x="314341" y="446051"/>
                    <a:pt x="358457" y="482146"/>
                    <a:pt x="418615" y="494178"/>
                  </a:cubicBezTo>
                  <a:cubicBezTo>
                    <a:pt x="478773" y="506210"/>
                    <a:pt x="571015" y="494178"/>
                    <a:pt x="611120" y="470115"/>
                  </a:cubicBezTo>
                  <a:cubicBezTo>
                    <a:pt x="651225" y="446052"/>
                    <a:pt x="673284" y="393915"/>
                    <a:pt x="659247" y="349799"/>
                  </a:cubicBezTo>
                  <a:cubicBezTo>
                    <a:pt x="645210" y="305683"/>
                    <a:pt x="571015" y="233494"/>
                    <a:pt x="526899" y="205420"/>
                  </a:cubicBezTo>
                  <a:cubicBezTo>
                    <a:pt x="482783" y="177346"/>
                    <a:pt x="430647" y="185367"/>
                    <a:pt x="394552" y="181357"/>
                  </a:cubicBezTo>
                  <a:cubicBezTo>
                    <a:pt x="358457" y="177347"/>
                    <a:pt x="336399" y="193389"/>
                    <a:pt x="310331" y="181357"/>
                  </a:cubicBezTo>
                  <a:cubicBezTo>
                    <a:pt x="284263" y="169325"/>
                    <a:pt x="286268" y="163309"/>
                    <a:pt x="238142" y="133230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927432" y="19893084"/>
              <a:ext cx="867101" cy="662868"/>
            </a:xfrm>
            <a:custGeom>
              <a:avLst/>
              <a:gdLst>
                <a:gd name="connsiteX0" fmla="*/ 445168 w 867101"/>
                <a:gd name="connsiteY0" fmla="*/ 620758 h 662868"/>
                <a:gd name="connsiteX1" fmla="*/ 613610 w 867101"/>
                <a:gd name="connsiteY1" fmla="*/ 656853 h 662868"/>
                <a:gd name="connsiteX2" fmla="*/ 697831 w 867101"/>
                <a:gd name="connsiteY2" fmla="*/ 644821 h 662868"/>
                <a:gd name="connsiteX3" fmla="*/ 697831 w 867101"/>
                <a:gd name="connsiteY3" fmla="*/ 488411 h 662868"/>
                <a:gd name="connsiteX4" fmla="*/ 794084 w 867101"/>
                <a:gd name="connsiteY4" fmla="*/ 404190 h 662868"/>
                <a:gd name="connsiteX5" fmla="*/ 866273 w 867101"/>
                <a:gd name="connsiteY5" fmla="*/ 283874 h 662868"/>
                <a:gd name="connsiteX6" fmla="*/ 745957 w 867101"/>
                <a:gd name="connsiteY6" fmla="*/ 175590 h 662868"/>
                <a:gd name="connsiteX7" fmla="*/ 637673 w 867101"/>
                <a:gd name="connsiteY7" fmla="*/ 187621 h 662868"/>
                <a:gd name="connsiteX8" fmla="*/ 577515 w 867101"/>
                <a:gd name="connsiteY8" fmla="*/ 307937 h 662868"/>
                <a:gd name="connsiteX9" fmla="*/ 481263 w 867101"/>
                <a:gd name="connsiteY9" fmla="*/ 223716 h 662868"/>
                <a:gd name="connsiteX10" fmla="*/ 276726 w 867101"/>
                <a:gd name="connsiteY10" fmla="*/ 175590 h 662868"/>
                <a:gd name="connsiteX11" fmla="*/ 168442 w 867101"/>
                <a:gd name="connsiteY11" fmla="*/ 175590 h 662868"/>
                <a:gd name="connsiteX12" fmla="*/ 96252 w 867101"/>
                <a:gd name="connsiteY12" fmla="*/ 7148 h 662868"/>
                <a:gd name="connsiteX13" fmla="*/ 0 w 867101"/>
                <a:gd name="connsiteY13" fmla="*/ 55274 h 662868"/>
                <a:gd name="connsiteX14" fmla="*/ 96252 w 867101"/>
                <a:gd name="connsiteY14" fmla="*/ 271842 h 662868"/>
                <a:gd name="connsiteX15" fmla="*/ 180473 w 867101"/>
                <a:gd name="connsiteY15" fmla="*/ 404190 h 662868"/>
                <a:gd name="connsiteX16" fmla="*/ 264694 w 867101"/>
                <a:gd name="connsiteY16" fmla="*/ 572632 h 662868"/>
                <a:gd name="connsiteX17" fmla="*/ 445168 w 867101"/>
                <a:gd name="connsiteY17" fmla="*/ 620758 h 66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7101" h="662868">
                  <a:moveTo>
                    <a:pt x="445168" y="620758"/>
                  </a:moveTo>
                  <a:cubicBezTo>
                    <a:pt x="503321" y="634795"/>
                    <a:pt x="571500" y="652843"/>
                    <a:pt x="613610" y="656853"/>
                  </a:cubicBezTo>
                  <a:cubicBezTo>
                    <a:pt x="655720" y="660863"/>
                    <a:pt x="683794" y="672895"/>
                    <a:pt x="697831" y="644821"/>
                  </a:cubicBezTo>
                  <a:cubicBezTo>
                    <a:pt x="711868" y="616747"/>
                    <a:pt x="681789" y="528516"/>
                    <a:pt x="697831" y="488411"/>
                  </a:cubicBezTo>
                  <a:cubicBezTo>
                    <a:pt x="713873" y="448306"/>
                    <a:pt x="766010" y="438279"/>
                    <a:pt x="794084" y="404190"/>
                  </a:cubicBezTo>
                  <a:cubicBezTo>
                    <a:pt x="822158" y="370100"/>
                    <a:pt x="874294" y="321974"/>
                    <a:pt x="866273" y="283874"/>
                  </a:cubicBezTo>
                  <a:cubicBezTo>
                    <a:pt x="858252" y="245774"/>
                    <a:pt x="784057" y="191632"/>
                    <a:pt x="745957" y="175590"/>
                  </a:cubicBezTo>
                  <a:cubicBezTo>
                    <a:pt x="707857" y="159548"/>
                    <a:pt x="665747" y="165563"/>
                    <a:pt x="637673" y="187621"/>
                  </a:cubicBezTo>
                  <a:cubicBezTo>
                    <a:pt x="609599" y="209679"/>
                    <a:pt x="603583" y="301921"/>
                    <a:pt x="577515" y="307937"/>
                  </a:cubicBezTo>
                  <a:cubicBezTo>
                    <a:pt x="551447" y="313953"/>
                    <a:pt x="531394" y="245774"/>
                    <a:pt x="481263" y="223716"/>
                  </a:cubicBezTo>
                  <a:cubicBezTo>
                    <a:pt x="431132" y="201658"/>
                    <a:pt x="328863" y="183611"/>
                    <a:pt x="276726" y="175590"/>
                  </a:cubicBezTo>
                  <a:cubicBezTo>
                    <a:pt x="224589" y="167569"/>
                    <a:pt x="198521" y="203664"/>
                    <a:pt x="168442" y="175590"/>
                  </a:cubicBezTo>
                  <a:cubicBezTo>
                    <a:pt x="138363" y="147516"/>
                    <a:pt x="124326" y="27201"/>
                    <a:pt x="96252" y="7148"/>
                  </a:cubicBezTo>
                  <a:cubicBezTo>
                    <a:pt x="68178" y="-12905"/>
                    <a:pt x="0" y="11158"/>
                    <a:pt x="0" y="55274"/>
                  </a:cubicBezTo>
                  <a:cubicBezTo>
                    <a:pt x="0" y="99390"/>
                    <a:pt x="66173" y="213689"/>
                    <a:pt x="96252" y="271842"/>
                  </a:cubicBezTo>
                  <a:cubicBezTo>
                    <a:pt x="126331" y="329995"/>
                    <a:pt x="152399" y="354058"/>
                    <a:pt x="180473" y="404190"/>
                  </a:cubicBezTo>
                  <a:cubicBezTo>
                    <a:pt x="208547" y="454322"/>
                    <a:pt x="220578" y="536537"/>
                    <a:pt x="264694" y="572632"/>
                  </a:cubicBezTo>
                  <a:cubicBezTo>
                    <a:pt x="308810" y="608727"/>
                    <a:pt x="387015" y="606721"/>
                    <a:pt x="445168" y="620758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737006" y="22553045"/>
              <a:ext cx="546729" cy="514789"/>
            </a:xfrm>
            <a:custGeom>
              <a:avLst/>
              <a:gdLst>
                <a:gd name="connsiteX0" fmla="*/ 245068 w 546729"/>
                <a:gd name="connsiteY0" fmla="*/ 66323 h 514789"/>
                <a:gd name="connsiteX1" fmla="*/ 76626 w 546729"/>
                <a:gd name="connsiteY1" fmla="*/ 18197 h 514789"/>
                <a:gd name="connsiteX2" fmla="*/ 4436 w 546729"/>
                <a:gd name="connsiteY2" fmla="*/ 162576 h 514789"/>
                <a:gd name="connsiteX3" fmla="*/ 196941 w 546729"/>
                <a:gd name="connsiteY3" fmla="*/ 355081 h 514789"/>
                <a:gd name="connsiteX4" fmla="*/ 377415 w 546729"/>
                <a:gd name="connsiteY4" fmla="*/ 511492 h 514789"/>
                <a:gd name="connsiteX5" fmla="*/ 497731 w 546729"/>
                <a:gd name="connsiteY5" fmla="*/ 451334 h 514789"/>
                <a:gd name="connsiteX6" fmla="*/ 461636 w 546729"/>
                <a:gd name="connsiteY6" fmla="*/ 331018 h 514789"/>
                <a:gd name="connsiteX7" fmla="*/ 545857 w 546729"/>
                <a:gd name="connsiteY7" fmla="*/ 234766 h 514789"/>
                <a:gd name="connsiteX8" fmla="*/ 497731 w 546729"/>
                <a:gd name="connsiteY8" fmla="*/ 6166 h 514789"/>
                <a:gd name="connsiteX9" fmla="*/ 377415 w 546729"/>
                <a:gd name="connsiteY9" fmla="*/ 66323 h 514789"/>
                <a:gd name="connsiteX10" fmla="*/ 245068 w 546729"/>
                <a:gd name="connsiteY10" fmla="*/ 66323 h 51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6729" h="514789">
                  <a:moveTo>
                    <a:pt x="245068" y="66323"/>
                  </a:moveTo>
                  <a:cubicBezTo>
                    <a:pt x="194937" y="58302"/>
                    <a:pt x="116731" y="2155"/>
                    <a:pt x="76626" y="18197"/>
                  </a:cubicBezTo>
                  <a:cubicBezTo>
                    <a:pt x="36521" y="34239"/>
                    <a:pt x="-15617" y="106429"/>
                    <a:pt x="4436" y="162576"/>
                  </a:cubicBezTo>
                  <a:cubicBezTo>
                    <a:pt x="24488" y="218723"/>
                    <a:pt x="134778" y="296928"/>
                    <a:pt x="196941" y="355081"/>
                  </a:cubicBezTo>
                  <a:cubicBezTo>
                    <a:pt x="259104" y="413234"/>
                    <a:pt x="327283" y="495450"/>
                    <a:pt x="377415" y="511492"/>
                  </a:cubicBezTo>
                  <a:cubicBezTo>
                    <a:pt x="427547" y="527534"/>
                    <a:pt x="483694" y="481413"/>
                    <a:pt x="497731" y="451334"/>
                  </a:cubicBezTo>
                  <a:cubicBezTo>
                    <a:pt x="511768" y="421255"/>
                    <a:pt x="453615" y="367113"/>
                    <a:pt x="461636" y="331018"/>
                  </a:cubicBezTo>
                  <a:cubicBezTo>
                    <a:pt x="469657" y="294923"/>
                    <a:pt x="539841" y="288908"/>
                    <a:pt x="545857" y="234766"/>
                  </a:cubicBezTo>
                  <a:cubicBezTo>
                    <a:pt x="551873" y="180624"/>
                    <a:pt x="525805" y="34240"/>
                    <a:pt x="497731" y="6166"/>
                  </a:cubicBezTo>
                  <a:cubicBezTo>
                    <a:pt x="469657" y="-21908"/>
                    <a:pt x="413510" y="54291"/>
                    <a:pt x="377415" y="66323"/>
                  </a:cubicBezTo>
                  <a:cubicBezTo>
                    <a:pt x="341320" y="78355"/>
                    <a:pt x="295199" y="74344"/>
                    <a:pt x="245068" y="66323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697274" y="20522205"/>
              <a:ext cx="5580904" cy="2347579"/>
            </a:xfrm>
            <a:custGeom>
              <a:avLst/>
              <a:gdLst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744758 w 5580904"/>
                <a:gd name="connsiteY77" fmla="*/ 557121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541600 w 5580904"/>
                <a:gd name="connsiteY77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541600 w 5580904"/>
                <a:gd name="connsiteY78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926610 w 5580904"/>
                <a:gd name="connsiteY78" fmla="*/ 713532 h 2347579"/>
                <a:gd name="connsiteX79" fmla="*/ 541600 w 5580904"/>
                <a:gd name="connsiteY79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311621 w 5580904"/>
                <a:gd name="connsiteY78" fmla="*/ 448837 h 2347579"/>
                <a:gd name="connsiteX79" fmla="*/ 926610 w 5580904"/>
                <a:gd name="connsiteY79" fmla="*/ 713532 h 2347579"/>
                <a:gd name="connsiteX80" fmla="*/ 541600 w 5580904"/>
                <a:gd name="connsiteY80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311621 w 5580904"/>
                <a:gd name="connsiteY79" fmla="*/ 448837 h 2347579"/>
                <a:gd name="connsiteX80" fmla="*/ 926610 w 5580904"/>
                <a:gd name="connsiteY80" fmla="*/ 713532 h 2347579"/>
                <a:gd name="connsiteX81" fmla="*/ 541600 w 5580904"/>
                <a:gd name="connsiteY81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541600 w 5580904"/>
                <a:gd name="connsiteY82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541600 w 5580904"/>
                <a:gd name="connsiteY83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613789 w 5580904"/>
                <a:gd name="connsiteY83" fmla="*/ 605248 h 2347579"/>
                <a:gd name="connsiteX84" fmla="*/ 541600 w 5580904"/>
                <a:gd name="connsiteY84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613789 w 5580904"/>
                <a:gd name="connsiteY83" fmla="*/ 605248 h 2347579"/>
                <a:gd name="connsiteX84" fmla="*/ 818326 w 5580904"/>
                <a:gd name="connsiteY84" fmla="*/ 244300 h 2347579"/>
                <a:gd name="connsiteX85" fmla="*/ 541600 w 5580904"/>
                <a:gd name="connsiteY85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613789 w 5580904"/>
                <a:gd name="connsiteY83" fmla="*/ 605248 h 2347579"/>
                <a:gd name="connsiteX84" fmla="*/ 613789 w 5580904"/>
                <a:gd name="connsiteY84" fmla="*/ 448837 h 2347579"/>
                <a:gd name="connsiteX85" fmla="*/ 818326 w 5580904"/>
                <a:gd name="connsiteY85" fmla="*/ 244300 h 2347579"/>
                <a:gd name="connsiteX86" fmla="*/ 541600 w 5580904"/>
                <a:gd name="connsiteY86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613789 w 5580904"/>
                <a:gd name="connsiteY83" fmla="*/ 605248 h 2347579"/>
                <a:gd name="connsiteX84" fmla="*/ 613789 w 5580904"/>
                <a:gd name="connsiteY84" fmla="*/ 448837 h 2347579"/>
                <a:gd name="connsiteX85" fmla="*/ 806294 w 5580904"/>
                <a:gd name="connsiteY85" fmla="*/ 352584 h 2347579"/>
                <a:gd name="connsiteX86" fmla="*/ 818326 w 5580904"/>
                <a:gd name="connsiteY86" fmla="*/ 244300 h 2347579"/>
                <a:gd name="connsiteX87" fmla="*/ 541600 w 5580904"/>
                <a:gd name="connsiteY87" fmla="*/ 51794 h 234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0904" h="2347579">
                  <a:moveTo>
                    <a:pt x="517537" y="51795"/>
                  </a:moveTo>
                  <a:cubicBezTo>
                    <a:pt x="441337" y="29737"/>
                    <a:pt x="365137" y="7679"/>
                    <a:pt x="288937" y="3669"/>
                  </a:cubicBezTo>
                  <a:cubicBezTo>
                    <a:pt x="212737" y="-341"/>
                    <a:pt x="84400" y="-8363"/>
                    <a:pt x="60337" y="27732"/>
                  </a:cubicBezTo>
                  <a:cubicBezTo>
                    <a:pt x="36274" y="63827"/>
                    <a:pt x="106458" y="160079"/>
                    <a:pt x="144558" y="220237"/>
                  </a:cubicBezTo>
                  <a:cubicBezTo>
                    <a:pt x="182658" y="280395"/>
                    <a:pt x="276905" y="350579"/>
                    <a:pt x="288937" y="388679"/>
                  </a:cubicBezTo>
                  <a:cubicBezTo>
                    <a:pt x="300968" y="426779"/>
                    <a:pt x="248831" y="462874"/>
                    <a:pt x="216747" y="448837"/>
                  </a:cubicBezTo>
                  <a:cubicBezTo>
                    <a:pt x="184663" y="434800"/>
                    <a:pt x="132526" y="316490"/>
                    <a:pt x="96431" y="304458"/>
                  </a:cubicBezTo>
                  <a:cubicBezTo>
                    <a:pt x="60336" y="292427"/>
                    <a:pt x="-3832" y="310474"/>
                    <a:pt x="179" y="376648"/>
                  </a:cubicBezTo>
                  <a:cubicBezTo>
                    <a:pt x="4189" y="442822"/>
                    <a:pt x="64347" y="629311"/>
                    <a:pt x="120494" y="701500"/>
                  </a:cubicBezTo>
                  <a:cubicBezTo>
                    <a:pt x="176641" y="773689"/>
                    <a:pt x="256852" y="795747"/>
                    <a:pt x="337063" y="809784"/>
                  </a:cubicBezTo>
                  <a:cubicBezTo>
                    <a:pt x="417274" y="823821"/>
                    <a:pt x="529568" y="755642"/>
                    <a:pt x="601758" y="785721"/>
                  </a:cubicBezTo>
                  <a:cubicBezTo>
                    <a:pt x="673948" y="815800"/>
                    <a:pt x="689990" y="964190"/>
                    <a:pt x="770200" y="990258"/>
                  </a:cubicBezTo>
                  <a:cubicBezTo>
                    <a:pt x="850411" y="1016327"/>
                    <a:pt x="964711" y="942132"/>
                    <a:pt x="1083021" y="942132"/>
                  </a:cubicBezTo>
                  <a:cubicBezTo>
                    <a:pt x="1201331" y="942132"/>
                    <a:pt x="1393837" y="964190"/>
                    <a:pt x="1480063" y="990258"/>
                  </a:cubicBezTo>
                  <a:cubicBezTo>
                    <a:pt x="1566289" y="1016326"/>
                    <a:pt x="1564284" y="1056431"/>
                    <a:pt x="1600379" y="1098542"/>
                  </a:cubicBezTo>
                  <a:cubicBezTo>
                    <a:pt x="1636474" y="1140653"/>
                    <a:pt x="1700642" y="1184768"/>
                    <a:pt x="1696631" y="1242921"/>
                  </a:cubicBezTo>
                  <a:cubicBezTo>
                    <a:pt x="1692620" y="1301074"/>
                    <a:pt x="1592357" y="1385295"/>
                    <a:pt x="1576315" y="1447458"/>
                  </a:cubicBezTo>
                  <a:cubicBezTo>
                    <a:pt x="1560273" y="1509621"/>
                    <a:pt x="1572305" y="1609884"/>
                    <a:pt x="1600379" y="1615900"/>
                  </a:cubicBezTo>
                  <a:cubicBezTo>
                    <a:pt x="1628453" y="1621916"/>
                    <a:pt x="1702648" y="1507616"/>
                    <a:pt x="1744758" y="1483553"/>
                  </a:cubicBezTo>
                  <a:cubicBezTo>
                    <a:pt x="1786868" y="1459490"/>
                    <a:pt x="1812937" y="1489568"/>
                    <a:pt x="1853042" y="1471521"/>
                  </a:cubicBezTo>
                  <a:cubicBezTo>
                    <a:pt x="1893147" y="1453474"/>
                    <a:pt x="1897158" y="1361232"/>
                    <a:pt x="1985389" y="1375269"/>
                  </a:cubicBezTo>
                  <a:cubicBezTo>
                    <a:pt x="2073620" y="1389306"/>
                    <a:pt x="2274147" y="1521653"/>
                    <a:pt x="2382431" y="1555742"/>
                  </a:cubicBezTo>
                  <a:cubicBezTo>
                    <a:pt x="2490715" y="1589831"/>
                    <a:pt x="2536836" y="1595848"/>
                    <a:pt x="2635094" y="1579806"/>
                  </a:cubicBezTo>
                  <a:cubicBezTo>
                    <a:pt x="2733352" y="1563764"/>
                    <a:pt x="2851663" y="1441443"/>
                    <a:pt x="2971979" y="1459490"/>
                  </a:cubicBezTo>
                  <a:cubicBezTo>
                    <a:pt x="3092295" y="1477537"/>
                    <a:pt x="3234668" y="1658011"/>
                    <a:pt x="3356989" y="1688090"/>
                  </a:cubicBezTo>
                  <a:cubicBezTo>
                    <a:pt x="3479310" y="1718169"/>
                    <a:pt x="3605642" y="1625926"/>
                    <a:pt x="3705905" y="1639963"/>
                  </a:cubicBezTo>
                  <a:cubicBezTo>
                    <a:pt x="3806168" y="1654000"/>
                    <a:pt x="3860310" y="1748248"/>
                    <a:pt x="3958568" y="1772311"/>
                  </a:cubicBezTo>
                  <a:cubicBezTo>
                    <a:pt x="4056826" y="1796374"/>
                    <a:pt x="4225268" y="1774316"/>
                    <a:pt x="4295452" y="1784342"/>
                  </a:cubicBezTo>
                  <a:cubicBezTo>
                    <a:pt x="4365636" y="1794368"/>
                    <a:pt x="4385689" y="1810411"/>
                    <a:pt x="4379673" y="1832469"/>
                  </a:cubicBezTo>
                  <a:cubicBezTo>
                    <a:pt x="4373657" y="1854527"/>
                    <a:pt x="4321521" y="1906664"/>
                    <a:pt x="4259358" y="1916690"/>
                  </a:cubicBezTo>
                  <a:cubicBezTo>
                    <a:pt x="4197195" y="1926716"/>
                    <a:pt x="4078883" y="1886611"/>
                    <a:pt x="4006694" y="1892627"/>
                  </a:cubicBezTo>
                  <a:cubicBezTo>
                    <a:pt x="3934505" y="1898643"/>
                    <a:pt x="3862316" y="1910673"/>
                    <a:pt x="3826221" y="1952784"/>
                  </a:cubicBezTo>
                  <a:cubicBezTo>
                    <a:pt x="3790126" y="1994895"/>
                    <a:pt x="3752026" y="2115211"/>
                    <a:pt x="3790126" y="2145290"/>
                  </a:cubicBezTo>
                  <a:cubicBezTo>
                    <a:pt x="3828226" y="2175369"/>
                    <a:pt x="3974611" y="2141279"/>
                    <a:pt x="4054821" y="2133258"/>
                  </a:cubicBezTo>
                  <a:cubicBezTo>
                    <a:pt x="4135032" y="2125237"/>
                    <a:pt x="4189173" y="2131252"/>
                    <a:pt x="4271389" y="2097163"/>
                  </a:cubicBezTo>
                  <a:cubicBezTo>
                    <a:pt x="4353605" y="2063074"/>
                    <a:pt x="4449857" y="1948773"/>
                    <a:pt x="4548115" y="1928721"/>
                  </a:cubicBezTo>
                  <a:cubicBezTo>
                    <a:pt x="4646373" y="1908669"/>
                    <a:pt x="4800779" y="1954790"/>
                    <a:pt x="4860937" y="1976848"/>
                  </a:cubicBezTo>
                  <a:cubicBezTo>
                    <a:pt x="4921095" y="1998906"/>
                    <a:pt x="4947163" y="2035001"/>
                    <a:pt x="4909063" y="2061069"/>
                  </a:cubicBezTo>
                  <a:cubicBezTo>
                    <a:pt x="4870963" y="2087137"/>
                    <a:pt x="4696506" y="2097163"/>
                    <a:pt x="4632337" y="2133258"/>
                  </a:cubicBezTo>
                  <a:cubicBezTo>
                    <a:pt x="4568169" y="2169353"/>
                    <a:pt x="4520042" y="2243548"/>
                    <a:pt x="4524052" y="2277637"/>
                  </a:cubicBezTo>
                  <a:cubicBezTo>
                    <a:pt x="4528062" y="2311726"/>
                    <a:pt x="4568168" y="2329774"/>
                    <a:pt x="4656400" y="2337795"/>
                  </a:cubicBezTo>
                  <a:cubicBezTo>
                    <a:pt x="4744632" y="2345816"/>
                    <a:pt x="4987268" y="2359853"/>
                    <a:pt x="5053442" y="2325763"/>
                  </a:cubicBezTo>
                  <a:cubicBezTo>
                    <a:pt x="5119616" y="2291673"/>
                    <a:pt x="5037400" y="2187400"/>
                    <a:pt x="5053442" y="2133258"/>
                  </a:cubicBezTo>
                  <a:cubicBezTo>
                    <a:pt x="5069484" y="2079116"/>
                    <a:pt x="5103573" y="2008932"/>
                    <a:pt x="5149694" y="2000911"/>
                  </a:cubicBezTo>
                  <a:cubicBezTo>
                    <a:pt x="5195815" y="1992890"/>
                    <a:pt x="5259984" y="2077111"/>
                    <a:pt x="5330168" y="2085132"/>
                  </a:cubicBezTo>
                  <a:cubicBezTo>
                    <a:pt x="5400352" y="2093153"/>
                    <a:pt x="5540721" y="2091147"/>
                    <a:pt x="5570800" y="2049037"/>
                  </a:cubicBezTo>
                  <a:cubicBezTo>
                    <a:pt x="5600879" y="2006927"/>
                    <a:pt x="5558768" y="1874579"/>
                    <a:pt x="5510642" y="1832469"/>
                  </a:cubicBezTo>
                  <a:cubicBezTo>
                    <a:pt x="5462516" y="1790359"/>
                    <a:pt x="5330168" y="1854527"/>
                    <a:pt x="5282042" y="1796374"/>
                  </a:cubicBezTo>
                  <a:cubicBezTo>
                    <a:pt x="5233916" y="1738221"/>
                    <a:pt x="5268005" y="1547721"/>
                    <a:pt x="5221884" y="1483553"/>
                  </a:cubicBezTo>
                  <a:cubicBezTo>
                    <a:pt x="5175763" y="1419385"/>
                    <a:pt x="5075499" y="1397326"/>
                    <a:pt x="5005315" y="1411363"/>
                  </a:cubicBezTo>
                  <a:cubicBezTo>
                    <a:pt x="4935131" y="1425400"/>
                    <a:pt x="4866953" y="1559753"/>
                    <a:pt x="4800779" y="1567774"/>
                  </a:cubicBezTo>
                  <a:cubicBezTo>
                    <a:pt x="4734605" y="1575795"/>
                    <a:pt x="4616294" y="1529674"/>
                    <a:pt x="4608273" y="1459490"/>
                  </a:cubicBezTo>
                  <a:cubicBezTo>
                    <a:pt x="4600252" y="1389306"/>
                    <a:pt x="4762678" y="1210838"/>
                    <a:pt x="4752652" y="1146669"/>
                  </a:cubicBezTo>
                  <a:cubicBezTo>
                    <a:pt x="4742626" y="1082501"/>
                    <a:pt x="4602257" y="1062448"/>
                    <a:pt x="4548115" y="1074479"/>
                  </a:cubicBezTo>
                  <a:cubicBezTo>
                    <a:pt x="4493973" y="1086510"/>
                    <a:pt x="4451863" y="1154690"/>
                    <a:pt x="4427800" y="1218858"/>
                  </a:cubicBezTo>
                  <a:cubicBezTo>
                    <a:pt x="4403737" y="1283027"/>
                    <a:pt x="4441837" y="1411364"/>
                    <a:pt x="4403737" y="1459490"/>
                  </a:cubicBezTo>
                  <a:cubicBezTo>
                    <a:pt x="4365637" y="1507616"/>
                    <a:pt x="4259358" y="1511627"/>
                    <a:pt x="4199200" y="1507616"/>
                  </a:cubicBezTo>
                  <a:cubicBezTo>
                    <a:pt x="4139042" y="1503606"/>
                    <a:pt x="4040784" y="1471522"/>
                    <a:pt x="4042789" y="1435427"/>
                  </a:cubicBezTo>
                  <a:cubicBezTo>
                    <a:pt x="4044794" y="1399332"/>
                    <a:pt x="4171126" y="1339174"/>
                    <a:pt x="4211231" y="1291048"/>
                  </a:cubicBezTo>
                  <a:cubicBezTo>
                    <a:pt x="4251336" y="1242922"/>
                    <a:pt x="4307484" y="1174743"/>
                    <a:pt x="4283421" y="1146669"/>
                  </a:cubicBezTo>
                  <a:cubicBezTo>
                    <a:pt x="4259358" y="1118595"/>
                    <a:pt x="4137036" y="1088517"/>
                    <a:pt x="4066852" y="1122606"/>
                  </a:cubicBezTo>
                  <a:cubicBezTo>
                    <a:pt x="3996668" y="1156695"/>
                    <a:pt x="3928489" y="1331154"/>
                    <a:pt x="3862315" y="1351206"/>
                  </a:cubicBezTo>
                  <a:cubicBezTo>
                    <a:pt x="3796141" y="1371258"/>
                    <a:pt x="3727962" y="1248937"/>
                    <a:pt x="3669810" y="1242921"/>
                  </a:cubicBezTo>
                  <a:cubicBezTo>
                    <a:pt x="3611658" y="1236905"/>
                    <a:pt x="3553505" y="1293053"/>
                    <a:pt x="3513400" y="1315111"/>
                  </a:cubicBezTo>
                  <a:cubicBezTo>
                    <a:pt x="3473295" y="1337169"/>
                    <a:pt x="3485326" y="1373264"/>
                    <a:pt x="3429179" y="1375269"/>
                  </a:cubicBezTo>
                  <a:cubicBezTo>
                    <a:pt x="3373032" y="1377274"/>
                    <a:pt x="3230657" y="1349200"/>
                    <a:pt x="3176515" y="1327142"/>
                  </a:cubicBezTo>
                  <a:cubicBezTo>
                    <a:pt x="3122373" y="1305084"/>
                    <a:pt x="3122373" y="1303079"/>
                    <a:pt x="3104326" y="1242921"/>
                  </a:cubicBezTo>
                  <a:cubicBezTo>
                    <a:pt x="3086279" y="1182763"/>
                    <a:pt x="3088284" y="1020337"/>
                    <a:pt x="3068231" y="966195"/>
                  </a:cubicBezTo>
                  <a:cubicBezTo>
                    <a:pt x="3048178" y="912053"/>
                    <a:pt x="3020105" y="902027"/>
                    <a:pt x="2984010" y="918069"/>
                  </a:cubicBezTo>
                  <a:cubicBezTo>
                    <a:pt x="2947915" y="934111"/>
                    <a:pt x="2901795" y="994269"/>
                    <a:pt x="2851663" y="1062448"/>
                  </a:cubicBezTo>
                  <a:cubicBezTo>
                    <a:pt x="2801531" y="1130627"/>
                    <a:pt x="2747390" y="1315110"/>
                    <a:pt x="2683221" y="1327142"/>
                  </a:cubicBezTo>
                  <a:cubicBezTo>
                    <a:pt x="2619052" y="1339174"/>
                    <a:pt x="2520794" y="1176748"/>
                    <a:pt x="2466652" y="1134637"/>
                  </a:cubicBezTo>
                  <a:cubicBezTo>
                    <a:pt x="2412510" y="1092527"/>
                    <a:pt x="2372405" y="1136642"/>
                    <a:pt x="2358368" y="1074479"/>
                  </a:cubicBezTo>
                  <a:cubicBezTo>
                    <a:pt x="2344331" y="1012316"/>
                    <a:pt x="2414515" y="795748"/>
                    <a:pt x="2382431" y="761658"/>
                  </a:cubicBezTo>
                  <a:cubicBezTo>
                    <a:pt x="2350347" y="727569"/>
                    <a:pt x="2230031" y="839863"/>
                    <a:pt x="2165863" y="869942"/>
                  </a:cubicBezTo>
                  <a:cubicBezTo>
                    <a:pt x="2101695" y="900021"/>
                    <a:pt x="2059584" y="948148"/>
                    <a:pt x="1997421" y="942132"/>
                  </a:cubicBezTo>
                  <a:cubicBezTo>
                    <a:pt x="1935258" y="936116"/>
                    <a:pt x="1853042" y="930101"/>
                    <a:pt x="1792884" y="833848"/>
                  </a:cubicBezTo>
                  <a:cubicBezTo>
                    <a:pt x="1732726" y="737595"/>
                    <a:pt x="1682594" y="444827"/>
                    <a:pt x="1636473" y="364616"/>
                  </a:cubicBezTo>
                  <a:cubicBezTo>
                    <a:pt x="1590352" y="284405"/>
                    <a:pt x="1592358" y="773690"/>
                    <a:pt x="1564284" y="821816"/>
                  </a:cubicBezTo>
                  <a:cubicBezTo>
                    <a:pt x="1536210" y="869942"/>
                    <a:pt x="1474047" y="751632"/>
                    <a:pt x="1431937" y="689469"/>
                  </a:cubicBezTo>
                  <a:cubicBezTo>
                    <a:pt x="1389827" y="627306"/>
                    <a:pt x="1401858" y="438811"/>
                    <a:pt x="1311621" y="448837"/>
                  </a:cubicBezTo>
                  <a:cubicBezTo>
                    <a:pt x="1221384" y="458863"/>
                    <a:pt x="1014842" y="691474"/>
                    <a:pt x="926610" y="713532"/>
                  </a:cubicBezTo>
                  <a:cubicBezTo>
                    <a:pt x="838378" y="735590"/>
                    <a:pt x="1018853" y="470895"/>
                    <a:pt x="998800" y="388679"/>
                  </a:cubicBezTo>
                  <a:cubicBezTo>
                    <a:pt x="978747" y="306463"/>
                    <a:pt x="659910" y="595222"/>
                    <a:pt x="613789" y="605248"/>
                  </a:cubicBezTo>
                  <a:cubicBezTo>
                    <a:pt x="567668" y="615274"/>
                    <a:pt x="585715" y="494958"/>
                    <a:pt x="613789" y="448837"/>
                  </a:cubicBezTo>
                  <a:cubicBezTo>
                    <a:pt x="641863" y="402716"/>
                    <a:pt x="772205" y="386673"/>
                    <a:pt x="806294" y="352584"/>
                  </a:cubicBezTo>
                  <a:cubicBezTo>
                    <a:pt x="840383" y="318495"/>
                    <a:pt x="858431" y="290421"/>
                    <a:pt x="818326" y="244300"/>
                  </a:cubicBezTo>
                  <a:cubicBezTo>
                    <a:pt x="806294" y="152058"/>
                    <a:pt x="547616" y="89894"/>
                    <a:pt x="541600" y="51794"/>
                  </a:cubicBezTo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892414" y="22411270"/>
              <a:ext cx="1041150" cy="835208"/>
            </a:xfrm>
            <a:custGeom>
              <a:avLst/>
              <a:gdLst>
                <a:gd name="connsiteX0" fmla="*/ 664418 w 1041150"/>
                <a:gd name="connsiteY0" fmla="*/ 496856 h 835208"/>
                <a:gd name="connsiteX1" fmla="*/ 423786 w 1041150"/>
                <a:gd name="connsiteY1" fmla="*/ 328414 h 835208"/>
                <a:gd name="connsiteX2" fmla="*/ 243312 w 1041150"/>
                <a:gd name="connsiteY2" fmla="*/ 364509 h 835208"/>
                <a:gd name="connsiteX3" fmla="*/ 14712 w 1041150"/>
                <a:gd name="connsiteY3" fmla="*/ 472793 h 835208"/>
                <a:gd name="connsiteX4" fmla="*/ 62839 w 1041150"/>
                <a:gd name="connsiteY4" fmla="*/ 653267 h 835208"/>
                <a:gd name="connsiteX5" fmla="*/ 387691 w 1041150"/>
                <a:gd name="connsiteY5" fmla="*/ 593109 h 835208"/>
                <a:gd name="connsiteX6" fmla="*/ 544102 w 1041150"/>
                <a:gd name="connsiteY6" fmla="*/ 689362 h 835208"/>
                <a:gd name="connsiteX7" fmla="*/ 748639 w 1041150"/>
                <a:gd name="connsiteY7" fmla="*/ 749519 h 835208"/>
                <a:gd name="connsiteX8" fmla="*/ 880986 w 1041150"/>
                <a:gd name="connsiteY8" fmla="*/ 785614 h 835208"/>
                <a:gd name="connsiteX9" fmla="*/ 1037397 w 1041150"/>
                <a:gd name="connsiteY9" fmla="*/ 833741 h 835208"/>
                <a:gd name="connsiteX10" fmla="*/ 989270 w 1041150"/>
                <a:gd name="connsiteY10" fmla="*/ 725456 h 835208"/>
                <a:gd name="connsiteX11" fmla="*/ 953175 w 1041150"/>
                <a:gd name="connsiteY11" fmla="*/ 532951 h 835208"/>
                <a:gd name="connsiteX12" fmla="*/ 1013333 w 1041150"/>
                <a:gd name="connsiteY12" fmla="*/ 328414 h 835208"/>
                <a:gd name="connsiteX13" fmla="*/ 989270 w 1041150"/>
                <a:gd name="connsiteY13" fmla="*/ 63719 h 835208"/>
                <a:gd name="connsiteX14" fmla="*/ 953175 w 1041150"/>
                <a:gd name="connsiteY14" fmla="*/ 3562 h 835208"/>
                <a:gd name="connsiteX15" fmla="*/ 736607 w 1041150"/>
                <a:gd name="connsiteY15" fmla="*/ 135909 h 835208"/>
                <a:gd name="connsiteX16" fmla="*/ 736607 w 1041150"/>
                <a:gd name="connsiteY16" fmla="*/ 352477 h 835208"/>
                <a:gd name="connsiteX17" fmla="*/ 760670 w 1041150"/>
                <a:gd name="connsiteY17" fmla="*/ 484825 h 835208"/>
                <a:gd name="connsiteX18" fmla="*/ 664418 w 1041150"/>
                <a:gd name="connsiteY18" fmla="*/ 496856 h 83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1150" h="835208">
                  <a:moveTo>
                    <a:pt x="664418" y="496856"/>
                  </a:moveTo>
                  <a:cubicBezTo>
                    <a:pt x="608271" y="470787"/>
                    <a:pt x="493970" y="350472"/>
                    <a:pt x="423786" y="328414"/>
                  </a:cubicBezTo>
                  <a:cubicBezTo>
                    <a:pt x="353602" y="306356"/>
                    <a:pt x="311491" y="340446"/>
                    <a:pt x="243312" y="364509"/>
                  </a:cubicBezTo>
                  <a:cubicBezTo>
                    <a:pt x="175133" y="388572"/>
                    <a:pt x="44791" y="424667"/>
                    <a:pt x="14712" y="472793"/>
                  </a:cubicBezTo>
                  <a:cubicBezTo>
                    <a:pt x="-15367" y="520919"/>
                    <a:pt x="676" y="633214"/>
                    <a:pt x="62839" y="653267"/>
                  </a:cubicBezTo>
                  <a:cubicBezTo>
                    <a:pt x="125002" y="673320"/>
                    <a:pt x="307480" y="587093"/>
                    <a:pt x="387691" y="593109"/>
                  </a:cubicBezTo>
                  <a:cubicBezTo>
                    <a:pt x="467901" y="599125"/>
                    <a:pt x="483944" y="663294"/>
                    <a:pt x="544102" y="689362"/>
                  </a:cubicBezTo>
                  <a:cubicBezTo>
                    <a:pt x="604260" y="715430"/>
                    <a:pt x="692492" y="733477"/>
                    <a:pt x="748639" y="749519"/>
                  </a:cubicBezTo>
                  <a:cubicBezTo>
                    <a:pt x="804786" y="765561"/>
                    <a:pt x="832860" y="771577"/>
                    <a:pt x="880986" y="785614"/>
                  </a:cubicBezTo>
                  <a:cubicBezTo>
                    <a:pt x="929112" y="799651"/>
                    <a:pt x="1019350" y="843767"/>
                    <a:pt x="1037397" y="833741"/>
                  </a:cubicBezTo>
                  <a:cubicBezTo>
                    <a:pt x="1055444" y="823715"/>
                    <a:pt x="1003307" y="775588"/>
                    <a:pt x="989270" y="725456"/>
                  </a:cubicBezTo>
                  <a:cubicBezTo>
                    <a:pt x="975233" y="675324"/>
                    <a:pt x="949165" y="599125"/>
                    <a:pt x="953175" y="532951"/>
                  </a:cubicBezTo>
                  <a:cubicBezTo>
                    <a:pt x="957186" y="466777"/>
                    <a:pt x="1007317" y="406619"/>
                    <a:pt x="1013333" y="328414"/>
                  </a:cubicBezTo>
                  <a:cubicBezTo>
                    <a:pt x="1019349" y="250209"/>
                    <a:pt x="999296" y="117861"/>
                    <a:pt x="989270" y="63719"/>
                  </a:cubicBezTo>
                  <a:cubicBezTo>
                    <a:pt x="979244" y="9577"/>
                    <a:pt x="995285" y="-8470"/>
                    <a:pt x="953175" y="3562"/>
                  </a:cubicBezTo>
                  <a:cubicBezTo>
                    <a:pt x="911065" y="15594"/>
                    <a:pt x="772702" y="77757"/>
                    <a:pt x="736607" y="135909"/>
                  </a:cubicBezTo>
                  <a:cubicBezTo>
                    <a:pt x="700512" y="194061"/>
                    <a:pt x="732596" y="294324"/>
                    <a:pt x="736607" y="352477"/>
                  </a:cubicBezTo>
                  <a:cubicBezTo>
                    <a:pt x="740618" y="410630"/>
                    <a:pt x="770696" y="460762"/>
                    <a:pt x="760670" y="484825"/>
                  </a:cubicBezTo>
                  <a:cubicBezTo>
                    <a:pt x="750644" y="508888"/>
                    <a:pt x="720565" y="522925"/>
                    <a:pt x="664418" y="496856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043587" y="22497507"/>
              <a:ext cx="2031641" cy="1495044"/>
            </a:xfrm>
            <a:custGeom>
              <a:avLst/>
              <a:gdLst>
                <a:gd name="connsiteX0" fmla="*/ 1414234 w 2031641"/>
                <a:gd name="connsiteY0" fmla="*/ 843756 h 1495044"/>
                <a:gd name="connsiteX1" fmla="*/ 1197666 w 2031641"/>
                <a:gd name="connsiteY1" fmla="*/ 711409 h 1495044"/>
                <a:gd name="connsiteX2" fmla="*/ 1173602 w 2031641"/>
                <a:gd name="connsiteY2" fmla="*/ 603125 h 1495044"/>
                <a:gd name="connsiteX3" fmla="*/ 1305950 w 2031641"/>
                <a:gd name="connsiteY3" fmla="*/ 446714 h 1495044"/>
                <a:gd name="connsiteX4" fmla="*/ 1233760 w 2031641"/>
                <a:gd name="connsiteY4" fmla="*/ 254209 h 1495044"/>
                <a:gd name="connsiteX5" fmla="*/ 957034 w 2031641"/>
                <a:gd name="connsiteY5" fmla="*/ 422651 h 1495044"/>
                <a:gd name="connsiteX6" fmla="*/ 836718 w 2031641"/>
                <a:gd name="connsiteY6" fmla="*/ 434682 h 1495044"/>
                <a:gd name="connsiteX7" fmla="*/ 704371 w 2031641"/>
                <a:gd name="connsiteY7" fmla="*/ 290304 h 1495044"/>
                <a:gd name="connsiteX8" fmla="*/ 511866 w 2031641"/>
                <a:gd name="connsiteY8" fmla="*/ 386556 h 1495044"/>
                <a:gd name="connsiteX9" fmla="*/ 379518 w 2031641"/>
                <a:gd name="connsiteY9" fmla="*/ 302335 h 1495044"/>
                <a:gd name="connsiteX10" fmla="*/ 283266 w 2031641"/>
                <a:gd name="connsiteY10" fmla="*/ 218114 h 1495044"/>
                <a:gd name="connsiteX11" fmla="*/ 162950 w 2031641"/>
                <a:gd name="connsiteY11" fmla="*/ 278272 h 1495044"/>
                <a:gd name="connsiteX12" fmla="*/ 42634 w 2031641"/>
                <a:gd name="connsiteY12" fmla="*/ 458746 h 1495044"/>
                <a:gd name="connsiteX13" fmla="*/ 6539 w 2031641"/>
                <a:gd name="connsiteY13" fmla="*/ 687346 h 1495044"/>
                <a:gd name="connsiteX14" fmla="*/ 162950 w 2031641"/>
                <a:gd name="connsiteY14" fmla="*/ 855788 h 1495044"/>
                <a:gd name="connsiteX15" fmla="*/ 355455 w 2031641"/>
                <a:gd name="connsiteY15" fmla="*/ 711409 h 1495044"/>
                <a:gd name="connsiteX16" fmla="*/ 559992 w 2031641"/>
                <a:gd name="connsiteY16" fmla="*/ 675314 h 1495044"/>
                <a:gd name="connsiteX17" fmla="*/ 728434 w 2031641"/>
                <a:gd name="connsiteY17" fmla="*/ 831725 h 1495044"/>
                <a:gd name="connsiteX18" fmla="*/ 945002 w 2031641"/>
                <a:gd name="connsiteY18" fmla="*/ 831725 h 1495044"/>
                <a:gd name="connsiteX19" fmla="*/ 1113445 w 2031641"/>
                <a:gd name="connsiteY19" fmla="*/ 988135 h 1495044"/>
                <a:gd name="connsiteX20" fmla="*/ 1173602 w 2031641"/>
                <a:gd name="connsiteY20" fmla="*/ 1228767 h 1495044"/>
                <a:gd name="connsiteX21" fmla="*/ 1402202 w 2031641"/>
                <a:gd name="connsiteY21" fmla="*/ 1180640 h 1495044"/>
                <a:gd name="connsiteX22" fmla="*/ 1534550 w 2031641"/>
                <a:gd name="connsiteY22" fmla="*/ 1325019 h 1495044"/>
                <a:gd name="connsiteX23" fmla="*/ 1702992 w 2031641"/>
                <a:gd name="connsiteY23" fmla="*/ 1373146 h 1495044"/>
                <a:gd name="connsiteX24" fmla="*/ 1835339 w 2031641"/>
                <a:gd name="connsiteY24" fmla="*/ 1373146 h 1495044"/>
                <a:gd name="connsiteX25" fmla="*/ 1943624 w 2031641"/>
                <a:gd name="connsiteY25" fmla="*/ 1457367 h 1495044"/>
                <a:gd name="connsiteX26" fmla="*/ 1979718 w 2031641"/>
                <a:gd name="connsiteY26" fmla="*/ 1493461 h 1495044"/>
                <a:gd name="connsiteX27" fmla="*/ 1979718 w 2031641"/>
                <a:gd name="connsiteY27" fmla="*/ 1409240 h 1495044"/>
                <a:gd name="connsiteX28" fmla="*/ 1979718 w 2031641"/>
                <a:gd name="connsiteY28" fmla="*/ 1300956 h 1495044"/>
                <a:gd name="connsiteX29" fmla="*/ 1991750 w 2031641"/>
                <a:gd name="connsiteY29" fmla="*/ 1168609 h 1495044"/>
                <a:gd name="connsiteX30" fmla="*/ 1895497 w 2031641"/>
                <a:gd name="connsiteY30" fmla="*/ 1156577 h 1495044"/>
                <a:gd name="connsiteX31" fmla="*/ 1727055 w 2031641"/>
                <a:gd name="connsiteY31" fmla="*/ 1084388 h 1495044"/>
                <a:gd name="connsiteX32" fmla="*/ 1690960 w 2031641"/>
                <a:gd name="connsiteY32" fmla="*/ 988135 h 1495044"/>
                <a:gd name="connsiteX33" fmla="*/ 1907529 w 2031641"/>
                <a:gd name="connsiteY33" fmla="*/ 915946 h 1495044"/>
                <a:gd name="connsiteX34" fmla="*/ 1991750 w 2031641"/>
                <a:gd name="connsiteY34" fmla="*/ 795630 h 1495044"/>
                <a:gd name="connsiteX35" fmla="*/ 1991750 w 2031641"/>
                <a:gd name="connsiteY35" fmla="*/ 711409 h 1495044"/>
                <a:gd name="connsiteX36" fmla="*/ 2003781 w 2031641"/>
                <a:gd name="connsiteY36" fmla="*/ 567030 h 1495044"/>
                <a:gd name="connsiteX37" fmla="*/ 2027845 w 2031641"/>
                <a:gd name="connsiteY37" fmla="*/ 266240 h 1495044"/>
                <a:gd name="connsiteX38" fmla="*/ 2027845 w 2031641"/>
                <a:gd name="connsiteY38" fmla="*/ 109830 h 1495044"/>
                <a:gd name="connsiteX39" fmla="*/ 1991750 w 2031641"/>
                <a:gd name="connsiteY39" fmla="*/ 13577 h 1495044"/>
                <a:gd name="connsiteX40" fmla="*/ 1943624 w 2031641"/>
                <a:gd name="connsiteY40" fmla="*/ 13577 h 1495044"/>
                <a:gd name="connsiteX41" fmla="*/ 1907529 w 2031641"/>
                <a:gd name="connsiteY41" fmla="*/ 133893 h 1495044"/>
                <a:gd name="connsiteX42" fmla="*/ 1907529 w 2031641"/>
                <a:gd name="connsiteY42" fmla="*/ 314367 h 1495044"/>
                <a:gd name="connsiteX43" fmla="*/ 1871434 w 2031641"/>
                <a:gd name="connsiteY43" fmla="*/ 518904 h 1495044"/>
                <a:gd name="connsiteX44" fmla="*/ 1751118 w 2031641"/>
                <a:gd name="connsiteY44" fmla="*/ 554998 h 1495044"/>
                <a:gd name="connsiteX45" fmla="*/ 1642834 w 2031641"/>
                <a:gd name="connsiteY45" fmla="*/ 639219 h 1495044"/>
                <a:gd name="connsiteX46" fmla="*/ 1630802 w 2031641"/>
                <a:gd name="connsiteY46" fmla="*/ 783598 h 1495044"/>
                <a:gd name="connsiteX47" fmla="*/ 1546581 w 2031641"/>
                <a:gd name="connsiteY47" fmla="*/ 807661 h 1495044"/>
                <a:gd name="connsiteX48" fmla="*/ 1414234 w 2031641"/>
                <a:gd name="connsiteY48" fmla="*/ 843756 h 149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031641" h="1495044">
                  <a:moveTo>
                    <a:pt x="1414234" y="843756"/>
                  </a:moveTo>
                  <a:cubicBezTo>
                    <a:pt x="1356082" y="827714"/>
                    <a:pt x="1237771" y="751514"/>
                    <a:pt x="1197666" y="711409"/>
                  </a:cubicBezTo>
                  <a:cubicBezTo>
                    <a:pt x="1157561" y="671304"/>
                    <a:pt x="1155555" y="647241"/>
                    <a:pt x="1173602" y="603125"/>
                  </a:cubicBezTo>
                  <a:cubicBezTo>
                    <a:pt x="1191649" y="559009"/>
                    <a:pt x="1295924" y="504867"/>
                    <a:pt x="1305950" y="446714"/>
                  </a:cubicBezTo>
                  <a:cubicBezTo>
                    <a:pt x="1315976" y="388561"/>
                    <a:pt x="1291913" y="258220"/>
                    <a:pt x="1233760" y="254209"/>
                  </a:cubicBezTo>
                  <a:cubicBezTo>
                    <a:pt x="1175607" y="250198"/>
                    <a:pt x="1023208" y="392572"/>
                    <a:pt x="957034" y="422651"/>
                  </a:cubicBezTo>
                  <a:cubicBezTo>
                    <a:pt x="890860" y="452730"/>
                    <a:pt x="878828" y="456740"/>
                    <a:pt x="836718" y="434682"/>
                  </a:cubicBezTo>
                  <a:cubicBezTo>
                    <a:pt x="794607" y="412624"/>
                    <a:pt x="758513" y="298325"/>
                    <a:pt x="704371" y="290304"/>
                  </a:cubicBezTo>
                  <a:cubicBezTo>
                    <a:pt x="650229" y="282283"/>
                    <a:pt x="566008" y="384551"/>
                    <a:pt x="511866" y="386556"/>
                  </a:cubicBezTo>
                  <a:cubicBezTo>
                    <a:pt x="457724" y="388561"/>
                    <a:pt x="417618" y="330409"/>
                    <a:pt x="379518" y="302335"/>
                  </a:cubicBezTo>
                  <a:cubicBezTo>
                    <a:pt x="341418" y="274261"/>
                    <a:pt x="319361" y="222124"/>
                    <a:pt x="283266" y="218114"/>
                  </a:cubicBezTo>
                  <a:cubicBezTo>
                    <a:pt x="247171" y="214104"/>
                    <a:pt x="203055" y="238167"/>
                    <a:pt x="162950" y="278272"/>
                  </a:cubicBezTo>
                  <a:cubicBezTo>
                    <a:pt x="122845" y="318377"/>
                    <a:pt x="68702" y="390567"/>
                    <a:pt x="42634" y="458746"/>
                  </a:cubicBezTo>
                  <a:cubicBezTo>
                    <a:pt x="16566" y="526925"/>
                    <a:pt x="-13514" y="621172"/>
                    <a:pt x="6539" y="687346"/>
                  </a:cubicBezTo>
                  <a:cubicBezTo>
                    <a:pt x="26592" y="753520"/>
                    <a:pt x="104797" y="851777"/>
                    <a:pt x="162950" y="855788"/>
                  </a:cubicBezTo>
                  <a:cubicBezTo>
                    <a:pt x="221103" y="859799"/>
                    <a:pt x="289281" y="741488"/>
                    <a:pt x="355455" y="711409"/>
                  </a:cubicBezTo>
                  <a:cubicBezTo>
                    <a:pt x="421629" y="681330"/>
                    <a:pt x="497829" y="655261"/>
                    <a:pt x="559992" y="675314"/>
                  </a:cubicBezTo>
                  <a:cubicBezTo>
                    <a:pt x="622155" y="695367"/>
                    <a:pt x="664266" y="805657"/>
                    <a:pt x="728434" y="831725"/>
                  </a:cubicBezTo>
                  <a:cubicBezTo>
                    <a:pt x="792602" y="857793"/>
                    <a:pt x="880833" y="805657"/>
                    <a:pt x="945002" y="831725"/>
                  </a:cubicBezTo>
                  <a:cubicBezTo>
                    <a:pt x="1009171" y="857793"/>
                    <a:pt x="1075345" y="921961"/>
                    <a:pt x="1113445" y="988135"/>
                  </a:cubicBezTo>
                  <a:cubicBezTo>
                    <a:pt x="1151545" y="1054309"/>
                    <a:pt x="1125476" y="1196683"/>
                    <a:pt x="1173602" y="1228767"/>
                  </a:cubicBezTo>
                  <a:cubicBezTo>
                    <a:pt x="1221728" y="1260851"/>
                    <a:pt x="1342044" y="1164598"/>
                    <a:pt x="1402202" y="1180640"/>
                  </a:cubicBezTo>
                  <a:cubicBezTo>
                    <a:pt x="1462360" y="1196682"/>
                    <a:pt x="1484418" y="1292935"/>
                    <a:pt x="1534550" y="1325019"/>
                  </a:cubicBezTo>
                  <a:cubicBezTo>
                    <a:pt x="1584682" y="1357103"/>
                    <a:pt x="1652861" y="1365125"/>
                    <a:pt x="1702992" y="1373146"/>
                  </a:cubicBezTo>
                  <a:cubicBezTo>
                    <a:pt x="1753123" y="1381167"/>
                    <a:pt x="1795234" y="1359109"/>
                    <a:pt x="1835339" y="1373146"/>
                  </a:cubicBezTo>
                  <a:cubicBezTo>
                    <a:pt x="1875444" y="1387183"/>
                    <a:pt x="1919561" y="1437315"/>
                    <a:pt x="1943624" y="1457367"/>
                  </a:cubicBezTo>
                  <a:cubicBezTo>
                    <a:pt x="1967687" y="1477419"/>
                    <a:pt x="1973702" y="1501482"/>
                    <a:pt x="1979718" y="1493461"/>
                  </a:cubicBezTo>
                  <a:cubicBezTo>
                    <a:pt x="1985734" y="1485440"/>
                    <a:pt x="1979718" y="1409240"/>
                    <a:pt x="1979718" y="1409240"/>
                  </a:cubicBezTo>
                  <a:cubicBezTo>
                    <a:pt x="1979718" y="1377156"/>
                    <a:pt x="1977713" y="1341061"/>
                    <a:pt x="1979718" y="1300956"/>
                  </a:cubicBezTo>
                  <a:cubicBezTo>
                    <a:pt x="1981723" y="1260851"/>
                    <a:pt x="2005787" y="1192672"/>
                    <a:pt x="1991750" y="1168609"/>
                  </a:cubicBezTo>
                  <a:cubicBezTo>
                    <a:pt x="1977713" y="1144546"/>
                    <a:pt x="1939613" y="1170614"/>
                    <a:pt x="1895497" y="1156577"/>
                  </a:cubicBezTo>
                  <a:cubicBezTo>
                    <a:pt x="1851381" y="1142540"/>
                    <a:pt x="1761145" y="1112462"/>
                    <a:pt x="1727055" y="1084388"/>
                  </a:cubicBezTo>
                  <a:cubicBezTo>
                    <a:pt x="1692966" y="1056314"/>
                    <a:pt x="1660881" y="1016209"/>
                    <a:pt x="1690960" y="988135"/>
                  </a:cubicBezTo>
                  <a:cubicBezTo>
                    <a:pt x="1721039" y="960061"/>
                    <a:pt x="1857397" y="948030"/>
                    <a:pt x="1907529" y="915946"/>
                  </a:cubicBezTo>
                  <a:cubicBezTo>
                    <a:pt x="1957661" y="883862"/>
                    <a:pt x="1977713" y="829719"/>
                    <a:pt x="1991750" y="795630"/>
                  </a:cubicBezTo>
                  <a:cubicBezTo>
                    <a:pt x="2005787" y="761541"/>
                    <a:pt x="1989745" y="749509"/>
                    <a:pt x="1991750" y="711409"/>
                  </a:cubicBezTo>
                  <a:cubicBezTo>
                    <a:pt x="1993755" y="673309"/>
                    <a:pt x="1997765" y="641225"/>
                    <a:pt x="2003781" y="567030"/>
                  </a:cubicBezTo>
                  <a:cubicBezTo>
                    <a:pt x="2009797" y="492835"/>
                    <a:pt x="2023834" y="342440"/>
                    <a:pt x="2027845" y="266240"/>
                  </a:cubicBezTo>
                  <a:cubicBezTo>
                    <a:pt x="2031856" y="190040"/>
                    <a:pt x="2033861" y="151940"/>
                    <a:pt x="2027845" y="109830"/>
                  </a:cubicBezTo>
                  <a:cubicBezTo>
                    <a:pt x="2021829" y="67719"/>
                    <a:pt x="2005787" y="29619"/>
                    <a:pt x="1991750" y="13577"/>
                  </a:cubicBezTo>
                  <a:cubicBezTo>
                    <a:pt x="1977713" y="-2465"/>
                    <a:pt x="1957661" y="-6476"/>
                    <a:pt x="1943624" y="13577"/>
                  </a:cubicBezTo>
                  <a:cubicBezTo>
                    <a:pt x="1929587" y="33630"/>
                    <a:pt x="1913545" y="83761"/>
                    <a:pt x="1907529" y="133893"/>
                  </a:cubicBezTo>
                  <a:cubicBezTo>
                    <a:pt x="1901513" y="184025"/>
                    <a:pt x="1913545" y="250199"/>
                    <a:pt x="1907529" y="314367"/>
                  </a:cubicBezTo>
                  <a:cubicBezTo>
                    <a:pt x="1901513" y="378535"/>
                    <a:pt x="1897503" y="478799"/>
                    <a:pt x="1871434" y="518904"/>
                  </a:cubicBezTo>
                  <a:cubicBezTo>
                    <a:pt x="1845365" y="559009"/>
                    <a:pt x="1789218" y="534946"/>
                    <a:pt x="1751118" y="554998"/>
                  </a:cubicBezTo>
                  <a:cubicBezTo>
                    <a:pt x="1713018" y="575050"/>
                    <a:pt x="1662887" y="601119"/>
                    <a:pt x="1642834" y="639219"/>
                  </a:cubicBezTo>
                  <a:cubicBezTo>
                    <a:pt x="1622781" y="677319"/>
                    <a:pt x="1646844" y="755524"/>
                    <a:pt x="1630802" y="783598"/>
                  </a:cubicBezTo>
                  <a:cubicBezTo>
                    <a:pt x="1614760" y="811672"/>
                    <a:pt x="1582676" y="795629"/>
                    <a:pt x="1546581" y="807661"/>
                  </a:cubicBezTo>
                  <a:cubicBezTo>
                    <a:pt x="1510486" y="819693"/>
                    <a:pt x="1472386" y="859798"/>
                    <a:pt x="1414234" y="843756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38800" y="18116550"/>
              <a:ext cx="2171700" cy="478366"/>
            </a:xfrm>
            <a:custGeom>
              <a:avLst/>
              <a:gdLst>
                <a:gd name="connsiteX0" fmla="*/ 0 w 2171700"/>
                <a:gd name="connsiteY0" fmla="*/ 0 h 478366"/>
                <a:gd name="connsiteX1" fmla="*/ 228600 w 2171700"/>
                <a:gd name="connsiteY1" fmla="*/ 171450 h 478366"/>
                <a:gd name="connsiteX2" fmla="*/ 742950 w 2171700"/>
                <a:gd name="connsiteY2" fmla="*/ 228600 h 478366"/>
                <a:gd name="connsiteX3" fmla="*/ 1219200 w 2171700"/>
                <a:gd name="connsiteY3" fmla="*/ 171450 h 478366"/>
                <a:gd name="connsiteX4" fmla="*/ 1504950 w 2171700"/>
                <a:gd name="connsiteY4" fmla="*/ 266700 h 478366"/>
                <a:gd name="connsiteX5" fmla="*/ 1828800 w 2171700"/>
                <a:gd name="connsiteY5" fmla="*/ 323850 h 478366"/>
                <a:gd name="connsiteX6" fmla="*/ 1981200 w 2171700"/>
                <a:gd name="connsiteY6" fmla="*/ 457200 h 478366"/>
                <a:gd name="connsiteX7" fmla="*/ 2171700 w 2171700"/>
                <a:gd name="connsiteY7" fmla="*/ 476250 h 47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71700" h="478366">
                  <a:moveTo>
                    <a:pt x="0" y="0"/>
                  </a:moveTo>
                  <a:cubicBezTo>
                    <a:pt x="52387" y="66675"/>
                    <a:pt x="104775" y="133350"/>
                    <a:pt x="228600" y="171450"/>
                  </a:cubicBezTo>
                  <a:cubicBezTo>
                    <a:pt x="352425" y="209550"/>
                    <a:pt x="577850" y="228600"/>
                    <a:pt x="742950" y="228600"/>
                  </a:cubicBezTo>
                  <a:cubicBezTo>
                    <a:pt x="908050" y="228600"/>
                    <a:pt x="1092200" y="165100"/>
                    <a:pt x="1219200" y="171450"/>
                  </a:cubicBezTo>
                  <a:cubicBezTo>
                    <a:pt x="1346200" y="177800"/>
                    <a:pt x="1403350" y="241300"/>
                    <a:pt x="1504950" y="266700"/>
                  </a:cubicBezTo>
                  <a:cubicBezTo>
                    <a:pt x="1606550" y="292100"/>
                    <a:pt x="1749425" y="292100"/>
                    <a:pt x="1828800" y="323850"/>
                  </a:cubicBezTo>
                  <a:cubicBezTo>
                    <a:pt x="1908175" y="355600"/>
                    <a:pt x="1924050" y="431800"/>
                    <a:pt x="1981200" y="457200"/>
                  </a:cubicBezTo>
                  <a:cubicBezTo>
                    <a:pt x="2038350" y="482600"/>
                    <a:pt x="2105025" y="479425"/>
                    <a:pt x="2171700" y="476250"/>
                  </a:cubicBezTo>
                </a:path>
              </a:pathLst>
            </a:cu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820025" y="17738373"/>
              <a:ext cx="4714875" cy="3750027"/>
            </a:xfrm>
            <a:custGeom>
              <a:avLst/>
              <a:gdLst>
                <a:gd name="connsiteX0" fmla="*/ 0 w 4714875"/>
                <a:gd name="connsiteY0" fmla="*/ 863952 h 3750027"/>
                <a:gd name="connsiteX1" fmla="*/ 219075 w 4714875"/>
                <a:gd name="connsiteY1" fmla="*/ 892527 h 3750027"/>
                <a:gd name="connsiteX2" fmla="*/ 457200 w 4714875"/>
                <a:gd name="connsiteY2" fmla="*/ 806802 h 3750027"/>
                <a:gd name="connsiteX3" fmla="*/ 676275 w 4714875"/>
                <a:gd name="connsiteY3" fmla="*/ 644877 h 3750027"/>
                <a:gd name="connsiteX4" fmla="*/ 857250 w 4714875"/>
                <a:gd name="connsiteY4" fmla="*/ 502002 h 3750027"/>
                <a:gd name="connsiteX5" fmla="*/ 933450 w 4714875"/>
                <a:gd name="connsiteY5" fmla="*/ 521052 h 3750027"/>
                <a:gd name="connsiteX6" fmla="*/ 1085850 w 4714875"/>
                <a:gd name="connsiteY6" fmla="*/ 425802 h 3750027"/>
                <a:gd name="connsiteX7" fmla="*/ 1257300 w 4714875"/>
                <a:gd name="connsiteY7" fmla="*/ 282927 h 3750027"/>
                <a:gd name="connsiteX8" fmla="*/ 1419225 w 4714875"/>
                <a:gd name="connsiteY8" fmla="*/ 254352 h 3750027"/>
                <a:gd name="connsiteX9" fmla="*/ 1571625 w 4714875"/>
                <a:gd name="connsiteY9" fmla="*/ 206727 h 3750027"/>
                <a:gd name="connsiteX10" fmla="*/ 1771650 w 4714875"/>
                <a:gd name="connsiteY10" fmla="*/ 216252 h 3750027"/>
                <a:gd name="connsiteX11" fmla="*/ 1952625 w 4714875"/>
                <a:gd name="connsiteY11" fmla="*/ 92427 h 3750027"/>
                <a:gd name="connsiteX12" fmla="*/ 2105025 w 4714875"/>
                <a:gd name="connsiteY12" fmla="*/ 101952 h 3750027"/>
                <a:gd name="connsiteX13" fmla="*/ 2219325 w 4714875"/>
                <a:gd name="connsiteY13" fmla="*/ 6702 h 3750027"/>
                <a:gd name="connsiteX14" fmla="*/ 2505075 w 4714875"/>
                <a:gd name="connsiteY14" fmla="*/ 16227 h 3750027"/>
                <a:gd name="connsiteX15" fmla="*/ 2676525 w 4714875"/>
                <a:gd name="connsiteY15" fmla="*/ 82902 h 3750027"/>
                <a:gd name="connsiteX16" fmla="*/ 2781300 w 4714875"/>
                <a:gd name="connsiteY16" fmla="*/ 168627 h 3750027"/>
                <a:gd name="connsiteX17" fmla="*/ 2771775 w 4714875"/>
                <a:gd name="connsiteY17" fmla="*/ 311502 h 3750027"/>
                <a:gd name="connsiteX18" fmla="*/ 2838450 w 4714875"/>
                <a:gd name="connsiteY18" fmla="*/ 416277 h 3750027"/>
                <a:gd name="connsiteX19" fmla="*/ 2838450 w 4714875"/>
                <a:gd name="connsiteY19" fmla="*/ 540102 h 3750027"/>
                <a:gd name="connsiteX20" fmla="*/ 2905125 w 4714875"/>
                <a:gd name="connsiteY20" fmla="*/ 644877 h 3750027"/>
                <a:gd name="connsiteX21" fmla="*/ 2933700 w 4714875"/>
                <a:gd name="connsiteY21" fmla="*/ 787752 h 3750027"/>
                <a:gd name="connsiteX22" fmla="*/ 3000375 w 4714875"/>
                <a:gd name="connsiteY22" fmla="*/ 883002 h 3750027"/>
                <a:gd name="connsiteX23" fmla="*/ 3190875 w 4714875"/>
                <a:gd name="connsiteY23" fmla="*/ 987777 h 3750027"/>
                <a:gd name="connsiteX24" fmla="*/ 3190875 w 4714875"/>
                <a:gd name="connsiteY24" fmla="*/ 1083027 h 3750027"/>
                <a:gd name="connsiteX25" fmla="*/ 3495675 w 4714875"/>
                <a:gd name="connsiteY25" fmla="*/ 997302 h 3750027"/>
                <a:gd name="connsiteX26" fmla="*/ 3781425 w 4714875"/>
                <a:gd name="connsiteY26" fmla="*/ 1149702 h 3750027"/>
                <a:gd name="connsiteX27" fmla="*/ 3914775 w 4714875"/>
                <a:gd name="connsiteY27" fmla="*/ 1406877 h 3750027"/>
                <a:gd name="connsiteX28" fmla="*/ 4076700 w 4714875"/>
                <a:gd name="connsiteY28" fmla="*/ 1549752 h 3750027"/>
                <a:gd name="connsiteX29" fmla="*/ 4029075 w 4714875"/>
                <a:gd name="connsiteY29" fmla="*/ 1740252 h 3750027"/>
                <a:gd name="connsiteX30" fmla="*/ 4143375 w 4714875"/>
                <a:gd name="connsiteY30" fmla="*/ 1835502 h 3750027"/>
                <a:gd name="connsiteX31" fmla="*/ 4171950 w 4714875"/>
                <a:gd name="connsiteY31" fmla="*/ 1987902 h 3750027"/>
                <a:gd name="connsiteX32" fmla="*/ 4305300 w 4714875"/>
                <a:gd name="connsiteY32" fmla="*/ 2073627 h 3750027"/>
                <a:gd name="connsiteX33" fmla="*/ 4286250 w 4714875"/>
                <a:gd name="connsiteY33" fmla="*/ 2273652 h 3750027"/>
                <a:gd name="connsiteX34" fmla="*/ 4162425 w 4714875"/>
                <a:gd name="connsiteY34" fmla="*/ 2426052 h 3750027"/>
                <a:gd name="connsiteX35" fmla="*/ 4181475 w 4714875"/>
                <a:gd name="connsiteY35" fmla="*/ 2559402 h 3750027"/>
                <a:gd name="connsiteX36" fmla="*/ 4143375 w 4714875"/>
                <a:gd name="connsiteY36" fmla="*/ 2664177 h 3750027"/>
                <a:gd name="connsiteX37" fmla="*/ 4162425 w 4714875"/>
                <a:gd name="connsiteY37" fmla="*/ 2797527 h 3750027"/>
                <a:gd name="connsiteX38" fmla="*/ 4181475 w 4714875"/>
                <a:gd name="connsiteY38" fmla="*/ 2921352 h 3750027"/>
                <a:gd name="connsiteX39" fmla="*/ 4181475 w 4714875"/>
                <a:gd name="connsiteY39" fmla="*/ 3035652 h 3750027"/>
                <a:gd name="connsiteX40" fmla="*/ 4267200 w 4714875"/>
                <a:gd name="connsiteY40" fmla="*/ 3216627 h 3750027"/>
                <a:gd name="connsiteX41" fmla="*/ 4276725 w 4714875"/>
                <a:gd name="connsiteY41" fmla="*/ 3311877 h 3750027"/>
                <a:gd name="connsiteX42" fmla="*/ 4410075 w 4714875"/>
                <a:gd name="connsiteY42" fmla="*/ 3473802 h 3750027"/>
                <a:gd name="connsiteX43" fmla="*/ 4562475 w 4714875"/>
                <a:gd name="connsiteY43" fmla="*/ 3616677 h 3750027"/>
                <a:gd name="connsiteX44" fmla="*/ 4714875 w 4714875"/>
                <a:gd name="connsiteY44" fmla="*/ 3750027 h 375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14875" h="3750027">
                  <a:moveTo>
                    <a:pt x="0" y="863952"/>
                  </a:moveTo>
                  <a:cubicBezTo>
                    <a:pt x="71437" y="883002"/>
                    <a:pt x="142875" y="902052"/>
                    <a:pt x="219075" y="892527"/>
                  </a:cubicBezTo>
                  <a:cubicBezTo>
                    <a:pt x="295275" y="883002"/>
                    <a:pt x="381000" y="848077"/>
                    <a:pt x="457200" y="806802"/>
                  </a:cubicBezTo>
                  <a:cubicBezTo>
                    <a:pt x="533400" y="765527"/>
                    <a:pt x="609600" y="695677"/>
                    <a:pt x="676275" y="644877"/>
                  </a:cubicBezTo>
                  <a:cubicBezTo>
                    <a:pt x="742950" y="594077"/>
                    <a:pt x="814388" y="522639"/>
                    <a:pt x="857250" y="502002"/>
                  </a:cubicBezTo>
                  <a:cubicBezTo>
                    <a:pt x="900112" y="481365"/>
                    <a:pt x="895350" y="533752"/>
                    <a:pt x="933450" y="521052"/>
                  </a:cubicBezTo>
                  <a:cubicBezTo>
                    <a:pt x="971550" y="508352"/>
                    <a:pt x="1031875" y="465489"/>
                    <a:pt x="1085850" y="425802"/>
                  </a:cubicBezTo>
                  <a:cubicBezTo>
                    <a:pt x="1139825" y="386114"/>
                    <a:pt x="1201738" y="311502"/>
                    <a:pt x="1257300" y="282927"/>
                  </a:cubicBezTo>
                  <a:cubicBezTo>
                    <a:pt x="1312863" y="254352"/>
                    <a:pt x="1366838" y="267052"/>
                    <a:pt x="1419225" y="254352"/>
                  </a:cubicBezTo>
                  <a:cubicBezTo>
                    <a:pt x="1471613" y="241652"/>
                    <a:pt x="1512888" y="213077"/>
                    <a:pt x="1571625" y="206727"/>
                  </a:cubicBezTo>
                  <a:cubicBezTo>
                    <a:pt x="1630362" y="200377"/>
                    <a:pt x="1708150" y="235302"/>
                    <a:pt x="1771650" y="216252"/>
                  </a:cubicBezTo>
                  <a:cubicBezTo>
                    <a:pt x="1835150" y="197202"/>
                    <a:pt x="1897063" y="111477"/>
                    <a:pt x="1952625" y="92427"/>
                  </a:cubicBezTo>
                  <a:cubicBezTo>
                    <a:pt x="2008188" y="73377"/>
                    <a:pt x="2060575" y="116239"/>
                    <a:pt x="2105025" y="101952"/>
                  </a:cubicBezTo>
                  <a:cubicBezTo>
                    <a:pt x="2149475" y="87665"/>
                    <a:pt x="2152650" y="20989"/>
                    <a:pt x="2219325" y="6702"/>
                  </a:cubicBezTo>
                  <a:cubicBezTo>
                    <a:pt x="2286000" y="-7585"/>
                    <a:pt x="2428875" y="3527"/>
                    <a:pt x="2505075" y="16227"/>
                  </a:cubicBezTo>
                  <a:cubicBezTo>
                    <a:pt x="2581275" y="28927"/>
                    <a:pt x="2630488" y="57502"/>
                    <a:pt x="2676525" y="82902"/>
                  </a:cubicBezTo>
                  <a:cubicBezTo>
                    <a:pt x="2722562" y="108302"/>
                    <a:pt x="2765425" y="130527"/>
                    <a:pt x="2781300" y="168627"/>
                  </a:cubicBezTo>
                  <a:cubicBezTo>
                    <a:pt x="2797175" y="206727"/>
                    <a:pt x="2762250" y="270227"/>
                    <a:pt x="2771775" y="311502"/>
                  </a:cubicBezTo>
                  <a:cubicBezTo>
                    <a:pt x="2781300" y="352777"/>
                    <a:pt x="2827338" y="378177"/>
                    <a:pt x="2838450" y="416277"/>
                  </a:cubicBezTo>
                  <a:cubicBezTo>
                    <a:pt x="2849562" y="454377"/>
                    <a:pt x="2827338" y="502002"/>
                    <a:pt x="2838450" y="540102"/>
                  </a:cubicBezTo>
                  <a:cubicBezTo>
                    <a:pt x="2849562" y="578202"/>
                    <a:pt x="2889250" y="603602"/>
                    <a:pt x="2905125" y="644877"/>
                  </a:cubicBezTo>
                  <a:cubicBezTo>
                    <a:pt x="2921000" y="686152"/>
                    <a:pt x="2917825" y="748065"/>
                    <a:pt x="2933700" y="787752"/>
                  </a:cubicBezTo>
                  <a:cubicBezTo>
                    <a:pt x="2949575" y="827439"/>
                    <a:pt x="2957513" y="849665"/>
                    <a:pt x="3000375" y="883002"/>
                  </a:cubicBezTo>
                  <a:cubicBezTo>
                    <a:pt x="3043237" y="916339"/>
                    <a:pt x="3159125" y="954440"/>
                    <a:pt x="3190875" y="987777"/>
                  </a:cubicBezTo>
                  <a:cubicBezTo>
                    <a:pt x="3222625" y="1021114"/>
                    <a:pt x="3140075" y="1081440"/>
                    <a:pt x="3190875" y="1083027"/>
                  </a:cubicBezTo>
                  <a:cubicBezTo>
                    <a:pt x="3241675" y="1084615"/>
                    <a:pt x="3397250" y="986190"/>
                    <a:pt x="3495675" y="997302"/>
                  </a:cubicBezTo>
                  <a:cubicBezTo>
                    <a:pt x="3594100" y="1008415"/>
                    <a:pt x="3711575" y="1081440"/>
                    <a:pt x="3781425" y="1149702"/>
                  </a:cubicBezTo>
                  <a:cubicBezTo>
                    <a:pt x="3851275" y="1217964"/>
                    <a:pt x="3865563" y="1340202"/>
                    <a:pt x="3914775" y="1406877"/>
                  </a:cubicBezTo>
                  <a:cubicBezTo>
                    <a:pt x="3963988" y="1473552"/>
                    <a:pt x="4057650" y="1494190"/>
                    <a:pt x="4076700" y="1549752"/>
                  </a:cubicBezTo>
                  <a:cubicBezTo>
                    <a:pt x="4095750" y="1605315"/>
                    <a:pt x="4017963" y="1692627"/>
                    <a:pt x="4029075" y="1740252"/>
                  </a:cubicBezTo>
                  <a:cubicBezTo>
                    <a:pt x="4040187" y="1787877"/>
                    <a:pt x="4119563" y="1794227"/>
                    <a:pt x="4143375" y="1835502"/>
                  </a:cubicBezTo>
                  <a:cubicBezTo>
                    <a:pt x="4167187" y="1876777"/>
                    <a:pt x="4144963" y="1948215"/>
                    <a:pt x="4171950" y="1987902"/>
                  </a:cubicBezTo>
                  <a:cubicBezTo>
                    <a:pt x="4198938" y="2027590"/>
                    <a:pt x="4286250" y="2026002"/>
                    <a:pt x="4305300" y="2073627"/>
                  </a:cubicBezTo>
                  <a:cubicBezTo>
                    <a:pt x="4324350" y="2121252"/>
                    <a:pt x="4310062" y="2214915"/>
                    <a:pt x="4286250" y="2273652"/>
                  </a:cubicBezTo>
                  <a:cubicBezTo>
                    <a:pt x="4262438" y="2332389"/>
                    <a:pt x="4179888" y="2378427"/>
                    <a:pt x="4162425" y="2426052"/>
                  </a:cubicBezTo>
                  <a:cubicBezTo>
                    <a:pt x="4144963" y="2473677"/>
                    <a:pt x="4184650" y="2519715"/>
                    <a:pt x="4181475" y="2559402"/>
                  </a:cubicBezTo>
                  <a:cubicBezTo>
                    <a:pt x="4178300" y="2599089"/>
                    <a:pt x="4146550" y="2624490"/>
                    <a:pt x="4143375" y="2664177"/>
                  </a:cubicBezTo>
                  <a:cubicBezTo>
                    <a:pt x="4140200" y="2703864"/>
                    <a:pt x="4156075" y="2754665"/>
                    <a:pt x="4162425" y="2797527"/>
                  </a:cubicBezTo>
                  <a:cubicBezTo>
                    <a:pt x="4168775" y="2840389"/>
                    <a:pt x="4178300" y="2881665"/>
                    <a:pt x="4181475" y="2921352"/>
                  </a:cubicBezTo>
                  <a:cubicBezTo>
                    <a:pt x="4184650" y="2961039"/>
                    <a:pt x="4167188" y="2986440"/>
                    <a:pt x="4181475" y="3035652"/>
                  </a:cubicBezTo>
                  <a:cubicBezTo>
                    <a:pt x="4195763" y="3084865"/>
                    <a:pt x="4251325" y="3170590"/>
                    <a:pt x="4267200" y="3216627"/>
                  </a:cubicBezTo>
                  <a:cubicBezTo>
                    <a:pt x="4283075" y="3262665"/>
                    <a:pt x="4252913" y="3269015"/>
                    <a:pt x="4276725" y="3311877"/>
                  </a:cubicBezTo>
                  <a:cubicBezTo>
                    <a:pt x="4300538" y="3354740"/>
                    <a:pt x="4362450" y="3423002"/>
                    <a:pt x="4410075" y="3473802"/>
                  </a:cubicBezTo>
                  <a:cubicBezTo>
                    <a:pt x="4457700" y="3524602"/>
                    <a:pt x="4511675" y="3570640"/>
                    <a:pt x="4562475" y="3616677"/>
                  </a:cubicBezTo>
                  <a:cubicBezTo>
                    <a:pt x="4613275" y="3662715"/>
                    <a:pt x="4664075" y="3706371"/>
                    <a:pt x="4714875" y="3750027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028012" y="20716562"/>
              <a:ext cx="3002813" cy="2305363"/>
            </a:xfrm>
            <a:custGeom>
              <a:avLst/>
              <a:gdLst>
                <a:gd name="connsiteX0" fmla="*/ 3002813 w 3002813"/>
                <a:gd name="connsiteY0" fmla="*/ 333688 h 2305363"/>
                <a:gd name="connsiteX1" fmla="*/ 2678963 w 3002813"/>
                <a:gd name="connsiteY1" fmla="*/ 409888 h 2305363"/>
                <a:gd name="connsiteX2" fmla="*/ 2421788 w 3002813"/>
                <a:gd name="connsiteY2" fmla="*/ 295588 h 2305363"/>
                <a:gd name="connsiteX3" fmla="*/ 2221763 w 3002813"/>
                <a:gd name="connsiteY3" fmla="*/ 209863 h 2305363"/>
                <a:gd name="connsiteX4" fmla="*/ 1945538 w 3002813"/>
                <a:gd name="connsiteY4" fmla="*/ 200338 h 2305363"/>
                <a:gd name="connsiteX5" fmla="*/ 1726463 w 3002813"/>
                <a:gd name="connsiteY5" fmla="*/ 114613 h 2305363"/>
                <a:gd name="connsiteX6" fmla="*/ 1631213 w 3002813"/>
                <a:gd name="connsiteY6" fmla="*/ 124138 h 2305363"/>
                <a:gd name="connsiteX7" fmla="*/ 1421663 w 3002813"/>
                <a:gd name="connsiteY7" fmla="*/ 28888 h 2305363"/>
                <a:gd name="connsiteX8" fmla="*/ 1240688 w 3002813"/>
                <a:gd name="connsiteY8" fmla="*/ 28888 h 2305363"/>
                <a:gd name="connsiteX9" fmla="*/ 1088288 w 3002813"/>
                <a:gd name="connsiteY9" fmla="*/ 95563 h 2305363"/>
                <a:gd name="connsiteX10" fmla="*/ 793013 w 3002813"/>
                <a:gd name="connsiteY10" fmla="*/ 313 h 2305363"/>
                <a:gd name="connsiteX11" fmla="*/ 631088 w 3002813"/>
                <a:gd name="connsiteY11" fmla="*/ 66988 h 2305363"/>
                <a:gd name="connsiteX12" fmla="*/ 478688 w 3002813"/>
                <a:gd name="connsiteY12" fmla="*/ 124138 h 2305363"/>
                <a:gd name="connsiteX13" fmla="*/ 145313 w 3002813"/>
                <a:gd name="connsiteY13" fmla="*/ 28888 h 2305363"/>
                <a:gd name="connsiteX14" fmla="*/ 21488 w 3002813"/>
                <a:gd name="connsiteY14" fmla="*/ 181288 h 2305363"/>
                <a:gd name="connsiteX15" fmla="*/ 11963 w 3002813"/>
                <a:gd name="connsiteY15" fmla="*/ 428938 h 2305363"/>
                <a:gd name="connsiteX16" fmla="*/ 145313 w 3002813"/>
                <a:gd name="connsiteY16" fmla="*/ 657538 h 2305363"/>
                <a:gd name="connsiteX17" fmla="*/ 335813 w 3002813"/>
                <a:gd name="connsiteY17" fmla="*/ 790888 h 2305363"/>
                <a:gd name="connsiteX18" fmla="*/ 440588 w 3002813"/>
                <a:gd name="connsiteY18" fmla="*/ 1000438 h 2305363"/>
                <a:gd name="connsiteX19" fmla="*/ 621563 w 3002813"/>
                <a:gd name="connsiteY19" fmla="*/ 1133788 h 2305363"/>
                <a:gd name="connsiteX20" fmla="*/ 878738 w 3002813"/>
                <a:gd name="connsiteY20" fmla="*/ 1200463 h 2305363"/>
                <a:gd name="connsiteX21" fmla="*/ 1012088 w 3002813"/>
                <a:gd name="connsiteY21" fmla="*/ 1400488 h 2305363"/>
                <a:gd name="connsiteX22" fmla="*/ 1021613 w 3002813"/>
                <a:gd name="connsiteY22" fmla="*/ 1667188 h 2305363"/>
                <a:gd name="connsiteX23" fmla="*/ 954938 w 3002813"/>
                <a:gd name="connsiteY23" fmla="*/ 1781488 h 2305363"/>
                <a:gd name="connsiteX24" fmla="*/ 935888 w 3002813"/>
                <a:gd name="connsiteY24" fmla="*/ 2029138 h 2305363"/>
                <a:gd name="connsiteX25" fmla="*/ 897788 w 3002813"/>
                <a:gd name="connsiteY25" fmla="*/ 2152963 h 2305363"/>
                <a:gd name="connsiteX26" fmla="*/ 897788 w 3002813"/>
                <a:gd name="connsiteY26" fmla="*/ 2305363 h 23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02813" h="2305363">
                  <a:moveTo>
                    <a:pt x="3002813" y="333688"/>
                  </a:moveTo>
                  <a:cubicBezTo>
                    <a:pt x="2889306" y="374963"/>
                    <a:pt x="2775800" y="416238"/>
                    <a:pt x="2678963" y="409888"/>
                  </a:cubicBezTo>
                  <a:cubicBezTo>
                    <a:pt x="2582126" y="403538"/>
                    <a:pt x="2421788" y="295588"/>
                    <a:pt x="2421788" y="295588"/>
                  </a:cubicBezTo>
                  <a:cubicBezTo>
                    <a:pt x="2345588" y="262251"/>
                    <a:pt x="2301138" y="225738"/>
                    <a:pt x="2221763" y="209863"/>
                  </a:cubicBezTo>
                  <a:cubicBezTo>
                    <a:pt x="2142388" y="193988"/>
                    <a:pt x="2028088" y="216213"/>
                    <a:pt x="1945538" y="200338"/>
                  </a:cubicBezTo>
                  <a:cubicBezTo>
                    <a:pt x="1862988" y="184463"/>
                    <a:pt x="1778850" y="127313"/>
                    <a:pt x="1726463" y="114613"/>
                  </a:cubicBezTo>
                  <a:cubicBezTo>
                    <a:pt x="1674075" y="101913"/>
                    <a:pt x="1682013" y="138425"/>
                    <a:pt x="1631213" y="124138"/>
                  </a:cubicBezTo>
                  <a:cubicBezTo>
                    <a:pt x="1580413" y="109851"/>
                    <a:pt x="1486750" y="44763"/>
                    <a:pt x="1421663" y="28888"/>
                  </a:cubicBezTo>
                  <a:cubicBezTo>
                    <a:pt x="1356576" y="13013"/>
                    <a:pt x="1296251" y="17775"/>
                    <a:pt x="1240688" y="28888"/>
                  </a:cubicBezTo>
                  <a:cubicBezTo>
                    <a:pt x="1185125" y="40001"/>
                    <a:pt x="1162900" y="100325"/>
                    <a:pt x="1088288" y="95563"/>
                  </a:cubicBezTo>
                  <a:cubicBezTo>
                    <a:pt x="1013675" y="90800"/>
                    <a:pt x="869213" y="5075"/>
                    <a:pt x="793013" y="313"/>
                  </a:cubicBezTo>
                  <a:cubicBezTo>
                    <a:pt x="716813" y="-4449"/>
                    <a:pt x="683475" y="46350"/>
                    <a:pt x="631088" y="66988"/>
                  </a:cubicBezTo>
                  <a:cubicBezTo>
                    <a:pt x="578700" y="87625"/>
                    <a:pt x="559650" y="130488"/>
                    <a:pt x="478688" y="124138"/>
                  </a:cubicBezTo>
                  <a:cubicBezTo>
                    <a:pt x="397726" y="117788"/>
                    <a:pt x="221513" y="19363"/>
                    <a:pt x="145313" y="28888"/>
                  </a:cubicBezTo>
                  <a:cubicBezTo>
                    <a:pt x="69113" y="38413"/>
                    <a:pt x="43713" y="114613"/>
                    <a:pt x="21488" y="181288"/>
                  </a:cubicBezTo>
                  <a:cubicBezTo>
                    <a:pt x="-737" y="247963"/>
                    <a:pt x="-8674" y="349563"/>
                    <a:pt x="11963" y="428938"/>
                  </a:cubicBezTo>
                  <a:cubicBezTo>
                    <a:pt x="32600" y="508313"/>
                    <a:pt x="91338" y="597213"/>
                    <a:pt x="145313" y="657538"/>
                  </a:cubicBezTo>
                  <a:cubicBezTo>
                    <a:pt x="199288" y="717863"/>
                    <a:pt x="286600" y="733738"/>
                    <a:pt x="335813" y="790888"/>
                  </a:cubicBezTo>
                  <a:cubicBezTo>
                    <a:pt x="385025" y="848038"/>
                    <a:pt x="392963" y="943288"/>
                    <a:pt x="440588" y="1000438"/>
                  </a:cubicBezTo>
                  <a:cubicBezTo>
                    <a:pt x="488213" y="1057588"/>
                    <a:pt x="548538" y="1100451"/>
                    <a:pt x="621563" y="1133788"/>
                  </a:cubicBezTo>
                  <a:cubicBezTo>
                    <a:pt x="694588" y="1167125"/>
                    <a:pt x="813651" y="1156013"/>
                    <a:pt x="878738" y="1200463"/>
                  </a:cubicBezTo>
                  <a:cubicBezTo>
                    <a:pt x="943825" y="1244913"/>
                    <a:pt x="988275" y="1322700"/>
                    <a:pt x="1012088" y="1400488"/>
                  </a:cubicBezTo>
                  <a:cubicBezTo>
                    <a:pt x="1035901" y="1478276"/>
                    <a:pt x="1031138" y="1603688"/>
                    <a:pt x="1021613" y="1667188"/>
                  </a:cubicBezTo>
                  <a:cubicBezTo>
                    <a:pt x="1012088" y="1730688"/>
                    <a:pt x="969225" y="1721163"/>
                    <a:pt x="954938" y="1781488"/>
                  </a:cubicBezTo>
                  <a:cubicBezTo>
                    <a:pt x="940651" y="1841813"/>
                    <a:pt x="945413" y="1967226"/>
                    <a:pt x="935888" y="2029138"/>
                  </a:cubicBezTo>
                  <a:cubicBezTo>
                    <a:pt x="926363" y="2091051"/>
                    <a:pt x="904138" y="2106925"/>
                    <a:pt x="897788" y="2152963"/>
                  </a:cubicBezTo>
                  <a:cubicBezTo>
                    <a:pt x="891438" y="2199001"/>
                    <a:pt x="894613" y="2252182"/>
                    <a:pt x="897788" y="2305363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582775" y="18134980"/>
              <a:ext cx="3448050" cy="1534145"/>
            </a:xfrm>
            <a:custGeom>
              <a:avLst/>
              <a:gdLst>
                <a:gd name="connsiteX0" fmla="*/ 3448050 w 3448050"/>
                <a:gd name="connsiteY0" fmla="*/ 38720 h 1534145"/>
                <a:gd name="connsiteX1" fmla="*/ 3238500 w 3448050"/>
                <a:gd name="connsiteY1" fmla="*/ 76820 h 1534145"/>
                <a:gd name="connsiteX2" fmla="*/ 2847975 w 3448050"/>
                <a:gd name="connsiteY2" fmla="*/ 620 h 1534145"/>
                <a:gd name="connsiteX3" fmla="*/ 2657475 w 3448050"/>
                <a:gd name="connsiteY3" fmla="*/ 38720 h 1534145"/>
                <a:gd name="connsiteX4" fmla="*/ 2447925 w 3448050"/>
                <a:gd name="connsiteY4" fmla="*/ 76820 h 1534145"/>
                <a:gd name="connsiteX5" fmla="*/ 2295525 w 3448050"/>
                <a:gd name="connsiteY5" fmla="*/ 38720 h 1534145"/>
                <a:gd name="connsiteX6" fmla="*/ 2076450 w 3448050"/>
                <a:gd name="connsiteY6" fmla="*/ 95870 h 1534145"/>
                <a:gd name="connsiteX7" fmla="*/ 1952625 w 3448050"/>
                <a:gd name="connsiteY7" fmla="*/ 153020 h 1534145"/>
                <a:gd name="connsiteX8" fmla="*/ 1762125 w 3448050"/>
                <a:gd name="connsiteY8" fmla="*/ 200645 h 1534145"/>
                <a:gd name="connsiteX9" fmla="*/ 1676400 w 3448050"/>
                <a:gd name="connsiteY9" fmla="*/ 267320 h 1534145"/>
                <a:gd name="connsiteX10" fmla="*/ 1638300 w 3448050"/>
                <a:gd name="connsiteY10" fmla="*/ 457820 h 1534145"/>
                <a:gd name="connsiteX11" fmla="*/ 1504950 w 3448050"/>
                <a:gd name="connsiteY11" fmla="*/ 581645 h 1534145"/>
                <a:gd name="connsiteX12" fmla="*/ 1390650 w 3448050"/>
                <a:gd name="connsiteY12" fmla="*/ 543545 h 1534145"/>
                <a:gd name="connsiteX13" fmla="*/ 1266825 w 3448050"/>
                <a:gd name="connsiteY13" fmla="*/ 648320 h 1534145"/>
                <a:gd name="connsiteX14" fmla="*/ 1066800 w 3448050"/>
                <a:gd name="connsiteY14" fmla="*/ 600695 h 1534145"/>
                <a:gd name="connsiteX15" fmla="*/ 933450 w 3448050"/>
                <a:gd name="connsiteY15" fmla="*/ 486395 h 1534145"/>
                <a:gd name="connsiteX16" fmla="*/ 781050 w 3448050"/>
                <a:gd name="connsiteY16" fmla="*/ 600695 h 1534145"/>
                <a:gd name="connsiteX17" fmla="*/ 647700 w 3448050"/>
                <a:gd name="connsiteY17" fmla="*/ 562595 h 1534145"/>
                <a:gd name="connsiteX18" fmla="*/ 495300 w 3448050"/>
                <a:gd name="connsiteY18" fmla="*/ 648320 h 1534145"/>
                <a:gd name="connsiteX19" fmla="*/ 323850 w 3448050"/>
                <a:gd name="connsiteY19" fmla="*/ 838820 h 1534145"/>
                <a:gd name="connsiteX20" fmla="*/ 304800 w 3448050"/>
                <a:gd name="connsiteY20" fmla="*/ 1038845 h 1534145"/>
                <a:gd name="connsiteX21" fmla="*/ 219075 w 3448050"/>
                <a:gd name="connsiteY21" fmla="*/ 1048370 h 1534145"/>
                <a:gd name="connsiteX22" fmla="*/ 200025 w 3448050"/>
                <a:gd name="connsiteY22" fmla="*/ 1248395 h 1534145"/>
                <a:gd name="connsiteX23" fmla="*/ 38100 w 3448050"/>
                <a:gd name="connsiteY23" fmla="*/ 1372220 h 1534145"/>
                <a:gd name="connsiteX24" fmla="*/ 0 w 3448050"/>
                <a:gd name="connsiteY24" fmla="*/ 1534145 h 153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48050" h="1534145">
                  <a:moveTo>
                    <a:pt x="3448050" y="38720"/>
                  </a:moveTo>
                  <a:cubicBezTo>
                    <a:pt x="3393281" y="60945"/>
                    <a:pt x="3338512" y="83170"/>
                    <a:pt x="3238500" y="76820"/>
                  </a:cubicBezTo>
                  <a:cubicBezTo>
                    <a:pt x="3138488" y="70470"/>
                    <a:pt x="2944812" y="6970"/>
                    <a:pt x="2847975" y="620"/>
                  </a:cubicBezTo>
                  <a:cubicBezTo>
                    <a:pt x="2751138" y="-5730"/>
                    <a:pt x="2657475" y="38720"/>
                    <a:pt x="2657475" y="38720"/>
                  </a:cubicBezTo>
                  <a:cubicBezTo>
                    <a:pt x="2590800" y="51420"/>
                    <a:pt x="2508250" y="76820"/>
                    <a:pt x="2447925" y="76820"/>
                  </a:cubicBezTo>
                  <a:cubicBezTo>
                    <a:pt x="2387600" y="76820"/>
                    <a:pt x="2357438" y="35545"/>
                    <a:pt x="2295525" y="38720"/>
                  </a:cubicBezTo>
                  <a:cubicBezTo>
                    <a:pt x="2233612" y="41895"/>
                    <a:pt x="2133600" y="76820"/>
                    <a:pt x="2076450" y="95870"/>
                  </a:cubicBezTo>
                  <a:cubicBezTo>
                    <a:pt x="2019300" y="114920"/>
                    <a:pt x="2005012" y="135558"/>
                    <a:pt x="1952625" y="153020"/>
                  </a:cubicBezTo>
                  <a:cubicBezTo>
                    <a:pt x="1900238" y="170482"/>
                    <a:pt x="1808162" y="181595"/>
                    <a:pt x="1762125" y="200645"/>
                  </a:cubicBezTo>
                  <a:cubicBezTo>
                    <a:pt x="1716088" y="219695"/>
                    <a:pt x="1697037" y="224458"/>
                    <a:pt x="1676400" y="267320"/>
                  </a:cubicBezTo>
                  <a:cubicBezTo>
                    <a:pt x="1655763" y="310182"/>
                    <a:pt x="1666875" y="405433"/>
                    <a:pt x="1638300" y="457820"/>
                  </a:cubicBezTo>
                  <a:cubicBezTo>
                    <a:pt x="1609725" y="510207"/>
                    <a:pt x="1546225" y="567358"/>
                    <a:pt x="1504950" y="581645"/>
                  </a:cubicBezTo>
                  <a:cubicBezTo>
                    <a:pt x="1463675" y="595933"/>
                    <a:pt x="1430337" y="532433"/>
                    <a:pt x="1390650" y="543545"/>
                  </a:cubicBezTo>
                  <a:cubicBezTo>
                    <a:pt x="1350962" y="554658"/>
                    <a:pt x="1320800" y="638795"/>
                    <a:pt x="1266825" y="648320"/>
                  </a:cubicBezTo>
                  <a:cubicBezTo>
                    <a:pt x="1212850" y="657845"/>
                    <a:pt x="1122362" y="627682"/>
                    <a:pt x="1066800" y="600695"/>
                  </a:cubicBezTo>
                  <a:cubicBezTo>
                    <a:pt x="1011238" y="573708"/>
                    <a:pt x="981075" y="486395"/>
                    <a:pt x="933450" y="486395"/>
                  </a:cubicBezTo>
                  <a:cubicBezTo>
                    <a:pt x="885825" y="486395"/>
                    <a:pt x="828675" y="587995"/>
                    <a:pt x="781050" y="600695"/>
                  </a:cubicBezTo>
                  <a:cubicBezTo>
                    <a:pt x="733425" y="613395"/>
                    <a:pt x="695325" y="554658"/>
                    <a:pt x="647700" y="562595"/>
                  </a:cubicBezTo>
                  <a:cubicBezTo>
                    <a:pt x="600075" y="570532"/>
                    <a:pt x="549275" y="602283"/>
                    <a:pt x="495300" y="648320"/>
                  </a:cubicBezTo>
                  <a:cubicBezTo>
                    <a:pt x="441325" y="694357"/>
                    <a:pt x="355600" y="773733"/>
                    <a:pt x="323850" y="838820"/>
                  </a:cubicBezTo>
                  <a:cubicBezTo>
                    <a:pt x="292100" y="903907"/>
                    <a:pt x="322262" y="1003920"/>
                    <a:pt x="304800" y="1038845"/>
                  </a:cubicBezTo>
                  <a:cubicBezTo>
                    <a:pt x="287337" y="1073770"/>
                    <a:pt x="236537" y="1013445"/>
                    <a:pt x="219075" y="1048370"/>
                  </a:cubicBezTo>
                  <a:cubicBezTo>
                    <a:pt x="201612" y="1083295"/>
                    <a:pt x="230187" y="1194420"/>
                    <a:pt x="200025" y="1248395"/>
                  </a:cubicBezTo>
                  <a:cubicBezTo>
                    <a:pt x="169862" y="1302370"/>
                    <a:pt x="71437" y="1324595"/>
                    <a:pt x="38100" y="1372220"/>
                  </a:cubicBezTo>
                  <a:cubicBezTo>
                    <a:pt x="4762" y="1419845"/>
                    <a:pt x="0" y="1534145"/>
                    <a:pt x="0" y="1534145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030200" y="16087725"/>
              <a:ext cx="3457575" cy="2228850"/>
            </a:xfrm>
            <a:custGeom>
              <a:avLst/>
              <a:gdLst>
                <a:gd name="connsiteX0" fmla="*/ 3438525 w 3438525"/>
                <a:gd name="connsiteY0" fmla="*/ 2247900 h 2247900"/>
                <a:gd name="connsiteX1" fmla="*/ 3171825 w 3438525"/>
                <a:gd name="connsiteY1" fmla="*/ 1962150 h 2247900"/>
                <a:gd name="connsiteX2" fmla="*/ 2800350 w 3438525"/>
                <a:gd name="connsiteY2" fmla="*/ 1514475 h 2247900"/>
                <a:gd name="connsiteX3" fmla="*/ 2228850 w 3438525"/>
                <a:gd name="connsiteY3" fmla="*/ 1171575 h 2247900"/>
                <a:gd name="connsiteX4" fmla="*/ 1743075 w 3438525"/>
                <a:gd name="connsiteY4" fmla="*/ 952500 h 2247900"/>
                <a:gd name="connsiteX5" fmla="*/ 1562100 w 3438525"/>
                <a:gd name="connsiteY5" fmla="*/ 600075 h 2247900"/>
                <a:gd name="connsiteX6" fmla="*/ 1304925 w 3438525"/>
                <a:gd name="connsiteY6" fmla="*/ 438150 h 2247900"/>
                <a:gd name="connsiteX7" fmla="*/ 762000 w 3438525"/>
                <a:gd name="connsiteY7" fmla="*/ 457200 h 2247900"/>
                <a:gd name="connsiteX8" fmla="*/ 371475 w 3438525"/>
                <a:gd name="connsiteY8" fmla="*/ 304800 h 2247900"/>
                <a:gd name="connsiteX9" fmla="*/ 0 w 3438525"/>
                <a:gd name="connsiteY9" fmla="*/ 0 h 2247900"/>
                <a:gd name="connsiteX0" fmla="*/ 3457575 w 3457575"/>
                <a:gd name="connsiteY0" fmla="*/ 2228850 h 2228850"/>
                <a:gd name="connsiteX1" fmla="*/ 3190875 w 3457575"/>
                <a:gd name="connsiteY1" fmla="*/ 1943100 h 2228850"/>
                <a:gd name="connsiteX2" fmla="*/ 2819400 w 3457575"/>
                <a:gd name="connsiteY2" fmla="*/ 1495425 h 2228850"/>
                <a:gd name="connsiteX3" fmla="*/ 2247900 w 3457575"/>
                <a:gd name="connsiteY3" fmla="*/ 1152525 h 2228850"/>
                <a:gd name="connsiteX4" fmla="*/ 1762125 w 3457575"/>
                <a:gd name="connsiteY4" fmla="*/ 933450 h 2228850"/>
                <a:gd name="connsiteX5" fmla="*/ 1581150 w 3457575"/>
                <a:gd name="connsiteY5" fmla="*/ 581025 h 2228850"/>
                <a:gd name="connsiteX6" fmla="*/ 1323975 w 3457575"/>
                <a:gd name="connsiteY6" fmla="*/ 419100 h 2228850"/>
                <a:gd name="connsiteX7" fmla="*/ 781050 w 3457575"/>
                <a:gd name="connsiteY7" fmla="*/ 438150 h 2228850"/>
                <a:gd name="connsiteX8" fmla="*/ 390525 w 3457575"/>
                <a:gd name="connsiteY8" fmla="*/ 285750 h 2228850"/>
                <a:gd name="connsiteX9" fmla="*/ 0 w 3457575"/>
                <a:gd name="connsiteY9" fmla="*/ 0 h 2228850"/>
                <a:gd name="connsiteX0" fmla="*/ 3457575 w 3457575"/>
                <a:gd name="connsiteY0" fmla="*/ 2228850 h 2228850"/>
                <a:gd name="connsiteX1" fmla="*/ 3190875 w 3457575"/>
                <a:gd name="connsiteY1" fmla="*/ 1943100 h 2228850"/>
                <a:gd name="connsiteX2" fmla="*/ 2819400 w 3457575"/>
                <a:gd name="connsiteY2" fmla="*/ 1495425 h 2228850"/>
                <a:gd name="connsiteX3" fmla="*/ 2247900 w 3457575"/>
                <a:gd name="connsiteY3" fmla="*/ 1152525 h 2228850"/>
                <a:gd name="connsiteX4" fmla="*/ 1762125 w 3457575"/>
                <a:gd name="connsiteY4" fmla="*/ 933450 h 2228850"/>
                <a:gd name="connsiteX5" fmla="*/ 1581150 w 3457575"/>
                <a:gd name="connsiteY5" fmla="*/ 581025 h 2228850"/>
                <a:gd name="connsiteX6" fmla="*/ 1323975 w 3457575"/>
                <a:gd name="connsiteY6" fmla="*/ 419100 h 2228850"/>
                <a:gd name="connsiteX7" fmla="*/ 781050 w 3457575"/>
                <a:gd name="connsiteY7" fmla="*/ 438150 h 2228850"/>
                <a:gd name="connsiteX8" fmla="*/ 390525 w 3457575"/>
                <a:gd name="connsiteY8" fmla="*/ 285750 h 2228850"/>
                <a:gd name="connsiteX9" fmla="*/ 0 w 3457575"/>
                <a:gd name="connsiteY9" fmla="*/ 0 h 2228850"/>
                <a:gd name="connsiteX0" fmla="*/ 3457575 w 3457575"/>
                <a:gd name="connsiteY0" fmla="*/ 2228850 h 2228850"/>
                <a:gd name="connsiteX1" fmla="*/ 3190875 w 3457575"/>
                <a:gd name="connsiteY1" fmla="*/ 1943100 h 2228850"/>
                <a:gd name="connsiteX2" fmla="*/ 2819400 w 3457575"/>
                <a:gd name="connsiteY2" fmla="*/ 1495425 h 2228850"/>
                <a:gd name="connsiteX3" fmla="*/ 2247900 w 3457575"/>
                <a:gd name="connsiteY3" fmla="*/ 1152525 h 2228850"/>
                <a:gd name="connsiteX4" fmla="*/ 1762125 w 3457575"/>
                <a:gd name="connsiteY4" fmla="*/ 933450 h 2228850"/>
                <a:gd name="connsiteX5" fmla="*/ 1581150 w 3457575"/>
                <a:gd name="connsiteY5" fmla="*/ 581025 h 2228850"/>
                <a:gd name="connsiteX6" fmla="*/ 1323975 w 3457575"/>
                <a:gd name="connsiteY6" fmla="*/ 419100 h 2228850"/>
                <a:gd name="connsiteX7" fmla="*/ 781050 w 3457575"/>
                <a:gd name="connsiteY7" fmla="*/ 438150 h 2228850"/>
                <a:gd name="connsiteX8" fmla="*/ 400050 w 3457575"/>
                <a:gd name="connsiteY8" fmla="*/ 257175 h 2228850"/>
                <a:gd name="connsiteX9" fmla="*/ 0 w 3457575"/>
                <a:gd name="connsiteY9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57575" h="2228850">
                  <a:moveTo>
                    <a:pt x="3457575" y="2228850"/>
                  </a:moveTo>
                  <a:cubicBezTo>
                    <a:pt x="3377406" y="2147093"/>
                    <a:pt x="3297237" y="2065337"/>
                    <a:pt x="3190875" y="1943100"/>
                  </a:cubicBezTo>
                  <a:cubicBezTo>
                    <a:pt x="3084512" y="1820862"/>
                    <a:pt x="2976562" y="1627187"/>
                    <a:pt x="2819400" y="1495425"/>
                  </a:cubicBezTo>
                  <a:cubicBezTo>
                    <a:pt x="2662238" y="1363663"/>
                    <a:pt x="2424112" y="1246187"/>
                    <a:pt x="2247900" y="1152525"/>
                  </a:cubicBezTo>
                  <a:cubicBezTo>
                    <a:pt x="2071688" y="1058863"/>
                    <a:pt x="1873250" y="1028700"/>
                    <a:pt x="1762125" y="933450"/>
                  </a:cubicBezTo>
                  <a:cubicBezTo>
                    <a:pt x="1651000" y="838200"/>
                    <a:pt x="1654175" y="666750"/>
                    <a:pt x="1581150" y="581025"/>
                  </a:cubicBezTo>
                  <a:cubicBezTo>
                    <a:pt x="1508125" y="495300"/>
                    <a:pt x="1457325" y="442912"/>
                    <a:pt x="1323975" y="419100"/>
                  </a:cubicBezTo>
                  <a:cubicBezTo>
                    <a:pt x="1190625" y="395287"/>
                    <a:pt x="935037" y="465137"/>
                    <a:pt x="781050" y="438150"/>
                  </a:cubicBezTo>
                  <a:cubicBezTo>
                    <a:pt x="627063" y="411163"/>
                    <a:pt x="530225" y="330200"/>
                    <a:pt x="400050" y="257175"/>
                  </a:cubicBezTo>
                  <a:cubicBezTo>
                    <a:pt x="269875" y="184150"/>
                    <a:pt x="150812" y="95250"/>
                    <a:pt x="0" y="0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591960" y="14039430"/>
              <a:ext cx="126083" cy="226092"/>
            </a:xfrm>
            <a:custGeom>
              <a:avLst/>
              <a:gdLst>
                <a:gd name="connsiteX0" fmla="*/ 114765 w 126083"/>
                <a:gd name="connsiteY0" fmla="*/ 67095 h 226092"/>
                <a:gd name="connsiteX1" fmla="*/ 29040 w 126083"/>
                <a:gd name="connsiteY1" fmla="*/ 420 h 226092"/>
                <a:gd name="connsiteX2" fmla="*/ 465 w 126083"/>
                <a:gd name="connsiteY2" fmla="*/ 95670 h 226092"/>
                <a:gd name="connsiteX3" fmla="*/ 19515 w 126083"/>
                <a:gd name="connsiteY3" fmla="*/ 209970 h 226092"/>
                <a:gd name="connsiteX4" fmla="*/ 114765 w 126083"/>
                <a:gd name="connsiteY4" fmla="*/ 209970 h 226092"/>
                <a:gd name="connsiteX5" fmla="*/ 114765 w 126083"/>
                <a:gd name="connsiteY5" fmla="*/ 67095 h 2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83" h="226092">
                  <a:moveTo>
                    <a:pt x="114765" y="67095"/>
                  </a:moveTo>
                  <a:cubicBezTo>
                    <a:pt x="100477" y="32170"/>
                    <a:pt x="48090" y="-4342"/>
                    <a:pt x="29040" y="420"/>
                  </a:cubicBezTo>
                  <a:cubicBezTo>
                    <a:pt x="9990" y="5182"/>
                    <a:pt x="2053" y="60745"/>
                    <a:pt x="465" y="95670"/>
                  </a:cubicBezTo>
                  <a:cubicBezTo>
                    <a:pt x="-1123" y="130595"/>
                    <a:pt x="465" y="190920"/>
                    <a:pt x="19515" y="209970"/>
                  </a:cubicBezTo>
                  <a:cubicBezTo>
                    <a:pt x="38565" y="229020"/>
                    <a:pt x="98890" y="233783"/>
                    <a:pt x="114765" y="209970"/>
                  </a:cubicBezTo>
                  <a:cubicBezTo>
                    <a:pt x="130640" y="186158"/>
                    <a:pt x="129053" y="102020"/>
                    <a:pt x="114765" y="67095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220875" y="13390889"/>
              <a:ext cx="152849" cy="194687"/>
            </a:xfrm>
            <a:custGeom>
              <a:avLst/>
              <a:gdLst>
                <a:gd name="connsiteX0" fmla="*/ 57225 w 152849"/>
                <a:gd name="connsiteY0" fmla="*/ 1261 h 194687"/>
                <a:gd name="connsiteX1" fmla="*/ 75 w 152849"/>
                <a:gd name="connsiteY1" fmla="*/ 86986 h 194687"/>
                <a:gd name="connsiteX2" fmla="*/ 47700 w 152849"/>
                <a:gd name="connsiteY2" fmla="*/ 191761 h 194687"/>
                <a:gd name="connsiteX3" fmla="*/ 152475 w 152849"/>
                <a:gd name="connsiteY3" fmla="*/ 153661 h 194687"/>
                <a:gd name="connsiteX4" fmla="*/ 57225 w 152849"/>
                <a:gd name="connsiteY4" fmla="*/ 1261 h 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49" h="194687">
                  <a:moveTo>
                    <a:pt x="57225" y="1261"/>
                  </a:moveTo>
                  <a:cubicBezTo>
                    <a:pt x="31825" y="-9851"/>
                    <a:pt x="1663" y="55236"/>
                    <a:pt x="75" y="86986"/>
                  </a:cubicBezTo>
                  <a:cubicBezTo>
                    <a:pt x="-1513" y="118736"/>
                    <a:pt x="22300" y="180649"/>
                    <a:pt x="47700" y="191761"/>
                  </a:cubicBezTo>
                  <a:cubicBezTo>
                    <a:pt x="73100" y="202873"/>
                    <a:pt x="146125" y="180648"/>
                    <a:pt x="152475" y="153661"/>
                  </a:cubicBezTo>
                  <a:cubicBezTo>
                    <a:pt x="158825" y="126674"/>
                    <a:pt x="82625" y="12373"/>
                    <a:pt x="57225" y="1261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243963" y="15525750"/>
              <a:ext cx="795957" cy="592267"/>
            </a:xfrm>
            <a:custGeom>
              <a:avLst/>
              <a:gdLst>
                <a:gd name="connsiteX0" fmla="*/ 548112 w 795957"/>
                <a:gd name="connsiteY0" fmla="*/ 247650 h 592267"/>
                <a:gd name="connsiteX1" fmla="*/ 357612 w 795957"/>
                <a:gd name="connsiteY1" fmla="*/ 180975 h 592267"/>
                <a:gd name="connsiteX2" fmla="*/ 243312 w 795957"/>
                <a:gd name="connsiteY2" fmla="*/ 171450 h 592267"/>
                <a:gd name="connsiteX3" fmla="*/ 243312 w 795957"/>
                <a:gd name="connsiteY3" fmla="*/ 95250 h 592267"/>
                <a:gd name="connsiteX4" fmla="*/ 148062 w 795957"/>
                <a:gd name="connsiteY4" fmla="*/ 0 h 592267"/>
                <a:gd name="connsiteX5" fmla="*/ 5187 w 795957"/>
                <a:gd name="connsiteY5" fmla="*/ 95250 h 592267"/>
                <a:gd name="connsiteX6" fmla="*/ 43287 w 795957"/>
                <a:gd name="connsiteY6" fmla="*/ 209550 h 592267"/>
                <a:gd name="connsiteX7" fmla="*/ 157587 w 795957"/>
                <a:gd name="connsiteY7" fmla="*/ 209550 h 592267"/>
                <a:gd name="connsiteX8" fmla="*/ 186162 w 795957"/>
                <a:gd name="connsiteY8" fmla="*/ 323850 h 592267"/>
                <a:gd name="connsiteX9" fmla="*/ 348087 w 795957"/>
                <a:gd name="connsiteY9" fmla="*/ 371475 h 592267"/>
                <a:gd name="connsiteX10" fmla="*/ 443337 w 795957"/>
                <a:gd name="connsiteY10" fmla="*/ 485775 h 592267"/>
                <a:gd name="connsiteX11" fmla="*/ 557637 w 795957"/>
                <a:gd name="connsiteY11" fmla="*/ 476250 h 592267"/>
                <a:gd name="connsiteX12" fmla="*/ 662412 w 795957"/>
                <a:gd name="connsiteY12" fmla="*/ 571500 h 592267"/>
                <a:gd name="connsiteX13" fmla="*/ 767187 w 795957"/>
                <a:gd name="connsiteY13" fmla="*/ 590550 h 592267"/>
                <a:gd name="connsiteX14" fmla="*/ 795762 w 795957"/>
                <a:gd name="connsiteY14" fmla="*/ 542925 h 592267"/>
                <a:gd name="connsiteX15" fmla="*/ 757662 w 795957"/>
                <a:gd name="connsiteY15" fmla="*/ 428625 h 592267"/>
                <a:gd name="connsiteX16" fmla="*/ 738612 w 795957"/>
                <a:gd name="connsiteY16" fmla="*/ 304800 h 592267"/>
                <a:gd name="connsiteX17" fmla="*/ 614787 w 795957"/>
                <a:gd name="connsiteY17" fmla="*/ 238125 h 592267"/>
                <a:gd name="connsiteX18" fmla="*/ 548112 w 795957"/>
                <a:gd name="connsiteY18" fmla="*/ 247650 h 59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5957" h="592267">
                  <a:moveTo>
                    <a:pt x="548112" y="247650"/>
                  </a:moveTo>
                  <a:cubicBezTo>
                    <a:pt x="505250" y="238125"/>
                    <a:pt x="408412" y="193675"/>
                    <a:pt x="357612" y="180975"/>
                  </a:cubicBezTo>
                  <a:cubicBezTo>
                    <a:pt x="306812" y="168275"/>
                    <a:pt x="262362" y="185737"/>
                    <a:pt x="243312" y="171450"/>
                  </a:cubicBezTo>
                  <a:cubicBezTo>
                    <a:pt x="224262" y="157162"/>
                    <a:pt x="259187" y="123825"/>
                    <a:pt x="243312" y="95250"/>
                  </a:cubicBezTo>
                  <a:cubicBezTo>
                    <a:pt x="227437" y="66675"/>
                    <a:pt x="187749" y="0"/>
                    <a:pt x="148062" y="0"/>
                  </a:cubicBezTo>
                  <a:cubicBezTo>
                    <a:pt x="108375" y="0"/>
                    <a:pt x="22649" y="60325"/>
                    <a:pt x="5187" y="95250"/>
                  </a:cubicBezTo>
                  <a:cubicBezTo>
                    <a:pt x="-12276" y="130175"/>
                    <a:pt x="17887" y="190500"/>
                    <a:pt x="43287" y="209550"/>
                  </a:cubicBezTo>
                  <a:cubicBezTo>
                    <a:pt x="68687" y="228600"/>
                    <a:pt x="133775" y="190500"/>
                    <a:pt x="157587" y="209550"/>
                  </a:cubicBezTo>
                  <a:cubicBezTo>
                    <a:pt x="181399" y="228600"/>
                    <a:pt x="154412" y="296863"/>
                    <a:pt x="186162" y="323850"/>
                  </a:cubicBezTo>
                  <a:cubicBezTo>
                    <a:pt x="217912" y="350837"/>
                    <a:pt x="305225" y="344488"/>
                    <a:pt x="348087" y="371475"/>
                  </a:cubicBezTo>
                  <a:cubicBezTo>
                    <a:pt x="390949" y="398462"/>
                    <a:pt x="408412" y="468313"/>
                    <a:pt x="443337" y="485775"/>
                  </a:cubicBezTo>
                  <a:cubicBezTo>
                    <a:pt x="478262" y="503238"/>
                    <a:pt x="521125" y="461963"/>
                    <a:pt x="557637" y="476250"/>
                  </a:cubicBezTo>
                  <a:cubicBezTo>
                    <a:pt x="594149" y="490537"/>
                    <a:pt x="627487" y="552450"/>
                    <a:pt x="662412" y="571500"/>
                  </a:cubicBezTo>
                  <a:cubicBezTo>
                    <a:pt x="697337" y="590550"/>
                    <a:pt x="744962" y="595313"/>
                    <a:pt x="767187" y="590550"/>
                  </a:cubicBezTo>
                  <a:cubicBezTo>
                    <a:pt x="789412" y="585788"/>
                    <a:pt x="797349" y="569912"/>
                    <a:pt x="795762" y="542925"/>
                  </a:cubicBezTo>
                  <a:cubicBezTo>
                    <a:pt x="794175" y="515938"/>
                    <a:pt x="767187" y="468313"/>
                    <a:pt x="757662" y="428625"/>
                  </a:cubicBezTo>
                  <a:cubicBezTo>
                    <a:pt x="748137" y="388938"/>
                    <a:pt x="762424" y="336550"/>
                    <a:pt x="738612" y="304800"/>
                  </a:cubicBezTo>
                  <a:cubicBezTo>
                    <a:pt x="714800" y="273050"/>
                    <a:pt x="643362" y="249237"/>
                    <a:pt x="614787" y="238125"/>
                  </a:cubicBezTo>
                  <a:cubicBezTo>
                    <a:pt x="586212" y="227013"/>
                    <a:pt x="590974" y="257175"/>
                    <a:pt x="548112" y="24765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540345" y="14608588"/>
              <a:ext cx="157341" cy="270685"/>
            </a:xfrm>
            <a:custGeom>
              <a:avLst/>
              <a:gdLst>
                <a:gd name="connsiteX0" fmla="*/ 156855 w 157341"/>
                <a:gd name="connsiteY0" fmla="*/ 145637 h 270685"/>
                <a:gd name="connsiteX1" fmla="*/ 109230 w 157341"/>
                <a:gd name="connsiteY1" fmla="*/ 2762 h 270685"/>
                <a:gd name="connsiteX2" fmla="*/ 4455 w 157341"/>
                <a:gd name="connsiteY2" fmla="*/ 59912 h 270685"/>
                <a:gd name="connsiteX3" fmla="*/ 23505 w 157341"/>
                <a:gd name="connsiteY3" fmla="*/ 164687 h 270685"/>
                <a:gd name="connsiteX4" fmla="*/ 61605 w 157341"/>
                <a:gd name="connsiteY4" fmla="*/ 259937 h 270685"/>
                <a:gd name="connsiteX5" fmla="*/ 128280 w 157341"/>
                <a:gd name="connsiteY5" fmla="*/ 259937 h 270685"/>
                <a:gd name="connsiteX6" fmla="*/ 156855 w 157341"/>
                <a:gd name="connsiteY6" fmla="*/ 145637 h 2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41" h="270685">
                  <a:moveTo>
                    <a:pt x="156855" y="145637"/>
                  </a:moveTo>
                  <a:cubicBezTo>
                    <a:pt x="153680" y="102775"/>
                    <a:pt x="134630" y="17049"/>
                    <a:pt x="109230" y="2762"/>
                  </a:cubicBezTo>
                  <a:cubicBezTo>
                    <a:pt x="83830" y="-11525"/>
                    <a:pt x="18742" y="32924"/>
                    <a:pt x="4455" y="59912"/>
                  </a:cubicBezTo>
                  <a:cubicBezTo>
                    <a:pt x="-9833" y="86899"/>
                    <a:pt x="13980" y="131349"/>
                    <a:pt x="23505" y="164687"/>
                  </a:cubicBezTo>
                  <a:cubicBezTo>
                    <a:pt x="33030" y="198025"/>
                    <a:pt x="44143" y="244062"/>
                    <a:pt x="61605" y="259937"/>
                  </a:cubicBezTo>
                  <a:cubicBezTo>
                    <a:pt x="79067" y="275812"/>
                    <a:pt x="109230" y="272637"/>
                    <a:pt x="128280" y="259937"/>
                  </a:cubicBezTo>
                  <a:cubicBezTo>
                    <a:pt x="147330" y="247237"/>
                    <a:pt x="160030" y="188499"/>
                    <a:pt x="156855" y="145637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039241" y="12515823"/>
              <a:ext cx="143882" cy="181034"/>
            </a:xfrm>
            <a:custGeom>
              <a:avLst/>
              <a:gdLst>
                <a:gd name="connsiteX0" fmla="*/ 143609 w 143882"/>
                <a:gd name="connsiteY0" fmla="*/ 95277 h 181034"/>
                <a:gd name="connsiteX1" fmla="*/ 38834 w 143882"/>
                <a:gd name="connsiteY1" fmla="*/ 27 h 181034"/>
                <a:gd name="connsiteX2" fmla="*/ 734 w 143882"/>
                <a:gd name="connsiteY2" fmla="*/ 104802 h 181034"/>
                <a:gd name="connsiteX3" fmla="*/ 67409 w 143882"/>
                <a:gd name="connsiteY3" fmla="*/ 181002 h 181034"/>
                <a:gd name="connsiteX4" fmla="*/ 143609 w 143882"/>
                <a:gd name="connsiteY4" fmla="*/ 95277 h 18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882" h="181034">
                  <a:moveTo>
                    <a:pt x="143609" y="95277"/>
                  </a:moveTo>
                  <a:cubicBezTo>
                    <a:pt x="138846" y="65114"/>
                    <a:pt x="62647" y="-1561"/>
                    <a:pt x="38834" y="27"/>
                  </a:cubicBezTo>
                  <a:cubicBezTo>
                    <a:pt x="15021" y="1615"/>
                    <a:pt x="-4029" y="74639"/>
                    <a:pt x="734" y="104802"/>
                  </a:cubicBezTo>
                  <a:cubicBezTo>
                    <a:pt x="5496" y="134965"/>
                    <a:pt x="45184" y="179415"/>
                    <a:pt x="67409" y="181002"/>
                  </a:cubicBezTo>
                  <a:cubicBezTo>
                    <a:pt x="89634" y="182589"/>
                    <a:pt x="148372" y="125440"/>
                    <a:pt x="143609" y="95277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486867" y="14295835"/>
              <a:ext cx="196653" cy="221203"/>
            </a:xfrm>
            <a:custGeom>
              <a:avLst/>
              <a:gdLst>
                <a:gd name="connsiteX0" fmla="*/ 38883 w 196653"/>
                <a:gd name="connsiteY0" fmla="*/ 1190 h 221203"/>
                <a:gd name="connsiteX1" fmla="*/ 783 w 196653"/>
                <a:gd name="connsiteY1" fmla="*/ 58340 h 221203"/>
                <a:gd name="connsiteX2" fmla="*/ 67458 w 196653"/>
                <a:gd name="connsiteY2" fmla="*/ 172640 h 221203"/>
                <a:gd name="connsiteX3" fmla="*/ 191283 w 196653"/>
                <a:gd name="connsiteY3" fmla="*/ 220265 h 221203"/>
                <a:gd name="connsiteX4" fmla="*/ 172233 w 196653"/>
                <a:gd name="connsiteY4" fmla="*/ 134540 h 221203"/>
                <a:gd name="connsiteX5" fmla="*/ 153183 w 196653"/>
                <a:gd name="connsiteY5" fmla="*/ 29765 h 221203"/>
                <a:gd name="connsiteX6" fmla="*/ 38883 w 196653"/>
                <a:gd name="connsiteY6" fmla="*/ 1190 h 22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653" h="221203">
                  <a:moveTo>
                    <a:pt x="38883" y="1190"/>
                  </a:moveTo>
                  <a:cubicBezTo>
                    <a:pt x="13483" y="5952"/>
                    <a:pt x="-3979" y="29765"/>
                    <a:pt x="783" y="58340"/>
                  </a:cubicBezTo>
                  <a:cubicBezTo>
                    <a:pt x="5545" y="86915"/>
                    <a:pt x="35708" y="145653"/>
                    <a:pt x="67458" y="172640"/>
                  </a:cubicBezTo>
                  <a:cubicBezTo>
                    <a:pt x="99208" y="199627"/>
                    <a:pt x="173821" y="226615"/>
                    <a:pt x="191283" y="220265"/>
                  </a:cubicBezTo>
                  <a:cubicBezTo>
                    <a:pt x="208745" y="213915"/>
                    <a:pt x="178583" y="166290"/>
                    <a:pt x="172233" y="134540"/>
                  </a:cubicBezTo>
                  <a:cubicBezTo>
                    <a:pt x="165883" y="102790"/>
                    <a:pt x="169058" y="53578"/>
                    <a:pt x="153183" y="29765"/>
                  </a:cubicBezTo>
                  <a:cubicBezTo>
                    <a:pt x="137308" y="5953"/>
                    <a:pt x="64283" y="-3572"/>
                    <a:pt x="38883" y="119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 rot="2280353">
              <a:off x="15466687" y="13564366"/>
              <a:ext cx="114578" cy="127660"/>
            </a:xfrm>
            <a:custGeom>
              <a:avLst/>
              <a:gdLst>
                <a:gd name="connsiteX0" fmla="*/ 57225 w 152849"/>
                <a:gd name="connsiteY0" fmla="*/ 1261 h 194687"/>
                <a:gd name="connsiteX1" fmla="*/ 75 w 152849"/>
                <a:gd name="connsiteY1" fmla="*/ 86986 h 194687"/>
                <a:gd name="connsiteX2" fmla="*/ 47700 w 152849"/>
                <a:gd name="connsiteY2" fmla="*/ 191761 h 194687"/>
                <a:gd name="connsiteX3" fmla="*/ 152475 w 152849"/>
                <a:gd name="connsiteY3" fmla="*/ 153661 h 194687"/>
                <a:gd name="connsiteX4" fmla="*/ 57225 w 152849"/>
                <a:gd name="connsiteY4" fmla="*/ 1261 h 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49" h="194687">
                  <a:moveTo>
                    <a:pt x="57225" y="1261"/>
                  </a:moveTo>
                  <a:cubicBezTo>
                    <a:pt x="31825" y="-9851"/>
                    <a:pt x="1663" y="55236"/>
                    <a:pt x="75" y="86986"/>
                  </a:cubicBezTo>
                  <a:cubicBezTo>
                    <a:pt x="-1513" y="118736"/>
                    <a:pt x="22300" y="180649"/>
                    <a:pt x="47700" y="191761"/>
                  </a:cubicBezTo>
                  <a:cubicBezTo>
                    <a:pt x="73100" y="202873"/>
                    <a:pt x="146125" y="180648"/>
                    <a:pt x="152475" y="153661"/>
                  </a:cubicBezTo>
                  <a:cubicBezTo>
                    <a:pt x="158825" y="126674"/>
                    <a:pt x="82625" y="12373"/>
                    <a:pt x="57225" y="1261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 rot="2280353">
              <a:off x="14975791" y="12260159"/>
              <a:ext cx="114578" cy="127660"/>
            </a:xfrm>
            <a:custGeom>
              <a:avLst/>
              <a:gdLst>
                <a:gd name="connsiteX0" fmla="*/ 57225 w 152849"/>
                <a:gd name="connsiteY0" fmla="*/ 1261 h 194687"/>
                <a:gd name="connsiteX1" fmla="*/ 75 w 152849"/>
                <a:gd name="connsiteY1" fmla="*/ 86986 h 194687"/>
                <a:gd name="connsiteX2" fmla="*/ 47700 w 152849"/>
                <a:gd name="connsiteY2" fmla="*/ 191761 h 194687"/>
                <a:gd name="connsiteX3" fmla="*/ 152475 w 152849"/>
                <a:gd name="connsiteY3" fmla="*/ 153661 h 194687"/>
                <a:gd name="connsiteX4" fmla="*/ 57225 w 152849"/>
                <a:gd name="connsiteY4" fmla="*/ 1261 h 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49" h="194687">
                  <a:moveTo>
                    <a:pt x="57225" y="1261"/>
                  </a:moveTo>
                  <a:cubicBezTo>
                    <a:pt x="31825" y="-9851"/>
                    <a:pt x="1663" y="55236"/>
                    <a:pt x="75" y="86986"/>
                  </a:cubicBezTo>
                  <a:cubicBezTo>
                    <a:pt x="-1513" y="118736"/>
                    <a:pt x="22300" y="180649"/>
                    <a:pt x="47700" y="191761"/>
                  </a:cubicBezTo>
                  <a:cubicBezTo>
                    <a:pt x="73100" y="202873"/>
                    <a:pt x="146125" y="180648"/>
                    <a:pt x="152475" y="153661"/>
                  </a:cubicBezTo>
                  <a:cubicBezTo>
                    <a:pt x="158825" y="126674"/>
                    <a:pt x="82625" y="12373"/>
                    <a:pt x="57225" y="1261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452237" y="11950810"/>
              <a:ext cx="4644759" cy="2614494"/>
            </a:xfrm>
            <a:custGeom>
              <a:avLst/>
              <a:gdLst>
                <a:gd name="connsiteX0" fmla="*/ 0 w 4644759"/>
                <a:gd name="connsiteY0" fmla="*/ 2608028 h 2614494"/>
                <a:gd name="connsiteX1" fmla="*/ 286246 w 4644759"/>
                <a:gd name="connsiteY1" fmla="*/ 2600077 h 2614494"/>
                <a:gd name="connsiteX2" fmla="*/ 548640 w 4644759"/>
                <a:gd name="connsiteY2" fmla="*/ 2480807 h 2614494"/>
                <a:gd name="connsiteX3" fmla="*/ 795130 w 4644759"/>
                <a:gd name="connsiteY3" fmla="*/ 2441051 h 2614494"/>
                <a:gd name="connsiteX4" fmla="*/ 922351 w 4644759"/>
                <a:gd name="connsiteY4" fmla="*/ 2464905 h 2614494"/>
                <a:gd name="connsiteX5" fmla="*/ 1105231 w 4644759"/>
                <a:gd name="connsiteY5" fmla="*/ 2289976 h 2614494"/>
                <a:gd name="connsiteX6" fmla="*/ 1248354 w 4644759"/>
                <a:gd name="connsiteY6" fmla="*/ 2035534 h 2614494"/>
                <a:gd name="connsiteX7" fmla="*/ 1463040 w 4644759"/>
                <a:gd name="connsiteY7" fmla="*/ 1916265 h 2614494"/>
                <a:gd name="connsiteX8" fmla="*/ 1606163 w 4644759"/>
                <a:gd name="connsiteY8" fmla="*/ 1892411 h 2614494"/>
                <a:gd name="connsiteX9" fmla="*/ 1749286 w 4644759"/>
                <a:gd name="connsiteY9" fmla="*/ 1812898 h 2614494"/>
                <a:gd name="connsiteX10" fmla="*/ 1995777 w 4644759"/>
                <a:gd name="connsiteY10" fmla="*/ 1709531 h 2614494"/>
                <a:gd name="connsiteX11" fmla="*/ 2297926 w 4644759"/>
                <a:gd name="connsiteY11" fmla="*/ 1789044 h 2614494"/>
                <a:gd name="connsiteX12" fmla="*/ 2560320 w 4644759"/>
                <a:gd name="connsiteY12" fmla="*/ 1669774 h 2614494"/>
                <a:gd name="connsiteX13" fmla="*/ 2894274 w 4644759"/>
                <a:gd name="connsiteY13" fmla="*/ 1669774 h 2614494"/>
                <a:gd name="connsiteX14" fmla="*/ 3069203 w 4644759"/>
                <a:gd name="connsiteY14" fmla="*/ 1701580 h 2614494"/>
                <a:gd name="connsiteX15" fmla="*/ 3204375 w 4644759"/>
                <a:gd name="connsiteY15" fmla="*/ 1717482 h 2614494"/>
                <a:gd name="connsiteX16" fmla="*/ 3434963 w 4644759"/>
                <a:gd name="connsiteY16" fmla="*/ 1463040 h 2614494"/>
                <a:gd name="connsiteX17" fmla="*/ 3617843 w 4644759"/>
                <a:gd name="connsiteY17" fmla="*/ 1502797 h 2614494"/>
                <a:gd name="connsiteX18" fmla="*/ 3792772 w 4644759"/>
                <a:gd name="connsiteY18" fmla="*/ 1447138 h 2614494"/>
                <a:gd name="connsiteX19" fmla="*/ 3888187 w 4644759"/>
                <a:gd name="connsiteY19" fmla="*/ 1319917 h 2614494"/>
                <a:gd name="connsiteX20" fmla="*/ 4142629 w 4644759"/>
                <a:gd name="connsiteY20" fmla="*/ 1311966 h 2614494"/>
                <a:gd name="connsiteX21" fmla="*/ 4452730 w 4644759"/>
                <a:gd name="connsiteY21" fmla="*/ 1073427 h 2614494"/>
                <a:gd name="connsiteX22" fmla="*/ 4468633 w 4644759"/>
                <a:gd name="connsiteY22" fmla="*/ 930303 h 2614494"/>
                <a:gd name="connsiteX23" fmla="*/ 4397071 w 4644759"/>
                <a:gd name="connsiteY23" fmla="*/ 858741 h 2614494"/>
                <a:gd name="connsiteX24" fmla="*/ 4508389 w 4644759"/>
                <a:gd name="connsiteY24" fmla="*/ 731520 h 2614494"/>
                <a:gd name="connsiteX25" fmla="*/ 4436827 w 4644759"/>
                <a:gd name="connsiteY25" fmla="*/ 572494 h 2614494"/>
                <a:gd name="connsiteX26" fmla="*/ 4548146 w 4644759"/>
                <a:gd name="connsiteY26" fmla="*/ 381663 h 2614494"/>
                <a:gd name="connsiteX27" fmla="*/ 4524292 w 4644759"/>
                <a:gd name="connsiteY27" fmla="*/ 182880 h 2614494"/>
                <a:gd name="connsiteX28" fmla="*/ 4627659 w 4644759"/>
                <a:gd name="connsiteY28" fmla="*/ 135173 h 2614494"/>
                <a:gd name="connsiteX29" fmla="*/ 4643561 w 4644759"/>
                <a:gd name="connsiteY29" fmla="*/ 0 h 261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44759" h="2614494">
                  <a:moveTo>
                    <a:pt x="0" y="2608028"/>
                  </a:moveTo>
                  <a:cubicBezTo>
                    <a:pt x="97403" y="2614654"/>
                    <a:pt x="194806" y="2621281"/>
                    <a:pt x="286246" y="2600077"/>
                  </a:cubicBezTo>
                  <a:cubicBezTo>
                    <a:pt x="377686" y="2578873"/>
                    <a:pt x="463826" y="2507311"/>
                    <a:pt x="548640" y="2480807"/>
                  </a:cubicBezTo>
                  <a:cubicBezTo>
                    <a:pt x="633454" y="2454303"/>
                    <a:pt x="732845" y="2443701"/>
                    <a:pt x="795130" y="2441051"/>
                  </a:cubicBezTo>
                  <a:cubicBezTo>
                    <a:pt x="857415" y="2438401"/>
                    <a:pt x="870668" y="2490084"/>
                    <a:pt x="922351" y="2464905"/>
                  </a:cubicBezTo>
                  <a:cubicBezTo>
                    <a:pt x="974034" y="2439726"/>
                    <a:pt x="1050897" y="2361538"/>
                    <a:pt x="1105231" y="2289976"/>
                  </a:cubicBezTo>
                  <a:cubicBezTo>
                    <a:pt x="1159565" y="2218414"/>
                    <a:pt x="1188719" y="2097819"/>
                    <a:pt x="1248354" y="2035534"/>
                  </a:cubicBezTo>
                  <a:cubicBezTo>
                    <a:pt x="1307989" y="1973249"/>
                    <a:pt x="1403405" y="1940119"/>
                    <a:pt x="1463040" y="1916265"/>
                  </a:cubicBezTo>
                  <a:cubicBezTo>
                    <a:pt x="1522675" y="1892411"/>
                    <a:pt x="1558455" y="1909639"/>
                    <a:pt x="1606163" y="1892411"/>
                  </a:cubicBezTo>
                  <a:cubicBezTo>
                    <a:pt x="1653871" y="1875183"/>
                    <a:pt x="1684350" y="1843378"/>
                    <a:pt x="1749286" y="1812898"/>
                  </a:cubicBezTo>
                  <a:cubicBezTo>
                    <a:pt x="1814222" y="1782418"/>
                    <a:pt x="1904337" y="1713507"/>
                    <a:pt x="1995777" y="1709531"/>
                  </a:cubicBezTo>
                  <a:cubicBezTo>
                    <a:pt x="2087217" y="1705555"/>
                    <a:pt x="2203836" y="1795670"/>
                    <a:pt x="2297926" y="1789044"/>
                  </a:cubicBezTo>
                  <a:cubicBezTo>
                    <a:pt x="2392016" y="1782418"/>
                    <a:pt x="2460929" y="1689652"/>
                    <a:pt x="2560320" y="1669774"/>
                  </a:cubicBezTo>
                  <a:cubicBezTo>
                    <a:pt x="2659711" y="1649896"/>
                    <a:pt x="2809460" y="1664473"/>
                    <a:pt x="2894274" y="1669774"/>
                  </a:cubicBezTo>
                  <a:cubicBezTo>
                    <a:pt x="2979088" y="1675075"/>
                    <a:pt x="3017520" y="1693629"/>
                    <a:pt x="3069203" y="1701580"/>
                  </a:cubicBezTo>
                  <a:cubicBezTo>
                    <a:pt x="3120887" y="1709531"/>
                    <a:pt x="3143415" y="1757239"/>
                    <a:pt x="3204375" y="1717482"/>
                  </a:cubicBezTo>
                  <a:cubicBezTo>
                    <a:pt x="3265335" y="1677725"/>
                    <a:pt x="3366052" y="1498821"/>
                    <a:pt x="3434963" y="1463040"/>
                  </a:cubicBezTo>
                  <a:cubicBezTo>
                    <a:pt x="3503874" y="1427259"/>
                    <a:pt x="3558208" y="1505447"/>
                    <a:pt x="3617843" y="1502797"/>
                  </a:cubicBezTo>
                  <a:cubicBezTo>
                    <a:pt x="3677478" y="1500147"/>
                    <a:pt x="3747715" y="1477618"/>
                    <a:pt x="3792772" y="1447138"/>
                  </a:cubicBezTo>
                  <a:cubicBezTo>
                    <a:pt x="3837829" y="1416658"/>
                    <a:pt x="3829878" y="1342446"/>
                    <a:pt x="3888187" y="1319917"/>
                  </a:cubicBezTo>
                  <a:cubicBezTo>
                    <a:pt x="3946496" y="1297388"/>
                    <a:pt x="4048539" y="1353048"/>
                    <a:pt x="4142629" y="1311966"/>
                  </a:cubicBezTo>
                  <a:cubicBezTo>
                    <a:pt x="4236719" y="1270884"/>
                    <a:pt x="4398396" y="1137037"/>
                    <a:pt x="4452730" y="1073427"/>
                  </a:cubicBezTo>
                  <a:cubicBezTo>
                    <a:pt x="4507064" y="1009816"/>
                    <a:pt x="4477909" y="966084"/>
                    <a:pt x="4468633" y="930303"/>
                  </a:cubicBezTo>
                  <a:cubicBezTo>
                    <a:pt x="4459357" y="894522"/>
                    <a:pt x="4390445" y="891871"/>
                    <a:pt x="4397071" y="858741"/>
                  </a:cubicBezTo>
                  <a:cubicBezTo>
                    <a:pt x="4403697" y="825611"/>
                    <a:pt x="4501763" y="779228"/>
                    <a:pt x="4508389" y="731520"/>
                  </a:cubicBezTo>
                  <a:cubicBezTo>
                    <a:pt x="4515015" y="683812"/>
                    <a:pt x="4430201" y="630803"/>
                    <a:pt x="4436827" y="572494"/>
                  </a:cubicBezTo>
                  <a:cubicBezTo>
                    <a:pt x="4443453" y="514185"/>
                    <a:pt x="4533569" y="446599"/>
                    <a:pt x="4548146" y="381663"/>
                  </a:cubicBezTo>
                  <a:cubicBezTo>
                    <a:pt x="4562723" y="316727"/>
                    <a:pt x="4511040" y="223962"/>
                    <a:pt x="4524292" y="182880"/>
                  </a:cubicBezTo>
                  <a:cubicBezTo>
                    <a:pt x="4537544" y="141798"/>
                    <a:pt x="4607781" y="165653"/>
                    <a:pt x="4627659" y="135173"/>
                  </a:cubicBezTo>
                  <a:cubicBezTo>
                    <a:pt x="4647537" y="104693"/>
                    <a:pt x="4645549" y="52346"/>
                    <a:pt x="4643561" y="0"/>
                  </a:cubicBezTo>
                </a:path>
              </a:pathLst>
            </a:custGeom>
            <a:noFill/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485906" y="14344153"/>
              <a:ext cx="2759103" cy="1280160"/>
            </a:xfrm>
            <a:custGeom>
              <a:avLst/>
              <a:gdLst>
                <a:gd name="connsiteX0" fmla="*/ 0 w 2759103"/>
                <a:gd name="connsiteY0" fmla="*/ 0 h 1280160"/>
                <a:gd name="connsiteX1" fmla="*/ 230588 w 2759103"/>
                <a:gd name="connsiteY1" fmla="*/ 79513 h 1280160"/>
                <a:gd name="connsiteX2" fmla="*/ 421419 w 2759103"/>
                <a:gd name="connsiteY2" fmla="*/ 79513 h 1280160"/>
                <a:gd name="connsiteX3" fmla="*/ 556591 w 2759103"/>
                <a:gd name="connsiteY3" fmla="*/ 198783 h 1280160"/>
                <a:gd name="connsiteX4" fmla="*/ 803082 w 2759103"/>
                <a:gd name="connsiteY4" fmla="*/ 166977 h 1280160"/>
                <a:gd name="connsiteX5" fmla="*/ 890546 w 2759103"/>
                <a:gd name="connsiteY5" fmla="*/ 278296 h 1280160"/>
                <a:gd name="connsiteX6" fmla="*/ 1105231 w 2759103"/>
                <a:gd name="connsiteY6" fmla="*/ 286247 h 1280160"/>
                <a:gd name="connsiteX7" fmla="*/ 1256306 w 2759103"/>
                <a:gd name="connsiteY7" fmla="*/ 381663 h 1280160"/>
                <a:gd name="connsiteX8" fmla="*/ 1478943 w 2759103"/>
                <a:gd name="connsiteY8" fmla="*/ 469127 h 1280160"/>
                <a:gd name="connsiteX9" fmla="*/ 1590261 w 2759103"/>
                <a:gd name="connsiteY9" fmla="*/ 540689 h 1280160"/>
                <a:gd name="connsiteX10" fmla="*/ 1677725 w 2759103"/>
                <a:gd name="connsiteY10" fmla="*/ 715617 h 1280160"/>
                <a:gd name="connsiteX11" fmla="*/ 1828800 w 2759103"/>
                <a:gd name="connsiteY11" fmla="*/ 1081377 h 1280160"/>
                <a:gd name="connsiteX12" fmla="*/ 2003729 w 2759103"/>
                <a:gd name="connsiteY12" fmla="*/ 1216550 h 1280160"/>
                <a:gd name="connsiteX13" fmla="*/ 2210463 w 2759103"/>
                <a:gd name="connsiteY13" fmla="*/ 1256306 h 1280160"/>
                <a:gd name="connsiteX14" fmla="*/ 2441051 w 2759103"/>
                <a:gd name="connsiteY14" fmla="*/ 1256306 h 1280160"/>
                <a:gd name="connsiteX15" fmla="*/ 2623931 w 2759103"/>
                <a:gd name="connsiteY15" fmla="*/ 1248355 h 1280160"/>
                <a:gd name="connsiteX16" fmla="*/ 2759103 w 2759103"/>
                <a:gd name="connsiteY16" fmla="*/ 1280160 h 128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59103" h="1280160">
                  <a:moveTo>
                    <a:pt x="0" y="0"/>
                  </a:moveTo>
                  <a:cubicBezTo>
                    <a:pt x="80176" y="33130"/>
                    <a:pt x="160352" y="66261"/>
                    <a:pt x="230588" y="79513"/>
                  </a:cubicBezTo>
                  <a:cubicBezTo>
                    <a:pt x="300824" y="92765"/>
                    <a:pt x="367085" y="59635"/>
                    <a:pt x="421419" y="79513"/>
                  </a:cubicBezTo>
                  <a:cubicBezTo>
                    <a:pt x="475753" y="99391"/>
                    <a:pt x="492981" y="184206"/>
                    <a:pt x="556591" y="198783"/>
                  </a:cubicBezTo>
                  <a:cubicBezTo>
                    <a:pt x="620201" y="213360"/>
                    <a:pt x="747423" y="153725"/>
                    <a:pt x="803082" y="166977"/>
                  </a:cubicBezTo>
                  <a:cubicBezTo>
                    <a:pt x="858741" y="180229"/>
                    <a:pt x="840188" y="258418"/>
                    <a:pt x="890546" y="278296"/>
                  </a:cubicBezTo>
                  <a:cubicBezTo>
                    <a:pt x="940904" y="298174"/>
                    <a:pt x="1044271" y="269019"/>
                    <a:pt x="1105231" y="286247"/>
                  </a:cubicBezTo>
                  <a:cubicBezTo>
                    <a:pt x="1166191" y="303475"/>
                    <a:pt x="1194021" y="351183"/>
                    <a:pt x="1256306" y="381663"/>
                  </a:cubicBezTo>
                  <a:cubicBezTo>
                    <a:pt x="1318591" y="412143"/>
                    <a:pt x="1423284" y="442623"/>
                    <a:pt x="1478943" y="469127"/>
                  </a:cubicBezTo>
                  <a:cubicBezTo>
                    <a:pt x="1534602" y="495631"/>
                    <a:pt x="1557131" y="499607"/>
                    <a:pt x="1590261" y="540689"/>
                  </a:cubicBezTo>
                  <a:cubicBezTo>
                    <a:pt x="1623391" y="581771"/>
                    <a:pt x="1637969" y="625502"/>
                    <a:pt x="1677725" y="715617"/>
                  </a:cubicBezTo>
                  <a:cubicBezTo>
                    <a:pt x="1717482" y="805732"/>
                    <a:pt x="1774466" y="997888"/>
                    <a:pt x="1828800" y="1081377"/>
                  </a:cubicBezTo>
                  <a:cubicBezTo>
                    <a:pt x="1883134" y="1164866"/>
                    <a:pt x="1940119" y="1187395"/>
                    <a:pt x="2003729" y="1216550"/>
                  </a:cubicBezTo>
                  <a:cubicBezTo>
                    <a:pt x="2067339" y="1245705"/>
                    <a:pt x="2137576" y="1249680"/>
                    <a:pt x="2210463" y="1256306"/>
                  </a:cubicBezTo>
                  <a:cubicBezTo>
                    <a:pt x="2283350" y="1262932"/>
                    <a:pt x="2372140" y="1257631"/>
                    <a:pt x="2441051" y="1256306"/>
                  </a:cubicBezTo>
                  <a:cubicBezTo>
                    <a:pt x="2509962" y="1254981"/>
                    <a:pt x="2570922" y="1244379"/>
                    <a:pt x="2623931" y="1248355"/>
                  </a:cubicBezTo>
                  <a:cubicBezTo>
                    <a:pt x="2676940" y="1252331"/>
                    <a:pt x="2718021" y="1266245"/>
                    <a:pt x="2759103" y="1280160"/>
                  </a:cubicBezTo>
                </a:path>
              </a:pathLst>
            </a:cu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034546" y="13851172"/>
              <a:ext cx="4683318" cy="1979875"/>
            </a:xfrm>
            <a:custGeom>
              <a:avLst/>
              <a:gdLst>
                <a:gd name="connsiteX0" fmla="*/ 0 w 4683318"/>
                <a:gd name="connsiteY0" fmla="*/ 0 h 1979875"/>
                <a:gd name="connsiteX1" fmla="*/ 143124 w 4683318"/>
                <a:gd name="connsiteY1" fmla="*/ 79513 h 1979875"/>
                <a:gd name="connsiteX2" fmla="*/ 310101 w 4683318"/>
                <a:gd name="connsiteY2" fmla="*/ 151075 h 1979875"/>
                <a:gd name="connsiteX3" fmla="*/ 437322 w 4683318"/>
                <a:gd name="connsiteY3" fmla="*/ 174929 h 1979875"/>
                <a:gd name="connsiteX4" fmla="*/ 508884 w 4683318"/>
                <a:gd name="connsiteY4" fmla="*/ 206734 h 1979875"/>
                <a:gd name="connsiteX5" fmla="*/ 532737 w 4683318"/>
                <a:gd name="connsiteY5" fmla="*/ 349858 h 1979875"/>
                <a:gd name="connsiteX6" fmla="*/ 659958 w 4683318"/>
                <a:gd name="connsiteY6" fmla="*/ 326004 h 1979875"/>
                <a:gd name="connsiteX7" fmla="*/ 930303 w 4683318"/>
                <a:gd name="connsiteY7" fmla="*/ 373711 h 1979875"/>
                <a:gd name="connsiteX8" fmla="*/ 1001864 w 4683318"/>
                <a:gd name="connsiteY8" fmla="*/ 421419 h 1979875"/>
                <a:gd name="connsiteX9" fmla="*/ 1184744 w 4683318"/>
                <a:gd name="connsiteY9" fmla="*/ 540689 h 1979875"/>
                <a:gd name="connsiteX10" fmla="*/ 1248355 w 4683318"/>
                <a:gd name="connsiteY10" fmla="*/ 469127 h 1979875"/>
                <a:gd name="connsiteX11" fmla="*/ 1304014 w 4683318"/>
                <a:gd name="connsiteY11" fmla="*/ 381663 h 1979875"/>
                <a:gd name="connsiteX12" fmla="*/ 1463040 w 4683318"/>
                <a:gd name="connsiteY12" fmla="*/ 357809 h 1979875"/>
                <a:gd name="connsiteX13" fmla="*/ 1550504 w 4683318"/>
                <a:gd name="connsiteY13" fmla="*/ 326004 h 1979875"/>
                <a:gd name="connsiteX14" fmla="*/ 1653871 w 4683318"/>
                <a:gd name="connsiteY14" fmla="*/ 254442 h 1979875"/>
                <a:gd name="connsiteX15" fmla="*/ 1725433 w 4683318"/>
                <a:gd name="connsiteY15" fmla="*/ 278296 h 1979875"/>
                <a:gd name="connsiteX16" fmla="*/ 1804946 w 4683318"/>
                <a:gd name="connsiteY16" fmla="*/ 222637 h 1979875"/>
                <a:gd name="connsiteX17" fmla="*/ 1924216 w 4683318"/>
                <a:gd name="connsiteY17" fmla="*/ 286247 h 1979875"/>
                <a:gd name="connsiteX18" fmla="*/ 2027583 w 4683318"/>
                <a:gd name="connsiteY18" fmla="*/ 206734 h 1979875"/>
                <a:gd name="connsiteX19" fmla="*/ 2146852 w 4683318"/>
                <a:gd name="connsiteY19" fmla="*/ 182880 h 1979875"/>
                <a:gd name="connsiteX20" fmla="*/ 2242268 w 4683318"/>
                <a:gd name="connsiteY20" fmla="*/ 127221 h 1979875"/>
                <a:gd name="connsiteX21" fmla="*/ 2274073 w 4683318"/>
                <a:gd name="connsiteY21" fmla="*/ 103367 h 1979875"/>
                <a:gd name="connsiteX22" fmla="*/ 2337684 w 4683318"/>
                <a:gd name="connsiteY22" fmla="*/ 47708 h 1979875"/>
                <a:gd name="connsiteX23" fmla="*/ 2409245 w 4683318"/>
                <a:gd name="connsiteY23" fmla="*/ 143124 h 1979875"/>
                <a:gd name="connsiteX24" fmla="*/ 2568271 w 4683318"/>
                <a:gd name="connsiteY24" fmla="*/ 151075 h 1979875"/>
                <a:gd name="connsiteX25" fmla="*/ 2703444 w 4683318"/>
                <a:gd name="connsiteY25" fmla="*/ 55659 h 1979875"/>
                <a:gd name="connsiteX26" fmla="*/ 2775005 w 4683318"/>
                <a:gd name="connsiteY26" fmla="*/ 87465 h 1979875"/>
                <a:gd name="connsiteX27" fmla="*/ 2854518 w 4683318"/>
                <a:gd name="connsiteY27" fmla="*/ 159026 h 1979875"/>
                <a:gd name="connsiteX28" fmla="*/ 3069204 w 4683318"/>
                <a:gd name="connsiteY28" fmla="*/ 182880 h 1979875"/>
                <a:gd name="connsiteX29" fmla="*/ 3164619 w 4683318"/>
                <a:gd name="connsiteY29" fmla="*/ 198783 h 1979875"/>
                <a:gd name="connsiteX30" fmla="*/ 3260035 w 4683318"/>
                <a:gd name="connsiteY30" fmla="*/ 127221 h 1979875"/>
                <a:gd name="connsiteX31" fmla="*/ 3355451 w 4683318"/>
                <a:gd name="connsiteY31" fmla="*/ 198783 h 1979875"/>
                <a:gd name="connsiteX32" fmla="*/ 3498574 w 4683318"/>
                <a:gd name="connsiteY32" fmla="*/ 198783 h 1979875"/>
                <a:gd name="connsiteX33" fmla="*/ 3562184 w 4683318"/>
                <a:gd name="connsiteY33" fmla="*/ 238539 h 1979875"/>
                <a:gd name="connsiteX34" fmla="*/ 3625795 w 4683318"/>
                <a:gd name="connsiteY34" fmla="*/ 222637 h 1979875"/>
                <a:gd name="connsiteX35" fmla="*/ 3689405 w 4683318"/>
                <a:gd name="connsiteY35" fmla="*/ 270345 h 1979875"/>
                <a:gd name="connsiteX36" fmla="*/ 3816626 w 4683318"/>
                <a:gd name="connsiteY36" fmla="*/ 206734 h 1979875"/>
                <a:gd name="connsiteX37" fmla="*/ 3896139 w 4683318"/>
                <a:gd name="connsiteY37" fmla="*/ 262393 h 1979875"/>
                <a:gd name="connsiteX38" fmla="*/ 4047214 w 4683318"/>
                <a:gd name="connsiteY38" fmla="*/ 373711 h 1979875"/>
                <a:gd name="connsiteX39" fmla="*/ 4015409 w 4683318"/>
                <a:gd name="connsiteY39" fmla="*/ 485030 h 1979875"/>
                <a:gd name="connsiteX40" fmla="*/ 4142630 w 4683318"/>
                <a:gd name="connsiteY40" fmla="*/ 715618 h 1979875"/>
                <a:gd name="connsiteX41" fmla="*/ 3999506 w 4683318"/>
                <a:gd name="connsiteY41" fmla="*/ 771277 h 1979875"/>
                <a:gd name="connsiteX42" fmla="*/ 3943847 w 4683318"/>
                <a:gd name="connsiteY42" fmla="*/ 850790 h 1979875"/>
                <a:gd name="connsiteX43" fmla="*/ 3983604 w 4683318"/>
                <a:gd name="connsiteY43" fmla="*/ 914400 h 1979875"/>
                <a:gd name="connsiteX44" fmla="*/ 3927944 w 4683318"/>
                <a:gd name="connsiteY44" fmla="*/ 993913 h 1979875"/>
                <a:gd name="connsiteX45" fmla="*/ 4023360 w 4683318"/>
                <a:gd name="connsiteY45" fmla="*/ 1160891 h 1979875"/>
                <a:gd name="connsiteX46" fmla="*/ 3864334 w 4683318"/>
                <a:gd name="connsiteY46" fmla="*/ 1192696 h 1979875"/>
                <a:gd name="connsiteX47" fmla="*/ 3872285 w 4683318"/>
                <a:gd name="connsiteY47" fmla="*/ 1304014 h 1979875"/>
                <a:gd name="connsiteX48" fmla="*/ 3864334 w 4683318"/>
                <a:gd name="connsiteY48" fmla="*/ 1478943 h 1979875"/>
                <a:gd name="connsiteX49" fmla="*/ 4063117 w 4683318"/>
                <a:gd name="connsiteY49" fmla="*/ 1606164 h 1979875"/>
                <a:gd name="connsiteX50" fmla="*/ 4214191 w 4683318"/>
                <a:gd name="connsiteY50" fmla="*/ 1741336 h 1979875"/>
                <a:gd name="connsiteX51" fmla="*/ 4341412 w 4683318"/>
                <a:gd name="connsiteY51" fmla="*/ 1749287 h 1979875"/>
                <a:gd name="connsiteX52" fmla="*/ 4524292 w 4683318"/>
                <a:gd name="connsiteY52" fmla="*/ 1852654 h 1979875"/>
                <a:gd name="connsiteX53" fmla="*/ 4635611 w 4683318"/>
                <a:gd name="connsiteY53" fmla="*/ 1900362 h 1979875"/>
                <a:gd name="connsiteX54" fmla="*/ 4683318 w 4683318"/>
                <a:gd name="connsiteY54" fmla="*/ 1979875 h 197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683318" h="1979875">
                  <a:moveTo>
                    <a:pt x="0" y="0"/>
                  </a:moveTo>
                  <a:cubicBezTo>
                    <a:pt x="45720" y="27167"/>
                    <a:pt x="91441" y="54334"/>
                    <a:pt x="143124" y="79513"/>
                  </a:cubicBezTo>
                  <a:cubicBezTo>
                    <a:pt x="194807" y="104692"/>
                    <a:pt x="261068" y="135172"/>
                    <a:pt x="310101" y="151075"/>
                  </a:cubicBezTo>
                  <a:cubicBezTo>
                    <a:pt x="359134" y="166978"/>
                    <a:pt x="404192" y="165653"/>
                    <a:pt x="437322" y="174929"/>
                  </a:cubicBezTo>
                  <a:cubicBezTo>
                    <a:pt x="470453" y="184206"/>
                    <a:pt x="492982" y="177579"/>
                    <a:pt x="508884" y="206734"/>
                  </a:cubicBezTo>
                  <a:cubicBezTo>
                    <a:pt x="524786" y="235889"/>
                    <a:pt x="507558" y="329980"/>
                    <a:pt x="532737" y="349858"/>
                  </a:cubicBezTo>
                  <a:cubicBezTo>
                    <a:pt x="557916" y="369736"/>
                    <a:pt x="593697" y="322029"/>
                    <a:pt x="659958" y="326004"/>
                  </a:cubicBezTo>
                  <a:cubicBezTo>
                    <a:pt x="726219" y="329979"/>
                    <a:pt x="873319" y="357809"/>
                    <a:pt x="930303" y="373711"/>
                  </a:cubicBezTo>
                  <a:cubicBezTo>
                    <a:pt x="987287" y="389613"/>
                    <a:pt x="1001864" y="421419"/>
                    <a:pt x="1001864" y="421419"/>
                  </a:cubicBezTo>
                  <a:cubicBezTo>
                    <a:pt x="1044271" y="449249"/>
                    <a:pt x="1143662" y="532738"/>
                    <a:pt x="1184744" y="540689"/>
                  </a:cubicBezTo>
                  <a:cubicBezTo>
                    <a:pt x="1225826" y="548640"/>
                    <a:pt x="1228477" y="495631"/>
                    <a:pt x="1248355" y="469127"/>
                  </a:cubicBezTo>
                  <a:cubicBezTo>
                    <a:pt x="1268233" y="442623"/>
                    <a:pt x="1268233" y="400216"/>
                    <a:pt x="1304014" y="381663"/>
                  </a:cubicBezTo>
                  <a:cubicBezTo>
                    <a:pt x="1339795" y="363110"/>
                    <a:pt x="1421958" y="367086"/>
                    <a:pt x="1463040" y="357809"/>
                  </a:cubicBezTo>
                  <a:cubicBezTo>
                    <a:pt x="1504122" y="348532"/>
                    <a:pt x="1518699" y="343232"/>
                    <a:pt x="1550504" y="326004"/>
                  </a:cubicBezTo>
                  <a:cubicBezTo>
                    <a:pt x="1582309" y="308776"/>
                    <a:pt x="1624716" y="262393"/>
                    <a:pt x="1653871" y="254442"/>
                  </a:cubicBezTo>
                  <a:cubicBezTo>
                    <a:pt x="1683026" y="246491"/>
                    <a:pt x="1700254" y="283597"/>
                    <a:pt x="1725433" y="278296"/>
                  </a:cubicBezTo>
                  <a:cubicBezTo>
                    <a:pt x="1750612" y="272995"/>
                    <a:pt x="1771816" y="221312"/>
                    <a:pt x="1804946" y="222637"/>
                  </a:cubicBezTo>
                  <a:cubicBezTo>
                    <a:pt x="1838076" y="223962"/>
                    <a:pt x="1887110" y="288897"/>
                    <a:pt x="1924216" y="286247"/>
                  </a:cubicBezTo>
                  <a:cubicBezTo>
                    <a:pt x="1961322" y="283597"/>
                    <a:pt x="1990477" y="223962"/>
                    <a:pt x="2027583" y="206734"/>
                  </a:cubicBezTo>
                  <a:cubicBezTo>
                    <a:pt x="2064689" y="189506"/>
                    <a:pt x="2111071" y="196132"/>
                    <a:pt x="2146852" y="182880"/>
                  </a:cubicBezTo>
                  <a:cubicBezTo>
                    <a:pt x="2182633" y="169628"/>
                    <a:pt x="2221064" y="140473"/>
                    <a:pt x="2242268" y="127221"/>
                  </a:cubicBezTo>
                  <a:cubicBezTo>
                    <a:pt x="2263472" y="113969"/>
                    <a:pt x="2258170" y="116619"/>
                    <a:pt x="2274073" y="103367"/>
                  </a:cubicBezTo>
                  <a:cubicBezTo>
                    <a:pt x="2289976" y="90115"/>
                    <a:pt x="2315155" y="41082"/>
                    <a:pt x="2337684" y="47708"/>
                  </a:cubicBezTo>
                  <a:cubicBezTo>
                    <a:pt x="2360213" y="54334"/>
                    <a:pt x="2370814" y="125896"/>
                    <a:pt x="2409245" y="143124"/>
                  </a:cubicBezTo>
                  <a:cubicBezTo>
                    <a:pt x="2447676" y="160352"/>
                    <a:pt x="2519238" y="165652"/>
                    <a:pt x="2568271" y="151075"/>
                  </a:cubicBezTo>
                  <a:cubicBezTo>
                    <a:pt x="2617304" y="136498"/>
                    <a:pt x="2668988" y="66261"/>
                    <a:pt x="2703444" y="55659"/>
                  </a:cubicBezTo>
                  <a:cubicBezTo>
                    <a:pt x="2737900" y="45057"/>
                    <a:pt x="2749826" y="70237"/>
                    <a:pt x="2775005" y="87465"/>
                  </a:cubicBezTo>
                  <a:cubicBezTo>
                    <a:pt x="2800184" y="104693"/>
                    <a:pt x="2805485" y="143124"/>
                    <a:pt x="2854518" y="159026"/>
                  </a:cubicBezTo>
                  <a:cubicBezTo>
                    <a:pt x="2903551" y="174928"/>
                    <a:pt x="3017520" y="176254"/>
                    <a:pt x="3069204" y="182880"/>
                  </a:cubicBezTo>
                  <a:cubicBezTo>
                    <a:pt x="3120888" y="189506"/>
                    <a:pt x="3132814" y="208060"/>
                    <a:pt x="3164619" y="198783"/>
                  </a:cubicBezTo>
                  <a:cubicBezTo>
                    <a:pt x="3196424" y="189507"/>
                    <a:pt x="3228230" y="127221"/>
                    <a:pt x="3260035" y="127221"/>
                  </a:cubicBezTo>
                  <a:cubicBezTo>
                    <a:pt x="3291840" y="127221"/>
                    <a:pt x="3315695" y="186856"/>
                    <a:pt x="3355451" y="198783"/>
                  </a:cubicBezTo>
                  <a:cubicBezTo>
                    <a:pt x="3395208" y="210710"/>
                    <a:pt x="3464119" y="192157"/>
                    <a:pt x="3498574" y="198783"/>
                  </a:cubicBezTo>
                  <a:cubicBezTo>
                    <a:pt x="3533029" y="205409"/>
                    <a:pt x="3540981" y="234563"/>
                    <a:pt x="3562184" y="238539"/>
                  </a:cubicBezTo>
                  <a:cubicBezTo>
                    <a:pt x="3583387" y="242515"/>
                    <a:pt x="3604592" y="217336"/>
                    <a:pt x="3625795" y="222637"/>
                  </a:cubicBezTo>
                  <a:cubicBezTo>
                    <a:pt x="3646999" y="227938"/>
                    <a:pt x="3657600" y="272996"/>
                    <a:pt x="3689405" y="270345"/>
                  </a:cubicBezTo>
                  <a:cubicBezTo>
                    <a:pt x="3721210" y="267695"/>
                    <a:pt x="3782170" y="208059"/>
                    <a:pt x="3816626" y="206734"/>
                  </a:cubicBezTo>
                  <a:cubicBezTo>
                    <a:pt x="3851082" y="205409"/>
                    <a:pt x="3857708" y="234564"/>
                    <a:pt x="3896139" y="262393"/>
                  </a:cubicBezTo>
                  <a:cubicBezTo>
                    <a:pt x="3934570" y="290222"/>
                    <a:pt x="4027336" y="336605"/>
                    <a:pt x="4047214" y="373711"/>
                  </a:cubicBezTo>
                  <a:cubicBezTo>
                    <a:pt x="4067092" y="410817"/>
                    <a:pt x="3999506" y="428046"/>
                    <a:pt x="4015409" y="485030"/>
                  </a:cubicBezTo>
                  <a:cubicBezTo>
                    <a:pt x="4031312" y="542015"/>
                    <a:pt x="4145281" y="667910"/>
                    <a:pt x="4142630" y="715618"/>
                  </a:cubicBezTo>
                  <a:cubicBezTo>
                    <a:pt x="4139980" y="763326"/>
                    <a:pt x="4032637" y="748748"/>
                    <a:pt x="3999506" y="771277"/>
                  </a:cubicBezTo>
                  <a:cubicBezTo>
                    <a:pt x="3966376" y="793806"/>
                    <a:pt x="3946497" y="826936"/>
                    <a:pt x="3943847" y="850790"/>
                  </a:cubicBezTo>
                  <a:cubicBezTo>
                    <a:pt x="3941197" y="874644"/>
                    <a:pt x="3986254" y="890546"/>
                    <a:pt x="3983604" y="914400"/>
                  </a:cubicBezTo>
                  <a:cubicBezTo>
                    <a:pt x="3980954" y="938254"/>
                    <a:pt x="3921318" y="952831"/>
                    <a:pt x="3927944" y="993913"/>
                  </a:cubicBezTo>
                  <a:cubicBezTo>
                    <a:pt x="3934570" y="1034995"/>
                    <a:pt x="4033962" y="1127761"/>
                    <a:pt x="4023360" y="1160891"/>
                  </a:cubicBezTo>
                  <a:cubicBezTo>
                    <a:pt x="4012758" y="1194022"/>
                    <a:pt x="3889513" y="1168842"/>
                    <a:pt x="3864334" y="1192696"/>
                  </a:cubicBezTo>
                  <a:cubicBezTo>
                    <a:pt x="3839155" y="1216550"/>
                    <a:pt x="3872285" y="1256306"/>
                    <a:pt x="3872285" y="1304014"/>
                  </a:cubicBezTo>
                  <a:cubicBezTo>
                    <a:pt x="3872285" y="1351722"/>
                    <a:pt x="3832529" y="1428585"/>
                    <a:pt x="3864334" y="1478943"/>
                  </a:cubicBezTo>
                  <a:cubicBezTo>
                    <a:pt x="3896139" y="1529301"/>
                    <a:pt x="4004808" y="1562432"/>
                    <a:pt x="4063117" y="1606164"/>
                  </a:cubicBezTo>
                  <a:cubicBezTo>
                    <a:pt x="4121426" y="1649896"/>
                    <a:pt x="4167809" y="1717482"/>
                    <a:pt x="4214191" y="1741336"/>
                  </a:cubicBezTo>
                  <a:cubicBezTo>
                    <a:pt x="4260573" y="1765190"/>
                    <a:pt x="4289729" y="1730734"/>
                    <a:pt x="4341412" y="1749287"/>
                  </a:cubicBezTo>
                  <a:cubicBezTo>
                    <a:pt x="4393095" y="1767840"/>
                    <a:pt x="4475259" y="1827475"/>
                    <a:pt x="4524292" y="1852654"/>
                  </a:cubicBezTo>
                  <a:cubicBezTo>
                    <a:pt x="4573325" y="1877833"/>
                    <a:pt x="4609107" y="1879158"/>
                    <a:pt x="4635611" y="1900362"/>
                  </a:cubicBezTo>
                  <a:cubicBezTo>
                    <a:pt x="4662115" y="1921566"/>
                    <a:pt x="4672716" y="1950720"/>
                    <a:pt x="4683318" y="1979875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80028" y="12531256"/>
              <a:ext cx="603830" cy="1812897"/>
            </a:xfrm>
            <a:custGeom>
              <a:avLst/>
              <a:gdLst>
                <a:gd name="connsiteX0" fmla="*/ 500932 w 603830"/>
                <a:gd name="connsiteY0" fmla="*/ 1812897 h 1812897"/>
                <a:gd name="connsiteX1" fmla="*/ 469127 w 603830"/>
                <a:gd name="connsiteY1" fmla="*/ 1661822 h 1812897"/>
                <a:gd name="connsiteX2" fmla="*/ 421419 w 603830"/>
                <a:gd name="connsiteY2" fmla="*/ 1415332 h 1812897"/>
                <a:gd name="connsiteX3" fmla="*/ 349857 w 603830"/>
                <a:gd name="connsiteY3" fmla="*/ 1192695 h 1812897"/>
                <a:gd name="connsiteX4" fmla="*/ 588396 w 603830"/>
                <a:gd name="connsiteY4" fmla="*/ 985961 h 1812897"/>
                <a:gd name="connsiteX5" fmla="*/ 572494 w 603830"/>
                <a:gd name="connsiteY5" fmla="*/ 795130 h 1812897"/>
                <a:gd name="connsiteX6" fmla="*/ 508883 w 603830"/>
                <a:gd name="connsiteY6" fmla="*/ 620201 h 1812897"/>
                <a:gd name="connsiteX7" fmla="*/ 540689 w 603830"/>
                <a:gd name="connsiteY7" fmla="*/ 500932 h 1812897"/>
                <a:gd name="connsiteX8" fmla="*/ 500932 w 603830"/>
                <a:gd name="connsiteY8" fmla="*/ 270344 h 1812897"/>
                <a:gd name="connsiteX9" fmla="*/ 318052 w 603830"/>
                <a:gd name="connsiteY9" fmla="*/ 151074 h 1812897"/>
                <a:gd name="connsiteX10" fmla="*/ 143123 w 603830"/>
                <a:gd name="connsiteY10" fmla="*/ 151074 h 1812897"/>
                <a:gd name="connsiteX11" fmla="*/ 31805 w 603830"/>
                <a:gd name="connsiteY11" fmla="*/ 31805 h 1812897"/>
                <a:gd name="connsiteX12" fmla="*/ 0 w 603830"/>
                <a:gd name="connsiteY12" fmla="*/ 0 h 181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830" h="1812897">
                  <a:moveTo>
                    <a:pt x="500932" y="1812897"/>
                  </a:moveTo>
                  <a:cubicBezTo>
                    <a:pt x="491655" y="1770490"/>
                    <a:pt x="482379" y="1728083"/>
                    <a:pt x="469127" y="1661822"/>
                  </a:cubicBezTo>
                  <a:cubicBezTo>
                    <a:pt x="455875" y="1595561"/>
                    <a:pt x="441297" y="1493520"/>
                    <a:pt x="421419" y="1415332"/>
                  </a:cubicBezTo>
                  <a:cubicBezTo>
                    <a:pt x="401541" y="1337144"/>
                    <a:pt x="322028" y="1264257"/>
                    <a:pt x="349857" y="1192695"/>
                  </a:cubicBezTo>
                  <a:cubicBezTo>
                    <a:pt x="377686" y="1121133"/>
                    <a:pt x="551290" y="1052222"/>
                    <a:pt x="588396" y="985961"/>
                  </a:cubicBezTo>
                  <a:cubicBezTo>
                    <a:pt x="625502" y="919700"/>
                    <a:pt x="585746" y="856090"/>
                    <a:pt x="572494" y="795130"/>
                  </a:cubicBezTo>
                  <a:cubicBezTo>
                    <a:pt x="559242" y="734170"/>
                    <a:pt x="514184" y="669234"/>
                    <a:pt x="508883" y="620201"/>
                  </a:cubicBezTo>
                  <a:cubicBezTo>
                    <a:pt x="503582" y="571168"/>
                    <a:pt x="542014" y="559241"/>
                    <a:pt x="540689" y="500932"/>
                  </a:cubicBezTo>
                  <a:cubicBezTo>
                    <a:pt x="539364" y="442623"/>
                    <a:pt x="538038" y="328654"/>
                    <a:pt x="500932" y="270344"/>
                  </a:cubicBezTo>
                  <a:cubicBezTo>
                    <a:pt x="463826" y="212034"/>
                    <a:pt x="377687" y="170952"/>
                    <a:pt x="318052" y="151074"/>
                  </a:cubicBezTo>
                  <a:cubicBezTo>
                    <a:pt x="258417" y="131196"/>
                    <a:pt x="190831" y="170952"/>
                    <a:pt x="143123" y="151074"/>
                  </a:cubicBezTo>
                  <a:cubicBezTo>
                    <a:pt x="95415" y="131196"/>
                    <a:pt x="55659" y="56984"/>
                    <a:pt x="31805" y="31805"/>
                  </a:cubicBezTo>
                  <a:cubicBezTo>
                    <a:pt x="7951" y="6626"/>
                    <a:pt x="3975" y="3313"/>
                    <a:pt x="0" y="0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88550" y="10766066"/>
              <a:ext cx="4683318" cy="2910177"/>
            </a:xfrm>
            <a:custGeom>
              <a:avLst/>
              <a:gdLst>
                <a:gd name="connsiteX0" fmla="*/ 4540194 w 4683318"/>
                <a:gd name="connsiteY0" fmla="*/ 2910177 h 2910177"/>
                <a:gd name="connsiteX1" fmla="*/ 4579951 w 4683318"/>
                <a:gd name="connsiteY1" fmla="*/ 2782957 h 2910177"/>
                <a:gd name="connsiteX2" fmla="*/ 4516340 w 4683318"/>
                <a:gd name="connsiteY2" fmla="*/ 2663687 h 2910177"/>
                <a:gd name="connsiteX3" fmla="*/ 4651513 w 4683318"/>
                <a:gd name="connsiteY3" fmla="*/ 2663687 h 2910177"/>
                <a:gd name="connsiteX4" fmla="*/ 4683318 w 4683318"/>
                <a:gd name="connsiteY4" fmla="*/ 2528515 h 2910177"/>
                <a:gd name="connsiteX5" fmla="*/ 4651513 w 4683318"/>
                <a:gd name="connsiteY5" fmla="*/ 2337684 h 2910177"/>
                <a:gd name="connsiteX6" fmla="*/ 4572000 w 4683318"/>
                <a:gd name="connsiteY6" fmla="*/ 2250219 h 2910177"/>
                <a:gd name="connsiteX7" fmla="*/ 4579951 w 4683318"/>
                <a:gd name="connsiteY7" fmla="*/ 2178657 h 2910177"/>
                <a:gd name="connsiteX8" fmla="*/ 4444779 w 4683318"/>
                <a:gd name="connsiteY8" fmla="*/ 2059388 h 2910177"/>
                <a:gd name="connsiteX9" fmla="*/ 4373217 w 4683318"/>
                <a:gd name="connsiteY9" fmla="*/ 2027583 h 2910177"/>
                <a:gd name="connsiteX10" fmla="*/ 4365266 w 4683318"/>
                <a:gd name="connsiteY10" fmla="*/ 1948070 h 2910177"/>
                <a:gd name="connsiteX11" fmla="*/ 4269850 w 4683318"/>
                <a:gd name="connsiteY11" fmla="*/ 1884459 h 2910177"/>
                <a:gd name="connsiteX12" fmla="*/ 4285753 w 4683318"/>
                <a:gd name="connsiteY12" fmla="*/ 1796995 h 2910177"/>
                <a:gd name="connsiteX13" fmla="*/ 4261899 w 4683318"/>
                <a:gd name="connsiteY13" fmla="*/ 1685677 h 2910177"/>
                <a:gd name="connsiteX14" fmla="*/ 4110824 w 4683318"/>
                <a:gd name="connsiteY14" fmla="*/ 1709531 h 2910177"/>
                <a:gd name="connsiteX15" fmla="*/ 3951798 w 4683318"/>
                <a:gd name="connsiteY15" fmla="*/ 1630017 h 2910177"/>
                <a:gd name="connsiteX16" fmla="*/ 3856382 w 4683318"/>
                <a:gd name="connsiteY16" fmla="*/ 1693628 h 2910177"/>
                <a:gd name="connsiteX17" fmla="*/ 3776869 w 4683318"/>
                <a:gd name="connsiteY17" fmla="*/ 1622066 h 2910177"/>
                <a:gd name="connsiteX18" fmla="*/ 3649648 w 4683318"/>
                <a:gd name="connsiteY18" fmla="*/ 1478943 h 2910177"/>
                <a:gd name="connsiteX19" fmla="*/ 3586038 w 4683318"/>
                <a:gd name="connsiteY19" fmla="*/ 1470991 h 2910177"/>
                <a:gd name="connsiteX20" fmla="*/ 3427012 w 4683318"/>
                <a:gd name="connsiteY20" fmla="*/ 1447137 h 2910177"/>
                <a:gd name="connsiteX21" fmla="*/ 3204375 w 4683318"/>
                <a:gd name="connsiteY21" fmla="*/ 1447137 h 2910177"/>
                <a:gd name="connsiteX22" fmla="*/ 3077154 w 4683318"/>
                <a:gd name="connsiteY22" fmla="*/ 1288111 h 2910177"/>
                <a:gd name="connsiteX23" fmla="*/ 3077154 w 4683318"/>
                <a:gd name="connsiteY23" fmla="*/ 1168842 h 2910177"/>
                <a:gd name="connsiteX24" fmla="*/ 2989690 w 4683318"/>
                <a:gd name="connsiteY24" fmla="*/ 1065475 h 2910177"/>
                <a:gd name="connsiteX25" fmla="*/ 2894274 w 4683318"/>
                <a:gd name="connsiteY25" fmla="*/ 1105231 h 2910177"/>
                <a:gd name="connsiteX26" fmla="*/ 2862469 w 4683318"/>
                <a:gd name="connsiteY26" fmla="*/ 1065475 h 2910177"/>
                <a:gd name="connsiteX27" fmla="*/ 2782956 w 4683318"/>
                <a:gd name="connsiteY27" fmla="*/ 1081377 h 2910177"/>
                <a:gd name="connsiteX28" fmla="*/ 2679589 w 4683318"/>
                <a:gd name="connsiteY28" fmla="*/ 1017767 h 2910177"/>
                <a:gd name="connsiteX29" fmla="*/ 2615979 w 4683318"/>
                <a:gd name="connsiteY29" fmla="*/ 1009816 h 2910177"/>
                <a:gd name="connsiteX30" fmla="*/ 2504660 w 4683318"/>
                <a:gd name="connsiteY30" fmla="*/ 850790 h 2910177"/>
                <a:gd name="connsiteX31" fmla="*/ 2456953 w 4683318"/>
                <a:gd name="connsiteY31" fmla="*/ 747423 h 2910177"/>
                <a:gd name="connsiteX32" fmla="*/ 2401293 w 4683318"/>
                <a:gd name="connsiteY32" fmla="*/ 747423 h 2910177"/>
                <a:gd name="connsiteX33" fmla="*/ 2266121 w 4683318"/>
                <a:gd name="connsiteY33" fmla="*/ 898497 h 2910177"/>
                <a:gd name="connsiteX34" fmla="*/ 2146852 w 4683318"/>
                <a:gd name="connsiteY34" fmla="*/ 946205 h 2910177"/>
                <a:gd name="connsiteX35" fmla="*/ 1963972 w 4683318"/>
                <a:gd name="connsiteY35" fmla="*/ 779228 h 2910177"/>
                <a:gd name="connsiteX36" fmla="*/ 1725433 w 4683318"/>
                <a:gd name="connsiteY36" fmla="*/ 739471 h 2910177"/>
                <a:gd name="connsiteX37" fmla="*/ 1526650 w 4683318"/>
                <a:gd name="connsiteY37" fmla="*/ 675861 h 2910177"/>
                <a:gd name="connsiteX38" fmla="*/ 1311965 w 4683318"/>
                <a:gd name="connsiteY38" fmla="*/ 357809 h 2910177"/>
                <a:gd name="connsiteX39" fmla="*/ 1216549 w 4683318"/>
                <a:gd name="connsiteY39" fmla="*/ 333955 h 2910177"/>
                <a:gd name="connsiteX40" fmla="*/ 1113182 w 4683318"/>
                <a:gd name="connsiteY40" fmla="*/ 254442 h 2910177"/>
                <a:gd name="connsiteX41" fmla="*/ 1009815 w 4683318"/>
                <a:gd name="connsiteY41" fmla="*/ 397565 h 2910177"/>
                <a:gd name="connsiteX42" fmla="*/ 755373 w 4683318"/>
                <a:gd name="connsiteY42" fmla="*/ 492981 h 2910177"/>
                <a:gd name="connsiteX43" fmla="*/ 524786 w 4683318"/>
                <a:gd name="connsiteY43" fmla="*/ 477078 h 2910177"/>
                <a:gd name="connsiteX44" fmla="*/ 294198 w 4683318"/>
                <a:gd name="connsiteY44" fmla="*/ 318052 h 2910177"/>
                <a:gd name="connsiteX45" fmla="*/ 254441 w 4683318"/>
                <a:gd name="connsiteY45" fmla="*/ 206734 h 2910177"/>
                <a:gd name="connsiteX46" fmla="*/ 111318 w 4683318"/>
                <a:gd name="connsiteY46" fmla="*/ 151075 h 2910177"/>
                <a:gd name="connsiteX47" fmla="*/ 47707 w 4683318"/>
                <a:gd name="connsiteY47" fmla="*/ 95416 h 2910177"/>
                <a:gd name="connsiteX48" fmla="*/ 0 w 4683318"/>
                <a:gd name="connsiteY48" fmla="*/ 0 h 291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83318" h="2910177">
                  <a:moveTo>
                    <a:pt x="4540194" y="2910177"/>
                  </a:moveTo>
                  <a:cubicBezTo>
                    <a:pt x="4562060" y="2867108"/>
                    <a:pt x="4583927" y="2824039"/>
                    <a:pt x="4579951" y="2782957"/>
                  </a:cubicBezTo>
                  <a:cubicBezTo>
                    <a:pt x="4575975" y="2741875"/>
                    <a:pt x="4504413" y="2683565"/>
                    <a:pt x="4516340" y="2663687"/>
                  </a:cubicBezTo>
                  <a:cubicBezTo>
                    <a:pt x="4528267" y="2643809"/>
                    <a:pt x="4623683" y="2686216"/>
                    <a:pt x="4651513" y="2663687"/>
                  </a:cubicBezTo>
                  <a:cubicBezTo>
                    <a:pt x="4679343" y="2641158"/>
                    <a:pt x="4683318" y="2582849"/>
                    <a:pt x="4683318" y="2528515"/>
                  </a:cubicBezTo>
                  <a:cubicBezTo>
                    <a:pt x="4683318" y="2474181"/>
                    <a:pt x="4670066" y="2384067"/>
                    <a:pt x="4651513" y="2337684"/>
                  </a:cubicBezTo>
                  <a:cubicBezTo>
                    <a:pt x="4632960" y="2291301"/>
                    <a:pt x="4583927" y="2276723"/>
                    <a:pt x="4572000" y="2250219"/>
                  </a:cubicBezTo>
                  <a:cubicBezTo>
                    <a:pt x="4560073" y="2223715"/>
                    <a:pt x="4601154" y="2210462"/>
                    <a:pt x="4579951" y="2178657"/>
                  </a:cubicBezTo>
                  <a:cubicBezTo>
                    <a:pt x="4558748" y="2146852"/>
                    <a:pt x="4479235" y="2084567"/>
                    <a:pt x="4444779" y="2059388"/>
                  </a:cubicBezTo>
                  <a:cubicBezTo>
                    <a:pt x="4410323" y="2034209"/>
                    <a:pt x="4386469" y="2046136"/>
                    <a:pt x="4373217" y="2027583"/>
                  </a:cubicBezTo>
                  <a:cubicBezTo>
                    <a:pt x="4359965" y="2009030"/>
                    <a:pt x="4382494" y="1971924"/>
                    <a:pt x="4365266" y="1948070"/>
                  </a:cubicBezTo>
                  <a:cubicBezTo>
                    <a:pt x="4348038" y="1924216"/>
                    <a:pt x="4283102" y="1909638"/>
                    <a:pt x="4269850" y="1884459"/>
                  </a:cubicBezTo>
                  <a:cubicBezTo>
                    <a:pt x="4256598" y="1859280"/>
                    <a:pt x="4287078" y="1830125"/>
                    <a:pt x="4285753" y="1796995"/>
                  </a:cubicBezTo>
                  <a:cubicBezTo>
                    <a:pt x="4284428" y="1763865"/>
                    <a:pt x="4291054" y="1700254"/>
                    <a:pt x="4261899" y="1685677"/>
                  </a:cubicBezTo>
                  <a:cubicBezTo>
                    <a:pt x="4232744" y="1671100"/>
                    <a:pt x="4162507" y="1718808"/>
                    <a:pt x="4110824" y="1709531"/>
                  </a:cubicBezTo>
                  <a:cubicBezTo>
                    <a:pt x="4059141" y="1700254"/>
                    <a:pt x="3994205" y="1632667"/>
                    <a:pt x="3951798" y="1630017"/>
                  </a:cubicBezTo>
                  <a:cubicBezTo>
                    <a:pt x="3909391" y="1627367"/>
                    <a:pt x="3885537" y="1694953"/>
                    <a:pt x="3856382" y="1693628"/>
                  </a:cubicBezTo>
                  <a:cubicBezTo>
                    <a:pt x="3827227" y="1692303"/>
                    <a:pt x="3811325" y="1657847"/>
                    <a:pt x="3776869" y="1622066"/>
                  </a:cubicBezTo>
                  <a:cubicBezTo>
                    <a:pt x="3742413" y="1586285"/>
                    <a:pt x="3681453" y="1504122"/>
                    <a:pt x="3649648" y="1478943"/>
                  </a:cubicBezTo>
                  <a:cubicBezTo>
                    <a:pt x="3617843" y="1453764"/>
                    <a:pt x="3586038" y="1470991"/>
                    <a:pt x="3586038" y="1470991"/>
                  </a:cubicBezTo>
                  <a:cubicBezTo>
                    <a:pt x="3548932" y="1465690"/>
                    <a:pt x="3490622" y="1451113"/>
                    <a:pt x="3427012" y="1447137"/>
                  </a:cubicBezTo>
                  <a:cubicBezTo>
                    <a:pt x="3363402" y="1443161"/>
                    <a:pt x="3262685" y="1473641"/>
                    <a:pt x="3204375" y="1447137"/>
                  </a:cubicBezTo>
                  <a:cubicBezTo>
                    <a:pt x="3146065" y="1420633"/>
                    <a:pt x="3098357" y="1334493"/>
                    <a:pt x="3077154" y="1288111"/>
                  </a:cubicBezTo>
                  <a:cubicBezTo>
                    <a:pt x="3055951" y="1241729"/>
                    <a:pt x="3091731" y="1205948"/>
                    <a:pt x="3077154" y="1168842"/>
                  </a:cubicBezTo>
                  <a:cubicBezTo>
                    <a:pt x="3062577" y="1131736"/>
                    <a:pt x="3020170" y="1076077"/>
                    <a:pt x="2989690" y="1065475"/>
                  </a:cubicBezTo>
                  <a:cubicBezTo>
                    <a:pt x="2959210" y="1054873"/>
                    <a:pt x="2915477" y="1105231"/>
                    <a:pt x="2894274" y="1105231"/>
                  </a:cubicBezTo>
                  <a:cubicBezTo>
                    <a:pt x="2873071" y="1105231"/>
                    <a:pt x="2881022" y="1069451"/>
                    <a:pt x="2862469" y="1065475"/>
                  </a:cubicBezTo>
                  <a:cubicBezTo>
                    <a:pt x="2843916" y="1061499"/>
                    <a:pt x="2813436" y="1089328"/>
                    <a:pt x="2782956" y="1081377"/>
                  </a:cubicBezTo>
                  <a:cubicBezTo>
                    <a:pt x="2752476" y="1073426"/>
                    <a:pt x="2707418" y="1029694"/>
                    <a:pt x="2679589" y="1017767"/>
                  </a:cubicBezTo>
                  <a:cubicBezTo>
                    <a:pt x="2651759" y="1005840"/>
                    <a:pt x="2645134" y="1037645"/>
                    <a:pt x="2615979" y="1009816"/>
                  </a:cubicBezTo>
                  <a:cubicBezTo>
                    <a:pt x="2586824" y="981987"/>
                    <a:pt x="2531164" y="894522"/>
                    <a:pt x="2504660" y="850790"/>
                  </a:cubicBezTo>
                  <a:cubicBezTo>
                    <a:pt x="2478156" y="807058"/>
                    <a:pt x="2474181" y="764651"/>
                    <a:pt x="2456953" y="747423"/>
                  </a:cubicBezTo>
                  <a:cubicBezTo>
                    <a:pt x="2439725" y="730195"/>
                    <a:pt x="2433098" y="722244"/>
                    <a:pt x="2401293" y="747423"/>
                  </a:cubicBezTo>
                  <a:cubicBezTo>
                    <a:pt x="2369488" y="772602"/>
                    <a:pt x="2308528" y="865367"/>
                    <a:pt x="2266121" y="898497"/>
                  </a:cubicBezTo>
                  <a:cubicBezTo>
                    <a:pt x="2223714" y="931627"/>
                    <a:pt x="2197210" y="966083"/>
                    <a:pt x="2146852" y="946205"/>
                  </a:cubicBezTo>
                  <a:cubicBezTo>
                    <a:pt x="2096494" y="926327"/>
                    <a:pt x="2034208" y="813684"/>
                    <a:pt x="1963972" y="779228"/>
                  </a:cubicBezTo>
                  <a:cubicBezTo>
                    <a:pt x="1893735" y="744772"/>
                    <a:pt x="1798320" y="756699"/>
                    <a:pt x="1725433" y="739471"/>
                  </a:cubicBezTo>
                  <a:cubicBezTo>
                    <a:pt x="1652546" y="722243"/>
                    <a:pt x="1595561" y="739471"/>
                    <a:pt x="1526650" y="675861"/>
                  </a:cubicBezTo>
                  <a:cubicBezTo>
                    <a:pt x="1457739" y="612251"/>
                    <a:pt x="1363648" y="414793"/>
                    <a:pt x="1311965" y="357809"/>
                  </a:cubicBezTo>
                  <a:cubicBezTo>
                    <a:pt x="1260282" y="300825"/>
                    <a:pt x="1249679" y="351183"/>
                    <a:pt x="1216549" y="333955"/>
                  </a:cubicBezTo>
                  <a:cubicBezTo>
                    <a:pt x="1183419" y="316727"/>
                    <a:pt x="1147638" y="243840"/>
                    <a:pt x="1113182" y="254442"/>
                  </a:cubicBezTo>
                  <a:cubicBezTo>
                    <a:pt x="1078726" y="265044"/>
                    <a:pt x="1069450" y="357809"/>
                    <a:pt x="1009815" y="397565"/>
                  </a:cubicBezTo>
                  <a:cubicBezTo>
                    <a:pt x="950180" y="437321"/>
                    <a:pt x="836211" y="479729"/>
                    <a:pt x="755373" y="492981"/>
                  </a:cubicBezTo>
                  <a:cubicBezTo>
                    <a:pt x="674535" y="506233"/>
                    <a:pt x="601649" y="506233"/>
                    <a:pt x="524786" y="477078"/>
                  </a:cubicBezTo>
                  <a:cubicBezTo>
                    <a:pt x="447923" y="447923"/>
                    <a:pt x="339255" y="363109"/>
                    <a:pt x="294198" y="318052"/>
                  </a:cubicBezTo>
                  <a:cubicBezTo>
                    <a:pt x="249141" y="272995"/>
                    <a:pt x="284921" y="234563"/>
                    <a:pt x="254441" y="206734"/>
                  </a:cubicBezTo>
                  <a:cubicBezTo>
                    <a:pt x="223961" y="178904"/>
                    <a:pt x="145774" y="169628"/>
                    <a:pt x="111318" y="151075"/>
                  </a:cubicBezTo>
                  <a:cubicBezTo>
                    <a:pt x="76862" y="132522"/>
                    <a:pt x="66260" y="120595"/>
                    <a:pt x="47707" y="95416"/>
                  </a:cubicBezTo>
                  <a:cubicBezTo>
                    <a:pt x="29154" y="70237"/>
                    <a:pt x="14577" y="35118"/>
                    <a:pt x="0" y="0"/>
                  </a:cubicBezTo>
                </a:path>
              </a:pathLst>
            </a:cu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23513" y="10249231"/>
              <a:ext cx="1161125" cy="2337684"/>
            </a:xfrm>
            <a:custGeom>
              <a:avLst/>
              <a:gdLst>
                <a:gd name="connsiteX0" fmla="*/ 834887 w 1161125"/>
                <a:gd name="connsiteY0" fmla="*/ 2337684 h 2337684"/>
                <a:gd name="connsiteX1" fmla="*/ 978010 w 1161125"/>
                <a:gd name="connsiteY1" fmla="*/ 2234317 h 2337684"/>
                <a:gd name="connsiteX2" fmla="*/ 930303 w 1161125"/>
                <a:gd name="connsiteY2" fmla="*/ 2075291 h 2337684"/>
                <a:gd name="connsiteX3" fmla="*/ 993913 w 1161125"/>
                <a:gd name="connsiteY3" fmla="*/ 1916265 h 2337684"/>
                <a:gd name="connsiteX4" fmla="*/ 1160890 w 1161125"/>
                <a:gd name="connsiteY4" fmla="*/ 1622066 h 2337684"/>
                <a:gd name="connsiteX5" fmla="*/ 954157 w 1161125"/>
                <a:gd name="connsiteY5" fmla="*/ 1470992 h 2337684"/>
                <a:gd name="connsiteX6" fmla="*/ 938254 w 1161125"/>
                <a:gd name="connsiteY6" fmla="*/ 1359673 h 2337684"/>
                <a:gd name="connsiteX7" fmla="*/ 818984 w 1161125"/>
                <a:gd name="connsiteY7" fmla="*/ 1248355 h 2337684"/>
                <a:gd name="connsiteX8" fmla="*/ 890546 w 1161125"/>
                <a:gd name="connsiteY8" fmla="*/ 1089329 h 2337684"/>
                <a:gd name="connsiteX9" fmla="*/ 723569 w 1161125"/>
                <a:gd name="connsiteY9" fmla="*/ 1033670 h 2337684"/>
                <a:gd name="connsiteX10" fmla="*/ 644056 w 1161125"/>
                <a:gd name="connsiteY10" fmla="*/ 834887 h 2337684"/>
                <a:gd name="connsiteX11" fmla="*/ 612250 w 1161125"/>
                <a:gd name="connsiteY11" fmla="*/ 588397 h 2337684"/>
                <a:gd name="connsiteX12" fmla="*/ 516835 w 1161125"/>
                <a:gd name="connsiteY12" fmla="*/ 405517 h 2337684"/>
                <a:gd name="connsiteX13" fmla="*/ 341906 w 1161125"/>
                <a:gd name="connsiteY13" fmla="*/ 397566 h 2337684"/>
                <a:gd name="connsiteX14" fmla="*/ 222637 w 1161125"/>
                <a:gd name="connsiteY14" fmla="*/ 262393 h 2337684"/>
                <a:gd name="connsiteX15" fmla="*/ 87464 w 1161125"/>
                <a:gd name="connsiteY15" fmla="*/ 47708 h 2337684"/>
                <a:gd name="connsiteX16" fmla="*/ 0 w 1161125"/>
                <a:gd name="connsiteY16" fmla="*/ 0 h 233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1125" h="2337684">
                  <a:moveTo>
                    <a:pt x="834887" y="2337684"/>
                  </a:moveTo>
                  <a:cubicBezTo>
                    <a:pt x="898497" y="2307866"/>
                    <a:pt x="962107" y="2278049"/>
                    <a:pt x="978010" y="2234317"/>
                  </a:cubicBezTo>
                  <a:cubicBezTo>
                    <a:pt x="993913" y="2190585"/>
                    <a:pt x="927653" y="2128300"/>
                    <a:pt x="930303" y="2075291"/>
                  </a:cubicBezTo>
                  <a:cubicBezTo>
                    <a:pt x="932953" y="2022282"/>
                    <a:pt x="955482" y="1991803"/>
                    <a:pt x="993913" y="1916265"/>
                  </a:cubicBezTo>
                  <a:cubicBezTo>
                    <a:pt x="1032344" y="1840727"/>
                    <a:pt x="1167516" y="1696278"/>
                    <a:pt x="1160890" y="1622066"/>
                  </a:cubicBezTo>
                  <a:cubicBezTo>
                    <a:pt x="1154264" y="1547854"/>
                    <a:pt x="991263" y="1514724"/>
                    <a:pt x="954157" y="1470992"/>
                  </a:cubicBezTo>
                  <a:cubicBezTo>
                    <a:pt x="917051" y="1427260"/>
                    <a:pt x="960783" y="1396779"/>
                    <a:pt x="938254" y="1359673"/>
                  </a:cubicBezTo>
                  <a:cubicBezTo>
                    <a:pt x="915725" y="1322567"/>
                    <a:pt x="826935" y="1293412"/>
                    <a:pt x="818984" y="1248355"/>
                  </a:cubicBezTo>
                  <a:cubicBezTo>
                    <a:pt x="811033" y="1203298"/>
                    <a:pt x="906448" y="1125110"/>
                    <a:pt x="890546" y="1089329"/>
                  </a:cubicBezTo>
                  <a:cubicBezTo>
                    <a:pt x="874644" y="1053548"/>
                    <a:pt x="764651" y="1076077"/>
                    <a:pt x="723569" y="1033670"/>
                  </a:cubicBezTo>
                  <a:cubicBezTo>
                    <a:pt x="682487" y="991263"/>
                    <a:pt x="662609" y="909099"/>
                    <a:pt x="644056" y="834887"/>
                  </a:cubicBezTo>
                  <a:cubicBezTo>
                    <a:pt x="625503" y="760675"/>
                    <a:pt x="633453" y="659959"/>
                    <a:pt x="612250" y="588397"/>
                  </a:cubicBezTo>
                  <a:cubicBezTo>
                    <a:pt x="591047" y="516835"/>
                    <a:pt x="561892" y="437322"/>
                    <a:pt x="516835" y="405517"/>
                  </a:cubicBezTo>
                  <a:cubicBezTo>
                    <a:pt x="471778" y="373712"/>
                    <a:pt x="390939" y="421420"/>
                    <a:pt x="341906" y="397566"/>
                  </a:cubicBezTo>
                  <a:cubicBezTo>
                    <a:pt x="292873" y="373712"/>
                    <a:pt x="265044" y="320703"/>
                    <a:pt x="222637" y="262393"/>
                  </a:cubicBezTo>
                  <a:cubicBezTo>
                    <a:pt x="180230" y="204083"/>
                    <a:pt x="124570" y="91440"/>
                    <a:pt x="87464" y="47708"/>
                  </a:cubicBezTo>
                  <a:cubicBezTo>
                    <a:pt x="50358" y="3976"/>
                    <a:pt x="25179" y="1988"/>
                    <a:pt x="0" y="0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789920" y="10177670"/>
              <a:ext cx="2292827" cy="1804946"/>
            </a:xfrm>
            <a:custGeom>
              <a:avLst/>
              <a:gdLst>
                <a:gd name="connsiteX0" fmla="*/ 2289976 w 2292827"/>
                <a:gd name="connsiteY0" fmla="*/ 1804946 h 1804946"/>
                <a:gd name="connsiteX1" fmla="*/ 2282024 w 2292827"/>
                <a:gd name="connsiteY1" fmla="*/ 1741335 h 1804946"/>
                <a:gd name="connsiteX2" fmla="*/ 2202511 w 2292827"/>
                <a:gd name="connsiteY2" fmla="*/ 1685676 h 1804946"/>
                <a:gd name="connsiteX3" fmla="*/ 2130950 w 2292827"/>
                <a:gd name="connsiteY3" fmla="*/ 1637968 h 1804946"/>
                <a:gd name="connsiteX4" fmla="*/ 1979875 w 2292827"/>
                <a:gd name="connsiteY4" fmla="*/ 1566407 h 1804946"/>
                <a:gd name="connsiteX5" fmla="*/ 1852654 w 2292827"/>
                <a:gd name="connsiteY5" fmla="*/ 1534601 h 1804946"/>
                <a:gd name="connsiteX6" fmla="*/ 1693628 w 2292827"/>
                <a:gd name="connsiteY6" fmla="*/ 1518699 h 1804946"/>
                <a:gd name="connsiteX7" fmla="*/ 1558456 w 2292827"/>
                <a:gd name="connsiteY7" fmla="*/ 1622066 h 1804946"/>
                <a:gd name="connsiteX8" fmla="*/ 1351722 w 2292827"/>
                <a:gd name="connsiteY8" fmla="*/ 1653871 h 1804946"/>
                <a:gd name="connsiteX9" fmla="*/ 1152939 w 2292827"/>
                <a:gd name="connsiteY9" fmla="*/ 1526650 h 1804946"/>
                <a:gd name="connsiteX10" fmla="*/ 1097280 w 2292827"/>
                <a:gd name="connsiteY10" fmla="*/ 1470991 h 1804946"/>
                <a:gd name="connsiteX11" fmla="*/ 1017767 w 2292827"/>
                <a:gd name="connsiteY11" fmla="*/ 1447137 h 1804946"/>
                <a:gd name="connsiteX12" fmla="*/ 962108 w 2292827"/>
                <a:gd name="connsiteY12" fmla="*/ 1280160 h 1804946"/>
                <a:gd name="connsiteX13" fmla="*/ 882595 w 2292827"/>
                <a:gd name="connsiteY13" fmla="*/ 1232452 h 1804946"/>
                <a:gd name="connsiteX14" fmla="*/ 978010 w 2292827"/>
                <a:gd name="connsiteY14" fmla="*/ 1057523 h 1804946"/>
                <a:gd name="connsiteX15" fmla="*/ 1049572 w 2292827"/>
                <a:gd name="connsiteY15" fmla="*/ 811033 h 1804946"/>
                <a:gd name="connsiteX16" fmla="*/ 890546 w 2292827"/>
                <a:gd name="connsiteY16" fmla="*/ 699714 h 1804946"/>
                <a:gd name="connsiteX17" fmla="*/ 771277 w 2292827"/>
                <a:gd name="connsiteY17" fmla="*/ 572493 h 1804946"/>
                <a:gd name="connsiteX18" fmla="*/ 644056 w 2292827"/>
                <a:gd name="connsiteY18" fmla="*/ 453224 h 1804946"/>
                <a:gd name="connsiteX19" fmla="*/ 524786 w 2292827"/>
                <a:gd name="connsiteY19" fmla="*/ 341906 h 1804946"/>
                <a:gd name="connsiteX20" fmla="*/ 485030 w 2292827"/>
                <a:gd name="connsiteY20" fmla="*/ 246490 h 1804946"/>
                <a:gd name="connsiteX21" fmla="*/ 278296 w 2292827"/>
                <a:gd name="connsiteY21" fmla="*/ 87464 h 1804946"/>
                <a:gd name="connsiteX22" fmla="*/ 119270 w 2292827"/>
                <a:gd name="connsiteY22" fmla="*/ 47707 h 1804946"/>
                <a:gd name="connsiteX23" fmla="*/ 0 w 2292827"/>
                <a:gd name="connsiteY23" fmla="*/ 0 h 180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92827" h="1804946">
                  <a:moveTo>
                    <a:pt x="2289976" y="1804946"/>
                  </a:moveTo>
                  <a:cubicBezTo>
                    <a:pt x="2293289" y="1783079"/>
                    <a:pt x="2296602" y="1761213"/>
                    <a:pt x="2282024" y="1741335"/>
                  </a:cubicBezTo>
                  <a:cubicBezTo>
                    <a:pt x="2267446" y="1721457"/>
                    <a:pt x="2227690" y="1702904"/>
                    <a:pt x="2202511" y="1685676"/>
                  </a:cubicBezTo>
                  <a:cubicBezTo>
                    <a:pt x="2177332" y="1668448"/>
                    <a:pt x="2168056" y="1657846"/>
                    <a:pt x="2130950" y="1637968"/>
                  </a:cubicBezTo>
                  <a:cubicBezTo>
                    <a:pt x="2093844" y="1618090"/>
                    <a:pt x="2026258" y="1583635"/>
                    <a:pt x="1979875" y="1566407"/>
                  </a:cubicBezTo>
                  <a:cubicBezTo>
                    <a:pt x="1933492" y="1549179"/>
                    <a:pt x="1900362" y="1542552"/>
                    <a:pt x="1852654" y="1534601"/>
                  </a:cubicBezTo>
                  <a:cubicBezTo>
                    <a:pt x="1804946" y="1526650"/>
                    <a:pt x="1742661" y="1504122"/>
                    <a:pt x="1693628" y="1518699"/>
                  </a:cubicBezTo>
                  <a:cubicBezTo>
                    <a:pt x="1644595" y="1533276"/>
                    <a:pt x="1615440" y="1599537"/>
                    <a:pt x="1558456" y="1622066"/>
                  </a:cubicBezTo>
                  <a:cubicBezTo>
                    <a:pt x="1501472" y="1644595"/>
                    <a:pt x="1419308" y="1669774"/>
                    <a:pt x="1351722" y="1653871"/>
                  </a:cubicBezTo>
                  <a:cubicBezTo>
                    <a:pt x="1284136" y="1637968"/>
                    <a:pt x="1195346" y="1557130"/>
                    <a:pt x="1152939" y="1526650"/>
                  </a:cubicBezTo>
                  <a:cubicBezTo>
                    <a:pt x="1110532" y="1496170"/>
                    <a:pt x="1119809" y="1484243"/>
                    <a:pt x="1097280" y="1470991"/>
                  </a:cubicBezTo>
                  <a:cubicBezTo>
                    <a:pt x="1074751" y="1457739"/>
                    <a:pt x="1040296" y="1478942"/>
                    <a:pt x="1017767" y="1447137"/>
                  </a:cubicBezTo>
                  <a:cubicBezTo>
                    <a:pt x="995238" y="1415332"/>
                    <a:pt x="984637" y="1315941"/>
                    <a:pt x="962108" y="1280160"/>
                  </a:cubicBezTo>
                  <a:cubicBezTo>
                    <a:pt x="939579" y="1244379"/>
                    <a:pt x="879945" y="1269558"/>
                    <a:pt x="882595" y="1232452"/>
                  </a:cubicBezTo>
                  <a:cubicBezTo>
                    <a:pt x="885245" y="1195346"/>
                    <a:pt x="950180" y="1127759"/>
                    <a:pt x="978010" y="1057523"/>
                  </a:cubicBezTo>
                  <a:cubicBezTo>
                    <a:pt x="1005839" y="987286"/>
                    <a:pt x="1064149" y="870668"/>
                    <a:pt x="1049572" y="811033"/>
                  </a:cubicBezTo>
                  <a:cubicBezTo>
                    <a:pt x="1034995" y="751398"/>
                    <a:pt x="936928" y="739471"/>
                    <a:pt x="890546" y="699714"/>
                  </a:cubicBezTo>
                  <a:cubicBezTo>
                    <a:pt x="844164" y="659957"/>
                    <a:pt x="812359" y="613575"/>
                    <a:pt x="771277" y="572493"/>
                  </a:cubicBezTo>
                  <a:cubicBezTo>
                    <a:pt x="730195" y="531411"/>
                    <a:pt x="644056" y="453224"/>
                    <a:pt x="644056" y="453224"/>
                  </a:cubicBezTo>
                  <a:cubicBezTo>
                    <a:pt x="602974" y="414793"/>
                    <a:pt x="551290" y="376362"/>
                    <a:pt x="524786" y="341906"/>
                  </a:cubicBezTo>
                  <a:cubicBezTo>
                    <a:pt x="498282" y="307450"/>
                    <a:pt x="526112" y="288897"/>
                    <a:pt x="485030" y="246490"/>
                  </a:cubicBezTo>
                  <a:cubicBezTo>
                    <a:pt x="443948" y="204083"/>
                    <a:pt x="339256" y="120594"/>
                    <a:pt x="278296" y="87464"/>
                  </a:cubicBezTo>
                  <a:cubicBezTo>
                    <a:pt x="217336" y="54334"/>
                    <a:pt x="165653" y="62284"/>
                    <a:pt x="119270" y="47707"/>
                  </a:cubicBezTo>
                  <a:cubicBezTo>
                    <a:pt x="72887" y="33130"/>
                    <a:pt x="36443" y="16565"/>
                    <a:pt x="0" y="0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802753" y="4094922"/>
              <a:ext cx="3238757" cy="9183756"/>
            </a:xfrm>
            <a:custGeom>
              <a:avLst/>
              <a:gdLst>
                <a:gd name="connsiteX0" fmla="*/ 3238757 w 3238757"/>
                <a:gd name="connsiteY0" fmla="*/ 5995283 h 5995283"/>
                <a:gd name="connsiteX1" fmla="*/ 3071779 w 3238757"/>
                <a:gd name="connsiteY1" fmla="*/ 5836257 h 5995283"/>
                <a:gd name="connsiteX2" fmla="*/ 2817337 w 3238757"/>
                <a:gd name="connsiteY2" fmla="*/ 5565913 h 5995283"/>
                <a:gd name="connsiteX3" fmla="*/ 2578798 w 3238757"/>
                <a:gd name="connsiteY3" fmla="*/ 5462546 h 5995283"/>
                <a:gd name="connsiteX4" fmla="*/ 2395918 w 3238757"/>
                <a:gd name="connsiteY4" fmla="*/ 5295568 h 5995283"/>
                <a:gd name="connsiteX5" fmla="*/ 2236892 w 3238757"/>
                <a:gd name="connsiteY5" fmla="*/ 5200153 h 5995283"/>
                <a:gd name="connsiteX6" fmla="*/ 2173282 w 3238757"/>
                <a:gd name="connsiteY6" fmla="*/ 4866198 h 5995283"/>
                <a:gd name="connsiteX7" fmla="*/ 1990402 w 3238757"/>
                <a:gd name="connsiteY7" fmla="*/ 4603805 h 5995283"/>
                <a:gd name="connsiteX8" fmla="*/ 1767765 w 3238757"/>
                <a:gd name="connsiteY8" fmla="*/ 4508389 h 5995283"/>
                <a:gd name="connsiteX9" fmla="*/ 1553080 w 3238757"/>
                <a:gd name="connsiteY9" fmla="*/ 4428876 h 5995283"/>
                <a:gd name="connsiteX10" fmla="*/ 1378151 w 3238757"/>
                <a:gd name="connsiteY10" fmla="*/ 4293704 h 5995283"/>
                <a:gd name="connsiteX11" fmla="*/ 1091904 w 3238757"/>
                <a:gd name="connsiteY11" fmla="*/ 4341412 h 5995283"/>
                <a:gd name="connsiteX12" fmla="*/ 749998 w 3238757"/>
                <a:gd name="connsiteY12" fmla="*/ 4341412 h 5995283"/>
                <a:gd name="connsiteX13" fmla="*/ 479654 w 3238757"/>
                <a:gd name="connsiteY13" fmla="*/ 4365266 h 5995283"/>
                <a:gd name="connsiteX14" fmla="*/ 161602 w 3238757"/>
                <a:gd name="connsiteY14" fmla="*/ 4285753 h 5995283"/>
                <a:gd name="connsiteX15" fmla="*/ 42332 w 3238757"/>
                <a:gd name="connsiteY15" fmla="*/ 4174435 h 5995283"/>
                <a:gd name="connsiteX16" fmla="*/ 2576 w 3238757"/>
                <a:gd name="connsiteY16" fmla="*/ 3959749 h 5995283"/>
                <a:gd name="connsiteX17" fmla="*/ 105943 w 3238757"/>
                <a:gd name="connsiteY17" fmla="*/ 3784821 h 5995283"/>
                <a:gd name="connsiteX18" fmla="*/ 233164 w 3238757"/>
                <a:gd name="connsiteY18" fmla="*/ 3498574 h 5995283"/>
                <a:gd name="connsiteX19" fmla="*/ 439897 w 3238757"/>
                <a:gd name="connsiteY19" fmla="*/ 3108960 h 5995283"/>
                <a:gd name="connsiteX20" fmla="*/ 471703 w 3238757"/>
                <a:gd name="connsiteY20" fmla="*/ 2719346 h 5995283"/>
                <a:gd name="connsiteX21" fmla="*/ 527362 w 3238757"/>
                <a:gd name="connsiteY21" fmla="*/ 2464904 h 5995283"/>
                <a:gd name="connsiteX22" fmla="*/ 686388 w 3238757"/>
                <a:gd name="connsiteY22" fmla="*/ 2154803 h 5995283"/>
                <a:gd name="connsiteX23" fmla="*/ 749998 w 3238757"/>
                <a:gd name="connsiteY23" fmla="*/ 1876508 h 5995283"/>
                <a:gd name="connsiteX24" fmla="*/ 773852 w 3238757"/>
                <a:gd name="connsiteY24" fmla="*/ 1486894 h 5995283"/>
                <a:gd name="connsiteX25" fmla="*/ 909024 w 3238757"/>
                <a:gd name="connsiteY25" fmla="*/ 1113182 h 5995283"/>
                <a:gd name="connsiteX26" fmla="*/ 1115758 w 3238757"/>
                <a:gd name="connsiteY26" fmla="*/ 811033 h 5995283"/>
                <a:gd name="connsiteX27" fmla="*/ 1266833 w 3238757"/>
                <a:gd name="connsiteY27" fmla="*/ 532737 h 5995283"/>
                <a:gd name="connsiteX28" fmla="*/ 1155515 w 3238757"/>
                <a:gd name="connsiteY28" fmla="*/ 318052 h 5995283"/>
                <a:gd name="connsiteX29" fmla="*/ 1044197 w 3238757"/>
                <a:gd name="connsiteY29" fmla="*/ 182880 h 5995283"/>
                <a:gd name="connsiteX30" fmla="*/ 1076002 w 3238757"/>
                <a:gd name="connsiteY30" fmla="*/ 0 h 5995283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3230806 w 3238757"/>
                <a:gd name="connsiteY30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370200 w 3238757"/>
                <a:gd name="connsiteY30" fmla="*/ 1622066 h 9183756"/>
                <a:gd name="connsiteX31" fmla="*/ 3230806 w 3238757"/>
                <a:gd name="connsiteY31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3230806 w 3238757"/>
                <a:gd name="connsiteY32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2475431 w 3238757"/>
                <a:gd name="connsiteY32" fmla="*/ 763325 h 9183756"/>
                <a:gd name="connsiteX33" fmla="*/ 3230806 w 3238757"/>
                <a:gd name="connsiteY33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2475431 w 3238757"/>
                <a:gd name="connsiteY32" fmla="*/ 763325 h 9183756"/>
                <a:gd name="connsiteX33" fmla="*/ 3127438 w 3238757"/>
                <a:gd name="connsiteY33" fmla="*/ 445273 h 9183756"/>
                <a:gd name="connsiteX34" fmla="*/ 3230806 w 3238757"/>
                <a:gd name="connsiteY34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1656447 w 3238757"/>
                <a:gd name="connsiteY32" fmla="*/ 1168841 h 9183756"/>
                <a:gd name="connsiteX33" fmla="*/ 2475431 w 3238757"/>
                <a:gd name="connsiteY33" fmla="*/ 763325 h 9183756"/>
                <a:gd name="connsiteX34" fmla="*/ 3127438 w 3238757"/>
                <a:gd name="connsiteY34" fmla="*/ 445273 h 9183756"/>
                <a:gd name="connsiteX35" fmla="*/ 3230806 w 3238757"/>
                <a:gd name="connsiteY35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1656447 w 3238757"/>
                <a:gd name="connsiteY32" fmla="*/ 1168841 h 9183756"/>
                <a:gd name="connsiteX33" fmla="*/ 2475431 w 3238757"/>
                <a:gd name="connsiteY33" fmla="*/ 763325 h 9183756"/>
                <a:gd name="connsiteX34" fmla="*/ 2896850 w 3238757"/>
                <a:gd name="connsiteY34" fmla="*/ 461175 h 9183756"/>
                <a:gd name="connsiteX35" fmla="*/ 3127438 w 3238757"/>
                <a:gd name="connsiteY35" fmla="*/ 445273 h 9183756"/>
                <a:gd name="connsiteX36" fmla="*/ 3230806 w 3238757"/>
                <a:gd name="connsiteY36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1656447 w 3238757"/>
                <a:gd name="connsiteY32" fmla="*/ 1168841 h 9183756"/>
                <a:gd name="connsiteX33" fmla="*/ 2475431 w 3238757"/>
                <a:gd name="connsiteY33" fmla="*/ 763325 h 9183756"/>
                <a:gd name="connsiteX34" fmla="*/ 2896850 w 3238757"/>
                <a:gd name="connsiteY34" fmla="*/ 461175 h 9183756"/>
                <a:gd name="connsiteX35" fmla="*/ 3127438 w 3238757"/>
                <a:gd name="connsiteY35" fmla="*/ 445273 h 9183756"/>
                <a:gd name="connsiteX36" fmla="*/ 3159244 w 3238757"/>
                <a:gd name="connsiteY36" fmla="*/ 214685 h 9183756"/>
                <a:gd name="connsiteX37" fmla="*/ 3230806 w 3238757"/>
                <a:gd name="connsiteY37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1656447 w 3238757"/>
                <a:gd name="connsiteY32" fmla="*/ 1168841 h 9183756"/>
                <a:gd name="connsiteX33" fmla="*/ 2149428 w 3238757"/>
                <a:gd name="connsiteY33" fmla="*/ 1144988 h 9183756"/>
                <a:gd name="connsiteX34" fmla="*/ 2475431 w 3238757"/>
                <a:gd name="connsiteY34" fmla="*/ 763325 h 9183756"/>
                <a:gd name="connsiteX35" fmla="*/ 2896850 w 3238757"/>
                <a:gd name="connsiteY35" fmla="*/ 461175 h 9183756"/>
                <a:gd name="connsiteX36" fmla="*/ 3127438 w 3238757"/>
                <a:gd name="connsiteY36" fmla="*/ 445273 h 9183756"/>
                <a:gd name="connsiteX37" fmla="*/ 3159244 w 3238757"/>
                <a:gd name="connsiteY37" fmla="*/ 214685 h 9183756"/>
                <a:gd name="connsiteX38" fmla="*/ 3230806 w 3238757"/>
                <a:gd name="connsiteY38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060099 w 3238757"/>
                <a:gd name="connsiteY31" fmla="*/ 2250219 h 9183756"/>
                <a:gd name="connsiteX32" fmla="*/ 1370200 w 3238757"/>
                <a:gd name="connsiteY32" fmla="*/ 1622066 h 9183756"/>
                <a:gd name="connsiteX33" fmla="*/ 1656447 w 3238757"/>
                <a:gd name="connsiteY33" fmla="*/ 1168841 h 9183756"/>
                <a:gd name="connsiteX34" fmla="*/ 2149428 w 3238757"/>
                <a:gd name="connsiteY34" fmla="*/ 1144988 h 9183756"/>
                <a:gd name="connsiteX35" fmla="*/ 2475431 w 3238757"/>
                <a:gd name="connsiteY35" fmla="*/ 763325 h 9183756"/>
                <a:gd name="connsiteX36" fmla="*/ 2896850 w 3238757"/>
                <a:gd name="connsiteY36" fmla="*/ 461175 h 9183756"/>
                <a:gd name="connsiteX37" fmla="*/ 3127438 w 3238757"/>
                <a:gd name="connsiteY37" fmla="*/ 445273 h 9183756"/>
                <a:gd name="connsiteX38" fmla="*/ 3159244 w 3238757"/>
                <a:gd name="connsiteY38" fmla="*/ 214685 h 9183756"/>
                <a:gd name="connsiteX39" fmla="*/ 3230806 w 3238757"/>
                <a:gd name="connsiteY39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433810 w 3238757"/>
                <a:gd name="connsiteY30" fmla="*/ 3029447 h 9183756"/>
                <a:gd name="connsiteX31" fmla="*/ 1298638 w 3238757"/>
                <a:gd name="connsiteY31" fmla="*/ 2647784 h 9183756"/>
                <a:gd name="connsiteX32" fmla="*/ 1060099 w 3238757"/>
                <a:gd name="connsiteY32" fmla="*/ 2250219 h 9183756"/>
                <a:gd name="connsiteX33" fmla="*/ 1370200 w 3238757"/>
                <a:gd name="connsiteY33" fmla="*/ 1622066 h 9183756"/>
                <a:gd name="connsiteX34" fmla="*/ 1656447 w 3238757"/>
                <a:gd name="connsiteY34" fmla="*/ 1168841 h 9183756"/>
                <a:gd name="connsiteX35" fmla="*/ 2149428 w 3238757"/>
                <a:gd name="connsiteY35" fmla="*/ 1144988 h 9183756"/>
                <a:gd name="connsiteX36" fmla="*/ 2475431 w 3238757"/>
                <a:gd name="connsiteY36" fmla="*/ 763325 h 9183756"/>
                <a:gd name="connsiteX37" fmla="*/ 2896850 w 3238757"/>
                <a:gd name="connsiteY37" fmla="*/ 461175 h 9183756"/>
                <a:gd name="connsiteX38" fmla="*/ 3127438 w 3238757"/>
                <a:gd name="connsiteY38" fmla="*/ 445273 h 9183756"/>
                <a:gd name="connsiteX39" fmla="*/ 3159244 w 3238757"/>
                <a:gd name="connsiteY39" fmla="*/ 214685 h 9183756"/>
                <a:gd name="connsiteX40" fmla="*/ 3230806 w 3238757"/>
                <a:gd name="connsiteY40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139612 w 3238757"/>
                <a:gd name="connsiteY30" fmla="*/ 3085106 h 9183756"/>
                <a:gd name="connsiteX31" fmla="*/ 1433810 w 3238757"/>
                <a:gd name="connsiteY31" fmla="*/ 3029447 h 9183756"/>
                <a:gd name="connsiteX32" fmla="*/ 1298638 w 3238757"/>
                <a:gd name="connsiteY32" fmla="*/ 2647784 h 9183756"/>
                <a:gd name="connsiteX33" fmla="*/ 1060099 w 3238757"/>
                <a:gd name="connsiteY33" fmla="*/ 2250219 h 9183756"/>
                <a:gd name="connsiteX34" fmla="*/ 1370200 w 3238757"/>
                <a:gd name="connsiteY34" fmla="*/ 1622066 h 9183756"/>
                <a:gd name="connsiteX35" fmla="*/ 1656447 w 3238757"/>
                <a:gd name="connsiteY35" fmla="*/ 1168841 h 9183756"/>
                <a:gd name="connsiteX36" fmla="*/ 2149428 w 3238757"/>
                <a:gd name="connsiteY36" fmla="*/ 1144988 h 9183756"/>
                <a:gd name="connsiteX37" fmla="*/ 2475431 w 3238757"/>
                <a:gd name="connsiteY37" fmla="*/ 763325 h 9183756"/>
                <a:gd name="connsiteX38" fmla="*/ 2896850 w 3238757"/>
                <a:gd name="connsiteY38" fmla="*/ 461175 h 9183756"/>
                <a:gd name="connsiteX39" fmla="*/ 3127438 w 3238757"/>
                <a:gd name="connsiteY39" fmla="*/ 445273 h 9183756"/>
                <a:gd name="connsiteX40" fmla="*/ 3159244 w 3238757"/>
                <a:gd name="connsiteY40" fmla="*/ 214685 h 9183756"/>
                <a:gd name="connsiteX41" fmla="*/ 3230806 w 3238757"/>
                <a:gd name="connsiteY41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139612 w 3238757"/>
                <a:gd name="connsiteY30" fmla="*/ 3085106 h 9183756"/>
                <a:gd name="connsiteX31" fmla="*/ 1433810 w 3238757"/>
                <a:gd name="connsiteY31" fmla="*/ 3029447 h 9183756"/>
                <a:gd name="connsiteX32" fmla="*/ 1298638 w 3238757"/>
                <a:gd name="connsiteY32" fmla="*/ 2647784 h 9183756"/>
                <a:gd name="connsiteX33" fmla="*/ 1060099 w 3238757"/>
                <a:gd name="connsiteY33" fmla="*/ 2250219 h 9183756"/>
                <a:gd name="connsiteX34" fmla="*/ 1155515 w 3238757"/>
                <a:gd name="connsiteY34" fmla="*/ 1844702 h 9183756"/>
                <a:gd name="connsiteX35" fmla="*/ 1370200 w 3238757"/>
                <a:gd name="connsiteY35" fmla="*/ 1622066 h 9183756"/>
                <a:gd name="connsiteX36" fmla="*/ 1656447 w 3238757"/>
                <a:gd name="connsiteY36" fmla="*/ 1168841 h 9183756"/>
                <a:gd name="connsiteX37" fmla="*/ 2149428 w 3238757"/>
                <a:gd name="connsiteY37" fmla="*/ 1144988 h 9183756"/>
                <a:gd name="connsiteX38" fmla="*/ 2475431 w 3238757"/>
                <a:gd name="connsiteY38" fmla="*/ 763325 h 9183756"/>
                <a:gd name="connsiteX39" fmla="*/ 2896850 w 3238757"/>
                <a:gd name="connsiteY39" fmla="*/ 461175 h 9183756"/>
                <a:gd name="connsiteX40" fmla="*/ 3127438 w 3238757"/>
                <a:gd name="connsiteY40" fmla="*/ 445273 h 9183756"/>
                <a:gd name="connsiteX41" fmla="*/ 3159244 w 3238757"/>
                <a:gd name="connsiteY41" fmla="*/ 214685 h 9183756"/>
                <a:gd name="connsiteX42" fmla="*/ 3230806 w 3238757"/>
                <a:gd name="connsiteY42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139612 w 3238757"/>
                <a:gd name="connsiteY30" fmla="*/ 3085106 h 9183756"/>
                <a:gd name="connsiteX31" fmla="*/ 1433810 w 3238757"/>
                <a:gd name="connsiteY31" fmla="*/ 3029447 h 9183756"/>
                <a:gd name="connsiteX32" fmla="*/ 1298638 w 3238757"/>
                <a:gd name="connsiteY32" fmla="*/ 2647784 h 9183756"/>
                <a:gd name="connsiteX33" fmla="*/ 1060099 w 3238757"/>
                <a:gd name="connsiteY33" fmla="*/ 2250219 h 9183756"/>
                <a:gd name="connsiteX34" fmla="*/ 1155515 w 3238757"/>
                <a:gd name="connsiteY34" fmla="*/ 1844702 h 9183756"/>
                <a:gd name="connsiteX35" fmla="*/ 1370200 w 3238757"/>
                <a:gd name="connsiteY35" fmla="*/ 1622066 h 9183756"/>
                <a:gd name="connsiteX36" fmla="*/ 1656447 w 3238757"/>
                <a:gd name="connsiteY36" fmla="*/ 1168841 h 9183756"/>
                <a:gd name="connsiteX37" fmla="*/ 1926791 w 3238757"/>
                <a:gd name="connsiteY37" fmla="*/ 1208598 h 9183756"/>
                <a:gd name="connsiteX38" fmla="*/ 2149428 w 3238757"/>
                <a:gd name="connsiteY38" fmla="*/ 1144988 h 9183756"/>
                <a:gd name="connsiteX39" fmla="*/ 2475431 w 3238757"/>
                <a:gd name="connsiteY39" fmla="*/ 763325 h 9183756"/>
                <a:gd name="connsiteX40" fmla="*/ 2896850 w 3238757"/>
                <a:gd name="connsiteY40" fmla="*/ 461175 h 9183756"/>
                <a:gd name="connsiteX41" fmla="*/ 3127438 w 3238757"/>
                <a:gd name="connsiteY41" fmla="*/ 445273 h 9183756"/>
                <a:gd name="connsiteX42" fmla="*/ 3159244 w 3238757"/>
                <a:gd name="connsiteY42" fmla="*/ 214685 h 9183756"/>
                <a:gd name="connsiteX43" fmla="*/ 3230806 w 3238757"/>
                <a:gd name="connsiteY43" fmla="*/ 0 h 918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238757" h="9183756">
                  <a:moveTo>
                    <a:pt x="3238757" y="9183756"/>
                  </a:moveTo>
                  <a:cubicBezTo>
                    <a:pt x="3190386" y="9140024"/>
                    <a:pt x="3142016" y="9096292"/>
                    <a:pt x="3071779" y="9024730"/>
                  </a:cubicBezTo>
                  <a:cubicBezTo>
                    <a:pt x="3001542" y="8953168"/>
                    <a:pt x="2899500" y="8816671"/>
                    <a:pt x="2817337" y="8754386"/>
                  </a:cubicBezTo>
                  <a:cubicBezTo>
                    <a:pt x="2735173" y="8692101"/>
                    <a:pt x="2649035" y="8696077"/>
                    <a:pt x="2578798" y="8651019"/>
                  </a:cubicBezTo>
                  <a:cubicBezTo>
                    <a:pt x="2508561" y="8605961"/>
                    <a:pt x="2452902" y="8527773"/>
                    <a:pt x="2395918" y="8484041"/>
                  </a:cubicBezTo>
                  <a:cubicBezTo>
                    <a:pt x="2338934" y="8440309"/>
                    <a:pt x="2273998" y="8460188"/>
                    <a:pt x="2236892" y="8388626"/>
                  </a:cubicBezTo>
                  <a:cubicBezTo>
                    <a:pt x="2199786" y="8317064"/>
                    <a:pt x="2214364" y="8154062"/>
                    <a:pt x="2173282" y="8054671"/>
                  </a:cubicBezTo>
                  <a:cubicBezTo>
                    <a:pt x="2132200" y="7955280"/>
                    <a:pt x="2057988" y="7851913"/>
                    <a:pt x="1990402" y="7792278"/>
                  </a:cubicBezTo>
                  <a:cubicBezTo>
                    <a:pt x="1922816" y="7732643"/>
                    <a:pt x="1840652" y="7726017"/>
                    <a:pt x="1767765" y="7696862"/>
                  </a:cubicBezTo>
                  <a:cubicBezTo>
                    <a:pt x="1694878" y="7667707"/>
                    <a:pt x="1618016" y="7653130"/>
                    <a:pt x="1553080" y="7617349"/>
                  </a:cubicBezTo>
                  <a:cubicBezTo>
                    <a:pt x="1488144" y="7581568"/>
                    <a:pt x="1455014" y="7496754"/>
                    <a:pt x="1378151" y="7482177"/>
                  </a:cubicBezTo>
                  <a:cubicBezTo>
                    <a:pt x="1301288" y="7467600"/>
                    <a:pt x="1196596" y="7521934"/>
                    <a:pt x="1091904" y="7529885"/>
                  </a:cubicBezTo>
                  <a:cubicBezTo>
                    <a:pt x="987212" y="7537836"/>
                    <a:pt x="852040" y="7525909"/>
                    <a:pt x="749998" y="7529885"/>
                  </a:cubicBezTo>
                  <a:cubicBezTo>
                    <a:pt x="647956" y="7533861"/>
                    <a:pt x="577720" y="7563016"/>
                    <a:pt x="479654" y="7553739"/>
                  </a:cubicBezTo>
                  <a:cubicBezTo>
                    <a:pt x="381588" y="7544462"/>
                    <a:pt x="234489" y="7506031"/>
                    <a:pt x="161602" y="7474226"/>
                  </a:cubicBezTo>
                  <a:cubicBezTo>
                    <a:pt x="88715" y="7442421"/>
                    <a:pt x="68836" y="7417242"/>
                    <a:pt x="42332" y="7362908"/>
                  </a:cubicBezTo>
                  <a:cubicBezTo>
                    <a:pt x="15828" y="7308574"/>
                    <a:pt x="-8026" y="7213157"/>
                    <a:pt x="2576" y="7148222"/>
                  </a:cubicBezTo>
                  <a:cubicBezTo>
                    <a:pt x="13178" y="7083287"/>
                    <a:pt x="67512" y="7050156"/>
                    <a:pt x="105943" y="6973294"/>
                  </a:cubicBezTo>
                  <a:cubicBezTo>
                    <a:pt x="144374" y="6896432"/>
                    <a:pt x="177505" y="6799690"/>
                    <a:pt x="233164" y="6687047"/>
                  </a:cubicBezTo>
                  <a:cubicBezTo>
                    <a:pt x="288823" y="6574403"/>
                    <a:pt x="400141" y="6427304"/>
                    <a:pt x="439897" y="6297433"/>
                  </a:cubicBezTo>
                  <a:cubicBezTo>
                    <a:pt x="479653" y="6167562"/>
                    <a:pt x="457126" y="6015162"/>
                    <a:pt x="471703" y="5907819"/>
                  </a:cubicBezTo>
                  <a:cubicBezTo>
                    <a:pt x="486280" y="5800476"/>
                    <a:pt x="491581" y="5747468"/>
                    <a:pt x="527362" y="5653377"/>
                  </a:cubicBezTo>
                  <a:cubicBezTo>
                    <a:pt x="563143" y="5559286"/>
                    <a:pt x="649282" y="5441342"/>
                    <a:pt x="686388" y="5343276"/>
                  </a:cubicBezTo>
                  <a:cubicBezTo>
                    <a:pt x="723494" y="5245210"/>
                    <a:pt x="735421" y="5176299"/>
                    <a:pt x="749998" y="5064981"/>
                  </a:cubicBezTo>
                  <a:cubicBezTo>
                    <a:pt x="764575" y="4953663"/>
                    <a:pt x="747348" y="4802588"/>
                    <a:pt x="773852" y="4675367"/>
                  </a:cubicBezTo>
                  <a:cubicBezTo>
                    <a:pt x="800356" y="4548146"/>
                    <a:pt x="852040" y="4414298"/>
                    <a:pt x="909024" y="4301655"/>
                  </a:cubicBezTo>
                  <a:cubicBezTo>
                    <a:pt x="966008" y="4189011"/>
                    <a:pt x="1056123" y="4096247"/>
                    <a:pt x="1115758" y="3999506"/>
                  </a:cubicBezTo>
                  <a:cubicBezTo>
                    <a:pt x="1175393" y="3902765"/>
                    <a:pt x="1260207" y="3803373"/>
                    <a:pt x="1266833" y="3721210"/>
                  </a:cubicBezTo>
                  <a:cubicBezTo>
                    <a:pt x="1273459" y="3639047"/>
                    <a:pt x="1192621" y="3564834"/>
                    <a:pt x="1155515" y="3506525"/>
                  </a:cubicBezTo>
                  <a:cubicBezTo>
                    <a:pt x="1118409" y="3448215"/>
                    <a:pt x="1046847" y="3441589"/>
                    <a:pt x="1044197" y="3371353"/>
                  </a:cubicBezTo>
                  <a:cubicBezTo>
                    <a:pt x="1041547" y="3301117"/>
                    <a:pt x="1074677" y="3142090"/>
                    <a:pt x="1139612" y="3085106"/>
                  </a:cubicBezTo>
                  <a:cubicBezTo>
                    <a:pt x="1204548" y="3028122"/>
                    <a:pt x="1424534" y="3124863"/>
                    <a:pt x="1433810" y="3029447"/>
                  </a:cubicBezTo>
                  <a:cubicBezTo>
                    <a:pt x="1443087" y="2934031"/>
                    <a:pt x="1323817" y="2757777"/>
                    <a:pt x="1298638" y="2647784"/>
                  </a:cubicBezTo>
                  <a:cubicBezTo>
                    <a:pt x="1273459" y="2537791"/>
                    <a:pt x="1072026" y="2377440"/>
                    <a:pt x="1060099" y="2250219"/>
                  </a:cubicBezTo>
                  <a:cubicBezTo>
                    <a:pt x="1048172" y="2122998"/>
                    <a:pt x="1103831" y="1949394"/>
                    <a:pt x="1155515" y="1844702"/>
                  </a:cubicBezTo>
                  <a:cubicBezTo>
                    <a:pt x="1207199" y="1740010"/>
                    <a:pt x="1298638" y="1741336"/>
                    <a:pt x="1370200" y="1622066"/>
                  </a:cubicBezTo>
                  <a:cubicBezTo>
                    <a:pt x="1441762" y="1502796"/>
                    <a:pt x="1562357" y="1248354"/>
                    <a:pt x="1656447" y="1168841"/>
                  </a:cubicBezTo>
                  <a:cubicBezTo>
                    <a:pt x="1750538" y="1089328"/>
                    <a:pt x="1844628" y="1212573"/>
                    <a:pt x="1926791" y="1208598"/>
                  </a:cubicBezTo>
                  <a:cubicBezTo>
                    <a:pt x="2008954" y="1204623"/>
                    <a:pt x="2059314" y="1208598"/>
                    <a:pt x="2149428" y="1144988"/>
                  </a:cubicBezTo>
                  <a:cubicBezTo>
                    <a:pt x="2239542" y="1081378"/>
                    <a:pt x="2346885" y="838863"/>
                    <a:pt x="2475431" y="763325"/>
                  </a:cubicBezTo>
                  <a:cubicBezTo>
                    <a:pt x="2603977" y="687788"/>
                    <a:pt x="2788182" y="514184"/>
                    <a:pt x="2896850" y="461175"/>
                  </a:cubicBezTo>
                  <a:cubicBezTo>
                    <a:pt x="3005518" y="408166"/>
                    <a:pt x="3075755" y="483704"/>
                    <a:pt x="3127438" y="445273"/>
                  </a:cubicBezTo>
                  <a:cubicBezTo>
                    <a:pt x="3179121" y="406842"/>
                    <a:pt x="3142016" y="288897"/>
                    <a:pt x="3159244" y="214685"/>
                  </a:cubicBezTo>
                  <a:cubicBezTo>
                    <a:pt x="3176472" y="140473"/>
                    <a:pt x="3226830" y="38431"/>
                    <a:pt x="3230806" y="0"/>
                  </a:cubicBezTo>
                </a:path>
              </a:pathLst>
            </a:custGeom>
            <a:noFill/>
            <a:ln w="1016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17209" y="8857753"/>
              <a:ext cx="461316" cy="2751151"/>
            </a:xfrm>
            <a:custGeom>
              <a:avLst/>
              <a:gdLst>
                <a:gd name="connsiteX0" fmla="*/ 461316 w 461316"/>
                <a:gd name="connsiteY0" fmla="*/ 2751151 h 2751151"/>
                <a:gd name="connsiteX1" fmla="*/ 334095 w 461316"/>
                <a:gd name="connsiteY1" fmla="*/ 2663687 h 2751151"/>
                <a:gd name="connsiteX2" fmla="*/ 206874 w 461316"/>
                <a:gd name="connsiteY2" fmla="*/ 2409245 h 2751151"/>
                <a:gd name="connsiteX3" fmla="*/ 103508 w 461316"/>
                <a:gd name="connsiteY3" fmla="*/ 2170706 h 2751151"/>
                <a:gd name="connsiteX4" fmla="*/ 23994 w 461316"/>
                <a:gd name="connsiteY4" fmla="*/ 2091193 h 2751151"/>
                <a:gd name="connsiteX5" fmla="*/ 141 w 461316"/>
                <a:gd name="connsiteY5" fmla="*/ 1971924 h 2751151"/>
                <a:gd name="connsiteX6" fmla="*/ 31946 w 461316"/>
                <a:gd name="connsiteY6" fmla="*/ 1884459 h 2751151"/>
                <a:gd name="connsiteX7" fmla="*/ 47848 w 461316"/>
                <a:gd name="connsiteY7" fmla="*/ 1526650 h 2751151"/>
                <a:gd name="connsiteX8" fmla="*/ 127361 w 461316"/>
                <a:gd name="connsiteY8" fmla="*/ 1351722 h 2751151"/>
                <a:gd name="connsiteX9" fmla="*/ 246631 w 461316"/>
                <a:gd name="connsiteY9" fmla="*/ 1216550 h 2751151"/>
                <a:gd name="connsiteX10" fmla="*/ 222777 w 461316"/>
                <a:gd name="connsiteY10" fmla="*/ 1001864 h 2751151"/>
                <a:gd name="connsiteX11" fmla="*/ 190972 w 461316"/>
                <a:gd name="connsiteY11" fmla="*/ 842838 h 2751151"/>
                <a:gd name="connsiteX12" fmla="*/ 79654 w 461316"/>
                <a:gd name="connsiteY12" fmla="*/ 739471 h 2751151"/>
                <a:gd name="connsiteX13" fmla="*/ 55800 w 461316"/>
                <a:gd name="connsiteY13" fmla="*/ 556591 h 2751151"/>
                <a:gd name="connsiteX14" fmla="*/ 16043 w 461316"/>
                <a:gd name="connsiteY14" fmla="*/ 397565 h 2751151"/>
                <a:gd name="connsiteX15" fmla="*/ 63751 w 461316"/>
                <a:gd name="connsiteY15" fmla="*/ 294198 h 2751151"/>
                <a:gd name="connsiteX16" fmla="*/ 31946 w 461316"/>
                <a:gd name="connsiteY16" fmla="*/ 174929 h 2751151"/>
                <a:gd name="connsiteX17" fmla="*/ 31946 w 461316"/>
                <a:gd name="connsiteY17" fmla="*/ 31805 h 2751151"/>
                <a:gd name="connsiteX18" fmla="*/ 8092 w 461316"/>
                <a:gd name="connsiteY18" fmla="*/ 0 h 2751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1316" h="2751151">
                  <a:moveTo>
                    <a:pt x="461316" y="2751151"/>
                  </a:moveTo>
                  <a:cubicBezTo>
                    <a:pt x="418909" y="2735911"/>
                    <a:pt x="376502" y="2720671"/>
                    <a:pt x="334095" y="2663687"/>
                  </a:cubicBezTo>
                  <a:cubicBezTo>
                    <a:pt x="291688" y="2606703"/>
                    <a:pt x="245305" y="2491408"/>
                    <a:pt x="206874" y="2409245"/>
                  </a:cubicBezTo>
                  <a:cubicBezTo>
                    <a:pt x="168443" y="2327082"/>
                    <a:pt x="133988" y="2223715"/>
                    <a:pt x="103508" y="2170706"/>
                  </a:cubicBezTo>
                  <a:cubicBezTo>
                    <a:pt x="73028" y="2117697"/>
                    <a:pt x="41222" y="2124323"/>
                    <a:pt x="23994" y="2091193"/>
                  </a:cubicBezTo>
                  <a:cubicBezTo>
                    <a:pt x="6766" y="2058063"/>
                    <a:pt x="-1184" y="2006380"/>
                    <a:pt x="141" y="1971924"/>
                  </a:cubicBezTo>
                  <a:cubicBezTo>
                    <a:pt x="1466" y="1937468"/>
                    <a:pt x="23995" y="1958671"/>
                    <a:pt x="31946" y="1884459"/>
                  </a:cubicBezTo>
                  <a:cubicBezTo>
                    <a:pt x="39897" y="1810247"/>
                    <a:pt x="31946" y="1615439"/>
                    <a:pt x="47848" y="1526650"/>
                  </a:cubicBezTo>
                  <a:cubicBezTo>
                    <a:pt x="63750" y="1437861"/>
                    <a:pt x="94231" y="1403405"/>
                    <a:pt x="127361" y="1351722"/>
                  </a:cubicBezTo>
                  <a:cubicBezTo>
                    <a:pt x="160491" y="1300039"/>
                    <a:pt x="230728" y="1274860"/>
                    <a:pt x="246631" y="1216550"/>
                  </a:cubicBezTo>
                  <a:cubicBezTo>
                    <a:pt x="262534" y="1158240"/>
                    <a:pt x="232053" y="1064149"/>
                    <a:pt x="222777" y="1001864"/>
                  </a:cubicBezTo>
                  <a:cubicBezTo>
                    <a:pt x="213501" y="939579"/>
                    <a:pt x="214826" y="886570"/>
                    <a:pt x="190972" y="842838"/>
                  </a:cubicBezTo>
                  <a:cubicBezTo>
                    <a:pt x="167118" y="799106"/>
                    <a:pt x="102183" y="787179"/>
                    <a:pt x="79654" y="739471"/>
                  </a:cubicBezTo>
                  <a:cubicBezTo>
                    <a:pt x="57125" y="691763"/>
                    <a:pt x="66402" y="613575"/>
                    <a:pt x="55800" y="556591"/>
                  </a:cubicBezTo>
                  <a:cubicBezTo>
                    <a:pt x="45198" y="499607"/>
                    <a:pt x="14718" y="441297"/>
                    <a:pt x="16043" y="397565"/>
                  </a:cubicBezTo>
                  <a:cubicBezTo>
                    <a:pt x="17368" y="353833"/>
                    <a:pt x="61101" y="331304"/>
                    <a:pt x="63751" y="294198"/>
                  </a:cubicBezTo>
                  <a:cubicBezTo>
                    <a:pt x="66401" y="257092"/>
                    <a:pt x="37247" y="218661"/>
                    <a:pt x="31946" y="174929"/>
                  </a:cubicBezTo>
                  <a:cubicBezTo>
                    <a:pt x="26645" y="131197"/>
                    <a:pt x="35922" y="60960"/>
                    <a:pt x="31946" y="31805"/>
                  </a:cubicBezTo>
                  <a:cubicBezTo>
                    <a:pt x="27970" y="2650"/>
                    <a:pt x="18031" y="1325"/>
                    <a:pt x="8092" y="0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96501" y="8094428"/>
              <a:ext cx="1470991" cy="2679589"/>
            </a:xfrm>
            <a:custGeom>
              <a:avLst/>
              <a:gdLst>
                <a:gd name="connsiteX0" fmla="*/ 0 w 1470991"/>
                <a:gd name="connsiteY0" fmla="*/ 2679589 h 2679589"/>
                <a:gd name="connsiteX1" fmla="*/ 143124 w 1470991"/>
                <a:gd name="connsiteY1" fmla="*/ 2552368 h 2679589"/>
                <a:gd name="connsiteX2" fmla="*/ 214685 w 1470991"/>
                <a:gd name="connsiteY2" fmla="*/ 2425147 h 2679589"/>
                <a:gd name="connsiteX3" fmla="*/ 151075 w 1470991"/>
                <a:gd name="connsiteY3" fmla="*/ 2226365 h 2679589"/>
                <a:gd name="connsiteX4" fmla="*/ 262393 w 1470991"/>
                <a:gd name="connsiteY4" fmla="*/ 2067339 h 2679589"/>
                <a:gd name="connsiteX5" fmla="*/ 254442 w 1470991"/>
                <a:gd name="connsiteY5" fmla="*/ 1868556 h 2679589"/>
                <a:gd name="connsiteX6" fmla="*/ 198783 w 1470991"/>
                <a:gd name="connsiteY6" fmla="*/ 1606163 h 2679589"/>
                <a:gd name="connsiteX7" fmla="*/ 357809 w 1470991"/>
                <a:gd name="connsiteY7" fmla="*/ 1494845 h 2679589"/>
                <a:gd name="connsiteX8" fmla="*/ 413468 w 1470991"/>
                <a:gd name="connsiteY8" fmla="*/ 1359673 h 2679589"/>
                <a:gd name="connsiteX9" fmla="*/ 421419 w 1470991"/>
                <a:gd name="connsiteY9" fmla="*/ 1208598 h 2679589"/>
                <a:gd name="connsiteX10" fmla="*/ 572494 w 1470991"/>
                <a:gd name="connsiteY10" fmla="*/ 1184744 h 2679589"/>
                <a:gd name="connsiteX11" fmla="*/ 636105 w 1470991"/>
                <a:gd name="connsiteY11" fmla="*/ 1049572 h 2679589"/>
                <a:gd name="connsiteX12" fmla="*/ 803082 w 1470991"/>
                <a:gd name="connsiteY12" fmla="*/ 906448 h 2679589"/>
                <a:gd name="connsiteX13" fmla="*/ 842838 w 1470991"/>
                <a:gd name="connsiteY13" fmla="*/ 858740 h 2679589"/>
                <a:gd name="connsiteX14" fmla="*/ 922351 w 1470991"/>
                <a:gd name="connsiteY14" fmla="*/ 747422 h 2679589"/>
                <a:gd name="connsiteX15" fmla="*/ 1001865 w 1470991"/>
                <a:gd name="connsiteY15" fmla="*/ 675860 h 2679589"/>
                <a:gd name="connsiteX16" fmla="*/ 1097280 w 1470991"/>
                <a:gd name="connsiteY16" fmla="*/ 453224 h 2679589"/>
                <a:gd name="connsiteX17" fmla="*/ 1200647 w 1470991"/>
                <a:gd name="connsiteY17" fmla="*/ 389613 h 2679589"/>
                <a:gd name="connsiteX18" fmla="*/ 1264258 w 1470991"/>
                <a:gd name="connsiteY18" fmla="*/ 310100 h 2679589"/>
                <a:gd name="connsiteX19" fmla="*/ 1327868 w 1470991"/>
                <a:gd name="connsiteY19" fmla="*/ 254441 h 2679589"/>
                <a:gd name="connsiteX20" fmla="*/ 1407381 w 1470991"/>
                <a:gd name="connsiteY20" fmla="*/ 182880 h 2679589"/>
                <a:gd name="connsiteX21" fmla="*/ 1455089 w 1470991"/>
                <a:gd name="connsiteY21" fmla="*/ 127220 h 2679589"/>
                <a:gd name="connsiteX22" fmla="*/ 1470991 w 1470991"/>
                <a:gd name="connsiteY22" fmla="*/ 0 h 267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70991" h="2679589">
                  <a:moveTo>
                    <a:pt x="0" y="2679589"/>
                  </a:moveTo>
                  <a:cubicBezTo>
                    <a:pt x="53671" y="2637182"/>
                    <a:pt x="107343" y="2594775"/>
                    <a:pt x="143124" y="2552368"/>
                  </a:cubicBezTo>
                  <a:cubicBezTo>
                    <a:pt x="178905" y="2509961"/>
                    <a:pt x="213360" y="2479481"/>
                    <a:pt x="214685" y="2425147"/>
                  </a:cubicBezTo>
                  <a:cubicBezTo>
                    <a:pt x="216010" y="2370813"/>
                    <a:pt x="143124" y="2286000"/>
                    <a:pt x="151075" y="2226365"/>
                  </a:cubicBezTo>
                  <a:cubicBezTo>
                    <a:pt x="159026" y="2166730"/>
                    <a:pt x="245165" y="2126974"/>
                    <a:pt x="262393" y="2067339"/>
                  </a:cubicBezTo>
                  <a:cubicBezTo>
                    <a:pt x="279621" y="2007704"/>
                    <a:pt x="265044" y="1945419"/>
                    <a:pt x="254442" y="1868556"/>
                  </a:cubicBezTo>
                  <a:cubicBezTo>
                    <a:pt x="243840" y="1791693"/>
                    <a:pt x="181555" y="1668448"/>
                    <a:pt x="198783" y="1606163"/>
                  </a:cubicBezTo>
                  <a:cubicBezTo>
                    <a:pt x="216011" y="1543878"/>
                    <a:pt x="322028" y="1535927"/>
                    <a:pt x="357809" y="1494845"/>
                  </a:cubicBezTo>
                  <a:cubicBezTo>
                    <a:pt x="393590" y="1453763"/>
                    <a:pt x="402866" y="1407381"/>
                    <a:pt x="413468" y="1359673"/>
                  </a:cubicBezTo>
                  <a:cubicBezTo>
                    <a:pt x="424070" y="1311965"/>
                    <a:pt x="394915" y="1237753"/>
                    <a:pt x="421419" y="1208598"/>
                  </a:cubicBezTo>
                  <a:cubicBezTo>
                    <a:pt x="447923" y="1179443"/>
                    <a:pt x="536713" y="1211248"/>
                    <a:pt x="572494" y="1184744"/>
                  </a:cubicBezTo>
                  <a:cubicBezTo>
                    <a:pt x="608275" y="1158240"/>
                    <a:pt x="597674" y="1095955"/>
                    <a:pt x="636105" y="1049572"/>
                  </a:cubicBezTo>
                  <a:cubicBezTo>
                    <a:pt x="674536" y="1003189"/>
                    <a:pt x="768627" y="938253"/>
                    <a:pt x="803082" y="906448"/>
                  </a:cubicBezTo>
                  <a:cubicBezTo>
                    <a:pt x="837537" y="874643"/>
                    <a:pt x="822960" y="885244"/>
                    <a:pt x="842838" y="858740"/>
                  </a:cubicBezTo>
                  <a:cubicBezTo>
                    <a:pt x="862716" y="832236"/>
                    <a:pt x="895847" y="777902"/>
                    <a:pt x="922351" y="747422"/>
                  </a:cubicBezTo>
                  <a:cubicBezTo>
                    <a:pt x="948855" y="716942"/>
                    <a:pt x="972710" y="724893"/>
                    <a:pt x="1001865" y="675860"/>
                  </a:cubicBezTo>
                  <a:cubicBezTo>
                    <a:pt x="1031020" y="626827"/>
                    <a:pt x="1064150" y="500932"/>
                    <a:pt x="1097280" y="453224"/>
                  </a:cubicBezTo>
                  <a:cubicBezTo>
                    <a:pt x="1130410" y="405516"/>
                    <a:pt x="1172817" y="413467"/>
                    <a:pt x="1200647" y="389613"/>
                  </a:cubicBezTo>
                  <a:cubicBezTo>
                    <a:pt x="1228477" y="365759"/>
                    <a:pt x="1243055" y="332629"/>
                    <a:pt x="1264258" y="310100"/>
                  </a:cubicBezTo>
                  <a:cubicBezTo>
                    <a:pt x="1285461" y="287571"/>
                    <a:pt x="1304014" y="275644"/>
                    <a:pt x="1327868" y="254441"/>
                  </a:cubicBezTo>
                  <a:cubicBezTo>
                    <a:pt x="1351722" y="233238"/>
                    <a:pt x="1386178" y="204083"/>
                    <a:pt x="1407381" y="182880"/>
                  </a:cubicBezTo>
                  <a:cubicBezTo>
                    <a:pt x="1428584" y="161677"/>
                    <a:pt x="1444487" y="157700"/>
                    <a:pt x="1455089" y="127220"/>
                  </a:cubicBezTo>
                  <a:cubicBezTo>
                    <a:pt x="1465691" y="96740"/>
                    <a:pt x="1468341" y="48370"/>
                    <a:pt x="1470991" y="0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66845" y="6472362"/>
              <a:ext cx="568002" cy="2512612"/>
            </a:xfrm>
            <a:custGeom>
              <a:avLst/>
              <a:gdLst>
                <a:gd name="connsiteX0" fmla="*/ 548640 w 568002"/>
                <a:gd name="connsiteY0" fmla="*/ 2512612 h 2512612"/>
                <a:gd name="connsiteX1" fmla="*/ 556592 w 568002"/>
                <a:gd name="connsiteY1" fmla="*/ 2409245 h 2512612"/>
                <a:gd name="connsiteX2" fmla="*/ 413468 w 568002"/>
                <a:gd name="connsiteY2" fmla="*/ 2258170 h 2512612"/>
                <a:gd name="connsiteX3" fmla="*/ 270345 w 568002"/>
                <a:gd name="connsiteY3" fmla="*/ 2154803 h 2512612"/>
                <a:gd name="connsiteX4" fmla="*/ 238539 w 568002"/>
                <a:gd name="connsiteY4" fmla="*/ 1860605 h 2512612"/>
                <a:gd name="connsiteX5" fmla="*/ 174929 w 568002"/>
                <a:gd name="connsiteY5" fmla="*/ 1733384 h 2512612"/>
                <a:gd name="connsiteX6" fmla="*/ 230588 w 568002"/>
                <a:gd name="connsiteY6" fmla="*/ 1614115 h 2512612"/>
                <a:gd name="connsiteX7" fmla="*/ 182880 w 568002"/>
                <a:gd name="connsiteY7" fmla="*/ 1502796 h 2512612"/>
                <a:gd name="connsiteX8" fmla="*/ 262393 w 568002"/>
                <a:gd name="connsiteY8" fmla="*/ 1423283 h 2512612"/>
                <a:gd name="connsiteX9" fmla="*/ 302150 w 568002"/>
                <a:gd name="connsiteY9" fmla="*/ 1216549 h 2512612"/>
                <a:gd name="connsiteX10" fmla="*/ 230588 w 568002"/>
                <a:gd name="connsiteY10" fmla="*/ 1105231 h 2512612"/>
                <a:gd name="connsiteX11" fmla="*/ 238539 w 568002"/>
                <a:gd name="connsiteY11" fmla="*/ 890546 h 2512612"/>
                <a:gd name="connsiteX12" fmla="*/ 397565 w 568002"/>
                <a:gd name="connsiteY12" fmla="*/ 659958 h 2512612"/>
                <a:gd name="connsiteX13" fmla="*/ 373712 w 568002"/>
                <a:gd name="connsiteY13" fmla="*/ 405516 h 2512612"/>
                <a:gd name="connsiteX14" fmla="*/ 278296 w 568002"/>
                <a:gd name="connsiteY14" fmla="*/ 318052 h 2512612"/>
                <a:gd name="connsiteX15" fmla="*/ 294198 w 568002"/>
                <a:gd name="connsiteY15" fmla="*/ 262393 h 2512612"/>
                <a:gd name="connsiteX16" fmla="*/ 174929 w 568002"/>
                <a:gd name="connsiteY16" fmla="*/ 182880 h 2512612"/>
                <a:gd name="connsiteX17" fmla="*/ 119270 w 568002"/>
                <a:gd name="connsiteY17" fmla="*/ 95415 h 2512612"/>
                <a:gd name="connsiteX18" fmla="*/ 0 w 568002"/>
                <a:gd name="connsiteY18" fmla="*/ 0 h 2512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8002" h="2512612">
                  <a:moveTo>
                    <a:pt x="548640" y="2512612"/>
                  </a:moveTo>
                  <a:cubicBezTo>
                    <a:pt x="563880" y="2482132"/>
                    <a:pt x="579121" y="2451652"/>
                    <a:pt x="556592" y="2409245"/>
                  </a:cubicBezTo>
                  <a:cubicBezTo>
                    <a:pt x="534063" y="2366838"/>
                    <a:pt x="461176" y="2300577"/>
                    <a:pt x="413468" y="2258170"/>
                  </a:cubicBezTo>
                  <a:cubicBezTo>
                    <a:pt x="365760" y="2215763"/>
                    <a:pt x="299500" y="2221064"/>
                    <a:pt x="270345" y="2154803"/>
                  </a:cubicBezTo>
                  <a:cubicBezTo>
                    <a:pt x="241190" y="2088542"/>
                    <a:pt x="254442" y="1930842"/>
                    <a:pt x="238539" y="1860605"/>
                  </a:cubicBezTo>
                  <a:cubicBezTo>
                    <a:pt x="222636" y="1790368"/>
                    <a:pt x="176254" y="1774466"/>
                    <a:pt x="174929" y="1733384"/>
                  </a:cubicBezTo>
                  <a:cubicBezTo>
                    <a:pt x="173604" y="1692302"/>
                    <a:pt x="229263" y="1652546"/>
                    <a:pt x="230588" y="1614115"/>
                  </a:cubicBezTo>
                  <a:cubicBezTo>
                    <a:pt x="231913" y="1575684"/>
                    <a:pt x="177579" y="1534601"/>
                    <a:pt x="182880" y="1502796"/>
                  </a:cubicBezTo>
                  <a:cubicBezTo>
                    <a:pt x="188181" y="1470991"/>
                    <a:pt x="242515" y="1470991"/>
                    <a:pt x="262393" y="1423283"/>
                  </a:cubicBezTo>
                  <a:cubicBezTo>
                    <a:pt x="282271" y="1375575"/>
                    <a:pt x="307451" y="1269558"/>
                    <a:pt x="302150" y="1216549"/>
                  </a:cubicBezTo>
                  <a:cubicBezTo>
                    <a:pt x="296849" y="1163540"/>
                    <a:pt x="241190" y="1159565"/>
                    <a:pt x="230588" y="1105231"/>
                  </a:cubicBezTo>
                  <a:cubicBezTo>
                    <a:pt x="219986" y="1050897"/>
                    <a:pt x="210710" y="964758"/>
                    <a:pt x="238539" y="890546"/>
                  </a:cubicBezTo>
                  <a:cubicBezTo>
                    <a:pt x="266368" y="816334"/>
                    <a:pt x="375036" y="740796"/>
                    <a:pt x="397565" y="659958"/>
                  </a:cubicBezTo>
                  <a:cubicBezTo>
                    <a:pt x="420094" y="579120"/>
                    <a:pt x="393590" y="462500"/>
                    <a:pt x="373712" y="405516"/>
                  </a:cubicBezTo>
                  <a:cubicBezTo>
                    <a:pt x="353834" y="348532"/>
                    <a:pt x="291548" y="341906"/>
                    <a:pt x="278296" y="318052"/>
                  </a:cubicBezTo>
                  <a:cubicBezTo>
                    <a:pt x="265044" y="294198"/>
                    <a:pt x="311426" y="284922"/>
                    <a:pt x="294198" y="262393"/>
                  </a:cubicBezTo>
                  <a:cubicBezTo>
                    <a:pt x="276970" y="239864"/>
                    <a:pt x="204084" y="210710"/>
                    <a:pt x="174929" y="182880"/>
                  </a:cubicBezTo>
                  <a:cubicBezTo>
                    <a:pt x="145774" y="155050"/>
                    <a:pt x="148425" y="125895"/>
                    <a:pt x="119270" y="95415"/>
                  </a:cubicBezTo>
                  <a:cubicBezTo>
                    <a:pt x="90115" y="64935"/>
                    <a:pt x="45057" y="32467"/>
                    <a:pt x="0" y="0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812399" y="4945711"/>
              <a:ext cx="1571338" cy="4810539"/>
            </a:xfrm>
            <a:custGeom>
              <a:avLst/>
              <a:gdLst>
                <a:gd name="connsiteX0" fmla="*/ 1074801 w 1571338"/>
                <a:gd name="connsiteY0" fmla="*/ 4810539 h 4810539"/>
                <a:gd name="connsiteX1" fmla="*/ 1138411 w 1571338"/>
                <a:gd name="connsiteY1" fmla="*/ 4707172 h 4810539"/>
                <a:gd name="connsiteX2" fmla="*/ 1186119 w 1571338"/>
                <a:gd name="connsiteY2" fmla="*/ 4627659 h 4810539"/>
                <a:gd name="connsiteX3" fmla="*/ 1162265 w 1571338"/>
                <a:gd name="connsiteY3" fmla="*/ 4564049 h 4810539"/>
                <a:gd name="connsiteX4" fmla="*/ 1273584 w 1571338"/>
                <a:gd name="connsiteY4" fmla="*/ 4492487 h 4810539"/>
                <a:gd name="connsiteX5" fmla="*/ 1305389 w 1571338"/>
                <a:gd name="connsiteY5" fmla="*/ 4405023 h 4810539"/>
                <a:gd name="connsiteX6" fmla="*/ 1233827 w 1571338"/>
                <a:gd name="connsiteY6" fmla="*/ 4373218 h 4810539"/>
                <a:gd name="connsiteX7" fmla="*/ 1146363 w 1571338"/>
                <a:gd name="connsiteY7" fmla="*/ 4389120 h 4810539"/>
                <a:gd name="connsiteX8" fmla="*/ 1019142 w 1571338"/>
                <a:gd name="connsiteY8" fmla="*/ 4309607 h 4810539"/>
                <a:gd name="connsiteX9" fmla="*/ 1058898 w 1571338"/>
                <a:gd name="connsiteY9" fmla="*/ 4230094 h 4810539"/>
                <a:gd name="connsiteX10" fmla="*/ 1035044 w 1571338"/>
                <a:gd name="connsiteY10" fmla="*/ 4166484 h 4810539"/>
                <a:gd name="connsiteX11" fmla="*/ 1090704 w 1571338"/>
                <a:gd name="connsiteY11" fmla="*/ 4134679 h 4810539"/>
                <a:gd name="connsiteX12" fmla="*/ 1106606 w 1571338"/>
                <a:gd name="connsiteY12" fmla="*/ 3951799 h 4810539"/>
                <a:gd name="connsiteX13" fmla="*/ 979385 w 1571338"/>
                <a:gd name="connsiteY13" fmla="*/ 3784821 h 4810539"/>
                <a:gd name="connsiteX14" fmla="*/ 899872 w 1571338"/>
                <a:gd name="connsiteY14" fmla="*/ 3697357 h 4810539"/>
                <a:gd name="connsiteX15" fmla="*/ 693138 w 1571338"/>
                <a:gd name="connsiteY15" fmla="*/ 3681454 h 4810539"/>
                <a:gd name="connsiteX16" fmla="*/ 637479 w 1571338"/>
                <a:gd name="connsiteY16" fmla="*/ 3586039 h 4810539"/>
                <a:gd name="connsiteX17" fmla="*/ 557966 w 1571338"/>
                <a:gd name="connsiteY17" fmla="*/ 3506526 h 4810539"/>
                <a:gd name="connsiteX18" fmla="*/ 550015 w 1571338"/>
                <a:gd name="connsiteY18" fmla="*/ 3323646 h 4810539"/>
                <a:gd name="connsiteX19" fmla="*/ 518210 w 1571338"/>
                <a:gd name="connsiteY19" fmla="*/ 3164619 h 4810539"/>
                <a:gd name="connsiteX20" fmla="*/ 454599 w 1571338"/>
                <a:gd name="connsiteY20" fmla="*/ 3077155 h 4810539"/>
                <a:gd name="connsiteX21" fmla="*/ 454599 w 1571338"/>
                <a:gd name="connsiteY21" fmla="*/ 2759103 h 4810539"/>
                <a:gd name="connsiteX22" fmla="*/ 534112 w 1571338"/>
                <a:gd name="connsiteY22" fmla="*/ 2536466 h 4810539"/>
                <a:gd name="connsiteX23" fmla="*/ 422794 w 1571338"/>
                <a:gd name="connsiteY23" fmla="*/ 2441051 h 4810539"/>
                <a:gd name="connsiteX24" fmla="*/ 454599 w 1571338"/>
                <a:gd name="connsiteY24" fmla="*/ 2345635 h 4810539"/>
                <a:gd name="connsiteX25" fmla="*/ 359184 w 1571338"/>
                <a:gd name="connsiteY25" fmla="*/ 2297927 h 4810539"/>
                <a:gd name="connsiteX26" fmla="*/ 271719 w 1571338"/>
                <a:gd name="connsiteY26" fmla="*/ 2138901 h 4810539"/>
                <a:gd name="connsiteX27" fmla="*/ 152450 w 1571338"/>
                <a:gd name="connsiteY27" fmla="*/ 2115047 h 4810539"/>
                <a:gd name="connsiteX28" fmla="*/ 1375 w 1571338"/>
                <a:gd name="connsiteY28" fmla="*/ 2027583 h 4810539"/>
                <a:gd name="connsiteX29" fmla="*/ 80888 w 1571338"/>
                <a:gd name="connsiteY29" fmla="*/ 1908313 h 4810539"/>
                <a:gd name="connsiteX30" fmla="*/ 136547 w 1571338"/>
                <a:gd name="connsiteY30" fmla="*/ 1820849 h 4810539"/>
                <a:gd name="connsiteX31" fmla="*/ 303524 w 1571338"/>
                <a:gd name="connsiteY31" fmla="*/ 1789044 h 4810539"/>
                <a:gd name="connsiteX32" fmla="*/ 383038 w 1571338"/>
                <a:gd name="connsiteY32" fmla="*/ 1622066 h 4810539"/>
                <a:gd name="connsiteX33" fmla="*/ 462551 w 1571338"/>
                <a:gd name="connsiteY33" fmla="*/ 1630018 h 4810539"/>
                <a:gd name="connsiteX34" fmla="*/ 518210 w 1571338"/>
                <a:gd name="connsiteY34" fmla="*/ 1566407 h 4810539"/>
                <a:gd name="connsiteX35" fmla="*/ 685187 w 1571338"/>
                <a:gd name="connsiteY35" fmla="*/ 1701579 h 4810539"/>
                <a:gd name="connsiteX36" fmla="*/ 804457 w 1571338"/>
                <a:gd name="connsiteY36" fmla="*/ 1725433 h 4810539"/>
                <a:gd name="connsiteX37" fmla="*/ 883970 w 1571338"/>
                <a:gd name="connsiteY37" fmla="*/ 1709531 h 4810539"/>
                <a:gd name="connsiteX38" fmla="*/ 995288 w 1571338"/>
                <a:gd name="connsiteY38" fmla="*/ 1757239 h 4810539"/>
                <a:gd name="connsiteX39" fmla="*/ 1035044 w 1571338"/>
                <a:gd name="connsiteY39" fmla="*/ 1669774 h 4810539"/>
                <a:gd name="connsiteX40" fmla="*/ 1098655 w 1571338"/>
                <a:gd name="connsiteY40" fmla="*/ 1606164 h 4810539"/>
                <a:gd name="connsiteX41" fmla="*/ 1058898 w 1571338"/>
                <a:gd name="connsiteY41" fmla="*/ 1502797 h 4810539"/>
                <a:gd name="connsiteX42" fmla="*/ 1194071 w 1571338"/>
                <a:gd name="connsiteY42" fmla="*/ 1494846 h 4810539"/>
                <a:gd name="connsiteX43" fmla="*/ 1241778 w 1571338"/>
                <a:gd name="connsiteY43" fmla="*/ 1470992 h 4810539"/>
                <a:gd name="connsiteX44" fmla="*/ 1225876 w 1571338"/>
                <a:gd name="connsiteY44" fmla="*/ 1391479 h 4810539"/>
                <a:gd name="connsiteX45" fmla="*/ 1217924 w 1571338"/>
                <a:gd name="connsiteY45" fmla="*/ 1296063 h 4810539"/>
                <a:gd name="connsiteX46" fmla="*/ 1162265 w 1571338"/>
                <a:gd name="connsiteY46" fmla="*/ 1224501 h 4810539"/>
                <a:gd name="connsiteX47" fmla="*/ 1186119 w 1571338"/>
                <a:gd name="connsiteY47" fmla="*/ 1097280 h 4810539"/>
                <a:gd name="connsiteX48" fmla="*/ 1353097 w 1571338"/>
                <a:gd name="connsiteY48" fmla="*/ 1057524 h 4810539"/>
                <a:gd name="connsiteX49" fmla="*/ 1368999 w 1571338"/>
                <a:gd name="connsiteY49" fmla="*/ 946206 h 4810539"/>
                <a:gd name="connsiteX50" fmla="*/ 1416707 w 1571338"/>
                <a:gd name="connsiteY50" fmla="*/ 858741 h 4810539"/>
                <a:gd name="connsiteX51" fmla="*/ 1361048 w 1571338"/>
                <a:gd name="connsiteY51" fmla="*/ 771277 h 4810539"/>
                <a:gd name="connsiteX52" fmla="*/ 1456464 w 1571338"/>
                <a:gd name="connsiteY52" fmla="*/ 683812 h 4810539"/>
                <a:gd name="connsiteX53" fmla="*/ 1464415 w 1571338"/>
                <a:gd name="connsiteY53" fmla="*/ 492981 h 4810539"/>
                <a:gd name="connsiteX54" fmla="*/ 1472366 w 1571338"/>
                <a:gd name="connsiteY54" fmla="*/ 318052 h 4810539"/>
                <a:gd name="connsiteX55" fmla="*/ 1559831 w 1571338"/>
                <a:gd name="connsiteY55" fmla="*/ 214686 h 4810539"/>
                <a:gd name="connsiteX56" fmla="*/ 1567782 w 1571338"/>
                <a:gd name="connsiteY56" fmla="*/ 0 h 4810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571338" h="4810539">
                  <a:moveTo>
                    <a:pt x="1074801" y="4810539"/>
                  </a:moveTo>
                  <a:lnTo>
                    <a:pt x="1138411" y="4707172"/>
                  </a:lnTo>
                  <a:cubicBezTo>
                    <a:pt x="1156964" y="4676692"/>
                    <a:pt x="1182143" y="4651513"/>
                    <a:pt x="1186119" y="4627659"/>
                  </a:cubicBezTo>
                  <a:cubicBezTo>
                    <a:pt x="1190095" y="4603805"/>
                    <a:pt x="1147688" y="4586578"/>
                    <a:pt x="1162265" y="4564049"/>
                  </a:cubicBezTo>
                  <a:cubicBezTo>
                    <a:pt x="1176842" y="4541520"/>
                    <a:pt x="1249730" y="4518991"/>
                    <a:pt x="1273584" y="4492487"/>
                  </a:cubicBezTo>
                  <a:cubicBezTo>
                    <a:pt x="1297438" y="4465983"/>
                    <a:pt x="1312015" y="4424901"/>
                    <a:pt x="1305389" y="4405023"/>
                  </a:cubicBezTo>
                  <a:cubicBezTo>
                    <a:pt x="1298763" y="4385145"/>
                    <a:pt x="1260331" y="4375868"/>
                    <a:pt x="1233827" y="4373218"/>
                  </a:cubicBezTo>
                  <a:cubicBezTo>
                    <a:pt x="1207323" y="4370568"/>
                    <a:pt x="1182144" y="4399722"/>
                    <a:pt x="1146363" y="4389120"/>
                  </a:cubicBezTo>
                  <a:cubicBezTo>
                    <a:pt x="1110582" y="4378518"/>
                    <a:pt x="1033719" y="4336111"/>
                    <a:pt x="1019142" y="4309607"/>
                  </a:cubicBezTo>
                  <a:cubicBezTo>
                    <a:pt x="1004565" y="4283103"/>
                    <a:pt x="1056248" y="4253948"/>
                    <a:pt x="1058898" y="4230094"/>
                  </a:cubicBezTo>
                  <a:cubicBezTo>
                    <a:pt x="1061548" y="4206240"/>
                    <a:pt x="1029743" y="4182386"/>
                    <a:pt x="1035044" y="4166484"/>
                  </a:cubicBezTo>
                  <a:cubicBezTo>
                    <a:pt x="1040345" y="4150582"/>
                    <a:pt x="1078777" y="4170460"/>
                    <a:pt x="1090704" y="4134679"/>
                  </a:cubicBezTo>
                  <a:cubicBezTo>
                    <a:pt x="1102631" y="4098898"/>
                    <a:pt x="1125159" y="4010109"/>
                    <a:pt x="1106606" y="3951799"/>
                  </a:cubicBezTo>
                  <a:cubicBezTo>
                    <a:pt x="1088053" y="3893489"/>
                    <a:pt x="1013841" y="3827228"/>
                    <a:pt x="979385" y="3784821"/>
                  </a:cubicBezTo>
                  <a:cubicBezTo>
                    <a:pt x="944929" y="3742414"/>
                    <a:pt x="947580" y="3714585"/>
                    <a:pt x="899872" y="3697357"/>
                  </a:cubicBezTo>
                  <a:cubicBezTo>
                    <a:pt x="852164" y="3680129"/>
                    <a:pt x="736870" y="3700007"/>
                    <a:pt x="693138" y="3681454"/>
                  </a:cubicBezTo>
                  <a:cubicBezTo>
                    <a:pt x="649406" y="3662901"/>
                    <a:pt x="660008" y="3615194"/>
                    <a:pt x="637479" y="3586039"/>
                  </a:cubicBezTo>
                  <a:cubicBezTo>
                    <a:pt x="614950" y="3556884"/>
                    <a:pt x="572543" y="3550258"/>
                    <a:pt x="557966" y="3506526"/>
                  </a:cubicBezTo>
                  <a:cubicBezTo>
                    <a:pt x="543389" y="3462794"/>
                    <a:pt x="556641" y="3380630"/>
                    <a:pt x="550015" y="3323646"/>
                  </a:cubicBezTo>
                  <a:cubicBezTo>
                    <a:pt x="543389" y="3266661"/>
                    <a:pt x="534113" y="3205701"/>
                    <a:pt x="518210" y="3164619"/>
                  </a:cubicBezTo>
                  <a:cubicBezTo>
                    <a:pt x="502307" y="3123537"/>
                    <a:pt x="465201" y="3144741"/>
                    <a:pt x="454599" y="3077155"/>
                  </a:cubicBezTo>
                  <a:cubicBezTo>
                    <a:pt x="443997" y="3009569"/>
                    <a:pt x="441347" y="2849218"/>
                    <a:pt x="454599" y="2759103"/>
                  </a:cubicBezTo>
                  <a:cubicBezTo>
                    <a:pt x="467851" y="2668988"/>
                    <a:pt x="539413" y="2589475"/>
                    <a:pt x="534112" y="2536466"/>
                  </a:cubicBezTo>
                  <a:cubicBezTo>
                    <a:pt x="528811" y="2483457"/>
                    <a:pt x="436046" y="2472856"/>
                    <a:pt x="422794" y="2441051"/>
                  </a:cubicBezTo>
                  <a:cubicBezTo>
                    <a:pt x="409542" y="2409246"/>
                    <a:pt x="465201" y="2369489"/>
                    <a:pt x="454599" y="2345635"/>
                  </a:cubicBezTo>
                  <a:cubicBezTo>
                    <a:pt x="443997" y="2321781"/>
                    <a:pt x="389664" y="2332383"/>
                    <a:pt x="359184" y="2297927"/>
                  </a:cubicBezTo>
                  <a:cubicBezTo>
                    <a:pt x="328704" y="2263471"/>
                    <a:pt x="306175" y="2169381"/>
                    <a:pt x="271719" y="2138901"/>
                  </a:cubicBezTo>
                  <a:cubicBezTo>
                    <a:pt x="237263" y="2108421"/>
                    <a:pt x="197507" y="2133600"/>
                    <a:pt x="152450" y="2115047"/>
                  </a:cubicBezTo>
                  <a:cubicBezTo>
                    <a:pt x="107393" y="2096494"/>
                    <a:pt x="13302" y="2062039"/>
                    <a:pt x="1375" y="2027583"/>
                  </a:cubicBezTo>
                  <a:cubicBezTo>
                    <a:pt x="-10552" y="1993127"/>
                    <a:pt x="58359" y="1942769"/>
                    <a:pt x="80888" y="1908313"/>
                  </a:cubicBezTo>
                  <a:cubicBezTo>
                    <a:pt x="103417" y="1873857"/>
                    <a:pt x="99441" y="1840727"/>
                    <a:pt x="136547" y="1820849"/>
                  </a:cubicBezTo>
                  <a:cubicBezTo>
                    <a:pt x="173653" y="1800971"/>
                    <a:pt x="262442" y="1822175"/>
                    <a:pt x="303524" y="1789044"/>
                  </a:cubicBezTo>
                  <a:cubicBezTo>
                    <a:pt x="344606" y="1755913"/>
                    <a:pt x="356533" y="1648570"/>
                    <a:pt x="383038" y="1622066"/>
                  </a:cubicBezTo>
                  <a:cubicBezTo>
                    <a:pt x="409542" y="1595562"/>
                    <a:pt x="440022" y="1639294"/>
                    <a:pt x="462551" y="1630018"/>
                  </a:cubicBezTo>
                  <a:cubicBezTo>
                    <a:pt x="485080" y="1620742"/>
                    <a:pt x="481104" y="1554480"/>
                    <a:pt x="518210" y="1566407"/>
                  </a:cubicBezTo>
                  <a:cubicBezTo>
                    <a:pt x="555316" y="1578334"/>
                    <a:pt x="637479" y="1675075"/>
                    <a:pt x="685187" y="1701579"/>
                  </a:cubicBezTo>
                  <a:cubicBezTo>
                    <a:pt x="732895" y="1728083"/>
                    <a:pt x="771327" y="1724108"/>
                    <a:pt x="804457" y="1725433"/>
                  </a:cubicBezTo>
                  <a:cubicBezTo>
                    <a:pt x="837587" y="1726758"/>
                    <a:pt x="852165" y="1704230"/>
                    <a:pt x="883970" y="1709531"/>
                  </a:cubicBezTo>
                  <a:cubicBezTo>
                    <a:pt x="915775" y="1714832"/>
                    <a:pt x="970109" y="1763865"/>
                    <a:pt x="995288" y="1757239"/>
                  </a:cubicBezTo>
                  <a:cubicBezTo>
                    <a:pt x="1020467" y="1750613"/>
                    <a:pt x="1017816" y="1694953"/>
                    <a:pt x="1035044" y="1669774"/>
                  </a:cubicBezTo>
                  <a:cubicBezTo>
                    <a:pt x="1052272" y="1644595"/>
                    <a:pt x="1094679" y="1633993"/>
                    <a:pt x="1098655" y="1606164"/>
                  </a:cubicBezTo>
                  <a:cubicBezTo>
                    <a:pt x="1102631" y="1578335"/>
                    <a:pt x="1042995" y="1521350"/>
                    <a:pt x="1058898" y="1502797"/>
                  </a:cubicBezTo>
                  <a:cubicBezTo>
                    <a:pt x="1074801" y="1484244"/>
                    <a:pt x="1163591" y="1500147"/>
                    <a:pt x="1194071" y="1494846"/>
                  </a:cubicBezTo>
                  <a:cubicBezTo>
                    <a:pt x="1224551" y="1489545"/>
                    <a:pt x="1236477" y="1488220"/>
                    <a:pt x="1241778" y="1470992"/>
                  </a:cubicBezTo>
                  <a:cubicBezTo>
                    <a:pt x="1247079" y="1453764"/>
                    <a:pt x="1229852" y="1420634"/>
                    <a:pt x="1225876" y="1391479"/>
                  </a:cubicBezTo>
                  <a:cubicBezTo>
                    <a:pt x="1221900" y="1362324"/>
                    <a:pt x="1228526" y="1323893"/>
                    <a:pt x="1217924" y="1296063"/>
                  </a:cubicBezTo>
                  <a:cubicBezTo>
                    <a:pt x="1207322" y="1268233"/>
                    <a:pt x="1167566" y="1257632"/>
                    <a:pt x="1162265" y="1224501"/>
                  </a:cubicBezTo>
                  <a:cubicBezTo>
                    <a:pt x="1156964" y="1191370"/>
                    <a:pt x="1154314" y="1125109"/>
                    <a:pt x="1186119" y="1097280"/>
                  </a:cubicBezTo>
                  <a:cubicBezTo>
                    <a:pt x="1217924" y="1069451"/>
                    <a:pt x="1322617" y="1082703"/>
                    <a:pt x="1353097" y="1057524"/>
                  </a:cubicBezTo>
                  <a:cubicBezTo>
                    <a:pt x="1383577" y="1032345"/>
                    <a:pt x="1358397" y="979336"/>
                    <a:pt x="1368999" y="946206"/>
                  </a:cubicBezTo>
                  <a:cubicBezTo>
                    <a:pt x="1379601" y="913075"/>
                    <a:pt x="1418032" y="887896"/>
                    <a:pt x="1416707" y="858741"/>
                  </a:cubicBezTo>
                  <a:cubicBezTo>
                    <a:pt x="1415382" y="829586"/>
                    <a:pt x="1354422" y="800432"/>
                    <a:pt x="1361048" y="771277"/>
                  </a:cubicBezTo>
                  <a:cubicBezTo>
                    <a:pt x="1367674" y="742122"/>
                    <a:pt x="1439236" y="730195"/>
                    <a:pt x="1456464" y="683812"/>
                  </a:cubicBezTo>
                  <a:cubicBezTo>
                    <a:pt x="1473692" y="637429"/>
                    <a:pt x="1461765" y="553941"/>
                    <a:pt x="1464415" y="492981"/>
                  </a:cubicBezTo>
                  <a:cubicBezTo>
                    <a:pt x="1467065" y="432021"/>
                    <a:pt x="1456463" y="364434"/>
                    <a:pt x="1472366" y="318052"/>
                  </a:cubicBezTo>
                  <a:cubicBezTo>
                    <a:pt x="1488269" y="271670"/>
                    <a:pt x="1543928" y="267695"/>
                    <a:pt x="1559831" y="214686"/>
                  </a:cubicBezTo>
                  <a:cubicBezTo>
                    <a:pt x="1575734" y="161677"/>
                    <a:pt x="1571758" y="80838"/>
                    <a:pt x="1567782" y="0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29991" y="7156175"/>
              <a:ext cx="1258558" cy="3633746"/>
            </a:xfrm>
            <a:custGeom>
              <a:avLst/>
              <a:gdLst>
                <a:gd name="connsiteX0" fmla="*/ 1258558 w 1258558"/>
                <a:gd name="connsiteY0" fmla="*/ 3633746 h 3633746"/>
                <a:gd name="connsiteX1" fmla="*/ 1163143 w 1258558"/>
                <a:gd name="connsiteY1" fmla="*/ 3625795 h 3633746"/>
                <a:gd name="connsiteX2" fmla="*/ 1051824 w 1258558"/>
                <a:gd name="connsiteY2" fmla="*/ 3593989 h 3633746"/>
                <a:gd name="connsiteX3" fmla="*/ 789431 w 1258558"/>
                <a:gd name="connsiteY3" fmla="*/ 3593989 h 3633746"/>
                <a:gd name="connsiteX4" fmla="*/ 694016 w 1258558"/>
                <a:gd name="connsiteY4" fmla="*/ 3482671 h 3633746"/>
                <a:gd name="connsiteX5" fmla="*/ 694016 w 1258558"/>
                <a:gd name="connsiteY5" fmla="*/ 3323645 h 3633746"/>
                <a:gd name="connsiteX6" fmla="*/ 789431 w 1258558"/>
                <a:gd name="connsiteY6" fmla="*/ 3355450 h 3633746"/>
                <a:gd name="connsiteX7" fmla="*/ 940506 w 1258558"/>
                <a:gd name="connsiteY7" fmla="*/ 3331596 h 3633746"/>
                <a:gd name="connsiteX8" fmla="*/ 948457 w 1258558"/>
                <a:gd name="connsiteY8" fmla="*/ 3267986 h 3633746"/>
                <a:gd name="connsiteX9" fmla="*/ 892798 w 1258558"/>
                <a:gd name="connsiteY9" fmla="*/ 3180522 h 3633746"/>
                <a:gd name="connsiteX10" fmla="*/ 781480 w 1258558"/>
                <a:gd name="connsiteY10" fmla="*/ 3164619 h 3633746"/>
                <a:gd name="connsiteX11" fmla="*/ 646308 w 1258558"/>
                <a:gd name="connsiteY11" fmla="*/ 3140765 h 3633746"/>
                <a:gd name="connsiteX12" fmla="*/ 558843 w 1258558"/>
                <a:gd name="connsiteY12" fmla="*/ 3069203 h 3633746"/>
                <a:gd name="connsiteX13" fmla="*/ 455477 w 1258558"/>
                <a:gd name="connsiteY13" fmla="*/ 3053301 h 3633746"/>
                <a:gd name="connsiteX14" fmla="*/ 296450 w 1258558"/>
                <a:gd name="connsiteY14" fmla="*/ 2957885 h 3633746"/>
                <a:gd name="connsiteX15" fmla="*/ 161278 w 1258558"/>
                <a:gd name="connsiteY15" fmla="*/ 2926080 h 3633746"/>
                <a:gd name="connsiteX16" fmla="*/ 73814 w 1258558"/>
                <a:gd name="connsiteY16" fmla="*/ 2910177 h 3633746"/>
                <a:gd name="connsiteX17" fmla="*/ 49960 w 1258558"/>
                <a:gd name="connsiteY17" fmla="*/ 2782956 h 3633746"/>
                <a:gd name="connsiteX18" fmla="*/ 2252 w 1258558"/>
                <a:gd name="connsiteY18" fmla="*/ 2568271 h 3633746"/>
                <a:gd name="connsiteX19" fmla="*/ 129473 w 1258558"/>
                <a:gd name="connsiteY19" fmla="*/ 2584174 h 3633746"/>
                <a:gd name="connsiteX20" fmla="*/ 256694 w 1258558"/>
                <a:gd name="connsiteY20" fmla="*/ 2401294 h 3633746"/>
                <a:gd name="connsiteX21" fmla="*/ 415720 w 1258558"/>
                <a:gd name="connsiteY21" fmla="*/ 2274073 h 3633746"/>
                <a:gd name="connsiteX22" fmla="*/ 550892 w 1258558"/>
                <a:gd name="connsiteY22" fmla="*/ 2305878 h 3633746"/>
                <a:gd name="connsiteX23" fmla="*/ 670162 w 1258558"/>
                <a:gd name="connsiteY23" fmla="*/ 2409245 h 3633746"/>
                <a:gd name="connsiteX24" fmla="*/ 686064 w 1258558"/>
                <a:gd name="connsiteY24" fmla="*/ 2250219 h 3633746"/>
                <a:gd name="connsiteX25" fmla="*/ 694016 w 1258558"/>
                <a:gd name="connsiteY25" fmla="*/ 1995777 h 3633746"/>
                <a:gd name="connsiteX26" fmla="*/ 598600 w 1258558"/>
                <a:gd name="connsiteY26" fmla="*/ 1916264 h 3633746"/>
                <a:gd name="connsiteX27" fmla="*/ 582697 w 1258558"/>
                <a:gd name="connsiteY27" fmla="*/ 1709530 h 3633746"/>
                <a:gd name="connsiteX28" fmla="*/ 638357 w 1258558"/>
                <a:gd name="connsiteY28" fmla="*/ 1542553 h 3633746"/>
                <a:gd name="connsiteX29" fmla="*/ 662210 w 1258558"/>
                <a:gd name="connsiteY29" fmla="*/ 1478942 h 3633746"/>
                <a:gd name="connsiteX30" fmla="*/ 598600 w 1258558"/>
                <a:gd name="connsiteY30" fmla="*/ 1351722 h 3633746"/>
                <a:gd name="connsiteX31" fmla="*/ 511136 w 1258558"/>
                <a:gd name="connsiteY31" fmla="*/ 1208598 h 3633746"/>
                <a:gd name="connsiteX32" fmla="*/ 407769 w 1258558"/>
                <a:gd name="connsiteY32" fmla="*/ 1176793 h 3633746"/>
                <a:gd name="connsiteX33" fmla="*/ 344158 w 1258558"/>
                <a:gd name="connsiteY33" fmla="*/ 1025718 h 3633746"/>
                <a:gd name="connsiteX34" fmla="*/ 344158 w 1258558"/>
                <a:gd name="connsiteY34" fmla="*/ 930302 h 3633746"/>
                <a:gd name="connsiteX35" fmla="*/ 471379 w 1258558"/>
                <a:gd name="connsiteY35" fmla="*/ 612250 h 3633746"/>
                <a:gd name="connsiteX36" fmla="*/ 630405 w 1258558"/>
                <a:gd name="connsiteY36" fmla="*/ 357809 h 3633746"/>
                <a:gd name="connsiteX37" fmla="*/ 598600 w 1258558"/>
                <a:gd name="connsiteY37" fmla="*/ 111318 h 3633746"/>
                <a:gd name="connsiteX38" fmla="*/ 678113 w 1258558"/>
                <a:gd name="connsiteY38" fmla="*/ 0 h 3633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58558" h="3633746">
                  <a:moveTo>
                    <a:pt x="1258558" y="3633746"/>
                  </a:moveTo>
                  <a:cubicBezTo>
                    <a:pt x="1228078" y="3633083"/>
                    <a:pt x="1197599" y="3632421"/>
                    <a:pt x="1163143" y="3625795"/>
                  </a:cubicBezTo>
                  <a:cubicBezTo>
                    <a:pt x="1128687" y="3619169"/>
                    <a:pt x="1114109" y="3599290"/>
                    <a:pt x="1051824" y="3593989"/>
                  </a:cubicBezTo>
                  <a:cubicBezTo>
                    <a:pt x="989539" y="3588688"/>
                    <a:pt x="849066" y="3612542"/>
                    <a:pt x="789431" y="3593989"/>
                  </a:cubicBezTo>
                  <a:cubicBezTo>
                    <a:pt x="729796" y="3575436"/>
                    <a:pt x="709918" y="3527728"/>
                    <a:pt x="694016" y="3482671"/>
                  </a:cubicBezTo>
                  <a:cubicBezTo>
                    <a:pt x="678114" y="3437614"/>
                    <a:pt x="678113" y="3344848"/>
                    <a:pt x="694016" y="3323645"/>
                  </a:cubicBezTo>
                  <a:cubicBezTo>
                    <a:pt x="709918" y="3302441"/>
                    <a:pt x="748349" y="3354125"/>
                    <a:pt x="789431" y="3355450"/>
                  </a:cubicBezTo>
                  <a:cubicBezTo>
                    <a:pt x="830513" y="3356775"/>
                    <a:pt x="914002" y="3346173"/>
                    <a:pt x="940506" y="3331596"/>
                  </a:cubicBezTo>
                  <a:cubicBezTo>
                    <a:pt x="967010" y="3317019"/>
                    <a:pt x="956408" y="3293165"/>
                    <a:pt x="948457" y="3267986"/>
                  </a:cubicBezTo>
                  <a:cubicBezTo>
                    <a:pt x="940506" y="3242807"/>
                    <a:pt x="920627" y="3197750"/>
                    <a:pt x="892798" y="3180522"/>
                  </a:cubicBezTo>
                  <a:cubicBezTo>
                    <a:pt x="864968" y="3163294"/>
                    <a:pt x="822562" y="3171245"/>
                    <a:pt x="781480" y="3164619"/>
                  </a:cubicBezTo>
                  <a:cubicBezTo>
                    <a:pt x="740398" y="3157993"/>
                    <a:pt x="683414" y="3156668"/>
                    <a:pt x="646308" y="3140765"/>
                  </a:cubicBezTo>
                  <a:cubicBezTo>
                    <a:pt x="609202" y="3124862"/>
                    <a:pt x="590648" y="3083780"/>
                    <a:pt x="558843" y="3069203"/>
                  </a:cubicBezTo>
                  <a:cubicBezTo>
                    <a:pt x="527038" y="3054626"/>
                    <a:pt x="499209" y="3071854"/>
                    <a:pt x="455477" y="3053301"/>
                  </a:cubicBezTo>
                  <a:cubicBezTo>
                    <a:pt x="411745" y="3034748"/>
                    <a:pt x="345483" y="2979088"/>
                    <a:pt x="296450" y="2957885"/>
                  </a:cubicBezTo>
                  <a:cubicBezTo>
                    <a:pt x="247417" y="2936682"/>
                    <a:pt x="198384" y="2934031"/>
                    <a:pt x="161278" y="2926080"/>
                  </a:cubicBezTo>
                  <a:cubicBezTo>
                    <a:pt x="124172" y="2918129"/>
                    <a:pt x="92367" y="2934031"/>
                    <a:pt x="73814" y="2910177"/>
                  </a:cubicBezTo>
                  <a:cubicBezTo>
                    <a:pt x="55261" y="2886323"/>
                    <a:pt x="61887" y="2839940"/>
                    <a:pt x="49960" y="2782956"/>
                  </a:cubicBezTo>
                  <a:cubicBezTo>
                    <a:pt x="38033" y="2725972"/>
                    <a:pt x="-11000" y="2601401"/>
                    <a:pt x="2252" y="2568271"/>
                  </a:cubicBezTo>
                  <a:cubicBezTo>
                    <a:pt x="15504" y="2535141"/>
                    <a:pt x="87066" y="2612003"/>
                    <a:pt x="129473" y="2584174"/>
                  </a:cubicBezTo>
                  <a:cubicBezTo>
                    <a:pt x="171880" y="2556345"/>
                    <a:pt x="208986" y="2452977"/>
                    <a:pt x="256694" y="2401294"/>
                  </a:cubicBezTo>
                  <a:cubicBezTo>
                    <a:pt x="304402" y="2349611"/>
                    <a:pt x="366687" y="2289976"/>
                    <a:pt x="415720" y="2274073"/>
                  </a:cubicBezTo>
                  <a:cubicBezTo>
                    <a:pt x="464753" y="2258170"/>
                    <a:pt x="508485" y="2283349"/>
                    <a:pt x="550892" y="2305878"/>
                  </a:cubicBezTo>
                  <a:cubicBezTo>
                    <a:pt x="593299" y="2328407"/>
                    <a:pt x="647633" y="2418521"/>
                    <a:pt x="670162" y="2409245"/>
                  </a:cubicBezTo>
                  <a:cubicBezTo>
                    <a:pt x="692691" y="2399969"/>
                    <a:pt x="682088" y="2319130"/>
                    <a:pt x="686064" y="2250219"/>
                  </a:cubicBezTo>
                  <a:cubicBezTo>
                    <a:pt x="690040" y="2181308"/>
                    <a:pt x="708593" y="2051436"/>
                    <a:pt x="694016" y="1995777"/>
                  </a:cubicBezTo>
                  <a:cubicBezTo>
                    <a:pt x="679439" y="1940118"/>
                    <a:pt x="617153" y="1963972"/>
                    <a:pt x="598600" y="1916264"/>
                  </a:cubicBezTo>
                  <a:cubicBezTo>
                    <a:pt x="580047" y="1868556"/>
                    <a:pt x="576071" y="1771815"/>
                    <a:pt x="582697" y="1709530"/>
                  </a:cubicBezTo>
                  <a:cubicBezTo>
                    <a:pt x="589323" y="1647245"/>
                    <a:pt x="625105" y="1580984"/>
                    <a:pt x="638357" y="1542553"/>
                  </a:cubicBezTo>
                  <a:cubicBezTo>
                    <a:pt x="651609" y="1504122"/>
                    <a:pt x="668836" y="1510747"/>
                    <a:pt x="662210" y="1478942"/>
                  </a:cubicBezTo>
                  <a:cubicBezTo>
                    <a:pt x="655584" y="1447137"/>
                    <a:pt x="623779" y="1396779"/>
                    <a:pt x="598600" y="1351722"/>
                  </a:cubicBezTo>
                  <a:cubicBezTo>
                    <a:pt x="573421" y="1306665"/>
                    <a:pt x="542941" y="1237753"/>
                    <a:pt x="511136" y="1208598"/>
                  </a:cubicBezTo>
                  <a:cubicBezTo>
                    <a:pt x="479331" y="1179443"/>
                    <a:pt x="435599" y="1207273"/>
                    <a:pt x="407769" y="1176793"/>
                  </a:cubicBezTo>
                  <a:cubicBezTo>
                    <a:pt x="379939" y="1146313"/>
                    <a:pt x="354760" y="1066800"/>
                    <a:pt x="344158" y="1025718"/>
                  </a:cubicBezTo>
                  <a:cubicBezTo>
                    <a:pt x="333556" y="984636"/>
                    <a:pt x="322954" y="999213"/>
                    <a:pt x="344158" y="930302"/>
                  </a:cubicBezTo>
                  <a:cubicBezTo>
                    <a:pt x="365362" y="861391"/>
                    <a:pt x="423671" y="707665"/>
                    <a:pt x="471379" y="612250"/>
                  </a:cubicBezTo>
                  <a:cubicBezTo>
                    <a:pt x="519087" y="516835"/>
                    <a:pt x="609201" y="441298"/>
                    <a:pt x="630405" y="357809"/>
                  </a:cubicBezTo>
                  <a:cubicBezTo>
                    <a:pt x="651608" y="274320"/>
                    <a:pt x="590649" y="170953"/>
                    <a:pt x="598600" y="111318"/>
                  </a:cubicBezTo>
                  <a:cubicBezTo>
                    <a:pt x="606551" y="51683"/>
                    <a:pt x="642332" y="25841"/>
                    <a:pt x="678113" y="0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1906" y="10455965"/>
              <a:ext cx="2699628" cy="4540195"/>
            </a:xfrm>
            <a:custGeom>
              <a:avLst/>
              <a:gdLst>
                <a:gd name="connsiteX0" fmla="*/ 7951 w 2699628"/>
                <a:gd name="connsiteY0" fmla="*/ 4540195 h 4540195"/>
                <a:gd name="connsiteX1" fmla="*/ 159026 w 2699628"/>
                <a:gd name="connsiteY1" fmla="*/ 4524292 h 4540195"/>
                <a:gd name="connsiteX2" fmla="*/ 302150 w 2699628"/>
                <a:gd name="connsiteY2" fmla="*/ 4452731 h 4540195"/>
                <a:gd name="connsiteX3" fmla="*/ 469127 w 2699628"/>
                <a:gd name="connsiteY3" fmla="*/ 4444779 h 4540195"/>
                <a:gd name="connsiteX4" fmla="*/ 564543 w 2699628"/>
                <a:gd name="connsiteY4" fmla="*/ 4333461 h 4540195"/>
                <a:gd name="connsiteX5" fmla="*/ 596348 w 2699628"/>
                <a:gd name="connsiteY5" fmla="*/ 4102873 h 4540195"/>
                <a:gd name="connsiteX6" fmla="*/ 731520 w 2699628"/>
                <a:gd name="connsiteY6" fmla="*/ 3959750 h 4540195"/>
                <a:gd name="connsiteX7" fmla="*/ 874644 w 2699628"/>
                <a:gd name="connsiteY7" fmla="*/ 3927945 h 4540195"/>
                <a:gd name="connsiteX8" fmla="*/ 970059 w 2699628"/>
                <a:gd name="connsiteY8" fmla="*/ 3792772 h 4540195"/>
                <a:gd name="connsiteX9" fmla="*/ 1025718 w 2699628"/>
                <a:gd name="connsiteY9" fmla="*/ 3713259 h 4540195"/>
                <a:gd name="connsiteX10" fmla="*/ 1081377 w 2699628"/>
                <a:gd name="connsiteY10" fmla="*/ 3514477 h 4540195"/>
                <a:gd name="connsiteX11" fmla="*/ 1168842 w 2699628"/>
                <a:gd name="connsiteY11" fmla="*/ 3387256 h 4540195"/>
                <a:gd name="connsiteX12" fmla="*/ 1296063 w 2699628"/>
                <a:gd name="connsiteY12" fmla="*/ 3363402 h 4540195"/>
                <a:gd name="connsiteX13" fmla="*/ 1470991 w 2699628"/>
                <a:gd name="connsiteY13" fmla="*/ 3220278 h 4540195"/>
                <a:gd name="connsiteX14" fmla="*/ 1630017 w 2699628"/>
                <a:gd name="connsiteY14" fmla="*/ 3228230 h 4540195"/>
                <a:gd name="connsiteX15" fmla="*/ 1757238 w 2699628"/>
                <a:gd name="connsiteY15" fmla="*/ 3156668 h 4540195"/>
                <a:gd name="connsiteX16" fmla="*/ 1820849 w 2699628"/>
                <a:gd name="connsiteY16" fmla="*/ 3140765 h 4540195"/>
                <a:gd name="connsiteX17" fmla="*/ 1963972 w 2699628"/>
                <a:gd name="connsiteY17" fmla="*/ 3188473 h 4540195"/>
                <a:gd name="connsiteX18" fmla="*/ 2178657 w 2699628"/>
                <a:gd name="connsiteY18" fmla="*/ 3220278 h 4540195"/>
                <a:gd name="connsiteX19" fmla="*/ 2305878 w 2699628"/>
                <a:gd name="connsiteY19" fmla="*/ 3220278 h 4540195"/>
                <a:gd name="connsiteX20" fmla="*/ 2433099 w 2699628"/>
                <a:gd name="connsiteY20" fmla="*/ 3132814 h 4540195"/>
                <a:gd name="connsiteX21" fmla="*/ 2528515 w 2699628"/>
                <a:gd name="connsiteY21" fmla="*/ 2989691 h 4540195"/>
                <a:gd name="connsiteX22" fmla="*/ 2584174 w 2699628"/>
                <a:gd name="connsiteY22" fmla="*/ 2767054 h 4540195"/>
                <a:gd name="connsiteX23" fmla="*/ 2488758 w 2699628"/>
                <a:gd name="connsiteY23" fmla="*/ 2647785 h 4540195"/>
                <a:gd name="connsiteX24" fmla="*/ 2552369 w 2699628"/>
                <a:gd name="connsiteY24" fmla="*/ 2456953 h 4540195"/>
                <a:gd name="connsiteX25" fmla="*/ 2615979 w 2699628"/>
                <a:gd name="connsiteY25" fmla="*/ 2337684 h 4540195"/>
                <a:gd name="connsiteX26" fmla="*/ 2496710 w 2699628"/>
                <a:gd name="connsiteY26" fmla="*/ 2266122 h 4540195"/>
                <a:gd name="connsiteX27" fmla="*/ 2480807 w 2699628"/>
                <a:gd name="connsiteY27" fmla="*/ 2146852 h 4540195"/>
                <a:gd name="connsiteX28" fmla="*/ 2639833 w 2699628"/>
                <a:gd name="connsiteY28" fmla="*/ 2138901 h 4540195"/>
                <a:gd name="connsiteX29" fmla="*/ 2695492 w 2699628"/>
                <a:gd name="connsiteY29" fmla="*/ 2043485 h 4540195"/>
                <a:gd name="connsiteX30" fmla="*/ 2687541 w 2699628"/>
                <a:gd name="connsiteY30" fmla="*/ 1900362 h 4540195"/>
                <a:gd name="connsiteX31" fmla="*/ 2623931 w 2699628"/>
                <a:gd name="connsiteY31" fmla="*/ 1796995 h 4540195"/>
                <a:gd name="connsiteX32" fmla="*/ 2663687 w 2699628"/>
                <a:gd name="connsiteY32" fmla="*/ 1701579 h 4540195"/>
                <a:gd name="connsiteX33" fmla="*/ 2623931 w 2699628"/>
                <a:gd name="connsiteY33" fmla="*/ 1590261 h 4540195"/>
                <a:gd name="connsiteX34" fmla="*/ 2536466 w 2699628"/>
                <a:gd name="connsiteY34" fmla="*/ 1463040 h 4540195"/>
                <a:gd name="connsiteX35" fmla="*/ 2401294 w 2699628"/>
                <a:gd name="connsiteY35" fmla="*/ 1455089 h 4540195"/>
                <a:gd name="connsiteX36" fmla="*/ 2250219 w 2699628"/>
                <a:gd name="connsiteY36" fmla="*/ 1439186 h 4540195"/>
                <a:gd name="connsiteX37" fmla="*/ 2146852 w 2699628"/>
                <a:gd name="connsiteY37" fmla="*/ 1439186 h 4540195"/>
                <a:gd name="connsiteX38" fmla="*/ 1987826 w 2699628"/>
                <a:gd name="connsiteY38" fmla="*/ 1343771 h 4540195"/>
                <a:gd name="connsiteX39" fmla="*/ 1749287 w 2699628"/>
                <a:gd name="connsiteY39" fmla="*/ 1208598 h 4540195"/>
                <a:gd name="connsiteX40" fmla="*/ 1701579 w 2699628"/>
                <a:gd name="connsiteY40" fmla="*/ 1041621 h 4540195"/>
                <a:gd name="connsiteX41" fmla="*/ 1558456 w 2699628"/>
                <a:gd name="connsiteY41" fmla="*/ 898498 h 4540195"/>
                <a:gd name="connsiteX42" fmla="*/ 1415332 w 2699628"/>
                <a:gd name="connsiteY42" fmla="*/ 771277 h 4540195"/>
                <a:gd name="connsiteX43" fmla="*/ 1208598 w 2699628"/>
                <a:gd name="connsiteY43" fmla="*/ 723569 h 4540195"/>
                <a:gd name="connsiteX44" fmla="*/ 1129085 w 2699628"/>
                <a:gd name="connsiteY44" fmla="*/ 628153 h 4540195"/>
                <a:gd name="connsiteX45" fmla="*/ 1009816 w 2699628"/>
                <a:gd name="connsiteY45" fmla="*/ 556592 h 4540195"/>
                <a:gd name="connsiteX46" fmla="*/ 930303 w 2699628"/>
                <a:gd name="connsiteY46" fmla="*/ 532738 h 4540195"/>
                <a:gd name="connsiteX47" fmla="*/ 818984 w 2699628"/>
                <a:gd name="connsiteY47" fmla="*/ 445273 h 4540195"/>
                <a:gd name="connsiteX48" fmla="*/ 715617 w 2699628"/>
                <a:gd name="connsiteY48" fmla="*/ 365760 h 4540195"/>
                <a:gd name="connsiteX49" fmla="*/ 596348 w 2699628"/>
                <a:gd name="connsiteY49" fmla="*/ 341906 h 4540195"/>
                <a:gd name="connsiteX50" fmla="*/ 485030 w 2699628"/>
                <a:gd name="connsiteY50" fmla="*/ 310101 h 4540195"/>
                <a:gd name="connsiteX51" fmla="*/ 349857 w 2699628"/>
                <a:gd name="connsiteY51" fmla="*/ 206734 h 4540195"/>
                <a:gd name="connsiteX52" fmla="*/ 262393 w 2699628"/>
                <a:gd name="connsiteY52" fmla="*/ 111318 h 4540195"/>
                <a:gd name="connsiteX53" fmla="*/ 222637 w 2699628"/>
                <a:gd name="connsiteY53" fmla="*/ 79513 h 4540195"/>
                <a:gd name="connsiteX54" fmla="*/ 87464 w 2699628"/>
                <a:gd name="connsiteY54" fmla="*/ 39757 h 4540195"/>
                <a:gd name="connsiteX55" fmla="*/ 0 w 2699628"/>
                <a:gd name="connsiteY55" fmla="*/ 0 h 45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99628" h="4540195">
                  <a:moveTo>
                    <a:pt x="7951" y="4540195"/>
                  </a:moveTo>
                  <a:cubicBezTo>
                    <a:pt x="58972" y="4539532"/>
                    <a:pt x="109993" y="4538869"/>
                    <a:pt x="159026" y="4524292"/>
                  </a:cubicBezTo>
                  <a:cubicBezTo>
                    <a:pt x="208059" y="4509715"/>
                    <a:pt x="250467" y="4465983"/>
                    <a:pt x="302150" y="4452731"/>
                  </a:cubicBezTo>
                  <a:cubicBezTo>
                    <a:pt x="353833" y="4439479"/>
                    <a:pt x="425395" y="4464657"/>
                    <a:pt x="469127" y="4444779"/>
                  </a:cubicBezTo>
                  <a:cubicBezTo>
                    <a:pt x="512859" y="4424901"/>
                    <a:pt x="543340" y="4390445"/>
                    <a:pt x="564543" y="4333461"/>
                  </a:cubicBezTo>
                  <a:cubicBezTo>
                    <a:pt x="585746" y="4276477"/>
                    <a:pt x="568519" y="4165158"/>
                    <a:pt x="596348" y="4102873"/>
                  </a:cubicBezTo>
                  <a:cubicBezTo>
                    <a:pt x="624178" y="4040588"/>
                    <a:pt x="685137" y="3988905"/>
                    <a:pt x="731520" y="3959750"/>
                  </a:cubicBezTo>
                  <a:cubicBezTo>
                    <a:pt x="777903" y="3930595"/>
                    <a:pt x="834887" y="3955775"/>
                    <a:pt x="874644" y="3927945"/>
                  </a:cubicBezTo>
                  <a:cubicBezTo>
                    <a:pt x="914401" y="3900115"/>
                    <a:pt x="970059" y="3792772"/>
                    <a:pt x="970059" y="3792772"/>
                  </a:cubicBezTo>
                  <a:cubicBezTo>
                    <a:pt x="995238" y="3756991"/>
                    <a:pt x="1007165" y="3759641"/>
                    <a:pt x="1025718" y="3713259"/>
                  </a:cubicBezTo>
                  <a:cubicBezTo>
                    <a:pt x="1044271" y="3666877"/>
                    <a:pt x="1057523" y="3568811"/>
                    <a:pt x="1081377" y="3514477"/>
                  </a:cubicBezTo>
                  <a:cubicBezTo>
                    <a:pt x="1105231" y="3460143"/>
                    <a:pt x="1133061" y="3412435"/>
                    <a:pt x="1168842" y="3387256"/>
                  </a:cubicBezTo>
                  <a:cubicBezTo>
                    <a:pt x="1204623" y="3362077"/>
                    <a:pt x="1245705" y="3391232"/>
                    <a:pt x="1296063" y="3363402"/>
                  </a:cubicBezTo>
                  <a:cubicBezTo>
                    <a:pt x="1346421" y="3335572"/>
                    <a:pt x="1415332" y="3242807"/>
                    <a:pt x="1470991" y="3220278"/>
                  </a:cubicBezTo>
                  <a:cubicBezTo>
                    <a:pt x="1526650" y="3197749"/>
                    <a:pt x="1582309" y="3238832"/>
                    <a:pt x="1630017" y="3228230"/>
                  </a:cubicBezTo>
                  <a:cubicBezTo>
                    <a:pt x="1677725" y="3217628"/>
                    <a:pt x="1725433" y="3171245"/>
                    <a:pt x="1757238" y="3156668"/>
                  </a:cubicBezTo>
                  <a:cubicBezTo>
                    <a:pt x="1789043" y="3142091"/>
                    <a:pt x="1786393" y="3135464"/>
                    <a:pt x="1820849" y="3140765"/>
                  </a:cubicBezTo>
                  <a:cubicBezTo>
                    <a:pt x="1855305" y="3146066"/>
                    <a:pt x="1904337" y="3175221"/>
                    <a:pt x="1963972" y="3188473"/>
                  </a:cubicBezTo>
                  <a:cubicBezTo>
                    <a:pt x="2023607" y="3201725"/>
                    <a:pt x="2121673" y="3214977"/>
                    <a:pt x="2178657" y="3220278"/>
                  </a:cubicBezTo>
                  <a:cubicBezTo>
                    <a:pt x="2235641" y="3225579"/>
                    <a:pt x="2263471" y="3234855"/>
                    <a:pt x="2305878" y="3220278"/>
                  </a:cubicBezTo>
                  <a:cubicBezTo>
                    <a:pt x="2348285" y="3205701"/>
                    <a:pt x="2395993" y="3171245"/>
                    <a:pt x="2433099" y="3132814"/>
                  </a:cubicBezTo>
                  <a:cubicBezTo>
                    <a:pt x="2470205" y="3094383"/>
                    <a:pt x="2503336" y="3050651"/>
                    <a:pt x="2528515" y="2989691"/>
                  </a:cubicBezTo>
                  <a:cubicBezTo>
                    <a:pt x="2553694" y="2928731"/>
                    <a:pt x="2590800" y="2824038"/>
                    <a:pt x="2584174" y="2767054"/>
                  </a:cubicBezTo>
                  <a:cubicBezTo>
                    <a:pt x="2577548" y="2710070"/>
                    <a:pt x="2494059" y="2699468"/>
                    <a:pt x="2488758" y="2647785"/>
                  </a:cubicBezTo>
                  <a:cubicBezTo>
                    <a:pt x="2483457" y="2596102"/>
                    <a:pt x="2531166" y="2508636"/>
                    <a:pt x="2552369" y="2456953"/>
                  </a:cubicBezTo>
                  <a:cubicBezTo>
                    <a:pt x="2573572" y="2405270"/>
                    <a:pt x="2625256" y="2369489"/>
                    <a:pt x="2615979" y="2337684"/>
                  </a:cubicBezTo>
                  <a:cubicBezTo>
                    <a:pt x="2606703" y="2305879"/>
                    <a:pt x="2519239" y="2297927"/>
                    <a:pt x="2496710" y="2266122"/>
                  </a:cubicBezTo>
                  <a:cubicBezTo>
                    <a:pt x="2474181" y="2234317"/>
                    <a:pt x="2456953" y="2168055"/>
                    <a:pt x="2480807" y="2146852"/>
                  </a:cubicBezTo>
                  <a:cubicBezTo>
                    <a:pt x="2504661" y="2125649"/>
                    <a:pt x="2604052" y="2156129"/>
                    <a:pt x="2639833" y="2138901"/>
                  </a:cubicBezTo>
                  <a:cubicBezTo>
                    <a:pt x="2675614" y="2121673"/>
                    <a:pt x="2687541" y="2083241"/>
                    <a:pt x="2695492" y="2043485"/>
                  </a:cubicBezTo>
                  <a:cubicBezTo>
                    <a:pt x="2703443" y="2003729"/>
                    <a:pt x="2699468" y="1941444"/>
                    <a:pt x="2687541" y="1900362"/>
                  </a:cubicBezTo>
                  <a:cubicBezTo>
                    <a:pt x="2675614" y="1859280"/>
                    <a:pt x="2627907" y="1830125"/>
                    <a:pt x="2623931" y="1796995"/>
                  </a:cubicBezTo>
                  <a:cubicBezTo>
                    <a:pt x="2619955" y="1763865"/>
                    <a:pt x="2663687" y="1736035"/>
                    <a:pt x="2663687" y="1701579"/>
                  </a:cubicBezTo>
                  <a:cubicBezTo>
                    <a:pt x="2663687" y="1667123"/>
                    <a:pt x="2645134" y="1630017"/>
                    <a:pt x="2623931" y="1590261"/>
                  </a:cubicBezTo>
                  <a:cubicBezTo>
                    <a:pt x="2602728" y="1550505"/>
                    <a:pt x="2573572" y="1485569"/>
                    <a:pt x="2536466" y="1463040"/>
                  </a:cubicBezTo>
                  <a:cubicBezTo>
                    <a:pt x="2499360" y="1440511"/>
                    <a:pt x="2449002" y="1459065"/>
                    <a:pt x="2401294" y="1455089"/>
                  </a:cubicBezTo>
                  <a:cubicBezTo>
                    <a:pt x="2353586" y="1451113"/>
                    <a:pt x="2292626" y="1441836"/>
                    <a:pt x="2250219" y="1439186"/>
                  </a:cubicBezTo>
                  <a:cubicBezTo>
                    <a:pt x="2207812" y="1436536"/>
                    <a:pt x="2190584" y="1455088"/>
                    <a:pt x="2146852" y="1439186"/>
                  </a:cubicBezTo>
                  <a:cubicBezTo>
                    <a:pt x="2103120" y="1423283"/>
                    <a:pt x="2054087" y="1382202"/>
                    <a:pt x="1987826" y="1343771"/>
                  </a:cubicBezTo>
                  <a:cubicBezTo>
                    <a:pt x="1921565" y="1305340"/>
                    <a:pt x="1796995" y="1258956"/>
                    <a:pt x="1749287" y="1208598"/>
                  </a:cubicBezTo>
                  <a:cubicBezTo>
                    <a:pt x="1701579" y="1158240"/>
                    <a:pt x="1733384" y="1093304"/>
                    <a:pt x="1701579" y="1041621"/>
                  </a:cubicBezTo>
                  <a:cubicBezTo>
                    <a:pt x="1669774" y="989938"/>
                    <a:pt x="1606164" y="943555"/>
                    <a:pt x="1558456" y="898498"/>
                  </a:cubicBezTo>
                  <a:cubicBezTo>
                    <a:pt x="1510748" y="853441"/>
                    <a:pt x="1473642" y="800432"/>
                    <a:pt x="1415332" y="771277"/>
                  </a:cubicBezTo>
                  <a:cubicBezTo>
                    <a:pt x="1357022" y="742122"/>
                    <a:pt x="1256306" y="747423"/>
                    <a:pt x="1208598" y="723569"/>
                  </a:cubicBezTo>
                  <a:cubicBezTo>
                    <a:pt x="1160890" y="699715"/>
                    <a:pt x="1162215" y="655982"/>
                    <a:pt x="1129085" y="628153"/>
                  </a:cubicBezTo>
                  <a:cubicBezTo>
                    <a:pt x="1095955" y="600323"/>
                    <a:pt x="1042946" y="572494"/>
                    <a:pt x="1009816" y="556592"/>
                  </a:cubicBezTo>
                  <a:cubicBezTo>
                    <a:pt x="976686" y="540690"/>
                    <a:pt x="962108" y="551291"/>
                    <a:pt x="930303" y="532738"/>
                  </a:cubicBezTo>
                  <a:cubicBezTo>
                    <a:pt x="898498" y="514185"/>
                    <a:pt x="818984" y="445273"/>
                    <a:pt x="818984" y="445273"/>
                  </a:cubicBezTo>
                  <a:cubicBezTo>
                    <a:pt x="783203" y="417443"/>
                    <a:pt x="752723" y="382988"/>
                    <a:pt x="715617" y="365760"/>
                  </a:cubicBezTo>
                  <a:cubicBezTo>
                    <a:pt x="678511" y="348532"/>
                    <a:pt x="634779" y="351182"/>
                    <a:pt x="596348" y="341906"/>
                  </a:cubicBezTo>
                  <a:cubicBezTo>
                    <a:pt x="557917" y="332630"/>
                    <a:pt x="526112" y="332630"/>
                    <a:pt x="485030" y="310101"/>
                  </a:cubicBezTo>
                  <a:cubicBezTo>
                    <a:pt x="443948" y="287572"/>
                    <a:pt x="386963" y="239864"/>
                    <a:pt x="349857" y="206734"/>
                  </a:cubicBezTo>
                  <a:cubicBezTo>
                    <a:pt x="312751" y="173604"/>
                    <a:pt x="283596" y="132521"/>
                    <a:pt x="262393" y="111318"/>
                  </a:cubicBezTo>
                  <a:cubicBezTo>
                    <a:pt x="241190" y="90115"/>
                    <a:pt x="251792" y="91440"/>
                    <a:pt x="222637" y="79513"/>
                  </a:cubicBezTo>
                  <a:cubicBezTo>
                    <a:pt x="193482" y="67586"/>
                    <a:pt x="124570" y="53009"/>
                    <a:pt x="87464" y="39757"/>
                  </a:cubicBezTo>
                  <a:cubicBezTo>
                    <a:pt x="50358" y="26505"/>
                    <a:pt x="25179" y="13252"/>
                    <a:pt x="0" y="0"/>
                  </a:cubicBezTo>
                </a:path>
              </a:pathLst>
            </a:cu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953875" y="23679150"/>
              <a:ext cx="4650105" cy="1143000"/>
            </a:xfrm>
            <a:custGeom>
              <a:avLst/>
              <a:gdLst>
                <a:gd name="connsiteX0" fmla="*/ 4657725 w 4657725"/>
                <a:gd name="connsiteY0" fmla="*/ 1114425 h 1143000"/>
                <a:gd name="connsiteX1" fmla="*/ 4286250 w 4657725"/>
                <a:gd name="connsiteY1" fmla="*/ 742950 h 1143000"/>
                <a:gd name="connsiteX2" fmla="*/ 3943350 w 4657725"/>
                <a:gd name="connsiteY2" fmla="*/ 552450 h 1143000"/>
                <a:gd name="connsiteX3" fmla="*/ 3600450 w 4657725"/>
                <a:gd name="connsiteY3" fmla="*/ 504825 h 1143000"/>
                <a:gd name="connsiteX4" fmla="*/ 3324225 w 4657725"/>
                <a:gd name="connsiteY4" fmla="*/ 438150 h 1143000"/>
                <a:gd name="connsiteX5" fmla="*/ 3124200 w 4657725"/>
                <a:gd name="connsiteY5" fmla="*/ 381000 h 1143000"/>
                <a:gd name="connsiteX6" fmla="*/ 2590800 w 4657725"/>
                <a:gd name="connsiteY6" fmla="*/ 314325 h 1143000"/>
                <a:gd name="connsiteX7" fmla="*/ 2190750 w 4657725"/>
                <a:gd name="connsiteY7" fmla="*/ 219075 h 1143000"/>
                <a:gd name="connsiteX8" fmla="*/ 1676400 w 4657725"/>
                <a:gd name="connsiteY8" fmla="*/ 104775 h 1143000"/>
                <a:gd name="connsiteX9" fmla="*/ 1381125 w 4657725"/>
                <a:gd name="connsiteY9" fmla="*/ 9525 h 1143000"/>
                <a:gd name="connsiteX10" fmla="*/ 1047750 w 4657725"/>
                <a:gd name="connsiteY10" fmla="*/ 66675 h 1143000"/>
                <a:gd name="connsiteX11" fmla="*/ 695325 w 4657725"/>
                <a:gd name="connsiteY11" fmla="*/ 0 h 1143000"/>
                <a:gd name="connsiteX12" fmla="*/ 533400 w 4657725"/>
                <a:gd name="connsiteY12" fmla="*/ 209550 h 1143000"/>
                <a:gd name="connsiteX13" fmla="*/ 161925 w 4657725"/>
                <a:gd name="connsiteY13" fmla="*/ 190500 h 1143000"/>
                <a:gd name="connsiteX14" fmla="*/ 28575 w 4657725"/>
                <a:gd name="connsiteY14" fmla="*/ 228600 h 1143000"/>
                <a:gd name="connsiteX15" fmla="*/ 38100 w 4657725"/>
                <a:gd name="connsiteY15" fmla="*/ 571500 h 1143000"/>
                <a:gd name="connsiteX16" fmla="*/ 38100 w 4657725"/>
                <a:gd name="connsiteY16" fmla="*/ 952500 h 1143000"/>
                <a:gd name="connsiteX17" fmla="*/ 0 w 4657725"/>
                <a:gd name="connsiteY17" fmla="*/ 1143000 h 1143000"/>
                <a:gd name="connsiteX0" fmla="*/ 4650105 w 4650105"/>
                <a:gd name="connsiteY0" fmla="*/ 1137285 h 1143000"/>
                <a:gd name="connsiteX1" fmla="*/ 4286250 w 4650105"/>
                <a:gd name="connsiteY1" fmla="*/ 742950 h 1143000"/>
                <a:gd name="connsiteX2" fmla="*/ 3943350 w 4650105"/>
                <a:gd name="connsiteY2" fmla="*/ 552450 h 1143000"/>
                <a:gd name="connsiteX3" fmla="*/ 3600450 w 4650105"/>
                <a:gd name="connsiteY3" fmla="*/ 504825 h 1143000"/>
                <a:gd name="connsiteX4" fmla="*/ 3324225 w 4650105"/>
                <a:gd name="connsiteY4" fmla="*/ 438150 h 1143000"/>
                <a:gd name="connsiteX5" fmla="*/ 3124200 w 4650105"/>
                <a:gd name="connsiteY5" fmla="*/ 381000 h 1143000"/>
                <a:gd name="connsiteX6" fmla="*/ 2590800 w 4650105"/>
                <a:gd name="connsiteY6" fmla="*/ 314325 h 1143000"/>
                <a:gd name="connsiteX7" fmla="*/ 2190750 w 4650105"/>
                <a:gd name="connsiteY7" fmla="*/ 219075 h 1143000"/>
                <a:gd name="connsiteX8" fmla="*/ 1676400 w 4650105"/>
                <a:gd name="connsiteY8" fmla="*/ 104775 h 1143000"/>
                <a:gd name="connsiteX9" fmla="*/ 1381125 w 4650105"/>
                <a:gd name="connsiteY9" fmla="*/ 9525 h 1143000"/>
                <a:gd name="connsiteX10" fmla="*/ 1047750 w 4650105"/>
                <a:gd name="connsiteY10" fmla="*/ 66675 h 1143000"/>
                <a:gd name="connsiteX11" fmla="*/ 695325 w 4650105"/>
                <a:gd name="connsiteY11" fmla="*/ 0 h 1143000"/>
                <a:gd name="connsiteX12" fmla="*/ 533400 w 4650105"/>
                <a:gd name="connsiteY12" fmla="*/ 209550 h 1143000"/>
                <a:gd name="connsiteX13" fmla="*/ 161925 w 4650105"/>
                <a:gd name="connsiteY13" fmla="*/ 190500 h 1143000"/>
                <a:gd name="connsiteX14" fmla="*/ 28575 w 4650105"/>
                <a:gd name="connsiteY14" fmla="*/ 228600 h 1143000"/>
                <a:gd name="connsiteX15" fmla="*/ 38100 w 4650105"/>
                <a:gd name="connsiteY15" fmla="*/ 571500 h 1143000"/>
                <a:gd name="connsiteX16" fmla="*/ 38100 w 4650105"/>
                <a:gd name="connsiteY16" fmla="*/ 952500 h 1143000"/>
                <a:gd name="connsiteX17" fmla="*/ 0 w 4650105"/>
                <a:gd name="connsiteY17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50105" h="1143000">
                  <a:moveTo>
                    <a:pt x="4650105" y="1137285"/>
                  </a:moveTo>
                  <a:lnTo>
                    <a:pt x="4286250" y="742950"/>
                  </a:lnTo>
                  <a:lnTo>
                    <a:pt x="3943350" y="552450"/>
                  </a:lnTo>
                  <a:lnTo>
                    <a:pt x="3600450" y="504825"/>
                  </a:lnTo>
                  <a:lnTo>
                    <a:pt x="3324225" y="438150"/>
                  </a:lnTo>
                  <a:lnTo>
                    <a:pt x="3124200" y="381000"/>
                  </a:lnTo>
                  <a:lnTo>
                    <a:pt x="2590800" y="314325"/>
                  </a:lnTo>
                  <a:lnTo>
                    <a:pt x="2190750" y="219075"/>
                  </a:lnTo>
                  <a:lnTo>
                    <a:pt x="1676400" y="104775"/>
                  </a:lnTo>
                  <a:lnTo>
                    <a:pt x="1381125" y="9525"/>
                  </a:lnTo>
                  <a:lnTo>
                    <a:pt x="1047750" y="66675"/>
                  </a:lnTo>
                  <a:lnTo>
                    <a:pt x="695325" y="0"/>
                  </a:lnTo>
                  <a:lnTo>
                    <a:pt x="533400" y="209550"/>
                  </a:lnTo>
                  <a:lnTo>
                    <a:pt x="161925" y="190500"/>
                  </a:lnTo>
                  <a:lnTo>
                    <a:pt x="28575" y="228600"/>
                  </a:lnTo>
                  <a:lnTo>
                    <a:pt x="38100" y="571500"/>
                  </a:lnTo>
                  <a:lnTo>
                    <a:pt x="38100" y="952500"/>
                  </a:lnTo>
                  <a:lnTo>
                    <a:pt x="0" y="114300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91061" y="18574247"/>
              <a:ext cx="10042497" cy="5082209"/>
            </a:xfrm>
            <a:custGeom>
              <a:avLst/>
              <a:gdLst>
                <a:gd name="connsiteX0" fmla="*/ 4659464 w 10042497"/>
                <a:gd name="connsiteY0" fmla="*/ 5112689 h 5112689"/>
                <a:gd name="connsiteX1" fmla="*/ 4484536 w 10042497"/>
                <a:gd name="connsiteY1" fmla="*/ 4842344 h 5112689"/>
                <a:gd name="connsiteX2" fmla="*/ 4094922 w 10042497"/>
                <a:gd name="connsiteY2" fmla="*/ 4452730 h 5112689"/>
                <a:gd name="connsiteX3" fmla="*/ 3570136 w 10042497"/>
                <a:gd name="connsiteY3" fmla="*/ 4198289 h 5112689"/>
                <a:gd name="connsiteX4" fmla="*/ 3212327 w 10042497"/>
                <a:gd name="connsiteY4" fmla="*/ 3927944 h 5112689"/>
                <a:gd name="connsiteX5" fmla="*/ 2480807 w 10042497"/>
                <a:gd name="connsiteY5" fmla="*/ 3593990 h 5112689"/>
                <a:gd name="connsiteX6" fmla="*/ 1940118 w 10042497"/>
                <a:gd name="connsiteY6" fmla="*/ 3371353 h 5112689"/>
                <a:gd name="connsiteX7" fmla="*/ 1590261 w 10042497"/>
                <a:gd name="connsiteY7" fmla="*/ 3140765 h 5112689"/>
                <a:gd name="connsiteX8" fmla="*/ 1248355 w 10042497"/>
                <a:gd name="connsiteY8" fmla="*/ 2870421 h 5112689"/>
                <a:gd name="connsiteX9" fmla="*/ 453224 w 10042497"/>
                <a:gd name="connsiteY9" fmla="*/ 2059388 h 5112689"/>
                <a:gd name="connsiteX10" fmla="*/ 0 w 10042497"/>
                <a:gd name="connsiteY10" fmla="*/ 1709530 h 5112689"/>
                <a:gd name="connsiteX11" fmla="*/ 119269 w 10042497"/>
                <a:gd name="connsiteY11" fmla="*/ 1542553 h 5112689"/>
                <a:gd name="connsiteX12" fmla="*/ 159026 w 10042497"/>
                <a:gd name="connsiteY12" fmla="*/ 1351722 h 5112689"/>
                <a:gd name="connsiteX13" fmla="*/ 333955 w 10042497"/>
                <a:gd name="connsiteY13" fmla="*/ 1351722 h 5112689"/>
                <a:gd name="connsiteX14" fmla="*/ 381662 w 10042497"/>
                <a:gd name="connsiteY14" fmla="*/ 1200647 h 5112689"/>
                <a:gd name="connsiteX15" fmla="*/ 628153 w 10042497"/>
                <a:gd name="connsiteY15" fmla="*/ 1113183 h 5112689"/>
                <a:gd name="connsiteX16" fmla="*/ 620202 w 10042497"/>
                <a:gd name="connsiteY16" fmla="*/ 938254 h 5112689"/>
                <a:gd name="connsiteX17" fmla="*/ 842838 w 10042497"/>
                <a:gd name="connsiteY17" fmla="*/ 850790 h 5112689"/>
                <a:gd name="connsiteX18" fmla="*/ 874643 w 10042497"/>
                <a:gd name="connsiteY18" fmla="*/ 699715 h 5112689"/>
                <a:gd name="connsiteX19" fmla="*/ 1168842 w 10042497"/>
                <a:gd name="connsiteY19" fmla="*/ 429370 h 5112689"/>
                <a:gd name="connsiteX20" fmla="*/ 1757238 w 10042497"/>
                <a:gd name="connsiteY20" fmla="*/ 278296 h 5112689"/>
                <a:gd name="connsiteX21" fmla="*/ 2464904 w 10042497"/>
                <a:gd name="connsiteY21" fmla="*/ 87464 h 5112689"/>
                <a:gd name="connsiteX22" fmla="*/ 2782956 w 10042497"/>
                <a:gd name="connsiteY22" fmla="*/ 0 h 5112689"/>
                <a:gd name="connsiteX23" fmla="*/ 2949934 w 10042497"/>
                <a:gd name="connsiteY23" fmla="*/ 278296 h 5112689"/>
                <a:gd name="connsiteX24" fmla="*/ 3299791 w 10042497"/>
                <a:gd name="connsiteY24" fmla="*/ 405516 h 5112689"/>
                <a:gd name="connsiteX25" fmla="*/ 4309607 w 10042497"/>
                <a:gd name="connsiteY25" fmla="*/ 795130 h 5112689"/>
                <a:gd name="connsiteX26" fmla="*/ 4929809 w 10042497"/>
                <a:gd name="connsiteY26" fmla="*/ 1001864 h 5112689"/>
                <a:gd name="connsiteX27" fmla="*/ 5398936 w 10042497"/>
                <a:gd name="connsiteY27" fmla="*/ 1280160 h 5112689"/>
                <a:gd name="connsiteX28" fmla="*/ 5860111 w 10042497"/>
                <a:gd name="connsiteY28" fmla="*/ 1391478 h 5112689"/>
                <a:gd name="connsiteX29" fmla="*/ 6114553 w 10042497"/>
                <a:gd name="connsiteY29" fmla="*/ 1447137 h 5112689"/>
                <a:gd name="connsiteX30" fmla="*/ 6464410 w 10042497"/>
                <a:gd name="connsiteY30" fmla="*/ 1924216 h 5112689"/>
                <a:gd name="connsiteX31" fmla="*/ 6957391 w 10042497"/>
                <a:gd name="connsiteY31" fmla="*/ 2130950 h 5112689"/>
                <a:gd name="connsiteX32" fmla="*/ 7553739 w 10042497"/>
                <a:gd name="connsiteY32" fmla="*/ 2115047 h 5112689"/>
                <a:gd name="connsiteX33" fmla="*/ 8181892 w 10042497"/>
                <a:gd name="connsiteY33" fmla="*/ 2067339 h 5112689"/>
                <a:gd name="connsiteX34" fmla="*/ 8802094 w 10042497"/>
                <a:gd name="connsiteY34" fmla="*/ 2122998 h 5112689"/>
                <a:gd name="connsiteX35" fmla="*/ 9303026 w 10042497"/>
                <a:gd name="connsiteY35" fmla="*/ 2234316 h 5112689"/>
                <a:gd name="connsiteX36" fmla="*/ 9692640 w 10042497"/>
                <a:gd name="connsiteY36" fmla="*/ 2480807 h 5112689"/>
                <a:gd name="connsiteX37" fmla="*/ 10042497 w 10042497"/>
                <a:gd name="connsiteY37" fmla="*/ 2663687 h 5112689"/>
                <a:gd name="connsiteX0" fmla="*/ 4644224 w 10042497"/>
                <a:gd name="connsiteY0" fmla="*/ 5082209 h 5082209"/>
                <a:gd name="connsiteX1" fmla="*/ 4484536 w 10042497"/>
                <a:gd name="connsiteY1" fmla="*/ 4842344 h 5082209"/>
                <a:gd name="connsiteX2" fmla="*/ 4094922 w 10042497"/>
                <a:gd name="connsiteY2" fmla="*/ 4452730 h 5082209"/>
                <a:gd name="connsiteX3" fmla="*/ 3570136 w 10042497"/>
                <a:gd name="connsiteY3" fmla="*/ 4198289 h 5082209"/>
                <a:gd name="connsiteX4" fmla="*/ 3212327 w 10042497"/>
                <a:gd name="connsiteY4" fmla="*/ 3927944 h 5082209"/>
                <a:gd name="connsiteX5" fmla="*/ 2480807 w 10042497"/>
                <a:gd name="connsiteY5" fmla="*/ 3593990 h 5082209"/>
                <a:gd name="connsiteX6" fmla="*/ 1940118 w 10042497"/>
                <a:gd name="connsiteY6" fmla="*/ 3371353 h 5082209"/>
                <a:gd name="connsiteX7" fmla="*/ 1590261 w 10042497"/>
                <a:gd name="connsiteY7" fmla="*/ 3140765 h 5082209"/>
                <a:gd name="connsiteX8" fmla="*/ 1248355 w 10042497"/>
                <a:gd name="connsiteY8" fmla="*/ 2870421 h 5082209"/>
                <a:gd name="connsiteX9" fmla="*/ 453224 w 10042497"/>
                <a:gd name="connsiteY9" fmla="*/ 2059388 h 5082209"/>
                <a:gd name="connsiteX10" fmla="*/ 0 w 10042497"/>
                <a:gd name="connsiteY10" fmla="*/ 1709530 h 5082209"/>
                <a:gd name="connsiteX11" fmla="*/ 119269 w 10042497"/>
                <a:gd name="connsiteY11" fmla="*/ 1542553 h 5082209"/>
                <a:gd name="connsiteX12" fmla="*/ 159026 w 10042497"/>
                <a:gd name="connsiteY12" fmla="*/ 1351722 h 5082209"/>
                <a:gd name="connsiteX13" fmla="*/ 333955 w 10042497"/>
                <a:gd name="connsiteY13" fmla="*/ 1351722 h 5082209"/>
                <a:gd name="connsiteX14" fmla="*/ 381662 w 10042497"/>
                <a:gd name="connsiteY14" fmla="*/ 1200647 h 5082209"/>
                <a:gd name="connsiteX15" fmla="*/ 628153 w 10042497"/>
                <a:gd name="connsiteY15" fmla="*/ 1113183 h 5082209"/>
                <a:gd name="connsiteX16" fmla="*/ 620202 w 10042497"/>
                <a:gd name="connsiteY16" fmla="*/ 938254 h 5082209"/>
                <a:gd name="connsiteX17" fmla="*/ 842838 w 10042497"/>
                <a:gd name="connsiteY17" fmla="*/ 850790 h 5082209"/>
                <a:gd name="connsiteX18" fmla="*/ 874643 w 10042497"/>
                <a:gd name="connsiteY18" fmla="*/ 699715 h 5082209"/>
                <a:gd name="connsiteX19" fmla="*/ 1168842 w 10042497"/>
                <a:gd name="connsiteY19" fmla="*/ 429370 h 5082209"/>
                <a:gd name="connsiteX20" fmla="*/ 1757238 w 10042497"/>
                <a:gd name="connsiteY20" fmla="*/ 278296 h 5082209"/>
                <a:gd name="connsiteX21" fmla="*/ 2464904 w 10042497"/>
                <a:gd name="connsiteY21" fmla="*/ 87464 h 5082209"/>
                <a:gd name="connsiteX22" fmla="*/ 2782956 w 10042497"/>
                <a:gd name="connsiteY22" fmla="*/ 0 h 5082209"/>
                <a:gd name="connsiteX23" fmla="*/ 2949934 w 10042497"/>
                <a:gd name="connsiteY23" fmla="*/ 278296 h 5082209"/>
                <a:gd name="connsiteX24" fmla="*/ 3299791 w 10042497"/>
                <a:gd name="connsiteY24" fmla="*/ 405516 h 5082209"/>
                <a:gd name="connsiteX25" fmla="*/ 4309607 w 10042497"/>
                <a:gd name="connsiteY25" fmla="*/ 795130 h 5082209"/>
                <a:gd name="connsiteX26" fmla="*/ 4929809 w 10042497"/>
                <a:gd name="connsiteY26" fmla="*/ 1001864 h 5082209"/>
                <a:gd name="connsiteX27" fmla="*/ 5398936 w 10042497"/>
                <a:gd name="connsiteY27" fmla="*/ 1280160 h 5082209"/>
                <a:gd name="connsiteX28" fmla="*/ 5860111 w 10042497"/>
                <a:gd name="connsiteY28" fmla="*/ 1391478 h 5082209"/>
                <a:gd name="connsiteX29" fmla="*/ 6114553 w 10042497"/>
                <a:gd name="connsiteY29" fmla="*/ 1447137 h 5082209"/>
                <a:gd name="connsiteX30" fmla="*/ 6464410 w 10042497"/>
                <a:gd name="connsiteY30" fmla="*/ 1924216 h 5082209"/>
                <a:gd name="connsiteX31" fmla="*/ 6957391 w 10042497"/>
                <a:gd name="connsiteY31" fmla="*/ 2130950 h 5082209"/>
                <a:gd name="connsiteX32" fmla="*/ 7553739 w 10042497"/>
                <a:gd name="connsiteY32" fmla="*/ 2115047 h 5082209"/>
                <a:gd name="connsiteX33" fmla="*/ 8181892 w 10042497"/>
                <a:gd name="connsiteY33" fmla="*/ 2067339 h 5082209"/>
                <a:gd name="connsiteX34" fmla="*/ 8802094 w 10042497"/>
                <a:gd name="connsiteY34" fmla="*/ 2122998 h 5082209"/>
                <a:gd name="connsiteX35" fmla="*/ 9303026 w 10042497"/>
                <a:gd name="connsiteY35" fmla="*/ 2234316 h 5082209"/>
                <a:gd name="connsiteX36" fmla="*/ 9692640 w 10042497"/>
                <a:gd name="connsiteY36" fmla="*/ 2480807 h 5082209"/>
                <a:gd name="connsiteX37" fmla="*/ 10042497 w 10042497"/>
                <a:gd name="connsiteY37" fmla="*/ 2663687 h 508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042497" h="5082209">
                  <a:moveTo>
                    <a:pt x="4644224" y="5082209"/>
                  </a:moveTo>
                  <a:lnTo>
                    <a:pt x="4484536" y="4842344"/>
                  </a:lnTo>
                  <a:lnTo>
                    <a:pt x="4094922" y="4452730"/>
                  </a:lnTo>
                  <a:lnTo>
                    <a:pt x="3570136" y="4198289"/>
                  </a:lnTo>
                  <a:lnTo>
                    <a:pt x="3212327" y="3927944"/>
                  </a:lnTo>
                  <a:lnTo>
                    <a:pt x="2480807" y="3593990"/>
                  </a:lnTo>
                  <a:lnTo>
                    <a:pt x="1940118" y="3371353"/>
                  </a:lnTo>
                  <a:lnTo>
                    <a:pt x="1590261" y="3140765"/>
                  </a:lnTo>
                  <a:lnTo>
                    <a:pt x="1248355" y="2870421"/>
                  </a:lnTo>
                  <a:lnTo>
                    <a:pt x="453224" y="2059388"/>
                  </a:lnTo>
                  <a:lnTo>
                    <a:pt x="0" y="1709530"/>
                  </a:lnTo>
                  <a:lnTo>
                    <a:pt x="119269" y="1542553"/>
                  </a:lnTo>
                  <a:lnTo>
                    <a:pt x="159026" y="1351722"/>
                  </a:lnTo>
                  <a:lnTo>
                    <a:pt x="333955" y="1351722"/>
                  </a:lnTo>
                  <a:lnTo>
                    <a:pt x="381662" y="1200647"/>
                  </a:lnTo>
                  <a:lnTo>
                    <a:pt x="628153" y="1113183"/>
                  </a:lnTo>
                  <a:lnTo>
                    <a:pt x="620202" y="938254"/>
                  </a:lnTo>
                  <a:lnTo>
                    <a:pt x="842838" y="850790"/>
                  </a:lnTo>
                  <a:lnTo>
                    <a:pt x="874643" y="699715"/>
                  </a:lnTo>
                  <a:lnTo>
                    <a:pt x="1168842" y="429370"/>
                  </a:lnTo>
                  <a:lnTo>
                    <a:pt x="1757238" y="278296"/>
                  </a:lnTo>
                  <a:lnTo>
                    <a:pt x="2464904" y="87464"/>
                  </a:lnTo>
                  <a:lnTo>
                    <a:pt x="2782956" y="0"/>
                  </a:lnTo>
                  <a:lnTo>
                    <a:pt x="2949934" y="278296"/>
                  </a:lnTo>
                  <a:lnTo>
                    <a:pt x="3299791" y="405516"/>
                  </a:lnTo>
                  <a:lnTo>
                    <a:pt x="4309607" y="795130"/>
                  </a:lnTo>
                  <a:lnTo>
                    <a:pt x="4929809" y="1001864"/>
                  </a:lnTo>
                  <a:lnTo>
                    <a:pt x="5398936" y="1280160"/>
                  </a:lnTo>
                  <a:lnTo>
                    <a:pt x="5860111" y="1391478"/>
                  </a:lnTo>
                  <a:lnTo>
                    <a:pt x="6114553" y="1447137"/>
                  </a:lnTo>
                  <a:lnTo>
                    <a:pt x="6464410" y="1924216"/>
                  </a:lnTo>
                  <a:lnTo>
                    <a:pt x="6957391" y="2130950"/>
                  </a:lnTo>
                  <a:lnTo>
                    <a:pt x="7553739" y="2115047"/>
                  </a:lnTo>
                  <a:lnTo>
                    <a:pt x="8181892" y="2067339"/>
                  </a:lnTo>
                  <a:lnTo>
                    <a:pt x="8802094" y="2122998"/>
                  </a:lnTo>
                  <a:lnTo>
                    <a:pt x="9303026" y="2234316"/>
                  </a:lnTo>
                  <a:lnTo>
                    <a:pt x="9692640" y="2480807"/>
                  </a:lnTo>
                  <a:lnTo>
                    <a:pt x="10042497" y="2663687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5" name="Freeform 464"/>
            <p:cNvSpPr/>
            <p:nvPr/>
          </p:nvSpPr>
          <p:spPr>
            <a:xfrm>
              <a:off x="7141029" y="15553509"/>
              <a:ext cx="3631474" cy="3013165"/>
            </a:xfrm>
            <a:custGeom>
              <a:avLst/>
              <a:gdLst>
                <a:gd name="connsiteX0" fmla="*/ 3631474 w 3631474"/>
                <a:gd name="connsiteY0" fmla="*/ 3013165 h 3013165"/>
                <a:gd name="connsiteX1" fmla="*/ 3431177 w 3631474"/>
                <a:gd name="connsiteY1" fmla="*/ 2751908 h 3013165"/>
                <a:gd name="connsiteX2" fmla="*/ 2873828 w 3631474"/>
                <a:gd name="connsiteY2" fmla="*/ 2168434 h 3013165"/>
                <a:gd name="connsiteX3" fmla="*/ 2542902 w 3631474"/>
                <a:gd name="connsiteY3" fmla="*/ 1915885 h 3013165"/>
                <a:gd name="connsiteX4" fmla="*/ 2429691 w 3631474"/>
                <a:gd name="connsiteY4" fmla="*/ 1602377 h 3013165"/>
                <a:gd name="connsiteX5" fmla="*/ 2168434 w 3631474"/>
                <a:gd name="connsiteY5" fmla="*/ 1262742 h 3013165"/>
                <a:gd name="connsiteX6" fmla="*/ 1863634 w 3631474"/>
                <a:gd name="connsiteY6" fmla="*/ 1010194 h 3013165"/>
                <a:gd name="connsiteX7" fmla="*/ 992777 w 3631474"/>
                <a:gd name="connsiteY7" fmla="*/ 818605 h 3013165"/>
                <a:gd name="connsiteX8" fmla="*/ 348342 w 3631474"/>
                <a:gd name="connsiteY8" fmla="*/ 313508 h 3013165"/>
                <a:gd name="connsiteX9" fmla="*/ 0 w 3631474"/>
                <a:gd name="connsiteY9" fmla="*/ 0 h 301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31474" h="3013165">
                  <a:moveTo>
                    <a:pt x="3631474" y="3013165"/>
                  </a:moveTo>
                  <a:lnTo>
                    <a:pt x="3431177" y="2751908"/>
                  </a:lnTo>
                  <a:lnTo>
                    <a:pt x="2873828" y="2168434"/>
                  </a:lnTo>
                  <a:lnTo>
                    <a:pt x="2542902" y="1915885"/>
                  </a:lnTo>
                  <a:lnTo>
                    <a:pt x="2429691" y="1602377"/>
                  </a:lnTo>
                  <a:lnTo>
                    <a:pt x="2168434" y="1262742"/>
                  </a:lnTo>
                  <a:lnTo>
                    <a:pt x="1863634" y="1010194"/>
                  </a:lnTo>
                  <a:lnTo>
                    <a:pt x="992777" y="818605"/>
                  </a:lnTo>
                  <a:lnTo>
                    <a:pt x="348342" y="313508"/>
                  </a:lnTo>
                  <a:lnTo>
                    <a:pt x="0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6" name="Freeform 465"/>
            <p:cNvSpPr/>
            <p:nvPr/>
          </p:nvSpPr>
          <p:spPr>
            <a:xfrm>
              <a:off x="6026331" y="14848114"/>
              <a:ext cx="5129349" cy="4293326"/>
            </a:xfrm>
            <a:custGeom>
              <a:avLst/>
              <a:gdLst>
                <a:gd name="connsiteX0" fmla="*/ 174172 w 5129349"/>
                <a:gd name="connsiteY0" fmla="*/ 4293326 h 4293326"/>
                <a:gd name="connsiteX1" fmla="*/ 0 w 5129349"/>
                <a:gd name="connsiteY1" fmla="*/ 4058195 h 4293326"/>
                <a:gd name="connsiteX2" fmla="*/ 60960 w 5129349"/>
                <a:gd name="connsiteY2" fmla="*/ 3944983 h 4293326"/>
                <a:gd name="connsiteX3" fmla="*/ 365760 w 5129349"/>
                <a:gd name="connsiteY3" fmla="*/ 3901440 h 4293326"/>
                <a:gd name="connsiteX4" fmla="*/ 1079863 w 5129349"/>
                <a:gd name="connsiteY4" fmla="*/ 3988526 h 4293326"/>
                <a:gd name="connsiteX5" fmla="*/ 1654629 w 5129349"/>
                <a:gd name="connsiteY5" fmla="*/ 3866606 h 4293326"/>
                <a:gd name="connsiteX6" fmla="*/ 2211978 w 5129349"/>
                <a:gd name="connsiteY6" fmla="*/ 3361509 h 4293326"/>
                <a:gd name="connsiteX7" fmla="*/ 3021875 w 5129349"/>
                <a:gd name="connsiteY7" fmla="*/ 2534195 h 4293326"/>
                <a:gd name="connsiteX8" fmla="*/ 3413760 w 5129349"/>
                <a:gd name="connsiteY8" fmla="*/ 2151017 h 4293326"/>
                <a:gd name="connsiteX9" fmla="*/ 3779520 w 5129349"/>
                <a:gd name="connsiteY9" fmla="*/ 2029097 h 4293326"/>
                <a:gd name="connsiteX10" fmla="*/ 4162698 w 5129349"/>
                <a:gd name="connsiteY10" fmla="*/ 1828800 h 4293326"/>
                <a:gd name="connsiteX11" fmla="*/ 4467498 w 5129349"/>
                <a:gd name="connsiteY11" fmla="*/ 1497875 h 4293326"/>
                <a:gd name="connsiteX12" fmla="*/ 4859383 w 5129349"/>
                <a:gd name="connsiteY12" fmla="*/ 1323703 h 4293326"/>
                <a:gd name="connsiteX13" fmla="*/ 5129349 w 5129349"/>
                <a:gd name="connsiteY13" fmla="*/ 1062446 h 4293326"/>
                <a:gd name="connsiteX14" fmla="*/ 4781006 w 5129349"/>
                <a:gd name="connsiteY14" fmla="*/ 1114697 h 4293326"/>
                <a:gd name="connsiteX15" fmla="*/ 4241075 w 5129349"/>
                <a:gd name="connsiteY15" fmla="*/ 1010195 h 4293326"/>
                <a:gd name="connsiteX16" fmla="*/ 3884023 w 5129349"/>
                <a:gd name="connsiteY16" fmla="*/ 775063 h 4293326"/>
                <a:gd name="connsiteX17" fmla="*/ 3744686 w 5129349"/>
                <a:gd name="connsiteY17" fmla="*/ 478972 h 4293326"/>
                <a:gd name="connsiteX18" fmla="*/ 3326675 w 5129349"/>
                <a:gd name="connsiteY18" fmla="*/ 418012 h 4293326"/>
                <a:gd name="connsiteX19" fmla="*/ 3248298 w 5129349"/>
                <a:gd name="connsiteY19" fmla="*/ 339635 h 4293326"/>
                <a:gd name="connsiteX20" fmla="*/ 3265715 w 5129349"/>
                <a:gd name="connsiteY20" fmla="*/ 113212 h 4293326"/>
                <a:gd name="connsiteX21" fmla="*/ 3152503 w 5129349"/>
                <a:gd name="connsiteY21" fmla="*/ 43543 h 4293326"/>
                <a:gd name="connsiteX22" fmla="*/ 2760618 w 5129349"/>
                <a:gd name="connsiteY22" fmla="*/ 0 h 4293326"/>
                <a:gd name="connsiteX23" fmla="*/ 2638698 w 5129349"/>
                <a:gd name="connsiteY23" fmla="*/ 374469 h 4293326"/>
                <a:gd name="connsiteX24" fmla="*/ 2682240 w 5129349"/>
                <a:gd name="connsiteY24" fmla="*/ 870857 h 4293326"/>
                <a:gd name="connsiteX25" fmla="*/ 2595155 w 5129349"/>
                <a:gd name="connsiteY25" fmla="*/ 1027612 h 4293326"/>
                <a:gd name="connsiteX26" fmla="*/ 2734492 w 5129349"/>
                <a:gd name="connsiteY26" fmla="*/ 1184366 h 4293326"/>
                <a:gd name="connsiteX27" fmla="*/ 2917372 w 5129349"/>
                <a:gd name="connsiteY27" fmla="*/ 1271452 h 4293326"/>
                <a:gd name="connsiteX28" fmla="*/ 2873829 w 5129349"/>
                <a:gd name="connsiteY28" fmla="*/ 1532709 h 4293326"/>
                <a:gd name="connsiteX29" fmla="*/ 2995749 w 5129349"/>
                <a:gd name="connsiteY29" fmla="*/ 1733006 h 4293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129349" h="4293326">
                  <a:moveTo>
                    <a:pt x="174172" y="4293326"/>
                  </a:moveTo>
                  <a:lnTo>
                    <a:pt x="0" y="4058195"/>
                  </a:lnTo>
                  <a:lnTo>
                    <a:pt x="60960" y="3944983"/>
                  </a:lnTo>
                  <a:lnTo>
                    <a:pt x="365760" y="3901440"/>
                  </a:lnTo>
                  <a:lnTo>
                    <a:pt x="1079863" y="3988526"/>
                  </a:lnTo>
                  <a:lnTo>
                    <a:pt x="1654629" y="3866606"/>
                  </a:lnTo>
                  <a:lnTo>
                    <a:pt x="2211978" y="3361509"/>
                  </a:lnTo>
                  <a:lnTo>
                    <a:pt x="3021875" y="2534195"/>
                  </a:lnTo>
                  <a:lnTo>
                    <a:pt x="3413760" y="2151017"/>
                  </a:lnTo>
                  <a:lnTo>
                    <a:pt x="3779520" y="2029097"/>
                  </a:lnTo>
                  <a:lnTo>
                    <a:pt x="4162698" y="1828800"/>
                  </a:lnTo>
                  <a:lnTo>
                    <a:pt x="4467498" y="1497875"/>
                  </a:lnTo>
                  <a:lnTo>
                    <a:pt x="4859383" y="1323703"/>
                  </a:lnTo>
                  <a:lnTo>
                    <a:pt x="5129349" y="1062446"/>
                  </a:lnTo>
                  <a:lnTo>
                    <a:pt x="4781006" y="1114697"/>
                  </a:lnTo>
                  <a:lnTo>
                    <a:pt x="4241075" y="1010195"/>
                  </a:lnTo>
                  <a:lnTo>
                    <a:pt x="3884023" y="775063"/>
                  </a:lnTo>
                  <a:lnTo>
                    <a:pt x="3744686" y="478972"/>
                  </a:lnTo>
                  <a:lnTo>
                    <a:pt x="3326675" y="418012"/>
                  </a:lnTo>
                  <a:lnTo>
                    <a:pt x="3248298" y="339635"/>
                  </a:lnTo>
                  <a:lnTo>
                    <a:pt x="3265715" y="113212"/>
                  </a:lnTo>
                  <a:lnTo>
                    <a:pt x="3152503" y="43543"/>
                  </a:lnTo>
                  <a:lnTo>
                    <a:pt x="2760618" y="0"/>
                  </a:lnTo>
                  <a:lnTo>
                    <a:pt x="2638698" y="374469"/>
                  </a:lnTo>
                  <a:lnTo>
                    <a:pt x="2682240" y="870857"/>
                  </a:lnTo>
                  <a:lnTo>
                    <a:pt x="2595155" y="1027612"/>
                  </a:lnTo>
                  <a:lnTo>
                    <a:pt x="2734492" y="1184366"/>
                  </a:lnTo>
                  <a:lnTo>
                    <a:pt x="2917372" y="1271452"/>
                  </a:lnTo>
                  <a:lnTo>
                    <a:pt x="2873829" y="1532709"/>
                  </a:lnTo>
                  <a:lnTo>
                    <a:pt x="2995749" y="1733006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7" name="Freeform 466"/>
            <p:cNvSpPr/>
            <p:nvPr/>
          </p:nvSpPr>
          <p:spPr>
            <a:xfrm>
              <a:off x="11206573" y="11051177"/>
              <a:ext cx="6619286" cy="4825608"/>
            </a:xfrm>
            <a:custGeom>
              <a:avLst/>
              <a:gdLst>
                <a:gd name="connsiteX0" fmla="*/ 0 w 6662058"/>
                <a:gd name="connsiteY0" fmla="*/ 4850674 h 4850674"/>
                <a:gd name="connsiteX1" fmla="*/ 121920 w 6662058"/>
                <a:gd name="connsiteY1" fmla="*/ 4676503 h 4850674"/>
                <a:gd name="connsiteX2" fmla="*/ 322218 w 6662058"/>
                <a:gd name="connsiteY2" fmla="*/ 4223657 h 4850674"/>
                <a:gd name="connsiteX3" fmla="*/ 714103 w 6662058"/>
                <a:gd name="connsiteY3" fmla="*/ 3944983 h 4850674"/>
                <a:gd name="connsiteX4" fmla="*/ 896983 w 6662058"/>
                <a:gd name="connsiteY4" fmla="*/ 3622766 h 4850674"/>
                <a:gd name="connsiteX5" fmla="*/ 1524000 w 6662058"/>
                <a:gd name="connsiteY5" fmla="*/ 2978332 h 4850674"/>
                <a:gd name="connsiteX6" fmla="*/ 2098766 w 6662058"/>
                <a:gd name="connsiteY6" fmla="*/ 2429692 h 4850674"/>
                <a:gd name="connsiteX7" fmla="*/ 2795452 w 6662058"/>
                <a:gd name="connsiteY7" fmla="*/ 1602377 h 4850674"/>
                <a:gd name="connsiteX8" fmla="*/ 3326675 w 6662058"/>
                <a:gd name="connsiteY8" fmla="*/ 1219200 h 4850674"/>
                <a:gd name="connsiteX9" fmla="*/ 3622766 w 6662058"/>
                <a:gd name="connsiteY9" fmla="*/ 661852 h 4850674"/>
                <a:gd name="connsiteX10" fmla="*/ 3535680 w 6662058"/>
                <a:gd name="connsiteY10" fmla="*/ 182880 h 4850674"/>
                <a:gd name="connsiteX11" fmla="*/ 4093029 w 6662058"/>
                <a:gd name="connsiteY11" fmla="*/ 0 h 4850674"/>
                <a:gd name="connsiteX12" fmla="*/ 4606835 w 6662058"/>
                <a:gd name="connsiteY12" fmla="*/ 209006 h 4850674"/>
                <a:gd name="connsiteX13" fmla="*/ 5146766 w 6662058"/>
                <a:gd name="connsiteY13" fmla="*/ 261257 h 4850674"/>
                <a:gd name="connsiteX14" fmla="*/ 5634446 w 6662058"/>
                <a:gd name="connsiteY14" fmla="*/ 574766 h 4850674"/>
                <a:gd name="connsiteX15" fmla="*/ 5991498 w 6662058"/>
                <a:gd name="connsiteY15" fmla="*/ 844732 h 4850674"/>
                <a:gd name="connsiteX16" fmla="*/ 6426926 w 6662058"/>
                <a:gd name="connsiteY16" fmla="*/ 1036320 h 4850674"/>
                <a:gd name="connsiteX17" fmla="*/ 6662058 w 6662058"/>
                <a:gd name="connsiteY17" fmla="*/ 1166949 h 4850674"/>
                <a:gd name="connsiteX0" fmla="*/ 0 w 6650838"/>
                <a:gd name="connsiteY0" fmla="*/ 4861894 h 4861894"/>
                <a:gd name="connsiteX1" fmla="*/ 110700 w 6650838"/>
                <a:gd name="connsiteY1" fmla="*/ 4676503 h 4861894"/>
                <a:gd name="connsiteX2" fmla="*/ 310998 w 6650838"/>
                <a:gd name="connsiteY2" fmla="*/ 4223657 h 4861894"/>
                <a:gd name="connsiteX3" fmla="*/ 702883 w 6650838"/>
                <a:gd name="connsiteY3" fmla="*/ 3944983 h 4861894"/>
                <a:gd name="connsiteX4" fmla="*/ 885763 w 6650838"/>
                <a:gd name="connsiteY4" fmla="*/ 3622766 h 4861894"/>
                <a:gd name="connsiteX5" fmla="*/ 1512780 w 6650838"/>
                <a:gd name="connsiteY5" fmla="*/ 2978332 h 4861894"/>
                <a:gd name="connsiteX6" fmla="*/ 2087546 w 6650838"/>
                <a:gd name="connsiteY6" fmla="*/ 2429692 h 4861894"/>
                <a:gd name="connsiteX7" fmla="*/ 2784232 w 6650838"/>
                <a:gd name="connsiteY7" fmla="*/ 1602377 h 4861894"/>
                <a:gd name="connsiteX8" fmla="*/ 3315455 w 6650838"/>
                <a:gd name="connsiteY8" fmla="*/ 1219200 h 4861894"/>
                <a:gd name="connsiteX9" fmla="*/ 3611546 w 6650838"/>
                <a:gd name="connsiteY9" fmla="*/ 661852 h 4861894"/>
                <a:gd name="connsiteX10" fmla="*/ 3524460 w 6650838"/>
                <a:gd name="connsiteY10" fmla="*/ 182880 h 4861894"/>
                <a:gd name="connsiteX11" fmla="*/ 4081809 w 6650838"/>
                <a:gd name="connsiteY11" fmla="*/ 0 h 4861894"/>
                <a:gd name="connsiteX12" fmla="*/ 4595615 w 6650838"/>
                <a:gd name="connsiteY12" fmla="*/ 209006 h 4861894"/>
                <a:gd name="connsiteX13" fmla="*/ 5135546 w 6650838"/>
                <a:gd name="connsiteY13" fmla="*/ 261257 h 4861894"/>
                <a:gd name="connsiteX14" fmla="*/ 5623226 w 6650838"/>
                <a:gd name="connsiteY14" fmla="*/ 574766 h 4861894"/>
                <a:gd name="connsiteX15" fmla="*/ 5980278 w 6650838"/>
                <a:gd name="connsiteY15" fmla="*/ 844732 h 4861894"/>
                <a:gd name="connsiteX16" fmla="*/ 6415706 w 6650838"/>
                <a:gd name="connsiteY16" fmla="*/ 1036320 h 4861894"/>
                <a:gd name="connsiteX17" fmla="*/ 6650838 w 6650838"/>
                <a:gd name="connsiteY17" fmla="*/ 1166949 h 4861894"/>
                <a:gd name="connsiteX0" fmla="*/ 0 w 6667667"/>
                <a:gd name="connsiteY0" fmla="*/ 4861894 h 4861894"/>
                <a:gd name="connsiteX1" fmla="*/ 110700 w 6667667"/>
                <a:gd name="connsiteY1" fmla="*/ 4676503 h 4861894"/>
                <a:gd name="connsiteX2" fmla="*/ 310998 w 6667667"/>
                <a:gd name="connsiteY2" fmla="*/ 4223657 h 4861894"/>
                <a:gd name="connsiteX3" fmla="*/ 702883 w 6667667"/>
                <a:gd name="connsiteY3" fmla="*/ 3944983 h 4861894"/>
                <a:gd name="connsiteX4" fmla="*/ 885763 w 6667667"/>
                <a:gd name="connsiteY4" fmla="*/ 3622766 h 4861894"/>
                <a:gd name="connsiteX5" fmla="*/ 1512780 w 6667667"/>
                <a:gd name="connsiteY5" fmla="*/ 2978332 h 4861894"/>
                <a:gd name="connsiteX6" fmla="*/ 2087546 w 6667667"/>
                <a:gd name="connsiteY6" fmla="*/ 2429692 h 4861894"/>
                <a:gd name="connsiteX7" fmla="*/ 2784232 w 6667667"/>
                <a:gd name="connsiteY7" fmla="*/ 1602377 h 4861894"/>
                <a:gd name="connsiteX8" fmla="*/ 3315455 w 6667667"/>
                <a:gd name="connsiteY8" fmla="*/ 1219200 h 4861894"/>
                <a:gd name="connsiteX9" fmla="*/ 3611546 w 6667667"/>
                <a:gd name="connsiteY9" fmla="*/ 661852 h 4861894"/>
                <a:gd name="connsiteX10" fmla="*/ 3524460 w 6667667"/>
                <a:gd name="connsiteY10" fmla="*/ 182880 h 4861894"/>
                <a:gd name="connsiteX11" fmla="*/ 4081809 w 6667667"/>
                <a:gd name="connsiteY11" fmla="*/ 0 h 4861894"/>
                <a:gd name="connsiteX12" fmla="*/ 4595615 w 6667667"/>
                <a:gd name="connsiteY12" fmla="*/ 209006 h 4861894"/>
                <a:gd name="connsiteX13" fmla="*/ 5135546 w 6667667"/>
                <a:gd name="connsiteY13" fmla="*/ 261257 h 4861894"/>
                <a:gd name="connsiteX14" fmla="*/ 5623226 w 6667667"/>
                <a:gd name="connsiteY14" fmla="*/ 574766 h 4861894"/>
                <a:gd name="connsiteX15" fmla="*/ 5980278 w 6667667"/>
                <a:gd name="connsiteY15" fmla="*/ 844732 h 4861894"/>
                <a:gd name="connsiteX16" fmla="*/ 6415706 w 6667667"/>
                <a:gd name="connsiteY16" fmla="*/ 1036320 h 4861894"/>
                <a:gd name="connsiteX17" fmla="*/ 6667667 w 6667667"/>
                <a:gd name="connsiteY17" fmla="*/ 1178169 h 4861894"/>
                <a:gd name="connsiteX0" fmla="*/ 0 w 6619286"/>
                <a:gd name="connsiteY0" fmla="*/ 4825608 h 4825608"/>
                <a:gd name="connsiteX1" fmla="*/ 62319 w 6619286"/>
                <a:gd name="connsiteY1" fmla="*/ 4676503 h 4825608"/>
                <a:gd name="connsiteX2" fmla="*/ 262617 w 6619286"/>
                <a:gd name="connsiteY2" fmla="*/ 4223657 h 4825608"/>
                <a:gd name="connsiteX3" fmla="*/ 654502 w 6619286"/>
                <a:gd name="connsiteY3" fmla="*/ 3944983 h 4825608"/>
                <a:gd name="connsiteX4" fmla="*/ 837382 w 6619286"/>
                <a:gd name="connsiteY4" fmla="*/ 3622766 h 4825608"/>
                <a:gd name="connsiteX5" fmla="*/ 1464399 w 6619286"/>
                <a:gd name="connsiteY5" fmla="*/ 2978332 h 4825608"/>
                <a:gd name="connsiteX6" fmla="*/ 2039165 w 6619286"/>
                <a:gd name="connsiteY6" fmla="*/ 2429692 h 4825608"/>
                <a:gd name="connsiteX7" fmla="*/ 2735851 w 6619286"/>
                <a:gd name="connsiteY7" fmla="*/ 1602377 h 4825608"/>
                <a:gd name="connsiteX8" fmla="*/ 3267074 w 6619286"/>
                <a:gd name="connsiteY8" fmla="*/ 1219200 h 4825608"/>
                <a:gd name="connsiteX9" fmla="*/ 3563165 w 6619286"/>
                <a:gd name="connsiteY9" fmla="*/ 661852 h 4825608"/>
                <a:gd name="connsiteX10" fmla="*/ 3476079 w 6619286"/>
                <a:gd name="connsiteY10" fmla="*/ 182880 h 4825608"/>
                <a:gd name="connsiteX11" fmla="*/ 4033428 w 6619286"/>
                <a:gd name="connsiteY11" fmla="*/ 0 h 4825608"/>
                <a:gd name="connsiteX12" fmla="*/ 4547234 w 6619286"/>
                <a:gd name="connsiteY12" fmla="*/ 209006 h 4825608"/>
                <a:gd name="connsiteX13" fmla="*/ 5087165 w 6619286"/>
                <a:gd name="connsiteY13" fmla="*/ 261257 h 4825608"/>
                <a:gd name="connsiteX14" fmla="*/ 5574845 w 6619286"/>
                <a:gd name="connsiteY14" fmla="*/ 574766 h 4825608"/>
                <a:gd name="connsiteX15" fmla="*/ 5931897 w 6619286"/>
                <a:gd name="connsiteY15" fmla="*/ 844732 h 4825608"/>
                <a:gd name="connsiteX16" fmla="*/ 6367325 w 6619286"/>
                <a:gd name="connsiteY16" fmla="*/ 1036320 h 4825608"/>
                <a:gd name="connsiteX17" fmla="*/ 6619286 w 6619286"/>
                <a:gd name="connsiteY17" fmla="*/ 1178169 h 4825608"/>
                <a:gd name="connsiteX0" fmla="*/ 0 w 6619286"/>
                <a:gd name="connsiteY0" fmla="*/ 4825608 h 4825608"/>
                <a:gd name="connsiteX1" fmla="*/ 88928 w 6619286"/>
                <a:gd name="connsiteY1" fmla="*/ 4676503 h 4825608"/>
                <a:gd name="connsiteX2" fmla="*/ 262617 w 6619286"/>
                <a:gd name="connsiteY2" fmla="*/ 4223657 h 4825608"/>
                <a:gd name="connsiteX3" fmla="*/ 654502 w 6619286"/>
                <a:gd name="connsiteY3" fmla="*/ 3944983 h 4825608"/>
                <a:gd name="connsiteX4" fmla="*/ 837382 w 6619286"/>
                <a:gd name="connsiteY4" fmla="*/ 3622766 h 4825608"/>
                <a:gd name="connsiteX5" fmla="*/ 1464399 w 6619286"/>
                <a:gd name="connsiteY5" fmla="*/ 2978332 h 4825608"/>
                <a:gd name="connsiteX6" fmla="*/ 2039165 w 6619286"/>
                <a:gd name="connsiteY6" fmla="*/ 2429692 h 4825608"/>
                <a:gd name="connsiteX7" fmla="*/ 2735851 w 6619286"/>
                <a:gd name="connsiteY7" fmla="*/ 1602377 h 4825608"/>
                <a:gd name="connsiteX8" fmla="*/ 3267074 w 6619286"/>
                <a:gd name="connsiteY8" fmla="*/ 1219200 h 4825608"/>
                <a:gd name="connsiteX9" fmla="*/ 3563165 w 6619286"/>
                <a:gd name="connsiteY9" fmla="*/ 661852 h 4825608"/>
                <a:gd name="connsiteX10" fmla="*/ 3476079 w 6619286"/>
                <a:gd name="connsiteY10" fmla="*/ 182880 h 4825608"/>
                <a:gd name="connsiteX11" fmla="*/ 4033428 w 6619286"/>
                <a:gd name="connsiteY11" fmla="*/ 0 h 4825608"/>
                <a:gd name="connsiteX12" fmla="*/ 4547234 w 6619286"/>
                <a:gd name="connsiteY12" fmla="*/ 209006 h 4825608"/>
                <a:gd name="connsiteX13" fmla="*/ 5087165 w 6619286"/>
                <a:gd name="connsiteY13" fmla="*/ 261257 h 4825608"/>
                <a:gd name="connsiteX14" fmla="*/ 5574845 w 6619286"/>
                <a:gd name="connsiteY14" fmla="*/ 574766 h 4825608"/>
                <a:gd name="connsiteX15" fmla="*/ 5931897 w 6619286"/>
                <a:gd name="connsiteY15" fmla="*/ 844732 h 4825608"/>
                <a:gd name="connsiteX16" fmla="*/ 6367325 w 6619286"/>
                <a:gd name="connsiteY16" fmla="*/ 1036320 h 4825608"/>
                <a:gd name="connsiteX17" fmla="*/ 6619286 w 6619286"/>
                <a:gd name="connsiteY17" fmla="*/ 1178169 h 48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619286" h="4825608">
                  <a:moveTo>
                    <a:pt x="0" y="4825608"/>
                  </a:moveTo>
                  <a:lnTo>
                    <a:pt x="88928" y="4676503"/>
                  </a:lnTo>
                  <a:lnTo>
                    <a:pt x="262617" y="4223657"/>
                  </a:lnTo>
                  <a:lnTo>
                    <a:pt x="654502" y="3944983"/>
                  </a:lnTo>
                  <a:lnTo>
                    <a:pt x="837382" y="3622766"/>
                  </a:lnTo>
                  <a:lnTo>
                    <a:pt x="1464399" y="2978332"/>
                  </a:lnTo>
                  <a:lnTo>
                    <a:pt x="2039165" y="2429692"/>
                  </a:lnTo>
                  <a:lnTo>
                    <a:pt x="2735851" y="1602377"/>
                  </a:lnTo>
                  <a:lnTo>
                    <a:pt x="3267074" y="1219200"/>
                  </a:lnTo>
                  <a:lnTo>
                    <a:pt x="3563165" y="661852"/>
                  </a:lnTo>
                  <a:lnTo>
                    <a:pt x="3476079" y="182880"/>
                  </a:lnTo>
                  <a:lnTo>
                    <a:pt x="4033428" y="0"/>
                  </a:lnTo>
                  <a:lnTo>
                    <a:pt x="4547234" y="209006"/>
                  </a:lnTo>
                  <a:lnTo>
                    <a:pt x="5087165" y="261257"/>
                  </a:lnTo>
                  <a:lnTo>
                    <a:pt x="5574845" y="574766"/>
                  </a:lnTo>
                  <a:lnTo>
                    <a:pt x="5931897" y="844732"/>
                  </a:lnTo>
                  <a:lnTo>
                    <a:pt x="6367325" y="1036320"/>
                  </a:lnTo>
                  <a:lnTo>
                    <a:pt x="6619286" y="1178169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8" name="Freeform 467"/>
            <p:cNvSpPr/>
            <p:nvPr/>
          </p:nvSpPr>
          <p:spPr>
            <a:xfrm>
              <a:off x="17791611" y="10441577"/>
              <a:ext cx="235132" cy="2342606"/>
            </a:xfrm>
            <a:custGeom>
              <a:avLst/>
              <a:gdLst>
                <a:gd name="connsiteX0" fmla="*/ 235132 w 235132"/>
                <a:gd name="connsiteY0" fmla="*/ 0 h 2342606"/>
                <a:gd name="connsiteX1" fmla="*/ 26126 w 235132"/>
                <a:gd name="connsiteY1" fmla="*/ 687977 h 2342606"/>
                <a:gd name="connsiteX2" fmla="*/ 0 w 235132"/>
                <a:gd name="connsiteY2" fmla="*/ 1410789 h 2342606"/>
                <a:gd name="connsiteX3" fmla="*/ 34835 w 235132"/>
                <a:gd name="connsiteY3" fmla="*/ 1785257 h 2342606"/>
                <a:gd name="connsiteX4" fmla="*/ 139338 w 235132"/>
                <a:gd name="connsiteY4" fmla="*/ 2133600 h 2342606"/>
                <a:gd name="connsiteX5" fmla="*/ 226423 w 235132"/>
                <a:gd name="connsiteY5" fmla="*/ 2342606 h 234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32" h="2342606">
                  <a:moveTo>
                    <a:pt x="235132" y="0"/>
                  </a:moveTo>
                  <a:lnTo>
                    <a:pt x="26126" y="687977"/>
                  </a:lnTo>
                  <a:lnTo>
                    <a:pt x="0" y="1410789"/>
                  </a:lnTo>
                  <a:lnTo>
                    <a:pt x="34835" y="1785257"/>
                  </a:lnTo>
                  <a:lnTo>
                    <a:pt x="139338" y="2133600"/>
                  </a:lnTo>
                  <a:lnTo>
                    <a:pt x="226423" y="2342606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9" name="Freeform 928"/>
            <p:cNvSpPr/>
            <p:nvPr/>
          </p:nvSpPr>
          <p:spPr>
            <a:xfrm>
              <a:off x="8786949" y="11225349"/>
              <a:ext cx="5904411" cy="3614057"/>
            </a:xfrm>
            <a:custGeom>
              <a:avLst/>
              <a:gdLst>
                <a:gd name="connsiteX0" fmla="*/ 0 w 5913120"/>
                <a:gd name="connsiteY0" fmla="*/ 3614057 h 3614057"/>
                <a:gd name="connsiteX1" fmla="*/ 69669 w 5913120"/>
                <a:gd name="connsiteY1" fmla="*/ 3370217 h 3614057"/>
                <a:gd name="connsiteX2" fmla="*/ 8709 w 5913120"/>
                <a:gd name="connsiteY2" fmla="*/ 3126377 h 3614057"/>
                <a:gd name="connsiteX3" fmla="*/ 478971 w 5913120"/>
                <a:gd name="connsiteY3" fmla="*/ 2891245 h 3614057"/>
                <a:gd name="connsiteX4" fmla="*/ 609600 w 5913120"/>
                <a:gd name="connsiteY4" fmla="*/ 2272937 h 3614057"/>
                <a:gd name="connsiteX5" fmla="*/ 670560 w 5913120"/>
                <a:gd name="connsiteY5" fmla="*/ 1976845 h 3614057"/>
                <a:gd name="connsiteX6" fmla="*/ 496389 w 5913120"/>
                <a:gd name="connsiteY6" fmla="*/ 1759131 h 3614057"/>
                <a:gd name="connsiteX7" fmla="*/ 452846 w 5913120"/>
                <a:gd name="connsiteY7" fmla="*/ 1497874 h 3614057"/>
                <a:gd name="connsiteX8" fmla="*/ 670560 w 5913120"/>
                <a:gd name="connsiteY8" fmla="*/ 1245325 h 3614057"/>
                <a:gd name="connsiteX9" fmla="*/ 1480457 w 5913120"/>
                <a:gd name="connsiteY9" fmla="*/ 1419497 h 3614057"/>
                <a:gd name="connsiteX10" fmla="*/ 1776549 w 5913120"/>
                <a:gd name="connsiteY10" fmla="*/ 1306285 h 3614057"/>
                <a:gd name="connsiteX11" fmla="*/ 2063931 w 5913120"/>
                <a:gd name="connsiteY11" fmla="*/ 1323702 h 3614057"/>
                <a:gd name="connsiteX12" fmla="*/ 2664823 w 5913120"/>
                <a:gd name="connsiteY12" fmla="*/ 896982 h 3614057"/>
                <a:gd name="connsiteX13" fmla="*/ 3117669 w 5913120"/>
                <a:gd name="connsiteY13" fmla="*/ 792480 h 3614057"/>
                <a:gd name="connsiteX14" fmla="*/ 3500846 w 5913120"/>
                <a:gd name="connsiteY14" fmla="*/ 505097 h 3614057"/>
                <a:gd name="connsiteX15" fmla="*/ 3814354 w 5913120"/>
                <a:gd name="connsiteY15" fmla="*/ 348342 h 3614057"/>
                <a:gd name="connsiteX16" fmla="*/ 4110446 w 5913120"/>
                <a:gd name="connsiteY16" fmla="*/ 444137 h 3614057"/>
                <a:gd name="connsiteX17" fmla="*/ 4423954 w 5913120"/>
                <a:gd name="connsiteY17" fmla="*/ 513805 h 3614057"/>
                <a:gd name="connsiteX18" fmla="*/ 4737463 w 5913120"/>
                <a:gd name="connsiteY18" fmla="*/ 470262 h 3614057"/>
                <a:gd name="connsiteX19" fmla="*/ 5242560 w 5913120"/>
                <a:gd name="connsiteY19" fmla="*/ 313508 h 3614057"/>
                <a:gd name="connsiteX20" fmla="*/ 5590903 w 5913120"/>
                <a:gd name="connsiteY20" fmla="*/ 121920 h 3614057"/>
                <a:gd name="connsiteX21" fmla="*/ 5913120 w 5913120"/>
                <a:gd name="connsiteY21" fmla="*/ 0 h 3614057"/>
                <a:gd name="connsiteX0" fmla="*/ 10341 w 5904411"/>
                <a:gd name="connsiteY0" fmla="*/ 3614057 h 3614057"/>
                <a:gd name="connsiteX1" fmla="*/ 60960 w 5904411"/>
                <a:gd name="connsiteY1" fmla="*/ 3370217 h 3614057"/>
                <a:gd name="connsiteX2" fmla="*/ 0 w 5904411"/>
                <a:gd name="connsiteY2" fmla="*/ 3126377 h 3614057"/>
                <a:gd name="connsiteX3" fmla="*/ 470262 w 5904411"/>
                <a:gd name="connsiteY3" fmla="*/ 2891245 h 3614057"/>
                <a:gd name="connsiteX4" fmla="*/ 600891 w 5904411"/>
                <a:gd name="connsiteY4" fmla="*/ 2272937 h 3614057"/>
                <a:gd name="connsiteX5" fmla="*/ 661851 w 5904411"/>
                <a:gd name="connsiteY5" fmla="*/ 1976845 h 3614057"/>
                <a:gd name="connsiteX6" fmla="*/ 487680 w 5904411"/>
                <a:gd name="connsiteY6" fmla="*/ 1759131 h 3614057"/>
                <a:gd name="connsiteX7" fmla="*/ 444137 w 5904411"/>
                <a:gd name="connsiteY7" fmla="*/ 1497874 h 3614057"/>
                <a:gd name="connsiteX8" fmla="*/ 661851 w 5904411"/>
                <a:gd name="connsiteY8" fmla="*/ 1245325 h 3614057"/>
                <a:gd name="connsiteX9" fmla="*/ 1471748 w 5904411"/>
                <a:gd name="connsiteY9" fmla="*/ 1419497 h 3614057"/>
                <a:gd name="connsiteX10" fmla="*/ 1767840 w 5904411"/>
                <a:gd name="connsiteY10" fmla="*/ 1306285 h 3614057"/>
                <a:gd name="connsiteX11" fmla="*/ 2055222 w 5904411"/>
                <a:gd name="connsiteY11" fmla="*/ 1323702 h 3614057"/>
                <a:gd name="connsiteX12" fmla="*/ 2656114 w 5904411"/>
                <a:gd name="connsiteY12" fmla="*/ 896982 h 3614057"/>
                <a:gd name="connsiteX13" fmla="*/ 3108960 w 5904411"/>
                <a:gd name="connsiteY13" fmla="*/ 792480 h 3614057"/>
                <a:gd name="connsiteX14" fmla="*/ 3492137 w 5904411"/>
                <a:gd name="connsiteY14" fmla="*/ 505097 h 3614057"/>
                <a:gd name="connsiteX15" fmla="*/ 3805645 w 5904411"/>
                <a:gd name="connsiteY15" fmla="*/ 348342 h 3614057"/>
                <a:gd name="connsiteX16" fmla="*/ 4101737 w 5904411"/>
                <a:gd name="connsiteY16" fmla="*/ 444137 h 3614057"/>
                <a:gd name="connsiteX17" fmla="*/ 4415245 w 5904411"/>
                <a:gd name="connsiteY17" fmla="*/ 513805 h 3614057"/>
                <a:gd name="connsiteX18" fmla="*/ 4728754 w 5904411"/>
                <a:gd name="connsiteY18" fmla="*/ 470262 h 3614057"/>
                <a:gd name="connsiteX19" fmla="*/ 5233851 w 5904411"/>
                <a:gd name="connsiteY19" fmla="*/ 313508 h 3614057"/>
                <a:gd name="connsiteX20" fmla="*/ 5582194 w 5904411"/>
                <a:gd name="connsiteY20" fmla="*/ 121920 h 3614057"/>
                <a:gd name="connsiteX21" fmla="*/ 5904411 w 5904411"/>
                <a:gd name="connsiteY21" fmla="*/ 0 h 361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04411" h="3614057">
                  <a:moveTo>
                    <a:pt x="10341" y="3614057"/>
                  </a:moveTo>
                  <a:lnTo>
                    <a:pt x="60960" y="3370217"/>
                  </a:lnTo>
                  <a:lnTo>
                    <a:pt x="0" y="3126377"/>
                  </a:lnTo>
                  <a:lnTo>
                    <a:pt x="470262" y="2891245"/>
                  </a:lnTo>
                  <a:lnTo>
                    <a:pt x="600891" y="2272937"/>
                  </a:lnTo>
                  <a:lnTo>
                    <a:pt x="661851" y="1976845"/>
                  </a:lnTo>
                  <a:lnTo>
                    <a:pt x="487680" y="1759131"/>
                  </a:lnTo>
                  <a:lnTo>
                    <a:pt x="444137" y="1497874"/>
                  </a:lnTo>
                  <a:lnTo>
                    <a:pt x="661851" y="1245325"/>
                  </a:lnTo>
                  <a:lnTo>
                    <a:pt x="1471748" y="1419497"/>
                  </a:lnTo>
                  <a:lnTo>
                    <a:pt x="1767840" y="1306285"/>
                  </a:lnTo>
                  <a:lnTo>
                    <a:pt x="2055222" y="1323702"/>
                  </a:lnTo>
                  <a:lnTo>
                    <a:pt x="2656114" y="896982"/>
                  </a:lnTo>
                  <a:lnTo>
                    <a:pt x="3108960" y="792480"/>
                  </a:lnTo>
                  <a:lnTo>
                    <a:pt x="3492137" y="505097"/>
                  </a:lnTo>
                  <a:lnTo>
                    <a:pt x="3805645" y="348342"/>
                  </a:lnTo>
                  <a:lnTo>
                    <a:pt x="4101737" y="444137"/>
                  </a:lnTo>
                  <a:lnTo>
                    <a:pt x="4415245" y="513805"/>
                  </a:lnTo>
                  <a:lnTo>
                    <a:pt x="4728754" y="470262"/>
                  </a:lnTo>
                  <a:lnTo>
                    <a:pt x="5233851" y="313508"/>
                  </a:lnTo>
                  <a:lnTo>
                    <a:pt x="5582194" y="121920"/>
                  </a:lnTo>
                  <a:lnTo>
                    <a:pt x="5904411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0" name="Freeform 929"/>
            <p:cNvSpPr/>
            <p:nvPr/>
          </p:nvSpPr>
          <p:spPr>
            <a:xfrm>
              <a:off x="17556480" y="5791200"/>
              <a:ext cx="487680" cy="4214949"/>
            </a:xfrm>
            <a:custGeom>
              <a:avLst/>
              <a:gdLst>
                <a:gd name="connsiteX0" fmla="*/ 470263 w 487680"/>
                <a:gd name="connsiteY0" fmla="*/ 4214949 h 4214949"/>
                <a:gd name="connsiteX1" fmla="*/ 148046 w 487680"/>
                <a:gd name="connsiteY1" fmla="*/ 3622766 h 4214949"/>
                <a:gd name="connsiteX2" fmla="*/ 87086 w 487680"/>
                <a:gd name="connsiteY2" fmla="*/ 2778034 h 4214949"/>
                <a:gd name="connsiteX3" fmla="*/ 104503 w 487680"/>
                <a:gd name="connsiteY3" fmla="*/ 2203269 h 4214949"/>
                <a:gd name="connsiteX4" fmla="*/ 156754 w 487680"/>
                <a:gd name="connsiteY4" fmla="*/ 1645920 h 4214949"/>
                <a:gd name="connsiteX5" fmla="*/ 0 w 487680"/>
                <a:gd name="connsiteY5" fmla="*/ 1053737 h 4214949"/>
                <a:gd name="connsiteX6" fmla="*/ 52251 w 487680"/>
                <a:gd name="connsiteY6" fmla="*/ 348343 h 4214949"/>
                <a:gd name="connsiteX7" fmla="*/ 34834 w 487680"/>
                <a:gd name="connsiteY7" fmla="*/ 69669 h 4214949"/>
                <a:gd name="connsiteX8" fmla="*/ 487680 w 487680"/>
                <a:gd name="connsiteY8" fmla="*/ 0 h 421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680" h="4214949">
                  <a:moveTo>
                    <a:pt x="470263" y="4214949"/>
                  </a:moveTo>
                  <a:lnTo>
                    <a:pt x="148046" y="3622766"/>
                  </a:lnTo>
                  <a:lnTo>
                    <a:pt x="87086" y="2778034"/>
                  </a:lnTo>
                  <a:lnTo>
                    <a:pt x="104503" y="2203269"/>
                  </a:lnTo>
                  <a:lnTo>
                    <a:pt x="156754" y="1645920"/>
                  </a:lnTo>
                  <a:lnTo>
                    <a:pt x="0" y="1053737"/>
                  </a:lnTo>
                  <a:lnTo>
                    <a:pt x="52251" y="348343"/>
                  </a:lnTo>
                  <a:lnTo>
                    <a:pt x="34834" y="69669"/>
                  </a:lnTo>
                  <a:lnTo>
                    <a:pt x="487680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1" name="Freeform 930"/>
            <p:cNvSpPr/>
            <p:nvPr/>
          </p:nvSpPr>
          <p:spPr>
            <a:xfrm>
              <a:off x="8247017" y="6783977"/>
              <a:ext cx="6435634" cy="5686697"/>
            </a:xfrm>
            <a:custGeom>
              <a:avLst/>
              <a:gdLst>
                <a:gd name="connsiteX0" fmla="*/ 6435634 w 6435634"/>
                <a:gd name="connsiteY0" fmla="*/ 4441372 h 5686697"/>
                <a:gd name="connsiteX1" fmla="*/ 6200503 w 6435634"/>
                <a:gd name="connsiteY1" fmla="*/ 4258492 h 5686697"/>
                <a:gd name="connsiteX2" fmla="*/ 5860869 w 6435634"/>
                <a:gd name="connsiteY2" fmla="*/ 3474720 h 5686697"/>
                <a:gd name="connsiteX3" fmla="*/ 5704114 w 6435634"/>
                <a:gd name="connsiteY3" fmla="*/ 3004457 h 5686697"/>
                <a:gd name="connsiteX4" fmla="*/ 5625737 w 6435634"/>
                <a:gd name="connsiteY4" fmla="*/ 2804160 h 5686697"/>
                <a:gd name="connsiteX5" fmla="*/ 5320937 w 6435634"/>
                <a:gd name="connsiteY5" fmla="*/ 2603863 h 5686697"/>
                <a:gd name="connsiteX6" fmla="*/ 5111932 w 6435634"/>
                <a:gd name="connsiteY6" fmla="*/ 2194560 h 5686697"/>
                <a:gd name="connsiteX7" fmla="*/ 4519749 w 6435634"/>
                <a:gd name="connsiteY7" fmla="*/ 1846217 h 5686697"/>
                <a:gd name="connsiteX8" fmla="*/ 4380412 w 6435634"/>
                <a:gd name="connsiteY8" fmla="*/ 1550126 h 5686697"/>
                <a:gd name="connsiteX9" fmla="*/ 3918857 w 6435634"/>
                <a:gd name="connsiteY9" fmla="*/ 992777 h 5686697"/>
                <a:gd name="connsiteX10" fmla="*/ 3849189 w 6435634"/>
                <a:gd name="connsiteY10" fmla="*/ 670560 h 5686697"/>
                <a:gd name="connsiteX11" fmla="*/ 3535680 w 6435634"/>
                <a:gd name="connsiteY11" fmla="*/ 409303 h 5686697"/>
                <a:gd name="connsiteX12" fmla="*/ 3483429 w 6435634"/>
                <a:gd name="connsiteY12" fmla="*/ 148046 h 5686697"/>
                <a:gd name="connsiteX13" fmla="*/ 3457303 w 6435634"/>
                <a:gd name="connsiteY13" fmla="*/ 0 h 5686697"/>
                <a:gd name="connsiteX14" fmla="*/ 2847703 w 6435634"/>
                <a:gd name="connsiteY14" fmla="*/ 252549 h 5686697"/>
                <a:gd name="connsiteX15" fmla="*/ 2516777 w 6435634"/>
                <a:gd name="connsiteY15" fmla="*/ 191589 h 5686697"/>
                <a:gd name="connsiteX16" fmla="*/ 2290354 w 6435634"/>
                <a:gd name="connsiteY16" fmla="*/ 200297 h 5686697"/>
                <a:gd name="connsiteX17" fmla="*/ 2072640 w 6435634"/>
                <a:gd name="connsiteY17" fmla="*/ 121920 h 5686697"/>
                <a:gd name="connsiteX18" fmla="*/ 1733006 w 6435634"/>
                <a:gd name="connsiteY18" fmla="*/ 148046 h 5686697"/>
                <a:gd name="connsiteX19" fmla="*/ 1463040 w 6435634"/>
                <a:gd name="connsiteY19" fmla="*/ 243840 h 5686697"/>
                <a:gd name="connsiteX20" fmla="*/ 801189 w 6435634"/>
                <a:gd name="connsiteY20" fmla="*/ 261257 h 5686697"/>
                <a:gd name="connsiteX21" fmla="*/ 217714 w 6435634"/>
                <a:gd name="connsiteY21" fmla="*/ 531223 h 5686697"/>
                <a:gd name="connsiteX22" fmla="*/ 0 w 6435634"/>
                <a:gd name="connsiteY22" fmla="*/ 722812 h 5686697"/>
                <a:gd name="connsiteX23" fmla="*/ 87086 w 6435634"/>
                <a:gd name="connsiteY23" fmla="*/ 1045029 h 5686697"/>
                <a:gd name="connsiteX24" fmla="*/ 357052 w 6435634"/>
                <a:gd name="connsiteY24" fmla="*/ 1297577 h 5686697"/>
                <a:gd name="connsiteX25" fmla="*/ 287383 w 6435634"/>
                <a:gd name="connsiteY25" fmla="*/ 2081349 h 5686697"/>
                <a:gd name="connsiteX26" fmla="*/ 435429 w 6435634"/>
                <a:gd name="connsiteY26" fmla="*/ 2377440 h 5686697"/>
                <a:gd name="connsiteX27" fmla="*/ 592183 w 6435634"/>
                <a:gd name="connsiteY27" fmla="*/ 2899954 h 5686697"/>
                <a:gd name="connsiteX28" fmla="*/ 870857 w 6435634"/>
                <a:gd name="connsiteY28" fmla="*/ 3135086 h 5686697"/>
                <a:gd name="connsiteX29" fmla="*/ 940526 w 6435634"/>
                <a:gd name="connsiteY29" fmla="*/ 3544389 h 5686697"/>
                <a:gd name="connsiteX30" fmla="*/ 1079863 w 6435634"/>
                <a:gd name="connsiteY30" fmla="*/ 3692434 h 5686697"/>
                <a:gd name="connsiteX31" fmla="*/ 1140823 w 6435634"/>
                <a:gd name="connsiteY31" fmla="*/ 3927566 h 5686697"/>
                <a:gd name="connsiteX32" fmla="*/ 1332412 w 6435634"/>
                <a:gd name="connsiteY32" fmla="*/ 4214949 h 5686697"/>
                <a:gd name="connsiteX33" fmla="*/ 1419497 w 6435634"/>
                <a:gd name="connsiteY33" fmla="*/ 4728754 h 5686697"/>
                <a:gd name="connsiteX34" fmla="*/ 1367246 w 6435634"/>
                <a:gd name="connsiteY34" fmla="*/ 4920343 h 5686697"/>
                <a:gd name="connsiteX35" fmla="*/ 1201783 w 6435634"/>
                <a:gd name="connsiteY35" fmla="*/ 5686697 h 568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435634" h="5686697">
                  <a:moveTo>
                    <a:pt x="6435634" y="4441372"/>
                  </a:moveTo>
                  <a:lnTo>
                    <a:pt x="6200503" y="4258492"/>
                  </a:lnTo>
                  <a:lnTo>
                    <a:pt x="5860869" y="3474720"/>
                  </a:lnTo>
                  <a:lnTo>
                    <a:pt x="5704114" y="3004457"/>
                  </a:lnTo>
                  <a:lnTo>
                    <a:pt x="5625737" y="2804160"/>
                  </a:lnTo>
                  <a:lnTo>
                    <a:pt x="5320937" y="2603863"/>
                  </a:lnTo>
                  <a:lnTo>
                    <a:pt x="5111932" y="2194560"/>
                  </a:lnTo>
                  <a:lnTo>
                    <a:pt x="4519749" y="1846217"/>
                  </a:lnTo>
                  <a:lnTo>
                    <a:pt x="4380412" y="1550126"/>
                  </a:lnTo>
                  <a:lnTo>
                    <a:pt x="3918857" y="992777"/>
                  </a:lnTo>
                  <a:lnTo>
                    <a:pt x="3849189" y="670560"/>
                  </a:lnTo>
                  <a:lnTo>
                    <a:pt x="3535680" y="409303"/>
                  </a:lnTo>
                  <a:lnTo>
                    <a:pt x="3483429" y="148046"/>
                  </a:lnTo>
                  <a:lnTo>
                    <a:pt x="3457303" y="0"/>
                  </a:lnTo>
                  <a:lnTo>
                    <a:pt x="2847703" y="252549"/>
                  </a:lnTo>
                  <a:lnTo>
                    <a:pt x="2516777" y="191589"/>
                  </a:lnTo>
                  <a:lnTo>
                    <a:pt x="2290354" y="200297"/>
                  </a:lnTo>
                  <a:lnTo>
                    <a:pt x="2072640" y="121920"/>
                  </a:lnTo>
                  <a:lnTo>
                    <a:pt x="1733006" y="148046"/>
                  </a:lnTo>
                  <a:lnTo>
                    <a:pt x="1463040" y="243840"/>
                  </a:lnTo>
                  <a:lnTo>
                    <a:pt x="801189" y="261257"/>
                  </a:lnTo>
                  <a:lnTo>
                    <a:pt x="217714" y="531223"/>
                  </a:lnTo>
                  <a:lnTo>
                    <a:pt x="0" y="722812"/>
                  </a:lnTo>
                  <a:lnTo>
                    <a:pt x="87086" y="1045029"/>
                  </a:lnTo>
                  <a:lnTo>
                    <a:pt x="357052" y="1297577"/>
                  </a:lnTo>
                  <a:lnTo>
                    <a:pt x="287383" y="2081349"/>
                  </a:lnTo>
                  <a:lnTo>
                    <a:pt x="435429" y="2377440"/>
                  </a:lnTo>
                  <a:lnTo>
                    <a:pt x="592183" y="2899954"/>
                  </a:lnTo>
                  <a:lnTo>
                    <a:pt x="870857" y="3135086"/>
                  </a:lnTo>
                  <a:lnTo>
                    <a:pt x="940526" y="3544389"/>
                  </a:lnTo>
                  <a:lnTo>
                    <a:pt x="1079863" y="3692434"/>
                  </a:lnTo>
                  <a:lnTo>
                    <a:pt x="1140823" y="3927566"/>
                  </a:lnTo>
                  <a:lnTo>
                    <a:pt x="1332412" y="4214949"/>
                  </a:lnTo>
                  <a:lnTo>
                    <a:pt x="1419497" y="4728754"/>
                  </a:lnTo>
                  <a:lnTo>
                    <a:pt x="1367246" y="4920343"/>
                  </a:lnTo>
                  <a:lnTo>
                    <a:pt x="1201783" y="5686697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2" name="Freeform 931"/>
            <p:cNvSpPr/>
            <p:nvPr/>
          </p:nvSpPr>
          <p:spPr>
            <a:xfrm>
              <a:off x="8900160" y="4058194"/>
              <a:ext cx="8688796" cy="2734492"/>
            </a:xfrm>
            <a:custGeom>
              <a:avLst/>
              <a:gdLst>
                <a:gd name="connsiteX0" fmla="*/ 8682446 w 8682446"/>
                <a:gd name="connsiteY0" fmla="*/ 1785257 h 2734492"/>
                <a:gd name="connsiteX1" fmla="*/ 8325394 w 8682446"/>
                <a:gd name="connsiteY1" fmla="*/ 1767840 h 2734492"/>
                <a:gd name="connsiteX2" fmla="*/ 7733211 w 8682446"/>
                <a:gd name="connsiteY2" fmla="*/ 1767840 h 2734492"/>
                <a:gd name="connsiteX3" fmla="*/ 7219406 w 8682446"/>
                <a:gd name="connsiteY3" fmla="*/ 1645920 h 2734492"/>
                <a:gd name="connsiteX4" fmla="*/ 6435634 w 8682446"/>
                <a:gd name="connsiteY4" fmla="*/ 949235 h 2734492"/>
                <a:gd name="connsiteX5" fmla="*/ 5947954 w 8682446"/>
                <a:gd name="connsiteY5" fmla="*/ 583475 h 2734492"/>
                <a:gd name="connsiteX6" fmla="*/ 5364480 w 8682446"/>
                <a:gd name="connsiteY6" fmla="*/ 409303 h 2734492"/>
                <a:gd name="connsiteX7" fmla="*/ 5042263 w 8682446"/>
                <a:gd name="connsiteY7" fmla="*/ 217715 h 2734492"/>
                <a:gd name="connsiteX8" fmla="*/ 4868091 w 8682446"/>
                <a:gd name="connsiteY8" fmla="*/ 0 h 2734492"/>
                <a:gd name="connsiteX9" fmla="*/ 4807131 w 8682446"/>
                <a:gd name="connsiteY9" fmla="*/ 313509 h 2734492"/>
                <a:gd name="connsiteX10" fmla="*/ 4441371 w 8682446"/>
                <a:gd name="connsiteY10" fmla="*/ 722812 h 2734492"/>
                <a:gd name="connsiteX11" fmla="*/ 4223657 w 8682446"/>
                <a:gd name="connsiteY11" fmla="*/ 1027612 h 2734492"/>
                <a:gd name="connsiteX12" fmla="*/ 4093029 w 8682446"/>
                <a:gd name="connsiteY12" fmla="*/ 1280160 h 2734492"/>
                <a:gd name="connsiteX13" fmla="*/ 3866606 w 8682446"/>
                <a:gd name="connsiteY13" fmla="*/ 1419497 h 2734492"/>
                <a:gd name="connsiteX14" fmla="*/ 3831771 w 8682446"/>
                <a:gd name="connsiteY14" fmla="*/ 1959429 h 2734492"/>
                <a:gd name="connsiteX15" fmla="*/ 3309257 w 8682446"/>
                <a:gd name="connsiteY15" fmla="*/ 2412275 h 2734492"/>
                <a:gd name="connsiteX16" fmla="*/ 2795451 w 8682446"/>
                <a:gd name="connsiteY16" fmla="*/ 2734492 h 2734492"/>
                <a:gd name="connsiteX17" fmla="*/ 2656114 w 8682446"/>
                <a:gd name="connsiteY17" fmla="*/ 2464526 h 2734492"/>
                <a:gd name="connsiteX18" fmla="*/ 2020389 w 8682446"/>
                <a:gd name="connsiteY18" fmla="*/ 1872343 h 2734492"/>
                <a:gd name="connsiteX19" fmla="*/ 1175657 w 8682446"/>
                <a:gd name="connsiteY19" fmla="*/ 1175657 h 2734492"/>
                <a:gd name="connsiteX20" fmla="*/ 627017 w 8682446"/>
                <a:gd name="connsiteY20" fmla="*/ 957943 h 2734492"/>
                <a:gd name="connsiteX21" fmla="*/ 226423 w 8682446"/>
                <a:gd name="connsiteY21" fmla="*/ 696686 h 2734492"/>
                <a:gd name="connsiteX22" fmla="*/ 0 w 8682446"/>
                <a:gd name="connsiteY22" fmla="*/ 400595 h 2734492"/>
                <a:gd name="connsiteX23" fmla="*/ 8709 w 8682446"/>
                <a:gd name="connsiteY23" fmla="*/ 0 h 2734492"/>
                <a:gd name="connsiteX0" fmla="*/ 8688796 w 8688796"/>
                <a:gd name="connsiteY0" fmla="*/ 1804307 h 2734492"/>
                <a:gd name="connsiteX1" fmla="*/ 8325394 w 8688796"/>
                <a:gd name="connsiteY1" fmla="*/ 1767840 h 2734492"/>
                <a:gd name="connsiteX2" fmla="*/ 7733211 w 8688796"/>
                <a:gd name="connsiteY2" fmla="*/ 1767840 h 2734492"/>
                <a:gd name="connsiteX3" fmla="*/ 7219406 w 8688796"/>
                <a:gd name="connsiteY3" fmla="*/ 1645920 h 2734492"/>
                <a:gd name="connsiteX4" fmla="*/ 6435634 w 8688796"/>
                <a:gd name="connsiteY4" fmla="*/ 949235 h 2734492"/>
                <a:gd name="connsiteX5" fmla="*/ 5947954 w 8688796"/>
                <a:gd name="connsiteY5" fmla="*/ 583475 h 2734492"/>
                <a:gd name="connsiteX6" fmla="*/ 5364480 w 8688796"/>
                <a:gd name="connsiteY6" fmla="*/ 409303 h 2734492"/>
                <a:gd name="connsiteX7" fmla="*/ 5042263 w 8688796"/>
                <a:gd name="connsiteY7" fmla="*/ 217715 h 2734492"/>
                <a:gd name="connsiteX8" fmla="*/ 4868091 w 8688796"/>
                <a:gd name="connsiteY8" fmla="*/ 0 h 2734492"/>
                <a:gd name="connsiteX9" fmla="*/ 4807131 w 8688796"/>
                <a:gd name="connsiteY9" fmla="*/ 313509 h 2734492"/>
                <a:gd name="connsiteX10" fmla="*/ 4441371 w 8688796"/>
                <a:gd name="connsiteY10" fmla="*/ 722812 h 2734492"/>
                <a:gd name="connsiteX11" fmla="*/ 4223657 w 8688796"/>
                <a:gd name="connsiteY11" fmla="*/ 1027612 h 2734492"/>
                <a:gd name="connsiteX12" fmla="*/ 4093029 w 8688796"/>
                <a:gd name="connsiteY12" fmla="*/ 1280160 h 2734492"/>
                <a:gd name="connsiteX13" fmla="*/ 3866606 w 8688796"/>
                <a:gd name="connsiteY13" fmla="*/ 1419497 h 2734492"/>
                <a:gd name="connsiteX14" fmla="*/ 3831771 w 8688796"/>
                <a:gd name="connsiteY14" fmla="*/ 1959429 h 2734492"/>
                <a:gd name="connsiteX15" fmla="*/ 3309257 w 8688796"/>
                <a:gd name="connsiteY15" fmla="*/ 2412275 h 2734492"/>
                <a:gd name="connsiteX16" fmla="*/ 2795451 w 8688796"/>
                <a:gd name="connsiteY16" fmla="*/ 2734492 h 2734492"/>
                <a:gd name="connsiteX17" fmla="*/ 2656114 w 8688796"/>
                <a:gd name="connsiteY17" fmla="*/ 2464526 h 2734492"/>
                <a:gd name="connsiteX18" fmla="*/ 2020389 w 8688796"/>
                <a:gd name="connsiteY18" fmla="*/ 1872343 h 2734492"/>
                <a:gd name="connsiteX19" fmla="*/ 1175657 w 8688796"/>
                <a:gd name="connsiteY19" fmla="*/ 1175657 h 2734492"/>
                <a:gd name="connsiteX20" fmla="*/ 627017 w 8688796"/>
                <a:gd name="connsiteY20" fmla="*/ 957943 h 2734492"/>
                <a:gd name="connsiteX21" fmla="*/ 226423 w 8688796"/>
                <a:gd name="connsiteY21" fmla="*/ 696686 h 2734492"/>
                <a:gd name="connsiteX22" fmla="*/ 0 w 8688796"/>
                <a:gd name="connsiteY22" fmla="*/ 400595 h 2734492"/>
                <a:gd name="connsiteX23" fmla="*/ 8709 w 8688796"/>
                <a:gd name="connsiteY23" fmla="*/ 0 h 273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688796" h="2734492">
                  <a:moveTo>
                    <a:pt x="8688796" y="1804307"/>
                  </a:moveTo>
                  <a:lnTo>
                    <a:pt x="8325394" y="1767840"/>
                  </a:lnTo>
                  <a:lnTo>
                    <a:pt x="7733211" y="1767840"/>
                  </a:lnTo>
                  <a:lnTo>
                    <a:pt x="7219406" y="1645920"/>
                  </a:lnTo>
                  <a:lnTo>
                    <a:pt x="6435634" y="949235"/>
                  </a:lnTo>
                  <a:lnTo>
                    <a:pt x="5947954" y="583475"/>
                  </a:lnTo>
                  <a:lnTo>
                    <a:pt x="5364480" y="409303"/>
                  </a:lnTo>
                  <a:lnTo>
                    <a:pt x="5042263" y="217715"/>
                  </a:lnTo>
                  <a:lnTo>
                    <a:pt x="4868091" y="0"/>
                  </a:lnTo>
                  <a:lnTo>
                    <a:pt x="4807131" y="313509"/>
                  </a:lnTo>
                  <a:lnTo>
                    <a:pt x="4441371" y="722812"/>
                  </a:lnTo>
                  <a:lnTo>
                    <a:pt x="4223657" y="1027612"/>
                  </a:lnTo>
                  <a:lnTo>
                    <a:pt x="4093029" y="1280160"/>
                  </a:lnTo>
                  <a:lnTo>
                    <a:pt x="3866606" y="1419497"/>
                  </a:lnTo>
                  <a:lnTo>
                    <a:pt x="3831771" y="1959429"/>
                  </a:lnTo>
                  <a:lnTo>
                    <a:pt x="3309257" y="2412275"/>
                  </a:lnTo>
                  <a:lnTo>
                    <a:pt x="2795451" y="2734492"/>
                  </a:lnTo>
                  <a:lnTo>
                    <a:pt x="2656114" y="2464526"/>
                  </a:lnTo>
                  <a:lnTo>
                    <a:pt x="2020389" y="1872343"/>
                  </a:lnTo>
                  <a:lnTo>
                    <a:pt x="1175657" y="1175657"/>
                  </a:lnTo>
                  <a:lnTo>
                    <a:pt x="627017" y="957943"/>
                  </a:lnTo>
                  <a:lnTo>
                    <a:pt x="226423" y="696686"/>
                  </a:lnTo>
                  <a:lnTo>
                    <a:pt x="0" y="400595"/>
                  </a:lnTo>
                  <a:lnTo>
                    <a:pt x="8709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3" name="Freeform 932"/>
            <p:cNvSpPr/>
            <p:nvPr/>
          </p:nvSpPr>
          <p:spPr>
            <a:xfrm>
              <a:off x="8055429" y="4456430"/>
              <a:ext cx="848722" cy="2950573"/>
            </a:xfrm>
            <a:custGeom>
              <a:avLst/>
              <a:gdLst>
                <a:gd name="connsiteX0" fmla="*/ 836022 w 836022"/>
                <a:gd name="connsiteY0" fmla="*/ 0 h 2969623"/>
                <a:gd name="connsiteX1" fmla="*/ 566057 w 836022"/>
                <a:gd name="connsiteY1" fmla="*/ 374469 h 2969623"/>
                <a:gd name="connsiteX2" fmla="*/ 548640 w 836022"/>
                <a:gd name="connsiteY2" fmla="*/ 836023 h 2969623"/>
                <a:gd name="connsiteX3" fmla="*/ 313508 w 836022"/>
                <a:gd name="connsiteY3" fmla="*/ 1332411 h 2969623"/>
                <a:gd name="connsiteX4" fmla="*/ 0 w 836022"/>
                <a:gd name="connsiteY4" fmla="*/ 1602377 h 2969623"/>
                <a:gd name="connsiteX5" fmla="*/ 174171 w 836022"/>
                <a:gd name="connsiteY5" fmla="*/ 2063931 h 2969623"/>
                <a:gd name="connsiteX6" fmla="*/ 322217 w 836022"/>
                <a:gd name="connsiteY6" fmla="*/ 2969623 h 2969623"/>
                <a:gd name="connsiteX0" fmla="*/ 848722 w 848722"/>
                <a:gd name="connsiteY0" fmla="*/ 0 h 2963273"/>
                <a:gd name="connsiteX1" fmla="*/ 566057 w 848722"/>
                <a:gd name="connsiteY1" fmla="*/ 368119 h 2963273"/>
                <a:gd name="connsiteX2" fmla="*/ 548640 w 848722"/>
                <a:gd name="connsiteY2" fmla="*/ 829673 h 2963273"/>
                <a:gd name="connsiteX3" fmla="*/ 313508 w 848722"/>
                <a:gd name="connsiteY3" fmla="*/ 1326061 h 2963273"/>
                <a:gd name="connsiteX4" fmla="*/ 0 w 848722"/>
                <a:gd name="connsiteY4" fmla="*/ 1596027 h 2963273"/>
                <a:gd name="connsiteX5" fmla="*/ 174171 w 848722"/>
                <a:gd name="connsiteY5" fmla="*/ 2057581 h 2963273"/>
                <a:gd name="connsiteX6" fmla="*/ 322217 w 848722"/>
                <a:gd name="connsiteY6" fmla="*/ 2963273 h 2963273"/>
                <a:gd name="connsiteX0" fmla="*/ 848722 w 848722"/>
                <a:gd name="connsiteY0" fmla="*/ 0 h 2950573"/>
                <a:gd name="connsiteX1" fmla="*/ 566057 w 848722"/>
                <a:gd name="connsiteY1" fmla="*/ 368119 h 2950573"/>
                <a:gd name="connsiteX2" fmla="*/ 548640 w 848722"/>
                <a:gd name="connsiteY2" fmla="*/ 829673 h 2950573"/>
                <a:gd name="connsiteX3" fmla="*/ 313508 w 848722"/>
                <a:gd name="connsiteY3" fmla="*/ 1326061 h 2950573"/>
                <a:gd name="connsiteX4" fmla="*/ 0 w 848722"/>
                <a:gd name="connsiteY4" fmla="*/ 1596027 h 2950573"/>
                <a:gd name="connsiteX5" fmla="*/ 174171 w 848722"/>
                <a:gd name="connsiteY5" fmla="*/ 2057581 h 2950573"/>
                <a:gd name="connsiteX6" fmla="*/ 315867 w 848722"/>
                <a:gd name="connsiteY6" fmla="*/ 2950573 h 295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8722" h="2950573">
                  <a:moveTo>
                    <a:pt x="848722" y="0"/>
                  </a:moveTo>
                  <a:lnTo>
                    <a:pt x="566057" y="368119"/>
                  </a:lnTo>
                  <a:lnTo>
                    <a:pt x="548640" y="829673"/>
                  </a:lnTo>
                  <a:lnTo>
                    <a:pt x="313508" y="1326061"/>
                  </a:lnTo>
                  <a:lnTo>
                    <a:pt x="0" y="1596027"/>
                  </a:lnTo>
                  <a:lnTo>
                    <a:pt x="174171" y="2057581"/>
                  </a:lnTo>
                  <a:lnTo>
                    <a:pt x="315867" y="2950573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4" name="Freeform 933"/>
            <p:cNvSpPr/>
            <p:nvPr/>
          </p:nvSpPr>
          <p:spPr>
            <a:xfrm>
              <a:off x="4302034" y="4049486"/>
              <a:ext cx="3757386" cy="2090057"/>
            </a:xfrm>
            <a:custGeom>
              <a:avLst/>
              <a:gdLst>
                <a:gd name="connsiteX0" fmla="*/ 3744686 w 3744686"/>
                <a:gd name="connsiteY0" fmla="*/ 1994263 h 2090057"/>
                <a:gd name="connsiteX1" fmla="*/ 3021875 w 3744686"/>
                <a:gd name="connsiteY1" fmla="*/ 2090057 h 2090057"/>
                <a:gd name="connsiteX2" fmla="*/ 2516777 w 3744686"/>
                <a:gd name="connsiteY2" fmla="*/ 1776548 h 2090057"/>
                <a:gd name="connsiteX3" fmla="*/ 2211977 w 3744686"/>
                <a:gd name="connsiteY3" fmla="*/ 1750423 h 2090057"/>
                <a:gd name="connsiteX4" fmla="*/ 1933303 w 3744686"/>
                <a:gd name="connsiteY4" fmla="*/ 1619794 h 2090057"/>
                <a:gd name="connsiteX5" fmla="*/ 1280160 w 3744686"/>
                <a:gd name="connsiteY5" fmla="*/ 1654628 h 2090057"/>
                <a:gd name="connsiteX6" fmla="*/ 862149 w 3744686"/>
                <a:gd name="connsiteY6" fmla="*/ 1619794 h 2090057"/>
                <a:gd name="connsiteX7" fmla="*/ 618309 w 3744686"/>
                <a:gd name="connsiteY7" fmla="*/ 1654628 h 2090057"/>
                <a:gd name="connsiteX8" fmla="*/ 418012 w 3744686"/>
                <a:gd name="connsiteY8" fmla="*/ 1811383 h 2090057"/>
                <a:gd name="connsiteX9" fmla="*/ 226423 w 3744686"/>
                <a:gd name="connsiteY9" fmla="*/ 1811383 h 2090057"/>
                <a:gd name="connsiteX10" fmla="*/ 322217 w 3744686"/>
                <a:gd name="connsiteY10" fmla="*/ 1088571 h 2090057"/>
                <a:gd name="connsiteX11" fmla="*/ 0 w 3744686"/>
                <a:gd name="connsiteY11" fmla="*/ 539931 h 2090057"/>
                <a:gd name="connsiteX12" fmla="*/ 200297 w 3744686"/>
                <a:gd name="connsiteY12" fmla="*/ 0 h 2090057"/>
                <a:gd name="connsiteX0" fmla="*/ 3757386 w 3757386"/>
                <a:gd name="connsiteY0" fmla="*/ 2000613 h 2090057"/>
                <a:gd name="connsiteX1" fmla="*/ 3021875 w 3757386"/>
                <a:gd name="connsiteY1" fmla="*/ 2090057 h 2090057"/>
                <a:gd name="connsiteX2" fmla="*/ 2516777 w 3757386"/>
                <a:gd name="connsiteY2" fmla="*/ 1776548 h 2090057"/>
                <a:gd name="connsiteX3" fmla="*/ 2211977 w 3757386"/>
                <a:gd name="connsiteY3" fmla="*/ 1750423 h 2090057"/>
                <a:gd name="connsiteX4" fmla="*/ 1933303 w 3757386"/>
                <a:gd name="connsiteY4" fmla="*/ 1619794 h 2090057"/>
                <a:gd name="connsiteX5" fmla="*/ 1280160 w 3757386"/>
                <a:gd name="connsiteY5" fmla="*/ 1654628 h 2090057"/>
                <a:gd name="connsiteX6" fmla="*/ 862149 w 3757386"/>
                <a:gd name="connsiteY6" fmla="*/ 1619794 h 2090057"/>
                <a:gd name="connsiteX7" fmla="*/ 618309 w 3757386"/>
                <a:gd name="connsiteY7" fmla="*/ 1654628 h 2090057"/>
                <a:gd name="connsiteX8" fmla="*/ 418012 w 3757386"/>
                <a:gd name="connsiteY8" fmla="*/ 1811383 h 2090057"/>
                <a:gd name="connsiteX9" fmla="*/ 226423 w 3757386"/>
                <a:gd name="connsiteY9" fmla="*/ 1811383 h 2090057"/>
                <a:gd name="connsiteX10" fmla="*/ 322217 w 3757386"/>
                <a:gd name="connsiteY10" fmla="*/ 1088571 h 2090057"/>
                <a:gd name="connsiteX11" fmla="*/ 0 w 3757386"/>
                <a:gd name="connsiteY11" fmla="*/ 539931 h 2090057"/>
                <a:gd name="connsiteX12" fmla="*/ 200297 w 3757386"/>
                <a:gd name="connsiteY12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57386" h="2090057">
                  <a:moveTo>
                    <a:pt x="3757386" y="2000613"/>
                  </a:moveTo>
                  <a:lnTo>
                    <a:pt x="3021875" y="2090057"/>
                  </a:lnTo>
                  <a:lnTo>
                    <a:pt x="2516777" y="1776548"/>
                  </a:lnTo>
                  <a:lnTo>
                    <a:pt x="2211977" y="1750423"/>
                  </a:lnTo>
                  <a:lnTo>
                    <a:pt x="1933303" y="1619794"/>
                  </a:lnTo>
                  <a:lnTo>
                    <a:pt x="1280160" y="1654628"/>
                  </a:lnTo>
                  <a:lnTo>
                    <a:pt x="862149" y="1619794"/>
                  </a:lnTo>
                  <a:lnTo>
                    <a:pt x="618309" y="1654628"/>
                  </a:lnTo>
                  <a:lnTo>
                    <a:pt x="418012" y="1811383"/>
                  </a:lnTo>
                  <a:lnTo>
                    <a:pt x="226423" y="1811383"/>
                  </a:lnTo>
                  <a:lnTo>
                    <a:pt x="322217" y="1088571"/>
                  </a:lnTo>
                  <a:lnTo>
                    <a:pt x="0" y="539931"/>
                  </a:lnTo>
                  <a:lnTo>
                    <a:pt x="200297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5" name="Freeform 934"/>
            <p:cNvSpPr/>
            <p:nvPr/>
          </p:nvSpPr>
          <p:spPr>
            <a:xfrm>
              <a:off x="1985554" y="4058194"/>
              <a:ext cx="2551612" cy="2046515"/>
            </a:xfrm>
            <a:custGeom>
              <a:avLst/>
              <a:gdLst>
                <a:gd name="connsiteX0" fmla="*/ 2551612 w 2551612"/>
                <a:gd name="connsiteY0" fmla="*/ 1793966 h 2046515"/>
                <a:gd name="connsiteX1" fmla="*/ 2464526 w 2551612"/>
                <a:gd name="connsiteY1" fmla="*/ 2046515 h 2046515"/>
                <a:gd name="connsiteX2" fmla="*/ 1968137 w 2551612"/>
                <a:gd name="connsiteY2" fmla="*/ 1959429 h 2046515"/>
                <a:gd name="connsiteX3" fmla="*/ 1567543 w 2551612"/>
                <a:gd name="connsiteY3" fmla="*/ 2046515 h 2046515"/>
                <a:gd name="connsiteX4" fmla="*/ 1341120 w 2551612"/>
                <a:gd name="connsiteY4" fmla="*/ 1968137 h 2046515"/>
                <a:gd name="connsiteX5" fmla="*/ 1105989 w 2551612"/>
                <a:gd name="connsiteY5" fmla="*/ 1410789 h 2046515"/>
                <a:gd name="connsiteX6" fmla="*/ 870857 w 2551612"/>
                <a:gd name="connsiteY6" fmla="*/ 1158240 h 2046515"/>
                <a:gd name="connsiteX7" fmla="*/ 600892 w 2551612"/>
                <a:gd name="connsiteY7" fmla="*/ 1027612 h 2046515"/>
                <a:gd name="connsiteX8" fmla="*/ 391886 w 2551612"/>
                <a:gd name="connsiteY8" fmla="*/ 513806 h 2046515"/>
                <a:gd name="connsiteX9" fmla="*/ 0 w 2551612"/>
                <a:gd name="connsiteY9" fmla="*/ 0 h 204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51612" h="2046515">
                  <a:moveTo>
                    <a:pt x="2551612" y="1793966"/>
                  </a:moveTo>
                  <a:lnTo>
                    <a:pt x="2464526" y="2046515"/>
                  </a:lnTo>
                  <a:lnTo>
                    <a:pt x="1968137" y="1959429"/>
                  </a:lnTo>
                  <a:lnTo>
                    <a:pt x="1567543" y="2046515"/>
                  </a:lnTo>
                  <a:lnTo>
                    <a:pt x="1341120" y="1968137"/>
                  </a:lnTo>
                  <a:lnTo>
                    <a:pt x="1105989" y="1410789"/>
                  </a:lnTo>
                  <a:lnTo>
                    <a:pt x="870857" y="1158240"/>
                  </a:lnTo>
                  <a:lnTo>
                    <a:pt x="600892" y="1027612"/>
                  </a:lnTo>
                  <a:lnTo>
                    <a:pt x="391886" y="513806"/>
                  </a:lnTo>
                  <a:lnTo>
                    <a:pt x="0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6" name="Freeform 935"/>
            <p:cNvSpPr/>
            <p:nvPr/>
          </p:nvSpPr>
          <p:spPr>
            <a:xfrm>
              <a:off x="357051" y="6026331"/>
              <a:ext cx="2960915" cy="836023"/>
            </a:xfrm>
            <a:custGeom>
              <a:avLst/>
              <a:gdLst>
                <a:gd name="connsiteX0" fmla="*/ 2960915 w 2960915"/>
                <a:gd name="connsiteY0" fmla="*/ 0 h 836023"/>
                <a:gd name="connsiteX1" fmla="*/ 2865120 w 2960915"/>
                <a:gd name="connsiteY1" fmla="*/ 235132 h 836023"/>
                <a:gd name="connsiteX2" fmla="*/ 2595155 w 2960915"/>
                <a:gd name="connsiteY2" fmla="*/ 452846 h 836023"/>
                <a:gd name="connsiteX3" fmla="*/ 2473235 w 2960915"/>
                <a:gd name="connsiteY3" fmla="*/ 670560 h 836023"/>
                <a:gd name="connsiteX4" fmla="*/ 2063932 w 2960915"/>
                <a:gd name="connsiteY4" fmla="*/ 722812 h 836023"/>
                <a:gd name="connsiteX5" fmla="*/ 1820092 w 2960915"/>
                <a:gd name="connsiteY5" fmla="*/ 836023 h 836023"/>
                <a:gd name="connsiteX6" fmla="*/ 1297578 w 2960915"/>
                <a:gd name="connsiteY6" fmla="*/ 775063 h 836023"/>
                <a:gd name="connsiteX7" fmla="*/ 505098 w 2960915"/>
                <a:gd name="connsiteY7" fmla="*/ 644435 h 836023"/>
                <a:gd name="connsiteX8" fmla="*/ 0 w 2960915"/>
                <a:gd name="connsiteY8" fmla="*/ 722812 h 836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0915" h="836023">
                  <a:moveTo>
                    <a:pt x="2960915" y="0"/>
                  </a:moveTo>
                  <a:lnTo>
                    <a:pt x="2865120" y="235132"/>
                  </a:lnTo>
                  <a:lnTo>
                    <a:pt x="2595155" y="452846"/>
                  </a:lnTo>
                  <a:lnTo>
                    <a:pt x="2473235" y="670560"/>
                  </a:lnTo>
                  <a:lnTo>
                    <a:pt x="2063932" y="722812"/>
                  </a:lnTo>
                  <a:lnTo>
                    <a:pt x="1820092" y="836023"/>
                  </a:lnTo>
                  <a:lnTo>
                    <a:pt x="1297578" y="775063"/>
                  </a:lnTo>
                  <a:lnTo>
                    <a:pt x="505098" y="644435"/>
                  </a:lnTo>
                  <a:lnTo>
                    <a:pt x="0" y="722812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7" name="Freeform 936"/>
            <p:cNvSpPr/>
            <p:nvPr/>
          </p:nvSpPr>
          <p:spPr>
            <a:xfrm>
              <a:off x="1724297" y="6801394"/>
              <a:ext cx="2664823" cy="2438400"/>
            </a:xfrm>
            <a:custGeom>
              <a:avLst/>
              <a:gdLst>
                <a:gd name="connsiteX0" fmla="*/ 0 w 2664823"/>
                <a:gd name="connsiteY0" fmla="*/ 0 h 2438400"/>
                <a:gd name="connsiteX1" fmla="*/ 261257 w 2664823"/>
                <a:gd name="connsiteY1" fmla="*/ 330926 h 2438400"/>
                <a:gd name="connsiteX2" fmla="*/ 383177 w 2664823"/>
                <a:gd name="connsiteY2" fmla="*/ 635726 h 2438400"/>
                <a:gd name="connsiteX3" fmla="*/ 1001486 w 2664823"/>
                <a:gd name="connsiteY3" fmla="*/ 862149 h 2438400"/>
                <a:gd name="connsiteX4" fmla="*/ 1123406 w 2664823"/>
                <a:gd name="connsiteY4" fmla="*/ 992777 h 2438400"/>
                <a:gd name="connsiteX5" fmla="*/ 1149532 w 2664823"/>
                <a:gd name="connsiteY5" fmla="*/ 1584960 h 2438400"/>
                <a:gd name="connsiteX6" fmla="*/ 1436914 w 2664823"/>
                <a:gd name="connsiteY6" fmla="*/ 1837509 h 2438400"/>
                <a:gd name="connsiteX7" fmla="*/ 1454332 w 2664823"/>
                <a:gd name="connsiteY7" fmla="*/ 1985555 h 2438400"/>
                <a:gd name="connsiteX8" fmla="*/ 1881052 w 2664823"/>
                <a:gd name="connsiteY8" fmla="*/ 2142309 h 2438400"/>
                <a:gd name="connsiteX9" fmla="*/ 2238103 w 2664823"/>
                <a:gd name="connsiteY9" fmla="*/ 2438400 h 2438400"/>
                <a:gd name="connsiteX10" fmla="*/ 2664823 w 2664823"/>
                <a:gd name="connsiteY10" fmla="*/ 2394857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23" h="2438400">
                  <a:moveTo>
                    <a:pt x="0" y="0"/>
                  </a:moveTo>
                  <a:lnTo>
                    <a:pt x="261257" y="330926"/>
                  </a:lnTo>
                  <a:lnTo>
                    <a:pt x="383177" y="635726"/>
                  </a:lnTo>
                  <a:lnTo>
                    <a:pt x="1001486" y="862149"/>
                  </a:lnTo>
                  <a:lnTo>
                    <a:pt x="1123406" y="992777"/>
                  </a:lnTo>
                  <a:lnTo>
                    <a:pt x="1149532" y="1584960"/>
                  </a:lnTo>
                  <a:lnTo>
                    <a:pt x="1436914" y="1837509"/>
                  </a:lnTo>
                  <a:lnTo>
                    <a:pt x="1454332" y="1985555"/>
                  </a:lnTo>
                  <a:lnTo>
                    <a:pt x="1881052" y="2142309"/>
                  </a:lnTo>
                  <a:lnTo>
                    <a:pt x="2238103" y="2438400"/>
                  </a:lnTo>
                  <a:lnTo>
                    <a:pt x="2664823" y="2394857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8" name="Freeform 937"/>
            <p:cNvSpPr/>
            <p:nvPr/>
          </p:nvSpPr>
          <p:spPr>
            <a:xfrm>
              <a:off x="4336869" y="5886994"/>
              <a:ext cx="4911633" cy="6853646"/>
            </a:xfrm>
            <a:custGeom>
              <a:avLst/>
              <a:gdLst>
                <a:gd name="connsiteX0" fmla="*/ 182880 w 4249782"/>
                <a:gd name="connsiteY0" fmla="*/ 0 h 6392092"/>
                <a:gd name="connsiteX1" fmla="*/ 653142 w 4249782"/>
                <a:gd name="connsiteY1" fmla="*/ 348343 h 6392092"/>
                <a:gd name="connsiteX2" fmla="*/ 809897 w 4249782"/>
                <a:gd name="connsiteY2" fmla="*/ 644435 h 6392092"/>
                <a:gd name="connsiteX3" fmla="*/ 740228 w 4249782"/>
                <a:gd name="connsiteY3" fmla="*/ 975360 h 6392092"/>
                <a:gd name="connsiteX4" fmla="*/ 827314 w 4249782"/>
                <a:gd name="connsiteY4" fmla="*/ 1245326 h 6392092"/>
                <a:gd name="connsiteX5" fmla="*/ 609600 w 4249782"/>
                <a:gd name="connsiteY5" fmla="*/ 1689463 h 6392092"/>
                <a:gd name="connsiteX6" fmla="*/ 539931 w 4249782"/>
                <a:gd name="connsiteY6" fmla="*/ 2098766 h 6392092"/>
                <a:gd name="connsiteX7" fmla="*/ 182880 w 4249782"/>
                <a:gd name="connsiteY7" fmla="*/ 2560320 h 6392092"/>
                <a:gd name="connsiteX8" fmla="*/ 0 w 4249782"/>
                <a:gd name="connsiteY8" fmla="*/ 2926080 h 6392092"/>
                <a:gd name="connsiteX9" fmla="*/ 52251 w 4249782"/>
                <a:gd name="connsiteY9" fmla="*/ 3309257 h 6392092"/>
                <a:gd name="connsiteX10" fmla="*/ 278674 w 4249782"/>
                <a:gd name="connsiteY10" fmla="*/ 3788229 h 6392092"/>
                <a:gd name="connsiteX11" fmla="*/ 687977 w 4249782"/>
                <a:gd name="connsiteY11" fmla="*/ 4162697 h 6392092"/>
                <a:gd name="connsiteX12" fmla="*/ 984068 w 4249782"/>
                <a:gd name="connsiteY12" fmla="*/ 4293326 h 6392092"/>
                <a:gd name="connsiteX13" fmla="*/ 1193074 w 4249782"/>
                <a:gd name="connsiteY13" fmla="*/ 4336869 h 6392092"/>
                <a:gd name="connsiteX14" fmla="*/ 1288868 w 4249782"/>
                <a:gd name="connsiteY14" fmla="*/ 4720046 h 6392092"/>
                <a:gd name="connsiteX15" fmla="*/ 1733005 w 4249782"/>
                <a:gd name="connsiteY15" fmla="*/ 4920343 h 6392092"/>
                <a:gd name="connsiteX16" fmla="*/ 2107474 w 4249782"/>
                <a:gd name="connsiteY16" fmla="*/ 5103223 h 6392092"/>
                <a:gd name="connsiteX17" fmla="*/ 2403565 w 4249782"/>
                <a:gd name="connsiteY17" fmla="*/ 5477692 h 6392092"/>
                <a:gd name="connsiteX18" fmla="*/ 2638697 w 4249782"/>
                <a:gd name="connsiteY18" fmla="*/ 5608320 h 6392092"/>
                <a:gd name="connsiteX19" fmla="*/ 3004457 w 4249782"/>
                <a:gd name="connsiteY19" fmla="*/ 5651863 h 6392092"/>
                <a:gd name="connsiteX20" fmla="*/ 3291840 w 4249782"/>
                <a:gd name="connsiteY20" fmla="*/ 5913120 h 6392092"/>
                <a:gd name="connsiteX21" fmla="*/ 3944982 w 4249782"/>
                <a:gd name="connsiteY21" fmla="*/ 5974080 h 6392092"/>
                <a:gd name="connsiteX22" fmla="*/ 4249782 w 4249782"/>
                <a:gd name="connsiteY22" fmla="*/ 6392092 h 6392092"/>
                <a:gd name="connsiteX0" fmla="*/ 182880 w 4911633"/>
                <a:gd name="connsiteY0" fmla="*/ 0 h 6853646"/>
                <a:gd name="connsiteX1" fmla="*/ 653142 w 4911633"/>
                <a:gd name="connsiteY1" fmla="*/ 348343 h 6853646"/>
                <a:gd name="connsiteX2" fmla="*/ 809897 w 4911633"/>
                <a:gd name="connsiteY2" fmla="*/ 644435 h 6853646"/>
                <a:gd name="connsiteX3" fmla="*/ 740228 w 4911633"/>
                <a:gd name="connsiteY3" fmla="*/ 975360 h 6853646"/>
                <a:gd name="connsiteX4" fmla="*/ 827314 w 4911633"/>
                <a:gd name="connsiteY4" fmla="*/ 1245326 h 6853646"/>
                <a:gd name="connsiteX5" fmla="*/ 609600 w 4911633"/>
                <a:gd name="connsiteY5" fmla="*/ 1689463 h 6853646"/>
                <a:gd name="connsiteX6" fmla="*/ 539931 w 4911633"/>
                <a:gd name="connsiteY6" fmla="*/ 2098766 h 6853646"/>
                <a:gd name="connsiteX7" fmla="*/ 182880 w 4911633"/>
                <a:gd name="connsiteY7" fmla="*/ 2560320 h 6853646"/>
                <a:gd name="connsiteX8" fmla="*/ 0 w 4911633"/>
                <a:gd name="connsiteY8" fmla="*/ 2926080 h 6853646"/>
                <a:gd name="connsiteX9" fmla="*/ 52251 w 4911633"/>
                <a:gd name="connsiteY9" fmla="*/ 3309257 h 6853646"/>
                <a:gd name="connsiteX10" fmla="*/ 278674 w 4911633"/>
                <a:gd name="connsiteY10" fmla="*/ 3788229 h 6853646"/>
                <a:gd name="connsiteX11" fmla="*/ 687977 w 4911633"/>
                <a:gd name="connsiteY11" fmla="*/ 4162697 h 6853646"/>
                <a:gd name="connsiteX12" fmla="*/ 984068 w 4911633"/>
                <a:gd name="connsiteY12" fmla="*/ 4293326 h 6853646"/>
                <a:gd name="connsiteX13" fmla="*/ 1193074 w 4911633"/>
                <a:gd name="connsiteY13" fmla="*/ 4336869 h 6853646"/>
                <a:gd name="connsiteX14" fmla="*/ 1288868 w 4911633"/>
                <a:gd name="connsiteY14" fmla="*/ 4720046 h 6853646"/>
                <a:gd name="connsiteX15" fmla="*/ 1733005 w 4911633"/>
                <a:gd name="connsiteY15" fmla="*/ 4920343 h 6853646"/>
                <a:gd name="connsiteX16" fmla="*/ 2107474 w 4911633"/>
                <a:gd name="connsiteY16" fmla="*/ 5103223 h 6853646"/>
                <a:gd name="connsiteX17" fmla="*/ 2403565 w 4911633"/>
                <a:gd name="connsiteY17" fmla="*/ 5477692 h 6853646"/>
                <a:gd name="connsiteX18" fmla="*/ 2638697 w 4911633"/>
                <a:gd name="connsiteY18" fmla="*/ 5608320 h 6853646"/>
                <a:gd name="connsiteX19" fmla="*/ 3004457 w 4911633"/>
                <a:gd name="connsiteY19" fmla="*/ 5651863 h 6853646"/>
                <a:gd name="connsiteX20" fmla="*/ 3291840 w 4911633"/>
                <a:gd name="connsiteY20" fmla="*/ 5913120 h 6853646"/>
                <a:gd name="connsiteX21" fmla="*/ 3944982 w 4911633"/>
                <a:gd name="connsiteY21" fmla="*/ 5974080 h 6853646"/>
                <a:gd name="connsiteX22" fmla="*/ 4911633 w 4911633"/>
                <a:gd name="connsiteY22" fmla="*/ 6853646 h 6853646"/>
                <a:gd name="connsiteX0" fmla="*/ 182880 w 4911633"/>
                <a:gd name="connsiteY0" fmla="*/ 0 h 6853646"/>
                <a:gd name="connsiteX1" fmla="*/ 653142 w 4911633"/>
                <a:gd name="connsiteY1" fmla="*/ 348343 h 6853646"/>
                <a:gd name="connsiteX2" fmla="*/ 809897 w 4911633"/>
                <a:gd name="connsiteY2" fmla="*/ 644435 h 6853646"/>
                <a:gd name="connsiteX3" fmla="*/ 740228 w 4911633"/>
                <a:gd name="connsiteY3" fmla="*/ 975360 h 6853646"/>
                <a:gd name="connsiteX4" fmla="*/ 827314 w 4911633"/>
                <a:gd name="connsiteY4" fmla="*/ 1245326 h 6853646"/>
                <a:gd name="connsiteX5" fmla="*/ 609600 w 4911633"/>
                <a:gd name="connsiteY5" fmla="*/ 1689463 h 6853646"/>
                <a:gd name="connsiteX6" fmla="*/ 539931 w 4911633"/>
                <a:gd name="connsiteY6" fmla="*/ 2098766 h 6853646"/>
                <a:gd name="connsiteX7" fmla="*/ 182880 w 4911633"/>
                <a:gd name="connsiteY7" fmla="*/ 2560320 h 6853646"/>
                <a:gd name="connsiteX8" fmla="*/ 0 w 4911633"/>
                <a:gd name="connsiteY8" fmla="*/ 2926080 h 6853646"/>
                <a:gd name="connsiteX9" fmla="*/ 52251 w 4911633"/>
                <a:gd name="connsiteY9" fmla="*/ 3309257 h 6853646"/>
                <a:gd name="connsiteX10" fmla="*/ 278674 w 4911633"/>
                <a:gd name="connsiteY10" fmla="*/ 3788229 h 6853646"/>
                <a:gd name="connsiteX11" fmla="*/ 687977 w 4911633"/>
                <a:gd name="connsiteY11" fmla="*/ 4162697 h 6853646"/>
                <a:gd name="connsiteX12" fmla="*/ 984068 w 4911633"/>
                <a:gd name="connsiteY12" fmla="*/ 4293326 h 6853646"/>
                <a:gd name="connsiteX13" fmla="*/ 1193074 w 4911633"/>
                <a:gd name="connsiteY13" fmla="*/ 4336869 h 6853646"/>
                <a:gd name="connsiteX14" fmla="*/ 1288868 w 4911633"/>
                <a:gd name="connsiteY14" fmla="*/ 4720046 h 6853646"/>
                <a:gd name="connsiteX15" fmla="*/ 1733005 w 4911633"/>
                <a:gd name="connsiteY15" fmla="*/ 4920343 h 6853646"/>
                <a:gd name="connsiteX16" fmla="*/ 2107474 w 4911633"/>
                <a:gd name="connsiteY16" fmla="*/ 5103223 h 6853646"/>
                <a:gd name="connsiteX17" fmla="*/ 2403565 w 4911633"/>
                <a:gd name="connsiteY17" fmla="*/ 5477692 h 6853646"/>
                <a:gd name="connsiteX18" fmla="*/ 2638697 w 4911633"/>
                <a:gd name="connsiteY18" fmla="*/ 5608320 h 6853646"/>
                <a:gd name="connsiteX19" fmla="*/ 3004457 w 4911633"/>
                <a:gd name="connsiteY19" fmla="*/ 5651863 h 6853646"/>
                <a:gd name="connsiteX20" fmla="*/ 3291840 w 4911633"/>
                <a:gd name="connsiteY20" fmla="*/ 5913120 h 6853646"/>
                <a:gd name="connsiteX21" fmla="*/ 3944982 w 4911633"/>
                <a:gd name="connsiteY21" fmla="*/ 5974080 h 6853646"/>
                <a:gd name="connsiteX22" fmla="*/ 4249782 w 4911633"/>
                <a:gd name="connsiteY22" fmla="*/ 6392092 h 6853646"/>
                <a:gd name="connsiteX23" fmla="*/ 4911633 w 4911633"/>
                <a:gd name="connsiteY23" fmla="*/ 6853646 h 6853646"/>
                <a:gd name="connsiteX0" fmla="*/ 182880 w 4911633"/>
                <a:gd name="connsiteY0" fmla="*/ 0 h 6853646"/>
                <a:gd name="connsiteX1" fmla="*/ 653142 w 4911633"/>
                <a:gd name="connsiteY1" fmla="*/ 348343 h 6853646"/>
                <a:gd name="connsiteX2" fmla="*/ 809897 w 4911633"/>
                <a:gd name="connsiteY2" fmla="*/ 644435 h 6853646"/>
                <a:gd name="connsiteX3" fmla="*/ 740228 w 4911633"/>
                <a:gd name="connsiteY3" fmla="*/ 975360 h 6853646"/>
                <a:gd name="connsiteX4" fmla="*/ 827314 w 4911633"/>
                <a:gd name="connsiteY4" fmla="*/ 1245326 h 6853646"/>
                <a:gd name="connsiteX5" fmla="*/ 609600 w 4911633"/>
                <a:gd name="connsiteY5" fmla="*/ 1689463 h 6853646"/>
                <a:gd name="connsiteX6" fmla="*/ 539931 w 4911633"/>
                <a:gd name="connsiteY6" fmla="*/ 2098766 h 6853646"/>
                <a:gd name="connsiteX7" fmla="*/ 182880 w 4911633"/>
                <a:gd name="connsiteY7" fmla="*/ 2560320 h 6853646"/>
                <a:gd name="connsiteX8" fmla="*/ 0 w 4911633"/>
                <a:gd name="connsiteY8" fmla="*/ 2926080 h 6853646"/>
                <a:gd name="connsiteX9" fmla="*/ 52251 w 4911633"/>
                <a:gd name="connsiteY9" fmla="*/ 3309257 h 6853646"/>
                <a:gd name="connsiteX10" fmla="*/ 278674 w 4911633"/>
                <a:gd name="connsiteY10" fmla="*/ 3788229 h 6853646"/>
                <a:gd name="connsiteX11" fmla="*/ 687977 w 4911633"/>
                <a:gd name="connsiteY11" fmla="*/ 4162697 h 6853646"/>
                <a:gd name="connsiteX12" fmla="*/ 984068 w 4911633"/>
                <a:gd name="connsiteY12" fmla="*/ 4293326 h 6853646"/>
                <a:gd name="connsiteX13" fmla="*/ 1193074 w 4911633"/>
                <a:gd name="connsiteY13" fmla="*/ 4336869 h 6853646"/>
                <a:gd name="connsiteX14" fmla="*/ 1288868 w 4911633"/>
                <a:gd name="connsiteY14" fmla="*/ 4720046 h 6853646"/>
                <a:gd name="connsiteX15" fmla="*/ 1733005 w 4911633"/>
                <a:gd name="connsiteY15" fmla="*/ 4920343 h 6853646"/>
                <a:gd name="connsiteX16" fmla="*/ 2107474 w 4911633"/>
                <a:gd name="connsiteY16" fmla="*/ 5103223 h 6853646"/>
                <a:gd name="connsiteX17" fmla="*/ 2403565 w 4911633"/>
                <a:gd name="connsiteY17" fmla="*/ 5477692 h 6853646"/>
                <a:gd name="connsiteX18" fmla="*/ 2638697 w 4911633"/>
                <a:gd name="connsiteY18" fmla="*/ 5608320 h 6853646"/>
                <a:gd name="connsiteX19" fmla="*/ 3004457 w 4911633"/>
                <a:gd name="connsiteY19" fmla="*/ 5651863 h 6853646"/>
                <a:gd name="connsiteX20" fmla="*/ 3291840 w 4911633"/>
                <a:gd name="connsiteY20" fmla="*/ 5913120 h 6853646"/>
                <a:gd name="connsiteX21" fmla="*/ 3944982 w 4911633"/>
                <a:gd name="connsiteY21" fmla="*/ 5974080 h 6853646"/>
                <a:gd name="connsiteX22" fmla="*/ 4249782 w 4911633"/>
                <a:gd name="connsiteY22" fmla="*/ 6392092 h 6853646"/>
                <a:gd name="connsiteX23" fmla="*/ 4763588 w 4911633"/>
                <a:gd name="connsiteY23" fmla="*/ 6496595 h 6853646"/>
                <a:gd name="connsiteX24" fmla="*/ 4911633 w 4911633"/>
                <a:gd name="connsiteY24" fmla="*/ 6853646 h 685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11633" h="6853646">
                  <a:moveTo>
                    <a:pt x="182880" y="0"/>
                  </a:moveTo>
                  <a:lnTo>
                    <a:pt x="653142" y="348343"/>
                  </a:lnTo>
                  <a:lnTo>
                    <a:pt x="809897" y="644435"/>
                  </a:lnTo>
                  <a:lnTo>
                    <a:pt x="740228" y="975360"/>
                  </a:lnTo>
                  <a:lnTo>
                    <a:pt x="827314" y="1245326"/>
                  </a:lnTo>
                  <a:lnTo>
                    <a:pt x="609600" y="1689463"/>
                  </a:lnTo>
                  <a:lnTo>
                    <a:pt x="539931" y="2098766"/>
                  </a:lnTo>
                  <a:lnTo>
                    <a:pt x="182880" y="2560320"/>
                  </a:lnTo>
                  <a:lnTo>
                    <a:pt x="0" y="2926080"/>
                  </a:lnTo>
                  <a:lnTo>
                    <a:pt x="52251" y="3309257"/>
                  </a:lnTo>
                  <a:lnTo>
                    <a:pt x="278674" y="3788229"/>
                  </a:lnTo>
                  <a:lnTo>
                    <a:pt x="687977" y="4162697"/>
                  </a:lnTo>
                  <a:lnTo>
                    <a:pt x="984068" y="4293326"/>
                  </a:lnTo>
                  <a:lnTo>
                    <a:pt x="1193074" y="4336869"/>
                  </a:lnTo>
                  <a:lnTo>
                    <a:pt x="1288868" y="4720046"/>
                  </a:lnTo>
                  <a:lnTo>
                    <a:pt x="1733005" y="4920343"/>
                  </a:lnTo>
                  <a:lnTo>
                    <a:pt x="2107474" y="5103223"/>
                  </a:lnTo>
                  <a:lnTo>
                    <a:pt x="2403565" y="5477692"/>
                  </a:lnTo>
                  <a:lnTo>
                    <a:pt x="2638697" y="5608320"/>
                  </a:lnTo>
                  <a:lnTo>
                    <a:pt x="3004457" y="5651863"/>
                  </a:lnTo>
                  <a:lnTo>
                    <a:pt x="3291840" y="5913120"/>
                  </a:lnTo>
                  <a:lnTo>
                    <a:pt x="3944982" y="5974080"/>
                  </a:lnTo>
                  <a:cubicBezTo>
                    <a:pt x="4061096" y="6081486"/>
                    <a:pt x="4133668" y="6284686"/>
                    <a:pt x="4249782" y="6392092"/>
                  </a:cubicBezTo>
                  <a:cubicBezTo>
                    <a:pt x="4374605" y="6482080"/>
                    <a:pt x="4638765" y="6406607"/>
                    <a:pt x="4763588" y="6496595"/>
                  </a:cubicBezTo>
                  <a:lnTo>
                    <a:pt x="4911633" y="6853646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9" name="Freeform 938"/>
            <p:cNvSpPr/>
            <p:nvPr/>
          </p:nvSpPr>
          <p:spPr>
            <a:xfrm>
              <a:off x="339634" y="9239069"/>
              <a:ext cx="3633107" cy="2090782"/>
            </a:xfrm>
            <a:custGeom>
              <a:avLst/>
              <a:gdLst>
                <a:gd name="connsiteX0" fmla="*/ 3614057 w 3614057"/>
                <a:gd name="connsiteY0" fmla="*/ 0 h 2116182"/>
                <a:gd name="connsiteX1" fmla="*/ 2960915 w 3614057"/>
                <a:gd name="connsiteY1" fmla="*/ 60960 h 2116182"/>
                <a:gd name="connsiteX2" fmla="*/ 2490652 w 3614057"/>
                <a:gd name="connsiteY2" fmla="*/ 400594 h 2116182"/>
                <a:gd name="connsiteX3" fmla="*/ 2063932 w 3614057"/>
                <a:gd name="connsiteY3" fmla="*/ 618308 h 2116182"/>
                <a:gd name="connsiteX4" fmla="*/ 2011680 w 3614057"/>
                <a:gd name="connsiteY4" fmla="*/ 923108 h 2116182"/>
                <a:gd name="connsiteX5" fmla="*/ 1811383 w 3614057"/>
                <a:gd name="connsiteY5" fmla="*/ 1140822 h 2116182"/>
                <a:gd name="connsiteX6" fmla="*/ 1419497 w 3614057"/>
                <a:gd name="connsiteY6" fmla="*/ 1314994 h 2116182"/>
                <a:gd name="connsiteX7" fmla="*/ 1053737 w 3614057"/>
                <a:gd name="connsiteY7" fmla="*/ 1288868 h 2116182"/>
                <a:gd name="connsiteX8" fmla="*/ 844732 w 3614057"/>
                <a:gd name="connsiteY8" fmla="*/ 1402080 h 2116182"/>
                <a:gd name="connsiteX9" fmla="*/ 670560 w 3614057"/>
                <a:gd name="connsiteY9" fmla="*/ 1402080 h 2116182"/>
                <a:gd name="connsiteX10" fmla="*/ 531223 w 3614057"/>
                <a:gd name="connsiteY10" fmla="*/ 1715588 h 2116182"/>
                <a:gd name="connsiteX11" fmla="*/ 200297 w 3614057"/>
                <a:gd name="connsiteY11" fmla="*/ 2046514 h 2116182"/>
                <a:gd name="connsiteX12" fmla="*/ 113212 w 3614057"/>
                <a:gd name="connsiteY12" fmla="*/ 2116182 h 2116182"/>
                <a:gd name="connsiteX13" fmla="*/ 0 w 3614057"/>
                <a:gd name="connsiteY13" fmla="*/ 2116182 h 2116182"/>
                <a:gd name="connsiteX0" fmla="*/ 3633107 w 3633107"/>
                <a:gd name="connsiteY0" fmla="*/ 0 h 2090782"/>
                <a:gd name="connsiteX1" fmla="*/ 2960915 w 3633107"/>
                <a:gd name="connsiteY1" fmla="*/ 35560 h 2090782"/>
                <a:gd name="connsiteX2" fmla="*/ 2490652 w 3633107"/>
                <a:gd name="connsiteY2" fmla="*/ 375194 h 2090782"/>
                <a:gd name="connsiteX3" fmla="*/ 2063932 w 3633107"/>
                <a:gd name="connsiteY3" fmla="*/ 592908 h 2090782"/>
                <a:gd name="connsiteX4" fmla="*/ 2011680 w 3633107"/>
                <a:gd name="connsiteY4" fmla="*/ 897708 h 2090782"/>
                <a:gd name="connsiteX5" fmla="*/ 1811383 w 3633107"/>
                <a:gd name="connsiteY5" fmla="*/ 1115422 h 2090782"/>
                <a:gd name="connsiteX6" fmla="*/ 1419497 w 3633107"/>
                <a:gd name="connsiteY6" fmla="*/ 1289594 h 2090782"/>
                <a:gd name="connsiteX7" fmla="*/ 1053737 w 3633107"/>
                <a:gd name="connsiteY7" fmla="*/ 1263468 h 2090782"/>
                <a:gd name="connsiteX8" fmla="*/ 844732 w 3633107"/>
                <a:gd name="connsiteY8" fmla="*/ 1376680 h 2090782"/>
                <a:gd name="connsiteX9" fmla="*/ 670560 w 3633107"/>
                <a:gd name="connsiteY9" fmla="*/ 1376680 h 2090782"/>
                <a:gd name="connsiteX10" fmla="*/ 531223 w 3633107"/>
                <a:gd name="connsiteY10" fmla="*/ 1690188 h 2090782"/>
                <a:gd name="connsiteX11" fmla="*/ 200297 w 3633107"/>
                <a:gd name="connsiteY11" fmla="*/ 2021114 h 2090782"/>
                <a:gd name="connsiteX12" fmla="*/ 113212 w 3633107"/>
                <a:gd name="connsiteY12" fmla="*/ 2090782 h 2090782"/>
                <a:gd name="connsiteX13" fmla="*/ 0 w 3633107"/>
                <a:gd name="connsiteY13" fmla="*/ 2090782 h 209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33107" h="2090782">
                  <a:moveTo>
                    <a:pt x="3633107" y="0"/>
                  </a:moveTo>
                  <a:lnTo>
                    <a:pt x="2960915" y="35560"/>
                  </a:lnTo>
                  <a:lnTo>
                    <a:pt x="2490652" y="375194"/>
                  </a:lnTo>
                  <a:lnTo>
                    <a:pt x="2063932" y="592908"/>
                  </a:lnTo>
                  <a:lnTo>
                    <a:pt x="2011680" y="897708"/>
                  </a:lnTo>
                  <a:lnTo>
                    <a:pt x="1811383" y="1115422"/>
                  </a:lnTo>
                  <a:lnTo>
                    <a:pt x="1419497" y="1289594"/>
                  </a:lnTo>
                  <a:lnTo>
                    <a:pt x="1053737" y="1263468"/>
                  </a:lnTo>
                  <a:lnTo>
                    <a:pt x="844732" y="1376680"/>
                  </a:lnTo>
                  <a:lnTo>
                    <a:pt x="670560" y="1376680"/>
                  </a:lnTo>
                  <a:lnTo>
                    <a:pt x="531223" y="1690188"/>
                  </a:lnTo>
                  <a:lnTo>
                    <a:pt x="200297" y="2021114"/>
                  </a:lnTo>
                  <a:lnTo>
                    <a:pt x="113212" y="2090782"/>
                  </a:lnTo>
                  <a:lnTo>
                    <a:pt x="0" y="2090782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0" name="Freeform 939"/>
            <p:cNvSpPr/>
            <p:nvPr/>
          </p:nvSpPr>
          <p:spPr>
            <a:xfrm>
              <a:off x="322217" y="8604069"/>
              <a:ext cx="4267200" cy="2477951"/>
            </a:xfrm>
            <a:custGeom>
              <a:avLst/>
              <a:gdLst>
                <a:gd name="connsiteX0" fmla="*/ 0 w 4267200"/>
                <a:gd name="connsiteY0" fmla="*/ 0 h 2490651"/>
                <a:gd name="connsiteX1" fmla="*/ 252549 w 4267200"/>
                <a:gd name="connsiteY1" fmla="*/ 191588 h 2490651"/>
                <a:gd name="connsiteX2" fmla="*/ 775063 w 4267200"/>
                <a:gd name="connsiteY2" fmla="*/ 383177 h 2490651"/>
                <a:gd name="connsiteX3" fmla="*/ 1236617 w 4267200"/>
                <a:gd name="connsiteY3" fmla="*/ 844731 h 2490651"/>
                <a:gd name="connsiteX4" fmla="*/ 2264229 w 4267200"/>
                <a:gd name="connsiteY4" fmla="*/ 1271451 h 2490651"/>
                <a:gd name="connsiteX5" fmla="*/ 2612572 w 4267200"/>
                <a:gd name="connsiteY5" fmla="*/ 1332411 h 2490651"/>
                <a:gd name="connsiteX6" fmla="*/ 2917372 w 4267200"/>
                <a:gd name="connsiteY6" fmla="*/ 1602377 h 2490651"/>
                <a:gd name="connsiteX7" fmla="*/ 3370217 w 4267200"/>
                <a:gd name="connsiteY7" fmla="*/ 1698171 h 2490651"/>
                <a:gd name="connsiteX8" fmla="*/ 3596640 w 4267200"/>
                <a:gd name="connsiteY8" fmla="*/ 1898468 h 2490651"/>
                <a:gd name="connsiteX9" fmla="*/ 3796937 w 4267200"/>
                <a:gd name="connsiteY9" fmla="*/ 2307771 h 2490651"/>
                <a:gd name="connsiteX10" fmla="*/ 4206240 w 4267200"/>
                <a:gd name="connsiteY10" fmla="*/ 2490651 h 2490651"/>
                <a:gd name="connsiteX11" fmla="*/ 4267200 w 4267200"/>
                <a:gd name="connsiteY11" fmla="*/ 1985554 h 2490651"/>
                <a:gd name="connsiteX12" fmla="*/ 4084320 w 4267200"/>
                <a:gd name="connsiteY12" fmla="*/ 1419497 h 2490651"/>
                <a:gd name="connsiteX13" fmla="*/ 4032069 w 4267200"/>
                <a:gd name="connsiteY13" fmla="*/ 1132114 h 2490651"/>
                <a:gd name="connsiteX14" fmla="*/ 3875314 w 4267200"/>
                <a:gd name="connsiteY14" fmla="*/ 992777 h 2490651"/>
                <a:gd name="connsiteX15" fmla="*/ 4084320 w 4267200"/>
                <a:gd name="connsiteY15" fmla="*/ 618308 h 2490651"/>
                <a:gd name="connsiteX0" fmla="*/ 0 w 4267200"/>
                <a:gd name="connsiteY0" fmla="*/ 0 h 2477951"/>
                <a:gd name="connsiteX1" fmla="*/ 252549 w 4267200"/>
                <a:gd name="connsiteY1" fmla="*/ 191588 h 2477951"/>
                <a:gd name="connsiteX2" fmla="*/ 775063 w 4267200"/>
                <a:gd name="connsiteY2" fmla="*/ 383177 h 2477951"/>
                <a:gd name="connsiteX3" fmla="*/ 1236617 w 4267200"/>
                <a:gd name="connsiteY3" fmla="*/ 844731 h 2477951"/>
                <a:gd name="connsiteX4" fmla="*/ 2264229 w 4267200"/>
                <a:gd name="connsiteY4" fmla="*/ 1271451 h 2477951"/>
                <a:gd name="connsiteX5" fmla="*/ 2612572 w 4267200"/>
                <a:gd name="connsiteY5" fmla="*/ 1332411 h 2477951"/>
                <a:gd name="connsiteX6" fmla="*/ 2917372 w 4267200"/>
                <a:gd name="connsiteY6" fmla="*/ 1602377 h 2477951"/>
                <a:gd name="connsiteX7" fmla="*/ 3370217 w 4267200"/>
                <a:gd name="connsiteY7" fmla="*/ 1698171 h 2477951"/>
                <a:gd name="connsiteX8" fmla="*/ 3596640 w 4267200"/>
                <a:gd name="connsiteY8" fmla="*/ 1898468 h 2477951"/>
                <a:gd name="connsiteX9" fmla="*/ 3796937 w 4267200"/>
                <a:gd name="connsiteY9" fmla="*/ 2307771 h 2477951"/>
                <a:gd name="connsiteX10" fmla="*/ 4187190 w 4267200"/>
                <a:gd name="connsiteY10" fmla="*/ 2477951 h 2477951"/>
                <a:gd name="connsiteX11" fmla="*/ 4267200 w 4267200"/>
                <a:gd name="connsiteY11" fmla="*/ 1985554 h 2477951"/>
                <a:gd name="connsiteX12" fmla="*/ 4084320 w 4267200"/>
                <a:gd name="connsiteY12" fmla="*/ 1419497 h 2477951"/>
                <a:gd name="connsiteX13" fmla="*/ 4032069 w 4267200"/>
                <a:gd name="connsiteY13" fmla="*/ 1132114 h 2477951"/>
                <a:gd name="connsiteX14" fmla="*/ 3875314 w 4267200"/>
                <a:gd name="connsiteY14" fmla="*/ 992777 h 2477951"/>
                <a:gd name="connsiteX15" fmla="*/ 4084320 w 4267200"/>
                <a:gd name="connsiteY15" fmla="*/ 618308 h 24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67200" h="2477951">
                  <a:moveTo>
                    <a:pt x="0" y="0"/>
                  </a:moveTo>
                  <a:lnTo>
                    <a:pt x="252549" y="191588"/>
                  </a:lnTo>
                  <a:lnTo>
                    <a:pt x="775063" y="383177"/>
                  </a:lnTo>
                  <a:lnTo>
                    <a:pt x="1236617" y="844731"/>
                  </a:lnTo>
                  <a:lnTo>
                    <a:pt x="2264229" y="1271451"/>
                  </a:lnTo>
                  <a:lnTo>
                    <a:pt x="2612572" y="1332411"/>
                  </a:lnTo>
                  <a:lnTo>
                    <a:pt x="2917372" y="1602377"/>
                  </a:lnTo>
                  <a:lnTo>
                    <a:pt x="3370217" y="1698171"/>
                  </a:lnTo>
                  <a:lnTo>
                    <a:pt x="3596640" y="1898468"/>
                  </a:lnTo>
                  <a:lnTo>
                    <a:pt x="3796937" y="2307771"/>
                  </a:lnTo>
                  <a:lnTo>
                    <a:pt x="4187190" y="2477951"/>
                  </a:lnTo>
                  <a:lnTo>
                    <a:pt x="4267200" y="1985554"/>
                  </a:lnTo>
                  <a:lnTo>
                    <a:pt x="4084320" y="1419497"/>
                  </a:lnTo>
                  <a:lnTo>
                    <a:pt x="4032069" y="1132114"/>
                  </a:lnTo>
                  <a:lnTo>
                    <a:pt x="3875314" y="992777"/>
                  </a:lnTo>
                  <a:lnTo>
                    <a:pt x="4084320" y="618308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1" name="Freeform 940"/>
            <p:cNvSpPr/>
            <p:nvPr/>
          </p:nvSpPr>
          <p:spPr>
            <a:xfrm>
              <a:off x="487680" y="11077303"/>
              <a:ext cx="4032069" cy="949234"/>
            </a:xfrm>
            <a:custGeom>
              <a:avLst/>
              <a:gdLst>
                <a:gd name="connsiteX0" fmla="*/ 0 w 4032069"/>
                <a:gd name="connsiteY0" fmla="*/ 217714 h 949234"/>
                <a:gd name="connsiteX1" fmla="*/ 182880 w 4032069"/>
                <a:gd name="connsiteY1" fmla="*/ 478971 h 949234"/>
                <a:gd name="connsiteX2" fmla="*/ 452846 w 4032069"/>
                <a:gd name="connsiteY2" fmla="*/ 557348 h 949234"/>
                <a:gd name="connsiteX3" fmla="*/ 966651 w 4032069"/>
                <a:gd name="connsiteY3" fmla="*/ 905691 h 949234"/>
                <a:gd name="connsiteX4" fmla="*/ 1297577 w 4032069"/>
                <a:gd name="connsiteY4" fmla="*/ 818606 h 949234"/>
                <a:gd name="connsiteX5" fmla="*/ 1793966 w 4032069"/>
                <a:gd name="connsiteY5" fmla="*/ 827314 h 949234"/>
                <a:gd name="connsiteX6" fmla="*/ 2360023 w 4032069"/>
                <a:gd name="connsiteY6" fmla="*/ 949234 h 949234"/>
                <a:gd name="connsiteX7" fmla="*/ 2481943 w 4032069"/>
                <a:gd name="connsiteY7" fmla="*/ 714103 h 949234"/>
                <a:gd name="connsiteX8" fmla="*/ 2734491 w 4032069"/>
                <a:gd name="connsiteY8" fmla="*/ 566057 h 949234"/>
                <a:gd name="connsiteX9" fmla="*/ 3152503 w 4032069"/>
                <a:gd name="connsiteY9" fmla="*/ 722811 h 949234"/>
                <a:gd name="connsiteX10" fmla="*/ 3378926 w 4032069"/>
                <a:gd name="connsiteY10" fmla="*/ 687977 h 949234"/>
                <a:gd name="connsiteX11" fmla="*/ 3727269 w 4032069"/>
                <a:gd name="connsiteY11" fmla="*/ 400594 h 949234"/>
                <a:gd name="connsiteX12" fmla="*/ 3962400 w 4032069"/>
                <a:gd name="connsiteY12" fmla="*/ 209006 h 949234"/>
                <a:gd name="connsiteX13" fmla="*/ 4032069 w 4032069"/>
                <a:gd name="connsiteY13" fmla="*/ 0 h 94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2069" h="949234">
                  <a:moveTo>
                    <a:pt x="0" y="217714"/>
                  </a:moveTo>
                  <a:lnTo>
                    <a:pt x="182880" y="478971"/>
                  </a:lnTo>
                  <a:lnTo>
                    <a:pt x="452846" y="557348"/>
                  </a:lnTo>
                  <a:lnTo>
                    <a:pt x="966651" y="905691"/>
                  </a:lnTo>
                  <a:lnTo>
                    <a:pt x="1297577" y="818606"/>
                  </a:lnTo>
                  <a:lnTo>
                    <a:pt x="1793966" y="827314"/>
                  </a:lnTo>
                  <a:lnTo>
                    <a:pt x="2360023" y="949234"/>
                  </a:lnTo>
                  <a:lnTo>
                    <a:pt x="2481943" y="714103"/>
                  </a:lnTo>
                  <a:lnTo>
                    <a:pt x="2734491" y="566057"/>
                  </a:lnTo>
                  <a:lnTo>
                    <a:pt x="3152503" y="722811"/>
                  </a:lnTo>
                  <a:lnTo>
                    <a:pt x="3378926" y="687977"/>
                  </a:lnTo>
                  <a:lnTo>
                    <a:pt x="3727269" y="400594"/>
                  </a:lnTo>
                  <a:lnTo>
                    <a:pt x="3962400" y="209006"/>
                  </a:lnTo>
                  <a:lnTo>
                    <a:pt x="4032069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2" name="Freeform 941"/>
            <p:cNvSpPr/>
            <p:nvPr/>
          </p:nvSpPr>
          <p:spPr>
            <a:xfrm>
              <a:off x="4476206" y="11146971"/>
              <a:ext cx="4763588" cy="1680755"/>
            </a:xfrm>
            <a:custGeom>
              <a:avLst/>
              <a:gdLst>
                <a:gd name="connsiteX0" fmla="*/ 4763588 w 4763588"/>
                <a:gd name="connsiteY0" fmla="*/ 1550126 h 1680755"/>
                <a:gd name="connsiteX1" fmla="*/ 4537165 w 4763588"/>
                <a:gd name="connsiteY1" fmla="*/ 1680755 h 1680755"/>
                <a:gd name="connsiteX2" fmla="*/ 4014651 w 4763588"/>
                <a:gd name="connsiteY2" fmla="*/ 1654629 h 1680755"/>
                <a:gd name="connsiteX3" fmla="*/ 3178628 w 4763588"/>
                <a:gd name="connsiteY3" fmla="*/ 1245326 h 1680755"/>
                <a:gd name="connsiteX4" fmla="*/ 2569028 w 4763588"/>
                <a:gd name="connsiteY4" fmla="*/ 1201783 h 1680755"/>
                <a:gd name="connsiteX5" fmla="*/ 2185851 w 4763588"/>
                <a:gd name="connsiteY5" fmla="*/ 1227909 h 1680755"/>
                <a:gd name="connsiteX6" fmla="*/ 1706880 w 4763588"/>
                <a:gd name="connsiteY6" fmla="*/ 775063 h 1680755"/>
                <a:gd name="connsiteX7" fmla="*/ 1463040 w 4763588"/>
                <a:gd name="connsiteY7" fmla="*/ 513806 h 1680755"/>
                <a:gd name="connsiteX8" fmla="*/ 1419497 w 4763588"/>
                <a:gd name="connsiteY8" fmla="*/ 174172 h 1680755"/>
                <a:gd name="connsiteX9" fmla="*/ 1314994 w 4763588"/>
                <a:gd name="connsiteY9" fmla="*/ 121920 h 1680755"/>
                <a:gd name="connsiteX10" fmla="*/ 1166948 w 4763588"/>
                <a:gd name="connsiteY10" fmla="*/ 139338 h 1680755"/>
                <a:gd name="connsiteX11" fmla="*/ 809897 w 4763588"/>
                <a:gd name="connsiteY11" fmla="*/ 0 h 1680755"/>
                <a:gd name="connsiteX12" fmla="*/ 278674 w 4763588"/>
                <a:gd name="connsiteY12" fmla="*/ 200298 h 1680755"/>
                <a:gd name="connsiteX13" fmla="*/ 0 w 4763588"/>
                <a:gd name="connsiteY13" fmla="*/ 43543 h 168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3588" h="1680755">
                  <a:moveTo>
                    <a:pt x="4763588" y="1550126"/>
                  </a:moveTo>
                  <a:lnTo>
                    <a:pt x="4537165" y="1680755"/>
                  </a:lnTo>
                  <a:lnTo>
                    <a:pt x="4014651" y="1654629"/>
                  </a:lnTo>
                  <a:lnTo>
                    <a:pt x="3178628" y="1245326"/>
                  </a:lnTo>
                  <a:lnTo>
                    <a:pt x="2569028" y="1201783"/>
                  </a:lnTo>
                  <a:lnTo>
                    <a:pt x="2185851" y="1227909"/>
                  </a:lnTo>
                  <a:lnTo>
                    <a:pt x="1706880" y="775063"/>
                  </a:lnTo>
                  <a:lnTo>
                    <a:pt x="1463040" y="513806"/>
                  </a:lnTo>
                  <a:lnTo>
                    <a:pt x="1419497" y="174172"/>
                  </a:lnTo>
                  <a:lnTo>
                    <a:pt x="1314994" y="121920"/>
                  </a:lnTo>
                  <a:lnTo>
                    <a:pt x="1166948" y="139338"/>
                  </a:lnTo>
                  <a:lnTo>
                    <a:pt x="809897" y="0"/>
                  </a:lnTo>
                  <a:lnTo>
                    <a:pt x="278674" y="200298"/>
                  </a:lnTo>
                  <a:lnTo>
                    <a:pt x="0" y="43543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3" name="Freeform 942"/>
            <p:cNvSpPr/>
            <p:nvPr/>
          </p:nvSpPr>
          <p:spPr>
            <a:xfrm>
              <a:off x="2856411" y="11991703"/>
              <a:ext cx="3766820" cy="748937"/>
            </a:xfrm>
            <a:custGeom>
              <a:avLst/>
              <a:gdLst>
                <a:gd name="connsiteX0" fmla="*/ 3762103 w 3779520"/>
                <a:gd name="connsiteY0" fmla="*/ 365760 h 748937"/>
                <a:gd name="connsiteX1" fmla="*/ 3657600 w 3779520"/>
                <a:gd name="connsiteY1" fmla="*/ 452846 h 748937"/>
                <a:gd name="connsiteX2" fmla="*/ 3779520 w 3779520"/>
                <a:gd name="connsiteY2" fmla="*/ 748937 h 748937"/>
                <a:gd name="connsiteX3" fmla="*/ 3535680 w 3779520"/>
                <a:gd name="connsiteY3" fmla="*/ 722811 h 748937"/>
                <a:gd name="connsiteX4" fmla="*/ 3196046 w 3779520"/>
                <a:gd name="connsiteY4" fmla="*/ 444137 h 748937"/>
                <a:gd name="connsiteX5" fmla="*/ 2185852 w 3779520"/>
                <a:gd name="connsiteY5" fmla="*/ 418011 h 748937"/>
                <a:gd name="connsiteX6" fmla="*/ 1663338 w 3779520"/>
                <a:gd name="connsiteY6" fmla="*/ 583474 h 748937"/>
                <a:gd name="connsiteX7" fmla="*/ 1053738 w 3779520"/>
                <a:gd name="connsiteY7" fmla="*/ 478971 h 748937"/>
                <a:gd name="connsiteX8" fmla="*/ 731520 w 3779520"/>
                <a:gd name="connsiteY8" fmla="*/ 261257 h 748937"/>
                <a:gd name="connsiteX9" fmla="*/ 574766 w 3779520"/>
                <a:gd name="connsiteY9" fmla="*/ 269966 h 748937"/>
                <a:gd name="connsiteX10" fmla="*/ 330926 w 3779520"/>
                <a:gd name="connsiteY10" fmla="*/ 0 h 748937"/>
                <a:gd name="connsiteX11" fmla="*/ 0 w 3779520"/>
                <a:gd name="connsiteY11" fmla="*/ 26126 h 748937"/>
                <a:gd name="connsiteX0" fmla="*/ 3762103 w 3766820"/>
                <a:gd name="connsiteY0" fmla="*/ 365760 h 748937"/>
                <a:gd name="connsiteX1" fmla="*/ 3657600 w 3766820"/>
                <a:gd name="connsiteY1" fmla="*/ 452846 h 748937"/>
                <a:gd name="connsiteX2" fmla="*/ 3766820 w 3766820"/>
                <a:gd name="connsiteY2" fmla="*/ 748937 h 748937"/>
                <a:gd name="connsiteX3" fmla="*/ 3535680 w 3766820"/>
                <a:gd name="connsiteY3" fmla="*/ 722811 h 748937"/>
                <a:gd name="connsiteX4" fmla="*/ 3196046 w 3766820"/>
                <a:gd name="connsiteY4" fmla="*/ 444137 h 748937"/>
                <a:gd name="connsiteX5" fmla="*/ 2185852 w 3766820"/>
                <a:gd name="connsiteY5" fmla="*/ 418011 h 748937"/>
                <a:gd name="connsiteX6" fmla="*/ 1663338 w 3766820"/>
                <a:gd name="connsiteY6" fmla="*/ 583474 h 748937"/>
                <a:gd name="connsiteX7" fmla="*/ 1053738 w 3766820"/>
                <a:gd name="connsiteY7" fmla="*/ 478971 h 748937"/>
                <a:gd name="connsiteX8" fmla="*/ 731520 w 3766820"/>
                <a:gd name="connsiteY8" fmla="*/ 261257 h 748937"/>
                <a:gd name="connsiteX9" fmla="*/ 574766 w 3766820"/>
                <a:gd name="connsiteY9" fmla="*/ 269966 h 748937"/>
                <a:gd name="connsiteX10" fmla="*/ 330926 w 3766820"/>
                <a:gd name="connsiteY10" fmla="*/ 0 h 748937"/>
                <a:gd name="connsiteX11" fmla="*/ 0 w 3766820"/>
                <a:gd name="connsiteY11" fmla="*/ 26126 h 74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66820" h="748937">
                  <a:moveTo>
                    <a:pt x="3762103" y="365760"/>
                  </a:moveTo>
                  <a:lnTo>
                    <a:pt x="3657600" y="452846"/>
                  </a:lnTo>
                  <a:lnTo>
                    <a:pt x="3766820" y="748937"/>
                  </a:lnTo>
                  <a:lnTo>
                    <a:pt x="3535680" y="722811"/>
                  </a:lnTo>
                  <a:lnTo>
                    <a:pt x="3196046" y="444137"/>
                  </a:lnTo>
                  <a:lnTo>
                    <a:pt x="2185852" y="418011"/>
                  </a:lnTo>
                  <a:lnTo>
                    <a:pt x="1663338" y="583474"/>
                  </a:lnTo>
                  <a:lnTo>
                    <a:pt x="1053738" y="478971"/>
                  </a:lnTo>
                  <a:lnTo>
                    <a:pt x="731520" y="261257"/>
                  </a:lnTo>
                  <a:lnTo>
                    <a:pt x="574766" y="269966"/>
                  </a:lnTo>
                  <a:lnTo>
                    <a:pt x="330926" y="0"/>
                  </a:lnTo>
                  <a:lnTo>
                    <a:pt x="0" y="26126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4" name="Freeform 943"/>
            <p:cNvSpPr/>
            <p:nvPr/>
          </p:nvSpPr>
          <p:spPr>
            <a:xfrm>
              <a:off x="5939246" y="12738281"/>
              <a:ext cx="698318" cy="1822450"/>
            </a:xfrm>
            <a:custGeom>
              <a:avLst/>
              <a:gdLst>
                <a:gd name="connsiteX0" fmla="*/ 679268 w 679268"/>
                <a:gd name="connsiteY0" fmla="*/ 0 h 1828800"/>
                <a:gd name="connsiteX1" fmla="*/ 461554 w 679268"/>
                <a:gd name="connsiteY1" fmla="*/ 200298 h 1828800"/>
                <a:gd name="connsiteX2" fmla="*/ 217714 w 679268"/>
                <a:gd name="connsiteY2" fmla="*/ 461555 h 1828800"/>
                <a:gd name="connsiteX3" fmla="*/ 0 w 679268"/>
                <a:gd name="connsiteY3" fmla="*/ 836023 h 1828800"/>
                <a:gd name="connsiteX4" fmla="*/ 226423 w 679268"/>
                <a:gd name="connsiteY4" fmla="*/ 1166949 h 1828800"/>
                <a:gd name="connsiteX5" fmla="*/ 243840 w 679268"/>
                <a:gd name="connsiteY5" fmla="*/ 1567543 h 1828800"/>
                <a:gd name="connsiteX6" fmla="*/ 34834 w 679268"/>
                <a:gd name="connsiteY6" fmla="*/ 1828800 h 1828800"/>
                <a:gd name="connsiteX0" fmla="*/ 698318 w 698318"/>
                <a:gd name="connsiteY0" fmla="*/ 0 h 1822450"/>
                <a:gd name="connsiteX1" fmla="*/ 461554 w 698318"/>
                <a:gd name="connsiteY1" fmla="*/ 193948 h 1822450"/>
                <a:gd name="connsiteX2" fmla="*/ 217714 w 698318"/>
                <a:gd name="connsiteY2" fmla="*/ 455205 h 1822450"/>
                <a:gd name="connsiteX3" fmla="*/ 0 w 698318"/>
                <a:gd name="connsiteY3" fmla="*/ 829673 h 1822450"/>
                <a:gd name="connsiteX4" fmla="*/ 226423 w 698318"/>
                <a:gd name="connsiteY4" fmla="*/ 1160599 h 1822450"/>
                <a:gd name="connsiteX5" fmla="*/ 243840 w 698318"/>
                <a:gd name="connsiteY5" fmla="*/ 1561193 h 1822450"/>
                <a:gd name="connsiteX6" fmla="*/ 34834 w 698318"/>
                <a:gd name="connsiteY6" fmla="*/ 1822450 h 182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8318" h="1822450">
                  <a:moveTo>
                    <a:pt x="698318" y="0"/>
                  </a:moveTo>
                  <a:lnTo>
                    <a:pt x="461554" y="193948"/>
                  </a:lnTo>
                  <a:lnTo>
                    <a:pt x="217714" y="455205"/>
                  </a:lnTo>
                  <a:lnTo>
                    <a:pt x="0" y="829673"/>
                  </a:lnTo>
                  <a:lnTo>
                    <a:pt x="226423" y="1160599"/>
                  </a:lnTo>
                  <a:lnTo>
                    <a:pt x="243840" y="1561193"/>
                  </a:lnTo>
                  <a:lnTo>
                    <a:pt x="34834" y="1822450"/>
                  </a:ln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5" name="Freeform 944"/>
            <p:cNvSpPr/>
            <p:nvPr/>
          </p:nvSpPr>
          <p:spPr>
            <a:xfrm>
              <a:off x="322217" y="12261669"/>
              <a:ext cx="3143794" cy="1271451"/>
            </a:xfrm>
            <a:custGeom>
              <a:avLst/>
              <a:gdLst>
                <a:gd name="connsiteX0" fmla="*/ 3117669 w 3143794"/>
                <a:gd name="connsiteY0" fmla="*/ 0 h 1271451"/>
                <a:gd name="connsiteX1" fmla="*/ 3143794 w 3143794"/>
                <a:gd name="connsiteY1" fmla="*/ 418011 h 1271451"/>
                <a:gd name="connsiteX2" fmla="*/ 2978332 w 3143794"/>
                <a:gd name="connsiteY2" fmla="*/ 783771 h 1271451"/>
                <a:gd name="connsiteX3" fmla="*/ 2708366 w 3143794"/>
                <a:gd name="connsiteY3" fmla="*/ 844731 h 1271451"/>
                <a:gd name="connsiteX4" fmla="*/ 2438400 w 3143794"/>
                <a:gd name="connsiteY4" fmla="*/ 792480 h 1271451"/>
                <a:gd name="connsiteX5" fmla="*/ 2151017 w 3143794"/>
                <a:gd name="connsiteY5" fmla="*/ 1010194 h 1271451"/>
                <a:gd name="connsiteX6" fmla="*/ 1689463 w 3143794"/>
                <a:gd name="connsiteY6" fmla="*/ 1271451 h 1271451"/>
                <a:gd name="connsiteX7" fmla="*/ 1463040 w 3143794"/>
                <a:gd name="connsiteY7" fmla="*/ 1236617 h 1271451"/>
                <a:gd name="connsiteX8" fmla="*/ 836023 w 3143794"/>
                <a:gd name="connsiteY8" fmla="*/ 957942 h 1271451"/>
                <a:gd name="connsiteX9" fmla="*/ 461554 w 3143794"/>
                <a:gd name="connsiteY9" fmla="*/ 757645 h 1271451"/>
                <a:gd name="connsiteX10" fmla="*/ 217714 w 3143794"/>
                <a:gd name="connsiteY10" fmla="*/ 696685 h 1271451"/>
                <a:gd name="connsiteX11" fmla="*/ 0 w 3143794"/>
                <a:gd name="connsiteY11" fmla="*/ 609600 h 127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43794" h="1271451">
                  <a:moveTo>
                    <a:pt x="3117669" y="0"/>
                  </a:moveTo>
                  <a:lnTo>
                    <a:pt x="3143794" y="418011"/>
                  </a:lnTo>
                  <a:lnTo>
                    <a:pt x="2978332" y="783771"/>
                  </a:lnTo>
                  <a:lnTo>
                    <a:pt x="2708366" y="844731"/>
                  </a:lnTo>
                  <a:lnTo>
                    <a:pt x="2438400" y="792480"/>
                  </a:lnTo>
                  <a:lnTo>
                    <a:pt x="2151017" y="1010194"/>
                  </a:lnTo>
                  <a:lnTo>
                    <a:pt x="1689463" y="1271451"/>
                  </a:lnTo>
                  <a:lnTo>
                    <a:pt x="1463040" y="1236617"/>
                  </a:lnTo>
                  <a:lnTo>
                    <a:pt x="836023" y="957942"/>
                  </a:lnTo>
                  <a:lnTo>
                    <a:pt x="461554" y="757645"/>
                  </a:lnTo>
                  <a:lnTo>
                    <a:pt x="217714" y="696685"/>
                  </a:lnTo>
                  <a:lnTo>
                    <a:pt x="0" y="60960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6" name="Freeform 945"/>
            <p:cNvSpPr/>
            <p:nvPr/>
          </p:nvSpPr>
          <p:spPr>
            <a:xfrm>
              <a:off x="322217" y="13315406"/>
              <a:ext cx="1027612" cy="1219200"/>
            </a:xfrm>
            <a:custGeom>
              <a:avLst/>
              <a:gdLst>
                <a:gd name="connsiteX0" fmla="*/ 1027612 w 1027612"/>
                <a:gd name="connsiteY0" fmla="*/ 0 h 1219200"/>
                <a:gd name="connsiteX1" fmla="*/ 0 w 1027612"/>
                <a:gd name="connsiteY1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7612" h="1219200">
                  <a:moveTo>
                    <a:pt x="1027612" y="0"/>
                  </a:moveTo>
                  <a:lnTo>
                    <a:pt x="0" y="1219200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7" name="Freeform 946"/>
            <p:cNvSpPr/>
            <p:nvPr/>
          </p:nvSpPr>
          <p:spPr>
            <a:xfrm>
              <a:off x="2151017" y="13097691"/>
              <a:ext cx="1027612" cy="3100252"/>
            </a:xfrm>
            <a:custGeom>
              <a:avLst/>
              <a:gdLst>
                <a:gd name="connsiteX0" fmla="*/ 879566 w 1027612"/>
                <a:gd name="connsiteY0" fmla="*/ 0 h 3100252"/>
                <a:gd name="connsiteX1" fmla="*/ 1027612 w 1027612"/>
                <a:gd name="connsiteY1" fmla="*/ 444138 h 3100252"/>
                <a:gd name="connsiteX2" fmla="*/ 966652 w 1027612"/>
                <a:gd name="connsiteY2" fmla="*/ 818606 h 3100252"/>
                <a:gd name="connsiteX3" fmla="*/ 992777 w 1027612"/>
                <a:gd name="connsiteY3" fmla="*/ 1227909 h 3100252"/>
                <a:gd name="connsiteX4" fmla="*/ 1001486 w 1027612"/>
                <a:gd name="connsiteY4" fmla="*/ 1567543 h 3100252"/>
                <a:gd name="connsiteX5" fmla="*/ 975360 w 1027612"/>
                <a:gd name="connsiteY5" fmla="*/ 1863635 h 3100252"/>
                <a:gd name="connsiteX6" fmla="*/ 731520 w 1027612"/>
                <a:gd name="connsiteY6" fmla="*/ 2107475 h 3100252"/>
                <a:gd name="connsiteX7" fmla="*/ 661852 w 1027612"/>
                <a:gd name="connsiteY7" fmla="*/ 2325189 h 3100252"/>
                <a:gd name="connsiteX8" fmla="*/ 357052 w 1027612"/>
                <a:gd name="connsiteY8" fmla="*/ 2499360 h 3100252"/>
                <a:gd name="connsiteX9" fmla="*/ 0 w 1027612"/>
                <a:gd name="connsiteY9" fmla="*/ 3100252 h 310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12" h="3100252">
                  <a:moveTo>
                    <a:pt x="879566" y="0"/>
                  </a:moveTo>
                  <a:lnTo>
                    <a:pt x="1027612" y="444138"/>
                  </a:lnTo>
                  <a:lnTo>
                    <a:pt x="966652" y="818606"/>
                  </a:lnTo>
                  <a:lnTo>
                    <a:pt x="992777" y="1227909"/>
                  </a:lnTo>
                  <a:lnTo>
                    <a:pt x="1001486" y="1567543"/>
                  </a:lnTo>
                  <a:lnTo>
                    <a:pt x="975360" y="1863635"/>
                  </a:lnTo>
                  <a:lnTo>
                    <a:pt x="731520" y="2107475"/>
                  </a:lnTo>
                  <a:lnTo>
                    <a:pt x="661852" y="2325189"/>
                  </a:lnTo>
                  <a:lnTo>
                    <a:pt x="357052" y="2499360"/>
                  </a:lnTo>
                  <a:lnTo>
                    <a:pt x="0" y="3100252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8" name="Freeform 947"/>
            <p:cNvSpPr/>
            <p:nvPr/>
          </p:nvSpPr>
          <p:spPr>
            <a:xfrm>
              <a:off x="478971" y="16720457"/>
              <a:ext cx="1407886" cy="2351314"/>
            </a:xfrm>
            <a:custGeom>
              <a:avLst/>
              <a:gdLst>
                <a:gd name="connsiteX0" fmla="*/ 1407886 w 1407886"/>
                <a:gd name="connsiteY0" fmla="*/ 0 h 2351314"/>
                <a:gd name="connsiteX1" fmla="*/ 1320800 w 1407886"/>
                <a:gd name="connsiteY1" fmla="*/ 377372 h 2351314"/>
                <a:gd name="connsiteX2" fmla="*/ 1016000 w 1407886"/>
                <a:gd name="connsiteY2" fmla="*/ 798286 h 2351314"/>
                <a:gd name="connsiteX3" fmla="*/ 783772 w 1407886"/>
                <a:gd name="connsiteY3" fmla="*/ 1306286 h 2351314"/>
                <a:gd name="connsiteX4" fmla="*/ 696686 w 1407886"/>
                <a:gd name="connsiteY4" fmla="*/ 1828800 h 2351314"/>
                <a:gd name="connsiteX5" fmla="*/ 0 w 1407886"/>
                <a:gd name="connsiteY5" fmla="*/ 2351314 h 235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7886" h="2351314">
                  <a:moveTo>
                    <a:pt x="1407886" y="0"/>
                  </a:moveTo>
                  <a:lnTo>
                    <a:pt x="1320800" y="377372"/>
                  </a:lnTo>
                  <a:lnTo>
                    <a:pt x="1016000" y="798286"/>
                  </a:lnTo>
                  <a:lnTo>
                    <a:pt x="783772" y="1306286"/>
                  </a:lnTo>
                  <a:lnTo>
                    <a:pt x="696686" y="1828800"/>
                  </a:lnTo>
                  <a:lnTo>
                    <a:pt x="0" y="2351314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9" name="Freeform 948"/>
            <p:cNvSpPr/>
            <p:nvPr/>
          </p:nvSpPr>
          <p:spPr>
            <a:xfrm>
              <a:off x="1814052" y="17049135"/>
              <a:ext cx="2641834" cy="1021151"/>
            </a:xfrm>
            <a:custGeom>
              <a:avLst/>
              <a:gdLst>
                <a:gd name="connsiteX0" fmla="*/ 0 w 2627086"/>
                <a:gd name="connsiteY0" fmla="*/ 0 h 1030515"/>
                <a:gd name="connsiteX1" fmla="*/ 478971 w 2627086"/>
                <a:gd name="connsiteY1" fmla="*/ 580572 h 1030515"/>
                <a:gd name="connsiteX2" fmla="*/ 856343 w 2627086"/>
                <a:gd name="connsiteY2" fmla="*/ 856343 h 1030515"/>
                <a:gd name="connsiteX3" fmla="*/ 1277257 w 2627086"/>
                <a:gd name="connsiteY3" fmla="*/ 1030515 h 1030515"/>
                <a:gd name="connsiteX4" fmla="*/ 2002971 w 2627086"/>
                <a:gd name="connsiteY4" fmla="*/ 856343 h 1030515"/>
                <a:gd name="connsiteX5" fmla="*/ 2627086 w 2627086"/>
                <a:gd name="connsiteY5" fmla="*/ 856343 h 103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7086" h="1030515">
                  <a:moveTo>
                    <a:pt x="0" y="0"/>
                  </a:moveTo>
                  <a:lnTo>
                    <a:pt x="478971" y="580572"/>
                  </a:lnTo>
                  <a:lnTo>
                    <a:pt x="856343" y="856343"/>
                  </a:lnTo>
                  <a:lnTo>
                    <a:pt x="1277257" y="1030515"/>
                  </a:lnTo>
                  <a:lnTo>
                    <a:pt x="2002971" y="856343"/>
                  </a:lnTo>
                  <a:lnTo>
                    <a:pt x="2627086" y="856343"/>
                  </a:lnTo>
                </a:path>
              </a:pathLst>
            </a:custGeom>
            <a:noFill/>
            <a:ln w="114300" cmpd="dbl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2" name="Freeform 2081"/>
            <p:cNvSpPr/>
            <p:nvPr/>
          </p:nvSpPr>
          <p:spPr>
            <a:xfrm rot="21085837">
              <a:off x="375848" y="11214831"/>
              <a:ext cx="45719" cy="196162"/>
            </a:xfrm>
            <a:custGeom>
              <a:avLst/>
              <a:gdLst>
                <a:gd name="connsiteX0" fmla="*/ 0 w 0"/>
                <a:gd name="connsiteY0" fmla="*/ 0 h 151075"/>
                <a:gd name="connsiteX1" fmla="*/ 0 w 0"/>
                <a:gd name="connsiteY1" fmla="*/ 151075 h 15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51075">
                  <a:moveTo>
                    <a:pt x="0" y="0"/>
                  </a:moveTo>
                  <a:lnTo>
                    <a:pt x="0" y="151075"/>
                  </a:lnTo>
                </a:path>
              </a:pathLst>
            </a:cu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1" name="Oval 2790"/>
            <p:cNvSpPr/>
            <p:nvPr/>
          </p:nvSpPr>
          <p:spPr>
            <a:xfrm>
              <a:off x="4744711" y="181372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2" name="Oval 2791"/>
            <p:cNvSpPr/>
            <p:nvPr/>
          </p:nvSpPr>
          <p:spPr>
            <a:xfrm>
              <a:off x="11214612" y="1852099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3" name="Oval 2792"/>
            <p:cNvSpPr/>
            <p:nvPr/>
          </p:nvSpPr>
          <p:spPr>
            <a:xfrm>
              <a:off x="9290586" y="1926065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6" name="Oval 2795"/>
            <p:cNvSpPr/>
            <p:nvPr/>
          </p:nvSpPr>
          <p:spPr>
            <a:xfrm>
              <a:off x="17332951" y="2128539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7" name="Oval 2796"/>
            <p:cNvSpPr/>
            <p:nvPr/>
          </p:nvSpPr>
          <p:spPr>
            <a:xfrm>
              <a:off x="13540368" y="2020117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8" name="Oval 2797"/>
            <p:cNvSpPr/>
            <p:nvPr/>
          </p:nvSpPr>
          <p:spPr>
            <a:xfrm>
              <a:off x="13750834" y="22076229"/>
              <a:ext cx="304800" cy="130628"/>
            </a:xfrm>
            <a:prstGeom prst="ellipse">
              <a:avLst/>
            </a:prstGeom>
            <a:solidFill>
              <a:srgbClr val="996633">
                <a:alpha val="40000"/>
              </a:srgb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1" name="Oval 2800"/>
            <p:cNvSpPr/>
            <p:nvPr/>
          </p:nvSpPr>
          <p:spPr>
            <a:xfrm>
              <a:off x="7535807" y="1426628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2" name="Oval 2801"/>
            <p:cNvSpPr/>
            <p:nvPr/>
          </p:nvSpPr>
          <p:spPr>
            <a:xfrm>
              <a:off x="5876825" y="1447964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5" name="Oval 2804"/>
            <p:cNvSpPr/>
            <p:nvPr/>
          </p:nvSpPr>
          <p:spPr>
            <a:xfrm>
              <a:off x="808436" y="1600364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0" name="Oval 2809"/>
            <p:cNvSpPr/>
            <p:nvPr/>
          </p:nvSpPr>
          <p:spPr>
            <a:xfrm>
              <a:off x="12430025" y="966816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6" name="Oval 2815"/>
            <p:cNvSpPr/>
            <p:nvPr/>
          </p:nvSpPr>
          <p:spPr>
            <a:xfrm>
              <a:off x="6664950" y="869280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2" name="Oval 2821"/>
            <p:cNvSpPr/>
            <p:nvPr/>
          </p:nvSpPr>
          <p:spPr>
            <a:xfrm>
              <a:off x="6042287" y="461283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72275" y="4063117"/>
              <a:ext cx="6586827" cy="7911547"/>
            </a:xfrm>
            <a:custGeom>
              <a:avLst/>
              <a:gdLst>
                <a:gd name="connsiteX0" fmla="*/ 4699221 w 5662526"/>
                <a:gd name="connsiteY0" fmla="*/ 4619847 h 4619847"/>
                <a:gd name="connsiteX1" fmla="*/ 4723075 w 5662526"/>
                <a:gd name="connsiteY1" fmla="*/ 4564188 h 4619847"/>
                <a:gd name="connsiteX2" fmla="*/ 4802588 w 5662526"/>
                <a:gd name="connsiteY2" fmla="*/ 4532383 h 4619847"/>
                <a:gd name="connsiteX3" fmla="*/ 4898004 w 5662526"/>
                <a:gd name="connsiteY3" fmla="*/ 4524432 h 4619847"/>
                <a:gd name="connsiteX4" fmla="*/ 4993420 w 5662526"/>
                <a:gd name="connsiteY4" fmla="*/ 4421065 h 4619847"/>
                <a:gd name="connsiteX5" fmla="*/ 4977517 w 5662526"/>
                <a:gd name="connsiteY5" fmla="*/ 4214331 h 4619847"/>
                <a:gd name="connsiteX6" fmla="*/ 5001371 w 5662526"/>
                <a:gd name="connsiteY6" fmla="*/ 4015548 h 4619847"/>
                <a:gd name="connsiteX7" fmla="*/ 5001371 w 5662526"/>
                <a:gd name="connsiteY7" fmla="*/ 3872425 h 4619847"/>
                <a:gd name="connsiteX8" fmla="*/ 5088835 w 5662526"/>
                <a:gd name="connsiteY8" fmla="*/ 3864473 h 4619847"/>
                <a:gd name="connsiteX9" fmla="*/ 5176300 w 5662526"/>
                <a:gd name="connsiteY9" fmla="*/ 3800863 h 4619847"/>
                <a:gd name="connsiteX10" fmla="*/ 5255813 w 5662526"/>
                <a:gd name="connsiteY10" fmla="*/ 3617983 h 4619847"/>
                <a:gd name="connsiteX11" fmla="*/ 5454595 w 5662526"/>
                <a:gd name="connsiteY11" fmla="*/ 3602080 h 4619847"/>
                <a:gd name="connsiteX12" fmla="*/ 5581816 w 5662526"/>
                <a:gd name="connsiteY12" fmla="*/ 3403298 h 4619847"/>
                <a:gd name="connsiteX13" fmla="*/ 5557962 w 5662526"/>
                <a:gd name="connsiteY13" fmla="*/ 3291980 h 4619847"/>
                <a:gd name="connsiteX14" fmla="*/ 5661329 w 5662526"/>
                <a:gd name="connsiteY14" fmla="*/ 3220418 h 4619847"/>
                <a:gd name="connsiteX15" fmla="*/ 5605670 w 5662526"/>
                <a:gd name="connsiteY15" fmla="*/ 3085246 h 4619847"/>
                <a:gd name="connsiteX16" fmla="*/ 5478449 w 5662526"/>
                <a:gd name="connsiteY16" fmla="*/ 3005733 h 4619847"/>
                <a:gd name="connsiteX17" fmla="*/ 5351228 w 5662526"/>
                <a:gd name="connsiteY17" fmla="*/ 3085246 h 4619847"/>
                <a:gd name="connsiteX18" fmla="*/ 5224007 w 5662526"/>
                <a:gd name="connsiteY18" fmla="*/ 3013684 h 4619847"/>
                <a:gd name="connsiteX19" fmla="*/ 5239910 w 5662526"/>
                <a:gd name="connsiteY19" fmla="*/ 2878512 h 4619847"/>
                <a:gd name="connsiteX20" fmla="*/ 5224007 w 5662526"/>
                <a:gd name="connsiteY20" fmla="*/ 2695632 h 4619847"/>
                <a:gd name="connsiteX21" fmla="*/ 5112689 w 5662526"/>
                <a:gd name="connsiteY21" fmla="*/ 2639973 h 4619847"/>
                <a:gd name="connsiteX22" fmla="*/ 5049079 w 5662526"/>
                <a:gd name="connsiteY22" fmla="*/ 2528654 h 4619847"/>
                <a:gd name="connsiteX23" fmla="*/ 4921858 w 5662526"/>
                <a:gd name="connsiteY23" fmla="*/ 2520703 h 4619847"/>
                <a:gd name="connsiteX24" fmla="*/ 4882101 w 5662526"/>
                <a:gd name="connsiteY24" fmla="*/ 2584313 h 4619847"/>
                <a:gd name="connsiteX25" fmla="*/ 4794637 w 5662526"/>
                <a:gd name="connsiteY25" fmla="*/ 2584313 h 4619847"/>
                <a:gd name="connsiteX26" fmla="*/ 4754880 w 5662526"/>
                <a:gd name="connsiteY26" fmla="*/ 2679729 h 4619847"/>
                <a:gd name="connsiteX27" fmla="*/ 4651513 w 5662526"/>
                <a:gd name="connsiteY27" fmla="*/ 2862609 h 4619847"/>
                <a:gd name="connsiteX28" fmla="*/ 4572000 w 5662526"/>
                <a:gd name="connsiteY28" fmla="*/ 2886463 h 4619847"/>
                <a:gd name="connsiteX29" fmla="*/ 4373218 w 5662526"/>
                <a:gd name="connsiteY29" fmla="*/ 2735388 h 4619847"/>
                <a:gd name="connsiteX30" fmla="*/ 4158533 w 5662526"/>
                <a:gd name="connsiteY30" fmla="*/ 2679729 h 4619847"/>
                <a:gd name="connsiteX31" fmla="*/ 4055166 w 5662526"/>
                <a:gd name="connsiteY31" fmla="*/ 2632021 h 4619847"/>
                <a:gd name="connsiteX32" fmla="*/ 4086971 w 5662526"/>
                <a:gd name="connsiteY32" fmla="*/ 2552508 h 4619847"/>
                <a:gd name="connsiteX33" fmla="*/ 4031312 w 5662526"/>
                <a:gd name="connsiteY33" fmla="*/ 2472995 h 4619847"/>
                <a:gd name="connsiteX34" fmla="*/ 3880237 w 5662526"/>
                <a:gd name="connsiteY34" fmla="*/ 2425287 h 4619847"/>
                <a:gd name="connsiteX35" fmla="*/ 3713260 w 5662526"/>
                <a:gd name="connsiteY35" fmla="*/ 2465044 h 4619847"/>
                <a:gd name="connsiteX36" fmla="*/ 3609893 w 5662526"/>
                <a:gd name="connsiteY36" fmla="*/ 2472995 h 4619847"/>
                <a:gd name="connsiteX37" fmla="*/ 3466769 w 5662526"/>
                <a:gd name="connsiteY37" fmla="*/ 2409385 h 4619847"/>
                <a:gd name="connsiteX38" fmla="*/ 3252084 w 5662526"/>
                <a:gd name="connsiteY38" fmla="*/ 2441190 h 4619847"/>
                <a:gd name="connsiteX39" fmla="*/ 3061253 w 5662526"/>
                <a:gd name="connsiteY39" fmla="*/ 2504800 h 4619847"/>
                <a:gd name="connsiteX40" fmla="*/ 2814762 w 5662526"/>
                <a:gd name="connsiteY40" fmla="*/ 2465044 h 4619847"/>
                <a:gd name="connsiteX41" fmla="*/ 2647785 w 5662526"/>
                <a:gd name="connsiteY41" fmla="*/ 2457093 h 4619847"/>
                <a:gd name="connsiteX42" fmla="*/ 2520564 w 5662526"/>
                <a:gd name="connsiteY42" fmla="*/ 2504800 h 4619847"/>
                <a:gd name="connsiteX43" fmla="*/ 2297927 w 5662526"/>
                <a:gd name="connsiteY43" fmla="*/ 2528654 h 4619847"/>
                <a:gd name="connsiteX44" fmla="*/ 2099145 w 5662526"/>
                <a:gd name="connsiteY44" fmla="*/ 2329872 h 4619847"/>
                <a:gd name="connsiteX45" fmla="*/ 1987826 w 5662526"/>
                <a:gd name="connsiteY45" fmla="*/ 2210602 h 4619847"/>
                <a:gd name="connsiteX46" fmla="*/ 1804946 w 5662526"/>
                <a:gd name="connsiteY46" fmla="*/ 2131089 h 4619847"/>
                <a:gd name="connsiteX47" fmla="*/ 1685677 w 5662526"/>
                <a:gd name="connsiteY47" fmla="*/ 2011820 h 4619847"/>
                <a:gd name="connsiteX48" fmla="*/ 1614115 w 5662526"/>
                <a:gd name="connsiteY48" fmla="*/ 1844842 h 4619847"/>
                <a:gd name="connsiteX49" fmla="*/ 1455089 w 5662526"/>
                <a:gd name="connsiteY49" fmla="*/ 1836891 h 4619847"/>
                <a:gd name="connsiteX50" fmla="*/ 1423284 w 5662526"/>
                <a:gd name="connsiteY50" fmla="*/ 1900501 h 4619847"/>
                <a:gd name="connsiteX51" fmla="*/ 1304014 w 5662526"/>
                <a:gd name="connsiteY51" fmla="*/ 1757378 h 4619847"/>
                <a:gd name="connsiteX52" fmla="*/ 1256306 w 5662526"/>
                <a:gd name="connsiteY52" fmla="*/ 1630157 h 4619847"/>
                <a:gd name="connsiteX53" fmla="*/ 1208599 w 5662526"/>
                <a:gd name="connsiteY53" fmla="*/ 1455228 h 4619847"/>
                <a:gd name="connsiteX54" fmla="*/ 1073426 w 5662526"/>
                <a:gd name="connsiteY54" fmla="*/ 1439326 h 4619847"/>
                <a:gd name="connsiteX55" fmla="*/ 1001865 w 5662526"/>
                <a:gd name="connsiteY55" fmla="*/ 1542693 h 4619847"/>
                <a:gd name="connsiteX56" fmla="*/ 1049573 w 5662526"/>
                <a:gd name="connsiteY56" fmla="*/ 1646060 h 4619847"/>
                <a:gd name="connsiteX57" fmla="*/ 962108 w 5662526"/>
                <a:gd name="connsiteY57" fmla="*/ 1630157 h 4619847"/>
                <a:gd name="connsiteX58" fmla="*/ 826936 w 5662526"/>
                <a:gd name="connsiteY58" fmla="*/ 1606303 h 4619847"/>
                <a:gd name="connsiteX59" fmla="*/ 715618 w 5662526"/>
                <a:gd name="connsiteY59" fmla="*/ 1661962 h 4619847"/>
                <a:gd name="connsiteX60" fmla="*/ 596348 w 5662526"/>
                <a:gd name="connsiteY60" fmla="*/ 1526790 h 4619847"/>
                <a:gd name="connsiteX61" fmla="*/ 628153 w 5662526"/>
                <a:gd name="connsiteY61" fmla="*/ 1296202 h 4619847"/>
                <a:gd name="connsiteX62" fmla="*/ 588397 w 5662526"/>
                <a:gd name="connsiteY62" fmla="*/ 1137176 h 4619847"/>
                <a:gd name="connsiteX63" fmla="*/ 659959 w 5662526"/>
                <a:gd name="connsiteY63" fmla="*/ 994053 h 4619847"/>
                <a:gd name="connsiteX64" fmla="*/ 540689 w 5662526"/>
                <a:gd name="connsiteY64" fmla="*/ 803221 h 4619847"/>
                <a:gd name="connsiteX65" fmla="*/ 397566 w 5662526"/>
                <a:gd name="connsiteY65" fmla="*/ 604439 h 4619847"/>
                <a:gd name="connsiteX66" fmla="*/ 397566 w 5662526"/>
                <a:gd name="connsiteY66" fmla="*/ 326143 h 4619847"/>
                <a:gd name="connsiteX67" fmla="*/ 365760 w 5662526"/>
                <a:gd name="connsiteY67" fmla="*/ 190971 h 4619847"/>
                <a:gd name="connsiteX68" fmla="*/ 302150 w 5662526"/>
                <a:gd name="connsiteY68" fmla="*/ 55799 h 4619847"/>
                <a:gd name="connsiteX69" fmla="*/ 270345 w 5662526"/>
                <a:gd name="connsiteY69" fmla="*/ 140 h 4619847"/>
                <a:gd name="connsiteX70" fmla="*/ 111319 w 5662526"/>
                <a:gd name="connsiteY70" fmla="*/ 39896 h 4619847"/>
                <a:gd name="connsiteX71" fmla="*/ 0 w 5662526"/>
                <a:gd name="connsiteY71" fmla="*/ 39896 h 46198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0 w 6282728"/>
                <a:gd name="connsiteY71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63611 w 6282728"/>
                <a:gd name="connsiteY71" fmla="*/ 2520563 h 7911547"/>
                <a:gd name="connsiteX72" fmla="*/ 0 w 6282728"/>
                <a:gd name="connsiteY72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63611 w 6282728"/>
                <a:gd name="connsiteY72" fmla="*/ 2520563 h 7911547"/>
                <a:gd name="connsiteX73" fmla="*/ 0 w 6282728"/>
                <a:gd name="connsiteY73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206735 w 6282728"/>
                <a:gd name="connsiteY72" fmla="*/ 2806810 h 7911547"/>
                <a:gd name="connsiteX73" fmla="*/ 63611 w 6282728"/>
                <a:gd name="connsiteY73" fmla="*/ 2520563 h 7911547"/>
                <a:gd name="connsiteX74" fmla="*/ 0 w 6282728"/>
                <a:gd name="connsiteY74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206735 w 6282728"/>
                <a:gd name="connsiteY72" fmla="*/ 2806810 h 7911547"/>
                <a:gd name="connsiteX73" fmla="*/ 63611 w 6282728"/>
                <a:gd name="connsiteY73" fmla="*/ 2520563 h 7911547"/>
                <a:gd name="connsiteX74" fmla="*/ 190832 w 6282728"/>
                <a:gd name="connsiteY74" fmla="*/ 1232452 h 7911547"/>
                <a:gd name="connsiteX75" fmla="*/ 0 w 6282728"/>
                <a:gd name="connsiteY75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206735 w 6282728"/>
                <a:gd name="connsiteY72" fmla="*/ 2806810 h 7911547"/>
                <a:gd name="connsiteX73" fmla="*/ 63611 w 6282728"/>
                <a:gd name="connsiteY73" fmla="*/ 2520563 h 7911547"/>
                <a:gd name="connsiteX74" fmla="*/ 39757 w 6282728"/>
                <a:gd name="connsiteY74" fmla="*/ 1900361 h 7911547"/>
                <a:gd name="connsiteX75" fmla="*/ 190832 w 6282728"/>
                <a:gd name="connsiteY75" fmla="*/ 1232452 h 7911547"/>
                <a:gd name="connsiteX76" fmla="*/ 0 w 6282728"/>
                <a:gd name="connsiteY76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206735 w 6282728"/>
                <a:gd name="connsiteY72" fmla="*/ 2806810 h 7911547"/>
                <a:gd name="connsiteX73" fmla="*/ 63611 w 6282728"/>
                <a:gd name="connsiteY73" fmla="*/ 2520563 h 7911547"/>
                <a:gd name="connsiteX74" fmla="*/ 39757 w 6282728"/>
                <a:gd name="connsiteY74" fmla="*/ 1900361 h 7911547"/>
                <a:gd name="connsiteX75" fmla="*/ 135173 w 6282728"/>
                <a:gd name="connsiteY75" fmla="*/ 1415332 h 7911547"/>
                <a:gd name="connsiteX76" fmla="*/ 190832 w 6282728"/>
                <a:gd name="connsiteY76" fmla="*/ 1232452 h 7911547"/>
                <a:gd name="connsiteX77" fmla="*/ 0 w 6282728"/>
                <a:gd name="connsiteY77" fmla="*/ 0 h 7911547"/>
                <a:gd name="connsiteX0" fmla="*/ 5623617 w 6586922"/>
                <a:gd name="connsiteY0" fmla="*/ 7911547 h 7911547"/>
                <a:gd name="connsiteX1" fmla="*/ 5647471 w 6586922"/>
                <a:gd name="connsiteY1" fmla="*/ 7855888 h 7911547"/>
                <a:gd name="connsiteX2" fmla="*/ 5726984 w 6586922"/>
                <a:gd name="connsiteY2" fmla="*/ 7824083 h 7911547"/>
                <a:gd name="connsiteX3" fmla="*/ 5822400 w 6586922"/>
                <a:gd name="connsiteY3" fmla="*/ 7816132 h 7911547"/>
                <a:gd name="connsiteX4" fmla="*/ 5917816 w 6586922"/>
                <a:gd name="connsiteY4" fmla="*/ 7712765 h 7911547"/>
                <a:gd name="connsiteX5" fmla="*/ 5901913 w 6586922"/>
                <a:gd name="connsiteY5" fmla="*/ 7506031 h 7911547"/>
                <a:gd name="connsiteX6" fmla="*/ 5925767 w 6586922"/>
                <a:gd name="connsiteY6" fmla="*/ 7307248 h 7911547"/>
                <a:gd name="connsiteX7" fmla="*/ 5925767 w 6586922"/>
                <a:gd name="connsiteY7" fmla="*/ 7164125 h 7911547"/>
                <a:gd name="connsiteX8" fmla="*/ 6013231 w 6586922"/>
                <a:gd name="connsiteY8" fmla="*/ 7156173 h 7911547"/>
                <a:gd name="connsiteX9" fmla="*/ 6100696 w 6586922"/>
                <a:gd name="connsiteY9" fmla="*/ 7092563 h 7911547"/>
                <a:gd name="connsiteX10" fmla="*/ 6180209 w 6586922"/>
                <a:gd name="connsiteY10" fmla="*/ 6909683 h 7911547"/>
                <a:gd name="connsiteX11" fmla="*/ 6378991 w 6586922"/>
                <a:gd name="connsiteY11" fmla="*/ 6893780 h 7911547"/>
                <a:gd name="connsiteX12" fmla="*/ 6506212 w 6586922"/>
                <a:gd name="connsiteY12" fmla="*/ 6694998 h 7911547"/>
                <a:gd name="connsiteX13" fmla="*/ 6482358 w 6586922"/>
                <a:gd name="connsiteY13" fmla="*/ 6583680 h 7911547"/>
                <a:gd name="connsiteX14" fmla="*/ 6585725 w 6586922"/>
                <a:gd name="connsiteY14" fmla="*/ 6512118 h 7911547"/>
                <a:gd name="connsiteX15" fmla="*/ 6530066 w 6586922"/>
                <a:gd name="connsiteY15" fmla="*/ 6376946 h 7911547"/>
                <a:gd name="connsiteX16" fmla="*/ 6402845 w 6586922"/>
                <a:gd name="connsiteY16" fmla="*/ 6297433 h 7911547"/>
                <a:gd name="connsiteX17" fmla="*/ 6275624 w 6586922"/>
                <a:gd name="connsiteY17" fmla="*/ 6376946 h 7911547"/>
                <a:gd name="connsiteX18" fmla="*/ 6148403 w 6586922"/>
                <a:gd name="connsiteY18" fmla="*/ 6305384 h 7911547"/>
                <a:gd name="connsiteX19" fmla="*/ 6164306 w 6586922"/>
                <a:gd name="connsiteY19" fmla="*/ 6170212 h 7911547"/>
                <a:gd name="connsiteX20" fmla="*/ 6148403 w 6586922"/>
                <a:gd name="connsiteY20" fmla="*/ 5987332 h 7911547"/>
                <a:gd name="connsiteX21" fmla="*/ 6037085 w 6586922"/>
                <a:gd name="connsiteY21" fmla="*/ 5931673 h 7911547"/>
                <a:gd name="connsiteX22" fmla="*/ 5973475 w 6586922"/>
                <a:gd name="connsiteY22" fmla="*/ 5820354 h 7911547"/>
                <a:gd name="connsiteX23" fmla="*/ 5846254 w 6586922"/>
                <a:gd name="connsiteY23" fmla="*/ 5812403 h 7911547"/>
                <a:gd name="connsiteX24" fmla="*/ 5806497 w 6586922"/>
                <a:gd name="connsiteY24" fmla="*/ 5876013 h 7911547"/>
                <a:gd name="connsiteX25" fmla="*/ 5719033 w 6586922"/>
                <a:gd name="connsiteY25" fmla="*/ 5876013 h 7911547"/>
                <a:gd name="connsiteX26" fmla="*/ 5679276 w 6586922"/>
                <a:gd name="connsiteY26" fmla="*/ 5971429 h 7911547"/>
                <a:gd name="connsiteX27" fmla="*/ 5575909 w 6586922"/>
                <a:gd name="connsiteY27" fmla="*/ 6154309 h 7911547"/>
                <a:gd name="connsiteX28" fmla="*/ 5496396 w 6586922"/>
                <a:gd name="connsiteY28" fmla="*/ 6178163 h 7911547"/>
                <a:gd name="connsiteX29" fmla="*/ 5297614 w 6586922"/>
                <a:gd name="connsiteY29" fmla="*/ 6027088 h 7911547"/>
                <a:gd name="connsiteX30" fmla="*/ 5082929 w 6586922"/>
                <a:gd name="connsiteY30" fmla="*/ 5971429 h 7911547"/>
                <a:gd name="connsiteX31" fmla="*/ 4979562 w 6586922"/>
                <a:gd name="connsiteY31" fmla="*/ 5923721 h 7911547"/>
                <a:gd name="connsiteX32" fmla="*/ 5011367 w 6586922"/>
                <a:gd name="connsiteY32" fmla="*/ 5844208 h 7911547"/>
                <a:gd name="connsiteX33" fmla="*/ 4955708 w 6586922"/>
                <a:gd name="connsiteY33" fmla="*/ 5764695 h 7911547"/>
                <a:gd name="connsiteX34" fmla="*/ 4804633 w 6586922"/>
                <a:gd name="connsiteY34" fmla="*/ 5716987 h 7911547"/>
                <a:gd name="connsiteX35" fmla="*/ 4637656 w 6586922"/>
                <a:gd name="connsiteY35" fmla="*/ 5756744 h 7911547"/>
                <a:gd name="connsiteX36" fmla="*/ 4534289 w 6586922"/>
                <a:gd name="connsiteY36" fmla="*/ 5764695 h 7911547"/>
                <a:gd name="connsiteX37" fmla="*/ 4391165 w 6586922"/>
                <a:gd name="connsiteY37" fmla="*/ 5701085 h 7911547"/>
                <a:gd name="connsiteX38" fmla="*/ 4176480 w 6586922"/>
                <a:gd name="connsiteY38" fmla="*/ 5732890 h 7911547"/>
                <a:gd name="connsiteX39" fmla="*/ 3985649 w 6586922"/>
                <a:gd name="connsiteY39" fmla="*/ 5796500 h 7911547"/>
                <a:gd name="connsiteX40" fmla="*/ 3739158 w 6586922"/>
                <a:gd name="connsiteY40" fmla="*/ 5756744 h 7911547"/>
                <a:gd name="connsiteX41" fmla="*/ 3572181 w 6586922"/>
                <a:gd name="connsiteY41" fmla="*/ 5748793 h 7911547"/>
                <a:gd name="connsiteX42" fmla="*/ 3444960 w 6586922"/>
                <a:gd name="connsiteY42" fmla="*/ 5796500 h 7911547"/>
                <a:gd name="connsiteX43" fmla="*/ 3222323 w 6586922"/>
                <a:gd name="connsiteY43" fmla="*/ 5820354 h 7911547"/>
                <a:gd name="connsiteX44" fmla="*/ 3023541 w 6586922"/>
                <a:gd name="connsiteY44" fmla="*/ 5621572 h 7911547"/>
                <a:gd name="connsiteX45" fmla="*/ 2912222 w 6586922"/>
                <a:gd name="connsiteY45" fmla="*/ 5502302 h 7911547"/>
                <a:gd name="connsiteX46" fmla="*/ 2729342 w 6586922"/>
                <a:gd name="connsiteY46" fmla="*/ 5422789 h 7911547"/>
                <a:gd name="connsiteX47" fmla="*/ 2610073 w 6586922"/>
                <a:gd name="connsiteY47" fmla="*/ 5303520 h 7911547"/>
                <a:gd name="connsiteX48" fmla="*/ 2538511 w 6586922"/>
                <a:gd name="connsiteY48" fmla="*/ 5136542 h 7911547"/>
                <a:gd name="connsiteX49" fmla="*/ 2379485 w 6586922"/>
                <a:gd name="connsiteY49" fmla="*/ 5128591 h 7911547"/>
                <a:gd name="connsiteX50" fmla="*/ 2347680 w 6586922"/>
                <a:gd name="connsiteY50" fmla="*/ 5192201 h 7911547"/>
                <a:gd name="connsiteX51" fmla="*/ 2228410 w 6586922"/>
                <a:gd name="connsiteY51" fmla="*/ 5049078 h 7911547"/>
                <a:gd name="connsiteX52" fmla="*/ 2180702 w 6586922"/>
                <a:gd name="connsiteY52" fmla="*/ 4921857 h 7911547"/>
                <a:gd name="connsiteX53" fmla="*/ 2132995 w 6586922"/>
                <a:gd name="connsiteY53" fmla="*/ 4746928 h 7911547"/>
                <a:gd name="connsiteX54" fmla="*/ 1997822 w 6586922"/>
                <a:gd name="connsiteY54" fmla="*/ 4731026 h 7911547"/>
                <a:gd name="connsiteX55" fmla="*/ 1926261 w 6586922"/>
                <a:gd name="connsiteY55" fmla="*/ 4834393 h 7911547"/>
                <a:gd name="connsiteX56" fmla="*/ 1973969 w 6586922"/>
                <a:gd name="connsiteY56" fmla="*/ 4937760 h 7911547"/>
                <a:gd name="connsiteX57" fmla="*/ 1886504 w 6586922"/>
                <a:gd name="connsiteY57" fmla="*/ 4921857 h 7911547"/>
                <a:gd name="connsiteX58" fmla="*/ 1751332 w 6586922"/>
                <a:gd name="connsiteY58" fmla="*/ 4898003 h 7911547"/>
                <a:gd name="connsiteX59" fmla="*/ 1640014 w 6586922"/>
                <a:gd name="connsiteY59" fmla="*/ 4953662 h 7911547"/>
                <a:gd name="connsiteX60" fmla="*/ 1520744 w 6586922"/>
                <a:gd name="connsiteY60" fmla="*/ 4818490 h 7911547"/>
                <a:gd name="connsiteX61" fmla="*/ 1552549 w 6586922"/>
                <a:gd name="connsiteY61" fmla="*/ 4587902 h 7911547"/>
                <a:gd name="connsiteX62" fmla="*/ 1512793 w 6586922"/>
                <a:gd name="connsiteY62" fmla="*/ 4428876 h 7911547"/>
                <a:gd name="connsiteX63" fmla="*/ 1584355 w 6586922"/>
                <a:gd name="connsiteY63" fmla="*/ 4285753 h 7911547"/>
                <a:gd name="connsiteX64" fmla="*/ 1465085 w 6586922"/>
                <a:gd name="connsiteY64" fmla="*/ 4094921 h 7911547"/>
                <a:gd name="connsiteX65" fmla="*/ 1321962 w 6586922"/>
                <a:gd name="connsiteY65" fmla="*/ 3896139 h 7911547"/>
                <a:gd name="connsiteX66" fmla="*/ 1321962 w 6586922"/>
                <a:gd name="connsiteY66" fmla="*/ 3617843 h 7911547"/>
                <a:gd name="connsiteX67" fmla="*/ 1290156 w 6586922"/>
                <a:gd name="connsiteY67" fmla="*/ 3482671 h 7911547"/>
                <a:gd name="connsiteX68" fmla="*/ 1226546 w 6586922"/>
                <a:gd name="connsiteY68" fmla="*/ 3347499 h 7911547"/>
                <a:gd name="connsiteX69" fmla="*/ 1194741 w 6586922"/>
                <a:gd name="connsiteY69" fmla="*/ 3291840 h 7911547"/>
                <a:gd name="connsiteX70" fmla="*/ 1035715 w 6586922"/>
                <a:gd name="connsiteY70" fmla="*/ 3331596 h 7911547"/>
                <a:gd name="connsiteX71" fmla="*/ 534782 w 6586922"/>
                <a:gd name="connsiteY71" fmla="*/ 3252083 h 7911547"/>
                <a:gd name="connsiteX72" fmla="*/ 510929 w 6586922"/>
                <a:gd name="connsiteY72" fmla="*/ 2806810 h 7911547"/>
                <a:gd name="connsiteX73" fmla="*/ 367805 w 6586922"/>
                <a:gd name="connsiteY73" fmla="*/ 2520563 h 7911547"/>
                <a:gd name="connsiteX74" fmla="*/ 343951 w 6586922"/>
                <a:gd name="connsiteY74" fmla="*/ 1900361 h 7911547"/>
                <a:gd name="connsiteX75" fmla="*/ 439367 w 6586922"/>
                <a:gd name="connsiteY75" fmla="*/ 1415332 h 7911547"/>
                <a:gd name="connsiteX76" fmla="*/ 495026 w 6586922"/>
                <a:gd name="connsiteY76" fmla="*/ 1232452 h 7911547"/>
                <a:gd name="connsiteX77" fmla="*/ 2045 w 6586922"/>
                <a:gd name="connsiteY77" fmla="*/ 763325 h 7911547"/>
                <a:gd name="connsiteX78" fmla="*/ 304194 w 6586922"/>
                <a:gd name="connsiteY78" fmla="*/ 0 h 7911547"/>
                <a:gd name="connsiteX0" fmla="*/ 5629368 w 6592673"/>
                <a:gd name="connsiteY0" fmla="*/ 7911547 h 7911547"/>
                <a:gd name="connsiteX1" fmla="*/ 5653222 w 6592673"/>
                <a:gd name="connsiteY1" fmla="*/ 7855888 h 7911547"/>
                <a:gd name="connsiteX2" fmla="*/ 5732735 w 6592673"/>
                <a:gd name="connsiteY2" fmla="*/ 7824083 h 7911547"/>
                <a:gd name="connsiteX3" fmla="*/ 5828151 w 6592673"/>
                <a:gd name="connsiteY3" fmla="*/ 7816132 h 7911547"/>
                <a:gd name="connsiteX4" fmla="*/ 5923567 w 6592673"/>
                <a:gd name="connsiteY4" fmla="*/ 7712765 h 7911547"/>
                <a:gd name="connsiteX5" fmla="*/ 5907664 w 6592673"/>
                <a:gd name="connsiteY5" fmla="*/ 7506031 h 7911547"/>
                <a:gd name="connsiteX6" fmla="*/ 5931518 w 6592673"/>
                <a:gd name="connsiteY6" fmla="*/ 7307248 h 7911547"/>
                <a:gd name="connsiteX7" fmla="*/ 5931518 w 6592673"/>
                <a:gd name="connsiteY7" fmla="*/ 7164125 h 7911547"/>
                <a:gd name="connsiteX8" fmla="*/ 6018982 w 6592673"/>
                <a:gd name="connsiteY8" fmla="*/ 7156173 h 7911547"/>
                <a:gd name="connsiteX9" fmla="*/ 6106447 w 6592673"/>
                <a:gd name="connsiteY9" fmla="*/ 7092563 h 7911547"/>
                <a:gd name="connsiteX10" fmla="*/ 6185960 w 6592673"/>
                <a:gd name="connsiteY10" fmla="*/ 6909683 h 7911547"/>
                <a:gd name="connsiteX11" fmla="*/ 6384742 w 6592673"/>
                <a:gd name="connsiteY11" fmla="*/ 6893780 h 7911547"/>
                <a:gd name="connsiteX12" fmla="*/ 6511963 w 6592673"/>
                <a:gd name="connsiteY12" fmla="*/ 6694998 h 7911547"/>
                <a:gd name="connsiteX13" fmla="*/ 6488109 w 6592673"/>
                <a:gd name="connsiteY13" fmla="*/ 6583680 h 7911547"/>
                <a:gd name="connsiteX14" fmla="*/ 6591476 w 6592673"/>
                <a:gd name="connsiteY14" fmla="*/ 6512118 h 7911547"/>
                <a:gd name="connsiteX15" fmla="*/ 6535817 w 6592673"/>
                <a:gd name="connsiteY15" fmla="*/ 6376946 h 7911547"/>
                <a:gd name="connsiteX16" fmla="*/ 6408596 w 6592673"/>
                <a:gd name="connsiteY16" fmla="*/ 6297433 h 7911547"/>
                <a:gd name="connsiteX17" fmla="*/ 6281375 w 6592673"/>
                <a:gd name="connsiteY17" fmla="*/ 6376946 h 7911547"/>
                <a:gd name="connsiteX18" fmla="*/ 6154154 w 6592673"/>
                <a:gd name="connsiteY18" fmla="*/ 6305384 h 7911547"/>
                <a:gd name="connsiteX19" fmla="*/ 6170057 w 6592673"/>
                <a:gd name="connsiteY19" fmla="*/ 6170212 h 7911547"/>
                <a:gd name="connsiteX20" fmla="*/ 6154154 w 6592673"/>
                <a:gd name="connsiteY20" fmla="*/ 5987332 h 7911547"/>
                <a:gd name="connsiteX21" fmla="*/ 6042836 w 6592673"/>
                <a:gd name="connsiteY21" fmla="*/ 5931673 h 7911547"/>
                <a:gd name="connsiteX22" fmla="*/ 5979226 w 6592673"/>
                <a:gd name="connsiteY22" fmla="*/ 5820354 h 7911547"/>
                <a:gd name="connsiteX23" fmla="*/ 5852005 w 6592673"/>
                <a:gd name="connsiteY23" fmla="*/ 5812403 h 7911547"/>
                <a:gd name="connsiteX24" fmla="*/ 5812248 w 6592673"/>
                <a:gd name="connsiteY24" fmla="*/ 5876013 h 7911547"/>
                <a:gd name="connsiteX25" fmla="*/ 5724784 w 6592673"/>
                <a:gd name="connsiteY25" fmla="*/ 5876013 h 7911547"/>
                <a:gd name="connsiteX26" fmla="*/ 5685027 w 6592673"/>
                <a:gd name="connsiteY26" fmla="*/ 5971429 h 7911547"/>
                <a:gd name="connsiteX27" fmla="*/ 5581660 w 6592673"/>
                <a:gd name="connsiteY27" fmla="*/ 6154309 h 7911547"/>
                <a:gd name="connsiteX28" fmla="*/ 5502147 w 6592673"/>
                <a:gd name="connsiteY28" fmla="*/ 6178163 h 7911547"/>
                <a:gd name="connsiteX29" fmla="*/ 5303365 w 6592673"/>
                <a:gd name="connsiteY29" fmla="*/ 6027088 h 7911547"/>
                <a:gd name="connsiteX30" fmla="*/ 5088680 w 6592673"/>
                <a:gd name="connsiteY30" fmla="*/ 5971429 h 7911547"/>
                <a:gd name="connsiteX31" fmla="*/ 4985313 w 6592673"/>
                <a:gd name="connsiteY31" fmla="*/ 5923721 h 7911547"/>
                <a:gd name="connsiteX32" fmla="*/ 5017118 w 6592673"/>
                <a:gd name="connsiteY32" fmla="*/ 5844208 h 7911547"/>
                <a:gd name="connsiteX33" fmla="*/ 4961459 w 6592673"/>
                <a:gd name="connsiteY33" fmla="*/ 5764695 h 7911547"/>
                <a:gd name="connsiteX34" fmla="*/ 4810384 w 6592673"/>
                <a:gd name="connsiteY34" fmla="*/ 5716987 h 7911547"/>
                <a:gd name="connsiteX35" fmla="*/ 4643407 w 6592673"/>
                <a:gd name="connsiteY35" fmla="*/ 5756744 h 7911547"/>
                <a:gd name="connsiteX36" fmla="*/ 4540040 w 6592673"/>
                <a:gd name="connsiteY36" fmla="*/ 5764695 h 7911547"/>
                <a:gd name="connsiteX37" fmla="*/ 4396916 w 6592673"/>
                <a:gd name="connsiteY37" fmla="*/ 5701085 h 7911547"/>
                <a:gd name="connsiteX38" fmla="*/ 4182231 w 6592673"/>
                <a:gd name="connsiteY38" fmla="*/ 5732890 h 7911547"/>
                <a:gd name="connsiteX39" fmla="*/ 3991400 w 6592673"/>
                <a:gd name="connsiteY39" fmla="*/ 5796500 h 7911547"/>
                <a:gd name="connsiteX40" fmla="*/ 3744909 w 6592673"/>
                <a:gd name="connsiteY40" fmla="*/ 5756744 h 7911547"/>
                <a:gd name="connsiteX41" fmla="*/ 3577932 w 6592673"/>
                <a:gd name="connsiteY41" fmla="*/ 5748793 h 7911547"/>
                <a:gd name="connsiteX42" fmla="*/ 3450711 w 6592673"/>
                <a:gd name="connsiteY42" fmla="*/ 5796500 h 7911547"/>
                <a:gd name="connsiteX43" fmla="*/ 3228074 w 6592673"/>
                <a:gd name="connsiteY43" fmla="*/ 5820354 h 7911547"/>
                <a:gd name="connsiteX44" fmla="*/ 3029292 w 6592673"/>
                <a:gd name="connsiteY44" fmla="*/ 5621572 h 7911547"/>
                <a:gd name="connsiteX45" fmla="*/ 2917973 w 6592673"/>
                <a:gd name="connsiteY45" fmla="*/ 5502302 h 7911547"/>
                <a:gd name="connsiteX46" fmla="*/ 2735093 w 6592673"/>
                <a:gd name="connsiteY46" fmla="*/ 5422789 h 7911547"/>
                <a:gd name="connsiteX47" fmla="*/ 2615824 w 6592673"/>
                <a:gd name="connsiteY47" fmla="*/ 5303520 h 7911547"/>
                <a:gd name="connsiteX48" fmla="*/ 2544262 w 6592673"/>
                <a:gd name="connsiteY48" fmla="*/ 5136542 h 7911547"/>
                <a:gd name="connsiteX49" fmla="*/ 2385236 w 6592673"/>
                <a:gd name="connsiteY49" fmla="*/ 5128591 h 7911547"/>
                <a:gd name="connsiteX50" fmla="*/ 2353431 w 6592673"/>
                <a:gd name="connsiteY50" fmla="*/ 5192201 h 7911547"/>
                <a:gd name="connsiteX51" fmla="*/ 2234161 w 6592673"/>
                <a:gd name="connsiteY51" fmla="*/ 5049078 h 7911547"/>
                <a:gd name="connsiteX52" fmla="*/ 2186453 w 6592673"/>
                <a:gd name="connsiteY52" fmla="*/ 4921857 h 7911547"/>
                <a:gd name="connsiteX53" fmla="*/ 2138746 w 6592673"/>
                <a:gd name="connsiteY53" fmla="*/ 4746928 h 7911547"/>
                <a:gd name="connsiteX54" fmla="*/ 2003573 w 6592673"/>
                <a:gd name="connsiteY54" fmla="*/ 4731026 h 7911547"/>
                <a:gd name="connsiteX55" fmla="*/ 1932012 w 6592673"/>
                <a:gd name="connsiteY55" fmla="*/ 4834393 h 7911547"/>
                <a:gd name="connsiteX56" fmla="*/ 1979720 w 6592673"/>
                <a:gd name="connsiteY56" fmla="*/ 4937760 h 7911547"/>
                <a:gd name="connsiteX57" fmla="*/ 1892255 w 6592673"/>
                <a:gd name="connsiteY57" fmla="*/ 4921857 h 7911547"/>
                <a:gd name="connsiteX58" fmla="*/ 1757083 w 6592673"/>
                <a:gd name="connsiteY58" fmla="*/ 4898003 h 7911547"/>
                <a:gd name="connsiteX59" fmla="*/ 1645765 w 6592673"/>
                <a:gd name="connsiteY59" fmla="*/ 4953662 h 7911547"/>
                <a:gd name="connsiteX60" fmla="*/ 1526495 w 6592673"/>
                <a:gd name="connsiteY60" fmla="*/ 4818490 h 7911547"/>
                <a:gd name="connsiteX61" fmla="*/ 1558300 w 6592673"/>
                <a:gd name="connsiteY61" fmla="*/ 4587902 h 7911547"/>
                <a:gd name="connsiteX62" fmla="*/ 1518544 w 6592673"/>
                <a:gd name="connsiteY62" fmla="*/ 4428876 h 7911547"/>
                <a:gd name="connsiteX63" fmla="*/ 1590106 w 6592673"/>
                <a:gd name="connsiteY63" fmla="*/ 4285753 h 7911547"/>
                <a:gd name="connsiteX64" fmla="*/ 1470836 w 6592673"/>
                <a:gd name="connsiteY64" fmla="*/ 4094921 h 7911547"/>
                <a:gd name="connsiteX65" fmla="*/ 1327713 w 6592673"/>
                <a:gd name="connsiteY65" fmla="*/ 3896139 h 7911547"/>
                <a:gd name="connsiteX66" fmla="*/ 1327713 w 6592673"/>
                <a:gd name="connsiteY66" fmla="*/ 3617843 h 7911547"/>
                <a:gd name="connsiteX67" fmla="*/ 1295907 w 6592673"/>
                <a:gd name="connsiteY67" fmla="*/ 3482671 h 7911547"/>
                <a:gd name="connsiteX68" fmla="*/ 1232297 w 6592673"/>
                <a:gd name="connsiteY68" fmla="*/ 3347499 h 7911547"/>
                <a:gd name="connsiteX69" fmla="*/ 1200492 w 6592673"/>
                <a:gd name="connsiteY69" fmla="*/ 3291840 h 7911547"/>
                <a:gd name="connsiteX70" fmla="*/ 1041466 w 6592673"/>
                <a:gd name="connsiteY70" fmla="*/ 3331596 h 7911547"/>
                <a:gd name="connsiteX71" fmla="*/ 540533 w 6592673"/>
                <a:gd name="connsiteY71" fmla="*/ 3252083 h 7911547"/>
                <a:gd name="connsiteX72" fmla="*/ 516680 w 6592673"/>
                <a:gd name="connsiteY72" fmla="*/ 2806810 h 7911547"/>
                <a:gd name="connsiteX73" fmla="*/ 373556 w 6592673"/>
                <a:gd name="connsiteY73" fmla="*/ 2520563 h 7911547"/>
                <a:gd name="connsiteX74" fmla="*/ 349702 w 6592673"/>
                <a:gd name="connsiteY74" fmla="*/ 1900361 h 7911547"/>
                <a:gd name="connsiteX75" fmla="*/ 445118 w 6592673"/>
                <a:gd name="connsiteY75" fmla="*/ 1415332 h 7911547"/>
                <a:gd name="connsiteX76" fmla="*/ 500777 w 6592673"/>
                <a:gd name="connsiteY76" fmla="*/ 1232452 h 7911547"/>
                <a:gd name="connsiteX77" fmla="*/ 7796 w 6592673"/>
                <a:gd name="connsiteY77" fmla="*/ 763325 h 7911547"/>
                <a:gd name="connsiteX78" fmla="*/ 286092 w 6592673"/>
                <a:gd name="connsiteY78" fmla="*/ 453224 h 7911547"/>
                <a:gd name="connsiteX79" fmla="*/ 309945 w 6592673"/>
                <a:gd name="connsiteY79" fmla="*/ 0 h 7911547"/>
                <a:gd name="connsiteX0" fmla="*/ 5621631 w 6584936"/>
                <a:gd name="connsiteY0" fmla="*/ 7911547 h 7911547"/>
                <a:gd name="connsiteX1" fmla="*/ 5645485 w 6584936"/>
                <a:gd name="connsiteY1" fmla="*/ 7855888 h 7911547"/>
                <a:gd name="connsiteX2" fmla="*/ 5724998 w 6584936"/>
                <a:gd name="connsiteY2" fmla="*/ 7824083 h 7911547"/>
                <a:gd name="connsiteX3" fmla="*/ 5820414 w 6584936"/>
                <a:gd name="connsiteY3" fmla="*/ 7816132 h 7911547"/>
                <a:gd name="connsiteX4" fmla="*/ 5915830 w 6584936"/>
                <a:gd name="connsiteY4" fmla="*/ 7712765 h 7911547"/>
                <a:gd name="connsiteX5" fmla="*/ 5899927 w 6584936"/>
                <a:gd name="connsiteY5" fmla="*/ 7506031 h 7911547"/>
                <a:gd name="connsiteX6" fmla="*/ 5923781 w 6584936"/>
                <a:gd name="connsiteY6" fmla="*/ 7307248 h 7911547"/>
                <a:gd name="connsiteX7" fmla="*/ 5923781 w 6584936"/>
                <a:gd name="connsiteY7" fmla="*/ 7164125 h 7911547"/>
                <a:gd name="connsiteX8" fmla="*/ 6011245 w 6584936"/>
                <a:gd name="connsiteY8" fmla="*/ 7156173 h 7911547"/>
                <a:gd name="connsiteX9" fmla="*/ 6098710 w 6584936"/>
                <a:gd name="connsiteY9" fmla="*/ 7092563 h 7911547"/>
                <a:gd name="connsiteX10" fmla="*/ 6178223 w 6584936"/>
                <a:gd name="connsiteY10" fmla="*/ 6909683 h 7911547"/>
                <a:gd name="connsiteX11" fmla="*/ 6377005 w 6584936"/>
                <a:gd name="connsiteY11" fmla="*/ 6893780 h 7911547"/>
                <a:gd name="connsiteX12" fmla="*/ 6504226 w 6584936"/>
                <a:gd name="connsiteY12" fmla="*/ 6694998 h 7911547"/>
                <a:gd name="connsiteX13" fmla="*/ 6480372 w 6584936"/>
                <a:gd name="connsiteY13" fmla="*/ 6583680 h 7911547"/>
                <a:gd name="connsiteX14" fmla="*/ 6583739 w 6584936"/>
                <a:gd name="connsiteY14" fmla="*/ 6512118 h 7911547"/>
                <a:gd name="connsiteX15" fmla="*/ 6528080 w 6584936"/>
                <a:gd name="connsiteY15" fmla="*/ 6376946 h 7911547"/>
                <a:gd name="connsiteX16" fmla="*/ 6400859 w 6584936"/>
                <a:gd name="connsiteY16" fmla="*/ 6297433 h 7911547"/>
                <a:gd name="connsiteX17" fmla="*/ 6273638 w 6584936"/>
                <a:gd name="connsiteY17" fmla="*/ 6376946 h 7911547"/>
                <a:gd name="connsiteX18" fmla="*/ 6146417 w 6584936"/>
                <a:gd name="connsiteY18" fmla="*/ 6305384 h 7911547"/>
                <a:gd name="connsiteX19" fmla="*/ 6162320 w 6584936"/>
                <a:gd name="connsiteY19" fmla="*/ 6170212 h 7911547"/>
                <a:gd name="connsiteX20" fmla="*/ 6146417 w 6584936"/>
                <a:gd name="connsiteY20" fmla="*/ 5987332 h 7911547"/>
                <a:gd name="connsiteX21" fmla="*/ 6035099 w 6584936"/>
                <a:gd name="connsiteY21" fmla="*/ 5931673 h 7911547"/>
                <a:gd name="connsiteX22" fmla="*/ 5971489 w 6584936"/>
                <a:gd name="connsiteY22" fmla="*/ 5820354 h 7911547"/>
                <a:gd name="connsiteX23" fmla="*/ 5844268 w 6584936"/>
                <a:gd name="connsiteY23" fmla="*/ 5812403 h 7911547"/>
                <a:gd name="connsiteX24" fmla="*/ 5804511 w 6584936"/>
                <a:gd name="connsiteY24" fmla="*/ 5876013 h 7911547"/>
                <a:gd name="connsiteX25" fmla="*/ 5717047 w 6584936"/>
                <a:gd name="connsiteY25" fmla="*/ 5876013 h 7911547"/>
                <a:gd name="connsiteX26" fmla="*/ 5677290 w 6584936"/>
                <a:gd name="connsiteY26" fmla="*/ 5971429 h 7911547"/>
                <a:gd name="connsiteX27" fmla="*/ 5573923 w 6584936"/>
                <a:gd name="connsiteY27" fmla="*/ 6154309 h 7911547"/>
                <a:gd name="connsiteX28" fmla="*/ 5494410 w 6584936"/>
                <a:gd name="connsiteY28" fmla="*/ 6178163 h 7911547"/>
                <a:gd name="connsiteX29" fmla="*/ 5295628 w 6584936"/>
                <a:gd name="connsiteY29" fmla="*/ 6027088 h 7911547"/>
                <a:gd name="connsiteX30" fmla="*/ 5080943 w 6584936"/>
                <a:gd name="connsiteY30" fmla="*/ 5971429 h 7911547"/>
                <a:gd name="connsiteX31" fmla="*/ 4977576 w 6584936"/>
                <a:gd name="connsiteY31" fmla="*/ 5923721 h 7911547"/>
                <a:gd name="connsiteX32" fmla="*/ 5009381 w 6584936"/>
                <a:gd name="connsiteY32" fmla="*/ 5844208 h 7911547"/>
                <a:gd name="connsiteX33" fmla="*/ 4953722 w 6584936"/>
                <a:gd name="connsiteY33" fmla="*/ 5764695 h 7911547"/>
                <a:gd name="connsiteX34" fmla="*/ 4802647 w 6584936"/>
                <a:gd name="connsiteY34" fmla="*/ 5716987 h 7911547"/>
                <a:gd name="connsiteX35" fmla="*/ 4635670 w 6584936"/>
                <a:gd name="connsiteY35" fmla="*/ 5756744 h 7911547"/>
                <a:gd name="connsiteX36" fmla="*/ 4532303 w 6584936"/>
                <a:gd name="connsiteY36" fmla="*/ 5764695 h 7911547"/>
                <a:gd name="connsiteX37" fmla="*/ 4389179 w 6584936"/>
                <a:gd name="connsiteY37" fmla="*/ 5701085 h 7911547"/>
                <a:gd name="connsiteX38" fmla="*/ 4174494 w 6584936"/>
                <a:gd name="connsiteY38" fmla="*/ 5732890 h 7911547"/>
                <a:gd name="connsiteX39" fmla="*/ 3983663 w 6584936"/>
                <a:gd name="connsiteY39" fmla="*/ 5796500 h 7911547"/>
                <a:gd name="connsiteX40" fmla="*/ 3737172 w 6584936"/>
                <a:gd name="connsiteY40" fmla="*/ 5756744 h 7911547"/>
                <a:gd name="connsiteX41" fmla="*/ 3570195 w 6584936"/>
                <a:gd name="connsiteY41" fmla="*/ 5748793 h 7911547"/>
                <a:gd name="connsiteX42" fmla="*/ 3442974 w 6584936"/>
                <a:gd name="connsiteY42" fmla="*/ 5796500 h 7911547"/>
                <a:gd name="connsiteX43" fmla="*/ 3220337 w 6584936"/>
                <a:gd name="connsiteY43" fmla="*/ 5820354 h 7911547"/>
                <a:gd name="connsiteX44" fmla="*/ 3021555 w 6584936"/>
                <a:gd name="connsiteY44" fmla="*/ 5621572 h 7911547"/>
                <a:gd name="connsiteX45" fmla="*/ 2910236 w 6584936"/>
                <a:gd name="connsiteY45" fmla="*/ 5502302 h 7911547"/>
                <a:gd name="connsiteX46" fmla="*/ 2727356 w 6584936"/>
                <a:gd name="connsiteY46" fmla="*/ 5422789 h 7911547"/>
                <a:gd name="connsiteX47" fmla="*/ 2608087 w 6584936"/>
                <a:gd name="connsiteY47" fmla="*/ 5303520 h 7911547"/>
                <a:gd name="connsiteX48" fmla="*/ 2536525 w 6584936"/>
                <a:gd name="connsiteY48" fmla="*/ 5136542 h 7911547"/>
                <a:gd name="connsiteX49" fmla="*/ 2377499 w 6584936"/>
                <a:gd name="connsiteY49" fmla="*/ 5128591 h 7911547"/>
                <a:gd name="connsiteX50" fmla="*/ 2345694 w 6584936"/>
                <a:gd name="connsiteY50" fmla="*/ 5192201 h 7911547"/>
                <a:gd name="connsiteX51" fmla="*/ 2226424 w 6584936"/>
                <a:gd name="connsiteY51" fmla="*/ 5049078 h 7911547"/>
                <a:gd name="connsiteX52" fmla="*/ 2178716 w 6584936"/>
                <a:gd name="connsiteY52" fmla="*/ 4921857 h 7911547"/>
                <a:gd name="connsiteX53" fmla="*/ 2131009 w 6584936"/>
                <a:gd name="connsiteY53" fmla="*/ 4746928 h 7911547"/>
                <a:gd name="connsiteX54" fmla="*/ 1995836 w 6584936"/>
                <a:gd name="connsiteY54" fmla="*/ 4731026 h 7911547"/>
                <a:gd name="connsiteX55" fmla="*/ 1924275 w 6584936"/>
                <a:gd name="connsiteY55" fmla="*/ 4834393 h 7911547"/>
                <a:gd name="connsiteX56" fmla="*/ 1971983 w 6584936"/>
                <a:gd name="connsiteY56" fmla="*/ 4937760 h 7911547"/>
                <a:gd name="connsiteX57" fmla="*/ 1884518 w 6584936"/>
                <a:gd name="connsiteY57" fmla="*/ 4921857 h 7911547"/>
                <a:gd name="connsiteX58" fmla="*/ 1749346 w 6584936"/>
                <a:gd name="connsiteY58" fmla="*/ 4898003 h 7911547"/>
                <a:gd name="connsiteX59" fmla="*/ 1638028 w 6584936"/>
                <a:gd name="connsiteY59" fmla="*/ 4953662 h 7911547"/>
                <a:gd name="connsiteX60" fmla="*/ 1518758 w 6584936"/>
                <a:gd name="connsiteY60" fmla="*/ 4818490 h 7911547"/>
                <a:gd name="connsiteX61" fmla="*/ 1550563 w 6584936"/>
                <a:gd name="connsiteY61" fmla="*/ 4587902 h 7911547"/>
                <a:gd name="connsiteX62" fmla="*/ 1510807 w 6584936"/>
                <a:gd name="connsiteY62" fmla="*/ 4428876 h 7911547"/>
                <a:gd name="connsiteX63" fmla="*/ 1582369 w 6584936"/>
                <a:gd name="connsiteY63" fmla="*/ 4285753 h 7911547"/>
                <a:gd name="connsiteX64" fmla="*/ 1463099 w 6584936"/>
                <a:gd name="connsiteY64" fmla="*/ 4094921 h 7911547"/>
                <a:gd name="connsiteX65" fmla="*/ 1319976 w 6584936"/>
                <a:gd name="connsiteY65" fmla="*/ 3896139 h 7911547"/>
                <a:gd name="connsiteX66" fmla="*/ 1319976 w 6584936"/>
                <a:gd name="connsiteY66" fmla="*/ 3617843 h 7911547"/>
                <a:gd name="connsiteX67" fmla="*/ 1288170 w 6584936"/>
                <a:gd name="connsiteY67" fmla="*/ 3482671 h 7911547"/>
                <a:gd name="connsiteX68" fmla="*/ 1224560 w 6584936"/>
                <a:gd name="connsiteY68" fmla="*/ 3347499 h 7911547"/>
                <a:gd name="connsiteX69" fmla="*/ 1192755 w 6584936"/>
                <a:gd name="connsiteY69" fmla="*/ 3291840 h 7911547"/>
                <a:gd name="connsiteX70" fmla="*/ 1033729 w 6584936"/>
                <a:gd name="connsiteY70" fmla="*/ 3331596 h 7911547"/>
                <a:gd name="connsiteX71" fmla="*/ 532796 w 6584936"/>
                <a:gd name="connsiteY71" fmla="*/ 3252083 h 7911547"/>
                <a:gd name="connsiteX72" fmla="*/ 508943 w 6584936"/>
                <a:gd name="connsiteY72" fmla="*/ 2806810 h 7911547"/>
                <a:gd name="connsiteX73" fmla="*/ 365819 w 6584936"/>
                <a:gd name="connsiteY73" fmla="*/ 2520563 h 7911547"/>
                <a:gd name="connsiteX74" fmla="*/ 341965 w 6584936"/>
                <a:gd name="connsiteY74" fmla="*/ 1900361 h 7911547"/>
                <a:gd name="connsiteX75" fmla="*/ 437381 w 6584936"/>
                <a:gd name="connsiteY75" fmla="*/ 1415332 h 7911547"/>
                <a:gd name="connsiteX76" fmla="*/ 493040 w 6584936"/>
                <a:gd name="connsiteY76" fmla="*/ 1232452 h 7911547"/>
                <a:gd name="connsiteX77" fmla="*/ 278356 w 6584936"/>
                <a:gd name="connsiteY77" fmla="*/ 811033 h 7911547"/>
                <a:gd name="connsiteX78" fmla="*/ 59 w 6584936"/>
                <a:gd name="connsiteY78" fmla="*/ 763325 h 7911547"/>
                <a:gd name="connsiteX79" fmla="*/ 278355 w 6584936"/>
                <a:gd name="connsiteY79" fmla="*/ 453224 h 7911547"/>
                <a:gd name="connsiteX80" fmla="*/ 302208 w 6584936"/>
                <a:gd name="connsiteY80" fmla="*/ 0 h 7911547"/>
                <a:gd name="connsiteX0" fmla="*/ 5621627 w 6584932"/>
                <a:gd name="connsiteY0" fmla="*/ 7911547 h 7911547"/>
                <a:gd name="connsiteX1" fmla="*/ 5645481 w 6584932"/>
                <a:gd name="connsiteY1" fmla="*/ 7855888 h 7911547"/>
                <a:gd name="connsiteX2" fmla="*/ 5724994 w 6584932"/>
                <a:gd name="connsiteY2" fmla="*/ 7824083 h 7911547"/>
                <a:gd name="connsiteX3" fmla="*/ 5820410 w 6584932"/>
                <a:gd name="connsiteY3" fmla="*/ 7816132 h 7911547"/>
                <a:gd name="connsiteX4" fmla="*/ 5915826 w 6584932"/>
                <a:gd name="connsiteY4" fmla="*/ 7712765 h 7911547"/>
                <a:gd name="connsiteX5" fmla="*/ 5899923 w 6584932"/>
                <a:gd name="connsiteY5" fmla="*/ 7506031 h 7911547"/>
                <a:gd name="connsiteX6" fmla="*/ 5923777 w 6584932"/>
                <a:gd name="connsiteY6" fmla="*/ 7307248 h 7911547"/>
                <a:gd name="connsiteX7" fmla="*/ 5923777 w 6584932"/>
                <a:gd name="connsiteY7" fmla="*/ 7164125 h 7911547"/>
                <a:gd name="connsiteX8" fmla="*/ 6011241 w 6584932"/>
                <a:gd name="connsiteY8" fmla="*/ 7156173 h 7911547"/>
                <a:gd name="connsiteX9" fmla="*/ 6098706 w 6584932"/>
                <a:gd name="connsiteY9" fmla="*/ 7092563 h 7911547"/>
                <a:gd name="connsiteX10" fmla="*/ 6178219 w 6584932"/>
                <a:gd name="connsiteY10" fmla="*/ 6909683 h 7911547"/>
                <a:gd name="connsiteX11" fmla="*/ 6377001 w 6584932"/>
                <a:gd name="connsiteY11" fmla="*/ 6893780 h 7911547"/>
                <a:gd name="connsiteX12" fmla="*/ 6504222 w 6584932"/>
                <a:gd name="connsiteY12" fmla="*/ 6694998 h 7911547"/>
                <a:gd name="connsiteX13" fmla="*/ 6480368 w 6584932"/>
                <a:gd name="connsiteY13" fmla="*/ 6583680 h 7911547"/>
                <a:gd name="connsiteX14" fmla="*/ 6583735 w 6584932"/>
                <a:gd name="connsiteY14" fmla="*/ 6512118 h 7911547"/>
                <a:gd name="connsiteX15" fmla="*/ 6528076 w 6584932"/>
                <a:gd name="connsiteY15" fmla="*/ 6376946 h 7911547"/>
                <a:gd name="connsiteX16" fmla="*/ 6400855 w 6584932"/>
                <a:gd name="connsiteY16" fmla="*/ 6297433 h 7911547"/>
                <a:gd name="connsiteX17" fmla="*/ 6273634 w 6584932"/>
                <a:gd name="connsiteY17" fmla="*/ 6376946 h 7911547"/>
                <a:gd name="connsiteX18" fmla="*/ 6146413 w 6584932"/>
                <a:gd name="connsiteY18" fmla="*/ 6305384 h 7911547"/>
                <a:gd name="connsiteX19" fmla="*/ 6162316 w 6584932"/>
                <a:gd name="connsiteY19" fmla="*/ 6170212 h 7911547"/>
                <a:gd name="connsiteX20" fmla="*/ 6146413 w 6584932"/>
                <a:gd name="connsiteY20" fmla="*/ 5987332 h 7911547"/>
                <a:gd name="connsiteX21" fmla="*/ 6035095 w 6584932"/>
                <a:gd name="connsiteY21" fmla="*/ 5931673 h 7911547"/>
                <a:gd name="connsiteX22" fmla="*/ 5971485 w 6584932"/>
                <a:gd name="connsiteY22" fmla="*/ 5820354 h 7911547"/>
                <a:gd name="connsiteX23" fmla="*/ 5844264 w 6584932"/>
                <a:gd name="connsiteY23" fmla="*/ 5812403 h 7911547"/>
                <a:gd name="connsiteX24" fmla="*/ 5804507 w 6584932"/>
                <a:gd name="connsiteY24" fmla="*/ 5876013 h 7911547"/>
                <a:gd name="connsiteX25" fmla="*/ 5717043 w 6584932"/>
                <a:gd name="connsiteY25" fmla="*/ 5876013 h 7911547"/>
                <a:gd name="connsiteX26" fmla="*/ 5677286 w 6584932"/>
                <a:gd name="connsiteY26" fmla="*/ 5971429 h 7911547"/>
                <a:gd name="connsiteX27" fmla="*/ 5573919 w 6584932"/>
                <a:gd name="connsiteY27" fmla="*/ 6154309 h 7911547"/>
                <a:gd name="connsiteX28" fmla="*/ 5494406 w 6584932"/>
                <a:gd name="connsiteY28" fmla="*/ 6178163 h 7911547"/>
                <a:gd name="connsiteX29" fmla="*/ 5295624 w 6584932"/>
                <a:gd name="connsiteY29" fmla="*/ 6027088 h 7911547"/>
                <a:gd name="connsiteX30" fmla="*/ 5080939 w 6584932"/>
                <a:gd name="connsiteY30" fmla="*/ 5971429 h 7911547"/>
                <a:gd name="connsiteX31" fmla="*/ 4977572 w 6584932"/>
                <a:gd name="connsiteY31" fmla="*/ 5923721 h 7911547"/>
                <a:gd name="connsiteX32" fmla="*/ 5009377 w 6584932"/>
                <a:gd name="connsiteY32" fmla="*/ 5844208 h 7911547"/>
                <a:gd name="connsiteX33" fmla="*/ 4953718 w 6584932"/>
                <a:gd name="connsiteY33" fmla="*/ 5764695 h 7911547"/>
                <a:gd name="connsiteX34" fmla="*/ 4802643 w 6584932"/>
                <a:gd name="connsiteY34" fmla="*/ 5716987 h 7911547"/>
                <a:gd name="connsiteX35" fmla="*/ 4635666 w 6584932"/>
                <a:gd name="connsiteY35" fmla="*/ 5756744 h 7911547"/>
                <a:gd name="connsiteX36" fmla="*/ 4532299 w 6584932"/>
                <a:gd name="connsiteY36" fmla="*/ 5764695 h 7911547"/>
                <a:gd name="connsiteX37" fmla="*/ 4389175 w 6584932"/>
                <a:gd name="connsiteY37" fmla="*/ 5701085 h 7911547"/>
                <a:gd name="connsiteX38" fmla="*/ 4174490 w 6584932"/>
                <a:gd name="connsiteY38" fmla="*/ 5732890 h 7911547"/>
                <a:gd name="connsiteX39" fmla="*/ 3983659 w 6584932"/>
                <a:gd name="connsiteY39" fmla="*/ 5796500 h 7911547"/>
                <a:gd name="connsiteX40" fmla="*/ 3737168 w 6584932"/>
                <a:gd name="connsiteY40" fmla="*/ 5756744 h 7911547"/>
                <a:gd name="connsiteX41" fmla="*/ 3570191 w 6584932"/>
                <a:gd name="connsiteY41" fmla="*/ 5748793 h 7911547"/>
                <a:gd name="connsiteX42" fmla="*/ 3442970 w 6584932"/>
                <a:gd name="connsiteY42" fmla="*/ 5796500 h 7911547"/>
                <a:gd name="connsiteX43" fmla="*/ 3220333 w 6584932"/>
                <a:gd name="connsiteY43" fmla="*/ 5820354 h 7911547"/>
                <a:gd name="connsiteX44" fmla="*/ 3021551 w 6584932"/>
                <a:gd name="connsiteY44" fmla="*/ 5621572 h 7911547"/>
                <a:gd name="connsiteX45" fmla="*/ 2910232 w 6584932"/>
                <a:gd name="connsiteY45" fmla="*/ 5502302 h 7911547"/>
                <a:gd name="connsiteX46" fmla="*/ 2727352 w 6584932"/>
                <a:gd name="connsiteY46" fmla="*/ 5422789 h 7911547"/>
                <a:gd name="connsiteX47" fmla="*/ 2608083 w 6584932"/>
                <a:gd name="connsiteY47" fmla="*/ 5303520 h 7911547"/>
                <a:gd name="connsiteX48" fmla="*/ 2536521 w 6584932"/>
                <a:gd name="connsiteY48" fmla="*/ 5136542 h 7911547"/>
                <a:gd name="connsiteX49" fmla="*/ 2377495 w 6584932"/>
                <a:gd name="connsiteY49" fmla="*/ 5128591 h 7911547"/>
                <a:gd name="connsiteX50" fmla="*/ 2345690 w 6584932"/>
                <a:gd name="connsiteY50" fmla="*/ 5192201 h 7911547"/>
                <a:gd name="connsiteX51" fmla="*/ 2226420 w 6584932"/>
                <a:gd name="connsiteY51" fmla="*/ 5049078 h 7911547"/>
                <a:gd name="connsiteX52" fmla="*/ 2178712 w 6584932"/>
                <a:gd name="connsiteY52" fmla="*/ 4921857 h 7911547"/>
                <a:gd name="connsiteX53" fmla="*/ 2131005 w 6584932"/>
                <a:gd name="connsiteY53" fmla="*/ 4746928 h 7911547"/>
                <a:gd name="connsiteX54" fmla="*/ 1995832 w 6584932"/>
                <a:gd name="connsiteY54" fmla="*/ 4731026 h 7911547"/>
                <a:gd name="connsiteX55" fmla="*/ 1924271 w 6584932"/>
                <a:gd name="connsiteY55" fmla="*/ 4834393 h 7911547"/>
                <a:gd name="connsiteX56" fmla="*/ 1971979 w 6584932"/>
                <a:gd name="connsiteY56" fmla="*/ 4937760 h 7911547"/>
                <a:gd name="connsiteX57" fmla="*/ 1884514 w 6584932"/>
                <a:gd name="connsiteY57" fmla="*/ 4921857 h 7911547"/>
                <a:gd name="connsiteX58" fmla="*/ 1749342 w 6584932"/>
                <a:gd name="connsiteY58" fmla="*/ 4898003 h 7911547"/>
                <a:gd name="connsiteX59" fmla="*/ 1638024 w 6584932"/>
                <a:gd name="connsiteY59" fmla="*/ 4953662 h 7911547"/>
                <a:gd name="connsiteX60" fmla="*/ 1518754 w 6584932"/>
                <a:gd name="connsiteY60" fmla="*/ 4818490 h 7911547"/>
                <a:gd name="connsiteX61" fmla="*/ 1550559 w 6584932"/>
                <a:gd name="connsiteY61" fmla="*/ 4587902 h 7911547"/>
                <a:gd name="connsiteX62" fmla="*/ 1510803 w 6584932"/>
                <a:gd name="connsiteY62" fmla="*/ 4428876 h 7911547"/>
                <a:gd name="connsiteX63" fmla="*/ 1582365 w 6584932"/>
                <a:gd name="connsiteY63" fmla="*/ 4285753 h 7911547"/>
                <a:gd name="connsiteX64" fmla="*/ 1463095 w 6584932"/>
                <a:gd name="connsiteY64" fmla="*/ 4094921 h 7911547"/>
                <a:gd name="connsiteX65" fmla="*/ 1319972 w 6584932"/>
                <a:gd name="connsiteY65" fmla="*/ 3896139 h 7911547"/>
                <a:gd name="connsiteX66" fmla="*/ 1319972 w 6584932"/>
                <a:gd name="connsiteY66" fmla="*/ 3617843 h 7911547"/>
                <a:gd name="connsiteX67" fmla="*/ 1288166 w 6584932"/>
                <a:gd name="connsiteY67" fmla="*/ 3482671 h 7911547"/>
                <a:gd name="connsiteX68" fmla="*/ 1224556 w 6584932"/>
                <a:gd name="connsiteY68" fmla="*/ 3347499 h 7911547"/>
                <a:gd name="connsiteX69" fmla="*/ 1192751 w 6584932"/>
                <a:gd name="connsiteY69" fmla="*/ 3291840 h 7911547"/>
                <a:gd name="connsiteX70" fmla="*/ 1033725 w 6584932"/>
                <a:gd name="connsiteY70" fmla="*/ 3331596 h 7911547"/>
                <a:gd name="connsiteX71" fmla="*/ 532792 w 6584932"/>
                <a:gd name="connsiteY71" fmla="*/ 3252083 h 7911547"/>
                <a:gd name="connsiteX72" fmla="*/ 508939 w 6584932"/>
                <a:gd name="connsiteY72" fmla="*/ 2806810 h 7911547"/>
                <a:gd name="connsiteX73" fmla="*/ 365815 w 6584932"/>
                <a:gd name="connsiteY73" fmla="*/ 2520563 h 7911547"/>
                <a:gd name="connsiteX74" fmla="*/ 341961 w 6584932"/>
                <a:gd name="connsiteY74" fmla="*/ 1900361 h 7911547"/>
                <a:gd name="connsiteX75" fmla="*/ 437377 w 6584932"/>
                <a:gd name="connsiteY75" fmla="*/ 1415332 h 7911547"/>
                <a:gd name="connsiteX76" fmla="*/ 493036 w 6584932"/>
                <a:gd name="connsiteY76" fmla="*/ 1232452 h 7911547"/>
                <a:gd name="connsiteX77" fmla="*/ 357864 w 6584932"/>
                <a:gd name="connsiteY77" fmla="*/ 1057523 h 7911547"/>
                <a:gd name="connsiteX78" fmla="*/ 278352 w 6584932"/>
                <a:gd name="connsiteY78" fmla="*/ 811033 h 7911547"/>
                <a:gd name="connsiteX79" fmla="*/ 55 w 6584932"/>
                <a:gd name="connsiteY79" fmla="*/ 763325 h 7911547"/>
                <a:gd name="connsiteX80" fmla="*/ 278351 w 6584932"/>
                <a:gd name="connsiteY80" fmla="*/ 453224 h 7911547"/>
                <a:gd name="connsiteX81" fmla="*/ 302204 w 6584932"/>
                <a:gd name="connsiteY81" fmla="*/ 0 h 7911547"/>
                <a:gd name="connsiteX0" fmla="*/ 5621627 w 6584932"/>
                <a:gd name="connsiteY0" fmla="*/ 7911547 h 7911547"/>
                <a:gd name="connsiteX1" fmla="*/ 5645481 w 6584932"/>
                <a:gd name="connsiteY1" fmla="*/ 7855888 h 7911547"/>
                <a:gd name="connsiteX2" fmla="*/ 5724994 w 6584932"/>
                <a:gd name="connsiteY2" fmla="*/ 7824083 h 7911547"/>
                <a:gd name="connsiteX3" fmla="*/ 5820410 w 6584932"/>
                <a:gd name="connsiteY3" fmla="*/ 7816132 h 7911547"/>
                <a:gd name="connsiteX4" fmla="*/ 5915826 w 6584932"/>
                <a:gd name="connsiteY4" fmla="*/ 7712765 h 7911547"/>
                <a:gd name="connsiteX5" fmla="*/ 5899923 w 6584932"/>
                <a:gd name="connsiteY5" fmla="*/ 7506031 h 7911547"/>
                <a:gd name="connsiteX6" fmla="*/ 5923777 w 6584932"/>
                <a:gd name="connsiteY6" fmla="*/ 7307248 h 7911547"/>
                <a:gd name="connsiteX7" fmla="*/ 5923777 w 6584932"/>
                <a:gd name="connsiteY7" fmla="*/ 7164125 h 7911547"/>
                <a:gd name="connsiteX8" fmla="*/ 6011241 w 6584932"/>
                <a:gd name="connsiteY8" fmla="*/ 7156173 h 7911547"/>
                <a:gd name="connsiteX9" fmla="*/ 6098706 w 6584932"/>
                <a:gd name="connsiteY9" fmla="*/ 7092563 h 7911547"/>
                <a:gd name="connsiteX10" fmla="*/ 6178219 w 6584932"/>
                <a:gd name="connsiteY10" fmla="*/ 6909683 h 7911547"/>
                <a:gd name="connsiteX11" fmla="*/ 6377001 w 6584932"/>
                <a:gd name="connsiteY11" fmla="*/ 6893780 h 7911547"/>
                <a:gd name="connsiteX12" fmla="*/ 6504222 w 6584932"/>
                <a:gd name="connsiteY12" fmla="*/ 6694998 h 7911547"/>
                <a:gd name="connsiteX13" fmla="*/ 6480368 w 6584932"/>
                <a:gd name="connsiteY13" fmla="*/ 6583680 h 7911547"/>
                <a:gd name="connsiteX14" fmla="*/ 6583735 w 6584932"/>
                <a:gd name="connsiteY14" fmla="*/ 6512118 h 7911547"/>
                <a:gd name="connsiteX15" fmla="*/ 6528076 w 6584932"/>
                <a:gd name="connsiteY15" fmla="*/ 6376946 h 7911547"/>
                <a:gd name="connsiteX16" fmla="*/ 6400855 w 6584932"/>
                <a:gd name="connsiteY16" fmla="*/ 6297433 h 7911547"/>
                <a:gd name="connsiteX17" fmla="*/ 6273634 w 6584932"/>
                <a:gd name="connsiteY17" fmla="*/ 6376946 h 7911547"/>
                <a:gd name="connsiteX18" fmla="*/ 6146413 w 6584932"/>
                <a:gd name="connsiteY18" fmla="*/ 6305384 h 7911547"/>
                <a:gd name="connsiteX19" fmla="*/ 6162316 w 6584932"/>
                <a:gd name="connsiteY19" fmla="*/ 6170212 h 7911547"/>
                <a:gd name="connsiteX20" fmla="*/ 6146413 w 6584932"/>
                <a:gd name="connsiteY20" fmla="*/ 5987332 h 7911547"/>
                <a:gd name="connsiteX21" fmla="*/ 6035095 w 6584932"/>
                <a:gd name="connsiteY21" fmla="*/ 5931673 h 7911547"/>
                <a:gd name="connsiteX22" fmla="*/ 5971485 w 6584932"/>
                <a:gd name="connsiteY22" fmla="*/ 5820354 h 7911547"/>
                <a:gd name="connsiteX23" fmla="*/ 5844264 w 6584932"/>
                <a:gd name="connsiteY23" fmla="*/ 5812403 h 7911547"/>
                <a:gd name="connsiteX24" fmla="*/ 5804507 w 6584932"/>
                <a:gd name="connsiteY24" fmla="*/ 5876013 h 7911547"/>
                <a:gd name="connsiteX25" fmla="*/ 5717043 w 6584932"/>
                <a:gd name="connsiteY25" fmla="*/ 5876013 h 7911547"/>
                <a:gd name="connsiteX26" fmla="*/ 5677286 w 6584932"/>
                <a:gd name="connsiteY26" fmla="*/ 5971429 h 7911547"/>
                <a:gd name="connsiteX27" fmla="*/ 5573919 w 6584932"/>
                <a:gd name="connsiteY27" fmla="*/ 6154309 h 7911547"/>
                <a:gd name="connsiteX28" fmla="*/ 5494406 w 6584932"/>
                <a:gd name="connsiteY28" fmla="*/ 6178163 h 7911547"/>
                <a:gd name="connsiteX29" fmla="*/ 5295624 w 6584932"/>
                <a:gd name="connsiteY29" fmla="*/ 6027088 h 7911547"/>
                <a:gd name="connsiteX30" fmla="*/ 5080939 w 6584932"/>
                <a:gd name="connsiteY30" fmla="*/ 5971429 h 7911547"/>
                <a:gd name="connsiteX31" fmla="*/ 4977572 w 6584932"/>
                <a:gd name="connsiteY31" fmla="*/ 5923721 h 7911547"/>
                <a:gd name="connsiteX32" fmla="*/ 5009377 w 6584932"/>
                <a:gd name="connsiteY32" fmla="*/ 5844208 h 7911547"/>
                <a:gd name="connsiteX33" fmla="*/ 4953718 w 6584932"/>
                <a:gd name="connsiteY33" fmla="*/ 5764695 h 7911547"/>
                <a:gd name="connsiteX34" fmla="*/ 4802643 w 6584932"/>
                <a:gd name="connsiteY34" fmla="*/ 5716987 h 7911547"/>
                <a:gd name="connsiteX35" fmla="*/ 4635666 w 6584932"/>
                <a:gd name="connsiteY35" fmla="*/ 5756744 h 7911547"/>
                <a:gd name="connsiteX36" fmla="*/ 4532299 w 6584932"/>
                <a:gd name="connsiteY36" fmla="*/ 5764695 h 7911547"/>
                <a:gd name="connsiteX37" fmla="*/ 4389175 w 6584932"/>
                <a:gd name="connsiteY37" fmla="*/ 5701085 h 7911547"/>
                <a:gd name="connsiteX38" fmla="*/ 4174490 w 6584932"/>
                <a:gd name="connsiteY38" fmla="*/ 5732890 h 7911547"/>
                <a:gd name="connsiteX39" fmla="*/ 3983659 w 6584932"/>
                <a:gd name="connsiteY39" fmla="*/ 5796500 h 7911547"/>
                <a:gd name="connsiteX40" fmla="*/ 3737168 w 6584932"/>
                <a:gd name="connsiteY40" fmla="*/ 5756744 h 7911547"/>
                <a:gd name="connsiteX41" fmla="*/ 3570191 w 6584932"/>
                <a:gd name="connsiteY41" fmla="*/ 5748793 h 7911547"/>
                <a:gd name="connsiteX42" fmla="*/ 3442970 w 6584932"/>
                <a:gd name="connsiteY42" fmla="*/ 5796500 h 7911547"/>
                <a:gd name="connsiteX43" fmla="*/ 3220333 w 6584932"/>
                <a:gd name="connsiteY43" fmla="*/ 5820354 h 7911547"/>
                <a:gd name="connsiteX44" fmla="*/ 3021551 w 6584932"/>
                <a:gd name="connsiteY44" fmla="*/ 5621572 h 7911547"/>
                <a:gd name="connsiteX45" fmla="*/ 2910232 w 6584932"/>
                <a:gd name="connsiteY45" fmla="*/ 5502302 h 7911547"/>
                <a:gd name="connsiteX46" fmla="*/ 2727352 w 6584932"/>
                <a:gd name="connsiteY46" fmla="*/ 5422789 h 7911547"/>
                <a:gd name="connsiteX47" fmla="*/ 2608083 w 6584932"/>
                <a:gd name="connsiteY47" fmla="*/ 5303520 h 7911547"/>
                <a:gd name="connsiteX48" fmla="*/ 2536521 w 6584932"/>
                <a:gd name="connsiteY48" fmla="*/ 5136542 h 7911547"/>
                <a:gd name="connsiteX49" fmla="*/ 2377495 w 6584932"/>
                <a:gd name="connsiteY49" fmla="*/ 5128591 h 7911547"/>
                <a:gd name="connsiteX50" fmla="*/ 2345690 w 6584932"/>
                <a:gd name="connsiteY50" fmla="*/ 5192201 h 7911547"/>
                <a:gd name="connsiteX51" fmla="*/ 2226420 w 6584932"/>
                <a:gd name="connsiteY51" fmla="*/ 5049078 h 7911547"/>
                <a:gd name="connsiteX52" fmla="*/ 2178712 w 6584932"/>
                <a:gd name="connsiteY52" fmla="*/ 4921857 h 7911547"/>
                <a:gd name="connsiteX53" fmla="*/ 2131005 w 6584932"/>
                <a:gd name="connsiteY53" fmla="*/ 4746928 h 7911547"/>
                <a:gd name="connsiteX54" fmla="*/ 1995832 w 6584932"/>
                <a:gd name="connsiteY54" fmla="*/ 4731026 h 7911547"/>
                <a:gd name="connsiteX55" fmla="*/ 1924271 w 6584932"/>
                <a:gd name="connsiteY55" fmla="*/ 4834393 h 7911547"/>
                <a:gd name="connsiteX56" fmla="*/ 1971979 w 6584932"/>
                <a:gd name="connsiteY56" fmla="*/ 4937760 h 7911547"/>
                <a:gd name="connsiteX57" fmla="*/ 1884514 w 6584932"/>
                <a:gd name="connsiteY57" fmla="*/ 4921857 h 7911547"/>
                <a:gd name="connsiteX58" fmla="*/ 1749342 w 6584932"/>
                <a:gd name="connsiteY58" fmla="*/ 4898003 h 7911547"/>
                <a:gd name="connsiteX59" fmla="*/ 1638024 w 6584932"/>
                <a:gd name="connsiteY59" fmla="*/ 4953662 h 7911547"/>
                <a:gd name="connsiteX60" fmla="*/ 1518754 w 6584932"/>
                <a:gd name="connsiteY60" fmla="*/ 4818490 h 7911547"/>
                <a:gd name="connsiteX61" fmla="*/ 1550559 w 6584932"/>
                <a:gd name="connsiteY61" fmla="*/ 4587902 h 7911547"/>
                <a:gd name="connsiteX62" fmla="*/ 1510803 w 6584932"/>
                <a:gd name="connsiteY62" fmla="*/ 4428876 h 7911547"/>
                <a:gd name="connsiteX63" fmla="*/ 1582365 w 6584932"/>
                <a:gd name="connsiteY63" fmla="*/ 4285753 h 7911547"/>
                <a:gd name="connsiteX64" fmla="*/ 1463095 w 6584932"/>
                <a:gd name="connsiteY64" fmla="*/ 4094921 h 7911547"/>
                <a:gd name="connsiteX65" fmla="*/ 1319972 w 6584932"/>
                <a:gd name="connsiteY65" fmla="*/ 3896139 h 7911547"/>
                <a:gd name="connsiteX66" fmla="*/ 1319972 w 6584932"/>
                <a:gd name="connsiteY66" fmla="*/ 3617843 h 7911547"/>
                <a:gd name="connsiteX67" fmla="*/ 1288166 w 6584932"/>
                <a:gd name="connsiteY67" fmla="*/ 3482671 h 7911547"/>
                <a:gd name="connsiteX68" fmla="*/ 1224556 w 6584932"/>
                <a:gd name="connsiteY68" fmla="*/ 3347499 h 7911547"/>
                <a:gd name="connsiteX69" fmla="*/ 1192751 w 6584932"/>
                <a:gd name="connsiteY69" fmla="*/ 3291840 h 7911547"/>
                <a:gd name="connsiteX70" fmla="*/ 1033725 w 6584932"/>
                <a:gd name="connsiteY70" fmla="*/ 3331596 h 7911547"/>
                <a:gd name="connsiteX71" fmla="*/ 532792 w 6584932"/>
                <a:gd name="connsiteY71" fmla="*/ 3252083 h 7911547"/>
                <a:gd name="connsiteX72" fmla="*/ 508939 w 6584932"/>
                <a:gd name="connsiteY72" fmla="*/ 2806810 h 7911547"/>
                <a:gd name="connsiteX73" fmla="*/ 365815 w 6584932"/>
                <a:gd name="connsiteY73" fmla="*/ 2520563 h 7911547"/>
                <a:gd name="connsiteX74" fmla="*/ 341961 w 6584932"/>
                <a:gd name="connsiteY74" fmla="*/ 1900361 h 7911547"/>
                <a:gd name="connsiteX75" fmla="*/ 437377 w 6584932"/>
                <a:gd name="connsiteY75" fmla="*/ 1415332 h 7911547"/>
                <a:gd name="connsiteX76" fmla="*/ 493036 w 6584932"/>
                <a:gd name="connsiteY76" fmla="*/ 1232452 h 7911547"/>
                <a:gd name="connsiteX77" fmla="*/ 357864 w 6584932"/>
                <a:gd name="connsiteY77" fmla="*/ 1057523 h 7911547"/>
                <a:gd name="connsiteX78" fmla="*/ 278352 w 6584932"/>
                <a:gd name="connsiteY78" fmla="*/ 811033 h 7911547"/>
                <a:gd name="connsiteX79" fmla="*/ 55 w 6584932"/>
                <a:gd name="connsiteY79" fmla="*/ 763325 h 7911547"/>
                <a:gd name="connsiteX80" fmla="*/ 278351 w 6584932"/>
                <a:gd name="connsiteY80" fmla="*/ 453224 h 7911547"/>
                <a:gd name="connsiteX81" fmla="*/ 206789 w 6584932"/>
                <a:gd name="connsiteY81" fmla="*/ 190831 h 7911547"/>
                <a:gd name="connsiteX82" fmla="*/ 302204 w 6584932"/>
                <a:gd name="connsiteY82" fmla="*/ 0 h 7911547"/>
                <a:gd name="connsiteX0" fmla="*/ 5623522 w 6586827"/>
                <a:gd name="connsiteY0" fmla="*/ 7911547 h 7911547"/>
                <a:gd name="connsiteX1" fmla="*/ 5647376 w 6586827"/>
                <a:gd name="connsiteY1" fmla="*/ 7855888 h 7911547"/>
                <a:gd name="connsiteX2" fmla="*/ 5726889 w 6586827"/>
                <a:gd name="connsiteY2" fmla="*/ 7824083 h 7911547"/>
                <a:gd name="connsiteX3" fmla="*/ 5822305 w 6586827"/>
                <a:gd name="connsiteY3" fmla="*/ 7816132 h 7911547"/>
                <a:gd name="connsiteX4" fmla="*/ 5917721 w 6586827"/>
                <a:gd name="connsiteY4" fmla="*/ 7712765 h 7911547"/>
                <a:gd name="connsiteX5" fmla="*/ 5901818 w 6586827"/>
                <a:gd name="connsiteY5" fmla="*/ 7506031 h 7911547"/>
                <a:gd name="connsiteX6" fmla="*/ 5925672 w 6586827"/>
                <a:gd name="connsiteY6" fmla="*/ 7307248 h 7911547"/>
                <a:gd name="connsiteX7" fmla="*/ 5925672 w 6586827"/>
                <a:gd name="connsiteY7" fmla="*/ 7164125 h 7911547"/>
                <a:gd name="connsiteX8" fmla="*/ 6013136 w 6586827"/>
                <a:gd name="connsiteY8" fmla="*/ 7156173 h 7911547"/>
                <a:gd name="connsiteX9" fmla="*/ 6100601 w 6586827"/>
                <a:gd name="connsiteY9" fmla="*/ 7092563 h 7911547"/>
                <a:gd name="connsiteX10" fmla="*/ 6180114 w 6586827"/>
                <a:gd name="connsiteY10" fmla="*/ 6909683 h 7911547"/>
                <a:gd name="connsiteX11" fmla="*/ 6378896 w 6586827"/>
                <a:gd name="connsiteY11" fmla="*/ 6893780 h 7911547"/>
                <a:gd name="connsiteX12" fmla="*/ 6506117 w 6586827"/>
                <a:gd name="connsiteY12" fmla="*/ 6694998 h 7911547"/>
                <a:gd name="connsiteX13" fmla="*/ 6482263 w 6586827"/>
                <a:gd name="connsiteY13" fmla="*/ 6583680 h 7911547"/>
                <a:gd name="connsiteX14" fmla="*/ 6585630 w 6586827"/>
                <a:gd name="connsiteY14" fmla="*/ 6512118 h 7911547"/>
                <a:gd name="connsiteX15" fmla="*/ 6529971 w 6586827"/>
                <a:gd name="connsiteY15" fmla="*/ 6376946 h 7911547"/>
                <a:gd name="connsiteX16" fmla="*/ 6402750 w 6586827"/>
                <a:gd name="connsiteY16" fmla="*/ 6297433 h 7911547"/>
                <a:gd name="connsiteX17" fmla="*/ 6275529 w 6586827"/>
                <a:gd name="connsiteY17" fmla="*/ 6376946 h 7911547"/>
                <a:gd name="connsiteX18" fmla="*/ 6148308 w 6586827"/>
                <a:gd name="connsiteY18" fmla="*/ 6305384 h 7911547"/>
                <a:gd name="connsiteX19" fmla="*/ 6164211 w 6586827"/>
                <a:gd name="connsiteY19" fmla="*/ 6170212 h 7911547"/>
                <a:gd name="connsiteX20" fmla="*/ 6148308 w 6586827"/>
                <a:gd name="connsiteY20" fmla="*/ 5987332 h 7911547"/>
                <a:gd name="connsiteX21" fmla="*/ 6036990 w 6586827"/>
                <a:gd name="connsiteY21" fmla="*/ 5931673 h 7911547"/>
                <a:gd name="connsiteX22" fmla="*/ 5973380 w 6586827"/>
                <a:gd name="connsiteY22" fmla="*/ 5820354 h 7911547"/>
                <a:gd name="connsiteX23" fmla="*/ 5846159 w 6586827"/>
                <a:gd name="connsiteY23" fmla="*/ 5812403 h 7911547"/>
                <a:gd name="connsiteX24" fmla="*/ 5806402 w 6586827"/>
                <a:gd name="connsiteY24" fmla="*/ 5876013 h 7911547"/>
                <a:gd name="connsiteX25" fmla="*/ 5718938 w 6586827"/>
                <a:gd name="connsiteY25" fmla="*/ 5876013 h 7911547"/>
                <a:gd name="connsiteX26" fmla="*/ 5679181 w 6586827"/>
                <a:gd name="connsiteY26" fmla="*/ 5971429 h 7911547"/>
                <a:gd name="connsiteX27" fmla="*/ 5575814 w 6586827"/>
                <a:gd name="connsiteY27" fmla="*/ 6154309 h 7911547"/>
                <a:gd name="connsiteX28" fmla="*/ 5496301 w 6586827"/>
                <a:gd name="connsiteY28" fmla="*/ 6178163 h 7911547"/>
                <a:gd name="connsiteX29" fmla="*/ 5297519 w 6586827"/>
                <a:gd name="connsiteY29" fmla="*/ 6027088 h 7911547"/>
                <a:gd name="connsiteX30" fmla="*/ 5082834 w 6586827"/>
                <a:gd name="connsiteY30" fmla="*/ 5971429 h 7911547"/>
                <a:gd name="connsiteX31" fmla="*/ 4979467 w 6586827"/>
                <a:gd name="connsiteY31" fmla="*/ 5923721 h 7911547"/>
                <a:gd name="connsiteX32" fmla="*/ 5011272 w 6586827"/>
                <a:gd name="connsiteY32" fmla="*/ 5844208 h 7911547"/>
                <a:gd name="connsiteX33" fmla="*/ 4955613 w 6586827"/>
                <a:gd name="connsiteY33" fmla="*/ 5764695 h 7911547"/>
                <a:gd name="connsiteX34" fmla="*/ 4804538 w 6586827"/>
                <a:gd name="connsiteY34" fmla="*/ 5716987 h 7911547"/>
                <a:gd name="connsiteX35" fmla="*/ 4637561 w 6586827"/>
                <a:gd name="connsiteY35" fmla="*/ 5756744 h 7911547"/>
                <a:gd name="connsiteX36" fmla="*/ 4534194 w 6586827"/>
                <a:gd name="connsiteY36" fmla="*/ 5764695 h 7911547"/>
                <a:gd name="connsiteX37" fmla="*/ 4391070 w 6586827"/>
                <a:gd name="connsiteY37" fmla="*/ 5701085 h 7911547"/>
                <a:gd name="connsiteX38" fmla="*/ 4176385 w 6586827"/>
                <a:gd name="connsiteY38" fmla="*/ 5732890 h 7911547"/>
                <a:gd name="connsiteX39" fmla="*/ 3985554 w 6586827"/>
                <a:gd name="connsiteY39" fmla="*/ 5796500 h 7911547"/>
                <a:gd name="connsiteX40" fmla="*/ 3739063 w 6586827"/>
                <a:gd name="connsiteY40" fmla="*/ 5756744 h 7911547"/>
                <a:gd name="connsiteX41" fmla="*/ 3572086 w 6586827"/>
                <a:gd name="connsiteY41" fmla="*/ 5748793 h 7911547"/>
                <a:gd name="connsiteX42" fmla="*/ 3444865 w 6586827"/>
                <a:gd name="connsiteY42" fmla="*/ 5796500 h 7911547"/>
                <a:gd name="connsiteX43" fmla="*/ 3222228 w 6586827"/>
                <a:gd name="connsiteY43" fmla="*/ 5820354 h 7911547"/>
                <a:gd name="connsiteX44" fmla="*/ 3023446 w 6586827"/>
                <a:gd name="connsiteY44" fmla="*/ 5621572 h 7911547"/>
                <a:gd name="connsiteX45" fmla="*/ 2912127 w 6586827"/>
                <a:gd name="connsiteY45" fmla="*/ 5502302 h 7911547"/>
                <a:gd name="connsiteX46" fmla="*/ 2729247 w 6586827"/>
                <a:gd name="connsiteY46" fmla="*/ 5422789 h 7911547"/>
                <a:gd name="connsiteX47" fmla="*/ 2609978 w 6586827"/>
                <a:gd name="connsiteY47" fmla="*/ 5303520 h 7911547"/>
                <a:gd name="connsiteX48" fmla="*/ 2538416 w 6586827"/>
                <a:gd name="connsiteY48" fmla="*/ 5136542 h 7911547"/>
                <a:gd name="connsiteX49" fmla="*/ 2379390 w 6586827"/>
                <a:gd name="connsiteY49" fmla="*/ 5128591 h 7911547"/>
                <a:gd name="connsiteX50" fmla="*/ 2347585 w 6586827"/>
                <a:gd name="connsiteY50" fmla="*/ 5192201 h 7911547"/>
                <a:gd name="connsiteX51" fmla="*/ 2228315 w 6586827"/>
                <a:gd name="connsiteY51" fmla="*/ 5049078 h 7911547"/>
                <a:gd name="connsiteX52" fmla="*/ 2180607 w 6586827"/>
                <a:gd name="connsiteY52" fmla="*/ 4921857 h 7911547"/>
                <a:gd name="connsiteX53" fmla="*/ 2132900 w 6586827"/>
                <a:gd name="connsiteY53" fmla="*/ 4746928 h 7911547"/>
                <a:gd name="connsiteX54" fmla="*/ 1997727 w 6586827"/>
                <a:gd name="connsiteY54" fmla="*/ 4731026 h 7911547"/>
                <a:gd name="connsiteX55" fmla="*/ 1926166 w 6586827"/>
                <a:gd name="connsiteY55" fmla="*/ 4834393 h 7911547"/>
                <a:gd name="connsiteX56" fmla="*/ 1973874 w 6586827"/>
                <a:gd name="connsiteY56" fmla="*/ 4937760 h 7911547"/>
                <a:gd name="connsiteX57" fmla="*/ 1886409 w 6586827"/>
                <a:gd name="connsiteY57" fmla="*/ 4921857 h 7911547"/>
                <a:gd name="connsiteX58" fmla="*/ 1751237 w 6586827"/>
                <a:gd name="connsiteY58" fmla="*/ 4898003 h 7911547"/>
                <a:gd name="connsiteX59" fmla="*/ 1639919 w 6586827"/>
                <a:gd name="connsiteY59" fmla="*/ 4953662 h 7911547"/>
                <a:gd name="connsiteX60" fmla="*/ 1520649 w 6586827"/>
                <a:gd name="connsiteY60" fmla="*/ 4818490 h 7911547"/>
                <a:gd name="connsiteX61" fmla="*/ 1552454 w 6586827"/>
                <a:gd name="connsiteY61" fmla="*/ 4587902 h 7911547"/>
                <a:gd name="connsiteX62" fmla="*/ 1512698 w 6586827"/>
                <a:gd name="connsiteY62" fmla="*/ 4428876 h 7911547"/>
                <a:gd name="connsiteX63" fmla="*/ 1584260 w 6586827"/>
                <a:gd name="connsiteY63" fmla="*/ 4285753 h 7911547"/>
                <a:gd name="connsiteX64" fmla="*/ 1464990 w 6586827"/>
                <a:gd name="connsiteY64" fmla="*/ 4094921 h 7911547"/>
                <a:gd name="connsiteX65" fmla="*/ 1321867 w 6586827"/>
                <a:gd name="connsiteY65" fmla="*/ 3896139 h 7911547"/>
                <a:gd name="connsiteX66" fmla="*/ 1321867 w 6586827"/>
                <a:gd name="connsiteY66" fmla="*/ 3617843 h 7911547"/>
                <a:gd name="connsiteX67" fmla="*/ 1290061 w 6586827"/>
                <a:gd name="connsiteY67" fmla="*/ 3482671 h 7911547"/>
                <a:gd name="connsiteX68" fmla="*/ 1226451 w 6586827"/>
                <a:gd name="connsiteY68" fmla="*/ 3347499 h 7911547"/>
                <a:gd name="connsiteX69" fmla="*/ 1194646 w 6586827"/>
                <a:gd name="connsiteY69" fmla="*/ 3291840 h 7911547"/>
                <a:gd name="connsiteX70" fmla="*/ 1035620 w 6586827"/>
                <a:gd name="connsiteY70" fmla="*/ 3331596 h 7911547"/>
                <a:gd name="connsiteX71" fmla="*/ 534687 w 6586827"/>
                <a:gd name="connsiteY71" fmla="*/ 3252083 h 7911547"/>
                <a:gd name="connsiteX72" fmla="*/ 510834 w 6586827"/>
                <a:gd name="connsiteY72" fmla="*/ 2806810 h 7911547"/>
                <a:gd name="connsiteX73" fmla="*/ 367710 w 6586827"/>
                <a:gd name="connsiteY73" fmla="*/ 2520563 h 7911547"/>
                <a:gd name="connsiteX74" fmla="*/ 343856 w 6586827"/>
                <a:gd name="connsiteY74" fmla="*/ 1900361 h 7911547"/>
                <a:gd name="connsiteX75" fmla="*/ 439272 w 6586827"/>
                <a:gd name="connsiteY75" fmla="*/ 1415332 h 7911547"/>
                <a:gd name="connsiteX76" fmla="*/ 494931 w 6586827"/>
                <a:gd name="connsiteY76" fmla="*/ 1232452 h 7911547"/>
                <a:gd name="connsiteX77" fmla="*/ 359759 w 6586827"/>
                <a:gd name="connsiteY77" fmla="*/ 1057523 h 7911547"/>
                <a:gd name="connsiteX78" fmla="*/ 280247 w 6586827"/>
                <a:gd name="connsiteY78" fmla="*/ 811033 h 7911547"/>
                <a:gd name="connsiteX79" fmla="*/ 1950 w 6586827"/>
                <a:gd name="connsiteY79" fmla="*/ 763325 h 7911547"/>
                <a:gd name="connsiteX80" fmla="*/ 184830 w 6586827"/>
                <a:gd name="connsiteY80" fmla="*/ 620201 h 7911547"/>
                <a:gd name="connsiteX81" fmla="*/ 280246 w 6586827"/>
                <a:gd name="connsiteY81" fmla="*/ 453224 h 7911547"/>
                <a:gd name="connsiteX82" fmla="*/ 208684 w 6586827"/>
                <a:gd name="connsiteY82" fmla="*/ 190831 h 7911547"/>
                <a:gd name="connsiteX83" fmla="*/ 304099 w 6586827"/>
                <a:gd name="connsiteY83" fmla="*/ 0 h 791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586827" h="7911547">
                  <a:moveTo>
                    <a:pt x="5623522" y="7911547"/>
                  </a:moveTo>
                  <a:cubicBezTo>
                    <a:pt x="5626835" y="7891006"/>
                    <a:pt x="5630148" y="7870465"/>
                    <a:pt x="5647376" y="7855888"/>
                  </a:cubicBezTo>
                  <a:cubicBezTo>
                    <a:pt x="5664604" y="7841311"/>
                    <a:pt x="5697734" y="7830709"/>
                    <a:pt x="5726889" y="7824083"/>
                  </a:cubicBezTo>
                  <a:cubicBezTo>
                    <a:pt x="5756044" y="7817457"/>
                    <a:pt x="5790500" y="7834685"/>
                    <a:pt x="5822305" y="7816132"/>
                  </a:cubicBezTo>
                  <a:cubicBezTo>
                    <a:pt x="5854110" y="7797579"/>
                    <a:pt x="5904469" y="7764448"/>
                    <a:pt x="5917721" y="7712765"/>
                  </a:cubicBezTo>
                  <a:cubicBezTo>
                    <a:pt x="5930973" y="7661082"/>
                    <a:pt x="5900493" y="7573617"/>
                    <a:pt x="5901818" y="7506031"/>
                  </a:cubicBezTo>
                  <a:cubicBezTo>
                    <a:pt x="5903143" y="7438445"/>
                    <a:pt x="5921696" y="7364232"/>
                    <a:pt x="5925672" y="7307248"/>
                  </a:cubicBezTo>
                  <a:cubicBezTo>
                    <a:pt x="5929648" y="7250264"/>
                    <a:pt x="5911095" y="7189304"/>
                    <a:pt x="5925672" y="7164125"/>
                  </a:cubicBezTo>
                  <a:cubicBezTo>
                    <a:pt x="5940249" y="7138946"/>
                    <a:pt x="5983981" y="7168100"/>
                    <a:pt x="6013136" y="7156173"/>
                  </a:cubicBezTo>
                  <a:cubicBezTo>
                    <a:pt x="6042291" y="7144246"/>
                    <a:pt x="6072771" y="7133645"/>
                    <a:pt x="6100601" y="7092563"/>
                  </a:cubicBezTo>
                  <a:cubicBezTo>
                    <a:pt x="6128431" y="7051481"/>
                    <a:pt x="6133732" y="6942813"/>
                    <a:pt x="6180114" y="6909683"/>
                  </a:cubicBezTo>
                  <a:cubicBezTo>
                    <a:pt x="6226496" y="6876553"/>
                    <a:pt x="6324562" y="6929561"/>
                    <a:pt x="6378896" y="6893780"/>
                  </a:cubicBezTo>
                  <a:cubicBezTo>
                    <a:pt x="6433230" y="6857999"/>
                    <a:pt x="6488889" y="6746681"/>
                    <a:pt x="6506117" y="6694998"/>
                  </a:cubicBezTo>
                  <a:cubicBezTo>
                    <a:pt x="6523345" y="6643315"/>
                    <a:pt x="6469011" y="6614160"/>
                    <a:pt x="6482263" y="6583680"/>
                  </a:cubicBezTo>
                  <a:cubicBezTo>
                    <a:pt x="6495515" y="6553200"/>
                    <a:pt x="6577679" y="6546574"/>
                    <a:pt x="6585630" y="6512118"/>
                  </a:cubicBezTo>
                  <a:cubicBezTo>
                    <a:pt x="6593581" y="6477662"/>
                    <a:pt x="6560451" y="6412727"/>
                    <a:pt x="6529971" y="6376946"/>
                  </a:cubicBezTo>
                  <a:cubicBezTo>
                    <a:pt x="6499491" y="6341165"/>
                    <a:pt x="6445157" y="6297433"/>
                    <a:pt x="6402750" y="6297433"/>
                  </a:cubicBezTo>
                  <a:cubicBezTo>
                    <a:pt x="6360343" y="6297433"/>
                    <a:pt x="6317936" y="6375621"/>
                    <a:pt x="6275529" y="6376946"/>
                  </a:cubicBezTo>
                  <a:cubicBezTo>
                    <a:pt x="6233122" y="6378271"/>
                    <a:pt x="6166861" y="6339840"/>
                    <a:pt x="6148308" y="6305384"/>
                  </a:cubicBezTo>
                  <a:cubicBezTo>
                    <a:pt x="6129755" y="6270928"/>
                    <a:pt x="6164211" y="6223221"/>
                    <a:pt x="6164211" y="6170212"/>
                  </a:cubicBezTo>
                  <a:cubicBezTo>
                    <a:pt x="6164211" y="6117203"/>
                    <a:pt x="6169511" y="6027088"/>
                    <a:pt x="6148308" y="5987332"/>
                  </a:cubicBezTo>
                  <a:cubicBezTo>
                    <a:pt x="6127105" y="5947576"/>
                    <a:pt x="6066145" y="5959503"/>
                    <a:pt x="6036990" y="5931673"/>
                  </a:cubicBezTo>
                  <a:cubicBezTo>
                    <a:pt x="6007835" y="5903843"/>
                    <a:pt x="6005185" y="5840232"/>
                    <a:pt x="5973380" y="5820354"/>
                  </a:cubicBezTo>
                  <a:cubicBezTo>
                    <a:pt x="5941575" y="5800476"/>
                    <a:pt x="5873989" y="5803126"/>
                    <a:pt x="5846159" y="5812403"/>
                  </a:cubicBezTo>
                  <a:cubicBezTo>
                    <a:pt x="5818329" y="5821680"/>
                    <a:pt x="5827605" y="5865411"/>
                    <a:pt x="5806402" y="5876013"/>
                  </a:cubicBezTo>
                  <a:cubicBezTo>
                    <a:pt x="5785199" y="5886615"/>
                    <a:pt x="5740141" y="5860110"/>
                    <a:pt x="5718938" y="5876013"/>
                  </a:cubicBezTo>
                  <a:cubicBezTo>
                    <a:pt x="5697735" y="5891916"/>
                    <a:pt x="5703035" y="5925046"/>
                    <a:pt x="5679181" y="5971429"/>
                  </a:cubicBezTo>
                  <a:cubicBezTo>
                    <a:pt x="5655327" y="6017812"/>
                    <a:pt x="5606294" y="6119853"/>
                    <a:pt x="5575814" y="6154309"/>
                  </a:cubicBezTo>
                  <a:cubicBezTo>
                    <a:pt x="5545334" y="6188765"/>
                    <a:pt x="5542683" y="6199366"/>
                    <a:pt x="5496301" y="6178163"/>
                  </a:cubicBezTo>
                  <a:cubicBezTo>
                    <a:pt x="5449919" y="6156960"/>
                    <a:pt x="5366430" y="6061544"/>
                    <a:pt x="5297519" y="6027088"/>
                  </a:cubicBezTo>
                  <a:cubicBezTo>
                    <a:pt x="5228608" y="5992632"/>
                    <a:pt x="5135843" y="5988657"/>
                    <a:pt x="5082834" y="5971429"/>
                  </a:cubicBezTo>
                  <a:cubicBezTo>
                    <a:pt x="5029825" y="5954201"/>
                    <a:pt x="4991394" y="5944925"/>
                    <a:pt x="4979467" y="5923721"/>
                  </a:cubicBezTo>
                  <a:cubicBezTo>
                    <a:pt x="4967540" y="5902517"/>
                    <a:pt x="5015248" y="5870712"/>
                    <a:pt x="5011272" y="5844208"/>
                  </a:cubicBezTo>
                  <a:cubicBezTo>
                    <a:pt x="5007296" y="5817704"/>
                    <a:pt x="4990069" y="5785898"/>
                    <a:pt x="4955613" y="5764695"/>
                  </a:cubicBezTo>
                  <a:cubicBezTo>
                    <a:pt x="4921157" y="5743492"/>
                    <a:pt x="4857547" y="5718312"/>
                    <a:pt x="4804538" y="5716987"/>
                  </a:cubicBezTo>
                  <a:cubicBezTo>
                    <a:pt x="4751529" y="5715662"/>
                    <a:pt x="4682618" y="5748793"/>
                    <a:pt x="4637561" y="5756744"/>
                  </a:cubicBezTo>
                  <a:cubicBezTo>
                    <a:pt x="4592504" y="5764695"/>
                    <a:pt x="4575276" y="5773972"/>
                    <a:pt x="4534194" y="5764695"/>
                  </a:cubicBezTo>
                  <a:cubicBezTo>
                    <a:pt x="4493112" y="5755418"/>
                    <a:pt x="4450705" y="5706386"/>
                    <a:pt x="4391070" y="5701085"/>
                  </a:cubicBezTo>
                  <a:cubicBezTo>
                    <a:pt x="4331435" y="5695784"/>
                    <a:pt x="4243971" y="5716988"/>
                    <a:pt x="4176385" y="5732890"/>
                  </a:cubicBezTo>
                  <a:cubicBezTo>
                    <a:pt x="4108799" y="5748792"/>
                    <a:pt x="4058441" y="5792524"/>
                    <a:pt x="3985554" y="5796500"/>
                  </a:cubicBezTo>
                  <a:cubicBezTo>
                    <a:pt x="3912667" y="5800476"/>
                    <a:pt x="3807974" y="5764695"/>
                    <a:pt x="3739063" y="5756744"/>
                  </a:cubicBezTo>
                  <a:cubicBezTo>
                    <a:pt x="3670152" y="5748793"/>
                    <a:pt x="3621119" y="5742167"/>
                    <a:pt x="3572086" y="5748793"/>
                  </a:cubicBezTo>
                  <a:cubicBezTo>
                    <a:pt x="3523053" y="5755419"/>
                    <a:pt x="3503175" y="5784573"/>
                    <a:pt x="3444865" y="5796500"/>
                  </a:cubicBezTo>
                  <a:cubicBezTo>
                    <a:pt x="3386555" y="5808427"/>
                    <a:pt x="3292464" y="5849509"/>
                    <a:pt x="3222228" y="5820354"/>
                  </a:cubicBezTo>
                  <a:cubicBezTo>
                    <a:pt x="3151992" y="5791199"/>
                    <a:pt x="3075129" y="5674581"/>
                    <a:pt x="3023446" y="5621572"/>
                  </a:cubicBezTo>
                  <a:cubicBezTo>
                    <a:pt x="2971762" y="5568563"/>
                    <a:pt x="2961160" y="5535433"/>
                    <a:pt x="2912127" y="5502302"/>
                  </a:cubicBezTo>
                  <a:cubicBezTo>
                    <a:pt x="2863094" y="5469171"/>
                    <a:pt x="2779605" y="5455919"/>
                    <a:pt x="2729247" y="5422789"/>
                  </a:cubicBezTo>
                  <a:cubicBezTo>
                    <a:pt x="2678889" y="5389659"/>
                    <a:pt x="2641783" y="5351228"/>
                    <a:pt x="2609978" y="5303520"/>
                  </a:cubicBezTo>
                  <a:cubicBezTo>
                    <a:pt x="2578173" y="5255812"/>
                    <a:pt x="2576847" y="5165697"/>
                    <a:pt x="2538416" y="5136542"/>
                  </a:cubicBezTo>
                  <a:cubicBezTo>
                    <a:pt x="2499985" y="5107387"/>
                    <a:pt x="2411195" y="5119314"/>
                    <a:pt x="2379390" y="5128591"/>
                  </a:cubicBezTo>
                  <a:cubicBezTo>
                    <a:pt x="2347585" y="5137867"/>
                    <a:pt x="2372764" y="5205453"/>
                    <a:pt x="2347585" y="5192201"/>
                  </a:cubicBezTo>
                  <a:cubicBezTo>
                    <a:pt x="2322406" y="5178949"/>
                    <a:pt x="2256145" y="5094135"/>
                    <a:pt x="2228315" y="5049078"/>
                  </a:cubicBezTo>
                  <a:cubicBezTo>
                    <a:pt x="2200485" y="5004021"/>
                    <a:pt x="2196509" y="4972215"/>
                    <a:pt x="2180607" y="4921857"/>
                  </a:cubicBezTo>
                  <a:cubicBezTo>
                    <a:pt x="2164705" y="4871499"/>
                    <a:pt x="2163380" y="4778733"/>
                    <a:pt x="2132900" y="4746928"/>
                  </a:cubicBezTo>
                  <a:cubicBezTo>
                    <a:pt x="2102420" y="4715123"/>
                    <a:pt x="2032183" y="4716449"/>
                    <a:pt x="1997727" y="4731026"/>
                  </a:cubicBezTo>
                  <a:cubicBezTo>
                    <a:pt x="1963271" y="4745603"/>
                    <a:pt x="1930141" y="4799937"/>
                    <a:pt x="1926166" y="4834393"/>
                  </a:cubicBezTo>
                  <a:cubicBezTo>
                    <a:pt x="1922191" y="4868849"/>
                    <a:pt x="1980500" y="4923183"/>
                    <a:pt x="1973874" y="4937760"/>
                  </a:cubicBezTo>
                  <a:cubicBezTo>
                    <a:pt x="1967248" y="4952337"/>
                    <a:pt x="1886409" y="4921857"/>
                    <a:pt x="1886409" y="4921857"/>
                  </a:cubicBezTo>
                  <a:cubicBezTo>
                    <a:pt x="1849303" y="4915231"/>
                    <a:pt x="1792319" y="4892702"/>
                    <a:pt x="1751237" y="4898003"/>
                  </a:cubicBezTo>
                  <a:cubicBezTo>
                    <a:pt x="1710155" y="4903304"/>
                    <a:pt x="1678350" y="4966914"/>
                    <a:pt x="1639919" y="4953662"/>
                  </a:cubicBezTo>
                  <a:cubicBezTo>
                    <a:pt x="1601488" y="4940410"/>
                    <a:pt x="1535226" y="4879450"/>
                    <a:pt x="1520649" y="4818490"/>
                  </a:cubicBezTo>
                  <a:cubicBezTo>
                    <a:pt x="1506071" y="4757530"/>
                    <a:pt x="1553779" y="4652838"/>
                    <a:pt x="1552454" y="4587902"/>
                  </a:cubicBezTo>
                  <a:cubicBezTo>
                    <a:pt x="1551129" y="4522966"/>
                    <a:pt x="1507397" y="4479234"/>
                    <a:pt x="1512698" y="4428876"/>
                  </a:cubicBezTo>
                  <a:cubicBezTo>
                    <a:pt x="1517999" y="4378518"/>
                    <a:pt x="1592211" y="4341412"/>
                    <a:pt x="1584260" y="4285753"/>
                  </a:cubicBezTo>
                  <a:cubicBezTo>
                    <a:pt x="1576309" y="4230094"/>
                    <a:pt x="1508722" y="4159857"/>
                    <a:pt x="1464990" y="4094921"/>
                  </a:cubicBezTo>
                  <a:cubicBezTo>
                    <a:pt x="1421258" y="4029985"/>
                    <a:pt x="1345721" y="3975652"/>
                    <a:pt x="1321867" y="3896139"/>
                  </a:cubicBezTo>
                  <a:cubicBezTo>
                    <a:pt x="1298013" y="3816626"/>
                    <a:pt x="1327168" y="3686754"/>
                    <a:pt x="1321867" y="3617843"/>
                  </a:cubicBezTo>
                  <a:cubicBezTo>
                    <a:pt x="1316566" y="3548932"/>
                    <a:pt x="1305964" y="3527728"/>
                    <a:pt x="1290061" y="3482671"/>
                  </a:cubicBezTo>
                  <a:cubicBezTo>
                    <a:pt x="1274158" y="3437614"/>
                    <a:pt x="1242353" y="3379304"/>
                    <a:pt x="1226451" y="3347499"/>
                  </a:cubicBezTo>
                  <a:cubicBezTo>
                    <a:pt x="1210549" y="3315694"/>
                    <a:pt x="1226451" y="3294490"/>
                    <a:pt x="1194646" y="3291840"/>
                  </a:cubicBezTo>
                  <a:cubicBezTo>
                    <a:pt x="1162841" y="3289189"/>
                    <a:pt x="1145613" y="3338222"/>
                    <a:pt x="1035620" y="3331596"/>
                  </a:cubicBezTo>
                  <a:cubicBezTo>
                    <a:pt x="925627" y="3324970"/>
                    <a:pt x="640705" y="3328946"/>
                    <a:pt x="534687" y="3252083"/>
                  </a:cubicBezTo>
                  <a:cubicBezTo>
                    <a:pt x="428670" y="3175220"/>
                    <a:pt x="538663" y="2928730"/>
                    <a:pt x="510834" y="2806810"/>
                  </a:cubicBezTo>
                  <a:cubicBezTo>
                    <a:pt x="483005" y="2684890"/>
                    <a:pt x="383613" y="2670313"/>
                    <a:pt x="367710" y="2520563"/>
                  </a:cubicBezTo>
                  <a:cubicBezTo>
                    <a:pt x="351807" y="2370814"/>
                    <a:pt x="323978" y="2080590"/>
                    <a:pt x="343856" y="1900361"/>
                  </a:cubicBezTo>
                  <a:cubicBezTo>
                    <a:pt x="363734" y="1720132"/>
                    <a:pt x="414093" y="1526650"/>
                    <a:pt x="439272" y="1415332"/>
                  </a:cubicBezTo>
                  <a:cubicBezTo>
                    <a:pt x="464451" y="1304014"/>
                    <a:pt x="501557" y="1293412"/>
                    <a:pt x="494931" y="1232452"/>
                  </a:cubicBezTo>
                  <a:cubicBezTo>
                    <a:pt x="488305" y="1171492"/>
                    <a:pt x="395540" y="1127759"/>
                    <a:pt x="359759" y="1057523"/>
                  </a:cubicBezTo>
                  <a:cubicBezTo>
                    <a:pt x="323978" y="987287"/>
                    <a:pt x="346508" y="858741"/>
                    <a:pt x="280247" y="811033"/>
                  </a:cubicBezTo>
                  <a:cubicBezTo>
                    <a:pt x="213986" y="763325"/>
                    <a:pt x="23154" y="801756"/>
                    <a:pt x="1950" y="763325"/>
                  </a:cubicBezTo>
                  <a:cubicBezTo>
                    <a:pt x="-19254" y="724894"/>
                    <a:pt x="138447" y="671885"/>
                    <a:pt x="184830" y="620201"/>
                  </a:cubicBezTo>
                  <a:cubicBezTo>
                    <a:pt x="231213" y="568518"/>
                    <a:pt x="270970" y="518160"/>
                    <a:pt x="280246" y="453224"/>
                  </a:cubicBezTo>
                  <a:cubicBezTo>
                    <a:pt x="289522" y="388288"/>
                    <a:pt x="204708" y="266368"/>
                    <a:pt x="208684" y="190831"/>
                  </a:cubicBezTo>
                  <a:cubicBezTo>
                    <a:pt x="212660" y="115294"/>
                    <a:pt x="302774" y="33130"/>
                    <a:pt x="304099" y="0"/>
                  </a:cubicBezTo>
                </a:path>
              </a:pathLst>
            </a:cu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24" name="TextBox 2623"/>
          <p:cNvSpPr txBox="1"/>
          <p:nvPr/>
        </p:nvSpPr>
        <p:spPr>
          <a:xfrm>
            <a:off x="3203011" y="7318851"/>
            <a:ext cx="16205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Belgorod</a:t>
            </a:r>
          </a:p>
        </p:txBody>
      </p:sp>
      <p:sp>
        <p:nvSpPr>
          <p:cNvPr id="2630" name="TextBox 2629"/>
          <p:cNvSpPr txBox="1"/>
          <p:nvPr/>
        </p:nvSpPr>
        <p:spPr>
          <a:xfrm>
            <a:off x="3536305" y="5998164"/>
            <a:ext cx="10671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Kursk</a:t>
            </a:r>
          </a:p>
        </p:txBody>
      </p:sp>
      <p:sp>
        <p:nvSpPr>
          <p:cNvPr id="2634" name="TextBox 2633"/>
          <p:cNvSpPr txBox="1"/>
          <p:nvPr/>
        </p:nvSpPr>
        <p:spPr>
          <a:xfrm>
            <a:off x="8235370" y="6146616"/>
            <a:ext cx="16956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Voronezh</a:t>
            </a:r>
          </a:p>
        </p:txBody>
      </p:sp>
      <p:sp>
        <p:nvSpPr>
          <p:cNvPr id="2645" name="TextBox 2644"/>
          <p:cNvSpPr txBox="1"/>
          <p:nvPr/>
        </p:nvSpPr>
        <p:spPr>
          <a:xfrm>
            <a:off x="1966829" y="10333034"/>
            <a:ext cx="19814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Krasnograd</a:t>
            </a:r>
            <a:endParaRPr lang="en-US" sz="3000" b="1" dirty="0"/>
          </a:p>
        </p:txBody>
      </p:sp>
      <p:sp>
        <p:nvSpPr>
          <p:cNvPr id="2647" name="TextBox 2646"/>
          <p:cNvSpPr txBox="1"/>
          <p:nvPr/>
        </p:nvSpPr>
        <p:spPr>
          <a:xfrm>
            <a:off x="14514536" y="10381669"/>
            <a:ext cx="2111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Stalingrad</a:t>
            </a:r>
          </a:p>
        </p:txBody>
      </p:sp>
      <p:sp>
        <p:nvSpPr>
          <p:cNvPr id="2659" name="TextBox 2658"/>
          <p:cNvSpPr txBox="1"/>
          <p:nvPr/>
        </p:nvSpPr>
        <p:spPr>
          <a:xfrm>
            <a:off x="1113903" y="12693746"/>
            <a:ext cx="14209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Nikopol</a:t>
            </a:r>
          </a:p>
        </p:txBody>
      </p:sp>
      <p:sp>
        <p:nvSpPr>
          <p:cNvPr id="2681" name="TextBox 2680"/>
          <p:cNvSpPr txBox="1"/>
          <p:nvPr/>
        </p:nvSpPr>
        <p:spPr>
          <a:xfrm>
            <a:off x="4659119" y="14558914"/>
            <a:ext cx="16562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Mariupol</a:t>
            </a:r>
          </a:p>
        </p:txBody>
      </p:sp>
      <p:sp>
        <p:nvSpPr>
          <p:cNvPr id="2685" name="TextBox 2684"/>
          <p:cNvSpPr txBox="1"/>
          <p:nvPr/>
        </p:nvSpPr>
        <p:spPr>
          <a:xfrm>
            <a:off x="459856" y="15487470"/>
            <a:ext cx="14905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Perekop</a:t>
            </a:r>
            <a:endParaRPr lang="en-US" sz="3000" b="1" dirty="0"/>
          </a:p>
        </p:txBody>
      </p:sp>
      <p:sp>
        <p:nvSpPr>
          <p:cNvPr id="2692" name="TextBox 2691"/>
          <p:cNvSpPr txBox="1"/>
          <p:nvPr/>
        </p:nvSpPr>
        <p:spPr>
          <a:xfrm>
            <a:off x="3411609" y="17946832"/>
            <a:ext cx="1079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Kerch</a:t>
            </a:r>
          </a:p>
        </p:txBody>
      </p:sp>
      <p:sp>
        <p:nvSpPr>
          <p:cNvPr id="2694" name="TextBox 2693"/>
          <p:cNvSpPr txBox="1"/>
          <p:nvPr/>
        </p:nvSpPr>
        <p:spPr>
          <a:xfrm>
            <a:off x="4437369" y="19148471"/>
            <a:ext cx="21084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Novorossisk</a:t>
            </a:r>
            <a:endParaRPr lang="en-US" sz="3000" b="1" dirty="0"/>
          </a:p>
        </p:txBody>
      </p:sp>
      <p:sp>
        <p:nvSpPr>
          <p:cNvPr id="2714" name="TextBox 2713"/>
          <p:cNvSpPr txBox="1"/>
          <p:nvPr/>
        </p:nvSpPr>
        <p:spPr>
          <a:xfrm>
            <a:off x="703929" y="18775701"/>
            <a:ext cx="19003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Sevastapol</a:t>
            </a:r>
            <a:endParaRPr lang="en-US" sz="3000" b="1" dirty="0"/>
          </a:p>
        </p:txBody>
      </p:sp>
      <p:sp>
        <p:nvSpPr>
          <p:cNvPr id="2715" name="TextBox 2714"/>
          <p:cNvSpPr txBox="1"/>
          <p:nvPr/>
        </p:nvSpPr>
        <p:spPr>
          <a:xfrm>
            <a:off x="1082637" y="19269125"/>
            <a:ext cx="9609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Yalta</a:t>
            </a:r>
          </a:p>
        </p:txBody>
      </p:sp>
      <p:sp>
        <p:nvSpPr>
          <p:cNvPr id="2716" name="TextBox 2715"/>
          <p:cNvSpPr txBox="1"/>
          <p:nvPr/>
        </p:nvSpPr>
        <p:spPr>
          <a:xfrm>
            <a:off x="7524408" y="14457297"/>
            <a:ext cx="12683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Rostov</a:t>
            </a:r>
          </a:p>
        </p:txBody>
      </p:sp>
      <p:sp>
        <p:nvSpPr>
          <p:cNvPr id="2719" name="TextBox 2718"/>
          <p:cNvSpPr txBox="1"/>
          <p:nvPr/>
        </p:nvSpPr>
        <p:spPr>
          <a:xfrm>
            <a:off x="6675398" y="20102985"/>
            <a:ext cx="13043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Tuapse</a:t>
            </a:r>
            <a:endParaRPr lang="en-US" sz="3000" b="1" dirty="0"/>
          </a:p>
        </p:txBody>
      </p:sp>
      <p:sp>
        <p:nvSpPr>
          <p:cNvPr id="2721" name="TextBox 2720"/>
          <p:cNvSpPr txBox="1"/>
          <p:nvPr/>
        </p:nvSpPr>
        <p:spPr>
          <a:xfrm>
            <a:off x="9239653" y="19284251"/>
            <a:ext cx="13920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Maikop</a:t>
            </a:r>
            <a:endParaRPr lang="en-US" sz="3000" b="1" dirty="0"/>
          </a:p>
        </p:txBody>
      </p:sp>
      <p:sp>
        <p:nvSpPr>
          <p:cNvPr id="2732" name="TextBox 2731"/>
          <p:cNvSpPr txBox="1"/>
          <p:nvPr/>
        </p:nvSpPr>
        <p:spPr>
          <a:xfrm>
            <a:off x="5626872" y="11798292"/>
            <a:ext cx="2580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Voroshilovgrad</a:t>
            </a:r>
          </a:p>
        </p:txBody>
      </p:sp>
      <p:sp>
        <p:nvSpPr>
          <p:cNvPr id="2736" name="TextBox 2735"/>
          <p:cNvSpPr txBox="1"/>
          <p:nvPr/>
        </p:nvSpPr>
        <p:spPr>
          <a:xfrm>
            <a:off x="7498946" y="16688851"/>
            <a:ext cx="18624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Tikhoretsk</a:t>
            </a:r>
            <a:endParaRPr lang="en-US" sz="3000" b="1" dirty="0"/>
          </a:p>
        </p:txBody>
      </p:sp>
      <p:sp>
        <p:nvSpPr>
          <p:cNvPr id="2738" name="TextBox 2737"/>
          <p:cNvSpPr txBox="1"/>
          <p:nvPr/>
        </p:nvSpPr>
        <p:spPr>
          <a:xfrm>
            <a:off x="7301895" y="18690900"/>
            <a:ext cx="18071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Krasnodar</a:t>
            </a:r>
          </a:p>
        </p:txBody>
      </p:sp>
      <p:sp>
        <p:nvSpPr>
          <p:cNvPr id="2739" name="TextBox 2738"/>
          <p:cNvSpPr txBox="1"/>
          <p:nvPr/>
        </p:nvSpPr>
        <p:spPr>
          <a:xfrm>
            <a:off x="11195054" y="18090417"/>
            <a:ext cx="14632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Armavir</a:t>
            </a:r>
          </a:p>
        </p:txBody>
      </p:sp>
      <p:sp>
        <p:nvSpPr>
          <p:cNvPr id="2740" name="TextBox 2739"/>
          <p:cNvSpPr txBox="1"/>
          <p:nvPr/>
        </p:nvSpPr>
        <p:spPr>
          <a:xfrm>
            <a:off x="6083575" y="13766519"/>
            <a:ext cx="16286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Taganrog</a:t>
            </a:r>
          </a:p>
        </p:txBody>
      </p:sp>
      <p:sp>
        <p:nvSpPr>
          <p:cNvPr id="2741" name="TextBox 2740"/>
          <p:cNvSpPr txBox="1"/>
          <p:nvPr/>
        </p:nvSpPr>
        <p:spPr>
          <a:xfrm>
            <a:off x="533016" y="11901304"/>
            <a:ext cx="27608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Dnepropetrovsk</a:t>
            </a:r>
          </a:p>
        </p:txBody>
      </p:sp>
      <p:sp>
        <p:nvSpPr>
          <p:cNvPr id="2742" name="TextBox 2741"/>
          <p:cNvSpPr txBox="1"/>
          <p:nvPr/>
        </p:nvSpPr>
        <p:spPr>
          <a:xfrm rot="19372016">
            <a:off x="681283" y="13975635"/>
            <a:ext cx="20601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Dnepr River</a:t>
            </a:r>
          </a:p>
        </p:txBody>
      </p:sp>
      <p:sp>
        <p:nvSpPr>
          <p:cNvPr id="2743" name="TextBox 2742"/>
          <p:cNvSpPr txBox="1"/>
          <p:nvPr/>
        </p:nvSpPr>
        <p:spPr>
          <a:xfrm rot="1354057">
            <a:off x="12656602" y="10295467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2744" name="Oval 2743"/>
          <p:cNvSpPr/>
          <p:nvPr/>
        </p:nvSpPr>
        <p:spPr>
          <a:xfrm>
            <a:off x="988797" y="1928471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5" name="TextBox 2744"/>
          <p:cNvSpPr txBox="1"/>
          <p:nvPr/>
        </p:nvSpPr>
        <p:spPr>
          <a:xfrm>
            <a:off x="4879073" y="18059773"/>
            <a:ext cx="12439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Taman</a:t>
            </a:r>
          </a:p>
        </p:txBody>
      </p:sp>
      <p:sp>
        <p:nvSpPr>
          <p:cNvPr id="2746" name="TextBox 2745"/>
          <p:cNvSpPr txBox="1"/>
          <p:nvPr/>
        </p:nvSpPr>
        <p:spPr>
          <a:xfrm>
            <a:off x="12515114" y="20208079"/>
            <a:ext cx="17531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Piatigorsk</a:t>
            </a:r>
            <a:endParaRPr lang="en-US" sz="3000" b="1" dirty="0"/>
          </a:p>
        </p:txBody>
      </p:sp>
      <p:sp>
        <p:nvSpPr>
          <p:cNvPr id="2748" name="Oval 2747"/>
          <p:cNvSpPr/>
          <p:nvPr/>
        </p:nvSpPr>
        <p:spPr>
          <a:xfrm>
            <a:off x="7623543" y="20070110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1" name="TextBox 2760"/>
          <p:cNvSpPr txBox="1"/>
          <p:nvPr/>
        </p:nvSpPr>
        <p:spPr>
          <a:xfrm>
            <a:off x="16176724" y="21288248"/>
            <a:ext cx="12992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Grozny</a:t>
            </a:r>
          </a:p>
        </p:txBody>
      </p:sp>
      <p:sp>
        <p:nvSpPr>
          <p:cNvPr id="2769" name="TextBox 2768"/>
          <p:cNvSpPr txBox="1"/>
          <p:nvPr/>
        </p:nvSpPr>
        <p:spPr>
          <a:xfrm>
            <a:off x="969242" y="9607905"/>
            <a:ext cx="13642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Poltava</a:t>
            </a:r>
          </a:p>
        </p:txBody>
      </p:sp>
      <p:sp>
        <p:nvSpPr>
          <p:cNvPr id="2824" name="TextBox 2823"/>
          <p:cNvSpPr txBox="1"/>
          <p:nvPr/>
        </p:nvSpPr>
        <p:spPr>
          <a:xfrm>
            <a:off x="5858825" y="10279986"/>
            <a:ext cx="11388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Izyum</a:t>
            </a:r>
            <a:endParaRPr lang="en-US" sz="3000" b="1" dirty="0"/>
          </a:p>
        </p:txBody>
      </p:sp>
      <p:sp>
        <p:nvSpPr>
          <p:cNvPr id="2825" name="TextBox 2824"/>
          <p:cNvSpPr txBox="1"/>
          <p:nvPr/>
        </p:nvSpPr>
        <p:spPr>
          <a:xfrm>
            <a:off x="5325435" y="4022871"/>
            <a:ext cx="10064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Livny</a:t>
            </a:r>
            <a:endParaRPr lang="en-US" sz="3000" b="1" dirty="0"/>
          </a:p>
        </p:txBody>
      </p:sp>
      <p:sp>
        <p:nvSpPr>
          <p:cNvPr id="2826" name="TextBox 2825"/>
          <p:cNvSpPr txBox="1"/>
          <p:nvPr/>
        </p:nvSpPr>
        <p:spPr>
          <a:xfrm>
            <a:off x="6408561" y="8256978"/>
            <a:ext cx="1255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Valuiki</a:t>
            </a:r>
            <a:endParaRPr lang="en-US" sz="3000" b="1" dirty="0"/>
          </a:p>
        </p:txBody>
      </p:sp>
      <p:sp>
        <p:nvSpPr>
          <p:cNvPr id="2829" name="Oval 2828"/>
          <p:cNvSpPr/>
          <p:nvPr/>
        </p:nvSpPr>
        <p:spPr>
          <a:xfrm>
            <a:off x="13427385" y="11352467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2" name="TextBox 2831"/>
          <p:cNvSpPr txBox="1"/>
          <p:nvPr/>
        </p:nvSpPr>
        <p:spPr>
          <a:xfrm>
            <a:off x="11360034" y="15620304"/>
            <a:ext cx="9877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Salsk</a:t>
            </a:r>
            <a:endParaRPr lang="en-US" sz="3000" b="1" dirty="0"/>
          </a:p>
        </p:txBody>
      </p:sp>
      <p:sp>
        <p:nvSpPr>
          <p:cNvPr id="2833" name="TextBox 2832"/>
          <p:cNvSpPr txBox="1"/>
          <p:nvPr/>
        </p:nvSpPr>
        <p:spPr>
          <a:xfrm>
            <a:off x="1923756" y="22038977"/>
            <a:ext cx="2909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/>
              <a:t>Black Sea</a:t>
            </a:r>
          </a:p>
        </p:txBody>
      </p:sp>
      <p:sp>
        <p:nvSpPr>
          <p:cNvPr id="2834" name="TextBox 2833"/>
          <p:cNvSpPr txBox="1"/>
          <p:nvPr/>
        </p:nvSpPr>
        <p:spPr>
          <a:xfrm>
            <a:off x="3351504" y="16175587"/>
            <a:ext cx="28750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/>
              <a:t>Sea of Azov</a:t>
            </a:r>
          </a:p>
        </p:txBody>
      </p:sp>
      <p:sp>
        <p:nvSpPr>
          <p:cNvPr id="2835" name="TextBox 2834"/>
          <p:cNvSpPr txBox="1"/>
          <p:nvPr/>
        </p:nvSpPr>
        <p:spPr>
          <a:xfrm>
            <a:off x="14628446" y="5470523"/>
            <a:ext cx="13859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Saratov</a:t>
            </a:r>
          </a:p>
        </p:txBody>
      </p:sp>
      <p:sp>
        <p:nvSpPr>
          <p:cNvPr id="2817" name="TextBox 2816"/>
          <p:cNvSpPr txBox="1"/>
          <p:nvPr/>
        </p:nvSpPr>
        <p:spPr>
          <a:xfrm rot="2169936">
            <a:off x="15549144" y="12054978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2828" name="TextBox 2827"/>
          <p:cNvSpPr txBox="1"/>
          <p:nvPr/>
        </p:nvSpPr>
        <p:spPr>
          <a:xfrm rot="20235408">
            <a:off x="10964124" y="12977190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2830" name="TextBox 2829"/>
          <p:cNvSpPr txBox="1"/>
          <p:nvPr/>
        </p:nvSpPr>
        <p:spPr>
          <a:xfrm rot="759916">
            <a:off x="7023512" y="11235917"/>
            <a:ext cx="220823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Donets River</a:t>
            </a:r>
          </a:p>
        </p:txBody>
      </p:sp>
      <p:sp>
        <p:nvSpPr>
          <p:cNvPr id="2836" name="TextBox 2835"/>
          <p:cNvSpPr txBox="1"/>
          <p:nvPr/>
        </p:nvSpPr>
        <p:spPr>
          <a:xfrm rot="17408317">
            <a:off x="14467729" y="8092577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2837" name="TextBox 2836"/>
          <p:cNvSpPr txBox="1"/>
          <p:nvPr/>
        </p:nvSpPr>
        <p:spPr>
          <a:xfrm rot="1996699">
            <a:off x="10521692" y="14732283"/>
            <a:ext cx="14658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 err="1"/>
              <a:t>Manych</a:t>
            </a:r>
            <a:endParaRPr lang="en-US" sz="3000" b="1" i="1" dirty="0"/>
          </a:p>
          <a:p>
            <a:pPr>
              <a:lnSpc>
                <a:spcPts val="3000"/>
              </a:lnSpc>
            </a:pPr>
            <a:r>
              <a:rPr lang="en-US" sz="3000" b="1" i="1" dirty="0"/>
              <a:t>River</a:t>
            </a:r>
          </a:p>
        </p:txBody>
      </p:sp>
      <p:sp>
        <p:nvSpPr>
          <p:cNvPr id="2838" name="Freeform 2837"/>
          <p:cNvSpPr/>
          <p:nvPr/>
        </p:nvSpPr>
        <p:spPr>
          <a:xfrm>
            <a:off x="11960279" y="23674107"/>
            <a:ext cx="4650105" cy="1143000"/>
          </a:xfrm>
          <a:custGeom>
            <a:avLst/>
            <a:gdLst>
              <a:gd name="connsiteX0" fmla="*/ 4657725 w 4657725"/>
              <a:gd name="connsiteY0" fmla="*/ 1114425 h 1143000"/>
              <a:gd name="connsiteX1" fmla="*/ 4286250 w 4657725"/>
              <a:gd name="connsiteY1" fmla="*/ 742950 h 1143000"/>
              <a:gd name="connsiteX2" fmla="*/ 3943350 w 4657725"/>
              <a:gd name="connsiteY2" fmla="*/ 552450 h 1143000"/>
              <a:gd name="connsiteX3" fmla="*/ 3600450 w 4657725"/>
              <a:gd name="connsiteY3" fmla="*/ 504825 h 1143000"/>
              <a:gd name="connsiteX4" fmla="*/ 3324225 w 4657725"/>
              <a:gd name="connsiteY4" fmla="*/ 438150 h 1143000"/>
              <a:gd name="connsiteX5" fmla="*/ 3124200 w 4657725"/>
              <a:gd name="connsiteY5" fmla="*/ 381000 h 1143000"/>
              <a:gd name="connsiteX6" fmla="*/ 2590800 w 4657725"/>
              <a:gd name="connsiteY6" fmla="*/ 314325 h 1143000"/>
              <a:gd name="connsiteX7" fmla="*/ 2190750 w 4657725"/>
              <a:gd name="connsiteY7" fmla="*/ 219075 h 1143000"/>
              <a:gd name="connsiteX8" fmla="*/ 1676400 w 4657725"/>
              <a:gd name="connsiteY8" fmla="*/ 104775 h 1143000"/>
              <a:gd name="connsiteX9" fmla="*/ 1381125 w 4657725"/>
              <a:gd name="connsiteY9" fmla="*/ 9525 h 1143000"/>
              <a:gd name="connsiteX10" fmla="*/ 1047750 w 4657725"/>
              <a:gd name="connsiteY10" fmla="*/ 66675 h 1143000"/>
              <a:gd name="connsiteX11" fmla="*/ 695325 w 4657725"/>
              <a:gd name="connsiteY11" fmla="*/ 0 h 1143000"/>
              <a:gd name="connsiteX12" fmla="*/ 533400 w 4657725"/>
              <a:gd name="connsiteY12" fmla="*/ 209550 h 1143000"/>
              <a:gd name="connsiteX13" fmla="*/ 161925 w 4657725"/>
              <a:gd name="connsiteY13" fmla="*/ 190500 h 1143000"/>
              <a:gd name="connsiteX14" fmla="*/ 28575 w 4657725"/>
              <a:gd name="connsiteY14" fmla="*/ 228600 h 1143000"/>
              <a:gd name="connsiteX15" fmla="*/ 38100 w 4657725"/>
              <a:gd name="connsiteY15" fmla="*/ 571500 h 1143000"/>
              <a:gd name="connsiteX16" fmla="*/ 38100 w 4657725"/>
              <a:gd name="connsiteY16" fmla="*/ 952500 h 1143000"/>
              <a:gd name="connsiteX17" fmla="*/ 0 w 4657725"/>
              <a:gd name="connsiteY17" fmla="*/ 1143000 h 1143000"/>
              <a:gd name="connsiteX0" fmla="*/ 4650105 w 4650105"/>
              <a:gd name="connsiteY0" fmla="*/ 1137285 h 1143000"/>
              <a:gd name="connsiteX1" fmla="*/ 4286250 w 4650105"/>
              <a:gd name="connsiteY1" fmla="*/ 742950 h 1143000"/>
              <a:gd name="connsiteX2" fmla="*/ 3943350 w 4650105"/>
              <a:gd name="connsiteY2" fmla="*/ 552450 h 1143000"/>
              <a:gd name="connsiteX3" fmla="*/ 3600450 w 4650105"/>
              <a:gd name="connsiteY3" fmla="*/ 504825 h 1143000"/>
              <a:gd name="connsiteX4" fmla="*/ 3324225 w 4650105"/>
              <a:gd name="connsiteY4" fmla="*/ 438150 h 1143000"/>
              <a:gd name="connsiteX5" fmla="*/ 3124200 w 4650105"/>
              <a:gd name="connsiteY5" fmla="*/ 381000 h 1143000"/>
              <a:gd name="connsiteX6" fmla="*/ 2590800 w 4650105"/>
              <a:gd name="connsiteY6" fmla="*/ 314325 h 1143000"/>
              <a:gd name="connsiteX7" fmla="*/ 2190750 w 4650105"/>
              <a:gd name="connsiteY7" fmla="*/ 219075 h 1143000"/>
              <a:gd name="connsiteX8" fmla="*/ 1676400 w 4650105"/>
              <a:gd name="connsiteY8" fmla="*/ 104775 h 1143000"/>
              <a:gd name="connsiteX9" fmla="*/ 1381125 w 4650105"/>
              <a:gd name="connsiteY9" fmla="*/ 9525 h 1143000"/>
              <a:gd name="connsiteX10" fmla="*/ 1047750 w 4650105"/>
              <a:gd name="connsiteY10" fmla="*/ 66675 h 1143000"/>
              <a:gd name="connsiteX11" fmla="*/ 695325 w 4650105"/>
              <a:gd name="connsiteY11" fmla="*/ 0 h 1143000"/>
              <a:gd name="connsiteX12" fmla="*/ 533400 w 4650105"/>
              <a:gd name="connsiteY12" fmla="*/ 209550 h 1143000"/>
              <a:gd name="connsiteX13" fmla="*/ 161925 w 4650105"/>
              <a:gd name="connsiteY13" fmla="*/ 190500 h 1143000"/>
              <a:gd name="connsiteX14" fmla="*/ 28575 w 4650105"/>
              <a:gd name="connsiteY14" fmla="*/ 228600 h 1143000"/>
              <a:gd name="connsiteX15" fmla="*/ 38100 w 4650105"/>
              <a:gd name="connsiteY15" fmla="*/ 571500 h 1143000"/>
              <a:gd name="connsiteX16" fmla="*/ 38100 w 4650105"/>
              <a:gd name="connsiteY16" fmla="*/ 952500 h 1143000"/>
              <a:gd name="connsiteX17" fmla="*/ 0 w 4650105"/>
              <a:gd name="connsiteY17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50105" h="1143000">
                <a:moveTo>
                  <a:pt x="4650105" y="1137285"/>
                </a:moveTo>
                <a:lnTo>
                  <a:pt x="4286250" y="742950"/>
                </a:lnTo>
                <a:lnTo>
                  <a:pt x="3943350" y="552450"/>
                </a:lnTo>
                <a:lnTo>
                  <a:pt x="3600450" y="504825"/>
                </a:lnTo>
                <a:lnTo>
                  <a:pt x="3324225" y="438150"/>
                </a:lnTo>
                <a:lnTo>
                  <a:pt x="3124200" y="381000"/>
                </a:lnTo>
                <a:lnTo>
                  <a:pt x="2590800" y="314325"/>
                </a:lnTo>
                <a:lnTo>
                  <a:pt x="2190750" y="219075"/>
                </a:lnTo>
                <a:lnTo>
                  <a:pt x="1676400" y="104775"/>
                </a:lnTo>
                <a:lnTo>
                  <a:pt x="1381125" y="9525"/>
                </a:lnTo>
                <a:lnTo>
                  <a:pt x="1047750" y="66675"/>
                </a:lnTo>
                <a:lnTo>
                  <a:pt x="695325" y="0"/>
                </a:lnTo>
                <a:lnTo>
                  <a:pt x="533400" y="209550"/>
                </a:lnTo>
                <a:lnTo>
                  <a:pt x="161925" y="190500"/>
                </a:lnTo>
                <a:lnTo>
                  <a:pt x="28575" y="228600"/>
                </a:lnTo>
                <a:lnTo>
                  <a:pt x="38100" y="571500"/>
                </a:lnTo>
                <a:lnTo>
                  <a:pt x="38100" y="952500"/>
                </a:lnTo>
                <a:lnTo>
                  <a:pt x="0" y="1143000"/>
                </a:lnTo>
              </a:path>
            </a:pathLst>
          </a:custGeom>
          <a:noFill/>
          <a:ln w="88900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9" name="Freeform 2838"/>
          <p:cNvSpPr/>
          <p:nvPr/>
        </p:nvSpPr>
        <p:spPr>
          <a:xfrm>
            <a:off x="8000343" y="18567627"/>
            <a:ext cx="10042497" cy="5082209"/>
          </a:xfrm>
          <a:custGeom>
            <a:avLst/>
            <a:gdLst>
              <a:gd name="connsiteX0" fmla="*/ 4659464 w 10042497"/>
              <a:gd name="connsiteY0" fmla="*/ 5112689 h 5112689"/>
              <a:gd name="connsiteX1" fmla="*/ 4484536 w 10042497"/>
              <a:gd name="connsiteY1" fmla="*/ 4842344 h 5112689"/>
              <a:gd name="connsiteX2" fmla="*/ 4094922 w 10042497"/>
              <a:gd name="connsiteY2" fmla="*/ 4452730 h 5112689"/>
              <a:gd name="connsiteX3" fmla="*/ 3570136 w 10042497"/>
              <a:gd name="connsiteY3" fmla="*/ 4198289 h 5112689"/>
              <a:gd name="connsiteX4" fmla="*/ 3212327 w 10042497"/>
              <a:gd name="connsiteY4" fmla="*/ 3927944 h 5112689"/>
              <a:gd name="connsiteX5" fmla="*/ 2480807 w 10042497"/>
              <a:gd name="connsiteY5" fmla="*/ 3593990 h 5112689"/>
              <a:gd name="connsiteX6" fmla="*/ 1940118 w 10042497"/>
              <a:gd name="connsiteY6" fmla="*/ 3371353 h 5112689"/>
              <a:gd name="connsiteX7" fmla="*/ 1590261 w 10042497"/>
              <a:gd name="connsiteY7" fmla="*/ 3140765 h 5112689"/>
              <a:gd name="connsiteX8" fmla="*/ 1248355 w 10042497"/>
              <a:gd name="connsiteY8" fmla="*/ 2870421 h 5112689"/>
              <a:gd name="connsiteX9" fmla="*/ 453224 w 10042497"/>
              <a:gd name="connsiteY9" fmla="*/ 2059388 h 5112689"/>
              <a:gd name="connsiteX10" fmla="*/ 0 w 10042497"/>
              <a:gd name="connsiteY10" fmla="*/ 1709530 h 5112689"/>
              <a:gd name="connsiteX11" fmla="*/ 119269 w 10042497"/>
              <a:gd name="connsiteY11" fmla="*/ 1542553 h 5112689"/>
              <a:gd name="connsiteX12" fmla="*/ 159026 w 10042497"/>
              <a:gd name="connsiteY12" fmla="*/ 1351722 h 5112689"/>
              <a:gd name="connsiteX13" fmla="*/ 333955 w 10042497"/>
              <a:gd name="connsiteY13" fmla="*/ 1351722 h 5112689"/>
              <a:gd name="connsiteX14" fmla="*/ 381662 w 10042497"/>
              <a:gd name="connsiteY14" fmla="*/ 1200647 h 5112689"/>
              <a:gd name="connsiteX15" fmla="*/ 628153 w 10042497"/>
              <a:gd name="connsiteY15" fmla="*/ 1113183 h 5112689"/>
              <a:gd name="connsiteX16" fmla="*/ 620202 w 10042497"/>
              <a:gd name="connsiteY16" fmla="*/ 938254 h 5112689"/>
              <a:gd name="connsiteX17" fmla="*/ 842838 w 10042497"/>
              <a:gd name="connsiteY17" fmla="*/ 850790 h 5112689"/>
              <a:gd name="connsiteX18" fmla="*/ 874643 w 10042497"/>
              <a:gd name="connsiteY18" fmla="*/ 699715 h 5112689"/>
              <a:gd name="connsiteX19" fmla="*/ 1168842 w 10042497"/>
              <a:gd name="connsiteY19" fmla="*/ 429370 h 5112689"/>
              <a:gd name="connsiteX20" fmla="*/ 1757238 w 10042497"/>
              <a:gd name="connsiteY20" fmla="*/ 278296 h 5112689"/>
              <a:gd name="connsiteX21" fmla="*/ 2464904 w 10042497"/>
              <a:gd name="connsiteY21" fmla="*/ 87464 h 5112689"/>
              <a:gd name="connsiteX22" fmla="*/ 2782956 w 10042497"/>
              <a:gd name="connsiteY22" fmla="*/ 0 h 5112689"/>
              <a:gd name="connsiteX23" fmla="*/ 2949934 w 10042497"/>
              <a:gd name="connsiteY23" fmla="*/ 278296 h 5112689"/>
              <a:gd name="connsiteX24" fmla="*/ 3299791 w 10042497"/>
              <a:gd name="connsiteY24" fmla="*/ 405516 h 5112689"/>
              <a:gd name="connsiteX25" fmla="*/ 4309607 w 10042497"/>
              <a:gd name="connsiteY25" fmla="*/ 795130 h 5112689"/>
              <a:gd name="connsiteX26" fmla="*/ 4929809 w 10042497"/>
              <a:gd name="connsiteY26" fmla="*/ 1001864 h 5112689"/>
              <a:gd name="connsiteX27" fmla="*/ 5398936 w 10042497"/>
              <a:gd name="connsiteY27" fmla="*/ 1280160 h 5112689"/>
              <a:gd name="connsiteX28" fmla="*/ 5860111 w 10042497"/>
              <a:gd name="connsiteY28" fmla="*/ 1391478 h 5112689"/>
              <a:gd name="connsiteX29" fmla="*/ 6114553 w 10042497"/>
              <a:gd name="connsiteY29" fmla="*/ 1447137 h 5112689"/>
              <a:gd name="connsiteX30" fmla="*/ 6464410 w 10042497"/>
              <a:gd name="connsiteY30" fmla="*/ 1924216 h 5112689"/>
              <a:gd name="connsiteX31" fmla="*/ 6957391 w 10042497"/>
              <a:gd name="connsiteY31" fmla="*/ 2130950 h 5112689"/>
              <a:gd name="connsiteX32" fmla="*/ 7553739 w 10042497"/>
              <a:gd name="connsiteY32" fmla="*/ 2115047 h 5112689"/>
              <a:gd name="connsiteX33" fmla="*/ 8181892 w 10042497"/>
              <a:gd name="connsiteY33" fmla="*/ 2067339 h 5112689"/>
              <a:gd name="connsiteX34" fmla="*/ 8802094 w 10042497"/>
              <a:gd name="connsiteY34" fmla="*/ 2122998 h 5112689"/>
              <a:gd name="connsiteX35" fmla="*/ 9303026 w 10042497"/>
              <a:gd name="connsiteY35" fmla="*/ 2234316 h 5112689"/>
              <a:gd name="connsiteX36" fmla="*/ 9692640 w 10042497"/>
              <a:gd name="connsiteY36" fmla="*/ 2480807 h 5112689"/>
              <a:gd name="connsiteX37" fmla="*/ 10042497 w 10042497"/>
              <a:gd name="connsiteY37" fmla="*/ 2663687 h 5112689"/>
              <a:gd name="connsiteX0" fmla="*/ 4644224 w 10042497"/>
              <a:gd name="connsiteY0" fmla="*/ 5082209 h 5082209"/>
              <a:gd name="connsiteX1" fmla="*/ 4484536 w 10042497"/>
              <a:gd name="connsiteY1" fmla="*/ 4842344 h 5082209"/>
              <a:gd name="connsiteX2" fmla="*/ 4094922 w 10042497"/>
              <a:gd name="connsiteY2" fmla="*/ 4452730 h 5082209"/>
              <a:gd name="connsiteX3" fmla="*/ 3570136 w 10042497"/>
              <a:gd name="connsiteY3" fmla="*/ 4198289 h 5082209"/>
              <a:gd name="connsiteX4" fmla="*/ 3212327 w 10042497"/>
              <a:gd name="connsiteY4" fmla="*/ 3927944 h 5082209"/>
              <a:gd name="connsiteX5" fmla="*/ 2480807 w 10042497"/>
              <a:gd name="connsiteY5" fmla="*/ 3593990 h 5082209"/>
              <a:gd name="connsiteX6" fmla="*/ 1940118 w 10042497"/>
              <a:gd name="connsiteY6" fmla="*/ 3371353 h 5082209"/>
              <a:gd name="connsiteX7" fmla="*/ 1590261 w 10042497"/>
              <a:gd name="connsiteY7" fmla="*/ 3140765 h 5082209"/>
              <a:gd name="connsiteX8" fmla="*/ 1248355 w 10042497"/>
              <a:gd name="connsiteY8" fmla="*/ 2870421 h 5082209"/>
              <a:gd name="connsiteX9" fmla="*/ 453224 w 10042497"/>
              <a:gd name="connsiteY9" fmla="*/ 2059388 h 5082209"/>
              <a:gd name="connsiteX10" fmla="*/ 0 w 10042497"/>
              <a:gd name="connsiteY10" fmla="*/ 1709530 h 5082209"/>
              <a:gd name="connsiteX11" fmla="*/ 119269 w 10042497"/>
              <a:gd name="connsiteY11" fmla="*/ 1542553 h 5082209"/>
              <a:gd name="connsiteX12" fmla="*/ 159026 w 10042497"/>
              <a:gd name="connsiteY12" fmla="*/ 1351722 h 5082209"/>
              <a:gd name="connsiteX13" fmla="*/ 333955 w 10042497"/>
              <a:gd name="connsiteY13" fmla="*/ 1351722 h 5082209"/>
              <a:gd name="connsiteX14" fmla="*/ 381662 w 10042497"/>
              <a:gd name="connsiteY14" fmla="*/ 1200647 h 5082209"/>
              <a:gd name="connsiteX15" fmla="*/ 628153 w 10042497"/>
              <a:gd name="connsiteY15" fmla="*/ 1113183 h 5082209"/>
              <a:gd name="connsiteX16" fmla="*/ 620202 w 10042497"/>
              <a:gd name="connsiteY16" fmla="*/ 938254 h 5082209"/>
              <a:gd name="connsiteX17" fmla="*/ 842838 w 10042497"/>
              <a:gd name="connsiteY17" fmla="*/ 850790 h 5082209"/>
              <a:gd name="connsiteX18" fmla="*/ 874643 w 10042497"/>
              <a:gd name="connsiteY18" fmla="*/ 699715 h 5082209"/>
              <a:gd name="connsiteX19" fmla="*/ 1168842 w 10042497"/>
              <a:gd name="connsiteY19" fmla="*/ 429370 h 5082209"/>
              <a:gd name="connsiteX20" fmla="*/ 1757238 w 10042497"/>
              <a:gd name="connsiteY20" fmla="*/ 278296 h 5082209"/>
              <a:gd name="connsiteX21" fmla="*/ 2464904 w 10042497"/>
              <a:gd name="connsiteY21" fmla="*/ 87464 h 5082209"/>
              <a:gd name="connsiteX22" fmla="*/ 2782956 w 10042497"/>
              <a:gd name="connsiteY22" fmla="*/ 0 h 5082209"/>
              <a:gd name="connsiteX23" fmla="*/ 2949934 w 10042497"/>
              <a:gd name="connsiteY23" fmla="*/ 278296 h 5082209"/>
              <a:gd name="connsiteX24" fmla="*/ 3299791 w 10042497"/>
              <a:gd name="connsiteY24" fmla="*/ 405516 h 5082209"/>
              <a:gd name="connsiteX25" fmla="*/ 4309607 w 10042497"/>
              <a:gd name="connsiteY25" fmla="*/ 795130 h 5082209"/>
              <a:gd name="connsiteX26" fmla="*/ 4929809 w 10042497"/>
              <a:gd name="connsiteY26" fmla="*/ 1001864 h 5082209"/>
              <a:gd name="connsiteX27" fmla="*/ 5398936 w 10042497"/>
              <a:gd name="connsiteY27" fmla="*/ 1280160 h 5082209"/>
              <a:gd name="connsiteX28" fmla="*/ 5860111 w 10042497"/>
              <a:gd name="connsiteY28" fmla="*/ 1391478 h 5082209"/>
              <a:gd name="connsiteX29" fmla="*/ 6114553 w 10042497"/>
              <a:gd name="connsiteY29" fmla="*/ 1447137 h 5082209"/>
              <a:gd name="connsiteX30" fmla="*/ 6464410 w 10042497"/>
              <a:gd name="connsiteY30" fmla="*/ 1924216 h 5082209"/>
              <a:gd name="connsiteX31" fmla="*/ 6957391 w 10042497"/>
              <a:gd name="connsiteY31" fmla="*/ 2130950 h 5082209"/>
              <a:gd name="connsiteX32" fmla="*/ 7553739 w 10042497"/>
              <a:gd name="connsiteY32" fmla="*/ 2115047 h 5082209"/>
              <a:gd name="connsiteX33" fmla="*/ 8181892 w 10042497"/>
              <a:gd name="connsiteY33" fmla="*/ 2067339 h 5082209"/>
              <a:gd name="connsiteX34" fmla="*/ 8802094 w 10042497"/>
              <a:gd name="connsiteY34" fmla="*/ 2122998 h 5082209"/>
              <a:gd name="connsiteX35" fmla="*/ 9303026 w 10042497"/>
              <a:gd name="connsiteY35" fmla="*/ 2234316 h 5082209"/>
              <a:gd name="connsiteX36" fmla="*/ 9692640 w 10042497"/>
              <a:gd name="connsiteY36" fmla="*/ 2480807 h 5082209"/>
              <a:gd name="connsiteX37" fmla="*/ 10042497 w 10042497"/>
              <a:gd name="connsiteY37" fmla="*/ 2663687 h 508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42497" h="5082209">
                <a:moveTo>
                  <a:pt x="4644224" y="5082209"/>
                </a:moveTo>
                <a:lnTo>
                  <a:pt x="4484536" y="4842344"/>
                </a:lnTo>
                <a:lnTo>
                  <a:pt x="4094922" y="4452730"/>
                </a:lnTo>
                <a:lnTo>
                  <a:pt x="3570136" y="4198289"/>
                </a:lnTo>
                <a:lnTo>
                  <a:pt x="3212327" y="3927944"/>
                </a:lnTo>
                <a:lnTo>
                  <a:pt x="2480807" y="3593990"/>
                </a:lnTo>
                <a:lnTo>
                  <a:pt x="1940118" y="3371353"/>
                </a:lnTo>
                <a:lnTo>
                  <a:pt x="1590261" y="3140765"/>
                </a:lnTo>
                <a:lnTo>
                  <a:pt x="1248355" y="2870421"/>
                </a:lnTo>
                <a:lnTo>
                  <a:pt x="453224" y="2059388"/>
                </a:lnTo>
                <a:lnTo>
                  <a:pt x="0" y="1709530"/>
                </a:lnTo>
                <a:lnTo>
                  <a:pt x="119269" y="1542553"/>
                </a:lnTo>
                <a:lnTo>
                  <a:pt x="159026" y="1351722"/>
                </a:lnTo>
                <a:lnTo>
                  <a:pt x="333955" y="1351722"/>
                </a:lnTo>
                <a:lnTo>
                  <a:pt x="381662" y="1200647"/>
                </a:lnTo>
                <a:lnTo>
                  <a:pt x="628153" y="1113183"/>
                </a:lnTo>
                <a:lnTo>
                  <a:pt x="620202" y="938254"/>
                </a:lnTo>
                <a:lnTo>
                  <a:pt x="842838" y="850790"/>
                </a:lnTo>
                <a:lnTo>
                  <a:pt x="874643" y="699715"/>
                </a:lnTo>
                <a:lnTo>
                  <a:pt x="1168842" y="429370"/>
                </a:lnTo>
                <a:lnTo>
                  <a:pt x="1757238" y="278296"/>
                </a:lnTo>
                <a:lnTo>
                  <a:pt x="2464904" y="87464"/>
                </a:lnTo>
                <a:lnTo>
                  <a:pt x="2782956" y="0"/>
                </a:lnTo>
                <a:lnTo>
                  <a:pt x="2949934" y="278296"/>
                </a:lnTo>
                <a:lnTo>
                  <a:pt x="3299791" y="405516"/>
                </a:lnTo>
                <a:lnTo>
                  <a:pt x="4309607" y="795130"/>
                </a:lnTo>
                <a:lnTo>
                  <a:pt x="4929809" y="1001864"/>
                </a:lnTo>
                <a:lnTo>
                  <a:pt x="5398936" y="1280160"/>
                </a:lnTo>
                <a:lnTo>
                  <a:pt x="5860111" y="1391478"/>
                </a:lnTo>
                <a:lnTo>
                  <a:pt x="6114553" y="1447137"/>
                </a:lnTo>
                <a:lnTo>
                  <a:pt x="6464410" y="1924216"/>
                </a:lnTo>
                <a:lnTo>
                  <a:pt x="6957391" y="2130950"/>
                </a:lnTo>
                <a:lnTo>
                  <a:pt x="7553739" y="2115047"/>
                </a:lnTo>
                <a:lnTo>
                  <a:pt x="8181892" y="2067339"/>
                </a:lnTo>
                <a:lnTo>
                  <a:pt x="8802094" y="2122998"/>
                </a:lnTo>
                <a:lnTo>
                  <a:pt x="9303026" y="2234316"/>
                </a:lnTo>
                <a:lnTo>
                  <a:pt x="9692640" y="2480807"/>
                </a:lnTo>
                <a:lnTo>
                  <a:pt x="10042497" y="2663687"/>
                </a:lnTo>
              </a:path>
            </a:pathLst>
          </a:custGeom>
          <a:noFill/>
          <a:ln w="88900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0" name="Freeform 2839"/>
          <p:cNvSpPr/>
          <p:nvPr/>
        </p:nvSpPr>
        <p:spPr>
          <a:xfrm>
            <a:off x="6035427" y="14857210"/>
            <a:ext cx="5129349" cy="4293326"/>
          </a:xfrm>
          <a:custGeom>
            <a:avLst/>
            <a:gdLst>
              <a:gd name="connsiteX0" fmla="*/ 174172 w 5129349"/>
              <a:gd name="connsiteY0" fmla="*/ 4293326 h 4293326"/>
              <a:gd name="connsiteX1" fmla="*/ 0 w 5129349"/>
              <a:gd name="connsiteY1" fmla="*/ 4058195 h 4293326"/>
              <a:gd name="connsiteX2" fmla="*/ 60960 w 5129349"/>
              <a:gd name="connsiteY2" fmla="*/ 3944983 h 4293326"/>
              <a:gd name="connsiteX3" fmla="*/ 365760 w 5129349"/>
              <a:gd name="connsiteY3" fmla="*/ 3901440 h 4293326"/>
              <a:gd name="connsiteX4" fmla="*/ 1079863 w 5129349"/>
              <a:gd name="connsiteY4" fmla="*/ 3988526 h 4293326"/>
              <a:gd name="connsiteX5" fmla="*/ 1654629 w 5129349"/>
              <a:gd name="connsiteY5" fmla="*/ 3866606 h 4293326"/>
              <a:gd name="connsiteX6" fmla="*/ 2211978 w 5129349"/>
              <a:gd name="connsiteY6" fmla="*/ 3361509 h 4293326"/>
              <a:gd name="connsiteX7" fmla="*/ 3021875 w 5129349"/>
              <a:gd name="connsiteY7" fmla="*/ 2534195 h 4293326"/>
              <a:gd name="connsiteX8" fmla="*/ 3413760 w 5129349"/>
              <a:gd name="connsiteY8" fmla="*/ 2151017 h 4293326"/>
              <a:gd name="connsiteX9" fmla="*/ 3779520 w 5129349"/>
              <a:gd name="connsiteY9" fmla="*/ 2029097 h 4293326"/>
              <a:gd name="connsiteX10" fmla="*/ 4162698 w 5129349"/>
              <a:gd name="connsiteY10" fmla="*/ 1828800 h 4293326"/>
              <a:gd name="connsiteX11" fmla="*/ 4467498 w 5129349"/>
              <a:gd name="connsiteY11" fmla="*/ 1497875 h 4293326"/>
              <a:gd name="connsiteX12" fmla="*/ 4859383 w 5129349"/>
              <a:gd name="connsiteY12" fmla="*/ 1323703 h 4293326"/>
              <a:gd name="connsiteX13" fmla="*/ 5129349 w 5129349"/>
              <a:gd name="connsiteY13" fmla="*/ 1062446 h 4293326"/>
              <a:gd name="connsiteX14" fmla="*/ 4781006 w 5129349"/>
              <a:gd name="connsiteY14" fmla="*/ 1114697 h 4293326"/>
              <a:gd name="connsiteX15" fmla="*/ 4241075 w 5129349"/>
              <a:gd name="connsiteY15" fmla="*/ 1010195 h 4293326"/>
              <a:gd name="connsiteX16" fmla="*/ 3884023 w 5129349"/>
              <a:gd name="connsiteY16" fmla="*/ 775063 h 4293326"/>
              <a:gd name="connsiteX17" fmla="*/ 3744686 w 5129349"/>
              <a:gd name="connsiteY17" fmla="*/ 478972 h 4293326"/>
              <a:gd name="connsiteX18" fmla="*/ 3326675 w 5129349"/>
              <a:gd name="connsiteY18" fmla="*/ 418012 h 4293326"/>
              <a:gd name="connsiteX19" fmla="*/ 3248298 w 5129349"/>
              <a:gd name="connsiteY19" fmla="*/ 339635 h 4293326"/>
              <a:gd name="connsiteX20" fmla="*/ 3265715 w 5129349"/>
              <a:gd name="connsiteY20" fmla="*/ 113212 h 4293326"/>
              <a:gd name="connsiteX21" fmla="*/ 3152503 w 5129349"/>
              <a:gd name="connsiteY21" fmla="*/ 43543 h 4293326"/>
              <a:gd name="connsiteX22" fmla="*/ 2760618 w 5129349"/>
              <a:gd name="connsiteY22" fmla="*/ 0 h 4293326"/>
              <a:gd name="connsiteX23" fmla="*/ 2638698 w 5129349"/>
              <a:gd name="connsiteY23" fmla="*/ 374469 h 4293326"/>
              <a:gd name="connsiteX24" fmla="*/ 2682240 w 5129349"/>
              <a:gd name="connsiteY24" fmla="*/ 870857 h 4293326"/>
              <a:gd name="connsiteX25" fmla="*/ 2595155 w 5129349"/>
              <a:gd name="connsiteY25" fmla="*/ 1027612 h 4293326"/>
              <a:gd name="connsiteX26" fmla="*/ 2734492 w 5129349"/>
              <a:gd name="connsiteY26" fmla="*/ 1184366 h 4293326"/>
              <a:gd name="connsiteX27" fmla="*/ 2917372 w 5129349"/>
              <a:gd name="connsiteY27" fmla="*/ 1271452 h 4293326"/>
              <a:gd name="connsiteX28" fmla="*/ 2873829 w 5129349"/>
              <a:gd name="connsiteY28" fmla="*/ 1532709 h 4293326"/>
              <a:gd name="connsiteX29" fmla="*/ 2995749 w 5129349"/>
              <a:gd name="connsiteY29" fmla="*/ 1733006 h 4293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129349" h="4293326">
                <a:moveTo>
                  <a:pt x="174172" y="4293326"/>
                </a:moveTo>
                <a:lnTo>
                  <a:pt x="0" y="4058195"/>
                </a:lnTo>
                <a:lnTo>
                  <a:pt x="60960" y="3944983"/>
                </a:lnTo>
                <a:lnTo>
                  <a:pt x="365760" y="3901440"/>
                </a:lnTo>
                <a:lnTo>
                  <a:pt x="1079863" y="3988526"/>
                </a:lnTo>
                <a:lnTo>
                  <a:pt x="1654629" y="3866606"/>
                </a:lnTo>
                <a:lnTo>
                  <a:pt x="2211978" y="3361509"/>
                </a:lnTo>
                <a:lnTo>
                  <a:pt x="3021875" y="2534195"/>
                </a:lnTo>
                <a:lnTo>
                  <a:pt x="3413760" y="2151017"/>
                </a:lnTo>
                <a:lnTo>
                  <a:pt x="3779520" y="2029097"/>
                </a:lnTo>
                <a:lnTo>
                  <a:pt x="4162698" y="1828800"/>
                </a:lnTo>
                <a:lnTo>
                  <a:pt x="4467498" y="1497875"/>
                </a:lnTo>
                <a:lnTo>
                  <a:pt x="4859383" y="1323703"/>
                </a:lnTo>
                <a:lnTo>
                  <a:pt x="5129349" y="1062446"/>
                </a:lnTo>
                <a:lnTo>
                  <a:pt x="4781006" y="1114697"/>
                </a:lnTo>
                <a:lnTo>
                  <a:pt x="4241075" y="1010195"/>
                </a:lnTo>
                <a:lnTo>
                  <a:pt x="3884023" y="775063"/>
                </a:lnTo>
                <a:lnTo>
                  <a:pt x="3744686" y="478972"/>
                </a:lnTo>
                <a:lnTo>
                  <a:pt x="3326675" y="418012"/>
                </a:lnTo>
                <a:lnTo>
                  <a:pt x="3248298" y="339635"/>
                </a:lnTo>
                <a:lnTo>
                  <a:pt x="3265715" y="113212"/>
                </a:lnTo>
                <a:lnTo>
                  <a:pt x="3152503" y="43543"/>
                </a:lnTo>
                <a:lnTo>
                  <a:pt x="2760618" y="0"/>
                </a:lnTo>
                <a:lnTo>
                  <a:pt x="2638698" y="374469"/>
                </a:lnTo>
                <a:lnTo>
                  <a:pt x="2682240" y="870857"/>
                </a:lnTo>
                <a:lnTo>
                  <a:pt x="2595155" y="1027612"/>
                </a:lnTo>
                <a:lnTo>
                  <a:pt x="2734492" y="1184366"/>
                </a:lnTo>
                <a:lnTo>
                  <a:pt x="2917372" y="1271452"/>
                </a:lnTo>
                <a:lnTo>
                  <a:pt x="2873829" y="1532709"/>
                </a:lnTo>
                <a:lnTo>
                  <a:pt x="2995749" y="1733006"/>
                </a:lnTo>
              </a:path>
            </a:pathLst>
          </a:custGeom>
          <a:noFill/>
          <a:ln w="88900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3" name="Oval 2842"/>
          <p:cNvSpPr/>
          <p:nvPr/>
        </p:nvSpPr>
        <p:spPr>
          <a:xfrm>
            <a:off x="7645014" y="18594953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4" name="Freeform 2843"/>
          <p:cNvSpPr/>
          <p:nvPr/>
        </p:nvSpPr>
        <p:spPr>
          <a:xfrm>
            <a:off x="7160557" y="15570073"/>
            <a:ext cx="3631474" cy="3013165"/>
          </a:xfrm>
          <a:custGeom>
            <a:avLst/>
            <a:gdLst>
              <a:gd name="connsiteX0" fmla="*/ 3631474 w 3631474"/>
              <a:gd name="connsiteY0" fmla="*/ 3013165 h 3013165"/>
              <a:gd name="connsiteX1" fmla="*/ 3431177 w 3631474"/>
              <a:gd name="connsiteY1" fmla="*/ 2751908 h 3013165"/>
              <a:gd name="connsiteX2" fmla="*/ 2873828 w 3631474"/>
              <a:gd name="connsiteY2" fmla="*/ 2168434 h 3013165"/>
              <a:gd name="connsiteX3" fmla="*/ 2542902 w 3631474"/>
              <a:gd name="connsiteY3" fmla="*/ 1915885 h 3013165"/>
              <a:gd name="connsiteX4" fmla="*/ 2429691 w 3631474"/>
              <a:gd name="connsiteY4" fmla="*/ 1602377 h 3013165"/>
              <a:gd name="connsiteX5" fmla="*/ 2168434 w 3631474"/>
              <a:gd name="connsiteY5" fmla="*/ 1262742 h 3013165"/>
              <a:gd name="connsiteX6" fmla="*/ 1863634 w 3631474"/>
              <a:gd name="connsiteY6" fmla="*/ 1010194 h 3013165"/>
              <a:gd name="connsiteX7" fmla="*/ 992777 w 3631474"/>
              <a:gd name="connsiteY7" fmla="*/ 818605 h 3013165"/>
              <a:gd name="connsiteX8" fmla="*/ 348342 w 3631474"/>
              <a:gd name="connsiteY8" fmla="*/ 313508 h 3013165"/>
              <a:gd name="connsiteX9" fmla="*/ 0 w 3631474"/>
              <a:gd name="connsiteY9" fmla="*/ 0 h 3013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31474" h="3013165">
                <a:moveTo>
                  <a:pt x="3631474" y="3013165"/>
                </a:moveTo>
                <a:lnTo>
                  <a:pt x="3431177" y="2751908"/>
                </a:lnTo>
                <a:lnTo>
                  <a:pt x="2873828" y="2168434"/>
                </a:lnTo>
                <a:lnTo>
                  <a:pt x="2542902" y="1915885"/>
                </a:lnTo>
                <a:lnTo>
                  <a:pt x="2429691" y="1602377"/>
                </a:lnTo>
                <a:lnTo>
                  <a:pt x="2168434" y="1262742"/>
                </a:lnTo>
                <a:lnTo>
                  <a:pt x="1863634" y="1010194"/>
                </a:lnTo>
                <a:lnTo>
                  <a:pt x="992777" y="818605"/>
                </a:lnTo>
                <a:lnTo>
                  <a:pt x="348342" y="313508"/>
                </a:lnTo>
                <a:lnTo>
                  <a:pt x="0" y="0"/>
                </a:lnTo>
              </a:path>
            </a:pathLst>
          </a:custGeom>
          <a:noFill/>
          <a:ln w="88900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1" name="Oval 2840"/>
          <p:cNvSpPr/>
          <p:nvPr/>
        </p:nvSpPr>
        <p:spPr>
          <a:xfrm>
            <a:off x="9352862" y="16916134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1" name="Freeform 2000"/>
          <p:cNvSpPr/>
          <p:nvPr/>
        </p:nvSpPr>
        <p:spPr>
          <a:xfrm>
            <a:off x="11202021" y="11053449"/>
            <a:ext cx="6619286" cy="4825608"/>
          </a:xfrm>
          <a:custGeom>
            <a:avLst/>
            <a:gdLst>
              <a:gd name="connsiteX0" fmla="*/ 0 w 6662058"/>
              <a:gd name="connsiteY0" fmla="*/ 4850674 h 4850674"/>
              <a:gd name="connsiteX1" fmla="*/ 121920 w 6662058"/>
              <a:gd name="connsiteY1" fmla="*/ 4676503 h 4850674"/>
              <a:gd name="connsiteX2" fmla="*/ 322218 w 6662058"/>
              <a:gd name="connsiteY2" fmla="*/ 4223657 h 4850674"/>
              <a:gd name="connsiteX3" fmla="*/ 714103 w 6662058"/>
              <a:gd name="connsiteY3" fmla="*/ 3944983 h 4850674"/>
              <a:gd name="connsiteX4" fmla="*/ 896983 w 6662058"/>
              <a:gd name="connsiteY4" fmla="*/ 3622766 h 4850674"/>
              <a:gd name="connsiteX5" fmla="*/ 1524000 w 6662058"/>
              <a:gd name="connsiteY5" fmla="*/ 2978332 h 4850674"/>
              <a:gd name="connsiteX6" fmla="*/ 2098766 w 6662058"/>
              <a:gd name="connsiteY6" fmla="*/ 2429692 h 4850674"/>
              <a:gd name="connsiteX7" fmla="*/ 2795452 w 6662058"/>
              <a:gd name="connsiteY7" fmla="*/ 1602377 h 4850674"/>
              <a:gd name="connsiteX8" fmla="*/ 3326675 w 6662058"/>
              <a:gd name="connsiteY8" fmla="*/ 1219200 h 4850674"/>
              <a:gd name="connsiteX9" fmla="*/ 3622766 w 6662058"/>
              <a:gd name="connsiteY9" fmla="*/ 661852 h 4850674"/>
              <a:gd name="connsiteX10" fmla="*/ 3535680 w 6662058"/>
              <a:gd name="connsiteY10" fmla="*/ 182880 h 4850674"/>
              <a:gd name="connsiteX11" fmla="*/ 4093029 w 6662058"/>
              <a:gd name="connsiteY11" fmla="*/ 0 h 4850674"/>
              <a:gd name="connsiteX12" fmla="*/ 4606835 w 6662058"/>
              <a:gd name="connsiteY12" fmla="*/ 209006 h 4850674"/>
              <a:gd name="connsiteX13" fmla="*/ 5146766 w 6662058"/>
              <a:gd name="connsiteY13" fmla="*/ 261257 h 4850674"/>
              <a:gd name="connsiteX14" fmla="*/ 5634446 w 6662058"/>
              <a:gd name="connsiteY14" fmla="*/ 574766 h 4850674"/>
              <a:gd name="connsiteX15" fmla="*/ 5991498 w 6662058"/>
              <a:gd name="connsiteY15" fmla="*/ 844732 h 4850674"/>
              <a:gd name="connsiteX16" fmla="*/ 6426926 w 6662058"/>
              <a:gd name="connsiteY16" fmla="*/ 1036320 h 4850674"/>
              <a:gd name="connsiteX17" fmla="*/ 6662058 w 6662058"/>
              <a:gd name="connsiteY17" fmla="*/ 1166949 h 4850674"/>
              <a:gd name="connsiteX0" fmla="*/ 0 w 6650838"/>
              <a:gd name="connsiteY0" fmla="*/ 4861894 h 4861894"/>
              <a:gd name="connsiteX1" fmla="*/ 110700 w 6650838"/>
              <a:gd name="connsiteY1" fmla="*/ 4676503 h 4861894"/>
              <a:gd name="connsiteX2" fmla="*/ 310998 w 6650838"/>
              <a:gd name="connsiteY2" fmla="*/ 4223657 h 4861894"/>
              <a:gd name="connsiteX3" fmla="*/ 702883 w 6650838"/>
              <a:gd name="connsiteY3" fmla="*/ 3944983 h 4861894"/>
              <a:gd name="connsiteX4" fmla="*/ 885763 w 6650838"/>
              <a:gd name="connsiteY4" fmla="*/ 3622766 h 4861894"/>
              <a:gd name="connsiteX5" fmla="*/ 1512780 w 6650838"/>
              <a:gd name="connsiteY5" fmla="*/ 2978332 h 4861894"/>
              <a:gd name="connsiteX6" fmla="*/ 2087546 w 6650838"/>
              <a:gd name="connsiteY6" fmla="*/ 2429692 h 4861894"/>
              <a:gd name="connsiteX7" fmla="*/ 2784232 w 6650838"/>
              <a:gd name="connsiteY7" fmla="*/ 1602377 h 4861894"/>
              <a:gd name="connsiteX8" fmla="*/ 3315455 w 6650838"/>
              <a:gd name="connsiteY8" fmla="*/ 1219200 h 4861894"/>
              <a:gd name="connsiteX9" fmla="*/ 3611546 w 6650838"/>
              <a:gd name="connsiteY9" fmla="*/ 661852 h 4861894"/>
              <a:gd name="connsiteX10" fmla="*/ 3524460 w 6650838"/>
              <a:gd name="connsiteY10" fmla="*/ 182880 h 4861894"/>
              <a:gd name="connsiteX11" fmla="*/ 4081809 w 6650838"/>
              <a:gd name="connsiteY11" fmla="*/ 0 h 4861894"/>
              <a:gd name="connsiteX12" fmla="*/ 4595615 w 6650838"/>
              <a:gd name="connsiteY12" fmla="*/ 209006 h 4861894"/>
              <a:gd name="connsiteX13" fmla="*/ 5135546 w 6650838"/>
              <a:gd name="connsiteY13" fmla="*/ 261257 h 4861894"/>
              <a:gd name="connsiteX14" fmla="*/ 5623226 w 6650838"/>
              <a:gd name="connsiteY14" fmla="*/ 574766 h 4861894"/>
              <a:gd name="connsiteX15" fmla="*/ 5980278 w 6650838"/>
              <a:gd name="connsiteY15" fmla="*/ 844732 h 4861894"/>
              <a:gd name="connsiteX16" fmla="*/ 6415706 w 6650838"/>
              <a:gd name="connsiteY16" fmla="*/ 1036320 h 4861894"/>
              <a:gd name="connsiteX17" fmla="*/ 6650838 w 6650838"/>
              <a:gd name="connsiteY17" fmla="*/ 1166949 h 4861894"/>
              <a:gd name="connsiteX0" fmla="*/ 0 w 6667667"/>
              <a:gd name="connsiteY0" fmla="*/ 4861894 h 4861894"/>
              <a:gd name="connsiteX1" fmla="*/ 110700 w 6667667"/>
              <a:gd name="connsiteY1" fmla="*/ 4676503 h 4861894"/>
              <a:gd name="connsiteX2" fmla="*/ 310998 w 6667667"/>
              <a:gd name="connsiteY2" fmla="*/ 4223657 h 4861894"/>
              <a:gd name="connsiteX3" fmla="*/ 702883 w 6667667"/>
              <a:gd name="connsiteY3" fmla="*/ 3944983 h 4861894"/>
              <a:gd name="connsiteX4" fmla="*/ 885763 w 6667667"/>
              <a:gd name="connsiteY4" fmla="*/ 3622766 h 4861894"/>
              <a:gd name="connsiteX5" fmla="*/ 1512780 w 6667667"/>
              <a:gd name="connsiteY5" fmla="*/ 2978332 h 4861894"/>
              <a:gd name="connsiteX6" fmla="*/ 2087546 w 6667667"/>
              <a:gd name="connsiteY6" fmla="*/ 2429692 h 4861894"/>
              <a:gd name="connsiteX7" fmla="*/ 2784232 w 6667667"/>
              <a:gd name="connsiteY7" fmla="*/ 1602377 h 4861894"/>
              <a:gd name="connsiteX8" fmla="*/ 3315455 w 6667667"/>
              <a:gd name="connsiteY8" fmla="*/ 1219200 h 4861894"/>
              <a:gd name="connsiteX9" fmla="*/ 3611546 w 6667667"/>
              <a:gd name="connsiteY9" fmla="*/ 661852 h 4861894"/>
              <a:gd name="connsiteX10" fmla="*/ 3524460 w 6667667"/>
              <a:gd name="connsiteY10" fmla="*/ 182880 h 4861894"/>
              <a:gd name="connsiteX11" fmla="*/ 4081809 w 6667667"/>
              <a:gd name="connsiteY11" fmla="*/ 0 h 4861894"/>
              <a:gd name="connsiteX12" fmla="*/ 4595615 w 6667667"/>
              <a:gd name="connsiteY12" fmla="*/ 209006 h 4861894"/>
              <a:gd name="connsiteX13" fmla="*/ 5135546 w 6667667"/>
              <a:gd name="connsiteY13" fmla="*/ 261257 h 4861894"/>
              <a:gd name="connsiteX14" fmla="*/ 5623226 w 6667667"/>
              <a:gd name="connsiteY14" fmla="*/ 574766 h 4861894"/>
              <a:gd name="connsiteX15" fmla="*/ 5980278 w 6667667"/>
              <a:gd name="connsiteY15" fmla="*/ 844732 h 4861894"/>
              <a:gd name="connsiteX16" fmla="*/ 6415706 w 6667667"/>
              <a:gd name="connsiteY16" fmla="*/ 1036320 h 4861894"/>
              <a:gd name="connsiteX17" fmla="*/ 6667667 w 6667667"/>
              <a:gd name="connsiteY17" fmla="*/ 1178169 h 4861894"/>
              <a:gd name="connsiteX0" fmla="*/ 0 w 6619286"/>
              <a:gd name="connsiteY0" fmla="*/ 4825608 h 4825608"/>
              <a:gd name="connsiteX1" fmla="*/ 62319 w 6619286"/>
              <a:gd name="connsiteY1" fmla="*/ 4676503 h 4825608"/>
              <a:gd name="connsiteX2" fmla="*/ 262617 w 6619286"/>
              <a:gd name="connsiteY2" fmla="*/ 4223657 h 4825608"/>
              <a:gd name="connsiteX3" fmla="*/ 654502 w 6619286"/>
              <a:gd name="connsiteY3" fmla="*/ 3944983 h 4825608"/>
              <a:gd name="connsiteX4" fmla="*/ 837382 w 6619286"/>
              <a:gd name="connsiteY4" fmla="*/ 3622766 h 4825608"/>
              <a:gd name="connsiteX5" fmla="*/ 1464399 w 6619286"/>
              <a:gd name="connsiteY5" fmla="*/ 2978332 h 4825608"/>
              <a:gd name="connsiteX6" fmla="*/ 2039165 w 6619286"/>
              <a:gd name="connsiteY6" fmla="*/ 2429692 h 4825608"/>
              <a:gd name="connsiteX7" fmla="*/ 2735851 w 6619286"/>
              <a:gd name="connsiteY7" fmla="*/ 1602377 h 4825608"/>
              <a:gd name="connsiteX8" fmla="*/ 3267074 w 6619286"/>
              <a:gd name="connsiteY8" fmla="*/ 1219200 h 4825608"/>
              <a:gd name="connsiteX9" fmla="*/ 3563165 w 6619286"/>
              <a:gd name="connsiteY9" fmla="*/ 661852 h 4825608"/>
              <a:gd name="connsiteX10" fmla="*/ 3476079 w 6619286"/>
              <a:gd name="connsiteY10" fmla="*/ 182880 h 4825608"/>
              <a:gd name="connsiteX11" fmla="*/ 4033428 w 6619286"/>
              <a:gd name="connsiteY11" fmla="*/ 0 h 4825608"/>
              <a:gd name="connsiteX12" fmla="*/ 4547234 w 6619286"/>
              <a:gd name="connsiteY12" fmla="*/ 209006 h 4825608"/>
              <a:gd name="connsiteX13" fmla="*/ 5087165 w 6619286"/>
              <a:gd name="connsiteY13" fmla="*/ 261257 h 4825608"/>
              <a:gd name="connsiteX14" fmla="*/ 5574845 w 6619286"/>
              <a:gd name="connsiteY14" fmla="*/ 574766 h 4825608"/>
              <a:gd name="connsiteX15" fmla="*/ 5931897 w 6619286"/>
              <a:gd name="connsiteY15" fmla="*/ 844732 h 4825608"/>
              <a:gd name="connsiteX16" fmla="*/ 6367325 w 6619286"/>
              <a:gd name="connsiteY16" fmla="*/ 1036320 h 4825608"/>
              <a:gd name="connsiteX17" fmla="*/ 6619286 w 6619286"/>
              <a:gd name="connsiteY17" fmla="*/ 1178169 h 4825608"/>
              <a:gd name="connsiteX0" fmla="*/ 0 w 6619286"/>
              <a:gd name="connsiteY0" fmla="*/ 4825608 h 4825608"/>
              <a:gd name="connsiteX1" fmla="*/ 88928 w 6619286"/>
              <a:gd name="connsiteY1" fmla="*/ 4676503 h 4825608"/>
              <a:gd name="connsiteX2" fmla="*/ 262617 w 6619286"/>
              <a:gd name="connsiteY2" fmla="*/ 4223657 h 4825608"/>
              <a:gd name="connsiteX3" fmla="*/ 654502 w 6619286"/>
              <a:gd name="connsiteY3" fmla="*/ 3944983 h 4825608"/>
              <a:gd name="connsiteX4" fmla="*/ 837382 w 6619286"/>
              <a:gd name="connsiteY4" fmla="*/ 3622766 h 4825608"/>
              <a:gd name="connsiteX5" fmla="*/ 1464399 w 6619286"/>
              <a:gd name="connsiteY5" fmla="*/ 2978332 h 4825608"/>
              <a:gd name="connsiteX6" fmla="*/ 2039165 w 6619286"/>
              <a:gd name="connsiteY6" fmla="*/ 2429692 h 4825608"/>
              <a:gd name="connsiteX7" fmla="*/ 2735851 w 6619286"/>
              <a:gd name="connsiteY7" fmla="*/ 1602377 h 4825608"/>
              <a:gd name="connsiteX8" fmla="*/ 3267074 w 6619286"/>
              <a:gd name="connsiteY8" fmla="*/ 1219200 h 4825608"/>
              <a:gd name="connsiteX9" fmla="*/ 3563165 w 6619286"/>
              <a:gd name="connsiteY9" fmla="*/ 661852 h 4825608"/>
              <a:gd name="connsiteX10" fmla="*/ 3476079 w 6619286"/>
              <a:gd name="connsiteY10" fmla="*/ 182880 h 4825608"/>
              <a:gd name="connsiteX11" fmla="*/ 4033428 w 6619286"/>
              <a:gd name="connsiteY11" fmla="*/ 0 h 4825608"/>
              <a:gd name="connsiteX12" fmla="*/ 4547234 w 6619286"/>
              <a:gd name="connsiteY12" fmla="*/ 209006 h 4825608"/>
              <a:gd name="connsiteX13" fmla="*/ 5087165 w 6619286"/>
              <a:gd name="connsiteY13" fmla="*/ 261257 h 4825608"/>
              <a:gd name="connsiteX14" fmla="*/ 5574845 w 6619286"/>
              <a:gd name="connsiteY14" fmla="*/ 574766 h 4825608"/>
              <a:gd name="connsiteX15" fmla="*/ 5931897 w 6619286"/>
              <a:gd name="connsiteY15" fmla="*/ 844732 h 4825608"/>
              <a:gd name="connsiteX16" fmla="*/ 6367325 w 6619286"/>
              <a:gd name="connsiteY16" fmla="*/ 1036320 h 4825608"/>
              <a:gd name="connsiteX17" fmla="*/ 6619286 w 6619286"/>
              <a:gd name="connsiteY17" fmla="*/ 1178169 h 48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19286" h="4825608">
                <a:moveTo>
                  <a:pt x="0" y="4825608"/>
                </a:moveTo>
                <a:lnTo>
                  <a:pt x="88928" y="4676503"/>
                </a:lnTo>
                <a:lnTo>
                  <a:pt x="262617" y="4223657"/>
                </a:lnTo>
                <a:lnTo>
                  <a:pt x="654502" y="3944983"/>
                </a:lnTo>
                <a:lnTo>
                  <a:pt x="837382" y="3622766"/>
                </a:lnTo>
                <a:lnTo>
                  <a:pt x="1464399" y="2978332"/>
                </a:lnTo>
                <a:lnTo>
                  <a:pt x="2039165" y="2429692"/>
                </a:lnTo>
                <a:lnTo>
                  <a:pt x="2735851" y="1602377"/>
                </a:lnTo>
                <a:lnTo>
                  <a:pt x="3267074" y="1219200"/>
                </a:lnTo>
                <a:lnTo>
                  <a:pt x="3563165" y="661852"/>
                </a:lnTo>
                <a:lnTo>
                  <a:pt x="3476079" y="182880"/>
                </a:lnTo>
                <a:lnTo>
                  <a:pt x="4033428" y="0"/>
                </a:lnTo>
                <a:lnTo>
                  <a:pt x="4547234" y="209006"/>
                </a:lnTo>
                <a:lnTo>
                  <a:pt x="5087165" y="261257"/>
                </a:lnTo>
                <a:lnTo>
                  <a:pt x="5574845" y="574766"/>
                </a:lnTo>
                <a:lnTo>
                  <a:pt x="5931897" y="844732"/>
                </a:lnTo>
                <a:lnTo>
                  <a:pt x="6367325" y="1036320"/>
                </a:lnTo>
                <a:lnTo>
                  <a:pt x="6619286" y="1178169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2" name="Oval 2841"/>
          <p:cNvSpPr/>
          <p:nvPr/>
        </p:nvSpPr>
        <p:spPr>
          <a:xfrm>
            <a:off x="11150214" y="15762249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8" name="Freeform 2007"/>
          <p:cNvSpPr/>
          <p:nvPr/>
        </p:nvSpPr>
        <p:spPr>
          <a:xfrm>
            <a:off x="17793883" y="10464321"/>
            <a:ext cx="235132" cy="2342606"/>
          </a:xfrm>
          <a:custGeom>
            <a:avLst/>
            <a:gdLst>
              <a:gd name="connsiteX0" fmla="*/ 235132 w 235132"/>
              <a:gd name="connsiteY0" fmla="*/ 0 h 2342606"/>
              <a:gd name="connsiteX1" fmla="*/ 26126 w 235132"/>
              <a:gd name="connsiteY1" fmla="*/ 687977 h 2342606"/>
              <a:gd name="connsiteX2" fmla="*/ 0 w 235132"/>
              <a:gd name="connsiteY2" fmla="*/ 1410789 h 2342606"/>
              <a:gd name="connsiteX3" fmla="*/ 34835 w 235132"/>
              <a:gd name="connsiteY3" fmla="*/ 1785257 h 2342606"/>
              <a:gd name="connsiteX4" fmla="*/ 139338 w 235132"/>
              <a:gd name="connsiteY4" fmla="*/ 2133600 h 2342606"/>
              <a:gd name="connsiteX5" fmla="*/ 226423 w 235132"/>
              <a:gd name="connsiteY5" fmla="*/ 2342606 h 234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132" h="2342606">
                <a:moveTo>
                  <a:pt x="235132" y="0"/>
                </a:moveTo>
                <a:lnTo>
                  <a:pt x="26126" y="687977"/>
                </a:lnTo>
                <a:lnTo>
                  <a:pt x="0" y="1410789"/>
                </a:lnTo>
                <a:lnTo>
                  <a:pt x="34835" y="1785257"/>
                </a:lnTo>
                <a:lnTo>
                  <a:pt x="139338" y="2133600"/>
                </a:lnTo>
                <a:lnTo>
                  <a:pt x="226423" y="2342606"/>
                </a:lnTo>
              </a:path>
            </a:pathLst>
          </a:custGeom>
          <a:noFill/>
          <a:ln w="889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0" name="Freeform 2009"/>
          <p:cNvSpPr/>
          <p:nvPr/>
        </p:nvSpPr>
        <p:spPr>
          <a:xfrm>
            <a:off x="8785448" y="11223848"/>
            <a:ext cx="5904411" cy="3614057"/>
          </a:xfrm>
          <a:custGeom>
            <a:avLst/>
            <a:gdLst>
              <a:gd name="connsiteX0" fmla="*/ 0 w 5913120"/>
              <a:gd name="connsiteY0" fmla="*/ 3614057 h 3614057"/>
              <a:gd name="connsiteX1" fmla="*/ 69669 w 5913120"/>
              <a:gd name="connsiteY1" fmla="*/ 3370217 h 3614057"/>
              <a:gd name="connsiteX2" fmla="*/ 8709 w 5913120"/>
              <a:gd name="connsiteY2" fmla="*/ 3126377 h 3614057"/>
              <a:gd name="connsiteX3" fmla="*/ 478971 w 5913120"/>
              <a:gd name="connsiteY3" fmla="*/ 2891245 h 3614057"/>
              <a:gd name="connsiteX4" fmla="*/ 609600 w 5913120"/>
              <a:gd name="connsiteY4" fmla="*/ 2272937 h 3614057"/>
              <a:gd name="connsiteX5" fmla="*/ 670560 w 5913120"/>
              <a:gd name="connsiteY5" fmla="*/ 1976845 h 3614057"/>
              <a:gd name="connsiteX6" fmla="*/ 496389 w 5913120"/>
              <a:gd name="connsiteY6" fmla="*/ 1759131 h 3614057"/>
              <a:gd name="connsiteX7" fmla="*/ 452846 w 5913120"/>
              <a:gd name="connsiteY7" fmla="*/ 1497874 h 3614057"/>
              <a:gd name="connsiteX8" fmla="*/ 670560 w 5913120"/>
              <a:gd name="connsiteY8" fmla="*/ 1245325 h 3614057"/>
              <a:gd name="connsiteX9" fmla="*/ 1480457 w 5913120"/>
              <a:gd name="connsiteY9" fmla="*/ 1419497 h 3614057"/>
              <a:gd name="connsiteX10" fmla="*/ 1776549 w 5913120"/>
              <a:gd name="connsiteY10" fmla="*/ 1306285 h 3614057"/>
              <a:gd name="connsiteX11" fmla="*/ 2063931 w 5913120"/>
              <a:gd name="connsiteY11" fmla="*/ 1323702 h 3614057"/>
              <a:gd name="connsiteX12" fmla="*/ 2664823 w 5913120"/>
              <a:gd name="connsiteY12" fmla="*/ 896982 h 3614057"/>
              <a:gd name="connsiteX13" fmla="*/ 3117669 w 5913120"/>
              <a:gd name="connsiteY13" fmla="*/ 792480 h 3614057"/>
              <a:gd name="connsiteX14" fmla="*/ 3500846 w 5913120"/>
              <a:gd name="connsiteY14" fmla="*/ 505097 h 3614057"/>
              <a:gd name="connsiteX15" fmla="*/ 3814354 w 5913120"/>
              <a:gd name="connsiteY15" fmla="*/ 348342 h 3614057"/>
              <a:gd name="connsiteX16" fmla="*/ 4110446 w 5913120"/>
              <a:gd name="connsiteY16" fmla="*/ 444137 h 3614057"/>
              <a:gd name="connsiteX17" fmla="*/ 4423954 w 5913120"/>
              <a:gd name="connsiteY17" fmla="*/ 513805 h 3614057"/>
              <a:gd name="connsiteX18" fmla="*/ 4737463 w 5913120"/>
              <a:gd name="connsiteY18" fmla="*/ 470262 h 3614057"/>
              <a:gd name="connsiteX19" fmla="*/ 5242560 w 5913120"/>
              <a:gd name="connsiteY19" fmla="*/ 313508 h 3614057"/>
              <a:gd name="connsiteX20" fmla="*/ 5590903 w 5913120"/>
              <a:gd name="connsiteY20" fmla="*/ 121920 h 3614057"/>
              <a:gd name="connsiteX21" fmla="*/ 5913120 w 5913120"/>
              <a:gd name="connsiteY21" fmla="*/ 0 h 3614057"/>
              <a:gd name="connsiteX0" fmla="*/ 10341 w 5904411"/>
              <a:gd name="connsiteY0" fmla="*/ 3614057 h 3614057"/>
              <a:gd name="connsiteX1" fmla="*/ 60960 w 5904411"/>
              <a:gd name="connsiteY1" fmla="*/ 3370217 h 3614057"/>
              <a:gd name="connsiteX2" fmla="*/ 0 w 5904411"/>
              <a:gd name="connsiteY2" fmla="*/ 3126377 h 3614057"/>
              <a:gd name="connsiteX3" fmla="*/ 470262 w 5904411"/>
              <a:gd name="connsiteY3" fmla="*/ 2891245 h 3614057"/>
              <a:gd name="connsiteX4" fmla="*/ 600891 w 5904411"/>
              <a:gd name="connsiteY4" fmla="*/ 2272937 h 3614057"/>
              <a:gd name="connsiteX5" fmla="*/ 661851 w 5904411"/>
              <a:gd name="connsiteY5" fmla="*/ 1976845 h 3614057"/>
              <a:gd name="connsiteX6" fmla="*/ 487680 w 5904411"/>
              <a:gd name="connsiteY6" fmla="*/ 1759131 h 3614057"/>
              <a:gd name="connsiteX7" fmla="*/ 444137 w 5904411"/>
              <a:gd name="connsiteY7" fmla="*/ 1497874 h 3614057"/>
              <a:gd name="connsiteX8" fmla="*/ 661851 w 5904411"/>
              <a:gd name="connsiteY8" fmla="*/ 1245325 h 3614057"/>
              <a:gd name="connsiteX9" fmla="*/ 1471748 w 5904411"/>
              <a:gd name="connsiteY9" fmla="*/ 1419497 h 3614057"/>
              <a:gd name="connsiteX10" fmla="*/ 1767840 w 5904411"/>
              <a:gd name="connsiteY10" fmla="*/ 1306285 h 3614057"/>
              <a:gd name="connsiteX11" fmla="*/ 2055222 w 5904411"/>
              <a:gd name="connsiteY11" fmla="*/ 1323702 h 3614057"/>
              <a:gd name="connsiteX12" fmla="*/ 2656114 w 5904411"/>
              <a:gd name="connsiteY12" fmla="*/ 896982 h 3614057"/>
              <a:gd name="connsiteX13" fmla="*/ 3108960 w 5904411"/>
              <a:gd name="connsiteY13" fmla="*/ 792480 h 3614057"/>
              <a:gd name="connsiteX14" fmla="*/ 3492137 w 5904411"/>
              <a:gd name="connsiteY14" fmla="*/ 505097 h 3614057"/>
              <a:gd name="connsiteX15" fmla="*/ 3805645 w 5904411"/>
              <a:gd name="connsiteY15" fmla="*/ 348342 h 3614057"/>
              <a:gd name="connsiteX16" fmla="*/ 4101737 w 5904411"/>
              <a:gd name="connsiteY16" fmla="*/ 444137 h 3614057"/>
              <a:gd name="connsiteX17" fmla="*/ 4415245 w 5904411"/>
              <a:gd name="connsiteY17" fmla="*/ 513805 h 3614057"/>
              <a:gd name="connsiteX18" fmla="*/ 4728754 w 5904411"/>
              <a:gd name="connsiteY18" fmla="*/ 470262 h 3614057"/>
              <a:gd name="connsiteX19" fmla="*/ 5233851 w 5904411"/>
              <a:gd name="connsiteY19" fmla="*/ 313508 h 3614057"/>
              <a:gd name="connsiteX20" fmla="*/ 5582194 w 5904411"/>
              <a:gd name="connsiteY20" fmla="*/ 121920 h 3614057"/>
              <a:gd name="connsiteX21" fmla="*/ 5904411 w 5904411"/>
              <a:gd name="connsiteY21" fmla="*/ 0 h 361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04411" h="3614057">
                <a:moveTo>
                  <a:pt x="10341" y="3614057"/>
                </a:moveTo>
                <a:lnTo>
                  <a:pt x="60960" y="3370217"/>
                </a:lnTo>
                <a:lnTo>
                  <a:pt x="0" y="3126377"/>
                </a:lnTo>
                <a:lnTo>
                  <a:pt x="470262" y="2891245"/>
                </a:lnTo>
                <a:lnTo>
                  <a:pt x="600891" y="2272937"/>
                </a:lnTo>
                <a:lnTo>
                  <a:pt x="661851" y="1976845"/>
                </a:lnTo>
                <a:lnTo>
                  <a:pt x="487680" y="1759131"/>
                </a:lnTo>
                <a:lnTo>
                  <a:pt x="444137" y="1497874"/>
                </a:lnTo>
                <a:lnTo>
                  <a:pt x="661851" y="1245325"/>
                </a:lnTo>
                <a:lnTo>
                  <a:pt x="1471748" y="1419497"/>
                </a:lnTo>
                <a:lnTo>
                  <a:pt x="1767840" y="1306285"/>
                </a:lnTo>
                <a:lnTo>
                  <a:pt x="2055222" y="1323702"/>
                </a:lnTo>
                <a:lnTo>
                  <a:pt x="2656114" y="896982"/>
                </a:lnTo>
                <a:lnTo>
                  <a:pt x="3108960" y="792480"/>
                </a:lnTo>
                <a:lnTo>
                  <a:pt x="3492137" y="505097"/>
                </a:lnTo>
                <a:lnTo>
                  <a:pt x="3805645" y="348342"/>
                </a:lnTo>
                <a:lnTo>
                  <a:pt x="4101737" y="444137"/>
                </a:lnTo>
                <a:lnTo>
                  <a:pt x="4415245" y="513805"/>
                </a:lnTo>
                <a:lnTo>
                  <a:pt x="4728754" y="470262"/>
                </a:lnTo>
                <a:lnTo>
                  <a:pt x="5233851" y="313508"/>
                </a:lnTo>
                <a:lnTo>
                  <a:pt x="5582194" y="121920"/>
                </a:lnTo>
                <a:lnTo>
                  <a:pt x="5904411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1" name="Freeform 2010"/>
          <p:cNvSpPr/>
          <p:nvPr/>
        </p:nvSpPr>
        <p:spPr>
          <a:xfrm>
            <a:off x="8251937" y="6781523"/>
            <a:ext cx="6435634" cy="5686697"/>
          </a:xfrm>
          <a:custGeom>
            <a:avLst/>
            <a:gdLst>
              <a:gd name="connsiteX0" fmla="*/ 6435634 w 6435634"/>
              <a:gd name="connsiteY0" fmla="*/ 4441372 h 5686697"/>
              <a:gd name="connsiteX1" fmla="*/ 6200503 w 6435634"/>
              <a:gd name="connsiteY1" fmla="*/ 4258492 h 5686697"/>
              <a:gd name="connsiteX2" fmla="*/ 5860869 w 6435634"/>
              <a:gd name="connsiteY2" fmla="*/ 3474720 h 5686697"/>
              <a:gd name="connsiteX3" fmla="*/ 5704114 w 6435634"/>
              <a:gd name="connsiteY3" fmla="*/ 3004457 h 5686697"/>
              <a:gd name="connsiteX4" fmla="*/ 5625737 w 6435634"/>
              <a:gd name="connsiteY4" fmla="*/ 2804160 h 5686697"/>
              <a:gd name="connsiteX5" fmla="*/ 5320937 w 6435634"/>
              <a:gd name="connsiteY5" fmla="*/ 2603863 h 5686697"/>
              <a:gd name="connsiteX6" fmla="*/ 5111932 w 6435634"/>
              <a:gd name="connsiteY6" fmla="*/ 2194560 h 5686697"/>
              <a:gd name="connsiteX7" fmla="*/ 4519749 w 6435634"/>
              <a:gd name="connsiteY7" fmla="*/ 1846217 h 5686697"/>
              <a:gd name="connsiteX8" fmla="*/ 4380412 w 6435634"/>
              <a:gd name="connsiteY8" fmla="*/ 1550126 h 5686697"/>
              <a:gd name="connsiteX9" fmla="*/ 3918857 w 6435634"/>
              <a:gd name="connsiteY9" fmla="*/ 992777 h 5686697"/>
              <a:gd name="connsiteX10" fmla="*/ 3849189 w 6435634"/>
              <a:gd name="connsiteY10" fmla="*/ 670560 h 5686697"/>
              <a:gd name="connsiteX11" fmla="*/ 3535680 w 6435634"/>
              <a:gd name="connsiteY11" fmla="*/ 409303 h 5686697"/>
              <a:gd name="connsiteX12" fmla="*/ 3483429 w 6435634"/>
              <a:gd name="connsiteY12" fmla="*/ 148046 h 5686697"/>
              <a:gd name="connsiteX13" fmla="*/ 3457303 w 6435634"/>
              <a:gd name="connsiteY13" fmla="*/ 0 h 5686697"/>
              <a:gd name="connsiteX14" fmla="*/ 2847703 w 6435634"/>
              <a:gd name="connsiteY14" fmla="*/ 252549 h 5686697"/>
              <a:gd name="connsiteX15" fmla="*/ 2516777 w 6435634"/>
              <a:gd name="connsiteY15" fmla="*/ 191589 h 5686697"/>
              <a:gd name="connsiteX16" fmla="*/ 2290354 w 6435634"/>
              <a:gd name="connsiteY16" fmla="*/ 200297 h 5686697"/>
              <a:gd name="connsiteX17" fmla="*/ 2072640 w 6435634"/>
              <a:gd name="connsiteY17" fmla="*/ 121920 h 5686697"/>
              <a:gd name="connsiteX18" fmla="*/ 1733006 w 6435634"/>
              <a:gd name="connsiteY18" fmla="*/ 148046 h 5686697"/>
              <a:gd name="connsiteX19" fmla="*/ 1463040 w 6435634"/>
              <a:gd name="connsiteY19" fmla="*/ 243840 h 5686697"/>
              <a:gd name="connsiteX20" fmla="*/ 801189 w 6435634"/>
              <a:gd name="connsiteY20" fmla="*/ 261257 h 5686697"/>
              <a:gd name="connsiteX21" fmla="*/ 217714 w 6435634"/>
              <a:gd name="connsiteY21" fmla="*/ 531223 h 5686697"/>
              <a:gd name="connsiteX22" fmla="*/ 0 w 6435634"/>
              <a:gd name="connsiteY22" fmla="*/ 722812 h 5686697"/>
              <a:gd name="connsiteX23" fmla="*/ 87086 w 6435634"/>
              <a:gd name="connsiteY23" fmla="*/ 1045029 h 5686697"/>
              <a:gd name="connsiteX24" fmla="*/ 357052 w 6435634"/>
              <a:gd name="connsiteY24" fmla="*/ 1297577 h 5686697"/>
              <a:gd name="connsiteX25" fmla="*/ 287383 w 6435634"/>
              <a:gd name="connsiteY25" fmla="*/ 2081349 h 5686697"/>
              <a:gd name="connsiteX26" fmla="*/ 435429 w 6435634"/>
              <a:gd name="connsiteY26" fmla="*/ 2377440 h 5686697"/>
              <a:gd name="connsiteX27" fmla="*/ 592183 w 6435634"/>
              <a:gd name="connsiteY27" fmla="*/ 2899954 h 5686697"/>
              <a:gd name="connsiteX28" fmla="*/ 870857 w 6435634"/>
              <a:gd name="connsiteY28" fmla="*/ 3135086 h 5686697"/>
              <a:gd name="connsiteX29" fmla="*/ 940526 w 6435634"/>
              <a:gd name="connsiteY29" fmla="*/ 3544389 h 5686697"/>
              <a:gd name="connsiteX30" fmla="*/ 1079863 w 6435634"/>
              <a:gd name="connsiteY30" fmla="*/ 3692434 h 5686697"/>
              <a:gd name="connsiteX31" fmla="*/ 1140823 w 6435634"/>
              <a:gd name="connsiteY31" fmla="*/ 3927566 h 5686697"/>
              <a:gd name="connsiteX32" fmla="*/ 1332412 w 6435634"/>
              <a:gd name="connsiteY32" fmla="*/ 4214949 h 5686697"/>
              <a:gd name="connsiteX33" fmla="*/ 1419497 w 6435634"/>
              <a:gd name="connsiteY33" fmla="*/ 4728754 h 5686697"/>
              <a:gd name="connsiteX34" fmla="*/ 1367246 w 6435634"/>
              <a:gd name="connsiteY34" fmla="*/ 4920343 h 5686697"/>
              <a:gd name="connsiteX35" fmla="*/ 1201783 w 6435634"/>
              <a:gd name="connsiteY35" fmla="*/ 5686697 h 568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35634" h="5686697">
                <a:moveTo>
                  <a:pt x="6435634" y="4441372"/>
                </a:moveTo>
                <a:lnTo>
                  <a:pt x="6200503" y="4258492"/>
                </a:lnTo>
                <a:lnTo>
                  <a:pt x="5860869" y="3474720"/>
                </a:lnTo>
                <a:lnTo>
                  <a:pt x="5704114" y="3004457"/>
                </a:lnTo>
                <a:lnTo>
                  <a:pt x="5625737" y="2804160"/>
                </a:lnTo>
                <a:lnTo>
                  <a:pt x="5320937" y="2603863"/>
                </a:lnTo>
                <a:lnTo>
                  <a:pt x="5111932" y="2194560"/>
                </a:lnTo>
                <a:lnTo>
                  <a:pt x="4519749" y="1846217"/>
                </a:lnTo>
                <a:lnTo>
                  <a:pt x="4380412" y="1550126"/>
                </a:lnTo>
                <a:lnTo>
                  <a:pt x="3918857" y="992777"/>
                </a:lnTo>
                <a:lnTo>
                  <a:pt x="3849189" y="670560"/>
                </a:lnTo>
                <a:lnTo>
                  <a:pt x="3535680" y="409303"/>
                </a:lnTo>
                <a:lnTo>
                  <a:pt x="3483429" y="148046"/>
                </a:lnTo>
                <a:lnTo>
                  <a:pt x="3457303" y="0"/>
                </a:lnTo>
                <a:lnTo>
                  <a:pt x="2847703" y="252549"/>
                </a:lnTo>
                <a:lnTo>
                  <a:pt x="2516777" y="191589"/>
                </a:lnTo>
                <a:lnTo>
                  <a:pt x="2290354" y="200297"/>
                </a:lnTo>
                <a:lnTo>
                  <a:pt x="2072640" y="121920"/>
                </a:lnTo>
                <a:lnTo>
                  <a:pt x="1733006" y="148046"/>
                </a:lnTo>
                <a:lnTo>
                  <a:pt x="1463040" y="243840"/>
                </a:lnTo>
                <a:lnTo>
                  <a:pt x="801189" y="261257"/>
                </a:lnTo>
                <a:lnTo>
                  <a:pt x="217714" y="531223"/>
                </a:lnTo>
                <a:lnTo>
                  <a:pt x="0" y="722812"/>
                </a:lnTo>
                <a:lnTo>
                  <a:pt x="87086" y="1045029"/>
                </a:lnTo>
                <a:lnTo>
                  <a:pt x="357052" y="1297577"/>
                </a:lnTo>
                <a:lnTo>
                  <a:pt x="287383" y="2081349"/>
                </a:lnTo>
                <a:lnTo>
                  <a:pt x="435429" y="2377440"/>
                </a:lnTo>
                <a:lnTo>
                  <a:pt x="592183" y="2899954"/>
                </a:lnTo>
                <a:lnTo>
                  <a:pt x="870857" y="3135086"/>
                </a:lnTo>
                <a:lnTo>
                  <a:pt x="940526" y="3544389"/>
                </a:lnTo>
                <a:lnTo>
                  <a:pt x="1079863" y="3692434"/>
                </a:lnTo>
                <a:lnTo>
                  <a:pt x="1140823" y="3927566"/>
                </a:lnTo>
                <a:lnTo>
                  <a:pt x="1332412" y="4214949"/>
                </a:lnTo>
                <a:lnTo>
                  <a:pt x="1419497" y="4728754"/>
                </a:lnTo>
                <a:lnTo>
                  <a:pt x="1367246" y="4920343"/>
                </a:lnTo>
                <a:lnTo>
                  <a:pt x="1201783" y="5686697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2" name="Oval 2011"/>
          <p:cNvSpPr/>
          <p:nvPr/>
        </p:nvSpPr>
        <p:spPr>
          <a:xfrm>
            <a:off x="9485754" y="11286550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1" name="Oval 2020"/>
          <p:cNvSpPr/>
          <p:nvPr/>
        </p:nvSpPr>
        <p:spPr>
          <a:xfrm>
            <a:off x="14571407" y="11068665"/>
            <a:ext cx="191524" cy="2053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3" name="Freeform 2022"/>
          <p:cNvSpPr/>
          <p:nvPr/>
        </p:nvSpPr>
        <p:spPr>
          <a:xfrm>
            <a:off x="17561400" y="5796120"/>
            <a:ext cx="487680" cy="4214949"/>
          </a:xfrm>
          <a:custGeom>
            <a:avLst/>
            <a:gdLst>
              <a:gd name="connsiteX0" fmla="*/ 470263 w 487680"/>
              <a:gd name="connsiteY0" fmla="*/ 4214949 h 4214949"/>
              <a:gd name="connsiteX1" fmla="*/ 148046 w 487680"/>
              <a:gd name="connsiteY1" fmla="*/ 3622766 h 4214949"/>
              <a:gd name="connsiteX2" fmla="*/ 87086 w 487680"/>
              <a:gd name="connsiteY2" fmla="*/ 2778034 h 4214949"/>
              <a:gd name="connsiteX3" fmla="*/ 104503 w 487680"/>
              <a:gd name="connsiteY3" fmla="*/ 2203269 h 4214949"/>
              <a:gd name="connsiteX4" fmla="*/ 156754 w 487680"/>
              <a:gd name="connsiteY4" fmla="*/ 1645920 h 4214949"/>
              <a:gd name="connsiteX5" fmla="*/ 0 w 487680"/>
              <a:gd name="connsiteY5" fmla="*/ 1053737 h 4214949"/>
              <a:gd name="connsiteX6" fmla="*/ 52251 w 487680"/>
              <a:gd name="connsiteY6" fmla="*/ 348343 h 4214949"/>
              <a:gd name="connsiteX7" fmla="*/ 34834 w 487680"/>
              <a:gd name="connsiteY7" fmla="*/ 69669 h 4214949"/>
              <a:gd name="connsiteX8" fmla="*/ 487680 w 487680"/>
              <a:gd name="connsiteY8" fmla="*/ 0 h 421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7680" h="4214949">
                <a:moveTo>
                  <a:pt x="470263" y="4214949"/>
                </a:moveTo>
                <a:lnTo>
                  <a:pt x="148046" y="3622766"/>
                </a:lnTo>
                <a:lnTo>
                  <a:pt x="87086" y="2778034"/>
                </a:lnTo>
                <a:lnTo>
                  <a:pt x="104503" y="2203269"/>
                </a:lnTo>
                <a:lnTo>
                  <a:pt x="156754" y="1645920"/>
                </a:lnTo>
                <a:lnTo>
                  <a:pt x="0" y="1053737"/>
                </a:lnTo>
                <a:lnTo>
                  <a:pt x="52251" y="348343"/>
                </a:lnTo>
                <a:lnTo>
                  <a:pt x="34834" y="69669"/>
                </a:lnTo>
                <a:lnTo>
                  <a:pt x="487680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3" name="Freeform 2032"/>
          <p:cNvSpPr/>
          <p:nvPr/>
        </p:nvSpPr>
        <p:spPr>
          <a:xfrm>
            <a:off x="8905080" y="4063114"/>
            <a:ext cx="8688796" cy="2734492"/>
          </a:xfrm>
          <a:custGeom>
            <a:avLst/>
            <a:gdLst>
              <a:gd name="connsiteX0" fmla="*/ 8682446 w 8682446"/>
              <a:gd name="connsiteY0" fmla="*/ 1785257 h 2734492"/>
              <a:gd name="connsiteX1" fmla="*/ 8325394 w 8682446"/>
              <a:gd name="connsiteY1" fmla="*/ 1767840 h 2734492"/>
              <a:gd name="connsiteX2" fmla="*/ 7733211 w 8682446"/>
              <a:gd name="connsiteY2" fmla="*/ 1767840 h 2734492"/>
              <a:gd name="connsiteX3" fmla="*/ 7219406 w 8682446"/>
              <a:gd name="connsiteY3" fmla="*/ 1645920 h 2734492"/>
              <a:gd name="connsiteX4" fmla="*/ 6435634 w 8682446"/>
              <a:gd name="connsiteY4" fmla="*/ 949235 h 2734492"/>
              <a:gd name="connsiteX5" fmla="*/ 5947954 w 8682446"/>
              <a:gd name="connsiteY5" fmla="*/ 583475 h 2734492"/>
              <a:gd name="connsiteX6" fmla="*/ 5364480 w 8682446"/>
              <a:gd name="connsiteY6" fmla="*/ 409303 h 2734492"/>
              <a:gd name="connsiteX7" fmla="*/ 5042263 w 8682446"/>
              <a:gd name="connsiteY7" fmla="*/ 217715 h 2734492"/>
              <a:gd name="connsiteX8" fmla="*/ 4868091 w 8682446"/>
              <a:gd name="connsiteY8" fmla="*/ 0 h 2734492"/>
              <a:gd name="connsiteX9" fmla="*/ 4807131 w 8682446"/>
              <a:gd name="connsiteY9" fmla="*/ 313509 h 2734492"/>
              <a:gd name="connsiteX10" fmla="*/ 4441371 w 8682446"/>
              <a:gd name="connsiteY10" fmla="*/ 722812 h 2734492"/>
              <a:gd name="connsiteX11" fmla="*/ 4223657 w 8682446"/>
              <a:gd name="connsiteY11" fmla="*/ 1027612 h 2734492"/>
              <a:gd name="connsiteX12" fmla="*/ 4093029 w 8682446"/>
              <a:gd name="connsiteY12" fmla="*/ 1280160 h 2734492"/>
              <a:gd name="connsiteX13" fmla="*/ 3866606 w 8682446"/>
              <a:gd name="connsiteY13" fmla="*/ 1419497 h 2734492"/>
              <a:gd name="connsiteX14" fmla="*/ 3831771 w 8682446"/>
              <a:gd name="connsiteY14" fmla="*/ 1959429 h 2734492"/>
              <a:gd name="connsiteX15" fmla="*/ 3309257 w 8682446"/>
              <a:gd name="connsiteY15" fmla="*/ 2412275 h 2734492"/>
              <a:gd name="connsiteX16" fmla="*/ 2795451 w 8682446"/>
              <a:gd name="connsiteY16" fmla="*/ 2734492 h 2734492"/>
              <a:gd name="connsiteX17" fmla="*/ 2656114 w 8682446"/>
              <a:gd name="connsiteY17" fmla="*/ 2464526 h 2734492"/>
              <a:gd name="connsiteX18" fmla="*/ 2020389 w 8682446"/>
              <a:gd name="connsiteY18" fmla="*/ 1872343 h 2734492"/>
              <a:gd name="connsiteX19" fmla="*/ 1175657 w 8682446"/>
              <a:gd name="connsiteY19" fmla="*/ 1175657 h 2734492"/>
              <a:gd name="connsiteX20" fmla="*/ 627017 w 8682446"/>
              <a:gd name="connsiteY20" fmla="*/ 957943 h 2734492"/>
              <a:gd name="connsiteX21" fmla="*/ 226423 w 8682446"/>
              <a:gd name="connsiteY21" fmla="*/ 696686 h 2734492"/>
              <a:gd name="connsiteX22" fmla="*/ 0 w 8682446"/>
              <a:gd name="connsiteY22" fmla="*/ 400595 h 2734492"/>
              <a:gd name="connsiteX23" fmla="*/ 8709 w 8682446"/>
              <a:gd name="connsiteY23" fmla="*/ 0 h 2734492"/>
              <a:gd name="connsiteX0" fmla="*/ 8688796 w 8688796"/>
              <a:gd name="connsiteY0" fmla="*/ 1804307 h 2734492"/>
              <a:gd name="connsiteX1" fmla="*/ 8325394 w 8688796"/>
              <a:gd name="connsiteY1" fmla="*/ 1767840 h 2734492"/>
              <a:gd name="connsiteX2" fmla="*/ 7733211 w 8688796"/>
              <a:gd name="connsiteY2" fmla="*/ 1767840 h 2734492"/>
              <a:gd name="connsiteX3" fmla="*/ 7219406 w 8688796"/>
              <a:gd name="connsiteY3" fmla="*/ 1645920 h 2734492"/>
              <a:gd name="connsiteX4" fmla="*/ 6435634 w 8688796"/>
              <a:gd name="connsiteY4" fmla="*/ 949235 h 2734492"/>
              <a:gd name="connsiteX5" fmla="*/ 5947954 w 8688796"/>
              <a:gd name="connsiteY5" fmla="*/ 583475 h 2734492"/>
              <a:gd name="connsiteX6" fmla="*/ 5364480 w 8688796"/>
              <a:gd name="connsiteY6" fmla="*/ 409303 h 2734492"/>
              <a:gd name="connsiteX7" fmla="*/ 5042263 w 8688796"/>
              <a:gd name="connsiteY7" fmla="*/ 217715 h 2734492"/>
              <a:gd name="connsiteX8" fmla="*/ 4868091 w 8688796"/>
              <a:gd name="connsiteY8" fmla="*/ 0 h 2734492"/>
              <a:gd name="connsiteX9" fmla="*/ 4807131 w 8688796"/>
              <a:gd name="connsiteY9" fmla="*/ 313509 h 2734492"/>
              <a:gd name="connsiteX10" fmla="*/ 4441371 w 8688796"/>
              <a:gd name="connsiteY10" fmla="*/ 722812 h 2734492"/>
              <a:gd name="connsiteX11" fmla="*/ 4223657 w 8688796"/>
              <a:gd name="connsiteY11" fmla="*/ 1027612 h 2734492"/>
              <a:gd name="connsiteX12" fmla="*/ 4093029 w 8688796"/>
              <a:gd name="connsiteY12" fmla="*/ 1280160 h 2734492"/>
              <a:gd name="connsiteX13" fmla="*/ 3866606 w 8688796"/>
              <a:gd name="connsiteY13" fmla="*/ 1419497 h 2734492"/>
              <a:gd name="connsiteX14" fmla="*/ 3831771 w 8688796"/>
              <a:gd name="connsiteY14" fmla="*/ 1959429 h 2734492"/>
              <a:gd name="connsiteX15" fmla="*/ 3309257 w 8688796"/>
              <a:gd name="connsiteY15" fmla="*/ 2412275 h 2734492"/>
              <a:gd name="connsiteX16" fmla="*/ 2795451 w 8688796"/>
              <a:gd name="connsiteY16" fmla="*/ 2734492 h 2734492"/>
              <a:gd name="connsiteX17" fmla="*/ 2656114 w 8688796"/>
              <a:gd name="connsiteY17" fmla="*/ 2464526 h 2734492"/>
              <a:gd name="connsiteX18" fmla="*/ 2020389 w 8688796"/>
              <a:gd name="connsiteY18" fmla="*/ 1872343 h 2734492"/>
              <a:gd name="connsiteX19" fmla="*/ 1175657 w 8688796"/>
              <a:gd name="connsiteY19" fmla="*/ 1175657 h 2734492"/>
              <a:gd name="connsiteX20" fmla="*/ 627017 w 8688796"/>
              <a:gd name="connsiteY20" fmla="*/ 957943 h 2734492"/>
              <a:gd name="connsiteX21" fmla="*/ 226423 w 8688796"/>
              <a:gd name="connsiteY21" fmla="*/ 696686 h 2734492"/>
              <a:gd name="connsiteX22" fmla="*/ 0 w 8688796"/>
              <a:gd name="connsiteY22" fmla="*/ 400595 h 2734492"/>
              <a:gd name="connsiteX23" fmla="*/ 8709 w 8688796"/>
              <a:gd name="connsiteY23" fmla="*/ 0 h 273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688796" h="2734492">
                <a:moveTo>
                  <a:pt x="8688796" y="1804307"/>
                </a:moveTo>
                <a:lnTo>
                  <a:pt x="8325394" y="1767840"/>
                </a:lnTo>
                <a:lnTo>
                  <a:pt x="7733211" y="1767840"/>
                </a:lnTo>
                <a:lnTo>
                  <a:pt x="7219406" y="1645920"/>
                </a:lnTo>
                <a:lnTo>
                  <a:pt x="6435634" y="949235"/>
                </a:lnTo>
                <a:lnTo>
                  <a:pt x="5947954" y="583475"/>
                </a:lnTo>
                <a:lnTo>
                  <a:pt x="5364480" y="409303"/>
                </a:lnTo>
                <a:lnTo>
                  <a:pt x="5042263" y="217715"/>
                </a:lnTo>
                <a:lnTo>
                  <a:pt x="4868091" y="0"/>
                </a:lnTo>
                <a:lnTo>
                  <a:pt x="4807131" y="313509"/>
                </a:lnTo>
                <a:lnTo>
                  <a:pt x="4441371" y="722812"/>
                </a:lnTo>
                <a:lnTo>
                  <a:pt x="4223657" y="1027612"/>
                </a:lnTo>
                <a:lnTo>
                  <a:pt x="4093029" y="1280160"/>
                </a:lnTo>
                <a:lnTo>
                  <a:pt x="3866606" y="1419497"/>
                </a:lnTo>
                <a:lnTo>
                  <a:pt x="3831771" y="1959429"/>
                </a:lnTo>
                <a:lnTo>
                  <a:pt x="3309257" y="2412275"/>
                </a:lnTo>
                <a:lnTo>
                  <a:pt x="2795451" y="2734492"/>
                </a:lnTo>
                <a:lnTo>
                  <a:pt x="2656114" y="2464526"/>
                </a:lnTo>
                <a:lnTo>
                  <a:pt x="2020389" y="1872343"/>
                </a:lnTo>
                <a:lnTo>
                  <a:pt x="1175657" y="1175657"/>
                </a:lnTo>
                <a:lnTo>
                  <a:pt x="627017" y="957943"/>
                </a:lnTo>
                <a:lnTo>
                  <a:pt x="226423" y="696686"/>
                </a:lnTo>
                <a:lnTo>
                  <a:pt x="0" y="400595"/>
                </a:lnTo>
                <a:lnTo>
                  <a:pt x="8709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4" name="Oval 2033"/>
          <p:cNvSpPr/>
          <p:nvPr/>
        </p:nvSpPr>
        <p:spPr>
          <a:xfrm>
            <a:off x="15948496" y="5640376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5" name="Freeform 2034"/>
          <p:cNvSpPr/>
          <p:nvPr/>
        </p:nvSpPr>
        <p:spPr>
          <a:xfrm>
            <a:off x="8060349" y="4461350"/>
            <a:ext cx="848722" cy="2950573"/>
          </a:xfrm>
          <a:custGeom>
            <a:avLst/>
            <a:gdLst>
              <a:gd name="connsiteX0" fmla="*/ 836022 w 836022"/>
              <a:gd name="connsiteY0" fmla="*/ 0 h 2969623"/>
              <a:gd name="connsiteX1" fmla="*/ 566057 w 836022"/>
              <a:gd name="connsiteY1" fmla="*/ 374469 h 2969623"/>
              <a:gd name="connsiteX2" fmla="*/ 548640 w 836022"/>
              <a:gd name="connsiteY2" fmla="*/ 836023 h 2969623"/>
              <a:gd name="connsiteX3" fmla="*/ 313508 w 836022"/>
              <a:gd name="connsiteY3" fmla="*/ 1332411 h 2969623"/>
              <a:gd name="connsiteX4" fmla="*/ 0 w 836022"/>
              <a:gd name="connsiteY4" fmla="*/ 1602377 h 2969623"/>
              <a:gd name="connsiteX5" fmla="*/ 174171 w 836022"/>
              <a:gd name="connsiteY5" fmla="*/ 2063931 h 2969623"/>
              <a:gd name="connsiteX6" fmla="*/ 322217 w 836022"/>
              <a:gd name="connsiteY6" fmla="*/ 2969623 h 2969623"/>
              <a:gd name="connsiteX0" fmla="*/ 848722 w 848722"/>
              <a:gd name="connsiteY0" fmla="*/ 0 h 2963273"/>
              <a:gd name="connsiteX1" fmla="*/ 566057 w 848722"/>
              <a:gd name="connsiteY1" fmla="*/ 368119 h 2963273"/>
              <a:gd name="connsiteX2" fmla="*/ 548640 w 848722"/>
              <a:gd name="connsiteY2" fmla="*/ 829673 h 2963273"/>
              <a:gd name="connsiteX3" fmla="*/ 313508 w 848722"/>
              <a:gd name="connsiteY3" fmla="*/ 1326061 h 2963273"/>
              <a:gd name="connsiteX4" fmla="*/ 0 w 848722"/>
              <a:gd name="connsiteY4" fmla="*/ 1596027 h 2963273"/>
              <a:gd name="connsiteX5" fmla="*/ 174171 w 848722"/>
              <a:gd name="connsiteY5" fmla="*/ 2057581 h 2963273"/>
              <a:gd name="connsiteX6" fmla="*/ 322217 w 848722"/>
              <a:gd name="connsiteY6" fmla="*/ 2963273 h 2963273"/>
              <a:gd name="connsiteX0" fmla="*/ 848722 w 848722"/>
              <a:gd name="connsiteY0" fmla="*/ 0 h 2950573"/>
              <a:gd name="connsiteX1" fmla="*/ 566057 w 848722"/>
              <a:gd name="connsiteY1" fmla="*/ 368119 h 2950573"/>
              <a:gd name="connsiteX2" fmla="*/ 548640 w 848722"/>
              <a:gd name="connsiteY2" fmla="*/ 829673 h 2950573"/>
              <a:gd name="connsiteX3" fmla="*/ 313508 w 848722"/>
              <a:gd name="connsiteY3" fmla="*/ 1326061 h 2950573"/>
              <a:gd name="connsiteX4" fmla="*/ 0 w 848722"/>
              <a:gd name="connsiteY4" fmla="*/ 1596027 h 2950573"/>
              <a:gd name="connsiteX5" fmla="*/ 174171 w 848722"/>
              <a:gd name="connsiteY5" fmla="*/ 2057581 h 2950573"/>
              <a:gd name="connsiteX6" fmla="*/ 315867 w 848722"/>
              <a:gd name="connsiteY6" fmla="*/ 2950573 h 295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8722" h="2950573">
                <a:moveTo>
                  <a:pt x="848722" y="0"/>
                </a:moveTo>
                <a:lnTo>
                  <a:pt x="566057" y="368119"/>
                </a:lnTo>
                <a:lnTo>
                  <a:pt x="548640" y="829673"/>
                </a:lnTo>
                <a:lnTo>
                  <a:pt x="313508" y="1326061"/>
                </a:lnTo>
                <a:lnTo>
                  <a:pt x="0" y="1596027"/>
                </a:lnTo>
                <a:lnTo>
                  <a:pt x="174171" y="2057581"/>
                </a:lnTo>
                <a:lnTo>
                  <a:pt x="315867" y="2950573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7" name="Freeform 2036"/>
          <p:cNvSpPr/>
          <p:nvPr/>
        </p:nvSpPr>
        <p:spPr>
          <a:xfrm>
            <a:off x="4306954" y="4054406"/>
            <a:ext cx="3757386" cy="2090057"/>
          </a:xfrm>
          <a:custGeom>
            <a:avLst/>
            <a:gdLst>
              <a:gd name="connsiteX0" fmla="*/ 3744686 w 3744686"/>
              <a:gd name="connsiteY0" fmla="*/ 1994263 h 2090057"/>
              <a:gd name="connsiteX1" fmla="*/ 3021875 w 3744686"/>
              <a:gd name="connsiteY1" fmla="*/ 2090057 h 2090057"/>
              <a:gd name="connsiteX2" fmla="*/ 2516777 w 3744686"/>
              <a:gd name="connsiteY2" fmla="*/ 1776548 h 2090057"/>
              <a:gd name="connsiteX3" fmla="*/ 2211977 w 3744686"/>
              <a:gd name="connsiteY3" fmla="*/ 1750423 h 2090057"/>
              <a:gd name="connsiteX4" fmla="*/ 1933303 w 3744686"/>
              <a:gd name="connsiteY4" fmla="*/ 1619794 h 2090057"/>
              <a:gd name="connsiteX5" fmla="*/ 1280160 w 3744686"/>
              <a:gd name="connsiteY5" fmla="*/ 1654628 h 2090057"/>
              <a:gd name="connsiteX6" fmla="*/ 862149 w 3744686"/>
              <a:gd name="connsiteY6" fmla="*/ 1619794 h 2090057"/>
              <a:gd name="connsiteX7" fmla="*/ 618309 w 3744686"/>
              <a:gd name="connsiteY7" fmla="*/ 1654628 h 2090057"/>
              <a:gd name="connsiteX8" fmla="*/ 418012 w 3744686"/>
              <a:gd name="connsiteY8" fmla="*/ 1811383 h 2090057"/>
              <a:gd name="connsiteX9" fmla="*/ 226423 w 3744686"/>
              <a:gd name="connsiteY9" fmla="*/ 1811383 h 2090057"/>
              <a:gd name="connsiteX10" fmla="*/ 322217 w 3744686"/>
              <a:gd name="connsiteY10" fmla="*/ 1088571 h 2090057"/>
              <a:gd name="connsiteX11" fmla="*/ 0 w 3744686"/>
              <a:gd name="connsiteY11" fmla="*/ 539931 h 2090057"/>
              <a:gd name="connsiteX12" fmla="*/ 200297 w 3744686"/>
              <a:gd name="connsiteY12" fmla="*/ 0 h 2090057"/>
              <a:gd name="connsiteX0" fmla="*/ 3757386 w 3757386"/>
              <a:gd name="connsiteY0" fmla="*/ 2000613 h 2090057"/>
              <a:gd name="connsiteX1" fmla="*/ 3021875 w 3757386"/>
              <a:gd name="connsiteY1" fmla="*/ 2090057 h 2090057"/>
              <a:gd name="connsiteX2" fmla="*/ 2516777 w 3757386"/>
              <a:gd name="connsiteY2" fmla="*/ 1776548 h 2090057"/>
              <a:gd name="connsiteX3" fmla="*/ 2211977 w 3757386"/>
              <a:gd name="connsiteY3" fmla="*/ 1750423 h 2090057"/>
              <a:gd name="connsiteX4" fmla="*/ 1933303 w 3757386"/>
              <a:gd name="connsiteY4" fmla="*/ 1619794 h 2090057"/>
              <a:gd name="connsiteX5" fmla="*/ 1280160 w 3757386"/>
              <a:gd name="connsiteY5" fmla="*/ 1654628 h 2090057"/>
              <a:gd name="connsiteX6" fmla="*/ 862149 w 3757386"/>
              <a:gd name="connsiteY6" fmla="*/ 1619794 h 2090057"/>
              <a:gd name="connsiteX7" fmla="*/ 618309 w 3757386"/>
              <a:gd name="connsiteY7" fmla="*/ 1654628 h 2090057"/>
              <a:gd name="connsiteX8" fmla="*/ 418012 w 3757386"/>
              <a:gd name="connsiteY8" fmla="*/ 1811383 h 2090057"/>
              <a:gd name="connsiteX9" fmla="*/ 226423 w 3757386"/>
              <a:gd name="connsiteY9" fmla="*/ 1811383 h 2090057"/>
              <a:gd name="connsiteX10" fmla="*/ 322217 w 3757386"/>
              <a:gd name="connsiteY10" fmla="*/ 1088571 h 2090057"/>
              <a:gd name="connsiteX11" fmla="*/ 0 w 3757386"/>
              <a:gd name="connsiteY11" fmla="*/ 539931 h 2090057"/>
              <a:gd name="connsiteX12" fmla="*/ 200297 w 3757386"/>
              <a:gd name="connsiteY12" fmla="*/ 0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57386" h="2090057">
                <a:moveTo>
                  <a:pt x="3757386" y="2000613"/>
                </a:moveTo>
                <a:lnTo>
                  <a:pt x="3021875" y="2090057"/>
                </a:lnTo>
                <a:lnTo>
                  <a:pt x="2516777" y="1776548"/>
                </a:lnTo>
                <a:lnTo>
                  <a:pt x="2211977" y="1750423"/>
                </a:lnTo>
                <a:lnTo>
                  <a:pt x="1933303" y="1619794"/>
                </a:lnTo>
                <a:lnTo>
                  <a:pt x="1280160" y="1654628"/>
                </a:lnTo>
                <a:lnTo>
                  <a:pt x="862149" y="1619794"/>
                </a:lnTo>
                <a:lnTo>
                  <a:pt x="618309" y="1654628"/>
                </a:lnTo>
                <a:lnTo>
                  <a:pt x="418012" y="1811383"/>
                </a:lnTo>
                <a:lnTo>
                  <a:pt x="226423" y="1811383"/>
                </a:lnTo>
                <a:lnTo>
                  <a:pt x="322217" y="1088571"/>
                </a:lnTo>
                <a:lnTo>
                  <a:pt x="0" y="539931"/>
                </a:lnTo>
                <a:lnTo>
                  <a:pt x="200297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8" name="Freeform 2037"/>
          <p:cNvSpPr/>
          <p:nvPr/>
        </p:nvSpPr>
        <p:spPr>
          <a:xfrm>
            <a:off x="1990474" y="4063114"/>
            <a:ext cx="2551612" cy="2046515"/>
          </a:xfrm>
          <a:custGeom>
            <a:avLst/>
            <a:gdLst>
              <a:gd name="connsiteX0" fmla="*/ 2551612 w 2551612"/>
              <a:gd name="connsiteY0" fmla="*/ 1793966 h 2046515"/>
              <a:gd name="connsiteX1" fmla="*/ 2464526 w 2551612"/>
              <a:gd name="connsiteY1" fmla="*/ 2046515 h 2046515"/>
              <a:gd name="connsiteX2" fmla="*/ 1968137 w 2551612"/>
              <a:gd name="connsiteY2" fmla="*/ 1959429 h 2046515"/>
              <a:gd name="connsiteX3" fmla="*/ 1567543 w 2551612"/>
              <a:gd name="connsiteY3" fmla="*/ 2046515 h 2046515"/>
              <a:gd name="connsiteX4" fmla="*/ 1341120 w 2551612"/>
              <a:gd name="connsiteY4" fmla="*/ 1968137 h 2046515"/>
              <a:gd name="connsiteX5" fmla="*/ 1105989 w 2551612"/>
              <a:gd name="connsiteY5" fmla="*/ 1410789 h 2046515"/>
              <a:gd name="connsiteX6" fmla="*/ 870857 w 2551612"/>
              <a:gd name="connsiteY6" fmla="*/ 1158240 h 2046515"/>
              <a:gd name="connsiteX7" fmla="*/ 600892 w 2551612"/>
              <a:gd name="connsiteY7" fmla="*/ 1027612 h 2046515"/>
              <a:gd name="connsiteX8" fmla="*/ 391886 w 2551612"/>
              <a:gd name="connsiteY8" fmla="*/ 513806 h 2046515"/>
              <a:gd name="connsiteX9" fmla="*/ 0 w 2551612"/>
              <a:gd name="connsiteY9" fmla="*/ 0 h 204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51612" h="2046515">
                <a:moveTo>
                  <a:pt x="2551612" y="1793966"/>
                </a:moveTo>
                <a:lnTo>
                  <a:pt x="2464526" y="2046515"/>
                </a:lnTo>
                <a:lnTo>
                  <a:pt x="1968137" y="1959429"/>
                </a:lnTo>
                <a:lnTo>
                  <a:pt x="1567543" y="2046515"/>
                </a:lnTo>
                <a:lnTo>
                  <a:pt x="1341120" y="1968137"/>
                </a:lnTo>
                <a:lnTo>
                  <a:pt x="1105989" y="1410789"/>
                </a:lnTo>
                <a:lnTo>
                  <a:pt x="870857" y="1158240"/>
                </a:lnTo>
                <a:lnTo>
                  <a:pt x="600892" y="1027612"/>
                </a:lnTo>
                <a:lnTo>
                  <a:pt x="391886" y="513806"/>
                </a:lnTo>
                <a:lnTo>
                  <a:pt x="0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9" name="Freeform 2038"/>
          <p:cNvSpPr/>
          <p:nvPr/>
        </p:nvSpPr>
        <p:spPr>
          <a:xfrm>
            <a:off x="361971" y="6031251"/>
            <a:ext cx="2960915" cy="836023"/>
          </a:xfrm>
          <a:custGeom>
            <a:avLst/>
            <a:gdLst>
              <a:gd name="connsiteX0" fmla="*/ 2960915 w 2960915"/>
              <a:gd name="connsiteY0" fmla="*/ 0 h 836023"/>
              <a:gd name="connsiteX1" fmla="*/ 2865120 w 2960915"/>
              <a:gd name="connsiteY1" fmla="*/ 235132 h 836023"/>
              <a:gd name="connsiteX2" fmla="*/ 2595155 w 2960915"/>
              <a:gd name="connsiteY2" fmla="*/ 452846 h 836023"/>
              <a:gd name="connsiteX3" fmla="*/ 2473235 w 2960915"/>
              <a:gd name="connsiteY3" fmla="*/ 670560 h 836023"/>
              <a:gd name="connsiteX4" fmla="*/ 2063932 w 2960915"/>
              <a:gd name="connsiteY4" fmla="*/ 722812 h 836023"/>
              <a:gd name="connsiteX5" fmla="*/ 1820092 w 2960915"/>
              <a:gd name="connsiteY5" fmla="*/ 836023 h 836023"/>
              <a:gd name="connsiteX6" fmla="*/ 1297578 w 2960915"/>
              <a:gd name="connsiteY6" fmla="*/ 775063 h 836023"/>
              <a:gd name="connsiteX7" fmla="*/ 505098 w 2960915"/>
              <a:gd name="connsiteY7" fmla="*/ 644435 h 836023"/>
              <a:gd name="connsiteX8" fmla="*/ 0 w 2960915"/>
              <a:gd name="connsiteY8" fmla="*/ 722812 h 83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915" h="836023">
                <a:moveTo>
                  <a:pt x="2960915" y="0"/>
                </a:moveTo>
                <a:lnTo>
                  <a:pt x="2865120" y="235132"/>
                </a:lnTo>
                <a:lnTo>
                  <a:pt x="2595155" y="452846"/>
                </a:lnTo>
                <a:lnTo>
                  <a:pt x="2473235" y="670560"/>
                </a:lnTo>
                <a:lnTo>
                  <a:pt x="2063932" y="722812"/>
                </a:lnTo>
                <a:lnTo>
                  <a:pt x="1820092" y="836023"/>
                </a:lnTo>
                <a:lnTo>
                  <a:pt x="1297578" y="775063"/>
                </a:lnTo>
                <a:lnTo>
                  <a:pt x="505098" y="644435"/>
                </a:lnTo>
                <a:lnTo>
                  <a:pt x="0" y="722812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2" name="Oval 2041"/>
          <p:cNvSpPr/>
          <p:nvPr/>
        </p:nvSpPr>
        <p:spPr>
          <a:xfrm>
            <a:off x="8064291" y="6005783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4" name="Oval 2043"/>
          <p:cNvSpPr/>
          <p:nvPr/>
        </p:nvSpPr>
        <p:spPr>
          <a:xfrm>
            <a:off x="4374104" y="5734062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1" name="Freeform 2060"/>
          <p:cNvSpPr/>
          <p:nvPr/>
        </p:nvSpPr>
        <p:spPr>
          <a:xfrm>
            <a:off x="4341789" y="5891914"/>
            <a:ext cx="4911633" cy="6853646"/>
          </a:xfrm>
          <a:custGeom>
            <a:avLst/>
            <a:gdLst>
              <a:gd name="connsiteX0" fmla="*/ 182880 w 4249782"/>
              <a:gd name="connsiteY0" fmla="*/ 0 h 6392092"/>
              <a:gd name="connsiteX1" fmla="*/ 653142 w 4249782"/>
              <a:gd name="connsiteY1" fmla="*/ 348343 h 6392092"/>
              <a:gd name="connsiteX2" fmla="*/ 809897 w 4249782"/>
              <a:gd name="connsiteY2" fmla="*/ 644435 h 6392092"/>
              <a:gd name="connsiteX3" fmla="*/ 740228 w 4249782"/>
              <a:gd name="connsiteY3" fmla="*/ 975360 h 6392092"/>
              <a:gd name="connsiteX4" fmla="*/ 827314 w 4249782"/>
              <a:gd name="connsiteY4" fmla="*/ 1245326 h 6392092"/>
              <a:gd name="connsiteX5" fmla="*/ 609600 w 4249782"/>
              <a:gd name="connsiteY5" fmla="*/ 1689463 h 6392092"/>
              <a:gd name="connsiteX6" fmla="*/ 539931 w 4249782"/>
              <a:gd name="connsiteY6" fmla="*/ 2098766 h 6392092"/>
              <a:gd name="connsiteX7" fmla="*/ 182880 w 4249782"/>
              <a:gd name="connsiteY7" fmla="*/ 2560320 h 6392092"/>
              <a:gd name="connsiteX8" fmla="*/ 0 w 4249782"/>
              <a:gd name="connsiteY8" fmla="*/ 2926080 h 6392092"/>
              <a:gd name="connsiteX9" fmla="*/ 52251 w 4249782"/>
              <a:gd name="connsiteY9" fmla="*/ 3309257 h 6392092"/>
              <a:gd name="connsiteX10" fmla="*/ 278674 w 4249782"/>
              <a:gd name="connsiteY10" fmla="*/ 3788229 h 6392092"/>
              <a:gd name="connsiteX11" fmla="*/ 687977 w 4249782"/>
              <a:gd name="connsiteY11" fmla="*/ 4162697 h 6392092"/>
              <a:gd name="connsiteX12" fmla="*/ 984068 w 4249782"/>
              <a:gd name="connsiteY12" fmla="*/ 4293326 h 6392092"/>
              <a:gd name="connsiteX13" fmla="*/ 1193074 w 4249782"/>
              <a:gd name="connsiteY13" fmla="*/ 4336869 h 6392092"/>
              <a:gd name="connsiteX14" fmla="*/ 1288868 w 4249782"/>
              <a:gd name="connsiteY14" fmla="*/ 4720046 h 6392092"/>
              <a:gd name="connsiteX15" fmla="*/ 1733005 w 4249782"/>
              <a:gd name="connsiteY15" fmla="*/ 4920343 h 6392092"/>
              <a:gd name="connsiteX16" fmla="*/ 2107474 w 4249782"/>
              <a:gd name="connsiteY16" fmla="*/ 5103223 h 6392092"/>
              <a:gd name="connsiteX17" fmla="*/ 2403565 w 4249782"/>
              <a:gd name="connsiteY17" fmla="*/ 5477692 h 6392092"/>
              <a:gd name="connsiteX18" fmla="*/ 2638697 w 4249782"/>
              <a:gd name="connsiteY18" fmla="*/ 5608320 h 6392092"/>
              <a:gd name="connsiteX19" fmla="*/ 3004457 w 4249782"/>
              <a:gd name="connsiteY19" fmla="*/ 5651863 h 6392092"/>
              <a:gd name="connsiteX20" fmla="*/ 3291840 w 4249782"/>
              <a:gd name="connsiteY20" fmla="*/ 5913120 h 6392092"/>
              <a:gd name="connsiteX21" fmla="*/ 3944982 w 4249782"/>
              <a:gd name="connsiteY21" fmla="*/ 5974080 h 6392092"/>
              <a:gd name="connsiteX22" fmla="*/ 4249782 w 4249782"/>
              <a:gd name="connsiteY22" fmla="*/ 6392092 h 6392092"/>
              <a:gd name="connsiteX0" fmla="*/ 182880 w 4911633"/>
              <a:gd name="connsiteY0" fmla="*/ 0 h 6853646"/>
              <a:gd name="connsiteX1" fmla="*/ 653142 w 4911633"/>
              <a:gd name="connsiteY1" fmla="*/ 348343 h 6853646"/>
              <a:gd name="connsiteX2" fmla="*/ 809897 w 4911633"/>
              <a:gd name="connsiteY2" fmla="*/ 644435 h 6853646"/>
              <a:gd name="connsiteX3" fmla="*/ 740228 w 4911633"/>
              <a:gd name="connsiteY3" fmla="*/ 975360 h 6853646"/>
              <a:gd name="connsiteX4" fmla="*/ 827314 w 4911633"/>
              <a:gd name="connsiteY4" fmla="*/ 1245326 h 6853646"/>
              <a:gd name="connsiteX5" fmla="*/ 609600 w 4911633"/>
              <a:gd name="connsiteY5" fmla="*/ 1689463 h 6853646"/>
              <a:gd name="connsiteX6" fmla="*/ 539931 w 4911633"/>
              <a:gd name="connsiteY6" fmla="*/ 2098766 h 6853646"/>
              <a:gd name="connsiteX7" fmla="*/ 182880 w 4911633"/>
              <a:gd name="connsiteY7" fmla="*/ 2560320 h 6853646"/>
              <a:gd name="connsiteX8" fmla="*/ 0 w 4911633"/>
              <a:gd name="connsiteY8" fmla="*/ 2926080 h 6853646"/>
              <a:gd name="connsiteX9" fmla="*/ 52251 w 4911633"/>
              <a:gd name="connsiteY9" fmla="*/ 3309257 h 6853646"/>
              <a:gd name="connsiteX10" fmla="*/ 278674 w 4911633"/>
              <a:gd name="connsiteY10" fmla="*/ 3788229 h 6853646"/>
              <a:gd name="connsiteX11" fmla="*/ 687977 w 4911633"/>
              <a:gd name="connsiteY11" fmla="*/ 4162697 h 6853646"/>
              <a:gd name="connsiteX12" fmla="*/ 984068 w 4911633"/>
              <a:gd name="connsiteY12" fmla="*/ 4293326 h 6853646"/>
              <a:gd name="connsiteX13" fmla="*/ 1193074 w 4911633"/>
              <a:gd name="connsiteY13" fmla="*/ 4336869 h 6853646"/>
              <a:gd name="connsiteX14" fmla="*/ 1288868 w 4911633"/>
              <a:gd name="connsiteY14" fmla="*/ 4720046 h 6853646"/>
              <a:gd name="connsiteX15" fmla="*/ 1733005 w 4911633"/>
              <a:gd name="connsiteY15" fmla="*/ 4920343 h 6853646"/>
              <a:gd name="connsiteX16" fmla="*/ 2107474 w 4911633"/>
              <a:gd name="connsiteY16" fmla="*/ 5103223 h 6853646"/>
              <a:gd name="connsiteX17" fmla="*/ 2403565 w 4911633"/>
              <a:gd name="connsiteY17" fmla="*/ 5477692 h 6853646"/>
              <a:gd name="connsiteX18" fmla="*/ 2638697 w 4911633"/>
              <a:gd name="connsiteY18" fmla="*/ 5608320 h 6853646"/>
              <a:gd name="connsiteX19" fmla="*/ 3004457 w 4911633"/>
              <a:gd name="connsiteY19" fmla="*/ 5651863 h 6853646"/>
              <a:gd name="connsiteX20" fmla="*/ 3291840 w 4911633"/>
              <a:gd name="connsiteY20" fmla="*/ 5913120 h 6853646"/>
              <a:gd name="connsiteX21" fmla="*/ 3944982 w 4911633"/>
              <a:gd name="connsiteY21" fmla="*/ 5974080 h 6853646"/>
              <a:gd name="connsiteX22" fmla="*/ 4911633 w 4911633"/>
              <a:gd name="connsiteY22" fmla="*/ 6853646 h 6853646"/>
              <a:gd name="connsiteX0" fmla="*/ 182880 w 4911633"/>
              <a:gd name="connsiteY0" fmla="*/ 0 h 6853646"/>
              <a:gd name="connsiteX1" fmla="*/ 653142 w 4911633"/>
              <a:gd name="connsiteY1" fmla="*/ 348343 h 6853646"/>
              <a:gd name="connsiteX2" fmla="*/ 809897 w 4911633"/>
              <a:gd name="connsiteY2" fmla="*/ 644435 h 6853646"/>
              <a:gd name="connsiteX3" fmla="*/ 740228 w 4911633"/>
              <a:gd name="connsiteY3" fmla="*/ 975360 h 6853646"/>
              <a:gd name="connsiteX4" fmla="*/ 827314 w 4911633"/>
              <a:gd name="connsiteY4" fmla="*/ 1245326 h 6853646"/>
              <a:gd name="connsiteX5" fmla="*/ 609600 w 4911633"/>
              <a:gd name="connsiteY5" fmla="*/ 1689463 h 6853646"/>
              <a:gd name="connsiteX6" fmla="*/ 539931 w 4911633"/>
              <a:gd name="connsiteY6" fmla="*/ 2098766 h 6853646"/>
              <a:gd name="connsiteX7" fmla="*/ 182880 w 4911633"/>
              <a:gd name="connsiteY7" fmla="*/ 2560320 h 6853646"/>
              <a:gd name="connsiteX8" fmla="*/ 0 w 4911633"/>
              <a:gd name="connsiteY8" fmla="*/ 2926080 h 6853646"/>
              <a:gd name="connsiteX9" fmla="*/ 52251 w 4911633"/>
              <a:gd name="connsiteY9" fmla="*/ 3309257 h 6853646"/>
              <a:gd name="connsiteX10" fmla="*/ 278674 w 4911633"/>
              <a:gd name="connsiteY10" fmla="*/ 3788229 h 6853646"/>
              <a:gd name="connsiteX11" fmla="*/ 687977 w 4911633"/>
              <a:gd name="connsiteY11" fmla="*/ 4162697 h 6853646"/>
              <a:gd name="connsiteX12" fmla="*/ 984068 w 4911633"/>
              <a:gd name="connsiteY12" fmla="*/ 4293326 h 6853646"/>
              <a:gd name="connsiteX13" fmla="*/ 1193074 w 4911633"/>
              <a:gd name="connsiteY13" fmla="*/ 4336869 h 6853646"/>
              <a:gd name="connsiteX14" fmla="*/ 1288868 w 4911633"/>
              <a:gd name="connsiteY14" fmla="*/ 4720046 h 6853646"/>
              <a:gd name="connsiteX15" fmla="*/ 1733005 w 4911633"/>
              <a:gd name="connsiteY15" fmla="*/ 4920343 h 6853646"/>
              <a:gd name="connsiteX16" fmla="*/ 2107474 w 4911633"/>
              <a:gd name="connsiteY16" fmla="*/ 5103223 h 6853646"/>
              <a:gd name="connsiteX17" fmla="*/ 2403565 w 4911633"/>
              <a:gd name="connsiteY17" fmla="*/ 5477692 h 6853646"/>
              <a:gd name="connsiteX18" fmla="*/ 2638697 w 4911633"/>
              <a:gd name="connsiteY18" fmla="*/ 5608320 h 6853646"/>
              <a:gd name="connsiteX19" fmla="*/ 3004457 w 4911633"/>
              <a:gd name="connsiteY19" fmla="*/ 5651863 h 6853646"/>
              <a:gd name="connsiteX20" fmla="*/ 3291840 w 4911633"/>
              <a:gd name="connsiteY20" fmla="*/ 5913120 h 6853646"/>
              <a:gd name="connsiteX21" fmla="*/ 3944982 w 4911633"/>
              <a:gd name="connsiteY21" fmla="*/ 5974080 h 6853646"/>
              <a:gd name="connsiteX22" fmla="*/ 4249782 w 4911633"/>
              <a:gd name="connsiteY22" fmla="*/ 6392092 h 6853646"/>
              <a:gd name="connsiteX23" fmla="*/ 4911633 w 4911633"/>
              <a:gd name="connsiteY23" fmla="*/ 6853646 h 6853646"/>
              <a:gd name="connsiteX0" fmla="*/ 182880 w 4911633"/>
              <a:gd name="connsiteY0" fmla="*/ 0 h 6853646"/>
              <a:gd name="connsiteX1" fmla="*/ 653142 w 4911633"/>
              <a:gd name="connsiteY1" fmla="*/ 348343 h 6853646"/>
              <a:gd name="connsiteX2" fmla="*/ 809897 w 4911633"/>
              <a:gd name="connsiteY2" fmla="*/ 644435 h 6853646"/>
              <a:gd name="connsiteX3" fmla="*/ 740228 w 4911633"/>
              <a:gd name="connsiteY3" fmla="*/ 975360 h 6853646"/>
              <a:gd name="connsiteX4" fmla="*/ 827314 w 4911633"/>
              <a:gd name="connsiteY4" fmla="*/ 1245326 h 6853646"/>
              <a:gd name="connsiteX5" fmla="*/ 609600 w 4911633"/>
              <a:gd name="connsiteY5" fmla="*/ 1689463 h 6853646"/>
              <a:gd name="connsiteX6" fmla="*/ 539931 w 4911633"/>
              <a:gd name="connsiteY6" fmla="*/ 2098766 h 6853646"/>
              <a:gd name="connsiteX7" fmla="*/ 182880 w 4911633"/>
              <a:gd name="connsiteY7" fmla="*/ 2560320 h 6853646"/>
              <a:gd name="connsiteX8" fmla="*/ 0 w 4911633"/>
              <a:gd name="connsiteY8" fmla="*/ 2926080 h 6853646"/>
              <a:gd name="connsiteX9" fmla="*/ 52251 w 4911633"/>
              <a:gd name="connsiteY9" fmla="*/ 3309257 h 6853646"/>
              <a:gd name="connsiteX10" fmla="*/ 278674 w 4911633"/>
              <a:gd name="connsiteY10" fmla="*/ 3788229 h 6853646"/>
              <a:gd name="connsiteX11" fmla="*/ 687977 w 4911633"/>
              <a:gd name="connsiteY11" fmla="*/ 4162697 h 6853646"/>
              <a:gd name="connsiteX12" fmla="*/ 984068 w 4911633"/>
              <a:gd name="connsiteY12" fmla="*/ 4293326 h 6853646"/>
              <a:gd name="connsiteX13" fmla="*/ 1193074 w 4911633"/>
              <a:gd name="connsiteY13" fmla="*/ 4336869 h 6853646"/>
              <a:gd name="connsiteX14" fmla="*/ 1288868 w 4911633"/>
              <a:gd name="connsiteY14" fmla="*/ 4720046 h 6853646"/>
              <a:gd name="connsiteX15" fmla="*/ 1733005 w 4911633"/>
              <a:gd name="connsiteY15" fmla="*/ 4920343 h 6853646"/>
              <a:gd name="connsiteX16" fmla="*/ 2107474 w 4911633"/>
              <a:gd name="connsiteY16" fmla="*/ 5103223 h 6853646"/>
              <a:gd name="connsiteX17" fmla="*/ 2403565 w 4911633"/>
              <a:gd name="connsiteY17" fmla="*/ 5477692 h 6853646"/>
              <a:gd name="connsiteX18" fmla="*/ 2638697 w 4911633"/>
              <a:gd name="connsiteY18" fmla="*/ 5608320 h 6853646"/>
              <a:gd name="connsiteX19" fmla="*/ 3004457 w 4911633"/>
              <a:gd name="connsiteY19" fmla="*/ 5651863 h 6853646"/>
              <a:gd name="connsiteX20" fmla="*/ 3291840 w 4911633"/>
              <a:gd name="connsiteY20" fmla="*/ 5913120 h 6853646"/>
              <a:gd name="connsiteX21" fmla="*/ 3944982 w 4911633"/>
              <a:gd name="connsiteY21" fmla="*/ 5974080 h 6853646"/>
              <a:gd name="connsiteX22" fmla="*/ 4249782 w 4911633"/>
              <a:gd name="connsiteY22" fmla="*/ 6392092 h 6853646"/>
              <a:gd name="connsiteX23" fmla="*/ 4763588 w 4911633"/>
              <a:gd name="connsiteY23" fmla="*/ 6496595 h 6853646"/>
              <a:gd name="connsiteX24" fmla="*/ 4911633 w 4911633"/>
              <a:gd name="connsiteY24" fmla="*/ 6853646 h 685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911633" h="6853646">
                <a:moveTo>
                  <a:pt x="182880" y="0"/>
                </a:moveTo>
                <a:lnTo>
                  <a:pt x="653142" y="348343"/>
                </a:lnTo>
                <a:lnTo>
                  <a:pt x="809897" y="644435"/>
                </a:lnTo>
                <a:lnTo>
                  <a:pt x="740228" y="975360"/>
                </a:lnTo>
                <a:lnTo>
                  <a:pt x="827314" y="1245326"/>
                </a:lnTo>
                <a:lnTo>
                  <a:pt x="609600" y="1689463"/>
                </a:lnTo>
                <a:lnTo>
                  <a:pt x="539931" y="2098766"/>
                </a:lnTo>
                <a:lnTo>
                  <a:pt x="182880" y="2560320"/>
                </a:lnTo>
                <a:lnTo>
                  <a:pt x="0" y="2926080"/>
                </a:lnTo>
                <a:lnTo>
                  <a:pt x="52251" y="3309257"/>
                </a:lnTo>
                <a:lnTo>
                  <a:pt x="278674" y="3788229"/>
                </a:lnTo>
                <a:lnTo>
                  <a:pt x="687977" y="4162697"/>
                </a:lnTo>
                <a:lnTo>
                  <a:pt x="984068" y="4293326"/>
                </a:lnTo>
                <a:lnTo>
                  <a:pt x="1193074" y="4336869"/>
                </a:lnTo>
                <a:lnTo>
                  <a:pt x="1288868" y="4720046"/>
                </a:lnTo>
                <a:lnTo>
                  <a:pt x="1733005" y="4920343"/>
                </a:lnTo>
                <a:lnTo>
                  <a:pt x="2107474" y="5103223"/>
                </a:lnTo>
                <a:lnTo>
                  <a:pt x="2403565" y="5477692"/>
                </a:lnTo>
                <a:lnTo>
                  <a:pt x="2638697" y="5608320"/>
                </a:lnTo>
                <a:lnTo>
                  <a:pt x="3004457" y="5651863"/>
                </a:lnTo>
                <a:lnTo>
                  <a:pt x="3291840" y="5913120"/>
                </a:lnTo>
                <a:lnTo>
                  <a:pt x="3944982" y="5974080"/>
                </a:lnTo>
                <a:cubicBezTo>
                  <a:pt x="4061096" y="6081486"/>
                  <a:pt x="4133668" y="6284686"/>
                  <a:pt x="4249782" y="6392092"/>
                </a:cubicBezTo>
                <a:cubicBezTo>
                  <a:pt x="4374605" y="6482080"/>
                  <a:pt x="4638765" y="6406607"/>
                  <a:pt x="4763588" y="6496595"/>
                </a:cubicBezTo>
                <a:lnTo>
                  <a:pt x="4911633" y="6853646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5" name="Oval 2064"/>
          <p:cNvSpPr/>
          <p:nvPr/>
        </p:nvSpPr>
        <p:spPr>
          <a:xfrm>
            <a:off x="4720763" y="787138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5" name="Freeform 2074"/>
          <p:cNvSpPr/>
          <p:nvPr/>
        </p:nvSpPr>
        <p:spPr>
          <a:xfrm>
            <a:off x="1729217" y="6806314"/>
            <a:ext cx="2664823" cy="2438400"/>
          </a:xfrm>
          <a:custGeom>
            <a:avLst/>
            <a:gdLst>
              <a:gd name="connsiteX0" fmla="*/ 0 w 2664823"/>
              <a:gd name="connsiteY0" fmla="*/ 0 h 2438400"/>
              <a:gd name="connsiteX1" fmla="*/ 261257 w 2664823"/>
              <a:gd name="connsiteY1" fmla="*/ 330926 h 2438400"/>
              <a:gd name="connsiteX2" fmla="*/ 383177 w 2664823"/>
              <a:gd name="connsiteY2" fmla="*/ 635726 h 2438400"/>
              <a:gd name="connsiteX3" fmla="*/ 1001486 w 2664823"/>
              <a:gd name="connsiteY3" fmla="*/ 862149 h 2438400"/>
              <a:gd name="connsiteX4" fmla="*/ 1123406 w 2664823"/>
              <a:gd name="connsiteY4" fmla="*/ 992777 h 2438400"/>
              <a:gd name="connsiteX5" fmla="*/ 1149532 w 2664823"/>
              <a:gd name="connsiteY5" fmla="*/ 1584960 h 2438400"/>
              <a:gd name="connsiteX6" fmla="*/ 1436914 w 2664823"/>
              <a:gd name="connsiteY6" fmla="*/ 1837509 h 2438400"/>
              <a:gd name="connsiteX7" fmla="*/ 1454332 w 2664823"/>
              <a:gd name="connsiteY7" fmla="*/ 1985555 h 2438400"/>
              <a:gd name="connsiteX8" fmla="*/ 1881052 w 2664823"/>
              <a:gd name="connsiteY8" fmla="*/ 2142309 h 2438400"/>
              <a:gd name="connsiteX9" fmla="*/ 2238103 w 2664823"/>
              <a:gd name="connsiteY9" fmla="*/ 2438400 h 2438400"/>
              <a:gd name="connsiteX10" fmla="*/ 2664823 w 2664823"/>
              <a:gd name="connsiteY10" fmla="*/ 2394857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4823" h="2438400">
                <a:moveTo>
                  <a:pt x="0" y="0"/>
                </a:moveTo>
                <a:lnTo>
                  <a:pt x="261257" y="330926"/>
                </a:lnTo>
                <a:lnTo>
                  <a:pt x="383177" y="635726"/>
                </a:lnTo>
                <a:lnTo>
                  <a:pt x="1001486" y="862149"/>
                </a:lnTo>
                <a:lnTo>
                  <a:pt x="1123406" y="992777"/>
                </a:lnTo>
                <a:lnTo>
                  <a:pt x="1149532" y="1584960"/>
                </a:lnTo>
                <a:lnTo>
                  <a:pt x="1436914" y="1837509"/>
                </a:lnTo>
                <a:lnTo>
                  <a:pt x="1454332" y="1985555"/>
                </a:lnTo>
                <a:lnTo>
                  <a:pt x="1881052" y="2142309"/>
                </a:lnTo>
                <a:lnTo>
                  <a:pt x="2238103" y="2438400"/>
                </a:lnTo>
                <a:lnTo>
                  <a:pt x="2664823" y="2394857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9" name="Freeform 2078"/>
          <p:cNvSpPr/>
          <p:nvPr/>
        </p:nvSpPr>
        <p:spPr>
          <a:xfrm>
            <a:off x="344554" y="9243989"/>
            <a:ext cx="3633107" cy="2090782"/>
          </a:xfrm>
          <a:custGeom>
            <a:avLst/>
            <a:gdLst>
              <a:gd name="connsiteX0" fmla="*/ 3614057 w 3614057"/>
              <a:gd name="connsiteY0" fmla="*/ 0 h 2116182"/>
              <a:gd name="connsiteX1" fmla="*/ 2960915 w 3614057"/>
              <a:gd name="connsiteY1" fmla="*/ 60960 h 2116182"/>
              <a:gd name="connsiteX2" fmla="*/ 2490652 w 3614057"/>
              <a:gd name="connsiteY2" fmla="*/ 400594 h 2116182"/>
              <a:gd name="connsiteX3" fmla="*/ 2063932 w 3614057"/>
              <a:gd name="connsiteY3" fmla="*/ 618308 h 2116182"/>
              <a:gd name="connsiteX4" fmla="*/ 2011680 w 3614057"/>
              <a:gd name="connsiteY4" fmla="*/ 923108 h 2116182"/>
              <a:gd name="connsiteX5" fmla="*/ 1811383 w 3614057"/>
              <a:gd name="connsiteY5" fmla="*/ 1140822 h 2116182"/>
              <a:gd name="connsiteX6" fmla="*/ 1419497 w 3614057"/>
              <a:gd name="connsiteY6" fmla="*/ 1314994 h 2116182"/>
              <a:gd name="connsiteX7" fmla="*/ 1053737 w 3614057"/>
              <a:gd name="connsiteY7" fmla="*/ 1288868 h 2116182"/>
              <a:gd name="connsiteX8" fmla="*/ 844732 w 3614057"/>
              <a:gd name="connsiteY8" fmla="*/ 1402080 h 2116182"/>
              <a:gd name="connsiteX9" fmla="*/ 670560 w 3614057"/>
              <a:gd name="connsiteY9" fmla="*/ 1402080 h 2116182"/>
              <a:gd name="connsiteX10" fmla="*/ 531223 w 3614057"/>
              <a:gd name="connsiteY10" fmla="*/ 1715588 h 2116182"/>
              <a:gd name="connsiteX11" fmla="*/ 200297 w 3614057"/>
              <a:gd name="connsiteY11" fmla="*/ 2046514 h 2116182"/>
              <a:gd name="connsiteX12" fmla="*/ 113212 w 3614057"/>
              <a:gd name="connsiteY12" fmla="*/ 2116182 h 2116182"/>
              <a:gd name="connsiteX13" fmla="*/ 0 w 3614057"/>
              <a:gd name="connsiteY13" fmla="*/ 2116182 h 2116182"/>
              <a:gd name="connsiteX0" fmla="*/ 3633107 w 3633107"/>
              <a:gd name="connsiteY0" fmla="*/ 0 h 2090782"/>
              <a:gd name="connsiteX1" fmla="*/ 2960915 w 3633107"/>
              <a:gd name="connsiteY1" fmla="*/ 35560 h 2090782"/>
              <a:gd name="connsiteX2" fmla="*/ 2490652 w 3633107"/>
              <a:gd name="connsiteY2" fmla="*/ 375194 h 2090782"/>
              <a:gd name="connsiteX3" fmla="*/ 2063932 w 3633107"/>
              <a:gd name="connsiteY3" fmla="*/ 592908 h 2090782"/>
              <a:gd name="connsiteX4" fmla="*/ 2011680 w 3633107"/>
              <a:gd name="connsiteY4" fmla="*/ 897708 h 2090782"/>
              <a:gd name="connsiteX5" fmla="*/ 1811383 w 3633107"/>
              <a:gd name="connsiteY5" fmla="*/ 1115422 h 2090782"/>
              <a:gd name="connsiteX6" fmla="*/ 1419497 w 3633107"/>
              <a:gd name="connsiteY6" fmla="*/ 1289594 h 2090782"/>
              <a:gd name="connsiteX7" fmla="*/ 1053737 w 3633107"/>
              <a:gd name="connsiteY7" fmla="*/ 1263468 h 2090782"/>
              <a:gd name="connsiteX8" fmla="*/ 844732 w 3633107"/>
              <a:gd name="connsiteY8" fmla="*/ 1376680 h 2090782"/>
              <a:gd name="connsiteX9" fmla="*/ 670560 w 3633107"/>
              <a:gd name="connsiteY9" fmla="*/ 1376680 h 2090782"/>
              <a:gd name="connsiteX10" fmla="*/ 531223 w 3633107"/>
              <a:gd name="connsiteY10" fmla="*/ 1690188 h 2090782"/>
              <a:gd name="connsiteX11" fmla="*/ 200297 w 3633107"/>
              <a:gd name="connsiteY11" fmla="*/ 2021114 h 2090782"/>
              <a:gd name="connsiteX12" fmla="*/ 113212 w 3633107"/>
              <a:gd name="connsiteY12" fmla="*/ 2090782 h 2090782"/>
              <a:gd name="connsiteX13" fmla="*/ 0 w 3633107"/>
              <a:gd name="connsiteY13" fmla="*/ 2090782 h 2090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33107" h="2090782">
                <a:moveTo>
                  <a:pt x="3633107" y="0"/>
                </a:moveTo>
                <a:lnTo>
                  <a:pt x="2960915" y="35560"/>
                </a:lnTo>
                <a:lnTo>
                  <a:pt x="2490652" y="375194"/>
                </a:lnTo>
                <a:lnTo>
                  <a:pt x="2063932" y="592908"/>
                </a:lnTo>
                <a:lnTo>
                  <a:pt x="2011680" y="897708"/>
                </a:lnTo>
                <a:lnTo>
                  <a:pt x="1811383" y="1115422"/>
                </a:lnTo>
                <a:lnTo>
                  <a:pt x="1419497" y="1289594"/>
                </a:lnTo>
                <a:lnTo>
                  <a:pt x="1053737" y="1263468"/>
                </a:lnTo>
                <a:lnTo>
                  <a:pt x="844732" y="1376680"/>
                </a:lnTo>
                <a:lnTo>
                  <a:pt x="670560" y="1376680"/>
                </a:lnTo>
                <a:lnTo>
                  <a:pt x="531223" y="1690188"/>
                </a:lnTo>
                <a:lnTo>
                  <a:pt x="200297" y="2021114"/>
                </a:lnTo>
                <a:lnTo>
                  <a:pt x="113212" y="2090782"/>
                </a:lnTo>
                <a:lnTo>
                  <a:pt x="0" y="2090782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8" name="Freeform 2097"/>
          <p:cNvSpPr/>
          <p:nvPr/>
        </p:nvSpPr>
        <p:spPr>
          <a:xfrm>
            <a:off x="327137" y="8608989"/>
            <a:ext cx="4267200" cy="2477951"/>
          </a:xfrm>
          <a:custGeom>
            <a:avLst/>
            <a:gdLst>
              <a:gd name="connsiteX0" fmla="*/ 0 w 4267200"/>
              <a:gd name="connsiteY0" fmla="*/ 0 h 2490651"/>
              <a:gd name="connsiteX1" fmla="*/ 252549 w 4267200"/>
              <a:gd name="connsiteY1" fmla="*/ 191588 h 2490651"/>
              <a:gd name="connsiteX2" fmla="*/ 775063 w 4267200"/>
              <a:gd name="connsiteY2" fmla="*/ 383177 h 2490651"/>
              <a:gd name="connsiteX3" fmla="*/ 1236617 w 4267200"/>
              <a:gd name="connsiteY3" fmla="*/ 844731 h 2490651"/>
              <a:gd name="connsiteX4" fmla="*/ 2264229 w 4267200"/>
              <a:gd name="connsiteY4" fmla="*/ 1271451 h 2490651"/>
              <a:gd name="connsiteX5" fmla="*/ 2612572 w 4267200"/>
              <a:gd name="connsiteY5" fmla="*/ 1332411 h 2490651"/>
              <a:gd name="connsiteX6" fmla="*/ 2917372 w 4267200"/>
              <a:gd name="connsiteY6" fmla="*/ 1602377 h 2490651"/>
              <a:gd name="connsiteX7" fmla="*/ 3370217 w 4267200"/>
              <a:gd name="connsiteY7" fmla="*/ 1698171 h 2490651"/>
              <a:gd name="connsiteX8" fmla="*/ 3596640 w 4267200"/>
              <a:gd name="connsiteY8" fmla="*/ 1898468 h 2490651"/>
              <a:gd name="connsiteX9" fmla="*/ 3796937 w 4267200"/>
              <a:gd name="connsiteY9" fmla="*/ 2307771 h 2490651"/>
              <a:gd name="connsiteX10" fmla="*/ 4206240 w 4267200"/>
              <a:gd name="connsiteY10" fmla="*/ 2490651 h 2490651"/>
              <a:gd name="connsiteX11" fmla="*/ 4267200 w 4267200"/>
              <a:gd name="connsiteY11" fmla="*/ 1985554 h 2490651"/>
              <a:gd name="connsiteX12" fmla="*/ 4084320 w 4267200"/>
              <a:gd name="connsiteY12" fmla="*/ 1419497 h 2490651"/>
              <a:gd name="connsiteX13" fmla="*/ 4032069 w 4267200"/>
              <a:gd name="connsiteY13" fmla="*/ 1132114 h 2490651"/>
              <a:gd name="connsiteX14" fmla="*/ 3875314 w 4267200"/>
              <a:gd name="connsiteY14" fmla="*/ 992777 h 2490651"/>
              <a:gd name="connsiteX15" fmla="*/ 4084320 w 4267200"/>
              <a:gd name="connsiteY15" fmla="*/ 618308 h 2490651"/>
              <a:gd name="connsiteX0" fmla="*/ 0 w 4267200"/>
              <a:gd name="connsiteY0" fmla="*/ 0 h 2477951"/>
              <a:gd name="connsiteX1" fmla="*/ 252549 w 4267200"/>
              <a:gd name="connsiteY1" fmla="*/ 191588 h 2477951"/>
              <a:gd name="connsiteX2" fmla="*/ 775063 w 4267200"/>
              <a:gd name="connsiteY2" fmla="*/ 383177 h 2477951"/>
              <a:gd name="connsiteX3" fmla="*/ 1236617 w 4267200"/>
              <a:gd name="connsiteY3" fmla="*/ 844731 h 2477951"/>
              <a:gd name="connsiteX4" fmla="*/ 2264229 w 4267200"/>
              <a:gd name="connsiteY4" fmla="*/ 1271451 h 2477951"/>
              <a:gd name="connsiteX5" fmla="*/ 2612572 w 4267200"/>
              <a:gd name="connsiteY5" fmla="*/ 1332411 h 2477951"/>
              <a:gd name="connsiteX6" fmla="*/ 2917372 w 4267200"/>
              <a:gd name="connsiteY6" fmla="*/ 1602377 h 2477951"/>
              <a:gd name="connsiteX7" fmla="*/ 3370217 w 4267200"/>
              <a:gd name="connsiteY7" fmla="*/ 1698171 h 2477951"/>
              <a:gd name="connsiteX8" fmla="*/ 3596640 w 4267200"/>
              <a:gd name="connsiteY8" fmla="*/ 1898468 h 2477951"/>
              <a:gd name="connsiteX9" fmla="*/ 3796937 w 4267200"/>
              <a:gd name="connsiteY9" fmla="*/ 2307771 h 2477951"/>
              <a:gd name="connsiteX10" fmla="*/ 4187190 w 4267200"/>
              <a:gd name="connsiteY10" fmla="*/ 2477951 h 2477951"/>
              <a:gd name="connsiteX11" fmla="*/ 4267200 w 4267200"/>
              <a:gd name="connsiteY11" fmla="*/ 1985554 h 2477951"/>
              <a:gd name="connsiteX12" fmla="*/ 4084320 w 4267200"/>
              <a:gd name="connsiteY12" fmla="*/ 1419497 h 2477951"/>
              <a:gd name="connsiteX13" fmla="*/ 4032069 w 4267200"/>
              <a:gd name="connsiteY13" fmla="*/ 1132114 h 2477951"/>
              <a:gd name="connsiteX14" fmla="*/ 3875314 w 4267200"/>
              <a:gd name="connsiteY14" fmla="*/ 992777 h 2477951"/>
              <a:gd name="connsiteX15" fmla="*/ 4084320 w 4267200"/>
              <a:gd name="connsiteY15" fmla="*/ 618308 h 247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67200" h="2477951">
                <a:moveTo>
                  <a:pt x="0" y="0"/>
                </a:moveTo>
                <a:lnTo>
                  <a:pt x="252549" y="191588"/>
                </a:lnTo>
                <a:lnTo>
                  <a:pt x="775063" y="383177"/>
                </a:lnTo>
                <a:lnTo>
                  <a:pt x="1236617" y="844731"/>
                </a:lnTo>
                <a:lnTo>
                  <a:pt x="2264229" y="1271451"/>
                </a:lnTo>
                <a:lnTo>
                  <a:pt x="2612572" y="1332411"/>
                </a:lnTo>
                <a:lnTo>
                  <a:pt x="2917372" y="1602377"/>
                </a:lnTo>
                <a:lnTo>
                  <a:pt x="3370217" y="1698171"/>
                </a:lnTo>
                <a:lnTo>
                  <a:pt x="3596640" y="1898468"/>
                </a:lnTo>
                <a:lnTo>
                  <a:pt x="3796937" y="2307771"/>
                </a:lnTo>
                <a:lnTo>
                  <a:pt x="4187190" y="2477951"/>
                </a:lnTo>
                <a:lnTo>
                  <a:pt x="4267200" y="1985554"/>
                </a:lnTo>
                <a:lnTo>
                  <a:pt x="4084320" y="1419497"/>
                </a:lnTo>
                <a:lnTo>
                  <a:pt x="4032069" y="1132114"/>
                </a:lnTo>
                <a:lnTo>
                  <a:pt x="3875314" y="992777"/>
                </a:lnTo>
                <a:lnTo>
                  <a:pt x="4084320" y="618308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2" name="Oval 2101"/>
          <p:cNvSpPr/>
          <p:nvPr/>
        </p:nvSpPr>
        <p:spPr>
          <a:xfrm>
            <a:off x="2283063" y="9720972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2" name="Freeform 2111"/>
          <p:cNvSpPr/>
          <p:nvPr/>
        </p:nvSpPr>
        <p:spPr>
          <a:xfrm>
            <a:off x="492600" y="11082223"/>
            <a:ext cx="4032069" cy="949234"/>
          </a:xfrm>
          <a:custGeom>
            <a:avLst/>
            <a:gdLst>
              <a:gd name="connsiteX0" fmla="*/ 0 w 4032069"/>
              <a:gd name="connsiteY0" fmla="*/ 217714 h 949234"/>
              <a:gd name="connsiteX1" fmla="*/ 182880 w 4032069"/>
              <a:gd name="connsiteY1" fmla="*/ 478971 h 949234"/>
              <a:gd name="connsiteX2" fmla="*/ 452846 w 4032069"/>
              <a:gd name="connsiteY2" fmla="*/ 557348 h 949234"/>
              <a:gd name="connsiteX3" fmla="*/ 966651 w 4032069"/>
              <a:gd name="connsiteY3" fmla="*/ 905691 h 949234"/>
              <a:gd name="connsiteX4" fmla="*/ 1297577 w 4032069"/>
              <a:gd name="connsiteY4" fmla="*/ 818606 h 949234"/>
              <a:gd name="connsiteX5" fmla="*/ 1793966 w 4032069"/>
              <a:gd name="connsiteY5" fmla="*/ 827314 h 949234"/>
              <a:gd name="connsiteX6" fmla="*/ 2360023 w 4032069"/>
              <a:gd name="connsiteY6" fmla="*/ 949234 h 949234"/>
              <a:gd name="connsiteX7" fmla="*/ 2481943 w 4032069"/>
              <a:gd name="connsiteY7" fmla="*/ 714103 h 949234"/>
              <a:gd name="connsiteX8" fmla="*/ 2734491 w 4032069"/>
              <a:gd name="connsiteY8" fmla="*/ 566057 h 949234"/>
              <a:gd name="connsiteX9" fmla="*/ 3152503 w 4032069"/>
              <a:gd name="connsiteY9" fmla="*/ 722811 h 949234"/>
              <a:gd name="connsiteX10" fmla="*/ 3378926 w 4032069"/>
              <a:gd name="connsiteY10" fmla="*/ 687977 h 949234"/>
              <a:gd name="connsiteX11" fmla="*/ 3727269 w 4032069"/>
              <a:gd name="connsiteY11" fmla="*/ 400594 h 949234"/>
              <a:gd name="connsiteX12" fmla="*/ 3962400 w 4032069"/>
              <a:gd name="connsiteY12" fmla="*/ 209006 h 949234"/>
              <a:gd name="connsiteX13" fmla="*/ 4032069 w 4032069"/>
              <a:gd name="connsiteY13" fmla="*/ 0 h 949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32069" h="949234">
                <a:moveTo>
                  <a:pt x="0" y="217714"/>
                </a:moveTo>
                <a:lnTo>
                  <a:pt x="182880" y="478971"/>
                </a:lnTo>
                <a:lnTo>
                  <a:pt x="452846" y="557348"/>
                </a:lnTo>
                <a:lnTo>
                  <a:pt x="966651" y="905691"/>
                </a:lnTo>
                <a:lnTo>
                  <a:pt x="1297577" y="818606"/>
                </a:lnTo>
                <a:lnTo>
                  <a:pt x="1793966" y="827314"/>
                </a:lnTo>
                <a:lnTo>
                  <a:pt x="2360023" y="949234"/>
                </a:lnTo>
                <a:lnTo>
                  <a:pt x="2481943" y="714103"/>
                </a:lnTo>
                <a:lnTo>
                  <a:pt x="2734491" y="566057"/>
                </a:lnTo>
                <a:lnTo>
                  <a:pt x="3152503" y="722811"/>
                </a:lnTo>
                <a:lnTo>
                  <a:pt x="3378926" y="687977"/>
                </a:lnTo>
                <a:lnTo>
                  <a:pt x="3727269" y="400594"/>
                </a:lnTo>
                <a:lnTo>
                  <a:pt x="3962400" y="209006"/>
                </a:lnTo>
                <a:lnTo>
                  <a:pt x="4032069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4" name="Oval 2113"/>
          <p:cNvSpPr/>
          <p:nvPr/>
        </p:nvSpPr>
        <p:spPr>
          <a:xfrm>
            <a:off x="2748974" y="11872974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6" name="Oval 2125"/>
          <p:cNvSpPr/>
          <p:nvPr/>
        </p:nvSpPr>
        <p:spPr>
          <a:xfrm>
            <a:off x="3196342" y="10167077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8" name="Freeform 2127"/>
          <p:cNvSpPr/>
          <p:nvPr/>
        </p:nvSpPr>
        <p:spPr>
          <a:xfrm>
            <a:off x="4481126" y="11151891"/>
            <a:ext cx="4763588" cy="1680755"/>
          </a:xfrm>
          <a:custGeom>
            <a:avLst/>
            <a:gdLst>
              <a:gd name="connsiteX0" fmla="*/ 4763588 w 4763588"/>
              <a:gd name="connsiteY0" fmla="*/ 1550126 h 1680755"/>
              <a:gd name="connsiteX1" fmla="*/ 4537165 w 4763588"/>
              <a:gd name="connsiteY1" fmla="*/ 1680755 h 1680755"/>
              <a:gd name="connsiteX2" fmla="*/ 4014651 w 4763588"/>
              <a:gd name="connsiteY2" fmla="*/ 1654629 h 1680755"/>
              <a:gd name="connsiteX3" fmla="*/ 3178628 w 4763588"/>
              <a:gd name="connsiteY3" fmla="*/ 1245326 h 1680755"/>
              <a:gd name="connsiteX4" fmla="*/ 2569028 w 4763588"/>
              <a:gd name="connsiteY4" fmla="*/ 1201783 h 1680755"/>
              <a:gd name="connsiteX5" fmla="*/ 2185851 w 4763588"/>
              <a:gd name="connsiteY5" fmla="*/ 1227909 h 1680755"/>
              <a:gd name="connsiteX6" fmla="*/ 1706880 w 4763588"/>
              <a:gd name="connsiteY6" fmla="*/ 775063 h 1680755"/>
              <a:gd name="connsiteX7" fmla="*/ 1463040 w 4763588"/>
              <a:gd name="connsiteY7" fmla="*/ 513806 h 1680755"/>
              <a:gd name="connsiteX8" fmla="*/ 1419497 w 4763588"/>
              <a:gd name="connsiteY8" fmla="*/ 174172 h 1680755"/>
              <a:gd name="connsiteX9" fmla="*/ 1314994 w 4763588"/>
              <a:gd name="connsiteY9" fmla="*/ 121920 h 1680755"/>
              <a:gd name="connsiteX10" fmla="*/ 1166948 w 4763588"/>
              <a:gd name="connsiteY10" fmla="*/ 139338 h 1680755"/>
              <a:gd name="connsiteX11" fmla="*/ 809897 w 4763588"/>
              <a:gd name="connsiteY11" fmla="*/ 0 h 1680755"/>
              <a:gd name="connsiteX12" fmla="*/ 278674 w 4763588"/>
              <a:gd name="connsiteY12" fmla="*/ 200298 h 1680755"/>
              <a:gd name="connsiteX13" fmla="*/ 0 w 4763588"/>
              <a:gd name="connsiteY13" fmla="*/ 43543 h 168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63588" h="1680755">
                <a:moveTo>
                  <a:pt x="4763588" y="1550126"/>
                </a:moveTo>
                <a:lnTo>
                  <a:pt x="4537165" y="1680755"/>
                </a:lnTo>
                <a:lnTo>
                  <a:pt x="4014651" y="1654629"/>
                </a:lnTo>
                <a:lnTo>
                  <a:pt x="3178628" y="1245326"/>
                </a:lnTo>
                <a:lnTo>
                  <a:pt x="2569028" y="1201783"/>
                </a:lnTo>
                <a:lnTo>
                  <a:pt x="2185851" y="1227909"/>
                </a:lnTo>
                <a:lnTo>
                  <a:pt x="1706880" y="775063"/>
                </a:lnTo>
                <a:lnTo>
                  <a:pt x="1463040" y="513806"/>
                </a:lnTo>
                <a:lnTo>
                  <a:pt x="1419497" y="174172"/>
                </a:lnTo>
                <a:lnTo>
                  <a:pt x="1314994" y="121920"/>
                </a:lnTo>
                <a:lnTo>
                  <a:pt x="1166948" y="139338"/>
                </a:lnTo>
                <a:lnTo>
                  <a:pt x="809897" y="0"/>
                </a:lnTo>
                <a:lnTo>
                  <a:pt x="278674" y="200298"/>
                </a:lnTo>
                <a:lnTo>
                  <a:pt x="0" y="43543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2" name="Oval 2141"/>
          <p:cNvSpPr/>
          <p:nvPr/>
        </p:nvSpPr>
        <p:spPr>
          <a:xfrm>
            <a:off x="6492606" y="1223922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0" name="Freeform 2139"/>
          <p:cNvSpPr/>
          <p:nvPr/>
        </p:nvSpPr>
        <p:spPr>
          <a:xfrm>
            <a:off x="2861331" y="11996623"/>
            <a:ext cx="3766820" cy="748937"/>
          </a:xfrm>
          <a:custGeom>
            <a:avLst/>
            <a:gdLst>
              <a:gd name="connsiteX0" fmla="*/ 3762103 w 3779520"/>
              <a:gd name="connsiteY0" fmla="*/ 365760 h 748937"/>
              <a:gd name="connsiteX1" fmla="*/ 3657600 w 3779520"/>
              <a:gd name="connsiteY1" fmla="*/ 452846 h 748937"/>
              <a:gd name="connsiteX2" fmla="*/ 3779520 w 3779520"/>
              <a:gd name="connsiteY2" fmla="*/ 748937 h 748937"/>
              <a:gd name="connsiteX3" fmla="*/ 3535680 w 3779520"/>
              <a:gd name="connsiteY3" fmla="*/ 722811 h 748937"/>
              <a:gd name="connsiteX4" fmla="*/ 3196046 w 3779520"/>
              <a:gd name="connsiteY4" fmla="*/ 444137 h 748937"/>
              <a:gd name="connsiteX5" fmla="*/ 2185852 w 3779520"/>
              <a:gd name="connsiteY5" fmla="*/ 418011 h 748937"/>
              <a:gd name="connsiteX6" fmla="*/ 1663338 w 3779520"/>
              <a:gd name="connsiteY6" fmla="*/ 583474 h 748937"/>
              <a:gd name="connsiteX7" fmla="*/ 1053738 w 3779520"/>
              <a:gd name="connsiteY7" fmla="*/ 478971 h 748937"/>
              <a:gd name="connsiteX8" fmla="*/ 731520 w 3779520"/>
              <a:gd name="connsiteY8" fmla="*/ 261257 h 748937"/>
              <a:gd name="connsiteX9" fmla="*/ 574766 w 3779520"/>
              <a:gd name="connsiteY9" fmla="*/ 269966 h 748937"/>
              <a:gd name="connsiteX10" fmla="*/ 330926 w 3779520"/>
              <a:gd name="connsiteY10" fmla="*/ 0 h 748937"/>
              <a:gd name="connsiteX11" fmla="*/ 0 w 3779520"/>
              <a:gd name="connsiteY11" fmla="*/ 26126 h 748937"/>
              <a:gd name="connsiteX0" fmla="*/ 3762103 w 3766820"/>
              <a:gd name="connsiteY0" fmla="*/ 365760 h 748937"/>
              <a:gd name="connsiteX1" fmla="*/ 3657600 w 3766820"/>
              <a:gd name="connsiteY1" fmla="*/ 452846 h 748937"/>
              <a:gd name="connsiteX2" fmla="*/ 3766820 w 3766820"/>
              <a:gd name="connsiteY2" fmla="*/ 748937 h 748937"/>
              <a:gd name="connsiteX3" fmla="*/ 3535680 w 3766820"/>
              <a:gd name="connsiteY3" fmla="*/ 722811 h 748937"/>
              <a:gd name="connsiteX4" fmla="*/ 3196046 w 3766820"/>
              <a:gd name="connsiteY4" fmla="*/ 444137 h 748937"/>
              <a:gd name="connsiteX5" fmla="*/ 2185852 w 3766820"/>
              <a:gd name="connsiteY5" fmla="*/ 418011 h 748937"/>
              <a:gd name="connsiteX6" fmla="*/ 1663338 w 3766820"/>
              <a:gd name="connsiteY6" fmla="*/ 583474 h 748937"/>
              <a:gd name="connsiteX7" fmla="*/ 1053738 w 3766820"/>
              <a:gd name="connsiteY7" fmla="*/ 478971 h 748937"/>
              <a:gd name="connsiteX8" fmla="*/ 731520 w 3766820"/>
              <a:gd name="connsiteY8" fmla="*/ 261257 h 748937"/>
              <a:gd name="connsiteX9" fmla="*/ 574766 w 3766820"/>
              <a:gd name="connsiteY9" fmla="*/ 269966 h 748937"/>
              <a:gd name="connsiteX10" fmla="*/ 330926 w 3766820"/>
              <a:gd name="connsiteY10" fmla="*/ 0 h 748937"/>
              <a:gd name="connsiteX11" fmla="*/ 0 w 3766820"/>
              <a:gd name="connsiteY11" fmla="*/ 26126 h 748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66820" h="748937">
                <a:moveTo>
                  <a:pt x="3762103" y="365760"/>
                </a:moveTo>
                <a:lnTo>
                  <a:pt x="3657600" y="452846"/>
                </a:lnTo>
                <a:lnTo>
                  <a:pt x="3766820" y="748937"/>
                </a:lnTo>
                <a:lnTo>
                  <a:pt x="3535680" y="722811"/>
                </a:lnTo>
                <a:lnTo>
                  <a:pt x="3196046" y="444137"/>
                </a:lnTo>
                <a:lnTo>
                  <a:pt x="2185852" y="418011"/>
                </a:lnTo>
                <a:lnTo>
                  <a:pt x="1663338" y="583474"/>
                </a:lnTo>
                <a:lnTo>
                  <a:pt x="1053738" y="478971"/>
                </a:lnTo>
                <a:lnTo>
                  <a:pt x="731520" y="261257"/>
                </a:lnTo>
                <a:lnTo>
                  <a:pt x="574766" y="269966"/>
                </a:lnTo>
                <a:lnTo>
                  <a:pt x="330926" y="0"/>
                </a:lnTo>
                <a:lnTo>
                  <a:pt x="0" y="26126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6" name="Oval 2145"/>
          <p:cNvSpPr/>
          <p:nvPr/>
        </p:nvSpPr>
        <p:spPr>
          <a:xfrm>
            <a:off x="8668975" y="1429332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" name="Freeform 2149"/>
          <p:cNvSpPr/>
          <p:nvPr/>
        </p:nvSpPr>
        <p:spPr>
          <a:xfrm>
            <a:off x="327137" y="12266589"/>
            <a:ext cx="3143794" cy="1271451"/>
          </a:xfrm>
          <a:custGeom>
            <a:avLst/>
            <a:gdLst>
              <a:gd name="connsiteX0" fmla="*/ 3117669 w 3143794"/>
              <a:gd name="connsiteY0" fmla="*/ 0 h 1271451"/>
              <a:gd name="connsiteX1" fmla="*/ 3143794 w 3143794"/>
              <a:gd name="connsiteY1" fmla="*/ 418011 h 1271451"/>
              <a:gd name="connsiteX2" fmla="*/ 2978332 w 3143794"/>
              <a:gd name="connsiteY2" fmla="*/ 783771 h 1271451"/>
              <a:gd name="connsiteX3" fmla="*/ 2708366 w 3143794"/>
              <a:gd name="connsiteY3" fmla="*/ 844731 h 1271451"/>
              <a:gd name="connsiteX4" fmla="*/ 2438400 w 3143794"/>
              <a:gd name="connsiteY4" fmla="*/ 792480 h 1271451"/>
              <a:gd name="connsiteX5" fmla="*/ 2151017 w 3143794"/>
              <a:gd name="connsiteY5" fmla="*/ 1010194 h 1271451"/>
              <a:gd name="connsiteX6" fmla="*/ 1689463 w 3143794"/>
              <a:gd name="connsiteY6" fmla="*/ 1271451 h 1271451"/>
              <a:gd name="connsiteX7" fmla="*/ 1463040 w 3143794"/>
              <a:gd name="connsiteY7" fmla="*/ 1236617 h 1271451"/>
              <a:gd name="connsiteX8" fmla="*/ 836023 w 3143794"/>
              <a:gd name="connsiteY8" fmla="*/ 957942 h 1271451"/>
              <a:gd name="connsiteX9" fmla="*/ 461554 w 3143794"/>
              <a:gd name="connsiteY9" fmla="*/ 757645 h 1271451"/>
              <a:gd name="connsiteX10" fmla="*/ 217714 w 3143794"/>
              <a:gd name="connsiteY10" fmla="*/ 696685 h 1271451"/>
              <a:gd name="connsiteX11" fmla="*/ 0 w 3143794"/>
              <a:gd name="connsiteY11" fmla="*/ 609600 h 127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3794" h="1271451">
                <a:moveTo>
                  <a:pt x="3117669" y="0"/>
                </a:moveTo>
                <a:lnTo>
                  <a:pt x="3143794" y="418011"/>
                </a:lnTo>
                <a:lnTo>
                  <a:pt x="2978332" y="783771"/>
                </a:lnTo>
                <a:lnTo>
                  <a:pt x="2708366" y="844731"/>
                </a:lnTo>
                <a:lnTo>
                  <a:pt x="2438400" y="792480"/>
                </a:lnTo>
                <a:lnTo>
                  <a:pt x="2151017" y="1010194"/>
                </a:lnTo>
                <a:lnTo>
                  <a:pt x="1689463" y="1271451"/>
                </a:lnTo>
                <a:lnTo>
                  <a:pt x="1463040" y="1236617"/>
                </a:lnTo>
                <a:lnTo>
                  <a:pt x="836023" y="957942"/>
                </a:lnTo>
                <a:lnTo>
                  <a:pt x="461554" y="757645"/>
                </a:lnTo>
                <a:lnTo>
                  <a:pt x="217714" y="696685"/>
                </a:lnTo>
                <a:lnTo>
                  <a:pt x="0" y="60960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1" name="Freeform 2160"/>
          <p:cNvSpPr/>
          <p:nvPr/>
        </p:nvSpPr>
        <p:spPr>
          <a:xfrm>
            <a:off x="327137" y="13320326"/>
            <a:ext cx="1027612" cy="1219200"/>
          </a:xfrm>
          <a:custGeom>
            <a:avLst/>
            <a:gdLst>
              <a:gd name="connsiteX0" fmla="*/ 1027612 w 1027612"/>
              <a:gd name="connsiteY0" fmla="*/ 0 h 1219200"/>
              <a:gd name="connsiteX1" fmla="*/ 0 w 1027612"/>
              <a:gd name="connsiteY1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7612" h="1219200">
                <a:moveTo>
                  <a:pt x="1027612" y="0"/>
                </a:moveTo>
                <a:lnTo>
                  <a:pt x="0" y="121920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3" name="Freeform 2162"/>
          <p:cNvSpPr/>
          <p:nvPr/>
        </p:nvSpPr>
        <p:spPr>
          <a:xfrm>
            <a:off x="2155937" y="13102611"/>
            <a:ext cx="1027612" cy="3100252"/>
          </a:xfrm>
          <a:custGeom>
            <a:avLst/>
            <a:gdLst>
              <a:gd name="connsiteX0" fmla="*/ 879566 w 1027612"/>
              <a:gd name="connsiteY0" fmla="*/ 0 h 3100252"/>
              <a:gd name="connsiteX1" fmla="*/ 1027612 w 1027612"/>
              <a:gd name="connsiteY1" fmla="*/ 444138 h 3100252"/>
              <a:gd name="connsiteX2" fmla="*/ 966652 w 1027612"/>
              <a:gd name="connsiteY2" fmla="*/ 818606 h 3100252"/>
              <a:gd name="connsiteX3" fmla="*/ 992777 w 1027612"/>
              <a:gd name="connsiteY3" fmla="*/ 1227909 h 3100252"/>
              <a:gd name="connsiteX4" fmla="*/ 1001486 w 1027612"/>
              <a:gd name="connsiteY4" fmla="*/ 1567543 h 3100252"/>
              <a:gd name="connsiteX5" fmla="*/ 975360 w 1027612"/>
              <a:gd name="connsiteY5" fmla="*/ 1863635 h 3100252"/>
              <a:gd name="connsiteX6" fmla="*/ 731520 w 1027612"/>
              <a:gd name="connsiteY6" fmla="*/ 2107475 h 3100252"/>
              <a:gd name="connsiteX7" fmla="*/ 661852 w 1027612"/>
              <a:gd name="connsiteY7" fmla="*/ 2325189 h 3100252"/>
              <a:gd name="connsiteX8" fmla="*/ 357052 w 1027612"/>
              <a:gd name="connsiteY8" fmla="*/ 2499360 h 3100252"/>
              <a:gd name="connsiteX9" fmla="*/ 0 w 1027612"/>
              <a:gd name="connsiteY9" fmla="*/ 3100252 h 310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7612" h="3100252">
                <a:moveTo>
                  <a:pt x="879566" y="0"/>
                </a:moveTo>
                <a:lnTo>
                  <a:pt x="1027612" y="444138"/>
                </a:lnTo>
                <a:lnTo>
                  <a:pt x="966652" y="818606"/>
                </a:lnTo>
                <a:lnTo>
                  <a:pt x="992777" y="1227909"/>
                </a:lnTo>
                <a:lnTo>
                  <a:pt x="1001486" y="1567543"/>
                </a:lnTo>
                <a:lnTo>
                  <a:pt x="975360" y="1863635"/>
                </a:lnTo>
                <a:lnTo>
                  <a:pt x="731520" y="2107475"/>
                </a:lnTo>
                <a:lnTo>
                  <a:pt x="661852" y="2325189"/>
                </a:lnTo>
                <a:lnTo>
                  <a:pt x="357052" y="2499360"/>
                </a:lnTo>
                <a:lnTo>
                  <a:pt x="0" y="3100252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9" name="Oval 2178"/>
          <p:cNvSpPr/>
          <p:nvPr/>
        </p:nvSpPr>
        <p:spPr>
          <a:xfrm>
            <a:off x="6125138" y="19073462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1" name="Freeform 2180"/>
          <p:cNvSpPr/>
          <p:nvPr/>
        </p:nvSpPr>
        <p:spPr>
          <a:xfrm>
            <a:off x="483891" y="16725377"/>
            <a:ext cx="1407886" cy="2351314"/>
          </a:xfrm>
          <a:custGeom>
            <a:avLst/>
            <a:gdLst>
              <a:gd name="connsiteX0" fmla="*/ 1407886 w 1407886"/>
              <a:gd name="connsiteY0" fmla="*/ 0 h 2351314"/>
              <a:gd name="connsiteX1" fmla="*/ 1320800 w 1407886"/>
              <a:gd name="connsiteY1" fmla="*/ 377372 h 2351314"/>
              <a:gd name="connsiteX2" fmla="*/ 1016000 w 1407886"/>
              <a:gd name="connsiteY2" fmla="*/ 798286 h 2351314"/>
              <a:gd name="connsiteX3" fmla="*/ 783772 w 1407886"/>
              <a:gd name="connsiteY3" fmla="*/ 1306286 h 2351314"/>
              <a:gd name="connsiteX4" fmla="*/ 696686 w 1407886"/>
              <a:gd name="connsiteY4" fmla="*/ 1828800 h 2351314"/>
              <a:gd name="connsiteX5" fmla="*/ 0 w 1407886"/>
              <a:gd name="connsiteY5" fmla="*/ 2351314 h 235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2351314">
                <a:moveTo>
                  <a:pt x="1407886" y="0"/>
                </a:moveTo>
                <a:lnTo>
                  <a:pt x="1320800" y="377372"/>
                </a:lnTo>
                <a:lnTo>
                  <a:pt x="1016000" y="798286"/>
                </a:lnTo>
                <a:lnTo>
                  <a:pt x="783772" y="1306286"/>
                </a:lnTo>
                <a:lnTo>
                  <a:pt x="696686" y="1828800"/>
                </a:lnTo>
                <a:lnTo>
                  <a:pt x="0" y="2351314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0" name="Freeform 2189"/>
          <p:cNvSpPr/>
          <p:nvPr/>
        </p:nvSpPr>
        <p:spPr>
          <a:xfrm>
            <a:off x="1818972" y="17054055"/>
            <a:ext cx="2641834" cy="1021151"/>
          </a:xfrm>
          <a:custGeom>
            <a:avLst/>
            <a:gdLst>
              <a:gd name="connsiteX0" fmla="*/ 0 w 2627086"/>
              <a:gd name="connsiteY0" fmla="*/ 0 h 1030515"/>
              <a:gd name="connsiteX1" fmla="*/ 478971 w 2627086"/>
              <a:gd name="connsiteY1" fmla="*/ 580572 h 1030515"/>
              <a:gd name="connsiteX2" fmla="*/ 856343 w 2627086"/>
              <a:gd name="connsiteY2" fmla="*/ 856343 h 1030515"/>
              <a:gd name="connsiteX3" fmla="*/ 1277257 w 2627086"/>
              <a:gd name="connsiteY3" fmla="*/ 1030515 h 1030515"/>
              <a:gd name="connsiteX4" fmla="*/ 2002971 w 2627086"/>
              <a:gd name="connsiteY4" fmla="*/ 856343 h 1030515"/>
              <a:gd name="connsiteX5" fmla="*/ 2627086 w 2627086"/>
              <a:gd name="connsiteY5" fmla="*/ 856343 h 103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7086" h="1030515">
                <a:moveTo>
                  <a:pt x="0" y="0"/>
                </a:moveTo>
                <a:lnTo>
                  <a:pt x="478971" y="580572"/>
                </a:lnTo>
                <a:lnTo>
                  <a:pt x="856343" y="856343"/>
                </a:lnTo>
                <a:lnTo>
                  <a:pt x="1277257" y="1030515"/>
                </a:lnTo>
                <a:lnTo>
                  <a:pt x="2002971" y="856343"/>
                </a:lnTo>
                <a:lnTo>
                  <a:pt x="2627086" y="856343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2" name="Oval 2191"/>
          <p:cNvSpPr/>
          <p:nvPr/>
        </p:nvSpPr>
        <p:spPr>
          <a:xfrm>
            <a:off x="4358092" y="17821631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7" name="Oval 2196"/>
          <p:cNvSpPr/>
          <p:nvPr/>
        </p:nvSpPr>
        <p:spPr>
          <a:xfrm>
            <a:off x="394521" y="18989696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9" name="Oval 2198"/>
          <p:cNvSpPr/>
          <p:nvPr/>
        </p:nvSpPr>
        <p:spPr>
          <a:xfrm>
            <a:off x="1270546" y="13187530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0" name="Oval 2219"/>
          <p:cNvSpPr/>
          <p:nvPr/>
        </p:nvSpPr>
        <p:spPr>
          <a:xfrm>
            <a:off x="5527901" y="10479610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2" name="Oval 2221"/>
          <p:cNvSpPr/>
          <p:nvPr/>
        </p:nvSpPr>
        <p:spPr>
          <a:xfrm>
            <a:off x="4347339" y="9055666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6" name="Rectangle 2225"/>
          <p:cNvSpPr/>
          <p:nvPr/>
        </p:nvSpPr>
        <p:spPr>
          <a:xfrm>
            <a:off x="312696" y="4003461"/>
            <a:ext cx="17728937" cy="20803785"/>
          </a:xfrm>
          <a:prstGeom prst="rect">
            <a:avLst/>
          </a:prstGeom>
          <a:noFill/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0" name="Rectangle 2229"/>
          <p:cNvSpPr/>
          <p:nvPr/>
        </p:nvSpPr>
        <p:spPr>
          <a:xfrm>
            <a:off x="1975104" y="949569"/>
            <a:ext cx="14593824" cy="3050200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32" name="TextBox 2231"/>
          <p:cNvSpPr txBox="1"/>
          <p:nvPr/>
        </p:nvSpPr>
        <p:spPr>
          <a:xfrm>
            <a:off x="2764334" y="1090824"/>
            <a:ext cx="13258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Georgia" panose="02040502050405020303" pitchFamily="18" charset="0"/>
              </a:rPr>
              <a:t>Case BLUE (BLAU) I</a:t>
            </a:r>
          </a:p>
          <a:p>
            <a:pPr algn="ctr"/>
            <a:r>
              <a:rPr lang="en-US" sz="3600" b="1" dirty="0">
                <a:latin typeface="Georgia" panose="02040502050405020303" pitchFamily="18" charset="0"/>
              </a:rPr>
              <a:t>7 May – 23 July 1942</a:t>
            </a:r>
          </a:p>
        </p:txBody>
      </p:sp>
      <p:grpSp>
        <p:nvGrpSpPr>
          <p:cNvPr id="2234" name="Group 2233"/>
          <p:cNvGrpSpPr/>
          <p:nvPr/>
        </p:nvGrpSpPr>
        <p:grpSpPr>
          <a:xfrm>
            <a:off x="5407941" y="2757974"/>
            <a:ext cx="7958027" cy="146285"/>
            <a:chOff x="5810968" y="2884251"/>
            <a:chExt cx="4789760" cy="175255"/>
          </a:xfrm>
        </p:grpSpPr>
        <p:grpSp>
          <p:nvGrpSpPr>
            <p:cNvPr id="2235" name="Group 2234"/>
            <p:cNvGrpSpPr/>
            <p:nvPr/>
          </p:nvGrpSpPr>
          <p:grpSpPr>
            <a:xfrm>
              <a:off x="5810968" y="2884251"/>
              <a:ext cx="3590019" cy="173634"/>
              <a:chOff x="5697415" y="5345723"/>
              <a:chExt cx="3650439" cy="246185"/>
            </a:xfrm>
          </p:grpSpPr>
          <p:sp>
            <p:nvSpPr>
              <p:cNvPr id="2300" name="Rectangle 2299"/>
              <p:cNvSpPr/>
              <p:nvPr/>
            </p:nvSpPr>
            <p:spPr>
              <a:xfrm>
                <a:off x="5697415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2" name="Rectangle 2301"/>
              <p:cNvSpPr/>
              <p:nvPr/>
            </p:nvSpPr>
            <p:spPr>
              <a:xfrm>
                <a:off x="6916220" y="5345723"/>
                <a:ext cx="1218805" cy="24618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1" name="Rectangle 2310"/>
              <p:cNvSpPr/>
              <p:nvPr/>
            </p:nvSpPr>
            <p:spPr>
              <a:xfrm>
                <a:off x="8129049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36" name="Rectangle 2235"/>
            <p:cNvSpPr/>
            <p:nvPr/>
          </p:nvSpPr>
          <p:spPr>
            <a:xfrm>
              <a:off x="9402096" y="2885872"/>
              <a:ext cx="1198632" cy="1736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3" name="Group 2312"/>
          <p:cNvGrpSpPr/>
          <p:nvPr/>
        </p:nvGrpSpPr>
        <p:grpSpPr>
          <a:xfrm>
            <a:off x="3262294" y="3405351"/>
            <a:ext cx="12555773" cy="137547"/>
            <a:chOff x="6149805" y="14207248"/>
            <a:chExt cx="7681004" cy="199416"/>
          </a:xfrm>
        </p:grpSpPr>
        <p:grpSp>
          <p:nvGrpSpPr>
            <p:cNvPr id="2336" name="Group 2335"/>
            <p:cNvGrpSpPr/>
            <p:nvPr/>
          </p:nvGrpSpPr>
          <p:grpSpPr>
            <a:xfrm>
              <a:off x="6149805" y="14207248"/>
              <a:ext cx="3840502" cy="199416"/>
              <a:chOff x="9740932" y="14062796"/>
              <a:chExt cx="2397264" cy="173634"/>
            </a:xfrm>
          </p:grpSpPr>
          <p:sp>
            <p:nvSpPr>
              <p:cNvPr id="2385" name="Rectangle 2384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7" name="Rectangle 2386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38" name="Group 2337"/>
            <p:cNvGrpSpPr/>
            <p:nvPr/>
          </p:nvGrpSpPr>
          <p:grpSpPr>
            <a:xfrm>
              <a:off x="9990307" y="14207248"/>
              <a:ext cx="3840502" cy="199416"/>
              <a:chOff x="9740932" y="14062796"/>
              <a:chExt cx="2397264" cy="173634"/>
            </a:xfrm>
          </p:grpSpPr>
          <p:sp>
            <p:nvSpPr>
              <p:cNvPr id="2341" name="Rectangle 2340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3" name="Rectangle 2342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418" name="TextBox 2417"/>
          <p:cNvSpPr txBox="1"/>
          <p:nvPr/>
        </p:nvSpPr>
        <p:spPr>
          <a:xfrm>
            <a:off x="3121574" y="3532253"/>
            <a:ext cx="13316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	               100	                              200		        300	                         400</a:t>
            </a:r>
          </a:p>
        </p:txBody>
      </p:sp>
      <p:sp>
        <p:nvSpPr>
          <p:cNvPr id="2420" name="TextBox 2419"/>
          <p:cNvSpPr txBox="1"/>
          <p:nvPr/>
        </p:nvSpPr>
        <p:spPr>
          <a:xfrm>
            <a:off x="5295740" y="2879078"/>
            <a:ext cx="8798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                        100                            200	                         300	                     400</a:t>
            </a:r>
          </a:p>
        </p:txBody>
      </p:sp>
      <p:pic>
        <p:nvPicPr>
          <p:cNvPr id="2431" name="Picture 8" descr="I:\CSI Crest 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8508" y="1631816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35" name="Down Arrow 2434"/>
          <p:cNvSpPr/>
          <p:nvPr/>
        </p:nvSpPr>
        <p:spPr>
          <a:xfrm rot="10800000">
            <a:off x="15492151" y="2185575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5" name="TextBox 2464"/>
          <p:cNvSpPr txBox="1"/>
          <p:nvPr/>
        </p:nvSpPr>
        <p:spPr>
          <a:xfrm>
            <a:off x="15442870" y="1544976"/>
            <a:ext cx="64953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2467" name="TextBox 2466"/>
          <p:cNvSpPr txBox="1"/>
          <p:nvPr/>
        </p:nvSpPr>
        <p:spPr>
          <a:xfrm>
            <a:off x="2166851" y="3245983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2470" name="TextBox 2469"/>
          <p:cNvSpPr txBox="1"/>
          <p:nvPr/>
        </p:nvSpPr>
        <p:spPr>
          <a:xfrm>
            <a:off x="3951329" y="2643297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sp>
        <p:nvSpPr>
          <p:cNvPr id="2477" name="Freeform 2476"/>
          <p:cNvSpPr/>
          <p:nvPr/>
        </p:nvSpPr>
        <p:spPr>
          <a:xfrm>
            <a:off x="3623282" y="4499429"/>
            <a:ext cx="4177279" cy="9811657"/>
          </a:xfrm>
          <a:custGeom>
            <a:avLst/>
            <a:gdLst>
              <a:gd name="connsiteX0" fmla="*/ 1616375 w 4177279"/>
              <a:gd name="connsiteY0" fmla="*/ 0 h 9811657"/>
              <a:gd name="connsiteX1" fmla="*/ 1834089 w 4177279"/>
              <a:gd name="connsiteY1" fmla="*/ 406400 h 9811657"/>
              <a:gd name="connsiteX2" fmla="*/ 1616375 w 4177279"/>
              <a:gd name="connsiteY2" fmla="*/ 1407885 h 9811657"/>
              <a:gd name="connsiteX3" fmla="*/ 1369632 w 4177279"/>
              <a:gd name="connsiteY3" fmla="*/ 2177142 h 9811657"/>
              <a:gd name="connsiteX4" fmla="*/ 1340604 w 4177279"/>
              <a:gd name="connsiteY4" fmla="*/ 3018971 h 9811657"/>
              <a:gd name="connsiteX5" fmla="*/ 1355118 w 4177279"/>
              <a:gd name="connsiteY5" fmla="*/ 3788228 h 9811657"/>
              <a:gd name="connsiteX6" fmla="*/ 1514775 w 4177279"/>
              <a:gd name="connsiteY6" fmla="*/ 4426857 h 9811657"/>
              <a:gd name="connsiteX7" fmla="*/ 1587347 w 4177279"/>
              <a:gd name="connsiteY7" fmla="*/ 4992914 h 9811657"/>
              <a:gd name="connsiteX8" fmla="*/ 1500261 w 4177279"/>
              <a:gd name="connsiteY8" fmla="*/ 5529942 h 9811657"/>
              <a:gd name="connsiteX9" fmla="*/ 1239004 w 4177279"/>
              <a:gd name="connsiteY9" fmla="*/ 5631542 h 9811657"/>
              <a:gd name="connsiteX10" fmla="*/ 774547 w 4177279"/>
              <a:gd name="connsiteY10" fmla="*/ 5355771 h 9811657"/>
              <a:gd name="connsiteX11" fmla="*/ 440718 w 4177279"/>
              <a:gd name="connsiteY11" fmla="*/ 5254171 h 9811657"/>
              <a:gd name="connsiteX12" fmla="*/ 135918 w 4177279"/>
              <a:gd name="connsiteY12" fmla="*/ 5588000 h 9811657"/>
              <a:gd name="connsiteX13" fmla="*/ 19804 w 4177279"/>
              <a:gd name="connsiteY13" fmla="*/ 6270171 h 9811657"/>
              <a:gd name="connsiteX14" fmla="*/ 527804 w 4177279"/>
              <a:gd name="connsiteY14" fmla="*/ 6545942 h 9811657"/>
              <a:gd name="connsiteX15" fmla="*/ 745518 w 4177279"/>
              <a:gd name="connsiteY15" fmla="*/ 6865257 h 9811657"/>
              <a:gd name="connsiteX16" fmla="*/ 1050318 w 4177279"/>
              <a:gd name="connsiteY16" fmla="*/ 7213600 h 9811657"/>
              <a:gd name="connsiteX17" fmla="*/ 1659918 w 4177279"/>
              <a:gd name="connsiteY17" fmla="*/ 7082971 h 9811657"/>
              <a:gd name="connsiteX18" fmla="*/ 1979232 w 4177279"/>
              <a:gd name="connsiteY18" fmla="*/ 6763657 h 9811657"/>
              <a:gd name="connsiteX19" fmla="*/ 2182432 w 4177279"/>
              <a:gd name="connsiteY19" fmla="*/ 6415314 h 9811657"/>
              <a:gd name="connsiteX20" fmla="*/ 2458204 w 4177279"/>
              <a:gd name="connsiteY20" fmla="*/ 6531428 h 9811657"/>
              <a:gd name="connsiteX21" fmla="*/ 2821061 w 4177279"/>
              <a:gd name="connsiteY21" fmla="*/ 6865257 h 9811657"/>
              <a:gd name="connsiteX22" fmla="*/ 3198432 w 4177279"/>
              <a:gd name="connsiteY22" fmla="*/ 7373257 h 9811657"/>
              <a:gd name="connsiteX23" fmla="*/ 3445175 w 4177279"/>
              <a:gd name="connsiteY23" fmla="*/ 7852228 h 9811657"/>
              <a:gd name="connsiteX24" fmla="*/ 3822547 w 4177279"/>
              <a:gd name="connsiteY24" fmla="*/ 8069942 h 9811657"/>
              <a:gd name="connsiteX25" fmla="*/ 3996718 w 4177279"/>
              <a:gd name="connsiteY25" fmla="*/ 8273142 h 9811657"/>
              <a:gd name="connsiteX26" fmla="*/ 4170889 w 4177279"/>
              <a:gd name="connsiteY26" fmla="*/ 8505371 h 9811657"/>
              <a:gd name="connsiteX27" fmla="*/ 4127347 w 4177279"/>
              <a:gd name="connsiteY27" fmla="*/ 9013371 h 9811657"/>
              <a:gd name="connsiteX28" fmla="*/ 4011232 w 4177279"/>
              <a:gd name="connsiteY28" fmla="*/ 9274628 h 9811657"/>
              <a:gd name="connsiteX29" fmla="*/ 4025747 w 4177279"/>
              <a:gd name="connsiteY29" fmla="*/ 9637485 h 9811657"/>
              <a:gd name="connsiteX30" fmla="*/ 4083804 w 4177279"/>
              <a:gd name="connsiteY30" fmla="*/ 9811657 h 981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177279" h="9811657">
                <a:moveTo>
                  <a:pt x="1616375" y="0"/>
                </a:moveTo>
                <a:cubicBezTo>
                  <a:pt x="1725232" y="85876"/>
                  <a:pt x="1834089" y="171753"/>
                  <a:pt x="1834089" y="406400"/>
                </a:cubicBezTo>
                <a:cubicBezTo>
                  <a:pt x="1834089" y="641047"/>
                  <a:pt x="1693785" y="1112761"/>
                  <a:pt x="1616375" y="1407885"/>
                </a:cubicBezTo>
                <a:cubicBezTo>
                  <a:pt x="1538965" y="1703009"/>
                  <a:pt x="1415594" y="1908628"/>
                  <a:pt x="1369632" y="2177142"/>
                </a:cubicBezTo>
                <a:cubicBezTo>
                  <a:pt x="1323670" y="2445656"/>
                  <a:pt x="1343023" y="2750457"/>
                  <a:pt x="1340604" y="3018971"/>
                </a:cubicBezTo>
                <a:cubicBezTo>
                  <a:pt x="1338185" y="3287485"/>
                  <a:pt x="1326090" y="3553580"/>
                  <a:pt x="1355118" y="3788228"/>
                </a:cubicBezTo>
                <a:cubicBezTo>
                  <a:pt x="1384146" y="4022876"/>
                  <a:pt x="1476070" y="4226076"/>
                  <a:pt x="1514775" y="4426857"/>
                </a:cubicBezTo>
                <a:cubicBezTo>
                  <a:pt x="1553480" y="4627638"/>
                  <a:pt x="1589766" y="4809067"/>
                  <a:pt x="1587347" y="4992914"/>
                </a:cubicBezTo>
                <a:cubicBezTo>
                  <a:pt x="1584928" y="5176761"/>
                  <a:pt x="1558318" y="5423504"/>
                  <a:pt x="1500261" y="5529942"/>
                </a:cubicBezTo>
                <a:cubicBezTo>
                  <a:pt x="1442204" y="5636380"/>
                  <a:pt x="1359956" y="5660570"/>
                  <a:pt x="1239004" y="5631542"/>
                </a:cubicBezTo>
                <a:cubicBezTo>
                  <a:pt x="1118052" y="5602514"/>
                  <a:pt x="907595" y="5418666"/>
                  <a:pt x="774547" y="5355771"/>
                </a:cubicBezTo>
                <a:cubicBezTo>
                  <a:pt x="641499" y="5292876"/>
                  <a:pt x="547156" y="5215466"/>
                  <a:pt x="440718" y="5254171"/>
                </a:cubicBezTo>
                <a:cubicBezTo>
                  <a:pt x="334280" y="5292876"/>
                  <a:pt x="206070" y="5418667"/>
                  <a:pt x="135918" y="5588000"/>
                </a:cubicBezTo>
                <a:cubicBezTo>
                  <a:pt x="65766" y="5757333"/>
                  <a:pt x="-45510" y="6110514"/>
                  <a:pt x="19804" y="6270171"/>
                </a:cubicBezTo>
                <a:cubicBezTo>
                  <a:pt x="85118" y="6429828"/>
                  <a:pt x="406852" y="6446761"/>
                  <a:pt x="527804" y="6545942"/>
                </a:cubicBezTo>
                <a:cubicBezTo>
                  <a:pt x="648756" y="6645123"/>
                  <a:pt x="658432" y="6753981"/>
                  <a:pt x="745518" y="6865257"/>
                </a:cubicBezTo>
                <a:cubicBezTo>
                  <a:pt x="832604" y="6976533"/>
                  <a:pt x="897918" y="7177314"/>
                  <a:pt x="1050318" y="7213600"/>
                </a:cubicBezTo>
                <a:cubicBezTo>
                  <a:pt x="1202718" y="7249886"/>
                  <a:pt x="1505099" y="7157961"/>
                  <a:pt x="1659918" y="7082971"/>
                </a:cubicBezTo>
                <a:cubicBezTo>
                  <a:pt x="1814737" y="7007981"/>
                  <a:pt x="1892146" y="6874933"/>
                  <a:pt x="1979232" y="6763657"/>
                </a:cubicBezTo>
                <a:cubicBezTo>
                  <a:pt x="2066318" y="6652381"/>
                  <a:pt x="2102603" y="6454019"/>
                  <a:pt x="2182432" y="6415314"/>
                </a:cubicBezTo>
                <a:cubicBezTo>
                  <a:pt x="2262261" y="6376609"/>
                  <a:pt x="2351766" y="6456437"/>
                  <a:pt x="2458204" y="6531428"/>
                </a:cubicBezTo>
                <a:cubicBezTo>
                  <a:pt x="2564642" y="6606419"/>
                  <a:pt x="2697690" y="6724952"/>
                  <a:pt x="2821061" y="6865257"/>
                </a:cubicBezTo>
                <a:cubicBezTo>
                  <a:pt x="2944432" y="7005562"/>
                  <a:pt x="3094413" y="7208762"/>
                  <a:pt x="3198432" y="7373257"/>
                </a:cubicBezTo>
                <a:cubicBezTo>
                  <a:pt x="3302451" y="7537752"/>
                  <a:pt x="3341156" y="7736114"/>
                  <a:pt x="3445175" y="7852228"/>
                </a:cubicBezTo>
                <a:cubicBezTo>
                  <a:pt x="3549194" y="7968342"/>
                  <a:pt x="3730623" y="7999790"/>
                  <a:pt x="3822547" y="8069942"/>
                </a:cubicBezTo>
                <a:cubicBezTo>
                  <a:pt x="3914471" y="8140094"/>
                  <a:pt x="3938661" y="8200571"/>
                  <a:pt x="3996718" y="8273142"/>
                </a:cubicBezTo>
                <a:cubicBezTo>
                  <a:pt x="4054775" y="8345714"/>
                  <a:pt x="4149118" y="8382000"/>
                  <a:pt x="4170889" y="8505371"/>
                </a:cubicBezTo>
                <a:cubicBezTo>
                  <a:pt x="4192660" y="8628742"/>
                  <a:pt x="4153957" y="8885162"/>
                  <a:pt x="4127347" y="9013371"/>
                </a:cubicBezTo>
                <a:cubicBezTo>
                  <a:pt x="4100738" y="9141581"/>
                  <a:pt x="4028165" y="9170609"/>
                  <a:pt x="4011232" y="9274628"/>
                </a:cubicBezTo>
                <a:cubicBezTo>
                  <a:pt x="3994299" y="9378647"/>
                  <a:pt x="4013652" y="9547980"/>
                  <a:pt x="4025747" y="9637485"/>
                </a:cubicBezTo>
                <a:cubicBezTo>
                  <a:pt x="4037842" y="9726990"/>
                  <a:pt x="4060823" y="9769323"/>
                  <a:pt x="4083804" y="9811657"/>
                </a:cubicBezTo>
              </a:path>
            </a:pathLst>
          </a:custGeom>
          <a:noFill/>
          <a:ln w="152400" cmpd="thinThick">
            <a:solidFill>
              <a:srgbClr val="A50021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9" name="Oval 2478"/>
          <p:cNvSpPr/>
          <p:nvPr/>
        </p:nvSpPr>
        <p:spPr>
          <a:xfrm>
            <a:off x="5399315" y="6589486"/>
            <a:ext cx="711200" cy="667657"/>
          </a:xfrm>
          <a:prstGeom prst="ellipse">
            <a:avLst/>
          </a:prstGeom>
          <a:noFill/>
          <a:ln w="127000" cmpd="thickThin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5" name="Oval 2494"/>
          <p:cNvSpPr/>
          <p:nvPr/>
        </p:nvSpPr>
        <p:spPr>
          <a:xfrm>
            <a:off x="4361974" y="10470836"/>
            <a:ext cx="645886" cy="631371"/>
          </a:xfrm>
          <a:prstGeom prst="ellipse">
            <a:avLst/>
          </a:prstGeom>
          <a:noFill/>
          <a:ln w="127000" cmpd="thickThin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7" name="Oval 2496"/>
          <p:cNvSpPr/>
          <p:nvPr/>
        </p:nvSpPr>
        <p:spPr>
          <a:xfrm>
            <a:off x="9289143" y="10987314"/>
            <a:ext cx="609600" cy="580571"/>
          </a:xfrm>
          <a:prstGeom prst="ellipse">
            <a:avLst/>
          </a:prstGeom>
          <a:noFill/>
          <a:ln w="127000" cmpd="thickThin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7" name="Freeform 2566"/>
          <p:cNvSpPr/>
          <p:nvPr/>
        </p:nvSpPr>
        <p:spPr>
          <a:xfrm>
            <a:off x="4885899" y="4026090"/>
            <a:ext cx="8572854" cy="10549719"/>
          </a:xfrm>
          <a:custGeom>
            <a:avLst/>
            <a:gdLst>
              <a:gd name="connsiteX0" fmla="*/ 0 w 8572854"/>
              <a:gd name="connsiteY0" fmla="*/ 0 h 10549719"/>
              <a:gd name="connsiteX1" fmla="*/ 218364 w 8572854"/>
              <a:gd name="connsiteY1" fmla="*/ 368489 h 10549719"/>
              <a:gd name="connsiteX2" fmla="*/ 450376 w 8572854"/>
              <a:gd name="connsiteY2" fmla="*/ 491319 h 10549719"/>
              <a:gd name="connsiteX3" fmla="*/ 900752 w 8572854"/>
              <a:gd name="connsiteY3" fmla="*/ 518614 h 10549719"/>
              <a:gd name="connsiteX4" fmla="*/ 1078173 w 8572854"/>
              <a:gd name="connsiteY4" fmla="*/ 723331 h 10549719"/>
              <a:gd name="connsiteX5" fmla="*/ 1378423 w 8572854"/>
              <a:gd name="connsiteY5" fmla="*/ 777922 h 10549719"/>
              <a:gd name="connsiteX6" fmla="*/ 1665026 w 8572854"/>
              <a:gd name="connsiteY6" fmla="*/ 887104 h 10549719"/>
              <a:gd name="connsiteX7" fmla="*/ 1869743 w 8572854"/>
              <a:gd name="connsiteY7" fmla="*/ 818865 h 10549719"/>
              <a:gd name="connsiteX8" fmla="*/ 2333767 w 8572854"/>
              <a:gd name="connsiteY8" fmla="*/ 955343 h 10549719"/>
              <a:gd name="connsiteX9" fmla="*/ 2702256 w 8572854"/>
              <a:gd name="connsiteY9" fmla="*/ 846161 h 10549719"/>
              <a:gd name="connsiteX10" fmla="*/ 3125337 w 8572854"/>
              <a:gd name="connsiteY10" fmla="*/ 1078173 h 10549719"/>
              <a:gd name="connsiteX11" fmla="*/ 3098041 w 8572854"/>
              <a:gd name="connsiteY11" fmla="*/ 1555844 h 10549719"/>
              <a:gd name="connsiteX12" fmla="*/ 3398292 w 8572854"/>
              <a:gd name="connsiteY12" fmla="*/ 1842447 h 10549719"/>
              <a:gd name="connsiteX13" fmla="*/ 3480179 w 8572854"/>
              <a:gd name="connsiteY13" fmla="*/ 2129050 h 10549719"/>
              <a:gd name="connsiteX14" fmla="*/ 3016155 w 8572854"/>
              <a:gd name="connsiteY14" fmla="*/ 2497540 h 10549719"/>
              <a:gd name="connsiteX15" fmla="*/ 3125337 w 8572854"/>
              <a:gd name="connsiteY15" fmla="*/ 2988859 h 10549719"/>
              <a:gd name="connsiteX16" fmla="*/ 3098041 w 8572854"/>
              <a:gd name="connsiteY16" fmla="*/ 3220871 h 10549719"/>
              <a:gd name="connsiteX17" fmla="*/ 3848668 w 8572854"/>
              <a:gd name="connsiteY17" fmla="*/ 3330053 h 10549719"/>
              <a:gd name="connsiteX18" fmla="*/ 3875964 w 8572854"/>
              <a:gd name="connsiteY18" fmla="*/ 3521122 h 10549719"/>
              <a:gd name="connsiteX19" fmla="*/ 3889611 w 8572854"/>
              <a:gd name="connsiteY19" fmla="*/ 3766782 h 10549719"/>
              <a:gd name="connsiteX20" fmla="*/ 3985146 w 8572854"/>
              <a:gd name="connsiteY20" fmla="*/ 3944203 h 10549719"/>
              <a:gd name="connsiteX21" fmla="*/ 4080680 w 8572854"/>
              <a:gd name="connsiteY21" fmla="*/ 4162567 h 10549719"/>
              <a:gd name="connsiteX22" fmla="*/ 4189862 w 8572854"/>
              <a:gd name="connsiteY22" fmla="*/ 4271749 h 10549719"/>
              <a:gd name="connsiteX23" fmla="*/ 4162567 w 8572854"/>
              <a:gd name="connsiteY23" fmla="*/ 4640238 h 10549719"/>
              <a:gd name="connsiteX24" fmla="*/ 4148919 w 8572854"/>
              <a:gd name="connsiteY24" fmla="*/ 4940489 h 10549719"/>
              <a:gd name="connsiteX25" fmla="*/ 4380931 w 8572854"/>
              <a:gd name="connsiteY25" fmla="*/ 4899546 h 10549719"/>
              <a:gd name="connsiteX26" fmla="*/ 4490113 w 8572854"/>
              <a:gd name="connsiteY26" fmla="*/ 4954137 h 10549719"/>
              <a:gd name="connsiteX27" fmla="*/ 4531056 w 8572854"/>
              <a:gd name="connsiteY27" fmla="*/ 4790364 h 10549719"/>
              <a:gd name="connsiteX28" fmla="*/ 4735773 w 8572854"/>
              <a:gd name="connsiteY28" fmla="*/ 4790364 h 10549719"/>
              <a:gd name="connsiteX29" fmla="*/ 4708477 w 8572854"/>
              <a:gd name="connsiteY29" fmla="*/ 4899546 h 10549719"/>
              <a:gd name="connsiteX30" fmla="*/ 4967785 w 8572854"/>
              <a:gd name="connsiteY30" fmla="*/ 5172501 h 10549719"/>
              <a:gd name="connsiteX31" fmla="*/ 5104262 w 8572854"/>
              <a:gd name="connsiteY31" fmla="*/ 5076967 h 10549719"/>
              <a:gd name="connsiteX32" fmla="*/ 5158853 w 8572854"/>
              <a:gd name="connsiteY32" fmla="*/ 5186149 h 10549719"/>
              <a:gd name="connsiteX33" fmla="*/ 5158853 w 8572854"/>
              <a:gd name="connsiteY33" fmla="*/ 5281683 h 10549719"/>
              <a:gd name="connsiteX34" fmla="*/ 5390865 w 8572854"/>
              <a:gd name="connsiteY34" fmla="*/ 5445456 h 10549719"/>
              <a:gd name="connsiteX35" fmla="*/ 5622877 w 8572854"/>
              <a:gd name="connsiteY35" fmla="*/ 5595582 h 10549719"/>
              <a:gd name="connsiteX36" fmla="*/ 5841241 w 8572854"/>
              <a:gd name="connsiteY36" fmla="*/ 5813946 h 10549719"/>
              <a:gd name="connsiteX37" fmla="*/ 6196083 w 8572854"/>
              <a:gd name="connsiteY37" fmla="*/ 5745707 h 10549719"/>
              <a:gd name="connsiteX38" fmla="*/ 6373504 w 8572854"/>
              <a:gd name="connsiteY38" fmla="*/ 5745707 h 10549719"/>
              <a:gd name="connsiteX39" fmla="*/ 6687402 w 8572854"/>
              <a:gd name="connsiteY39" fmla="*/ 5841241 h 10549719"/>
              <a:gd name="connsiteX40" fmla="*/ 6960358 w 8572854"/>
              <a:gd name="connsiteY40" fmla="*/ 5813946 h 10549719"/>
              <a:gd name="connsiteX41" fmla="*/ 7151426 w 8572854"/>
              <a:gd name="connsiteY41" fmla="*/ 5868537 h 10549719"/>
              <a:gd name="connsiteX42" fmla="*/ 7287904 w 8572854"/>
              <a:gd name="connsiteY42" fmla="*/ 6073253 h 10549719"/>
              <a:gd name="connsiteX43" fmla="*/ 7451677 w 8572854"/>
              <a:gd name="connsiteY43" fmla="*/ 6086901 h 10549719"/>
              <a:gd name="connsiteX44" fmla="*/ 7697337 w 8572854"/>
              <a:gd name="connsiteY44" fmla="*/ 6045958 h 10549719"/>
              <a:gd name="connsiteX45" fmla="*/ 7847462 w 8572854"/>
              <a:gd name="connsiteY45" fmla="*/ 6264322 h 10549719"/>
              <a:gd name="connsiteX46" fmla="*/ 7847462 w 8572854"/>
              <a:gd name="connsiteY46" fmla="*/ 6605516 h 10549719"/>
              <a:gd name="connsiteX47" fmla="*/ 8229600 w 8572854"/>
              <a:gd name="connsiteY47" fmla="*/ 6769289 h 10549719"/>
              <a:gd name="connsiteX48" fmla="*/ 8557146 w 8572854"/>
              <a:gd name="connsiteY48" fmla="*/ 6837528 h 10549719"/>
              <a:gd name="connsiteX49" fmla="*/ 8475259 w 8572854"/>
              <a:gd name="connsiteY49" fmla="*/ 6960358 h 10549719"/>
              <a:gd name="connsiteX50" fmla="*/ 8079474 w 8572854"/>
              <a:gd name="connsiteY50" fmla="*/ 7301552 h 10549719"/>
              <a:gd name="connsiteX51" fmla="*/ 7888405 w 8572854"/>
              <a:gd name="connsiteY51" fmla="*/ 7410734 h 10549719"/>
              <a:gd name="connsiteX52" fmla="*/ 7902053 w 8572854"/>
              <a:gd name="connsiteY52" fmla="*/ 7861110 h 10549719"/>
              <a:gd name="connsiteX53" fmla="*/ 8024883 w 8572854"/>
              <a:gd name="connsiteY53" fmla="*/ 8325134 h 10549719"/>
              <a:gd name="connsiteX54" fmla="*/ 7929349 w 8572854"/>
              <a:gd name="connsiteY54" fmla="*/ 8611737 h 10549719"/>
              <a:gd name="connsiteX55" fmla="*/ 7792871 w 8572854"/>
              <a:gd name="connsiteY55" fmla="*/ 9021170 h 10549719"/>
              <a:gd name="connsiteX56" fmla="*/ 7397086 w 8572854"/>
              <a:gd name="connsiteY56" fmla="*/ 9253182 h 10549719"/>
              <a:gd name="connsiteX57" fmla="*/ 7246961 w 8572854"/>
              <a:gd name="connsiteY57" fmla="*/ 9457898 h 10549719"/>
              <a:gd name="connsiteX58" fmla="*/ 7001301 w 8572854"/>
              <a:gd name="connsiteY58" fmla="*/ 9526137 h 10549719"/>
              <a:gd name="connsiteX59" fmla="*/ 6796585 w 8572854"/>
              <a:gd name="connsiteY59" fmla="*/ 9648967 h 10549719"/>
              <a:gd name="connsiteX60" fmla="*/ 6428095 w 8572854"/>
              <a:gd name="connsiteY60" fmla="*/ 9703558 h 10549719"/>
              <a:gd name="connsiteX61" fmla="*/ 6032310 w 8572854"/>
              <a:gd name="connsiteY61" fmla="*/ 9935570 h 10549719"/>
              <a:gd name="connsiteX62" fmla="*/ 5704764 w 8572854"/>
              <a:gd name="connsiteY62" fmla="*/ 9730853 h 10549719"/>
              <a:gd name="connsiteX63" fmla="*/ 5377217 w 8572854"/>
              <a:gd name="connsiteY63" fmla="*/ 9771797 h 10549719"/>
              <a:gd name="connsiteX64" fmla="*/ 5172501 w 8572854"/>
              <a:gd name="connsiteY64" fmla="*/ 9880979 h 10549719"/>
              <a:gd name="connsiteX65" fmla="*/ 5076967 w 8572854"/>
              <a:gd name="connsiteY65" fmla="*/ 9894626 h 10549719"/>
              <a:gd name="connsiteX66" fmla="*/ 5008728 w 8572854"/>
              <a:gd name="connsiteY66" fmla="*/ 10167582 h 10549719"/>
              <a:gd name="connsiteX67" fmla="*/ 4790364 w 8572854"/>
              <a:gd name="connsiteY67" fmla="*/ 10208525 h 10549719"/>
              <a:gd name="connsiteX68" fmla="*/ 4572000 w 8572854"/>
              <a:gd name="connsiteY68" fmla="*/ 10331355 h 10549719"/>
              <a:gd name="connsiteX69" fmla="*/ 4203510 w 8572854"/>
              <a:gd name="connsiteY69" fmla="*/ 10440537 h 10549719"/>
              <a:gd name="connsiteX70" fmla="*/ 3794077 w 8572854"/>
              <a:gd name="connsiteY70" fmla="*/ 10522423 h 10549719"/>
              <a:gd name="connsiteX71" fmla="*/ 3548417 w 8572854"/>
              <a:gd name="connsiteY71" fmla="*/ 10549719 h 10549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8572854" h="10549719">
                <a:moveTo>
                  <a:pt x="0" y="0"/>
                </a:moveTo>
                <a:cubicBezTo>
                  <a:pt x="71650" y="143301"/>
                  <a:pt x="143301" y="286602"/>
                  <a:pt x="218364" y="368489"/>
                </a:cubicBezTo>
                <a:cubicBezTo>
                  <a:pt x="293427" y="450376"/>
                  <a:pt x="336645" y="466298"/>
                  <a:pt x="450376" y="491319"/>
                </a:cubicBezTo>
                <a:cubicBezTo>
                  <a:pt x="564107" y="516340"/>
                  <a:pt x="796119" y="479945"/>
                  <a:pt x="900752" y="518614"/>
                </a:cubicBezTo>
                <a:cubicBezTo>
                  <a:pt x="1005385" y="557283"/>
                  <a:pt x="998561" y="680113"/>
                  <a:pt x="1078173" y="723331"/>
                </a:cubicBezTo>
                <a:cubicBezTo>
                  <a:pt x="1157785" y="766549"/>
                  <a:pt x="1280614" y="750627"/>
                  <a:pt x="1378423" y="777922"/>
                </a:cubicBezTo>
                <a:cubicBezTo>
                  <a:pt x="1476232" y="805217"/>
                  <a:pt x="1583139" y="880280"/>
                  <a:pt x="1665026" y="887104"/>
                </a:cubicBezTo>
                <a:cubicBezTo>
                  <a:pt x="1746913" y="893928"/>
                  <a:pt x="1758286" y="807492"/>
                  <a:pt x="1869743" y="818865"/>
                </a:cubicBezTo>
                <a:cubicBezTo>
                  <a:pt x="1981200" y="830238"/>
                  <a:pt x="2195015" y="950794"/>
                  <a:pt x="2333767" y="955343"/>
                </a:cubicBezTo>
                <a:cubicBezTo>
                  <a:pt x="2472519" y="959892"/>
                  <a:pt x="2570328" y="825689"/>
                  <a:pt x="2702256" y="846161"/>
                </a:cubicBezTo>
                <a:cubicBezTo>
                  <a:pt x="2834184" y="866633"/>
                  <a:pt x="3059373" y="959893"/>
                  <a:pt x="3125337" y="1078173"/>
                </a:cubicBezTo>
                <a:cubicBezTo>
                  <a:pt x="3191301" y="1196453"/>
                  <a:pt x="3052548" y="1428465"/>
                  <a:pt x="3098041" y="1555844"/>
                </a:cubicBezTo>
                <a:cubicBezTo>
                  <a:pt x="3143534" y="1683223"/>
                  <a:pt x="3334602" y="1746913"/>
                  <a:pt x="3398292" y="1842447"/>
                </a:cubicBezTo>
                <a:cubicBezTo>
                  <a:pt x="3461982" y="1937981"/>
                  <a:pt x="3543869" y="2019868"/>
                  <a:pt x="3480179" y="2129050"/>
                </a:cubicBezTo>
                <a:cubicBezTo>
                  <a:pt x="3416490" y="2238232"/>
                  <a:pt x="3075295" y="2354239"/>
                  <a:pt x="3016155" y="2497540"/>
                </a:cubicBezTo>
                <a:cubicBezTo>
                  <a:pt x="2957015" y="2640841"/>
                  <a:pt x="3111689" y="2868304"/>
                  <a:pt x="3125337" y="2988859"/>
                </a:cubicBezTo>
                <a:cubicBezTo>
                  <a:pt x="3138985" y="3109414"/>
                  <a:pt x="2977486" y="3164005"/>
                  <a:pt x="3098041" y="3220871"/>
                </a:cubicBezTo>
                <a:cubicBezTo>
                  <a:pt x="3218596" y="3277737"/>
                  <a:pt x="3719014" y="3280011"/>
                  <a:pt x="3848668" y="3330053"/>
                </a:cubicBezTo>
                <a:cubicBezTo>
                  <a:pt x="3978322" y="3380095"/>
                  <a:pt x="3869140" y="3448334"/>
                  <a:pt x="3875964" y="3521122"/>
                </a:cubicBezTo>
                <a:cubicBezTo>
                  <a:pt x="3882788" y="3593910"/>
                  <a:pt x="3871414" y="3696269"/>
                  <a:pt x="3889611" y="3766782"/>
                </a:cubicBezTo>
                <a:cubicBezTo>
                  <a:pt x="3907808" y="3837296"/>
                  <a:pt x="3953301" y="3878239"/>
                  <a:pt x="3985146" y="3944203"/>
                </a:cubicBezTo>
                <a:cubicBezTo>
                  <a:pt x="4016991" y="4010167"/>
                  <a:pt x="4046561" y="4107976"/>
                  <a:pt x="4080680" y="4162567"/>
                </a:cubicBezTo>
                <a:cubicBezTo>
                  <a:pt x="4114799" y="4217158"/>
                  <a:pt x="4176214" y="4192137"/>
                  <a:pt x="4189862" y="4271749"/>
                </a:cubicBezTo>
                <a:cubicBezTo>
                  <a:pt x="4203510" y="4351361"/>
                  <a:pt x="4169391" y="4528781"/>
                  <a:pt x="4162567" y="4640238"/>
                </a:cubicBezTo>
                <a:cubicBezTo>
                  <a:pt x="4155743" y="4751695"/>
                  <a:pt x="4112525" y="4897271"/>
                  <a:pt x="4148919" y="4940489"/>
                </a:cubicBezTo>
                <a:cubicBezTo>
                  <a:pt x="4185313" y="4983707"/>
                  <a:pt x="4324066" y="4897271"/>
                  <a:pt x="4380931" y="4899546"/>
                </a:cubicBezTo>
                <a:cubicBezTo>
                  <a:pt x="4437796" y="4901821"/>
                  <a:pt x="4465092" y="4972334"/>
                  <a:pt x="4490113" y="4954137"/>
                </a:cubicBezTo>
                <a:cubicBezTo>
                  <a:pt x="4515134" y="4935940"/>
                  <a:pt x="4490113" y="4817659"/>
                  <a:pt x="4531056" y="4790364"/>
                </a:cubicBezTo>
                <a:cubicBezTo>
                  <a:pt x="4571999" y="4763069"/>
                  <a:pt x="4706203" y="4772167"/>
                  <a:pt x="4735773" y="4790364"/>
                </a:cubicBezTo>
                <a:cubicBezTo>
                  <a:pt x="4765343" y="4808561"/>
                  <a:pt x="4669808" y="4835857"/>
                  <a:pt x="4708477" y="4899546"/>
                </a:cubicBezTo>
                <a:cubicBezTo>
                  <a:pt x="4747146" y="4963235"/>
                  <a:pt x="4901821" y="5142931"/>
                  <a:pt x="4967785" y="5172501"/>
                </a:cubicBezTo>
                <a:cubicBezTo>
                  <a:pt x="5033749" y="5202071"/>
                  <a:pt x="5072417" y="5074692"/>
                  <a:pt x="5104262" y="5076967"/>
                </a:cubicBezTo>
                <a:cubicBezTo>
                  <a:pt x="5136107" y="5079242"/>
                  <a:pt x="5149755" y="5152030"/>
                  <a:pt x="5158853" y="5186149"/>
                </a:cubicBezTo>
                <a:cubicBezTo>
                  <a:pt x="5167951" y="5220268"/>
                  <a:pt x="5120184" y="5238465"/>
                  <a:pt x="5158853" y="5281683"/>
                </a:cubicBezTo>
                <a:cubicBezTo>
                  <a:pt x="5197522" y="5324901"/>
                  <a:pt x="5313528" y="5393140"/>
                  <a:pt x="5390865" y="5445456"/>
                </a:cubicBezTo>
                <a:cubicBezTo>
                  <a:pt x="5468202" y="5497773"/>
                  <a:pt x="5547814" y="5534167"/>
                  <a:pt x="5622877" y="5595582"/>
                </a:cubicBezTo>
                <a:cubicBezTo>
                  <a:pt x="5697940" y="5656997"/>
                  <a:pt x="5745707" y="5788925"/>
                  <a:pt x="5841241" y="5813946"/>
                </a:cubicBezTo>
                <a:cubicBezTo>
                  <a:pt x="5936775" y="5838967"/>
                  <a:pt x="6107373" y="5757080"/>
                  <a:pt x="6196083" y="5745707"/>
                </a:cubicBezTo>
                <a:cubicBezTo>
                  <a:pt x="6284794" y="5734334"/>
                  <a:pt x="6291618" y="5729785"/>
                  <a:pt x="6373504" y="5745707"/>
                </a:cubicBezTo>
                <a:cubicBezTo>
                  <a:pt x="6455390" y="5761629"/>
                  <a:pt x="6589593" y="5829868"/>
                  <a:pt x="6687402" y="5841241"/>
                </a:cubicBezTo>
                <a:cubicBezTo>
                  <a:pt x="6785211" y="5852614"/>
                  <a:pt x="6883021" y="5809397"/>
                  <a:pt x="6960358" y="5813946"/>
                </a:cubicBezTo>
                <a:cubicBezTo>
                  <a:pt x="7037695" y="5818495"/>
                  <a:pt x="7096835" y="5825319"/>
                  <a:pt x="7151426" y="5868537"/>
                </a:cubicBezTo>
                <a:cubicBezTo>
                  <a:pt x="7206017" y="5911755"/>
                  <a:pt x="7237862" y="6036859"/>
                  <a:pt x="7287904" y="6073253"/>
                </a:cubicBezTo>
                <a:cubicBezTo>
                  <a:pt x="7337946" y="6109647"/>
                  <a:pt x="7383438" y="6091450"/>
                  <a:pt x="7451677" y="6086901"/>
                </a:cubicBezTo>
                <a:cubicBezTo>
                  <a:pt x="7519916" y="6082352"/>
                  <a:pt x="7631373" y="6016388"/>
                  <a:pt x="7697337" y="6045958"/>
                </a:cubicBezTo>
                <a:cubicBezTo>
                  <a:pt x="7763301" y="6075528"/>
                  <a:pt x="7822441" y="6171062"/>
                  <a:pt x="7847462" y="6264322"/>
                </a:cubicBezTo>
                <a:cubicBezTo>
                  <a:pt x="7872483" y="6357582"/>
                  <a:pt x="7783772" y="6521355"/>
                  <a:pt x="7847462" y="6605516"/>
                </a:cubicBezTo>
                <a:cubicBezTo>
                  <a:pt x="7911152" y="6689677"/>
                  <a:pt x="8111319" y="6730620"/>
                  <a:pt x="8229600" y="6769289"/>
                </a:cubicBezTo>
                <a:cubicBezTo>
                  <a:pt x="8347881" y="6807958"/>
                  <a:pt x="8516203" y="6805683"/>
                  <a:pt x="8557146" y="6837528"/>
                </a:cubicBezTo>
                <a:cubicBezTo>
                  <a:pt x="8598089" y="6869373"/>
                  <a:pt x="8554871" y="6883021"/>
                  <a:pt x="8475259" y="6960358"/>
                </a:cubicBezTo>
                <a:cubicBezTo>
                  <a:pt x="8395647" y="7037695"/>
                  <a:pt x="8177283" y="7226489"/>
                  <a:pt x="8079474" y="7301552"/>
                </a:cubicBezTo>
                <a:cubicBezTo>
                  <a:pt x="7981665" y="7376615"/>
                  <a:pt x="7917975" y="7317474"/>
                  <a:pt x="7888405" y="7410734"/>
                </a:cubicBezTo>
                <a:cubicBezTo>
                  <a:pt x="7858835" y="7503994"/>
                  <a:pt x="7879307" y="7708710"/>
                  <a:pt x="7902053" y="7861110"/>
                </a:cubicBezTo>
                <a:cubicBezTo>
                  <a:pt x="7924799" y="8013510"/>
                  <a:pt x="8020334" y="8200030"/>
                  <a:pt x="8024883" y="8325134"/>
                </a:cubicBezTo>
                <a:cubicBezTo>
                  <a:pt x="8029432" y="8450238"/>
                  <a:pt x="7929349" y="8611737"/>
                  <a:pt x="7929349" y="8611737"/>
                </a:cubicBezTo>
                <a:cubicBezTo>
                  <a:pt x="7890680" y="8727743"/>
                  <a:pt x="7881582" y="8914263"/>
                  <a:pt x="7792871" y="9021170"/>
                </a:cubicBezTo>
                <a:cubicBezTo>
                  <a:pt x="7704161" y="9128078"/>
                  <a:pt x="7488071" y="9180394"/>
                  <a:pt x="7397086" y="9253182"/>
                </a:cubicBezTo>
                <a:cubicBezTo>
                  <a:pt x="7306101" y="9325970"/>
                  <a:pt x="7312925" y="9412406"/>
                  <a:pt x="7246961" y="9457898"/>
                </a:cubicBezTo>
                <a:cubicBezTo>
                  <a:pt x="7180997" y="9503390"/>
                  <a:pt x="7076364" y="9494292"/>
                  <a:pt x="7001301" y="9526137"/>
                </a:cubicBezTo>
                <a:cubicBezTo>
                  <a:pt x="6926238" y="9557982"/>
                  <a:pt x="6892119" y="9619397"/>
                  <a:pt x="6796585" y="9648967"/>
                </a:cubicBezTo>
                <a:cubicBezTo>
                  <a:pt x="6701051" y="9678537"/>
                  <a:pt x="6555474" y="9655791"/>
                  <a:pt x="6428095" y="9703558"/>
                </a:cubicBezTo>
                <a:cubicBezTo>
                  <a:pt x="6300716" y="9751325"/>
                  <a:pt x="6152865" y="9931021"/>
                  <a:pt x="6032310" y="9935570"/>
                </a:cubicBezTo>
                <a:cubicBezTo>
                  <a:pt x="5911755" y="9940119"/>
                  <a:pt x="5813946" y="9758148"/>
                  <a:pt x="5704764" y="9730853"/>
                </a:cubicBezTo>
                <a:cubicBezTo>
                  <a:pt x="5595582" y="9703558"/>
                  <a:pt x="5465928" y="9746776"/>
                  <a:pt x="5377217" y="9771797"/>
                </a:cubicBezTo>
                <a:cubicBezTo>
                  <a:pt x="5288507" y="9796818"/>
                  <a:pt x="5222543" y="9860508"/>
                  <a:pt x="5172501" y="9880979"/>
                </a:cubicBezTo>
                <a:cubicBezTo>
                  <a:pt x="5122459" y="9901451"/>
                  <a:pt x="5104262" y="9846859"/>
                  <a:pt x="5076967" y="9894626"/>
                </a:cubicBezTo>
                <a:cubicBezTo>
                  <a:pt x="5049672" y="9942393"/>
                  <a:pt x="5056495" y="10115265"/>
                  <a:pt x="5008728" y="10167582"/>
                </a:cubicBezTo>
                <a:cubicBezTo>
                  <a:pt x="4960961" y="10219899"/>
                  <a:pt x="4863152" y="10181230"/>
                  <a:pt x="4790364" y="10208525"/>
                </a:cubicBezTo>
                <a:cubicBezTo>
                  <a:pt x="4717576" y="10235820"/>
                  <a:pt x="4669809" y="10292686"/>
                  <a:pt x="4572000" y="10331355"/>
                </a:cubicBezTo>
                <a:cubicBezTo>
                  <a:pt x="4474191" y="10370024"/>
                  <a:pt x="4333164" y="10408692"/>
                  <a:pt x="4203510" y="10440537"/>
                </a:cubicBezTo>
                <a:cubicBezTo>
                  <a:pt x="4073856" y="10472382"/>
                  <a:pt x="3903259" y="10504226"/>
                  <a:pt x="3794077" y="10522423"/>
                </a:cubicBezTo>
                <a:cubicBezTo>
                  <a:pt x="3684895" y="10540620"/>
                  <a:pt x="3616656" y="10545169"/>
                  <a:pt x="3548417" y="10549719"/>
                </a:cubicBezTo>
              </a:path>
            </a:pathLst>
          </a:custGeom>
          <a:noFill/>
          <a:ln w="1524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1" name="TextBox 2830"/>
          <p:cNvSpPr txBox="1"/>
          <p:nvPr/>
        </p:nvSpPr>
        <p:spPr>
          <a:xfrm>
            <a:off x="12210956" y="10993293"/>
            <a:ext cx="1229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Kalach</a:t>
            </a:r>
          </a:p>
        </p:txBody>
      </p:sp>
      <p:grpSp>
        <p:nvGrpSpPr>
          <p:cNvPr id="2569" name="Group 2568"/>
          <p:cNvGrpSpPr/>
          <p:nvPr/>
        </p:nvGrpSpPr>
        <p:grpSpPr>
          <a:xfrm>
            <a:off x="3038156" y="7910387"/>
            <a:ext cx="1566677" cy="745512"/>
            <a:chOff x="1221529" y="13105858"/>
            <a:chExt cx="1566677" cy="745512"/>
          </a:xfrm>
        </p:grpSpPr>
        <p:grpSp>
          <p:nvGrpSpPr>
            <p:cNvPr id="2588" name="Group 2587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590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593" name="Rectangle 259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594" name="Straight Connector 2593"/>
                <p:cNvCxnSpPr>
                  <a:stCxn id="2593" idx="0"/>
                  <a:endCxn id="259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17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618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591" name="TextBox 2590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592" name="TextBox 2591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589" name="TextBox 2588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</a:t>
              </a:r>
            </a:p>
          </p:txBody>
        </p:sp>
      </p:grpSp>
      <p:grpSp>
        <p:nvGrpSpPr>
          <p:cNvPr id="2619" name="Group 2618"/>
          <p:cNvGrpSpPr/>
          <p:nvPr/>
        </p:nvGrpSpPr>
        <p:grpSpPr>
          <a:xfrm>
            <a:off x="2838267" y="4094604"/>
            <a:ext cx="1566677" cy="745512"/>
            <a:chOff x="1221529" y="13105858"/>
            <a:chExt cx="1566677" cy="745512"/>
          </a:xfrm>
        </p:grpSpPr>
        <p:grpSp>
          <p:nvGrpSpPr>
            <p:cNvPr id="2620" name="Group 2619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622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794" name="Rectangle 2793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795" name="Straight Connector 2794"/>
                <p:cNvCxnSpPr>
                  <a:stCxn id="2794" idx="0"/>
                  <a:endCxn id="2794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99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4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765" name="TextBox 2764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789" name="TextBox 2788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621" name="TextBox 2620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2846" name="Group 2845"/>
          <p:cNvGrpSpPr/>
          <p:nvPr/>
        </p:nvGrpSpPr>
        <p:grpSpPr>
          <a:xfrm>
            <a:off x="4497607" y="13319889"/>
            <a:ext cx="1792015" cy="745512"/>
            <a:chOff x="996191" y="13105858"/>
            <a:chExt cx="1792015" cy="745512"/>
          </a:xfrm>
        </p:grpSpPr>
        <p:grpSp>
          <p:nvGrpSpPr>
            <p:cNvPr id="2847" name="Group 284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84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852" name="Rectangle 285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853" name="Straight Connector 2852"/>
                <p:cNvCxnSpPr>
                  <a:stCxn id="2852" idx="0"/>
                  <a:endCxn id="285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5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5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850" name="TextBox 284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851" name="TextBox 285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848" name="TextBox 2847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3Ru</a:t>
              </a:r>
            </a:p>
          </p:txBody>
        </p:sp>
      </p:grpSp>
      <p:grpSp>
        <p:nvGrpSpPr>
          <p:cNvPr id="2856" name="Group 2855"/>
          <p:cNvGrpSpPr/>
          <p:nvPr/>
        </p:nvGrpSpPr>
        <p:grpSpPr>
          <a:xfrm>
            <a:off x="3849854" y="11815189"/>
            <a:ext cx="1566368" cy="745512"/>
            <a:chOff x="1025242" y="19073056"/>
            <a:chExt cx="1566368" cy="745512"/>
          </a:xfrm>
        </p:grpSpPr>
        <p:grpSp>
          <p:nvGrpSpPr>
            <p:cNvPr id="2857" name="Group 2856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2859" name="Group 2858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2861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864" name="Rectangle 2863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865" name="Straight Connector 2864"/>
                  <p:cNvCxnSpPr>
                    <a:stCxn id="2864" idx="0"/>
                    <a:endCxn id="286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862" name="TextBox 2861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2863" name="TextBox 2862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AGS</a:t>
                  </a:r>
                </a:p>
              </p:txBody>
            </p:sp>
          </p:grpSp>
          <p:sp>
            <p:nvSpPr>
              <p:cNvPr id="2860" name="TextBox 2859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</a:t>
                </a:r>
              </a:p>
            </p:txBody>
          </p:sp>
        </p:grpSp>
        <p:sp>
          <p:nvSpPr>
            <p:cNvPr id="2858" name="Oval 2857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66" name="Group 2865"/>
          <p:cNvGrpSpPr/>
          <p:nvPr/>
        </p:nvGrpSpPr>
        <p:grpSpPr>
          <a:xfrm>
            <a:off x="6007471" y="12630652"/>
            <a:ext cx="1676399" cy="745512"/>
            <a:chOff x="1111807" y="13105858"/>
            <a:chExt cx="1676399" cy="745512"/>
          </a:xfrm>
        </p:grpSpPr>
        <p:grpSp>
          <p:nvGrpSpPr>
            <p:cNvPr id="2867" name="Group 286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86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872" name="Rectangle 287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873" name="Straight Connector 2872"/>
                <p:cNvCxnSpPr>
                  <a:stCxn id="2872" idx="0"/>
                  <a:endCxn id="287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7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7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870" name="TextBox 286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871" name="TextBox 287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868" name="TextBox 2867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</a:p>
          </p:txBody>
        </p:sp>
      </p:grpSp>
      <p:grpSp>
        <p:nvGrpSpPr>
          <p:cNvPr id="2876" name="Group 2875"/>
          <p:cNvGrpSpPr/>
          <p:nvPr/>
        </p:nvGrpSpPr>
        <p:grpSpPr>
          <a:xfrm>
            <a:off x="3718240" y="4987755"/>
            <a:ext cx="1566368" cy="745512"/>
            <a:chOff x="1025242" y="19073056"/>
            <a:chExt cx="1566368" cy="745512"/>
          </a:xfrm>
        </p:grpSpPr>
        <p:grpSp>
          <p:nvGrpSpPr>
            <p:cNvPr id="2877" name="Group 2876"/>
            <p:cNvGrpSpPr/>
            <p:nvPr/>
          </p:nvGrpSpPr>
          <p:grpSpPr>
            <a:xfrm>
              <a:off x="1025242" y="19073056"/>
              <a:ext cx="1566368" cy="745512"/>
              <a:chOff x="1233856" y="13105858"/>
              <a:chExt cx="1566368" cy="745512"/>
            </a:xfrm>
          </p:grpSpPr>
          <p:grpSp>
            <p:nvGrpSpPr>
              <p:cNvPr id="2879" name="Group 2878"/>
              <p:cNvGrpSpPr/>
              <p:nvPr/>
            </p:nvGrpSpPr>
            <p:grpSpPr>
              <a:xfrm>
                <a:off x="1494153" y="13105858"/>
                <a:ext cx="1306071" cy="745512"/>
                <a:chOff x="3352544" y="6157691"/>
                <a:chExt cx="1306071" cy="745512"/>
              </a:xfrm>
            </p:grpSpPr>
            <p:grpSp>
              <p:nvGrpSpPr>
                <p:cNvPr id="2881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884" name="Rectangle 2883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885" name="Straight Connector 2884"/>
                  <p:cNvCxnSpPr>
                    <a:stCxn id="2884" idx="0"/>
                    <a:endCxn id="288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882" name="TextBox 2881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2883" name="TextBox 2882"/>
                <p:cNvSpPr txBox="1"/>
                <p:nvPr/>
              </p:nvSpPr>
              <p:spPr>
                <a:xfrm>
                  <a:off x="4011715" y="6520598"/>
                  <a:ext cx="64690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AGS</a:t>
                  </a:r>
                </a:p>
              </p:txBody>
            </p:sp>
          </p:grpSp>
          <p:sp>
            <p:nvSpPr>
              <p:cNvPr id="2880" name="TextBox 2879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</a:p>
            </p:txBody>
          </p:sp>
        </p:grpSp>
        <p:sp>
          <p:nvSpPr>
            <p:cNvPr id="2878" name="Oval 2877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86" name="Group 2885"/>
          <p:cNvGrpSpPr/>
          <p:nvPr/>
        </p:nvGrpSpPr>
        <p:grpSpPr>
          <a:xfrm>
            <a:off x="1023582" y="5884736"/>
            <a:ext cx="1855087" cy="745512"/>
            <a:chOff x="933119" y="13105858"/>
            <a:chExt cx="1855087" cy="745512"/>
          </a:xfrm>
        </p:grpSpPr>
        <p:grpSp>
          <p:nvGrpSpPr>
            <p:cNvPr id="2887" name="Group 288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88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892" name="Rectangle 289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893" name="Straight Connector 2892"/>
                <p:cNvCxnSpPr>
                  <a:stCxn id="2892" idx="0"/>
                  <a:endCxn id="289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9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9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890" name="TextBox 288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7030A0"/>
                    </a:solidFill>
                  </a:rPr>
                  <a:t>XXXX</a:t>
                </a:r>
              </a:p>
            </p:txBody>
          </p:sp>
          <p:sp>
            <p:nvSpPr>
              <p:cNvPr id="2891" name="TextBox 289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7030A0"/>
                    </a:solidFill>
                  </a:rPr>
                  <a:t>AGS</a:t>
                </a:r>
              </a:p>
            </p:txBody>
          </p:sp>
        </p:grpSp>
        <p:sp>
          <p:nvSpPr>
            <p:cNvPr id="2888" name="TextBox 2887"/>
            <p:cNvSpPr txBox="1"/>
            <p:nvPr/>
          </p:nvSpPr>
          <p:spPr>
            <a:xfrm>
              <a:off x="933119" y="13452789"/>
              <a:ext cx="635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7030A0"/>
                  </a:solidFill>
                </a:rPr>
                <a:t>2Hu</a:t>
              </a:r>
            </a:p>
          </p:txBody>
        </p:sp>
      </p:grpSp>
      <p:grpSp>
        <p:nvGrpSpPr>
          <p:cNvPr id="2896" name="Group 2895"/>
          <p:cNvGrpSpPr/>
          <p:nvPr/>
        </p:nvGrpSpPr>
        <p:grpSpPr>
          <a:xfrm>
            <a:off x="459585" y="17239027"/>
            <a:ext cx="1676399" cy="745512"/>
            <a:chOff x="1111807" y="13105858"/>
            <a:chExt cx="1676399" cy="745512"/>
          </a:xfrm>
        </p:grpSpPr>
        <p:grpSp>
          <p:nvGrpSpPr>
            <p:cNvPr id="2897" name="Group 289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89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902" name="Rectangle 290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03" name="Straight Connector 2902"/>
                <p:cNvCxnSpPr>
                  <a:stCxn id="2902" idx="0"/>
                  <a:endCxn id="290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0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0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900" name="TextBox 289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901" name="TextBox 290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898" name="TextBox 2897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11</a:t>
              </a:r>
            </a:p>
          </p:txBody>
        </p:sp>
      </p:grpSp>
      <p:grpSp>
        <p:nvGrpSpPr>
          <p:cNvPr id="2926" name="Group 2925"/>
          <p:cNvGrpSpPr/>
          <p:nvPr/>
        </p:nvGrpSpPr>
        <p:grpSpPr>
          <a:xfrm>
            <a:off x="12388328" y="9346911"/>
            <a:ext cx="1797842" cy="745038"/>
            <a:chOff x="6252163" y="12946416"/>
            <a:chExt cx="1797842" cy="745038"/>
          </a:xfrm>
        </p:grpSpPr>
        <p:grpSp>
          <p:nvGrpSpPr>
            <p:cNvPr id="2927" name="Group 2926"/>
            <p:cNvGrpSpPr/>
            <p:nvPr/>
          </p:nvGrpSpPr>
          <p:grpSpPr>
            <a:xfrm>
              <a:off x="6619231" y="12946416"/>
              <a:ext cx="1430774" cy="745038"/>
              <a:chOff x="2278700" y="5389428"/>
              <a:chExt cx="1430774" cy="745038"/>
            </a:xfrm>
          </p:grpSpPr>
          <p:sp>
            <p:nvSpPr>
              <p:cNvPr id="2929" name="TextBox 292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2930" name="TextBox 2929"/>
              <p:cNvSpPr txBox="1"/>
              <p:nvPr/>
            </p:nvSpPr>
            <p:spPr>
              <a:xfrm>
                <a:off x="2925608" y="572202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293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2932" name="Rectangle 293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33" name="Straight Connector 2932"/>
                <p:cNvCxnSpPr>
                  <a:stCxn id="2932" idx="0"/>
                  <a:endCxn id="293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3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3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2928" name="TextBox 2927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21</a:t>
              </a:r>
            </a:p>
          </p:txBody>
        </p:sp>
      </p:grpSp>
      <p:grpSp>
        <p:nvGrpSpPr>
          <p:cNvPr id="2936" name="Group 2935"/>
          <p:cNvGrpSpPr/>
          <p:nvPr/>
        </p:nvGrpSpPr>
        <p:grpSpPr>
          <a:xfrm>
            <a:off x="8385335" y="5483814"/>
            <a:ext cx="2159448" cy="745038"/>
            <a:chOff x="6252163" y="12946416"/>
            <a:chExt cx="2159448" cy="745038"/>
          </a:xfrm>
        </p:grpSpPr>
        <p:grpSp>
          <p:nvGrpSpPr>
            <p:cNvPr id="2937" name="Group 2936"/>
            <p:cNvGrpSpPr/>
            <p:nvPr/>
          </p:nvGrpSpPr>
          <p:grpSpPr>
            <a:xfrm>
              <a:off x="6619231" y="12946416"/>
              <a:ext cx="1792380" cy="745038"/>
              <a:chOff x="2278700" y="5389428"/>
              <a:chExt cx="1792380" cy="745038"/>
            </a:xfrm>
          </p:grpSpPr>
          <p:sp>
            <p:nvSpPr>
              <p:cNvPr id="2939" name="TextBox 293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2940" name="TextBox 2939"/>
              <p:cNvSpPr txBox="1"/>
              <p:nvPr/>
            </p:nvSpPr>
            <p:spPr>
              <a:xfrm>
                <a:off x="2925608" y="5722024"/>
                <a:ext cx="11454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Voronezh</a:t>
                </a:r>
              </a:p>
            </p:txBody>
          </p:sp>
          <p:grpSp>
            <p:nvGrpSpPr>
              <p:cNvPr id="294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2942" name="Rectangle 294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43" name="Straight Connector 2942"/>
                <p:cNvCxnSpPr>
                  <a:stCxn id="2942" idx="0"/>
                  <a:endCxn id="294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4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4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2938" name="TextBox 2937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40</a:t>
              </a:r>
            </a:p>
          </p:txBody>
        </p:sp>
      </p:grpSp>
      <p:grpSp>
        <p:nvGrpSpPr>
          <p:cNvPr id="2946" name="Group 2945"/>
          <p:cNvGrpSpPr/>
          <p:nvPr/>
        </p:nvGrpSpPr>
        <p:grpSpPr>
          <a:xfrm>
            <a:off x="8754818" y="6757212"/>
            <a:ext cx="1970332" cy="745038"/>
            <a:chOff x="6374089" y="12946416"/>
            <a:chExt cx="1970332" cy="745038"/>
          </a:xfrm>
        </p:grpSpPr>
        <p:grpSp>
          <p:nvGrpSpPr>
            <p:cNvPr id="2947" name="Group 2946"/>
            <p:cNvGrpSpPr/>
            <p:nvPr/>
          </p:nvGrpSpPr>
          <p:grpSpPr>
            <a:xfrm>
              <a:off x="6619231" y="12946416"/>
              <a:ext cx="1725190" cy="745038"/>
              <a:chOff x="2278700" y="5389428"/>
              <a:chExt cx="1725190" cy="745038"/>
            </a:xfrm>
          </p:grpSpPr>
          <p:sp>
            <p:nvSpPr>
              <p:cNvPr id="2949" name="TextBox 294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2950" name="TextBox 2949"/>
              <p:cNvSpPr txBox="1"/>
              <p:nvPr/>
            </p:nvSpPr>
            <p:spPr>
              <a:xfrm>
                <a:off x="2925608" y="5722024"/>
                <a:ext cx="10782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Voronezh</a:t>
                </a:r>
              </a:p>
            </p:txBody>
          </p:sp>
          <p:grpSp>
            <p:nvGrpSpPr>
              <p:cNvPr id="295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2952" name="Rectangle 295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53" name="Straight Connector 2952"/>
                <p:cNvCxnSpPr>
                  <a:stCxn id="2952" idx="0"/>
                  <a:endCxn id="295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5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5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2948" name="TextBox 2947"/>
            <p:cNvSpPr txBox="1"/>
            <p:nvPr/>
          </p:nvSpPr>
          <p:spPr>
            <a:xfrm>
              <a:off x="6374089" y="13280638"/>
              <a:ext cx="33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</a:t>
              </a:r>
            </a:p>
          </p:txBody>
        </p:sp>
      </p:grpSp>
      <p:grpSp>
        <p:nvGrpSpPr>
          <p:cNvPr id="2956" name="Group 2955"/>
          <p:cNvGrpSpPr/>
          <p:nvPr/>
        </p:nvGrpSpPr>
        <p:grpSpPr>
          <a:xfrm>
            <a:off x="6220714" y="3966288"/>
            <a:ext cx="1906344" cy="745038"/>
            <a:chOff x="6252163" y="12946416"/>
            <a:chExt cx="1906344" cy="745038"/>
          </a:xfrm>
        </p:grpSpPr>
        <p:grpSp>
          <p:nvGrpSpPr>
            <p:cNvPr id="2957" name="Group 2956"/>
            <p:cNvGrpSpPr/>
            <p:nvPr/>
          </p:nvGrpSpPr>
          <p:grpSpPr>
            <a:xfrm>
              <a:off x="6619231" y="12946416"/>
              <a:ext cx="1539276" cy="745038"/>
              <a:chOff x="2278700" y="5389428"/>
              <a:chExt cx="1539276" cy="745038"/>
            </a:xfrm>
          </p:grpSpPr>
          <p:sp>
            <p:nvSpPr>
              <p:cNvPr id="2959" name="TextBox 295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2960" name="TextBox 2959"/>
              <p:cNvSpPr txBox="1"/>
              <p:nvPr/>
            </p:nvSpPr>
            <p:spPr>
              <a:xfrm>
                <a:off x="2925608" y="5722024"/>
                <a:ext cx="892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Briansk</a:t>
                </a:r>
              </a:p>
            </p:txBody>
          </p:sp>
          <p:grpSp>
            <p:nvGrpSpPr>
              <p:cNvPr id="296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2962" name="Rectangle 296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63" name="Straight Connector 2962"/>
                <p:cNvCxnSpPr>
                  <a:stCxn id="2962" idx="0"/>
                  <a:endCxn id="296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6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6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2958" name="TextBox 2957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13</a:t>
              </a:r>
            </a:p>
          </p:txBody>
        </p:sp>
      </p:grpSp>
      <p:grpSp>
        <p:nvGrpSpPr>
          <p:cNvPr id="2966" name="Group 2965"/>
          <p:cNvGrpSpPr/>
          <p:nvPr/>
        </p:nvGrpSpPr>
        <p:grpSpPr>
          <a:xfrm>
            <a:off x="9343337" y="7905238"/>
            <a:ext cx="1860930" cy="745038"/>
            <a:chOff x="6252162" y="12946416"/>
            <a:chExt cx="1860930" cy="745038"/>
          </a:xfrm>
        </p:grpSpPr>
        <p:grpSp>
          <p:nvGrpSpPr>
            <p:cNvPr id="2967" name="Group 296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2969" name="TextBox 296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2970" name="TextBox 296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297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2972" name="Rectangle 297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73" name="Straight Connector 2972"/>
                <p:cNvCxnSpPr>
                  <a:stCxn id="2972" idx="0"/>
                  <a:endCxn id="297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7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7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2968" name="TextBox 296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63</a:t>
              </a:r>
            </a:p>
          </p:txBody>
        </p:sp>
      </p:grpSp>
      <p:grpSp>
        <p:nvGrpSpPr>
          <p:cNvPr id="2976" name="Group 2975"/>
          <p:cNvGrpSpPr/>
          <p:nvPr/>
        </p:nvGrpSpPr>
        <p:grpSpPr>
          <a:xfrm>
            <a:off x="10716638" y="8919956"/>
            <a:ext cx="1662619" cy="745038"/>
            <a:chOff x="15291881" y="10849276"/>
            <a:chExt cx="1662619" cy="745038"/>
          </a:xfrm>
        </p:grpSpPr>
        <p:grpSp>
          <p:nvGrpSpPr>
            <p:cNvPr id="2977" name="Group 2976"/>
            <p:cNvGrpSpPr/>
            <p:nvPr/>
          </p:nvGrpSpPr>
          <p:grpSpPr>
            <a:xfrm>
              <a:off x="15291881" y="10849276"/>
              <a:ext cx="1662619" cy="745038"/>
              <a:chOff x="6346649" y="12946416"/>
              <a:chExt cx="1662619" cy="745038"/>
            </a:xfrm>
          </p:grpSpPr>
          <p:grpSp>
            <p:nvGrpSpPr>
              <p:cNvPr id="2979" name="Group 2978"/>
              <p:cNvGrpSpPr/>
              <p:nvPr/>
            </p:nvGrpSpPr>
            <p:grpSpPr>
              <a:xfrm>
                <a:off x="6619231" y="12946416"/>
                <a:ext cx="1390037" cy="745038"/>
                <a:chOff x="2278700" y="5389428"/>
                <a:chExt cx="1390037" cy="745038"/>
              </a:xfrm>
            </p:grpSpPr>
            <p:sp>
              <p:nvSpPr>
                <p:cNvPr id="2981" name="TextBox 2980"/>
                <p:cNvSpPr txBox="1"/>
                <p:nvPr/>
              </p:nvSpPr>
              <p:spPr>
                <a:xfrm>
                  <a:off x="2278700" y="5389428"/>
                  <a:ext cx="7034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2982" name="TextBox 2981"/>
                <p:cNvSpPr txBox="1"/>
                <p:nvPr/>
              </p:nvSpPr>
              <p:spPr>
                <a:xfrm>
                  <a:off x="2925608" y="5722024"/>
                  <a:ext cx="7431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 err="1">
                      <a:solidFill>
                        <a:srgbClr val="C00000"/>
                      </a:solidFill>
                    </a:rPr>
                    <a:t>Stlgrd</a:t>
                  </a:r>
                  <a:endParaRPr lang="en-US" sz="18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2983" name="Group 44"/>
                <p:cNvGrpSpPr>
                  <a:grpSpLocks/>
                </p:cNvGrpSpPr>
                <p:nvPr/>
              </p:nvGrpSpPr>
              <p:grpSpPr bwMode="auto">
                <a:xfrm>
                  <a:off x="2291624" y="5683318"/>
                  <a:ext cx="681112" cy="451148"/>
                  <a:chOff x="6438608" y="1673424"/>
                  <a:chExt cx="197061" cy="125713"/>
                </a:xfrm>
              </p:grpSpPr>
              <p:sp>
                <p:nvSpPr>
                  <p:cNvPr id="2984" name="Rectangle 2983"/>
                  <p:cNvSpPr/>
                  <p:nvPr/>
                </p:nvSpPr>
                <p:spPr>
                  <a:xfrm>
                    <a:off x="6438608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985" name="Straight Connector 2984"/>
                  <p:cNvCxnSpPr>
                    <a:stCxn id="2984" idx="0"/>
                    <a:endCxn id="298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980" name="TextBox 2979"/>
              <p:cNvSpPr txBox="1"/>
              <p:nvPr/>
            </p:nvSpPr>
            <p:spPr>
              <a:xfrm>
                <a:off x="6346649" y="13280638"/>
                <a:ext cx="3515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2978" name="Oval 2977"/>
            <p:cNvSpPr/>
            <p:nvPr/>
          </p:nvSpPr>
          <p:spPr>
            <a:xfrm>
              <a:off x="15732104" y="11280767"/>
              <a:ext cx="373711" cy="198783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86" name="Group 2985"/>
          <p:cNvGrpSpPr/>
          <p:nvPr/>
        </p:nvGrpSpPr>
        <p:grpSpPr>
          <a:xfrm>
            <a:off x="7746461" y="4159889"/>
            <a:ext cx="1932560" cy="745038"/>
            <a:chOff x="15291881" y="10849276"/>
            <a:chExt cx="1932560" cy="745038"/>
          </a:xfrm>
        </p:grpSpPr>
        <p:grpSp>
          <p:nvGrpSpPr>
            <p:cNvPr id="2987" name="Group 2986"/>
            <p:cNvGrpSpPr/>
            <p:nvPr/>
          </p:nvGrpSpPr>
          <p:grpSpPr>
            <a:xfrm>
              <a:off x="15291881" y="10849276"/>
              <a:ext cx="1932560" cy="745038"/>
              <a:chOff x="6346649" y="12946416"/>
              <a:chExt cx="1932560" cy="745038"/>
            </a:xfrm>
          </p:grpSpPr>
          <p:grpSp>
            <p:nvGrpSpPr>
              <p:cNvPr id="2989" name="Group 2988"/>
              <p:cNvGrpSpPr/>
              <p:nvPr/>
            </p:nvGrpSpPr>
            <p:grpSpPr>
              <a:xfrm>
                <a:off x="6619231" y="12946416"/>
                <a:ext cx="1659978" cy="745038"/>
                <a:chOff x="2278700" y="5389428"/>
                <a:chExt cx="1659978" cy="745038"/>
              </a:xfrm>
            </p:grpSpPr>
            <p:sp>
              <p:nvSpPr>
                <p:cNvPr id="2991" name="TextBox 2990"/>
                <p:cNvSpPr txBox="1"/>
                <p:nvPr/>
              </p:nvSpPr>
              <p:spPr>
                <a:xfrm>
                  <a:off x="2278700" y="5389428"/>
                  <a:ext cx="7034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2992" name="TextBox 2991"/>
                <p:cNvSpPr txBox="1"/>
                <p:nvPr/>
              </p:nvSpPr>
              <p:spPr>
                <a:xfrm>
                  <a:off x="2925608" y="5722024"/>
                  <a:ext cx="10130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>
                      <a:solidFill>
                        <a:srgbClr val="C00000"/>
                      </a:solidFill>
                    </a:rPr>
                    <a:t>Briansk</a:t>
                  </a:r>
                </a:p>
              </p:txBody>
            </p:sp>
            <p:grpSp>
              <p:nvGrpSpPr>
                <p:cNvPr id="2993" name="Group 44"/>
                <p:cNvGrpSpPr>
                  <a:grpSpLocks/>
                </p:cNvGrpSpPr>
                <p:nvPr/>
              </p:nvGrpSpPr>
              <p:grpSpPr bwMode="auto">
                <a:xfrm>
                  <a:off x="2291624" y="5683318"/>
                  <a:ext cx="681112" cy="451148"/>
                  <a:chOff x="6438608" y="1673424"/>
                  <a:chExt cx="197061" cy="125713"/>
                </a:xfrm>
              </p:grpSpPr>
              <p:sp>
                <p:nvSpPr>
                  <p:cNvPr id="2994" name="Rectangle 2993"/>
                  <p:cNvSpPr/>
                  <p:nvPr/>
                </p:nvSpPr>
                <p:spPr>
                  <a:xfrm>
                    <a:off x="6438608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995" name="Straight Connector 2994"/>
                  <p:cNvCxnSpPr>
                    <a:stCxn id="2994" idx="0"/>
                    <a:endCxn id="299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990" name="TextBox 2989"/>
              <p:cNvSpPr txBox="1"/>
              <p:nvPr/>
            </p:nvSpPr>
            <p:spPr>
              <a:xfrm>
                <a:off x="6346649" y="13280638"/>
                <a:ext cx="3515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  <p:sp>
          <p:nvSpPr>
            <p:cNvPr id="2988" name="Oval 2987"/>
            <p:cNvSpPr/>
            <p:nvPr/>
          </p:nvSpPr>
          <p:spPr>
            <a:xfrm>
              <a:off x="15732104" y="11280767"/>
              <a:ext cx="373711" cy="198783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96" name="Group 2995"/>
          <p:cNvGrpSpPr/>
          <p:nvPr/>
        </p:nvGrpSpPr>
        <p:grpSpPr>
          <a:xfrm>
            <a:off x="8368839" y="14409159"/>
            <a:ext cx="1859506" cy="745038"/>
            <a:chOff x="6252163" y="12946416"/>
            <a:chExt cx="1859506" cy="745038"/>
          </a:xfrm>
        </p:grpSpPr>
        <p:grpSp>
          <p:nvGrpSpPr>
            <p:cNvPr id="2997" name="Group 2996"/>
            <p:cNvGrpSpPr/>
            <p:nvPr/>
          </p:nvGrpSpPr>
          <p:grpSpPr>
            <a:xfrm>
              <a:off x="6619231" y="12946416"/>
              <a:ext cx="1492438" cy="745038"/>
              <a:chOff x="2278700" y="5389428"/>
              <a:chExt cx="1492438" cy="745038"/>
            </a:xfrm>
          </p:grpSpPr>
          <p:sp>
            <p:nvSpPr>
              <p:cNvPr id="2999" name="TextBox 299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000" name="TextBox 2999"/>
              <p:cNvSpPr txBox="1"/>
              <p:nvPr/>
            </p:nvSpPr>
            <p:spPr>
              <a:xfrm>
                <a:off x="2925607" y="5722024"/>
                <a:ext cx="8455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NC</a:t>
                </a:r>
              </a:p>
            </p:txBody>
          </p:sp>
          <p:grpSp>
            <p:nvGrpSpPr>
              <p:cNvPr id="300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02" name="Rectangle 300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03" name="Straight Connector 3002"/>
                <p:cNvCxnSpPr>
                  <a:stCxn id="3002" idx="0"/>
                  <a:endCxn id="300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0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0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2998" name="TextBox 2997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56</a:t>
              </a:r>
            </a:p>
          </p:txBody>
        </p:sp>
      </p:grpSp>
      <p:grpSp>
        <p:nvGrpSpPr>
          <p:cNvPr id="3006" name="Group 3005"/>
          <p:cNvGrpSpPr/>
          <p:nvPr/>
        </p:nvGrpSpPr>
        <p:grpSpPr>
          <a:xfrm>
            <a:off x="11698256" y="13381659"/>
            <a:ext cx="1672858" cy="745038"/>
            <a:chOff x="6352522" y="12946416"/>
            <a:chExt cx="1672858" cy="745038"/>
          </a:xfrm>
        </p:grpSpPr>
        <p:grpSp>
          <p:nvGrpSpPr>
            <p:cNvPr id="3007" name="Group 3006"/>
            <p:cNvGrpSpPr/>
            <p:nvPr/>
          </p:nvGrpSpPr>
          <p:grpSpPr>
            <a:xfrm>
              <a:off x="6619231" y="12946416"/>
              <a:ext cx="1406149" cy="745038"/>
              <a:chOff x="2278700" y="5389428"/>
              <a:chExt cx="1406149" cy="745038"/>
            </a:xfrm>
          </p:grpSpPr>
          <p:sp>
            <p:nvSpPr>
              <p:cNvPr id="3009" name="TextBox 300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010" name="TextBox 3009"/>
              <p:cNvSpPr txBox="1"/>
              <p:nvPr/>
            </p:nvSpPr>
            <p:spPr>
              <a:xfrm>
                <a:off x="2925608" y="5722024"/>
                <a:ext cx="7592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301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12" name="Rectangle 301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13" name="Straight Connector 3012"/>
                <p:cNvCxnSpPr>
                  <a:stCxn id="3012" idx="0"/>
                  <a:endCxn id="301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1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1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08" name="TextBox 3007"/>
            <p:cNvSpPr txBox="1"/>
            <p:nvPr/>
          </p:nvSpPr>
          <p:spPr>
            <a:xfrm>
              <a:off x="6352522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grpSp>
        <p:nvGrpSpPr>
          <p:cNvPr id="3016" name="Group 3015"/>
          <p:cNvGrpSpPr/>
          <p:nvPr/>
        </p:nvGrpSpPr>
        <p:grpSpPr>
          <a:xfrm>
            <a:off x="9612500" y="14004907"/>
            <a:ext cx="1860930" cy="745038"/>
            <a:chOff x="6252162" y="12946416"/>
            <a:chExt cx="1860930" cy="745038"/>
          </a:xfrm>
        </p:grpSpPr>
        <p:grpSp>
          <p:nvGrpSpPr>
            <p:cNvPr id="3017" name="Group 301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019" name="TextBox 301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020" name="TextBox 301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302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22" name="Rectangle 302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23" name="Straight Connector 3022"/>
                <p:cNvCxnSpPr>
                  <a:stCxn id="3022" idx="0"/>
                  <a:endCxn id="302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2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2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18" name="TextBox 301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12</a:t>
              </a:r>
            </a:p>
          </p:txBody>
        </p:sp>
      </p:grpSp>
      <p:grpSp>
        <p:nvGrpSpPr>
          <p:cNvPr id="3026" name="Group 3025"/>
          <p:cNvGrpSpPr/>
          <p:nvPr/>
        </p:nvGrpSpPr>
        <p:grpSpPr>
          <a:xfrm>
            <a:off x="10619584" y="13762266"/>
            <a:ext cx="1860930" cy="745038"/>
            <a:chOff x="6252162" y="12946416"/>
            <a:chExt cx="1860930" cy="745038"/>
          </a:xfrm>
        </p:grpSpPr>
        <p:grpSp>
          <p:nvGrpSpPr>
            <p:cNvPr id="3027" name="Group 302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029" name="TextBox 302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030" name="TextBox 302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303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32" name="Rectangle 303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33" name="Straight Connector 3032"/>
                <p:cNvCxnSpPr>
                  <a:stCxn id="3032" idx="0"/>
                  <a:endCxn id="303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3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3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28" name="TextBox 302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37</a:t>
              </a:r>
            </a:p>
          </p:txBody>
        </p:sp>
      </p:grpSp>
      <p:grpSp>
        <p:nvGrpSpPr>
          <p:cNvPr id="3036" name="Group 3035"/>
          <p:cNvGrpSpPr/>
          <p:nvPr/>
        </p:nvGrpSpPr>
        <p:grpSpPr>
          <a:xfrm>
            <a:off x="12882989" y="12178382"/>
            <a:ext cx="1860930" cy="745038"/>
            <a:chOff x="6252162" y="12946416"/>
            <a:chExt cx="1860930" cy="745038"/>
          </a:xfrm>
        </p:grpSpPr>
        <p:grpSp>
          <p:nvGrpSpPr>
            <p:cNvPr id="3037" name="Group 303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039" name="TextBox 303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040" name="TextBox 303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304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42" name="Rectangle 304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43" name="Straight Connector 3042"/>
                <p:cNvCxnSpPr>
                  <a:stCxn id="3042" idx="0"/>
                  <a:endCxn id="304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4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4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38" name="TextBox 303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57</a:t>
              </a:r>
            </a:p>
          </p:txBody>
        </p:sp>
      </p:grpSp>
      <p:grpSp>
        <p:nvGrpSpPr>
          <p:cNvPr id="3046" name="Group 3045"/>
          <p:cNvGrpSpPr/>
          <p:nvPr/>
        </p:nvGrpSpPr>
        <p:grpSpPr>
          <a:xfrm>
            <a:off x="7414433" y="14839343"/>
            <a:ext cx="1860930" cy="745038"/>
            <a:chOff x="6252162" y="12946416"/>
            <a:chExt cx="1860930" cy="745038"/>
          </a:xfrm>
        </p:grpSpPr>
        <p:grpSp>
          <p:nvGrpSpPr>
            <p:cNvPr id="3047" name="Group 304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049" name="TextBox 304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050" name="TextBox 304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NC</a:t>
                </a:r>
              </a:p>
            </p:txBody>
          </p:sp>
          <p:grpSp>
            <p:nvGrpSpPr>
              <p:cNvPr id="305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52" name="Rectangle 305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53" name="Straight Connector 3052"/>
                <p:cNvCxnSpPr>
                  <a:stCxn id="3052" idx="0"/>
                  <a:endCxn id="305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5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5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48" name="TextBox 304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18</a:t>
              </a:r>
            </a:p>
          </p:txBody>
        </p:sp>
      </p:grpSp>
      <p:grpSp>
        <p:nvGrpSpPr>
          <p:cNvPr id="3056" name="Group 3055"/>
          <p:cNvGrpSpPr/>
          <p:nvPr/>
        </p:nvGrpSpPr>
        <p:grpSpPr>
          <a:xfrm>
            <a:off x="12466613" y="12966547"/>
            <a:ext cx="1783930" cy="745038"/>
            <a:chOff x="6252163" y="12946416"/>
            <a:chExt cx="1783930" cy="745038"/>
          </a:xfrm>
        </p:grpSpPr>
        <p:grpSp>
          <p:nvGrpSpPr>
            <p:cNvPr id="3057" name="Group 3056"/>
            <p:cNvGrpSpPr/>
            <p:nvPr/>
          </p:nvGrpSpPr>
          <p:grpSpPr>
            <a:xfrm>
              <a:off x="6619231" y="12946416"/>
              <a:ext cx="1416862" cy="745038"/>
              <a:chOff x="2278700" y="5389428"/>
              <a:chExt cx="1416862" cy="745038"/>
            </a:xfrm>
          </p:grpSpPr>
          <p:sp>
            <p:nvSpPr>
              <p:cNvPr id="3059" name="TextBox 305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060" name="TextBox 3059"/>
              <p:cNvSpPr txBox="1"/>
              <p:nvPr/>
            </p:nvSpPr>
            <p:spPr>
              <a:xfrm>
                <a:off x="2925607" y="5722024"/>
                <a:ext cx="7699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South</a:t>
                </a:r>
              </a:p>
            </p:txBody>
          </p:sp>
          <p:grpSp>
            <p:nvGrpSpPr>
              <p:cNvPr id="306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62" name="Rectangle 306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63" name="Straight Connector 3062"/>
                <p:cNvCxnSpPr>
                  <a:stCxn id="3062" idx="0"/>
                  <a:endCxn id="306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6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6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58" name="TextBox 3057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51</a:t>
              </a:r>
            </a:p>
          </p:txBody>
        </p:sp>
      </p:grpSp>
      <p:grpSp>
        <p:nvGrpSpPr>
          <p:cNvPr id="3066" name="Group 3065"/>
          <p:cNvGrpSpPr/>
          <p:nvPr/>
        </p:nvGrpSpPr>
        <p:grpSpPr>
          <a:xfrm>
            <a:off x="13153337" y="11429488"/>
            <a:ext cx="1860930" cy="745038"/>
            <a:chOff x="6252162" y="12946416"/>
            <a:chExt cx="1860930" cy="745038"/>
          </a:xfrm>
        </p:grpSpPr>
        <p:grpSp>
          <p:nvGrpSpPr>
            <p:cNvPr id="3067" name="Group 306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069" name="TextBox 306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070" name="TextBox 306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307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72" name="Rectangle 307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73" name="Straight Connector 3072"/>
                <p:cNvCxnSpPr>
                  <a:stCxn id="3072" idx="0"/>
                  <a:endCxn id="307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7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7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68" name="TextBox 306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64</a:t>
              </a:r>
            </a:p>
          </p:txBody>
        </p:sp>
      </p:grpSp>
      <p:grpSp>
        <p:nvGrpSpPr>
          <p:cNvPr id="3076" name="Group 3075"/>
          <p:cNvGrpSpPr/>
          <p:nvPr/>
        </p:nvGrpSpPr>
        <p:grpSpPr>
          <a:xfrm>
            <a:off x="13286687" y="10686538"/>
            <a:ext cx="1860930" cy="745038"/>
            <a:chOff x="6252162" y="12946416"/>
            <a:chExt cx="1860930" cy="745038"/>
          </a:xfrm>
        </p:grpSpPr>
        <p:grpSp>
          <p:nvGrpSpPr>
            <p:cNvPr id="3077" name="Group 307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079" name="TextBox 307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080" name="TextBox 307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308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82" name="Rectangle 308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83" name="Straight Connector 3082"/>
                <p:cNvCxnSpPr>
                  <a:stCxn id="3082" idx="0"/>
                  <a:endCxn id="308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8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8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78" name="TextBox 307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62</a:t>
              </a:r>
            </a:p>
          </p:txBody>
        </p:sp>
      </p:grpSp>
      <p:grpSp>
        <p:nvGrpSpPr>
          <p:cNvPr id="3086" name="Group 3085"/>
          <p:cNvGrpSpPr/>
          <p:nvPr/>
        </p:nvGrpSpPr>
        <p:grpSpPr>
          <a:xfrm>
            <a:off x="15291881" y="10849276"/>
            <a:ext cx="1662619" cy="745038"/>
            <a:chOff x="15291881" y="10849276"/>
            <a:chExt cx="1662619" cy="745038"/>
          </a:xfrm>
        </p:grpSpPr>
        <p:grpSp>
          <p:nvGrpSpPr>
            <p:cNvPr id="3087" name="Group 3086"/>
            <p:cNvGrpSpPr/>
            <p:nvPr/>
          </p:nvGrpSpPr>
          <p:grpSpPr>
            <a:xfrm>
              <a:off x="15291881" y="10849276"/>
              <a:ext cx="1662619" cy="745038"/>
              <a:chOff x="6346649" y="12946416"/>
              <a:chExt cx="1662619" cy="745038"/>
            </a:xfrm>
          </p:grpSpPr>
          <p:grpSp>
            <p:nvGrpSpPr>
              <p:cNvPr id="3089" name="Group 3088"/>
              <p:cNvGrpSpPr/>
              <p:nvPr/>
            </p:nvGrpSpPr>
            <p:grpSpPr>
              <a:xfrm>
                <a:off x="6619231" y="12946416"/>
                <a:ext cx="1390037" cy="745038"/>
                <a:chOff x="2278700" y="5389428"/>
                <a:chExt cx="1390037" cy="745038"/>
              </a:xfrm>
            </p:grpSpPr>
            <p:sp>
              <p:nvSpPr>
                <p:cNvPr id="3091" name="TextBox 3090"/>
                <p:cNvSpPr txBox="1"/>
                <p:nvPr/>
              </p:nvSpPr>
              <p:spPr>
                <a:xfrm>
                  <a:off x="2278700" y="5389428"/>
                  <a:ext cx="7034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3092" name="TextBox 3091"/>
                <p:cNvSpPr txBox="1"/>
                <p:nvPr/>
              </p:nvSpPr>
              <p:spPr>
                <a:xfrm>
                  <a:off x="2925608" y="5722024"/>
                  <a:ext cx="7431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 err="1">
                      <a:solidFill>
                        <a:srgbClr val="C00000"/>
                      </a:solidFill>
                    </a:rPr>
                    <a:t>Stlgrd</a:t>
                  </a:r>
                  <a:endParaRPr lang="en-US" sz="18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3093" name="Group 44"/>
                <p:cNvGrpSpPr>
                  <a:grpSpLocks/>
                </p:cNvGrpSpPr>
                <p:nvPr/>
              </p:nvGrpSpPr>
              <p:grpSpPr bwMode="auto">
                <a:xfrm>
                  <a:off x="2291624" y="5683318"/>
                  <a:ext cx="681112" cy="451148"/>
                  <a:chOff x="6438608" y="1673424"/>
                  <a:chExt cx="197061" cy="125713"/>
                </a:xfrm>
              </p:grpSpPr>
              <p:sp>
                <p:nvSpPr>
                  <p:cNvPr id="3094" name="Rectangle 3093"/>
                  <p:cNvSpPr/>
                  <p:nvPr/>
                </p:nvSpPr>
                <p:spPr>
                  <a:xfrm>
                    <a:off x="6438608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095" name="Straight Connector 3094"/>
                  <p:cNvCxnSpPr>
                    <a:stCxn id="3094" idx="0"/>
                    <a:endCxn id="309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090" name="TextBox 3089"/>
              <p:cNvSpPr txBox="1"/>
              <p:nvPr/>
            </p:nvSpPr>
            <p:spPr>
              <a:xfrm>
                <a:off x="6346649" y="13280638"/>
                <a:ext cx="3515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3088" name="Oval 3087"/>
            <p:cNvSpPr/>
            <p:nvPr/>
          </p:nvSpPr>
          <p:spPr>
            <a:xfrm>
              <a:off x="15732104" y="11280767"/>
              <a:ext cx="373711" cy="198783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96" name="Freeform 3095"/>
          <p:cNvSpPr/>
          <p:nvPr/>
        </p:nvSpPr>
        <p:spPr>
          <a:xfrm>
            <a:off x="7472149" y="13001893"/>
            <a:ext cx="1269242" cy="1096244"/>
          </a:xfrm>
          <a:custGeom>
            <a:avLst/>
            <a:gdLst>
              <a:gd name="connsiteX0" fmla="*/ 0 w 1269242"/>
              <a:gd name="connsiteY0" fmla="*/ 24895 h 1096244"/>
              <a:gd name="connsiteX1" fmla="*/ 477672 w 1269242"/>
              <a:gd name="connsiteY1" fmla="*/ 11247 h 1096244"/>
              <a:gd name="connsiteX2" fmla="*/ 743803 w 1269242"/>
              <a:gd name="connsiteY2" fmla="*/ 168197 h 1096244"/>
              <a:gd name="connsiteX3" fmla="*/ 1269242 w 1269242"/>
              <a:gd name="connsiteY3" fmla="*/ 1096244 h 109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9242" h="1096244">
                <a:moveTo>
                  <a:pt x="0" y="24895"/>
                </a:moveTo>
                <a:cubicBezTo>
                  <a:pt x="176852" y="6129"/>
                  <a:pt x="353705" y="-12637"/>
                  <a:pt x="477672" y="11247"/>
                </a:cubicBezTo>
                <a:cubicBezTo>
                  <a:pt x="601639" y="35131"/>
                  <a:pt x="611875" y="-12636"/>
                  <a:pt x="743803" y="168197"/>
                </a:cubicBezTo>
                <a:cubicBezTo>
                  <a:pt x="875731" y="349030"/>
                  <a:pt x="1072486" y="722637"/>
                  <a:pt x="1269242" y="1096244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7" name="Freeform 3096"/>
          <p:cNvSpPr/>
          <p:nvPr/>
        </p:nvSpPr>
        <p:spPr>
          <a:xfrm rot="20871824">
            <a:off x="4298166" y="11240365"/>
            <a:ext cx="519092" cy="524277"/>
          </a:xfrm>
          <a:custGeom>
            <a:avLst/>
            <a:gdLst>
              <a:gd name="connsiteX0" fmla="*/ 0 w 962167"/>
              <a:gd name="connsiteY0" fmla="*/ 545910 h 545910"/>
              <a:gd name="connsiteX1" fmla="*/ 525439 w 962167"/>
              <a:gd name="connsiteY1" fmla="*/ 450376 h 545910"/>
              <a:gd name="connsiteX2" fmla="*/ 962167 w 962167"/>
              <a:gd name="connsiteY2" fmla="*/ 0 h 545910"/>
              <a:gd name="connsiteX0" fmla="*/ 0 w 962167"/>
              <a:gd name="connsiteY0" fmla="*/ 545910 h 545910"/>
              <a:gd name="connsiteX1" fmla="*/ 691154 w 962167"/>
              <a:gd name="connsiteY1" fmla="*/ 359356 h 545910"/>
              <a:gd name="connsiteX2" fmla="*/ 962167 w 962167"/>
              <a:gd name="connsiteY2" fmla="*/ 0 h 545910"/>
              <a:gd name="connsiteX0" fmla="*/ 0 w 519092"/>
              <a:gd name="connsiteY0" fmla="*/ 524277 h 524277"/>
              <a:gd name="connsiteX1" fmla="*/ 248079 w 519092"/>
              <a:gd name="connsiteY1" fmla="*/ 359356 h 524277"/>
              <a:gd name="connsiteX2" fmla="*/ 519092 w 519092"/>
              <a:gd name="connsiteY2" fmla="*/ 0 h 524277"/>
              <a:gd name="connsiteX0" fmla="*/ 0 w 519092"/>
              <a:gd name="connsiteY0" fmla="*/ 524277 h 524277"/>
              <a:gd name="connsiteX1" fmla="*/ 248079 w 519092"/>
              <a:gd name="connsiteY1" fmla="*/ 359356 h 524277"/>
              <a:gd name="connsiteX2" fmla="*/ 519092 w 519092"/>
              <a:gd name="connsiteY2" fmla="*/ 0 h 524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9092" h="524277">
                <a:moveTo>
                  <a:pt x="0" y="524277"/>
                </a:moveTo>
                <a:cubicBezTo>
                  <a:pt x="175929" y="462125"/>
                  <a:pt x="161564" y="446735"/>
                  <a:pt x="248079" y="359356"/>
                </a:cubicBezTo>
                <a:cubicBezTo>
                  <a:pt x="334594" y="271977"/>
                  <a:pt x="380908" y="179695"/>
                  <a:pt x="519092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8" name="Freeform 3097"/>
          <p:cNvSpPr/>
          <p:nvPr/>
        </p:nvSpPr>
        <p:spPr>
          <a:xfrm>
            <a:off x="5199797" y="10822675"/>
            <a:ext cx="180109" cy="1282889"/>
          </a:xfrm>
          <a:custGeom>
            <a:avLst/>
            <a:gdLst>
              <a:gd name="connsiteX0" fmla="*/ 143302 w 180109"/>
              <a:gd name="connsiteY0" fmla="*/ 1282889 h 1282889"/>
              <a:gd name="connsiteX1" fmla="*/ 170597 w 180109"/>
              <a:gd name="connsiteY1" fmla="*/ 627797 h 1282889"/>
              <a:gd name="connsiteX2" fmla="*/ 0 w 180109"/>
              <a:gd name="connsiteY2" fmla="*/ 0 h 128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109" h="1282889">
                <a:moveTo>
                  <a:pt x="143302" y="1282889"/>
                </a:moveTo>
                <a:cubicBezTo>
                  <a:pt x="168891" y="1062250"/>
                  <a:pt x="194481" y="841612"/>
                  <a:pt x="170597" y="627797"/>
                </a:cubicBezTo>
                <a:cubicBezTo>
                  <a:pt x="146713" y="413982"/>
                  <a:pt x="73356" y="206991"/>
                  <a:pt x="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9" name="Freeform 3098"/>
          <p:cNvSpPr/>
          <p:nvPr/>
        </p:nvSpPr>
        <p:spPr>
          <a:xfrm>
            <a:off x="5431809" y="10313804"/>
            <a:ext cx="3691719" cy="1007014"/>
          </a:xfrm>
          <a:custGeom>
            <a:avLst/>
            <a:gdLst>
              <a:gd name="connsiteX0" fmla="*/ 0 w 3691719"/>
              <a:gd name="connsiteY0" fmla="*/ 310978 h 1007014"/>
              <a:gd name="connsiteX1" fmla="*/ 627797 w 3691719"/>
              <a:gd name="connsiteY1" fmla="*/ 58495 h 1007014"/>
              <a:gd name="connsiteX2" fmla="*/ 1303361 w 3691719"/>
              <a:gd name="connsiteY2" fmla="*/ 10727 h 1007014"/>
              <a:gd name="connsiteX3" fmla="*/ 2108579 w 3691719"/>
              <a:gd name="connsiteY3" fmla="*/ 215444 h 1007014"/>
              <a:gd name="connsiteX4" fmla="*/ 2893325 w 3691719"/>
              <a:gd name="connsiteY4" fmla="*/ 693115 h 1007014"/>
              <a:gd name="connsiteX5" fmla="*/ 3446060 w 3691719"/>
              <a:gd name="connsiteY5" fmla="*/ 938775 h 1007014"/>
              <a:gd name="connsiteX6" fmla="*/ 3691719 w 3691719"/>
              <a:gd name="connsiteY6" fmla="*/ 1007014 h 100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1719" h="1007014">
                <a:moveTo>
                  <a:pt x="0" y="310978"/>
                </a:moveTo>
                <a:cubicBezTo>
                  <a:pt x="205285" y="209757"/>
                  <a:pt x="410570" y="108537"/>
                  <a:pt x="627797" y="58495"/>
                </a:cubicBezTo>
                <a:cubicBezTo>
                  <a:pt x="845024" y="8453"/>
                  <a:pt x="1056564" y="-15431"/>
                  <a:pt x="1303361" y="10727"/>
                </a:cubicBezTo>
                <a:cubicBezTo>
                  <a:pt x="1550158" y="36885"/>
                  <a:pt x="1843585" y="101713"/>
                  <a:pt x="2108579" y="215444"/>
                </a:cubicBezTo>
                <a:cubicBezTo>
                  <a:pt x="2373573" y="329175"/>
                  <a:pt x="2670412" y="572560"/>
                  <a:pt x="2893325" y="693115"/>
                </a:cubicBezTo>
                <a:cubicBezTo>
                  <a:pt x="3116239" y="813670"/>
                  <a:pt x="3312994" y="886459"/>
                  <a:pt x="3446060" y="938775"/>
                </a:cubicBezTo>
                <a:cubicBezTo>
                  <a:pt x="3579126" y="991091"/>
                  <a:pt x="3635422" y="999052"/>
                  <a:pt x="3691719" y="1007014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0" name="Freeform 3099"/>
          <p:cNvSpPr/>
          <p:nvPr/>
        </p:nvSpPr>
        <p:spPr>
          <a:xfrm>
            <a:off x="9184943" y="11546006"/>
            <a:ext cx="474750" cy="2579427"/>
          </a:xfrm>
          <a:custGeom>
            <a:avLst/>
            <a:gdLst>
              <a:gd name="connsiteX0" fmla="*/ 286603 w 701141"/>
              <a:gd name="connsiteY0" fmla="*/ 0 h 2770495"/>
              <a:gd name="connsiteX1" fmla="*/ 661917 w 701141"/>
              <a:gd name="connsiteY1" fmla="*/ 852985 h 2770495"/>
              <a:gd name="connsiteX2" fmla="*/ 661917 w 701141"/>
              <a:gd name="connsiteY2" fmla="*/ 1699146 h 2770495"/>
              <a:gd name="connsiteX3" fmla="*/ 416257 w 701141"/>
              <a:gd name="connsiteY3" fmla="*/ 2251881 h 2770495"/>
              <a:gd name="connsiteX4" fmla="*/ 0 w 701141"/>
              <a:gd name="connsiteY4" fmla="*/ 2770495 h 2770495"/>
              <a:gd name="connsiteX0" fmla="*/ 286603 w 770955"/>
              <a:gd name="connsiteY0" fmla="*/ 0 h 2770495"/>
              <a:gd name="connsiteX1" fmla="*/ 661917 w 770955"/>
              <a:gd name="connsiteY1" fmla="*/ 852985 h 2770495"/>
              <a:gd name="connsiteX2" fmla="*/ 757451 w 770955"/>
              <a:gd name="connsiteY2" fmla="*/ 1617259 h 2770495"/>
              <a:gd name="connsiteX3" fmla="*/ 416257 w 770955"/>
              <a:gd name="connsiteY3" fmla="*/ 2251881 h 2770495"/>
              <a:gd name="connsiteX4" fmla="*/ 0 w 770955"/>
              <a:gd name="connsiteY4" fmla="*/ 2770495 h 2770495"/>
              <a:gd name="connsiteX0" fmla="*/ 286603 w 762148"/>
              <a:gd name="connsiteY0" fmla="*/ 0 h 2770495"/>
              <a:gd name="connsiteX1" fmla="*/ 661917 w 762148"/>
              <a:gd name="connsiteY1" fmla="*/ 852985 h 2770495"/>
              <a:gd name="connsiteX2" fmla="*/ 757451 w 762148"/>
              <a:gd name="connsiteY2" fmla="*/ 1617259 h 2770495"/>
              <a:gd name="connsiteX3" fmla="*/ 552735 w 762148"/>
              <a:gd name="connsiteY3" fmla="*/ 2251881 h 2770495"/>
              <a:gd name="connsiteX4" fmla="*/ 0 w 762148"/>
              <a:gd name="connsiteY4" fmla="*/ 2770495 h 2770495"/>
              <a:gd name="connsiteX0" fmla="*/ 0 w 475545"/>
              <a:gd name="connsiteY0" fmla="*/ 0 h 2251881"/>
              <a:gd name="connsiteX1" fmla="*/ 375314 w 475545"/>
              <a:gd name="connsiteY1" fmla="*/ 852985 h 2251881"/>
              <a:gd name="connsiteX2" fmla="*/ 470848 w 475545"/>
              <a:gd name="connsiteY2" fmla="*/ 1617259 h 2251881"/>
              <a:gd name="connsiteX3" fmla="*/ 266132 w 475545"/>
              <a:gd name="connsiteY3" fmla="*/ 2251881 h 2251881"/>
              <a:gd name="connsiteX0" fmla="*/ 0 w 474750"/>
              <a:gd name="connsiteY0" fmla="*/ 0 h 2579427"/>
              <a:gd name="connsiteX1" fmla="*/ 375314 w 474750"/>
              <a:gd name="connsiteY1" fmla="*/ 852985 h 2579427"/>
              <a:gd name="connsiteX2" fmla="*/ 470848 w 474750"/>
              <a:gd name="connsiteY2" fmla="*/ 1617259 h 2579427"/>
              <a:gd name="connsiteX3" fmla="*/ 279779 w 474750"/>
              <a:gd name="connsiteY3" fmla="*/ 2579427 h 2579427"/>
              <a:gd name="connsiteX0" fmla="*/ 0 w 474750"/>
              <a:gd name="connsiteY0" fmla="*/ 0 h 2579427"/>
              <a:gd name="connsiteX1" fmla="*/ 375314 w 474750"/>
              <a:gd name="connsiteY1" fmla="*/ 852985 h 2579427"/>
              <a:gd name="connsiteX2" fmla="*/ 470848 w 474750"/>
              <a:gd name="connsiteY2" fmla="*/ 1617259 h 2579427"/>
              <a:gd name="connsiteX3" fmla="*/ 279779 w 474750"/>
              <a:gd name="connsiteY3" fmla="*/ 2579427 h 257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750" h="2579427">
                <a:moveTo>
                  <a:pt x="0" y="0"/>
                </a:moveTo>
                <a:cubicBezTo>
                  <a:pt x="156381" y="284897"/>
                  <a:pt x="296839" y="583442"/>
                  <a:pt x="375314" y="852985"/>
                </a:cubicBezTo>
                <a:cubicBezTo>
                  <a:pt x="453789" y="1122528"/>
                  <a:pt x="486770" y="1329519"/>
                  <a:pt x="470848" y="1617259"/>
                </a:cubicBezTo>
                <a:cubicBezTo>
                  <a:pt x="454926" y="1904999"/>
                  <a:pt x="335508" y="2373573"/>
                  <a:pt x="279779" y="2579427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1" name="Freeform 3100"/>
          <p:cNvSpPr/>
          <p:nvPr/>
        </p:nvSpPr>
        <p:spPr>
          <a:xfrm>
            <a:off x="10037928" y="10255693"/>
            <a:ext cx="1776245" cy="1136051"/>
          </a:xfrm>
          <a:custGeom>
            <a:avLst/>
            <a:gdLst>
              <a:gd name="connsiteX0" fmla="*/ 0 w 1808329"/>
              <a:gd name="connsiteY0" fmla="*/ 1323833 h 1360640"/>
              <a:gd name="connsiteX1" fmla="*/ 518615 w 1808329"/>
              <a:gd name="connsiteY1" fmla="*/ 1351129 h 1360640"/>
              <a:gd name="connsiteX2" fmla="*/ 1009935 w 1808329"/>
              <a:gd name="connsiteY2" fmla="*/ 1180532 h 1360640"/>
              <a:gd name="connsiteX3" fmla="*/ 1392072 w 1808329"/>
              <a:gd name="connsiteY3" fmla="*/ 771099 h 1360640"/>
              <a:gd name="connsiteX4" fmla="*/ 1665027 w 1808329"/>
              <a:gd name="connsiteY4" fmla="*/ 375314 h 1360640"/>
              <a:gd name="connsiteX5" fmla="*/ 1808329 w 1808329"/>
              <a:gd name="connsiteY5" fmla="*/ 0 h 1360640"/>
              <a:gd name="connsiteX0" fmla="*/ 0 w 1776245"/>
              <a:gd name="connsiteY0" fmla="*/ 1099244 h 1136051"/>
              <a:gd name="connsiteX1" fmla="*/ 518615 w 1776245"/>
              <a:gd name="connsiteY1" fmla="*/ 1126540 h 1136051"/>
              <a:gd name="connsiteX2" fmla="*/ 1009935 w 1776245"/>
              <a:gd name="connsiteY2" fmla="*/ 955943 h 1136051"/>
              <a:gd name="connsiteX3" fmla="*/ 1392072 w 1776245"/>
              <a:gd name="connsiteY3" fmla="*/ 546510 h 1136051"/>
              <a:gd name="connsiteX4" fmla="*/ 1665027 w 1776245"/>
              <a:gd name="connsiteY4" fmla="*/ 150725 h 1136051"/>
              <a:gd name="connsiteX5" fmla="*/ 1776245 w 1776245"/>
              <a:gd name="connsiteY5" fmla="*/ 0 h 113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6245" h="1136051">
                <a:moveTo>
                  <a:pt x="0" y="1099244"/>
                </a:moveTo>
                <a:cubicBezTo>
                  <a:pt x="175146" y="1124833"/>
                  <a:pt x="350293" y="1150423"/>
                  <a:pt x="518615" y="1126540"/>
                </a:cubicBezTo>
                <a:cubicBezTo>
                  <a:pt x="686937" y="1102657"/>
                  <a:pt x="864359" y="1052615"/>
                  <a:pt x="1009935" y="955943"/>
                </a:cubicBezTo>
                <a:cubicBezTo>
                  <a:pt x="1155511" y="859271"/>
                  <a:pt x="1282890" y="680713"/>
                  <a:pt x="1392072" y="546510"/>
                </a:cubicBezTo>
                <a:cubicBezTo>
                  <a:pt x="1501254" y="412307"/>
                  <a:pt x="1595651" y="279241"/>
                  <a:pt x="1665027" y="150725"/>
                </a:cubicBezTo>
                <a:cubicBezTo>
                  <a:pt x="1734403" y="22208"/>
                  <a:pt x="1739282" y="123398"/>
                  <a:pt x="177624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2" name="Freeform 3101"/>
          <p:cNvSpPr/>
          <p:nvPr/>
        </p:nvSpPr>
        <p:spPr>
          <a:xfrm>
            <a:off x="11129749" y="10993272"/>
            <a:ext cx="1931158" cy="150125"/>
          </a:xfrm>
          <a:custGeom>
            <a:avLst/>
            <a:gdLst>
              <a:gd name="connsiteX0" fmla="*/ 0 w 1931158"/>
              <a:gd name="connsiteY0" fmla="*/ 150125 h 150125"/>
              <a:gd name="connsiteX1" fmla="*/ 552735 w 1931158"/>
              <a:gd name="connsiteY1" fmla="*/ 68238 h 150125"/>
              <a:gd name="connsiteX2" fmla="*/ 1194179 w 1931158"/>
              <a:gd name="connsiteY2" fmla="*/ 27295 h 150125"/>
              <a:gd name="connsiteX3" fmla="*/ 1610436 w 1931158"/>
              <a:gd name="connsiteY3" fmla="*/ 13647 h 150125"/>
              <a:gd name="connsiteX4" fmla="*/ 1931158 w 1931158"/>
              <a:gd name="connsiteY4" fmla="*/ 0 h 15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1158" h="150125">
                <a:moveTo>
                  <a:pt x="0" y="150125"/>
                </a:moveTo>
                <a:cubicBezTo>
                  <a:pt x="176852" y="119417"/>
                  <a:pt x="353705" y="88710"/>
                  <a:pt x="552735" y="68238"/>
                </a:cubicBezTo>
                <a:cubicBezTo>
                  <a:pt x="751765" y="47766"/>
                  <a:pt x="1017896" y="36393"/>
                  <a:pt x="1194179" y="27295"/>
                </a:cubicBezTo>
                <a:cubicBezTo>
                  <a:pt x="1370462" y="18197"/>
                  <a:pt x="1610436" y="13647"/>
                  <a:pt x="1610436" y="13647"/>
                </a:cubicBezTo>
                <a:lnTo>
                  <a:pt x="1931158" y="0"/>
                </a:ln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4" name="Freeform 3113"/>
          <p:cNvSpPr/>
          <p:nvPr/>
        </p:nvSpPr>
        <p:spPr>
          <a:xfrm>
            <a:off x="5431809" y="10313804"/>
            <a:ext cx="3691719" cy="1007014"/>
          </a:xfrm>
          <a:custGeom>
            <a:avLst/>
            <a:gdLst>
              <a:gd name="connsiteX0" fmla="*/ 0 w 3691719"/>
              <a:gd name="connsiteY0" fmla="*/ 310978 h 1007014"/>
              <a:gd name="connsiteX1" fmla="*/ 627797 w 3691719"/>
              <a:gd name="connsiteY1" fmla="*/ 58495 h 1007014"/>
              <a:gd name="connsiteX2" fmla="*/ 1303361 w 3691719"/>
              <a:gd name="connsiteY2" fmla="*/ 10727 h 1007014"/>
              <a:gd name="connsiteX3" fmla="*/ 2108579 w 3691719"/>
              <a:gd name="connsiteY3" fmla="*/ 215444 h 1007014"/>
              <a:gd name="connsiteX4" fmla="*/ 2893325 w 3691719"/>
              <a:gd name="connsiteY4" fmla="*/ 693115 h 1007014"/>
              <a:gd name="connsiteX5" fmla="*/ 3446060 w 3691719"/>
              <a:gd name="connsiteY5" fmla="*/ 938775 h 1007014"/>
              <a:gd name="connsiteX6" fmla="*/ 3691719 w 3691719"/>
              <a:gd name="connsiteY6" fmla="*/ 1007014 h 100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1719" h="1007014">
                <a:moveTo>
                  <a:pt x="0" y="310978"/>
                </a:moveTo>
                <a:cubicBezTo>
                  <a:pt x="205285" y="209757"/>
                  <a:pt x="410570" y="108537"/>
                  <a:pt x="627797" y="58495"/>
                </a:cubicBezTo>
                <a:cubicBezTo>
                  <a:pt x="845024" y="8453"/>
                  <a:pt x="1056564" y="-15431"/>
                  <a:pt x="1303361" y="10727"/>
                </a:cubicBezTo>
                <a:cubicBezTo>
                  <a:pt x="1550158" y="36885"/>
                  <a:pt x="1843585" y="101713"/>
                  <a:pt x="2108579" y="215444"/>
                </a:cubicBezTo>
                <a:cubicBezTo>
                  <a:pt x="2373573" y="329175"/>
                  <a:pt x="2670412" y="572560"/>
                  <a:pt x="2893325" y="693115"/>
                </a:cubicBezTo>
                <a:cubicBezTo>
                  <a:pt x="3116239" y="813670"/>
                  <a:pt x="3312994" y="886459"/>
                  <a:pt x="3446060" y="938775"/>
                </a:cubicBezTo>
                <a:cubicBezTo>
                  <a:pt x="3579126" y="991091"/>
                  <a:pt x="3635422" y="999052"/>
                  <a:pt x="3691719" y="1007014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5" name="Freeform 3114"/>
          <p:cNvSpPr/>
          <p:nvPr/>
        </p:nvSpPr>
        <p:spPr>
          <a:xfrm>
            <a:off x="9826388" y="10283588"/>
            <a:ext cx="140943" cy="757451"/>
          </a:xfrm>
          <a:custGeom>
            <a:avLst/>
            <a:gdLst>
              <a:gd name="connsiteX0" fmla="*/ 20472 w 140943"/>
              <a:gd name="connsiteY0" fmla="*/ 0 h 757451"/>
              <a:gd name="connsiteX1" fmla="*/ 129654 w 140943"/>
              <a:gd name="connsiteY1" fmla="*/ 286603 h 757451"/>
              <a:gd name="connsiteX2" fmla="*/ 122830 w 140943"/>
              <a:gd name="connsiteY2" fmla="*/ 539087 h 757451"/>
              <a:gd name="connsiteX3" fmla="*/ 0 w 140943"/>
              <a:gd name="connsiteY3" fmla="*/ 757451 h 757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943" h="757451">
                <a:moveTo>
                  <a:pt x="20472" y="0"/>
                </a:moveTo>
                <a:cubicBezTo>
                  <a:pt x="66533" y="98377"/>
                  <a:pt x="112594" y="196755"/>
                  <a:pt x="129654" y="286603"/>
                </a:cubicBezTo>
                <a:cubicBezTo>
                  <a:pt x="146714" y="376451"/>
                  <a:pt x="144439" y="460612"/>
                  <a:pt x="122830" y="539087"/>
                </a:cubicBezTo>
                <a:cubicBezTo>
                  <a:pt x="101221" y="617562"/>
                  <a:pt x="50610" y="687506"/>
                  <a:pt x="0" y="757451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6" name="Freeform 3115"/>
          <p:cNvSpPr/>
          <p:nvPr/>
        </p:nvSpPr>
        <p:spPr>
          <a:xfrm>
            <a:off x="4838131" y="8651693"/>
            <a:ext cx="4339988" cy="2382522"/>
          </a:xfrm>
          <a:custGeom>
            <a:avLst/>
            <a:gdLst>
              <a:gd name="connsiteX0" fmla="*/ 0 w 4339988"/>
              <a:gd name="connsiteY0" fmla="*/ 76050 h 2382522"/>
              <a:gd name="connsiteX1" fmla="*/ 750627 w 4339988"/>
              <a:gd name="connsiteY1" fmla="*/ 988 h 2382522"/>
              <a:gd name="connsiteX2" fmla="*/ 1480782 w 4339988"/>
              <a:gd name="connsiteY2" fmla="*/ 123817 h 2382522"/>
              <a:gd name="connsiteX3" fmla="*/ 2436126 w 4339988"/>
              <a:gd name="connsiteY3" fmla="*/ 785734 h 2382522"/>
              <a:gd name="connsiteX4" fmla="*/ 3159457 w 4339988"/>
              <a:gd name="connsiteY4" fmla="*/ 1488594 h 2382522"/>
              <a:gd name="connsiteX5" fmla="*/ 3794078 w 4339988"/>
              <a:gd name="connsiteY5" fmla="*/ 2027680 h 2382522"/>
              <a:gd name="connsiteX6" fmla="*/ 4339988 w 4339988"/>
              <a:gd name="connsiteY6" fmla="*/ 2382522 h 238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39988" h="2382522">
                <a:moveTo>
                  <a:pt x="0" y="76050"/>
                </a:moveTo>
                <a:cubicBezTo>
                  <a:pt x="251915" y="34538"/>
                  <a:pt x="503830" y="-6973"/>
                  <a:pt x="750627" y="988"/>
                </a:cubicBezTo>
                <a:cubicBezTo>
                  <a:pt x="997424" y="8949"/>
                  <a:pt x="1199866" y="-6974"/>
                  <a:pt x="1480782" y="123817"/>
                </a:cubicBezTo>
                <a:cubicBezTo>
                  <a:pt x="1761699" y="254608"/>
                  <a:pt x="2156347" y="558271"/>
                  <a:pt x="2436126" y="785734"/>
                </a:cubicBezTo>
                <a:cubicBezTo>
                  <a:pt x="2715905" y="1013197"/>
                  <a:pt x="2933132" y="1281603"/>
                  <a:pt x="3159457" y="1488594"/>
                </a:cubicBezTo>
                <a:cubicBezTo>
                  <a:pt x="3385782" y="1695585"/>
                  <a:pt x="3597323" y="1878692"/>
                  <a:pt x="3794078" y="2027680"/>
                </a:cubicBezTo>
                <a:cubicBezTo>
                  <a:pt x="3990833" y="2176668"/>
                  <a:pt x="4165410" y="2279595"/>
                  <a:pt x="4339988" y="2382522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7" name="Freeform 3116"/>
          <p:cNvSpPr/>
          <p:nvPr/>
        </p:nvSpPr>
        <p:spPr>
          <a:xfrm>
            <a:off x="3943349" y="9048751"/>
            <a:ext cx="437581" cy="1453202"/>
          </a:xfrm>
          <a:custGeom>
            <a:avLst/>
            <a:gdLst>
              <a:gd name="connsiteX0" fmla="*/ 0 w 457200"/>
              <a:gd name="connsiteY0" fmla="*/ 0 h 1050877"/>
              <a:gd name="connsiteX1" fmla="*/ 40944 w 457200"/>
              <a:gd name="connsiteY1" fmla="*/ 532262 h 1050877"/>
              <a:gd name="connsiteX2" fmla="*/ 191069 w 457200"/>
              <a:gd name="connsiteY2" fmla="*/ 846161 h 1050877"/>
              <a:gd name="connsiteX3" fmla="*/ 457200 w 457200"/>
              <a:gd name="connsiteY3" fmla="*/ 1050877 h 105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050877">
                <a:moveTo>
                  <a:pt x="0" y="0"/>
                </a:moveTo>
                <a:cubicBezTo>
                  <a:pt x="4549" y="195617"/>
                  <a:pt x="9099" y="391235"/>
                  <a:pt x="40944" y="532262"/>
                </a:cubicBezTo>
                <a:cubicBezTo>
                  <a:pt x="72789" y="673289"/>
                  <a:pt x="121693" y="759725"/>
                  <a:pt x="191069" y="846161"/>
                </a:cubicBezTo>
                <a:cubicBezTo>
                  <a:pt x="260445" y="932597"/>
                  <a:pt x="358822" y="991737"/>
                  <a:pt x="457200" y="1050877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8" name="Freeform 3117"/>
          <p:cNvSpPr/>
          <p:nvPr/>
        </p:nvSpPr>
        <p:spPr>
          <a:xfrm>
            <a:off x="4743450" y="9248775"/>
            <a:ext cx="278926" cy="1225882"/>
          </a:xfrm>
          <a:custGeom>
            <a:avLst/>
            <a:gdLst>
              <a:gd name="connsiteX0" fmla="*/ 0 w 204716"/>
              <a:gd name="connsiteY0" fmla="*/ 0 h 1037230"/>
              <a:gd name="connsiteX1" fmla="*/ 102358 w 204716"/>
              <a:gd name="connsiteY1" fmla="*/ 464024 h 1037230"/>
              <a:gd name="connsiteX2" fmla="*/ 150125 w 204716"/>
              <a:gd name="connsiteY2" fmla="*/ 709683 h 1037230"/>
              <a:gd name="connsiteX3" fmla="*/ 204716 w 204716"/>
              <a:gd name="connsiteY3" fmla="*/ 1037230 h 103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16" h="1037230">
                <a:moveTo>
                  <a:pt x="0" y="0"/>
                </a:moveTo>
                <a:cubicBezTo>
                  <a:pt x="38668" y="172872"/>
                  <a:pt x="77337" y="345744"/>
                  <a:pt x="102358" y="464024"/>
                </a:cubicBezTo>
                <a:cubicBezTo>
                  <a:pt x="127379" y="582304"/>
                  <a:pt x="133065" y="614149"/>
                  <a:pt x="150125" y="709683"/>
                </a:cubicBezTo>
                <a:cubicBezTo>
                  <a:pt x="167185" y="805217"/>
                  <a:pt x="185950" y="921223"/>
                  <a:pt x="204716" y="103723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9" name="Freeform 3118"/>
          <p:cNvSpPr/>
          <p:nvPr/>
        </p:nvSpPr>
        <p:spPr>
          <a:xfrm>
            <a:off x="4634979" y="7124131"/>
            <a:ext cx="1922770" cy="1079701"/>
          </a:xfrm>
          <a:custGeom>
            <a:avLst/>
            <a:gdLst>
              <a:gd name="connsiteX0" fmla="*/ 0 w 1856095"/>
              <a:gd name="connsiteY0" fmla="*/ 689212 h 751505"/>
              <a:gd name="connsiteX1" fmla="*/ 436728 w 1856095"/>
              <a:gd name="connsiteY1" fmla="*/ 750627 h 751505"/>
              <a:gd name="connsiteX2" fmla="*/ 1009934 w 1856095"/>
              <a:gd name="connsiteY2" fmla="*/ 648269 h 751505"/>
              <a:gd name="connsiteX3" fmla="*/ 1576316 w 1856095"/>
              <a:gd name="connsiteY3" fmla="*/ 341194 h 751505"/>
              <a:gd name="connsiteX4" fmla="*/ 1856095 w 1856095"/>
              <a:gd name="connsiteY4" fmla="*/ 0 h 751505"/>
              <a:gd name="connsiteX0" fmla="*/ 0 w 1922770"/>
              <a:gd name="connsiteY0" fmla="*/ 1070212 h 1073050"/>
              <a:gd name="connsiteX1" fmla="*/ 503403 w 1922770"/>
              <a:gd name="connsiteY1" fmla="*/ 750627 h 1073050"/>
              <a:gd name="connsiteX2" fmla="*/ 1076609 w 1922770"/>
              <a:gd name="connsiteY2" fmla="*/ 648269 h 1073050"/>
              <a:gd name="connsiteX3" fmla="*/ 1642991 w 1922770"/>
              <a:gd name="connsiteY3" fmla="*/ 341194 h 1073050"/>
              <a:gd name="connsiteX4" fmla="*/ 1922770 w 1922770"/>
              <a:gd name="connsiteY4" fmla="*/ 0 h 1073050"/>
              <a:gd name="connsiteX0" fmla="*/ 0 w 1922770"/>
              <a:gd name="connsiteY0" fmla="*/ 1070212 h 1080624"/>
              <a:gd name="connsiteX1" fmla="*/ 646278 w 1922770"/>
              <a:gd name="connsiteY1" fmla="*/ 979227 h 1080624"/>
              <a:gd name="connsiteX2" fmla="*/ 1076609 w 1922770"/>
              <a:gd name="connsiteY2" fmla="*/ 648269 h 1080624"/>
              <a:gd name="connsiteX3" fmla="*/ 1642991 w 1922770"/>
              <a:gd name="connsiteY3" fmla="*/ 341194 h 1080624"/>
              <a:gd name="connsiteX4" fmla="*/ 1922770 w 1922770"/>
              <a:gd name="connsiteY4" fmla="*/ 0 h 1080624"/>
              <a:gd name="connsiteX0" fmla="*/ 0 w 1922770"/>
              <a:gd name="connsiteY0" fmla="*/ 1070212 h 1079701"/>
              <a:gd name="connsiteX1" fmla="*/ 646278 w 1922770"/>
              <a:gd name="connsiteY1" fmla="*/ 979227 h 1079701"/>
              <a:gd name="connsiteX2" fmla="*/ 1267109 w 1922770"/>
              <a:gd name="connsiteY2" fmla="*/ 705419 h 1079701"/>
              <a:gd name="connsiteX3" fmla="*/ 1642991 w 1922770"/>
              <a:gd name="connsiteY3" fmla="*/ 341194 h 1079701"/>
              <a:gd name="connsiteX4" fmla="*/ 1922770 w 1922770"/>
              <a:gd name="connsiteY4" fmla="*/ 0 h 107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770" h="1079701">
                <a:moveTo>
                  <a:pt x="0" y="1070212"/>
                </a:moveTo>
                <a:cubicBezTo>
                  <a:pt x="134203" y="1104331"/>
                  <a:pt x="435093" y="1040026"/>
                  <a:pt x="646278" y="979227"/>
                </a:cubicBezTo>
                <a:cubicBezTo>
                  <a:pt x="857463" y="918428"/>
                  <a:pt x="1100990" y="811758"/>
                  <a:pt x="1267109" y="705419"/>
                </a:cubicBezTo>
                <a:cubicBezTo>
                  <a:pt x="1433228" y="599080"/>
                  <a:pt x="1533714" y="458764"/>
                  <a:pt x="1642991" y="341194"/>
                </a:cubicBezTo>
                <a:cubicBezTo>
                  <a:pt x="1752268" y="223624"/>
                  <a:pt x="1853394" y="116574"/>
                  <a:pt x="192277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3" name="TextBox 2822"/>
          <p:cNvSpPr txBox="1"/>
          <p:nvPr/>
        </p:nvSpPr>
        <p:spPr>
          <a:xfrm>
            <a:off x="4472734" y="8757054"/>
            <a:ext cx="14886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Kharkov</a:t>
            </a:r>
          </a:p>
        </p:txBody>
      </p:sp>
      <p:sp>
        <p:nvSpPr>
          <p:cNvPr id="3120" name="Freeform 3119"/>
          <p:cNvSpPr/>
          <p:nvPr/>
        </p:nvSpPr>
        <p:spPr>
          <a:xfrm>
            <a:off x="7536601" y="6612340"/>
            <a:ext cx="3374178" cy="7021774"/>
          </a:xfrm>
          <a:custGeom>
            <a:avLst/>
            <a:gdLst>
              <a:gd name="connsiteX0" fmla="*/ 0 w 1716456"/>
              <a:gd name="connsiteY0" fmla="*/ 0 h 4565176"/>
              <a:gd name="connsiteX1" fmla="*/ 736979 w 1716456"/>
              <a:gd name="connsiteY1" fmla="*/ 934872 h 4565176"/>
              <a:gd name="connsiteX2" fmla="*/ 1330656 w 1716456"/>
              <a:gd name="connsiteY2" fmla="*/ 1685499 h 4565176"/>
              <a:gd name="connsiteX3" fmla="*/ 1665027 w 1716456"/>
              <a:gd name="connsiteY3" fmla="*/ 2381535 h 4565176"/>
              <a:gd name="connsiteX4" fmla="*/ 1651379 w 1716456"/>
              <a:gd name="connsiteY4" fmla="*/ 3098042 h 4565176"/>
              <a:gd name="connsiteX5" fmla="*/ 1057701 w 1716456"/>
              <a:gd name="connsiteY5" fmla="*/ 3623481 h 4565176"/>
              <a:gd name="connsiteX6" fmla="*/ 634621 w 1716456"/>
              <a:gd name="connsiteY6" fmla="*/ 3957851 h 4565176"/>
              <a:gd name="connsiteX7" fmla="*/ 443552 w 1716456"/>
              <a:gd name="connsiteY7" fmla="*/ 4230806 h 4565176"/>
              <a:gd name="connsiteX8" fmla="*/ 504967 w 1716456"/>
              <a:gd name="connsiteY8" fmla="*/ 4565176 h 4565176"/>
              <a:gd name="connsiteX0" fmla="*/ 0 w 3251830"/>
              <a:gd name="connsiteY0" fmla="*/ 0 h 7424382"/>
              <a:gd name="connsiteX1" fmla="*/ 2272353 w 3251830"/>
              <a:gd name="connsiteY1" fmla="*/ 3794078 h 7424382"/>
              <a:gd name="connsiteX2" fmla="*/ 2866030 w 3251830"/>
              <a:gd name="connsiteY2" fmla="*/ 4544705 h 7424382"/>
              <a:gd name="connsiteX3" fmla="*/ 3200401 w 3251830"/>
              <a:gd name="connsiteY3" fmla="*/ 5240741 h 7424382"/>
              <a:gd name="connsiteX4" fmla="*/ 3186753 w 3251830"/>
              <a:gd name="connsiteY4" fmla="*/ 5957248 h 7424382"/>
              <a:gd name="connsiteX5" fmla="*/ 2593075 w 3251830"/>
              <a:gd name="connsiteY5" fmla="*/ 6482687 h 7424382"/>
              <a:gd name="connsiteX6" fmla="*/ 2169995 w 3251830"/>
              <a:gd name="connsiteY6" fmla="*/ 6817057 h 7424382"/>
              <a:gd name="connsiteX7" fmla="*/ 1978926 w 3251830"/>
              <a:gd name="connsiteY7" fmla="*/ 7090012 h 7424382"/>
              <a:gd name="connsiteX8" fmla="*/ 2040341 w 3251830"/>
              <a:gd name="connsiteY8" fmla="*/ 7424382 h 7424382"/>
              <a:gd name="connsiteX0" fmla="*/ 0 w 3251830"/>
              <a:gd name="connsiteY0" fmla="*/ 0 h 7424382"/>
              <a:gd name="connsiteX1" fmla="*/ 293427 w 3251830"/>
              <a:gd name="connsiteY1" fmla="*/ 1760561 h 7424382"/>
              <a:gd name="connsiteX2" fmla="*/ 2272353 w 3251830"/>
              <a:gd name="connsiteY2" fmla="*/ 3794078 h 7424382"/>
              <a:gd name="connsiteX3" fmla="*/ 2866030 w 3251830"/>
              <a:gd name="connsiteY3" fmla="*/ 4544705 h 7424382"/>
              <a:gd name="connsiteX4" fmla="*/ 3200401 w 3251830"/>
              <a:gd name="connsiteY4" fmla="*/ 5240741 h 7424382"/>
              <a:gd name="connsiteX5" fmla="*/ 3186753 w 3251830"/>
              <a:gd name="connsiteY5" fmla="*/ 5957248 h 7424382"/>
              <a:gd name="connsiteX6" fmla="*/ 2593075 w 3251830"/>
              <a:gd name="connsiteY6" fmla="*/ 6482687 h 7424382"/>
              <a:gd name="connsiteX7" fmla="*/ 2169995 w 3251830"/>
              <a:gd name="connsiteY7" fmla="*/ 6817057 h 7424382"/>
              <a:gd name="connsiteX8" fmla="*/ 1978926 w 3251830"/>
              <a:gd name="connsiteY8" fmla="*/ 7090012 h 7424382"/>
              <a:gd name="connsiteX9" fmla="*/ 2040341 w 3251830"/>
              <a:gd name="connsiteY9" fmla="*/ 7424382 h 7424382"/>
              <a:gd name="connsiteX0" fmla="*/ 144377 w 3396207"/>
              <a:gd name="connsiteY0" fmla="*/ 0 h 7424382"/>
              <a:gd name="connsiteX1" fmla="*/ 7900 w 3396207"/>
              <a:gd name="connsiteY1" fmla="*/ 757451 h 7424382"/>
              <a:gd name="connsiteX2" fmla="*/ 437804 w 3396207"/>
              <a:gd name="connsiteY2" fmla="*/ 1760561 h 7424382"/>
              <a:gd name="connsiteX3" fmla="*/ 2416730 w 3396207"/>
              <a:gd name="connsiteY3" fmla="*/ 3794078 h 7424382"/>
              <a:gd name="connsiteX4" fmla="*/ 3010407 w 3396207"/>
              <a:gd name="connsiteY4" fmla="*/ 4544705 h 7424382"/>
              <a:gd name="connsiteX5" fmla="*/ 3344778 w 3396207"/>
              <a:gd name="connsiteY5" fmla="*/ 5240741 h 7424382"/>
              <a:gd name="connsiteX6" fmla="*/ 3331130 w 3396207"/>
              <a:gd name="connsiteY6" fmla="*/ 5957248 h 7424382"/>
              <a:gd name="connsiteX7" fmla="*/ 2737452 w 3396207"/>
              <a:gd name="connsiteY7" fmla="*/ 6482687 h 7424382"/>
              <a:gd name="connsiteX8" fmla="*/ 2314372 w 3396207"/>
              <a:gd name="connsiteY8" fmla="*/ 6817057 h 7424382"/>
              <a:gd name="connsiteX9" fmla="*/ 2123303 w 3396207"/>
              <a:gd name="connsiteY9" fmla="*/ 7090012 h 7424382"/>
              <a:gd name="connsiteX10" fmla="*/ 2184718 w 3396207"/>
              <a:gd name="connsiteY10" fmla="*/ 7424382 h 7424382"/>
              <a:gd name="connsiteX0" fmla="*/ 147087 w 3398917"/>
              <a:gd name="connsiteY0" fmla="*/ 0 h 7424382"/>
              <a:gd name="connsiteX1" fmla="*/ 10610 w 3398917"/>
              <a:gd name="connsiteY1" fmla="*/ 757451 h 7424382"/>
              <a:gd name="connsiteX2" fmla="*/ 440514 w 3398917"/>
              <a:gd name="connsiteY2" fmla="*/ 1760561 h 7424382"/>
              <a:gd name="connsiteX3" fmla="*/ 2419440 w 3398917"/>
              <a:gd name="connsiteY3" fmla="*/ 3794078 h 7424382"/>
              <a:gd name="connsiteX4" fmla="*/ 3013117 w 3398917"/>
              <a:gd name="connsiteY4" fmla="*/ 4544705 h 7424382"/>
              <a:gd name="connsiteX5" fmla="*/ 3347488 w 3398917"/>
              <a:gd name="connsiteY5" fmla="*/ 5240741 h 7424382"/>
              <a:gd name="connsiteX6" fmla="*/ 3333840 w 3398917"/>
              <a:gd name="connsiteY6" fmla="*/ 5957248 h 7424382"/>
              <a:gd name="connsiteX7" fmla="*/ 2740162 w 3398917"/>
              <a:gd name="connsiteY7" fmla="*/ 6482687 h 7424382"/>
              <a:gd name="connsiteX8" fmla="*/ 2317082 w 3398917"/>
              <a:gd name="connsiteY8" fmla="*/ 6817057 h 7424382"/>
              <a:gd name="connsiteX9" fmla="*/ 2126013 w 3398917"/>
              <a:gd name="connsiteY9" fmla="*/ 7090012 h 7424382"/>
              <a:gd name="connsiteX10" fmla="*/ 2187428 w 3398917"/>
              <a:gd name="connsiteY10" fmla="*/ 7424382 h 7424382"/>
              <a:gd name="connsiteX0" fmla="*/ 147087 w 3398917"/>
              <a:gd name="connsiteY0" fmla="*/ 0 h 7424382"/>
              <a:gd name="connsiteX1" fmla="*/ 10610 w 3398917"/>
              <a:gd name="connsiteY1" fmla="*/ 757451 h 7424382"/>
              <a:gd name="connsiteX2" fmla="*/ 440514 w 3398917"/>
              <a:gd name="connsiteY2" fmla="*/ 1760561 h 7424382"/>
              <a:gd name="connsiteX3" fmla="*/ 1484569 w 3398917"/>
              <a:gd name="connsiteY3" fmla="*/ 2736376 h 7424382"/>
              <a:gd name="connsiteX4" fmla="*/ 2419440 w 3398917"/>
              <a:gd name="connsiteY4" fmla="*/ 3794078 h 7424382"/>
              <a:gd name="connsiteX5" fmla="*/ 3013117 w 3398917"/>
              <a:gd name="connsiteY5" fmla="*/ 4544705 h 7424382"/>
              <a:gd name="connsiteX6" fmla="*/ 3347488 w 3398917"/>
              <a:gd name="connsiteY6" fmla="*/ 5240741 h 7424382"/>
              <a:gd name="connsiteX7" fmla="*/ 3333840 w 3398917"/>
              <a:gd name="connsiteY7" fmla="*/ 5957248 h 7424382"/>
              <a:gd name="connsiteX8" fmla="*/ 2740162 w 3398917"/>
              <a:gd name="connsiteY8" fmla="*/ 6482687 h 7424382"/>
              <a:gd name="connsiteX9" fmla="*/ 2317082 w 3398917"/>
              <a:gd name="connsiteY9" fmla="*/ 6817057 h 7424382"/>
              <a:gd name="connsiteX10" fmla="*/ 2126013 w 3398917"/>
              <a:gd name="connsiteY10" fmla="*/ 7090012 h 7424382"/>
              <a:gd name="connsiteX11" fmla="*/ 2187428 w 3398917"/>
              <a:gd name="connsiteY11" fmla="*/ 7424382 h 7424382"/>
              <a:gd name="connsiteX0" fmla="*/ 147087 w 3398917"/>
              <a:gd name="connsiteY0" fmla="*/ 0 h 7090012"/>
              <a:gd name="connsiteX1" fmla="*/ 10610 w 3398917"/>
              <a:gd name="connsiteY1" fmla="*/ 757451 h 7090012"/>
              <a:gd name="connsiteX2" fmla="*/ 440514 w 3398917"/>
              <a:gd name="connsiteY2" fmla="*/ 1760561 h 7090012"/>
              <a:gd name="connsiteX3" fmla="*/ 1484569 w 3398917"/>
              <a:gd name="connsiteY3" fmla="*/ 2736376 h 7090012"/>
              <a:gd name="connsiteX4" fmla="*/ 2419440 w 3398917"/>
              <a:gd name="connsiteY4" fmla="*/ 3794078 h 7090012"/>
              <a:gd name="connsiteX5" fmla="*/ 3013117 w 3398917"/>
              <a:gd name="connsiteY5" fmla="*/ 4544705 h 7090012"/>
              <a:gd name="connsiteX6" fmla="*/ 3347488 w 3398917"/>
              <a:gd name="connsiteY6" fmla="*/ 5240741 h 7090012"/>
              <a:gd name="connsiteX7" fmla="*/ 3333840 w 3398917"/>
              <a:gd name="connsiteY7" fmla="*/ 5957248 h 7090012"/>
              <a:gd name="connsiteX8" fmla="*/ 2740162 w 3398917"/>
              <a:gd name="connsiteY8" fmla="*/ 6482687 h 7090012"/>
              <a:gd name="connsiteX9" fmla="*/ 2317082 w 3398917"/>
              <a:gd name="connsiteY9" fmla="*/ 6817057 h 7090012"/>
              <a:gd name="connsiteX10" fmla="*/ 2126013 w 3398917"/>
              <a:gd name="connsiteY10" fmla="*/ 7090012 h 7090012"/>
              <a:gd name="connsiteX0" fmla="*/ 147087 w 3398917"/>
              <a:gd name="connsiteY0" fmla="*/ 0 h 6817057"/>
              <a:gd name="connsiteX1" fmla="*/ 10610 w 3398917"/>
              <a:gd name="connsiteY1" fmla="*/ 757451 h 6817057"/>
              <a:gd name="connsiteX2" fmla="*/ 440514 w 3398917"/>
              <a:gd name="connsiteY2" fmla="*/ 1760561 h 6817057"/>
              <a:gd name="connsiteX3" fmla="*/ 1484569 w 3398917"/>
              <a:gd name="connsiteY3" fmla="*/ 2736376 h 6817057"/>
              <a:gd name="connsiteX4" fmla="*/ 2419440 w 3398917"/>
              <a:gd name="connsiteY4" fmla="*/ 3794078 h 6817057"/>
              <a:gd name="connsiteX5" fmla="*/ 3013117 w 3398917"/>
              <a:gd name="connsiteY5" fmla="*/ 4544705 h 6817057"/>
              <a:gd name="connsiteX6" fmla="*/ 3347488 w 3398917"/>
              <a:gd name="connsiteY6" fmla="*/ 5240741 h 6817057"/>
              <a:gd name="connsiteX7" fmla="*/ 3333840 w 3398917"/>
              <a:gd name="connsiteY7" fmla="*/ 5957248 h 6817057"/>
              <a:gd name="connsiteX8" fmla="*/ 2740162 w 3398917"/>
              <a:gd name="connsiteY8" fmla="*/ 6482687 h 6817057"/>
              <a:gd name="connsiteX9" fmla="*/ 2317082 w 3398917"/>
              <a:gd name="connsiteY9" fmla="*/ 6817057 h 6817057"/>
              <a:gd name="connsiteX0" fmla="*/ 147087 w 3398917"/>
              <a:gd name="connsiteY0" fmla="*/ 0 h 7021774"/>
              <a:gd name="connsiteX1" fmla="*/ 10610 w 3398917"/>
              <a:gd name="connsiteY1" fmla="*/ 757451 h 7021774"/>
              <a:gd name="connsiteX2" fmla="*/ 440514 w 3398917"/>
              <a:gd name="connsiteY2" fmla="*/ 1760561 h 7021774"/>
              <a:gd name="connsiteX3" fmla="*/ 1484569 w 3398917"/>
              <a:gd name="connsiteY3" fmla="*/ 2736376 h 7021774"/>
              <a:gd name="connsiteX4" fmla="*/ 2419440 w 3398917"/>
              <a:gd name="connsiteY4" fmla="*/ 3794078 h 7021774"/>
              <a:gd name="connsiteX5" fmla="*/ 3013117 w 3398917"/>
              <a:gd name="connsiteY5" fmla="*/ 4544705 h 7021774"/>
              <a:gd name="connsiteX6" fmla="*/ 3347488 w 3398917"/>
              <a:gd name="connsiteY6" fmla="*/ 5240741 h 7021774"/>
              <a:gd name="connsiteX7" fmla="*/ 3333840 w 3398917"/>
              <a:gd name="connsiteY7" fmla="*/ 5957248 h 7021774"/>
              <a:gd name="connsiteX8" fmla="*/ 2740162 w 3398917"/>
              <a:gd name="connsiteY8" fmla="*/ 6482687 h 7021774"/>
              <a:gd name="connsiteX9" fmla="*/ 2876641 w 3398917"/>
              <a:gd name="connsiteY9" fmla="*/ 7021774 h 7021774"/>
              <a:gd name="connsiteX0" fmla="*/ 147087 w 3374178"/>
              <a:gd name="connsiteY0" fmla="*/ 0 h 7021774"/>
              <a:gd name="connsiteX1" fmla="*/ 10610 w 3374178"/>
              <a:gd name="connsiteY1" fmla="*/ 757451 h 7021774"/>
              <a:gd name="connsiteX2" fmla="*/ 440514 w 3374178"/>
              <a:gd name="connsiteY2" fmla="*/ 1760561 h 7021774"/>
              <a:gd name="connsiteX3" fmla="*/ 1484569 w 3374178"/>
              <a:gd name="connsiteY3" fmla="*/ 2736376 h 7021774"/>
              <a:gd name="connsiteX4" fmla="*/ 2419440 w 3374178"/>
              <a:gd name="connsiteY4" fmla="*/ 3794078 h 7021774"/>
              <a:gd name="connsiteX5" fmla="*/ 3013117 w 3374178"/>
              <a:gd name="connsiteY5" fmla="*/ 4544705 h 7021774"/>
              <a:gd name="connsiteX6" fmla="*/ 3347488 w 3374178"/>
              <a:gd name="connsiteY6" fmla="*/ 5240741 h 7021774"/>
              <a:gd name="connsiteX7" fmla="*/ 3333840 w 3374178"/>
              <a:gd name="connsiteY7" fmla="*/ 5957248 h 7021774"/>
              <a:gd name="connsiteX8" fmla="*/ 3176890 w 3374178"/>
              <a:gd name="connsiteY8" fmla="*/ 6455391 h 7021774"/>
              <a:gd name="connsiteX9" fmla="*/ 2876641 w 3374178"/>
              <a:gd name="connsiteY9" fmla="*/ 7021774 h 7021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74178" h="7021774">
                <a:moveTo>
                  <a:pt x="147087" y="0"/>
                </a:moveTo>
                <a:cubicBezTo>
                  <a:pt x="94771" y="146714"/>
                  <a:pt x="-38294" y="464024"/>
                  <a:pt x="10610" y="757451"/>
                </a:cubicBezTo>
                <a:cubicBezTo>
                  <a:pt x="59514" y="1050878"/>
                  <a:pt x="210777" y="1422779"/>
                  <a:pt x="440514" y="1760561"/>
                </a:cubicBezTo>
                <a:cubicBezTo>
                  <a:pt x="670251" y="2098343"/>
                  <a:pt x="1154748" y="2397456"/>
                  <a:pt x="1484569" y="2736376"/>
                </a:cubicBezTo>
                <a:cubicBezTo>
                  <a:pt x="1814390" y="3075296"/>
                  <a:pt x="2164682" y="3492690"/>
                  <a:pt x="2419440" y="3794078"/>
                </a:cubicBezTo>
                <a:cubicBezTo>
                  <a:pt x="2674198" y="4095466"/>
                  <a:pt x="2858442" y="4303594"/>
                  <a:pt x="3013117" y="4544705"/>
                </a:cubicBezTo>
                <a:cubicBezTo>
                  <a:pt x="3167792" y="4785816"/>
                  <a:pt x="3294034" y="5005317"/>
                  <a:pt x="3347488" y="5240741"/>
                </a:cubicBezTo>
                <a:cubicBezTo>
                  <a:pt x="3400942" y="5476165"/>
                  <a:pt x="3362273" y="5754806"/>
                  <a:pt x="3333840" y="5957248"/>
                </a:cubicBezTo>
                <a:cubicBezTo>
                  <a:pt x="3305407" y="6159690"/>
                  <a:pt x="3253090" y="6277970"/>
                  <a:pt x="3176890" y="6455391"/>
                </a:cubicBezTo>
                <a:cubicBezTo>
                  <a:pt x="3100690" y="6632812"/>
                  <a:pt x="2978999" y="6920553"/>
                  <a:pt x="2876641" y="7021774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0" name="TextBox 2769"/>
          <p:cNvSpPr txBox="1"/>
          <p:nvPr/>
        </p:nvSpPr>
        <p:spPr>
          <a:xfrm>
            <a:off x="9668513" y="11475030"/>
            <a:ext cx="17221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Millerovo</a:t>
            </a:r>
            <a:endParaRPr lang="en-US" sz="3000" b="1" dirty="0"/>
          </a:p>
        </p:txBody>
      </p:sp>
      <p:sp>
        <p:nvSpPr>
          <p:cNvPr id="3121" name="Freeform 3120"/>
          <p:cNvSpPr/>
          <p:nvPr/>
        </p:nvSpPr>
        <p:spPr>
          <a:xfrm>
            <a:off x="5029200" y="6066430"/>
            <a:ext cx="1501459" cy="859809"/>
          </a:xfrm>
          <a:custGeom>
            <a:avLst/>
            <a:gdLst>
              <a:gd name="connsiteX0" fmla="*/ 0 w 1501459"/>
              <a:gd name="connsiteY0" fmla="*/ 0 h 859809"/>
              <a:gd name="connsiteX1" fmla="*/ 668740 w 1501459"/>
              <a:gd name="connsiteY1" fmla="*/ 95534 h 859809"/>
              <a:gd name="connsiteX2" fmla="*/ 1364776 w 1501459"/>
              <a:gd name="connsiteY2" fmla="*/ 518615 h 859809"/>
              <a:gd name="connsiteX3" fmla="*/ 1501254 w 1501459"/>
              <a:gd name="connsiteY3" fmla="*/ 859809 h 85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1459" h="859809">
                <a:moveTo>
                  <a:pt x="0" y="0"/>
                </a:moveTo>
                <a:cubicBezTo>
                  <a:pt x="220638" y="4549"/>
                  <a:pt x="441277" y="9098"/>
                  <a:pt x="668740" y="95534"/>
                </a:cubicBezTo>
                <a:cubicBezTo>
                  <a:pt x="896203" y="181970"/>
                  <a:pt x="1226024" y="391236"/>
                  <a:pt x="1364776" y="518615"/>
                </a:cubicBezTo>
                <a:cubicBezTo>
                  <a:pt x="1503528" y="645994"/>
                  <a:pt x="1502391" y="752901"/>
                  <a:pt x="1501254" y="859809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2" name="Freeform 3121"/>
          <p:cNvSpPr/>
          <p:nvPr/>
        </p:nvSpPr>
        <p:spPr>
          <a:xfrm>
            <a:off x="5097439" y="5909481"/>
            <a:ext cx="2640842" cy="664810"/>
          </a:xfrm>
          <a:custGeom>
            <a:avLst/>
            <a:gdLst>
              <a:gd name="connsiteX0" fmla="*/ 0 w 2640842"/>
              <a:gd name="connsiteY0" fmla="*/ 0 h 664810"/>
              <a:gd name="connsiteX1" fmla="*/ 539086 w 2640842"/>
              <a:gd name="connsiteY1" fmla="*/ 27295 h 664810"/>
              <a:gd name="connsiteX2" fmla="*/ 887104 w 2640842"/>
              <a:gd name="connsiteY2" fmla="*/ 109182 h 664810"/>
              <a:gd name="connsiteX3" fmla="*/ 1289713 w 2640842"/>
              <a:gd name="connsiteY3" fmla="*/ 375313 h 664810"/>
              <a:gd name="connsiteX4" fmla="*/ 1596788 w 2640842"/>
              <a:gd name="connsiteY4" fmla="*/ 627797 h 664810"/>
              <a:gd name="connsiteX5" fmla="*/ 2019868 w 2640842"/>
              <a:gd name="connsiteY5" fmla="*/ 655092 h 664810"/>
              <a:gd name="connsiteX6" fmla="*/ 2640842 w 2640842"/>
              <a:gd name="connsiteY6" fmla="*/ 545910 h 664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0842" h="664810">
                <a:moveTo>
                  <a:pt x="0" y="0"/>
                </a:moveTo>
                <a:cubicBezTo>
                  <a:pt x="195617" y="4549"/>
                  <a:pt x="391235" y="9098"/>
                  <a:pt x="539086" y="27295"/>
                </a:cubicBezTo>
                <a:cubicBezTo>
                  <a:pt x="686937" y="45492"/>
                  <a:pt x="762000" y="51179"/>
                  <a:pt x="887104" y="109182"/>
                </a:cubicBezTo>
                <a:cubicBezTo>
                  <a:pt x="1012208" y="167185"/>
                  <a:pt x="1171432" y="288877"/>
                  <a:pt x="1289713" y="375313"/>
                </a:cubicBezTo>
                <a:cubicBezTo>
                  <a:pt x="1407994" y="461749"/>
                  <a:pt x="1475096" y="581167"/>
                  <a:pt x="1596788" y="627797"/>
                </a:cubicBezTo>
                <a:cubicBezTo>
                  <a:pt x="1718481" y="674427"/>
                  <a:pt x="1845859" y="668740"/>
                  <a:pt x="2019868" y="655092"/>
                </a:cubicBezTo>
                <a:cubicBezTo>
                  <a:pt x="2193877" y="641444"/>
                  <a:pt x="2417359" y="593677"/>
                  <a:pt x="2640842" y="54591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3" name="Freeform 3122"/>
          <p:cNvSpPr/>
          <p:nvPr/>
        </p:nvSpPr>
        <p:spPr>
          <a:xfrm>
            <a:off x="5179325" y="5576528"/>
            <a:ext cx="2920621" cy="530845"/>
          </a:xfrm>
          <a:custGeom>
            <a:avLst/>
            <a:gdLst>
              <a:gd name="connsiteX0" fmla="*/ 0 w 2920621"/>
              <a:gd name="connsiteY0" fmla="*/ 25878 h 530845"/>
              <a:gd name="connsiteX1" fmla="*/ 818866 w 2920621"/>
              <a:gd name="connsiteY1" fmla="*/ 5406 h 530845"/>
              <a:gd name="connsiteX2" fmla="*/ 1644556 w 2920621"/>
              <a:gd name="connsiteY2" fmla="*/ 5406 h 530845"/>
              <a:gd name="connsiteX3" fmla="*/ 2163171 w 2920621"/>
              <a:gd name="connsiteY3" fmla="*/ 66821 h 530845"/>
              <a:gd name="connsiteX4" fmla="*/ 2552132 w 2920621"/>
              <a:gd name="connsiteY4" fmla="*/ 264714 h 530845"/>
              <a:gd name="connsiteX5" fmla="*/ 2920621 w 2920621"/>
              <a:gd name="connsiteY5" fmla="*/ 530845 h 530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0621" h="530845">
                <a:moveTo>
                  <a:pt x="0" y="25878"/>
                </a:moveTo>
                <a:lnTo>
                  <a:pt x="818866" y="5406"/>
                </a:lnTo>
                <a:cubicBezTo>
                  <a:pt x="1092959" y="1994"/>
                  <a:pt x="1420505" y="-4830"/>
                  <a:pt x="1644556" y="5406"/>
                </a:cubicBezTo>
                <a:cubicBezTo>
                  <a:pt x="1868607" y="15642"/>
                  <a:pt x="2011908" y="23603"/>
                  <a:pt x="2163171" y="66821"/>
                </a:cubicBezTo>
                <a:cubicBezTo>
                  <a:pt x="2314434" y="110039"/>
                  <a:pt x="2425890" y="187377"/>
                  <a:pt x="2552132" y="264714"/>
                </a:cubicBezTo>
                <a:cubicBezTo>
                  <a:pt x="2678374" y="342051"/>
                  <a:pt x="2799497" y="436448"/>
                  <a:pt x="2920621" y="530845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4" name="Freeform 3123"/>
          <p:cNvSpPr/>
          <p:nvPr/>
        </p:nvSpPr>
        <p:spPr>
          <a:xfrm>
            <a:off x="5199797" y="5022376"/>
            <a:ext cx="1262418" cy="429905"/>
          </a:xfrm>
          <a:custGeom>
            <a:avLst/>
            <a:gdLst>
              <a:gd name="connsiteX0" fmla="*/ 0 w 1262418"/>
              <a:gd name="connsiteY0" fmla="*/ 429905 h 429905"/>
              <a:gd name="connsiteX1" fmla="*/ 586854 w 1262418"/>
              <a:gd name="connsiteY1" fmla="*/ 272955 h 429905"/>
              <a:gd name="connsiteX2" fmla="*/ 1262418 w 1262418"/>
              <a:gd name="connsiteY2" fmla="*/ 0 h 42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2418" h="429905">
                <a:moveTo>
                  <a:pt x="0" y="429905"/>
                </a:moveTo>
                <a:cubicBezTo>
                  <a:pt x="188225" y="387255"/>
                  <a:pt x="376451" y="344606"/>
                  <a:pt x="586854" y="272955"/>
                </a:cubicBezTo>
                <a:cubicBezTo>
                  <a:pt x="797257" y="201304"/>
                  <a:pt x="1029837" y="100652"/>
                  <a:pt x="1262418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25" name="Group 3124"/>
          <p:cNvGrpSpPr/>
          <p:nvPr/>
        </p:nvGrpSpPr>
        <p:grpSpPr>
          <a:xfrm>
            <a:off x="6145750" y="17770346"/>
            <a:ext cx="1599148" cy="745038"/>
            <a:chOff x="6252163" y="12946416"/>
            <a:chExt cx="1599148" cy="745038"/>
          </a:xfrm>
        </p:grpSpPr>
        <p:grpSp>
          <p:nvGrpSpPr>
            <p:cNvPr id="3126" name="Group 3125"/>
            <p:cNvGrpSpPr/>
            <p:nvPr/>
          </p:nvGrpSpPr>
          <p:grpSpPr>
            <a:xfrm>
              <a:off x="6619231" y="12946416"/>
              <a:ext cx="1232080" cy="745038"/>
              <a:chOff x="2278700" y="5389428"/>
              <a:chExt cx="1232080" cy="745038"/>
            </a:xfrm>
          </p:grpSpPr>
          <p:sp>
            <p:nvSpPr>
              <p:cNvPr id="3128" name="TextBox 312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129" name="TextBox 3128"/>
              <p:cNvSpPr txBox="1"/>
              <p:nvPr/>
            </p:nvSpPr>
            <p:spPr>
              <a:xfrm>
                <a:off x="2925608" y="5722024"/>
                <a:ext cx="5851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NC</a:t>
                </a:r>
              </a:p>
            </p:txBody>
          </p:sp>
          <p:grpSp>
            <p:nvGrpSpPr>
              <p:cNvPr id="313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131" name="Rectangle 3130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132" name="Straight Connector 3131"/>
                <p:cNvCxnSpPr>
                  <a:stCxn id="3131" idx="0"/>
                  <a:endCxn id="313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3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13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127" name="TextBox 3126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47</a:t>
              </a:r>
            </a:p>
          </p:txBody>
        </p:sp>
      </p:grpSp>
      <p:sp>
        <p:nvSpPr>
          <p:cNvPr id="3135" name="Freeform 3134"/>
          <p:cNvSpPr/>
          <p:nvPr/>
        </p:nvSpPr>
        <p:spPr>
          <a:xfrm>
            <a:off x="561474" y="17999243"/>
            <a:ext cx="577515" cy="850231"/>
          </a:xfrm>
          <a:custGeom>
            <a:avLst/>
            <a:gdLst>
              <a:gd name="connsiteX0" fmla="*/ 577516 w 589642"/>
              <a:gd name="connsiteY0" fmla="*/ 0 h 850231"/>
              <a:gd name="connsiteX1" fmla="*/ 513347 w 589642"/>
              <a:gd name="connsiteY1" fmla="*/ 465221 h 850231"/>
              <a:gd name="connsiteX2" fmla="*/ 0 w 589642"/>
              <a:gd name="connsiteY2" fmla="*/ 850231 h 850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9642" h="850231">
                <a:moveTo>
                  <a:pt x="577516" y="0"/>
                </a:moveTo>
                <a:cubicBezTo>
                  <a:pt x="593558" y="161758"/>
                  <a:pt x="609600" y="323516"/>
                  <a:pt x="513347" y="465221"/>
                </a:cubicBezTo>
                <a:cubicBezTo>
                  <a:pt x="417094" y="606926"/>
                  <a:pt x="208547" y="728578"/>
                  <a:pt x="0" y="850231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6" name="Freeform 3135"/>
          <p:cNvSpPr/>
          <p:nvPr/>
        </p:nvSpPr>
        <p:spPr>
          <a:xfrm>
            <a:off x="1925053" y="17919031"/>
            <a:ext cx="2261936" cy="224011"/>
          </a:xfrm>
          <a:custGeom>
            <a:avLst/>
            <a:gdLst>
              <a:gd name="connsiteX0" fmla="*/ 0 w 2261936"/>
              <a:gd name="connsiteY0" fmla="*/ 0 h 224011"/>
              <a:gd name="connsiteX1" fmla="*/ 641684 w 2261936"/>
              <a:gd name="connsiteY1" fmla="*/ 208548 h 224011"/>
              <a:gd name="connsiteX2" fmla="*/ 1315452 w 2261936"/>
              <a:gd name="connsiteY2" fmla="*/ 192506 h 224011"/>
              <a:gd name="connsiteX3" fmla="*/ 1828800 w 2261936"/>
              <a:gd name="connsiteY3" fmla="*/ 64169 h 224011"/>
              <a:gd name="connsiteX4" fmla="*/ 2261936 w 2261936"/>
              <a:gd name="connsiteY4" fmla="*/ 48127 h 22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1936" h="224011">
                <a:moveTo>
                  <a:pt x="0" y="0"/>
                </a:moveTo>
                <a:cubicBezTo>
                  <a:pt x="211221" y="88232"/>
                  <a:pt x="422442" y="176464"/>
                  <a:pt x="641684" y="208548"/>
                </a:cubicBezTo>
                <a:cubicBezTo>
                  <a:pt x="860926" y="240632"/>
                  <a:pt x="1117599" y="216569"/>
                  <a:pt x="1315452" y="192506"/>
                </a:cubicBezTo>
                <a:cubicBezTo>
                  <a:pt x="1513305" y="168443"/>
                  <a:pt x="1671053" y="88232"/>
                  <a:pt x="1828800" y="64169"/>
                </a:cubicBezTo>
                <a:cubicBezTo>
                  <a:pt x="1986547" y="40106"/>
                  <a:pt x="2124241" y="44116"/>
                  <a:pt x="2261936" y="48127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8" name="Freeform 487"/>
          <p:cNvSpPr/>
          <p:nvPr/>
        </p:nvSpPr>
        <p:spPr>
          <a:xfrm>
            <a:off x="3488635" y="6635155"/>
            <a:ext cx="1520164" cy="163210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411425 h 411425"/>
              <a:gd name="connsiteX1" fmla="*/ 1094874 w 2093495"/>
              <a:gd name="connsiteY1" fmla="*/ 240632 h 411425"/>
              <a:gd name="connsiteX2" fmla="*/ 2093495 w 2093495"/>
              <a:gd name="connsiteY2" fmla="*/ 0 h 411425"/>
              <a:gd name="connsiteX0" fmla="*/ 0 w 2093495"/>
              <a:gd name="connsiteY0" fmla="*/ 411425 h 475922"/>
              <a:gd name="connsiteX1" fmla="*/ 1064397 w 2093495"/>
              <a:gd name="connsiteY1" fmla="*/ 463161 h 475922"/>
              <a:gd name="connsiteX2" fmla="*/ 2093495 w 2093495"/>
              <a:gd name="connsiteY2" fmla="*/ 0 h 475922"/>
              <a:gd name="connsiteX0" fmla="*/ 0 w 2063018"/>
              <a:gd name="connsiteY0" fmla="*/ 42301 h 141137"/>
              <a:gd name="connsiteX1" fmla="*/ 1064397 w 2063018"/>
              <a:gd name="connsiteY1" fmla="*/ 94037 h 141137"/>
              <a:gd name="connsiteX2" fmla="*/ 2063018 w 2063018"/>
              <a:gd name="connsiteY2" fmla="*/ 110168 h 141137"/>
              <a:gd name="connsiteX0" fmla="*/ 0 w 2063018"/>
              <a:gd name="connsiteY0" fmla="*/ 0 h 98836"/>
              <a:gd name="connsiteX1" fmla="*/ 1064397 w 2063018"/>
              <a:gd name="connsiteY1" fmla="*/ 51736 h 98836"/>
              <a:gd name="connsiteX2" fmla="*/ 2063018 w 2063018"/>
              <a:gd name="connsiteY2" fmla="*/ 67867 h 98836"/>
              <a:gd name="connsiteX0" fmla="*/ 0 w 2063018"/>
              <a:gd name="connsiteY0" fmla="*/ 0 h 117249"/>
              <a:gd name="connsiteX1" fmla="*/ 1064397 w 2063018"/>
              <a:gd name="connsiteY1" fmla="*/ 103089 h 117249"/>
              <a:gd name="connsiteX2" fmla="*/ 2063018 w 2063018"/>
              <a:gd name="connsiteY2" fmla="*/ 67867 h 117249"/>
              <a:gd name="connsiteX0" fmla="*/ 0 w 2169684"/>
              <a:gd name="connsiteY0" fmla="*/ 69075 h 96349"/>
              <a:gd name="connsiteX1" fmla="*/ 1171063 w 2169684"/>
              <a:gd name="connsiteY1" fmla="*/ 35223 h 96349"/>
              <a:gd name="connsiteX2" fmla="*/ 2169684 w 2169684"/>
              <a:gd name="connsiteY2" fmla="*/ 1 h 96349"/>
              <a:gd name="connsiteX0" fmla="*/ 0 w 2169684"/>
              <a:gd name="connsiteY0" fmla="*/ 69074 h 69074"/>
              <a:gd name="connsiteX1" fmla="*/ 1171063 w 2169684"/>
              <a:gd name="connsiteY1" fmla="*/ 35222 h 69074"/>
              <a:gd name="connsiteX2" fmla="*/ 2169684 w 2169684"/>
              <a:gd name="connsiteY2" fmla="*/ 0 h 69074"/>
              <a:gd name="connsiteX0" fmla="*/ 0 w 2169684"/>
              <a:gd name="connsiteY0" fmla="*/ 71628 h 71628"/>
              <a:gd name="connsiteX1" fmla="*/ 1171063 w 2169684"/>
              <a:gd name="connsiteY1" fmla="*/ 37776 h 71628"/>
              <a:gd name="connsiteX2" fmla="*/ 2169684 w 2169684"/>
              <a:gd name="connsiteY2" fmla="*/ 2554 h 71628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47693 h 847693"/>
              <a:gd name="connsiteX1" fmla="*/ 1210629 w 2288381"/>
              <a:gd name="connsiteY1" fmla="*/ 258276 h 847693"/>
              <a:gd name="connsiteX2" fmla="*/ 2288381 w 2288381"/>
              <a:gd name="connsiteY2" fmla="*/ 828 h 847693"/>
              <a:gd name="connsiteX0" fmla="*/ 0 w 2130119"/>
              <a:gd name="connsiteY0" fmla="*/ 1025049 h 1025049"/>
              <a:gd name="connsiteX1" fmla="*/ 1210629 w 2130119"/>
              <a:gd name="connsiteY1" fmla="*/ 435632 h 1025049"/>
              <a:gd name="connsiteX2" fmla="*/ 2130119 w 2130119"/>
              <a:gd name="connsiteY2" fmla="*/ 403 h 1025049"/>
              <a:gd name="connsiteX0" fmla="*/ 0 w 2130119"/>
              <a:gd name="connsiteY0" fmla="*/ 1024646 h 1024646"/>
              <a:gd name="connsiteX1" fmla="*/ 1210629 w 2130119"/>
              <a:gd name="connsiteY1" fmla="*/ 435229 h 1024646"/>
              <a:gd name="connsiteX2" fmla="*/ 2130119 w 2130119"/>
              <a:gd name="connsiteY2" fmla="*/ 0 h 1024646"/>
              <a:gd name="connsiteX0" fmla="*/ 0 w 2070770"/>
              <a:gd name="connsiteY0" fmla="*/ 980201 h 980201"/>
              <a:gd name="connsiteX1" fmla="*/ 1210629 w 2070770"/>
              <a:gd name="connsiteY1" fmla="*/ 390784 h 980201"/>
              <a:gd name="connsiteX2" fmla="*/ 2070770 w 2070770"/>
              <a:gd name="connsiteY2" fmla="*/ 0 h 98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770" h="980201">
                <a:moveTo>
                  <a:pt x="0" y="980201"/>
                </a:moveTo>
                <a:cubicBezTo>
                  <a:pt x="433931" y="844480"/>
                  <a:pt x="865501" y="554151"/>
                  <a:pt x="1210629" y="390784"/>
                </a:cubicBezTo>
                <a:cubicBezTo>
                  <a:pt x="1555757" y="227417"/>
                  <a:pt x="1697262" y="120941"/>
                  <a:pt x="207077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9" name="TextBox 488"/>
          <p:cNvSpPr txBox="1"/>
          <p:nvPr/>
        </p:nvSpPr>
        <p:spPr>
          <a:xfrm rot="21139951">
            <a:off x="2459048" y="6681822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XXXXX</a:t>
            </a:r>
          </a:p>
        </p:txBody>
      </p:sp>
      <p:sp>
        <p:nvSpPr>
          <p:cNvPr id="490" name="Freeform 489"/>
          <p:cNvSpPr/>
          <p:nvPr/>
        </p:nvSpPr>
        <p:spPr>
          <a:xfrm rot="586223">
            <a:off x="629058" y="6851876"/>
            <a:ext cx="1790344" cy="455029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4314323"/>
              <a:gd name="connsiteY0" fmla="*/ 3429531 h 3429531"/>
              <a:gd name="connsiteX1" fmla="*/ 3315702 w 4314323"/>
              <a:gd name="connsiteY1" fmla="*/ 307021 h 3429531"/>
              <a:gd name="connsiteX2" fmla="*/ 4314323 w 4314323"/>
              <a:gd name="connsiteY2" fmla="*/ 66389 h 3429531"/>
              <a:gd name="connsiteX0" fmla="*/ 0 w 4314323"/>
              <a:gd name="connsiteY0" fmla="*/ 3363142 h 3363142"/>
              <a:gd name="connsiteX1" fmla="*/ 2237013 w 4314323"/>
              <a:gd name="connsiteY1" fmla="*/ 1609700 h 3363142"/>
              <a:gd name="connsiteX2" fmla="*/ 4314323 w 4314323"/>
              <a:gd name="connsiteY2" fmla="*/ 0 h 336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4323" h="3363142">
                <a:moveTo>
                  <a:pt x="0" y="3363142"/>
                </a:moveTo>
                <a:cubicBezTo>
                  <a:pt x="372979" y="3247839"/>
                  <a:pt x="1517959" y="2170224"/>
                  <a:pt x="2237013" y="1609700"/>
                </a:cubicBezTo>
                <a:cubicBezTo>
                  <a:pt x="2956067" y="1049176"/>
                  <a:pt x="3989470" y="73192"/>
                  <a:pt x="4314323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2" name="TextBox 491"/>
          <p:cNvSpPr txBox="1"/>
          <p:nvPr/>
        </p:nvSpPr>
        <p:spPr>
          <a:xfrm>
            <a:off x="750553" y="7376672"/>
            <a:ext cx="2311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South</a:t>
            </a:r>
          </a:p>
        </p:txBody>
      </p:sp>
      <p:sp>
        <p:nvSpPr>
          <p:cNvPr id="493" name="Freeform 492"/>
          <p:cNvSpPr/>
          <p:nvPr/>
        </p:nvSpPr>
        <p:spPr>
          <a:xfrm flipV="1">
            <a:off x="9478878" y="14460622"/>
            <a:ext cx="922422" cy="85557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3495" h="565484">
                <a:moveTo>
                  <a:pt x="0" y="565484"/>
                </a:moveTo>
                <a:cubicBezTo>
                  <a:pt x="372979" y="450181"/>
                  <a:pt x="745958" y="334879"/>
                  <a:pt x="1094874" y="240632"/>
                </a:cubicBezTo>
                <a:cubicBezTo>
                  <a:pt x="1443790" y="146385"/>
                  <a:pt x="1768642" y="73192"/>
                  <a:pt x="2093495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4" name="TextBox 493"/>
          <p:cNvSpPr txBox="1"/>
          <p:nvPr/>
        </p:nvSpPr>
        <p:spPr>
          <a:xfrm rot="2411234">
            <a:off x="10220156" y="15393070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495" name="Freeform 494"/>
          <p:cNvSpPr/>
          <p:nvPr/>
        </p:nvSpPr>
        <p:spPr>
          <a:xfrm rot="11919275" flipV="1">
            <a:off x="10959534" y="16300145"/>
            <a:ext cx="2170775" cy="745872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6" name="TextBox 495"/>
          <p:cNvSpPr txBox="1"/>
          <p:nvPr/>
        </p:nvSpPr>
        <p:spPr>
          <a:xfrm>
            <a:off x="10025647" y="16352075"/>
            <a:ext cx="21777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North Caucasus Front</a:t>
            </a:r>
          </a:p>
        </p:txBody>
      </p:sp>
      <p:sp>
        <p:nvSpPr>
          <p:cNvPr id="497" name="TextBox 496"/>
          <p:cNvSpPr txBox="1"/>
          <p:nvPr/>
        </p:nvSpPr>
        <p:spPr>
          <a:xfrm>
            <a:off x="13543547" y="14421675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Southern Front</a:t>
            </a:r>
          </a:p>
        </p:txBody>
      </p:sp>
      <p:sp>
        <p:nvSpPr>
          <p:cNvPr id="498" name="Freeform 497"/>
          <p:cNvSpPr/>
          <p:nvPr/>
        </p:nvSpPr>
        <p:spPr>
          <a:xfrm flipV="1">
            <a:off x="12907878" y="12949321"/>
            <a:ext cx="1417722" cy="157079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1310" h="380770">
                <a:moveTo>
                  <a:pt x="0" y="380770"/>
                </a:moveTo>
                <a:cubicBezTo>
                  <a:pt x="372979" y="265467"/>
                  <a:pt x="755594" y="119381"/>
                  <a:pt x="1114146" y="55919"/>
                </a:cubicBezTo>
                <a:cubicBezTo>
                  <a:pt x="1472698" y="-7543"/>
                  <a:pt x="1826457" y="73192"/>
                  <a:pt x="215131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9" name="TextBox 498"/>
          <p:cNvSpPr txBox="1"/>
          <p:nvPr/>
        </p:nvSpPr>
        <p:spPr>
          <a:xfrm>
            <a:off x="14322255" y="1287846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500" name="Freeform 499"/>
          <p:cNvSpPr/>
          <p:nvPr/>
        </p:nvSpPr>
        <p:spPr>
          <a:xfrm rot="11919275">
            <a:off x="15395067" y="12858188"/>
            <a:ext cx="2166364" cy="610722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5" name="TextBox 504"/>
          <p:cNvSpPr txBox="1"/>
          <p:nvPr/>
        </p:nvSpPr>
        <p:spPr>
          <a:xfrm>
            <a:off x="13035547" y="7970075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Stalingrad Front</a:t>
            </a:r>
          </a:p>
        </p:txBody>
      </p:sp>
      <p:sp>
        <p:nvSpPr>
          <p:cNvPr id="506" name="Freeform 505"/>
          <p:cNvSpPr/>
          <p:nvPr/>
        </p:nvSpPr>
        <p:spPr>
          <a:xfrm rot="9233521" flipV="1">
            <a:off x="9162430" y="7406579"/>
            <a:ext cx="2814986" cy="877579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  <a:gd name="connsiteX0" fmla="*/ 0 w 2151310"/>
              <a:gd name="connsiteY0" fmla="*/ 380770 h 380770"/>
              <a:gd name="connsiteX1" fmla="*/ 1128503 w 2151310"/>
              <a:gd name="connsiteY1" fmla="*/ 118910 h 380770"/>
              <a:gd name="connsiteX2" fmla="*/ 2151310 w 2151310"/>
              <a:gd name="connsiteY2" fmla="*/ 0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1310" h="380770">
                <a:moveTo>
                  <a:pt x="0" y="380770"/>
                </a:moveTo>
                <a:cubicBezTo>
                  <a:pt x="372979" y="265467"/>
                  <a:pt x="769951" y="182372"/>
                  <a:pt x="1128503" y="118910"/>
                </a:cubicBezTo>
                <a:cubicBezTo>
                  <a:pt x="1487055" y="55448"/>
                  <a:pt x="1826457" y="73192"/>
                  <a:pt x="215131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7" name="TextBox 506"/>
          <p:cNvSpPr txBox="1"/>
          <p:nvPr/>
        </p:nvSpPr>
        <p:spPr>
          <a:xfrm>
            <a:off x="12188655" y="736666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508" name="Freeform 507"/>
          <p:cNvSpPr/>
          <p:nvPr/>
        </p:nvSpPr>
        <p:spPr>
          <a:xfrm rot="11919275">
            <a:off x="13437103" y="6869080"/>
            <a:ext cx="2665989" cy="1235137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9" name="TextBox 508"/>
          <p:cNvSpPr txBox="1"/>
          <p:nvPr/>
        </p:nvSpPr>
        <p:spPr>
          <a:xfrm>
            <a:off x="12400548" y="6103176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Voronezh Front</a:t>
            </a:r>
          </a:p>
        </p:txBody>
      </p:sp>
      <p:sp>
        <p:nvSpPr>
          <p:cNvPr id="510" name="Freeform 509"/>
          <p:cNvSpPr/>
          <p:nvPr/>
        </p:nvSpPr>
        <p:spPr>
          <a:xfrm rot="9233521" flipV="1">
            <a:off x="8240443" y="4743711"/>
            <a:ext cx="2753961" cy="105981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  <a:gd name="connsiteX0" fmla="*/ 0 w 2151310"/>
              <a:gd name="connsiteY0" fmla="*/ 380770 h 380770"/>
              <a:gd name="connsiteX1" fmla="*/ 1128503 w 2151310"/>
              <a:gd name="connsiteY1" fmla="*/ 118910 h 380770"/>
              <a:gd name="connsiteX2" fmla="*/ 2151310 w 2151310"/>
              <a:gd name="connsiteY2" fmla="*/ 0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1310" h="380770">
                <a:moveTo>
                  <a:pt x="0" y="380770"/>
                </a:moveTo>
                <a:cubicBezTo>
                  <a:pt x="372979" y="265467"/>
                  <a:pt x="769951" y="182372"/>
                  <a:pt x="1128503" y="118910"/>
                </a:cubicBezTo>
                <a:cubicBezTo>
                  <a:pt x="1487055" y="55448"/>
                  <a:pt x="1826457" y="73192"/>
                  <a:pt x="215131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1" name="TextBox 510"/>
          <p:cNvSpPr txBox="1"/>
          <p:nvPr/>
        </p:nvSpPr>
        <p:spPr>
          <a:xfrm>
            <a:off x="11210756" y="4890170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512" name="Freeform 511"/>
          <p:cNvSpPr/>
          <p:nvPr/>
        </p:nvSpPr>
        <p:spPr>
          <a:xfrm rot="11919275">
            <a:off x="12405393" y="4720198"/>
            <a:ext cx="2735509" cy="910099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" name="TextBox 512"/>
          <p:cNvSpPr txBox="1"/>
          <p:nvPr/>
        </p:nvSpPr>
        <p:spPr>
          <a:xfrm>
            <a:off x="9873248" y="3931476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Briansk Front</a:t>
            </a:r>
          </a:p>
        </p:txBody>
      </p:sp>
      <p:sp>
        <p:nvSpPr>
          <p:cNvPr id="521" name="Freeform 520"/>
          <p:cNvSpPr/>
          <p:nvPr/>
        </p:nvSpPr>
        <p:spPr>
          <a:xfrm>
            <a:off x="6129381" y="13721228"/>
            <a:ext cx="1454593" cy="14013"/>
          </a:xfrm>
          <a:custGeom>
            <a:avLst/>
            <a:gdLst>
              <a:gd name="connsiteX0" fmla="*/ 0 w 1269242"/>
              <a:gd name="connsiteY0" fmla="*/ 24895 h 1096244"/>
              <a:gd name="connsiteX1" fmla="*/ 477672 w 1269242"/>
              <a:gd name="connsiteY1" fmla="*/ 11247 h 1096244"/>
              <a:gd name="connsiteX2" fmla="*/ 743803 w 1269242"/>
              <a:gd name="connsiteY2" fmla="*/ 168197 h 1096244"/>
              <a:gd name="connsiteX3" fmla="*/ 1269242 w 1269242"/>
              <a:gd name="connsiteY3" fmla="*/ 1096244 h 1096244"/>
              <a:gd name="connsiteX0" fmla="*/ 0 w 1269242"/>
              <a:gd name="connsiteY0" fmla="*/ 115040 h 288718"/>
              <a:gd name="connsiteX1" fmla="*/ 477672 w 1269242"/>
              <a:gd name="connsiteY1" fmla="*/ 101392 h 288718"/>
              <a:gd name="connsiteX2" fmla="*/ 743803 w 1269242"/>
              <a:gd name="connsiteY2" fmla="*/ 258342 h 288718"/>
              <a:gd name="connsiteX3" fmla="*/ 1269242 w 1269242"/>
              <a:gd name="connsiteY3" fmla="*/ 111351 h 288718"/>
              <a:gd name="connsiteX0" fmla="*/ 0 w 1269242"/>
              <a:gd name="connsiteY0" fmla="*/ 14013 h 14013"/>
              <a:gd name="connsiteX1" fmla="*/ 477672 w 1269242"/>
              <a:gd name="connsiteY1" fmla="*/ 365 h 14013"/>
              <a:gd name="connsiteX2" fmla="*/ 1269242 w 1269242"/>
              <a:gd name="connsiteY2" fmla="*/ 10324 h 14013"/>
              <a:gd name="connsiteX0" fmla="*/ 0 w 1454593"/>
              <a:gd name="connsiteY0" fmla="*/ 14013 h 14013"/>
              <a:gd name="connsiteX1" fmla="*/ 663023 w 1454593"/>
              <a:gd name="connsiteY1" fmla="*/ 365 h 14013"/>
              <a:gd name="connsiteX2" fmla="*/ 1454593 w 1454593"/>
              <a:gd name="connsiteY2" fmla="*/ 10324 h 1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4593" h="14013">
                <a:moveTo>
                  <a:pt x="0" y="14013"/>
                </a:moveTo>
                <a:cubicBezTo>
                  <a:pt x="176852" y="-4753"/>
                  <a:pt x="420591" y="980"/>
                  <a:pt x="663023" y="365"/>
                </a:cubicBezTo>
                <a:cubicBezTo>
                  <a:pt x="905455" y="-250"/>
                  <a:pt x="1190736" y="7004"/>
                  <a:pt x="1454593" y="10324"/>
                </a:cubicBezTo>
              </a:path>
            </a:pathLst>
          </a:custGeom>
          <a:noFill/>
          <a:ln w="1016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2" name="Freeform 521"/>
          <p:cNvSpPr/>
          <p:nvPr/>
        </p:nvSpPr>
        <p:spPr>
          <a:xfrm>
            <a:off x="2792628" y="6499657"/>
            <a:ext cx="2113028" cy="54013"/>
          </a:xfrm>
          <a:custGeom>
            <a:avLst/>
            <a:gdLst>
              <a:gd name="connsiteX0" fmla="*/ 0 w 1269242"/>
              <a:gd name="connsiteY0" fmla="*/ 24895 h 1096244"/>
              <a:gd name="connsiteX1" fmla="*/ 477672 w 1269242"/>
              <a:gd name="connsiteY1" fmla="*/ 11247 h 1096244"/>
              <a:gd name="connsiteX2" fmla="*/ 743803 w 1269242"/>
              <a:gd name="connsiteY2" fmla="*/ 168197 h 1096244"/>
              <a:gd name="connsiteX3" fmla="*/ 1269242 w 1269242"/>
              <a:gd name="connsiteY3" fmla="*/ 1096244 h 1096244"/>
              <a:gd name="connsiteX0" fmla="*/ 0 w 1269242"/>
              <a:gd name="connsiteY0" fmla="*/ 115040 h 288718"/>
              <a:gd name="connsiteX1" fmla="*/ 477672 w 1269242"/>
              <a:gd name="connsiteY1" fmla="*/ 101392 h 288718"/>
              <a:gd name="connsiteX2" fmla="*/ 743803 w 1269242"/>
              <a:gd name="connsiteY2" fmla="*/ 258342 h 288718"/>
              <a:gd name="connsiteX3" fmla="*/ 1269242 w 1269242"/>
              <a:gd name="connsiteY3" fmla="*/ 111351 h 288718"/>
              <a:gd name="connsiteX0" fmla="*/ 0 w 1269242"/>
              <a:gd name="connsiteY0" fmla="*/ 14013 h 14013"/>
              <a:gd name="connsiteX1" fmla="*/ 477672 w 1269242"/>
              <a:gd name="connsiteY1" fmla="*/ 365 h 14013"/>
              <a:gd name="connsiteX2" fmla="*/ 1269242 w 1269242"/>
              <a:gd name="connsiteY2" fmla="*/ 10324 h 14013"/>
              <a:gd name="connsiteX0" fmla="*/ 0 w 1454593"/>
              <a:gd name="connsiteY0" fmla="*/ 14013 h 14013"/>
              <a:gd name="connsiteX1" fmla="*/ 663023 w 1454593"/>
              <a:gd name="connsiteY1" fmla="*/ 365 h 14013"/>
              <a:gd name="connsiteX2" fmla="*/ 1454593 w 1454593"/>
              <a:gd name="connsiteY2" fmla="*/ 10324 h 14013"/>
              <a:gd name="connsiteX0" fmla="*/ 0 w 1454593"/>
              <a:gd name="connsiteY0" fmla="*/ 13685 h 13685"/>
              <a:gd name="connsiteX1" fmla="*/ 663023 w 1454593"/>
              <a:gd name="connsiteY1" fmla="*/ 37 h 13685"/>
              <a:gd name="connsiteX2" fmla="*/ 1454593 w 1454593"/>
              <a:gd name="connsiteY2" fmla="*/ 9996 h 13685"/>
              <a:gd name="connsiteX0" fmla="*/ 0 w 1477321"/>
              <a:gd name="connsiteY0" fmla="*/ 6642 h 9959"/>
              <a:gd name="connsiteX1" fmla="*/ 685751 w 1477321"/>
              <a:gd name="connsiteY1" fmla="*/ 0 h 9959"/>
              <a:gd name="connsiteX2" fmla="*/ 1477321 w 1477321"/>
              <a:gd name="connsiteY2" fmla="*/ 9959 h 9959"/>
              <a:gd name="connsiteX0" fmla="*/ 0 w 10000"/>
              <a:gd name="connsiteY0" fmla="*/ 0 h 4430"/>
              <a:gd name="connsiteX1" fmla="*/ 4796 w 10000"/>
              <a:gd name="connsiteY1" fmla="*/ 4387 h 4430"/>
              <a:gd name="connsiteX2" fmla="*/ 10000 w 10000"/>
              <a:gd name="connsiteY2" fmla="*/ 3331 h 4430"/>
              <a:gd name="connsiteX0" fmla="*/ 0 w 10000"/>
              <a:gd name="connsiteY0" fmla="*/ 0 h 10025"/>
              <a:gd name="connsiteX1" fmla="*/ 4796 w 10000"/>
              <a:gd name="connsiteY1" fmla="*/ 9903 h 10025"/>
              <a:gd name="connsiteX2" fmla="*/ 10000 w 10000"/>
              <a:gd name="connsiteY2" fmla="*/ 7519 h 10025"/>
              <a:gd name="connsiteX0" fmla="*/ 0 w 12000"/>
              <a:gd name="connsiteY0" fmla="*/ 431 h 10334"/>
              <a:gd name="connsiteX1" fmla="*/ 4796 w 12000"/>
              <a:gd name="connsiteY1" fmla="*/ 10334 h 10334"/>
              <a:gd name="connsiteX2" fmla="*/ 12000 w 12000"/>
              <a:gd name="connsiteY2" fmla="*/ 1144 h 10334"/>
              <a:gd name="connsiteX0" fmla="*/ 0 w 13154"/>
              <a:gd name="connsiteY0" fmla="*/ 0 h 9917"/>
              <a:gd name="connsiteX1" fmla="*/ 4796 w 13154"/>
              <a:gd name="connsiteY1" fmla="*/ 9903 h 9917"/>
              <a:gd name="connsiteX2" fmla="*/ 13154 w 13154"/>
              <a:gd name="connsiteY2" fmla="*/ 2982 h 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" h="9917">
                <a:moveTo>
                  <a:pt x="0" y="0"/>
                </a:moveTo>
                <a:cubicBezTo>
                  <a:pt x="1599" y="3301"/>
                  <a:pt x="2604" y="9406"/>
                  <a:pt x="4796" y="9903"/>
                </a:cubicBezTo>
                <a:cubicBezTo>
                  <a:pt x="6988" y="10400"/>
                  <a:pt x="11368" y="-2275"/>
                  <a:pt x="13154" y="2982"/>
                </a:cubicBezTo>
              </a:path>
            </a:pathLst>
          </a:custGeom>
          <a:noFill/>
          <a:ln w="101600">
            <a:solidFill>
              <a:srgbClr val="7030A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7" name="TextBox 2826"/>
          <p:cNvSpPr txBox="1"/>
          <p:nvPr/>
        </p:nvSpPr>
        <p:spPr>
          <a:xfrm>
            <a:off x="9935776" y="9785246"/>
            <a:ext cx="22536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Serafimovich</a:t>
            </a:r>
          </a:p>
        </p:txBody>
      </p:sp>
      <p:grpSp>
        <p:nvGrpSpPr>
          <p:cNvPr id="515" name="Group 514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516" name="Oval 515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0" name="TextBox 519"/>
            <p:cNvSpPr txBox="1"/>
            <p:nvPr/>
          </p:nvSpPr>
          <p:spPr>
            <a:xfrm>
              <a:off x="16822883" y="102507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2-1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78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11898" y="4044462"/>
            <a:ext cx="17763330" cy="20812865"/>
            <a:chOff x="311898" y="4044462"/>
            <a:chExt cx="17763330" cy="20812865"/>
          </a:xfrm>
        </p:grpSpPr>
        <p:sp>
          <p:nvSpPr>
            <p:cNvPr id="7" name="Rectangle 6"/>
            <p:cNvSpPr/>
            <p:nvPr/>
          </p:nvSpPr>
          <p:spPr>
            <a:xfrm>
              <a:off x="327546" y="4044462"/>
              <a:ext cx="17714269" cy="20785015"/>
            </a:xfrm>
            <a:prstGeom prst="rect">
              <a:avLst/>
            </a:prstGeom>
            <a:solidFill>
              <a:srgbClr val="FFFFCC">
                <a:alpha val="4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6884" y="16168329"/>
              <a:ext cx="689979" cy="659985"/>
            </a:xfrm>
            <a:custGeom>
              <a:avLst/>
              <a:gdLst>
                <a:gd name="connsiteX0" fmla="*/ 0 w 689979"/>
                <a:gd name="connsiteY0" fmla="*/ 242745 h 659985"/>
                <a:gd name="connsiteX1" fmla="*/ 16042 w 689979"/>
                <a:gd name="connsiteY1" fmla="*/ 146492 h 659985"/>
                <a:gd name="connsiteX2" fmla="*/ 32084 w 689979"/>
                <a:gd name="connsiteY2" fmla="*/ 2113 h 659985"/>
                <a:gd name="connsiteX3" fmla="*/ 112295 w 689979"/>
                <a:gd name="connsiteY3" fmla="*/ 66282 h 659985"/>
                <a:gd name="connsiteX4" fmla="*/ 192505 w 689979"/>
                <a:gd name="connsiteY4" fmla="*/ 146492 h 659985"/>
                <a:gd name="connsiteX5" fmla="*/ 304800 w 689979"/>
                <a:gd name="connsiteY5" fmla="*/ 178576 h 659985"/>
                <a:gd name="connsiteX6" fmla="*/ 385011 w 689979"/>
                <a:gd name="connsiteY6" fmla="*/ 146492 h 659985"/>
                <a:gd name="connsiteX7" fmla="*/ 368969 w 689979"/>
                <a:gd name="connsiteY7" fmla="*/ 66282 h 659985"/>
                <a:gd name="connsiteX8" fmla="*/ 433137 w 689979"/>
                <a:gd name="connsiteY8" fmla="*/ 2113 h 659985"/>
                <a:gd name="connsiteX9" fmla="*/ 513348 w 689979"/>
                <a:gd name="connsiteY9" fmla="*/ 66282 h 659985"/>
                <a:gd name="connsiteX10" fmla="*/ 465221 w 689979"/>
                <a:gd name="connsiteY10" fmla="*/ 258787 h 659985"/>
                <a:gd name="connsiteX11" fmla="*/ 481263 w 689979"/>
                <a:gd name="connsiteY11" fmla="*/ 290871 h 659985"/>
                <a:gd name="connsiteX12" fmla="*/ 609600 w 689979"/>
                <a:gd name="connsiteY12" fmla="*/ 322955 h 659985"/>
                <a:gd name="connsiteX13" fmla="*/ 689811 w 689979"/>
                <a:gd name="connsiteY13" fmla="*/ 403166 h 659985"/>
                <a:gd name="connsiteX14" fmla="*/ 625642 w 689979"/>
                <a:gd name="connsiteY14" fmla="*/ 483376 h 659985"/>
                <a:gd name="connsiteX15" fmla="*/ 465221 w 689979"/>
                <a:gd name="connsiteY15" fmla="*/ 483376 h 659985"/>
                <a:gd name="connsiteX16" fmla="*/ 385011 w 689979"/>
                <a:gd name="connsiteY16" fmla="*/ 531503 h 659985"/>
                <a:gd name="connsiteX17" fmla="*/ 224590 w 689979"/>
                <a:gd name="connsiteY17" fmla="*/ 563587 h 659985"/>
                <a:gd name="connsiteX18" fmla="*/ 80211 w 689979"/>
                <a:gd name="connsiteY18" fmla="*/ 611713 h 659985"/>
                <a:gd name="connsiteX19" fmla="*/ 16042 w 689979"/>
                <a:gd name="connsiteY19" fmla="*/ 659839 h 659985"/>
                <a:gd name="connsiteX20" fmla="*/ 16042 w 689979"/>
                <a:gd name="connsiteY20" fmla="*/ 627755 h 659985"/>
                <a:gd name="connsiteX21" fmla="*/ 16042 w 689979"/>
                <a:gd name="connsiteY21" fmla="*/ 579629 h 659985"/>
                <a:gd name="connsiteX22" fmla="*/ 0 w 689979"/>
                <a:gd name="connsiteY22" fmla="*/ 242745 h 65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9979" h="659985">
                  <a:moveTo>
                    <a:pt x="0" y="242745"/>
                  </a:moveTo>
                  <a:cubicBezTo>
                    <a:pt x="0" y="170556"/>
                    <a:pt x="10695" y="186597"/>
                    <a:pt x="16042" y="146492"/>
                  </a:cubicBezTo>
                  <a:cubicBezTo>
                    <a:pt x="21389" y="106387"/>
                    <a:pt x="16042" y="15481"/>
                    <a:pt x="32084" y="2113"/>
                  </a:cubicBezTo>
                  <a:cubicBezTo>
                    <a:pt x="48126" y="-11255"/>
                    <a:pt x="85558" y="42219"/>
                    <a:pt x="112295" y="66282"/>
                  </a:cubicBezTo>
                  <a:cubicBezTo>
                    <a:pt x="139032" y="90345"/>
                    <a:pt x="160421" y="127776"/>
                    <a:pt x="192505" y="146492"/>
                  </a:cubicBezTo>
                  <a:cubicBezTo>
                    <a:pt x="224589" y="165208"/>
                    <a:pt x="272716" y="178576"/>
                    <a:pt x="304800" y="178576"/>
                  </a:cubicBezTo>
                  <a:cubicBezTo>
                    <a:pt x="336884" y="178576"/>
                    <a:pt x="374316" y="165208"/>
                    <a:pt x="385011" y="146492"/>
                  </a:cubicBezTo>
                  <a:cubicBezTo>
                    <a:pt x="395706" y="127776"/>
                    <a:pt x="360948" y="90345"/>
                    <a:pt x="368969" y="66282"/>
                  </a:cubicBezTo>
                  <a:cubicBezTo>
                    <a:pt x="376990" y="42219"/>
                    <a:pt x="409074" y="2113"/>
                    <a:pt x="433137" y="2113"/>
                  </a:cubicBezTo>
                  <a:cubicBezTo>
                    <a:pt x="457200" y="2113"/>
                    <a:pt x="508001" y="23503"/>
                    <a:pt x="513348" y="66282"/>
                  </a:cubicBezTo>
                  <a:cubicBezTo>
                    <a:pt x="518695" y="109061"/>
                    <a:pt x="470568" y="221356"/>
                    <a:pt x="465221" y="258787"/>
                  </a:cubicBezTo>
                  <a:cubicBezTo>
                    <a:pt x="459874" y="296218"/>
                    <a:pt x="457200" y="280176"/>
                    <a:pt x="481263" y="290871"/>
                  </a:cubicBezTo>
                  <a:cubicBezTo>
                    <a:pt x="505326" y="301566"/>
                    <a:pt x="574842" y="304239"/>
                    <a:pt x="609600" y="322955"/>
                  </a:cubicBezTo>
                  <a:cubicBezTo>
                    <a:pt x="644358" y="341671"/>
                    <a:pt x="687137" y="376429"/>
                    <a:pt x="689811" y="403166"/>
                  </a:cubicBezTo>
                  <a:cubicBezTo>
                    <a:pt x="692485" y="429903"/>
                    <a:pt x="663074" y="470008"/>
                    <a:pt x="625642" y="483376"/>
                  </a:cubicBezTo>
                  <a:cubicBezTo>
                    <a:pt x="588210" y="496744"/>
                    <a:pt x="505326" y="475355"/>
                    <a:pt x="465221" y="483376"/>
                  </a:cubicBezTo>
                  <a:cubicBezTo>
                    <a:pt x="425116" y="491397"/>
                    <a:pt x="425116" y="518135"/>
                    <a:pt x="385011" y="531503"/>
                  </a:cubicBezTo>
                  <a:cubicBezTo>
                    <a:pt x="344906" y="544871"/>
                    <a:pt x="275390" y="550219"/>
                    <a:pt x="224590" y="563587"/>
                  </a:cubicBezTo>
                  <a:cubicBezTo>
                    <a:pt x="173790" y="576955"/>
                    <a:pt x="114969" y="595671"/>
                    <a:pt x="80211" y="611713"/>
                  </a:cubicBezTo>
                  <a:cubicBezTo>
                    <a:pt x="45453" y="627755"/>
                    <a:pt x="26737" y="657165"/>
                    <a:pt x="16042" y="659839"/>
                  </a:cubicBezTo>
                  <a:cubicBezTo>
                    <a:pt x="5347" y="662513"/>
                    <a:pt x="16042" y="627755"/>
                    <a:pt x="16042" y="627755"/>
                  </a:cubicBezTo>
                  <a:cubicBezTo>
                    <a:pt x="16042" y="614387"/>
                    <a:pt x="13368" y="643797"/>
                    <a:pt x="16042" y="579629"/>
                  </a:cubicBezTo>
                  <a:cubicBezTo>
                    <a:pt x="18716" y="515461"/>
                    <a:pt x="0" y="314934"/>
                    <a:pt x="0" y="242745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1898" y="18002935"/>
              <a:ext cx="268846" cy="977592"/>
            </a:xfrm>
            <a:custGeom>
              <a:avLst/>
              <a:gdLst>
                <a:gd name="connsiteX0" fmla="*/ 217491 w 268846"/>
                <a:gd name="connsiteY0" fmla="*/ 269023 h 977592"/>
                <a:gd name="connsiteX1" fmla="*/ 265618 w 268846"/>
                <a:gd name="connsiteY1" fmla="*/ 493612 h 977592"/>
                <a:gd name="connsiteX2" fmla="*/ 121239 w 268846"/>
                <a:gd name="connsiteY2" fmla="*/ 814454 h 977592"/>
                <a:gd name="connsiteX3" fmla="*/ 8944 w 268846"/>
                <a:gd name="connsiteY3" fmla="*/ 974876 h 977592"/>
                <a:gd name="connsiteX4" fmla="*/ 8944 w 268846"/>
                <a:gd name="connsiteY4" fmla="*/ 894665 h 977592"/>
                <a:gd name="connsiteX5" fmla="*/ 24986 w 268846"/>
                <a:gd name="connsiteY5" fmla="*/ 637991 h 977592"/>
                <a:gd name="connsiteX6" fmla="*/ 24986 w 268846"/>
                <a:gd name="connsiteY6" fmla="*/ 365276 h 977592"/>
                <a:gd name="connsiteX7" fmla="*/ 24986 w 268846"/>
                <a:gd name="connsiteY7" fmla="*/ 140686 h 977592"/>
                <a:gd name="connsiteX8" fmla="*/ 41028 w 268846"/>
                <a:gd name="connsiteY8" fmla="*/ 12349 h 977592"/>
                <a:gd name="connsiteX9" fmla="*/ 73113 w 268846"/>
                <a:gd name="connsiteY9" fmla="*/ 12349 h 977592"/>
                <a:gd name="connsiteX10" fmla="*/ 169365 w 268846"/>
                <a:gd name="connsiteY10" fmla="*/ 76518 h 977592"/>
                <a:gd name="connsiteX11" fmla="*/ 217491 w 268846"/>
                <a:gd name="connsiteY11" fmla="*/ 269023 h 97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846" h="977592">
                  <a:moveTo>
                    <a:pt x="217491" y="269023"/>
                  </a:moveTo>
                  <a:cubicBezTo>
                    <a:pt x="233533" y="338539"/>
                    <a:pt x="281660" y="402707"/>
                    <a:pt x="265618" y="493612"/>
                  </a:cubicBezTo>
                  <a:cubicBezTo>
                    <a:pt x="249576" y="584517"/>
                    <a:pt x="164018" y="734243"/>
                    <a:pt x="121239" y="814454"/>
                  </a:cubicBezTo>
                  <a:cubicBezTo>
                    <a:pt x="78460" y="894665"/>
                    <a:pt x="27660" y="961508"/>
                    <a:pt x="8944" y="974876"/>
                  </a:cubicBezTo>
                  <a:cubicBezTo>
                    <a:pt x="-9772" y="988244"/>
                    <a:pt x="6270" y="950812"/>
                    <a:pt x="8944" y="894665"/>
                  </a:cubicBezTo>
                  <a:cubicBezTo>
                    <a:pt x="11618" y="838518"/>
                    <a:pt x="22312" y="726222"/>
                    <a:pt x="24986" y="637991"/>
                  </a:cubicBezTo>
                  <a:cubicBezTo>
                    <a:pt x="27660" y="549760"/>
                    <a:pt x="24986" y="365276"/>
                    <a:pt x="24986" y="365276"/>
                  </a:cubicBezTo>
                  <a:cubicBezTo>
                    <a:pt x="24986" y="282392"/>
                    <a:pt x="22312" y="199507"/>
                    <a:pt x="24986" y="140686"/>
                  </a:cubicBezTo>
                  <a:cubicBezTo>
                    <a:pt x="27660" y="81865"/>
                    <a:pt x="33007" y="33738"/>
                    <a:pt x="41028" y="12349"/>
                  </a:cubicBezTo>
                  <a:cubicBezTo>
                    <a:pt x="49049" y="-9040"/>
                    <a:pt x="51723" y="1654"/>
                    <a:pt x="73113" y="12349"/>
                  </a:cubicBezTo>
                  <a:cubicBezTo>
                    <a:pt x="94503" y="23044"/>
                    <a:pt x="145302" y="36413"/>
                    <a:pt x="169365" y="76518"/>
                  </a:cubicBezTo>
                  <a:cubicBezTo>
                    <a:pt x="193428" y="116623"/>
                    <a:pt x="201449" y="199507"/>
                    <a:pt x="217491" y="269023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3645" y="14327634"/>
              <a:ext cx="11612577" cy="10522083"/>
            </a:xfrm>
            <a:custGeom>
              <a:avLst/>
              <a:gdLst>
                <a:gd name="connsiteX0" fmla="*/ 7629352 w 11440817"/>
                <a:gd name="connsiteY0" fmla="*/ 6007530 h 9787960"/>
                <a:gd name="connsiteX1" fmla="*/ 7479227 w 11440817"/>
                <a:gd name="connsiteY1" fmla="*/ 5830109 h 9787960"/>
                <a:gd name="connsiteX2" fmla="*/ 7329101 w 11440817"/>
                <a:gd name="connsiteY2" fmla="*/ 5761870 h 9787960"/>
                <a:gd name="connsiteX3" fmla="*/ 7165328 w 11440817"/>
                <a:gd name="connsiteY3" fmla="*/ 5611745 h 9787960"/>
                <a:gd name="connsiteX4" fmla="*/ 6987907 w 11440817"/>
                <a:gd name="connsiteY4" fmla="*/ 5502563 h 9787960"/>
                <a:gd name="connsiteX5" fmla="*/ 6728600 w 11440817"/>
                <a:gd name="connsiteY5" fmla="*/ 5475267 h 9787960"/>
                <a:gd name="connsiteX6" fmla="*/ 6510236 w 11440817"/>
                <a:gd name="connsiteY6" fmla="*/ 5379733 h 9787960"/>
                <a:gd name="connsiteX7" fmla="*/ 6332815 w 11440817"/>
                <a:gd name="connsiteY7" fmla="*/ 5175017 h 9787960"/>
                <a:gd name="connsiteX8" fmla="*/ 6114451 w 11440817"/>
                <a:gd name="connsiteY8" fmla="*/ 5038539 h 9787960"/>
                <a:gd name="connsiteX9" fmla="*/ 6073507 w 11440817"/>
                <a:gd name="connsiteY9" fmla="*/ 4915709 h 9787960"/>
                <a:gd name="connsiteX10" fmla="*/ 5977973 w 11440817"/>
                <a:gd name="connsiteY10" fmla="*/ 4820175 h 9787960"/>
                <a:gd name="connsiteX11" fmla="*/ 5841495 w 11440817"/>
                <a:gd name="connsiteY11" fmla="*/ 4943005 h 9787960"/>
                <a:gd name="connsiteX12" fmla="*/ 5595836 w 11440817"/>
                <a:gd name="connsiteY12" fmla="*/ 4874766 h 9787960"/>
                <a:gd name="connsiteX13" fmla="*/ 5418415 w 11440817"/>
                <a:gd name="connsiteY13" fmla="*/ 4861118 h 9787960"/>
                <a:gd name="connsiteX14" fmla="*/ 5336528 w 11440817"/>
                <a:gd name="connsiteY14" fmla="*/ 4670050 h 9787960"/>
                <a:gd name="connsiteX15" fmla="*/ 5240994 w 11440817"/>
                <a:gd name="connsiteY15" fmla="*/ 4506276 h 9787960"/>
                <a:gd name="connsiteX16" fmla="*/ 5240994 w 11440817"/>
                <a:gd name="connsiteY16" fmla="*/ 4369799 h 9787960"/>
                <a:gd name="connsiteX17" fmla="*/ 5118164 w 11440817"/>
                <a:gd name="connsiteY17" fmla="*/ 4233321 h 9787960"/>
                <a:gd name="connsiteX18" fmla="*/ 4899800 w 11440817"/>
                <a:gd name="connsiteY18" fmla="*/ 4151435 h 9787960"/>
                <a:gd name="connsiteX19" fmla="*/ 4708731 w 11440817"/>
                <a:gd name="connsiteY19" fmla="*/ 4083196 h 9787960"/>
                <a:gd name="connsiteX20" fmla="*/ 4463071 w 11440817"/>
                <a:gd name="connsiteY20" fmla="*/ 4083196 h 9787960"/>
                <a:gd name="connsiteX21" fmla="*/ 4367537 w 11440817"/>
                <a:gd name="connsiteY21" fmla="*/ 3919423 h 9787960"/>
                <a:gd name="connsiteX22" fmla="*/ 4381185 w 11440817"/>
                <a:gd name="connsiteY22" fmla="*/ 3823888 h 9787960"/>
                <a:gd name="connsiteX23" fmla="*/ 4599549 w 11440817"/>
                <a:gd name="connsiteY23" fmla="*/ 3782945 h 9787960"/>
                <a:gd name="connsiteX24" fmla="*/ 4776970 w 11440817"/>
                <a:gd name="connsiteY24" fmla="*/ 3769297 h 9787960"/>
                <a:gd name="connsiteX25" fmla="*/ 4831561 w 11440817"/>
                <a:gd name="connsiteY25" fmla="*/ 3714706 h 9787960"/>
                <a:gd name="connsiteX26" fmla="*/ 4736027 w 11440817"/>
                <a:gd name="connsiteY26" fmla="*/ 3673763 h 9787960"/>
                <a:gd name="connsiteX27" fmla="*/ 4654140 w 11440817"/>
                <a:gd name="connsiteY27" fmla="*/ 3632820 h 9787960"/>
                <a:gd name="connsiteX28" fmla="*/ 4654140 w 11440817"/>
                <a:gd name="connsiteY28" fmla="*/ 3550933 h 9787960"/>
                <a:gd name="connsiteX29" fmla="*/ 4558606 w 11440817"/>
                <a:gd name="connsiteY29" fmla="*/ 3578229 h 9787960"/>
                <a:gd name="connsiteX30" fmla="*/ 4517662 w 11440817"/>
                <a:gd name="connsiteY30" fmla="*/ 3509990 h 9787960"/>
                <a:gd name="connsiteX31" fmla="*/ 4626845 w 11440817"/>
                <a:gd name="connsiteY31" fmla="*/ 3359865 h 9787960"/>
                <a:gd name="connsiteX32" fmla="*/ 4776970 w 11440817"/>
                <a:gd name="connsiteY32" fmla="*/ 3469047 h 9787960"/>
                <a:gd name="connsiteX33" fmla="*/ 4927095 w 11440817"/>
                <a:gd name="connsiteY33" fmla="*/ 3496342 h 9787960"/>
                <a:gd name="connsiteX34" fmla="*/ 5022630 w 11440817"/>
                <a:gd name="connsiteY34" fmla="*/ 3537285 h 9787960"/>
                <a:gd name="connsiteX35" fmla="*/ 5104516 w 11440817"/>
                <a:gd name="connsiteY35" fmla="*/ 3564581 h 9787960"/>
                <a:gd name="connsiteX36" fmla="*/ 5090868 w 11440817"/>
                <a:gd name="connsiteY36" fmla="*/ 3769297 h 9787960"/>
                <a:gd name="connsiteX37" fmla="*/ 5309233 w 11440817"/>
                <a:gd name="connsiteY37" fmla="*/ 3796593 h 9787960"/>
                <a:gd name="connsiteX38" fmla="*/ 5336528 w 11440817"/>
                <a:gd name="connsiteY38" fmla="*/ 3714706 h 9787960"/>
                <a:gd name="connsiteX39" fmla="*/ 5213698 w 11440817"/>
                <a:gd name="connsiteY39" fmla="*/ 3632820 h 9787960"/>
                <a:gd name="connsiteX40" fmla="*/ 5254642 w 11440817"/>
                <a:gd name="connsiteY40" fmla="*/ 3591876 h 9787960"/>
                <a:gd name="connsiteX41" fmla="*/ 5418415 w 11440817"/>
                <a:gd name="connsiteY41" fmla="*/ 3605524 h 9787960"/>
                <a:gd name="connsiteX42" fmla="*/ 5582188 w 11440817"/>
                <a:gd name="connsiteY42" fmla="*/ 3578229 h 9787960"/>
                <a:gd name="connsiteX43" fmla="*/ 5786904 w 11440817"/>
                <a:gd name="connsiteY43" fmla="*/ 3591876 h 9787960"/>
                <a:gd name="connsiteX44" fmla="*/ 5691370 w 11440817"/>
                <a:gd name="connsiteY44" fmla="*/ 3373512 h 9787960"/>
                <a:gd name="connsiteX45" fmla="*/ 5677722 w 11440817"/>
                <a:gd name="connsiteY45" fmla="*/ 3155148 h 9787960"/>
                <a:gd name="connsiteX46" fmla="*/ 5718665 w 11440817"/>
                <a:gd name="connsiteY46" fmla="*/ 3032318 h 9787960"/>
                <a:gd name="connsiteX47" fmla="*/ 5800552 w 11440817"/>
                <a:gd name="connsiteY47" fmla="*/ 3196091 h 9787960"/>
                <a:gd name="connsiteX48" fmla="*/ 5841495 w 11440817"/>
                <a:gd name="connsiteY48" fmla="*/ 3018670 h 9787960"/>
                <a:gd name="connsiteX49" fmla="*/ 6018916 w 11440817"/>
                <a:gd name="connsiteY49" fmla="*/ 2936784 h 9787960"/>
                <a:gd name="connsiteX50" fmla="*/ 6114451 w 11440817"/>
                <a:gd name="connsiteY50" fmla="*/ 2622885 h 9787960"/>
                <a:gd name="connsiteX51" fmla="*/ 6073507 w 11440817"/>
                <a:gd name="connsiteY51" fmla="*/ 2363578 h 9787960"/>
                <a:gd name="connsiteX52" fmla="*/ 6264576 w 11440817"/>
                <a:gd name="connsiteY52" fmla="*/ 2172509 h 9787960"/>
                <a:gd name="connsiteX53" fmla="*/ 6305519 w 11440817"/>
                <a:gd name="connsiteY53" fmla="*/ 2349930 h 9787960"/>
                <a:gd name="connsiteX54" fmla="*/ 6305519 w 11440817"/>
                <a:gd name="connsiteY54" fmla="*/ 2513703 h 9787960"/>
                <a:gd name="connsiteX55" fmla="*/ 6291871 w 11440817"/>
                <a:gd name="connsiteY55" fmla="*/ 2691124 h 9787960"/>
                <a:gd name="connsiteX56" fmla="*/ 6414701 w 11440817"/>
                <a:gd name="connsiteY56" fmla="*/ 2813954 h 9787960"/>
                <a:gd name="connsiteX57" fmla="*/ 6523883 w 11440817"/>
                <a:gd name="connsiteY57" fmla="*/ 2909488 h 9787960"/>
                <a:gd name="connsiteX58" fmla="*/ 6510236 w 11440817"/>
                <a:gd name="connsiteY58" fmla="*/ 2732067 h 9787960"/>
                <a:gd name="connsiteX59" fmla="*/ 6660361 w 11440817"/>
                <a:gd name="connsiteY59" fmla="*/ 2813954 h 9787960"/>
                <a:gd name="connsiteX60" fmla="*/ 6510236 w 11440817"/>
                <a:gd name="connsiteY60" fmla="*/ 2581942 h 9787960"/>
                <a:gd name="connsiteX61" fmla="*/ 6387406 w 11440817"/>
                <a:gd name="connsiteY61" fmla="*/ 2609238 h 9787960"/>
                <a:gd name="connsiteX62" fmla="*/ 6401054 w 11440817"/>
                <a:gd name="connsiteY62" fmla="*/ 2486408 h 9787960"/>
                <a:gd name="connsiteX63" fmla="*/ 6605770 w 11440817"/>
                <a:gd name="connsiteY63" fmla="*/ 2513703 h 9787960"/>
                <a:gd name="connsiteX64" fmla="*/ 6455645 w 11440817"/>
                <a:gd name="connsiteY64" fmla="*/ 2363578 h 9787960"/>
                <a:gd name="connsiteX65" fmla="*/ 6469292 w 11440817"/>
                <a:gd name="connsiteY65" fmla="*/ 2145214 h 9787960"/>
                <a:gd name="connsiteX66" fmla="*/ 6564827 w 11440817"/>
                <a:gd name="connsiteY66" fmla="*/ 1995088 h 9787960"/>
                <a:gd name="connsiteX67" fmla="*/ 6728600 w 11440817"/>
                <a:gd name="connsiteY67" fmla="*/ 2213453 h 9787960"/>
                <a:gd name="connsiteX68" fmla="*/ 6919668 w 11440817"/>
                <a:gd name="connsiteY68" fmla="*/ 2268044 h 9787960"/>
                <a:gd name="connsiteX69" fmla="*/ 7042498 w 11440817"/>
                <a:gd name="connsiteY69" fmla="*/ 2281691 h 9787960"/>
                <a:gd name="connsiteX70" fmla="*/ 6960612 w 11440817"/>
                <a:gd name="connsiteY70" fmla="*/ 2131566 h 9787960"/>
                <a:gd name="connsiteX71" fmla="*/ 6728600 w 11440817"/>
                <a:gd name="connsiteY71" fmla="*/ 2036032 h 9787960"/>
                <a:gd name="connsiteX72" fmla="*/ 6605770 w 11440817"/>
                <a:gd name="connsiteY72" fmla="*/ 1858611 h 9787960"/>
                <a:gd name="connsiteX73" fmla="*/ 6360110 w 11440817"/>
                <a:gd name="connsiteY73" fmla="*/ 1681190 h 9787960"/>
                <a:gd name="connsiteX74" fmla="*/ 6237280 w 11440817"/>
                <a:gd name="connsiteY74" fmla="*/ 1763076 h 9787960"/>
                <a:gd name="connsiteX75" fmla="*/ 6059859 w 11440817"/>
                <a:gd name="connsiteY75" fmla="*/ 1599303 h 9787960"/>
                <a:gd name="connsiteX76" fmla="*/ 5991621 w 11440817"/>
                <a:gd name="connsiteY76" fmla="*/ 1394587 h 9787960"/>
                <a:gd name="connsiteX77" fmla="*/ 5868791 w 11440817"/>
                <a:gd name="connsiteY77" fmla="*/ 1203518 h 9787960"/>
                <a:gd name="connsiteX78" fmla="*/ 5841495 w 11440817"/>
                <a:gd name="connsiteY78" fmla="*/ 1094336 h 9787960"/>
                <a:gd name="connsiteX79" fmla="*/ 5950677 w 11440817"/>
                <a:gd name="connsiteY79" fmla="*/ 1094336 h 9787960"/>
                <a:gd name="connsiteX80" fmla="*/ 6169042 w 11440817"/>
                <a:gd name="connsiteY80" fmla="*/ 1176223 h 9787960"/>
                <a:gd name="connsiteX81" fmla="*/ 6387406 w 11440817"/>
                <a:gd name="connsiteY81" fmla="*/ 1107984 h 9787960"/>
                <a:gd name="connsiteX82" fmla="*/ 6537531 w 11440817"/>
                <a:gd name="connsiteY82" fmla="*/ 971506 h 9787960"/>
                <a:gd name="connsiteX83" fmla="*/ 6619418 w 11440817"/>
                <a:gd name="connsiteY83" fmla="*/ 916915 h 9787960"/>
                <a:gd name="connsiteX84" fmla="*/ 6646713 w 11440817"/>
                <a:gd name="connsiteY84" fmla="*/ 998802 h 9787960"/>
                <a:gd name="connsiteX85" fmla="*/ 6605770 w 11440817"/>
                <a:gd name="connsiteY85" fmla="*/ 1094336 h 9787960"/>
                <a:gd name="connsiteX86" fmla="*/ 6769543 w 11440817"/>
                <a:gd name="connsiteY86" fmla="*/ 1217166 h 9787960"/>
                <a:gd name="connsiteX87" fmla="*/ 6919668 w 11440817"/>
                <a:gd name="connsiteY87" fmla="*/ 1148927 h 9787960"/>
                <a:gd name="connsiteX88" fmla="*/ 7056146 w 11440817"/>
                <a:gd name="connsiteY88" fmla="*/ 1135279 h 9787960"/>
                <a:gd name="connsiteX89" fmla="*/ 7069794 w 11440817"/>
                <a:gd name="connsiteY89" fmla="*/ 957859 h 9787960"/>
                <a:gd name="connsiteX90" fmla="*/ 6919668 w 11440817"/>
                <a:gd name="connsiteY90" fmla="*/ 957859 h 9787960"/>
                <a:gd name="connsiteX91" fmla="*/ 6769543 w 11440817"/>
                <a:gd name="connsiteY91" fmla="*/ 1012450 h 9787960"/>
                <a:gd name="connsiteX92" fmla="*/ 6769543 w 11440817"/>
                <a:gd name="connsiteY92" fmla="*/ 835029 h 9787960"/>
                <a:gd name="connsiteX93" fmla="*/ 6946964 w 11440817"/>
                <a:gd name="connsiteY93" fmla="*/ 739494 h 9787960"/>
                <a:gd name="connsiteX94" fmla="*/ 7288158 w 11440817"/>
                <a:gd name="connsiteY94" fmla="*/ 684903 h 9787960"/>
                <a:gd name="connsiteX95" fmla="*/ 7465579 w 11440817"/>
                <a:gd name="connsiteY95" fmla="*/ 521130 h 9787960"/>
                <a:gd name="connsiteX96" fmla="*/ 7602056 w 11440817"/>
                <a:gd name="connsiteY96" fmla="*/ 425596 h 9787960"/>
                <a:gd name="connsiteX97" fmla="*/ 7820421 w 11440817"/>
                <a:gd name="connsiteY97" fmla="*/ 425596 h 9787960"/>
                <a:gd name="connsiteX98" fmla="*/ 7943251 w 11440817"/>
                <a:gd name="connsiteY98" fmla="*/ 289118 h 9787960"/>
                <a:gd name="connsiteX99" fmla="*/ 8161615 w 11440817"/>
                <a:gd name="connsiteY99" fmla="*/ 234527 h 9787960"/>
                <a:gd name="connsiteX100" fmla="*/ 7970546 w 11440817"/>
                <a:gd name="connsiteY100" fmla="*/ 138993 h 9787960"/>
                <a:gd name="connsiteX101" fmla="*/ 7834068 w 11440817"/>
                <a:gd name="connsiteY101" fmla="*/ 43459 h 9787960"/>
                <a:gd name="connsiteX102" fmla="*/ 7397340 w 11440817"/>
                <a:gd name="connsiteY102" fmla="*/ 2515 h 9787960"/>
                <a:gd name="connsiteX103" fmla="*/ 7410988 w 11440817"/>
                <a:gd name="connsiteY103" fmla="*/ 111697 h 9787960"/>
                <a:gd name="connsiteX104" fmla="*/ 7288158 w 11440817"/>
                <a:gd name="connsiteY104" fmla="*/ 152641 h 9787960"/>
                <a:gd name="connsiteX105" fmla="*/ 7110737 w 11440817"/>
                <a:gd name="connsiteY105" fmla="*/ 207232 h 9787960"/>
                <a:gd name="connsiteX106" fmla="*/ 6919668 w 11440817"/>
                <a:gd name="connsiteY106" fmla="*/ 248175 h 9787960"/>
                <a:gd name="connsiteX107" fmla="*/ 6919668 w 11440817"/>
                <a:gd name="connsiteY107" fmla="*/ 152641 h 9787960"/>
                <a:gd name="connsiteX108" fmla="*/ 7028851 w 11440817"/>
                <a:gd name="connsiteY108" fmla="*/ 84402 h 9787960"/>
                <a:gd name="connsiteX109" fmla="*/ 7028851 w 11440817"/>
                <a:gd name="connsiteY109" fmla="*/ 29811 h 9787960"/>
                <a:gd name="connsiteX110" fmla="*/ 6851430 w 11440817"/>
                <a:gd name="connsiteY110" fmla="*/ 98050 h 9787960"/>
                <a:gd name="connsiteX111" fmla="*/ 6810486 w 11440817"/>
                <a:gd name="connsiteY111" fmla="*/ 166288 h 9787960"/>
                <a:gd name="connsiteX112" fmla="*/ 6796839 w 11440817"/>
                <a:gd name="connsiteY112" fmla="*/ 261823 h 9787960"/>
                <a:gd name="connsiteX113" fmla="*/ 6701304 w 11440817"/>
                <a:gd name="connsiteY113" fmla="*/ 248175 h 9787960"/>
                <a:gd name="connsiteX114" fmla="*/ 6605770 w 11440817"/>
                <a:gd name="connsiteY114" fmla="*/ 248175 h 9787960"/>
                <a:gd name="connsiteX115" fmla="*/ 6455645 w 11440817"/>
                <a:gd name="connsiteY115" fmla="*/ 357357 h 9787960"/>
                <a:gd name="connsiteX116" fmla="*/ 6428349 w 11440817"/>
                <a:gd name="connsiteY116" fmla="*/ 357357 h 9787960"/>
                <a:gd name="connsiteX117" fmla="*/ 6373758 w 11440817"/>
                <a:gd name="connsiteY117" fmla="*/ 302766 h 9787960"/>
                <a:gd name="connsiteX118" fmla="*/ 6169042 w 11440817"/>
                <a:gd name="connsiteY118" fmla="*/ 330062 h 9787960"/>
                <a:gd name="connsiteX119" fmla="*/ 5977973 w 11440817"/>
                <a:gd name="connsiteY119" fmla="*/ 330062 h 9787960"/>
                <a:gd name="connsiteX120" fmla="*/ 5923382 w 11440817"/>
                <a:gd name="connsiteY120" fmla="*/ 371005 h 9787960"/>
                <a:gd name="connsiteX121" fmla="*/ 5650427 w 11440817"/>
                <a:gd name="connsiteY121" fmla="*/ 316414 h 9787960"/>
                <a:gd name="connsiteX122" fmla="*/ 5445710 w 11440817"/>
                <a:gd name="connsiteY122" fmla="*/ 493835 h 9787960"/>
                <a:gd name="connsiteX123" fmla="*/ 5432062 w 11440817"/>
                <a:gd name="connsiteY123" fmla="*/ 657608 h 9787960"/>
                <a:gd name="connsiteX124" fmla="*/ 5295585 w 11440817"/>
                <a:gd name="connsiteY124" fmla="*/ 712199 h 9787960"/>
                <a:gd name="connsiteX125" fmla="*/ 5281937 w 11440817"/>
                <a:gd name="connsiteY125" fmla="*/ 603017 h 9787960"/>
                <a:gd name="connsiteX126" fmla="*/ 5063573 w 11440817"/>
                <a:gd name="connsiteY126" fmla="*/ 725847 h 9787960"/>
                <a:gd name="connsiteX127" fmla="*/ 4940743 w 11440817"/>
                <a:gd name="connsiteY127" fmla="*/ 794085 h 9787960"/>
                <a:gd name="connsiteX128" fmla="*/ 4790618 w 11440817"/>
                <a:gd name="connsiteY128" fmla="*/ 794085 h 9787960"/>
                <a:gd name="connsiteX129" fmla="*/ 4790618 w 11440817"/>
                <a:gd name="connsiteY129" fmla="*/ 944211 h 9787960"/>
                <a:gd name="connsiteX130" fmla="*/ 4722379 w 11440817"/>
                <a:gd name="connsiteY130" fmla="*/ 1094336 h 9787960"/>
                <a:gd name="connsiteX131" fmla="*/ 4626845 w 11440817"/>
                <a:gd name="connsiteY131" fmla="*/ 1176223 h 9787960"/>
                <a:gd name="connsiteX132" fmla="*/ 4599549 w 11440817"/>
                <a:gd name="connsiteY132" fmla="*/ 1107984 h 9787960"/>
                <a:gd name="connsiteX133" fmla="*/ 4681436 w 11440817"/>
                <a:gd name="connsiteY133" fmla="*/ 998802 h 9787960"/>
                <a:gd name="connsiteX134" fmla="*/ 4585901 w 11440817"/>
                <a:gd name="connsiteY134" fmla="*/ 944211 h 9787960"/>
                <a:gd name="connsiteX135" fmla="*/ 4531310 w 11440817"/>
                <a:gd name="connsiteY135" fmla="*/ 848676 h 9787960"/>
                <a:gd name="connsiteX136" fmla="*/ 4381185 w 11440817"/>
                <a:gd name="connsiteY136" fmla="*/ 957859 h 9787960"/>
                <a:gd name="connsiteX137" fmla="*/ 4244707 w 11440817"/>
                <a:gd name="connsiteY137" fmla="*/ 957859 h 9787960"/>
                <a:gd name="connsiteX138" fmla="*/ 4135525 w 11440817"/>
                <a:gd name="connsiteY138" fmla="*/ 1053393 h 9787960"/>
                <a:gd name="connsiteX139" fmla="*/ 4039991 w 11440817"/>
                <a:gd name="connsiteY139" fmla="*/ 1148927 h 9787960"/>
                <a:gd name="connsiteX140" fmla="*/ 3971752 w 11440817"/>
                <a:gd name="connsiteY140" fmla="*/ 1203518 h 9787960"/>
                <a:gd name="connsiteX141" fmla="*/ 3958104 w 11440817"/>
                <a:gd name="connsiteY141" fmla="*/ 1094336 h 9787960"/>
                <a:gd name="connsiteX142" fmla="*/ 3794331 w 11440817"/>
                <a:gd name="connsiteY142" fmla="*/ 1107984 h 9787960"/>
                <a:gd name="connsiteX143" fmla="*/ 3589615 w 11440817"/>
                <a:gd name="connsiteY143" fmla="*/ 1107984 h 9787960"/>
                <a:gd name="connsiteX144" fmla="*/ 3357603 w 11440817"/>
                <a:gd name="connsiteY144" fmla="*/ 1121632 h 9787960"/>
                <a:gd name="connsiteX145" fmla="*/ 3180182 w 11440817"/>
                <a:gd name="connsiteY145" fmla="*/ 1203518 h 9787960"/>
                <a:gd name="connsiteX146" fmla="*/ 3111943 w 11440817"/>
                <a:gd name="connsiteY146" fmla="*/ 1326348 h 9787960"/>
                <a:gd name="connsiteX147" fmla="*/ 3016409 w 11440817"/>
                <a:gd name="connsiteY147" fmla="*/ 1408235 h 9787960"/>
                <a:gd name="connsiteX148" fmla="*/ 2866283 w 11440817"/>
                <a:gd name="connsiteY148" fmla="*/ 1326348 h 9787960"/>
                <a:gd name="connsiteX149" fmla="*/ 2838988 w 11440817"/>
                <a:gd name="connsiteY149" fmla="*/ 1148927 h 9787960"/>
                <a:gd name="connsiteX150" fmla="*/ 2716158 w 11440817"/>
                <a:gd name="connsiteY150" fmla="*/ 971506 h 9787960"/>
                <a:gd name="connsiteX151" fmla="*/ 2675215 w 11440817"/>
                <a:gd name="connsiteY151" fmla="*/ 1121632 h 9787960"/>
                <a:gd name="connsiteX152" fmla="*/ 2702510 w 11440817"/>
                <a:gd name="connsiteY152" fmla="*/ 1285405 h 9787960"/>
                <a:gd name="connsiteX153" fmla="*/ 2743454 w 11440817"/>
                <a:gd name="connsiteY153" fmla="*/ 1490121 h 9787960"/>
                <a:gd name="connsiteX154" fmla="*/ 2784397 w 11440817"/>
                <a:gd name="connsiteY154" fmla="*/ 1612951 h 9787960"/>
                <a:gd name="connsiteX155" fmla="*/ 2770749 w 11440817"/>
                <a:gd name="connsiteY155" fmla="*/ 1708485 h 9787960"/>
                <a:gd name="connsiteX156" fmla="*/ 2593328 w 11440817"/>
                <a:gd name="connsiteY156" fmla="*/ 1844963 h 9787960"/>
                <a:gd name="connsiteX157" fmla="*/ 2402259 w 11440817"/>
                <a:gd name="connsiteY157" fmla="*/ 1940497 h 9787960"/>
                <a:gd name="connsiteX158" fmla="*/ 2470498 w 11440817"/>
                <a:gd name="connsiteY158" fmla="*/ 1817667 h 9787960"/>
                <a:gd name="connsiteX159" fmla="*/ 2634271 w 11440817"/>
                <a:gd name="connsiteY159" fmla="*/ 1694838 h 9787960"/>
                <a:gd name="connsiteX160" fmla="*/ 2634271 w 11440817"/>
                <a:gd name="connsiteY160" fmla="*/ 1544712 h 9787960"/>
                <a:gd name="connsiteX161" fmla="*/ 2593328 w 11440817"/>
                <a:gd name="connsiteY161" fmla="*/ 1312700 h 9787960"/>
                <a:gd name="connsiteX162" fmla="*/ 2538737 w 11440817"/>
                <a:gd name="connsiteY162" fmla="*/ 1312700 h 9787960"/>
                <a:gd name="connsiteX163" fmla="*/ 2456851 w 11440817"/>
                <a:gd name="connsiteY163" fmla="*/ 1421882 h 9787960"/>
                <a:gd name="connsiteX164" fmla="*/ 2361316 w 11440817"/>
                <a:gd name="connsiteY164" fmla="*/ 1490121 h 9787960"/>
                <a:gd name="connsiteX165" fmla="*/ 2456851 w 11440817"/>
                <a:gd name="connsiteY165" fmla="*/ 1585656 h 9787960"/>
                <a:gd name="connsiteX166" fmla="*/ 2320373 w 11440817"/>
                <a:gd name="connsiteY166" fmla="*/ 1722133 h 9787960"/>
                <a:gd name="connsiteX167" fmla="*/ 2156600 w 11440817"/>
                <a:gd name="connsiteY167" fmla="*/ 1735781 h 9787960"/>
                <a:gd name="connsiteX168" fmla="*/ 2074713 w 11440817"/>
                <a:gd name="connsiteY168" fmla="*/ 1804020 h 9787960"/>
                <a:gd name="connsiteX169" fmla="*/ 2033770 w 11440817"/>
                <a:gd name="connsiteY169" fmla="*/ 1913202 h 9787960"/>
                <a:gd name="connsiteX170" fmla="*/ 1924588 w 11440817"/>
                <a:gd name="connsiteY170" fmla="*/ 1872259 h 9787960"/>
                <a:gd name="connsiteX171" fmla="*/ 1774462 w 11440817"/>
                <a:gd name="connsiteY171" fmla="*/ 1913202 h 9787960"/>
                <a:gd name="connsiteX172" fmla="*/ 1624337 w 11440817"/>
                <a:gd name="connsiteY172" fmla="*/ 1913202 h 9787960"/>
                <a:gd name="connsiteX173" fmla="*/ 1556098 w 11440817"/>
                <a:gd name="connsiteY173" fmla="*/ 1831315 h 9787960"/>
                <a:gd name="connsiteX174" fmla="*/ 1419621 w 11440817"/>
                <a:gd name="connsiteY174" fmla="*/ 1722133 h 9787960"/>
                <a:gd name="connsiteX175" fmla="*/ 1337734 w 11440817"/>
                <a:gd name="connsiteY175" fmla="*/ 1776724 h 9787960"/>
                <a:gd name="connsiteX176" fmla="*/ 1255848 w 11440817"/>
                <a:gd name="connsiteY176" fmla="*/ 1612951 h 9787960"/>
                <a:gd name="connsiteX177" fmla="*/ 1092074 w 11440817"/>
                <a:gd name="connsiteY177" fmla="*/ 1612951 h 9787960"/>
                <a:gd name="connsiteX178" fmla="*/ 1119370 w 11440817"/>
                <a:gd name="connsiteY178" fmla="*/ 1694838 h 9787960"/>
                <a:gd name="connsiteX179" fmla="*/ 1078427 w 11440817"/>
                <a:gd name="connsiteY179" fmla="*/ 1790372 h 9787960"/>
                <a:gd name="connsiteX180" fmla="*/ 1051131 w 11440817"/>
                <a:gd name="connsiteY180" fmla="*/ 1844963 h 9787960"/>
                <a:gd name="connsiteX181" fmla="*/ 914654 w 11440817"/>
                <a:gd name="connsiteY181" fmla="*/ 1735781 h 9787960"/>
                <a:gd name="connsiteX182" fmla="*/ 819119 w 11440817"/>
                <a:gd name="connsiteY182" fmla="*/ 1694838 h 9787960"/>
                <a:gd name="connsiteX183" fmla="*/ 655346 w 11440817"/>
                <a:gd name="connsiteY183" fmla="*/ 1708485 h 9787960"/>
                <a:gd name="connsiteX184" fmla="*/ 628051 w 11440817"/>
                <a:gd name="connsiteY184" fmla="*/ 1817667 h 9787960"/>
                <a:gd name="connsiteX185" fmla="*/ 737233 w 11440817"/>
                <a:gd name="connsiteY185" fmla="*/ 1885906 h 9787960"/>
                <a:gd name="connsiteX186" fmla="*/ 764528 w 11440817"/>
                <a:gd name="connsiteY186" fmla="*/ 2022384 h 9787960"/>
                <a:gd name="connsiteX187" fmla="*/ 969245 w 11440817"/>
                <a:gd name="connsiteY187" fmla="*/ 2104270 h 9787960"/>
                <a:gd name="connsiteX188" fmla="*/ 928301 w 11440817"/>
                <a:gd name="connsiteY188" fmla="*/ 1954145 h 9787960"/>
                <a:gd name="connsiteX189" fmla="*/ 1010188 w 11440817"/>
                <a:gd name="connsiteY189" fmla="*/ 1967793 h 9787960"/>
                <a:gd name="connsiteX190" fmla="*/ 1078427 w 11440817"/>
                <a:gd name="connsiteY190" fmla="*/ 2076975 h 9787960"/>
                <a:gd name="connsiteX191" fmla="*/ 1160313 w 11440817"/>
                <a:gd name="connsiteY191" fmla="*/ 2336282 h 9787960"/>
                <a:gd name="connsiteX192" fmla="*/ 1269495 w 11440817"/>
                <a:gd name="connsiteY192" fmla="*/ 2295339 h 9787960"/>
                <a:gd name="connsiteX193" fmla="*/ 1228552 w 11440817"/>
                <a:gd name="connsiteY193" fmla="*/ 2104270 h 9787960"/>
                <a:gd name="connsiteX194" fmla="*/ 1324086 w 11440817"/>
                <a:gd name="connsiteY194" fmla="*/ 2131566 h 9787960"/>
                <a:gd name="connsiteX195" fmla="*/ 1515155 w 11440817"/>
                <a:gd name="connsiteY195" fmla="*/ 2254396 h 9787960"/>
                <a:gd name="connsiteX196" fmla="*/ 1583394 w 11440817"/>
                <a:gd name="connsiteY196" fmla="*/ 2349930 h 9787960"/>
                <a:gd name="connsiteX197" fmla="*/ 1597042 w 11440817"/>
                <a:gd name="connsiteY197" fmla="*/ 2363578 h 9787960"/>
                <a:gd name="connsiteX198" fmla="*/ 1747167 w 11440817"/>
                <a:gd name="connsiteY198" fmla="*/ 2268044 h 9787960"/>
                <a:gd name="connsiteX199" fmla="*/ 1651633 w 11440817"/>
                <a:gd name="connsiteY199" fmla="*/ 2568294 h 9787960"/>
                <a:gd name="connsiteX200" fmla="*/ 1883645 w 11440817"/>
                <a:gd name="connsiteY200" fmla="*/ 2336282 h 9787960"/>
                <a:gd name="connsiteX201" fmla="*/ 1883645 w 11440817"/>
                <a:gd name="connsiteY201" fmla="*/ 2199805 h 9787960"/>
                <a:gd name="connsiteX202" fmla="*/ 1951883 w 11440817"/>
                <a:gd name="connsiteY202" fmla="*/ 2268044 h 9787960"/>
                <a:gd name="connsiteX203" fmla="*/ 1897292 w 11440817"/>
                <a:gd name="connsiteY203" fmla="*/ 2459112 h 9787960"/>
                <a:gd name="connsiteX204" fmla="*/ 1692576 w 11440817"/>
                <a:gd name="connsiteY204" fmla="*/ 2622885 h 9787960"/>
                <a:gd name="connsiteX205" fmla="*/ 1692576 w 11440817"/>
                <a:gd name="connsiteY205" fmla="*/ 2691124 h 9787960"/>
                <a:gd name="connsiteX206" fmla="*/ 1897292 w 11440817"/>
                <a:gd name="connsiteY206" fmla="*/ 2581942 h 9787960"/>
                <a:gd name="connsiteX207" fmla="*/ 1842701 w 11440817"/>
                <a:gd name="connsiteY207" fmla="*/ 2745715 h 9787960"/>
                <a:gd name="connsiteX208" fmla="*/ 1965531 w 11440817"/>
                <a:gd name="connsiteY208" fmla="*/ 2677476 h 9787960"/>
                <a:gd name="connsiteX209" fmla="*/ 1979179 w 11440817"/>
                <a:gd name="connsiteY209" fmla="*/ 2786659 h 9787960"/>
                <a:gd name="connsiteX210" fmla="*/ 2115656 w 11440817"/>
                <a:gd name="connsiteY210" fmla="*/ 2786659 h 9787960"/>
                <a:gd name="connsiteX211" fmla="*/ 2265782 w 11440817"/>
                <a:gd name="connsiteY211" fmla="*/ 2991375 h 9787960"/>
                <a:gd name="connsiteX212" fmla="*/ 2320373 w 11440817"/>
                <a:gd name="connsiteY212" fmla="*/ 3155148 h 9787960"/>
                <a:gd name="connsiteX213" fmla="*/ 2197543 w 11440817"/>
                <a:gd name="connsiteY213" fmla="*/ 3277978 h 9787960"/>
                <a:gd name="connsiteX214" fmla="*/ 2156600 w 11440817"/>
                <a:gd name="connsiteY214" fmla="*/ 3373512 h 9787960"/>
                <a:gd name="connsiteX215" fmla="*/ 2265782 w 11440817"/>
                <a:gd name="connsiteY215" fmla="*/ 3414456 h 9787960"/>
                <a:gd name="connsiteX216" fmla="*/ 2388612 w 11440817"/>
                <a:gd name="connsiteY216" fmla="*/ 3373512 h 9787960"/>
                <a:gd name="connsiteX217" fmla="*/ 2415907 w 11440817"/>
                <a:gd name="connsiteY217" fmla="*/ 3482694 h 9787960"/>
                <a:gd name="connsiteX218" fmla="*/ 2538737 w 11440817"/>
                <a:gd name="connsiteY218" fmla="*/ 3482694 h 9787960"/>
                <a:gd name="connsiteX219" fmla="*/ 2634271 w 11440817"/>
                <a:gd name="connsiteY219" fmla="*/ 3578229 h 9787960"/>
                <a:gd name="connsiteX220" fmla="*/ 2743454 w 11440817"/>
                <a:gd name="connsiteY220" fmla="*/ 3632820 h 9787960"/>
                <a:gd name="connsiteX221" fmla="*/ 2798045 w 11440817"/>
                <a:gd name="connsiteY221" fmla="*/ 3605524 h 9787960"/>
                <a:gd name="connsiteX222" fmla="*/ 2729806 w 11440817"/>
                <a:gd name="connsiteY222" fmla="*/ 3550933 h 9787960"/>
                <a:gd name="connsiteX223" fmla="*/ 2552385 w 11440817"/>
                <a:gd name="connsiteY223" fmla="*/ 3346217 h 9787960"/>
                <a:gd name="connsiteX224" fmla="*/ 2320373 w 11440817"/>
                <a:gd name="connsiteY224" fmla="*/ 2895841 h 9787960"/>
                <a:gd name="connsiteX225" fmla="*/ 2170248 w 11440817"/>
                <a:gd name="connsiteY225" fmla="*/ 2636533 h 9787960"/>
                <a:gd name="connsiteX226" fmla="*/ 2074713 w 11440817"/>
                <a:gd name="connsiteY226" fmla="*/ 2459112 h 9787960"/>
                <a:gd name="connsiteX227" fmla="*/ 2047418 w 11440817"/>
                <a:gd name="connsiteY227" fmla="*/ 2295339 h 9787960"/>
                <a:gd name="connsiteX228" fmla="*/ 2047418 w 11440817"/>
                <a:gd name="connsiteY228" fmla="*/ 2186157 h 9787960"/>
                <a:gd name="connsiteX229" fmla="*/ 1992827 w 11440817"/>
                <a:gd name="connsiteY229" fmla="*/ 2131566 h 9787960"/>
                <a:gd name="connsiteX230" fmla="*/ 2088361 w 11440817"/>
                <a:gd name="connsiteY230" fmla="*/ 2063327 h 9787960"/>
                <a:gd name="connsiteX231" fmla="*/ 2129304 w 11440817"/>
                <a:gd name="connsiteY231" fmla="*/ 2213453 h 9787960"/>
                <a:gd name="connsiteX232" fmla="*/ 2211191 w 11440817"/>
                <a:gd name="connsiteY232" fmla="*/ 2431817 h 9787960"/>
                <a:gd name="connsiteX233" fmla="*/ 2306725 w 11440817"/>
                <a:gd name="connsiteY233" fmla="*/ 2732067 h 9787960"/>
                <a:gd name="connsiteX234" fmla="*/ 2702510 w 11440817"/>
                <a:gd name="connsiteY234" fmla="*/ 3359865 h 9787960"/>
                <a:gd name="connsiteX235" fmla="*/ 2948170 w 11440817"/>
                <a:gd name="connsiteY235" fmla="*/ 3550933 h 9787960"/>
                <a:gd name="connsiteX236" fmla="*/ 3152886 w 11440817"/>
                <a:gd name="connsiteY236" fmla="*/ 3550933 h 9787960"/>
                <a:gd name="connsiteX237" fmla="*/ 3248421 w 11440817"/>
                <a:gd name="connsiteY237" fmla="*/ 3359865 h 9787960"/>
                <a:gd name="connsiteX238" fmla="*/ 3384898 w 11440817"/>
                <a:gd name="connsiteY238" fmla="*/ 3237035 h 9787960"/>
                <a:gd name="connsiteX239" fmla="*/ 3453137 w 11440817"/>
                <a:gd name="connsiteY239" fmla="*/ 3264330 h 9787960"/>
                <a:gd name="connsiteX240" fmla="*/ 3398546 w 11440817"/>
                <a:gd name="connsiteY240" fmla="*/ 3414456 h 9787960"/>
                <a:gd name="connsiteX241" fmla="*/ 3548671 w 11440817"/>
                <a:gd name="connsiteY241" fmla="*/ 3455399 h 9787960"/>
                <a:gd name="connsiteX242" fmla="*/ 3780683 w 11440817"/>
                <a:gd name="connsiteY242" fmla="*/ 3332569 h 9787960"/>
                <a:gd name="connsiteX243" fmla="*/ 3999048 w 11440817"/>
                <a:gd name="connsiteY243" fmla="*/ 3305273 h 9787960"/>
                <a:gd name="connsiteX244" fmla="*/ 4190116 w 11440817"/>
                <a:gd name="connsiteY244" fmla="*/ 3359865 h 9787960"/>
                <a:gd name="connsiteX245" fmla="*/ 4340242 w 11440817"/>
                <a:gd name="connsiteY245" fmla="*/ 3373512 h 9787960"/>
                <a:gd name="connsiteX246" fmla="*/ 4435776 w 11440817"/>
                <a:gd name="connsiteY246" fmla="*/ 3400808 h 9787960"/>
                <a:gd name="connsiteX247" fmla="*/ 4435776 w 11440817"/>
                <a:gd name="connsiteY247" fmla="*/ 3509990 h 9787960"/>
                <a:gd name="connsiteX248" fmla="*/ 4353889 w 11440817"/>
                <a:gd name="connsiteY248" fmla="*/ 3673763 h 9787960"/>
                <a:gd name="connsiteX249" fmla="*/ 4326594 w 11440817"/>
                <a:gd name="connsiteY249" fmla="*/ 3564581 h 9787960"/>
                <a:gd name="connsiteX250" fmla="*/ 4162821 w 11440817"/>
                <a:gd name="connsiteY250" fmla="*/ 3619172 h 9787960"/>
                <a:gd name="connsiteX251" fmla="*/ 4108230 w 11440817"/>
                <a:gd name="connsiteY251" fmla="*/ 3728354 h 9787960"/>
                <a:gd name="connsiteX252" fmla="*/ 4108230 w 11440817"/>
                <a:gd name="connsiteY252" fmla="*/ 3864832 h 9787960"/>
                <a:gd name="connsiteX253" fmla="*/ 4149173 w 11440817"/>
                <a:gd name="connsiteY253" fmla="*/ 4083196 h 9787960"/>
                <a:gd name="connsiteX254" fmla="*/ 3958104 w 11440817"/>
                <a:gd name="connsiteY254" fmla="*/ 4096844 h 9787960"/>
                <a:gd name="connsiteX255" fmla="*/ 3821627 w 11440817"/>
                <a:gd name="connsiteY255" fmla="*/ 4151435 h 9787960"/>
                <a:gd name="connsiteX256" fmla="*/ 3548671 w 11440817"/>
                <a:gd name="connsiteY256" fmla="*/ 4124139 h 9787960"/>
                <a:gd name="connsiteX257" fmla="*/ 3275716 w 11440817"/>
                <a:gd name="connsiteY257" fmla="*/ 4137787 h 9787960"/>
                <a:gd name="connsiteX258" fmla="*/ 3207477 w 11440817"/>
                <a:gd name="connsiteY258" fmla="*/ 4042253 h 9787960"/>
                <a:gd name="connsiteX259" fmla="*/ 2961818 w 11440817"/>
                <a:gd name="connsiteY259" fmla="*/ 3878479 h 9787960"/>
                <a:gd name="connsiteX260" fmla="*/ 2716158 w 11440817"/>
                <a:gd name="connsiteY260" fmla="*/ 3946718 h 9787960"/>
                <a:gd name="connsiteX261" fmla="*/ 2716158 w 11440817"/>
                <a:gd name="connsiteY261" fmla="*/ 4096844 h 9787960"/>
                <a:gd name="connsiteX262" fmla="*/ 2620624 w 11440817"/>
                <a:gd name="connsiteY262" fmla="*/ 4246969 h 9787960"/>
                <a:gd name="connsiteX263" fmla="*/ 2525089 w 11440817"/>
                <a:gd name="connsiteY263" fmla="*/ 4178730 h 9787960"/>
                <a:gd name="connsiteX264" fmla="*/ 2402259 w 11440817"/>
                <a:gd name="connsiteY264" fmla="*/ 4274265 h 9787960"/>
                <a:gd name="connsiteX265" fmla="*/ 2347668 w 11440817"/>
                <a:gd name="connsiteY265" fmla="*/ 4369799 h 9787960"/>
                <a:gd name="connsiteX266" fmla="*/ 2238486 w 11440817"/>
                <a:gd name="connsiteY266" fmla="*/ 4438038 h 9787960"/>
                <a:gd name="connsiteX267" fmla="*/ 2088361 w 11440817"/>
                <a:gd name="connsiteY267" fmla="*/ 4356151 h 9787960"/>
                <a:gd name="connsiteX268" fmla="*/ 1910940 w 11440817"/>
                <a:gd name="connsiteY268" fmla="*/ 4424390 h 9787960"/>
                <a:gd name="connsiteX269" fmla="*/ 1474212 w 11440817"/>
                <a:gd name="connsiteY269" fmla="*/ 4547220 h 9787960"/>
                <a:gd name="connsiteX270" fmla="*/ 1351382 w 11440817"/>
                <a:gd name="connsiteY270" fmla="*/ 4642754 h 9787960"/>
                <a:gd name="connsiteX271" fmla="*/ 1269495 w 11440817"/>
                <a:gd name="connsiteY271" fmla="*/ 4874766 h 9787960"/>
                <a:gd name="connsiteX272" fmla="*/ 1119370 w 11440817"/>
                <a:gd name="connsiteY272" fmla="*/ 4970300 h 9787960"/>
                <a:gd name="connsiteX273" fmla="*/ 1105722 w 11440817"/>
                <a:gd name="connsiteY273" fmla="*/ 5065835 h 9787960"/>
                <a:gd name="connsiteX274" fmla="*/ 982892 w 11440817"/>
                <a:gd name="connsiteY274" fmla="*/ 4997596 h 9787960"/>
                <a:gd name="connsiteX275" fmla="*/ 887358 w 11440817"/>
                <a:gd name="connsiteY275" fmla="*/ 5065835 h 9787960"/>
                <a:gd name="connsiteX276" fmla="*/ 778176 w 11440817"/>
                <a:gd name="connsiteY276" fmla="*/ 5202312 h 9787960"/>
                <a:gd name="connsiteX277" fmla="*/ 628051 w 11440817"/>
                <a:gd name="connsiteY277" fmla="*/ 5147721 h 9787960"/>
                <a:gd name="connsiteX278" fmla="*/ 450630 w 11440817"/>
                <a:gd name="connsiteY278" fmla="*/ 5120426 h 9787960"/>
                <a:gd name="connsiteX279" fmla="*/ 273209 w 11440817"/>
                <a:gd name="connsiteY279" fmla="*/ 5011244 h 9787960"/>
                <a:gd name="connsiteX280" fmla="*/ 177674 w 11440817"/>
                <a:gd name="connsiteY280" fmla="*/ 4929357 h 9787960"/>
                <a:gd name="connsiteX281" fmla="*/ 82140 w 11440817"/>
                <a:gd name="connsiteY281" fmla="*/ 4929357 h 9787960"/>
                <a:gd name="connsiteX282" fmla="*/ 41197 w 11440817"/>
                <a:gd name="connsiteY282" fmla="*/ 4943005 h 9787960"/>
                <a:gd name="connsiteX283" fmla="*/ 27549 w 11440817"/>
                <a:gd name="connsiteY283" fmla="*/ 4956653 h 9787960"/>
                <a:gd name="connsiteX284" fmla="*/ 27549 w 11440817"/>
                <a:gd name="connsiteY284" fmla="*/ 5229608 h 9787960"/>
                <a:gd name="connsiteX285" fmla="*/ 27549 w 11440817"/>
                <a:gd name="connsiteY285" fmla="*/ 7072056 h 9787960"/>
                <a:gd name="connsiteX286" fmla="*/ 27549 w 11440817"/>
                <a:gd name="connsiteY286" fmla="*/ 7740796 h 9787960"/>
                <a:gd name="connsiteX287" fmla="*/ 254 w 11440817"/>
                <a:gd name="connsiteY287" fmla="*/ 9119220 h 9787960"/>
                <a:gd name="connsiteX288" fmla="*/ 13901 w 11440817"/>
                <a:gd name="connsiteY288" fmla="*/ 9610539 h 9787960"/>
                <a:gd name="connsiteX289" fmla="*/ 13901 w 11440817"/>
                <a:gd name="connsiteY289" fmla="*/ 9733369 h 9787960"/>
                <a:gd name="connsiteX290" fmla="*/ 95788 w 11440817"/>
                <a:gd name="connsiteY290" fmla="*/ 9747017 h 9787960"/>
                <a:gd name="connsiteX291" fmla="*/ 614403 w 11440817"/>
                <a:gd name="connsiteY291" fmla="*/ 9787960 h 9787960"/>
                <a:gd name="connsiteX292" fmla="*/ 7083442 w 11440817"/>
                <a:gd name="connsiteY292" fmla="*/ 9637835 h 9787960"/>
                <a:gd name="connsiteX293" fmla="*/ 10126892 w 11440817"/>
                <a:gd name="connsiteY293" fmla="*/ 9610539 h 9787960"/>
                <a:gd name="connsiteX294" fmla="*/ 11054940 w 11440817"/>
                <a:gd name="connsiteY294" fmla="*/ 9583244 h 9787960"/>
                <a:gd name="connsiteX295" fmla="*/ 11423430 w 11440817"/>
                <a:gd name="connsiteY295" fmla="*/ 9583244 h 9787960"/>
                <a:gd name="connsiteX296" fmla="*/ 11382486 w 11440817"/>
                <a:gd name="connsiteY296" fmla="*/ 9378527 h 9787960"/>
                <a:gd name="connsiteX297" fmla="*/ 11396134 w 11440817"/>
                <a:gd name="connsiteY297" fmla="*/ 9269345 h 9787960"/>
                <a:gd name="connsiteX298" fmla="*/ 11273304 w 11440817"/>
                <a:gd name="connsiteY298" fmla="*/ 9105572 h 9787960"/>
                <a:gd name="connsiteX299" fmla="*/ 11205065 w 11440817"/>
                <a:gd name="connsiteY299" fmla="*/ 8887208 h 9787960"/>
                <a:gd name="connsiteX300" fmla="*/ 11164122 w 11440817"/>
                <a:gd name="connsiteY300" fmla="*/ 8723435 h 9787960"/>
                <a:gd name="connsiteX301" fmla="*/ 10973054 w 11440817"/>
                <a:gd name="connsiteY301" fmla="*/ 8505070 h 9787960"/>
                <a:gd name="connsiteX302" fmla="*/ 10713746 w 11440817"/>
                <a:gd name="connsiteY302" fmla="*/ 8450479 h 9787960"/>
                <a:gd name="connsiteX303" fmla="*/ 10604564 w 11440817"/>
                <a:gd name="connsiteY303" fmla="*/ 8286706 h 9787960"/>
                <a:gd name="connsiteX304" fmla="*/ 10427143 w 11440817"/>
                <a:gd name="connsiteY304" fmla="*/ 8109285 h 9787960"/>
                <a:gd name="connsiteX305" fmla="*/ 10304313 w 11440817"/>
                <a:gd name="connsiteY305" fmla="*/ 8041047 h 9787960"/>
                <a:gd name="connsiteX306" fmla="*/ 10154188 w 11440817"/>
                <a:gd name="connsiteY306" fmla="*/ 7945512 h 9787960"/>
                <a:gd name="connsiteX307" fmla="*/ 9853937 w 11440817"/>
                <a:gd name="connsiteY307" fmla="*/ 7918217 h 9787960"/>
                <a:gd name="connsiteX308" fmla="*/ 9649221 w 11440817"/>
                <a:gd name="connsiteY308" fmla="*/ 7809035 h 9787960"/>
                <a:gd name="connsiteX309" fmla="*/ 9389913 w 11440817"/>
                <a:gd name="connsiteY309" fmla="*/ 7713500 h 9787960"/>
                <a:gd name="connsiteX310" fmla="*/ 9321674 w 11440817"/>
                <a:gd name="connsiteY310" fmla="*/ 7549727 h 9787960"/>
                <a:gd name="connsiteX311" fmla="*/ 9198845 w 11440817"/>
                <a:gd name="connsiteY311" fmla="*/ 7413250 h 9787960"/>
                <a:gd name="connsiteX312" fmla="*/ 8871298 w 11440817"/>
                <a:gd name="connsiteY312" fmla="*/ 7263124 h 9787960"/>
                <a:gd name="connsiteX313" fmla="*/ 8571048 w 11440817"/>
                <a:gd name="connsiteY313" fmla="*/ 7003817 h 9787960"/>
                <a:gd name="connsiteX314" fmla="*/ 8107024 w 11440817"/>
                <a:gd name="connsiteY314" fmla="*/ 6485202 h 9787960"/>
                <a:gd name="connsiteX315" fmla="*/ 7629352 w 11440817"/>
                <a:gd name="connsiteY315" fmla="*/ 6007530 h 9787960"/>
                <a:gd name="connsiteX0" fmla="*/ 7722828 w 11534293"/>
                <a:gd name="connsiteY0" fmla="*/ 6007530 h 10504768"/>
                <a:gd name="connsiteX1" fmla="*/ 7572703 w 11534293"/>
                <a:gd name="connsiteY1" fmla="*/ 5830109 h 10504768"/>
                <a:gd name="connsiteX2" fmla="*/ 7422577 w 11534293"/>
                <a:gd name="connsiteY2" fmla="*/ 5761870 h 10504768"/>
                <a:gd name="connsiteX3" fmla="*/ 7258804 w 11534293"/>
                <a:gd name="connsiteY3" fmla="*/ 5611745 h 10504768"/>
                <a:gd name="connsiteX4" fmla="*/ 7081383 w 11534293"/>
                <a:gd name="connsiteY4" fmla="*/ 5502563 h 10504768"/>
                <a:gd name="connsiteX5" fmla="*/ 6822076 w 11534293"/>
                <a:gd name="connsiteY5" fmla="*/ 5475267 h 10504768"/>
                <a:gd name="connsiteX6" fmla="*/ 6603712 w 11534293"/>
                <a:gd name="connsiteY6" fmla="*/ 5379733 h 10504768"/>
                <a:gd name="connsiteX7" fmla="*/ 6426291 w 11534293"/>
                <a:gd name="connsiteY7" fmla="*/ 5175017 h 10504768"/>
                <a:gd name="connsiteX8" fmla="*/ 6207927 w 11534293"/>
                <a:gd name="connsiteY8" fmla="*/ 5038539 h 10504768"/>
                <a:gd name="connsiteX9" fmla="*/ 6166983 w 11534293"/>
                <a:gd name="connsiteY9" fmla="*/ 4915709 h 10504768"/>
                <a:gd name="connsiteX10" fmla="*/ 6071449 w 11534293"/>
                <a:gd name="connsiteY10" fmla="*/ 4820175 h 10504768"/>
                <a:gd name="connsiteX11" fmla="*/ 5934971 w 11534293"/>
                <a:gd name="connsiteY11" fmla="*/ 4943005 h 10504768"/>
                <a:gd name="connsiteX12" fmla="*/ 5689312 w 11534293"/>
                <a:gd name="connsiteY12" fmla="*/ 4874766 h 10504768"/>
                <a:gd name="connsiteX13" fmla="*/ 5511891 w 11534293"/>
                <a:gd name="connsiteY13" fmla="*/ 4861118 h 10504768"/>
                <a:gd name="connsiteX14" fmla="*/ 5430004 w 11534293"/>
                <a:gd name="connsiteY14" fmla="*/ 4670050 h 10504768"/>
                <a:gd name="connsiteX15" fmla="*/ 5334470 w 11534293"/>
                <a:gd name="connsiteY15" fmla="*/ 4506276 h 10504768"/>
                <a:gd name="connsiteX16" fmla="*/ 5334470 w 11534293"/>
                <a:gd name="connsiteY16" fmla="*/ 4369799 h 10504768"/>
                <a:gd name="connsiteX17" fmla="*/ 5211640 w 11534293"/>
                <a:gd name="connsiteY17" fmla="*/ 4233321 h 10504768"/>
                <a:gd name="connsiteX18" fmla="*/ 4993276 w 11534293"/>
                <a:gd name="connsiteY18" fmla="*/ 4151435 h 10504768"/>
                <a:gd name="connsiteX19" fmla="*/ 4802207 w 11534293"/>
                <a:gd name="connsiteY19" fmla="*/ 4083196 h 10504768"/>
                <a:gd name="connsiteX20" fmla="*/ 4556547 w 11534293"/>
                <a:gd name="connsiteY20" fmla="*/ 4083196 h 10504768"/>
                <a:gd name="connsiteX21" fmla="*/ 4461013 w 11534293"/>
                <a:gd name="connsiteY21" fmla="*/ 3919423 h 10504768"/>
                <a:gd name="connsiteX22" fmla="*/ 4474661 w 11534293"/>
                <a:gd name="connsiteY22" fmla="*/ 3823888 h 10504768"/>
                <a:gd name="connsiteX23" fmla="*/ 4693025 w 11534293"/>
                <a:gd name="connsiteY23" fmla="*/ 3782945 h 10504768"/>
                <a:gd name="connsiteX24" fmla="*/ 4870446 w 11534293"/>
                <a:gd name="connsiteY24" fmla="*/ 3769297 h 10504768"/>
                <a:gd name="connsiteX25" fmla="*/ 4925037 w 11534293"/>
                <a:gd name="connsiteY25" fmla="*/ 3714706 h 10504768"/>
                <a:gd name="connsiteX26" fmla="*/ 4829503 w 11534293"/>
                <a:gd name="connsiteY26" fmla="*/ 3673763 h 10504768"/>
                <a:gd name="connsiteX27" fmla="*/ 4747616 w 11534293"/>
                <a:gd name="connsiteY27" fmla="*/ 3632820 h 10504768"/>
                <a:gd name="connsiteX28" fmla="*/ 4747616 w 11534293"/>
                <a:gd name="connsiteY28" fmla="*/ 3550933 h 10504768"/>
                <a:gd name="connsiteX29" fmla="*/ 4652082 w 11534293"/>
                <a:gd name="connsiteY29" fmla="*/ 3578229 h 10504768"/>
                <a:gd name="connsiteX30" fmla="*/ 4611138 w 11534293"/>
                <a:gd name="connsiteY30" fmla="*/ 3509990 h 10504768"/>
                <a:gd name="connsiteX31" fmla="*/ 4720321 w 11534293"/>
                <a:gd name="connsiteY31" fmla="*/ 3359865 h 10504768"/>
                <a:gd name="connsiteX32" fmla="*/ 4870446 w 11534293"/>
                <a:gd name="connsiteY32" fmla="*/ 3469047 h 10504768"/>
                <a:gd name="connsiteX33" fmla="*/ 5020571 w 11534293"/>
                <a:gd name="connsiteY33" fmla="*/ 3496342 h 10504768"/>
                <a:gd name="connsiteX34" fmla="*/ 5116106 w 11534293"/>
                <a:gd name="connsiteY34" fmla="*/ 3537285 h 10504768"/>
                <a:gd name="connsiteX35" fmla="*/ 5197992 w 11534293"/>
                <a:gd name="connsiteY35" fmla="*/ 3564581 h 10504768"/>
                <a:gd name="connsiteX36" fmla="*/ 5184344 w 11534293"/>
                <a:gd name="connsiteY36" fmla="*/ 3769297 h 10504768"/>
                <a:gd name="connsiteX37" fmla="*/ 5402709 w 11534293"/>
                <a:gd name="connsiteY37" fmla="*/ 3796593 h 10504768"/>
                <a:gd name="connsiteX38" fmla="*/ 5430004 w 11534293"/>
                <a:gd name="connsiteY38" fmla="*/ 3714706 h 10504768"/>
                <a:gd name="connsiteX39" fmla="*/ 5307174 w 11534293"/>
                <a:gd name="connsiteY39" fmla="*/ 3632820 h 10504768"/>
                <a:gd name="connsiteX40" fmla="*/ 5348118 w 11534293"/>
                <a:gd name="connsiteY40" fmla="*/ 3591876 h 10504768"/>
                <a:gd name="connsiteX41" fmla="*/ 5511891 w 11534293"/>
                <a:gd name="connsiteY41" fmla="*/ 3605524 h 10504768"/>
                <a:gd name="connsiteX42" fmla="*/ 5675664 w 11534293"/>
                <a:gd name="connsiteY42" fmla="*/ 3578229 h 10504768"/>
                <a:gd name="connsiteX43" fmla="*/ 5880380 w 11534293"/>
                <a:gd name="connsiteY43" fmla="*/ 3591876 h 10504768"/>
                <a:gd name="connsiteX44" fmla="*/ 5784846 w 11534293"/>
                <a:gd name="connsiteY44" fmla="*/ 3373512 h 10504768"/>
                <a:gd name="connsiteX45" fmla="*/ 5771198 w 11534293"/>
                <a:gd name="connsiteY45" fmla="*/ 3155148 h 10504768"/>
                <a:gd name="connsiteX46" fmla="*/ 5812141 w 11534293"/>
                <a:gd name="connsiteY46" fmla="*/ 3032318 h 10504768"/>
                <a:gd name="connsiteX47" fmla="*/ 5894028 w 11534293"/>
                <a:gd name="connsiteY47" fmla="*/ 3196091 h 10504768"/>
                <a:gd name="connsiteX48" fmla="*/ 5934971 w 11534293"/>
                <a:gd name="connsiteY48" fmla="*/ 3018670 h 10504768"/>
                <a:gd name="connsiteX49" fmla="*/ 6112392 w 11534293"/>
                <a:gd name="connsiteY49" fmla="*/ 2936784 h 10504768"/>
                <a:gd name="connsiteX50" fmla="*/ 6207927 w 11534293"/>
                <a:gd name="connsiteY50" fmla="*/ 2622885 h 10504768"/>
                <a:gd name="connsiteX51" fmla="*/ 6166983 w 11534293"/>
                <a:gd name="connsiteY51" fmla="*/ 2363578 h 10504768"/>
                <a:gd name="connsiteX52" fmla="*/ 6358052 w 11534293"/>
                <a:gd name="connsiteY52" fmla="*/ 2172509 h 10504768"/>
                <a:gd name="connsiteX53" fmla="*/ 6398995 w 11534293"/>
                <a:gd name="connsiteY53" fmla="*/ 2349930 h 10504768"/>
                <a:gd name="connsiteX54" fmla="*/ 6398995 w 11534293"/>
                <a:gd name="connsiteY54" fmla="*/ 2513703 h 10504768"/>
                <a:gd name="connsiteX55" fmla="*/ 6385347 w 11534293"/>
                <a:gd name="connsiteY55" fmla="*/ 2691124 h 10504768"/>
                <a:gd name="connsiteX56" fmla="*/ 6508177 w 11534293"/>
                <a:gd name="connsiteY56" fmla="*/ 2813954 h 10504768"/>
                <a:gd name="connsiteX57" fmla="*/ 6617359 w 11534293"/>
                <a:gd name="connsiteY57" fmla="*/ 2909488 h 10504768"/>
                <a:gd name="connsiteX58" fmla="*/ 6603712 w 11534293"/>
                <a:gd name="connsiteY58" fmla="*/ 2732067 h 10504768"/>
                <a:gd name="connsiteX59" fmla="*/ 6753837 w 11534293"/>
                <a:gd name="connsiteY59" fmla="*/ 2813954 h 10504768"/>
                <a:gd name="connsiteX60" fmla="*/ 6603712 w 11534293"/>
                <a:gd name="connsiteY60" fmla="*/ 2581942 h 10504768"/>
                <a:gd name="connsiteX61" fmla="*/ 6480882 w 11534293"/>
                <a:gd name="connsiteY61" fmla="*/ 2609238 h 10504768"/>
                <a:gd name="connsiteX62" fmla="*/ 6494530 w 11534293"/>
                <a:gd name="connsiteY62" fmla="*/ 2486408 h 10504768"/>
                <a:gd name="connsiteX63" fmla="*/ 6699246 w 11534293"/>
                <a:gd name="connsiteY63" fmla="*/ 2513703 h 10504768"/>
                <a:gd name="connsiteX64" fmla="*/ 6549121 w 11534293"/>
                <a:gd name="connsiteY64" fmla="*/ 2363578 h 10504768"/>
                <a:gd name="connsiteX65" fmla="*/ 6562768 w 11534293"/>
                <a:gd name="connsiteY65" fmla="*/ 2145214 h 10504768"/>
                <a:gd name="connsiteX66" fmla="*/ 6658303 w 11534293"/>
                <a:gd name="connsiteY66" fmla="*/ 1995088 h 10504768"/>
                <a:gd name="connsiteX67" fmla="*/ 6822076 w 11534293"/>
                <a:gd name="connsiteY67" fmla="*/ 2213453 h 10504768"/>
                <a:gd name="connsiteX68" fmla="*/ 7013144 w 11534293"/>
                <a:gd name="connsiteY68" fmla="*/ 2268044 h 10504768"/>
                <a:gd name="connsiteX69" fmla="*/ 7135974 w 11534293"/>
                <a:gd name="connsiteY69" fmla="*/ 2281691 h 10504768"/>
                <a:gd name="connsiteX70" fmla="*/ 7054088 w 11534293"/>
                <a:gd name="connsiteY70" fmla="*/ 2131566 h 10504768"/>
                <a:gd name="connsiteX71" fmla="*/ 6822076 w 11534293"/>
                <a:gd name="connsiteY71" fmla="*/ 2036032 h 10504768"/>
                <a:gd name="connsiteX72" fmla="*/ 6699246 w 11534293"/>
                <a:gd name="connsiteY72" fmla="*/ 1858611 h 10504768"/>
                <a:gd name="connsiteX73" fmla="*/ 6453586 w 11534293"/>
                <a:gd name="connsiteY73" fmla="*/ 1681190 h 10504768"/>
                <a:gd name="connsiteX74" fmla="*/ 6330756 w 11534293"/>
                <a:gd name="connsiteY74" fmla="*/ 1763076 h 10504768"/>
                <a:gd name="connsiteX75" fmla="*/ 6153335 w 11534293"/>
                <a:gd name="connsiteY75" fmla="*/ 1599303 h 10504768"/>
                <a:gd name="connsiteX76" fmla="*/ 6085097 w 11534293"/>
                <a:gd name="connsiteY76" fmla="*/ 1394587 h 10504768"/>
                <a:gd name="connsiteX77" fmla="*/ 5962267 w 11534293"/>
                <a:gd name="connsiteY77" fmla="*/ 1203518 h 10504768"/>
                <a:gd name="connsiteX78" fmla="*/ 5934971 w 11534293"/>
                <a:gd name="connsiteY78" fmla="*/ 1094336 h 10504768"/>
                <a:gd name="connsiteX79" fmla="*/ 6044153 w 11534293"/>
                <a:gd name="connsiteY79" fmla="*/ 1094336 h 10504768"/>
                <a:gd name="connsiteX80" fmla="*/ 6262518 w 11534293"/>
                <a:gd name="connsiteY80" fmla="*/ 1176223 h 10504768"/>
                <a:gd name="connsiteX81" fmla="*/ 6480882 w 11534293"/>
                <a:gd name="connsiteY81" fmla="*/ 1107984 h 10504768"/>
                <a:gd name="connsiteX82" fmla="*/ 6631007 w 11534293"/>
                <a:gd name="connsiteY82" fmla="*/ 971506 h 10504768"/>
                <a:gd name="connsiteX83" fmla="*/ 6712894 w 11534293"/>
                <a:gd name="connsiteY83" fmla="*/ 916915 h 10504768"/>
                <a:gd name="connsiteX84" fmla="*/ 6740189 w 11534293"/>
                <a:gd name="connsiteY84" fmla="*/ 998802 h 10504768"/>
                <a:gd name="connsiteX85" fmla="*/ 6699246 w 11534293"/>
                <a:gd name="connsiteY85" fmla="*/ 1094336 h 10504768"/>
                <a:gd name="connsiteX86" fmla="*/ 6863019 w 11534293"/>
                <a:gd name="connsiteY86" fmla="*/ 1217166 h 10504768"/>
                <a:gd name="connsiteX87" fmla="*/ 7013144 w 11534293"/>
                <a:gd name="connsiteY87" fmla="*/ 1148927 h 10504768"/>
                <a:gd name="connsiteX88" fmla="*/ 7149622 w 11534293"/>
                <a:gd name="connsiteY88" fmla="*/ 1135279 h 10504768"/>
                <a:gd name="connsiteX89" fmla="*/ 7163270 w 11534293"/>
                <a:gd name="connsiteY89" fmla="*/ 957859 h 10504768"/>
                <a:gd name="connsiteX90" fmla="*/ 7013144 w 11534293"/>
                <a:gd name="connsiteY90" fmla="*/ 957859 h 10504768"/>
                <a:gd name="connsiteX91" fmla="*/ 6863019 w 11534293"/>
                <a:gd name="connsiteY91" fmla="*/ 1012450 h 10504768"/>
                <a:gd name="connsiteX92" fmla="*/ 6863019 w 11534293"/>
                <a:gd name="connsiteY92" fmla="*/ 835029 h 10504768"/>
                <a:gd name="connsiteX93" fmla="*/ 7040440 w 11534293"/>
                <a:gd name="connsiteY93" fmla="*/ 739494 h 10504768"/>
                <a:gd name="connsiteX94" fmla="*/ 7381634 w 11534293"/>
                <a:gd name="connsiteY94" fmla="*/ 684903 h 10504768"/>
                <a:gd name="connsiteX95" fmla="*/ 7559055 w 11534293"/>
                <a:gd name="connsiteY95" fmla="*/ 521130 h 10504768"/>
                <a:gd name="connsiteX96" fmla="*/ 7695532 w 11534293"/>
                <a:gd name="connsiteY96" fmla="*/ 425596 h 10504768"/>
                <a:gd name="connsiteX97" fmla="*/ 7913897 w 11534293"/>
                <a:gd name="connsiteY97" fmla="*/ 425596 h 10504768"/>
                <a:gd name="connsiteX98" fmla="*/ 8036727 w 11534293"/>
                <a:gd name="connsiteY98" fmla="*/ 289118 h 10504768"/>
                <a:gd name="connsiteX99" fmla="*/ 8255091 w 11534293"/>
                <a:gd name="connsiteY99" fmla="*/ 234527 h 10504768"/>
                <a:gd name="connsiteX100" fmla="*/ 8064022 w 11534293"/>
                <a:gd name="connsiteY100" fmla="*/ 138993 h 10504768"/>
                <a:gd name="connsiteX101" fmla="*/ 7927544 w 11534293"/>
                <a:gd name="connsiteY101" fmla="*/ 43459 h 10504768"/>
                <a:gd name="connsiteX102" fmla="*/ 7490816 w 11534293"/>
                <a:gd name="connsiteY102" fmla="*/ 2515 h 10504768"/>
                <a:gd name="connsiteX103" fmla="*/ 7504464 w 11534293"/>
                <a:gd name="connsiteY103" fmla="*/ 111697 h 10504768"/>
                <a:gd name="connsiteX104" fmla="*/ 7381634 w 11534293"/>
                <a:gd name="connsiteY104" fmla="*/ 152641 h 10504768"/>
                <a:gd name="connsiteX105" fmla="*/ 7204213 w 11534293"/>
                <a:gd name="connsiteY105" fmla="*/ 207232 h 10504768"/>
                <a:gd name="connsiteX106" fmla="*/ 7013144 w 11534293"/>
                <a:gd name="connsiteY106" fmla="*/ 248175 h 10504768"/>
                <a:gd name="connsiteX107" fmla="*/ 7013144 w 11534293"/>
                <a:gd name="connsiteY107" fmla="*/ 152641 h 10504768"/>
                <a:gd name="connsiteX108" fmla="*/ 7122327 w 11534293"/>
                <a:gd name="connsiteY108" fmla="*/ 84402 h 10504768"/>
                <a:gd name="connsiteX109" fmla="*/ 7122327 w 11534293"/>
                <a:gd name="connsiteY109" fmla="*/ 29811 h 10504768"/>
                <a:gd name="connsiteX110" fmla="*/ 6944906 w 11534293"/>
                <a:gd name="connsiteY110" fmla="*/ 98050 h 10504768"/>
                <a:gd name="connsiteX111" fmla="*/ 6903962 w 11534293"/>
                <a:gd name="connsiteY111" fmla="*/ 166288 h 10504768"/>
                <a:gd name="connsiteX112" fmla="*/ 6890315 w 11534293"/>
                <a:gd name="connsiteY112" fmla="*/ 261823 h 10504768"/>
                <a:gd name="connsiteX113" fmla="*/ 6794780 w 11534293"/>
                <a:gd name="connsiteY113" fmla="*/ 248175 h 10504768"/>
                <a:gd name="connsiteX114" fmla="*/ 6699246 w 11534293"/>
                <a:gd name="connsiteY114" fmla="*/ 248175 h 10504768"/>
                <a:gd name="connsiteX115" fmla="*/ 6549121 w 11534293"/>
                <a:gd name="connsiteY115" fmla="*/ 357357 h 10504768"/>
                <a:gd name="connsiteX116" fmla="*/ 6521825 w 11534293"/>
                <a:gd name="connsiteY116" fmla="*/ 357357 h 10504768"/>
                <a:gd name="connsiteX117" fmla="*/ 6467234 w 11534293"/>
                <a:gd name="connsiteY117" fmla="*/ 302766 h 10504768"/>
                <a:gd name="connsiteX118" fmla="*/ 6262518 w 11534293"/>
                <a:gd name="connsiteY118" fmla="*/ 330062 h 10504768"/>
                <a:gd name="connsiteX119" fmla="*/ 6071449 w 11534293"/>
                <a:gd name="connsiteY119" fmla="*/ 330062 h 10504768"/>
                <a:gd name="connsiteX120" fmla="*/ 6016858 w 11534293"/>
                <a:gd name="connsiteY120" fmla="*/ 371005 h 10504768"/>
                <a:gd name="connsiteX121" fmla="*/ 5743903 w 11534293"/>
                <a:gd name="connsiteY121" fmla="*/ 316414 h 10504768"/>
                <a:gd name="connsiteX122" fmla="*/ 5539186 w 11534293"/>
                <a:gd name="connsiteY122" fmla="*/ 493835 h 10504768"/>
                <a:gd name="connsiteX123" fmla="*/ 5525538 w 11534293"/>
                <a:gd name="connsiteY123" fmla="*/ 657608 h 10504768"/>
                <a:gd name="connsiteX124" fmla="*/ 5389061 w 11534293"/>
                <a:gd name="connsiteY124" fmla="*/ 712199 h 10504768"/>
                <a:gd name="connsiteX125" fmla="*/ 5375413 w 11534293"/>
                <a:gd name="connsiteY125" fmla="*/ 603017 h 10504768"/>
                <a:gd name="connsiteX126" fmla="*/ 5157049 w 11534293"/>
                <a:gd name="connsiteY126" fmla="*/ 725847 h 10504768"/>
                <a:gd name="connsiteX127" fmla="*/ 5034219 w 11534293"/>
                <a:gd name="connsiteY127" fmla="*/ 794085 h 10504768"/>
                <a:gd name="connsiteX128" fmla="*/ 4884094 w 11534293"/>
                <a:gd name="connsiteY128" fmla="*/ 794085 h 10504768"/>
                <a:gd name="connsiteX129" fmla="*/ 4884094 w 11534293"/>
                <a:gd name="connsiteY129" fmla="*/ 944211 h 10504768"/>
                <a:gd name="connsiteX130" fmla="*/ 4815855 w 11534293"/>
                <a:gd name="connsiteY130" fmla="*/ 1094336 h 10504768"/>
                <a:gd name="connsiteX131" fmla="*/ 4720321 w 11534293"/>
                <a:gd name="connsiteY131" fmla="*/ 1176223 h 10504768"/>
                <a:gd name="connsiteX132" fmla="*/ 4693025 w 11534293"/>
                <a:gd name="connsiteY132" fmla="*/ 1107984 h 10504768"/>
                <a:gd name="connsiteX133" fmla="*/ 4774912 w 11534293"/>
                <a:gd name="connsiteY133" fmla="*/ 998802 h 10504768"/>
                <a:gd name="connsiteX134" fmla="*/ 4679377 w 11534293"/>
                <a:gd name="connsiteY134" fmla="*/ 944211 h 10504768"/>
                <a:gd name="connsiteX135" fmla="*/ 4624786 w 11534293"/>
                <a:gd name="connsiteY135" fmla="*/ 848676 h 10504768"/>
                <a:gd name="connsiteX136" fmla="*/ 4474661 w 11534293"/>
                <a:gd name="connsiteY136" fmla="*/ 957859 h 10504768"/>
                <a:gd name="connsiteX137" fmla="*/ 4338183 w 11534293"/>
                <a:gd name="connsiteY137" fmla="*/ 957859 h 10504768"/>
                <a:gd name="connsiteX138" fmla="*/ 4229001 w 11534293"/>
                <a:gd name="connsiteY138" fmla="*/ 1053393 h 10504768"/>
                <a:gd name="connsiteX139" fmla="*/ 4133467 w 11534293"/>
                <a:gd name="connsiteY139" fmla="*/ 1148927 h 10504768"/>
                <a:gd name="connsiteX140" fmla="*/ 4065228 w 11534293"/>
                <a:gd name="connsiteY140" fmla="*/ 1203518 h 10504768"/>
                <a:gd name="connsiteX141" fmla="*/ 4051580 w 11534293"/>
                <a:gd name="connsiteY141" fmla="*/ 1094336 h 10504768"/>
                <a:gd name="connsiteX142" fmla="*/ 3887807 w 11534293"/>
                <a:gd name="connsiteY142" fmla="*/ 1107984 h 10504768"/>
                <a:gd name="connsiteX143" fmla="*/ 3683091 w 11534293"/>
                <a:gd name="connsiteY143" fmla="*/ 1107984 h 10504768"/>
                <a:gd name="connsiteX144" fmla="*/ 3451079 w 11534293"/>
                <a:gd name="connsiteY144" fmla="*/ 1121632 h 10504768"/>
                <a:gd name="connsiteX145" fmla="*/ 3273658 w 11534293"/>
                <a:gd name="connsiteY145" fmla="*/ 1203518 h 10504768"/>
                <a:gd name="connsiteX146" fmla="*/ 3205419 w 11534293"/>
                <a:gd name="connsiteY146" fmla="*/ 1326348 h 10504768"/>
                <a:gd name="connsiteX147" fmla="*/ 3109885 w 11534293"/>
                <a:gd name="connsiteY147" fmla="*/ 1408235 h 10504768"/>
                <a:gd name="connsiteX148" fmla="*/ 2959759 w 11534293"/>
                <a:gd name="connsiteY148" fmla="*/ 1326348 h 10504768"/>
                <a:gd name="connsiteX149" fmla="*/ 2932464 w 11534293"/>
                <a:gd name="connsiteY149" fmla="*/ 1148927 h 10504768"/>
                <a:gd name="connsiteX150" fmla="*/ 2809634 w 11534293"/>
                <a:gd name="connsiteY150" fmla="*/ 971506 h 10504768"/>
                <a:gd name="connsiteX151" fmla="*/ 2768691 w 11534293"/>
                <a:gd name="connsiteY151" fmla="*/ 1121632 h 10504768"/>
                <a:gd name="connsiteX152" fmla="*/ 2795986 w 11534293"/>
                <a:gd name="connsiteY152" fmla="*/ 1285405 h 10504768"/>
                <a:gd name="connsiteX153" fmla="*/ 2836930 w 11534293"/>
                <a:gd name="connsiteY153" fmla="*/ 1490121 h 10504768"/>
                <a:gd name="connsiteX154" fmla="*/ 2877873 w 11534293"/>
                <a:gd name="connsiteY154" fmla="*/ 1612951 h 10504768"/>
                <a:gd name="connsiteX155" fmla="*/ 2864225 w 11534293"/>
                <a:gd name="connsiteY155" fmla="*/ 1708485 h 10504768"/>
                <a:gd name="connsiteX156" fmla="*/ 2686804 w 11534293"/>
                <a:gd name="connsiteY156" fmla="*/ 1844963 h 10504768"/>
                <a:gd name="connsiteX157" fmla="*/ 2495735 w 11534293"/>
                <a:gd name="connsiteY157" fmla="*/ 1940497 h 10504768"/>
                <a:gd name="connsiteX158" fmla="*/ 2563974 w 11534293"/>
                <a:gd name="connsiteY158" fmla="*/ 1817667 h 10504768"/>
                <a:gd name="connsiteX159" fmla="*/ 2727747 w 11534293"/>
                <a:gd name="connsiteY159" fmla="*/ 1694838 h 10504768"/>
                <a:gd name="connsiteX160" fmla="*/ 2727747 w 11534293"/>
                <a:gd name="connsiteY160" fmla="*/ 1544712 h 10504768"/>
                <a:gd name="connsiteX161" fmla="*/ 2686804 w 11534293"/>
                <a:gd name="connsiteY161" fmla="*/ 1312700 h 10504768"/>
                <a:gd name="connsiteX162" fmla="*/ 2632213 w 11534293"/>
                <a:gd name="connsiteY162" fmla="*/ 1312700 h 10504768"/>
                <a:gd name="connsiteX163" fmla="*/ 2550327 w 11534293"/>
                <a:gd name="connsiteY163" fmla="*/ 1421882 h 10504768"/>
                <a:gd name="connsiteX164" fmla="*/ 2454792 w 11534293"/>
                <a:gd name="connsiteY164" fmla="*/ 1490121 h 10504768"/>
                <a:gd name="connsiteX165" fmla="*/ 2550327 w 11534293"/>
                <a:gd name="connsiteY165" fmla="*/ 1585656 h 10504768"/>
                <a:gd name="connsiteX166" fmla="*/ 2413849 w 11534293"/>
                <a:gd name="connsiteY166" fmla="*/ 1722133 h 10504768"/>
                <a:gd name="connsiteX167" fmla="*/ 2250076 w 11534293"/>
                <a:gd name="connsiteY167" fmla="*/ 1735781 h 10504768"/>
                <a:gd name="connsiteX168" fmla="*/ 2168189 w 11534293"/>
                <a:gd name="connsiteY168" fmla="*/ 1804020 h 10504768"/>
                <a:gd name="connsiteX169" fmla="*/ 2127246 w 11534293"/>
                <a:gd name="connsiteY169" fmla="*/ 1913202 h 10504768"/>
                <a:gd name="connsiteX170" fmla="*/ 2018064 w 11534293"/>
                <a:gd name="connsiteY170" fmla="*/ 1872259 h 10504768"/>
                <a:gd name="connsiteX171" fmla="*/ 1867938 w 11534293"/>
                <a:gd name="connsiteY171" fmla="*/ 1913202 h 10504768"/>
                <a:gd name="connsiteX172" fmla="*/ 1717813 w 11534293"/>
                <a:gd name="connsiteY172" fmla="*/ 1913202 h 10504768"/>
                <a:gd name="connsiteX173" fmla="*/ 1649574 w 11534293"/>
                <a:gd name="connsiteY173" fmla="*/ 1831315 h 10504768"/>
                <a:gd name="connsiteX174" fmla="*/ 1513097 w 11534293"/>
                <a:gd name="connsiteY174" fmla="*/ 1722133 h 10504768"/>
                <a:gd name="connsiteX175" fmla="*/ 1431210 w 11534293"/>
                <a:gd name="connsiteY175" fmla="*/ 1776724 h 10504768"/>
                <a:gd name="connsiteX176" fmla="*/ 1349324 w 11534293"/>
                <a:gd name="connsiteY176" fmla="*/ 1612951 h 10504768"/>
                <a:gd name="connsiteX177" fmla="*/ 1185550 w 11534293"/>
                <a:gd name="connsiteY177" fmla="*/ 1612951 h 10504768"/>
                <a:gd name="connsiteX178" fmla="*/ 1212846 w 11534293"/>
                <a:gd name="connsiteY178" fmla="*/ 1694838 h 10504768"/>
                <a:gd name="connsiteX179" fmla="*/ 1171903 w 11534293"/>
                <a:gd name="connsiteY179" fmla="*/ 1790372 h 10504768"/>
                <a:gd name="connsiteX180" fmla="*/ 1144607 w 11534293"/>
                <a:gd name="connsiteY180" fmla="*/ 1844963 h 10504768"/>
                <a:gd name="connsiteX181" fmla="*/ 1008130 w 11534293"/>
                <a:gd name="connsiteY181" fmla="*/ 1735781 h 10504768"/>
                <a:gd name="connsiteX182" fmla="*/ 912595 w 11534293"/>
                <a:gd name="connsiteY182" fmla="*/ 1694838 h 10504768"/>
                <a:gd name="connsiteX183" fmla="*/ 748822 w 11534293"/>
                <a:gd name="connsiteY183" fmla="*/ 1708485 h 10504768"/>
                <a:gd name="connsiteX184" fmla="*/ 721527 w 11534293"/>
                <a:gd name="connsiteY184" fmla="*/ 1817667 h 10504768"/>
                <a:gd name="connsiteX185" fmla="*/ 830709 w 11534293"/>
                <a:gd name="connsiteY185" fmla="*/ 1885906 h 10504768"/>
                <a:gd name="connsiteX186" fmla="*/ 858004 w 11534293"/>
                <a:gd name="connsiteY186" fmla="*/ 2022384 h 10504768"/>
                <a:gd name="connsiteX187" fmla="*/ 1062721 w 11534293"/>
                <a:gd name="connsiteY187" fmla="*/ 2104270 h 10504768"/>
                <a:gd name="connsiteX188" fmla="*/ 1021777 w 11534293"/>
                <a:gd name="connsiteY188" fmla="*/ 1954145 h 10504768"/>
                <a:gd name="connsiteX189" fmla="*/ 1103664 w 11534293"/>
                <a:gd name="connsiteY189" fmla="*/ 1967793 h 10504768"/>
                <a:gd name="connsiteX190" fmla="*/ 1171903 w 11534293"/>
                <a:gd name="connsiteY190" fmla="*/ 2076975 h 10504768"/>
                <a:gd name="connsiteX191" fmla="*/ 1253789 w 11534293"/>
                <a:gd name="connsiteY191" fmla="*/ 2336282 h 10504768"/>
                <a:gd name="connsiteX192" fmla="*/ 1362971 w 11534293"/>
                <a:gd name="connsiteY192" fmla="*/ 2295339 h 10504768"/>
                <a:gd name="connsiteX193" fmla="*/ 1322028 w 11534293"/>
                <a:gd name="connsiteY193" fmla="*/ 2104270 h 10504768"/>
                <a:gd name="connsiteX194" fmla="*/ 1417562 w 11534293"/>
                <a:gd name="connsiteY194" fmla="*/ 2131566 h 10504768"/>
                <a:gd name="connsiteX195" fmla="*/ 1608631 w 11534293"/>
                <a:gd name="connsiteY195" fmla="*/ 2254396 h 10504768"/>
                <a:gd name="connsiteX196" fmla="*/ 1676870 w 11534293"/>
                <a:gd name="connsiteY196" fmla="*/ 2349930 h 10504768"/>
                <a:gd name="connsiteX197" fmla="*/ 1690518 w 11534293"/>
                <a:gd name="connsiteY197" fmla="*/ 2363578 h 10504768"/>
                <a:gd name="connsiteX198" fmla="*/ 1840643 w 11534293"/>
                <a:gd name="connsiteY198" fmla="*/ 2268044 h 10504768"/>
                <a:gd name="connsiteX199" fmla="*/ 1745109 w 11534293"/>
                <a:gd name="connsiteY199" fmla="*/ 2568294 h 10504768"/>
                <a:gd name="connsiteX200" fmla="*/ 1977121 w 11534293"/>
                <a:gd name="connsiteY200" fmla="*/ 2336282 h 10504768"/>
                <a:gd name="connsiteX201" fmla="*/ 1977121 w 11534293"/>
                <a:gd name="connsiteY201" fmla="*/ 2199805 h 10504768"/>
                <a:gd name="connsiteX202" fmla="*/ 2045359 w 11534293"/>
                <a:gd name="connsiteY202" fmla="*/ 2268044 h 10504768"/>
                <a:gd name="connsiteX203" fmla="*/ 1990768 w 11534293"/>
                <a:gd name="connsiteY203" fmla="*/ 2459112 h 10504768"/>
                <a:gd name="connsiteX204" fmla="*/ 1786052 w 11534293"/>
                <a:gd name="connsiteY204" fmla="*/ 2622885 h 10504768"/>
                <a:gd name="connsiteX205" fmla="*/ 1786052 w 11534293"/>
                <a:gd name="connsiteY205" fmla="*/ 2691124 h 10504768"/>
                <a:gd name="connsiteX206" fmla="*/ 1990768 w 11534293"/>
                <a:gd name="connsiteY206" fmla="*/ 2581942 h 10504768"/>
                <a:gd name="connsiteX207" fmla="*/ 1936177 w 11534293"/>
                <a:gd name="connsiteY207" fmla="*/ 2745715 h 10504768"/>
                <a:gd name="connsiteX208" fmla="*/ 2059007 w 11534293"/>
                <a:gd name="connsiteY208" fmla="*/ 2677476 h 10504768"/>
                <a:gd name="connsiteX209" fmla="*/ 2072655 w 11534293"/>
                <a:gd name="connsiteY209" fmla="*/ 2786659 h 10504768"/>
                <a:gd name="connsiteX210" fmla="*/ 2209132 w 11534293"/>
                <a:gd name="connsiteY210" fmla="*/ 2786659 h 10504768"/>
                <a:gd name="connsiteX211" fmla="*/ 2359258 w 11534293"/>
                <a:gd name="connsiteY211" fmla="*/ 2991375 h 10504768"/>
                <a:gd name="connsiteX212" fmla="*/ 2413849 w 11534293"/>
                <a:gd name="connsiteY212" fmla="*/ 3155148 h 10504768"/>
                <a:gd name="connsiteX213" fmla="*/ 2291019 w 11534293"/>
                <a:gd name="connsiteY213" fmla="*/ 3277978 h 10504768"/>
                <a:gd name="connsiteX214" fmla="*/ 2250076 w 11534293"/>
                <a:gd name="connsiteY214" fmla="*/ 3373512 h 10504768"/>
                <a:gd name="connsiteX215" fmla="*/ 2359258 w 11534293"/>
                <a:gd name="connsiteY215" fmla="*/ 3414456 h 10504768"/>
                <a:gd name="connsiteX216" fmla="*/ 2482088 w 11534293"/>
                <a:gd name="connsiteY216" fmla="*/ 3373512 h 10504768"/>
                <a:gd name="connsiteX217" fmla="*/ 2509383 w 11534293"/>
                <a:gd name="connsiteY217" fmla="*/ 3482694 h 10504768"/>
                <a:gd name="connsiteX218" fmla="*/ 2632213 w 11534293"/>
                <a:gd name="connsiteY218" fmla="*/ 3482694 h 10504768"/>
                <a:gd name="connsiteX219" fmla="*/ 2727747 w 11534293"/>
                <a:gd name="connsiteY219" fmla="*/ 3578229 h 10504768"/>
                <a:gd name="connsiteX220" fmla="*/ 2836930 w 11534293"/>
                <a:gd name="connsiteY220" fmla="*/ 3632820 h 10504768"/>
                <a:gd name="connsiteX221" fmla="*/ 2891521 w 11534293"/>
                <a:gd name="connsiteY221" fmla="*/ 3605524 h 10504768"/>
                <a:gd name="connsiteX222" fmla="*/ 2823282 w 11534293"/>
                <a:gd name="connsiteY222" fmla="*/ 3550933 h 10504768"/>
                <a:gd name="connsiteX223" fmla="*/ 2645861 w 11534293"/>
                <a:gd name="connsiteY223" fmla="*/ 3346217 h 10504768"/>
                <a:gd name="connsiteX224" fmla="*/ 2413849 w 11534293"/>
                <a:gd name="connsiteY224" fmla="*/ 2895841 h 10504768"/>
                <a:gd name="connsiteX225" fmla="*/ 2263724 w 11534293"/>
                <a:gd name="connsiteY225" fmla="*/ 2636533 h 10504768"/>
                <a:gd name="connsiteX226" fmla="*/ 2168189 w 11534293"/>
                <a:gd name="connsiteY226" fmla="*/ 2459112 h 10504768"/>
                <a:gd name="connsiteX227" fmla="*/ 2140894 w 11534293"/>
                <a:gd name="connsiteY227" fmla="*/ 2295339 h 10504768"/>
                <a:gd name="connsiteX228" fmla="*/ 2140894 w 11534293"/>
                <a:gd name="connsiteY228" fmla="*/ 2186157 h 10504768"/>
                <a:gd name="connsiteX229" fmla="*/ 2086303 w 11534293"/>
                <a:gd name="connsiteY229" fmla="*/ 2131566 h 10504768"/>
                <a:gd name="connsiteX230" fmla="*/ 2181837 w 11534293"/>
                <a:gd name="connsiteY230" fmla="*/ 2063327 h 10504768"/>
                <a:gd name="connsiteX231" fmla="*/ 2222780 w 11534293"/>
                <a:gd name="connsiteY231" fmla="*/ 2213453 h 10504768"/>
                <a:gd name="connsiteX232" fmla="*/ 2304667 w 11534293"/>
                <a:gd name="connsiteY232" fmla="*/ 2431817 h 10504768"/>
                <a:gd name="connsiteX233" fmla="*/ 2400201 w 11534293"/>
                <a:gd name="connsiteY233" fmla="*/ 2732067 h 10504768"/>
                <a:gd name="connsiteX234" fmla="*/ 2795986 w 11534293"/>
                <a:gd name="connsiteY234" fmla="*/ 3359865 h 10504768"/>
                <a:gd name="connsiteX235" fmla="*/ 3041646 w 11534293"/>
                <a:gd name="connsiteY235" fmla="*/ 3550933 h 10504768"/>
                <a:gd name="connsiteX236" fmla="*/ 3246362 w 11534293"/>
                <a:gd name="connsiteY236" fmla="*/ 3550933 h 10504768"/>
                <a:gd name="connsiteX237" fmla="*/ 3341897 w 11534293"/>
                <a:gd name="connsiteY237" fmla="*/ 3359865 h 10504768"/>
                <a:gd name="connsiteX238" fmla="*/ 3478374 w 11534293"/>
                <a:gd name="connsiteY238" fmla="*/ 3237035 h 10504768"/>
                <a:gd name="connsiteX239" fmla="*/ 3546613 w 11534293"/>
                <a:gd name="connsiteY239" fmla="*/ 3264330 h 10504768"/>
                <a:gd name="connsiteX240" fmla="*/ 3492022 w 11534293"/>
                <a:gd name="connsiteY240" fmla="*/ 3414456 h 10504768"/>
                <a:gd name="connsiteX241" fmla="*/ 3642147 w 11534293"/>
                <a:gd name="connsiteY241" fmla="*/ 3455399 h 10504768"/>
                <a:gd name="connsiteX242" fmla="*/ 3874159 w 11534293"/>
                <a:gd name="connsiteY242" fmla="*/ 3332569 h 10504768"/>
                <a:gd name="connsiteX243" fmla="*/ 4092524 w 11534293"/>
                <a:gd name="connsiteY243" fmla="*/ 3305273 h 10504768"/>
                <a:gd name="connsiteX244" fmla="*/ 4283592 w 11534293"/>
                <a:gd name="connsiteY244" fmla="*/ 3359865 h 10504768"/>
                <a:gd name="connsiteX245" fmla="*/ 4433718 w 11534293"/>
                <a:gd name="connsiteY245" fmla="*/ 3373512 h 10504768"/>
                <a:gd name="connsiteX246" fmla="*/ 4529252 w 11534293"/>
                <a:gd name="connsiteY246" fmla="*/ 3400808 h 10504768"/>
                <a:gd name="connsiteX247" fmla="*/ 4529252 w 11534293"/>
                <a:gd name="connsiteY247" fmla="*/ 3509990 h 10504768"/>
                <a:gd name="connsiteX248" fmla="*/ 4447365 w 11534293"/>
                <a:gd name="connsiteY248" fmla="*/ 3673763 h 10504768"/>
                <a:gd name="connsiteX249" fmla="*/ 4420070 w 11534293"/>
                <a:gd name="connsiteY249" fmla="*/ 3564581 h 10504768"/>
                <a:gd name="connsiteX250" fmla="*/ 4256297 w 11534293"/>
                <a:gd name="connsiteY250" fmla="*/ 3619172 h 10504768"/>
                <a:gd name="connsiteX251" fmla="*/ 4201706 w 11534293"/>
                <a:gd name="connsiteY251" fmla="*/ 3728354 h 10504768"/>
                <a:gd name="connsiteX252" fmla="*/ 4201706 w 11534293"/>
                <a:gd name="connsiteY252" fmla="*/ 3864832 h 10504768"/>
                <a:gd name="connsiteX253" fmla="*/ 4242649 w 11534293"/>
                <a:gd name="connsiteY253" fmla="*/ 4083196 h 10504768"/>
                <a:gd name="connsiteX254" fmla="*/ 4051580 w 11534293"/>
                <a:gd name="connsiteY254" fmla="*/ 4096844 h 10504768"/>
                <a:gd name="connsiteX255" fmla="*/ 3915103 w 11534293"/>
                <a:gd name="connsiteY255" fmla="*/ 4151435 h 10504768"/>
                <a:gd name="connsiteX256" fmla="*/ 3642147 w 11534293"/>
                <a:gd name="connsiteY256" fmla="*/ 4124139 h 10504768"/>
                <a:gd name="connsiteX257" fmla="*/ 3369192 w 11534293"/>
                <a:gd name="connsiteY257" fmla="*/ 4137787 h 10504768"/>
                <a:gd name="connsiteX258" fmla="*/ 3300953 w 11534293"/>
                <a:gd name="connsiteY258" fmla="*/ 4042253 h 10504768"/>
                <a:gd name="connsiteX259" fmla="*/ 3055294 w 11534293"/>
                <a:gd name="connsiteY259" fmla="*/ 3878479 h 10504768"/>
                <a:gd name="connsiteX260" fmla="*/ 2809634 w 11534293"/>
                <a:gd name="connsiteY260" fmla="*/ 3946718 h 10504768"/>
                <a:gd name="connsiteX261" fmla="*/ 2809634 w 11534293"/>
                <a:gd name="connsiteY261" fmla="*/ 4096844 h 10504768"/>
                <a:gd name="connsiteX262" fmla="*/ 2714100 w 11534293"/>
                <a:gd name="connsiteY262" fmla="*/ 4246969 h 10504768"/>
                <a:gd name="connsiteX263" fmla="*/ 2618565 w 11534293"/>
                <a:gd name="connsiteY263" fmla="*/ 4178730 h 10504768"/>
                <a:gd name="connsiteX264" fmla="*/ 2495735 w 11534293"/>
                <a:gd name="connsiteY264" fmla="*/ 4274265 h 10504768"/>
                <a:gd name="connsiteX265" fmla="*/ 2441144 w 11534293"/>
                <a:gd name="connsiteY265" fmla="*/ 4369799 h 10504768"/>
                <a:gd name="connsiteX266" fmla="*/ 2331962 w 11534293"/>
                <a:gd name="connsiteY266" fmla="*/ 4438038 h 10504768"/>
                <a:gd name="connsiteX267" fmla="*/ 2181837 w 11534293"/>
                <a:gd name="connsiteY267" fmla="*/ 4356151 h 10504768"/>
                <a:gd name="connsiteX268" fmla="*/ 2004416 w 11534293"/>
                <a:gd name="connsiteY268" fmla="*/ 4424390 h 10504768"/>
                <a:gd name="connsiteX269" fmla="*/ 1567688 w 11534293"/>
                <a:gd name="connsiteY269" fmla="*/ 4547220 h 10504768"/>
                <a:gd name="connsiteX270" fmla="*/ 1444858 w 11534293"/>
                <a:gd name="connsiteY270" fmla="*/ 4642754 h 10504768"/>
                <a:gd name="connsiteX271" fmla="*/ 1362971 w 11534293"/>
                <a:gd name="connsiteY271" fmla="*/ 4874766 h 10504768"/>
                <a:gd name="connsiteX272" fmla="*/ 1212846 w 11534293"/>
                <a:gd name="connsiteY272" fmla="*/ 4970300 h 10504768"/>
                <a:gd name="connsiteX273" fmla="*/ 1199198 w 11534293"/>
                <a:gd name="connsiteY273" fmla="*/ 5065835 h 10504768"/>
                <a:gd name="connsiteX274" fmla="*/ 1076368 w 11534293"/>
                <a:gd name="connsiteY274" fmla="*/ 4997596 h 10504768"/>
                <a:gd name="connsiteX275" fmla="*/ 980834 w 11534293"/>
                <a:gd name="connsiteY275" fmla="*/ 5065835 h 10504768"/>
                <a:gd name="connsiteX276" fmla="*/ 871652 w 11534293"/>
                <a:gd name="connsiteY276" fmla="*/ 5202312 h 10504768"/>
                <a:gd name="connsiteX277" fmla="*/ 721527 w 11534293"/>
                <a:gd name="connsiteY277" fmla="*/ 5147721 h 10504768"/>
                <a:gd name="connsiteX278" fmla="*/ 544106 w 11534293"/>
                <a:gd name="connsiteY278" fmla="*/ 5120426 h 10504768"/>
                <a:gd name="connsiteX279" fmla="*/ 366685 w 11534293"/>
                <a:gd name="connsiteY279" fmla="*/ 5011244 h 10504768"/>
                <a:gd name="connsiteX280" fmla="*/ 271150 w 11534293"/>
                <a:gd name="connsiteY280" fmla="*/ 4929357 h 10504768"/>
                <a:gd name="connsiteX281" fmla="*/ 175616 w 11534293"/>
                <a:gd name="connsiteY281" fmla="*/ 4929357 h 10504768"/>
                <a:gd name="connsiteX282" fmla="*/ 134673 w 11534293"/>
                <a:gd name="connsiteY282" fmla="*/ 4943005 h 10504768"/>
                <a:gd name="connsiteX283" fmla="*/ 121025 w 11534293"/>
                <a:gd name="connsiteY283" fmla="*/ 4956653 h 10504768"/>
                <a:gd name="connsiteX284" fmla="*/ 121025 w 11534293"/>
                <a:gd name="connsiteY284" fmla="*/ 5229608 h 10504768"/>
                <a:gd name="connsiteX285" fmla="*/ 121025 w 11534293"/>
                <a:gd name="connsiteY285" fmla="*/ 7072056 h 10504768"/>
                <a:gd name="connsiteX286" fmla="*/ 121025 w 11534293"/>
                <a:gd name="connsiteY286" fmla="*/ 7740796 h 10504768"/>
                <a:gd name="connsiteX287" fmla="*/ 93730 w 11534293"/>
                <a:gd name="connsiteY287" fmla="*/ 9119220 h 10504768"/>
                <a:gd name="connsiteX288" fmla="*/ 107377 w 11534293"/>
                <a:gd name="connsiteY288" fmla="*/ 9610539 h 10504768"/>
                <a:gd name="connsiteX289" fmla="*/ 107377 w 11534293"/>
                <a:gd name="connsiteY289" fmla="*/ 9733369 h 10504768"/>
                <a:gd name="connsiteX290" fmla="*/ 102179 w 11534293"/>
                <a:gd name="connsiteY290" fmla="*/ 10504663 h 10504768"/>
                <a:gd name="connsiteX291" fmla="*/ 707879 w 11534293"/>
                <a:gd name="connsiteY291" fmla="*/ 9787960 h 10504768"/>
                <a:gd name="connsiteX292" fmla="*/ 7176918 w 11534293"/>
                <a:gd name="connsiteY292" fmla="*/ 9637835 h 10504768"/>
                <a:gd name="connsiteX293" fmla="*/ 10220368 w 11534293"/>
                <a:gd name="connsiteY293" fmla="*/ 9610539 h 10504768"/>
                <a:gd name="connsiteX294" fmla="*/ 11148416 w 11534293"/>
                <a:gd name="connsiteY294" fmla="*/ 9583244 h 10504768"/>
                <a:gd name="connsiteX295" fmla="*/ 11516906 w 11534293"/>
                <a:gd name="connsiteY295" fmla="*/ 9583244 h 10504768"/>
                <a:gd name="connsiteX296" fmla="*/ 11475962 w 11534293"/>
                <a:gd name="connsiteY296" fmla="*/ 9378527 h 10504768"/>
                <a:gd name="connsiteX297" fmla="*/ 11489610 w 11534293"/>
                <a:gd name="connsiteY297" fmla="*/ 9269345 h 10504768"/>
                <a:gd name="connsiteX298" fmla="*/ 11366780 w 11534293"/>
                <a:gd name="connsiteY298" fmla="*/ 9105572 h 10504768"/>
                <a:gd name="connsiteX299" fmla="*/ 11298541 w 11534293"/>
                <a:gd name="connsiteY299" fmla="*/ 8887208 h 10504768"/>
                <a:gd name="connsiteX300" fmla="*/ 11257598 w 11534293"/>
                <a:gd name="connsiteY300" fmla="*/ 8723435 h 10504768"/>
                <a:gd name="connsiteX301" fmla="*/ 11066530 w 11534293"/>
                <a:gd name="connsiteY301" fmla="*/ 8505070 h 10504768"/>
                <a:gd name="connsiteX302" fmla="*/ 10807222 w 11534293"/>
                <a:gd name="connsiteY302" fmla="*/ 8450479 h 10504768"/>
                <a:gd name="connsiteX303" fmla="*/ 10698040 w 11534293"/>
                <a:gd name="connsiteY303" fmla="*/ 8286706 h 10504768"/>
                <a:gd name="connsiteX304" fmla="*/ 10520619 w 11534293"/>
                <a:gd name="connsiteY304" fmla="*/ 8109285 h 10504768"/>
                <a:gd name="connsiteX305" fmla="*/ 10397789 w 11534293"/>
                <a:gd name="connsiteY305" fmla="*/ 8041047 h 10504768"/>
                <a:gd name="connsiteX306" fmla="*/ 10247664 w 11534293"/>
                <a:gd name="connsiteY306" fmla="*/ 7945512 h 10504768"/>
                <a:gd name="connsiteX307" fmla="*/ 9947413 w 11534293"/>
                <a:gd name="connsiteY307" fmla="*/ 7918217 h 10504768"/>
                <a:gd name="connsiteX308" fmla="*/ 9742697 w 11534293"/>
                <a:gd name="connsiteY308" fmla="*/ 7809035 h 10504768"/>
                <a:gd name="connsiteX309" fmla="*/ 9483389 w 11534293"/>
                <a:gd name="connsiteY309" fmla="*/ 7713500 h 10504768"/>
                <a:gd name="connsiteX310" fmla="*/ 9415150 w 11534293"/>
                <a:gd name="connsiteY310" fmla="*/ 7549727 h 10504768"/>
                <a:gd name="connsiteX311" fmla="*/ 9292321 w 11534293"/>
                <a:gd name="connsiteY311" fmla="*/ 7413250 h 10504768"/>
                <a:gd name="connsiteX312" fmla="*/ 8964774 w 11534293"/>
                <a:gd name="connsiteY312" fmla="*/ 7263124 h 10504768"/>
                <a:gd name="connsiteX313" fmla="*/ 8664524 w 11534293"/>
                <a:gd name="connsiteY313" fmla="*/ 7003817 h 10504768"/>
                <a:gd name="connsiteX314" fmla="*/ 8200500 w 11534293"/>
                <a:gd name="connsiteY314" fmla="*/ 6485202 h 10504768"/>
                <a:gd name="connsiteX315" fmla="*/ 7722828 w 11534293"/>
                <a:gd name="connsiteY315" fmla="*/ 6007530 h 10504768"/>
                <a:gd name="connsiteX0" fmla="*/ 7743976 w 11555441"/>
                <a:gd name="connsiteY0" fmla="*/ 6007530 h 10605625"/>
                <a:gd name="connsiteX1" fmla="*/ 7593851 w 11555441"/>
                <a:gd name="connsiteY1" fmla="*/ 5830109 h 10605625"/>
                <a:gd name="connsiteX2" fmla="*/ 7443725 w 11555441"/>
                <a:gd name="connsiteY2" fmla="*/ 5761870 h 10605625"/>
                <a:gd name="connsiteX3" fmla="*/ 7279952 w 11555441"/>
                <a:gd name="connsiteY3" fmla="*/ 5611745 h 10605625"/>
                <a:gd name="connsiteX4" fmla="*/ 7102531 w 11555441"/>
                <a:gd name="connsiteY4" fmla="*/ 5502563 h 10605625"/>
                <a:gd name="connsiteX5" fmla="*/ 6843224 w 11555441"/>
                <a:gd name="connsiteY5" fmla="*/ 5475267 h 10605625"/>
                <a:gd name="connsiteX6" fmla="*/ 6624860 w 11555441"/>
                <a:gd name="connsiteY6" fmla="*/ 5379733 h 10605625"/>
                <a:gd name="connsiteX7" fmla="*/ 6447439 w 11555441"/>
                <a:gd name="connsiteY7" fmla="*/ 5175017 h 10605625"/>
                <a:gd name="connsiteX8" fmla="*/ 6229075 w 11555441"/>
                <a:gd name="connsiteY8" fmla="*/ 5038539 h 10605625"/>
                <a:gd name="connsiteX9" fmla="*/ 6188131 w 11555441"/>
                <a:gd name="connsiteY9" fmla="*/ 4915709 h 10605625"/>
                <a:gd name="connsiteX10" fmla="*/ 6092597 w 11555441"/>
                <a:gd name="connsiteY10" fmla="*/ 4820175 h 10605625"/>
                <a:gd name="connsiteX11" fmla="*/ 5956119 w 11555441"/>
                <a:gd name="connsiteY11" fmla="*/ 4943005 h 10605625"/>
                <a:gd name="connsiteX12" fmla="*/ 5710460 w 11555441"/>
                <a:gd name="connsiteY12" fmla="*/ 4874766 h 10605625"/>
                <a:gd name="connsiteX13" fmla="*/ 5533039 w 11555441"/>
                <a:gd name="connsiteY13" fmla="*/ 4861118 h 10605625"/>
                <a:gd name="connsiteX14" fmla="*/ 5451152 w 11555441"/>
                <a:gd name="connsiteY14" fmla="*/ 4670050 h 10605625"/>
                <a:gd name="connsiteX15" fmla="*/ 5355618 w 11555441"/>
                <a:gd name="connsiteY15" fmla="*/ 4506276 h 10605625"/>
                <a:gd name="connsiteX16" fmla="*/ 5355618 w 11555441"/>
                <a:gd name="connsiteY16" fmla="*/ 4369799 h 10605625"/>
                <a:gd name="connsiteX17" fmla="*/ 5232788 w 11555441"/>
                <a:gd name="connsiteY17" fmla="*/ 4233321 h 10605625"/>
                <a:gd name="connsiteX18" fmla="*/ 5014424 w 11555441"/>
                <a:gd name="connsiteY18" fmla="*/ 4151435 h 10605625"/>
                <a:gd name="connsiteX19" fmla="*/ 4823355 w 11555441"/>
                <a:gd name="connsiteY19" fmla="*/ 4083196 h 10605625"/>
                <a:gd name="connsiteX20" fmla="*/ 4577695 w 11555441"/>
                <a:gd name="connsiteY20" fmla="*/ 4083196 h 10605625"/>
                <a:gd name="connsiteX21" fmla="*/ 4482161 w 11555441"/>
                <a:gd name="connsiteY21" fmla="*/ 3919423 h 10605625"/>
                <a:gd name="connsiteX22" fmla="*/ 4495809 w 11555441"/>
                <a:gd name="connsiteY22" fmla="*/ 3823888 h 10605625"/>
                <a:gd name="connsiteX23" fmla="*/ 4714173 w 11555441"/>
                <a:gd name="connsiteY23" fmla="*/ 3782945 h 10605625"/>
                <a:gd name="connsiteX24" fmla="*/ 4891594 w 11555441"/>
                <a:gd name="connsiteY24" fmla="*/ 3769297 h 10605625"/>
                <a:gd name="connsiteX25" fmla="*/ 4946185 w 11555441"/>
                <a:gd name="connsiteY25" fmla="*/ 3714706 h 10605625"/>
                <a:gd name="connsiteX26" fmla="*/ 4850651 w 11555441"/>
                <a:gd name="connsiteY26" fmla="*/ 3673763 h 10605625"/>
                <a:gd name="connsiteX27" fmla="*/ 4768764 w 11555441"/>
                <a:gd name="connsiteY27" fmla="*/ 3632820 h 10605625"/>
                <a:gd name="connsiteX28" fmla="*/ 4768764 w 11555441"/>
                <a:gd name="connsiteY28" fmla="*/ 3550933 h 10605625"/>
                <a:gd name="connsiteX29" fmla="*/ 4673230 w 11555441"/>
                <a:gd name="connsiteY29" fmla="*/ 3578229 h 10605625"/>
                <a:gd name="connsiteX30" fmla="*/ 4632286 w 11555441"/>
                <a:gd name="connsiteY30" fmla="*/ 3509990 h 10605625"/>
                <a:gd name="connsiteX31" fmla="*/ 4741469 w 11555441"/>
                <a:gd name="connsiteY31" fmla="*/ 3359865 h 10605625"/>
                <a:gd name="connsiteX32" fmla="*/ 4891594 w 11555441"/>
                <a:gd name="connsiteY32" fmla="*/ 3469047 h 10605625"/>
                <a:gd name="connsiteX33" fmla="*/ 5041719 w 11555441"/>
                <a:gd name="connsiteY33" fmla="*/ 3496342 h 10605625"/>
                <a:gd name="connsiteX34" fmla="*/ 5137254 w 11555441"/>
                <a:gd name="connsiteY34" fmla="*/ 3537285 h 10605625"/>
                <a:gd name="connsiteX35" fmla="*/ 5219140 w 11555441"/>
                <a:gd name="connsiteY35" fmla="*/ 3564581 h 10605625"/>
                <a:gd name="connsiteX36" fmla="*/ 5205492 w 11555441"/>
                <a:gd name="connsiteY36" fmla="*/ 3769297 h 10605625"/>
                <a:gd name="connsiteX37" fmla="*/ 5423857 w 11555441"/>
                <a:gd name="connsiteY37" fmla="*/ 3796593 h 10605625"/>
                <a:gd name="connsiteX38" fmla="*/ 5451152 w 11555441"/>
                <a:gd name="connsiteY38" fmla="*/ 3714706 h 10605625"/>
                <a:gd name="connsiteX39" fmla="*/ 5328322 w 11555441"/>
                <a:gd name="connsiteY39" fmla="*/ 3632820 h 10605625"/>
                <a:gd name="connsiteX40" fmla="*/ 5369266 w 11555441"/>
                <a:gd name="connsiteY40" fmla="*/ 3591876 h 10605625"/>
                <a:gd name="connsiteX41" fmla="*/ 5533039 w 11555441"/>
                <a:gd name="connsiteY41" fmla="*/ 3605524 h 10605625"/>
                <a:gd name="connsiteX42" fmla="*/ 5696812 w 11555441"/>
                <a:gd name="connsiteY42" fmla="*/ 3578229 h 10605625"/>
                <a:gd name="connsiteX43" fmla="*/ 5901528 w 11555441"/>
                <a:gd name="connsiteY43" fmla="*/ 3591876 h 10605625"/>
                <a:gd name="connsiteX44" fmla="*/ 5805994 w 11555441"/>
                <a:gd name="connsiteY44" fmla="*/ 3373512 h 10605625"/>
                <a:gd name="connsiteX45" fmla="*/ 5792346 w 11555441"/>
                <a:gd name="connsiteY45" fmla="*/ 3155148 h 10605625"/>
                <a:gd name="connsiteX46" fmla="*/ 5833289 w 11555441"/>
                <a:gd name="connsiteY46" fmla="*/ 3032318 h 10605625"/>
                <a:gd name="connsiteX47" fmla="*/ 5915176 w 11555441"/>
                <a:gd name="connsiteY47" fmla="*/ 3196091 h 10605625"/>
                <a:gd name="connsiteX48" fmla="*/ 5956119 w 11555441"/>
                <a:gd name="connsiteY48" fmla="*/ 3018670 h 10605625"/>
                <a:gd name="connsiteX49" fmla="*/ 6133540 w 11555441"/>
                <a:gd name="connsiteY49" fmla="*/ 2936784 h 10605625"/>
                <a:gd name="connsiteX50" fmla="*/ 6229075 w 11555441"/>
                <a:gd name="connsiteY50" fmla="*/ 2622885 h 10605625"/>
                <a:gd name="connsiteX51" fmla="*/ 6188131 w 11555441"/>
                <a:gd name="connsiteY51" fmla="*/ 2363578 h 10605625"/>
                <a:gd name="connsiteX52" fmla="*/ 6379200 w 11555441"/>
                <a:gd name="connsiteY52" fmla="*/ 2172509 h 10605625"/>
                <a:gd name="connsiteX53" fmla="*/ 6420143 w 11555441"/>
                <a:gd name="connsiteY53" fmla="*/ 2349930 h 10605625"/>
                <a:gd name="connsiteX54" fmla="*/ 6420143 w 11555441"/>
                <a:gd name="connsiteY54" fmla="*/ 2513703 h 10605625"/>
                <a:gd name="connsiteX55" fmla="*/ 6406495 w 11555441"/>
                <a:gd name="connsiteY55" fmla="*/ 2691124 h 10605625"/>
                <a:gd name="connsiteX56" fmla="*/ 6529325 w 11555441"/>
                <a:gd name="connsiteY56" fmla="*/ 2813954 h 10605625"/>
                <a:gd name="connsiteX57" fmla="*/ 6638507 w 11555441"/>
                <a:gd name="connsiteY57" fmla="*/ 2909488 h 10605625"/>
                <a:gd name="connsiteX58" fmla="*/ 6624860 w 11555441"/>
                <a:gd name="connsiteY58" fmla="*/ 2732067 h 10605625"/>
                <a:gd name="connsiteX59" fmla="*/ 6774985 w 11555441"/>
                <a:gd name="connsiteY59" fmla="*/ 2813954 h 10605625"/>
                <a:gd name="connsiteX60" fmla="*/ 6624860 w 11555441"/>
                <a:gd name="connsiteY60" fmla="*/ 2581942 h 10605625"/>
                <a:gd name="connsiteX61" fmla="*/ 6502030 w 11555441"/>
                <a:gd name="connsiteY61" fmla="*/ 2609238 h 10605625"/>
                <a:gd name="connsiteX62" fmla="*/ 6515678 w 11555441"/>
                <a:gd name="connsiteY62" fmla="*/ 2486408 h 10605625"/>
                <a:gd name="connsiteX63" fmla="*/ 6720394 w 11555441"/>
                <a:gd name="connsiteY63" fmla="*/ 2513703 h 10605625"/>
                <a:gd name="connsiteX64" fmla="*/ 6570269 w 11555441"/>
                <a:gd name="connsiteY64" fmla="*/ 2363578 h 10605625"/>
                <a:gd name="connsiteX65" fmla="*/ 6583916 w 11555441"/>
                <a:gd name="connsiteY65" fmla="*/ 2145214 h 10605625"/>
                <a:gd name="connsiteX66" fmla="*/ 6679451 w 11555441"/>
                <a:gd name="connsiteY66" fmla="*/ 1995088 h 10605625"/>
                <a:gd name="connsiteX67" fmla="*/ 6843224 w 11555441"/>
                <a:gd name="connsiteY67" fmla="*/ 2213453 h 10605625"/>
                <a:gd name="connsiteX68" fmla="*/ 7034292 w 11555441"/>
                <a:gd name="connsiteY68" fmla="*/ 2268044 h 10605625"/>
                <a:gd name="connsiteX69" fmla="*/ 7157122 w 11555441"/>
                <a:gd name="connsiteY69" fmla="*/ 2281691 h 10605625"/>
                <a:gd name="connsiteX70" fmla="*/ 7075236 w 11555441"/>
                <a:gd name="connsiteY70" fmla="*/ 2131566 h 10605625"/>
                <a:gd name="connsiteX71" fmla="*/ 6843224 w 11555441"/>
                <a:gd name="connsiteY71" fmla="*/ 2036032 h 10605625"/>
                <a:gd name="connsiteX72" fmla="*/ 6720394 w 11555441"/>
                <a:gd name="connsiteY72" fmla="*/ 1858611 h 10605625"/>
                <a:gd name="connsiteX73" fmla="*/ 6474734 w 11555441"/>
                <a:gd name="connsiteY73" fmla="*/ 1681190 h 10605625"/>
                <a:gd name="connsiteX74" fmla="*/ 6351904 w 11555441"/>
                <a:gd name="connsiteY74" fmla="*/ 1763076 h 10605625"/>
                <a:gd name="connsiteX75" fmla="*/ 6174483 w 11555441"/>
                <a:gd name="connsiteY75" fmla="*/ 1599303 h 10605625"/>
                <a:gd name="connsiteX76" fmla="*/ 6106245 w 11555441"/>
                <a:gd name="connsiteY76" fmla="*/ 1394587 h 10605625"/>
                <a:gd name="connsiteX77" fmla="*/ 5983415 w 11555441"/>
                <a:gd name="connsiteY77" fmla="*/ 1203518 h 10605625"/>
                <a:gd name="connsiteX78" fmla="*/ 5956119 w 11555441"/>
                <a:gd name="connsiteY78" fmla="*/ 1094336 h 10605625"/>
                <a:gd name="connsiteX79" fmla="*/ 6065301 w 11555441"/>
                <a:gd name="connsiteY79" fmla="*/ 1094336 h 10605625"/>
                <a:gd name="connsiteX80" fmla="*/ 6283666 w 11555441"/>
                <a:gd name="connsiteY80" fmla="*/ 1176223 h 10605625"/>
                <a:gd name="connsiteX81" fmla="*/ 6502030 w 11555441"/>
                <a:gd name="connsiteY81" fmla="*/ 1107984 h 10605625"/>
                <a:gd name="connsiteX82" fmla="*/ 6652155 w 11555441"/>
                <a:gd name="connsiteY82" fmla="*/ 971506 h 10605625"/>
                <a:gd name="connsiteX83" fmla="*/ 6734042 w 11555441"/>
                <a:gd name="connsiteY83" fmla="*/ 916915 h 10605625"/>
                <a:gd name="connsiteX84" fmla="*/ 6761337 w 11555441"/>
                <a:gd name="connsiteY84" fmla="*/ 998802 h 10605625"/>
                <a:gd name="connsiteX85" fmla="*/ 6720394 w 11555441"/>
                <a:gd name="connsiteY85" fmla="*/ 1094336 h 10605625"/>
                <a:gd name="connsiteX86" fmla="*/ 6884167 w 11555441"/>
                <a:gd name="connsiteY86" fmla="*/ 1217166 h 10605625"/>
                <a:gd name="connsiteX87" fmla="*/ 7034292 w 11555441"/>
                <a:gd name="connsiteY87" fmla="*/ 1148927 h 10605625"/>
                <a:gd name="connsiteX88" fmla="*/ 7170770 w 11555441"/>
                <a:gd name="connsiteY88" fmla="*/ 1135279 h 10605625"/>
                <a:gd name="connsiteX89" fmla="*/ 7184418 w 11555441"/>
                <a:gd name="connsiteY89" fmla="*/ 957859 h 10605625"/>
                <a:gd name="connsiteX90" fmla="*/ 7034292 w 11555441"/>
                <a:gd name="connsiteY90" fmla="*/ 957859 h 10605625"/>
                <a:gd name="connsiteX91" fmla="*/ 6884167 w 11555441"/>
                <a:gd name="connsiteY91" fmla="*/ 1012450 h 10605625"/>
                <a:gd name="connsiteX92" fmla="*/ 6884167 w 11555441"/>
                <a:gd name="connsiteY92" fmla="*/ 835029 h 10605625"/>
                <a:gd name="connsiteX93" fmla="*/ 7061588 w 11555441"/>
                <a:gd name="connsiteY93" fmla="*/ 739494 h 10605625"/>
                <a:gd name="connsiteX94" fmla="*/ 7402782 w 11555441"/>
                <a:gd name="connsiteY94" fmla="*/ 684903 h 10605625"/>
                <a:gd name="connsiteX95" fmla="*/ 7580203 w 11555441"/>
                <a:gd name="connsiteY95" fmla="*/ 521130 h 10605625"/>
                <a:gd name="connsiteX96" fmla="*/ 7716680 w 11555441"/>
                <a:gd name="connsiteY96" fmla="*/ 425596 h 10605625"/>
                <a:gd name="connsiteX97" fmla="*/ 7935045 w 11555441"/>
                <a:gd name="connsiteY97" fmla="*/ 425596 h 10605625"/>
                <a:gd name="connsiteX98" fmla="*/ 8057875 w 11555441"/>
                <a:gd name="connsiteY98" fmla="*/ 289118 h 10605625"/>
                <a:gd name="connsiteX99" fmla="*/ 8276239 w 11555441"/>
                <a:gd name="connsiteY99" fmla="*/ 234527 h 10605625"/>
                <a:gd name="connsiteX100" fmla="*/ 8085170 w 11555441"/>
                <a:gd name="connsiteY100" fmla="*/ 138993 h 10605625"/>
                <a:gd name="connsiteX101" fmla="*/ 7948692 w 11555441"/>
                <a:gd name="connsiteY101" fmla="*/ 43459 h 10605625"/>
                <a:gd name="connsiteX102" fmla="*/ 7511964 w 11555441"/>
                <a:gd name="connsiteY102" fmla="*/ 2515 h 10605625"/>
                <a:gd name="connsiteX103" fmla="*/ 7525612 w 11555441"/>
                <a:gd name="connsiteY103" fmla="*/ 111697 h 10605625"/>
                <a:gd name="connsiteX104" fmla="*/ 7402782 w 11555441"/>
                <a:gd name="connsiteY104" fmla="*/ 152641 h 10605625"/>
                <a:gd name="connsiteX105" fmla="*/ 7225361 w 11555441"/>
                <a:gd name="connsiteY105" fmla="*/ 207232 h 10605625"/>
                <a:gd name="connsiteX106" fmla="*/ 7034292 w 11555441"/>
                <a:gd name="connsiteY106" fmla="*/ 248175 h 10605625"/>
                <a:gd name="connsiteX107" fmla="*/ 7034292 w 11555441"/>
                <a:gd name="connsiteY107" fmla="*/ 152641 h 10605625"/>
                <a:gd name="connsiteX108" fmla="*/ 7143475 w 11555441"/>
                <a:gd name="connsiteY108" fmla="*/ 84402 h 10605625"/>
                <a:gd name="connsiteX109" fmla="*/ 7143475 w 11555441"/>
                <a:gd name="connsiteY109" fmla="*/ 29811 h 10605625"/>
                <a:gd name="connsiteX110" fmla="*/ 6966054 w 11555441"/>
                <a:gd name="connsiteY110" fmla="*/ 98050 h 10605625"/>
                <a:gd name="connsiteX111" fmla="*/ 6925110 w 11555441"/>
                <a:gd name="connsiteY111" fmla="*/ 166288 h 10605625"/>
                <a:gd name="connsiteX112" fmla="*/ 6911463 w 11555441"/>
                <a:gd name="connsiteY112" fmla="*/ 261823 h 10605625"/>
                <a:gd name="connsiteX113" fmla="*/ 6815928 w 11555441"/>
                <a:gd name="connsiteY113" fmla="*/ 248175 h 10605625"/>
                <a:gd name="connsiteX114" fmla="*/ 6720394 w 11555441"/>
                <a:gd name="connsiteY114" fmla="*/ 248175 h 10605625"/>
                <a:gd name="connsiteX115" fmla="*/ 6570269 w 11555441"/>
                <a:gd name="connsiteY115" fmla="*/ 357357 h 10605625"/>
                <a:gd name="connsiteX116" fmla="*/ 6542973 w 11555441"/>
                <a:gd name="connsiteY116" fmla="*/ 357357 h 10605625"/>
                <a:gd name="connsiteX117" fmla="*/ 6488382 w 11555441"/>
                <a:gd name="connsiteY117" fmla="*/ 302766 h 10605625"/>
                <a:gd name="connsiteX118" fmla="*/ 6283666 w 11555441"/>
                <a:gd name="connsiteY118" fmla="*/ 330062 h 10605625"/>
                <a:gd name="connsiteX119" fmla="*/ 6092597 w 11555441"/>
                <a:gd name="connsiteY119" fmla="*/ 330062 h 10605625"/>
                <a:gd name="connsiteX120" fmla="*/ 6038006 w 11555441"/>
                <a:gd name="connsiteY120" fmla="*/ 371005 h 10605625"/>
                <a:gd name="connsiteX121" fmla="*/ 5765051 w 11555441"/>
                <a:gd name="connsiteY121" fmla="*/ 316414 h 10605625"/>
                <a:gd name="connsiteX122" fmla="*/ 5560334 w 11555441"/>
                <a:gd name="connsiteY122" fmla="*/ 493835 h 10605625"/>
                <a:gd name="connsiteX123" fmla="*/ 5546686 w 11555441"/>
                <a:gd name="connsiteY123" fmla="*/ 657608 h 10605625"/>
                <a:gd name="connsiteX124" fmla="*/ 5410209 w 11555441"/>
                <a:gd name="connsiteY124" fmla="*/ 712199 h 10605625"/>
                <a:gd name="connsiteX125" fmla="*/ 5396561 w 11555441"/>
                <a:gd name="connsiteY125" fmla="*/ 603017 h 10605625"/>
                <a:gd name="connsiteX126" fmla="*/ 5178197 w 11555441"/>
                <a:gd name="connsiteY126" fmla="*/ 725847 h 10605625"/>
                <a:gd name="connsiteX127" fmla="*/ 5055367 w 11555441"/>
                <a:gd name="connsiteY127" fmla="*/ 794085 h 10605625"/>
                <a:gd name="connsiteX128" fmla="*/ 4905242 w 11555441"/>
                <a:gd name="connsiteY128" fmla="*/ 794085 h 10605625"/>
                <a:gd name="connsiteX129" fmla="*/ 4905242 w 11555441"/>
                <a:gd name="connsiteY129" fmla="*/ 944211 h 10605625"/>
                <a:gd name="connsiteX130" fmla="*/ 4837003 w 11555441"/>
                <a:gd name="connsiteY130" fmla="*/ 1094336 h 10605625"/>
                <a:gd name="connsiteX131" fmla="*/ 4741469 w 11555441"/>
                <a:gd name="connsiteY131" fmla="*/ 1176223 h 10605625"/>
                <a:gd name="connsiteX132" fmla="*/ 4714173 w 11555441"/>
                <a:gd name="connsiteY132" fmla="*/ 1107984 h 10605625"/>
                <a:gd name="connsiteX133" fmla="*/ 4796060 w 11555441"/>
                <a:gd name="connsiteY133" fmla="*/ 998802 h 10605625"/>
                <a:gd name="connsiteX134" fmla="*/ 4700525 w 11555441"/>
                <a:gd name="connsiteY134" fmla="*/ 944211 h 10605625"/>
                <a:gd name="connsiteX135" fmla="*/ 4645934 w 11555441"/>
                <a:gd name="connsiteY135" fmla="*/ 848676 h 10605625"/>
                <a:gd name="connsiteX136" fmla="*/ 4495809 w 11555441"/>
                <a:gd name="connsiteY136" fmla="*/ 957859 h 10605625"/>
                <a:gd name="connsiteX137" fmla="*/ 4359331 w 11555441"/>
                <a:gd name="connsiteY137" fmla="*/ 957859 h 10605625"/>
                <a:gd name="connsiteX138" fmla="*/ 4250149 w 11555441"/>
                <a:gd name="connsiteY138" fmla="*/ 1053393 h 10605625"/>
                <a:gd name="connsiteX139" fmla="*/ 4154615 w 11555441"/>
                <a:gd name="connsiteY139" fmla="*/ 1148927 h 10605625"/>
                <a:gd name="connsiteX140" fmla="*/ 4086376 w 11555441"/>
                <a:gd name="connsiteY140" fmla="*/ 1203518 h 10605625"/>
                <a:gd name="connsiteX141" fmla="*/ 4072728 w 11555441"/>
                <a:gd name="connsiteY141" fmla="*/ 1094336 h 10605625"/>
                <a:gd name="connsiteX142" fmla="*/ 3908955 w 11555441"/>
                <a:gd name="connsiteY142" fmla="*/ 1107984 h 10605625"/>
                <a:gd name="connsiteX143" fmla="*/ 3704239 w 11555441"/>
                <a:gd name="connsiteY143" fmla="*/ 1107984 h 10605625"/>
                <a:gd name="connsiteX144" fmla="*/ 3472227 w 11555441"/>
                <a:gd name="connsiteY144" fmla="*/ 1121632 h 10605625"/>
                <a:gd name="connsiteX145" fmla="*/ 3294806 w 11555441"/>
                <a:gd name="connsiteY145" fmla="*/ 1203518 h 10605625"/>
                <a:gd name="connsiteX146" fmla="*/ 3226567 w 11555441"/>
                <a:gd name="connsiteY146" fmla="*/ 1326348 h 10605625"/>
                <a:gd name="connsiteX147" fmla="*/ 3131033 w 11555441"/>
                <a:gd name="connsiteY147" fmla="*/ 1408235 h 10605625"/>
                <a:gd name="connsiteX148" fmla="*/ 2980907 w 11555441"/>
                <a:gd name="connsiteY148" fmla="*/ 1326348 h 10605625"/>
                <a:gd name="connsiteX149" fmla="*/ 2953612 w 11555441"/>
                <a:gd name="connsiteY149" fmla="*/ 1148927 h 10605625"/>
                <a:gd name="connsiteX150" fmla="*/ 2830782 w 11555441"/>
                <a:gd name="connsiteY150" fmla="*/ 971506 h 10605625"/>
                <a:gd name="connsiteX151" fmla="*/ 2789839 w 11555441"/>
                <a:gd name="connsiteY151" fmla="*/ 1121632 h 10605625"/>
                <a:gd name="connsiteX152" fmla="*/ 2817134 w 11555441"/>
                <a:gd name="connsiteY152" fmla="*/ 1285405 h 10605625"/>
                <a:gd name="connsiteX153" fmla="*/ 2858078 w 11555441"/>
                <a:gd name="connsiteY153" fmla="*/ 1490121 h 10605625"/>
                <a:gd name="connsiteX154" fmla="*/ 2899021 w 11555441"/>
                <a:gd name="connsiteY154" fmla="*/ 1612951 h 10605625"/>
                <a:gd name="connsiteX155" fmla="*/ 2885373 w 11555441"/>
                <a:gd name="connsiteY155" fmla="*/ 1708485 h 10605625"/>
                <a:gd name="connsiteX156" fmla="*/ 2707952 w 11555441"/>
                <a:gd name="connsiteY156" fmla="*/ 1844963 h 10605625"/>
                <a:gd name="connsiteX157" fmla="*/ 2516883 w 11555441"/>
                <a:gd name="connsiteY157" fmla="*/ 1940497 h 10605625"/>
                <a:gd name="connsiteX158" fmla="*/ 2585122 w 11555441"/>
                <a:gd name="connsiteY158" fmla="*/ 1817667 h 10605625"/>
                <a:gd name="connsiteX159" fmla="*/ 2748895 w 11555441"/>
                <a:gd name="connsiteY159" fmla="*/ 1694838 h 10605625"/>
                <a:gd name="connsiteX160" fmla="*/ 2748895 w 11555441"/>
                <a:gd name="connsiteY160" fmla="*/ 1544712 h 10605625"/>
                <a:gd name="connsiteX161" fmla="*/ 2707952 w 11555441"/>
                <a:gd name="connsiteY161" fmla="*/ 1312700 h 10605625"/>
                <a:gd name="connsiteX162" fmla="*/ 2653361 w 11555441"/>
                <a:gd name="connsiteY162" fmla="*/ 1312700 h 10605625"/>
                <a:gd name="connsiteX163" fmla="*/ 2571475 w 11555441"/>
                <a:gd name="connsiteY163" fmla="*/ 1421882 h 10605625"/>
                <a:gd name="connsiteX164" fmla="*/ 2475940 w 11555441"/>
                <a:gd name="connsiteY164" fmla="*/ 1490121 h 10605625"/>
                <a:gd name="connsiteX165" fmla="*/ 2571475 w 11555441"/>
                <a:gd name="connsiteY165" fmla="*/ 1585656 h 10605625"/>
                <a:gd name="connsiteX166" fmla="*/ 2434997 w 11555441"/>
                <a:gd name="connsiteY166" fmla="*/ 1722133 h 10605625"/>
                <a:gd name="connsiteX167" fmla="*/ 2271224 w 11555441"/>
                <a:gd name="connsiteY167" fmla="*/ 1735781 h 10605625"/>
                <a:gd name="connsiteX168" fmla="*/ 2189337 w 11555441"/>
                <a:gd name="connsiteY168" fmla="*/ 1804020 h 10605625"/>
                <a:gd name="connsiteX169" fmla="*/ 2148394 w 11555441"/>
                <a:gd name="connsiteY169" fmla="*/ 1913202 h 10605625"/>
                <a:gd name="connsiteX170" fmla="*/ 2039212 w 11555441"/>
                <a:gd name="connsiteY170" fmla="*/ 1872259 h 10605625"/>
                <a:gd name="connsiteX171" fmla="*/ 1889086 w 11555441"/>
                <a:gd name="connsiteY171" fmla="*/ 1913202 h 10605625"/>
                <a:gd name="connsiteX172" fmla="*/ 1738961 w 11555441"/>
                <a:gd name="connsiteY172" fmla="*/ 1913202 h 10605625"/>
                <a:gd name="connsiteX173" fmla="*/ 1670722 w 11555441"/>
                <a:gd name="connsiteY173" fmla="*/ 1831315 h 10605625"/>
                <a:gd name="connsiteX174" fmla="*/ 1534245 w 11555441"/>
                <a:gd name="connsiteY174" fmla="*/ 1722133 h 10605625"/>
                <a:gd name="connsiteX175" fmla="*/ 1452358 w 11555441"/>
                <a:gd name="connsiteY175" fmla="*/ 1776724 h 10605625"/>
                <a:gd name="connsiteX176" fmla="*/ 1370472 w 11555441"/>
                <a:gd name="connsiteY176" fmla="*/ 1612951 h 10605625"/>
                <a:gd name="connsiteX177" fmla="*/ 1206698 w 11555441"/>
                <a:gd name="connsiteY177" fmla="*/ 1612951 h 10605625"/>
                <a:gd name="connsiteX178" fmla="*/ 1233994 w 11555441"/>
                <a:gd name="connsiteY178" fmla="*/ 1694838 h 10605625"/>
                <a:gd name="connsiteX179" fmla="*/ 1193051 w 11555441"/>
                <a:gd name="connsiteY179" fmla="*/ 1790372 h 10605625"/>
                <a:gd name="connsiteX180" fmla="*/ 1165755 w 11555441"/>
                <a:gd name="connsiteY180" fmla="*/ 1844963 h 10605625"/>
                <a:gd name="connsiteX181" fmla="*/ 1029278 w 11555441"/>
                <a:gd name="connsiteY181" fmla="*/ 1735781 h 10605625"/>
                <a:gd name="connsiteX182" fmla="*/ 933743 w 11555441"/>
                <a:gd name="connsiteY182" fmla="*/ 1694838 h 10605625"/>
                <a:gd name="connsiteX183" fmla="*/ 769970 w 11555441"/>
                <a:gd name="connsiteY183" fmla="*/ 1708485 h 10605625"/>
                <a:gd name="connsiteX184" fmla="*/ 742675 w 11555441"/>
                <a:gd name="connsiteY184" fmla="*/ 1817667 h 10605625"/>
                <a:gd name="connsiteX185" fmla="*/ 851857 w 11555441"/>
                <a:gd name="connsiteY185" fmla="*/ 1885906 h 10605625"/>
                <a:gd name="connsiteX186" fmla="*/ 879152 w 11555441"/>
                <a:gd name="connsiteY186" fmla="*/ 2022384 h 10605625"/>
                <a:gd name="connsiteX187" fmla="*/ 1083869 w 11555441"/>
                <a:gd name="connsiteY187" fmla="*/ 2104270 h 10605625"/>
                <a:gd name="connsiteX188" fmla="*/ 1042925 w 11555441"/>
                <a:gd name="connsiteY188" fmla="*/ 1954145 h 10605625"/>
                <a:gd name="connsiteX189" fmla="*/ 1124812 w 11555441"/>
                <a:gd name="connsiteY189" fmla="*/ 1967793 h 10605625"/>
                <a:gd name="connsiteX190" fmla="*/ 1193051 w 11555441"/>
                <a:gd name="connsiteY190" fmla="*/ 2076975 h 10605625"/>
                <a:gd name="connsiteX191" fmla="*/ 1274937 w 11555441"/>
                <a:gd name="connsiteY191" fmla="*/ 2336282 h 10605625"/>
                <a:gd name="connsiteX192" fmla="*/ 1384119 w 11555441"/>
                <a:gd name="connsiteY192" fmla="*/ 2295339 h 10605625"/>
                <a:gd name="connsiteX193" fmla="*/ 1343176 w 11555441"/>
                <a:gd name="connsiteY193" fmla="*/ 2104270 h 10605625"/>
                <a:gd name="connsiteX194" fmla="*/ 1438710 w 11555441"/>
                <a:gd name="connsiteY194" fmla="*/ 2131566 h 10605625"/>
                <a:gd name="connsiteX195" fmla="*/ 1629779 w 11555441"/>
                <a:gd name="connsiteY195" fmla="*/ 2254396 h 10605625"/>
                <a:gd name="connsiteX196" fmla="*/ 1698018 w 11555441"/>
                <a:gd name="connsiteY196" fmla="*/ 2349930 h 10605625"/>
                <a:gd name="connsiteX197" fmla="*/ 1711666 w 11555441"/>
                <a:gd name="connsiteY197" fmla="*/ 2363578 h 10605625"/>
                <a:gd name="connsiteX198" fmla="*/ 1861791 w 11555441"/>
                <a:gd name="connsiteY198" fmla="*/ 2268044 h 10605625"/>
                <a:gd name="connsiteX199" fmla="*/ 1766257 w 11555441"/>
                <a:gd name="connsiteY199" fmla="*/ 2568294 h 10605625"/>
                <a:gd name="connsiteX200" fmla="*/ 1998269 w 11555441"/>
                <a:gd name="connsiteY200" fmla="*/ 2336282 h 10605625"/>
                <a:gd name="connsiteX201" fmla="*/ 1998269 w 11555441"/>
                <a:gd name="connsiteY201" fmla="*/ 2199805 h 10605625"/>
                <a:gd name="connsiteX202" fmla="*/ 2066507 w 11555441"/>
                <a:gd name="connsiteY202" fmla="*/ 2268044 h 10605625"/>
                <a:gd name="connsiteX203" fmla="*/ 2011916 w 11555441"/>
                <a:gd name="connsiteY203" fmla="*/ 2459112 h 10605625"/>
                <a:gd name="connsiteX204" fmla="*/ 1807200 w 11555441"/>
                <a:gd name="connsiteY204" fmla="*/ 2622885 h 10605625"/>
                <a:gd name="connsiteX205" fmla="*/ 1807200 w 11555441"/>
                <a:gd name="connsiteY205" fmla="*/ 2691124 h 10605625"/>
                <a:gd name="connsiteX206" fmla="*/ 2011916 w 11555441"/>
                <a:gd name="connsiteY206" fmla="*/ 2581942 h 10605625"/>
                <a:gd name="connsiteX207" fmla="*/ 1957325 w 11555441"/>
                <a:gd name="connsiteY207" fmla="*/ 2745715 h 10605625"/>
                <a:gd name="connsiteX208" fmla="*/ 2080155 w 11555441"/>
                <a:gd name="connsiteY208" fmla="*/ 2677476 h 10605625"/>
                <a:gd name="connsiteX209" fmla="*/ 2093803 w 11555441"/>
                <a:gd name="connsiteY209" fmla="*/ 2786659 h 10605625"/>
                <a:gd name="connsiteX210" fmla="*/ 2230280 w 11555441"/>
                <a:gd name="connsiteY210" fmla="*/ 2786659 h 10605625"/>
                <a:gd name="connsiteX211" fmla="*/ 2380406 w 11555441"/>
                <a:gd name="connsiteY211" fmla="*/ 2991375 h 10605625"/>
                <a:gd name="connsiteX212" fmla="*/ 2434997 w 11555441"/>
                <a:gd name="connsiteY212" fmla="*/ 3155148 h 10605625"/>
                <a:gd name="connsiteX213" fmla="*/ 2312167 w 11555441"/>
                <a:gd name="connsiteY213" fmla="*/ 3277978 h 10605625"/>
                <a:gd name="connsiteX214" fmla="*/ 2271224 w 11555441"/>
                <a:gd name="connsiteY214" fmla="*/ 3373512 h 10605625"/>
                <a:gd name="connsiteX215" fmla="*/ 2380406 w 11555441"/>
                <a:gd name="connsiteY215" fmla="*/ 3414456 h 10605625"/>
                <a:gd name="connsiteX216" fmla="*/ 2503236 w 11555441"/>
                <a:gd name="connsiteY216" fmla="*/ 3373512 h 10605625"/>
                <a:gd name="connsiteX217" fmla="*/ 2530531 w 11555441"/>
                <a:gd name="connsiteY217" fmla="*/ 3482694 h 10605625"/>
                <a:gd name="connsiteX218" fmla="*/ 2653361 w 11555441"/>
                <a:gd name="connsiteY218" fmla="*/ 3482694 h 10605625"/>
                <a:gd name="connsiteX219" fmla="*/ 2748895 w 11555441"/>
                <a:gd name="connsiteY219" fmla="*/ 3578229 h 10605625"/>
                <a:gd name="connsiteX220" fmla="*/ 2858078 w 11555441"/>
                <a:gd name="connsiteY220" fmla="*/ 3632820 h 10605625"/>
                <a:gd name="connsiteX221" fmla="*/ 2912669 w 11555441"/>
                <a:gd name="connsiteY221" fmla="*/ 3605524 h 10605625"/>
                <a:gd name="connsiteX222" fmla="*/ 2844430 w 11555441"/>
                <a:gd name="connsiteY222" fmla="*/ 3550933 h 10605625"/>
                <a:gd name="connsiteX223" fmla="*/ 2667009 w 11555441"/>
                <a:gd name="connsiteY223" fmla="*/ 3346217 h 10605625"/>
                <a:gd name="connsiteX224" fmla="*/ 2434997 w 11555441"/>
                <a:gd name="connsiteY224" fmla="*/ 2895841 h 10605625"/>
                <a:gd name="connsiteX225" fmla="*/ 2284872 w 11555441"/>
                <a:gd name="connsiteY225" fmla="*/ 2636533 h 10605625"/>
                <a:gd name="connsiteX226" fmla="*/ 2189337 w 11555441"/>
                <a:gd name="connsiteY226" fmla="*/ 2459112 h 10605625"/>
                <a:gd name="connsiteX227" fmla="*/ 2162042 w 11555441"/>
                <a:gd name="connsiteY227" fmla="*/ 2295339 h 10605625"/>
                <a:gd name="connsiteX228" fmla="*/ 2162042 w 11555441"/>
                <a:gd name="connsiteY228" fmla="*/ 2186157 h 10605625"/>
                <a:gd name="connsiteX229" fmla="*/ 2107451 w 11555441"/>
                <a:gd name="connsiteY229" fmla="*/ 2131566 h 10605625"/>
                <a:gd name="connsiteX230" fmla="*/ 2202985 w 11555441"/>
                <a:gd name="connsiteY230" fmla="*/ 2063327 h 10605625"/>
                <a:gd name="connsiteX231" fmla="*/ 2243928 w 11555441"/>
                <a:gd name="connsiteY231" fmla="*/ 2213453 h 10605625"/>
                <a:gd name="connsiteX232" fmla="*/ 2325815 w 11555441"/>
                <a:gd name="connsiteY232" fmla="*/ 2431817 h 10605625"/>
                <a:gd name="connsiteX233" fmla="*/ 2421349 w 11555441"/>
                <a:gd name="connsiteY233" fmla="*/ 2732067 h 10605625"/>
                <a:gd name="connsiteX234" fmla="*/ 2817134 w 11555441"/>
                <a:gd name="connsiteY234" fmla="*/ 3359865 h 10605625"/>
                <a:gd name="connsiteX235" fmla="*/ 3062794 w 11555441"/>
                <a:gd name="connsiteY235" fmla="*/ 3550933 h 10605625"/>
                <a:gd name="connsiteX236" fmla="*/ 3267510 w 11555441"/>
                <a:gd name="connsiteY236" fmla="*/ 3550933 h 10605625"/>
                <a:gd name="connsiteX237" fmla="*/ 3363045 w 11555441"/>
                <a:gd name="connsiteY237" fmla="*/ 3359865 h 10605625"/>
                <a:gd name="connsiteX238" fmla="*/ 3499522 w 11555441"/>
                <a:gd name="connsiteY238" fmla="*/ 3237035 h 10605625"/>
                <a:gd name="connsiteX239" fmla="*/ 3567761 w 11555441"/>
                <a:gd name="connsiteY239" fmla="*/ 3264330 h 10605625"/>
                <a:gd name="connsiteX240" fmla="*/ 3513170 w 11555441"/>
                <a:gd name="connsiteY240" fmla="*/ 3414456 h 10605625"/>
                <a:gd name="connsiteX241" fmla="*/ 3663295 w 11555441"/>
                <a:gd name="connsiteY241" fmla="*/ 3455399 h 10605625"/>
                <a:gd name="connsiteX242" fmla="*/ 3895307 w 11555441"/>
                <a:gd name="connsiteY242" fmla="*/ 3332569 h 10605625"/>
                <a:gd name="connsiteX243" fmla="*/ 4113672 w 11555441"/>
                <a:gd name="connsiteY243" fmla="*/ 3305273 h 10605625"/>
                <a:gd name="connsiteX244" fmla="*/ 4304740 w 11555441"/>
                <a:gd name="connsiteY244" fmla="*/ 3359865 h 10605625"/>
                <a:gd name="connsiteX245" fmla="*/ 4454866 w 11555441"/>
                <a:gd name="connsiteY245" fmla="*/ 3373512 h 10605625"/>
                <a:gd name="connsiteX246" fmla="*/ 4550400 w 11555441"/>
                <a:gd name="connsiteY246" fmla="*/ 3400808 h 10605625"/>
                <a:gd name="connsiteX247" fmla="*/ 4550400 w 11555441"/>
                <a:gd name="connsiteY247" fmla="*/ 3509990 h 10605625"/>
                <a:gd name="connsiteX248" fmla="*/ 4468513 w 11555441"/>
                <a:gd name="connsiteY248" fmla="*/ 3673763 h 10605625"/>
                <a:gd name="connsiteX249" fmla="*/ 4441218 w 11555441"/>
                <a:gd name="connsiteY249" fmla="*/ 3564581 h 10605625"/>
                <a:gd name="connsiteX250" fmla="*/ 4277445 w 11555441"/>
                <a:gd name="connsiteY250" fmla="*/ 3619172 h 10605625"/>
                <a:gd name="connsiteX251" fmla="*/ 4222854 w 11555441"/>
                <a:gd name="connsiteY251" fmla="*/ 3728354 h 10605625"/>
                <a:gd name="connsiteX252" fmla="*/ 4222854 w 11555441"/>
                <a:gd name="connsiteY252" fmla="*/ 3864832 h 10605625"/>
                <a:gd name="connsiteX253" fmla="*/ 4263797 w 11555441"/>
                <a:gd name="connsiteY253" fmla="*/ 4083196 h 10605625"/>
                <a:gd name="connsiteX254" fmla="*/ 4072728 w 11555441"/>
                <a:gd name="connsiteY254" fmla="*/ 4096844 h 10605625"/>
                <a:gd name="connsiteX255" fmla="*/ 3936251 w 11555441"/>
                <a:gd name="connsiteY255" fmla="*/ 4151435 h 10605625"/>
                <a:gd name="connsiteX256" fmla="*/ 3663295 w 11555441"/>
                <a:gd name="connsiteY256" fmla="*/ 4124139 h 10605625"/>
                <a:gd name="connsiteX257" fmla="*/ 3390340 w 11555441"/>
                <a:gd name="connsiteY257" fmla="*/ 4137787 h 10605625"/>
                <a:gd name="connsiteX258" fmla="*/ 3322101 w 11555441"/>
                <a:gd name="connsiteY258" fmla="*/ 4042253 h 10605625"/>
                <a:gd name="connsiteX259" fmla="*/ 3076442 w 11555441"/>
                <a:gd name="connsiteY259" fmla="*/ 3878479 h 10605625"/>
                <a:gd name="connsiteX260" fmla="*/ 2830782 w 11555441"/>
                <a:gd name="connsiteY260" fmla="*/ 3946718 h 10605625"/>
                <a:gd name="connsiteX261" fmla="*/ 2830782 w 11555441"/>
                <a:gd name="connsiteY261" fmla="*/ 4096844 h 10605625"/>
                <a:gd name="connsiteX262" fmla="*/ 2735248 w 11555441"/>
                <a:gd name="connsiteY262" fmla="*/ 4246969 h 10605625"/>
                <a:gd name="connsiteX263" fmla="*/ 2639713 w 11555441"/>
                <a:gd name="connsiteY263" fmla="*/ 4178730 h 10605625"/>
                <a:gd name="connsiteX264" fmla="*/ 2516883 w 11555441"/>
                <a:gd name="connsiteY264" fmla="*/ 4274265 h 10605625"/>
                <a:gd name="connsiteX265" fmla="*/ 2462292 w 11555441"/>
                <a:gd name="connsiteY265" fmla="*/ 4369799 h 10605625"/>
                <a:gd name="connsiteX266" fmla="*/ 2353110 w 11555441"/>
                <a:gd name="connsiteY266" fmla="*/ 4438038 h 10605625"/>
                <a:gd name="connsiteX267" fmla="*/ 2202985 w 11555441"/>
                <a:gd name="connsiteY267" fmla="*/ 4356151 h 10605625"/>
                <a:gd name="connsiteX268" fmla="*/ 2025564 w 11555441"/>
                <a:gd name="connsiteY268" fmla="*/ 4424390 h 10605625"/>
                <a:gd name="connsiteX269" fmla="*/ 1588836 w 11555441"/>
                <a:gd name="connsiteY269" fmla="*/ 4547220 h 10605625"/>
                <a:gd name="connsiteX270" fmla="*/ 1466006 w 11555441"/>
                <a:gd name="connsiteY270" fmla="*/ 4642754 h 10605625"/>
                <a:gd name="connsiteX271" fmla="*/ 1384119 w 11555441"/>
                <a:gd name="connsiteY271" fmla="*/ 4874766 h 10605625"/>
                <a:gd name="connsiteX272" fmla="*/ 1233994 w 11555441"/>
                <a:gd name="connsiteY272" fmla="*/ 4970300 h 10605625"/>
                <a:gd name="connsiteX273" fmla="*/ 1220346 w 11555441"/>
                <a:gd name="connsiteY273" fmla="*/ 5065835 h 10605625"/>
                <a:gd name="connsiteX274" fmla="*/ 1097516 w 11555441"/>
                <a:gd name="connsiteY274" fmla="*/ 4997596 h 10605625"/>
                <a:gd name="connsiteX275" fmla="*/ 1001982 w 11555441"/>
                <a:gd name="connsiteY275" fmla="*/ 5065835 h 10605625"/>
                <a:gd name="connsiteX276" fmla="*/ 892800 w 11555441"/>
                <a:gd name="connsiteY276" fmla="*/ 5202312 h 10605625"/>
                <a:gd name="connsiteX277" fmla="*/ 742675 w 11555441"/>
                <a:gd name="connsiteY277" fmla="*/ 5147721 h 10605625"/>
                <a:gd name="connsiteX278" fmla="*/ 565254 w 11555441"/>
                <a:gd name="connsiteY278" fmla="*/ 5120426 h 10605625"/>
                <a:gd name="connsiteX279" fmla="*/ 387833 w 11555441"/>
                <a:gd name="connsiteY279" fmla="*/ 5011244 h 10605625"/>
                <a:gd name="connsiteX280" fmla="*/ 292298 w 11555441"/>
                <a:gd name="connsiteY280" fmla="*/ 4929357 h 10605625"/>
                <a:gd name="connsiteX281" fmla="*/ 196764 w 11555441"/>
                <a:gd name="connsiteY281" fmla="*/ 4929357 h 10605625"/>
                <a:gd name="connsiteX282" fmla="*/ 155821 w 11555441"/>
                <a:gd name="connsiteY282" fmla="*/ 4943005 h 10605625"/>
                <a:gd name="connsiteX283" fmla="*/ 142173 w 11555441"/>
                <a:gd name="connsiteY283" fmla="*/ 4956653 h 10605625"/>
                <a:gd name="connsiteX284" fmla="*/ 142173 w 11555441"/>
                <a:gd name="connsiteY284" fmla="*/ 5229608 h 10605625"/>
                <a:gd name="connsiteX285" fmla="*/ 142173 w 11555441"/>
                <a:gd name="connsiteY285" fmla="*/ 7072056 h 10605625"/>
                <a:gd name="connsiteX286" fmla="*/ 142173 w 11555441"/>
                <a:gd name="connsiteY286" fmla="*/ 7740796 h 10605625"/>
                <a:gd name="connsiteX287" fmla="*/ 114878 w 11555441"/>
                <a:gd name="connsiteY287" fmla="*/ 9119220 h 10605625"/>
                <a:gd name="connsiteX288" fmla="*/ 128525 w 11555441"/>
                <a:gd name="connsiteY288" fmla="*/ 9610539 h 10605625"/>
                <a:gd name="connsiteX289" fmla="*/ 128525 w 11555441"/>
                <a:gd name="connsiteY289" fmla="*/ 9733369 h 10605625"/>
                <a:gd name="connsiteX290" fmla="*/ 123327 w 11555441"/>
                <a:gd name="connsiteY290" fmla="*/ 10504663 h 10605625"/>
                <a:gd name="connsiteX291" fmla="*/ 1808889 w 11555441"/>
                <a:gd name="connsiteY291" fmla="*/ 10502063 h 10605625"/>
                <a:gd name="connsiteX292" fmla="*/ 7198066 w 11555441"/>
                <a:gd name="connsiteY292" fmla="*/ 9637835 h 10605625"/>
                <a:gd name="connsiteX293" fmla="*/ 10241516 w 11555441"/>
                <a:gd name="connsiteY293" fmla="*/ 9610539 h 10605625"/>
                <a:gd name="connsiteX294" fmla="*/ 11169564 w 11555441"/>
                <a:gd name="connsiteY294" fmla="*/ 9583244 h 10605625"/>
                <a:gd name="connsiteX295" fmla="*/ 11538054 w 11555441"/>
                <a:gd name="connsiteY295" fmla="*/ 9583244 h 10605625"/>
                <a:gd name="connsiteX296" fmla="*/ 11497110 w 11555441"/>
                <a:gd name="connsiteY296" fmla="*/ 9378527 h 10605625"/>
                <a:gd name="connsiteX297" fmla="*/ 11510758 w 11555441"/>
                <a:gd name="connsiteY297" fmla="*/ 9269345 h 10605625"/>
                <a:gd name="connsiteX298" fmla="*/ 11387928 w 11555441"/>
                <a:gd name="connsiteY298" fmla="*/ 9105572 h 10605625"/>
                <a:gd name="connsiteX299" fmla="*/ 11319689 w 11555441"/>
                <a:gd name="connsiteY299" fmla="*/ 8887208 h 10605625"/>
                <a:gd name="connsiteX300" fmla="*/ 11278746 w 11555441"/>
                <a:gd name="connsiteY300" fmla="*/ 8723435 h 10605625"/>
                <a:gd name="connsiteX301" fmla="*/ 11087678 w 11555441"/>
                <a:gd name="connsiteY301" fmla="*/ 8505070 h 10605625"/>
                <a:gd name="connsiteX302" fmla="*/ 10828370 w 11555441"/>
                <a:gd name="connsiteY302" fmla="*/ 8450479 h 10605625"/>
                <a:gd name="connsiteX303" fmla="*/ 10719188 w 11555441"/>
                <a:gd name="connsiteY303" fmla="*/ 8286706 h 10605625"/>
                <a:gd name="connsiteX304" fmla="*/ 10541767 w 11555441"/>
                <a:gd name="connsiteY304" fmla="*/ 8109285 h 10605625"/>
                <a:gd name="connsiteX305" fmla="*/ 10418937 w 11555441"/>
                <a:gd name="connsiteY305" fmla="*/ 8041047 h 10605625"/>
                <a:gd name="connsiteX306" fmla="*/ 10268812 w 11555441"/>
                <a:gd name="connsiteY306" fmla="*/ 7945512 h 10605625"/>
                <a:gd name="connsiteX307" fmla="*/ 9968561 w 11555441"/>
                <a:gd name="connsiteY307" fmla="*/ 7918217 h 10605625"/>
                <a:gd name="connsiteX308" fmla="*/ 9763845 w 11555441"/>
                <a:gd name="connsiteY308" fmla="*/ 7809035 h 10605625"/>
                <a:gd name="connsiteX309" fmla="*/ 9504537 w 11555441"/>
                <a:gd name="connsiteY309" fmla="*/ 7713500 h 10605625"/>
                <a:gd name="connsiteX310" fmla="*/ 9436298 w 11555441"/>
                <a:gd name="connsiteY310" fmla="*/ 7549727 h 10605625"/>
                <a:gd name="connsiteX311" fmla="*/ 9313469 w 11555441"/>
                <a:gd name="connsiteY311" fmla="*/ 7413250 h 10605625"/>
                <a:gd name="connsiteX312" fmla="*/ 8985922 w 11555441"/>
                <a:gd name="connsiteY312" fmla="*/ 7263124 h 10605625"/>
                <a:gd name="connsiteX313" fmla="*/ 8685672 w 11555441"/>
                <a:gd name="connsiteY313" fmla="*/ 7003817 h 10605625"/>
                <a:gd name="connsiteX314" fmla="*/ 8221648 w 11555441"/>
                <a:gd name="connsiteY314" fmla="*/ 6485202 h 10605625"/>
                <a:gd name="connsiteX315" fmla="*/ 7743976 w 11555441"/>
                <a:gd name="connsiteY315" fmla="*/ 6007530 h 10605625"/>
                <a:gd name="connsiteX0" fmla="*/ 7743976 w 11555441"/>
                <a:gd name="connsiteY0" fmla="*/ 6007530 h 10564076"/>
                <a:gd name="connsiteX1" fmla="*/ 7593851 w 11555441"/>
                <a:gd name="connsiteY1" fmla="*/ 5830109 h 10564076"/>
                <a:gd name="connsiteX2" fmla="*/ 7443725 w 11555441"/>
                <a:gd name="connsiteY2" fmla="*/ 5761870 h 10564076"/>
                <a:gd name="connsiteX3" fmla="*/ 7279952 w 11555441"/>
                <a:gd name="connsiteY3" fmla="*/ 5611745 h 10564076"/>
                <a:gd name="connsiteX4" fmla="*/ 7102531 w 11555441"/>
                <a:gd name="connsiteY4" fmla="*/ 5502563 h 10564076"/>
                <a:gd name="connsiteX5" fmla="*/ 6843224 w 11555441"/>
                <a:gd name="connsiteY5" fmla="*/ 5475267 h 10564076"/>
                <a:gd name="connsiteX6" fmla="*/ 6624860 w 11555441"/>
                <a:gd name="connsiteY6" fmla="*/ 5379733 h 10564076"/>
                <a:gd name="connsiteX7" fmla="*/ 6447439 w 11555441"/>
                <a:gd name="connsiteY7" fmla="*/ 5175017 h 10564076"/>
                <a:gd name="connsiteX8" fmla="*/ 6229075 w 11555441"/>
                <a:gd name="connsiteY8" fmla="*/ 5038539 h 10564076"/>
                <a:gd name="connsiteX9" fmla="*/ 6188131 w 11555441"/>
                <a:gd name="connsiteY9" fmla="*/ 4915709 h 10564076"/>
                <a:gd name="connsiteX10" fmla="*/ 6092597 w 11555441"/>
                <a:gd name="connsiteY10" fmla="*/ 4820175 h 10564076"/>
                <a:gd name="connsiteX11" fmla="*/ 5956119 w 11555441"/>
                <a:gd name="connsiteY11" fmla="*/ 4943005 h 10564076"/>
                <a:gd name="connsiteX12" fmla="*/ 5710460 w 11555441"/>
                <a:gd name="connsiteY12" fmla="*/ 4874766 h 10564076"/>
                <a:gd name="connsiteX13" fmla="*/ 5533039 w 11555441"/>
                <a:gd name="connsiteY13" fmla="*/ 4861118 h 10564076"/>
                <a:gd name="connsiteX14" fmla="*/ 5451152 w 11555441"/>
                <a:gd name="connsiteY14" fmla="*/ 4670050 h 10564076"/>
                <a:gd name="connsiteX15" fmla="*/ 5355618 w 11555441"/>
                <a:gd name="connsiteY15" fmla="*/ 4506276 h 10564076"/>
                <a:gd name="connsiteX16" fmla="*/ 5355618 w 11555441"/>
                <a:gd name="connsiteY16" fmla="*/ 4369799 h 10564076"/>
                <a:gd name="connsiteX17" fmla="*/ 5232788 w 11555441"/>
                <a:gd name="connsiteY17" fmla="*/ 4233321 h 10564076"/>
                <a:gd name="connsiteX18" fmla="*/ 5014424 w 11555441"/>
                <a:gd name="connsiteY18" fmla="*/ 4151435 h 10564076"/>
                <a:gd name="connsiteX19" fmla="*/ 4823355 w 11555441"/>
                <a:gd name="connsiteY19" fmla="*/ 4083196 h 10564076"/>
                <a:gd name="connsiteX20" fmla="*/ 4577695 w 11555441"/>
                <a:gd name="connsiteY20" fmla="*/ 4083196 h 10564076"/>
                <a:gd name="connsiteX21" fmla="*/ 4482161 w 11555441"/>
                <a:gd name="connsiteY21" fmla="*/ 3919423 h 10564076"/>
                <a:gd name="connsiteX22" fmla="*/ 4495809 w 11555441"/>
                <a:gd name="connsiteY22" fmla="*/ 3823888 h 10564076"/>
                <a:gd name="connsiteX23" fmla="*/ 4714173 w 11555441"/>
                <a:gd name="connsiteY23" fmla="*/ 3782945 h 10564076"/>
                <a:gd name="connsiteX24" fmla="*/ 4891594 w 11555441"/>
                <a:gd name="connsiteY24" fmla="*/ 3769297 h 10564076"/>
                <a:gd name="connsiteX25" fmla="*/ 4946185 w 11555441"/>
                <a:gd name="connsiteY25" fmla="*/ 3714706 h 10564076"/>
                <a:gd name="connsiteX26" fmla="*/ 4850651 w 11555441"/>
                <a:gd name="connsiteY26" fmla="*/ 3673763 h 10564076"/>
                <a:gd name="connsiteX27" fmla="*/ 4768764 w 11555441"/>
                <a:gd name="connsiteY27" fmla="*/ 3632820 h 10564076"/>
                <a:gd name="connsiteX28" fmla="*/ 4768764 w 11555441"/>
                <a:gd name="connsiteY28" fmla="*/ 3550933 h 10564076"/>
                <a:gd name="connsiteX29" fmla="*/ 4673230 w 11555441"/>
                <a:gd name="connsiteY29" fmla="*/ 3578229 h 10564076"/>
                <a:gd name="connsiteX30" fmla="*/ 4632286 w 11555441"/>
                <a:gd name="connsiteY30" fmla="*/ 3509990 h 10564076"/>
                <a:gd name="connsiteX31" fmla="*/ 4741469 w 11555441"/>
                <a:gd name="connsiteY31" fmla="*/ 3359865 h 10564076"/>
                <a:gd name="connsiteX32" fmla="*/ 4891594 w 11555441"/>
                <a:gd name="connsiteY32" fmla="*/ 3469047 h 10564076"/>
                <a:gd name="connsiteX33" fmla="*/ 5041719 w 11555441"/>
                <a:gd name="connsiteY33" fmla="*/ 3496342 h 10564076"/>
                <a:gd name="connsiteX34" fmla="*/ 5137254 w 11555441"/>
                <a:gd name="connsiteY34" fmla="*/ 3537285 h 10564076"/>
                <a:gd name="connsiteX35" fmla="*/ 5219140 w 11555441"/>
                <a:gd name="connsiteY35" fmla="*/ 3564581 h 10564076"/>
                <a:gd name="connsiteX36" fmla="*/ 5205492 w 11555441"/>
                <a:gd name="connsiteY36" fmla="*/ 3769297 h 10564076"/>
                <a:gd name="connsiteX37" fmla="*/ 5423857 w 11555441"/>
                <a:gd name="connsiteY37" fmla="*/ 3796593 h 10564076"/>
                <a:gd name="connsiteX38" fmla="*/ 5451152 w 11555441"/>
                <a:gd name="connsiteY38" fmla="*/ 3714706 h 10564076"/>
                <a:gd name="connsiteX39" fmla="*/ 5328322 w 11555441"/>
                <a:gd name="connsiteY39" fmla="*/ 3632820 h 10564076"/>
                <a:gd name="connsiteX40" fmla="*/ 5369266 w 11555441"/>
                <a:gd name="connsiteY40" fmla="*/ 3591876 h 10564076"/>
                <a:gd name="connsiteX41" fmla="*/ 5533039 w 11555441"/>
                <a:gd name="connsiteY41" fmla="*/ 3605524 h 10564076"/>
                <a:gd name="connsiteX42" fmla="*/ 5696812 w 11555441"/>
                <a:gd name="connsiteY42" fmla="*/ 3578229 h 10564076"/>
                <a:gd name="connsiteX43" fmla="*/ 5901528 w 11555441"/>
                <a:gd name="connsiteY43" fmla="*/ 3591876 h 10564076"/>
                <a:gd name="connsiteX44" fmla="*/ 5805994 w 11555441"/>
                <a:gd name="connsiteY44" fmla="*/ 3373512 h 10564076"/>
                <a:gd name="connsiteX45" fmla="*/ 5792346 w 11555441"/>
                <a:gd name="connsiteY45" fmla="*/ 3155148 h 10564076"/>
                <a:gd name="connsiteX46" fmla="*/ 5833289 w 11555441"/>
                <a:gd name="connsiteY46" fmla="*/ 3032318 h 10564076"/>
                <a:gd name="connsiteX47" fmla="*/ 5915176 w 11555441"/>
                <a:gd name="connsiteY47" fmla="*/ 3196091 h 10564076"/>
                <a:gd name="connsiteX48" fmla="*/ 5956119 w 11555441"/>
                <a:gd name="connsiteY48" fmla="*/ 3018670 h 10564076"/>
                <a:gd name="connsiteX49" fmla="*/ 6133540 w 11555441"/>
                <a:gd name="connsiteY49" fmla="*/ 2936784 h 10564076"/>
                <a:gd name="connsiteX50" fmla="*/ 6229075 w 11555441"/>
                <a:gd name="connsiteY50" fmla="*/ 2622885 h 10564076"/>
                <a:gd name="connsiteX51" fmla="*/ 6188131 w 11555441"/>
                <a:gd name="connsiteY51" fmla="*/ 2363578 h 10564076"/>
                <a:gd name="connsiteX52" fmla="*/ 6379200 w 11555441"/>
                <a:gd name="connsiteY52" fmla="*/ 2172509 h 10564076"/>
                <a:gd name="connsiteX53" fmla="*/ 6420143 w 11555441"/>
                <a:gd name="connsiteY53" fmla="*/ 2349930 h 10564076"/>
                <a:gd name="connsiteX54" fmla="*/ 6420143 w 11555441"/>
                <a:gd name="connsiteY54" fmla="*/ 2513703 h 10564076"/>
                <a:gd name="connsiteX55" fmla="*/ 6406495 w 11555441"/>
                <a:gd name="connsiteY55" fmla="*/ 2691124 h 10564076"/>
                <a:gd name="connsiteX56" fmla="*/ 6529325 w 11555441"/>
                <a:gd name="connsiteY56" fmla="*/ 2813954 h 10564076"/>
                <a:gd name="connsiteX57" fmla="*/ 6638507 w 11555441"/>
                <a:gd name="connsiteY57" fmla="*/ 2909488 h 10564076"/>
                <a:gd name="connsiteX58" fmla="*/ 6624860 w 11555441"/>
                <a:gd name="connsiteY58" fmla="*/ 2732067 h 10564076"/>
                <a:gd name="connsiteX59" fmla="*/ 6774985 w 11555441"/>
                <a:gd name="connsiteY59" fmla="*/ 2813954 h 10564076"/>
                <a:gd name="connsiteX60" fmla="*/ 6624860 w 11555441"/>
                <a:gd name="connsiteY60" fmla="*/ 2581942 h 10564076"/>
                <a:gd name="connsiteX61" fmla="*/ 6502030 w 11555441"/>
                <a:gd name="connsiteY61" fmla="*/ 2609238 h 10564076"/>
                <a:gd name="connsiteX62" fmla="*/ 6515678 w 11555441"/>
                <a:gd name="connsiteY62" fmla="*/ 2486408 h 10564076"/>
                <a:gd name="connsiteX63" fmla="*/ 6720394 w 11555441"/>
                <a:gd name="connsiteY63" fmla="*/ 2513703 h 10564076"/>
                <a:gd name="connsiteX64" fmla="*/ 6570269 w 11555441"/>
                <a:gd name="connsiteY64" fmla="*/ 2363578 h 10564076"/>
                <a:gd name="connsiteX65" fmla="*/ 6583916 w 11555441"/>
                <a:gd name="connsiteY65" fmla="*/ 2145214 h 10564076"/>
                <a:gd name="connsiteX66" fmla="*/ 6679451 w 11555441"/>
                <a:gd name="connsiteY66" fmla="*/ 1995088 h 10564076"/>
                <a:gd name="connsiteX67" fmla="*/ 6843224 w 11555441"/>
                <a:gd name="connsiteY67" fmla="*/ 2213453 h 10564076"/>
                <a:gd name="connsiteX68" fmla="*/ 7034292 w 11555441"/>
                <a:gd name="connsiteY68" fmla="*/ 2268044 h 10564076"/>
                <a:gd name="connsiteX69" fmla="*/ 7157122 w 11555441"/>
                <a:gd name="connsiteY69" fmla="*/ 2281691 h 10564076"/>
                <a:gd name="connsiteX70" fmla="*/ 7075236 w 11555441"/>
                <a:gd name="connsiteY70" fmla="*/ 2131566 h 10564076"/>
                <a:gd name="connsiteX71" fmla="*/ 6843224 w 11555441"/>
                <a:gd name="connsiteY71" fmla="*/ 2036032 h 10564076"/>
                <a:gd name="connsiteX72" fmla="*/ 6720394 w 11555441"/>
                <a:gd name="connsiteY72" fmla="*/ 1858611 h 10564076"/>
                <a:gd name="connsiteX73" fmla="*/ 6474734 w 11555441"/>
                <a:gd name="connsiteY73" fmla="*/ 1681190 h 10564076"/>
                <a:gd name="connsiteX74" fmla="*/ 6351904 w 11555441"/>
                <a:gd name="connsiteY74" fmla="*/ 1763076 h 10564076"/>
                <a:gd name="connsiteX75" fmla="*/ 6174483 w 11555441"/>
                <a:gd name="connsiteY75" fmla="*/ 1599303 h 10564076"/>
                <a:gd name="connsiteX76" fmla="*/ 6106245 w 11555441"/>
                <a:gd name="connsiteY76" fmla="*/ 1394587 h 10564076"/>
                <a:gd name="connsiteX77" fmla="*/ 5983415 w 11555441"/>
                <a:gd name="connsiteY77" fmla="*/ 1203518 h 10564076"/>
                <a:gd name="connsiteX78" fmla="*/ 5956119 w 11555441"/>
                <a:gd name="connsiteY78" fmla="*/ 1094336 h 10564076"/>
                <a:gd name="connsiteX79" fmla="*/ 6065301 w 11555441"/>
                <a:gd name="connsiteY79" fmla="*/ 1094336 h 10564076"/>
                <a:gd name="connsiteX80" fmla="*/ 6283666 w 11555441"/>
                <a:gd name="connsiteY80" fmla="*/ 1176223 h 10564076"/>
                <a:gd name="connsiteX81" fmla="*/ 6502030 w 11555441"/>
                <a:gd name="connsiteY81" fmla="*/ 1107984 h 10564076"/>
                <a:gd name="connsiteX82" fmla="*/ 6652155 w 11555441"/>
                <a:gd name="connsiteY82" fmla="*/ 971506 h 10564076"/>
                <a:gd name="connsiteX83" fmla="*/ 6734042 w 11555441"/>
                <a:gd name="connsiteY83" fmla="*/ 916915 h 10564076"/>
                <a:gd name="connsiteX84" fmla="*/ 6761337 w 11555441"/>
                <a:gd name="connsiteY84" fmla="*/ 998802 h 10564076"/>
                <a:gd name="connsiteX85" fmla="*/ 6720394 w 11555441"/>
                <a:gd name="connsiteY85" fmla="*/ 1094336 h 10564076"/>
                <a:gd name="connsiteX86" fmla="*/ 6884167 w 11555441"/>
                <a:gd name="connsiteY86" fmla="*/ 1217166 h 10564076"/>
                <a:gd name="connsiteX87" fmla="*/ 7034292 w 11555441"/>
                <a:gd name="connsiteY87" fmla="*/ 1148927 h 10564076"/>
                <a:gd name="connsiteX88" fmla="*/ 7170770 w 11555441"/>
                <a:gd name="connsiteY88" fmla="*/ 1135279 h 10564076"/>
                <a:gd name="connsiteX89" fmla="*/ 7184418 w 11555441"/>
                <a:gd name="connsiteY89" fmla="*/ 957859 h 10564076"/>
                <a:gd name="connsiteX90" fmla="*/ 7034292 w 11555441"/>
                <a:gd name="connsiteY90" fmla="*/ 957859 h 10564076"/>
                <a:gd name="connsiteX91" fmla="*/ 6884167 w 11555441"/>
                <a:gd name="connsiteY91" fmla="*/ 1012450 h 10564076"/>
                <a:gd name="connsiteX92" fmla="*/ 6884167 w 11555441"/>
                <a:gd name="connsiteY92" fmla="*/ 835029 h 10564076"/>
                <a:gd name="connsiteX93" fmla="*/ 7061588 w 11555441"/>
                <a:gd name="connsiteY93" fmla="*/ 739494 h 10564076"/>
                <a:gd name="connsiteX94" fmla="*/ 7402782 w 11555441"/>
                <a:gd name="connsiteY94" fmla="*/ 684903 h 10564076"/>
                <a:gd name="connsiteX95" fmla="*/ 7580203 w 11555441"/>
                <a:gd name="connsiteY95" fmla="*/ 521130 h 10564076"/>
                <a:gd name="connsiteX96" fmla="*/ 7716680 w 11555441"/>
                <a:gd name="connsiteY96" fmla="*/ 425596 h 10564076"/>
                <a:gd name="connsiteX97" fmla="*/ 7935045 w 11555441"/>
                <a:gd name="connsiteY97" fmla="*/ 425596 h 10564076"/>
                <a:gd name="connsiteX98" fmla="*/ 8057875 w 11555441"/>
                <a:gd name="connsiteY98" fmla="*/ 289118 h 10564076"/>
                <a:gd name="connsiteX99" fmla="*/ 8276239 w 11555441"/>
                <a:gd name="connsiteY99" fmla="*/ 234527 h 10564076"/>
                <a:gd name="connsiteX100" fmla="*/ 8085170 w 11555441"/>
                <a:gd name="connsiteY100" fmla="*/ 138993 h 10564076"/>
                <a:gd name="connsiteX101" fmla="*/ 7948692 w 11555441"/>
                <a:gd name="connsiteY101" fmla="*/ 43459 h 10564076"/>
                <a:gd name="connsiteX102" fmla="*/ 7511964 w 11555441"/>
                <a:gd name="connsiteY102" fmla="*/ 2515 h 10564076"/>
                <a:gd name="connsiteX103" fmla="*/ 7525612 w 11555441"/>
                <a:gd name="connsiteY103" fmla="*/ 111697 h 10564076"/>
                <a:gd name="connsiteX104" fmla="*/ 7402782 w 11555441"/>
                <a:gd name="connsiteY104" fmla="*/ 152641 h 10564076"/>
                <a:gd name="connsiteX105" fmla="*/ 7225361 w 11555441"/>
                <a:gd name="connsiteY105" fmla="*/ 207232 h 10564076"/>
                <a:gd name="connsiteX106" fmla="*/ 7034292 w 11555441"/>
                <a:gd name="connsiteY106" fmla="*/ 248175 h 10564076"/>
                <a:gd name="connsiteX107" fmla="*/ 7034292 w 11555441"/>
                <a:gd name="connsiteY107" fmla="*/ 152641 h 10564076"/>
                <a:gd name="connsiteX108" fmla="*/ 7143475 w 11555441"/>
                <a:gd name="connsiteY108" fmla="*/ 84402 h 10564076"/>
                <a:gd name="connsiteX109" fmla="*/ 7143475 w 11555441"/>
                <a:gd name="connsiteY109" fmla="*/ 29811 h 10564076"/>
                <a:gd name="connsiteX110" fmla="*/ 6966054 w 11555441"/>
                <a:gd name="connsiteY110" fmla="*/ 98050 h 10564076"/>
                <a:gd name="connsiteX111" fmla="*/ 6925110 w 11555441"/>
                <a:gd name="connsiteY111" fmla="*/ 166288 h 10564076"/>
                <a:gd name="connsiteX112" fmla="*/ 6911463 w 11555441"/>
                <a:gd name="connsiteY112" fmla="*/ 261823 h 10564076"/>
                <a:gd name="connsiteX113" fmla="*/ 6815928 w 11555441"/>
                <a:gd name="connsiteY113" fmla="*/ 248175 h 10564076"/>
                <a:gd name="connsiteX114" fmla="*/ 6720394 w 11555441"/>
                <a:gd name="connsiteY114" fmla="*/ 248175 h 10564076"/>
                <a:gd name="connsiteX115" fmla="*/ 6570269 w 11555441"/>
                <a:gd name="connsiteY115" fmla="*/ 357357 h 10564076"/>
                <a:gd name="connsiteX116" fmla="*/ 6542973 w 11555441"/>
                <a:gd name="connsiteY116" fmla="*/ 357357 h 10564076"/>
                <a:gd name="connsiteX117" fmla="*/ 6488382 w 11555441"/>
                <a:gd name="connsiteY117" fmla="*/ 302766 h 10564076"/>
                <a:gd name="connsiteX118" fmla="*/ 6283666 w 11555441"/>
                <a:gd name="connsiteY118" fmla="*/ 330062 h 10564076"/>
                <a:gd name="connsiteX119" fmla="*/ 6092597 w 11555441"/>
                <a:gd name="connsiteY119" fmla="*/ 330062 h 10564076"/>
                <a:gd name="connsiteX120" fmla="*/ 6038006 w 11555441"/>
                <a:gd name="connsiteY120" fmla="*/ 371005 h 10564076"/>
                <a:gd name="connsiteX121" fmla="*/ 5765051 w 11555441"/>
                <a:gd name="connsiteY121" fmla="*/ 316414 h 10564076"/>
                <a:gd name="connsiteX122" fmla="*/ 5560334 w 11555441"/>
                <a:gd name="connsiteY122" fmla="*/ 493835 h 10564076"/>
                <a:gd name="connsiteX123" fmla="*/ 5546686 w 11555441"/>
                <a:gd name="connsiteY123" fmla="*/ 657608 h 10564076"/>
                <a:gd name="connsiteX124" fmla="*/ 5410209 w 11555441"/>
                <a:gd name="connsiteY124" fmla="*/ 712199 h 10564076"/>
                <a:gd name="connsiteX125" fmla="*/ 5396561 w 11555441"/>
                <a:gd name="connsiteY125" fmla="*/ 603017 h 10564076"/>
                <a:gd name="connsiteX126" fmla="*/ 5178197 w 11555441"/>
                <a:gd name="connsiteY126" fmla="*/ 725847 h 10564076"/>
                <a:gd name="connsiteX127" fmla="*/ 5055367 w 11555441"/>
                <a:gd name="connsiteY127" fmla="*/ 794085 h 10564076"/>
                <a:gd name="connsiteX128" fmla="*/ 4905242 w 11555441"/>
                <a:gd name="connsiteY128" fmla="*/ 794085 h 10564076"/>
                <a:gd name="connsiteX129" fmla="*/ 4905242 w 11555441"/>
                <a:gd name="connsiteY129" fmla="*/ 944211 h 10564076"/>
                <a:gd name="connsiteX130" fmla="*/ 4837003 w 11555441"/>
                <a:gd name="connsiteY130" fmla="*/ 1094336 h 10564076"/>
                <a:gd name="connsiteX131" fmla="*/ 4741469 w 11555441"/>
                <a:gd name="connsiteY131" fmla="*/ 1176223 h 10564076"/>
                <a:gd name="connsiteX132" fmla="*/ 4714173 w 11555441"/>
                <a:gd name="connsiteY132" fmla="*/ 1107984 h 10564076"/>
                <a:gd name="connsiteX133" fmla="*/ 4796060 w 11555441"/>
                <a:gd name="connsiteY133" fmla="*/ 998802 h 10564076"/>
                <a:gd name="connsiteX134" fmla="*/ 4700525 w 11555441"/>
                <a:gd name="connsiteY134" fmla="*/ 944211 h 10564076"/>
                <a:gd name="connsiteX135" fmla="*/ 4645934 w 11555441"/>
                <a:gd name="connsiteY135" fmla="*/ 848676 h 10564076"/>
                <a:gd name="connsiteX136" fmla="*/ 4495809 w 11555441"/>
                <a:gd name="connsiteY136" fmla="*/ 957859 h 10564076"/>
                <a:gd name="connsiteX137" fmla="*/ 4359331 w 11555441"/>
                <a:gd name="connsiteY137" fmla="*/ 957859 h 10564076"/>
                <a:gd name="connsiteX138" fmla="*/ 4250149 w 11555441"/>
                <a:gd name="connsiteY138" fmla="*/ 1053393 h 10564076"/>
                <a:gd name="connsiteX139" fmla="*/ 4154615 w 11555441"/>
                <a:gd name="connsiteY139" fmla="*/ 1148927 h 10564076"/>
                <a:gd name="connsiteX140" fmla="*/ 4086376 w 11555441"/>
                <a:gd name="connsiteY140" fmla="*/ 1203518 h 10564076"/>
                <a:gd name="connsiteX141" fmla="*/ 4072728 w 11555441"/>
                <a:gd name="connsiteY141" fmla="*/ 1094336 h 10564076"/>
                <a:gd name="connsiteX142" fmla="*/ 3908955 w 11555441"/>
                <a:gd name="connsiteY142" fmla="*/ 1107984 h 10564076"/>
                <a:gd name="connsiteX143" fmla="*/ 3704239 w 11555441"/>
                <a:gd name="connsiteY143" fmla="*/ 1107984 h 10564076"/>
                <a:gd name="connsiteX144" fmla="*/ 3472227 w 11555441"/>
                <a:gd name="connsiteY144" fmla="*/ 1121632 h 10564076"/>
                <a:gd name="connsiteX145" fmla="*/ 3294806 w 11555441"/>
                <a:gd name="connsiteY145" fmla="*/ 1203518 h 10564076"/>
                <a:gd name="connsiteX146" fmla="*/ 3226567 w 11555441"/>
                <a:gd name="connsiteY146" fmla="*/ 1326348 h 10564076"/>
                <a:gd name="connsiteX147" fmla="*/ 3131033 w 11555441"/>
                <a:gd name="connsiteY147" fmla="*/ 1408235 h 10564076"/>
                <a:gd name="connsiteX148" fmla="*/ 2980907 w 11555441"/>
                <a:gd name="connsiteY148" fmla="*/ 1326348 h 10564076"/>
                <a:gd name="connsiteX149" fmla="*/ 2953612 w 11555441"/>
                <a:gd name="connsiteY149" fmla="*/ 1148927 h 10564076"/>
                <a:gd name="connsiteX150" fmla="*/ 2830782 w 11555441"/>
                <a:gd name="connsiteY150" fmla="*/ 971506 h 10564076"/>
                <a:gd name="connsiteX151" fmla="*/ 2789839 w 11555441"/>
                <a:gd name="connsiteY151" fmla="*/ 1121632 h 10564076"/>
                <a:gd name="connsiteX152" fmla="*/ 2817134 w 11555441"/>
                <a:gd name="connsiteY152" fmla="*/ 1285405 h 10564076"/>
                <a:gd name="connsiteX153" fmla="*/ 2858078 w 11555441"/>
                <a:gd name="connsiteY153" fmla="*/ 1490121 h 10564076"/>
                <a:gd name="connsiteX154" fmla="*/ 2899021 w 11555441"/>
                <a:gd name="connsiteY154" fmla="*/ 1612951 h 10564076"/>
                <a:gd name="connsiteX155" fmla="*/ 2885373 w 11555441"/>
                <a:gd name="connsiteY155" fmla="*/ 1708485 h 10564076"/>
                <a:gd name="connsiteX156" fmla="*/ 2707952 w 11555441"/>
                <a:gd name="connsiteY156" fmla="*/ 1844963 h 10564076"/>
                <a:gd name="connsiteX157" fmla="*/ 2516883 w 11555441"/>
                <a:gd name="connsiteY157" fmla="*/ 1940497 h 10564076"/>
                <a:gd name="connsiteX158" fmla="*/ 2585122 w 11555441"/>
                <a:gd name="connsiteY158" fmla="*/ 1817667 h 10564076"/>
                <a:gd name="connsiteX159" fmla="*/ 2748895 w 11555441"/>
                <a:gd name="connsiteY159" fmla="*/ 1694838 h 10564076"/>
                <a:gd name="connsiteX160" fmla="*/ 2748895 w 11555441"/>
                <a:gd name="connsiteY160" fmla="*/ 1544712 h 10564076"/>
                <a:gd name="connsiteX161" fmla="*/ 2707952 w 11555441"/>
                <a:gd name="connsiteY161" fmla="*/ 1312700 h 10564076"/>
                <a:gd name="connsiteX162" fmla="*/ 2653361 w 11555441"/>
                <a:gd name="connsiteY162" fmla="*/ 1312700 h 10564076"/>
                <a:gd name="connsiteX163" fmla="*/ 2571475 w 11555441"/>
                <a:gd name="connsiteY163" fmla="*/ 1421882 h 10564076"/>
                <a:gd name="connsiteX164" fmla="*/ 2475940 w 11555441"/>
                <a:gd name="connsiteY164" fmla="*/ 1490121 h 10564076"/>
                <a:gd name="connsiteX165" fmla="*/ 2571475 w 11555441"/>
                <a:gd name="connsiteY165" fmla="*/ 1585656 h 10564076"/>
                <a:gd name="connsiteX166" fmla="*/ 2434997 w 11555441"/>
                <a:gd name="connsiteY166" fmla="*/ 1722133 h 10564076"/>
                <a:gd name="connsiteX167" fmla="*/ 2271224 w 11555441"/>
                <a:gd name="connsiteY167" fmla="*/ 1735781 h 10564076"/>
                <a:gd name="connsiteX168" fmla="*/ 2189337 w 11555441"/>
                <a:gd name="connsiteY168" fmla="*/ 1804020 h 10564076"/>
                <a:gd name="connsiteX169" fmla="*/ 2148394 w 11555441"/>
                <a:gd name="connsiteY169" fmla="*/ 1913202 h 10564076"/>
                <a:gd name="connsiteX170" fmla="*/ 2039212 w 11555441"/>
                <a:gd name="connsiteY170" fmla="*/ 1872259 h 10564076"/>
                <a:gd name="connsiteX171" fmla="*/ 1889086 w 11555441"/>
                <a:gd name="connsiteY171" fmla="*/ 1913202 h 10564076"/>
                <a:gd name="connsiteX172" fmla="*/ 1738961 w 11555441"/>
                <a:gd name="connsiteY172" fmla="*/ 1913202 h 10564076"/>
                <a:gd name="connsiteX173" fmla="*/ 1670722 w 11555441"/>
                <a:gd name="connsiteY173" fmla="*/ 1831315 h 10564076"/>
                <a:gd name="connsiteX174" fmla="*/ 1534245 w 11555441"/>
                <a:gd name="connsiteY174" fmla="*/ 1722133 h 10564076"/>
                <a:gd name="connsiteX175" fmla="*/ 1452358 w 11555441"/>
                <a:gd name="connsiteY175" fmla="*/ 1776724 h 10564076"/>
                <a:gd name="connsiteX176" fmla="*/ 1370472 w 11555441"/>
                <a:gd name="connsiteY176" fmla="*/ 1612951 h 10564076"/>
                <a:gd name="connsiteX177" fmla="*/ 1206698 w 11555441"/>
                <a:gd name="connsiteY177" fmla="*/ 1612951 h 10564076"/>
                <a:gd name="connsiteX178" fmla="*/ 1233994 w 11555441"/>
                <a:gd name="connsiteY178" fmla="*/ 1694838 h 10564076"/>
                <a:gd name="connsiteX179" fmla="*/ 1193051 w 11555441"/>
                <a:gd name="connsiteY179" fmla="*/ 1790372 h 10564076"/>
                <a:gd name="connsiteX180" fmla="*/ 1165755 w 11555441"/>
                <a:gd name="connsiteY180" fmla="*/ 1844963 h 10564076"/>
                <a:gd name="connsiteX181" fmla="*/ 1029278 w 11555441"/>
                <a:gd name="connsiteY181" fmla="*/ 1735781 h 10564076"/>
                <a:gd name="connsiteX182" fmla="*/ 933743 w 11555441"/>
                <a:gd name="connsiteY182" fmla="*/ 1694838 h 10564076"/>
                <a:gd name="connsiteX183" fmla="*/ 769970 w 11555441"/>
                <a:gd name="connsiteY183" fmla="*/ 1708485 h 10564076"/>
                <a:gd name="connsiteX184" fmla="*/ 742675 w 11555441"/>
                <a:gd name="connsiteY184" fmla="*/ 1817667 h 10564076"/>
                <a:gd name="connsiteX185" fmla="*/ 851857 w 11555441"/>
                <a:gd name="connsiteY185" fmla="*/ 1885906 h 10564076"/>
                <a:gd name="connsiteX186" fmla="*/ 879152 w 11555441"/>
                <a:gd name="connsiteY186" fmla="*/ 2022384 h 10564076"/>
                <a:gd name="connsiteX187" fmla="*/ 1083869 w 11555441"/>
                <a:gd name="connsiteY187" fmla="*/ 2104270 h 10564076"/>
                <a:gd name="connsiteX188" fmla="*/ 1042925 w 11555441"/>
                <a:gd name="connsiteY188" fmla="*/ 1954145 h 10564076"/>
                <a:gd name="connsiteX189" fmla="*/ 1124812 w 11555441"/>
                <a:gd name="connsiteY189" fmla="*/ 1967793 h 10564076"/>
                <a:gd name="connsiteX190" fmla="*/ 1193051 w 11555441"/>
                <a:gd name="connsiteY190" fmla="*/ 2076975 h 10564076"/>
                <a:gd name="connsiteX191" fmla="*/ 1274937 w 11555441"/>
                <a:gd name="connsiteY191" fmla="*/ 2336282 h 10564076"/>
                <a:gd name="connsiteX192" fmla="*/ 1384119 w 11555441"/>
                <a:gd name="connsiteY192" fmla="*/ 2295339 h 10564076"/>
                <a:gd name="connsiteX193" fmla="*/ 1343176 w 11555441"/>
                <a:gd name="connsiteY193" fmla="*/ 2104270 h 10564076"/>
                <a:gd name="connsiteX194" fmla="*/ 1438710 w 11555441"/>
                <a:gd name="connsiteY194" fmla="*/ 2131566 h 10564076"/>
                <a:gd name="connsiteX195" fmla="*/ 1629779 w 11555441"/>
                <a:gd name="connsiteY195" fmla="*/ 2254396 h 10564076"/>
                <a:gd name="connsiteX196" fmla="*/ 1698018 w 11555441"/>
                <a:gd name="connsiteY196" fmla="*/ 2349930 h 10564076"/>
                <a:gd name="connsiteX197" fmla="*/ 1711666 w 11555441"/>
                <a:gd name="connsiteY197" fmla="*/ 2363578 h 10564076"/>
                <a:gd name="connsiteX198" fmla="*/ 1861791 w 11555441"/>
                <a:gd name="connsiteY198" fmla="*/ 2268044 h 10564076"/>
                <a:gd name="connsiteX199" fmla="*/ 1766257 w 11555441"/>
                <a:gd name="connsiteY199" fmla="*/ 2568294 h 10564076"/>
                <a:gd name="connsiteX200" fmla="*/ 1998269 w 11555441"/>
                <a:gd name="connsiteY200" fmla="*/ 2336282 h 10564076"/>
                <a:gd name="connsiteX201" fmla="*/ 1998269 w 11555441"/>
                <a:gd name="connsiteY201" fmla="*/ 2199805 h 10564076"/>
                <a:gd name="connsiteX202" fmla="*/ 2066507 w 11555441"/>
                <a:gd name="connsiteY202" fmla="*/ 2268044 h 10564076"/>
                <a:gd name="connsiteX203" fmla="*/ 2011916 w 11555441"/>
                <a:gd name="connsiteY203" fmla="*/ 2459112 h 10564076"/>
                <a:gd name="connsiteX204" fmla="*/ 1807200 w 11555441"/>
                <a:gd name="connsiteY204" fmla="*/ 2622885 h 10564076"/>
                <a:gd name="connsiteX205" fmla="*/ 1807200 w 11555441"/>
                <a:gd name="connsiteY205" fmla="*/ 2691124 h 10564076"/>
                <a:gd name="connsiteX206" fmla="*/ 2011916 w 11555441"/>
                <a:gd name="connsiteY206" fmla="*/ 2581942 h 10564076"/>
                <a:gd name="connsiteX207" fmla="*/ 1957325 w 11555441"/>
                <a:gd name="connsiteY207" fmla="*/ 2745715 h 10564076"/>
                <a:gd name="connsiteX208" fmla="*/ 2080155 w 11555441"/>
                <a:gd name="connsiteY208" fmla="*/ 2677476 h 10564076"/>
                <a:gd name="connsiteX209" fmla="*/ 2093803 w 11555441"/>
                <a:gd name="connsiteY209" fmla="*/ 2786659 h 10564076"/>
                <a:gd name="connsiteX210" fmla="*/ 2230280 w 11555441"/>
                <a:gd name="connsiteY210" fmla="*/ 2786659 h 10564076"/>
                <a:gd name="connsiteX211" fmla="*/ 2380406 w 11555441"/>
                <a:gd name="connsiteY211" fmla="*/ 2991375 h 10564076"/>
                <a:gd name="connsiteX212" fmla="*/ 2434997 w 11555441"/>
                <a:gd name="connsiteY212" fmla="*/ 3155148 h 10564076"/>
                <a:gd name="connsiteX213" fmla="*/ 2312167 w 11555441"/>
                <a:gd name="connsiteY213" fmla="*/ 3277978 h 10564076"/>
                <a:gd name="connsiteX214" fmla="*/ 2271224 w 11555441"/>
                <a:gd name="connsiteY214" fmla="*/ 3373512 h 10564076"/>
                <a:gd name="connsiteX215" fmla="*/ 2380406 w 11555441"/>
                <a:gd name="connsiteY215" fmla="*/ 3414456 h 10564076"/>
                <a:gd name="connsiteX216" fmla="*/ 2503236 w 11555441"/>
                <a:gd name="connsiteY216" fmla="*/ 3373512 h 10564076"/>
                <a:gd name="connsiteX217" fmla="*/ 2530531 w 11555441"/>
                <a:gd name="connsiteY217" fmla="*/ 3482694 h 10564076"/>
                <a:gd name="connsiteX218" fmla="*/ 2653361 w 11555441"/>
                <a:gd name="connsiteY218" fmla="*/ 3482694 h 10564076"/>
                <a:gd name="connsiteX219" fmla="*/ 2748895 w 11555441"/>
                <a:gd name="connsiteY219" fmla="*/ 3578229 h 10564076"/>
                <a:gd name="connsiteX220" fmla="*/ 2858078 w 11555441"/>
                <a:gd name="connsiteY220" fmla="*/ 3632820 h 10564076"/>
                <a:gd name="connsiteX221" fmla="*/ 2912669 w 11555441"/>
                <a:gd name="connsiteY221" fmla="*/ 3605524 h 10564076"/>
                <a:gd name="connsiteX222" fmla="*/ 2844430 w 11555441"/>
                <a:gd name="connsiteY222" fmla="*/ 3550933 h 10564076"/>
                <a:gd name="connsiteX223" fmla="*/ 2667009 w 11555441"/>
                <a:gd name="connsiteY223" fmla="*/ 3346217 h 10564076"/>
                <a:gd name="connsiteX224" fmla="*/ 2434997 w 11555441"/>
                <a:gd name="connsiteY224" fmla="*/ 2895841 h 10564076"/>
                <a:gd name="connsiteX225" fmla="*/ 2284872 w 11555441"/>
                <a:gd name="connsiteY225" fmla="*/ 2636533 h 10564076"/>
                <a:gd name="connsiteX226" fmla="*/ 2189337 w 11555441"/>
                <a:gd name="connsiteY226" fmla="*/ 2459112 h 10564076"/>
                <a:gd name="connsiteX227" fmla="*/ 2162042 w 11555441"/>
                <a:gd name="connsiteY227" fmla="*/ 2295339 h 10564076"/>
                <a:gd name="connsiteX228" fmla="*/ 2162042 w 11555441"/>
                <a:gd name="connsiteY228" fmla="*/ 2186157 h 10564076"/>
                <a:gd name="connsiteX229" fmla="*/ 2107451 w 11555441"/>
                <a:gd name="connsiteY229" fmla="*/ 2131566 h 10564076"/>
                <a:gd name="connsiteX230" fmla="*/ 2202985 w 11555441"/>
                <a:gd name="connsiteY230" fmla="*/ 2063327 h 10564076"/>
                <a:gd name="connsiteX231" fmla="*/ 2243928 w 11555441"/>
                <a:gd name="connsiteY231" fmla="*/ 2213453 h 10564076"/>
                <a:gd name="connsiteX232" fmla="*/ 2325815 w 11555441"/>
                <a:gd name="connsiteY232" fmla="*/ 2431817 h 10564076"/>
                <a:gd name="connsiteX233" fmla="*/ 2421349 w 11555441"/>
                <a:gd name="connsiteY233" fmla="*/ 2732067 h 10564076"/>
                <a:gd name="connsiteX234" fmla="*/ 2817134 w 11555441"/>
                <a:gd name="connsiteY234" fmla="*/ 3359865 h 10564076"/>
                <a:gd name="connsiteX235" fmla="*/ 3062794 w 11555441"/>
                <a:gd name="connsiteY235" fmla="*/ 3550933 h 10564076"/>
                <a:gd name="connsiteX236" fmla="*/ 3267510 w 11555441"/>
                <a:gd name="connsiteY236" fmla="*/ 3550933 h 10564076"/>
                <a:gd name="connsiteX237" fmla="*/ 3363045 w 11555441"/>
                <a:gd name="connsiteY237" fmla="*/ 3359865 h 10564076"/>
                <a:gd name="connsiteX238" fmla="*/ 3499522 w 11555441"/>
                <a:gd name="connsiteY238" fmla="*/ 3237035 h 10564076"/>
                <a:gd name="connsiteX239" fmla="*/ 3567761 w 11555441"/>
                <a:gd name="connsiteY239" fmla="*/ 3264330 h 10564076"/>
                <a:gd name="connsiteX240" fmla="*/ 3513170 w 11555441"/>
                <a:gd name="connsiteY240" fmla="*/ 3414456 h 10564076"/>
                <a:gd name="connsiteX241" fmla="*/ 3663295 w 11555441"/>
                <a:gd name="connsiteY241" fmla="*/ 3455399 h 10564076"/>
                <a:gd name="connsiteX242" fmla="*/ 3895307 w 11555441"/>
                <a:gd name="connsiteY242" fmla="*/ 3332569 h 10564076"/>
                <a:gd name="connsiteX243" fmla="*/ 4113672 w 11555441"/>
                <a:gd name="connsiteY243" fmla="*/ 3305273 h 10564076"/>
                <a:gd name="connsiteX244" fmla="*/ 4304740 w 11555441"/>
                <a:gd name="connsiteY244" fmla="*/ 3359865 h 10564076"/>
                <a:gd name="connsiteX245" fmla="*/ 4454866 w 11555441"/>
                <a:gd name="connsiteY245" fmla="*/ 3373512 h 10564076"/>
                <a:gd name="connsiteX246" fmla="*/ 4550400 w 11555441"/>
                <a:gd name="connsiteY246" fmla="*/ 3400808 h 10564076"/>
                <a:gd name="connsiteX247" fmla="*/ 4550400 w 11555441"/>
                <a:gd name="connsiteY247" fmla="*/ 3509990 h 10564076"/>
                <a:gd name="connsiteX248" fmla="*/ 4468513 w 11555441"/>
                <a:gd name="connsiteY248" fmla="*/ 3673763 h 10564076"/>
                <a:gd name="connsiteX249" fmla="*/ 4441218 w 11555441"/>
                <a:gd name="connsiteY249" fmla="*/ 3564581 h 10564076"/>
                <a:gd name="connsiteX250" fmla="*/ 4277445 w 11555441"/>
                <a:gd name="connsiteY250" fmla="*/ 3619172 h 10564076"/>
                <a:gd name="connsiteX251" fmla="*/ 4222854 w 11555441"/>
                <a:gd name="connsiteY251" fmla="*/ 3728354 h 10564076"/>
                <a:gd name="connsiteX252" fmla="*/ 4222854 w 11555441"/>
                <a:gd name="connsiteY252" fmla="*/ 3864832 h 10564076"/>
                <a:gd name="connsiteX253" fmla="*/ 4263797 w 11555441"/>
                <a:gd name="connsiteY253" fmla="*/ 4083196 h 10564076"/>
                <a:gd name="connsiteX254" fmla="*/ 4072728 w 11555441"/>
                <a:gd name="connsiteY254" fmla="*/ 4096844 h 10564076"/>
                <a:gd name="connsiteX255" fmla="*/ 3936251 w 11555441"/>
                <a:gd name="connsiteY255" fmla="*/ 4151435 h 10564076"/>
                <a:gd name="connsiteX256" fmla="*/ 3663295 w 11555441"/>
                <a:gd name="connsiteY256" fmla="*/ 4124139 h 10564076"/>
                <a:gd name="connsiteX257" fmla="*/ 3390340 w 11555441"/>
                <a:gd name="connsiteY257" fmla="*/ 4137787 h 10564076"/>
                <a:gd name="connsiteX258" fmla="*/ 3322101 w 11555441"/>
                <a:gd name="connsiteY258" fmla="*/ 4042253 h 10564076"/>
                <a:gd name="connsiteX259" fmla="*/ 3076442 w 11555441"/>
                <a:gd name="connsiteY259" fmla="*/ 3878479 h 10564076"/>
                <a:gd name="connsiteX260" fmla="*/ 2830782 w 11555441"/>
                <a:gd name="connsiteY260" fmla="*/ 3946718 h 10564076"/>
                <a:gd name="connsiteX261" fmla="*/ 2830782 w 11555441"/>
                <a:gd name="connsiteY261" fmla="*/ 4096844 h 10564076"/>
                <a:gd name="connsiteX262" fmla="*/ 2735248 w 11555441"/>
                <a:gd name="connsiteY262" fmla="*/ 4246969 h 10564076"/>
                <a:gd name="connsiteX263" fmla="*/ 2639713 w 11555441"/>
                <a:gd name="connsiteY263" fmla="*/ 4178730 h 10564076"/>
                <a:gd name="connsiteX264" fmla="*/ 2516883 w 11555441"/>
                <a:gd name="connsiteY264" fmla="*/ 4274265 h 10564076"/>
                <a:gd name="connsiteX265" fmla="*/ 2462292 w 11555441"/>
                <a:gd name="connsiteY265" fmla="*/ 4369799 h 10564076"/>
                <a:gd name="connsiteX266" fmla="*/ 2353110 w 11555441"/>
                <a:gd name="connsiteY266" fmla="*/ 4438038 h 10564076"/>
                <a:gd name="connsiteX267" fmla="*/ 2202985 w 11555441"/>
                <a:gd name="connsiteY267" fmla="*/ 4356151 h 10564076"/>
                <a:gd name="connsiteX268" fmla="*/ 2025564 w 11555441"/>
                <a:gd name="connsiteY268" fmla="*/ 4424390 h 10564076"/>
                <a:gd name="connsiteX269" fmla="*/ 1588836 w 11555441"/>
                <a:gd name="connsiteY269" fmla="*/ 4547220 h 10564076"/>
                <a:gd name="connsiteX270" fmla="*/ 1466006 w 11555441"/>
                <a:gd name="connsiteY270" fmla="*/ 4642754 h 10564076"/>
                <a:gd name="connsiteX271" fmla="*/ 1384119 w 11555441"/>
                <a:gd name="connsiteY271" fmla="*/ 4874766 h 10564076"/>
                <a:gd name="connsiteX272" fmla="*/ 1233994 w 11555441"/>
                <a:gd name="connsiteY272" fmla="*/ 4970300 h 10564076"/>
                <a:gd name="connsiteX273" fmla="*/ 1220346 w 11555441"/>
                <a:gd name="connsiteY273" fmla="*/ 5065835 h 10564076"/>
                <a:gd name="connsiteX274" fmla="*/ 1097516 w 11555441"/>
                <a:gd name="connsiteY274" fmla="*/ 4997596 h 10564076"/>
                <a:gd name="connsiteX275" fmla="*/ 1001982 w 11555441"/>
                <a:gd name="connsiteY275" fmla="*/ 5065835 h 10564076"/>
                <a:gd name="connsiteX276" fmla="*/ 892800 w 11555441"/>
                <a:gd name="connsiteY276" fmla="*/ 5202312 h 10564076"/>
                <a:gd name="connsiteX277" fmla="*/ 742675 w 11555441"/>
                <a:gd name="connsiteY277" fmla="*/ 5147721 h 10564076"/>
                <a:gd name="connsiteX278" fmla="*/ 565254 w 11555441"/>
                <a:gd name="connsiteY278" fmla="*/ 5120426 h 10564076"/>
                <a:gd name="connsiteX279" fmla="*/ 387833 w 11555441"/>
                <a:gd name="connsiteY279" fmla="*/ 5011244 h 10564076"/>
                <a:gd name="connsiteX280" fmla="*/ 292298 w 11555441"/>
                <a:gd name="connsiteY280" fmla="*/ 4929357 h 10564076"/>
                <a:gd name="connsiteX281" fmla="*/ 196764 w 11555441"/>
                <a:gd name="connsiteY281" fmla="*/ 4929357 h 10564076"/>
                <a:gd name="connsiteX282" fmla="*/ 155821 w 11555441"/>
                <a:gd name="connsiteY282" fmla="*/ 4943005 h 10564076"/>
                <a:gd name="connsiteX283" fmla="*/ 142173 w 11555441"/>
                <a:gd name="connsiteY283" fmla="*/ 4956653 h 10564076"/>
                <a:gd name="connsiteX284" fmla="*/ 142173 w 11555441"/>
                <a:gd name="connsiteY284" fmla="*/ 5229608 h 10564076"/>
                <a:gd name="connsiteX285" fmla="*/ 142173 w 11555441"/>
                <a:gd name="connsiteY285" fmla="*/ 7072056 h 10564076"/>
                <a:gd name="connsiteX286" fmla="*/ 142173 w 11555441"/>
                <a:gd name="connsiteY286" fmla="*/ 7740796 h 10564076"/>
                <a:gd name="connsiteX287" fmla="*/ 114878 w 11555441"/>
                <a:gd name="connsiteY287" fmla="*/ 9119220 h 10564076"/>
                <a:gd name="connsiteX288" fmla="*/ 128525 w 11555441"/>
                <a:gd name="connsiteY288" fmla="*/ 9610539 h 10564076"/>
                <a:gd name="connsiteX289" fmla="*/ 128525 w 11555441"/>
                <a:gd name="connsiteY289" fmla="*/ 9733369 h 10564076"/>
                <a:gd name="connsiteX290" fmla="*/ 123327 w 11555441"/>
                <a:gd name="connsiteY290" fmla="*/ 10504663 h 10564076"/>
                <a:gd name="connsiteX291" fmla="*/ 1808889 w 11555441"/>
                <a:gd name="connsiteY291" fmla="*/ 10502063 h 10564076"/>
                <a:gd name="connsiteX292" fmla="*/ 7198066 w 11555441"/>
                <a:gd name="connsiteY292" fmla="*/ 9637835 h 10564076"/>
                <a:gd name="connsiteX293" fmla="*/ 10241516 w 11555441"/>
                <a:gd name="connsiteY293" fmla="*/ 9610539 h 10564076"/>
                <a:gd name="connsiteX294" fmla="*/ 11169564 w 11555441"/>
                <a:gd name="connsiteY294" fmla="*/ 9583244 h 10564076"/>
                <a:gd name="connsiteX295" fmla="*/ 11538054 w 11555441"/>
                <a:gd name="connsiteY295" fmla="*/ 9583244 h 10564076"/>
                <a:gd name="connsiteX296" fmla="*/ 11497110 w 11555441"/>
                <a:gd name="connsiteY296" fmla="*/ 9378527 h 10564076"/>
                <a:gd name="connsiteX297" fmla="*/ 11510758 w 11555441"/>
                <a:gd name="connsiteY297" fmla="*/ 9269345 h 10564076"/>
                <a:gd name="connsiteX298" fmla="*/ 11387928 w 11555441"/>
                <a:gd name="connsiteY298" fmla="*/ 9105572 h 10564076"/>
                <a:gd name="connsiteX299" fmla="*/ 11319689 w 11555441"/>
                <a:gd name="connsiteY299" fmla="*/ 8887208 h 10564076"/>
                <a:gd name="connsiteX300" fmla="*/ 11278746 w 11555441"/>
                <a:gd name="connsiteY300" fmla="*/ 8723435 h 10564076"/>
                <a:gd name="connsiteX301" fmla="*/ 11087678 w 11555441"/>
                <a:gd name="connsiteY301" fmla="*/ 8505070 h 10564076"/>
                <a:gd name="connsiteX302" fmla="*/ 10828370 w 11555441"/>
                <a:gd name="connsiteY302" fmla="*/ 8450479 h 10564076"/>
                <a:gd name="connsiteX303" fmla="*/ 10719188 w 11555441"/>
                <a:gd name="connsiteY303" fmla="*/ 8286706 h 10564076"/>
                <a:gd name="connsiteX304" fmla="*/ 10541767 w 11555441"/>
                <a:gd name="connsiteY304" fmla="*/ 8109285 h 10564076"/>
                <a:gd name="connsiteX305" fmla="*/ 10418937 w 11555441"/>
                <a:gd name="connsiteY305" fmla="*/ 8041047 h 10564076"/>
                <a:gd name="connsiteX306" fmla="*/ 10268812 w 11555441"/>
                <a:gd name="connsiteY306" fmla="*/ 7945512 h 10564076"/>
                <a:gd name="connsiteX307" fmla="*/ 9968561 w 11555441"/>
                <a:gd name="connsiteY307" fmla="*/ 7918217 h 10564076"/>
                <a:gd name="connsiteX308" fmla="*/ 9763845 w 11555441"/>
                <a:gd name="connsiteY308" fmla="*/ 7809035 h 10564076"/>
                <a:gd name="connsiteX309" fmla="*/ 9504537 w 11555441"/>
                <a:gd name="connsiteY309" fmla="*/ 7713500 h 10564076"/>
                <a:gd name="connsiteX310" fmla="*/ 9436298 w 11555441"/>
                <a:gd name="connsiteY310" fmla="*/ 7549727 h 10564076"/>
                <a:gd name="connsiteX311" fmla="*/ 9313469 w 11555441"/>
                <a:gd name="connsiteY311" fmla="*/ 7413250 h 10564076"/>
                <a:gd name="connsiteX312" fmla="*/ 8985922 w 11555441"/>
                <a:gd name="connsiteY312" fmla="*/ 7263124 h 10564076"/>
                <a:gd name="connsiteX313" fmla="*/ 8685672 w 11555441"/>
                <a:gd name="connsiteY313" fmla="*/ 7003817 h 10564076"/>
                <a:gd name="connsiteX314" fmla="*/ 8221648 w 11555441"/>
                <a:gd name="connsiteY314" fmla="*/ 6485202 h 10564076"/>
                <a:gd name="connsiteX315" fmla="*/ 7743976 w 11555441"/>
                <a:gd name="connsiteY315" fmla="*/ 6007530 h 10564076"/>
                <a:gd name="connsiteX0" fmla="*/ 7629353 w 11440818"/>
                <a:gd name="connsiteY0" fmla="*/ 6007530 h 10544760"/>
                <a:gd name="connsiteX1" fmla="*/ 7479228 w 11440818"/>
                <a:gd name="connsiteY1" fmla="*/ 5830109 h 10544760"/>
                <a:gd name="connsiteX2" fmla="*/ 7329102 w 11440818"/>
                <a:gd name="connsiteY2" fmla="*/ 5761870 h 10544760"/>
                <a:gd name="connsiteX3" fmla="*/ 7165329 w 11440818"/>
                <a:gd name="connsiteY3" fmla="*/ 5611745 h 10544760"/>
                <a:gd name="connsiteX4" fmla="*/ 6987908 w 11440818"/>
                <a:gd name="connsiteY4" fmla="*/ 5502563 h 10544760"/>
                <a:gd name="connsiteX5" fmla="*/ 6728601 w 11440818"/>
                <a:gd name="connsiteY5" fmla="*/ 5475267 h 10544760"/>
                <a:gd name="connsiteX6" fmla="*/ 6510237 w 11440818"/>
                <a:gd name="connsiteY6" fmla="*/ 5379733 h 10544760"/>
                <a:gd name="connsiteX7" fmla="*/ 6332816 w 11440818"/>
                <a:gd name="connsiteY7" fmla="*/ 5175017 h 10544760"/>
                <a:gd name="connsiteX8" fmla="*/ 6114452 w 11440818"/>
                <a:gd name="connsiteY8" fmla="*/ 5038539 h 10544760"/>
                <a:gd name="connsiteX9" fmla="*/ 6073508 w 11440818"/>
                <a:gd name="connsiteY9" fmla="*/ 4915709 h 10544760"/>
                <a:gd name="connsiteX10" fmla="*/ 5977974 w 11440818"/>
                <a:gd name="connsiteY10" fmla="*/ 4820175 h 10544760"/>
                <a:gd name="connsiteX11" fmla="*/ 5841496 w 11440818"/>
                <a:gd name="connsiteY11" fmla="*/ 4943005 h 10544760"/>
                <a:gd name="connsiteX12" fmla="*/ 5595837 w 11440818"/>
                <a:gd name="connsiteY12" fmla="*/ 4874766 h 10544760"/>
                <a:gd name="connsiteX13" fmla="*/ 5418416 w 11440818"/>
                <a:gd name="connsiteY13" fmla="*/ 4861118 h 10544760"/>
                <a:gd name="connsiteX14" fmla="*/ 5336529 w 11440818"/>
                <a:gd name="connsiteY14" fmla="*/ 4670050 h 10544760"/>
                <a:gd name="connsiteX15" fmla="*/ 5240995 w 11440818"/>
                <a:gd name="connsiteY15" fmla="*/ 4506276 h 10544760"/>
                <a:gd name="connsiteX16" fmla="*/ 5240995 w 11440818"/>
                <a:gd name="connsiteY16" fmla="*/ 4369799 h 10544760"/>
                <a:gd name="connsiteX17" fmla="*/ 5118165 w 11440818"/>
                <a:gd name="connsiteY17" fmla="*/ 4233321 h 10544760"/>
                <a:gd name="connsiteX18" fmla="*/ 4899801 w 11440818"/>
                <a:gd name="connsiteY18" fmla="*/ 4151435 h 10544760"/>
                <a:gd name="connsiteX19" fmla="*/ 4708732 w 11440818"/>
                <a:gd name="connsiteY19" fmla="*/ 4083196 h 10544760"/>
                <a:gd name="connsiteX20" fmla="*/ 4463072 w 11440818"/>
                <a:gd name="connsiteY20" fmla="*/ 4083196 h 10544760"/>
                <a:gd name="connsiteX21" fmla="*/ 4367538 w 11440818"/>
                <a:gd name="connsiteY21" fmla="*/ 3919423 h 10544760"/>
                <a:gd name="connsiteX22" fmla="*/ 4381186 w 11440818"/>
                <a:gd name="connsiteY22" fmla="*/ 3823888 h 10544760"/>
                <a:gd name="connsiteX23" fmla="*/ 4599550 w 11440818"/>
                <a:gd name="connsiteY23" fmla="*/ 3782945 h 10544760"/>
                <a:gd name="connsiteX24" fmla="*/ 4776971 w 11440818"/>
                <a:gd name="connsiteY24" fmla="*/ 3769297 h 10544760"/>
                <a:gd name="connsiteX25" fmla="*/ 4831562 w 11440818"/>
                <a:gd name="connsiteY25" fmla="*/ 3714706 h 10544760"/>
                <a:gd name="connsiteX26" fmla="*/ 4736028 w 11440818"/>
                <a:gd name="connsiteY26" fmla="*/ 3673763 h 10544760"/>
                <a:gd name="connsiteX27" fmla="*/ 4654141 w 11440818"/>
                <a:gd name="connsiteY27" fmla="*/ 3632820 h 10544760"/>
                <a:gd name="connsiteX28" fmla="*/ 4654141 w 11440818"/>
                <a:gd name="connsiteY28" fmla="*/ 3550933 h 10544760"/>
                <a:gd name="connsiteX29" fmla="*/ 4558607 w 11440818"/>
                <a:gd name="connsiteY29" fmla="*/ 3578229 h 10544760"/>
                <a:gd name="connsiteX30" fmla="*/ 4517663 w 11440818"/>
                <a:gd name="connsiteY30" fmla="*/ 3509990 h 10544760"/>
                <a:gd name="connsiteX31" fmla="*/ 4626846 w 11440818"/>
                <a:gd name="connsiteY31" fmla="*/ 3359865 h 10544760"/>
                <a:gd name="connsiteX32" fmla="*/ 4776971 w 11440818"/>
                <a:gd name="connsiteY32" fmla="*/ 3469047 h 10544760"/>
                <a:gd name="connsiteX33" fmla="*/ 4927096 w 11440818"/>
                <a:gd name="connsiteY33" fmla="*/ 3496342 h 10544760"/>
                <a:gd name="connsiteX34" fmla="*/ 5022631 w 11440818"/>
                <a:gd name="connsiteY34" fmla="*/ 3537285 h 10544760"/>
                <a:gd name="connsiteX35" fmla="*/ 5104517 w 11440818"/>
                <a:gd name="connsiteY35" fmla="*/ 3564581 h 10544760"/>
                <a:gd name="connsiteX36" fmla="*/ 5090869 w 11440818"/>
                <a:gd name="connsiteY36" fmla="*/ 3769297 h 10544760"/>
                <a:gd name="connsiteX37" fmla="*/ 5309234 w 11440818"/>
                <a:gd name="connsiteY37" fmla="*/ 3796593 h 10544760"/>
                <a:gd name="connsiteX38" fmla="*/ 5336529 w 11440818"/>
                <a:gd name="connsiteY38" fmla="*/ 3714706 h 10544760"/>
                <a:gd name="connsiteX39" fmla="*/ 5213699 w 11440818"/>
                <a:gd name="connsiteY39" fmla="*/ 3632820 h 10544760"/>
                <a:gd name="connsiteX40" fmla="*/ 5254643 w 11440818"/>
                <a:gd name="connsiteY40" fmla="*/ 3591876 h 10544760"/>
                <a:gd name="connsiteX41" fmla="*/ 5418416 w 11440818"/>
                <a:gd name="connsiteY41" fmla="*/ 3605524 h 10544760"/>
                <a:gd name="connsiteX42" fmla="*/ 5582189 w 11440818"/>
                <a:gd name="connsiteY42" fmla="*/ 3578229 h 10544760"/>
                <a:gd name="connsiteX43" fmla="*/ 5786905 w 11440818"/>
                <a:gd name="connsiteY43" fmla="*/ 3591876 h 10544760"/>
                <a:gd name="connsiteX44" fmla="*/ 5691371 w 11440818"/>
                <a:gd name="connsiteY44" fmla="*/ 3373512 h 10544760"/>
                <a:gd name="connsiteX45" fmla="*/ 5677723 w 11440818"/>
                <a:gd name="connsiteY45" fmla="*/ 3155148 h 10544760"/>
                <a:gd name="connsiteX46" fmla="*/ 5718666 w 11440818"/>
                <a:gd name="connsiteY46" fmla="*/ 3032318 h 10544760"/>
                <a:gd name="connsiteX47" fmla="*/ 5800553 w 11440818"/>
                <a:gd name="connsiteY47" fmla="*/ 3196091 h 10544760"/>
                <a:gd name="connsiteX48" fmla="*/ 5841496 w 11440818"/>
                <a:gd name="connsiteY48" fmla="*/ 3018670 h 10544760"/>
                <a:gd name="connsiteX49" fmla="*/ 6018917 w 11440818"/>
                <a:gd name="connsiteY49" fmla="*/ 2936784 h 10544760"/>
                <a:gd name="connsiteX50" fmla="*/ 6114452 w 11440818"/>
                <a:gd name="connsiteY50" fmla="*/ 2622885 h 10544760"/>
                <a:gd name="connsiteX51" fmla="*/ 6073508 w 11440818"/>
                <a:gd name="connsiteY51" fmla="*/ 2363578 h 10544760"/>
                <a:gd name="connsiteX52" fmla="*/ 6264577 w 11440818"/>
                <a:gd name="connsiteY52" fmla="*/ 2172509 h 10544760"/>
                <a:gd name="connsiteX53" fmla="*/ 6305520 w 11440818"/>
                <a:gd name="connsiteY53" fmla="*/ 2349930 h 10544760"/>
                <a:gd name="connsiteX54" fmla="*/ 6305520 w 11440818"/>
                <a:gd name="connsiteY54" fmla="*/ 2513703 h 10544760"/>
                <a:gd name="connsiteX55" fmla="*/ 6291872 w 11440818"/>
                <a:gd name="connsiteY55" fmla="*/ 2691124 h 10544760"/>
                <a:gd name="connsiteX56" fmla="*/ 6414702 w 11440818"/>
                <a:gd name="connsiteY56" fmla="*/ 2813954 h 10544760"/>
                <a:gd name="connsiteX57" fmla="*/ 6523884 w 11440818"/>
                <a:gd name="connsiteY57" fmla="*/ 2909488 h 10544760"/>
                <a:gd name="connsiteX58" fmla="*/ 6510237 w 11440818"/>
                <a:gd name="connsiteY58" fmla="*/ 2732067 h 10544760"/>
                <a:gd name="connsiteX59" fmla="*/ 6660362 w 11440818"/>
                <a:gd name="connsiteY59" fmla="*/ 2813954 h 10544760"/>
                <a:gd name="connsiteX60" fmla="*/ 6510237 w 11440818"/>
                <a:gd name="connsiteY60" fmla="*/ 2581942 h 10544760"/>
                <a:gd name="connsiteX61" fmla="*/ 6387407 w 11440818"/>
                <a:gd name="connsiteY61" fmla="*/ 2609238 h 10544760"/>
                <a:gd name="connsiteX62" fmla="*/ 6401055 w 11440818"/>
                <a:gd name="connsiteY62" fmla="*/ 2486408 h 10544760"/>
                <a:gd name="connsiteX63" fmla="*/ 6605771 w 11440818"/>
                <a:gd name="connsiteY63" fmla="*/ 2513703 h 10544760"/>
                <a:gd name="connsiteX64" fmla="*/ 6455646 w 11440818"/>
                <a:gd name="connsiteY64" fmla="*/ 2363578 h 10544760"/>
                <a:gd name="connsiteX65" fmla="*/ 6469293 w 11440818"/>
                <a:gd name="connsiteY65" fmla="*/ 2145214 h 10544760"/>
                <a:gd name="connsiteX66" fmla="*/ 6564828 w 11440818"/>
                <a:gd name="connsiteY66" fmla="*/ 1995088 h 10544760"/>
                <a:gd name="connsiteX67" fmla="*/ 6728601 w 11440818"/>
                <a:gd name="connsiteY67" fmla="*/ 2213453 h 10544760"/>
                <a:gd name="connsiteX68" fmla="*/ 6919669 w 11440818"/>
                <a:gd name="connsiteY68" fmla="*/ 2268044 h 10544760"/>
                <a:gd name="connsiteX69" fmla="*/ 7042499 w 11440818"/>
                <a:gd name="connsiteY69" fmla="*/ 2281691 h 10544760"/>
                <a:gd name="connsiteX70" fmla="*/ 6960613 w 11440818"/>
                <a:gd name="connsiteY70" fmla="*/ 2131566 h 10544760"/>
                <a:gd name="connsiteX71" fmla="*/ 6728601 w 11440818"/>
                <a:gd name="connsiteY71" fmla="*/ 2036032 h 10544760"/>
                <a:gd name="connsiteX72" fmla="*/ 6605771 w 11440818"/>
                <a:gd name="connsiteY72" fmla="*/ 1858611 h 10544760"/>
                <a:gd name="connsiteX73" fmla="*/ 6360111 w 11440818"/>
                <a:gd name="connsiteY73" fmla="*/ 1681190 h 10544760"/>
                <a:gd name="connsiteX74" fmla="*/ 6237281 w 11440818"/>
                <a:gd name="connsiteY74" fmla="*/ 1763076 h 10544760"/>
                <a:gd name="connsiteX75" fmla="*/ 6059860 w 11440818"/>
                <a:gd name="connsiteY75" fmla="*/ 1599303 h 10544760"/>
                <a:gd name="connsiteX76" fmla="*/ 5991622 w 11440818"/>
                <a:gd name="connsiteY76" fmla="*/ 1394587 h 10544760"/>
                <a:gd name="connsiteX77" fmla="*/ 5868792 w 11440818"/>
                <a:gd name="connsiteY77" fmla="*/ 1203518 h 10544760"/>
                <a:gd name="connsiteX78" fmla="*/ 5841496 w 11440818"/>
                <a:gd name="connsiteY78" fmla="*/ 1094336 h 10544760"/>
                <a:gd name="connsiteX79" fmla="*/ 5950678 w 11440818"/>
                <a:gd name="connsiteY79" fmla="*/ 1094336 h 10544760"/>
                <a:gd name="connsiteX80" fmla="*/ 6169043 w 11440818"/>
                <a:gd name="connsiteY80" fmla="*/ 1176223 h 10544760"/>
                <a:gd name="connsiteX81" fmla="*/ 6387407 w 11440818"/>
                <a:gd name="connsiteY81" fmla="*/ 1107984 h 10544760"/>
                <a:gd name="connsiteX82" fmla="*/ 6537532 w 11440818"/>
                <a:gd name="connsiteY82" fmla="*/ 971506 h 10544760"/>
                <a:gd name="connsiteX83" fmla="*/ 6619419 w 11440818"/>
                <a:gd name="connsiteY83" fmla="*/ 916915 h 10544760"/>
                <a:gd name="connsiteX84" fmla="*/ 6646714 w 11440818"/>
                <a:gd name="connsiteY84" fmla="*/ 998802 h 10544760"/>
                <a:gd name="connsiteX85" fmla="*/ 6605771 w 11440818"/>
                <a:gd name="connsiteY85" fmla="*/ 1094336 h 10544760"/>
                <a:gd name="connsiteX86" fmla="*/ 6769544 w 11440818"/>
                <a:gd name="connsiteY86" fmla="*/ 1217166 h 10544760"/>
                <a:gd name="connsiteX87" fmla="*/ 6919669 w 11440818"/>
                <a:gd name="connsiteY87" fmla="*/ 1148927 h 10544760"/>
                <a:gd name="connsiteX88" fmla="*/ 7056147 w 11440818"/>
                <a:gd name="connsiteY88" fmla="*/ 1135279 h 10544760"/>
                <a:gd name="connsiteX89" fmla="*/ 7069795 w 11440818"/>
                <a:gd name="connsiteY89" fmla="*/ 957859 h 10544760"/>
                <a:gd name="connsiteX90" fmla="*/ 6919669 w 11440818"/>
                <a:gd name="connsiteY90" fmla="*/ 957859 h 10544760"/>
                <a:gd name="connsiteX91" fmla="*/ 6769544 w 11440818"/>
                <a:gd name="connsiteY91" fmla="*/ 1012450 h 10544760"/>
                <a:gd name="connsiteX92" fmla="*/ 6769544 w 11440818"/>
                <a:gd name="connsiteY92" fmla="*/ 835029 h 10544760"/>
                <a:gd name="connsiteX93" fmla="*/ 6946965 w 11440818"/>
                <a:gd name="connsiteY93" fmla="*/ 739494 h 10544760"/>
                <a:gd name="connsiteX94" fmla="*/ 7288159 w 11440818"/>
                <a:gd name="connsiteY94" fmla="*/ 684903 h 10544760"/>
                <a:gd name="connsiteX95" fmla="*/ 7465580 w 11440818"/>
                <a:gd name="connsiteY95" fmla="*/ 521130 h 10544760"/>
                <a:gd name="connsiteX96" fmla="*/ 7602057 w 11440818"/>
                <a:gd name="connsiteY96" fmla="*/ 425596 h 10544760"/>
                <a:gd name="connsiteX97" fmla="*/ 7820422 w 11440818"/>
                <a:gd name="connsiteY97" fmla="*/ 425596 h 10544760"/>
                <a:gd name="connsiteX98" fmla="*/ 7943252 w 11440818"/>
                <a:gd name="connsiteY98" fmla="*/ 289118 h 10544760"/>
                <a:gd name="connsiteX99" fmla="*/ 8161616 w 11440818"/>
                <a:gd name="connsiteY99" fmla="*/ 234527 h 10544760"/>
                <a:gd name="connsiteX100" fmla="*/ 7970547 w 11440818"/>
                <a:gd name="connsiteY100" fmla="*/ 138993 h 10544760"/>
                <a:gd name="connsiteX101" fmla="*/ 7834069 w 11440818"/>
                <a:gd name="connsiteY101" fmla="*/ 43459 h 10544760"/>
                <a:gd name="connsiteX102" fmla="*/ 7397341 w 11440818"/>
                <a:gd name="connsiteY102" fmla="*/ 2515 h 10544760"/>
                <a:gd name="connsiteX103" fmla="*/ 7410989 w 11440818"/>
                <a:gd name="connsiteY103" fmla="*/ 111697 h 10544760"/>
                <a:gd name="connsiteX104" fmla="*/ 7288159 w 11440818"/>
                <a:gd name="connsiteY104" fmla="*/ 152641 h 10544760"/>
                <a:gd name="connsiteX105" fmla="*/ 7110738 w 11440818"/>
                <a:gd name="connsiteY105" fmla="*/ 207232 h 10544760"/>
                <a:gd name="connsiteX106" fmla="*/ 6919669 w 11440818"/>
                <a:gd name="connsiteY106" fmla="*/ 248175 h 10544760"/>
                <a:gd name="connsiteX107" fmla="*/ 6919669 w 11440818"/>
                <a:gd name="connsiteY107" fmla="*/ 152641 h 10544760"/>
                <a:gd name="connsiteX108" fmla="*/ 7028852 w 11440818"/>
                <a:gd name="connsiteY108" fmla="*/ 84402 h 10544760"/>
                <a:gd name="connsiteX109" fmla="*/ 7028852 w 11440818"/>
                <a:gd name="connsiteY109" fmla="*/ 29811 h 10544760"/>
                <a:gd name="connsiteX110" fmla="*/ 6851431 w 11440818"/>
                <a:gd name="connsiteY110" fmla="*/ 98050 h 10544760"/>
                <a:gd name="connsiteX111" fmla="*/ 6810487 w 11440818"/>
                <a:gd name="connsiteY111" fmla="*/ 166288 h 10544760"/>
                <a:gd name="connsiteX112" fmla="*/ 6796840 w 11440818"/>
                <a:gd name="connsiteY112" fmla="*/ 261823 h 10544760"/>
                <a:gd name="connsiteX113" fmla="*/ 6701305 w 11440818"/>
                <a:gd name="connsiteY113" fmla="*/ 248175 h 10544760"/>
                <a:gd name="connsiteX114" fmla="*/ 6605771 w 11440818"/>
                <a:gd name="connsiteY114" fmla="*/ 248175 h 10544760"/>
                <a:gd name="connsiteX115" fmla="*/ 6455646 w 11440818"/>
                <a:gd name="connsiteY115" fmla="*/ 357357 h 10544760"/>
                <a:gd name="connsiteX116" fmla="*/ 6428350 w 11440818"/>
                <a:gd name="connsiteY116" fmla="*/ 357357 h 10544760"/>
                <a:gd name="connsiteX117" fmla="*/ 6373759 w 11440818"/>
                <a:gd name="connsiteY117" fmla="*/ 302766 h 10544760"/>
                <a:gd name="connsiteX118" fmla="*/ 6169043 w 11440818"/>
                <a:gd name="connsiteY118" fmla="*/ 330062 h 10544760"/>
                <a:gd name="connsiteX119" fmla="*/ 5977974 w 11440818"/>
                <a:gd name="connsiteY119" fmla="*/ 330062 h 10544760"/>
                <a:gd name="connsiteX120" fmla="*/ 5923383 w 11440818"/>
                <a:gd name="connsiteY120" fmla="*/ 371005 h 10544760"/>
                <a:gd name="connsiteX121" fmla="*/ 5650428 w 11440818"/>
                <a:gd name="connsiteY121" fmla="*/ 316414 h 10544760"/>
                <a:gd name="connsiteX122" fmla="*/ 5445711 w 11440818"/>
                <a:gd name="connsiteY122" fmla="*/ 493835 h 10544760"/>
                <a:gd name="connsiteX123" fmla="*/ 5432063 w 11440818"/>
                <a:gd name="connsiteY123" fmla="*/ 657608 h 10544760"/>
                <a:gd name="connsiteX124" fmla="*/ 5295586 w 11440818"/>
                <a:gd name="connsiteY124" fmla="*/ 712199 h 10544760"/>
                <a:gd name="connsiteX125" fmla="*/ 5281938 w 11440818"/>
                <a:gd name="connsiteY125" fmla="*/ 603017 h 10544760"/>
                <a:gd name="connsiteX126" fmla="*/ 5063574 w 11440818"/>
                <a:gd name="connsiteY126" fmla="*/ 725847 h 10544760"/>
                <a:gd name="connsiteX127" fmla="*/ 4940744 w 11440818"/>
                <a:gd name="connsiteY127" fmla="*/ 794085 h 10544760"/>
                <a:gd name="connsiteX128" fmla="*/ 4790619 w 11440818"/>
                <a:gd name="connsiteY128" fmla="*/ 794085 h 10544760"/>
                <a:gd name="connsiteX129" fmla="*/ 4790619 w 11440818"/>
                <a:gd name="connsiteY129" fmla="*/ 944211 h 10544760"/>
                <a:gd name="connsiteX130" fmla="*/ 4722380 w 11440818"/>
                <a:gd name="connsiteY130" fmla="*/ 1094336 h 10544760"/>
                <a:gd name="connsiteX131" fmla="*/ 4626846 w 11440818"/>
                <a:gd name="connsiteY131" fmla="*/ 1176223 h 10544760"/>
                <a:gd name="connsiteX132" fmla="*/ 4599550 w 11440818"/>
                <a:gd name="connsiteY132" fmla="*/ 1107984 h 10544760"/>
                <a:gd name="connsiteX133" fmla="*/ 4681437 w 11440818"/>
                <a:gd name="connsiteY133" fmla="*/ 998802 h 10544760"/>
                <a:gd name="connsiteX134" fmla="*/ 4585902 w 11440818"/>
                <a:gd name="connsiteY134" fmla="*/ 944211 h 10544760"/>
                <a:gd name="connsiteX135" fmla="*/ 4531311 w 11440818"/>
                <a:gd name="connsiteY135" fmla="*/ 848676 h 10544760"/>
                <a:gd name="connsiteX136" fmla="*/ 4381186 w 11440818"/>
                <a:gd name="connsiteY136" fmla="*/ 957859 h 10544760"/>
                <a:gd name="connsiteX137" fmla="*/ 4244708 w 11440818"/>
                <a:gd name="connsiteY137" fmla="*/ 957859 h 10544760"/>
                <a:gd name="connsiteX138" fmla="*/ 4135526 w 11440818"/>
                <a:gd name="connsiteY138" fmla="*/ 1053393 h 10544760"/>
                <a:gd name="connsiteX139" fmla="*/ 4039992 w 11440818"/>
                <a:gd name="connsiteY139" fmla="*/ 1148927 h 10544760"/>
                <a:gd name="connsiteX140" fmla="*/ 3971753 w 11440818"/>
                <a:gd name="connsiteY140" fmla="*/ 1203518 h 10544760"/>
                <a:gd name="connsiteX141" fmla="*/ 3958105 w 11440818"/>
                <a:gd name="connsiteY141" fmla="*/ 1094336 h 10544760"/>
                <a:gd name="connsiteX142" fmla="*/ 3794332 w 11440818"/>
                <a:gd name="connsiteY142" fmla="*/ 1107984 h 10544760"/>
                <a:gd name="connsiteX143" fmla="*/ 3589616 w 11440818"/>
                <a:gd name="connsiteY143" fmla="*/ 1107984 h 10544760"/>
                <a:gd name="connsiteX144" fmla="*/ 3357604 w 11440818"/>
                <a:gd name="connsiteY144" fmla="*/ 1121632 h 10544760"/>
                <a:gd name="connsiteX145" fmla="*/ 3180183 w 11440818"/>
                <a:gd name="connsiteY145" fmla="*/ 1203518 h 10544760"/>
                <a:gd name="connsiteX146" fmla="*/ 3111944 w 11440818"/>
                <a:gd name="connsiteY146" fmla="*/ 1326348 h 10544760"/>
                <a:gd name="connsiteX147" fmla="*/ 3016410 w 11440818"/>
                <a:gd name="connsiteY147" fmla="*/ 1408235 h 10544760"/>
                <a:gd name="connsiteX148" fmla="*/ 2866284 w 11440818"/>
                <a:gd name="connsiteY148" fmla="*/ 1326348 h 10544760"/>
                <a:gd name="connsiteX149" fmla="*/ 2838989 w 11440818"/>
                <a:gd name="connsiteY149" fmla="*/ 1148927 h 10544760"/>
                <a:gd name="connsiteX150" fmla="*/ 2716159 w 11440818"/>
                <a:gd name="connsiteY150" fmla="*/ 971506 h 10544760"/>
                <a:gd name="connsiteX151" fmla="*/ 2675216 w 11440818"/>
                <a:gd name="connsiteY151" fmla="*/ 1121632 h 10544760"/>
                <a:gd name="connsiteX152" fmla="*/ 2702511 w 11440818"/>
                <a:gd name="connsiteY152" fmla="*/ 1285405 h 10544760"/>
                <a:gd name="connsiteX153" fmla="*/ 2743455 w 11440818"/>
                <a:gd name="connsiteY153" fmla="*/ 1490121 h 10544760"/>
                <a:gd name="connsiteX154" fmla="*/ 2784398 w 11440818"/>
                <a:gd name="connsiteY154" fmla="*/ 1612951 h 10544760"/>
                <a:gd name="connsiteX155" fmla="*/ 2770750 w 11440818"/>
                <a:gd name="connsiteY155" fmla="*/ 1708485 h 10544760"/>
                <a:gd name="connsiteX156" fmla="*/ 2593329 w 11440818"/>
                <a:gd name="connsiteY156" fmla="*/ 1844963 h 10544760"/>
                <a:gd name="connsiteX157" fmla="*/ 2402260 w 11440818"/>
                <a:gd name="connsiteY157" fmla="*/ 1940497 h 10544760"/>
                <a:gd name="connsiteX158" fmla="*/ 2470499 w 11440818"/>
                <a:gd name="connsiteY158" fmla="*/ 1817667 h 10544760"/>
                <a:gd name="connsiteX159" fmla="*/ 2634272 w 11440818"/>
                <a:gd name="connsiteY159" fmla="*/ 1694838 h 10544760"/>
                <a:gd name="connsiteX160" fmla="*/ 2634272 w 11440818"/>
                <a:gd name="connsiteY160" fmla="*/ 1544712 h 10544760"/>
                <a:gd name="connsiteX161" fmla="*/ 2593329 w 11440818"/>
                <a:gd name="connsiteY161" fmla="*/ 1312700 h 10544760"/>
                <a:gd name="connsiteX162" fmla="*/ 2538738 w 11440818"/>
                <a:gd name="connsiteY162" fmla="*/ 1312700 h 10544760"/>
                <a:gd name="connsiteX163" fmla="*/ 2456852 w 11440818"/>
                <a:gd name="connsiteY163" fmla="*/ 1421882 h 10544760"/>
                <a:gd name="connsiteX164" fmla="*/ 2361317 w 11440818"/>
                <a:gd name="connsiteY164" fmla="*/ 1490121 h 10544760"/>
                <a:gd name="connsiteX165" fmla="*/ 2456852 w 11440818"/>
                <a:gd name="connsiteY165" fmla="*/ 1585656 h 10544760"/>
                <a:gd name="connsiteX166" fmla="*/ 2320374 w 11440818"/>
                <a:gd name="connsiteY166" fmla="*/ 1722133 h 10544760"/>
                <a:gd name="connsiteX167" fmla="*/ 2156601 w 11440818"/>
                <a:gd name="connsiteY167" fmla="*/ 1735781 h 10544760"/>
                <a:gd name="connsiteX168" fmla="*/ 2074714 w 11440818"/>
                <a:gd name="connsiteY168" fmla="*/ 1804020 h 10544760"/>
                <a:gd name="connsiteX169" fmla="*/ 2033771 w 11440818"/>
                <a:gd name="connsiteY169" fmla="*/ 1913202 h 10544760"/>
                <a:gd name="connsiteX170" fmla="*/ 1924589 w 11440818"/>
                <a:gd name="connsiteY170" fmla="*/ 1872259 h 10544760"/>
                <a:gd name="connsiteX171" fmla="*/ 1774463 w 11440818"/>
                <a:gd name="connsiteY171" fmla="*/ 1913202 h 10544760"/>
                <a:gd name="connsiteX172" fmla="*/ 1624338 w 11440818"/>
                <a:gd name="connsiteY172" fmla="*/ 1913202 h 10544760"/>
                <a:gd name="connsiteX173" fmla="*/ 1556099 w 11440818"/>
                <a:gd name="connsiteY173" fmla="*/ 1831315 h 10544760"/>
                <a:gd name="connsiteX174" fmla="*/ 1419622 w 11440818"/>
                <a:gd name="connsiteY174" fmla="*/ 1722133 h 10544760"/>
                <a:gd name="connsiteX175" fmla="*/ 1337735 w 11440818"/>
                <a:gd name="connsiteY175" fmla="*/ 1776724 h 10544760"/>
                <a:gd name="connsiteX176" fmla="*/ 1255849 w 11440818"/>
                <a:gd name="connsiteY176" fmla="*/ 1612951 h 10544760"/>
                <a:gd name="connsiteX177" fmla="*/ 1092075 w 11440818"/>
                <a:gd name="connsiteY177" fmla="*/ 1612951 h 10544760"/>
                <a:gd name="connsiteX178" fmla="*/ 1119371 w 11440818"/>
                <a:gd name="connsiteY178" fmla="*/ 1694838 h 10544760"/>
                <a:gd name="connsiteX179" fmla="*/ 1078428 w 11440818"/>
                <a:gd name="connsiteY179" fmla="*/ 1790372 h 10544760"/>
                <a:gd name="connsiteX180" fmla="*/ 1051132 w 11440818"/>
                <a:gd name="connsiteY180" fmla="*/ 1844963 h 10544760"/>
                <a:gd name="connsiteX181" fmla="*/ 914655 w 11440818"/>
                <a:gd name="connsiteY181" fmla="*/ 1735781 h 10544760"/>
                <a:gd name="connsiteX182" fmla="*/ 819120 w 11440818"/>
                <a:gd name="connsiteY182" fmla="*/ 1694838 h 10544760"/>
                <a:gd name="connsiteX183" fmla="*/ 655347 w 11440818"/>
                <a:gd name="connsiteY183" fmla="*/ 1708485 h 10544760"/>
                <a:gd name="connsiteX184" fmla="*/ 628052 w 11440818"/>
                <a:gd name="connsiteY184" fmla="*/ 1817667 h 10544760"/>
                <a:gd name="connsiteX185" fmla="*/ 737234 w 11440818"/>
                <a:gd name="connsiteY185" fmla="*/ 1885906 h 10544760"/>
                <a:gd name="connsiteX186" fmla="*/ 764529 w 11440818"/>
                <a:gd name="connsiteY186" fmla="*/ 2022384 h 10544760"/>
                <a:gd name="connsiteX187" fmla="*/ 969246 w 11440818"/>
                <a:gd name="connsiteY187" fmla="*/ 2104270 h 10544760"/>
                <a:gd name="connsiteX188" fmla="*/ 928302 w 11440818"/>
                <a:gd name="connsiteY188" fmla="*/ 1954145 h 10544760"/>
                <a:gd name="connsiteX189" fmla="*/ 1010189 w 11440818"/>
                <a:gd name="connsiteY189" fmla="*/ 1967793 h 10544760"/>
                <a:gd name="connsiteX190" fmla="*/ 1078428 w 11440818"/>
                <a:gd name="connsiteY190" fmla="*/ 2076975 h 10544760"/>
                <a:gd name="connsiteX191" fmla="*/ 1160314 w 11440818"/>
                <a:gd name="connsiteY191" fmla="*/ 2336282 h 10544760"/>
                <a:gd name="connsiteX192" fmla="*/ 1269496 w 11440818"/>
                <a:gd name="connsiteY192" fmla="*/ 2295339 h 10544760"/>
                <a:gd name="connsiteX193" fmla="*/ 1228553 w 11440818"/>
                <a:gd name="connsiteY193" fmla="*/ 2104270 h 10544760"/>
                <a:gd name="connsiteX194" fmla="*/ 1324087 w 11440818"/>
                <a:gd name="connsiteY194" fmla="*/ 2131566 h 10544760"/>
                <a:gd name="connsiteX195" fmla="*/ 1515156 w 11440818"/>
                <a:gd name="connsiteY195" fmla="*/ 2254396 h 10544760"/>
                <a:gd name="connsiteX196" fmla="*/ 1583395 w 11440818"/>
                <a:gd name="connsiteY196" fmla="*/ 2349930 h 10544760"/>
                <a:gd name="connsiteX197" fmla="*/ 1597043 w 11440818"/>
                <a:gd name="connsiteY197" fmla="*/ 2363578 h 10544760"/>
                <a:gd name="connsiteX198" fmla="*/ 1747168 w 11440818"/>
                <a:gd name="connsiteY198" fmla="*/ 2268044 h 10544760"/>
                <a:gd name="connsiteX199" fmla="*/ 1651634 w 11440818"/>
                <a:gd name="connsiteY199" fmla="*/ 2568294 h 10544760"/>
                <a:gd name="connsiteX200" fmla="*/ 1883646 w 11440818"/>
                <a:gd name="connsiteY200" fmla="*/ 2336282 h 10544760"/>
                <a:gd name="connsiteX201" fmla="*/ 1883646 w 11440818"/>
                <a:gd name="connsiteY201" fmla="*/ 2199805 h 10544760"/>
                <a:gd name="connsiteX202" fmla="*/ 1951884 w 11440818"/>
                <a:gd name="connsiteY202" fmla="*/ 2268044 h 10544760"/>
                <a:gd name="connsiteX203" fmla="*/ 1897293 w 11440818"/>
                <a:gd name="connsiteY203" fmla="*/ 2459112 h 10544760"/>
                <a:gd name="connsiteX204" fmla="*/ 1692577 w 11440818"/>
                <a:gd name="connsiteY204" fmla="*/ 2622885 h 10544760"/>
                <a:gd name="connsiteX205" fmla="*/ 1692577 w 11440818"/>
                <a:gd name="connsiteY205" fmla="*/ 2691124 h 10544760"/>
                <a:gd name="connsiteX206" fmla="*/ 1897293 w 11440818"/>
                <a:gd name="connsiteY206" fmla="*/ 2581942 h 10544760"/>
                <a:gd name="connsiteX207" fmla="*/ 1842702 w 11440818"/>
                <a:gd name="connsiteY207" fmla="*/ 2745715 h 10544760"/>
                <a:gd name="connsiteX208" fmla="*/ 1965532 w 11440818"/>
                <a:gd name="connsiteY208" fmla="*/ 2677476 h 10544760"/>
                <a:gd name="connsiteX209" fmla="*/ 1979180 w 11440818"/>
                <a:gd name="connsiteY209" fmla="*/ 2786659 h 10544760"/>
                <a:gd name="connsiteX210" fmla="*/ 2115657 w 11440818"/>
                <a:gd name="connsiteY210" fmla="*/ 2786659 h 10544760"/>
                <a:gd name="connsiteX211" fmla="*/ 2265783 w 11440818"/>
                <a:gd name="connsiteY211" fmla="*/ 2991375 h 10544760"/>
                <a:gd name="connsiteX212" fmla="*/ 2320374 w 11440818"/>
                <a:gd name="connsiteY212" fmla="*/ 3155148 h 10544760"/>
                <a:gd name="connsiteX213" fmla="*/ 2197544 w 11440818"/>
                <a:gd name="connsiteY213" fmla="*/ 3277978 h 10544760"/>
                <a:gd name="connsiteX214" fmla="*/ 2156601 w 11440818"/>
                <a:gd name="connsiteY214" fmla="*/ 3373512 h 10544760"/>
                <a:gd name="connsiteX215" fmla="*/ 2265783 w 11440818"/>
                <a:gd name="connsiteY215" fmla="*/ 3414456 h 10544760"/>
                <a:gd name="connsiteX216" fmla="*/ 2388613 w 11440818"/>
                <a:gd name="connsiteY216" fmla="*/ 3373512 h 10544760"/>
                <a:gd name="connsiteX217" fmla="*/ 2415908 w 11440818"/>
                <a:gd name="connsiteY217" fmla="*/ 3482694 h 10544760"/>
                <a:gd name="connsiteX218" fmla="*/ 2538738 w 11440818"/>
                <a:gd name="connsiteY218" fmla="*/ 3482694 h 10544760"/>
                <a:gd name="connsiteX219" fmla="*/ 2634272 w 11440818"/>
                <a:gd name="connsiteY219" fmla="*/ 3578229 h 10544760"/>
                <a:gd name="connsiteX220" fmla="*/ 2743455 w 11440818"/>
                <a:gd name="connsiteY220" fmla="*/ 3632820 h 10544760"/>
                <a:gd name="connsiteX221" fmla="*/ 2798046 w 11440818"/>
                <a:gd name="connsiteY221" fmla="*/ 3605524 h 10544760"/>
                <a:gd name="connsiteX222" fmla="*/ 2729807 w 11440818"/>
                <a:gd name="connsiteY222" fmla="*/ 3550933 h 10544760"/>
                <a:gd name="connsiteX223" fmla="*/ 2552386 w 11440818"/>
                <a:gd name="connsiteY223" fmla="*/ 3346217 h 10544760"/>
                <a:gd name="connsiteX224" fmla="*/ 2320374 w 11440818"/>
                <a:gd name="connsiteY224" fmla="*/ 2895841 h 10544760"/>
                <a:gd name="connsiteX225" fmla="*/ 2170249 w 11440818"/>
                <a:gd name="connsiteY225" fmla="*/ 2636533 h 10544760"/>
                <a:gd name="connsiteX226" fmla="*/ 2074714 w 11440818"/>
                <a:gd name="connsiteY226" fmla="*/ 2459112 h 10544760"/>
                <a:gd name="connsiteX227" fmla="*/ 2047419 w 11440818"/>
                <a:gd name="connsiteY227" fmla="*/ 2295339 h 10544760"/>
                <a:gd name="connsiteX228" fmla="*/ 2047419 w 11440818"/>
                <a:gd name="connsiteY228" fmla="*/ 2186157 h 10544760"/>
                <a:gd name="connsiteX229" fmla="*/ 1992828 w 11440818"/>
                <a:gd name="connsiteY229" fmla="*/ 2131566 h 10544760"/>
                <a:gd name="connsiteX230" fmla="*/ 2088362 w 11440818"/>
                <a:gd name="connsiteY230" fmla="*/ 2063327 h 10544760"/>
                <a:gd name="connsiteX231" fmla="*/ 2129305 w 11440818"/>
                <a:gd name="connsiteY231" fmla="*/ 2213453 h 10544760"/>
                <a:gd name="connsiteX232" fmla="*/ 2211192 w 11440818"/>
                <a:gd name="connsiteY232" fmla="*/ 2431817 h 10544760"/>
                <a:gd name="connsiteX233" fmla="*/ 2306726 w 11440818"/>
                <a:gd name="connsiteY233" fmla="*/ 2732067 h 10544760"/>
                <a:gd name="connsiteX234" fmla="*/ 2702511 w 11440818"/>
                <a:gd name="connsiteY234" fmla="*/ 3359865 h 10544760"/>
                <a:gd name="connsiteX235" fmla="*/ 2948171 w 11440818"/>
                <a:gd name="connsiteY235" fmla="*/ 3550933 h 10544760"/>
                <a:gd name="connsiteX236" fmla="*/ 3152887 w 11440818"/>
                <a:gd name="connsiteY236" fmla="*/ 3550933 h 10544760"/>
                <a:gd name="connsiteX237" fmla="*/ 3248422 w 11440818"/>
                <a:gd name="connsiteY237" fmla="*/ 3359865 h 10544760"/>
                <a:gd name="connsiteX238" fmla="*/ 3384899 w 11440818"/>
                <a:gd name="connsiteY238" fmla="*/ 3237035 h 10544760"/>
                <a:gd name="connsiteX239" fmla="*/ 3453138 w 11440818"/>
                <a:gd name="connsiteY239" fmla="*/ 3264330 h 10544760"/>
                <a:gd name="connsiteX240" fmla="*/ 3398547 w 11440818"/>
                <a:gd name="connsiteY240" fmla="*/ 3414456 h 10544760"/>
                <a:gd name="connsiteX241" fmla="*/ 3548672 w 11440818"/>
                <a:gd name="connsiteY241" fmla="*/ 3455399 h 10544760"/>
                <a:gd name="connsiteX242" fmla="*/ 3780684 w 11440818"/>
                <a:gd name="connsiteY242" fmla="*/ 3332569 h 10544760"/>
                <a:gd name="connsiteX243" fmla="*/ 3999049 w 11440818"/>
                <a:gd name="connsiteY243" fmla="*/ 3305273 h 10544760"/>
                <a:gd name="connsiteX244" fmla="*/ 4190117 w 11440818"/>
                <a:gd name="connsiteY244" fmla="*/ 3359865 h 10544760"/>
                <a:gd name="connsiteX245" fmla="*/ 4340243 w 11440818"/>
                <a:gd name="connsiteY245" fmla="*/ 3373512 h 10544760"/>
                <a:gd name="connsiteX246" fmla="*/ 4435777 w 11440818"/>
                <a:gd name="connsiteY246" fmla="*/ 3400808 h 10544760"/>
                <a:gd name="connsiteX247" fmla="*/ 4435777 w 11440818"/>
                <a:gd name="connsiteY247" fmla="*/ 3509990 h 10544760"/>
                <a:gd name="connsiteX248" fmla="*/ 4353890 w 11440818"/>
                <a:gd name="connsiteY248" fmla="*/ 3673763 h 10544760"/>
                <a:gd name="connsiteX249" fmla="*/ 4326595 w 11440818"/>
                <a:gd name="connsiteY249" fmla="*/ 3564581 h 10544760"/>
                <a:gd name="connsiteX250" fmla="*/ 4162822 w 11440818"/>
                <a:gd name="connsiteY250" fmla="*/ 3619172 h 10544760"/>
                <a:gd name="connsiteX251" fmla="*/ 4108231 w 11440818"/>
                <a:gd name="connsiteY251" fmla="*/ 3728354 h 10544760"/>
                <a:gd name="connsiteX252" fmla="*/ 4108231 w 11440818"/>
                <a:gd name="connsiteY252" fmla="*/ 3864832 h 10544760"/>
                <a:gd name="connsiteX253" fmla="*/ 4149174 w 11440818"/>
                <a:gd name="connsiteY253" fmla="*/ 4083196 h 10544760"/>
                <a:gd name="connsiteX254" fmla="*/ 3958105 w 11440818"/>
                <a:gd name="connsiteY254" fmla="*/ 4096844 h 10544760"/>
                <a:gd name="connsiteX255" fmla="*/ 3821628 w 11440818"/>
                <a:gd name="connsiteY255" fmla="*/ 4151435 h 10544760"/>
                <a:gd name="connsiteX256" fmla="*/ 3548672 w 11440818"/>
                <a:gd name="connsiteY256" fmla="*/ 4124139 h 10544760"/>
                <a:gd name="connsiteX257" fmla="*/ 3275717 w 11440818"/>
                <a:gd name="connsiteY257" fmla="*/ 4137787 h 10544760"/>
                <a:gd name="connsiteX258" fmla="*/ 3207478 w 11440818"/>
                <a:gd name="connsiteY258" fmla="*/ 4042253 h 10544760"/>
                <a:gd name="connsiteX259" fmla="*/ 2961819 w 11440818"/>
                <a:gd name="connsiteY259" fmla="*/ 3878479 h 10544760"/>
                <a:gd name="connsiteX260" fmla="*/ 2716159 w 11440818"/>
                <a:gd name="connsiteY260" fmla="*/ 3946718 h 10544760"/>
                <a:gd name="connsiteX261" fmla="*/ 2716159 w 11440818"/>
                <a:gd name="connsiteY261" fmla="*/ 4096844 h 10544760"/>
                <a:gd name="connsiteX262" fmla="*/ 2620625 w 11440818"/>
                <a:gd name="connsiteY262" fmla="*/ 4246969 h 10544760"/>
                <a:gd name="connsiteX263" fmla="*/ 2525090 w 11440818"/>
                <a:gd name="connsiteY263" fmla="*/ 4178730 h 10544760"/>
                <a:gd name="connsiteX264" fmla="*/ 2402260 w 11440818"/>
                <a:gd name="connsiteY264" fmla="*/ 4274265 h 10544760"/>
                <a:gd name="connsiteX265" fmla="*/ 2347669 w 11440818"/>
                <a:gd name="connsiteY265" fmla="*/ 4369799 h 10544760"/>
                <a:gd name="connsiteX266" fmla="*/ 2238487 w 11440818"/>
                <a:gd name="connsiteY266" fmla="*/ 4438038 h 10544760"/>
                <a:gd name="connsiteX267" fmla="*/ 2088362 w 11440818"/>
                <a:gd name="connsiteY267" fmla="*/ 4356151 h 10544760"/>
                <a:gd name="connsiteX268" fmla="*/ 1910941 w 11440818"/>
                <a:gd name="connsiteY268" fmla="*/ 4424390 h 10544760"/>
                <a:gd name="connsiteX269" fmla="*/ 1474213 w 11440818"/>
                <a:gd name="connsiteY269" fmla="*/ 4547220 h 10544760"/>
                <a:gd name="connsiteX270" fmla="*/ 1351383 w 11440818"/>
                <a:gd name="connsiteY270" fmla="*/ 4642754 h 10544760"/>
                <a:gd name="connsiteX271" fmla="*/ 1269496 w 11440818"/>
                <a:gd name="connsiteY271" fmla="*/ 4874766 h 10544760"/>
                <a:gd name="connsiteX272" fmla="*/ 1119371 w 11440818"/>
                <a:gd name="connsiteY272" fmla="*/ 4970300 h 10544760"/>
                <a:gd name="connsiteX273" fmla="*/ 1105723 w 11440818"/>
                <a:gd name="connsiteY273" fmla="*/ 5065835 h 10544760"/>
                <a:gd name="connsiteX274" fmla="*/ 982893 w 11440818"/>
                <a:gd name="connsiteY274" fmla="*/ 4997596 h 10544760"/>
                <a:gd name="connsiteX275" fmla="*/ 887359 w 11440818"/>
                <a:gd name="connsiteY275" fmla="*/ 5065835 h 10544760"/>
                <a:gd name="connsiteX276" fmla="*/ 778177 w 11440818"/>
                <a:gd name="connsiteY276" fmla="*/ 5202312 h 10544760"/>
                <a:gd name="connsiteX277" fmla="*/ 628052 w 11440818"/>
                <a:gd name="connsiteY277" fmla="*/ 5147721 h 10544760"/>
                <a:gd name="connsiteX278" fmla="*/ 450631 w 11440818"/>
                <a:gd name="connsiteY278" fmla="*/ 5120426 h 10544760"/>
                <a:gd name="connsiteX279" fmla="*/ 273210 w 11440818"/>
                <a:gd name="connsiteY279" fmla="*/ 5011244 h 10544760"/>
                <a:gd name="connsiteX280" fmla="*/ 177675 w 11440818"/>
                <a:gd name="connsiteY280" fmla="*/ 4929357 h 10544760"/>
                <a:gd name="connsiteX281" fmla="*/ 82141 w 11440818"/>
                <a:gd name="connsiteY281" fmla="*/ 4929357 h 10544760"/>
                <a:gd name="connsiteX282" fmla="*/ 41198 w 11440818"/>
                <a:gd name="connsiteY282" fmla="*/ 4943005 h 10544760"/>
                <a:gd name="connsiteX283" fmla="*/ 27550 w 11440818"/>
                <a:gd name="connsiteY283" fmla="*/ 4956653 h 10544760"/>
                <a:gd name="connsiteX284" fmla="*/ 27550 w 11440818"/>
                <a:gd name="connsiteY284" fmla="*/ 5229608 h 10544760"/>
                <a:gd name="connsiteX285" fmla="*/ 27550 w 11440818"/>
                <a:gd name="connsiteY285" fmla="*/ 7072056 h 10544760"/>
                <a:gd name="connsiteX286" fmla="*/ 27550 w 11440818"/>
                <a:gd name="connsiteY286" fmla="*/ 7740796 h 10544760"/>
                <a:gd name="connsiteX287" fmla="*/ 255 w 11440818"/>
                <a:gd name="connsiteY287" fmla="*/ 9119220 h 10544760"/>
                <a:gd name="connsiteX288" fmla="*/ 13902 w 11440818"/>
                <a:gd name="connsiteY288" fmla="*/ 9610539 h 10544760"/>
                <a:gd name="connsiteX289" fmla="*/ 13902 w 11440818"/>
                <a:gd name="connsiteY289" fmla="*/ 9733369 h 10544760"/>
                <a:gd name="connsiteX290" fmla="*/ 8704 w 11440818"/>
                <a:gd name="connsiteY290" fmla="*/ 10504663 h 10544760"/>
                <a:gd name="connsiteX291" fmla="*/ 1694266 w 11440818"/>
                <a:gd name="connsiteY291" fmla="*/ 10502063 h 10544760"/>
                <a:gd name="connsiteX292" fmla="*/ 7083443 w 11440818"/>
                <a:gd name="connsiteY292" fmla="*/ 9637835 h 10544760"/>
                <a:gd name="connsiteX293" fmla="*/ 10126893 w 11440818"/>
                <a:gd name="connsiteY293" fmla="*/ 9610539 h 10544760"/>
                <a:gd name="connsiteX294" fmla="*/ 11054941 w 11440818"/>
                <a:gd name="connsiteY294" fmla="*/ 9583244 h 10544760"/>
                <a:gd name="connsiteX295" fmla="*/ 11423431 w 11440818"/>
                <a:gd name="connsiteY295" fmla="*/ 9583244 h 10544760"/>
                <a:gd name="connsiteX296" fmla="*/ 11382487 w 11440818"/>
                <a:gd name="connsiteY296" fmla="*/ 9378527 h 10544760"/>
                <a:gd name="connsiteX297" fmla="*/ 11396135 w 11440818"/>
                <a:gd name="connsiteY297" fmla="*/ 9269345 h 10544760"/>
                <a:gd name="connsiteX298" fmla="*/ 11273305 w 11440818"/>
                <a:gd name="connsiteY298" fmla="*/ 9105572 h 10544760"/>
                <a:gd name="connsiteX299" fmla="*/ 11205066 w 11440818"/>
                <a:gd name="connsiteY299" fmla="*/ 8887208 h 10544760"/>
                <a:gd name="connsiteX300" fmla="*/ 11164123 w 11440818"/>
                <a:gd name="connsiteY300" fmla="*/ 8723435 h 10544760"/>
                <a:gd name="connsiteX301" fmla="*/ 10973055 w 11440818"/>
                <a:gd name="connsiteY301" fmla="*/ 8505070 h 10544760"/>
                <a:gd name="connsiteX302" fmla="*/ 10713747 w 11440818"/>
                <a:gd name="connsiteY302" fmla="*/ 8450479 h 10544760"/>
                <a:gd name="connsiteX303" fmla="*/ 10604565 w 11440818"/>
                <a:gd name="connsiteY303" fmla="*/ 8286706 h 10544760"/>
                <a:gd name="connsiteX304" fmla="*/ 10427144 w 11440818"/>
                <a:gd name="connsiteY304" fmla="*/ 8109285 h 10544760"/>
                <a:gd name="connsiteX305" fmla="*/ 10304314 w 11440818"/>
                <a:gd name="connsiteY305" fmla="*/ 8041047 h 10544760"/>
                <a:gd name="connsiteX306" fmla="*/ 10154189 w 11440818"/>
                <a:gd name="connsiteY306" fmla="*/ 7945512 h 10544760"/>
                <a:gd name="connsiteX307" fmla="*/ 9853938 w 11440818"/>
                <a:gd name="connsiteY307" fmla="*/ 7918217 h 10544760"/>
                <a:gd name="connsiteX308" fmla="*/ 9649222 w 11440818"/>
                <a:gd name="connsiteY308" fmla="*/ 7809035 h 10544760"/>
                <a:gd name="connsiteX309" fmla="*/ 9389914 w 11440818"/>
                <a:gd name="connsiteY309" fmla="*/ 7713500 h 10544760"/>
                <a:gd name="connsiteX310" fmla="*/ 9321675 w 11440818"/>
                <a:gd name="connsiteY310" fmla="*/ 7549727 h 10544760"/>
                <a:gd name="connsiteX311" fmla="*/ 9198846 w 11440818"/>
                <a:gd name="connsiteY311" fmla="*/ 7413250 h 10544760"/>
                <a:gd name="connsiteX312" fmla="*/ 8871299 w 11440818"/>
                <a:gd name="connsiteY312" fmla="*/ 7263124 h 10544760"/>
                <a:gd name="connsiteX313" fmla="*/ 8571049 w 11440818"/>
                <a:gd name="connsiteY313" fmla="*/ 7003817 h 10544760"/>
                <a:gd name="connsiteX314" fmla="*/ 8107025 w 11440818"/>
                <a:gd name="connsiteY314" fmla="*/ 6485202 h 10544760"/>
                <a:gd name="connsiteX315" fmla="*/ 7629353 w 11440818"/>
                <a:gd name="connsiteY315" fmla="*/ 6007530 h 10544760"/>
                <a:gd name="connsiteX0" fmla="*/ 7629353 w 11440818"/>
                <a:gd name="connsiteY0" fmla="*/ 6007530 h 10564771"/>
                <a:gd name="connsiteX1" fmla="*/ 7479228 w 11440818"/>
                <a:gd name="connsiteY1" fmla="*/ 5830109 h 10564771"/>
                <a:gd name="connsiteX2" fmla="*/ 7329102 w 11440818"/>
                <a:gd name="connsiteY2" fmla="*/ 5761870 h 10564771"/>
                <a:gd name="connsiteX3" fmla="*/ 7165329 w 11440818"/>
                <a:gd name="connsiteY3" fmla="*/ 5611745 h 10564771"/>
                <a:gd name="connsiteX4" fmla="*/ 6987908 w 11440818"/>
                <a:gd name="connsiteY4" fmla="*/ 5502563 h 10564771"/>
                <a:gd name="connsiteX5" fmla="*/ 6728601 w 11440818"/>
                <a:gd name="connsiteY5" fmla="*/ 5475267 h 10564771"/>
                <a:gd name="connsiteX6" fmla="*/ 6510237 w 11440818"/>
                <a:gd name="connsiteY6" fmla="*/ 5379733 h 10564771"/>
                <a:gd name="connsiteX7" fmla="*/ 6332816 w 11440818"/>
                <a:gd name="connsiteY7" fmla="*/ 5175017 h 10564771"/>
                <a:gd name="connsiteX8" fmla="*/ 6114452 w 11440818"/>
                <a:gd name="connsiteY8" fmla="*/ 5038539 h 10564771"/>
                <a:gd name="connsiteX9" fmla="*/ 6073508 w 11440818"/>
                <a:gd name="connsiteY9" fmla="*/ 4915709 h 10564771"/>
                <a:gd name="connsiteX10" fmla="*/ 5977974 w 11440818"/>
                <a:gd name="connsiteY10" fmla="*/ 4820175 h 10564771"/>
                <a:gd name="connsiteX11" fmla="*/ 5841496 w 11440818"/>
                <a:gd name="connsiteY11" fmla="*/ 4943005 h 10564771"/>
                <a:gd name="connsiteX12" fmla="*/ 5595837 w 11440818"/>
                <a:gd name="connsiteY12" fmla="*/ 4874766 h 10564771"/>
                <a:gd name="connsiteX13" fmla="*/ 5418416 w 11440818"/>
                <a:gd name="connsiteY13" fmla="*/ 4861118 h 10564771"/>
                <a:gd name="connsiteX14" fmla="*/ 5336529 w 11440818"/>
                <a:gd name="connsiteY14" fmla="*/ 4670050 h 10564771"/>
                <a:gd name="connsiteX15" fmla="*/ 5240995 w 11440818"/>
                <a:gd name="connsiteY15" fmla="*/ 4506276 h 10564771"/>
                <a:gd name="connsiteX16" fmla="*/ 5240995 w 11440818"/>
                <a:gd name="connsiteY16" fmla="*/ 4369799 h 10564771"/>
                <a:gd name="connsiteX17" fmla="*/ 5118165 w 11440818"/>
                <a:gd name="connsiteY17" fmla="*/ 4233321 h 10564771"/>
                <a:gd name="connsiteX18" fmla="*/ 4899801 w 11440818"/>
                <a:gd name="connsiteY18" fmla="*/ 4151435 h 10564771"/>
                <a:gd name="connsiteX19" fmla="*/ 4708732 w 11440818"/>
                <a:gd name="connsiteY19" fmla="*/ 4083196 h 10564771"/>
                <a:gd name="connsiteX20" fmla="*/ 4463072 w 11440818"/>
                <a:gd name="connsiteY20" fmla="*/ 4083196 h 10564771"/>
                <a:gd name="connsiteX21" fmla="*/ 4367538 w 11440818"/>
                <a:gd name="connsiteY21" fmla="*/ 3919423 h 10564771"/>
                <a:gd name="connsiteX22" fmla="*/ 4381186 w 11440818"/>
                <a:gd name="connsiteY22" fmla="*/ 3823888 h 10564771"/>
                <a:gd name="connsiteX23" fmla="*/ 4599550 w 11440818"/>
                <a:gd name="connsiteY23" fmla="*/ 3782945 h 10564771"/>
                <a:gd name="connsiteX24" fmla="*/ 4776971 w 11440818"/>
                <a:gd name="connsiteY24" fmla="*/ 3769297 h 10564771"/>
                <a:gd name="connsiteX25" fmla="*/ 4831562 w 11440818"/>
                <a:gd name="connsiteY25" fmla="*/ 3714706 h 10564771"/>
                <a:gd name="connsiteX26" fmla="*/ 4736028 w 11440818"/>
                <a:gd name="connsiteY26" fmla="*/ 3673763 h 10564771"/>
                <a:gd name="connsiteX27" fmla="*/ 4654141 w 11440818"/>
                <a:gd name="connsiteY27" fmla="*/ 3632820 h 10564771"/>
                <a:gd name="connsiteX28" fmla="*/ 4654141 w 11440818"/>
                <a:gd name="connsiteY28" fmla="*/ 3550933 h 10564771"/>
                <a:gd name="connsiteX29" fmla="*/ 4558607 w 11440818"/>
                <a:gd name="connsiteY29" fmla="*/ 3578229 h 10564771"/>
                <a:gd name="connsiteX30" fmla="*/ 4517663 w 11440818"/>
                <a:gd name="connsiteY30" fmla="*/ 3509990 h 10564771"/>
                <a:gd name="connsiteX31" fmla="*/ 4626846 w 11440818"/>
                <a:gd name="connsiteY31" fmla="*/ 3359865 h 10564771"/>
                <a:gd name="connsiteX32" fmla="*/ 4776971 w 11440818"/>
                <a:gd name="connsiteY32" fmla="*/ 3469047 h 10564771"/>
                <a:gd name="connsiteX33" fmla="*/ 4927096 w 11440818"/>
                <a:gd name="connsiteY33" fmla="*/ 3496342 h 10564771"/>
                <a:gd name="connsiteX34" fmla="*/ 5022631 w 11440818"/>
                <a:gd name="connsiteY34" fmla="*/ 3537285 h 10564771"/>
                <a:gd name="connsiteX35" fmla="*/ 5104517 w 11440818"/>
                <a:gd name="connsiteY35" fmla="*/ 3564581 h 10564771"/>
                <a:gd name="connsiteX36" fmla="*/ 5090869 w 11440818"/>
                <a:gd name="connsiteY36" fmla="*/ 3769297 h 10564771"/>
                <a:gd name="connsiteX37" fmla="*/ 5309234 w 11440818"/>
                <a:gd name="connsiteY37" fmla="*/ 3796593 h 10564771"/>
                <a:gd name="connsiteX38" fmla="*/ 5336529 w 11440818"/>
                <a:gd name="connsiteY38" fmla="*/ 3714706 h 10564771"/>
                <a:gd name="connsiteX39" fmla="*/ 5213699 w 11440818"/>
                <a:gd name="connsiteY39" fmla="*/ 3632820 h 10564771"/>
                <a:gd name="connsiteX40" fmla="*/ 5254643 w 11440818"/>
                <a:gd name="connsiteY40" fmla="*/ 3591876 h 10564771"/>
                <a:gd name="connsiteX41" fmla="*/ 5418416 w 11440818"/>
                <a:gd name="connsiteY41" fmla="*/ 3605524 h 10564771"/>
                <a:gd name="connsiteX42" fmla="*/ 5582189 w 11440818"/>
                <a:gd name="connsiteY42" fmla="*/ 3578229 h 10564771"/>
                <a:gd name="connsiteX43" fmla="*/ 5786905 w 11440818"/>
                <a:gd name="connsiteY43" fmla="*/ 3591876 h 10564771"/>
                <a:gd name="connsiteX44" fmla="*/ 5691371 w 11440818"/>
                <a:gd name="connsiteY44" fmla="*/ 3373512 h 10564771"/>
                <a:gd name="connsiteX45" fmla="*/ 5677723 w 11440818"/>
                <a:gd name="connsiteY45" fmla="*/ 3155148 h 10564771"/>
                <a:gd name="connsiteX46" fmla="*/ 5718666 w 11440818"/>
                <a:gd name="connsiteY46" fmla="*/ 3032318 h 10564771"/>
                <a:gd name="connsiteX47" fmla="*/ 5800553 w 11440818"/>
                <a:gd name="connsiteY47" fmla="*/ 3196091 h 10564771"/>
                <a:gd name="connsiteX48" fmla="*/ 5841496 w 11440818"/>
                <a:gd name="connsiteY48" fmla="*/ 3018670 h 10564771"/>
                <a:gd name="connsiteX49" fmla="*/ 6018917 w 11440818"/>
                <a:gd name="connsiteY49" fmla="*/ 2936784 h 10564771"/>
                <a:gd name="connsiteX50" fmla="*/ 6114452 w 11440818"/>
                <a:gd name="connsiteY50" fmla="*/ 2622885 h 10564771"/>
                <a:gd name="connsiteX51" fmla="*/ 6073508 w 11440818"/>
                <a:gd name="connsiteY51" fmla="*/ 2363578 h 10564771"/>
                <a:gd name="connsiteX52" fmla="*/ 6264577 w 11440818"/>
                <a:gd name="connsiteY52" fmla="*/ 2172509 h 10564771"/>
                <a:gd name="connsiteX53" fmla="*/ 6305520 w 11440818"/>
                <a:gd name="connsiteY53" fmla="*/ 2349930 h 10564771"/>
                <a:gd name="connsiteX54" fmla="*/ 6305520 w 11440818"/>
                <a:gd name="connsiteY54" fmla="*/ 2513703 h 10564771"/>
                <a:gd name="connsiteX55" fmla="*/ 6291872 w 11440818"/>
                <a:gd name="connsiteY55" fmla="*/ 2691124 h 10564771"/>
                <a:gd name="connsiteX56" fmla="*/ 6414702 w 11440818"/>
                <a:gd name="connsiteY56" fmla="*/ 2813954 h 10564771"/>
                <a:gd name="connsiteX57" fmla="*/ 6523884 w 11440818"/>
                <a:gd name="connsiteY57" fmla="*/ 2909488 h 10564771"/>
                <a:gd name="connsiteX58" fmla="*/ 6510237 w 11440818"/>
                <a:gd name="connsiteY58" fmla="*/ 2732067 h 10564771"/>
                <a:gd name="connsiteX59" fmla="*/ 6660362 w 11440818"/>
                <a:gd name="connsiteY59" fmla="*/ 2813954 h 10564771"/>
                <a:gd name="connsiteX60" fmla="*/ 6510237 w 11440818"/>
                <a:gd name="connsiteY60" fmla="*/ 2581942 h 10564771"/>
                <a:gd name="connsiteX61" fmla="*/ 6387407 w 11440818"/>
                <a:gd name="connsiteY61" fmla="*/ 2609238 h 10564771"/>
                <a:gd name="connsiteX62" fmla="*/ 6401055 w 11440818"/>
                <a:gd name="connsiteY62" fmla="*/ 2486408 h 10564771"/>
                <a:gd name="connsiteX63" fmla="*/ 6605771 w 11440818"/>
                <a:gd name="connsiteY63" fmla="*/ 2513703 h 10564771"/>
                <a:gd name="connsiteX64" fmla="*/ 6455646 w 11440818"/>
                <a:gd name="connsiteY64" fmla="*/ 2363578 h 10564771"/>
                <a:gd name="connsiteX65" fmla="*/ 6469293 w 11440818"/>
                <a:gd name="connsiteY65" fmla="*/ 2145214 h 10564771"/>
                <a:gd name="connsiteX66" fmla="*/ 6564828 w 11440818"/>
                <a:gd name="connsiteY66" fmla="*/ 1995088 h 10564771"/>
                <a:gd name="connsiteX67" fmla="*/ 6728601 w 11440818"/>
                <a:gd name="connsiteY67" fmla="*/ 2213453 h 10564771"/>
                <a:gd name="connsiteX68" fmla="*/ 6919669 w 11440818"/>
                <a:gd name="connsiteY68" fmla="*/ 2268044 h 10564771"/>
                <a:gd name="connsiteX69" fmla="*/ 7042499 w 11440818"/>
                <a:gd name="connsiteY69" fmla="*/ 2281691 h 10564771"/>
                <a:gd name="connsiteX70" fmla="*/ 6960613 w 11440818"/>
                <a:gd name="connsiteY70" fmla="*/ 2131566 h 10564771"/>
                <a:gd name="connsiteX71" fmla="*/ 6728601 w 11440818"/>
                <a:gd name="connsiteY71" fmla="*/ 2036032 h 10564771"/>
                <a:gd name="connsiteX72" fmla="*/ 6605771 w 11440818"/>
                <a:gd name="connsiteY72" fmla="*/ 1858611 h 10564771"/>
                <a:gd name="connsiteX73" fmla="*/ 6360111 w 11440818"/>
                <a:gd name="connsiteY73" fmla="*/ 1681190 h 10564771"/>
                <a:gd name="connsiteX74" fmla="*/ 6237281 w 11440818"/>
                <a:gd name="connsiteY74" fmla="*/ 1763076 h 10564771"/>
                <a:gd name="connsiteX75" fmla="*/ 6059860 w 11440818"/>
                <a:gd name="connsiteY75" fmla="*/ 1599303 h 10564771"/>
                <a:gd name="connsiteX76" fmla="*/ 5991622 w 11440818"/>
                <a:gd name="connsiteY76" fmla="*/ 1394587 h 10564771"/>
                <a:gd name="connsiteX77" fmla="*/ 5868792 w 11440818"/>
                <a:gd name="connsiteY77" fmla="*/ 1203518 h 10564771"/>
                <a:gd name="connsiteX78" fmla="*/ 5841496 w 11440818"/>
                <a:gd name="connsiteY78" fmla="*/ 1094336 h 10564771"/>
                <a:gd name="connsiteX79" fmla="*/ 5950678 w 11440818"/>
                <a:gd name="connsiteY79" fmla="*/ 1094336 h 10564771"/>
                <a:gd name="connsiteX80" fmla="*/ 6169043 w 11440818"/>
                <a:gd name="connsiteY80" fmla="*/ 1176223 h 10564771"/>
                <a:gd name="connsiteX81" fmla="*/ 6387407 w 11440818"/>
                <a:gd name="connsiteY81" fmla="*/ 1107984 h 10564771"/>
                <a:gd name="connsiteX82" fmla="*/ 6537532 w 11440818"/>
                <a:gd name="connsiteY82" fmla="*/ 971506 h 10564771"/>
                <a:gd name="connsiteX83" fmla="*/ 6619419 w 11440818"/>
                <a:gd name="connsiteY83" fmla="*/ 916915 h 10564771"/>
                <a:gd name="connsiteX84" fmla="*/ 6646714 w 11440818"/>
                <a:gd name="connsiteY84" fmla="*/ 998802 h 10564771"/>
                <a:gd name="connsiteX85" fmla="*/ 6605771 w 11440818"/>
                <a:gd name="connsiteY85" fmla="*/ 1094336 h 10564771"/>
                <a:gd name="connsiteX86" fmla="*/ 6769544 w 11440818"/>
                <a:gd name="connsiteY86" fmla="*/ 1217166 h 10564771"/>
                <a:gd name="connsiteX87" fmla="*/ 6919669 w 11440818"/>
                <a:gd name="connsiteY87" fmla="*/ 1148927 h 10564771"/>
                <a:gd name="connsiteX88" fmla="*/ 7056147 w 11440818"/>
                <a:gd name="connsiteY88" fmla="*/ 1135279 h 10564771"/>
                <a:gd name="connsiteX89" fmla="*/ 7069795 w 11440818"/>
                <a:gd name="connsiteY89" fmla="*/ 957859 h 10564771"/>
                <a:gd name="connsiteX90" fmla="*/ 6919669 w 11440818"/>
                <a:gd name="connsiteY90" fmla="*/ 957859 h 10564771"/>
                <a:gd name="connsiteX91" fmla="*/ 6769544 w 11440818"/>
                <a:gd name="connsiteY91" fmla="*/ 1012450 h 10564771"/>
                <a:gd name="connsiteX92" fmla="*/ 6769544 w 11440818"/>
                <a:gd name="connsiteY92" fmla="*/ 835029 h 10564771"/>
                <a:gd name="connsiteX93" fmla="*/ 6946965 w 11440818"/>
                <a:gd name="connsiteY93" fmla="*/ 739494 h 10564771"/>
                <a:gd name="connsiteX94" fmla="*/ 7288159 w 11440818"/>
                <a:gd name="connsiteY94" fmla="*/ 684903 h 10564771"/>
                <a:gd name="connsiteX95" fmla="*/ 7465580 w 11440818"/>
                <a:gd name="connsiteY95" fmla="*/ 521130 h 10564771"/>
                <a:gd name="connsiteX96" fmla="*/ 7602057 w 11440818"/>
                <a:gd name="connsiteY96" fmla="*/ 425596 h 10564771"/>
                <a:gd name="connsiteX97" fmla="*/ 7820422 w 11440818"/>
                <a:gd name="connsiteY97" fmla="*/ 425596 h 10564771"/>
                <a:gd name="connsiteX98" fmla="*/ 7943252 w 11440818"/>
                <a:gd name="connsiteY98" fmla="*/ 289118 h 10564771"/>
                <a:gd name="connsiteX99" fmla="*/ 8161616 w 11440818"/>
                <a:gd name="connsiteY99" fmla="*/ 234527 h 10564771"/>
                <a:gd name="connsiteX100" fmla="*/ 7970547 w 11440818"/>
                <a:gd name="connsiteY100" fmla="*/ 138993 h 10564771"/>
                <a:gd name="connsiteX101" fmla="*/ 7834069 w 11440818"/>
                <a:gd name="connsiteY101" fmla="*/ 43459 h 10564771"/>
                <a:gd name="connsiteX102" fmla="*/ 7397341 w 11440818"/>
                <a:gd name="connsiteY102" fmla="*/ 2515 h 10564771"/>
                <a:gd name="connsiteX103" fmla="*/ 7410989 w 11440818"/>
                <a:gd name="connsiteY103" fmla="*/ 111697 h 10564771"/>
                <a:gd name="connsiteX104" fmla="*/ 7288159 w 11440818"/>
                <a:gd name="connsiteY104" fmla="*/ 152641 h 10564771"/>
                <a:gd name="connsiteX105" fmla="*/ 7110738 w 11440818"/>
                <a:gd name="connsiteY105" fmla="*/ 207232 h 10564771"/>
                <a:gd name="connsiteX106" fmla="*/ 6919669 w 11440818"/>
                <a:gd name="connsiteY106" fmla="*/ 248175 h 10564771"/>
                <a:gd name="connsiteX107" fmla="*/ 6919669 w 11440818"/>
                <a:gd name="connsiteY107" fmla="*/ 152641 h 10564771"/>
                <a:gd name="connsiteX108" fmla="*/ 7028852 w 11440818"/>
                <a:gd name="connsiteY108" fmla="*/ 84402 h 10564771"/>
                <a:gd name="connsiteX109" fmla="*/ 7028852 w 11440818"/>
                <a:gd name="connsiteY109" fmla="*/ 29811 h 10564771"/>
                <a:gd name="connsiteX110" fmla="*/ 6851431 w 11440818"/>
                <a:gd name="connsiteY110" fmla="*/ 98050 h 10564771"/>
                <a:gd name="connsiteX111" fmla="*/ 6810487 w 11440818"/>
                <a:gd name="connsiteY111" fmla="*/ 166288 h 10564771"/>
                <a:gd name="connsiteX112" fmla="*/ 6796840 w 11440818"/>
                <a:gd name="connsiteY112" fmla="*/ 261823 h 10564771"/>
                <a:gd name="connsiteX113" fmla="*/ 6701305 w 11440818"/>
                <a:gd name="connsiteY113" fmla="*/ 248175 h 10564771"/>
                <a:gd name="connsiteX114" fmla="*/ 6605771 w 11440818"/>
                <a:gd name="connsiteY114" fmla="*/ 248175 h 10564771"/>
                <a:gd name="connsiteX115" fmla="*/ 6455646 w 11440818"/>
                <a:gd name="connsiteY115" fmla="*/ 357357 h 10564771"/>
                <a:gd name="connsiteX116" fmla="*/ 6428350 w 11440818"/>
                <a:gd name="connsiteY116" fmla="*/ 357357 h 10564771"/>
                <a:gd name="connsiteX117" fmla="*/ 6373759 w 11440818"/>
                <a:gd name="connsiteY117" fmla="*/ 302766 h 10564771"/>
                <a:gd name="connsiteX118" fmla="*/ 6169043 w 11440818"/>
                <a:gd name="connsiteY118" fmla="*/ 330062 h 10564771"/>
                <a:gd name="connsiteX119" fmla="*/ 5977974 w 11440818"/>
                <a:gd name="connsiteY119" fmla="*/ 330062 h 10564771"/>
                <a:gd name="connsiteX120" fmla="*/ 5923383 w 11440818"/>
                <a:gd name="connsiteY120" fmla="*/ 371005 h 10564771"/>
                <a:gd name="connsiteX121" fmla="*/ 5650428 w 11440818"/>
                <a:gd name="connsiteY121" fmla="*/ 316414 h 10564771"/>
                <a:gd name="connsiteX122" fmla="*/ 5445711 w 11440818"/>
                <a:gd name="connsiteY122" fmla="*/ 493835 h 10564771"/>
                <a:gd name="connsiteX123" fmla="*/ 5432063 w 11440818"/>
                <a:gd name="connsiteY123" fmla="*/ 657608 h 10564771"/>
                <a:gd name="connsiteX124" fmla="*/ 5295586 w 11440818"/>
                <a:gd name="connsiteY124" fmla="*/ 712199 h 10564771"/>
                <a:gd name="connsiteX125" fmla="*/ 5281938 w 11440818"/>
                <a:gd name="connsiteY125" fmla="*/ 603017 h 10564771"/>
                <a:gd name="connsiteX126" fmla="*/ 5063574 w 11440818"/>
                <a:gd name="connsiteY126" fmla="*/ 725847 h 10564771"/>
                <a:gd name="connsiteX127" fmla="*/ 4940744 w 11440818"/>
                <a:gd name="connsiteY127" fmla="*/ 794085 h 10564771"/>
                <a:gd name="connsiteX128" fmla="*/ 4790619 w 11440818"/>
                <a:gd name="connsiteY128" fmla="*/ 794085 h 10564771"/>
                <a:gd name="connsiteX129" fmla="*/ 4790619 w 11440818"/>
                <a:gd name="connsiteY129" fmla="*/ 944211 h 10564771"/>
                <a:gd name="connsiteX130" fmla="*/ 4722380 w 11440818"/>
                <a:gd name="connsiteY130" fmla="*/ 1094336 h 10564771"/>
                <a:gd name="connsiteX131" fmla="*/ 4626846 w 11440818"/>
                <a:gd name="connsiteY131" fmla="*/ 1176223 h 10564771"/>
                <a:gd name="connsiteX132" fmla="*/ 4599550 w 11440818"/>
                <a:gd name="connsiteY132" fmla="*/ 1107984 h 10564771"/>
                <a:gd name="connsiteX133" fmla="*/ 4681437 w 11440818"/>
                <a:gd name="connsiteY133" fmla="*/ 998802 h 10564771"/>
                <a:gd name="connsiteX134" fmla="*/ 4585902 w 11440818"/>
                <a:gd name="connsiteY134" fmla="*/ 944211 h 10564771"/>
                <a:gd name="connsiteX135" fmla="*/ 4531311 w 11440818"/>
                <a:gd name="connsiteY135" fmla="*/ 848676 h 10564771"/>
                <a:gd name="connsiteX136" fmla="*/ 4381186 w 11440818"/>
                <a:gd name="connsiteY136" fmla="*/ 957859 h 10564771"/>
                <a:gd name="connsiteX137" fmla="*/ 4244708 w 11440818"/>
                <a:gd name="connsiteY137" fmla="*/ 957859 h 10564771"/>
                <a:gd name="connsiteX138" fmla="*/ 4135526 w 11440818"/>
                <a:gd name="connsiteY138" fmla="*/ 1053393 h 10564771"/>
                <a:gd name="connsiteX139" fmla="*/ 4039992 w 11440818"/>
                <a:gd name="connsiteY139" fmla="*/ 1148927 h 10564771"/>
                <a:gd name="connsiteX140" fmla="*/ 3971753 w 11440818"/>
                <a:gd name="connsiteY140" fmla="*/ 1203518 h 10564771"/>
                <a:gd name="connsiteX141" fmla="*/ 3958105 w 11440818"/>
                <a:gd name="connsiteY141" fmla="*/ 1094336 h 10564771"/>
                <a:gd name="connsiteX142" fmla="*/ 3794332 w 11440818"/>
                <a:gd name="connsiteY142" fmla="*/ 1107984 h 10564771"/>
                <a:gd name="connsiteX143" fmla="*/ 3589616 w 11440818"/>
                <a:gd name="connsiteY143" fmla="*/ 1107984 h 10564771"/>
                <a:gd name="connsiteX144" fmla="*/ 3357604 w 11440818"/>
                <a:gd name="connsiteY144" fmla="*/ 1121632 h 10564771"/>
                <a:gd name="connsiteX145" fmla="*/ 3180183 w 11440818"/>
                <a:gd name="connsiteY145" fmla="*/ 1203518 h 10564771"/>
                <a:gd name="connsiteX146" fmla="*/ 3111944 w 11440818"/>
                <a:gd name="connsiteY146" fmla="*/ 1326348 h 10564771"/>
                <a:gd name="connsiteX147" fmla="*/ 3016410 w 11440818"/>
                <a:gd name="connsiteY147" fmla="*/ 1408235 h 10564771"/>
                <a:gd name="connsiteX148" fmla="*/ 2866284 w 11440818"/>
                <a:gd name="connsiteY148" fmla="*/ 1326348 h 10564771"/>
                <a:gd name="connsiteX149" fmla="*/ 2838989 w 11440818"/>
                <a:gd name="connsiteY149" fmla="*/ 1148927 h 10564771"/>
                <a:gd name="connsiteX150" fmla="*/ 2716159 w 11440818"/>
                <a:gd name="connsiteY150" fmla="*/ 971506 h 10564771"/>
                <a:gd name="connsiteX151" fmla="*/ 2675216 w 11440818"/>
                <a:gd name="connsiteY151" fmla="*/ 1121632 h 10564771"/>
                <a:gd name="connsiteX152" fmla="*/ 2702511 w 11440818"/>
                <a:gd name="connsiteY152" fmla="*/ 1285405 h 10564771"/>
                <a:gd name="connsiteX153" fmla="*/ 2743455 w 11440818"/>
                <a:gd name="connsiteY153" fmla="*/ 1490121 h 10564771"/>
                <a:gd name="connsiteX154" fmla="*/ 2784398 w 11440818"/>
                <a:gd name="connsiteY154" fmla="*/ 1612951 h 10564771"/>
                <a:gd name="connsiteX155" fmla="*/ 2770750 w 11440818"/>
                <a:gd name="connsiteY155" fmla="*/ 1708485 h 10564771"/>
                <a:gd name="connsiteX156" fmla="*/ 2593329 w 11440818"/>
                <a:gd name="connsiteY156" fmla="*/ 1844963 h 10564771"/>
                <a:gd name="connsiteX157" fmla="*/ 2402260 w 11440818"/>
                <a:gd name="connsiteY157" fmla="*/ 1940497 h 10564771"/>
                <a:gd name="connsiteX158" fmla="*/ 2470499 w 11440818"/>
                <a:gd name="connsiteY158" fmla="*/ 1817667 h 10564771"/>
                <a:gd name="connsiteX159" fmla="*/ 2634272 w 11440818"/>
                <a:gd name="connsiteY159" fmla="*/ 1694838 h 10564771"/>
                <a:gd name="connsiteX160" fmla="*/ 2634272 w 11440818"/>
                <a:gd name="connsiteY160" fmla="*/ 1544712 h 10564771"/>
                <a:gd name="connsiteX161" fmla="*/ 2593329 w 11440818"/>
                <a:gd name="connsiteY161" fmla="*/ 1312700 h 10564771"/>
                <a:gd name="connsiteX162" fmla="*/ 2538738 w 11440818"/>
                <a:gd name="connsiteY162" fmla="*/ 1312700 h 10564771"/>
                <a:gd name="connsiteX163" fmla="*/ 2456852 w 11440818"/>
                <a:gd name="connsiteY163" fmla="*/ 1421882 h 10564771"/>
                <a:gd name="connsiteX164" fmla="*/ 2361317 w 11440818"/>
                <a:gd name="connsiteY164" fmla="*/ 1490121 h 10564771"/>
                <a:gd name="connsiteX165" fmla="*/ 2456852 w 11440818"/>
                <a:gd name="connsiteY165" fmla="*/ 1585656 h 10564771"/>
                <a:gd name="connsiteX166" fmla="*/ 2320374 w 11440818"/>
                <a:gd name="connsiteY166" fmla="*/ 1722133 h 10564771"/>
                <a:gd name="connsiteX167" fmla="*/ 2156601 w 11440818"/>
                <a:gd name="connsiteY167" fmla="*/ 1735781 h 10564771"/>
                <a:gd name="connsiteX168" fmla="*/ 2074714 w 11440818"/>
                <a:gd name="connsiteY168" fmla="*/ 1804020 h 10564771"/>
                <a:gd name="connsiteX169" fmla="*/ 2033771 w 11440818"/>
                <a:gd name="connsiteY169" fmla="*/ 1913202 h 10564771"/>
                <a:gd name="connsiteX170" fmla="*/ 1924589 w 11440818"/>
                <a:gd name="connsiteY170" fmla="*/ 1872259 h 10564771"/>
                <a:gd name="connsiteX171" fmla="*/ 1774463 w 11440818"/>
                <a:gd name="connsiteY171" fmla="*/ 1913202 h 10564771"/>
                <a:gd name="connsiteX172" fmla="*/ 1624338 w 11440818"/>
                <a:gd name="connsiteY172" fmla="*/ 1913202 h 10564771"/>
                <a:gd name="connsiteX173" fmla="*/ 1556099 w 11440818"/>
                <a:gd name="connsiteY173" fmla="*/ 1831315 h 10564771"/>
                <a:gd name="connsiteX174" fmla="*/ 1419622 w 11440818"/>
                <a:gd name="connsiteY174" fmla="*/ 1722133 h 10564771"/>
                <a:gd name="connsiteX175" fmla="*/ 1337735 w 11440818"/>
                <a:gd name="connsiteY175" fmla="*/ 1776724 h 10564771"/>
                <a:gd name="connsiteX176" fmla="*/ 1255849 w 11440818"/>
                <a:gd name="connsiteY176" fmla="*/ 1612951 h 10564771"/>
                <a:gd name="connsiteX177" fmla="*/ 1092075 w 11440818"/>
                <a:gd name="connsiteY177" fmla="*/ 1612951 h 10564771"/>
                <a:gd name="connsiteX178" fmla="*/ 1119371 w 11440818"/>
                <a:gd name="connsiteY178" fmla="*/ 1694838 h 10564771"/>
                <a:gd name="connsiteX179" fmla="*/ 1078428 w 11440818"/>
                <a:gd name="connsiteY179" fmla="*/ 1790372 h 10564771"/>
                <a:gd name="connsiteX180" fmla="*/ 1051132 w 11440818"/>
                <a:gd name="connsiteY180" fmla="*/ 1844963 h 10564771"/>
                <a:gd name="connsiteX181" fmla="*/ 914655 w 11440818"/>
                <a:gd name="connsiteY181" fmla="*/ 1735781 h 10564771"/>
                <a:gd name="connsiteX182" fmla="*/ 819120 w 11440818"/>
                <a:gd name="connsiteY182" fmla="*/ 1694838 h 10564771"/>
                <a:gd name="connsiteX183" fmla="*/ 655347 w 11440818"/>
                <a:gd name="connsiteY183" fmla="*/ 1708485 h 10564771"/>
                <a:gd name="connsiteX184" fmla="*/ 628052 w 11440818"/>
                <a:gd name="connsiteY184" fmla="*/ 1817667 h 10564771"/>
                <a:gd name="connsiteX185" fmla="*/ 737234 w 11440818"/>
                <a:gd name="connsiteY185" fmla="*/ 1885906 h 10564771"/>
                <a:gd name="connsiteX186" fmla="*/ 764529 w 11440818"/>
                <a:gd name="connsiteY186" fmla="*/ 2022384 h 10564771"/>
                <a:gd name="connsiteX187" fmla="*/ 969246 w 11440818"/>
                <a:gd name="connsiteY187" fmla="*/ 2104270 h 10564771"/>
                <a:gd name="connsiteX188" fmla="*/ 928302 w 11440818"/>
                <a:gd name="connsiteY188" fmla="*/ 1954145 h 10564771"/>
                <a:gd name="connsiteX189" fmla="*/ 1010189 w 11440818"/>
                <a:gd name="connsiteY189" fmla="*/ 1967793 h 10564771"/>
                <a:gd name="connsiteX190" fmla="*/ 1078428 w 11440818"/>
                <a:gd name="connsiteY190" fmla="*/ 2076975 h 10564771"/>
                <a:gd name="connsiteX191" fmla="*/ 1160314 w 11440818"/>
                <a:gd name="connsiteY191" fmla="*/ 2336282 h 10564771"/>
                <a:gd name="connsiteX192" fmla="*/ 1269496 w 11440818"/>
                <a:gd name="connsiteY192" fmla="*/ 2295339 h 10564771"/>
                <a:gd name="connsiteX193" fmla="*/ 1228553 w 11440818"/>
                <a:gd name="connsiteY193" fmla="*/ 2104270 h 10564771"/>
                <a:gd name="connsiteX194" fmla="*/ 1324087 w 11440818"/>
                <a:gd name="connsiteY194" fmla="*/ 2131566 h 10564771"/>
                <a:gd name="connsiteX195" fmla="*/ 1515156 w 11440818"/>
                <a:gd name="connsiteY195" fmla="*/ 2254396 h 10564771"/>
                <a:gd name="connsiteX196" fmla="*/ 1583395 w 11440818"/>
                <a:gd name="connsiteY196" fmla="*/ 2349930 h 10564771"/>
                <a:gd name="connsiteX197" fmla="*/ 1597043 w 11440818"/>
                <a:gd name="connsiteY197" fmla="*/ 2363578 h 10564771"/>
                <a:gd name="connsiteX198" fmla="*/ 1747168 w 11440818"/>
                <a:gd name="connsiteY198" fmla="*/ 2268044 h 10564771"/>
                <a:gd name="connsiteX199" fmla="*/ 1651634 w 11440818"/>
                <a:gd name="connsiteY199" fmla="*/ 2568294 h 10564771"/>
                <a:gd name="connsiteX200" fmla="*/ 1883646 w 11440818"/>
                <a:gd name="connsiteY200" fmla="*/ 2336282 h 10564771"/>
                <a:gd name="connsiteX201" fmla="*/ 1883646 w 11440818"/>
                <a:gd name="connsiteY201" fmla="*/ 2199805 h 10564771"/>
                <a:gd name="connsiteX202" fmla="*/ 1951884 w 11440818"/>
                <a:gd name="connsiteY202" fmla="*/ 2268044 h 10564771"/>
                <a:gd name="connsiteX203" fmla="*/ 1897293 w 11440818"/>
                <a:gd name="connsiteY203" fmla="*/ 2459112 h 10564771"/>
                <a:gd name="connsiteX204" fmla="*/ 1692577 w 11440818"/>
                <a:gd name="connsiteY204" fmla="*/ 2622885 h 10564771"/>
                <a:gd name="connsiteX205" fmla="*/ 1692577 w 11440818"/>
                <a:gd name="connsiteY205" fmla="*/ 2691124 h 10564771"/>
                <a:gd name="connsiteX206" fmla="*/ 1897293 w 11440818"/>
                <a:gd name="connsiteY206" fmla="*/ 2581942 h 10564771"/>
                <a:gd name="connsiteX207" fmla="*/ 1842702 w 11440818"/>
                <a:gd name="connsiteY207" fmla="*/ 2745715 h 10564771"/>
                <a:gd name="connsiteX208" fmla="*/ 1965532 w 11440818"/>
                <a:gd name="connsiteY208" fmla="*/ 2677476 h 10564771"/>
                <a:gd name="connsiteX209" fmla="*/ 1979180 w 11440818"/>
                <a:gd name="connsiteY209" fmla="*/ 2786659 h 10564771"/>
                <a:gd name="connsiteX210" fmla="*/ 2115657 w 11440818"/>
                <a:gd name="connsiteY210" fmla="*/ 2786659 h 10564771"/>
                <a:gd name="connsiteX211" fmla="*/ 2265783 w 11440818"/>
                <a:gd name="connsiteY211" fmla="*/ 2991375 h 10564771"/>
                <a:gd name="connsiteX212" fmla="*/ 2320374 w 11440818"/>
                <a:gd name="connsiteY212" fmla="*/ 3155148 h 10564771"/>
                <a:gd name="connsiteX213" fmla="*/ 2197544 w 11440818"/>
                <a:gd name="connsiteY213" fmla="*/ 3277978 h 10564771"/>
                <a:gd name="connsiteX214" fmla="*/ 2156601 w 11440818"/>
                <a:gd name="connsiteY214" fmla="*/ 3373512 h 10564771"/>
                <a:gd name="connsiteX215" fmla="*/ 2265783 w 11440818"/>
                <a:gd name="connsiteY215" fmla="*/ 3414456 h 10564771"/>
                <a:gd name="connsiteX216" fmla="*/ 2388613 w 11440818"/>
                <a:gd name="connsiteY216" fmla="*/ 3373512 h 10564771"/>
                <a:gd name="connsiteX217" fmla="*/ 2415908 w 11440818"/>
                <a:gd name="connsiteY217" fmla="*/ 3482694 h 10564771"/>
                <a:gd name="connsiteX218" fmla="*/ 2538738 w 11440818"/>
                <a:gd name="connsiteY218" fmla="*/ 3482694 h 10564771"/>
                <a:gd name="connsiteX219" fmla="*/ 2634272 w 11440818"/>
                <a:gd name="connsiteY219" fmla="*/ 3578229 h 10564771"/>
                <a:gd name="connsiteX220" fmla="*/ 2743455 w 11440818"/>
                <a:gd name="connsiteY220" fmla="*/ 3632820 h 10564771"/>
                <a:gd name="connsiteX221" fmla="*/ 2798046 w 11440818"/>
                <a:gd name="connsiteY221" fmla="*/ 3605524 h 10564771"/>
                <a:gd name="connsiteX222" fmla="*/ 2729807 w 11440818"/>
                <a:gd name="connsiteY222" fmla="*/ 3550933 h 10564771"/>
                <a:gd name="connsiteX223" fmla="*/ 2552386 w 11440818"/>
                <a:gd name="connsiteY223" fmla="*/ 3346217 h 10564771"/>
                <a:gd name="connsiteX224" fmla="*/ 2320374 w 11440818"/>
                <a:gd name="connsiteY224" fmla="*/ 2895841 h 10564771"/>
                <a:gd name="connsiteX225" fmla="*/ 2170249 w 11440818"/>
                <a:gd name="connsiteY225" fmla="*/ 2636533 h 10564771"/>
                <a:gd name="connsiteX226" fmla="*/ 2074714 w 11440818"/>
                <a:gd name="connsiteY226" fmla="*/ 2459112 h 10564771"/>
                <a:gd name="connsiteX227" fmla="*/ 2047419 w 11440818"/>
                <a:gd name="connsiteY227" fmla="*/ 2295339 h 10564771"/>
                <a:gd name="connsiteX228" fmla="*/ 2047419 w 11440818"/>
                <a:gd name="connsiteY228" fmla="*/ 2186157 h 10564771"/>
                <a:gd name="connsiteX229" fmla="*/ 1992828 w 11440818"/>
                <a:gd name="connsiteY229" fmla="*/ 2131566 h 10564771"/>
                <a:gd name="connsiteX230" fmla="*/ 2088362 w 11440818"/>
                <a:gd name="connsiteY230" fmla="*/ 2063327 h 10564771"/>
                <a:gd name="connsiteX231" fmla="*/ 2129305 w 11440818"/>
                <a:gd name="connsiteY231" fmla="*/ 2213453 h 10564771"/>
                <a:gd name="connsiteX232" fmla="*/ 2211192 w 11440818"/>
                <a:gd name="connsiteY232" fmla="*/ 2431817 h 10564771"/>
                <a:gd name="connsiteX233" fmla="*/ 2306726 w 11440818"/>
                <a:gd name="connsiteY233" fmla="*/ 2732067 h 10564771"/>
                <a:gd name="connsiteX234" fmla="*/ 2702511 w 11440818"/>
                <a:gd name="connsiteY234" fmla="*/ 3359865 h 10564771"/>
                <a:gd name="connsiteX235" fmla="*/ 2948171 w 11440818"/>
                <a:gd name="connsiteY235" fmla="*/ 3550933 h 10564771"/>
                <a:gd name="connsiteX236" fmla="*/ 3152887 w 11440818"/>
                <a:gd name="connsiteY236" fmla="*/ 3550933 h 10564771"/>
                <a:gd name="connsiteX237" fmla="*/ 3248422 w 11440818"/>
                <a:gd name="connsiteY237" fmla="*/ 3359865 h 10564771"/>
                <a:gd name="connsiteX238" fmla="*/ 3384899 w 11440818"/>
                <a:gd name="connsiteY238" fmla="*/ 3237035 h 10564771"/>
                <a:gd name="connsiteX239" fmla="*/ 3453138 w 11440818"/>
                <a:gd name="connsiteY239" fmla="*/ 3264330 h 10564771"/>
                <a:gd name="connsiteX240" fmla="*/ 3398547 w 11440818"/>
                <a:gd name="connsiteY240" fmla="*/ 3414456 h 10564771"/>
                <a:gd name="connsiteX241" fmla="*/ 3548672 w 11440818"/>
                <a:gd name="connsiteY241" fmla="*/ 3455399 h 10564771"/>
                <a:gd name="connsiteX242" fmla="*/ 3780684 w 11440818"/>
                <a:gd name="connsiteY242" fmla="*/ 3332569 h 10564771"/>
                <a:gd name="connsiteX243" fmla="*/ 3999049 w 11440818"/>
                <a:gd name="connsiteY243" fmla="*/ 3305273 h 10564771"/>
                <a:gd name="connsiteX244" fmla="*/ 4190117 w 11440818"/>
                <a:gd name="connsiteY244" fmla="*/ 3359865 h 10564771"/>
                <a:gd name="connsiteX245" fmla="*/ 4340243 w 11440818"/>
                <a:gd name="connsiteY245" fmla="*/ 3373512 h 10564771"/>
                <a:gd name="connsiteX246" fmla="*/ 4435777 w 11440818"/>
                <a:gd name="connsiteY246" fmla="*/ 3400808 h 10564771"/>
                <a:gd name="connsiteX247" fmla="*/ 4435777 w 11440818"/>
                <a:gd name="connsiteY247" fmla="*/ 3509990 h 10564771"/>
                <a:gd name="connsiteX248" fmla="*/ 4353890 w 11440818"/>
                <a:gd name="connsiteY248" fmla="*/ 3673763 h 10564771"/>
                <a:gd name="connsiteX249" fmla="*/ 4326595 w 11440818"/>
                <a:gd name="connsiteY249" fmla="*/ 3564581 h 10564771"/>
                <a:gd name="connsiteX250" fmla="*/ 4162822 w 11440818"/>
                <a:gd name="connsiteY250" fmla="*/ 3619172 h 10564771"/>
                <a:gd name="connsiteX251" fmla="*/ 4108231 w 11440818"/>
                <a:gd name="connsiteY251" fmla="*/ 3728354 h 10564771"/>
                <a:gd name="connsiteX252" fmla="*/ 4108231 w 11440818"/>
                <a:gd name="connsiteY252" fmla="*/ 3864832 h 10564771"/>
                <a:gd name="connsiteX253" fmla="*/ 4149174 w 11440818"/>
                <a:gd name="connsiteY253" fmla="*/ 4083196 h 10564771"/>
                <a:gd name="connsiteX254" fmla="*/ 3958105 w 11440818"/>
                <a:gd name="connsiteY254" fmla="*/ 4096844 h 10564771"/>
                <a:gd name="connsiteX255" fmla="*/ 3821628 w 11440818"/>
                <a:gd name="connsiteY255" fmla="*/ 4151435 h 10564771"/>
                <a:gd name="connsiteX256" fmla="*/ 3548672 w 11440818"/>
                <a:gd name="connsiteY256" fmla="*/ 4124139 h 10564771"/>
                <a:gd name="connsiteX257" fmla="*/ 3275717 w 11440818"/>
                <a:gd name="connsiteY257" fmla="*/ 4137787 h 10564771"/>
                <a:gd name="connsiteX258" fmla="*/ 3207478 w 11440818"/>
                <a:gd name="connsiteY258" fmla="*/ 4042253 h 10564771"/>
                <a:gd name="connsiteX259" fmla="*/ 2961819 w 11440818"/>
                <a:gd name="connsiteY259" fmla="*/ 3878479 h 10564771"/>
                <a:gd name="connsiteX260" fmla="*/ 2716159 w 11440818"/>
                <a:gd name="connsiteY260" fmla="*/ 3946718 h 10564771"/>
                <a:gd name="connsiteX261" fmla="*/ 2716159 w 11440818"/>
                <a:gd name="connsiteY261" fmla="*/ 4096844 h 10564771"/>
                <a:gd name="connsiteX262" fmla="*/ 2620625 w 11440818"/>
                <a:gd name="connsiteY262" fmla="*/ 4246969 h 10564771"/>
                <a:gd name="connsiteX263" fmla="*/ 2525090 w 11440818"/>
                <a:gd name="connsiteY263" fmla="*/ 4178730 h 10564771"/>
                <a:gd name="connsiteX264" fmla="*/ 2402260 w 11440818"/>
                <a:gd name="connsiteY264" fmla="*/ 4274265 h 10564771"/>
                <a:gd name="connsiteX265" fmla="*/ 2347669 w 11440818"/>
                <a:gd name="connsiteY265" fmla="*/ 4369799 h 10564771"/>
                <a:gd name="connsiteX266" fmla="*/ 2238487 w 11440818"/>
                <a:gd name="connsiteY266" fmla="*/ 4438038 h 10564771"/>
                <a:gd name="connsiteX267" fmla="*/ 2088362 w 11440818"/>
                <a:gd name="connsiteY267" fmla="*/ 4356151 h 10564771"/>
                <a:gd name="connsiteX268" fmla="*/ 1910941 w 11440818"/>
                <a:gd name="connsiteY268" fmla="*/ 4424390 h 10564771"/>
                <a:gd name="connsiteX269" fmla="*/ 1474213 w 11440818"/>
                <a:gd name="connsiteY269" fmla="*/ 4547220 h 10564771"/>
                <a:gd name="connsiteX270" fmla="*/ 1351383 w 11440818"/>
                <a:gd name="connsiteY270" fmla="*/ 4642754 h 10564771"/>
                <a:gd name="connsiteX271" fmla="*/ 1269496 w 11440818"/>
                <a:gd name="connsiteY271" fmla="*/ 4874766 h 10564771"/>
                <a:gd name="connsiteX272" fmla="*/ 1119371 w 11440818"/>
                <a:gd name="connsiteY272" fmla="*/ 4970300 h 10564771"/>
                <a:gd name="connsiteX273" fmla="*/ 1105723 w 11440818"/>
                <a:gd name="connsiteY273" fmla="*/ 5065835 h 10564771"/>
                <a:gd name="connsiteX274" fmla="*/ 982893 w 11440818"/>
                <a:gd name="connsiteY274" fmla="*/ 4997596 h 10564771"/>
                <a:gd name="connsiteX275" fmla="*/ 887359 w 11440818"/>
                <a:gd name="connsiteY275" fmla="*/ 5065835 h 10564771"/>
                <a:gd name="connsiteX276" fmla="*/ 778177 w 11440818"/>
                <a:gd name="connsiteY276" fmla="*/ 5202312 h 10564771"/>
                <a:gd name="connsiteX277" fmla="*/ 628052 w 11440818"/>
                <a:gd name="connsiteY277" fmla="*/ 5147721 h 10564771"/>
                <a:gd name="connsiteX278" fmla="*/ 450631 w 11440818"/>
                <a:gd name="connsiteY278" fmla="*/ 5120426 h 10564771"/>
                <a:gd name="connsiteX279" fmla="*/ 273210 w 11440818"/>
                <a:gd name="connsiteY279" fmla="*/ 5011244 h 10564771"/>
                <a:gd name="connsiteX280" fmla="*/ 177675 w 11440818"/>
                <a:gd name="connsiteY280" fmla="*/ 4929357 h 10564771"/>
                <a:gd name="connsiteX281" fmla="*/ 82141 w 11440818"/>
                <a:gd name="connsiteY281" fmla="*/ 4929357 h 10564771"/>
                <a:gd name="connsiteX282" fmla="*/ 41198 w 11440818"/>
                <a:gd name="connsiteY282" fmla="*/ 4943005 h 10564771"/>
                <a:gd name="connsiteX283" fmla="*/ 27550 w 11440818"/>
                <a:gd name="connsiteY283" fmla="*/ 4956653 h 10564771"/>
                <a:gd name="connsiteX284" fmla="*/ 27550 w 11440818"/>
                <a:gd name="connsiteY284" fmla="*/ 5229608 h 10564771"/>
                <a:gd name="connsiteX285" fmla="*/ 27550 w 11440818"/>
                <a:gd name="connsiteY285" fmla="*/ 7072056 h 10564771"/>
                <a:gd name="connsiteX286" fmla="*/ 27550 w 11440818"/>
                <a:gd name="connsiteY286" fmla="*/ 7740796 h 10564771"/>
                <a:gd name="connsiteX287" fmla="*/ 255 w 11440818"/>
                <a:gd name="connsiteY287" fmla="*/ 9119220 h 10564771"/>
                <a:gd name="connsiteX288" fmla="*/ 13902 w 11440818"/>
                <a:gd name="connsiteY288" fmla="*/ 9610539 h 10564771"/>
                <a:gd name="connsiteX289" fmla="*/ 13902 w 11440818"/>
                <a:gd name="connsiteY289" fmla="*/ 9733369 h 10564771"/>
                <a:gd name="connsiteX290" fmla="*/ 8704 w 11440818"/>
                <a:gd name="connsiteY290" fmla="*/ 10504663 h 10564771"/>
                <a:gd name="connsiteX291" fmla="*/ 1694266 w 11440818"/>
                <a:gd name="connsiteY291" fmla="*/ 10502063 h 10564771"/>
                <a:gd name="connsiteX292" fmla="*/ 5172755 w 11440818"/>
                <a:gd name="connsiteY292" fmla="*/ 10500503 h 10564771"/>
                <a:gd name="connsiteX293" fmla="*/ 7083443 w 11440818"/>
                <a:gd name="connsiteY293" fmla="*/ 9637835 h 10564771"/>
                <a:gd name="connsiteX294" fmla="*/ 10126893 w 11440818"/>
                <a:gd name="connsiteY294" fmla="*/ 9610539 h 10564771"/>
                <a:gd name="connsiteX295" fmla="*/ 11054941 w 11440818"/>
                <a:gd name="connsiteY295" fmla="*/ 9583244 h 10564771"/>
                <a:gd name="connsiteX296" fmla="*/ 11423431 w 11440818"/>
                <a:gd name="connsiteY296" fmla="*/ 9583244 h 10564771"/>
                <a:gd name="connsiteX297" fmla="*/ 11382487 w 11440818"/>
                <a:gd name="connsiteY297" fmla="*/ 9378527 h 10564771"/>
                <a:gd name="connsiteX298" fmla="*/ 11396135 w 11440818"/>
                <a:gd name="connsiteY298" fmla="*/ 9269345 h 10564771"/>
                <a:gd name="connsiteX299" fmla="*/ 11273305 w 11440818"/>
                <a:gd name="connsiteY299" fmla="*/ 9105572 h 10564771"/>
                <a:gd name="connsiteX300" fmla="*/ 11205066 w 11440818"/>
                <a:gd name="connsiteY300" fmla="*/ 8887208 h 10564771"/>
                <a:gd name="connsiteX301" fmla="*/ 11164123 w 11440818"/>
                <a:gd name="connsiteY301" fmla="*/ 8723435 h 10564771"/>
                <a:gd name="connsiteX302" fmla="*/ 10973055 w 11440818"/>
                <a:gd name="connsiteY302" fmla="*/ 8505070 h 10564771"/>
                <a:gd name="connsiteX303" fmla="*/ 10713747 w 11440818"/>
                <a:gd name="connsiteY303" fmla="*/ 8450479 h 10564771"/>
                <a:gd name="connsiteX304" fmla="*/ 10604565 w 11440818"/>
                <a:gd name="connsiteY304" fmla="*/ 8286706 h 10564771"/>
                <a:gd name="connsiteX305" fmla="*/ 10427144 w 11440818"/>
                <a:gd name="connsiteY305" fmla="*/ 8109285 h 10564771"/>
                <a:gd name="connsiteX306" fmla="*/ 10304314 w 11440818"/>
                <a:gd name="connsiteY306" fmla="*/ 8041047 h 10564771"/>
                <a:gd name="connsiteX307" fmla="*/ 10154189 w 11440818"/>
                <a:gd name="connsiteY307" fmla="*/ 7945512 h 10564771"/>
                <a:gd name="connsiteX308" fmla="*/ 9853938 w 11440818"/>
                <a:gd name="connsiteY308" fmla="*/ 7918217 h 10564771"/>
                <a:gd name="connsiteX309" fmla="*/ 9649222 w 11440818"/>
                <a:gd name="connsiteY309" fmla="*/ 7809035 h 10564771"/>
                <a:gd name="connsiteX310" fmla="*/ 9389914 w 11440818"/>
                <a:gd name="connsiteY310" fmla="*/ 7713500 h 10564771"/>
                <a:gd name="connsiteX311" fmla="*/ 9321675 w 11440818"/>
                <a:gd name="connsiteY311" fmla="*/ 7549727 h 10564771"/>
                <a:gd name="connsiteX312" fmla="*/ 9198846 w 11440818"/>
                <a:gd name="connsiteY312" fmla="*/ 7413250 h 10564771"/>
                <a:gd name="connsiteX313" fmla="*/ 8871299 w 11440818"/>
                <a:gd name="connsiteY313" fmla="*/ 7263124 h 10564771"/>
                <a:gd name="connsiteX314" fmla="*/ 8571049 w 11440818"/>
                <a:gd name="connsiteY314" fmla="*/ 7003817 h 10564771"/>
                <a:gd name="connsiteX315" fmla="*/ 8107025 w 11440818"/>
                <a:gd name="connsiteY315" fmla="*/ 6485202 h 10564771"/>
                <a:gd name="connsiteX316" fmla="*/ 7629353 w 11440818"/>
                <a:gd name="connsiteY316" fmla="*/ 6007530 h 10564771"/>
                <a:gd name="connsiteX0" fmla="*/ 7629353 w 11440818"/>
                <a:gd name="connsiteY0" fmla="*/ 6007530 h 10541738"/>
                <a:gd name="connsiteX1" fmla="*/ 7479228 w 11440818"/>
                <a:gd name="connsiteY1" fmla="*/ 5830109 h 10541738"/>
                <a:gd name="connsiteX2" fmla="*/ 7329102 w 11440818"/>
                <a:gd name="connsiteY2" fmla="*/ 5761870 h 10541738"/>
                <a:gd name="connsiteX3" fmla="*/ 7165329 w 11440818"/>
                <a:gd name="connsiteY3" fmla="*/ 5611745 h 10541738"/>
                <a:gd name="connsiteX4" fmla="*/ 6987908 w 11440818"/>
                <a:gd name="connsiteY4" fmla="*/ 5502563 h 10541738"/>
                <a:gd name="connsiteX5" fmla="*/ 6728601 w 11440818"/>
                <a:gd name="connsiteY5" fmla="*/ 5475267 h 10541738"/>
                <a:gd name="connsiteX6" fmla="*/ 6510237 w 11440818"/>
                <a:gd name="connsiteY6" fmla="*/ 5379733 h 10541738"/>
                <a:gd name="connsiteX7" fmla="*/ 6332816 w 11440818"/>
                <a:gd name="connsiteY7" fmla="*/ 5175017 h 10541738"/>
                <a:gd name="connsiteX8" fmla="*/ 6114452 w 11440818"/>
                <a:gd name="connsiteY8" fmla="*/ 5038539 h 10541738"/>
                <a:gd name="connsiteX9" fmla="*/ 6073508 w 11440818"/>
                <a:gd name="connsiteY9" fmla="*/ 4915709 h 10541738"/>
                <a:gd name="connsiteX10" fmla="*/ 5977974 w 11440818"/>
                <a:gd name="connsiteY10" fmla="*/ 4820175 h 10541738"/>
                <a:gd name="connsiteX11" fmla="*/ 5841496 w 11440818"/>
                <a:gd name="connsiteY11" fmla="*/ 4943005 h 10541738"/>
                <a:gd name="connsiteX12" fmla="*/ 5595837 w 11440818"/>
                <a:gd name="connsiteY12" fmla="*/ 4874766 h 10541738"/>
                <a:gd name="connsiteX13" fmla="*/ 5418416 w 11440818"/>
                <a:gd name="connsiteY13" fmla="*/ 4861118 h 10541738"/>
                <a:gd name="connsiteX14" fmla="*/ 5336529 w 11440818"/>
                <a:gd name="connsiteY14" fmla="*/ 4670050 h 10541738"/>
                <a:gd name="connsiteX15" fmla="*/ 5240995 w 11440818"/>
                <a:gd name="connsiteY15" fmla="*/ 4506276 h 10541738"/>
                <a:gd name="connsiteX16" fmla="*/ 5240995 w 11440818"/>
                <a:gd name="connsiteY16" fmla="*/ 4369799 h 10541738"/>
                <a:gd name="connsiteX17" fmla="*/ 5118165 w 11440818"/>
                <a:gd name="connsiteY17" fmla="*/ 4233321 h 10541738"/>
                <a:gd name="connsiteX18" fmla="*/ 4899801 w 11440818"/>
                <a:gd name="connsiteY18" fmla="*/ 4151435 h 10541738"/>
                <a:gd name="connsiteX19" fmla="*/ 4708732 w 11440818"/>
                <a:gd name="connsiteY19" fmla="*/ 4083196 h 10541738"/>
                <a:gd name="connsiteX20" fmla="*/ 4463072 w 11440818"/>
                <a:gd name="connsiteY20" fmla="*/ 4083196 h 10541738"/>
                <a:gd name="connsiteX21" fmla="*/ 4367538 w 11440818"/>
                <a:gd name="connsiteY21" fmla="*/ 3919423 h 10541738"/>
                <a:gd name="connsiteX22" fmla="*/ 4381186 w 11440818"/>
                <a:gd name="connsiteY22" fmla="*/ 3823888 h 10541738"/>
                <a:gd name="connsiteX23" fmla="*/ 4599550 w 11440818"/>
                <a:gd name="connsiteY23" fmla="*/ 3782945 h 10541738"/>
                <a:gd name="connsiteX24" fmla="*/ 4776971 w 11440818"/>
                <a:gd name="connsiteY24" fmla="*/ 3769297 h 10541738"/>
                <a:gd name="connsiteX25" fmla="*/ 4831562 w 11440818"/>
                <a:gd name="connsiteY25" fmla="*/ 3714706 h 10541738"/>
                <a:gd name="connsiteX26" fmla="*/ 4736028 w 11440818"/>
                <a:gd name="connsiteY26" fmla="*/ 3673763 h 10541738"/>
                <a:gd name="connsiteX27" fmla="*/ 4654141 w 11440818"/>
                <a:gd name="connsiteY27" fmla="*/ 3632820 h 10541738"/>
                <a:gd name="connsiteX28" fmla="*/ 4654141 w 11440818"/>
                <a:gd name="connsiteY28" fmla="*/ 3550933 h 10541738"/>
                <a:gd name="connsiteX29" fmla="*/ 4558607 w 11440818"/>
                <a:gd name="connsiteY29" fmla="*/ 3578229 h 10541738"/>
                <a:gd name="connsiteX30" fmla="*/ 4517663 w 11440818"/>
                <a:gd name="connsiteY30" fmla="*/ 3509990 h 10541738"/>
                <a:gd name="connsiteX31" fmla="*/ 4626846 w 11440818"/>
                <a:gd name="connsiteY31" fmla="*/ 3359865 h 10541738"/>
                <a:gd name="connsiteX32" fmla="*/ 4776971 w 11440818"/>
                <a:gd name="connsiteY32" fmla="*/ 3469047 h 10541738"/>
                <a:gd name="connsiteX33" fmla="*/ 4927096 w 11440818"/>
                <a:gd name="connsiteY33" fmla="*/ 3496342 h 10541738"/>
                <a:gd name="connsiteX34" fmla="*/ 5022631 w 11440818"/>
                <a:gd name="connsiteY34" fmla="*/ 3537285 h 10541738"/>
                <a:gd name="connsiteX35" fmla="*/ 5104517 w 11440818"/>
                <a:gd name="connsiteY35" fmla="*/ 3564581 h 10541738"/>
                <a:gd name="connsiteX36" fmla="*/ 5090869 w 11440818"/>
                <a:gd name="connsiteY36" fmla="*/ 3769297 h 10541738"/>
                <a:gd name="connsiteX37" fmla="*/ 5309234 w 11440818"/>
                <a:gd name="connsiteY37" fmla="*/ 3796593 h 10541738"/>
                <a:gd name="connsiteX38" fmla="*/ 5336529 w 11440818"/>
                <a:gd name="connsiteY38" fmla="*/ 3714706 h 10541738"/>
                <a:gd name="connsiteX39" fmla="*/ 5213699 w 11440818"/>
                <a:gd name="connsiteY39" fmla="*/ 3632820 h 10541738"/>
                <a:gd name="connsiteX40" fmla="*/ 5254643 w 11440818"/>
                <a:gd name="connsiteY40" fmla="*/ 3591876 h 10541738"/>
                <a:gd name="connsiteX41" fmla="*/ 5418416 w 11440818"/>
                <a:gd name="connsiteY41" fmla="*/ 3605524 h 10541738"/>
                <a:gd name="connsiteX42" fmla="*/ 5582189 w 11440818"/>
                <a:gd name="connsiteY42" fmla="*/ 3578229 h 10541738"/>
                <a:gd name="connsiteX43" fmla="*/ 5786905 w 11440818"/>
                <a:gd name="connsiteY43" fmla="*/ 3591876 h 10541738"/>
                <a:gd name="connsiteX44" fmla="*/ 5691371 w 11440818"/>
                <a:gd name="connsiteY44" fmla="*/ 3373512 h 10541738"/>
                <a:gd name="connsiteX45" fmla="*/ 5677723 w 11440818"/>
                <a:gd name="connsiteY45" fmla="*/ 3155148 h 10541738"/>
                <a:gd name="connsiteX46" fmla="*/ 5718666 w 11440818"/>
                <a:gd name="connsiteY46" fmla="*/ 3032318 h 10541738"/>
                <a:gd name="connsiteX47" fmla="*/ 5800553 w 11440818"/>
                <a:gd name="connsiteY47" fmla="*/ 3196091 h 10541738"/>
                <a:gd name="connsiteX48" fmla="*/ 5841496 w 11440818"/>
                <a:gd name="connsiteY48" fmla="*/ 3018670 h 10541738"/>
                <a:gd name="connsiteX49" fmla="*/ 6018917 w 11440818"/>
                <a:gd name="connsiteY49" fmla="*/ 2936784 h 10541738"/>
                <a:gd name="connsiteX50" fmla="*/ 6114452 w 11440818"/>
                <a:gd name="connsiteY50" fmla="*/ 2622885 h 10541738"/>
                <a:gd name="connsiteX51" fmla="*/ 6073508 w 11440818"/>
                <a:gd name="connsiteY51" fmla="*/ 2363578 h 10541738"/>
                <a:gd name="connsiteX52" fmla="*/ 6264577 w 11440818"/>
                <a:gd name="connsiteY52" fmla="*/ 2172509 h 10541738"/>
                <a:gd name="connsiteX53" fmla="*/ 6305520 w 11440818"/>
                <a:gd name="connsiteY53" fmla="*/ 2349930 h 10541738"/>
                <a:gd name="connsiteX54" fmla="*/ 6305520 w 11440818"/>
                <a:gd name="connsiteY54" fmla="*/ 2513703 h 10541738"/>
                <a:gd name="connsiteX55" fmla="*/ 6291872 w 11440818"/>
                <a:gd name="connsiteY55" fmla="*/ 2691124 h 10541738"/>
                <a:gd name="connsiteX56" fmla="*/ 6414702 w 11440818"/>
                <a:gd name="connsiteY56" fmla="*/ 2813954 h 10541738"/>
                <a:gd name="connsiteX57" fmla="*/ 6523884 w 11440818"/>
                <a:gd name="connsiteY57" fmla="*/ 2909488 h 10541738"/>
                <a:gd name="connsiteX58" fmla="*/ 6510237 w 11440818"/>
                <a:gd name="connsiteY58" fmla="*/ 2732067 h 10541738"/>
                <a:gd name="connsiteX59" fmla="*/ 6660362 w 11440818"/>
                <a:gd name="connsiteY59" fmla="*/ 2813954 h 10541738"/>
                <a:gd name="connsiteX60" fmla="*/ 6510237 w 11440818"/>
                <a:gd name="connsiteY60" fmla="*/ 2581942 h 10541738"/>
                <a:gd name="connsiteX61" fmla="*/ 6387407 w 11440818"/>
                <a:gd name="connsiteY61" fmla="*/ 2609238 h 10541738"/>
                <a:gd name="connsiteX62" fmla="*/ 6401055 w 11440818"/>
                <a:gd name="connsiteY62" fmla="*/ 2486408 h 10541738"/>
                <a:gd name="connsiteX63" fmla="*/ 6605771 w 11440818"/>
                <a:gd name="connsiteY63" fmla="*/ 2513703 h 10541738"/>
                <a:gd name="connsiteX64" fmla="*/ 6455646 w 11440818"/>
                <a:gd name="connsiteY64" fmla="*/ 2363578 h 10541738"/>
                <a:gd name="connsiteX65" fmla="*/ 6469293 w 11440818"/>
                <a:gd name="connsiteY65" fmla="*/ 2145214 h 10541738"/>
                <a:gd name="connsiteX66" fmla="*/ 6564828 w 11440818"/>
                <a:gd name="connsiteY66" fmla="*/ 1995088 h 10541738"/>
                <a:gd name="connsiteX67" fmla="*/ 6728601 w 11440818"/>
                <a:gd name="connsiteY67" fmla="*/ 2213453 h 10541738"/>
                <a:gd name="connsiteX68" fmla="*/ 6919669 w 11440818"/>
                <a:gd name="connsiteY68" fmla="*/ 2268044 h 10541738"/>
                <a:gd name="connsiteX69" fmla="*/ 7042499 w 11440818"/>
                <a:gd name="connsiteY69" fmla="*/ 2281691 h 10541738"/>
                <a:gd name="connsiteX70" fmla="*/ 6960613 w 11440818"/>
                <a:gd name="connsiteY70" fmla="*/ 2131566 h 10541738"/>
                <a:gd name="connsiteX71" fmla="*/ 6728601 w 11440818"/>
                <a:gd name="connsiteY71" fmla="*/ 2036032 h 10541738"/>
                <a:gd name="connsiteX72" fmla="*/ 6605771 w 11440818"/>
                <a:gd name="connsiteY72" fmla="*/ 1858611 h 10541738"/>
                <a:gd name="connsiteX73" fmla="*/ 6360111 w 11440818"/>
                <a:gd name="connsiteY73" fmla="*/ 1681190 h 10541738"/>
                <a:gd name="connsiteX74" fmla="*/ 6237281 w 11440818"/>
                <a:gd name="connsiteY74" fmla="*/ 1763076 h 10541738"/>
                <a:gd name="connsiteX75" fmla="*/ 6059860 w 11440818"/>
                <a:gd name="connsiteY75" fmla="*/ 1599303 h 10541738"/>
                <a:gd name="connsiteX76" fmla="*/ 5991622 w 11440818"/>
                <a:gd name="connsiteY76" fmla="*/ 1394587 h 10541738"/>
                <a:gd name="connsiteX77" fmla="*/ 5868792 w 11440818"/>
                <a:gd name="connsiteY77" fmla="*/ 1203518 h 10541738"/>
                <a:gd name="connsiteX78" fmla="*/ 5841496 w 11440818"/>
                <a:gd name="connsiteY78" fmla="*/ 1094336 h 10541738"/>
                <a:gd name="connsiteX79" fmla="*/ 5950678 w 11440818"/>
                <a:gd name="connsiteY79" fmla="*/ 1094336 h 10541738"/>
                <a:gd name="connsiteX80" fmla="*/ 6169043 w 11440818"/>
                <a:gd name="connsiteY80" fmla="*/ 1176223 h 10541738"/>
                <a:gd name="connsiteX81" fmla="*/ 6387407 w 11440818"/>
                <a:gd name="connsiteY81" fmla="*/ 1107984 h 10541738"/>
                <a:gd name="connsiteX82" fmla="*/ 6537532 w 11440818"/>
                <a:gd name="connsiteY82" fmla="*/ 971506 h 10541738"/>
                <a:gd name="connsiteX83" fmla="*/ 6619419 w 11440818"/>
                <a:gd name="connsiteY83" fmla="*/ 916915 h 10541738"/>
                <a:gd name="connsiteX84" fmla="*/ 6646714 w 11440818"/>
                <a:gd name="connsiteY84" fmla="*/ 998802 h 10541738"/>
                <a:gd name="connsiteX85" fmla="*/ 6605771 w 11440818"/>
                <a:gd name="connsiteY85" fmla="*/ 1094336 h 10541738"/>
                <a:gd name="connsiteX86" fmla="*/ 6769544 w 11440818"/>
                <a:gd name="connsiteY86" fmla="*/ 1217166 h 10541738"/>
                <a:gd name="connsiteX87" fmla="*/ 6919669 w 11440818"/>
                <a:gd name="connsiteY87" fmla="*/ 1148927 h 10541738"/>
                <a:gd name="connsiteX88" fmla="*/ 7056147 w 11440818"/>
                <a:gd name="connsiteY88" fmla="*/ 1135279 h 10541738"/>
                <a:gd name="connsiteX89" fmla="*/ 7069795 w 11440818"/>
                <a:gd name="connsiteY89" fmla="*/ 957859 h 10541738"/>
                <a:gd name="connsiteX90" fmla="*/ 6919669 w 11440818"/>
                <a:gd name="connsiteY90" fmla="*/ 957859 h 10541738"/>
                <a:gd name="connsiteX91" fmla="*/ 6769544 w 11440818"/>
                <a:gd name="connsiteY91" fmla="*/ 1012450 h 10541738"/>
                <a:gd name="connsiteX92" fmla="*/ 6769544 w 11440818"/>
                <a:gd name="connsiteY92" fmla="*/ 835029 h 10541738"/>
                <a:gd name="connsiteX93" fmla="*/ 6946965 w 11440818"/>
                <a:gd name="connsiteY93" fmla="*/ 739494 h 10541738"/>
                <a:gd name="connsiteX94" fmla="*/ 7288159 w 11440818"/>
                <a:gd name="connsiteY94" fmla="*/ 684903 h 10541738"/>
                <a:gd name="connsiteX95" fmla="*/ 7465580 w 11440818"/>
                <a:gd name="connsiteY95" fmla="*/ 521130 h 10541738"/>
                <a:gd name="connsiteX96" fmla="*/ 7602057 w 11440818"/>
                <a:gd name="connsiteY96" fmla="*/ 425596 h 10541738"/>
                <a:gd name="connsiteX97" fmla="*/ 7820422 w 11440818"/>
                <a:gd name="connsiteY97" fmla="*/ 425596 h 10541738"/>
                <a:gd name="connsiteX98" fmla="*/ 7943252 w 11440818"/>
                <a:gd name="connsiteY98" fmla="*/ 289118 h 10541738"/>
                <a:gd name="connsiteX99" fmla="*/ 8161616 w 11440818"/>
                <a:gd name="connsiteY99" fmla="*/ 234527 h 10541738"/>
                <a:gd name="connsiteX100" fmla="*/ 7970547 w 11440818"/>
                <a:gd name="connsiteY100" fmla="*/ 138993 h 10541738"/>
                <a:gd name="connsiteX101" fmla="*/ 7834069 w 11440818"/>
                <a:gd name="connsiteY101" fmla="*/ 43459 h 10541738"/>
                <a:gd name="connsiteX102" fmla="*/ 7397341 w 11440818"/>
                <a:gd name="connsiteY102" fmla="*/ 2515 h 10541738"/>
                <a:gd name="connsiteX103" fmla="*/ 7410989 w 11440818"/>
                <a:gd name="connsiteY103" fmla="*/ 111697 h 10541738"/>
                <a:gd name="connsiteX104" fmla="*/ 7288159 w 11440818"/>
                <a:gd name="connsiteY104" fmla="*/ 152641 h 10541738"/>
                <a:gd name="connsiteX105" fmla="*/ 7110738 w 11440818"/>
                <a:gd name="connsiteY105" fmla="*/ 207232 h 10541738"/>
                <a:gd name="connsiteX106" fmla="*/ 6919669 w 11440818"/>
                <a:gd name="connsiteY106" fmla="*/ 248175 h 10541738"/>
                <a:gd name="connsiteX107" fmla="*/ 6919669 w 11440818"/>
                <a:gd name="connsiteY107" fmla="*/ 152641 h 10541738"/>
                <a:gd name="connsiteX108" fmla="*/ 7028852 w 11440818"/>
                <a:gd name="connsiteY108" fmla="*/ 84402 h 10541738"/>
                <a:gd name="connsiteX109" fmla="*/ 7028852 w 11440818"/>
                <a:gd name="connsiteY109" fmla="*/ 29811 h 10541738"/>
                <a:gd name="connsiteX110" fmla="*/ 6851431 w 11440818"/>
                <a:gd name="connsiteY110" fmla="*/ 98050 h 10541738"/>
                <a:gd name="connsiteX111" fmla="*/ 6810487 w 11440818"/>
                <a:gd name="connsiteY111" fmla="*/ 166288 h 10541738"/>
                <a:gd name="connsiteX112" fmla="*/ 6796840 w 11440818"/>
                <a:gd name="connsiteY112" fmla="*/ 261823 h 10541738"/>
                <a:gd name="connsiteX113" fmla="*/ 6701305 w 11440818"/>
                <a:gd name="connsiteY113" fmla="*/ 248175 h 10541738"/>
                <a:gd name="connsiteX114" fmla="*/ 6605771 w 11440818"/>
                <a:gd name="connsiteY114" fmla="*/ 248175 h 10541738"/>
                <a:gd name="connsiteX115" fmla="*/ 6455646 w 11440818"/>
                <a:gd name="connsiteY115" fmla="*/ 357357 h 10541738"/>
                <a:gd name="connsiteX116" fmla="*/ 6428350 w 11440818"/>
                <a:gd name="connsiteY116" fmla="*/ 357357 h 10541738"/>
                <a:gd name="connsiteX117" fmla="*/ 6373759 w 11440818"/>
                <a:gd name="connsiteY117" fmla="*/ 302766 h 10541738"/>
                <a:gd name="connsiteX118" fmla="*/ 6169043 w 11440818"/>
                <a:gd name="connsiteY118" fmla="*/ 330062 h 10541738"/>
                <a:gd name="connsiteX119" fmla="*/ 5977974 w 11440818"/>
                <a:gd name="connsiteY119" fmla="*/ 330062 h 10541738"/>
                <a:gd name="connsiteX120" fmla="*/ 5923383 w 11440818"/>
                <a:gd name="connsiteY120" fmla="*/ 371005 h 10541738"/>
                <a:gd name="connsiteX121" fmla="*/ 5650428 w 11440818"/>
                <a:gd name="connsiteY121" fmla="*/ 316414 h 10541738"/>
                <a:gd name="connsiteX122" fmla="*/ 5445711 w 11440818"/>
                <a:gd name="connsiteY122" fmla="*/ 493835 h 10541738"/>
                <a:gd name="connsiteX123" fmla="*/ 5432063 w 11440818"/>
                <a:gd name="connsiteY123" fmla="*/ 657608 h 10541738"/>
                <a:gd name="connsiteX124" fmla="*/ 5295586 w 11440818"/>
                <a:gd name="connsiteY124" fmla="*/ 712199 h 10541738"/>
                <a:gd name="connsiteX125" fmla="*/ 5281938 w 11440818"/>
                <a:gd name="connsiteY125" fmla="*/ 603017 h 10541738"/>
                <a:gd name="connsiteX126" fmla="*/ 5063574 w 11440818"/>
                <a:gd name="connsiteY126" fmla="*/ 725847 h 10541738"/>
                <a:gd name="connsiteX127" fmla="*/ 4940744 w 11440818"/>
                <a:gd name="connsiteY127" fmla="*/ 794085 h 10541738"/>
                <a:gd name="connsiteX128" fmla="*/ 4790619 w 11440818"/>
                <a:gd name="connsiteY128" fmla="*/ 794085 h 10541738"/>
                <a:gd name="connsiteX129" fmla="*/ 4790619 w 11440818"/>
                <a:gd name="connsiteY129" fmla="*/ 944211 h 10541738"/>
                <a:gd name="connsiteX130" fmla="*/ 4722380 w 11440818"/>
                <a:gd name="connsiteY130" fmla="*/ 1094336 h 10541738"/>
                <a:gd name="connsiteX131" fmla="*/ 4626846 w 11440818"/>
                <a:gd name="connsiteY131" fmla="*/ 1176223 h 10541738"/>
                <a:gd name="connsiteX132" fmla="*/ 4599550 w 11440818"/>
                <a:gd name="connsiteY132" fmla="*/ 1107984 h 10541738"/>
                <a:gd name="connsiteX133" fmla="*/ 4681437 w 11440818"/>
                <a:gd name="connsiteY133" fmla="*/ 998802 h 10541738"/>
                <a:gd name="connsiteX134" fmla="*/ 4585902 w 11440818"/>
                <a:gd name="connsiteY134" fmla="*/ 944211 h 10541738"/>
                <a:gd name="connsiteX135" fmla="*/ 4531311 w 11440818"/>
                <a:gd name="connsiteY135" fmla="*/ 848676 h 10541738"/>
                <a:gd name="connsiteX136" fmla="*/ 4381186 w 11440818"/>
                <a:gd name="connsiteY136" fmla="*/ 957859 h 10541738"/>
                <a:gd name="connsiteX137" fmla="*/ 4244708 w 11440818"/>
                <a:gd name="connsiteY137" fmla="*/ 957859 h 10541738"/>
                <a:gd name="connsiteX138" fmla="*/ 4135526 w 11440818"/>
                <a:gd name="connsiteY138" fmla="*/ 1053393 h 10541738"/>
                <a:gd name="connsiteX139" fmla="*/ 4039992 w 11440818"/>
                <a:gd name="connsiteY139" fmla="*/ 1148927 h 10541738"/>
                <a:gd name="connsiteX140" fmla="*/ 3971753 w 11440818"/>
                <a:gd name="connsiteY140" fmla="*/ 1203518 h 10541738"/>
                <a:gd name="connsiteX141" fmla="*/ 3958105 w 11440818"/>
                <a:gd name="connsiteY141" fmla="*/ 1094336 h 10541738"/>
                <a:gd name="connsiteX142" fmla="*/ 3794332 w 11440818"/>
                <a:gd name="connsiteY142" fmla="*/ 1107984 h 10541738"/>
                <a:gd name="connsiteX143" fmla="*/ 3589616 w 11440818"/>
                <a:gd name="connsiteY143" fmla="*/ 1107984 h 10541738"/>
                <a:gd name="connsiteX144" fmla="*/ 3357604 w 11440818"/>
                <a:gd name="connsiteY144" fmla="*/ 1121632 h 10541738"/>
                <a:gd name="connsiteX145" fmla="*/ 3180183 w 11440818"/>
                <a:gd name="connsiteY145" fmla="*/ 1203518 h 10541738"/>
                <a:gd name="connsiteX146" fmla="*/ 3111944 w 11440818"/>
                <a:gd name="connsiteY146" fmla="*/ 1326348 h 10541738"/>
                <a:gd name="connsiteX147" fmla="*/ 3016410 w 11440818"/>
                <a:gd name="connsiteY147" fmla="*/ 1408235 h 10541738"/>
                <a:gd name="connsiteX148" fmla="*/ 2866284 w 11440818"/>
                <a:gd name="connsiteY148" fmla="*/ 1326348 h 10541738"/>
                <a:gd name="connsiteX149" fmla="*/ 2838989 w 11440818"/>
                <a:gd name="connsiteY149" fmla="*/ 1148927 h 10541738"/>
                <a:gd name="connsiteX150" fmla="*/ 2716159 w 11440818"/>
                <a:gd name="connsiteY150" fmla="*/ 971506 h 10541738"/>
                <a:gd name="connsiteX151" fmla="*/ 2675216 w 11440818"/>
                <a:gd name="connsiteY151" fmla="*/ 1121632 h 10541738"/>
                <a:gd name="connsiteX152" fmla="*/ 2702511 w 11440818"/>
                <a:gd name="connsiteY152" fmla="*/ 1285405 h 10541738"/>
                <a:gd name="connsiteX153" fmla="*/ 2743455 w 11440818"/>
                <a:gd name="connsiteY153" fmla="*/ 1490121 h 10541738"/>
                <a:gd name="connsiteX154" fmla="*/ 2784398 w 11440818"/>
                <a:gd name="connsiteY154" fmla="*/ 1612951 h 10541738"/>
                <a:gd name="connsiteX155" fmla="*/ 2770750 w 11440818"/>
                <a:gd name="connsiteY155" fmla="*/ 1708485 h 10541738"/>
                <a:gd name="connsiteX156" fmla="*/ 2593329 w 11440818"/>
                <a:gd name="connsiteY156" fmla="*/ 1844963 h 10541738"/>
                <a:gd name="connsiteX157" fmla="*/ 2402260 w 11440818"/>
                <a:gd name="connsiteY157" fmla="*/ 1940497 h 10541738"/>
                <a:gd name="connsiteX158" fmla="*/ 2470499 w 11440818"/>
                <a:gd name="connsiteY158" fmla="*/ 1817667 h 10541738"/>
                <a:gd name="connsiteX159" fmla="*/ 2634272 w 11440818"/>
                <a:gd name="connsiteY159" fmla="*/ 1694838 h 10541738"/>
                <a:gd name="connsiteX160" fmla="*/ 2634272 w 11440818"/>
                <a:gd name="connsiteY160" fmla="*/ 1544712 h 10541738"/>
                <a:gd name="connsiteX161" fmla="*/ 2593329 w 11440818"/>
                <a:gd name="connsiteY161" fmla="*/ 1312700 h 10541738"/>
                <a:gd name="connsiteX162" fmla="*/ 2538738 w 11440818"/>
                <a:gd name="connsiteY162" fmla="*/ 1312700 h 10541738"/>
                <a:gd name="connsiteX163" fmla="*/ 2456852 w 11440818"/>
                <a:gd name="connsiteY163" fmla="*/ 1421882 h 10541738"/>
                <a:gd name="connsiteX164" fmla="*/ 2361317 w 11440818"/>
                <a:gd name="connsiteY164" fmla="*/ 1490121 h 10541738"/>
                <a:gd name="connsiteX165" fmla="*/ 2456852 w 11440818"/>
                <a:gd name="connsiteY165" fmla="*/ 1585656 h 10541738"/>
                <a:gd name="connsiteX166" fmla="*/ 2320374 w 11440818"/>
                <a:gd name="connsiteY166" fmla="*/ 1722133 h 10541738"/>
                <a:gd name="connsiteX167" fmla="*/ 2156601 w 11440818"/>
                <a:gd name="connsiteY167" fmla="*/ 1735781 h 10541738"/>
                <a:gd name="connsiteX168" fmla="*/ 2074714 w 11440818"/>
                <a:gd name="connsiteY168" fmla="*/ 1804020 h 10541738"/>
                <a:gd name="connsiteX169" fmla="*/ 2033771 w 11440818"/>
                <a:gd name="connsiteY169" fmla="*/ 1913202 h 10541738"/>
                <a:gd name="connsiteX170" fmla="*/ 1924589 w 11440818"/>
                <a:gd name="connsiteY170" fmla="*/ 1872259 h 10541738"/>
                <a:gd name="connsiteX171" fmla="*/ 1774463 w 11440818"/>
                <a:gd name="connsiteY171" fmla="*/ 1913202 h 10541738"/>
                <a:gd name="connsiteX172" fmla="*/ 1624338 w 11440818"/>
                <a:gd name="connsiteY172" fmla="*/ 1913202 h 10541738"/>
                <a:gd name="connsiteX173" fmla="*/ 1556099 w 11440818"/>
                <a:gd name="connsiteY173" fmla="*/ 1831315 h 10541738"/>
                <a:gd name="connsiteX174" fmla="*/ 1419622 w 11440818"/>
                <a:gd name="connsiteY174" fmla="*/ 1722133 h 10541738"/>
                <a:gd name="connsiteX175" fmla="*/ 1337735 w 11440818"/>
                <a:gd name="connsiteY175" fmla="*/ 1776724 h 10541738"/>
                <a:gd name="connsiteX176" fmla="*/ 1255849 w 11440818"/>
                <a:gd name="connsiteY176" fmla="*/ 1612951 h 10541738"/>
                <a:gd name="connsiteX177" fmla="*/ 1092075 w 11440818"/>
                <a:gd name="connsiteY177" fmla="*/ 1612951 h 10541738"/>
                <a:gd name="connsiteX178" fmla="*/ 1119371 w 11440818"/>
                <a:gd name="connsiteY178" fmla="*/ 1694838 h 10541738"/>
                <a:gd name="connsiteX179" fmla="*/ 1078428 w 11440818"/>
                <a:gd name="connsiteY179" fmla="*/ 1790372 h 10541738"/>
                <a:gd name="connsiteX180" fmla="*/ 1051132 w 11440818"/>
                <a:gd name="connsiteY180" fmla="*/ 1844963 h 10541738"/>
                <a:gd name="connsiteX181" fmla="*/ 914655 w 11440818"/>
                <a:gd name="connsiteY181" fmla="*/ 1735781 h 10541738"/>
                <a:gd name="connsiteX182" fmla="*/ 819120 w 11440818"/>
                <a:gd name="connsiteY182" fmla="*/ 1694838 h 10541738"/>
                <a:gd name="connsiteX183" fmla="*/ 655347 w 11440818"/>
                <a:gd name="connsiteY183" fmla="*/ 1708485 h 10541738"/>
                <a:gd name="connsiteX184" fmla="*/ 628052 w 11440818"/>
                <a:gd name="connsiteY184" fmla="*/ 1817667 h 10541738"/>
                <a:gd name="connsiteX185" fmla="*/ 737234 w 11440818"/>
                <a:gd name="connsiteY185" fmla="*/ 1885906 h 10541738"/>
                <a:gd name="connsiteX186" fmla="*/ 764529 w 11440818"/>
                <a:gd name="connsiteY186" fmla="*/ 2022384 h 10541738"/>
                <a:gd name="connsiteX187" fmla="*/ 969246 w 11440818"/>
                <a:gd name="connsiteY187" fmla="*/ 2104270 h 10541738"/>
                <a:gd name="connsiteX188" fmla="*/ 928302 w 11440818"/>
                <a:gd name="connsiteY188" fmla="*/ 1954145 h 10541738"/>
                <a:gd name="connsiteX189" fmla="*/ 1010189 w 11440818"/>
                <a:gd name="connsiteY189" fmla="*/ 1967793 h 10541738"/>
                <a:gd name="connsiteX190" fmla="*/ 1078428 w 11440818"/>
                <a:gd name="connsiteY190" fmla="*/ 2076975 h 10541738"/>
                <a:gd name="connsiteX191" fmla="*/ 1160314 w 11440818"/>
                <a:gd name="connsiteY191" fmla="*/ 2336282 h 10541738"/>
                <a:gd name="connsiteX192" fmla="*/ 1269496 w 11440818"/>
                <a:gd name="connsiteY192" fmla="*/ 2295339 h 10541738"/>
                <a:gd name="connsiteX193" fmla="*/ 1228553 w 11440818"/>
                <a:gd name="connsiteY193" fmla="*/ 2104270 h 10541738"/>
                <a:gd name="connsiteX194" fmla="*/ 1324087 w 11440818"/>
                <a:gd name="connsiteY194" fmla="*/ 2131566 h 10541738"/>
                <a:gd name="connsiteX195" fmla="*/ 1515156 w 11440818"/>
                <a:gd name="connsiteY195" fmla="*/ 2254396 h 10541738"/>
                <a:gd name="connsiteX196" fmla="*/ 1583395 w 11440818"/>
                <a:gd name="connsiteY196" fmla="*/ 2349930 h 10541738"/>
                <a:gd name="connsiteX197" fmla="*/ 1597043 w 11440818"/>
                <a:gd name="connsiteY197" fmla="*/ 2363578 h 10541738"/>
                <a:gd name="connsiteX198" fmla="*/ 1747168 w 11440818"/>
                <a:gd name="connsiteY198" fmla="*/ 2268044 h 10541738"/>
                <a:gd name="connsiteX199" fmla="*/ 1651634 w 11440818"/>
                <a:gd name="connsiteY199" fmla="*/ 2568294 h 10541738"/>
                <a:gd name="connsiteX200" fmla="*/ 1883646 w 11440818"/>
                <a:gd name="connsiteY200" fmla="*/ 2336282 h 10541738"/>
                <a:gd name="connsiteX201" fmla="*/ 1883646 w 11440818"/>
                <a:gd name="connsiteY201" fmla="*/ 2199805 h 10541738"/>
                <a:gd name="connsiteX202" fmla="*/ 1951884 w 11440818"/>
                <a:gd name="connsiteY202" fmla="*/ 2268044 h 10541738"/>
                <a:gd name="connsiteX203" fmla="*/ 1897293 w 11440818"/>
                <a:gd name="connsiteY203" fmla="*/ 2459112 h 10541738"/>
                <a:gd name="connsiteX204" fmla="*/ 1692577 w 11440818"/>
                <a:gd name="connsiteY204" fmla="*/ 2622885 h 10541738"/>
                <a:gd name="connsiteX205" fmla="*/ 1692577 w 11440818"/>
                <a:gd name="connsiteY205" fmla="*/ 2691124 h 10541738"/>
                <a:gd name="connsiteX206" fmla="*/ 1897293 w 11440818"/>
                <a:gd name="connsiteY206" fmla="*/ 2581942 h 10541738"/>
                <a:gd name="connsiteX207" fmla="*/ 1842702 w 11440818"/>
                <a:gd name="connsiteY207" fmla="*/ 2745715 h 10541738"/>
                <a:gd name="connsiteX208" fmla="*/ 1965532 w 11440818"/>
                <a:gd name="connsiteY208" fmla="*/ 2677476 h 10541738"/>
                <a:gd name="connsiteX209" fmla="*/ 1979180 w 11440818"/>
                <a:gd name="connsiteY209" fmla="*/ 2786659 h 10541738"/>
                <a:gd name="connsiteX210" fmla="*/ 2115657 w 11440818"/>
                <a:gd name="connsiteY210" fmla="*/ 2786659 h 10541738"/>
                <a:gd name="connsiteX211" fmla="*/ 2265783 w 11440818"/>
                <a:gd name="connsiteY211" fmla="*/ 2991375 h 10541738"/>
                <a:gd name="connsiteX212" fmla="*/ 2320374 w 11440818"/>
                <a:gd name="connsiteY212" fmla="*/ 3155148 h 10541738"/>
                <a:gd name="connsiteX213" fmla="*/ 2197544 w 11440818"/>
                <a:gd name="connsiteY213" fmla="*/ 3277978 h 10541738"/>
                <a:gd name="connsiteX214" fmla="*/ 2156601 w 11440818"/>
                <a:gd name="connsiteY214" fmla="*/ 3373512 h 10541738"/>
                <a:gd name="connsiteX215" fmla="*/ 2265783 w 11440818"/>
                <a:gd name="connsiteY215" fmla="*/ 3414456 h 10541738"/>
                <a:gd name="connsiteX216" fmla="*/ 2388613 w 11440818"/>
                <a:gd name="connsiteY216" fmla="*/ 3373512 h 10541738"/>
                <a:gd name="connsiteX217" fmla="*/ 2415908 w 11440818"/>
                <a:gd name="connsiteY217" fmla="*/ 3482694 h 10541738"/>
                <a:gd name="connsiteX218" fmla="*/ 2538738 w 11440818"/>
                <a:gd name="connsiteY218" fmla="*/ 3482694 h 10541738"/>
                <a:gd name="connsiteX219" fmla="*/ 2634272 w 11440818"/>
                <a:gd name="connsiteY219" fmla="*/ 3578229 h 10541738"/>
                <a:gd name="connsiteX220" fmla="*/ 2743455 w 11440818"/>
                <a:gd name="connsiteY220" fmla="*/ 3632820 h 10541738"/>
                <a:gd name="connsiteX221" fmla="*/ 2798046 w 11440818"/>
                <a:gd name="connsiteY221" fmla="*/ 3605524 h 10541738"/>
                <a:gd name="connsiteX222" fmla="*/ 2729807 w 11440818"/>
                <a:gd name="connsiteY222" fmla="*/ 3550933 h 10541738"/>
                <a:gd name="connsiteX223" fmla="*/ 2552386 w 11440818"/>
                <a:gd name="connsiteY223" fmla="*/ 3346217 h 10541738"/>
                <a:gd name="connsiteX224" fmla="*/ 2320374 w 11440818"/>
                <a:gd name="connsiteY224" fmla="*/ 2895841 h 10541738"/>
                <a:gd name="connsiteX225" fmla="*/ 2170249 w 11440818"/>
                <a:gd name="connsiteY225" fmla="*/ 2636533 h 10541738"/>
                <a:gd name="connsiteX226" fmla="*/ 2074714 w 11440818"/>
                <a:gd name="connsiteY226" fmla="*/ 2459112 h 10541738"/>
                <a:gd name="connsiteX227" fmla="*/ 2047419 w 11440818"/>
                <a:gd name="connsiteY227" fmla="*/ 2295339 h 10541738"/>
                <a:gd name="connsiteX228" fmla="*/ 2047419 w 11440818"/>
                <a:gd name="connsiteY228" fmla="*/ 2186157 h 10541738"/>
                <a:gd name="connsiteX229" fmla="*/ 1992828 w 11440818"/>
                <a:gd name="connsiteY229" fmla="*/ 2131566 h 10541738"/>
                <a:gd name="connsiteX230" fmla="*/ 2088362 w 11440818"/>
                <a:gd name="connsiteY230" fmla="*/ 2063327 h 10541738"/>
                <a:gd name="connsiteX231" fmla="*/ 2129305 w 11440818"/>
                <a:gd name="connsiteY231" fmla="*/ 2213453 h 10541738"/>
                <a:gd name="connsiteX232" fmla="*/ 2211192 w 11440818"/>
                <a:gd name="connsiteY232" fmla="*/ 2431817 h 10541738"/>
                <a:gd name="connsiteX233" fmla="*/ 2306726 w 11440818"/>
                <a:gd name="connsiteY233" fmla="*/ 2732067 h 10541738"/>
                <a:gd name="connsiteX234" fmla="*/ 2702511 w 11440818"/>
                <a:gd name="connsiteY234" fmla="*/ 3359865 h 10541738"/>
                <a:gd name="connsiteX235" fmla="*/ 2948171 w 11440818"/>
                <a:gd name="connsiteY235" fmla="*/ 3550933 h 10541738"/>
                <a:gd name="connsiteX236" fmla="*/ 3152887 w 11440818"/>
                <a:gd name="connsiteY236" fmla="*/ 3550933 h 10541738"/>
                <a:gd name="connsiteX237" fmla="*/ 3248422 w 11440818"/>
                <a:gd name="connsiteY237" fmla="*/ 3359865 h 10541738"/>
                <a:gd name="connsiteX238" fmla="*/ 3384899 w 11440818"/>
                <a:gd name="connsiteY238" fmla="*/ 3237035 h 10541738"/>
                <a:gd name="connsiteX239" fmla="*/ 3453138 w 11440818"/>
                <a:gd name="connsiteY239" fmla="*/ 3264330 h 10541738"/>
                <a:gd name="connsiteX240" fmla="*/ 3398547 w 11440818"/>
                <a:gd name="connsiteY240" fmla="*/ 3414456 h 10541738"/>
                <a:gd name="connsiteX241" fmla="*/ 3548672 w 11440818"/>
                <a:gd name="connsiteY241" fmla="*/ 3455399 h 10541738"/>
                <a:gd name="connsiteX242" fmla="*/ 3780684 w 11440818"/>
                <a:gd name="connsiteY242" fmla="*/ 3332569 h 10541738"/>
                <a:gd name="connsiteX243" fmla="*/ 3999049 w 11440818"/>
                <a:gd name="connsiteY243" fmla="*/ 3305273 h 10541738"/>
                <a:gd name="connsiteX244" fmla="*/ 4190117 w 11440818"/>
                <a:gd name="connsiteY244" fmla="*/ 3359865 h 10541738"/>
                <a:gd name="connsiteX245" fmla="*/ 4340243 w 11440818"/>
                <a:gd name="connsiteY245" fmla="*/ 3373512 h 10541738"/>
                <a:gd name="connsiteX246" fmla="*/ 4435777 w 11440818"/>
                <a:gd name="connsiteY246" fmla="*/ 3400808 h 10541738"/>
                <a:gd name="connsiteX247" fmla="*/ 4435777 w 11440818"/>
                <a:gd name="connsiteY247" fmla="*/ 3509990 h 10541738"/>
                <a:gd name="connsiteX248" fmla="*/ 4353890 w 11440818"/>
                <a:gd name="connsiteY248" fmla="*/ 3673763 h 10541738"/>
                <a:gd name="connsiteX249" fmla="*/ 4326595 w 11440818"/>
                <a:gd name="connsiteY249" fmla="*/ 3564581 h 10541738"/>
                <a:gd name="connsiteX250" fmla="*/ 4162822 w 11440818"/>
                <a:gd name="connsiteY250" fmla="*/ 3619172 h 10541738"/>
                <a:gd name="connsiteX251" fmla="*/ 4108231 w 11440818"/>
                <a:gd name="connsiteY251" fmla="*/ 3728354 h 10541738"/>
                <a:gd name="connsiteX252" fmla="*/ 4108231 w 11440818"/>
                <a:gd name="connsiteY252" fmla="*/ 3864832 h 10541738"/>
                <a:gd name="connsiteX253" fmla="*/ 4149174 w 11440818"/>
                <a:gd name="connsiteY253" fmla="*/ 4083196 h 10541738"/>
                <a:gd name="connsiteX254" fmla="*/ 3958105 w 11440818"/>
                <a:gd name="connsiteY254" fmla="*/ 4096844 h 10541738"/>
                <a:gd name="connsiteX255" fmla="*/ 3821628 w 11440818"/>
                <a:gd name="connsiteY255" fmla="*/ 4151435 h 10541738"/>
                <a:gd name="connsiteX256" fmla="*/ 3548672 w 11440818"/>
                <a:gd name="connsiteY256" fmla="*/ 4124139 h 10541738"/>
                <a:gd name="connsiteX257" fmla="*/ 3275717 w 11440818"/>
                <a:gd name="connsiteY257" fmla="*/ 4137787 h 10541738"/>
                <a:gd name="connsiteX258" fmla="*/ 3207478 w 11440818"/>
                <a:gd name="connsiteY258" fmla="*/ 4042253 h 10541738"/>
                <a:gd name="connsiteX259" fmla="*/ 2961819 w 11440818"/>
                <a:gd name="connsiteY259" fmla="*/ 3878479 h 10541738"/>
                <a:gd name="connsiteX260" fmla="*/ 2716159 w 11440818"/>
                <a:gd name="connsiteY260" fmla="*/ 3946718 h 10541738"/>
                <a:gd name="connsiteX261" fmla="*/ 2716159 w 11440818"/>
                <a:gd name="connsiteY261" fmla="*/ 4096844 h 10541738"/>
                <a:gd name="connsiteX262" fmla="*/ 2620625 w 11440818"/>
                <a:gd name="connsiteY262" fmla="*/ 4246969 h 10541738"/>
                <a:gd name="connsiteX263" fmla="*/ 2525090 w 11440818"/>
                <a:gd name="connsiteY263" fmla="*/ 4178730 h 10541738"/>
                <a:gd name="connsiteX264" fmla="*/ 2402260 w 11440818"/>
                <a:gd name="connsiteY264" fmla="*/ 4274265 h 10541738"/>
                <a:gd name="connsiteX265" fmla="*/ 2347669 w 11440818"/>
                <a:gd name="connsiteY265" fmla="*/ 4369799 h 10541738"/>
                <a:gd name="connsiteX266" fmla="*/ 2238487 w 11440818"/>
                <a:gd name="connsiteY266" fmla="*/ 4438038 h 10541738"/>
                <a:gd name="connsiteX267" fmla="*/ 2088362 w 11440818"/>
                <a:gd name="connsiteY267" fmla="*/ 4356151 h 10541738"/>
                <a:gd name="connsiteX268" fmla="*/ 1910941 w 11440818"/>
                <a:gd name="connsiteY268" fmla="*/ 4424390 h 10541738"/>
                <a:gd name="connsiteX269" fmla="*/ 1474213 w 11440818"/>
                <a:gd name="connsiteY269" fmla="*/ 4547220 h 10541738"/>
                <a:gd name="connsiteX270" fmla="*/ 1351383 w 11440818"/>
                <a:gd name="connsiteY270" fmla="*/ 4642754 h 10541738"/>
                <a:gd name="connsiteX271" fmla="*/ 1269496 w 11440818"/>
                <a:gd name="connsiteY271" fmla="*/ 4874766 h 10541738"/>
                <a:gd name="connsiteX272" fmla="*/ 1119371 w 11440818"/>
                <a:gd name="connsiteY272" fmla="*/ 4970300 h 10541738"/>
                <a:gd name="connsiteX273" fmla="*/ 1105723 w 11440818"/>
                <a:gd name="connsiteY273" fmla="*/ 5065835 h 10541738"/>
                <a:gd name="connsiteX274" fmla="*/ 982893 w 11440818"/>
                <a:gd name="connsiteY274" fmla="*/ 4997596 h 10541738"/>
                <a:gd name="connsiteX275" fmla="*/ 887359 w 11440818"/>
                <a:gd name="connsiteY275" fmla="*/ 5065835 h 10541738"/>
                <a:gd name="connsiteX276" fmla="*/ 778177 w 11440818"/>
                <a:gd name="connsiteY276" fmla="*/ 5202312 h 10541738"/>
                <a:gd name="connsiteX277" fmla="*/ 628052 w 11440818"/>
                <a:gd name="connsiteY277" fmla="*/ 5147721 h 10541738"/>
                <a:gd name="connsiteX278" fmla="*/ 450631 w 11440818"/>
                <a:gd name="connsiteY278" fmla="*/ 5120426 h 10541738"/>
                <a:gd name="connsiteX279" fmla="*/ 273210 w 11440818"/>
                <a:gd name="connsiteY279" fmla="*/ 5011244 h 10541738"/>
                <a:gd name="connsiteX280" fmla="*/ 177675 w 11440818"/>
                <a:gd name="connsiteY280" fmla="*/ 4929357 h 10541738"/>
                <a:gd name="connsiteX281" fmla="*/ 82141 w 11440818"/>
                <a:gd name="connsiteY281" fmla="*/ 4929357 h 10541738"/>
                <a:gd name="connsiteX282" fmla="*/ 41198 w 11440818"/>
                <a:gd name="connsiteY282" fmla="*/ 4943005 h 10541738"/>
                <a:gd name="connsiteX283" fmla="*/ 27550 w 11440818"/>
                <a:gd name="connsiteY283" fmla="*/ 4956653 h 10541738"/>
                <a:gd name="connsiteX284" fmla="*/ 27550 w 11440818"/>
                <a:gd name="connsiteY284" fmla="*/ 5229608 h 10541738"/>
                <a:gd name="connsiteX285" fmla="*/ 27550 w 11440818"/>
                <a:gd name="connsiteY285" fmla="*/ 7072056 h 10541738"/>
                <a:gd name="connsiteX286" fmla="*/ 27550 w 11440818"/>
                <a:gd name="connsiteY286" fmla="*/ 7740796 h 10541738"/>
                <a:gd name="connsiteX287" fmla="*/ 255 w 11440818"/>
                <a:gd name="connsiteY287" fmla="*/ 9119220 h 10541738"/>
                <a:gd name="connsiteX288" fmla="*/ 13902 w 11440818"/>
                <a:gd name="connsiteY288" fmla="*/ 9610539 h 10541738"/>
                <a:gd name="connsiteX289" fmla="*/ 13902 w 11440818"/>
                <a:gd name="connsiteY289" fmla="*/ 9733369 h 10541738"/>
                <a:gd name="connsiteX290" fmla="*/ 8704 w 11440818"/>
                <a:gd name="connsiteY290" fmla="*/ 10504663 h 10541738"/>
                <a:gd name="connsiteX291" fmla="*/ 1694266 w 11440818"/>
                <a:gd name="connsiteY291" fmla="*/ 10502063 h 10541738"/>
                <a:gd name="connsiteX292" fmla="*/ 5172755 w 11440818"/>
                <a:gd name="connsiteY292" fmla="*/ 10500503 h 10541738"/>
                <a:gd name="connsiteX293" fmla="*/ 7083443 w 11440818"/>
                <a:gd name="connsiteY293" fmla="*/ 9637835 h 10541738"/>
                <a:gd name="connsiteX294" fmla="*/ 10126893 w 11440818"/>
                <a:gd name="connsiteY294" fmla="*/ 9610539 h 10541738"/>
                <a:gd name="connsiteX295" fmla="*/ 11054941 w 11440818"/>
                <a:gd name="connsiteY295" fmla="*/ 9583244 h 10541738"/>
                <a:gd name="connsiteX296" fmla="*/ 11423431 w 11440818"/>
                <a:gd name="connsiteY296" fmla="*/ 9583244 h 10541738"/>
                <a:gd name="connsiteX297" fmla="*/ 11382487 w 11440818"/>
                <a:gd name="connsiteY297" fmla="*/ 9378527 h 10541738"/>
                <a:gd name="connsiteX298" fmla="*/ 11396135 w 11440818"/>
                <a:gd name="connsiteY298" fmla="*/ 9269345 h 10541738"/>
                <a:gd name="connsiteX299" fmla="*/ 11273305 w 11440818"/>
                <a:gd name="connsiteY299" fmla="*/ 9105572 h 10541738"/>
                <a:gd name="connsiteX300" fmla="*/ 11205066 w 11440818"/>
                <a:gd name="connsiteY300" fmla="*/ 8887208 h 10541738"/>
                <a:gd name="connsiteX301" fmla="*/ 11164123 w 11440818"/>
                <a:gd name="connsiteY301" fmla="*/ 8723435 h 10541738"/>
                <a:gd name="connsiteX302" fmla="*/ 10973055 w 11440818"/>
                <a:gd name="connsiteY302" fmla="*/ 8505070 h 10541738"/>
                <a:gd name="connsiteX303" fmla="*/ 10713747 w 11440818"/>
                <a:gd name="connsiteY303" fmla="*/ 8450479 h 10541738"/>
                <a:gd name="connsiteX304" fmla="*/ 10604565 w 11440818"/>
                <a:gd name="connsiteY304" fmla="*/ 8286706 h 10541738"/>
                <a:gd name="connsiteX305" fmla="*/ 10427144 w 11440818"/>
                <a:gd name="connsiteY305" fmla="*/ 8109285 h 10541738"/>
                <a:gd name="connsiteX306" fmla="*/ 10304314 w 11440818"/>
                <a:gd name="connsiteY306" fmla="*/ 8041047 h 10541738"/>
                <a:gd name="connsiteX307" fmla="*/ 10154189 w 11440818"/>
                <a:gd name="connsiteY307" fmla="*/ 7945512 h 10541738"/>
                <a:gd name="connsiteX308" fmla="*/ 9853938 w 11440818"/>
                <a:gd name="connsiteY308" fmla="*/ 7918217 h 10541738"/>
                <a:gd name="connsiteX309" fmla="*/ 9649222 w 11440818"/>
                <a:gd name="connsiteY309" fmla="*/ 7809035 h 10541738"/>
                <a:gd name="connsiteX310" fmla="*/ 9389914 w 11440818"/>
                <a:gd name="connsiteY310" fmla="*/ 7713500 h 10541738"/>
                <a:gd name="connsiteX311" fmla="*/ 9321675 w 11440818"/>
                <a:gd name="connsiteY311" fmla="*/ 7549727 h 10541738"/>
                <a:gd name="connsiteX312" fmla="*/ 9198846 w 11440818"/>
                <a:gd name="connsiteY312" fmla="*/ 7413250 h 10541738"/>
                <a:gd name="connsiteX313" fmla="*/ 8871299 w 11440818"/>
                <a:gd name="connsiteY313" fmla="*/ 7263124 h 10541738"/>
                <a:gd name="connsiteX314" fmla="*/ 8571049 w 11440818"/>
                <a:gd name="connsiteY314" fmla="*/ 7003817 h 10541738"/>
                <a:gd name="connsiteX315" fmla="*/ 8107025 w 11440818"/>
                <a:gd name="connsiteY315" fmla="*/ 6485202 h 10541738"/>
                <a:gd name="connsiteX316" fmla="*/ 7629353 w 11440818"/>
                <a:gd name="connsiteY316" fmla="*/ 6007530 h 10541738"/>
                <a:gd name="connsiteX0" fmla="*/ 7629353 w 11440818"/>
                <a:gd name="connsiteY0" fmla="*/ 6007530 h 10541738"/>
                <a:gd name="connsiteX1" fmla="*/ 7479228 w 11440818"/>
                <a:gd name="connsiteY1" fmla="*/ 5830109 h 10541738"/>
                <a:gd name="connsiteX2" fmla="*/ 7329102 w 11440818"/>
                <a:gd name="connsiteY2" fmla="*/ 5761870 h 10541738"/>
                <a:gd name="connsiteX3" fmla="*/ 7165329 w 11440818"/>
                <a:gd name="connsiteY3" fmla="*/ 5611745 h 10541738"/>
                <a:gd name="connsiteX4" fmla="*/ 6987908 w 11440818"/>
                <a:gd name="connsiteY4" fmla="*/ 5502563 h 10541738"/>
                <a:gd name="connsiteX5" fmla="*/ 6728601 w 11440818"/>
                <a:gd name="connsiteY5" fmla="*/ 5475267 h 10541738"/>
                <a:gd name="connsiteX6" fmla="*/ 6510237 w 11440818"/>
                <a:gd name="connsiteY6" fmla="*/ 5379733 h 10541738"/>
                <a:gd name="connsiteX7" fmla="*/ 6332816 w 11440818"/>
                <a:gd name="connsiteY7" fmla="*/ 5175017 h 10541738"/>
                <a:gd name="connsiteX8" fmla="*/ 6114452 w 11440818"/>
                <a:gd name="connsiteY8" fmla="*/ 5038539 h 10541738"/>
                <a:gd name="connsiteX9" fmla="*/ 6073508 w 11440818"/>
                <a:gd name="connsiteY9" fmla="*/ 4915709 h 10541738"/>
                <a:gd name="connsiteX10" fmla="*/ 5977974 w 11440818"/>
                <a:gd name="connsiteY10" fmla="*/ 4820175 h 10541738"/>
                <a:gd name="connsiteX11" fmla="*/ 5841496 w 11440818"/>
                <a:gd name="connsiteY11" fmla="*/ 4943005 h 10541738"/>
                <a:gd name="connsiteX12" fmla="*/ 5595837 w 11440818"/>
                <a:gd name="connsiteY12" fmla="*/ 4874766 h 10541738"/>
                <a:gd name="connsiteX13" fmla="*/ 5418416 w 11440818"/>
                <a:gd name="connsiteY13" fmla="*/ 4861118 h 10541738"/>
                <a:gd name="connsiteX14" fmla="*/ 5336529 w 11440818"/>
                <a:gd name="connsiteY14" fmla="*/ 4670050 h 10541738"/>
                <a:gd name="connsiteX15" fmla="*/ 5240995 w 11440818"/>
                <a:gd name="connsiteY15" fmla="*/ 4506276 h 10541738"/>
                <a:gd name="connsiteX16" fmla="*/ 5240995 w 11440818"/>
                <a:gd name="connsiteY16" fmla="*/ 4369799 h 10541738"/>
                <a:gd name="connsiteX17" fmla="*/ 5118165 w 11440818"/>
                <a:gd name="connsiteY17" fmla="*/ 4233321 h 10541738"/>
                <a:gd name="connsiteX18" fmla="*/ 4899801 w 11440818"/>
                <a:gd name="connsiteY18" fmla="*/ 4151435 h 10541738"/>
                <a:gd name="connsiteX19" fmla="*/ 4708732 w 11440818"/>
                <a:gd name="connsiteY19" fmla="*/ 4083196 h 10541738"/>
                <a:gd name="connsiteX20" fmla="*/ 4463072 w 11440818"/>
                <a:gd name="connsiteY20" fmla="*/ 4083196 h 10541738"/>
                <a:gd name="connsiteX21" fmla="*/ 4367538 w 11440818"/>
                <a:gd name="connsiteY21" fmla="*/ 3919423 h 10541738"/>
                <a:gd name="connsiteX22" fmla="*/ 4381186 w 11440818"/>
                <a:gd name="connsiteY22" fmla="*/ 3823888 h 10541738"/>
                <a:gd name="connsiteX23" fmla="*/ 4599550 w 11440818"/>
                <a:gd name="connsiteY23" fmla="*/ 3782945 h 10541738"/>
                <a:gd name="connsiteX24" fmla="*/ 4776971 w 11440818"/>
                <a:gd name="connsiteY24" fmla="*/ 3769297 h 10541738"/>
                <a:gd name="connsiteX25" fmla="*/ 4831562 w 11440818"/>
                <a:gd name="connsiteY25" fmla="*/ 3714706 h 10541738"/>
                <a:gd name="connsiteX26" fmla="*/ 4736028 w 11440818"/>
                <a:gd name="connsiteY26" fmla="*/ 3673763 h 10541738"/>
                <a:gd name="connsiteX27" fmla="*/ 4654141 w 11440818"/>
                <a:gd name="connsiteY27" fmla="*/ 3632820 h 10541738"/>
                <a:gd name="connsiteX28" fmla="*/ 4654141 w 11440818"/>
                <a:gd name="connsiteY28" fmla="*/ 3550933 h 10541738"/>
                <a:gd name="connsiteX29" fmla="*/ 4558607 w 11440818"/>
                <a:gd name="connsiteY29" fmla="*/ 3578229 h 10541738"/>
                <a:gd name="connsiteX30" fmla="*/ 4517663 w 11440818"/>
                <a:gd name="connsiteY30" fmla="*/ 3509990 h 10541738"/>
                <a:gd name="connsiteX31" fmla="*/ 4626846 w 11440818"/>
                <a:gd name="connsiteY31" fmla="*/ 3359865 h 10541738"/>
                <a:gd name="connsiteX32" fmla="*/ 4776971 w 11440818"/>
                <a:gd name="connsiteY32" fmla="*/ 3469047 h 10541738"/>
                <a:gd name="connsiteX33" fmla="*/ 4927096 w 11440818"/>
                <a:gd name="connsiteY33" fmla="*/ 3496342 h 10541738"/>
                <a:gd name="connsiteX34" fmla="*/ 5022631 w 11440818"/>
                <a:gd name="connsiteY34" fmla="*/ 3537285 h 10541738"/>
                <a:gd name="connsiteX35" fmla="*/ 5104517 w 11440818"/>
                <a:gd name="connsiteY35" fmla="*/ 3564581 h 10541738"/>
                <a:gd name="connsiteX36" fmla="*/ 5090869 w 11440818"/>
                <a:gd name="connsiteY36" fmla="*/ 3769297 h 10541738"/>
                <a:gd name="connsiteX37" fmla="*/ 5309234 w 11440818"/>
                <a:gd name="connsiteY37" fmla="*/ 3796593 h 10541738"/>
                <a:gd name="connsiteX38" fmla="*/ 5336529 w 11440818"/>
                <a:gd name="connsiteY38" fmla="*/ 3714706 h 10541738"/>
                <a:gd name="connsiteX39" fmla="*/ 5213699 w 11440818"/>
                <a:gd name="connsiteY39" fmla="*/ 3632820 h 10541738"/>
                <a:gd name="connsiteX40" fmla="*/ 5254643 w 11440818"/>
                <a:gd name="connsiteY40" fmla="*/ 3591876 h 10541738"/>
                <a:gd name="connsiteX41" fmla="*/ 5418416 w 11440818"/>
                <a:gd name="connsiteY41" fmla="*/ 3605524 h 10541738"/>
                <a:gd name="connsiteX42" fmla="*/ 5582189 w 11440818"/>
                <a:gd name="connsiteY42" fmla="*/ 3578229 h 10541738"/>
                <a:gd name="connsiteX43" fmla="*/ 5786905 w 11440818"/>
                <a:gd name="connsiteY43" fmla="*/ 3591876 h 10541738"/>
                <a:gd name="connsiteX44" fmla="*/ 5691371 w 11440818"/>
                <a:gd name="connsiteY44" fmla="*/ 3373512 h 10541738"/>
                <a:gd name="connsiteX45" fmla="*/ 5677723 w 11440818"/>
                <a:gd name="connsiteY45" fmla="*/ 3155148 h 10541738"/>
                <a:gd name="connsiteX46" fmla="*/ 5718666 w 11440818"/>
                <a:gd name="connsiteY46" fmla="*/ 3032318 h 10541738"/>
                <a:gd name="connsiteX47" fmla="*/ 5800553 w 11440818"/>
                <a:gd name="connsiteY47" fmla="*/ 3196091 h 10541738"/>
                <a:gd name="connsiteX48" fmla="*/ 5841496 w 11440818"/>
                <a:gd name="connsiteY48" fmla="*/ 3018670 h 10541738"/>
                <a:gd name="connsiteX49" fmla="*/ 6018917 w 11440818"/>
                <a:gd name="connsiteY49" fmla="*/ 2936784 h 10541738"/>
                <a:gd name="connsiteX50" fmla="*/ 6114452 w 11440818"/>
                <a:gd name="connsiteY50" fmla="*/ 2622885 h 10541738"/>
                <a:gd name="connsiteX51" fmla="*/ 6073508 w 11440818"/>
                <a:gd name="connsiteY51" fmla="*/ 2363578 h 10541738"/>
                <a:gd name="connsiteX52" fmla="*/ 6264577 w 11440818"/>
                <a:gd name="connsiteY52" fmla="*/ 2172509 h 10541738"/>
                <a:gd name="connsiteX53" fmla="*/ 6305520 w 11440818"/>
                <a:gd name="connsiteY53" fmla="*/ 2349930 h 10541738"/>
                <a:gd name="connsiteX54" fmla="*/ 6305520 w 11440818"/>
                <a:gd name="connsiteY54" fmla="*/ 2513703 h 10541738"/>
                <a:gd name="connsiteX55" fmla="*/ 6291872 w 11440818"/>
                <a:gd name="connsiteY55" fmla="*/ 2691124 h 10541738"/>
                <a:gd name="connsiteX56" fmla="*/ 6414702 w 11440818"/>
                <a:gd name="connsiteY56" fmla="*/ 2813954 h 10541738"/>
                <a:gd name="connsiteX57" fmla="*/ 6523884 w 11440818"/>
                <a:gd name="connsiteY57" fmla="*/ 2909488 h 10541738"/>
                <a:gd name="connsiteX58" fmla="*/ 6510237 w 11440818"/>
                <a:gd name="connsiteY58" fmla="*/ 2732067 h 10541738"/>
                <a:gd name="connsiteX59" fmla="*/ 6660362 w 11440818"/>
                <a:gd name="connsiteY59" fmla="*/ 2813954 h 10541738"/>
                <a:gd name="connsiteX60" fmla="*/ 6510237 w 11440818"/>
                <a:gd name="connsiteY60" fmla="*/ 2581942 h 10541738"/>
                <a:gd name="connsiteX61" fmla="*/ 6387407 w 11440818"/>
                <a:gd name="connsiteY61" fmla="*/ 2609238 h 10541738"/>
                <a:gd name="connsiteX62" fmla="*/ 6401055 w 11440818"/>
                <a:gd name="connsiteY62" fmla="*/ 2486408 h 10541738"/>
                <a:gd name="connsiteX63" fmla="*/ 6605771 w 11440818"/>
                <a:gd name="connsiteY63" fmla="*/ 2513703 h 10541738"/>
                <a:gd name="connsiteX64" fmla="*/ 6455646 w 11440818"/>
                <a:gd name="connsiteY64" fmla="*/ 2363578 h 10541738"/>
                <a:gd name="connsiteX65" fmla="*/ 6469293 w 11440818"/>
                <a:gd name="connsiteY65" fmla="*/ 2145214 h 10541738"/>
                <a:gd name="connsiteX66" fmla="*/ 6564828 w 11440818"/>
                <a:gd name="connsiteY66" fmla="*/ 1995088 h 10541738"/>
                <a:gd name="connsiteX67" fmla="*/ 6728601 w 11440818"/>
                <a:gd name="connsiteY67" fmla="*/ 2213453 h 10541738"/>
                <a:gd name="connsiteX68" fmla="*/ 6919669 w 11440818"/>
                <a:gd name="connsiteY68" fmla="*/ 2268044 h 10541738"/>
                <a:gd name="connsiteX69" fmla="*/ 7042499 w 11440818"/>
                <a:gd name="connsiteY69" fmla="*/ 2281691 h 10541738"/>
                <a:gd name="connsiteX70" fmla="*/ 6960613 w 11440818"/>
                <a:gd name="connsiteY70" fmla="*/ 2131566 h 10541738"/>
                <a:gd name="connsiteX71" fmla="*/ 6728601 w 11440818"/>
                <a:gd name="connsiteY71" fmla="*/ 2036032 h 10541738"/>
                <a:gd name="connsiteX72" fmla="*/ 6605771 w 11440818"/>
                <a:gd name="connsiteY72" fmla="*/ 1858611 h 10541738"/>
                <a:gd name="connsiteX73" fmla="*/ 6360111 w 11440818"/>
                <a:gd name="connsiteY73" fmla="*/ 1681190 h 10541738"/>
                <a:gd name="connsiteX74" fmla="*/ 6237281 w 11440818"/>
                <a:gd name="connsiteY74" fmla="*/ 1763076 h 10541738"/>
                <a:gd name="connsiteX75" fmla="*/ 6059860 w 11440818"/>
                <a:gd name="connsiteY75" fmla="*/ 1599303 h 10541738"/>
                <a:gd name="connsiteX76" fmla="*/ 5991622 w 11440818"/>
                <a:gd name="connsiteY76" fmla="*/ 1394587 h 10541738"/>
                <a:gd name="connsiteX77" fmla="*/ 5868792 w 11440818"/>
                <a:gd name="connsiteY77" fmla="*/ 1203518 h 10541738"/>
                <a:gd name="connsiteX78" fmla="*/ 5841496 w 11440818"/>
                <a:gd name="connsiteY78" fmla="*/ 1094336 h 10541738"/>
                <a:gd name="connsiteX79" fmla="*/ 5950678 w 11440818"/>
                <a:gd name="connsiteY79" fmla="*/ 1094336 h 10541738"/>
                <a:gd name="connsiteX80" fmla="*/ 6169043 w 11440818"/>
                <a:gd name="connsiteY80" fmla="*/ 1176223 h 10541738"/>
                <a:gd name="connsiteX81" fmla="*/ 6387407 w 11440818"/>
                <a:gd name="connsiteY81" fmla="*/ 1107984 h 10541738"/>
                <a:gd name="connsiteX82" fmla="*/ 6537532 w 11440818"/>
                <a:gd name="connsiteY82" fmla="*/ 971506 h 10541738"/>
                <a:gd name="connsiteX83" fmla="*/ 6619419 w 11440818"/>
                <a:gd name="connsiteY83" fmla="*/ 916915 h 10541738"/>
                <a:gd name="connsiteX84" fmla="*/ 6646714 w 11440818"/>
                <a:gd name="connsiteY84" fmla="*/ 998802 h 10541738"/>
                <a:gd name="connsiteX85" fmla="*/ 6605771 w 11440818"/>
                <a:gd name="connsiteY85" fmla="*/ 1094336 h 10541738"/>
                <a:gd name="connsiteX86" fmla="*/ 6769544 w 11440818"/>
                <a:gd name="connsiteY86" fmla="*/ 1217166 h 10541738"/>
                <a:gd name="connsiteX87" fmla="*/ 6919669 w 11440818"/>
                <a:gd name="connsiteY87" fmla="*/ 1148927 h 10541738"/>
                <a:gd name="connsiteX88" fmla="*/ 7056147 w 11440818"/>
                <a:gd name="connsiteY88" fmla="*/ 1135279 h 10541738"/>
                <a:gd name="connsiteX89" fmla="*/ 7069795 w 11440818"/>
                <a:gd name="connsiteY89" fmla="*/ 957859 h 10541738"/>
                <a:gd name="connsiteX90" fmla="*/ 6919669 w 11440818"/>
                <a:gd name="connsiteY90" fmla="*/ 957859 h 10541738"/>
                <a:gd name="connsiteX91" fmla="*/ 6769544 w 11440818"/>
                <a:gd name="connsiteY91" fmla="*/ 1012450 h 10541738"/>
                <a:gd name="connsiteX92" fmla="*/ 6769544 w 11440818"/>
                <a:gd name="connsiteY92" fmla="*/ 835029 h 10541738"/>
                <a:gd name="connsiteX93" fmla="*/ 6946965 w 11440818"/>
                <a:gd name="connsiteY93" fmla="*/ 739494 h 10541738"/>
                <a:gd name="connsiteX94" fmla="*/ 7288159 w 11440818"/>
                <a:gd name="connsiteY94" fmla="*/ 684903 h 10541738"/>
                <a:gd name="connsiteX95" fmla="*/ 7465580 w 11440818"/>
                <a:gd name="connsiteY95" fmla="*/ 521130 h 10541738"/>
                <a:gd name="connsiteX96" fmla="*/ 7602057 w 11440818"/>
                <a:gd name="connsiteY96" fmla="*/ 425596 h 10541738"/>
                <a:gd name="connsiteX97" fmla="*/ 7820422 w 11440818"/>
                <a:gd name="connsiteY97" fmla="*/ 425596 h 10541738"/>
                <a:gd name="connsiteX98" fmla="*/ 7943252 w 11440818"/>
                <a:gd name="connsiteY98" fmla="*/ 289118 h 10541738"/>
                <a:gd name="connsiteX99" fmla="*/ 8161616 w 11440818"/>
                <a:gd name="connsiteY99" fmla="*/ 234527 h 10541738"/>
                <a:gd name="connsiteX100" fmla="*/ 7970547 w 11440818"/>
                <a:gd name="connsiteY100" fmla="*/ 138993 h 10541738"/>
                <a:gd name="connsiteX101" fmla="*/ 7834069 w 11440818"/>
                <a:gd name="connsiteY101" fmla="*/ 43459 h 10541738"/>
                <a:gd name="connsiteX102" fmla="*/ 7397341 w 11440818"/>
                <a:gd name="connsiteY102" fmla="*/ 2515 h 10541738"/>
                <a:gd name="connsiteX103" fmla="*/ 7410989 w 11440818"/>
                <a:gd name="connsiteY103" fmla="*/ 111697 h 10541738"/>
                <a:gd name="connsiteX104" fmla="*/ 7288159 w 11440818"/>
                <a:gd name="connsiteY104" fmla="*/ 152641 h 10541738"/>
                <a:gd name="connsiteX105" fmla="*/ 7110738 w 11440818"/>
                <a:gd name="connsiteY105" fmla="*/ 207232 h 10541738"/>
                <a:gd name="connsiteX106" fmla="*/ 6919669 w 11440818"/>
                <a:gd name="connsiteY106" fmla="*/ 248175 h 10541738"/>
                <a:gd name="connsiteX107" fmla="*/ 6919669 w 11440818"/>
                <a:gd name="connsiteY107" fmla="*/ 152641 h 10541738"/>
                <a:gd name="connsiteX108" fmla="*/ 7028852 w 11440818"/>
                <a:gd name="connsiteY108" fmla="*/ 84402 h 10541738"/>
                <a:gd name="connsiteX109" fmla="*/ 7028852 w 11440818"/>
                <a:gd name="connsiteY109" fmla="*/ 29811 h 10541738"/>
                <a:gd name="connsiteX110" fmla="*/ 6851431 w 11440818"/>
                <a:gd name="connsiteY110" fmla="*/ 98050 h 10541738"/>
                <a:gd name="connsiteX111" fmla="*/ 6810487 w 11440818"/>
                <a:gd name="connsiteY111" fmla="*/ 166288 h 10541738"/>
                <a:gd name="connsiteX112" fmla="*/ 6796840 w 11440818"/>
                <a:gd name="connsiteY112" fmla="*/ 261823 h 10541738"/>
                <a:gd name="connsiteX113" fmla="*/ 6701305 w 11440818"/>
                <a:gd name="connsiteY113" fmla="*/ 248175 h 10541738"/>
                <a:gd name="connsiteX114" fmla="*/ 6605771 w 11440818"/>
                <a:gd name="connsiteY114" fmla="*/ 248175 h 10541738"/>
                <a:gd name="connsiteX115" fmla="*/ 6455646 w 11440818"/>
                <a:gd name="connsiteY115" fmla="*/ 357357 h 10541738"/>
                <a:gd name="connsiteX116" fmla="*/ 6428350 w 11440818"/>
                <a:gd name="connsiteY116" fmla="*/ 357357 h 10541738"/>
                <a:gd name="connsiteX117" fmla="*/ 6373759 w 11440818"/>
                <a:gd name="connsiteY117" fmla="*/ 302766 h 10541738"/>
                <a:gd name="connsiteX118" fmla="*/ 6169043 w 11440818"/>
                <a:gd name="connsiteY118" fmla="*/ 330062 h 10541738"/>
                <a:gd name="connsiteX119" fmla="*/ 5977974 w 11440818"/>
                <a:gd name="connsiteY119" fmla="*/ 330062 h 10541738"/>
                <a:gd name="connsiteX120" fmla="*/ 5923383 w 11440818"/>
                <a:gd name="connsiteY120" fmla="*/ 371005 h 10541738"/>
                <a:gd name="connsiteX121" fmla="*/ 5650428 w 11440818"/>
                <a:gd name="connsiteY121" fmla="*/ 316414 h 10541738"/>
                <a:gd name="connsiteX122" fmla="*/ 5445711 w 11440818"/>
                <a:gd name="connsiteY122" fmla="*/ 493835 h 10541738"/>
                <a:gd name="connsiteX123" fmla="*/ 5432063 w 11440818"/>
                <a:gd name="connsiteY123" fmla="*/ 657608 h 10541738"/>
                <a:gd name="connsiteX124" fmla="*/ 5295586 w 11440818"/>
                <a:gd name="connsiteY124" fmla="*/ 712199 h 10541738"/>
                <a:gd name="connsiteX125" fmla="*/ 5281938 w 11440818"/>
                <a:gd name="connsiteY125" fmla="*/ 603017 h 10541738"/>
                <a:gd name="connsiteX126" fmla="*/ 5063574 w 11440818"/>
                <a:gd name="connsiteY126" fmla="*/ 725847 h 10541738"/>
                <a:gd name="connsiteX127" fmla="*/ 4940744 w 11440818"/>
                <a:gd name="connsiteY127" fmla="*/ 794085 h 10541738"/>
                <a:gd name="connsiteX128" fmla="*/ 4790619 w 11440818"/>
                <a:gd name="connsiteY128" fmla="*/ 794085 h 10541738"/>
                <a:gd name="connsiteX129" fmla="*/ 4790619 w 11440818"/>
                <a:gd name="connsiteY129" fmla="*/ 944211 h 10541738"/>
                <a:gd name="connsiteX130" fmla="*/ 4722380 w 11440818"/>
                <a:gd name="connsiteY130" fmla="*/ 1094336 h 10541738"/>
                <a:gd name="connsiteX131" fmla="*/ 4626846 w 11440818"/>
                <a:gd name="connsiteY131" fmla="*/ 1176223 h 10541738"/>
                <a:gd name="connsiteX132" fmla="*/ 4599550 w 11440818"/>
                <a:gd name="connsiteY132" fmla="*/ 1107984 h 10541738"/>
                <a:gd name="connsiteX133" fmla="*/ 4681437 w 11440818"/>
                <a:gd name="connsiteY133" fmla="*/ 998802 h 10541738"/>
                <a:gd name="connsiteX134" fmla="*/ 4585902 w 11440818"/>
                <a:gd name="connsiteY134" fmla="*/ 944211 h 10541738"/>
                <a:gd name="connsiteX135" fmla="*/ 4531311 w 11440818"/>
                <a:gd name="connsiteY135" fmla="*/ 848676 h 10541738"/>
                <a:gd name="connsiteX136" fmla="*/ 4381186 w 11440818"/>
                <a:gd name="connsiteY136" fmla="*/ 957859 h 10541738"/>
                <a:gd name="connsiteX137" fmla="*/ 4244708 w 11440818"/>
                <a:gd name="connsiteY137" fmla="*/ 957859 h 10541738"/>
                <a:gd name="connsiteX138" fmla="*/ 4135526 w 11440818"/>
                <a:gd name="connsiteY138" fmla="*/ 1053393 h 10541738"/>
                <a:gd name="connsiteX139" fmla="*/ 4039992 w 11440818"/>
                <a:gd name="connsiteY139" fmla="*/ 1148927 h 10541738"/>
                <a:gd name="connsiteX140" fmla="*/ 3971753 w 11440818"/>
                <a:gd name="connsiteY140" fmla="*/ 1203518 h 10541738"/>
                <a:gd name="connsiteX141" fmla="*/ 3958105 w 11440818"/>
                <a:gd name="connsiteY141" fmla="*/ 1094336 h 10541738"/>
                <a:gd name="connsiteX142" fmla="*/ 3794332 w 11440818"/>
                <a:gd name="connsiteY142" fmla="*/ 1107984 h 10541738"/>
                <a:gd name="connsiteX143" fmla="*/ 3589616 w 11440818"/>
                <a:gd name="connsiteY143" fmla="*/ 1107984 h 10541738"/>
                <a:gd name="connsiteX144" fmla="*/ 3357604 w 11440818"/>
                <a:gd name="connsiteY144" fmla="*/ 1121632 h 10541738"/>
                <a:gd name="connsiteX145" fmla="*/ 3180183 w 11440818"/>
                <a:gd name="connsiteY145" fmla="*/ 1203518 h 10541738"/>
                <a:gd name="connsiteX146" fmla="*/ 3111944 w 11440818"/>
                <a:gd name="connsiteY146" fmla="*/ 1326348 h 10541738"/>
                <a:gd name="connsiteX147" fmla="*/ 3016410 w 11440818"/>
                <a:gd name="connsiteY147" fmla="*/ 1408235 h 10541738"/>
                <a:gd name="connsiteX148" fmla="*/ 2866284 w 11440818"/>
                <a:gd name="connsiteY148" fmla="*/ 1326348 h 10541738"/>
                <a:gd name="connsiteX149" fmla="*/ 2838989 w 11440818"/>
                <a:gd name="connsiteY149" fmla="*/ 1148927 h 10541738"/>
                <a:gd name="connsiteX150" fmla="*/ 2716159 w 11440818"/>
                <a:gd name="connsiteY150" fmla="*/ 971506 h 10541738"/>
                <a:gd name="connsiteX151" fmla="*/ 2675216 w 11440818"/>
                <a:gd name="connsiteY151" fmla="*/ 1121632 h 10541738"/>
                <a:gd name="connsiteX152" fmla="*/ 2702511 w 11440818"/>
                <a:gd name="connsiteY152" fmla="*/ 1285405 h 10541738"/>
                <a:gd name="connsiteX153" fmla="*/ 2743455 w 11440818"/>
                <a:gd name="connsiteY153" fmla="*/ 1490121 h 10541738"/>
                <a:gd name="connsiteX154" fmla="*/ 2784398 w 11440818"/>
                <a:gd name="connsiteY154" fmla="*/ 1612951 h 10541738"/>
                <a:gd name="connsiteX155" fmla="*/ 2770750 w 11440818"/>
                <a:gd name="connsiteY155" fmla="*/ 1708485 h 10541738"/>
                <a:gd name="connsiteX156" fmla="*/ 2593329 w 11440818"/>
                <a:gd name="connsiteY156" fmla="*/ 1844963 h 10541738"/>
                <a:gd name="connsiteX157" fmla="*/ 2402260 w 11440818"/>
                <a:gd name="connsiteY157" fmla="*/ 1940497 h 10541738"/>
                <a:gd name="connsiteX158" fmla="*/ 2470499 w 11440818"/>
                <a:gd name="connsiteY158" fmla="*/ 1817667 h 10541738"/>
                <a:gd name="connsiteX159" fmla="*/ 2634272 w 11440818"/>
                <a:gd name="connsiteY159" fmla="*/ 1694838 h 10541738"/>
                <a:gd name="connsiteX160" fmla="*/ 2634272 w 11440818"/>
                <a:gd name="connsiteY160" fmla="*/ 1544712 h 10541738"/>
                <a:gd name="connsiteX161" fmla="*/ 2593329 w 11440818"/>
                <a:gd name="connsiteY161" fmla="*/ 1312700 h 10541738"/>
                <a:gd name="connsiteX162" fmla="*/ 2538738 w 11440818"/>
                <a:gd name="connsiteY162" fmla="*/ 1312700 h 10541738"/>
                <a:gd name="connsiteX163" fmla="*/ 2456852 w 11440818"/>
                <a:gd name="connsiteY163" fmla="*/ 1421882 h 10541738"/>
                <a:gd name="connsiteX164" fmla="*/ 2361317 w 11440818"/>
                <a:gd name="connsiteY164" fmla="*/ 1490121 h 10541738"/>
                <a:gd name="connsiteX165" fmla="*/ 2456852 w 11440818"/>
                <a:gd name="connsiteY165" fmla="*/ 1585656 h 10541738"/>
                <a:gd name="connsiteX166" fmla="*/ 2320374 w 11440818"/>
                <a:gd name="connsiteY166" fmla="*/ 1722133 h 10541738"/>
                <a:gd name="connsiteX167" fmla="*/ 2156601 w 11440818"/>
                <a:gd name="connsiteY167" fmla="*/ 1735781 h 10541738"/>
                <a:gd name="connsiteX168" fmla="*/ 2074714 w 11440818"/>
                <a:gd name="connsiteY168" fmla="*/ 1804020 h 10541738"/>
                <a:gd name="connsiteX169" fmla="*/ 2033771 w 11440818"/>
                <a:gd name="connsiteY169" fmla="*/ 1913202 h 10541738"/>
                <a:gd name="connsiteX170" fmla="*/ 1924589 w 11440818"/>
                <a:gd name="connsiteY170" fmla="*/ 1872259 h 10541738"/>
                <a:gd name="connsiteX171" fmla="*/ 1774463 w 11440818"/>
                <a:gd name="connsiteY171" fmla="*/ 1913202 h 10541738"/>
                <a:gd name="connsiteX172" fmla="*/ 1624338 w 11440818"/>
                <a:gd name="connsiteY172" fmla="*/ 1913202 h 10541738"/>
                <a:gd name="connsiteX173" fmla="*/ 1556099 w 11440818"/>
                <a:gd name="connsiteY173" fmla="*/ 1831315 h 10541738"/>
                <a:gd name="connsiteX174" fmla="*/ 1419622 w 11440818"/>
                <a:gd name="connsiteY174" fmla="*/ 1722133 h 10541738"/>
                <a:gd name="connsiteX175" fmla="*/ 1337735 w 11440818"/>
                <a:gd name="connsiteY175" fmla="*/ 1776724 h 10541738"/>
                <a:gd name="connsiteX176" fmla="*/ 1255849 w 11440818"/>
                <a:gd name="connsiteY176" fmla="*/ 1612951 h 10541738"/>
                <a:gd name="connsiteX177" fmla="*/ 1092075 w 11440818"/>
                <a:gd name="connsiteY177" fmla="*/ 1612951 h 10541738"/>
                <a:gd name="connsiteX178" fmla="*/ 1119371 w 11440818"/>
                <a:gd name="connsiteY178" fmla="*/ 1694838 h 10541738"/>
                <a:gd name="connsiteX179" fmla="*/ 1078428 w 11440818"/>
                <a:gd name="connsiteY179" fmla="*/ 1790372 h 10541738"/>
                <a:gd name="connsiteX180" fmla="*/ 1051132 w 11440818"/>
                <a:gd name="connsiteY180" fmla="*/ 1844963 h 10541738"/>
                <a:gd name="connsiteX181" fmla="*/ 914655 w 11440818"/>
                <a:gd name="connsiteY181" fmla="*/ 1735781 h 10541738"/>
                <a:gd name="connsiteX182" fmla="*/ 819120 w 11440818"/>
                <a:gd name="connsiteY182" fmla="*/ 1694838 h 10541738"/>
                <a:gd name="connsiteX183" fmla="*/ 655347 w 11440818"/>
                <a:gd name="connsiteY183" fmla="*/ 1708485 h 10541738"/>
                <a:gd name="connsiteX184" fmla="*/ 628052 w 11440818"/>
                <a:gd name="connsiteY184" fmla="*/ 1817667 h 10541738"/>
                <a:gd name="connsiteX185" fmla="*/ 737234 w 11440818"/>
                <a:gd name="connsiteY185" fmla="*/ 1885906 h 10541738"/>
                <a:gd name="connsiteX186" fmla="*/ 764529 w 11440818"/>
                <a:gd name="connsiteY186" fmla="*/ 2022384 h 10541738"/>
                <a:gd name="connsiteX187" fmla="*/ 969246 w 11440818"/>
                <a:gd name="connsiteY187" fmla="*/ 2104270 h 10541738"/>
                <a:gd name="connsiteX188" fmla="*/ 928302 w 11440818"/>
                <a:gd name="connsiteY188" fmla="*/ 1954145 h 10541738"/>
                <a:gd name="connsiteX189" fmla="*/ 1010189 w 11440818"/>
                <a:gd name="connsiteY189" fmla="*/ 1967793 h 10541738"/>
                <a:gd name="connsiteX190" fmla="*/ 1078428 w 11440818"/>
                <a:gd name="connsiteY190" fmla="*/ 2076975 h 10541738"/>
                <a:gd name="connsiteX191" fmla="*/ 1160314 w 11440818"/>
                <a:gd name="connsiteY191" fmla="*/ 2336282 h 10541738"/>
                <a:gd name="connsiteX192" fmla="*/ 1269496 w 11440818"/>
                <a:gd name="connsiteY192" fmla="*/ 2295339 h 10541738"/>
                <a:gd name="connsiteX193" fmla="*/ 1228553 w 11440818"/>
                <a:gd name="connsiteY193" fmla="*/ 2104270 h 10541738"/>
                <a:gd name="connsiteX194" fmla="*/ 1324087 w 11440818"/>
                <a:gd name="connsiteY194" fmla="*/ 2131566 h 10541738"/>
                <a:gd name="connsiteX195" fmla="*/ 1515156 w 11440818"/>
                <a:gd name="connsiteY195" fmla="*/ 2254396 h 10541738"/>
                <a:gd name="connsiteX196" fmla="*/ 1583395 w 11440818"/>
                <a:gd name="connsiteY196" fmla="*/ 2349930 h 10541738"/>
                <a:gd name="connsiteX197" fmla="*/ 1597043 w 11440818"/>
                <a:gd name="connsiteY197" fmla="*/ 2363578 h 10541738"/>
                <a:gd name="connsiteX198" fmla="*/ 1747168 w 11440818"/>
                <a:gd name="connsiteY198" fmla="*/ 2268044 h 10541738"/>
                <a:gd name="connsiteX199" fmla="*/ 1651634 w 11440818"/>
                <a:gd name="connsiteY199" fmla="*/ 2568294 h 10541738"/>
                <a:gd name="connsiteX200" fmla="*/ 1883646 w 11440818"/>
                <a:gd name="connsiteY200" fmla="*/ 2336282 h 10541738"/>
                <a:gd name="connsiteX201" fmla="*/ 1883646 w 11440818"/>
                <a:gd name="connsiteY201" fmla="*/ 2199805 h 10541738"/>
                <a:gd name="connsiteX202" fmla="*/ 1951884 w 11440818"/>
                <a:gd name="connsiteY202" fmla="*/ 2268044 h 10541738"/>
                <a:gd name="connsiteX203" fmla="*/ 1897293 w 11440818"/>
                <a:gd name="connsiteY203" fmla="*/ 2459112 h 10541738"/>
                <a:gd name="connsiteX204" fmla="*/ 1692577 w 11440818"/>
                <a:gd name="connsiteY204" fmla="*/ 2622885 h 10541738"/>
                <a:gd name="connsiteX205" fmla="*/ 1692577 w 11440818"/>
                <a:gd name="connsiteY205" fmla="*/ 2691124 h 10541738"/>
                <a:gd name="connsiteX206" fmla="*/ 1897293 w 11440818"/>
                <a:gd name="connsiteY206" fmla="*/ 2581942 h 10541738"/>
                <a:gd name="connsiteX207" fmla="*/ 1842702 w 11440818"/>
                <a:gd name="connsiteY207" fmla="*/ 2745715 h 10541738"/>
                <a:gd name="connsiteX208" fmla="*/ 1965532 w 11440818"/>
                <a:gd name="connsiteY208" fmla="*/ 2677476 h 10541738"/>
                <a:gd name="connsiteX209" fmla="*/ 1979180 w 11440818"/>
                <a:gd name="connsiteY209" fmla="*/ 2786659 h 10541738"/>
                <a:gd name="connsiteX210" fmla="*/ 2115657 w 11440818"/>
                <a:gd name="connsiteY210" fmla="*/ 2786659 h 10541738"/>
                <a:gd name="connsiteX211" fmla="*/ 2265783 w 11440818"/>
                <a:gd name="connsiteY211" fmla="*/ 2991375 h 10541738"/>
                <a:gd name="connsiteX212" fmla="*/ 2320374 w 11440818"/>
                <a:gd name="connsiteY212" fmla="*/ 3155148 h 10541738"/>
                <a:gd name="connsiteX213" fmla="*/ 2197544 w 11440818"/>
                <a:gd name="connsiteY213" fmla="*/ 3277978 h 10541738"/>
                <a:gd name="connsiteX214" fmla="*/ 2156601 w 11440818"/>
                <a:gd name="connsiteY214" fmla="*/ 3373512 h 10541738"/>
                <a:gd name="connsiteX215" fmla="*/ 2265783 w 11440818"/>
                <a:gd name="connsiteY215" fmla="*/ 3414456 h 10541738"/>
                <a:gd name="connsiteX216" fmla="*/ 2388613 w 11440818"/>
                <a:gd name="connsiteY216" fmla="*/ 3373512 h 10541738"/>
                <a:gd name="connsiteX217" fmla="*/ 2415908 w 11440818"/>
                <a:gd name="connsiteY217" fmla="*/ 3482694 h 10541738"/>
                <a:gd name="connsiteX218" fmla="*/ 2538738 w 11440818"/>
                <a:gd name="connsiteY218" fmla="*/ 3482694 h 10541738"/>
                <a:gd name="connsiteX219" fmla="*/ 2634272 w 11440818"/>
                <a:gd name="connsiteY219" fmla="*/ 3578229 h 10541738"/>
                <a:gd name="connsiteX220" fmla="*/ 2743455 w 11440818"/>
                <a:gd name="connsiteY220" fmla="*/ 3632820 h 10541738"/>
                <a:gd name="connsiteX221" fmla="*/ 2798046 w 11440818"/>
                <a:gd name="connsiteY221" fmla="*/ 3605524 h 10541738"/>
                <a:gd name="connsiteX222" fmla="*/ 2729807 w 11440818"/>
                <a:gd name="connsiteY222" fmla="*/ 3550933 h 10541738"/>
                <a:gd name="connsiteX223" fmla="*/ 2552386 w 11440818"/>
                <a:gd name="connsiteY223" fmla="*/ 3346217 h 10541738"/>
                <a:gd name="connsiteX224" fmla="*/ 2320374 w 11440818"/>
                <a:gd name="connsiteY224" fmla="*/ 2895841 h 10541738"/>
                <a:gd name="connsiteX225" fmla="*/ 2170249 w 11440818"/>
                <a:gd name="connsiteY225" fmla="*/ 2636533 h 10541738"/>
                <a:gd name="connsiteX226" fmla="*/ 2074714 w 11440818"/>
                <a:gd name="connsiteY226" fmla="*/ 2459112 h 10541738"/>
                <a:gd name="connsiteX227" fmla="*/ 2047419 w 11440818"/>
                <a:gd name="connsiteY227" fmla="*/ 2295339 h 10541738"/>
                <a:gd name="connsiteX228" fmla="*/ 2047419 w 11440818"/>
                <a:gd name="connsiteY228" fmla="*/ 2186157 h 10541738"/>
                <a:gd name="connsiteX229" fmla="*/ 1992828 w 11440818"/>
                <a:gd name="connsiteY229" fmla="*/ 2131566 h 10541738"/>
                <a:gd name="connsiteX230" fmla="*/ 2088362 w 11440818"/>
                <a:gd name="connsiteY230" fmla="*/ 2063327 h 10541738"/>
                <a:gd name="connsiteX231" fmla="*/ 2129305 w 11440818"/>
                <a:gd name="connsiteY231" fmla="*/ 2213453 h 10541738"/>
                <a:gd name="connsiteX232" fmla="*/ 2211192 w 11440818"/>
                <a:gd name="connsiteY232" fmla="*/ 2431817 h 10541738"/>
                <a:gd name="connsiteX233" fmla="*/ 2306726 w 11440818"/>
                <a:gd name="connsiteY233" fmla="*/ 2732067 h 10541738"/>
                <a:gd name="connsiteX234" fmla="*/ 2702511 w 11440818"/>
                <a:gd name="connsiteY234" fmla="*/ 3359865 h 10541738"/>
                <a:gd name="connsiteX235" fmla="*/ 2948171 w 11440818"/>
                <a:gd name="connsiteY235" fmla="*/ 3550933 h 10541738"/>
                <a:gd name="connsiteX236" fmla="*/ 3152887 w 11440818"/>
                <a:gd name="connsiteY236" fmla="*/ 3550933 h 10541738"/>
                <a:gd name="connsiteX237" fmla="*/ 3248422 w 11440818"/>
                <a:gd name="connsiteY237" fmla="*/ 3359865 h 10541738"/>
                <a:gd name="connsiteX238" fmla="*/ 3384899 w 11440818"/>
                <a:gd name="connsiteY238" fmla="*/ 3237035 h 10541738"/>
                <a:gd name="connsiteX239" fmla="*/ 3453138 w 11440818"/>
                <a:gd name="connsiteY239" fmla="*/ 3264330 h 10541738"/>
                <a:gd name="connsiteX240" fmla="*/ 3398547 w 11440818"/>
                <a:gd name="connsiteY240" fmla="*/ 3414456 h 10541738"/>
                <a:gd name="connsiteX241" fmla="*/ 3548672 w 11440818"/>
                <a:gd name="connsiteY241" fmla="*/ 3455399 h 10541738"/>
                <a:gd name="connsiteX242" fmla="*/ 3780684 w 11440818"/>
                <a:gd name="connsiteY242" fmla="*/ 3332569 h 10541738"/>
                <a:gd name="connsiteX243" fmla="*/ 3999049 w 11440818"/>
                <a:gd name="connsiteY243" fmla="*/ 3305273 h 10541738"/>
                <a:gd name="connsiteX244" fmla="*/ 4190117 w 11440818"/>
                <a:gd name="connsiteY244" fmla="*/ 3359865 h 10541738"/>
                <a:gd name="connsiteX245" fmla="*/ 4340243 w 11440818"/>
                <a:gd name="connsiteY245" fmla="*/ 3373512 h 10541738"/>
                <a:gd name="connsiteX246" fmla="*/ 4435777 w 11440818"/>
                <a:gd name="connsiteY246" fmla="*/ 3400808 h 10541738"/>
                <a:gd name="connsiteX247" fmla="*/ 4435777 w 11440818"/>
                <a:gd name="connsiteY247" fmla="*/ 3509990 h 10541738"/>
                <a:gd name="connsiteX248" fmla="*/ 4353890 w 11440818"/>
                <a:gd name="connsiteY248" fmla="*/ 3673763 h 10541738"/>
                <a:gd name="connsiteX249" fmla="*/ 4326595 w 11440818"/>
                <a:gd name="connsiteY249" fmla="*/ 3564581 h 10541738"/>
                <a:gd name="connsiteX250" fmla="*/ 4162822 w 11440818"/>
                <a:gd name="connsiteY250" fmla="*/ 3619172 h 10541738"/>
                <a:gd name="connsiteX251" fmla="*/ 4108231 w 11440818"/>
                <a:gd name="connsiteY251" fmla="*/ 3728354 h 10541738"/>
                <a:gd name="connsiteX252" fmla="*/ 4108231 w 11440818"/>
                <a:gd name="connsiteY252" fmla="*/ 3864832 h 10541738"/>
                <a:gd name="connsiteX253" fmla="*/ 4149174 w 11440818"/>
                <a:gd name="connsiteY253" fmla="*/ 4083196 h 10541738"/>
                <a:gd name="connsiteX254" fmla="*/ 3958105 w 11440818"/>
                <a:gd name="connsiteY254" fmla="*/ 4096844 h 10541738"/>
                <a:gd name="connsiteX255" fmla="*/ 3821628 w 11440818"/>
                <a:gd name="connsiteY255" fmla="*/ 4151435 h 10541738"/>
                <a:gd name="connsiteX256" fmla="*/ 3548672 w 11440818"/>
                <a:gd name="connsiteY256" fmla="*/ 4124139 h 10541738"/>
                <a:gd name="connsiteX257" fmla="*/ 3275717 w 11440818"/>
                <a:gd name="connsiteY257" fmla="*/ 4137787 h 10541738"/>
                <a:gd name="connsiteX258" fmla="*/ 3207478 w 11440818"/>
                <a:gd name="connsiteY258" fmla="*/ 4042253 h 10541738"/>
                <a:gd name="connsiteX259" fmla="*/ 2961819 w 11440818"/>
                <a:gd name="connsiteY259" fmla="*/ 3878479 h 10541738"/>
                <a:gd name="connsiteX260" fmla="*/ 2716159 w 11440818"/>
                <a:gd name="connsiteY260" fmla="*/ 3946718 h 10541738"/>
                <a:gd name="connsiteX261" fmla="*/ 2716159 w 11440818"/>
                <a:gd name="connsiteY261" fmla="*/ 4096844 h 10541738"/>
                <a:gd name="connsiteX262" fmla="*/ 2620625 w 11440818"/>
                <a:gd name="connsiteY262" fmla="*/ 4246969 h 10541738"/>
                <a:gd name="connsiteX263" fmla="*/ 2525090 w 11440818"/>
                <a:gd name="connsiteY263" fmla="*/ 4178730 h 10541738"/>
                <a:gd name="connsiteX264" fmla="*/ 2402260 w 11440818"/>
                <a:gd name="connsiteY264" fmla="*/ 4274265 h 10541738"/>
                <a:gd name="connsiteX265" fmla="*/ 2347669 w 11440818"/>
                <a:gd name="connsiteY265" fmla="*/ 4369799 h 10541738"/>
                <a:gd name="connsiteX266" fmla="*/ 2238487 w 11440818"/>
                <a:gd name="connsiteY266" fmla="*/ 4438038 h 10541738"/>
                <a:gd name="connsiteX267" fmla="*/ 2088362 w 11440818"/>
                <a:gd name="connsiteY267" fmla="*/ 4356151 h 10541738"/>
                <a:gd name="connsiteX268" fmla="*/ 1910941 w 11440818"/>
                <a:gd name="connsiteY268" fmla="*/ 4424390 h 10541738"/>
                <a:gd name="connsiteX269" fmla="*/ 1474213 w 11440818"/>
                <a:gd name="connsiteY269" fmla="*/ 4547220 h 10541738"/>
                <a:gd name="connsiteX270" fmla="*/ 1351383 w 11440818"/>
                <a:gd name="connsiteY270" fmla="*/ 4642754 h 10541738"/>
                <a:gd name="connsiteX271" fmla="*/ 1269496 w 11440818"/>
                <a:gd name="connsiteY271" fmla="*/ 4874766 h 10541738"/>
                <a:gd name="connsiteX272" fmla="*/ 1119371 w 11440818"/>
                <a:gd name="connsiteY272" fmla="*/ 4970300 h 10541738"/>
                <a:gd name="connsiteX273" fmla="*/ 1105723 w 11440818"/>
                <a:gd name="connsiteY273" fmla="*/ 5065835 h 10541738"/>
                <a:gd name="connsiteX274" fmla="*/ 982893 w 11440818"/>
                <a:gd name="connsiteY274" fmla="*/ 4997596 h 10541738"/>
                <a:gd name="connsiteX275" fmla="*/ 887359 w 11440818"/>
                <a:gd name="connsiteY275" fmla="*/ 5065835 h 10541738"/>
                <a:gd name="connsiteX276" fmla="*/ 778177 w 11440818"/>
                <a:gd name="connsiteY276" fmla="*/ 5202312 h 10541738"/>
                <a:gd name="connsiteX277" fmla="*/ 628052 w 11440818"/>
                <a:gd name="connsiteY277" fmla="*/ 5147721 h 10541738"/>
                <a:gd name="connsiteX278" fmla="*/ 450631 w 11440818"/>
                <a:gd name="connsiteY278" fmla="*/ 5120426 h 10541738"/>
                <a:gd name="connsiteX279" fmla="*/ 273210 w 11440818"/>
                <a:gd name="connsiteY279" fmla="*/ 5011244 h 10541738"/>
                <a:gd name="connsiteX280" fmla="*/ 177675 w 11440818"/>
                <a:gd name="connsiteY280" fmla="*/ 4929357 h 10541738"/>
                <a:gd name="connsiteX281" fmla="*/ 82141 w 11440818"/>
                <a:gd name="connsiteY281" fmla="*/ 4929357 h 10541738"/>
                <a:gd name="connsiteX282" fmla="*/ 41198 w 11440818"/>
                <a:gd name="connsiteY282" fmla="*/ 4943005 h 10541738"/>
                <a:gd name="connsiteX283" fmla="*/ 27550 w 11440818"/>
                <a:gd name="connsiteY283" fmla="*/ 4956653 h 10541738"/>
                <a:gd name="connsiteX284" fmla="*/ 27550 w 11440818"/>
                <a:gd name="connsiteY284" fmla="*/ 5229608 h 10541738"/>
                <a:gd name="connsiteX285" fmla="*/ 27550 w 11440818"/>
                <a:gd name="connsiteY285" fmla="*/ 7072056 h 10541738"/>
                <a:gd name="connsiteX286" fmla="*/ 27550 w 11440818"/>
                <a:gd name="connsiteY286" fmla="*/ 7740796 h 10541738"/>
                <a:gd name="connsiteX287" fmla="*/ 255 w 11440818"/>
                <a:gd name="connsiteY287" fmla="*/ 9119220 h 10541738"/>
                <a:gd name="connsiteX288" fmla="*/ 13902 w 11440818"/>
                <a:gd name="connsiteY288" fmla="*/ 9610539 h 10541738"/>
                <a:gd name="connsiteX289" fmla="*/ 13902 w 11440818"/>
                <a:gd name="connsiteY289" fmla="*/ 9733369 h 10541738"/>
                <a:gd name="connsiteX290" fmla="*/ 8704 w 11440818"/>
                <a:gd name="connsiteY290" fmla="*/ 10504663 h 10541738"/>
                <a:gd name="connsiteX291" fmla="*/ 1694266 w 11440818"/>
                <a:gd name="connsiteY291" fmla="*/ 10502063 h 10541738"/>
                <a:gd name="connsiteX292" fmla="*/ 5172755 w 11440818"/>
                <a:gd name="connsiteY292" fmla="*/ 10500503 h 10541738"/>
                <a:gd name="connsiteX293" fmla="*/ 7083443 w 11440818"/>
                <a:gd name="connsiteY293" fmla="*/ 9637835 h 10541738"/>
                <a:gd name="connsiteX294" fmla="*/ 10126893 w 11440818"/>
                <a:gd name="connsiteY294" fmla="*/ 9610539 h 10541738"/>
                <a:gd name="connsiteX295" fmla="*/ 11054941 w 11440818"/>
                <a:gd name="connsiteY295" fmla="*/ 9583244 h 10541738"/>
                <a:gd name="connsiteX296" fmla="*/ 11423431 w 11440818"/>
                <a:gd name="connsiteY296" fmla="*/ 9583244 h 10541738"/>
                <a:gd name="connsiteX297" fmla="*/ 11382487 w 11440818"/>
                <a:gd name="connsiteY297" fmla="*/ 9378527 h 10541738"/>
                <a:gd name="connsiteX298" fmla="*/ 11396135 w 11440818"/>
                <a:gd name="connsiteY298" fmla="*/ 9269345 h 10541738"/>
                <a:gd name="connsiteX299" fmla="*/ 11273305 w 11440818"/>
                <a:gd name="connsiteY299" fmla="*/ 9105572 h 10541738"/>
                <a:gd name="connsiteX300" fmla="*/ 11205066 w 11440818"/>
                <a:gd name="connsiteY300" fmla="*/ 8887208 h 10541738"/>
                <a:gd name="connsiteX301" fmla="*/ 11164123 w 11440818"/>
                <a:gd name="connsiteY301" fmla="*/ 8723435 h 10541738"/>
                <a:gd name="connsiteX302" fmla="*/ 10973055 w 11440818"/>
                <a:gd name="connsiteY302" fmla="*/ 8505070 h 10541738"/>
                <a:gd name="connsiteX303" fmla="*/ 10713747 w 11440818"/>
                <a:gd name="connsiteY303" fmla="*/ 8450479 h 10541738"/>
                <a:gd name="connsiteX304" fmla="*/ 10604565 w 11440818"/>
                <a:gd name="connsiteY304" fmla="*/ 8286706 h 10541738"/>
                <a:gd name="connsiteX305" fmla="*/ 10427144 w 11440818"/>
                <a:gd name="connsiteY305" fmla="*/ 8109285 h 10541738"/>
                <a:gd name="connsiteX306" fmla="*/ 10304314 w 11440818"/>
                <a:gd name="connsiteY306" fmla="*/ 8041047 h 10541738"/>
                <a:gd name="connsiteX307" fmla="*/ 10154189 w 11440818"/>
                <a:gd name="connsiteY307" fmla="*/ 7945512 h 10541738"/>
                <a:gd name="connsiteX308" fmla="*/ 9853938 w 11440818"/>
                <a:gd name="connsiteY308" fmla="*/ 7918217 h 10541738"/>
                <a:gd name="connsiteX309" fmla="*/ 9649222 w 11440818"/>
                <a:gd name="connsiteY309" fmla="*/ 7809035 h 10541738"/>
                <a:gd name="connsiteX310" fmla="*/ 9389914 w 11440818"/>
                <a:gd name="connsiteY310" fmla="*/ 7713500 h 10541738"/>
                <a:gd name="connsiteX311" fmla="*/ 9321675 w 11440818"/>
                <a:gd name="connsiteY311" fmla="*/ 7549727 h 10541738"/>
                <a:gd name="connsiteX312" fmla="*/ 9198846 w 11440818"/>
                <a:gd name="connsiteY312" fmla="*/ 7413250 h 10541738"/>
                <a:gd name="connsiteX313" fmla="*/ 8871299 w 11440818"/>
                <a:gd name="connsiteY313" fmla="*/ 7263124 h 10541738"/>
                <a:gd name="connsiteX314" fmla="*/ 8571049 w 11440818"/>
                <a:gd name="connsiteY314" fmla="*/ 7003817 h 10541738"/>
                <a:gd name="connsiteX315" fmla="*/ 8107025 w 11440818"/>
                <a:gd name="connsiteY315" fmla="*/ 6485202 h 10541738"/>
                <a:gd name="connsiteX316" fmla="*/ 7629353 w 11440818"/>
                <a:gd name="connsiteY316" fmla="*/ 6007530 h 10541738"/>
                <a:gd name="connsiteX0" fmla="*/ 7629353 w 11440818"/>
                <a:gd name="connsiteY0" fmla="*/ 6007530 h 10541738"/>
                <a:gd name="connsiteX1" fmla="*/ 7479228 w 11440818"/>
                <a:gd name="connsiteY1" fmla="*/ 5830109 h 10541738"/>
                <a:gd name="connsiteX2" fmla="*/ 7329102 w 11440818"/>
                <a:gd name="connsiteY2" fmla="*/ 5761870 h 10541738"/>
                <a:gd name="connsiteX3" fmla="*/ 7165329 w 11440818"/>
                <a:gd name="connsiteY3" fmla="*/ 5611745 h 10541738"/>
                <a:gd name="connsiteX4" fmla="*/ 6987908 w 11440818"/>
                <a:gd name="connsiteY4" fmla="*/ 5502563 h 10541738"/>
                <a:gd name="connsiteX5" fmla="*/ 6728601 w 11440818"/>
                <a:gd name="connsiteY5" fmla="*/ 5475267 h 10541738"/>
                <a:gd name="connsiteX6" fmla="*/ 6510237 w 11440818"/>
                <a:gd name="connsiteY6" fmla="*/ 5379733 h 10541738"/>
                <a:gd name="connsiteX7" fmla="*/ 6332816 w 11440818"/>
                <a:gd name="connsiteY7" fmla="*/ 5175017 h 10541738"/>
                <a:gd name="connsiteX8" fmla="*/ 6114452 w 11440818"/>
                <a:gd name="connsiteY8" fmla="*/ 5038539 h 10541738"/>
                <a:gd name="connsiteX9" fmla="*/ 6073508 w 11440818"/>
                <a:gd name="connsiteY9" fmla="*/ 4915709 h 10541738"/>
                <a:gd name="connsiteX10" fmla="*/ 5977974 w 11440818"/>
                <a:gd name="connsiteY10" fmla="*/ 4820175 h 10541738"/>
                <a:gd name="connsiteX11" fmla="*/ 5841496 w 11440818"/>
                <a:gd name="connsiteY11" fmla="*/ 4943005 h 10541738"/>
                <a:gd name="connsiteX12" fmla="*/ 5595837 w 11440818"/>
                <a:gd name="connsiteY12" fmla="*/ 4874766 h 10541738"/>
                <a:gd name="connsiteX13" fmla="*/ 5418416 w 11440818"/>
                <a:gd name="connsiteY13" fmla="*/ 4861118 h 10541738"/>
                <a:gd name="connsiteX14" fmla="*/ 5336529 w 11440818"/>
                <a:gd name="connsiteY14" fmla="*/ 4670050 h 10541738"/>
                <a:gd name="connsiteX15" fmla="*/ 5240995 w 11440818"/>
                <a:gd name="connsiteY15" fmla="*/ 4506276 h 10541738"/>
                <a:gd name="connsiteX16" fmla="*/ 5240995 w 11440818"/>
                <a:gd name="connsiteY16" fmla="*/ 4369799 h 10541738"/>
                <a:gd name="connsiteX17" fmla="*/ 5118165 w 11440818"/>
                <a:gd name="connsiteY17" fmla="*/ 4233321 h 10541738"/>
                <a:gd name="connsiteX18" fmla="*/ 4899801 w 11440818"/>
                <a:gd name="connsiteY18" fmla="*/ 4151435 h 10541738"/>
                <a:gd name="connsiteX19" fmla="*/ 4708732 w 11440818"/>
                <a:gd name="connsiteY19" fmla="*/ 4083196 h 10541738"/>
                <a:gd name="connsiteX20" fmla="*/ 4463072 w 11440818"/>
                <a:gd name="connsiteY20" fmla="*/ 4083196 h 10541738"/>
                <a:gd name="connsiteX21" fmla="*/ 4367538 w 11440818"/>
                <a:gd name="connsiteY21" fmla="*/ 3919423 h 10541738"/>
                <a:gd name="connsiteX22" fmla="*/ 4381186 w 11440818"/>
                <a:gd name="connsiteY22" fmla="*/ 3823888 h 10541738"/>
                <a:gd name="connsiteX23" fmla="*/ 4599550 w 11440818"/>
                <a:gd name="connsiteY23" fmla="*/ 3782945 h 10541738"/>
                <a:gd name="connsiteX24" fmla="*/ 4776971 w 11440818"/>
                <a:gd name="connsiteY24" fmla="*/ 3769297 h 10541738"/>
                <a:gd name="connsiteX25" fmla="*/ 4831562 w 11440818"/>
                <a:gd name="connsiteY25" fmla="*/ 3714706 h 10541738"/>
                <a:gd name="connsiteX26" fmla="*/ 4736028 w 11440818"/>
                <a:gd name="connsiteY26" fmla="*/ 3673763 h 10541738"/>
                <a:gd name="connsiteX27" fmla="*/ 4654141 w 11440818"/>
                <a:gd name="connsiteY27" fmla="*/ 3632820 h 10541738"/>
                <a:gd name="connsiteX28" fmla="*/ 4654141 w 11440818"/>
                <a:gd name="connsiteY28" fmla="*/ 3550933 h 10541738"/>
                <a:gd name="connsiteX29" fmla="*/ 4558607 w 11440818"/>
                <a:gd name="connsiteY29" fmla="*/ 3578229 h 10541738"/>
                <a:gd name="connsiteX30" fmla="*/ 4517663 w 11440818"/>
                <a:gd name="connsiteY30" fmla="*/ 3509990 h 10541738"/>
                <a:gd name="connsiteX31" fmla="*/ 4626846 w 11440818"/>
                <a:gd name="connsiteY31" fmla="*/ 3359865 h 10541738"/>
                <a:gd name="connsiteX32" fmla="*/ 4776971 w 11440818"/>
                <a:gd name="connsiteY32" fmla="*/ 3469047 h 10541738"/>
                <a:gd name="connsiteX33" fmla="*/ 4927096 w 11440818"/>
                <a:gd name="connsiteY33" fmla="*/ 3496342 h 10541738"/>
                <a:gd name="connsiteX34" fmla="*/ 5022631 w 11440818"/>
                <a:gd name="connsiteY34" fmla="*/ 3537285 h 10541738"/>
                <a:gd name="connsiteX35" fmla="*/ 5104517 w 11440818"/>
                <a:gd name="connsiteY35" fmla="*/ 3564581 h 10541738"/>
                <a:gd name="connsiteX36" fmla="*/ 5090869 w 11440818"/>
                <a:gd name="connsiteY36" fmla="*/ 3769297 h 10541738"/>
                <a:gd name="connsiteX37" fmla="*/ 5309234 w 11440818"/>
                <a:gd name="connsiteY37" fmla="*/ 3796593 h 10541738"/>
                <a:gd name="connsiteX38" fmla="*/ 5336529 w 11440818"/>
                <a:gd name="connsiteY38" fmla="*/ 3714706 h 10541738"/>
                <a:gd name="connsiteX39" fmla="*/ 5213699 w 11440818"/>
                <a:gd name="connsiteY39" fmla="*/ 3632820 h 10541738"/>
                <a:gd name="connsiteX40" fmla="*/ 5254643 w 11440818"/>
                <a:gd name="connsiteY40" fmla="*/ 3591876 h 10541738"/>
                <a:gd name="connsiteX41" fmla="*/ 5418416 w 11440818"/>
                <a:gd name="connsiteY41" fmla="*/ 3605524 h 10541738"/>
                <a:gd name="connsiteX42" fmla="*/ 5582189 w 11440818"/>
                <a:gd name="connsiteY42" fmla="*/ 3578229 h 10541738"/>
                <a:gd name="connsiteX43" fmla="*/ 5786905 w 11440818"/>
                <a:gd name="connsiteY43" fmla="*/ 3591876 h 10541738"/>
                <a:gd name="connsiteX44" fmla="*/ 5691371 w 11440818"/>
                <a:gd name="connsiteY44" fmla="*/ 3373512 h 10541738"/>
                <a:gd name="connsiteX45" fmla="*/ 5677723 w 11440818"/>
                <a:gd name="connsiteY45" fmla="*/ 3155148 h 10541738"/>
                <a:gd name="connsiteX46" fmla="*/ 5718666 w 11440818"/>
                <a:gd name="connsiteY46" fmla="*/ 3032318 h 10541738"/>
                <a:gd name="connsiteX47" fmla="*/ 5800553 w 11440818"/>
                <a:gd name="connsiteY47" fmla="*/ 3196091 h 10541738"/>
                <a:gd name="connsiteX48" fmla="*/ 5841496 w 11440818"/>
                <a:gd name="connsiteY48" fmla="*/ 3018670 h 10541738"/>
                <a:gd name="connsiteX49" fmla="*/ 6018917 w 11440818"/>
                <a:gd name="connsiteY49" fmla="*/ 2936784 h 10541738"/>
                <a:gd name="connsiteX50" fmla="*/ 6114452 w 11440818"/>
                <a:gd name="connsiteY50" fmla="*/ 2622885 h 10541738"/>
                <a:gd name="connsiteX51" fmla="*/ 6073508 w 11440818"/>
                <a:gd name="connsiteY51" fmla="*/ 2363578 h 10541738"/>
                <a:gd name="connsiteX52" fmla="*/ 6264577 w 11440818"/>
                <a:gd name="connsiteY52" fmla="*/ 2172509 h 10541738"/>
                <a:gd name="connsiteX53" fmla="*/ 6305520 w 11440818"/>
                <a:gd name="connsiteY53" fmla="*/ 2349930 h 10541738"/>
                <a:gd name="connsiteX54" fmla="*/ 6305520 w 11440818"/>
                <a:gd name="connsiteY54" fmla="*/ 2513703 h 10541738"/>
                <a:gd name="connsiteX55" fmla="*/ 6291872 w 11440818"/>
                <a:gd name="connsiteY55" fmla="*/ 2691124 h 10541738"/>
                <a:gd name="connsiteX56" fmla="*/ 6414702 w 11440818"/>
                <a:gd name="connsiteY56" fmla="*/ 2813954 h 10541738"/>
                <a:gd name="connsiteX57" fmla="*/ 6523884 w 11440818"/>
                <a:gd name="connsiteY57" fmla="*/ 2909488 h 10541738"/>
                <a:gd name="connsiteX58" fmla="*/ 6510237 w 11440818"/>
                <a:gd name="connsiteY58" fmla="*/ 2732067 h 10541738"/>
                <a:gd name="connsiteX59" fmla="*/ 6660362 w 11440818"/>
                <a:gd name="connsiteY59" fmla="*/ 2813954 h 10541738"/>
                <a:gd name="connsiteX60" fmla="*/ 6510237 w 11440818"/>
                <a:gd name="connsiteY60" fmla="*/ 2581942 h 10541738"/>
                <a:gd name="connsiteX61" fmla="*/ 6387407 w 11440818"/>
                <a:gd name="connsiteY61" fmla="*/ 2609238 h 10541738"/>
                <a:gd name="connsiteX62" fmla="*/ 6401055 w 11440818"/>
                <a:gd name="connsiteY62" fmla="*/ 2486408 h 10541738"/>
                <a:gd name="connsiteX63" fmla="*/ 6605771 w 11440818"/>
                <a:gd name="connsiteY63" fmla="*/ 2513703 h 10541738"/>
                <a:gd name="connsiteX64" fmla="*/ 6455646 w 11440818"/>
                <a:gd name="connsiteY64" fmla="*/ 2363578 h 10541738"/>
                <a:gd name="connsiteX65" fmla="*/ 6469293 w 11440818"/>
                <a:gd name="connsiteY65" fmla="*/ 2145214 h 10541738"/>
                <a:gd name="connsiteX66" fmla="*/ 6564828 w 11440818"/>
                <a:gd name="connsiteY66" fmla="*/ 1995088 h 10541738"/>
                <a:gd name="connsiteX67" fmla="*/ 6728601 w 11440818"/>
                <a:gd name="connsiteY67" fmla="*/ 2213453 h 10541738"/>
                <a:gd name="connsiteX68" fmla="*/ 6919669 w 11440818"/>
                <a:gd name="connsiteY68" fmla="*/ 2268044 h 10541738"/>
                <a:gd name="connsiteX69" fmla="*/ 7042499 w 11440818"/>
                <a:gd name="connsiteY69" fmla="*/ 2281691 h 10541738"/>
                <a:gd name="connsiteX70" fmla="*/ 6960613 w 11440818"/>
                <a:gd name="connsiteY70" fmla="*/ 2131566 h 10541738"/>
                <a:gd name="connsiteX71" fmla="*/ 6728601 w 11440818"/>
                <a:gd name="connsiteY71" fmla="*/ 2036032 h 10541738"/>
                <a:gd name="connsiteX72" fmla="*/ 6605771 w 11440818"/>
                <a:gd name="connsiteY72" fmla="*/ 1858611 h 10541738"/>
                <a:gd name="connsiteX73" fmla="*/ 6360111 w 11440818"/>
                <a:gd name="connsiteY73" fmla="*/ 1681190 h 10541738"/>
                <a:gd name="connsiteX74" fmla="*/ 6237281 w 11440818"/>
                <a:gd name="connsiteY74" fmla="*/ 1763076 h 10541738"/>
                <a:gd name="connsiteX75" fmla="*/ 6059860 w 11440818"/>
                <a:gd name="connsiteY75" fmla="*/ 1599303 h 10541738"/>
                <a:gd name="connsiteX76" fmla="*/ 5991622 w 11440818"/>
                <a:gd name="connsiteY76" fmla="*/ 1394587 h 10541738"/>
                <a:gd name="connsiteX77" fmla="*/ 5868792 w 11440818"/>
                <a:gd name="connsiteY77" fmla="*/ 1203518 h 10541738"/>
                <a:gd name="connsiteX78" fmla="*/ 5841496 w 11440818"/>
                <a:gd name="connsiteY78" fmla="*/ 1094336 h 10541738"/>
                <a:gd name="connsiteX79" fmla="*/ 5950678 w 11440818"/>
                <a:gd name="connsiteY79" fmla="*/ 1094336 h 10541738"/>
                <a:gd name="connsiteX80" fmla="*/ 6169043 w 11440818"/>
                <a:gd name="connsiteY80" fmla="*/ 1176223 h 10541738"/>
                <a:gd name="connsiteX81" fmla="*/ 6387407 w 11440818"/>
                <a:gd name="connsiteY81" fmla="*/ 1107984 h 10541738"/>
                <a:gd name="connsiteX82" fmla="*/ 6537532 w 11440818"/>
                <a:gd name="connsiteY82" fmla="*/ 971506 h 10541738"/>
                <a:gd name="connsiteX83" fmla="*/ 6619419 w 11440818"/>
                <a:gd name="connsiteY83" fmla="*/ 916915 h 10541738"/>
                <a:gd name="connsiteX84" fmla="*/ 6646714 w 11440818"/>
                <a:gd name="connsiteY84" fmla="*/ 998802 h 10541738"/>
                <a:gd name="connsiteX85" fmla="*/ 6605771 w 11440818"/>
                <a:gd name="connsiteY85" fmla="*/ 1094336 h 10541738"/>
                <a:gd name="connsiteX86" fmla="*/ 6769544 w 11440818"/>
                <a:gd name="connsiteY86" fmla="*/ 1217166 h 10541738"/>
                <a:gd name="connsiteX87" fmla="*/ 6919669 w 11440818"/>
                <a:gd name="connsiteY87" fmla="*/ 1148927 h 10541738"/>
                <a:gd name="connsiteX88" fmla="*/ 7056147 w 11440818"/>
                <a:gd name="connsiteY88" fmla="*/ 1135279 h 10541738"/>
                <a:gd name="connsiteX89" fmla="*/ 7069795 w 11440818"/>
                <a:gd name="connsiteY89" fmla="*/ 957859 h 10541738"/>
                <a:gd name="connsiteX90" fmla="*/ 6919669 w 11440818"/>
                <a:gd name="connsiteY90" fmla="*/ 957859 h 10541738"/>
                <a:gd name="connsiteX91" fmla="*/ 6769544 w 11440818"/>
                <a:gd name="connsiteY91" fmla="*/ 1012450 h 10541738"/>
                <a:gd name="connsiteX92" fmla="*/ 6769544 w 11440818"/>
                <a:gd name="connsiteY92" fmla="*/ 835029 h 10541738"/>
                <a:gd name="connsiteX93" fmla="*/ 6946965 w 11440818"/>
                <a:gd name="connsiteY93" fmla="*/ 739494 h 10541738"/>
                <a:gd name="connsiteX94" fmla="*/ 7288159 w 11440818"/>
                <a:gd name="connsiteY94" fmla="*/ 684903 h 10541738"/>
                <a:gd name="connsiteX95" fmla="*/ 7465580 w 11440818"/>
                <a:gd name="connsiteY95" fmla="*/ 521130 h 10541738"/>
                <a:gd name="connsiteX96" fmla="*/ 7602057 w 11440818"/>
                <a:gd name="connsiteY96" fmla="*/ 425596 h 10541738"/>
                <a:gd name="connsiteX97" fmla="*/ 7820422 w 11440818"/>
                <a:gd name="connsiteY97" fmla="*/ 425596 h 10541738"/>
                <a:gd name="connsiteX98" fmla="*/ 7943252 w 11440818"/>
                <a:gd name="connsiteY98" fmla="*/ 289118 h 10541738"/>
                <a:gd name="connsiteX99" fmla="*/ 8161616 w 11440818"/>
                <a:gd name="connsiteY99" fmla="*/ 234527 h 10541738"/>
                <a:gd name="connsiteX100" fmla="*/ 7970547 w 11440818"/>
                <a:gd name="connsiteY100" fmla="*/ 138993 h 10541738"/>
                <a:gd name="connsiteX101" fmla="*/ 7834069 w 11440818"/>
                <a:gd name="connsiteY101" fmla="*/ 43459 h 10541738"/>
                <a:gd name="connsiteX102" fmla="*/ 7397341 w 11440818"/>
                <a:gd name="connsiteY102" fmla="*/ 2515 h 10541738"/>
                <a:gd name="connsiteX103" fmla="*/ 7410989 w 11440818"/>
                <a:gd name="connsiteY103" fmla="*/ 111697 h 10541738"/>
                <a:gd name="connsiteX104" fmla="*/ 7288159 w 11440818"/>
                <a:gd name="connsiteY104" fmla="*/ 152641 h 10541738"/>
                <a:gd name="connsiteX105" fmla="*/ 7110738 w 11440818"/>
                <a:gd name="connsiteY105" fmla="*/ 207232 h 10541738"/>
                <a:gd name="connsiteX106" fmla="*/ 6919669 w 11440818"/>
                <a:gd name="connsiteY106" fmla="*/ 248175 h 10541738"/>
                <a:gd name="connsiteX107" fmla="*/ 6919669 w 11440818"/>
                <a:gd name="connsiteY107" fmla="*/ 152641 h 10541738"/>
                <a:gd name="connsiteX108" fmla="*/ 7028852 w 11440818"/>
                <a:gd name="connsiteY108" fmla="*/ 84402 h 10541738"/>
                <a:gd name="connsiteX109" fmla="*/ 7028852 w 11440818"/>
                <a:gd name="connsiteY109" fmla="*/ 29811 h 10541738"/>
                <a:gd name="connsiteX110" fmla="*/ 6851431 w 11440818"/>
                <a:gd name="connsiteY110" fmla="*/ 98050 h 10541738"/>
                <a:gd name="connsiteX111" fmla="*/ 6810487 w 11440818"/>
                <a:gd name="connsiteY111" fmla="*/ 166288 h 10541738"/>
                <a:gd name="connsiteX112" fmla="*/ 6796840 w 11440818"/>
                <a:gd name="connsiteY112" fmla="*/ 261823 h 10541738"/>
                <a:gd name="connsiteX113" fmla="*/ 6701305 w 11440818"/>
                <a:gd name="connsiteY113" fmla="*/ 248175 h 10541738"/>
                <a:gd name="connsiteX114" fmla="*/ 6605771 w 11440818"/>
                <a:gd name="connsiteY114" fmla="*/ 248175 h 10541738"/>
                <a:gd name="connsiteX115" fmla="*/ 6455646 w 11440818"/>
                <a:gd name="connsiteY115" fmla="*/ 357357 h 10541738"/>
                <a:gd name="connsiteX116" fmla="*/ 6428350 w 11440818"/>
                <a:gd name="connsiteY116" fmla="*/ 357357 h 10541738"/>
                <a:gd name="connsiteX117" fmla="*/ 6373759 w 11440818"/>
                <a:gd name="connsiteY117" fmla="*/ 302766 h 10541738"/>
                <a:gd name="connsiteX118" fmla="*/ 6169043 w 11440818"/>
                <a:gd name="connsiteY118" fmla="*/ 330062 h 10541738"/>
                <a:gd name="connsiteX119" fmla="*/ 5977974 w 11440818"/>
                <a:gd name="connsiteY119" fmla="*/ 330062 h 10541738"/>
                <a:gd name="connsiteX120" fmla="*/ 5923383 w 11440818"/>
                <a:gd name="connsiteY120" fmla="*/ 371005 h 10541738"/>
                <a:gd name="connsiteX121" fmla="*/ 5650428 w 11440818"/>
                <a:gd name="connsiteY121" fmla="*/ 316414 h 10541738"/>
                <a:gd name="connsiteX122" fmla="*/ 5445711 w 11440818"/>
                <a:gd name="connsiteY122" fmla="*/ 493835 h 10541738"/>
                <a:gd name="connsiteX123" fmla="*/ 5432063 w 11440818"/>
                <a:gd name="connsiteY123" fmla="*/ 657608 h 10541738"/>
                <a:gd name="connsiteX124" fmla="*/ 5295586 w 11440818"/>
                <a:gd name="connsiteY124" fmla="*/ 712199 h 10541738"/>
                <a:gd name="connsiteX125" fmla="*/ 5281938 w 11440818"/>
                <a:gd name="connsiteY125" fmla="*/ 603017 h 10541738"/>
                <a:gd name="connsiteX126" fmla="*/ 5063574 w 11440818"/>
                <a:gd name="connsiteY126" fmla="*/ 725847 h 10541738"/>
                <a:gd name="connsiteX127" fmla="*/ 4940744 w 11440818"/>
                <a:gd name="connsiteY127" fmla="*/ 794085 h 10541738"/>
                <a:gd name="connsiteX128" fmla="*/ 4790619 w 11440818"/>
                <a:gd name="connsiteY128" fmla="*/ 794085 h 10541738"/>
                <a:gd name="connsiteX129" fmla="*/ 4790619 w 11440818"/>
                <a:gd name="connsiteY129" fmla="*/ 944211 h 10541738"/>
                <a:gd name="connsiteX130" fmla="*/ 4722380 w 11440818"/>
                <a:gd name="connsiteY130" fmla="*/ 1094336 h 10541738"/>
                <a:gd name="connsiteX131" fmla="*/ 4626846 w 11440818"/>
                <a:gd name="connsiteY131" fmla="*/ 1176223 h 10541738"/>
                <a:gd name="connsiteX132" fmla="*/ 4599550 w 11440818"/>
                <a:gd name="connsiteY132" fmla="*/ 1107984 h 10541738"/>
                <a:gd name="connsiteX133" fmla="*/ 4681437 w 11440818"/>
                <a:gd name="connsiteY133" fmla="*/ 998802 h 10541738"/>
                <a:gd name="connsiteX134" fmla="*/ 4585902 w 11440818"/>
                <a:gd name="connsiteY134" fmla="*/ 944211 h 10541738"/>
                <a:gd name="connsiteX135" fmla="*/ 4531311 w 11440818"/>
                <a:gd name="connsiteY135" fmla="*/ 848676 h 10541738"/>
                <a:gd name="connsiteX136" fmla="*/ 4381186 w 11440818"/>
                <a:gd name="connsiteY136" fmla="*/ 957859 h 10541738"/>
                <a:gd name="connsiteX137" fmla="*/ 4244708 w 11440818"/>
                <a:gd name="connsiteY137" fmla="*/ 957859 h 10541738"/>
                <a:gd name="connsiteX138" fmla="*/ 4135526 w 11440818"/>
                <a:gd name="connsiteY138" fmla="*/ 1053393 h 10541738"/>
                <a:gd name="connsiteX139" fmla="*/ 4039992 w 11440818"/>
                <a:gd name="connsiteY139" fmla="*/ 1148927 h 10541738"/>
                <a:gd name="connsiteX140" fmla="*/ 3971753 w 11440818"/>
                <a:gd name="connsiteY140" fmla="*/ 1203518 h 10541738"/>
                <a:gd name="connsiteX141" fmla="*/ 3958105 w 11440818"/>
                <a:gd name="connsiteY141" fmla="*/ 1094336 h 10541738"/>
                <a:gd name="connsiteX142" fmla="*/ 3794332 w 11440818"/>
                <a:gd name="connsiteY142" fmla="*/ 1107984 h 10541738"/>
                <a:gd name="connsiteX143" fmla="*/ 3589616 w 11440818"/>
                <a:gd name="connsiteY143" fmla="*/ 1107984 h 10541738"/>
                <a:gd name="connsiteX144" fmla="*/ 3357604 w 11440818"/>
                <a:gd name="connsiteY144" fmla="*/ 1121632 h 10541738"/>
                <a:gd name="connsiteX145" fmla="*/ 3180183 w 11440818"/>
                <a:gd name="connsiteY145" fmla="*/ 1203518 h 10541738"/>
                <a:gd name="connsiteX146" fmla="*/ 3111944 w 11440818"/>
                <a:gd name="connsiteY146" fmla="*/ 1326348 h 10541738"/>
                <a:gd name="connsiteX147" fmla="*/ 3016410 w 11440818"/>
                <a:gd name="connsiteY147" fmla="*/ 1408235 h 10541738"/>
                <a:gd name="connsiteX148" fmla="*/ 2866284 w 11440818"/>
                <a:gd name="connsiteY148" fmla="*/ 1326348 h 10541738"/>
                <a:gd name="connsiteX149" fmla="*/ 2838989 w 11440818"/>
                <a:gd name="connsiteY149" fmla="*/ 1148927 h 10541738"/>
                <a:gd name="connsiteX150" fmla="*/ 2716159 w 11440818"/>
                <a:gd name="connsiteY150" fmla="*/ 971506 h 10541738"/>
                <a:gd name="connsiteX151" fmla="*/ 2675216 w 11440818"/>
                <a:gd name="connsiteY151" fmla="*/ 1121632 h 10541738"/>
                <a:gd name="connsiteX152" fmla="*/ 2702511 w 11440818"/>
                <a:gd name="connsiteY152" fmla="*/ 1285405 h 10541738"/>
                <a:gd name="connsiteX153" fmla="*/ 2743455 w 11440818"/>
                <a:gd name="connsiteY153" fmla="*/ 1490121 h 10541738"/>
                <a:gd name="connsiteX154" fmla="*/ 2784398 w 11440818"/>
                <a:gd name="connsiteY154" fmla="*/ 1612951 h 10541738"/>
                <a:gd name="connsiteX155" fmla="*/ 2770750 w 11440818"/>
                <a:gd name="connsiteY155" fmla="*/ 1708485 h 10541738"/>
                <a:gd name="connsiteX156" fmla="*/ 2593329 w 11440818"/>
                <a:gd name="connsiteY156" fmla="*/ 1844963 h 10541738"/>
                <a:gd name="connsiteX157" fmla="*/ 2402260 w 11440818"/>
                <a:gd name="connsiteY157" fmla="*/ 1940497 h 10541738"/>
                <a:gd name="connsiteX158" fmla="*/ 2470499 w 11440818"/>
                <a:gd name="connsiteY158" fmla="*/ 1817667 h 10541738"/>
                <a:gd name="connsiteX159" fmla="*/ 2634272 w 11440818"/>
                <a:gd name="connsiteY159" fmla="*/ 1694838 h 10541738"/>
                <a:gd name="connsiteX160" fmla="*/ 2634272 w 11440818"/>
                <a:gd name="connsiteY160" fmla="*/ 1544712 h 10541738"/>
                <a:gd name="connsiteX161" fmla="*/ 2593329 w 11440818"/>
                <a:gd name="connsiteY161" fmla="*/ 1312700 h 10541738"/>
                <a:gd name="connsiteX162" fmla="*/ 2538738 w 11440818"/>
                <a:gd name="connsiteY162" fmla="*/ 1312700 h 10541738"/>
                <a:gd name="connsiteX163" fmla="*/ 2456852 w 11440818"/>
                <a:gd name="connsiteY163" fmla="*/ 1421882 h 10541738"/>
                <a:gd name="connsiteX164" fmla="*/ 2361317 w 11440818"/>
                <a:gd name="connsiteY164" fmla="*/ 1490121 h 10541738"/>
                <a:gd name="connsiteX165" fmla="*/ 2456852 w 11440818"/>
                <a:gd name="connsiteY165" fmla="*/ 1585656 h 10541738"/>
                <a:gd name="connsiteX166" fmla="*/ 2320374 w 11440818"/>
                <a:gd name="connsiteY166" fmla="*/ 1722133 h 10541738"/>
                <a:gd name="connsiteX167" fmla="*/ 2156601 w 11440818"/>
                <a:gd name="connsiteY167" fmla="*/ 1735781 h 10541738"/>
                <a:gd name="connsiteX168" fmla="*/ 2074714 w 11440818"/>
                <a:gd name="connsiteY168" fmla="*/ 1804020 h 10541738"/>
                <a:gd name="connsiteX169" fmla="*/ 2033771 w 11440818"/>
                <a:gd name="connsiteY169" fmla="*/ 1913202 h 10541738"/>
                <a:gd name="connsiteX170" fmla="*/ 1924589 w 11440818"/>
                <a:gd name="connsiteY170" fmla="*/ 1872259 h 10541738"/>
                <a:gd name="connsiteX171" fmla="*/ 1774463 w 11440818"/>
                <a:gd name="connsiteY171" fmla="*/ 1913202 h 10541738"/>
                <a:gd name="connsiteX172" fmla="*/ 1624338 w 11440818"/>
                <a:gd name="connsiteY172" fmla="*/ 1913202 h 10541738"/>
                <a:gd name="connsiteX173" fmla="*/ 1556099 w 11440818"/>
                <a:gd name="connsiteY173" fmla="*/ 1831315 h 10541738"/>
                <a:gd name="connsiteX174" fmla="*/ 1419622 w 11440818"/>
                <a:gd name="connsiteY174" fmla="*/ 1722133 h 10541738"/>
                <a:gd name="connsiteX175" fmla="*/ 1337735 w 11440818"/>
                <a:gd name="connsiteY175" fmla="*/ 1776724 h 10541738"/>
                <a:gd name="connsiteX176" fmla="*/ 1255849 w 11440818"/>
                <a:gd name="connsiteY176" fmla="*/ 1612951 h 10541738"/>
                <a:gd name="connsiteX177" fmla="*/ 1092075 w 11440818"/>
                <a:gd name="connsiteY177" fmla="*/ 1612951 h 10541738"/>
                <a:gd name="connsiteX178" fmla="*/ 1119371 w 11440818"/>
                <a:gd name="connsiteY178" fmla="*/ 1694838 h 10541738"/>
                <a:gd name="connsiteX179" fmla="*/ 1078428 w 11440818"/>
                <a:gd name="connsiteY179" fmla="*/ 1790372 h 10541738"/>
                <a:gd name="connsiteX180" fmla="*/ 1051132 w 11440818"/>
                <a:gd name="connsiteY180" fmla="*/ 1844963 h 10541738"/>
                <a:gd name="connsiteX181" fmla="*/ 914655 w 11440818"/>
                <a:gd name="connsiteY181" fmla="*/ 1735781 h 10541738"/>
                <a:gd name="connsiteX182" fmla="*/ 819120 w 11440818"/>
                <a:gd name="connsiteY182" fmla="*/ 1694838 h 10541738"/>
                <a:gd name="connsiteX183" fmla="*/ 655347 w 11440818"/>
                <a:gd name="connsiteY183" fmla="*/ 1708485 h 10541738"/>
                <a:gd name="connsiteX184" fmla="*/ 628052 w 11440818"/>
                <a:gd name="connsiteY184" fmla="*/ 1817667 h 10541738"/>
                <a:gd name="connsiteX185" fmla="*/ 737234 w 11440818"/>
                <a:gd name="connsiteY185" fmla="*/ 1885906 h 10541738"/>
                <a:gd name="connsiteX186" fmla="*/ 764529 w 11440818"/>
                <a:gd name="connsiteY186" fmla="*/ 2022384 h 10541738"/>
                <a:gd name="connsiteX187" fmla="*/ 969246 w 11440818"/>
                <a:gd name="connsiteY187" fmla="*/ 2104270 h 10541738"/>
                <a:gd name="connsiteX188" fmla="*/ 928302 w 11440818"/>
                <a:gd name="connsiteY188" fmla="*/ 1954145 h 10541738"/>
                <a:gd name="connsiteX189" fmla="*/ 1010189 w 11440818"/>
                <a:gd name="connsiteY189" fmla="*/ 1967793 h 10541738"/>
                <a:gd name="connsiteX190" fmla="*/ 1078428 w 11440818"/>
                <a:gd name="connsiteY190" fmla="*/ 2076975 h 10541738"/>
                <a:gd name="connsiteX191" fmla="*/ 1160314 w 11440818"/>
                <a:gd name="connsiteY191" fmla="*/ 2336282 h 10541738"/>
                <a:gd name="connsiteX192" fmla="*/ 1269496 w 11440818"/>
                <a:gd name="connsiteY192" fmla="*/ 2295339 h 10541738"/>
                <a:gd name="connsiteX193" fmla="*/ 1228553 w 11440818"/>
                <a:gd name="connsiteY193" fmla="*/ 2104270 h 10541738"/>
                <a:gd name="connsiteX194" fmla="*/ 1324087 w 11440818"/>
                <a:gd name="connsiteY194" fmla="*/ 2131566 h 10541738"/>
                <a:gd name="connsiteX195" fmla="*/ 1515156 w 11440818"/>
                <a:gd name="connsiteY195" fmla="*/ 2254396 h 10541738"/>
                <a:gd name="connsiteX196" fmla="*/ 1583395 w 11440818"/>
                <a:gd name="connsiteY196" fmla="*/ 2349930 h 10541738"/>
                <a:gd name="connsiteX197" fmla="*/ 1597043 w 11440818"/>
                <a:gd name="connsiteY197" fmla="*/ 2363578 h 10541738"/>
                <a:gd name="connsiteX198" fmla="*/ 1747168 w 11440818"/>
                <a:gd name="connsiteY198" fmla="*/ 2268044 h 10541738"/>
                <a:gd name="connsiteX199" fmla="*/ 1651634 w 11440818"/>
                <a:gd name="connsiteY199" fmla="*/ 2568294 h 10541738"/>
                <a:gd name="connsiteX200" fmla="*/ 1883646 w 11440818"/>
                <a:gd name="connsiteY200" fmla="*/ 2336282 h 10541738"/>
                <a:gd name="connsiteX201" fmla="*/ 1883646 w 11440818"/>
                <a:gd name="connsiteY201" fmla="*/ 2199805 h 10541738"/>
                <a:gd name="connsiteX202" fmla="*/ 1951884 w 11440818"/>
                <a:gd name="connsiteY202" fmla="*/ 2268044 h 10541738"/>
                <a:gd name="connsiteX203" fmla="*/ 1897293 w 11440818"/>
                <a:gd name="connsiteY203" fmla="*/ 2459112 h 10541738"/>
                <a:gd name="connsiteX204" fmla="*/ 1692577 w 11440818"/>
                <a:gd name="connsiteY204" fmla="*/ 2622885 h 10541738"/>
                <a:gd name="connsiteX205" fmla="*/ 1692577 w 11440818"/>
                <a:gd name="connsiteY205" fmla="*/ 2691124 h 10541738"/>
                <a:gd name="connsiteX206" fmla="*/ 1897293 w 11440818"/>
                <a:gd name="connsiteY206" fmla="*/ 2581942 h 10541738"/>
                <a:gd name="connsiteX207" fmla="*/ 1842702 w 11440818"/>
                <a:gd name="connsiteY207" fmla="*/ 2745715 h 10541738"/>
                <a:gd name="connsiteX208" fmla="*/ 1965532 w 11440818"/>
                <a:gd name="connsiteY208" fmla="*/ 2677476 h 10541738"/>
                <a:gd name="connsiteX209" fmla="*/ 1979180 w 11440818"/>
                <a:gd name="connsiteY209" fmla="*/ 2786659 h 10541738"/>
                <a:gd name="connsiteX210" fmla="*/ 2115657 w 11440818"/>
                <a:gd name="connsiteY210" fmla="*/ 2786659 h 10541738"/>
                <a:gd name="connsiteX211" fmla="*/ 2265783 w 11440818"/>
                <a:gd name="connsiteY211" fmla="*/ 2991375 h 10541738"/>
                <a:gd name="connsiteX212" fmla="*/ 2320374 w 11440818"/>
                <a:gd name="connsiteY212" fmla="*/ 3155148 h 10541738"/>
                <a:gd name="connsiteX213" fmla="*/ 2197544 w 11440818"/>
                <a:gd name="connsiteY213" fmla="*/ 3277978 h 10541738"/>
                <a:gd name="connsiteX214" fmla="*/ 2156601 w 11440818"/>
                <a:gd name="connsiteY214" fmla="*/ 3373512 h 10541738"/>
                <a:gd name="connsiteX215" fmla="*/ 2265783 w 11440818"/>
                <a:gd name="connsiteY215" fmla="*/ 3414456 h 10541738"/>
                <a:gd name="connsiteX216" fmla="*/ 2388613 w 11440818"/>
                <a:gd name="connsiteY216" fmla="*/ 3373512 h 10541738"/>
                <a:gd name="connsiteX217" fmla="*/ 2415908 w 11440818"/>
                <a:gd name="connsiteY217" fmla="*/ 3482694 h 10541738"/>
                <a:gd name="connsiteX218" fmla="*/ 2538738 w 11440818"/>
                <a:gd name="connsiteY218" fmla="*/ 3482694 h 10541738"/>
                <a:gd name="connsiteX219" fmla="*/ 2634272 w 11440818"/>
                <a:gd name="connsiteY219" fmla="*/ 3578229 h 10541738"/>
                <a:gd name="connsiteX220" fmla="*/ 2743455 w 11440818"/>
                <a:gd name="connsiteY220" fmla="*/ 3632820 h 10541738"/>
                <a:gd name="connsiteX221" fmla="*/ 2798046 w 11440818"/>
                <a:gd name="connsiteY221" fmla="*/ 3605524 h 10541738"/>
                <a:gd name="connsiteX222" fmla="*/ 2729807 w 11440818"/>
                <a:gd name="connsiteY222" fmla="*/ 3550933 h 10541738"/>
                <a:gd name="connsiteX223" fmla="*/ 2552386 w 11440818"/>
                <a:gd name="connsiteY223" fmla="*/ 3346217 h 10541738"/>
                <a:gd name="connsiteX224" fmla="*/ 2320374 w 11440818"/>
                <a:gd name="connsiteY224" fmla="*/ 2895841 h 10541738"/>
                <a:gd name="connsiteX225" fmla="*/ 2170249 w 11440818"/>
                <a:gd name="connsiteY225" fmla="*/ 2636533 h 10541738"/>
                <a:gd name="connsiteX226" fmla="*/ 2074714 w 11440818"/>
                <a:gd name="connsiteY226" fmla="*/ 2459112 h 10541738"/>
                <a:gd name="connsiteX227" fmla="*/ 2047419 w 11440818"/>
                <a:gd name="connsiteY227" fmla="*/ 2295339 h 10541738"/>
                <a:gd name="connsiteX228" fmla="*/ 2047419 w 11440818"/>
                <a:gd name="connsiteY228" fmla="*/ 2186157 h 10541738"/>
                <a:gd name="connsiteX229" fmla="*/ 1992828 w 11440818"/>
                <a:gd name="connsiteY229" fmla="*/ 2131566 h 10541738"/>
                <a:gd name="connsiteX230" fmla="*/ 2088362 w 11440818"/>
                <a:gd name="connsiteY230" fmla="*/ 2063327 h 10541738"/>
                <a:gd name="connsiteX231" fmla="*/ 2129305 w 11440818"/>
                <a:gd name="connsiteY231" fmla="*/ 2213453 h 10541738"/>
                <a:gd name="connsiteX232" fmla="*/ 2211192 w 11440818"/>
                <a:gd name="connsiteY232" fmla="*/ 2431817 h 10541738"/>
                <a:gd name="connsiteX233" fmla="*/ 2306726 w 11440818"/>
                <a:gd name="connsiteY233" fmla="*/ 2732067 h 10541738"/>
                <a:gd name="connsiteX234" fmla="*/ 2702511 w 11440818"/>
                <a:gd name="connsiteY234" fmla="*/ 3359865 h 10541738"/>
                <a:gd name="connsiteX235" fmla="*/ 2948171 w 11440818"/>
                <a:gd name="connsiteY235" fmla="*/ 3550933 h 10541738"/>
                <a:gd name="connsiteX236" fmla="*/ 3152887 w 11440818"/>
                <a:gd name="connsiteY236" fmla="*/ 3550933 h 10541738"/>
                <a:gd name="connsiteX237" fmla="*/ 3248422 w 11440818"/>
                <a:gd name="connsiteY237" fmla="*/ 3359865 h 10541738"/>
                <a:gd name="connsiteX238" fmla="*/ 3384899 w 11440818"/>
                <a:gd name="connsiteY238" fmla="*/ 3237035 h 10541738"/>
                <a:gd name="connsiteX239" fmla="*/ 3453138 w 11440818"/>
                <a:gd name="connsiteY239" fmla="*/ 3264330 h 10541738"/>
                <a:gd name="connsiteX240" fmla="*/ 3398547 w 11440818"/>
                <a:gd name="connsiteY240" fmla="*/ 3414456 h 10541738"/>
                <a:gd name="connsiteX241" fmla="*/ 3548672 w 11440818"/>
                <a:gd name="connsiteY241" fmla="*/ 3455399 h 10541738"/>
                <a:gd name="connsiteX242" fmla="*/ 3780684 w 11440818"/>
                <a:gd name="connsiteY242" fmla="*/ 3332569 h 10541738"/>
                <a:gd name="connsiteX243" fmla="*/ 3999049 w 11440818"/>
                <a:gd name="connsiteY243" fmla="*/ 3305273 h 10541738"/>
                <a:gd name="connsiteX244" fmla="*/ 4190117 w 11440818"/>
                <a:gd name="connsiteY244" fmla="*/ 3359865 h 10541738"/>
                <a:gd name="connsiteX245" fmla="*/ 4340243 w 11440818"/>
                <a:gd name="connsiteY245" fmla="*/ 3373512 h 10541738"/>
                <a:gd name="connsiteX246" fmla="*/ 4435777 w 11440818"/>
                <a:gd name="connsiteY246" fmla="*/ 3400808 h 10541738"/>
                <a:gd name="connsiteX247" fmla="*/ 4435777 w 11440818"/>
                <a:gd name="connsiteY247" fmla="*/ 3509990 h 10541738"/>
                <a:gd name="connsiteX248" fmla="*/ 4353890 w 11440818"/>
                <a:gd name="connsiteY248" fmla="*/ 3673763 h 10541738"/>
                <a:gd name="connsiteX249" fmla="*/ 4326595 w 11440818"/>
                <a:gd name="connsiteY249" fmla="*/ 3564581 h 10541738"/>
                <a:gd name="connsiteX250" fmla="*/ 4162822 w 11440818"/>
                <a:gd name="connsiteY250" fmla="*/ 3619172 h 10541738"/>
                <a:gd name="connsiteX251" fmla="*/ 4108231 w 11440818"/>
                <a:gd name="connsiteY251" fmla="*/ 3728354 h 10541738"/>
                <a:gd name="connsiteX252" fmla="*/ 4108231 w 11440818"/>
                <a:gd name="connsiteY252" fmla="*/ 3864832 h 10541738"/>
                <a:gd name="connsiteX253" fmla="*/ 4149174 w 11440818"/>
                <a:gd name="connsiteY253" fmla="*/ 4083196 h 10541738"/>
                <a:gd name="connsiteX254" fmla="*/ 3958105 w 11440818"/>
                <a:gd name="connsiteY254" fmla="*/ 4096844 h 10541738"/>
                <a:gd name="connsiteX255" fmla="*/ 3821628 w 11440818"/>
                <a:gd name="connsiteY255" fmla="*/ 4151435 h 10541738"/>
                <a:gd name="connsiteX256" fmla="*/ 3548672 w 11440818"/>
                <a:gd name="connsiteY256" fmla="*/ 4124139 h 10541738"/>
                <a:gd name="connsiteX257" fmla="*/ 3275717 w 11440818"/>
                <a:gd name="connsiteY257" fmla="*/ 4137787 h 10541738"/>
                <a:gd name="connsiteX258" fmla="*/ 3207478 w 11440818"/>
                <a:gd name="connsiteY258" fmla="*/ 4042253 h 10541738"/>
                <a:gd name="connsiteX259" fmla="*/ 2961819 w 11440818"/>
                <a:gd name="connsiteY259" fmla="*/ 3878479 h 10541738"/>
                <a:gd name="connsiteX260" fmla="*/ 2716159 w 11440818"/>
                <a:gd name="connsiteY260" fmla="*/ 3946718 h 10541738"/>
                <a:gd name="connsiteX261" fmla="*/ 2716159 w 11440818"/>
                <a:gd name="connsiteY261" fmla="*/ 4096844 h 10541738"/>
                <a:gd name="connsiteX262" fmla="*/ 2620625 w 11440818"/>
                <a:gd name="connsiteY262" fmla="*/ 4246969 h 10541738"/>
                <a:gd name="connsiteX263" fmla="*/ 2525090 w 11440818"/>
                <a:gd name="connsiteY263" fmla="*/ 4178730 h 10541738"/>
                <a:gd name="connsiteX264" fmla="*/ 2402260 w 11440818"/>
                <a:gd name="connsiteY264" fmla="*/ 4274265 h 10541738"/>
                <a:gd name="connsiteX265" fmla="*/ 2347669 w 11440818"/>
                <a:gd name="connsiteY265" fmla="*/ 4369799 h 10541738"/>
                <a:gd name="connsiteX266" fmla="*/ 2238487 w 11440818"/>
                <a:gd name="connsiteY266" fmla="*/ 4438038 h 10541738"/>
                <a:gd name="connsiteX267" fmla="*/ 2088362 w 11440818"/>
                <a:gd name="connsiteY267" fmla="*/ 4356151 h 10541738"/>
                <a:gd name="connsiteX268" fmla="*/ 1910941 w 11440818"/>
                <a:gd name="connsiteY268" fmla="*/ 4424390 h 10541738"/>
                <a:gd name="connsiteX269" fmla="*/ 1474213 w 11440818"/>
                <a:gd name="connsiteY269" fmla="*/ 4547220 h 10541738"/>
                <a:gd name="connsiteX270" fmla="*/ 1351383 w 11440818"/>
                <a:gd name="connsiteY270" fmla="*/ 4642754 h 10541738"/>
                <a:gd name="connsiteX271" fmla="*/ 1269496 w 11440818"/>
                <a:gd name="connsiteY271" fmla="*/ 4874766 h 10541738"/>
                <a:gd name="connsiteX272" fmla="*/ 1119371 w 11440818"/>
                <a:gd name="connsiteY272" fmla="*/ 4970300 h 10541738"/>
                <a:gd name="connsiteX273" fmla="*/ 1105723 w 11440818"/>
                <a:gd name="connsiteY273" fmla="*/ 5065835 h 10541738"/>
                <a:gd name="connsiteX274" fmla="*/ 982893 w 11440818"/>
                <a:gd name="connsiteY274" fmla="*/ 4997596 h 10541738"/>
                <a:gd name="connsiteX275" fmla="*/ 887359 w 11440818"/>
                <a:gd name="connsiteY275" fmla="*/ 5065835 h 10541738"/>
                <a:gd name="connsiteX276" fmla="*/ 778177 w 11440818"/>
                <a:gd name="connsiteY276" fmla="*/ 5202312 h 10541738"/>
                <a:gd name="connsiteX277" fmla="*/ 628052 w 11440818"/>
                <a:gd name="connsiteY277" fmla="*/ 5147721 h 10541738"/>
                <a:gd name="connsiteX278" fmla="*/ 450631 w 11440818"/>
                <a:gd name="connsiteY278" fmla="*/ 5120426 h 10541738"/>
                <a:gd name="connsiteX279" fmla="*/ 273210 w 11440818"/>
                <a:gd name="connsiteY279" fmla="*/ 5011244 h 10541738"/>
                <a:gd name="connsiteX280" fmla="*/ 177675 w 11440818"/>
                <a:gd name="connsiteY280" fmla="*/ 4929357 h 10541738"/>
                <a:gd name="connsiteX281" fmla="*/ 82141 w 11440818"/>
                <a:gd name="connsiteY281" fmla="*/ 4929357 h 10541738"/>
                <a:gd name="connsiteX282" fmla="*/ 41198 w 11440818"/>
                <a:gd name="connsiteY282" fmla="*/ 4943005 h 10541738"/>
                <a:gd name="connsiteX283" fmla="*/ 27550 w 11440818"/>
                <a:gd name="connsiteY283" fmla="*/ 4956653 h 10541738"/>
                <a:gd name="connsiteX284" fmla="*/ 27550 w 11440818"/>
                <a:gd name="connsiteY284" fmla="*/ 5229608 h 10541738"/>
                <a:gd name="connsiteX285" fmla="*/ 27550 w 11440818"/>
                <a:gd name="connsiteY285" fmla="*/ 7072056 h 10541738"/>
                <a:gd name="connsiteX286" fmla="*/ 27550 w 11440818"/>
                <a:gd name="connsiteY286" fmla="*/ 7740796 h 10541738"/>
                <a:gd name="connsiteX287" fmla="*/ 255 w 11440818"/>
                <a:gd name="connsiteY287" fmla="*/ 9119220 h 10541738"/>
                <a:gd name="connsiteX288" fmla="*/ 13902 w 11440818"/>
                <a:gd name="connsiteY288" fmla="*/ 9610539 h 10541738"/>
                <a:gd name="connsiteX289" fmla="*/ 13902 w 11440818"/>
                <a:gd name="connsiteY289" fmla="*/ 9733369 h 10541738"/>
                <a:gd name="connsiteX290" fmla="*/ 8704 w 11440818"/>
                <a:gd name="connsiteY290" fmla="*/ 10504663 h 10541738"/>
                <a:gd name="connsiteX291" fmla="*/ 1694266 w 11440818"/>
                <a:gd name="connsiteY291" fmla="*/ 10502063 h 10541738"/>
                <a:gd name="connsiteX292" fmla="*/ 5172755 w 11440818"/>
                <a:gd name="connsiteY292" fmla="*/ 10500503 h 10541738"/>
                <a:gd name="connsiteX293" fmla="*/ 7083443 w 11440818"/>
                <a:gd name="connsiteY293" fmla="*/ 9637835 h 10541738"/>
                <a:gd name="connsiteX294" fmla="*/ 10126893 w 11440818"/>
                <a:gd name="connsiteY294" fmla="*/ 9610539 h 10541738"/>
                <a:gd name="connsiteX295" fmla="*/ 11054941 w 11440818"/>
                <a:gd name="connsiteY295" fmla="*/ 9583244 h 10541738"/>
                <a:gd name="connsiteX296" fmla="*/ 11423431 w 11440818"/>
                <a:gd name="connsiteY296" fmla="*/ 9583244 h 10541738"/>
                <a:gd name="connsiteX297" fmla="*/ 11382487 w 11440818"/>
                <a:gd name="connsiteY297" fmla="*/ 9378527 h 10541738"/>
                <a:gd name="connsiteX298" fmla="*/ 11396135 w 11440818"/>
                <a:gd name="connsiteY298" fmla="*/ 9269345 h 10541738"/>
                <a:gd name="connsiteX299" fmla="*/ 11273305 w 11440818"/>
                <a:gd name="connsiteY299" fmla="*/ 9105572 h 10541738"/>
                <a:gd name="connsiteX300" fmla="*/ 11205066 w 11440818"/>
                <a:gd name="connsiteY300" fmla="*/ 8887208 h 10541738"/>
                <a:gd name="connsiteX301" fmla="*/ 11164123 w 11440818"/>
                <a:gd name="connsiteY301" fmla="*/ 8723435 h 10541738"/>
                <a:gd name="connsiteX302" fmla="*/ 10973055 w 11440818"/>
                <a:gd name="connsiteY302" fmla="*/ 8505070 h 10541738"/>
                <a:gd name="connsiteX303" fmla="*/ 10713747 w 11440818"/>
                <a:gd name="connsiteY303" fmla="*/ 8450479 h 10541738"/>
                <a:gd name="connsiteX304" fmla="*/ 10604565 w 11440818"/>
                <a:gd name="connsiteY304" fmla="*/ 8286706 h 10541738"/>
                <a:gd name="connsiteX305" fmla="*/ 10427144 w 11440818"/>
                <a:gd name="connsiteY305" fmla="*/ 8109285 h 10541738"/>
                <a:gd name="connsiteX306" fmla="*/ 10304314 w 11440818"/>
                <a:gd name="connsiteY306" fmla="*/ 8041047 h 10541738"/>
                <a:gd name="connsiteX307" fmla="*/ 10154189 w 11440818"/>
                <a:gd name="connsiteY307" fmla="*/ 7945512 h 10541738"/>
                <a:gd name="connsiteX308" fmla="*/ 9853938 w 11440818"/>
                <a:gd name="connsiteY308" fmla="*/ 7918217 h 10541738"/>
                <a:gd name="connsiteX309" fmla="*/ 9649222 w 11440818"/>
                <a:gd name="connsiteY309" fmla="*/ 7809035 h 10541738"/>
                <a:gd name="connsiteX310" fmla="*/ 9389914 w 11440818"/>
                <a:gd name="connsiteY310" fmla="*/ 7713500 h 10541738"/>
                <a:gd name="connsiteX311" fmla="*/ 9321675 w 11440818"/>
                <a:gd name="connsiteY311" fmla="*/ 7549727 h 10541738"/>
                <a:gd name="connsiteX312" fmla="*/ 9198846 w 11440818"/>
                <a:gd name="connsiteY312" fmla="*/ 7413250 h 10541738"/>
                <a:gd name="connsiteX313" fmla="*/ 8871299 w 11440818"/>
                <a:gd name="connsiteY313" fmla="*/ 7263124 h 10541738"/>
                <a:gd name="connsiteX314" fmla="*/ 8571049 w 11440818"/>
                <a:gd name="connsiteY314" fmla="*/ 7003817 h 10541738"/>
                <a:gd name="connsiteX315" fmla="*/ 8107025 w 11440818"/>
                <a:gd name="connsiteY315" fmla="*/ 6485202 h 10541738"/>
                <a:gd name="connsiteX316" fmla="*/ 7629353 w 11440818"/>
                <a:gd name="connsiteY316" fmla="*/ 6007530 h 10541738"/>
                <a:gd name="connsiteX0" fmla="*/ 7655850 w 11467315"/>
                <a:gd name="connsiteY0" fmla="*/ 6007530 h 10555745"/>
                <a:gd name="connsiteX1" fmla="*/ 7505725 w 11467315"/>
                <a:gd name="connsiteY1" fmla="*/ 5830109 h 10555745"/>
                <a:gd name="connsiteX2" fmla="*/ 7355599 w 11467315"/>
                <a:gd name="connsiteY2" fmla="*/ 5761870 h 10555745"/>
                <a:gd name="connsiteX3" fmla="*/ 7191826 w 11467315"/>
                <a:gd name="connsiteY3" fmla="*/ 5611745 h 10555745"/>
                <a:gd name="connsiteX4" fmla="*/ 7014405 w 11467315"/>
                <a:gd name="connsiteY4" fmla="*/ 5502563 h 10555745"/>
                <a:gd name="connsiteX5" fmla="*/ 6755098 w 11467315"/>
                <a:gd name="connsiteY5" fmla="*/ 5475267 h 10555745"/>
                <a:gd name="connsiteX6" fmla="*/ 6536734 w 11467315"/>
                <a:gd name="connsiteY6" fmla="*/ 5379733 h 10555745"/>
                <a:gd name="connsiteX7" fmla="*/ 6359313 w 11467315"/>
                <a:gd name="connsiteY7" fmla="*/ 5175017 h 10555745"/>
                <a:gd name="connsiteX8" fmla="*/ 6140949 w 11467315"/>
                <a:gd name="connsiteY8" fmla="*/ 5038539 h 10555745"/>
                <a:gd name="connsiteX9" fmla="*/ 6100005 w 11467315"/>
                <a:gd name="connsiteY9" fmla="*/ 4915709 h 10555745"/>
                <a:gd name="connsiteX10" fmla="*/ 6004471 w 11467315"/>
                <a:gd name="connsiteY10" fmla="*/ 4820175 h 10555745"/>
                <a:gd name="connsiteX11" fmla="*/ 5867993 w 11467315"/>
                <a:gd name="connsiteY11" fmla="*/ 4943005 h 10555745"/>
                <a:gd name="connsiteX12" fmla="*/ 5622334 w 11467315"/>
                <a:gd name="connsiteY12" fmla="*/ 4874766 h 10555745"/>
                <a:gd name="connsiteX13" fmla="*/ 5444913 w 11467315"/>
                <a:gd name="connsiteY13" fmla="*/ 4861118 h 10555745"/>
                <a:gd name="connsiteX14" fmla="*/ 5363026 w 11467315"/>
                <a:gd name="connsiteY14" fmla="*/ 4670050 h 10555745"/>
                <a:gd name="connsiteX15" fmla="*/ 5267492 w 11467315"/>
                <a:gd name="connsiteY15" fmla="*/ 4506276 h 10555745"/>
                <a:gd name="connsiteX16" fmla="*/ 5267492 w 11467315"/>
                <a:gd name="connsiteY16" fmla="*/ 4369799 h 10555745"/>
                <a:gd name="connsiteX17" fmla="*/ 5144662 w 11467315"/>
                <a:gd name="connsiteY17" fmla="*/ 4233321 h 10555745"/>
                <a:gd name="connsiteX18" fmla="*/ 4926298 w 11467315"/>
                <a:gd name="connsiteY18" fmla="*/ 4151435 h 10555745"/>
                <a:gd name="connsiteX19" fmla="*/ 4735229 w 11467315"/>
                <a:gd name="connsiteY19" fmla="*/ 4083196 h 10555745"/>
                <a:gd name="connsiteX20" fmla="*/ 4489569 w 11467315"/>
                <a:gd name="connsiteY20" fmla="*/ 4083196 h 10555745"/>
                <a:gd name="connsiteX21" fmla="*/ 4394035 w 11467315"/>
                <a:gd name="connsiteY21" fmla="*/ 3919423 h 10555745"/>
                <a:gd name="connsiteX22" fmla="*/ 4407683 w 11467315"/>
                <a:gd name="connsiteY22" fmla="*/ 3823888 h 10555745"/>
                <a:gd name="connsiteX23" fmla="*/ 4626047 w 11467315"/>
                <a:gd name="connsiteY23" fmla="*/ 3782945 h 10555745"/>
                <a:gd name="connsiteX24" fmla="*/ 4803468 w 11467315"/>
                <a:gd name="connsiteY24" fmla="*/ 3769297 h 10555745"/>
                <a:gd name="connsiteX25" fmla="*/ 4858059 w 11467315"/>
                <a:gd name="connsiteY25" fmla="*/ 3714706 h 10555745"/>
                <a:gd name="connsiteX26" fmla="*/ 4762525 w 11467315"/>
                <a:gd name="connsiteY26" fmla="*/ 3673763 h 10555745"/>
                <a:gd name="connsiteX27" fmla="*/ 4680638 w 11467315"/>
                <a:gd name="connsiteY27" fmla="*/ 3632820 h 10555745"/>
                <a:gd name="connsiteX28" fmla="*/ 4680638 w 11467315"/>
                <a:gd name="connsiteY28" fmla="*/ 3550933 h 10555745"/>
                <a:gd name="connsiteX29" fmla="*/ 4585104 w 11467315"/>
                <a:gd name="connsiteY29" fmla="*/ 3578229 h 10555745"/>
                <a:gd name="connsiteX30" fmla="*/ 4544160 w 11467315"/>
                <a:gd name="connsiteY30" fmla="*/ 3509990 h 10555745"/>
                <a:gd name="connsiteX31" fmla="*/ 4653343 w 11467315"/>
                <a:gd name="connsiteY31" fmla="*/ 3359865 h 10555745"/>
                <a:gd name="connsiteX32" fmla="*/ 4803468 w 11467315"/>
                <a:gd name="connsiteY32" fmla="*/ 3469047 h 10555745"/>
                <a:gd name="connsiteX33" fmla="*/ 4953593 w 11467315"/>
                <a:gd name="connsiteY33" fmla="*/ 3496342 h 10555745"/>
                <a:gd name="connsiteX34" fmla="*/ 5049128 w 11467315"/>
                <a:gd name="connsiteY34" fmla="*/ 3537285 h 10555745"/>
                <a:gd name="connsiteX35" fmla="*/ 5131014 w 11467315"/>
                <a:gd name="connsiteY35" fmla="*/ 3564581 h 10555745"/>
                <a:gd name="connsiteX36" fmla="*/ 5117366 w 11467315"/>
                <a:gd name="connsiteY36" fmla="*/ 3769297 h 10555745"/>
                <a:gd name="connsiteX37" fmla="*/ 5335731 w 11467315"/>
                <a:gd name="connsiteY37" fmla="*/ 3796593 h 10555745"/>
                <a:gd name="connsiteX38" fmla="*/ 5363026 w 11467315"/>
                <a:gd name="connsiteY38" fmla="*/ 3714706 h 10555745"/>
                <a:gd name="connsiteX39" fmla="*/ 5240196 w 11467315"/>
                <a:gd name="connsiteY39" fmla="*/ 3632820 h 10555745"/>
                <a:gd name="connsiteX40" fmla="*/ 5281140 w 11467315"/>
                <a:gd name="connsiteY40" fmla="*/ 3591876 h 10555745"/>
                <a:gd name="connsiteX41" fmla="*/ 5444913 w 11467315"/>
                <a:gd name="connsiteY41" fmla="*/ 3605524 h 10555745"/>
                <a:gd name="connsiteX42" fmla="*/ 5608686 w 11467315"/>
                <a:gd name="connsiteY42" fmla="*/ 3578229 h 10555745"/>
                <a:gd name="connsiteX43" fmla="*/ 5813402 w 11467315"/>
                <a:gd name="connsiteY43" fmla="*/ 3591876 h 10555745"/>
                <a:gd name="connsiteX44" fmla="*/ 5717868 w 11467315"/>
                <a:gd name="connsiteY44" fmla="*/ 3373512 h 10555745"/>
                <a:gd name="connsiteX45" fmla="*/ 5704220 w 11467315"/>
                <a:gd name="connsiteY45" fmla="*/ 3155148 h 10555745"/>
                <a:gd name="connsiteX46" fmla="*/ 5745163 w 11467315"/>
                <a:gd name="connsiteY46" fmla="*/ 3032318 h 10555745"/>
                <a:gd name="connsiteX47" fmla="*/ 5827050 w 11467315"/>
                <a:gd name="connsiteY47" fmla="*/ 3196091 h 10555745"/>
                <a:gd name="connsiteX48" fmla="*/ 5867993 w 11467315"/>
                <a:gd name="connsiteY48" fmla="*/ 3018670 h 10555745"/>
                <a:gd name="connsiteX49" fmla="*/ 6045414 w 11467315"/>
                <a:gd name="connsiteY49" fmla="*/ 2936784 h 10555745"/>
                <a:gd name="connsiteX50" fmla="*/ 6140949 w 11467315"/>
                <a:gd name="connsiteY50" fmla="*/ 2622885 h 10555745"/>
                <a:gd name="connsiteX51" fmla="*/ 6100005 w 11467315"/>
                <a:gd name="connsiteY51" fmla="*/ 2363578 h 10555745"/>
                <a:gd name="connsiteX52" fmla="*/ 6291074 w 11467315"/>
                <a:gd name="connsiteY52" fmla="*/ 2172509 h 10555745"/>
                <a:gd name="connsiteX53" fmla="*/ 6332017 w 11467315"/>
                <a:gd name="connsiteY53" fmla="*/ 2349930 h 10555745"/>
                <a:gd name="connsiteX54" fmla="*/ 6332017 w 11467315"/>
                <a:gd name="connsiteY54" fmla="*/ 2513703 h 10555745"/>
                <a:gd name="connsiteX55" fmla="*/ 6318369 w 11467315"/>
                <a:gd name="connsiteY55" fmla="*/ 2691124 h 10555745"/>
                <a:gd name="connsiteX56" fmla="*/ 6441199 w 11467315"/>
                <a:gd name="connsiteY56" fmla="*/ 2813954 h 10555745"/>
                <a:gd name="connsiteX57" fmla="*/ 6550381 w 11467315"/>
                <a:gd name="connsiteY57" fmla="*/ 2909488 h 10555745"/>
                <a:gd name="connsiteX58" fmla="*/ 6536734 w 11467315"/>
                <a:gd name="connsiteY58" fmla="*/ 2732067 h 10555745"/>
                <a:gd name="connsiteX59" fmla="*/ 6686859 w 11467315"/>
                <a:gd name="connsiteY59" fmla="*/ 2813954 h 10555745"/>
                <a:gd name="connsiteX60" fmla="*/ 6536734 w 11467315"/>
                <a:gd name="connsiteY60" fmla="*/ 2581942 h 10555745"/>
                <a:gd name="connsiteX61" fmla="*/ 6413904 w 11467315"/>
                <a:gd name="connsiteY61" fmla="*/ 2609238 h 10555745"/>
                <a:gd name="connsiteX62" fmla="*/ 6427552 w 11467315"/>
                <a:gd name="connsiteY62" fmla="*/ 2486408 h 10555745"/>
                <a:gd name="connsiteX63" fmla="*/ 6632268 w 11467315"/>
                <a:gd name="connsiteY63" fmla="*/ 2513703 h 10555745"/>
                <a:gd name="connsiteX64" fmla="*/ 6482143 w 11467315"/>
                <a:gd name="connsiteY64" fmla="*/ 2363578 h 10555745"/>
                <a:gd name="connsiteX65" fmla="*/ 6495790 w 11467315"/>
                <a:gd name="connsiteY65" fmla="*/ 2145214 h 10555745"/>
                <a:gd name="connsiteX66" fmla="*/ 6591325 w 11467315"/>
                <a:gd name="connsiteY66" fmla="*/ 1995088 h 10555745"/>
                <a:gd name="connsiteX67" fmla="*/ 6755098 w 11467315"/>
                <a:gd name="connsiteY67" fmla="*/ 2213453 h 10555745"/>
                <a:gd name="connsiteX68" fmla="*/ 6946166 w 11467315"/>
                <a:gd name="connsiteY68" fmla="*/ 2268044 h 10555745"/>
                <a:gd name="connsiteX69" fmla="*/ 7068996 w 11467315"/>
                <a:gd name="connsiteY69" fmla="*/ 2281691 h 10555745"/>
                <a:gd name="connsiteX70" fmla="*/ 6987110 w 11467315"/>
                <a:gd name="connsiteY70" fmla="*/ 2131566 h 10555745"/>
                <a:gd name="connsiteX71" fmla="*/ 6755098 w 11467315"/>
                <a:gd name="connsiteY71" fmla="*/ 2036032 h 10555745"/>
                <a:gd name="connsiteX72" fmla="*/ 6632268 w 11467315"/>
                <a:gd name="connsiteY72" fmla="*/ 1858611 h 10555745"/>
                <a:gd name="connsiteX73" fmla="*/ 6386608 w 11467315"/>
                <a:gd name="connsiteY73" fmla="*/ 1681190 h 10555745"/>
                <a:gd name="connsiteX74" fmla="*/ 6263778 w 11467315"/>
                <a:gd name="connsiteY74" fmla="*/ 1763076 h 10555745"/>
                <a:gd name="connsiteX75" fmla="*/ 6086357 w 11467315"/>
                <a:gd name="connsiteY75" fmla="*/ 1599303 h 10555745"/>
                <a:gd name="connsiteX76" fmla="*/ 6018119 w 11467315"/>
                <a:gd name="connsiteY76" fmla="*/ 1394587 h 10555745"/>
                <a:gd name="connsiteX77" fmla="*/ 5895289 w 11467315"/>
                <a:gd name="connsiteY77" fmla="*/ 1203518 h 10555745"/>
                <a:gd name="connsiteX78" fmla="*/ 5867993 w 11467315"/>
                <a:gd name="connsiteY78" fmla="*/ 1094336 h 10555745"/>
                <a:gd name="connsiteX79" fmla="*/ 5977175 w 11467315"/>
                <a:gd name="connsiteY79" fmla="*/ 1094336 h 10555745"/>
                <a:gd name="connsiteX80" fmla="*/ 6195540 w 11467315"/>
                <a:gd name="connsiteY80" fmla="*/ 1176223 h 10555745"/>
                <a:gd name="connsiteX81" fmla="*/ 6413904 w 11467315"/>
                <a:gd name="connsiteY81" fmla="*/ 1107984 h 10555745"/>
                <a:gd name="connsiteX82" fmla="*/ 6564029 w 11467315"/>
                <a:gd name="connsiteY82" fmla="*/ 971506 h 10555745"/>
                <a:gd name="connsiteX83" fmla="*/ 6645916 w 11467315"/>
                <a:gd name="connsiteY83" fmla="*/ 916915 h 10555745"/>
                <a:gd name="connsiteX84" fmla="*/ 6673211 w 11467315"/>
                <a:gd name="connsiteY84" fmla="*/ 998802 h 10555745"/>
                <a:gd name="connsiteX85" fmla="*/ 6632268 w 11467315"/>
                <a:gd name="connsiteY85" fmla="*/ 1094336 h 10555745"/>
                <a:gd name="connsiteX86" fmla="*/ 6796041 w 11467315"/>
                <a:gd name="connsiteY86" fmla="*/ 1217166 h 10555745"/>
                <a:gd name="connsiteX87" fmla="*/ 6946166 w 11467315"/>
                <a:gd name="connsiteY87" fmla="*/ 1148927 h 10555745"/>
                <a:gd name="connsiteX88" fmla="*/ 7082644 w 11467315"/>
                <a:gd name="connsiteY88" fmla="*/ 1135279 h 10555745"/>
                <a:gd name="connsiteX89" fmla="*/ 7096292 w 11467315"/>
                <a:gd name="connsiteY89" fmla="*/ 957859 h 10555745"/>
                <a:gd name="connsiteX90" fmla="*/ 6946166 w 11467315"/>
                <a:gd name="connsiteY90" fmla="*/ 957859 h 10555745"/>
                <a:gd name="connsiteX91" fmla="*/ 6796041 w 11467315"/>
                <a:gd name="connsiteY91" fmla="*/ 1012450 h 10555745"/>
                <a:gd name="connsiteX92" fmla="*/ 6796041 w 11467315"/>
                <a:gd name="connsiteY92" fmla="*/ 835029 h 10555745"/>
                <a:gd name="connsiteX93" fmla="*/ 6973462 w 11467315"/>
                <a:gd name="connsiteY93" fmla="*/ 739494 h 10555745"/>
                <a:gd name="connsiteX94" fmla="*/ 7314656 w 11467315"/>
                <a:gd name="connsiteY94" fmla="*/ 684903 h 10555745"/>
                <a:gd name="connsiteX95" fmla="*/ 7492077 w 11467315"/>
                <a:gd name="connsiteY95" fmla="*/ 521130 h 10555745"/>
                <a:gd name="connsiteX96" fmla="*/ 7628554 w 11467315"/>
                <a:gd name="connsiteY96" fmla="*/ 425596 h 10555745"/>
                <a:gd name="connsiteX97" fmla="*/ 7846919 w 11467315"/>
                <a:gd name="connsiteY97" fmla="*/ 425596 h 10555745"/>
                <a:gd name="connsiteX98" fmla="*/ 7969749 w 11467315"/>
                <a:gd name="connsiteY98" fmla="*/ 289118 h 10555745"/>
                <a:gd name="connsiteX99" fmla="*/ 8188113 w 11467315"/>
                <a:gd name="connsiteY99" fmla="*/ 234527 h 10555745"/>
                <a:gd name="connsiteX100" fmla="*/ 7997044 w 11467315"/>
                <a:gd name="connsiteY100" fmla="*/ 138993 h 10555745"/>
                <a:gd name="connsiteX101" fmla="*/ 7860566 w 11467315"/>
                <a:gd name="connsiteY101" fmla="*/ 43459 h 10555745"/>
                <a:gd name="connsiteX102" fmla="*/ 7423838 w 11467315"/>
                <a:gd name="connsiteY102" fmla="*/ 2515 h 10555745"/>
                <a:gd name="connsiteX103" fmla="*/ 7437486 w 11467315"/>
                <a:gd name="connsiteY103" fmla="*/ 111697 h 10555745"/>
                <a:gd name="connsiteX104" fmla="*/ 7314656 w 11467315"/>
                <a:gd name="connsiteY104" fmla="*/ 152641 h 10555745"/>
                <a:gd name="connsiteX105" fmla="*/ 7137235 w 11467315"/>
                <a:gd name="connsiteY105" fmla="*/ 207232 h 10555745"/>
                <a:gd name="connsiteX106" fmla="*/ 6946166 w 11467315"/>
                <a:gd name="connsiteY106" fmla="*/ 248175 h 10555745"/>
                <a:gd name="connsiteX107" fmla="*/ 6946166 w 11467315"/>
                <a:gd name="connsiteY107" fmla="*/ 152641 h 10555745"/>
                <a:gd name="connsiteX108" fmla="*/ 7055349 w 11467315"/>
                <a:gd name="connsiteY108" fmla="*/ 84402 h 10555745"/>
                <a:gd name="connsiteX109" fmla="*/ 7055349 w 11467315"/>
                <a:gd name="connsiteY109" fmla="*/ 29811 h 10555745"/>
                <a:gd name="connsiteX110" fmla="*/ 6877928 w 11467315"/>
                <a:gd name="connsiteY110" fmla="*/ 98050 h 10555745"/>
                <a:gd name="connsiteX111" fmla="*/ 6836984 w 11467315"/>
                <a:gd name="connsiteY111" fmla="*/ 166288 h 10555745"/>
                <a:gd name="connsiteX112" fmla="*/ 6823337 w 11467315"/>
                <a:gd name="connsiteY112" fmla="*/ 261823 h 10555745"/>
                <a:gd name="connsiteX113" fmla="*/ 6727802 w 11467315"/>
                <a:gd name="connsiteY113" fmla="*/ 248175 h 10555745"/>
                <a:gd name="connsiteX114" fmla="*/ 6632268 w 11467315"/>
                <a:gd name="connsiteY114" fmla="*/ 248175 h 10555745"/>
                <a:gd name="connsiteX115" fmla="*/ 6482143 w 11467315"/>
                <a:gd name="connsiteY115" fmla="*/ 357357 h 10555745"/>
                <a:gd name="connsiteX116" fmla="*/ 6454847 w 11467315"/>
                <a:gd name="connsiteY116" fmla="*/ 357357 h 10555745"/>
                <a:gd name="connsiteX117" fmla="*/ 6400256 w 11467315"/>
                <a:gd name="connsiteY117" fmla="*/ 302766 h 10555745"/>
                <a:gd name="connsiteX118" fmla="*/ 6195540 w 11467315"/>
                <a:gd name="connsiteY118" fmla="*/ 330062 h 10555745"/>
                <a:gd name="connsiteX119" fmla="*/ 6004471 w 11467315"/>
                <a:gd name="connsiteY119" fmla="*/ 330062 h 10555745"/>
                <a:gd name="connsiteX120" fmla="*/ 5949880 w 11467315"/>
                <a:gd name="connsiteY120" fmla="*/ 371005 h 10555745"/>
                <a:gd name="connsiteX121" fmla="*/ 5676925 w 11467315"/>
                <a:gd name="connsiteY121" fmla="*/ 316414 h 10555745"/>
                <a:gd name="connsiteX122" fmla="*/ 5472208 w 11467315"/>
                <a:gd name="connsiteY122" fmla="*/ 493835 h 10555745"/>
                <a:gd name="connsiteX123" fmla="*/ 5458560 w 11467315"/>
                <a:gd name="connsiteY123" fmla="*/ 657608 h 10555745"/>
                <a:gd name="connsiteX124" fmla="*/ 5322083 w 11467315"/>
                <a:gd name="connsiteY124" fmla="*/ 712199 h 10555745"/>
                <a:gd name="connsiteX125" fmla="*/ 5308435 w 11467315"/>
                <a:gd name="connsiteY125" fmla="*/ 603017 h 10555745"/>
                <a:gd name="connsiteX126" fmla="*/ 5090071 w 11467315"/>
                <a:gd name="connsiteY126" fmla="*/ 725847 h 10555745"/>
                <a:gd name="connsiteX127" fmla="*/ 4967241 w 11467315"/>
                <a:gd name="connsiteY127" fmla="*/ 794085 h 10555745"/>
                <a:gd name="connsiteX128" fmla="*/ 4817116 w 11467315"/>
                <a:gd name="connsiteY128" fmla="*/ 794085 h 10555745"/>
                <a:gd name="connsiteX129" fmla="*/ 4817116 w 11467315"/>
                <a:gd name="connsiteY129" fmla="*/ 944211 h 10555745"/>
                <a:gd name="connsiteX130" fmla="*/ 4748877 w 11467315"/>
                <a:gd name="connsiteY130" fmla="*/ 1094336 h 10555745"/>
                <a:gd name="connsiteX131" fmla="*/ 4653343 w 11467315"/>
                <a:gd name="connsiteY131" fmla="*/ 1176223 h 10555745"/>
                <a:gd name="connsiteX132" fmla="*/ 4626047 w 11467315"/>
                <a:gd name="connsiteY132" fmla="*/ 1107984 h 10555745"/>
                <a:gd name="connsiteX133" fmla="*/ 4707934 w 11467315"/>
                <a:gd name="connsiteY133" fmla="*/ 998802 h 10555745"/>
                <a:gd name="connsiteX134" fmla="*/ 4612399 w 11467315"/>
                <a:gd name="connsiteY134" fmla="*/ 944211 h 10555745"/>
                <a:gd name="connsiteX135" fmla="*/ 4557808 w 11467315"/>
                <a:gd name="connsiteY135" fmla="*/ 848676 h 10555745"/>
                <a:gd name="connsiteX136" fmla="*/ 4407683 w 11467315"/>
                <a:gd name="connsiteY136" fmla="*/ 957859 h 10555745"/>
                <a:gd name="connsiteX137" fmla="*/ 4271205 w 11467315"/>
                <a:gd name="connsiteY137" fmla="*/ 957859 h 10555745"/>
                <a:gd name="connsiteX138" fmla="*/ 4162023 w 11467315"/>
                <a:gd name="connsiteY138" fmla="*/ 1053393 h 10555745"/>
                <a:gd name="connsiteX139" fmla="*/ 4066489 w 11467315"/>
                <a:gd name="connsiteY139" fmla="*/ 1148927 h 10555745"/>
                <a:gd name="connsiteX140" fmla="*/ 3998250 w 11467315"/>
                <a:gd name="connsiteY140" fmla="*/ 1203518 h 10555745"/>
                <a:gd name="connsiteX141" fmla="*/ 3984602 w 11467315"/>
                <a:gd name="connsiteY141" fmla="*/ 1094336 h 10555745"/>
                <a:gd name="connsiteX142" fmla="*/ 3820829 w 11467315"/>
                <a:gd name="connsiteY142" fmla="*/ 1107984 h 10555745"/>
                <a:gd name="connsiteX143" fmla="*/ 3616113 w 11467315"/>
                <a:gd name="connsiteY143" fmla="*/ 1107984 h 10555745"/>
                <a:gd name="connsiteX144" fmla="*/ 3384101 w 11467315"/>
                <a:gd name="connsiteY144" fmla="*/ 1121632 h 10555745"/>
                <a:gd name="connsiteX145" fmla="*/ 3206680 w 11467315"/>
                <a:gd name="connsiteY145" fmla="*/ 1203518 h 10555745"/>
                <a:gd name="connsiteX146" fmla="*/ 3138441 w 11467315"/>
                <a:gd name="connsiteY146" fmla="*/ 1326348 h 10555745"/>
                <a:gd name="connsiteX147" fmla="*/ 3042907 w 11467315"/>
                <a:gd name="connsiteY147" fmla="*/ 1408235 h 10555745"/>
                <a:gd name="connsiteX148" fmla="*/ 2892781 w 11467315"/>
                <a:gd name="connsiteY148" fmla="*/ 1326348 h 10555745"/>
                <a:gd name="connsiteX149" fmla="*/ 2865486 w 11467315"/>
                <a:gd name="connsiteY149" fmla="*/ 1148927 h 10555745"/>
                <a:gd name="connsiteX150" fmla="*/ 2742656 w 11467315"/>
                <a:gd name="connsiteY150" fmla="*/ 971506 h 10555745"/>
                <a:gd name="connsiteX151" fmla="*/ 2701713 w 11467315"/>
                <a:gd name="connsiteY151" fmla="*/ 1121632 h 10555745"/>
                <a:gd name="connsiteX152" fmla="*/ 2729008 w 11467315"/>
                <a:gd name="connsiteY152" fmla="*/ 1285405 h 10555745"/>
                <a:gd name="connsiteX153" fmla="*/ 2769952 w 11467315"/>
                <a:gd name="connsiteY153" fmla="*/ 1490121 h 10555745"/>
                <a:gd name="connsiteX154" fmla="*/ 2810895 w 11467315"/>
                <a:gd name="connsiteY154" fmla="*/ 1612951 h 10555745"/>
                <a:gd name="connsiteX155" fmla="*/ 2797247 w 11467315"/>
                <a:gd name="connsiteY155" fmla="*/ 1708485 h 10555745"/>
                <a:gd name="connsiteX156" fmla="*/ 2619826 w 11467315"/>
                <a:gd name="connsiteY156" fmla="*/ 1844963 h 10555745"/>
                <a:gd name="connsiteX157" fmla="*/ 2428757 w 11467315"/>
                <a:gd name="connsiteY157" fmla="*/ 1940497 h 10555745"/>
                <a:gd name="connsiteX158" fmla="*/ 2496996 w 11467315"/>
                <a:gd name="connsiteY158" fmla="*/ 1817667 h 10555745"/>
                <a:gd name="connsiteX159" fmla="*/ 2660769 w 11467315"/>
                <a:gd name="connsiteY159" fmla="*/ 1694838 h 10555745"/>
                <a:gd name="connsiteX160" fmla="*/ 2660769 w 11467315"/>
                <a:gd name="connsiteY160" fmla="*/ 1544712 h 10555745"/>
                <a:gd name="connsiteX161" fmla="*/ 2619826 w 11467315"/>
                <a:gd name="connsiteY161" fmla="*/ 1312700 h 10555745"/>
                <a:gd name="connsiteX162" fmla="*/ 2565235 w 11467315"/>
                <a:gd name="connsiteY162" fmla="*/ 1312700 h 10555745"/>
                <a:gd name="connsiteX163" fmla="*/ 2483349 w 11467315"/>
                <a:gd name="connsiteY163" fmla="*/ 1421882 h 10555745"/>
                <a:gd name="connsiteX164" fmla="*/ 2387814 w 11467315"/>
                <a:gd name="connsiteY164" fmla="*/ 1490121 h 10555745"/>
                <a:gd name="connsiteX165" fmla="*/ 2483349 w 11467315"/>
                <a:gd name="connsiteY165" fmla="*/ 1585656 h 10555745"/>
                <a:gd name="connsiteX166" fmla="*/ 2346871 w 11467315"/>
                <a:gd name="connsiteY166" fmla="*/ 1722133 h 10555745"/>
                <a:gd name="connsiteX167" fmla="*/ 2183098 w 11467315"/>
                <a:gd name="connsiteY167" fmla="*/ 1735781 h 10555745"/>
                <a:gd name="connsiteX168" fmla="*/ 2101211 w 11467315"/>
                <a:gd name="connsiteY168" fmla="*/ 1804020 h 10555745"/>
                <a:gd name="connsiteX169" fmla="*/ 2060268 w 11467315"/>
                <a:gd name="connsiteY169" fmla="*/ 1913202 h 10555745"/>
                <a:gd name="connsiteX170" fmla="*/ 1951086 w 11467315"/>
                <a:gd name="connsiteY170" fmla="*/ 1872259 h 10555745"/>
                <a:gd name="connsiteX171" fmla="*/ 1800960 w 11467315"/>
                <a:gd name="connsiteY171" fmla="*/ 1913202 h 10555745"/>
                <a:gd name="connsiteX172" fmla="*/ 1650835 w 11467315"/>
                <a:gd name="connsiteY172" fmla="*/ 1913202 h 10555745"/>
                <a:gd name="connsiteX173" fmla="*/ 1582596 w 11467315"/>
                <a:gd name="connsiteY173" fmla="*/ 1831315 h 10555745"/>
                <a:gd name="connsiteX174" fmla="*/ 1446119 w 11467315"/>
                <a:gd name="connsiteY174" fmla="*/ 1722133 h 10555745"/>
                <a:gd name="connsiteX175" fmla="*/ 1364232 w 11467315"/>
                <a:gd name="connsiteY175" fmla="*/ 1776724 h 10555745"/>
                <a:gd name="connsiteX176" fmla="*/ 1282346 w 11467315"/>
                <a:gd name="connsiteY176" fmla="*/ 1612951 h 10555745"/>
                <a:gd name="connsiteX177" fmla="*/ 1118572 w 11467315"/>
                <a:gd name="connsiteY177" fmla="*/ 1612951 h 10555745"/>
                <a:gd name="connsiteX178" fmla="*/ 1145868 w 11467315"/>
                <a:gd name="connsiteY178" fmla="*/ 1694838 h 10555745"/>
                <a:gd name="connsiteX179" fmla="*/ 1104925 w 11467315"/>
                <a:gd name="connsiteY179" fmla="*/ 1790372 h 10555745"/>
                <a:gd name="connsiteX180" fmla="*/ 1077629 w 11467315"/>
                <a:gd name="connsiteY180" fmla="*/ 1844963 h 10555745"/>
                <a:gd name="connsiteX181" fmla="*/ 941152 w 11467315"/>
                <a:gd name="connsiteY181" fmla="*/ 1735781 h 10555745"/>
                <a:gd name="connsiteX182" fmla="*/ 845617 w 11467315"/>
                <a:gd name="connsiteY182" fmla="*/ 1694838 h 10555745"/>
                <a:gd name="connsiteX183" fmla="*/ 681844 w 11467315"/>
                <a:gd name="connsiteY183" fmla="*/ 1708485 h 10555745"/>
                <a:gd name="connsiteX184" fmla="*/ 654549 w 11467315"/>
                <a:gd name="connsiteY184" fmla="*/ 1817667 h 10555745"/>
                <a:gd name="connsiteX185" fmla="*/ 763731 w 11467315"/>
                <a:gd name="connsiteY185" fmla="*/ 1885906 h 10555745"/>
                <a:gd name="connsiteX186" fmla="*/ 791026 w 11467315"/>
                <a:gd name="connsiteY186" fmla="*/ 2022384 h 10555745"/>
                <a:gd name="connsiteX187" fmla="*/ 995743 w 11467315"/>
                <a:gd name="connsiteY187" fmla="*/ 2104270 h 10555745"/>
                <a:gd name="connsiteX188" fmla="*/ 954799 w 11467315"/>
                <a:gd name="connsiteY188" fmla="*/ 1954145 h 10555745"/>
                <a:gd name="connsiteX189" fmla="*/ 1036686 w 11467315"/>
                <a:gd name="connsiteY189" fmla="*/ 1967793 h 10555745"/>
                <a:gd name="connsiteX190" fmla="*/ 1104925 w 11467315"/>
                <a:gd name="connsiteY190" fmla="*/ 2076975 h 10555745"/>
                <a:gd name="connsiteX191" fmla="*/ 1186811 w 11467315"/>
                <a:gd name="connsiteY191" fmla="*/ 2336282 h 10555745"/>
                <a:gd name="connsiteX192" fmla="*/ 1295993 w 11467315"/>
                <a:gd name="connsiteY192" fmla="*/ 2295339 h 10555745"/>
                <a:gd name="connsiteX193" fmla="*/ 1255050 w 11467315"/>
                <a:gd name="connsiteY193" fmla="*/ 2104270 h 10555745"/>
                <a:gd name="connsiteX194" fmla="*/ 1350584 w 11467315"/>
                <a:gd name="connsiteY194" fmla="*/ 2131566 h 10555745"/>
                <a:gd name="connsiteX195" fmla="*/ 1541653 w 11467315"/>
                <a:gd name="connsiteY195" fmla="*/ 2254396 h 10555745"/>
                <a:gd name="connsiteX196" fmla="*/ 1609892 w 11467315"/>
                <a:gd name="connsiteY196" fmla="*/ 2349930 h 10555745"/>
                <a:gd name="connsiteX197" fmla="*/ 1623540 w 11467315"/>
                <a:gd name="connsiteY197" fmla="*/ 2363578 h 10555745"/>
                <a:gd name="connsiteX198" fmla="*/ 1773665 w 11467315"/>
                <a:gd name="connsiteY198" fmla="*/ 2268044 h 10555745"/>
                <a:gd name="connsiteX199" fmla="*/ 1678131 w 11467315"/>
                <a:gd name="connsiteY199" fmla="*/ 2568294 h 10555745"/>
                <a:gd name="connsiteX200" fmla="*/ 1910143 w 11467315"/>
                <a:gd name="connsiteY200" fmla="*/ 2336282 h 10555745"/>
                <a:gd name="connsiteX201" fmla="*/ 1910143 w 11467315"/>
                <a:gd name="connsiteY201" fmla="*/ 2199805 h 10555745"/>
                <a:gd name="connsiteX202" fmla="*/ 1978381 w 11467315"/>
                <a:gd name="connsiteY202" fmla="*/ 2268044 h 10555745"/>
                <a:gd name="connsiteX203" fmla="*/ 1923790 w 11467315"/>
                <a:gd name="connsiteY203" fmla="*/ 2459112 h 10555745"/>
                <a:gd name="connsiteX204" fmla="*/ 1719074 w 11467315"/>
                <a:gd name="connsiteY204" fmla="*/ 2622885 h 10555745"/>
                <a:gd name="connsiteX205" fmla="*/ 1719074 w 11467315"/>
                <a:gd name="connsiteY205" fmla="*/ 2691124 h 10555745"/>
                <a:gd name="connsiteX206" fmla="*/ 1923790 w 11467315"/>
                <a:gd name="connsiteY206" fmla="*/ 2581942 h 10555745"/>
                <a:gd name="connsiteX207" fmla="*/ 1869199 w 11467315"/>
                <a:gd name="connsiteY207" fmla="*/ 2745715 h 10555745"/>
                <a:gd name="connsiteX208" fmla="*/ 1992029 w 11467315"/>
                <a:gd name="connsiteY208" fmla="*/ 2677476 h 10555745"/>
                <a:gd name="connsiteX209" fmla="*/ 2005677 w 11467315"/>
                <a:gd name="connsiteY209" fmla="*/ 2786659 h 10555745"/>
                <a:gd name="connsiteX210" fmla="*/ 2142154 w 11467315"/>
                <a:gd name="connsiteY210" fmla="*/ 2786659 h 10555745"/>
                <a:gd name="connsiteX211" fmla="*/ 2292280 w 11467315"/>
                <a:gd name="connsiteY211" fmla="*/ 2991375 h 10555745"/>
                <a:gd name="connsiteX212" fmla="*/ 2346871 w 11467315"/>
                <a:gd name="connsiteY212" fmla="*/ 3155148 h 10555745"/>
                <a:gd name="connsiteX213" fmla="*/ 2224041 w 11467315"/>
                <a:gd name="connsiteY213" fmla="*/ 3277978 h 10555745"/>
                <a:gd name="connsiteX214" fmla="*/ 2183098 w 11467315"/>
                <a:gd name="connsiteY214" fmla="*/ 3373512 h 10555745"/>
                <a:gd name="connsiteX215" fmla="*/ 2292280 w 11467315"/>
                <a:gd name="connsiteY215" fmla="*/ 3414456 h 10555745"/>
                <a:gd name="connsiteX216" fmla="*/ 2415110 w 11467315"/>
                <a:gd name="connsiteY216" fmla="*/ 3373512 h 10555745"/>
                <a:gd name="connsiteX217" fmla="*/ 2442405 w 11467315"/>
                <a:gd name="connsiteY217" fmla="*/ 3482694 h 10555745"/>
                <a:gd name="connsiteX218" fmla="*/ 2565235 w 11467315"/>
                <a:gd name="connsiteY218" fmla="*/ 3482694 h 10555745"/>
                <a:gd name="connsiteX219" fmla="*/ 2660769 w 11467315"/>
                <a:gd name="connsiteY219" fmla="*/ 3578229 h 10555745"/>
                <a:gd name="connsiteX220" fmla="*/ 2769952 w 11467315"/>
                <a:gd name="connsiteY220" fmla="*/ 3632820 h 10555745"/>
                <a:gd name="connsiteX221" fmla="*/ 2824543 w 11467315"/>
                <a:gd name="connsiteY221" fmla="*/ 3605524 h 10555745"/>
                <a:gd name="connsiteX222" fmla="*/ 2756304 w 11467315"/>
                <a:gd name="connsiteY222" fmla="*/ 3550933 h 10555745"/>
                <a:gd name="connsiteX223" fmla="*/ 2578883 w 11467315"/>
                <a:gd name="connsiteY223" fmla="*/ 3346217 h 10555745"/>
                <a:gd name="connsiteX224" fmla="*/ 2346871 w 11467315"/>
                <a:gd name="connsiteY224" fmla="*/ 2895841 h 10555745"/>
                <a:gd name="connsiteX225" fmla="*/ 2196746 w 11467315"/>
                <a:gd name="connsiteY225" fmla="*/ 2636533 h 10555745"/>
                <a:gd name="connsiteX226" fmla="*/ 2101211 w 11467315"/>
                <a:gd name="connsiteY226" fmla="*/ 2459112 h 10555745"/>
                <a:gd name="connsiteX227" fmla="*/ 2073916 w 11467315"/>
                <a:gd name="connsiteY227" fmla="*/ 2295339 h 10555745"/>
                <a:gd name="connsiteX228" fmla="*/ 2073916 w 11467315"/>
                <a:gd name="connsiteY228" fmla="*/ 2186157 h 10555745"/>
                <a:gd name="connsiteX229" fmla="*/ 2019325 w 11467315"/>
                <a:gd name="connsiteY229" fmla="*/ 2131566 h 10555745"/>
                <a:gd name="connsiteX230" fmla="*/ 2114859 w 11467315"/>
                <a:gd name="connsiteY230" fmla="*/ 2063327 h 10555745"/>
                <a:gd name="connsiteX231" fmla="*/ 2155802 w 11467315"/>
                <a:gd name="connsiteY231" fmla="*/ 2213453 h 10555745"/>
                <a:gd name="connsiteX232" fmla="*/ 2237689 w 11467315"/>
                <a:gd name="connsiteY232" fmla="*/ 2431817 h 10555745"/>
                <a:gd name="connsiteX233" fmla="*/ 2333223 w 11467315"/>
                <a:gd name="connsiteY233" fmla="*/ 2732067 h 10555745"/>
                <a:gd name="connsiteX234" fmla="*/ 2729008 w 11467315"/>
                <a:gd name="connsiteY234" fmla="*/ 3359865 h 10555745"/>
                <a:gd name="connsiteX235" fmla="*/ 2974668 w 11467315"/>
                <a:gd name="connsiteY235" fmla="*/ 3550933 h 10555745"/>
                <a:gd name="connsiteX236" fmla="*/ 3179384 w 11467315"/>
                <a:gd name="connsiteY236" fmla="*/ 3550933 h 10555745"/>
                <a:gd name="connsiteX237" fmla="*/ 3274919 w 11467315"/>
                <a:gd name="connsiteY237" fmla="*/ 3359865 h 10555745"/>
                <a:gd name="connsiteX238" fmla="*/ 3411396 w 11467315"/>
                <a:gd name="connsiteY238" fmla="*/ 3237035 h 10555745"/>
                <a:gd name="connsiteX239" fmla="*/ 3479635 w 11467315"/>
                <a:gd name="connsiteY239" fmla="*/ 3264330 h 10555745"/>
                <a:gd name="connsiteX240" fmla="*/ 3425044 w 11467315"/>
                <a:gd name="connsiteY240" fmla="*/ 3414456 h 10555745"/>
                <a:gd name="connsiteX241" fmla="*/ 3575169 w 11467315"/>
                <a:gd name="connsiteY241" fmla="*/ 3455399 h 10555745"/>
                <a:gd name="connsiteX242" fmla="*/ 3807181 w 11467315"/>
                <a:gd name="connsiteY242" fmla="*/ 3332569 h 10555745"/>
                <a:gd name="connsiteX243" fmla="*/ 4025546 w 11467315"/>
                <a:gd name="connsiteY243" fmla="*/ 3305273 h 10555745"/>
                <a:gd name="connsiteX244" fmla="*/ 4216614 w 11467315"/>
                <a:gd name="connsiteY244" fmla="*/ 3359865 h 10555745"/>
                <a:gd name="connsiteX245" fmla="*/ 4366740 w 11467315"/>
                <a:gd name="connsiteY245" fmla="*/ 3373512 h 10555745"/>
                <a:gd name="connsiteX246" fmla="*/ 4462274 w 11467315"/>
                <a:gd name="connsiteY246" fmla="*/ 3400808 h 10555745"/>
                <a:gd name="connsiteX247" fmla="*/ 4462274 w 11467315"/>
                <a:gd name="connsiteY247" fmla="*/ 3509990 h 10555745"/>
                <a:gd name="connsiteX248" fmla="*/ 4380387 w 11467315"/>
                <a:gd name="connsiteY248" fmla="*/ 3673763 h 10555745"/>
                <a:gd name="connsiteX249" fmla="*/ 4353092 w 11467315"/>
                <a:gd name="connsiteY249" fmla="*/ 3564581 h 10555745"/>
                <a:gd name="connsiteX250" fmla="*/ 4189319 w 11467315"/>
                <a:gd name="connsiteY250" fmla="*/ 3619172 h 10555745"/>
                <a:gd name="connsiteX251" fmla="*/ 4134728 w 11467315"/>
                <a:gd name="connsiteY251" fmla="*/ 3728354 h 10555745"/>
                <a:gd name="connsiteX252" fmla="*/ 4134728 w 11467315"/>
                <a:gd name="connsiteY252" fmla="*/ 3864832 h 10555745"/>
                <a:gd name="connsiteX253" fmla="*/ 4175671 w 11467315"/>
                <a:gd name="connsiteY253" fmla="*/ 4083196 h 10555745"/>
                <a:gd name="connsiteX254" fmla="*/ 3984602 w 11467315"/>
                <a:gd name="connsiteY254" fmla="*/ 4096844 h 10555745"/>
                <a:gd name="connsiteX255" fmla="*/ 3848125 w 11467315"/>
                <a:gd name="connsiteY255" fmla="*/ 4151435 h 10555745"/>
                <a:gd name="connsiteX256" fmla="*/ 3575169 w 11467315"/>
                <a:gd name="connsiteY256" fmla="*/ 4124139 h 10555745"/>
                <a:gd name="connsiteX257" fmla="*/ 3302214 w 11467315"/>
                <a:gd name="connsiteY257" fmla="*/ 4137787 h 10555745"/>
                <a:gd name="connsiteX258" fmla="*/ 3233975 w 11467315"/>
                <a:gd name="connsiteY258" fmla="*/ 4042253 h 10555745"/>
                <a:gd name="connsiteX259" fmla="*/ 2988316 w 11467315"/>
                <a:gd name="connsiteY259" fmla="*/ 3878479 h 10555745"/>
                <a:gd name="connsiteX260" fmla="*/ 2742656 w 11467315"/>
                <a:gd name="connsiteY260" fmla="*/ 3946718 h 10555745"/>
                <a:gd name="connsiteX261" fmla="*/ 2742656 w 11467315"/>
                <a:gd name="connsiteY261" fmla="*/ 4096844 h 10555745"/>
                <a:gd name="connsiteX262" fmla="*/ 2647122 w 11467315"/>
                <a:gd name="connsiteY262" fmla="*/ 4246969 h 10555745"/>
                <a:gd name="connsiteX263" fmla="*/ 2551587 w 11467315"/>
                <a:gd name="connsiteY263" fmla="*/ 4178730 h 10555745"/>
                <a:gd name="connsiteX264" fmla="*/ 2428757 w 11467315"/>
                <a:gd name="connsiteY264" fmla="*/ 4274265 h 10555745"/>
                <a:gd name="connsiteX265" fmla="*/ 2374166 w 11467315"/>
                <a:gd name="connsiteY265" fmla="*/ 4369799 h 10555745"/>
                <a:gd name="connsiteX266" fmla="*/ 2264984 w 11467315"/>
                <a:gd name="connsiteY266" fmla="*/ 4438038 h 10555745"/>
                <a:gd name="connsiteX267" fmla="*/ 2114859 w 11467315"/>
                <a:gd name="connsiteY267" fmla="*/ 4356151 h 10555745"/>
                <a:gd name="connsiteX268" fmla="*/ 1937438 w 11467315"/>
                <a:gd name="connsiteY268" fmla="*/ 4424390 h 10555745"/>
                <a:gd name="connsiteX269" fmla="*/ 1500710 w 11467315"/>
                <a:gd name="connsiteY269" fmla="*/ 4547220 h 10555745"/>
                <a:gd name="connsiteX270" fmla="*/ 1377880 w 11467315"/>
                <a:gd name="connsiteY270" fmla="*/ 4642754 h 10555745"/>
                <a:gd name="connsiteX271" fmla="*/ 1295993 w 11467315"/>
                <a:gd name="connsiteY271" fmla="*/ 4874766 h 10555745"/>
                <a:gd name="connsiteX272" fmla="*/ 1145868 w 11467315"/>
                <a:gd name="connsiteY272" fmla="*/ 4970300 h 10555745"/>
                <a:gd name="connsiteX273" fmla="*/ 1132220 w 11467315"/>
                <a:gd name="connsiteY273" fmla="*/ 5065835 h 10555745"/>
                <a:gd name="connsiteX274" fmla="*/ 1009390 w 11467315"/>
                <a:gd name="connsiteY274" fmla="*/ 4997596 h 10555745"/>
                <a:gd name="connsiteX275" fmla="*/ 913856 w 11467315"/>
                <a:gd name="connsiteY275" fmla="*/ 5065835 h 10555745"/>
                <a:gd name="connsiteX276" fmla="*/ 804674 w 11467315"/>
                <a:gd name="connsiteY276" fmla="*/ 5202312 h 10555745"/>
                <a:gd name="connsiteX277" fmla="*/ 654549 w 11467315"/>
                <a:gd name="connsiteY277" fmla="*/ 5147721 h 10555745"/>
                <a:gd name="connsiteX278" fmla="*/ 477128 w 11467315"/>
                <a:gd name="connsiteY278" fmla="*/ 5120426 h 10555745"/>
                <a:gd name="connsiteX279" fmla="*/ 299707 w 11467315"/>
                <a:gd name="connsiteY279" fmla="*/ 5011244 h 10555745"/>
                <a:gd name="connsiteX280" fmla="*/ 204172 w 11467315"/>
                <a:gd name="connsiteY280" fmla="*/ 4929357 h 10555745"/>
                <a:gd name="connsiteX281" fmla="*/ 108638 w 11467315"/>
                <a:gd name="connsiteY281" fmla="*/ 4929357 h 10555745"/>
                <a:gd name="connsiteX282" fmla="*/ 67695 w 11467315"/>
                <a:gd name="connsiteY282" fmla="*/ 4943005 h 10555745"/>
                <a:gd name="connsiteX283" fmla="*/ 54047 w 11467315"/>
                <a:gd name="connsiteY283" fmla="*/ 4956653 h 10555745"/>
                <a:gd name="connsiteX284" fmla="*/ 54047 w 11467315"/>
                <a:gd name="connsiteY284" fmla="*/ 5229608 h 10555745"/>
                <a:gd name="connsiteX285" fmla="*/ 54047 w 11467315"/>
                <a:gd name="connsiteY285" fmla="*/ 7072056 h 10555745"/>
                <a:gd name="connsiteX286" fmla="*/ 54047 w 11467315"/>
                <a:gd name="connsiteY286" fmla="*/ 7740796 h 10555745"/>
                <a:gd name="connsiteX287" fmla="*/ 26752 w 11467315"/>
                <a:gd name="connsiteY287" fmla="*/ 9119220 h 10555745"/>
                <a:gd name="connsiteX288" fmla="*/ 40399 w 11467315"/>
                <a:gd name="connsiteY288" fmla="*/ 9610539 h 10555745"/>
                <a:gd name="connsiteX289" fmla="*/ 40399 w 11467315"/>
                <a:gd name="connsiteY289" fmla="*/ 9733369 h 10555745"/>
                <a:gd name="connsiteX290" fmla="*/ 592549 w 11467315"/>
                <a:gd name="connsiteY290" fmla="*/ 10522080 h 10555745"/>
                <a:gd name="connsiteX291" fmla="*/ 1720763 w 11467315"/>
                <a:gd name="connsiteY291" fmla="*/ 10502063 h 10555745"/>
                <a:gd name="connsiteX292" fmla="*/ 5199252 w 11467315"/>
                <a:gd name="connsiteY292" fmla="*/ 10500503 h 10555745"/>
                <a:gd name="connsiteX293" fmla="*/ 7109940 w 11467315"/>
                <a:gd name="connsiteY293" fmla="*/ 9637835 h 10555745"/>
                <a:gd name="connsiteX294" fmla="*/ 10153390 w 11467315"/>
                <a:gd name="connsiteY294" fmla="*/ 9610539 h 10555745"/>
                <a:gd name="connsiteX295" fmla="*/ 11081438 w 11467315"/>
                <a:gd name="connsiteY295" fmla="*/ 9583244 h 10555745"/>
                <a:gd name="connsiteX296" fmla="*/ 11449928 w 11467315"/>
                <a:gd name="connsiteY296" fmla="*/ 9583244 h 10555745"/>
                <a:gd name="connsiteX297" fmla="*/ 11408984 w 11467315"/>
                <a:gd name="connsiteY297" fmla="*/ 9378527 h 10555745"/>
                <a:gd name="connsiteX298" fmla="*/ 11422632 w 11467315"/>
                <a:gd name="connsiteY298" fmla="*/ 9269345 h 10555745"/>
                <a:gd name="connsiteX299" fmla="*/ 11299802 w 11467315"/>
                <a:gd name="connsiteY299" fmla="*/ 9105572 h 10555745"/>
                <a:gd name="connsiteX300" fmla="*/ 11231563 w 11467315"/>
                <a:gd name="connsiteY300" fmla="*/ 8887208 h 10555745"/>
                <a:gd name="connsiteX301" fmla="*/ 11190620 w 11467315"/>
                <a:gd name="connsiteY301" fmla="*/ 8723435 h 10555745"/>
                <a:gd name="connsiteX302" fmla="*/ 10999552 w 11467315"/>
                <a:gd name="connsiteY302" fmla="*/ 8505070 h 10555745"/>
                <a:gd name="connsiteX303" fmla="*/ 10740244 w 11467315"/>
                <a:gd name="connsiteY303" fmla="*/ 8450479 h 10555745"/>
                <a:gd name="connsiteX304" fmla="*/ 10631062 w 11467315"/>
                <a:gd name="connsiteY304" fmla="*/ 8286706 h 10555745"/>
                <a:gd name="connsiteX305" fmla="*/ 10453641 w 11467315"/>
                <a:gd name="connsiteY305" fmla="*/ 8109285 h 10555745"/>
                <a:gd name="connsiteX306" fmla="*/ 10330811 w 11467315"/>
                <a:gd name="connsiteY306" fmla="*/ 8041047 h 10555745"/>
                <a:gd name="connsiteX307" fmla="*/ 10180686 w 11467315"/>
                <a:gd name="connsiteY307" fmla="*/ 7945512 h 10555745"/>
                <a:gd name="connsiteX308" fmla="*/ 9880435 w 11467315"/>
                <a:gd name="connsiteY308" fmla="*/ 7918217 h 10555745"/>
                <a:gd name="connsiteX309" fmla="*/ 9675719 w 11467315"/>
                <a:gd name="connsiteY309" fmla="*/ 7809035 h 10555745"/>
                <a:gd name="connsiteX310" fmla="*/ 9416411 w 11467315"/>
                <a:gd name="connsiteY310" fmla="*/ 7713500 h 10555745"/>
                <a:gd name="connsiteX311" fmla="*/ 9348172 w 11467315"/>
                <a:gd name="connsiteY311" fmla="*/ 7549727 h 10555745"/>
                <a:gd name="connsiteX312" fmla="*/ 9225343 w 11467315"/>
                <a:gd name="connsiteY312" fmla="*/ 7413250 h 10555745"/>
                <a:gd name="connsiteX313" fmla="*/ 8897796 w 11467315"/>
                <a:gd name="connsiteY313" fmla="*/ 7263124 h 10555745"/>
                <a:gd name="connsiteX314" fmla="*/ 8597546 w 11467315"/>
                <a:gd name="connsiteY314" fmla="*/ 7003817 h 10555745"/>
                <a:gd name="connsiteX315" fmla="*/ 8133522 w 11467315"/>
                <a:gd name="connsiteY315" fmla="*/ 6485202 h 10555745"/>
                <a:gd name="connsiteX316" fmla="*/ 7655850 w 11467315"/>
                <a:gd name="connsiteY316" fmla="*/ 6007530 h 10555745"/>
                <a:gd name="connsiteX0" fmla="*/ 7655850 w 11467315"/>
                <a:gd name="connsiteY0" fmla="*/ 6007530 h 10523148"/>
                <a:gd name="connsiteX1" fmla="*/ 7505725 w 11467315"/>
                <a:gd name="connsiteY1" fmla="*/ 5830109 h 10523148"/>
                <a:gd name="connsiteX2" fmla="*/ 7355599 w 11467315"/>
                <a:gd name="connsiteY2" fmla="*/ 5761870 h 10523148"/>
                <a:gd name="connsiteX3" fmla="*/ 7191826 w 11467315"/>
                <a:gd name="connsiteY3" fmla="*/ 5611745 h 10523148"/>
                <a:gd name="connsiteX4" fmla="*/ 7014405 w 11467315"/>
                <a:gd name="connsiteY4" fmla="*/ 5502563 h 10523148"/>
                <a:gd name="connsiteX5" fmla="*/ 6755098 w 11467315"/>
                <a:gd name="connsiteY5" fmla="*/ 5475267 h 10523148"/>
                <a:gd name="connsiteX6" fmla="*/ 6536734 w 11467315"/>
                <a:gd name="connsiteY6" fmla="*/ 5379733 h 10523148"/>
                <a:gd name="connsiteX7" fmla="*/ 6359313 w 11467315"/>
                <a:gd name="connsiteY7" fmla="*/ 5175017 h 10523148"/>
                <a:gd name="connsiteX8" fmla="*/ 6140949 w 11467315"/>
                <a:gd name="connsiteY8" fmla="*/ 5038539 h 10523148"/>
                <a:gd name="connsiteX9" fmla="*/ 6100005 w 11467315"/>
                <a:gd name="connsiteY9" fmla="*/ 4915709 h 10523148"/>
                <a:gd name="connsiteX10" fmla="*/ 6004471 w 11467315"/>
                <a:gd name="connsiteY10" fmla="*/ 4820175 h 10523148"/>
                <a:gd name="connsiteX11" fmla="*/ 5867993 w 11467315"/>
                <a:gd name="connsiteY11" fmla="*/ 4943005 h 10523148"/>
                <a:gd name="connsiteX12" fmla="*/ 5622334 w 11467315"/>
                <a:gd name="connsiteY12" fmla="*/ 4874766 h 10523148"/>
                <a:gd name="connsiteX13" fmla="*/ 5444913 w 11467315"/>
                <a:gd name="connsiteY13" fmla="*/ 4861118 h 10523148"/>
                <a:gd name="connsiteX14" fmla="*/ 5363026 w 11467315"/>
                <a:gd name="connsiteY14" fmla="*/ 4670050 h 10523148"/>
                <a:gd name="connsiteX15" fmla="*/ 5267492 w 11467315"/>
                <a:gd name="connsiteY15" fmla="*/ 4506276 h 10523148"/>
                <a:gd name="connsiteX16" fmla="*/ 5267492 w 11467315"/>
                <a:gd name="connsiteY16" fmla="*/ 4369799 h 10523148"/>
                <a:gd name="connsiteX17" fmla="*/ 5144662 w 11467315"/>
                <a:gd name="connsiteY17" fmla="*/ 4233321 h 10523148"/>
                <a:gd name="connsiteX18" fmla="*/ 4926298 w 11467315"/>
                <a:gd name="connsiteY18" fmla="*/ 4151435 h 10523148"/>
                <a:gd name="connsiteX19" fmla="*/ 4735229 w 11467315"/>
                <a:gd name="connsiteY19" fmla="*/ 4083196 h 10523148"/>
                <a:gd name="connsiteX20" fmla="*/ 4489569 w 11467315"/>
                <a:gd name="connsiteY20" fmla="*/ 4083196 h 10523148"/>
                <a:gd name="connsiteX21" fmla="*/ 4394035 w 11467315"/>
                <a:gd name="connsiteY21" fmla="*/ 3919423 h 10523148"/>
                <a:gd name="connsiteX22" fmla="*/ 4407683 w 11467315"/>
                <a:gd name="connsiteY22" fmla="*/ 3823888 h 10523148"/>
                <a:gd name="connsiteX23" fmla="*/ 4626047 w 11467315"/>
                <a:gd name="connsiteY23" fmla="*/ 3782945 h 10523148"/>
                <a:gd name="connsiteX24" fmla="*/ 4803468 w 11467315"/>
                <a:gd name="connsiteY24" fmla="*/ 3769297 h 10523148"/>
                <a:gd name="connsiteX25" fmla="*/ 4858059 w 11467315"/>
                <a:gd name="connsiteY25" fmla="*/ 3714706 h 10523148"/>
                <a:gd name="connsiteX26" fmla="*/ 4762525 w 11467315"/>
                <a:gd name="connsiteY26" fmla="*/ 3673763 h 10523148"/>
                <a:gd name="connsiteX27" fmla="*/ 4680638 w 11467315"/>
                <a:gd name="connsiteY27" fmla="*/ 3632820 h 10523148"/>
                <a:gd name="connsiteX28" fmla="*/ 4680638 w 11467315"/>
                <a:gd name="connsiteY28" fmla="*/ 3550933 h 10523148"/>
                <a:gd name="connsiteX29" fmla="*/ 4585104 w 11467315"/>
                <a:gd name="connsiteY29" fmla="*/ 3578229 h 10523148"/>
                <a:gd name="connsiteX30" fmla="*/ 4544160 w 11467315"/>
                <a:gd name="connsiteY30" fmla="*/ 3509990 h 10523148"/>
                <a:gd name="connsiteX31" fmla="*/ 4653343 w 11467315"/>
                <a:gd name="connsiteY31" fmla="*/ 3359865 h 10523148"/>
                <a:gd name="connsiteX32" fmla="*/ 4803468 w 11467315"/>
                <a:gd name="connsiteY32" fmla="*/ 3469047 h 10523148"/>
                <a:gd name="connsiteX33" fmla="*/ 4953593 w 11467315"/>
                <a:gd name="connsiteY33" fmla="*/ 3496342 h 10523148"/>
                <a:gd name="connsiteX34" fmla="*/ 5049128 w 11467315"/>
                <a:gd name="connsiteY34" fmla="*/ 3537285 h 10523148"/>
                <a:gd name="connsiteX35" fmla="*/ 5131014 w 11467315"/>
                <a:gd name="connsiteY35" fmla="*/ 3564581 h 10523148"/>
                <a:gd name="connsiteX36" fmla="*/ 5117366 w 11467315"/>
                <a:gd name="connsiteY36" fmla="*/ 3769297 h 10523148"/>
                <a:gd name="connsiteX37" fmla="*/ 5335731 w 11467315"/>
                <a:gd name="connsiteY37" fmla="*/ 3796593 h 10523148"/>
                <a:gd name="connsiteX38" fmla="*/ 5363026 w 11467315"/>
                <a:gd name="connsiteY38" fmla="*/ 3714706 h 10523148"/>
                <a:gd name="connsiteX39" fmla="*/ 5240196 w 11467315"/>
                <a:gd name="connsiteY39" fmla="*/ 3632820 h 10523148"/>
                <a:gd name="connsiteX40" fmla="*/ 5281140 w 11467315"/>
                <a:gd name="connsiteY40" fmla="*/ 3591876 h 10523148"/>
                <a:gd name="connsiteX41" fmla="*/ 5444913 w 11467315"/>
                <a:gd name="connsiteY41" fmla="*/ 3605524 h 10523148"/>
                <a:gd name="connsiteX42" fmla="*/ 5608686 w 11467315"/>
                <a:gd name="connsiteY42" fmla="*/ 3578229 h 10523148"/>
                <a:gd name="connsiteX43" fmla="*/ 5813402 w 11467315"/>
                <a:gd name="connsiteY43" fmla="*/ 3591876 h 10523148"/>
                <a:gd name="connsiteX44" fmla="*/ 5717868 w 11467315"/>
                <a:gd name="connsiteY44" fmla="*/ 3373512 h 10523148"/>
                <a:gd name="connsiteX45" fmla="*/ 5704220 w 11467315"/>
                <a:gd name="connsiteY45" fmla="*/ 3155148 h 10523148"/>
                <a:gd name="connsiteX46" fmla="*/ 5745163 w 11467315"/>
                <a:gd name="connsiteY46" fmla="*/ 3032318 h 10523148"/>
                <a:gd name="connsiteX47" fmla="*/ 5827050 w 11467315"/>
                <a:gd name="connsiteY47" fmla="*/ 3196091 h 10523148"/>
                <a:gd name="connsiteX48" fmla="*/ 5867993 w 11467315"/>
                <a:gd name="connsiteY48" fmla="*/ 3018670 h 10523148"/>
                <a:gd name="connsiteX49" fmla="*/ 6045414 w 11467315"/>
                <a:gd name="connsiteY49" fmla="*/ 2936784 h 10523148"/>
                <a:gd name="connsiteX50" fmla="*/ 6140949 w 11467315"/>
                <a:gd name="connsiteY50" fmla="*/ 2622885 h 10523148"/>
                <a:gd name="connsiteX51" fmla="*/ 6100005 w 11467315"/>
                <a:gd name="connsiteY51" fmla="*/ 2363578 h 10523148"/>
                <a:gd name="connsiteX52" fmla="*/ 6291074 w 11467315"/>
                <a:gd name="connsiteY52" fmla="*/ 2172509 h 10523148"/>
                <a:gd name="connsiteX53" fmla="*/ 6332017 w 11467315"/>
                <a:gd name="connsiteY53" fmla="*/ 2349930 h 10523148"/>
                <a:gd name="connsiteX54" fmla="*/ 6332017 w 11467315"/>
                <a:gd name="connsiteY54" fmla="*/ 2513703 h 10523148"/>
                <a:gd name="connsiteX55" fmla="*/ 6318369 w 11467315"/>
                <a:gd name="connsiteY55" fmla="*/ 2691124 h 10523148"/>
                <a:gd name="connsiteX56" fmla="*/ 6441199 w 11467315"/>
                <a:gd name="connsiteY56" fmla="*/ 2813954 h 10523148"/>
                <a:gd name="connsiteX57" fmla="*/ 6550381 w 11467315"/>
                <a:gd name="connsiteY57" fmla="*/ 2909488 h 10523148"/>
                <a:gd name="connsiteX58" fmla="*/ 6536734 w 11467315"/>
                <a:gd name="connsiteY58" fmla="*/ 2732067 h 10523148"/>
                <a:gd name="connsiteX59" fmla="*/ 6686859 w 11467315"/>
                <a:gd name="connsiteY59" fmla="*/ 2813954 h 10523148"/>
                <a:gd name="connsiteX60" fmla="*/ 6536734 w 11467315"/>
                <a:gd name="connsiteY60" fmla="*/ 2581942 h 10523148"/>
                <a:gd name="connsiteX61" fmla="*/ 6413904 w 11467315"/>
                <a:gd name="connsiteY61" fmla="*/ 2609238 h 10523148"/>
                <a:gd name="connsiteX62" fmla="*/ 6427552 w 11467315"/>
                <a:gd name="connsiteY62" fmla="*/ 2486408 h 10523148"/>
                <a:gd name="connsiteX63" fmla="*/ 6632268 w 11467315"/>
                <a:gd name="connsiteY63" fmla="*/ 2513703 h 10523148"/>
                <a:gd name="connsiteX64" fmla="*/ 6482143 w 11467315"/>
                <a:gd name="connsiteY64" fmla="*/ 2363578 h 10523148"/>
                <a:gd name="connsiteX65" fmla="*/ 6495790 w 11467315"/>
                <a:gd name="connsiteY65" fmla="*/ 2145214 h 10523148"/>
                <a:gd name="connsiteX66" fmla="*/ 6591325 w 11467315"/>
                <a:gd name="connsiteY66" fmla="*/ 1995088 h 10523148"/>
                <a:gd name="connsiteX67" fmla="*/ 6755098 w 11467315"/>
                <a:gd name="connsiteY67" fmla="*/ 2213453 h 10523148"/>
                <a:gd name="connsiteX68" fmla="*/ 6946166 w 11467315"/>
                <a:gd name="connsiteY68" fmla="*/ 2268044 h 10523148"/>
                <a:gd name="connsiteX69" fmla="*/ 7068996 w 11467315"/>
                <a:gd name="connsiteY69" fmla="*/ 2281691 h 10523148"/>
                <a:gd name="connsiteX70" fmla="*/ 6987110 w 11467315"/>
                <a:gd name="connsiteY70" fmla="*/ 2131566 h 10523148"/>
                <a:gd name="connsiteX71" fmla="*/ 6755098 w 11467315"/>
                <a:gd name="connsiteY71" fmla="*/ 2036032 h 10523148"/>
                <a:gd name="connsiteX72" fmla="*/ 6632268 w 11467315"/>
                <a:gd name="connsiteY72" fmla="*/ 1858611 h 10523148"/>
                <a:gd name="connsiteX73" fmla="*/ 6386608 w 11467315"/>
                <a:gd name="connsiteY73" fmla="*/ 1681190 h 10523148"/>
                <a:gd name="connsiteX74" fmla="*/ 6263778 w 11467315"/>
                <a:gd name="connsiteY74" fmla="*/ 1763076 h 10523148"/>
                <a:gd name="connsiteX75" fmla="*/ 6086357 w 11467315"/>
                <a:gd name="connsiteY75" fmla="*/ 1599303 h 10523148"/>
                <a:gd name="connsiteX76" fmla="*/ 6018119 w 11467315"/>
                <a:gd name="connsiteY76" fmla="*/ 1394587 h 10523148"/>
                <a:gd name="connsiteX77" fmla="*/ 5895289 w 11467315"/>
                <a:gd name="connsiteY77" fmla="*/ 1203518 h 10523148"/>
                <a:gd name="connsiteX78" fmla="*/ 5867993 w 11467315"/>
                <a:gd name="connsiteY78" fmla="*/ 1094336 h 10523148"/>
                <a:gd name="connsiteX79" fmla="*/ 5977175 w 11467315"/>
                <a:gd name="connsiteY79" fmla="*/ 1094336 h 10523148"/>
                <a:gd name="connsiteX80" fmla="*/ 6195540 w 11467315"/>
                <a:gd name="connsiteY80" fmla="*/ 1176223 h 10523148"/>
                <a:gd name="connsiteX81" fmla="*/ 6413904 w 11467315"/>
                <a:gd name="connsiteY81" fmla="*/ 1107984 h 10523148"/>
                <a:gd name="connsiteX82" fmla="*/ 6564029 w 11467315"/>
                <a:gd name="connsiteY82" fmla="*/ 971506 h 10523148"/>
                <a:gd name="connsiteX83" fmla="*/ 6645916 w 11467315"/>
                <a:gd name="connsiteY83" fmla="*/ 916915 h 10523148"/>
                <a:gd name="connsiteX84" fmla="*/ 6673211 w 11467315"/>
                <a:gd name="connsiteY84" fmla="*/ 998802 h 10523148"/>
                <a:gd name="connsiteX85" fmla="*/ 6632268 w 11467315"/>
                <a:gd name="connsiteY85" fmla="*/ 1094336 h 10523148"/>
                <a:gd name="connsiteX86" fmla="*/ 6796041 w 11467315"/>
                <a:gd name="connsiteY86" fmla="*/ 1217166 h 10523148"/>
                <a:gd name="connsiteX87" fmla="*/ 6946166 w 11467315"/>
                <a:gd name="connsiteY87" fmla="*/ 1148927 h 10523148"/>
                <a:gd name="connsiteX88" fmla="*/ 7082644 w 11467315"/>
                <a:gd name="connsiteY88" fmla="*/ 1135279 h 10523148"/>
                <a:gd name="connsiteX89" fmla="*/ 7096292 w 11467315"/>
                <a:gd name="connsiteY89" fmla="*/ 957859 h 10523148"/>
                <a:gd name="connsiteX90" fmla="*/ 6946166 w 11467315"/>
                <a:gd name="connsiteY90" fmla="*/ 957859 h 10523148"/>
                <a:gd name="connsiteX91" fmla="*/ 6796041 w 11467315"/>
                <a:gd name="connsiteY91" fmla="*/ 1012450 h 10523148"/>
                <a:gd name="connsiteX92" fmla="*/ 6796041 w 11467315"/>
                <a:gd name="connsiteY92" fmla="*/ 835029 h 10523148"/>
                <a:gd name="connsiteX93" fmla="*/ 6973462 w 11467315"/>
                <a:gd name="connsiteY93" fmla="*/ 739494 h 10523148"/>
                <a:gd name="connsiteX94" fmla="*/ 7314656 w 11467315"/>
                <a:gd name="connsiteY94" fmla="*/ 684903 h 10523148"/>
                <a:gd name="connsiteX95" fmla="*/ 7492077 w 11467315"/>
                <a:gd name="connsiteY95" fmla="*/ 521130 h 10523148"/>
                <a:gd name="connsiteX96" fmla="*/ 7628554 w 11467315"/>
                <a:gd name="connsiteY96" fmla="*/ 425596 h 10523148"/>
                <a:gd name="connsiteX97" fmla="*/ 7846919 w 11467315"/>
                <a:gd name="connsiteY97" fmla="*/ 425596 h 10523148"/>
                <a:gd name="connsiteX98" fmla="*/ 7969749 w 11467315"/>
                <a:gd name="connsiteY98" fmla="*/ 289118 h 10523148"/>
                <a:gd name="connsiteX99" fmla="*/ 8188113 w 11467315"/>
                <a:gd name="connsiteY99" fmla="*/ 234527 h 10523148"/>
                <a:gd name="connsiteX100" fmla="*/ 7997044 w 11467315"/>
                <a:gd name="connsiteY100" fmla="*/ 138993 h 10523148"/>
                <a:gd name="connsiteX101" fmla="*/ 7860566 w 11467315"/>
                <a:gd name="connsiteY101" fmla="*/ 43459 h 10523148"/>
                <a:gd name="connsiteX102" fmla="*/ 7423838 w 11467315"/>
                <a:gd name="connsiteY102" fmla="*/ 2515 h 10523148"/>
                <a:gd name="connsiteX103" fmla="*/ 7437486 w 11467315"/>
                <a:gd name="connsiteY103" fmla="*/ 111697 h 10523148"/>
                <a:gd name="connsiteX104" fmla="*/ 7314656 w 11467315"/>
                <a:gd name="connsiteY104" fmla="*/ 152641 h 10523148"/>
                <a:gd name="connsiteX105" fmla="*/ 7137235 w 11467315"/>
                <a:gd name="connsiteY105" fmla="*/ 207232 h 10523148"/>
                <a:gd name="connsiteX106" fmla="*/ 6946166 w 11467315"/>
                <a:gd name="connsiteY106" fmla="*/ 248175 h 10523148"/>
                <a:gd name="connsiteX107" fmla="*/ 6946166 w 11467315"/>
                <a:gd name="connsiteY107" fmla="*/ 152641 h 10523148"/>
                <a:gd name="connsiteX108" fmla="*/ 7055349 w 11467315"/>
                <a:gd name="connsiteY108" fmla="*/ 84402 h 10523148"/>
                <a:gd name="connsiteX109" fmla="*/ 7055349 w 11467315"/>
                <a:gd name="connsiteY109" fmla="*/ 29811 h 10523148"/>
                <a:gd name="connsiteX110" fmla="*/ 6877928 w 11467315"/>
                <a:gd name="connsiteY110" fmla="*/ 98050 h 10523148"/>
                <a:gd name="connsiteX111" fmla="*/ 6836984 w 11467315"/>
                <a:gd name="connsiteY111" fmla="*/ 166288 h 10523148"/>
                <a:gd name="connsiteX112" fmla="*/ 6823337 w 11467315"/>
                <a:gd name="connsiteY112" fmla="*/ 261823 h 10523148"/>
                <a:gd name="connsiteX113" fmla="*/ 6727802 w 11467315"/>
                <a:gd name="connsiteY113" fmla="*/ 248175 h 10523148"/>
                <a:gd name="connsiteX114" fmla="*/ 6632268 w 11467315"/>
                <a:gd name="connsiteY114" fmla="*/ 248175 h 10523148"/>
                <a:gd name="connsiteX115" fmla="*/ 6482143 w 11467315"/>
                <a:gd name="connsiteY115" fmla="*/ 357357 h 10523148"/>
                <a:gd name="connsiteX116" fmla="*/ 6454847 w 11467315"/>
                <a:gd name="connsiteY116" fmla="*/ 357357 h 10523148"/>
                <a:gd name="connsiteX117" fmla="*/ 6400256 w 11467315"/>
                <a:gd name="connsiteY117" fmla="*/ 302766 h 10523148"/>
                <a:gd name="connsiteX118" fmla="*/ 6195540 w 11467315"/>
                <a:gd name="connsiteY118" fmla="*/ 330062 h 10523148"/>
                <a:gd name="connsiteX119" fmla="*/ 6004471 w 11467315"/>
                <a:gd name="connsiteY119" fmla="*/ 330062 h 10523148"/>
                <a:gd name="connsiteX120" fmla="*/ 5949880 w 11467315"/>
                <a:gd name="connsiteY120" fmla="*/ 371005 h 10523148"/>
                <a:gd name="connsiteX121" fmla="*/ 5676925 w 11467315"/>
                <a:gd name="connsiteY121" fmla="*/ 316414 h 10523148"/>
                <a:gd name="connsiteX122" fmla="*/ 5472208 w 11467315"/>
                <a:gd name="connsiteY122" fmla="*/ 493835 h 10523148"/>
                <a:gd name="connsiteX123" fmla="*/ 5458560 w 11467315"/>
                <a:gd name="connsiteY123" fmla="*/ 657608 h 10523148"/>
                <a:gd name="connsiteX124" fmla="*/ 5322083 w 11467315"/>
                <a:gd name="connsiteY124" fmla="*/ 712199 h 10523148"/>
                <a:gd name="connsiteX125" fmla="*/ 5308435 w 11467315"/>
                <a:gd name="connsiteY125" fmla="*/ 603017 h 10523148"/>
                <a:gd name="connsiteX126" fmla="*/ 5090071 w 11467315"/>
                <a:gd name="connsiteY126" fmla="*/ 725847 h 10523148"/>
                <a:gd name="connsiteX127" fmla="*/ 4967241 w 11467315"/>
                <a:gd name="connsiteY127" fmla="*/ 794085 h 10523148"/>
                <a:gd name="connsiteX128" fmla="*/ 4817116 w 11467315"/>
                <a:gd name="connsiteY128" fmla="*/ 794085 h 10523148"/>
                <a:gd name="connsiteX129" fmla="*/ 4817116 w 11467315"/>
                <a:gd name="connsiteY129" fmla="*/ 944211 h 10523148"/>
                <a:gd name="connsiteX130" fmla="*/ 4748877 w 11467315"/>
                <a:gd name="connsiteY130" fmla="*/ 1094336 h 10523148"/>
                <a:gd name="connsiteX131" fmla="*/ 4653343 w 11467315"/>
                <a:gd name="connsiteY131" fmla="*/ 1176223 h 10523148"/>
                <a:gd name="connsiteX132" fmla="*/ 4626047 w 11467315"/>
                <a:gd name="connsiteY132" fmla="*/ 1107984 h 10523148"/>
                <a:gd name="connsiteX133" fmla="*/ 4707934 w 11467315"/>
                <a:gd name="connsiteY133" fmla="*/ 998802 h 10523148"/>
                <a:gd name="connsiteX134" fmla="*/ 4612399 w 11467315"/>
                <a:gd name="connsiteY134" fmla="*/ 944211 h 10523148"/>
                <a:gd name="connsiteX135" fmla="*/ 4557808 w 11467315"/>
                <a:gd name="connsiteY135" fmla="*/ 848676 h 10523148"/>
                <a:gd name="connsiteX136" fmla="*/ 4407683 w 11467315"/>
                <a:gd name="connsiteY136" fmla="*/ 957859 h 10523148"/>
                <a:gd name="connsiteX137" fmla="*/ 4271205 w 11467315"/>
                <a:gd name="connsiteY137" fmla="*/ 957859 h 10523148"/>
                <a:gd name="connsiteX138" fmla="*/ 4162023 w 11467315"/>
                <a:gd name="connsiteY138" fmla="*/ 1053393 h 10523148"/>
                <a:gd name="connsiteX139" fmla="*/ 4066489 w 11467315"/>
                <a:gd name="connsiteY139" fmla="*/ 1148927 h 10523148"/>
                <a:gd name="connsiteX140" fmla="*/ 3998250 w 11467315"/>
                <a:gd name="connsiteY140" fmla="*/ 1203518 h 10523148"/>
                <a:gd name="connsiteX141" fmla="*/ 3984602 w 11467315"/>
                <a:gd name="connsiteY141" fmla="*/ 1094336 h 10523148"/>
                <a:gd name="connsiteX142" fmla="*/ 3820829 w 11467315"/>
                <a:gd name="connsiteY142" fmla="*/ 1107984 h 10523148"/>
                <a:gd name="connsiteX143" fmla="*/ 3616113 w 11467315"/>
                <a:gd name="connsiteY143" fmla="*/ 1107984 h 10523148"/>
                <a:gd name="connsiteX144" fmla="*/ 3384101 w 11467315"/>
                <a:gd name="connsiteY144" fmla="*/ 1121632 h 10523148"/>
                <a:gd name="connsiteX145" fmla="*/ 3206680 w 11467315"/>
                <a:gd name="connsiteY145" fmla="*/ 1203518 h 10523148"/>
                <a:gd name="connsiteX146" fmla="*/ 3138441 w 11467315"/>
                <a:gd name="connsiteY146" fmla="*/ 1326348 h 10523148"/>
                <a:gd name="connsiteX147" fmla="*/ 3042907 w 11467315"/>
                <a:gd name="connsiteY147" fmla="*/ 1408235 h 10523148"/>
                <a:gd name="connsiteX148" fmla="*/ 2892781 w 11467315"/>
                <a:gd name="connsiteY148" fmla="*/ 1326348 h 10523148"/>
                <a:gd name="connsiteX149" fmla="*/ 2865486 w 11467315"/>
                <a:gd name="connsiteY149" fmla="*/ 1148927 h 10523148"/>
                <a:gd name="connsiteX150" fmla="*/ 2742656 w 11467315"/>
                <a:gd name="connsiteY150" fmla="*/ 971506 h 10523148"/>
                <a:gd name="connsiteX151" fmla="*/ 2701713 w 11467315"/>
                <a:gd name="connsiteY151" fmla="*/ 1121632 h 10523148"/>
                <a:gd name="connsiteX152" fmla="*/ 2729008 w 11467315"/>
                <a:gd name="connsiteY152" fmla="*/ 1285405 h 10523148"/>
                <a:gd name="connsiteX153" fmla="*/ 2769952 w 11467315"/>
                <a:gd name="connsiteY153" fmla="*/ 1490121 h 10523148"/>
                <a:gd name="connsiteX154" fmla="*/ 2810895 w 11467315"/>
                <a:gd name="connsiteY154" fmla="*/ 1612951 h 10523148"/>
                <a:gd name="connsiteX155" fmla="*/ 2797247 w 11467315"/>
                <a:gd name="connsiteY155" fmla="*/ 1708485 h 10523148"/>
                <a:gd name="connsiteX156" fmla="*/ 2619826 w 11467315"/>
                <a:gd name="connsiteY156" fmla="*/ 1844963 h 10523148"/>
                <a:gd name="connsiteX157" fmla="*/ 2428757 w 11467315"/>
                <a:gd name="connsiteY157" fmla="*/ 1940497 h 10523148"/>
                <a:gd name="connsiteX158" fmla="*/ 2496996 w 11467315"/>
                <a:gd name="connsiteY158" fmla="*/ 1817667 h 10523148"/>
                <a:gd name="connsiteX159" fmla="*/ 2660769 w 11467315"/>
                <a:gd name="connsiteY159" fmla="*/ 1694838 h 10523148"/>
                <a:gd name="connsiteX160" fmla="*/ 2660769 w 11467315"/>
                <a:gd name="connsiteY160" fmla="*/ 1544712 h 10523148"/>
                <a:gd name="connsiteX161" fmla="*/ 2619826 w 11467315"/>
                <a:gd name="connsiteY161" fmla="*/ 1312700 h 10523148"/>
                <a:gd name="connsiteX162" fmla="*/ 2565235 w 11467315"/>
                <a:gd name="connsiteY162" fmla="*/ 1312700 h 10523148"/>
                <a:gd name="connsiteX163" fmla="*/ 2483349 w 11467315"/>
                <a:gd name="connsiteY163" fmla="*/ 1421882 h 10523148"/>
                <a:gd name="connsiteX164" fmla="*/ 2387814 w 11467315"/>
                <a:gd name="connsiteY164" fmla="*/ 1490121 h 10523148"/>
                <a:gd name="connsiteX165" fmla="*/ 2483349 w 11467315"/>
                <a:gd name="connsiteY165" fmla="*/ 1585656 h 10523148"/>
                <a:gd name="connsiteX166" fmla="*/ 2346871 w 11467315"/>
                <a:gd name="connsiteY166" fmla="*/ 1722133 h 10523148"/>
                <a:gd name="connsiteX167" fmla="*/ 2183098 w 11467315"/>
                <a:gd name="connsiteY167" fmla="*/ 1735781 h 10523148"/>
                <a:gd name="connsiteX168" fmla="*/ 2101211 w 11467315"/>
                <a:gd name="connsiteY168" fmla="*/ 1804020 h 10523148"/>
                <a:gd name="connsiteX169" fmla="*/ 2060268 w 11467315"/>
                <a:gd name="connsiteY169" fmla="*/ 1913202 h 10523148"/>
                <a:gd name="connsiteX170" fmla="*/ 1951086 w 11467315"/>
                <a:gd name="connsiteY170" fmla="*/ 1872259 h 10523148"/>
                <a:gd name="connsiteX171" fmla="*/ 1800960 w 11467315"/>
                <a:gd name="connsiteY171" fmla="*/ 1913202 h 10523148"/>
                <a:gd name="connsiteX172" fmla="*/ 1650835 w 11467315"/>
                <a:gd name="connsiteY172" fmla="*/ 1913202 h 10523148"/>
                <a:gd name="connsiteX173" fmla="*/ 1582596 w 11467315"/>
                <a:gd name="connsiteY173" fmla="*/ 1831315 h 10523148"/>
                <a:gd name="connsiteX174" fmla="*/ 1446119 w 11467315"/>
                <a:gd name="connsiteY174" fmla="*/ 1722133 h 10523148"/>
                <a:gd name="connsiteX175" fmla="*/ 1364232 w 11467315"/>
                <a:gd name="connsiteY175" fmla="*/ 1776724 h 10523148"/>
                <a:gd name="connsiteX176" fmla="*/ 1282346 w 11467315"/>
                <a:gd name="connsiteY176" fmla="*/ 1612951 h 10523148"/>
                <a:gd name="connsiteX177" fmla="*/ 1118572 w 11467315"/>
                <a:gd name="connsiteY177" fmla="*/ 1612951 h 10523148"/>
                <a:gd name="connsiteX178" fmla="*/ 1145868 w 11467315"/>
                <a:gd name="connsiteY178" fmla="*/ 1694838 h 10523148"/>
                <a:gd name="connsiteX179" fmla="*/ 1104925 w 11467315"/>
                <a:gd name="connsiteY179" fmla="*/ 1790372 h 10523148"/>
                <a:gd name="connsiteX180" fmla="*/ 1077629 w 11467315"/>
                <a:gd name="connsiteY180" fmla="*/ 1844963 h 10523148"/>
                <a:gd name="connsiteX181" fmla="*/ 941152 w 11467315"/>
                <a:gd name="connsiteY181" fmla="*/ 1735781 h 10523148"/>
                <a:gd name="connsiteX182" fmla="*/ 845617 w 11467315"/>
                <a:gd name="connsiteY182" fmla="*/ 1694838 h 10523148"/>
                <a:gd name="connsiteX183" fmla="*/ 681844 w 11467315"/>
                <a:gd name="connsiteY183" fmla="*/ 1708485 h 10523148"/>
                <a:gd name="connsiteX184" fmla="*/ 654549 w 11467315"/>
                <a:gd name="connsiteY184" fmla="*/ 1817667 h 10523148"/>
                <a:gd name="connsiteX185" fmla="*/ 763731 w 11467315"/>
                <a:gd name="connsiteY185" fmla="*/ 1885906 h 10523148"/>
                <a:gd name="connsiteX186" fmla="*/ 791026 w 11467315"/>
                <a:gd name="connsiteY186" fmla="*/ 2022384 h 10523148"/>
                <a:gd name="connsiteX187" fmla="*/ 995743 w 11467315"/>
                <a:gd name="connsiteY187" fmla="*/ 2104270 h 10523148"/>
                <a:gd name="connsiteX188" fmla="*/ 954799 w 11467315"/>
                <a:gd name="connsiteY188" fmla="*/ 1954145 h 10523148"/>
                <a:gd name="connsiteX189" fmla="*/ 1036686 w 11467315"/>
                <a:gd name="connsiteY189" fmla="*/ 1967793 h 10523148"/>
                <a:gd name="connsiteX190" fmla="*/ 1104925 w 11467315"/>
                <a:gd name="connsiteY190" fmla="*/ 2076975 h 10523148"/>
                <a:gd name="connsiteX191" fmla="*/ 1186811 w 11467315"/>
                <a:gd name="connsiteY191" fmla="*/ 2336282 h 10523148"/>
                <a:gd name="connsiteX192" fmla="*/ 1295993 w 11467315"/>
                <a:gd name="connsiteY192" fmla="*/ 2295339 h 10523148"/>
                <a:gd name="connsiteX193" fmla="*/ 1255050 w 11467315"/>
                <a:gd name="connsiteY193" fmla="*/ 2104270 h 10523148"/>
                <a:gd name="connsiteX194" fmla="*/ 1350584 w 11467315"/>
                <a:gd name="connsiteY194" fmla="*/ 2131566 h 10523148"/>
                <a:gd name="connsiteX195" fmla="*/ 1541653 w 11467315"/>
                <a:gd name="connsiteY195" fmla="*/ 2254396 h 10523148"/>
                <a:gd name="connsiteX196" fmla="*/ 1609892 w 11467315"/>
                <a:gd name="connsiteY196" fmla="*/ 2349930 h 10523148"/>
                <a:gd name="connsiteX197" fmla="*/ 1623540 w 11467315"/>
                <a:gd name="connsiteY197" fmla="*/ 2363578 h 10523148"/>
                <a:gd name="connsiteX198" fmla="*/ 1773665 w 11467315"/>
                <a:gd name="connsiteY198" fmla="*/ 2268044 h 10523148"/>
                <a:gd name="connsiteX199" fmla="*/ 1678131 w 11467315"/>
                <a:gd name="connsiteY199" fmla="*/ 2568294 h 10523148"/>
                <a:gd name="connsiteX200" fmla="*/ 1910143 w 11467315"/>
                <a:gd name="connsiteY200" fmla="*/ 2336282 h 10523148"/>
                <a:gd name="connsiteX201" fmla="*/ 1910143 w 11467315"/>
                <a:gd name="connsiteY201" fmla="*/ 2199805 h 10523148"/>
                <a:gd name="connsiteX202" fmla="*/ 1978381 w 11467315"/>
                <a:gd name="connsiteY202" fmla="*/ 2268044 h 10523148"/>
                <a:gd name="connsiteX203" fmla="*/ 1923790 w 11467315"/>
                <a:gd name="connsiteY203" fmla="*/ 2459112 h 10523148"/>
                <a:gd name="connsiteX204" fmla="*/ 1719074 w 11467315"/>
                <a:gd name="connsiteY204" fmla="*/ 2622885 h 10523148"/>
                <a:gd name="connsiteX205" fmla="*/ 1719074 w 11467315"/>
                <a:gd name="connsiteY205" fmla="*/ 2691124 h 10523148"/>
                <a:gd name="connsiteX206" fmla="*/ 1923790 w 11467315"/>
                <a:gd name="connsiteY206" fmla="*/ 2581942 h 10523148"/>
                <a:gd name="connsiteX207" fmla="*/ 1869199 w 11467315"/>
                <a:gd name="connsiteY207" fmla="*/ 2745715 h 10523148"/>
                <a:gd name="connsiteX208" fmla="*/ 1992029 w 11467315"/>
                <a:gd name="connsiteY208" fmla="*/ 2677476 h 10523148"/>
                <a:gd name="connsiteX209" fmla="*/ 2005677 w 11467315"/>
                <a:gd name="connsiteY209" fmla="*/ 2786659 h 10523148"/>
                <a:gd name="connsiteX210" fmla="*/ 2142154 w 11467315"/>
                <a:gd name="connsiteY210" fmla="*/ 2786659 h 10523148"/>
                <a:gd name="connsiteX211" fmla="*/ 2292280 w 11467315"/>
                <a:gd name="connsiteY211" fmla="*/ 2991375 h 10523148"/>
                <a:gd name="connsiteX212" fmla="*/ 2346871 w 11467315"/>
                <a:gd name="connsiteY212" fmla="*/ 3155148 h 10523148"/>
                <a:gd name="connsiteX213" fmla="*/ 2224041 w 11467315"/>
                <a:gd name="connsiteY213" fmla="*/ 3277978 h 10523148"/>
                <a:gd name="connsiteX214" fmla="*/ 2183098 w 11467315"/>
                <a:gd name="connsiteY214" fmla="*/ 3373512 h 10523148"/>
                <a:gd name="connsiteX215" fmla="*/ 2292280 w 11467315"/>
                <a:gd name="connsiteY215" fmla="*/ 3414456 h 10523148"/>
                <a:gd name="connsiteX216" fmla="*/ 2415110 w 11467315"/>
                <a:gd name="connsiteY216" fmla="*/ 3373512 h 10523148"/>
                <a:gd name="connsiteX217" fmla="*/ 2442405 w 11467315"/>
                <a:gd name="connsiteY217" fmla="*/ 3482694 h 10523148"/>
                <a:gd name="connsiteX218" fmla="*/ 2565235 w 11467315"/>
                <a:gd name="connsiteY218" fmla="*/ 3482694 h 10523148"/>
                <a:gd name="connsiteX219" fmla="*/ 2660769 w 11467315"/>
                <a:gd name="connsiteY219" fmla="*/ 3578229 h 10523148"/>
                <a:gd name="connsiteX220" fmla="*/ 2769952 w 11467315"/>
                <a:gd name="connsiteY220" fmla="*/ 3632820 h 10523148"/>
                <a:gd name="connsiteX221" fmla="*/ 2824543 w 11467315"/>
                <a:gd name="connsiteY221" fmla="*/ 3605524 h 10523148"/>
                <a:gd name="connsiteX222" fmla="*/ 2756304 w 11467315"/>
                <a:gd name="connsiteY222" fmla="*/ 3550933 h 10523148"/>
                <a:gd name="connsiteX223" fmla="*/ 2578883 w 11467315"/>
                <a:gd name="connsiteY223" fmla="*/ 3346217 h 10523148"/>
                <a:gd name="connsiteX224" fmla="*/ 2346871 w 11467315"/>
                <a:gd name="connsiteY224" fmla="*/ 2895841 h 10523148"/>
                <a:gd name="connsiteX225" fmla="*/ 2196746 w 11467315"/>
                <a:gd name="connsiteY225" fmla="*/ 2636533 h 10523148"/>
                <a:gd name="connsiteX226" fmla="*/ 2101211 w 11467315"/>
                <a:gd name="connsiteY226" fmla="*/ 2459112 h 10523148"/>
                <a:gd name="connsiteX227" fmla="*/ 2073916 w 11467315"/>
                <a:gd name="connsiteY227" fmla="*/ 2295339 h 10523148"/>
                <a:gd name="connsiteX228" fmla="*/ 2073916 w 11467315"/>
                <a:gd name="connsiteY228" fmla="*/ 2186157 h 10523148"/>
                <a:gd name="connsiteX229" fmla="*/ 2019325 w 11467315"/>
                <a:gd name="connsiteY229" fmla="*/ 2131566 h 10523148"/>
                <a:gd name="connsiteX230" fmla="*/ 2114859 w 11467315"/>
                <a:gd name="connsiteY230" fmla="*/ 2063327 h 10523148"/>
                <a:gd name="connsiteX231" fmla="*/ 2155802 w 11467315"/>
                <a:gd name="connsiteY231" fmla="*/ 2213453 h 10523148"/>
                <a:gd name="connsiteX232" fmla="*/ 2237689 w 11467315"/>
                <a:gd name="connsiteY232" fmla="*/ 2431817 h 10523148"/>
                <a:gd name="connsiteX233" fmla="*/ 2333223 w 11467315"/>
                <a:gd name="connsiteY233" fmla="*/ 2732067 h 10523148"/>
                <a:gd name="connsiteX234" fmla="*/ 2729008 w 11467315"/>
                <a:gd name="connsiteY234" fmla="*/ 3359865 h 10523148"/>
                <a:gd name="connsiteX235" fmla="*/ 2974668 w 11467315"/>
                <a:gd name="connsiteY235" fmla="*/ 3550933 h 10523148"/>
                <a:gd name="connsiteX236" fmla="*/ 3179384 w 11467315"/>
                <a:gd name="connsiteY236" fmla="*/ 3550933 h 10523148"/>
                <a:gd name="connsiteX237" fmla="*/ 3274919 w 11467315"/>
                <a:gd name="connsiteY237" fmla="*/ 3359865 h 10523148"/>
                <a:gd name="connsiteX238" fmla="*/ 3411396 w 11467315"/>
                <a:gd name="connsiteY238" fmla="*/ 3237035 h 10523148"/>
                <a:gd name="connsiteX239" fmla="*/ 3479635 w 11467315"/>
                <a:gd name="connsiteY239" fmla="*/ 3264330 h 10523148"/>
                <a:gd name="connsiteX240" fmla="*/ 3425044 w 11467315"/>
                <a:gd name="connsiteY240" fmla="*/ 3414456 h 10523148"/>
                <a:gd name="connsiteX241" fmla="*/ 3575169 w 11467315"/>
                <a:gd name="connsiteY241" fmla="*/ 3455399 h 10523148"/>
                <a:gd name="connsiteX242" fmla="*/ 3807181 w 11467315"/>
                <a:gd name="connsiteY242" fmla="*/ 3332569 h 10523148"/>
                <a:gd name="connsiteX243" fmla="*/ 4025546 w 11467315"/>
                <a:gd name="connsiteY243" fmla="*/ 3305273 h 10523148"/>
                <a:gd name="connsiteX244" fmla="*/ 4216614 w 11467315"/>
                <a:gd name="connsiteY244" fmla="*/ 3359865 h 10523148"/>
                <a:gd name="connsiteX245" fmla="*/ 4366740 w 11467315"/>
                <a:gd name="connsiteY245" fmla="*/ 3373512 h 10523148"/>
                <a:gd name="connsiteX246" fmla="*/ 4462274 w 11467315"/>
                <a:gd name="connsiteY246" fmla="*/ 3400808 h 10523148"/>
                <a:gd name="connsiteX247" fmla="*/ 4462274 w 11467315"/>
                <a:gd name="connsiteY247" fmla="*/ 3509990 h 10523148"/>
                <a:gd name="connsiteX248" fmla="*/ 4380387 w 11467315"/>
                <a:gd name="connsiteY248" fmla="*/ 3673763 h 10523148"/>
                <a:gd name="connsiteX249" fmla="*/ 4353092 w 11467315"/>
                <a:gd name="connsiteY249" fmla="*/ 3564581 h 10523148"/>
                <a:gd name="connsiteX250" fmla="*/ 4189319 w 11467315"/>
                <a:gd name="connsiteY250" fmla="*/ 3619172 h 10523148"/>
                <a:gd name="connsiteX251" fmla="*/ 4134728 w 11467315"/>
                <a:gd name="connsiteY251" fmla="*/ 3728354 h 10523148"/>
                <a:gd name="connsiteX252" fmla="*/ 4134728 w 11467315"/>
                <a:gd name="connsiteY252" fmla="*/ 3864832 h 10523148"/>
                <a:gd name="connsiteX253" fmla="*/ 4175671 w 11467315"/>
                <a:gd name="connsiteY253" fmla="*/ 4083196 h 10523148"/>
                <a:gd name="connsiteX254" fmla="*/ 3984602 w 11467315"/>
                <a:gd name="connsiteY254" fmla="*/ 4096844 h 10523148"/>
                <a:gd name="connsiteX255" fmla="*/ 3848125 w 11467315"/>
                <a:gd name="connsiteY255" fmla="*/ 4151435 h 10523148"/>
                <a:gd name="connsiteX256" fmla="*/ 3575169 w 11467315"/>
                <a:gd name="connsiteY256" fmla="*/ 4124139 h 10523148"/>
                <a:gd name="connsiteX257" fmla="*/ 3302214 w 11467315"/>
                <a:gd name="connsiteY257" fmla="*/ 4137787 h 10523148"/>
                <a:gd name="connsiteX258" fmla="*/ 3233975 w 11467315"/>
                <a:gd name="connsiteY258" fmla="*/ 4042253 h 10523148"/>
                <a:gd name="connsiteX259" fmla="*/ 2988316 w 11467315"/>
                <a:gd name="connsiteY259" fmla="*/ 3878479 h 10523148"/>
                <a:gd name="connsiteX260" fmla="*/ 2742656 w 11467315"/>
                <a:gd name="connsiteY260" fmla="*/ 3946718 h 10523148"/>
                <a:gd name="connsiteX261" fmla="*/ 2742656 w 11467315"/>
                <a:gd name="connsiteY261" fmla="*/ 4096844 h 10523148"/>
                <a:gd name="connsiteX262" fmla="*/ 2647122 w 11467315"/>
                <a:gd name="connsiteY262" fmla="*/ 4246969 h 10523148"/>
                <a:gd name="connsiteX263" fmla="*/ 2551587 w 11467315"/>
                <a:gd name="connsiteY263" fmla="*/ 4178730 h 10523148"/>
                <a:gd name="connsiteX264" fmla="*/ 2428757 w 11467315"/>
                <a:gd name="connsiteY264" fmla="*/ 4274265 h 10523148"/>
                <a:gd name="connsiteX265" fmla="*/ 2374166 w 11467315"/>
                <a:gd name="connsiteY265" fmla="*/ 4369799 h 10523148"/>
                <a:gd name="connsiteX266" fmla="*/ 2264984 w 11467315"/>
                <a:gd name="connsiteY266" fmla="*/ 4438038 h 10523148"/>
                <a:gd name="connsiteX267" fmla="*/ 2114859 w 11467315"/>
                <a:gd name="connsiteY267" fmla="*/ 4356151 h 10523148"/>
                <a:gd name="connsiteX268" fmla="*/ 1937438 w 11467315"/>
                <a:gd name="connsiteY268" fmla="*/ 4424390 h 10523148"/>
                <a:gd name="connsiteX269" fmla="*/ 1500710 w 11467315"/>
                <a:gd name="connsiteY269" fmla="*/ 4547220 h 10523148"/>
                <a:gd name="connsiteX270" fmla="*/ 1377880 w 11467315"/>
                <a:gd name="connsiteY270" fmla="*/ 4642754 h 10523148"/>
                <a:gd name="connsiteX271" fmla="*/ 1295993 w 11467315"/>
                <a:gd name="connsiteY271" fmla="*/ 4874766 h 10523148"/>
                <a:gd name="connsiteX272" fmla="*/ 1145868 w 11467315"/>
                <a:gd name="connsiteY272" fmla="*/ 4970300 h 10523148"/>
                <a:gd name="connsiteX273" fmla="*/ 1132220 w 11467315"/>
                <a:gd name="connsiteY273" fmla="*/ 5065835 h 10523148"/>
                <a:gd name="connsiteX274" fmla="*/ 1009390 w 11467315"/>
                <a:gd name="connsiteY274" fmla="*/ 4997596 h 10523148"/>
                <a:gd name="connsiteX275" fmla="*/ 913856 w 11467315"/>
                <a:gd name="connsiteY275" fmla="*/ 5065835 h 10523148"/>
                <a:gd name="connsiteX276" fmla="*/ 804674 w 11467315"/>
                <a:gd name="connsiteY276" fmla="*/ 5202312 h 10523148"/>
                <a:gd name="connsiteX277" fmla="*/ 654549 w 11467315"/>
                <a:gd name="connsiteY277" fmla="*/ 5147721 h 10523148"/>
                <a:gd name="connsiteX278" fmla="*/ 477128 w 11467315"/>
                <a:gd name="connsiteY278" fmla="*/ 5120426 h 10523148"/>
                <a:gd name="connsiteX279" fmla="*/ 299707 w 11467315"/>
                <a:gd name="connsiteY279" fmla="*/ 5011244 h 10523148"/>
                <a:gd name="connsiteX280" fmla="*/ 204172 w 11467315"/>
                <a:gd name="connsiteY280" fmla="*/ 4929357 h 10523148"/>
                <a:gd name="connsiteX281" fmla="*/ 108638 w 11467315"/>
                <a:gd name="connsiteY281" fmla="*/ 4929357 h 10523148"/>
                <a:gd name="connsiteX282" fmla="*/ 67695 w 11467315"/>
                <a:gd name="connsiteY282" fmla="*/ 4943005 h 10523148"/>
                <a:gd name="connsiteX283" fmla="*/ 54047 w 11467315"/>
                <a:gd name="connsiteY283" fmla="*/ 4956653 h 10523148"/>
                <a:gd name="connsiteX284" fmla="*/ 54047 w 11467315"/>
                <a:gd name="connsiteY284" fmla="*/ 5229608 h 10523148"/>
                <a:gd name="connsiteX285" fmla="*/ 54047 w 11467315"/>
                <a:gd name="connsiteY285" fmla="*/ 7072056 h 10523148"/>
                <a:gd name="connsiteX286" fmla="*/ 54047 w 11467315"/>
                <a:gd name="connsiteY286" fmla="*/ 7740796 h 10523148"/>
                <a:gd name="connsiteX287" fmla="*/ 26752 w 11467315"/>
                <a:gd name="connsiteY287" fmla="*/ 9119220 h 10523148"/>
                <a:gd name="connsiteX288" fmla="*/ 40399 w 11467315"/>
                <a:gd name="connsiteY288" fmla="*/ 9610539 h 10523148"/>
                <a:gd name="connsiteX289" fmla="*/ 40399 w 11467315"/>
                <a:gd name="connsiteY289" fmla="*/ 9733369 h 10523148"/>
                <a:gd name="connsiteX290" fmla="*/ 592549 w 11467315"/>
                <a:gd name="connsiteY290" fmla="*/ 10522080 h 10523148"/>
                <a:gd name="connsiteX291" fmla="*/ 1720763 w 11467315"/>
                <a:gd name="connsiteY291" fmla="*/ 10502063 h 10523148"/>
                <a:gd name="connsiteX292" fmla="*/ 5199252 w 11467315"/>
                <a:gd name="connsiteY292" fmla="*/ 10500503 h 10523148"/>
                <a:gd name="connsiteX293" fmla="*/ 7109940 w 11467315"/>
                <a:gd name="connsiteY293" fmla="*/ 9637835 h 10523148"/>
                <a:gd name="connsiteX294" fmla="*/ 10153390 w 11467315"/>
                <a:gd name="connsiteY294" fmla="*/ 9610539 h 10523148"/>
                <a:gd name="connsiteX295" fmla="*/ 11081438 w 11467315"/>
                <a:gd name="connsiteY295" fmla="*/ 9583244 h 10523148"/>
                <a:gd name="connsiteX296" fmla="*/ 11449928 w 11467315"/>
                <a:gd name="connsiteY296" fmla="*/ 9583244 h 10523148"/>
                <a:gd name="connsiteX297" fmla="*/ 11408984 w 11467315"/>
                <a:gd name="connsiteY297" fmla="*/ 9378527 h 10523148"/>
                <a:gd name="connsiteX298" fmla="*/ 11422632 w 11467315"/>
                <a:gd name="connsiteY298" fmla="*/ 9269345 h 10523148"/>
                <a:gd name="connsiteX299" fmla="*/ 11299802 w 11467315"/>
                <a:gd name="connsiteY299" fmla="*/ 9105572 h 10523148"/>
                <a:gd name="connsiteX300" fmla="*/ 11231563 w 11467315"/>
                <a:gd name="connsiteY300" fmla="*/ 8887208 h 10523148"/>
                <a:gd name="connsiteX301" fmla="*/ 11190620 w 11467315"/>
                <a:gd name="connsiteY301" fmla="*/ 8723435 h 10523148"/>
                <a:gd name="connsiteX302" fmla="*/ 10999552 w 11467315"/>
                <a:gd name="connsiteY302" fmla="*/ 8505070 h 10523148"/>
                <a:gd name="connsiteX303" fmla="*/ 10740244 w 11467315"/>
                <a:gd name="connsiteY303" fmla="*/ 8450479 h 10523148"/>
                <a:gd name="connsiteX304" fmla="*/ 10631062 w 11467315"/>
                <a:gd name="connsiteY304" fmla="*/ 8286706 h 10523148"/>
                <a:gd name="connsiteX305" fmla="*/ 10453641 w 11467315"/>
                <a:gd name="connsiteY305" fmla="*/ 8109285 h 10523148"/>
                <a:gd name="connsiteX306" fmla="*/ 10330811 w 11467315"/>
                <a:gd name="connsiteY306" fmla="*/ 8041047 h 10523148"/>
                <a:gd name="connsiteX307" fmla="*/ 10180686 w 11467315"/>
                <a:gd name="connsiteY307" fmla="*/ 7945512 h 10523148"/>
                <a:gd name="connsiteX308" fmla="*/ 9880435 w 11467315"/>
                <a:gd name="connsiteY308" fmla="*/ 7918217 h 10523148"/>
                <a:gd name="connsiteX309" fmla="*/ 9675719 w 11467315"/>
                <a:gd name="connsiteY309" fmla="*/ 7809035 h 10523148"/>
                <a:gd name="connsiteX310" fmla="*/ 9416411 w 11467315"/>
                <a:gd name="connsiteY310" fmla="*/ 7713500 h 10523148"/>
                <a:gd name="connsiteX311" fmla="*/ 9348172 w 11467315"/>
                <a:gd name="connsiteY311" fmla="*/ 7549727 h 10523148"/>
                <a:gd name="connsiteX312" fmla="*/ 9225343 w 11467315"/>
                <a:gd name="connsiteY312" fmla="*/ 7413250 h 10523148"/>
                <a:gd name="connsiteX313" fmla="*/ 8897796 w 11467315"/>
                <a:gd name="connsiteY313" fmla="*/ 7263124 h 10523148"/>
                <a:gd name="connsiteX314" fmla="*/ 8597546 w 11467315"/>
                <a:gd name="connsiteY314" fmla="*/ 7003817 h 10523148"/>
                <a:gd name="connsiteX315" fmla="*/ 8133522 w 11467315"/>
                <a:gd name="connsiteY315" fmla="*/ 6485202 h 10523148"/>
                <a:gd name="connsiteX316" fmla="*/ 7655850 w 11467315"/>
                <a:gd name="connsiteY316" fmla="*/ 6007530 h 10523148"/>
                <a:gd name="connsiteX0" fmla="*/ 7647143 w 11458608"/>
                <a:gd name="connsiteY0" fmla="*/ 6007530 h 10546888"/>
                <a:gd name="connsiteX1" fmla="*/ 7497018 w 11458608"/>
                <a:gd name="connsiteY1" fmla="*/ 5830109 h 10546888"/>
                <a:gd name="connsiteX2" fmla="*/ 7346892 w 11458608"/>
                <a:gd name="connsiteY2" fmla="*/ 5761870 h 10546888"/>
                <a:gd name="connsiteX3" fmla="*/ 7183119 w 11458608"/>
                <a:gd name="connsiteY3" fmla="*/ 5611745 h 10546888"/>
                <a:gd name="connsiteX4" fmla="*/ 7005698 w 11458608"/>
                <a:gd name="connsiteY4" fmla="*/ 5502563 h 10546888"/>
                <a:gd name="connsiteX5" fmla="*/ 6746391 w 11458608"/>
                <a:gd name="connsiteY5" fmla="*/ 5475267 h 10546888"/>
                <a:gd name="connsiteX6" fmla="*/ 6528027 w 11458608"/>
                <a:gd name="connsiteY6" fmla="*/ 5379733 h 10546888"/>
                <a:gd name="connsiteX7" fmla="*/ 6350606 w 11458608"/>
                <a:gd name="connsiteY7" fmla="*/ 5175017 h 10546888"/>
                <a:gd name="connsiteX8" fmla="*/ 6132242 w 11458608"/>
                <a:gd name="connsiteY8" fmla="*/ 5038539 h 10546888"/>
                <a:gd name="connsiteX9" fmla="*/ 6091298 w 11458608"/>
                <a:gd name="connsiteY9" fmla="*/ 4915709 h 10546888"/>
                <a:gd name="connsiteX10" fmla="*/ 5995764 w 11458608"/>
                <a:gd name="connsiteY10" fmla="*/ 4820175 h 10546888"/>
                <a:gd name="connsiteX11" fmla="*/ 5859286 w 11458608"/>
                <a:gd name="connsiteY11" fmla="*/ 4943005 h 10546888"/>
                <a:gd name="connsiteX12" fmla="*/ 5613627 w 11458608"/>
                <a:gd name="connsiteY12" fmla="*/ 4874766 h 10546888"/>
                <a:gd name="connsiteX13" fmla="*/ 5436206 w 11458608"/>
                <a:gd name="connsiteY13" fmla="*/ 4861118 h 10546888"/>
                <a:gd name="connsiteX14" fmla="*/ 5354319 w 11458608"/>
                <a:gd name="connsiteY14" fmla="*/ 4670050 h 10546888"/>
                <a:gd name="connsiteX15" fmla="*/ 5258785 w 11458608"/>
                <a:gd name="connsiteY15" fmla="*/ 4506276 h 10546888"/>
                <a:gd name="connsiteX16" fmla="*/ 5258785 w 11458608"/>
                <a:gd name="connsiteY16" fmla="*/ 4369799 h 10546888"/>
                <a:gd name="connsiteX17" fmla="*/ 5135955 w 11458608"/>
                <a:gd name="connsiteY17" fmla="*/ 4233321 h 10546888"/>
                <a:gd name="connsiteX18" fmla="*/ 4917591 w 11458608"/>
                <a:gd name="connsiteY18" fmla="*/ 4151435 h 10546888"/>
                <a:gd name="connsiteX19" fmla="*/ 4726522 w 11458608"/>
                <a:gd name="connsiteY19" fmla="*/ 4083196 h 10546888"/>
                <a:gd name="connsiteX20" fmla="*/ 4480862 w 11458608"/>
                <a:gd name="connsiteY20" fmla="*/ 4083196 h 10546888"/>
                <a:gd name="connsiteX21" fmla="*/ 4385328 w 11458608"/>
                <a:gd name="connsiteY21" fmla="*/ 3919423 h 10546888"/>
                <a:gd name="connsiteX22" fmla="*/ 4398976 w 11458608"/>
                <a:gd name="connsiteY22" fmla="*/ 3823888 h 10546888"/>
                <a:gd name="connsiteX23" fmla="*/ 4617340 w 11458608"/>
                <a:gd name="connsiteY23" fmla="*/ 3782945 h 10546888"/>
                <a:gd name="connsiteX24" fmla="*/ 4794761 w 11458608"/>
                <a:gd name="connsiteY24" fmla="*/ 3769297 h 10546888"/>
                <a:gd name="connsiteX25" fmla="*/ 4849352 w 11458608"/>
                <a:gd name="connsiteY25" fmla="*/ 3714706 h 10546888"/>
                <a:gd name="connsiteX26" fmla="*/ 4753818 w 11458608"/>
                <a:gd name="connsiteY26" fmla="*/ 3673763 h 10546888"/>
                <a:gd name="connsiteX27" fmla="*/ 4671931 w 11458608"/>
                <a:gd name="connsiteY27" fmla="*/ 3632820 h 10546888"/>
                <a:gd name="connsiteX28" fmla="*/ 4671931 w 11458608"/>
                <a:gd name="connsiteY28" fmla="*/ 3550933 h 10546888"/>
                <a:gd name="connsiteX29" fmla="*/ 4576397 w 11458608"/>
                <a:gd name="connsiteY29" fmla="*/ 3578229 h 10546888"/>
                <a:gd name="connsiteX30" fmla="*/ 4535453 w 11458608"/>
                <a:gd name="connsiteY30" fmla="*/ 3509990 h 10546888"/>
                <a:gd name="connsiteX31" fmla="*/ 4644636 w 11458608"/>
                <a:gd name="connsiteY31" fmla="*/ 3359865 h 10546888"/>
                <a:gd name="connsiteX32" fmla="*/ 4794761 w 11458608"/>
                <a:gd name="connsiteY32" fmla="*/ 3469047 h 10546888"/>
                <a:gd name="connsiteX33" fmla="*/ 4944886 w 11458608"/>
                <a:gd name="connsiteY33" fmla="*/ 3496342 h 10546888"/>
                <a:gd name="connsiteX34" fmla="*/ 5040421 w 11458608"/>
                <a:gd name="connsiteY34" fmla="*/ 3537285 h 10546888"/>
                <a:gd name="connsiteX35" fmla="*/ 5122307 w 11458608"/>
                <a:gd name="connsiteY35" fmla="*/ 3564581 h 10546888"/>
                <a:gd name="connsiteX36" fmla="*/ 5108659 w 11458608"/>
                <a:gd name="connsiteY36" fmla="*/ 3769297 h 10546888"/>
                <a:gd name="connsiteX37" fmla="*/ 5327024 w 11458608"/>
                <a:gd name="connsiteY37" fmla="*/ 3796593 h 10546888"/>
                <a:gd name="connsiteX38" fmla="*/ 5354319 w 11458608"/>
                <a:gd name="connsiteY38" fmla="*/ 3714706 h 10546888"/>
                <a:gd name="connsiteX39" fmla="*/ 5231489 w 11458608"/>
                <a:gd name="connsiteY39" fmla="*/ 3632820 h 10546888"/>
                <a:gd name="connsiteX40" fmla="*/ 5272433 w 11458608"/>
                <a:gd name="connsiteY40" fmla="*/ 3591876 h 10546888"/>
                <a:gd name="connsiteX41" fmla="*/ 5436206 w 11458608"/>
                <a:gd name="connsiteY41" fmla="*/ 3605524 h 10546888"/>
                <a:gd name="connsiteX42" fmla="*/ 5599979 w 11458608"/>
                <a:gd name="connsiteY42" fmla="*/ 3578229 h 10546888"/>
                <a:gd name="connsiteX43" fmla="*/ 5804695 w 11458608"/>
                <a:gd name="connsiteY43" fmla="*/ 3591876 h 10546888"/>
                <a:gd name="connsiteX44" fmla="*/ 5709161 w 11458608"/>
                <a:gd name="connsiteY44" fmla="*/ 3373512 h 10546888"/>
                <a:gd name="connsiteX45" fmla="*/ 5695513 w 11458608"/>
                <a:gd name="connsiteY45" fmla="*/ 3155148 h 10546888"/>
                <a:gd name="connsiteX46" fmla="*/ 5736456 w 11458608"/>
                <a:gd name="connsiteY46" fmla="*/ 3032318 h 10546888"/>
                <a:gd name="connsiteX47" fmla="*/ 5818343 w 11458608"/>
                <a:gd name="connsiteY47" fmla="*/ 3196091 h 10546888"/>
                <a:gd name="connsiteX48" fmla="*/ 5859286 w 11458608"/>
                <a:gd name="connsiteY48" fmla="*/ 3018670 h 10546888"/>
                <a:gd name="connsiteX49" fmla="*/ 6036707 w 11458608"/>
                <a:gd name="connsiteY49" fmla="*/ 2936784 h 10546888"/>
                <a:gd name="connsiteX50" fmla="*/ 6132242 w 11458608"/>
                <a:gd name="connsiteY50" fmla="*/ 2622885 h 10546888"/>
                <a:gd name="connsiteX51" fmla="*/ 6091298 w 11458608"/>
                <a:gd name="connsiteY51" fmla="*/ 2363578 h 10546888"/>
                <a:gd name="connsiteX52" fmla="*/ 6282367 w 11458608"/>
                <a:gd name="connsiteY52" fmla="*/ 2172509 h 10546888"/>
                <a:gd name="connsiteX53" fmla="*/ 6323310 w 11458608"/>
                <a:gd name="connsiteY53" fmla="*/ 2349930 h 10546888"/>
                <a:gd name="connsiteX54" fmla="*/ 6323310 w 11458608"/>
                <a:gd name="connsiteY54" fmla="*/ 2513703 h 10546888"/>
                <a:gd name="connsiteX55" fmla="*/ 6309662 w 11458608"/>
                <a:gd name="connsiteY55" fmla="*/ 2691124 h 10546888"/>
                <a:gd name="connsiteX56" fmla="*/ 6432492 w 11458608"/>
                <a:gd name="connsiteY56" fmla="*/ 2813954 h 10546888"/>
                <a:gd name="connsiteX57" fmla="*/ 6541674 w 11458608"/>
                <a:gd name="connsiteY57" fmla="*/ 2909488 h 10546888"/>
                <a:gd name="connsiteX58" fmla="*/ 6528027 w 11458608"/>
                <a:gd name="connsiteY58" fmla="*/ 2732067 h 10546888"/>
                <a:gd name="connsiteX59" fmla="*/ 6678152 w 11458608"/>
                <a:gd name="connsiteY59" fmla="*/ 2813954 h 10546888"/>
                <a:gd name="connsiteX60" fmla="*/ 6528027 w 11458608"/>
                <a:gd name="connsiteY60" fmla="*/ 2581942 h 10546888"/>
                <a:gd name="connsiteX61" fmla="*/ 6405197 w 11458608"/>
                <a:gd name="connsiteY61" fmla="*/ 2609238 h 10546888"/>
                <a:gd name="connsiteX62" fmla="*/ 6418845 w 11458608"/>
                <a:gd name="connsiteY62" fmla="*/ 2486408 h 10546888"/>
                <a:gd name="connsiteX63" fmla="*/ 6623561 w 11458608"/>
                <a:gd name="connsiteY63" fmla="*/ 2513703 h 10546888"/>
                <a:gd name="connsiteX64" fmla="*/ 6473436 w 11458608"/>
                <a:gd name="connsiteY64" fmla="*/ 2363578 h 10546888"/>
                <a:gd name="connsiteX65" fmla="*/ 6487083 w 11458608"/>
                <a:gd name="connsiteY65" fmla="*/ 2145214 h 10546888"/>
                <a:gd name="connsiteX66" fmla="*/ 6582618 w 11458608"/>
                <a:gd name="connsiteY66" fmla="*/ 1995088 h 10546888"/>
                <a:gd name="connsiteX67" fmla="*/ 6746391 w 11458608"/>
                <a:gd name="connsiteY67" fmla="*/ 2213453 h 10546888"/>
                <a:gd name="connsiteX68" fmla="*/ 6937459 w 11458608"/>
                <a:gd name="connsiteY68" fmla="*/ 2268044 h 10546888"/>
                <a:gd name="connsiteX69" fmla="*/ 7060289 w 11458608"/>
                <a:gd name="connsiteY69" fmla="*/ 2281691 h 10546888"/>
                <a:gd name="connsiteX70" fmla="*/ 6978403 w 11458608"/>
                <a:gd name="connsiteY70" fmla="*/ 2131566 h 10546888"/>
                <a:gd name="connsiteX71" fmla="*/ 6746391 w 11458608"/>
                <a:gd name="connsiteY71" fmla="*/ 2036032 h 10546888"/>
                <a:gd name="connsiteX72" fmla="*/ 6623561 w 11458608"/>
                <a:gd name="connsiteY72" fmla="*/ 1858611 h 10546888"/>
                <a:gd name="connsiteX73" fmla="*/ 6377901 w 11458608"/>
                <a:gd name="connsiteY73" fmla="*/ 1681190 h 10546888"/>
                <a:gd name="connsiteX74" fmla="*/ 6255071 w 11458608"/>
                <a:gd name="connsiteY74" fmla="*/ 1763076 h 10546888"/>
                <a:gd name="connsiteX75" fmla="*/ 6077650 w 11458608"/>
                <a:gd name="connsiteY75" fmla="*/ 1599303 h 10546888"/>
                <a:gd name="connsiteX76" fmla="*/ 6009412 w 11458608"/>
                <a:gd name="connsiteY76" fmla="*/ 1394587 h 10546888"/>
                <a:gd name="connsiteX77" fmla="*/ 5886582 w 11458608"/>
                <a:gd name="connsiteY77" fmla="*/ 1203518 h 10546888"/>
                <a:gd name="connsiteX78" fmla="*/ 5859286 w 11458608"/>
                <a:gd name="connsiteY78" fmla="*/ 1094336 h 10546888"/>
                <a:gd name="connsiteX79" fmla="*/ 5968468 w 11458608"/>
                <a:gd name="connsiteY79" fmla="*/ 1094336 h 10546888"/>
                <a:gd name="connsiteX80" fmla="*/ 6186833 w 11458608"/>
                <a:gd name="connsiteY80" fmla="*/ 1176223 h 10546888"/>
                <a:gd name="connsiteX81" fmla="*/ 6405197 w 11458608"/>
                <a:gd name="connsiteY81" fmla="*/ 1107984 h 10546888"/>
                <a:gd name="connsiteX82" fmla="*/ 6555322 w 11458608"/>
                <a:gd name="connsiteY82" fmla="*/ 971506 h 10546888"/>
                <a:gd name="connsiteX83" fmla="*/ 6637209 w 11458608"/>
                <a:gd name="connsiteY83" fmla="*/ 916915 h 10546888"/>
                <a:gd name="connsiteX84" fmla="*/ 6664504 w 11458608"/>
                <a:gd name="connsiteY84" fmla="*/ 998802 h 10546888"/>
                <a:gd name="connsiteX85" fmla="*/ 6623561 w 11458608"/>
                <a:gd name="connsiteY85" fmla="*/ 1094336 h 10546888"/>
                <a:gd name="connsiteX86" fmla="*/ 6787334 w 11458608"/>
                <a:gd name="connsiteY86" fmla="*/ 1217166 h 10546888"/>
                <a:gd name="connsiteX87" fmla="*/ 6937459 w 11458608"/>
                <a:gd name="connsiteY87" fmla="*/ 1148927 h 10546888"/>
                <a:gd name="connsiteX88" fmla="*/ 7073937 w 11458608"/>
                <a:gd name="connsiteY88" fmla="*/ 1135279 h 10546888"/>
                <a:gd name="connsiteX89" fmla="*/ 7087585 w 11458608"/>
                <a:gd name="connsiteY89" fmla="*/ 957859 h 10546888"/>
                <a:gd name="connsiteX90" fmla="*/ 6937459 w 11458608"/>
                <a:gd name="connsiteY90" fmla="*/ 957859 h 10546888"/>
                <a:gd name="connsiteX91" fmla="*/ 6787334 w 11458608"/>
                <a:gd name="connsiteY91" fmla="*/ 1012450 h 10546888"/>
                <a:gd name="connsiteX92" fmla="*/ 6787334 w 11458608"/>
                <a:gd name="connsiteY92" fmla="*/ 835029 h 10546888"/>
                <a:gd name="connsiteX93" fmla="*/ 6964755 w 11458608"/>
                <a:gd name="connsiteY93" fmla="*/ 739494 h 10546888"/>
                <a:gd name="connsiteX94" fmla="*/ 7305949 w 11458608"/>
                <a:gd name="connsiteY94" fmla="*/ 684903 h 10546888"/>
                <a:gd name="connsiteX95" fmla="*/ 7483370 w 11458608"/>
                <a:gd name="connsiteY95" fmla="*/ 521130 h 10546888"/>
                <a:gd name="connsiteX96" fmla="*/ 7619847 w 11458608"/>
                <a:gd name="connsiteY96" fmla="*/ 425596 h 10546888"/>
                <a:gd name="connsiteX97" fmla="*/ 7838212 w 11458608"/>
                <a:gd name="connsiteY97" fmla="*/ 425596 h 10546888"/>
                <a:gd name="connsiteX98" fmla="*/ 7961042 w 11458608"/>
                <a:gd name="connsiteY98" fmla="*/ 289118 h 10546888"/>
                <a:gd name="connsiteX99" fmla="*/ 8179406 w 11458608"/>
                <a:gd name="connsiteY99" fmla="*/ 234527 h 10546888"/>
                <a:gd name="connsiteX100" fmla="*/ 7988337 w 11458608"/>
                <a:gd name="connsiteY100" fmla="*/ 138993 h 10546888"/>
                <a:gd name="connsiteX101" fmla="*/ 7851859 w 11458608"/>
                <a:gd name="connsiteY101" fmla="*/ 43459 h 10546888"/>
                <a:gd name="connsiteX102" fmla="*/ 7415131 w 11458608"/>
                <a:gd name="connsiteY102" fmla="*/ 2515 h 10546888"/>
                <a:gd name="connsiteX103" fmla="*/ 7428779 w 11458608"/>
                <a:gd name="connsiteY103" fmla="*/ 111697 h 10546888"/>
                <a:gd name="connsiteX104" fmla="*/ 7305949 w 11458608"/>
                <a:gd name="connsiteY104" fmla="*/ 152641 h 10546888"/>
                <a:gd name="connsiteX105" fmla="*/ 7128528 w 11458608"/>
                <a:gd name="connsiteY105" fmla="*/ 207232 h 10546888"/>
                <a:gd name="connsiteX106" fmla="*/ 6937459 w 11458608"/>
                <a:gd name="connsiteY106" fmla="*/ 248175 h 10546888"/>
                <a:gd name="connsiteX107" fmla="*/ 6937459 w 11458608"/>
                <a:gd name="connsiteY107" fmla="*/ 152641 h 10546888"/>
                <a:gd name="connsiteX108" fmla="*/ 7046642 w 11458608"/>
                <a:gd name="connsiteY108" fmla="*/ 84402 h 10546888"/>
                <a:gd name="connsiteX109" fmla="*/ 7046642 w 11458608"/>
                <a:gd name="connsiteY109" fmla="*/ 29811 h 10546888"/>
                <a:gd name="connsiteX110" fmla="*/ 6869221 w 11458608"/>
                <a:gd name="connsiteY110" fmla="*/ 98050 h 10546888"/>
                <a:gd name="connsiteX111" fmla="*/ 6828277 w 11458608"/>
                <a:gd name="connsiteY111" fmla="*/ 166288 h 10546888"/>
                <a:gd name="connsiteX112" fmla="*/ 6814630 w 11458608"/>
                <a:gd name="connsiteY112" fmla="*/ 261823 h 10546888"/>
                <a:gd name="connsiteX113" fmla="*/ 6719095 w 11458608"/>
                <a:gd name="connsiteY113" fmla="*/ 248175 h 10546888"/>
                <a:gd name="connsiteX114" fmla="*/ 6623561 w 11458608"/>
                <a:gd name="connsiteY114" fmla="*/ 248175 h 10546888"/>
                <a:gd name="connsiteX115" fmla="*/ 6473436 w 11458608"/>
                <a:gd name="connsiteY115" fmla="*/ 357357 h 10546888"/>
                <a:gd name="connsiteX116" fmla="*/ 6446140 w 11458608"/>
                <a:gd name="connsiteY116" fmla="*/ 357357 h 10546888"/>
                <a:gd name="connsiteX117" fmla="*/ 6391549 w 11458608"/>
                <a:gd name="connsiteY117" fmla="*/ 302766 h 10546888"/>
                <a:gd name="connsiteX118" fmla="*/ 6186833 w 11458608"/>
                <a:gd name="connsiteY118" fmla="*/ 330062 h 10546888"/>
                <a:gd name="connsiteX119" fmla="*/ 5995764 w 11458608"/>
                <a:gd name="connsiteY119" fmla="*/ 330062 h 10546888"/>
                <a:gd name="connsiteX120" fmla="*/ 5941173 w 11458608"/>
                <a:gd name="connsiteY120" fmla="*/ 371005 h 10546888"/>
                <a:gd name="connsiteX121" fmla="*/ 5668218 w 11458608"/>
                <a:gd name="connsiteY121" fmla="*/ 316414 h 10546888"/>
                <a:gd name="connsiteX122" fmla="*/ 5463501 w 11458608"/>
                <a:gd name="connsiteY122" fmla="*/ 493835 h 10546888"/>
                <a:gd name="connsiteX123" fmla="*/ 5449853 w 11458608"/>
                <a:gd name="connsiteY123" fmla="*/ 657608 h 10546888"/>
                <a:gd name="connsiteX124" fmla="*/ 5313376 w 11458608"/>
                <a:gd name="connsiteY124" fmla="*/ 712199 h 10546888"/>
                <a:gd name="connsiteX125" fmla="*/ 5299728 w 11458608"/>
                <a:gd name="connsiteY125" fmla="*/ 603017 h 10546888"/>
                <a:gd name="connsiteX126" fmla="*/ 5081364 w 11458608"/>
                <a:gd name="connsiteY126" fmla="*/ 725847 h 10546888"/>
                <a:gd name="connsiteX127" fmla="*/ 4958534 w 11458608"/>
                <a:gd name="connsiteY127" fmla="*/ 794085 h 10546888"/>
                <a:gd name="connsiteX128" fmla="*/ 4808409 w 11458608"/>
                <a:gd name="connsiteY128" fmla="*/ 794085 h 10546888"/>
                <a:gd name="connsiteX129" fmla="*/ 4808409 w 11458608"/>
                <a:gd name="connsiteY129" fmla="*/ 944211 h 10546888"/>
                <a:gd name="connsiteX130" fmla="*/ 4740170 w 11458608"/>
                <a:gd name="connsiteY130" fmla="*/ 1094336 h 10546888"/>
                <a:gd name="connsiteX131" fmla="*/ 4644636 w 11458608"/>
                <a:gd name="connsiteY131" fmla="*/ 1176223 h 10546888"/>
                <a:gd name="connsiteX132" fmla="*/ 4617340 w 11458608"/>
                <a:gd name="connsiteY132" fmla="*/ 1107984 h 10546888"/>
                <a:gd name="connsiteX133" fmla="*/ 4699227 w 11458608"/>
                <a:gd name="connsiteY133" fmla="*/ 998802 h 10546888"/>
                <a:gd name="connsiteX134" fmla="*/ 4603692 w 11458608"/>
                <a:gd name="connsiteY134" fmla="*/ 944211 h 10546888"/>
                <a:gd name="connsiteX135" fmla="*/ 4549101 w 11458608"/>
                <a:gd name="connsiteY135" fmla="*/ 848676 h 10546888"/>
                <a:gd name="connsiteX136" fmla="*/ 4398976 w 11458608"/>
                <a:gd name="connsiteY136" fmla="*/ 957859 h 10546888"/>
                <a:gd name="connsiteX137" fmla="*/ 4262498 w 11458608"/>
                <a:gd name="connsiteY137" fmla="*/ 957859 h 10546888"/>
                <a:gd name="connsiteX138" fmla="*/ 4153316 w 11458608"/>
                <a:gd name="connsiteY138" fmla="*/ 1053393 h 10546888"/>
                <a:gd name="connsiteX139" fmla="*/ 4057782 w 11458608"/>
                <a:gd name="connsiteY139" fmla="*/ 1148927 h 10546888"/>
                <a:gd name="connsiteX140" fmla="*/ 3989543 w 11458608"/>
                <a:gd name="connsiteY140" fmla="*/ 1203518 h 10546888"/>
                <a:gd name="connsiteX141" fmla="*/ 3975895 w 11458608"/>
                <a:gd name="connsiteY141" fmla="*/ 1094336 h 10546888"/>
                <a:gd name="connsiteX142" fmla="*/ 3812122 w 11458608"/>
                <a:gd name="connsiteY142" fmla="*/ 1107984 h 10546888"/>
                <a:gd name="connsiteX143" fmla="*/ 3607406 w 11458608"/>
                <a:gd name="connsiteY143" fmla="*/ 1107984 h 10546888"/>
                <a:gd name="connsiteX144" fmla="*/ 3375394 w 11458608"/>
                <a:gd name="connsiteY144" fmla="*/ 1121632 h 10546888"/>
                <a:gd name="connsiteX145" fmla="*/ 3197973 w 11458608"/>
                <a:gd name="connsiteY145" fmla="*/ 1203518 h 10546888"/>
                <a:gd name="connsiteX146" fmla="*/ 3129734 w 11458608"/>
                <a:gd name="connsiteY146" fmla="*/ 1326348 h 10546888"/>
                <a:gd name="connsiteX147" fmla="*/ 3034200 w 11458608"/>
                <a:gd name="connsiteY147" fmla="*/ 1408235 h 10546888"/>
                <a:gd name="connsiteX148" fmla="*/ 2884074 w 11458608"/>
                <a:gd name="connsiteY148" fmla="*/ 1326348 h 10546888"/>
                <a:gd name="connsiteX149" fmla="*/ 2856779 w 11458608"/>
                <a:gd name="connsiteY149" fmla="*/ 1148927 h 10546888"/>
                <a:gd name="connsiteX150" fmla="*/ 2733949 w 11458608"/>
                <a:gd name="connsiteY150" fmla="*/ 971506 h 10546888"/>
                <a:gd name="connsiteX151" fmla="*/ 2693006 w 11458608"/>
                <a:gd name="connsiteY151" fmla="*/ 1121632 h 10546888"/>
                <a:gd name="connsiteX152" fmla="*/ 2720301 w 11458608"/>
                <a:gd name="connsiteY152" fmla="*/ 1285405 h 10546888"/>
                <a:gd name="connsiteX153" fmla="*/ 2761245 w 11458608"/>
                <a:gd name="connsiteY153" fmla="*/ 1490121 h 10546888"/>
                <a:gd name="connsiteX154" fmla="*/ 2802188 w 11458608"/>
                <a:gd name="connsiteY154" fmla="*/ 1612951 h 10546888"/>
                <a:gd name="connsiteX155" fmla="*/ 2788540 w 11458608"/>
                <a:gd name="connsiteY155" fmla="*/ 1708485 h 10546888"/>
                <a:gd name="connsiteX156" fmla="*/ 2611119 w 11458608"/>
                <a:gd name="connsiteY156" fmla="*/ 1844963 h 10546888"/>
                <a:gd name="connsiteX157" fmla="*/ 2420050 w 11458608"/>
                <a:gd name="connsiteY157" fmla="*/ 1940497 h 10546888"/>
                <a:gd name="connsiteX158" fmla="*/ 2488289 w 11458608"/>
                <a:gd name="connsiteY158" fmla="*/ 1817667 h 10546888"/>
                <a:gd name="connsiteX159" fmla="*/ 2652062 w 11458608"/>
                <a:gd name="connsiteY159" fmla="*/ 1694838 h 10546888"/>
                <a:gd name="connsiteX160" fmla="*/ 2652062 w 11458608"/>
                <a:gd name="connsiteY160" fmla="*/ 1544712 h 10546888"/>
                <a:gd name="connsiteX161" fmla="*/ 2611119 w 11458608"/>
                <a:gd name="connsiteY161" fmla="*/ 1312700 h 10546888"/>
                <a:gd name="connsiteX162" fmla="*/ 2556528 w 11458608"/>
                <a:gd name="connsiteY162" fmla="*/ 1312700 h 10546888"/>
                <a:gd name="connsiteX163" fmla="*/ 2474642 w 11458608"/>
                <a:gd name="connsiteY163" fmla="*/ 1421882 h 10546888"/>
                <a:gd name="connsiteX164" fmla="*/ 2379107 w 11458608"/>
                <a:gd name="connsiteY164" fmla="*/ 1490121 h 10546888"/>
                <a:gd name="connsiteX165" fmla="*/ 2474642 w 11458608"/>
                <a:gd name="connsiteY165" fmla="*/ 1585656 h 10546888"/>
                <a:gd name="connsiteX166" fmla="*/ 2338164 w 11458608"/>
                <a:gd name="connsiteY166" fmla="*/ 1722133 h 10546888"/>
                <a:gd name="connsiteX167" fmla="*/ 2174391 w 11458608"/>
                <a:gd name="connsiteY167" fmla="*/ 1735781 h 10546888"/>
                <a:gd name="connsiteX168" fmla="*/ 2092504 w 11458608"/>
                <a:gd name="connsiteY168" fmla="*/ 1804020 h 10546888"/>
                <a:gd name="connsiteX169" fmla="*/ 2051561 w 11458608"/>
                <a:gd name="connsiteY169" fmla="*/ 1913202 h 10546888"/>
                <a:gd name="connsiteX170" fmla="*/ 1942379 w 11458608"/>
                <a:gd name="connsiteY170" fmla="*/ 1872259 h 10546888"/>
                <a:gd name="connsiteX171" fmla="*/ 1792253 w 11458608"/>
                <a:gd name="connsiteY171" fmla="*/ 1913202 h 10546888"/>
                <a:gd name="connsiteX172" fmla="*/ 1642128 w 11458608"/>
                <a:gd name="connsiteY172" fmla="*/ 1913202 h 10546888"/>
                <a:gd name="connsiteX173" fmla="*/ 1573889 w 11458608"/>
                <a:gd name="connsiteY173" fmla="*/ 1831315 h 10546888"/>
                <a:gd name="connsiteX174" fmla="*/ 1437412 w 11458608"/>
                <a:gd name="connsiteY174" fmla="*/ 1722133 h 10546888"/>
                <a:gd name="connsiteX175" fmla="*/ 1355525 w 11458608"/>
                <a:gd name="connsiteY175" fmla="*/ 1776724 h 10546888"/>
                <a:gd name="connsiteX176" fmla="*/ 1273639 w 11458608"/>
                <a:gd name="connsiteY176" fmla="*/ 1612951 h 10546888"/>
                <a:gd name="connsiteX177" fmla="*/ 1109865 w 11458608"/>
                <a:gd name="connsiteY177" fmla="*/ 1612951 h 10546888"/>
                <a:gd name="connsiteX178" fmla="*/ 1137161 w 11458608"/>
                <a:gd name="connsiteY178" fmla="*/ 1694838 h 10546888"/>
                <a:gd name="connsiteX179" fmla="*/ 1096218 w 11458608"/>
                <a:gd name="connsiteY179" fmla="*/ 1790372 h 10546888"/>
                <a:gd name="connsiteX180" fmla="*/ 1068922 w 11458608"/>
                <a:gd name="connsiteY180" fmla="*/ 1844963 h 10546888"/>
                <a:gd name="connsiteX181" fmla="*/ 932445 w 11458608"/>
                <a:gd name="connsiteY181" fmla="*/ 1735781 h 10546888"/>
                <a:gd name="connsiteX182" fmla="*/ 836910 w 11458608"/>
                <a:gd name="connsiteY182" fmla="*/ 1694838 h 10546888"/>
                <a:gd name="connsiteX183" fmla="*/ 673137 w 11458608"/>
                <a:gd name="connsiteY183" fmla="*/ 1708485 h 10546888"/>
                <a:gd name="connsiteX184" fmla="*/ 645842 w 11458608"/>
                <a:gd name="connsiteY184" fmla="*/ 1817667 h 10546888"/>
                <a:gd name="connsiteX185" fmla="*/ 755024 w 11458608"/>
                <a:gd name="connsiteY185" fmla="*/ 1885906 h 10546888"/>
                <a:gd name="connsiteX186" fmla="*/ 782319 w 11458608"/>
                <a:gd name="connsiteY186" fmla="*/ 2022384 h 10546888"/>
                <a:gd name="connsiteX187" fmla="*/ 987036 w 11458608"/>
                <a:gd name="connsiteY187" fmla="*/ 2104270 h 10546888"/>
                <a:gd name="connsiteX188" fmla="*/ 946092 w 11458608"/>
                <a:gd name="connsiteY188" fmla="*/ 1954145 h 10546888"/>
                <a:gd name="connsiteX189" fmla="*/ 1027979 w 11458608"/>
                <a:gd name="connsiteY189" fmla="*/ 1967793 h 10546888"/>
                <a:gd name="connsiteX190" fmla="*/ 1096218 w 11458608"/>
                <a:gd name="connsiteY190" fmla="*/ 2076975 h 10546888"/>
                <a:gd name="connsiteX191" fmla="*/ 1178104 w 11458608"/>
                <a:gd name="connsiteY191" fmla="*/ 2336282 h 10546888"/>
                <a:gd name="connsiteX192" fmla="*/ 1287286 w 11458608"/>
                <a:gd name="connsiteY192" fmla="*/ 2295339 h 10546888"/>
                <a:gd name="connsiteX193" fmla="*/ 1246343 w 11458608"/>
                <a:gd name="connsiteY193" fmla="*/ 2104270 h 10546888"/>
                <a:gd name="connsiteX194" fmla="*/ 1341877 w 11458608"/>
                <a:gd name="connsiteY194" fmla="*/ 2131566 h 10546888"/>
                <a:gd name="connsiteX195" fmla="*/ 1532946 w 11458608"/>
                <a:gd name="connsiteY195" fmla="*/ 2254396 h 10546888"/>
                <a:gd name="connsiteX196" fmla="*/ 1601185 w 11458608"/>
                <a:gd name="connsiteY196" fmla="*/ 2349930 h 10546888"/>
                <a:gd name="connsiteX197" fmla="*/ 1614833 w 11458608"/>
                <a:gd name="connsiteY197" fmla="*/ 2363578 h 10546888"/>
                <a:gd name="connsiteX198" fmla="*/ 1764958 w 11458608"/>
                <a:gd name="connsiteY198" fmla="*/ 2268044 h 10546888"/>
                <a:gd name="connsiteX199" fmla="*/ 1669424 w 11458608"/>
                <a:gd name="connsiteY199" fmla="*/ 2568294 h 10546888"/>
                <a:gd name="connsiteX200" fmla="*/ 1901436 w 11458608"/>
                <a:gd name="connsiteY200" fmla="*/ 2336282 h 10546888"/>
                <a:gd name="connsiteX201" fmla="*/ 1901436 w 11458608"/>
                <a:gd name="connsiteY201" fmla="*/ 2199805 h 10546888"/>
                <a:gd name="connsiteX202" fmla="*/ 1969674 w 11458608"/>
                <a:gd name="connsiteY202" fmla="*/ 2268044 h 10546888"/>
                <a:gd name="connsiteX203" fmla="*/ 1915083 w 11458608"/>
                <a:gd name="connsiteY203" fmla="*/ 2459112 h 10546888"/>
                <a:gd name="connsiteX204" fmla="*/ 1710367 w 11458608"/>
                <a:gd name="connsiteY204" fmla="*/ 2622885 h 10546888"/>
                <a:gd name="connsiteX205" fmla="*/ 1710367 w 11458608"/>
                <a:gd name="connsiteY205" fmla="*/ 2691124 h 10546888"/>
                <a:gd name="connsiteX206" fmla="*/ 1915083 w 11458608"/>
                <a:gd name="connsiteY206" fmla="*/ 2581942 h 10546888"/>
                <a:gd name="connsiteX207" fmla="*/ 1860492 w 11458608"/>
                <a:gd name="connsiteY207" fmla="*/ 2745715 h 10546888"/>
                <a:gd name="connsiteX208" fmla="*/ 1983322 w 11458608"/>
                <a:gd name="connsiteY208" fmla="*/ 2677476 h 10546888"/>
                <a:gd name="connsiteX209" fmla="*/ 1996970 w 11458608"/>
                <a:gd name="connsiteY209" fmla="*/ 2786659 h 10546888"/>
                <a:gd name="connsiteX210" fmla="*/ 2133447 w 11458608"/>
                <a:gd name="connsiteY210" fmla="*/ 2786659 h 10546888"/>
                <a:gd name="connsiteX211" fmla="*/ 2283573 w 11458608"/>
                <a:gd name="connsiteY211" fmla="*/ 2991375 h 10546888"/>
                <a:gd name="connsiteX212" fmla="*/ 2338164 w 11458608"/>
                <a:gd name="connsiteY212" fmla="*/ 3155148 h 10546888"/>
                <a:gd name="connsiteX213" fmla="*/ 2215334 w 11458608"/>
                <a:gd name="connsiteY213" fmla="*/ 3277978 h 10546888"/>
                <a:gd name="connsiteX214" fmla="*/ 2174391 w 11458608"/>
                <a:gd name="connsiteY214" fmla="*/ 3373512 h 10546888"/>
                <a:gd name="connsiteX215" fmla="*/ 2283573 w 11458608"/>
                <a:gd name="connsiteY215" fmla="*/ 3414456 h 10546888"/>
                <a:gd name="connsiteX216" fmla="*/ 2406403 w 11458608"/>
                <a:gd name="connsiteY216" fmla="*/ 3373512 h 10546888"/>
                <a:gd name="connsiteX217" fmla="*/ 2433698 w 11458608"/>
                <a:gd name="connsiteY217" fmla="*/ 3482694 h 10546888"/>
                <a:gd name="connsiteX218" fmla="*/ 2556528 w 11458608"/>
                <a:gd name="connsiteY218" fmla="*/ 3482694 h 10546888"/>
                <a:gd name="connsiteX219" fmla="*/ 2652062 w 11458608"/>
                <a:gd name="connsiteY219" fmla="*/ 3578229 h 10546888"/>
                <a:gd name="connsiteX220" fmla="*/ 2761245 w 11458608"/>
                <a:gd name="connsiteY220" fmla="*/ 3632820 h 10546888"/>
                <a:gd name="connsiteX221" fmla="*/ 2815836 w 11458608"/>
                <a:gd name="connsiteY221" fmla="*/ 3605524 h 10546888"/>
                <a:gd name="connsiteX222" fmla="*/ 2747597 w 11458608"/>
                <a:gd name="connsiteY222" fmla="*/ 3550933 h 10546888"/>
                <a:gd name="connsiteX223" fmla="*/ 2570176 w 11458608"/>
                <a:gd name="connsiteY223" fmla="*/ 3346217 h 10546888"/>
                <a:gd name="connsiteX224" fmla="*/ 2338164 w 11458608"/>
                <a:gd name="connsiteY224" fmla="*/ 2895841 h 10546888"/>
                <a:gd name="connsiteX225" fmla="*/ 2188039 w 11458608"/>
                <a:gd name="connsiteY225" fmla="*/ 2636533 h 10546888"/>
                <a:gd name="connsiteX226" fmla="*/ 2092504 w 11458608"/>
                <a:gd name="connsiteY226" fmla="*/ 2459112 h 10546888"/>
                <a:gd name="connsiteX227" fmla="*/ 2065209 w 11458608"/>
                <a:gd name="connsiteY227" fmla="*/ 2295339 h 10546888"/>
                <a:gd name="connsiteX228" fmla="*/ 2065209 w 11458608"/>
                <a:gd name="connsiteY228" fmla="*/ 2186157 h 10546888"/>
                <a:gd name="connsiteX229" fmla="*/ 2010618 w 11458608"/>
                <a:gd name="connsiteY229" fmla="*/ 2131566 h 10546888"/>
                <a:gd name="connsiteX230" fmla="*/ 2106152 w 11458608"/>
                <a:gd name="connsiteY230" fmla="*/ 2063327 h 10546888"/>
                <a:gd name="connsiteX231" fmla="*/ 2147095 w 11458608"/>
                <a:gd name="connsiteY231" fmla="*/ 2213453 h 10546888"/>
                <a:gd name="connsiteX232" fmla="*/ 2228982 w 11458608"/>
                <a:gd name="connsiteY232" fmla="*/ 2431817 h 10546888"/>
                <a:gd name="connsiteX233" fmla="*/ 2324516 w 11458608"/>
                <a:gd name="connsiteY233" fmla="*/ 2732067 h 10546888"/>
                <a:gd name="connsiteX234" fmla="*/ 2720301 w 11458608"/>
                <a:gd name="connsiteY234" fmla="*/ 3359865 h 10546888"/>
                <a:gd name="connsiteX235" fmla="*/ 2965961 w 11458608"/>
                <a:gd name="connsiteY235" fmla="*/ 3550933 h 10546888"/>
                <a:gd name="connsiteX236" fmla="*/ 3170677 w 11458608"/>
                <a:gd name="connsiteY236" fmla="*/ 3550933 h 10546888"/>
                <a:gd name="connsiteX237" fmla="*/ 3266212 w 11458608"/>
                <a:gd name="connsiteY237" fmla="*/ 3359865 h 10546888"/>
                <a:gd name="connsiteX238" fmla="*/ 3402689 w 11458608"/>
                <a:gd name="connsiteY238" fmla="*/ 3237035 h 10546888"/>
                <a:gd name="connsiteX239" fmla="*/ 3470928 w 11458608"/>
                <a:gd name="connsiteY239" fmla="*/ 3264330 h 10546888"/>
                <a:gd name="connsiteX240" fmla="*/ 3416337 w 11458608"/>
                <a:gd name="connsiteY240" fmla="*/ 3414456 h 10546888"/>
                <a:gd name="connsiteX241" fmla="*/ 3566462 w 11458608"/>
                <a:gd name="connsiteY241" fmla="*/ 3455399 h 10546888"/>
                <a:gd name="connsiteX242" fmla="*/ 3798474 w 11458608"/>
                <a:gd name="connsiteY242" fmla="*/ 3332569 h 10546888"/>
                <a:gd name="connsiteX243" fmla="*/ 4016839 w 11458608"/>
                <a:gd name="connsiteY243" fmla="*/ 3305273 h 10546888"/>
                <a:gd name="connsiteX244" fmla="*/ 4207907 w 11458608"/>
                <a:gd name="connsiteY244" fmla="*/ 3359865 h 10546888"/>
                <a:gd name="connsiteX245" fmla="*/ 4358033 w 11458608"/>
                <a:gd name="connsiteY245" fmla="*/ 3373512 h 10546888"/>
                <a:gd name="connsiteX246" fmla="*/ 4453567 w 11458608"/>
                <a:gd name="connsiteY246" fmla="*/ 3400808 h 10546888"/>
                <a:gd name="connsiteX247" fmla="*/ 4453567 w 11458608"/>
                <a:gd name="connsiteY247" fmla="*/ 3509990 h 10546888"/>
                <a:gd name="connsiteX248" fmla="*/ 4371680 w 11458608"/>
                <a:gd name="connsiteY248" fmla="*/ 3673763 h 10546888"/>
                <a:gd name="connsiteX249" fmla="*/ 4344385 w 11458608"/>
                <a:gd name="connsiteY249" fmla="*/ 3564581 h 10546888"/>
                <a:gd name="connsiteX250" fmla="*/ 4180612 w 11458608"/>
                <a:gd name="connsiteY250" fmla="*/ 3619172 h 10546888"/>
                <a:gd name="connsiteX251" fmla="*/ 4126021 w 11458608"/>
                <a:gd name="connsiteY251" fmla="*/ 3728354 h 10546888"/>
                <a:gd name="connsiteX252" fmla="*/ 4126021 w 11458608"/>
                <a:gd name="connsiteY252" fmla="*/ 3864832 h 10546888"/>
                <a:gd name="connsiteX253" fmla="*/ 4166964 w 11458608"/>
                <a:gd name="connsiteY253" fmla="*/ 4083196 h 10546888"/>
                <a:gd name="connsiteX254" fmla="*/ 3975895 w 11458608"/>
                <a:gd name="connsiteY254" fmla="*/ 4096844 h 10546888"/>
                <a:gd name="connsiteX255" fmla="*/ 3839418 w 11458608"/>
                <a:gd name="connsiteY255" fmla="*/ 4151435 h 10546888"/>
                <a:gd name="connsiteX256" fmla="*/ 3566462 w 11458608"/>
                <a:gd name="connsiteY256" fmla="*/ 4124139 h 10546888"/>
                <a:gd name="connsiteX257" fmla="*/ 3293507 w 11458608"/>
                <a:gd name="connsiteY257" fmla="*/ 4137787 h 10546888"/>
                <a:gd name="connsiteX258" fmla="*/ 3225268 w 11458608"/>
                <a:gd name="connsiteY258" fmla="*/ 4042253 h 10546888"/>
                <a:gd name="connsiteX259" fmla="*/ 2979609 w 11458608"/>
                <a:gd name="connsiteY259" fmla="*/ 3878479 h 10546888"/>
                <a:gd name="connsiteX260" fmla="*/ 2733949 w 11458608"/>
                <a:gd name="connsiteY260" fmla="*/ 3946718 h 10546888"/>
                <a:gd name="connsiteX261" fmla="*/ 2733949 w 11458608"/>
                <a:gd name="connsiteY261" fmla="*/ 4096844 h 10546888"/>
                <a:gd name="connsiteX262" fmla="*/ 2638415 w 11458608"/>
                <a:gd name="connsiteY262" fmla="*/ 4246969 h 10546888"/>
                <a:gd name="connsiteX263" fmla="*/ 2542880 w 11458608"/>
                <a:gd name="connsiteY263" fmla="*/ 4178730 h 10546888"/>
                <a:gd name="connsiteX264" fmla="*/ 2420050 w 11458608"/>
                <a:gd name="connsiteY264" fmla="*/ 4274265 h 10546888"/>
                <a:gd name="connsiteX265" fmla="*/ 2365459 w 11458608"/>
                <a:gd name="connsiteY265" fmla="*/ 4369799 h 10546888"/>
                <a:gd name="connsiteX266" fmla="*/ 2256277 w 11458608"/>
                <a:gd name="connsiteY266" fmla="*/ 4438038 h 10546888"/>
                <a:gd name="connsiteX267" fmla="*/ 2106152 w 11458608"/>
                <a:gd name="connsiteY267" fmla="*/ 4356151 h 10546888"/>
                <a:gd name="connsiteX268" fmla="*/ 1928731 w 11458608"/>
                <a:gd name="connsiteY268" fmla="*/ 4424390 h 10546888"/>
                <a:gd name="connsiteX269" fmla="*/ 1492003 w 11458608"/>
                <a:gd name="connsiteY269" fmla="*/ 4547220 h 10546888"/>
                <a:gd name="connsiteX270" fmla="*/ 1369173 w 11458608"/>
                <a:gd name="connsiteY270" fmla="*/ 4642754 h 10546888"/>
                <a:gd name="connsiteX271" fmla="*/ 1287286 w 11458608"/>
                <a:gd name="connsiteY271" fmla="*/ 4874766 h 10546888"/>
                <a:gd name="connsiteX272" fmla="*/ 1137161 w 11458608"/>
                <a:gd name="connsiteY272" fmla="*/ 4970300 h 10546888"/>
                <a:gd name="connsiteX273" fmla="*/ 1123513 w 11458608"/>
                <a:gd name="connsiteY273" fmla="*/ 5065835 h 10546888"/>
                <a:gd name="connsiteX274" fmla="*/ 1000683 w 11458608"/>
                <a:gd name="connsiteY274" fmla="*/ 4997596 h 10546888"/>
                <a:gd name="connsiteX275" fmla="*/ 905149 w 11458608"/>
                <a:gd name="connsiteY275" fmla="*/ 5065835 h 10546888"/>
                <a:gd name="connsiteX276" fmla="*/ 795967 w 11458608"/>
                <a:gd name="connsiteY276" fmla="*/ 5202312 h 10546888"/>
                <a:gd name="connsiteX277" fmla="*/ 645842 w 11458608"/>
                <a:gd name="connsiteY277" fmla="*/ 5147721 h 10546888"/>
                <a:gd name="connsiteX278" fmla="*/ 468421 w 11458608"/>
                <a:gd name="connsiteY278" fmla="*/ 5120426 h 10546888"/>
                <a:gd name="connsiteX279" fmla="*/ 291000 w 11458608"/>
                <a:gd name="connsiteY279" fmla="*/ 5011244 h 10546888"/>
                <a:gd name="connsiteX280" fmla="*/ 195465 w 11458608"/>
                <a:gd name="connsiteY280" fmla="*/ 4929357 h 10546888"/>
                <a:gd name="connsiteX281" fmla="*/ 99931 w 11458608"/>
                <a:gd name="connsiteY281" fmla="*/ 4929357 h 10546888"/>
                <a:gd name="connsiteX282" fmla="*/ 58988 w 11458608"/>
                <a:gd name="connsiteY282" fmla="*/ 4943005 h 10546888"/>
                <a:gd name="connsiteX283" fmla="*/ 45340 w 11458608"/>
                <a:gd name="connsiteY283" fmla="*/ 4956653 h 10546888"/>
                <a:gd name="connsiteX284" fmla="*/ 45340 w 11458608"/>
                <a:gd name="connsiteY284" fmla="*/ 5229608 h 10546888"/>
                <a:gd name="connsiteX285" fmla="*/ 45340 w 11458608"/>
                <a:gd name="connsiteY285" fmla="*/ 7072056 h 10546888"/>
                <a:gd name="connsiteX286" fmla="*/ 45340 w 11458608"/>
                <a:gd name="connsiteY286" fmla="*/ 7740796 h 10546888"/>
                <a:gd name="connsiteX287" fmla="*/ 18045 w 11458608"/>
                <a:gd name="connsiteY287" fmla="*/ 9119220 h 10546888"/>
                <a:gd name="connsiteX288" fmla="*/ 31692 w 11458608"/>
                <a:gd name="connsiteY288" fmla="*/ 9610539 h 10546888"/>
                <a:gd name="connsiteX289" fmla="*/ 31692 w 11458608"/>
                <a:gd name="connsiteY289" fmla="*/ 9733369 h 10546888"/>
                <a:gd name="connsiteX290" fmla="*/ 43780 w 11458608"/>
                <a:gd name="connsiteY290" fmla="*/ 10474377 h 10546888"/>
                <a:gd name="connsiteX291" fmla="*/ 583842 w 11458608"/>
                <a:gd name="connsiteY291" fmla="*/ 10522080 h 10546888"/>
                <a:gd name="connsiteX292" fmla="*/ 1712056 w 11458608"/>
                <a:gd name="connsiteY292" fmla="*/ 10502063 h 10546888"/>
                <a:gd name="connsiteX293" fmla="*/ 5190545 w 11458608"/>
                <a:gd name="connsiteY293" fmla="*/ 10500503 h 10546888"/>
                <a:gd name="connsiteX294" fmla="*/ 7101233 w 11458608"/>
                <a:gd name="connsiteY294" fmla="*/ 9637835 h 10546888"/>
                <a:gd name="connsiteX295" fmla="*/ 10144683 w 11458608"/>
                <a:gd name="connsiteY295" fmla="*/ 9610539 h 10546888"/>
                <a:gd name="connsiteX296" fmla="*/ 11072731 w 11458608"/>
                <a:gd name="connsiteY296" fmla="*/ 9583244 h 10546888"/>
                <a:gd name="connsiteX297" fmla="*/ 11441221 w 11458608"/>
                <a:gd name="connsiteY297" fmla="*/ 9583244 h 10546888"/>
                <a:gd name="connsiteX298" fmla="*/ 11400277 w 11458608"/>
                <a:gd name="connsiteY298" fmla="*/ 9378527 h 10546888"/>
                <a:gd name="connsiteX299" fmla="*/ 11413925 w 11458608"/>
                <a:gd name="connsiteY299" fmla="*/ 9269345 h 10546888"/>
                <a:gd name="connsiteX300" fmla="*/ 11291095 w 11458608"/>
                <a:gd name="connsiteY300" fmla="*/ 9105572 h 10546888"/>
                <a:gd name="connsiteX301" fmla="*/ 11222856 w 11458608"/>
                <a:gd name="connsiteY301" fmla="*/ 8887208 h 10546888"/>
                <a:gd name="connsiteX302" fmla="*/ 11181913 w 11458608"/>
                <a:gd name="connsiteY302" fmla="*/ 8723435 h 10546888"/>
                <a:gd name="connsiteX303" fmla="*/ 10990845 w 11458608"/>
                <a:gd name="connsiteY303" fmla="*/ 8505070 h 10546888"/>
                <a:gd name="connsiteX304" fmla="*/ 10731537 w 11458608"/>
                <a:gd name="connsiteY304" fmla="*/ 8450479 h 10546888"/>
                <a:gd name="connsiteX305" fmla="*/ 10622355 w 11458608"/>
                <a:gd name="connsiteY305" fmla="*/ 8286706 h 10546888"/>
                <a:gd name="connsiteX306" fmla="*/ 10444934 w 11458608"/>
                <a:gd name="connsiteY306" fmla="*/ 8109285 h 10546888"/>
                <a:gd name="connsiteX307" fmla="*/ 10322104 w 11458608"/>
                <a:gd name="connsiteY307" fmla="*/ 8041047 h 10546888"/>
                <a:gd name="connsiteX308" fmla="*/ 10171979 w 11458608"/>
                <a:gd name="connsiteY308" fmla="*/ 7945512 h 10546888"/>
                <a:gd name="connsiteX309" fmla="*/ 9871728 w 11458608"/>
                <a:gd name="connsiteY309" fmla="*/ 7918217 h 10546888"/>
                <a:gd name="connsiteX310" fmla="*/ 9667012 w 11458608"/>
                <a:gd name="connsiteY310" fmla="*/ 7809035 h 10546888"/>
                <a:gd name="connsiteX311" fmla="*/ 9407704 w 11458608"/>
                <a:gd name="connsiteY311" fmla="*/ 7713500 h 10546888"/>
                <a:gd name="connsiteX312" fmla="*/ 9339465 w 11458608"/>
                <a:gd name="connsiteY312" fmla="*/ 7549727 h 10546888"/>
                <a:gd name="connsiteX313" fmla="*/ 9216636 w 11458608"/>
                <a:gd name="connsiteY313" fmla="*/ 7413250 h 10546888"/>
                <a:gd name="connsiteX314" fmla="*/ 8889089 w 11458608"/>
                <a:gd name="connsiteY314" fmla="*/ 7263124 h 10546888"/>
                <a:gd name="connsiteX315" fmla="*/ 8588839 w 11458608"/>
                <a:gd name="connsiteY315" fmla="*/ 7003817 h 10546888"/>
                <a:gd name="connsiteX316" fmla="*/ 8124815 w 11458608"/>
                <a:gd name="connsiteY316" fmla="*/ 6485202 h 10546888"/>
                <a:gd name="connsiteX317" fmla="*/ 7647143 w 11458608"/>
                <a:gd name="connsiteY317" fmla="*/ 6007530 h 10546888"/>
                <a:gd name="connsiteX0" fmla="*/ 7647143 w 11458608"/>
                <a:gd name="connsiteY0" fmla="*/ 6007530 h 10522738"/>
                <a:gd name="connsiteX1" fmla="*/ 7497018 w 11458608"/>
                <a:gd name="connsiteY1" fmla="*/ 5830109 h 10522738"/>
                <a:gd name="connsiteX2" fmla="*/ 7346892 w 11458608"/>
                <a:gd name="connsiteY2" fmla="*/ 5761870 h 10522738"/>
                <a:gd name="connsiteX3" fmla="*/ 7183119 w 11458608"/>
                <a:gd name="connsiteY3" fmla="*/ 5611745 h 10522738"/>
                <a:gd name="connsiteX4" fmla="*/ 7005698 w 11458608"/>
                <a:gd name="connsiteY4" fmla="*/ 5502563 h 10522738"/>
                <a:gd name="connsiteX5" fmla="*/ 6746391 w 11458608"/>
                <a:gd name="connsiteY5" fmla="*/ 5475267 h 10522738"/>
                <a:gd name="connsiteX6" fmla="*/ 6528027 w 11458608"/>
                <a:gd name="connsiteY6" fmla="*/ 5379733 h 10522738"/>
                <a:gd name="connsiteX7" fmla="*/ 6350606 w 11458608"/>
                <a:gd name="connsiteY7" fmla="*/ 5175017 h 10522738"/>
                <a:gd name="connsiteX8" fmla="*/ 6132242 w 11458608"/>
                <a:gd name="connsiteY8" fmla="*/ 5038539 h 10522738"/>
                <a:gd name="connsiteX9" fmla="*/ 6091298 w 11458608"/>
                <a:gd name="connsiteY9" fmla="*/ 4915709 h 10522738"/>
                <a:gd name="connsiteX10" fmla="*/ 5995764 w 11458608"/>
                <a:gd name="connsiteY10" fmla="*/ 4820175 h 10522738"/>
                <a:gd name="connsiteX11" fmla="*/ 5859286 w 11458608"/>
                <a:gd name="connsiteY11" fmla="*/ 4943005 h 10522738"/>
                <a:gd name="connsiteX12" fmla="*/ 5613627 w 11458608"/>
                <a:gd name="connsiteY12" fmla="*/ 4874766 h 10522738"/>
                <a:gd name="connsiteX13" fmla="*/ 5436206 w 11458608"/>
                <a:gd name="connsiteY13" fmla="*/ 4861118 h 10522738"/>
                <a:gd name="connsiteX14" fmla="*/ 5354319 w 11458608"/>
                <a:gd name="connsiteY14" fmla="*/ 4670050 h 10522738"/>
                <a:gd name="connsiteX15" fmla="*/ 5258785 w 11458608"/>
                <a:gd name="connsiteY15" fmla="*/ 4506276 h 10522738"/>
                <a:gd name="connsiteX16" fmla="*/ 5258785 w 11458608"/>
                <a:gd name="connsiteY16" fmla="*/ 4369799 h 10522738"/>
                <a:gd name="connsiteX17" fmla="*/ 5135955 w 11458608"/>
                <a:gd name="connsiteY17" fmla="*/ 4233321 h 10522738"/>
                <a:gd name="connsiteX18" fmla="*/ 4917591 w 11458608"/>
                <a:gd name="connsiteY18" fmla="*/ 4151435 h 10522738"/>
                <a:gd name="connsiteX19" fmla="*/ 4726522 w 11458608"/>
                <a:gd name="connsiteY19" fmla="*/ 4083196 h 10522738"/>
                <a:gd name="connsiteX20" fmla="*/ 4480862 w 11458608"/>
                <a:gd name="connsiteY20" fmla="*/ 4083196 h 10522738"/>
                <a:gd name="connsiteX21" fmla="*/ 4385328 w 11458608"/>
                <a:gd name="connsiteY21" fmla="*/ 3919423 h 10522738"/>
                <a:gd name="connsiteX22" fmla="*/ 4398976 w 11458608"/>
                <a:gd name="connsiteY22" fmla="*/ 3823888 h 10522738"/>
                <a:gd name="connsiteX23" fmla="*/ 4617340 w 11458608"/>
                <a:gd name="connsiteY23" fmla="*/ 3782945 h 10522738"/>
                <a:gd name="connsiteX24" fmla="*/ 4794761 w 11458608"/>
                <a:gd name="connsiteY24" fmla="*/ 3769297 h 10522738"/>
                <a:gd name="connsiteX25" fmla="*/ 4849352 w 11458608"/>
                <a:gd name="connsiteY25" fmla="*/ 3714706 h 10522738"/>
                <a:gd name="connsiteX26" fmla="*/ 4753818 w 11458608"/>
                <a:gd name="connsiteY26" fmla="*/ 3673763 h 10522738"/>
                <a:gd name="connsiteX27" fmla="*/ 4671931 w 11458608"/>
                <a:gd name="connsiteY27" fmla="*/ 3632820 h 10522738"/>
                <a:gd name="connsiteX28" fmla="*/ 4671931 w 11458608"/>
                <a:gd name="connsiteY28" fmla="*/ 3550933 h 10522738"/>
                <a:gd name="connsiteX29" fmla="*/ 4576397 w 11458608"/>
                <a:gd name="connsiteY29" fmla="*/ 3578229 h 10522738"/>
                <a:gd name="connsiteX30" fmla="*/ 4535453 w 11458608"/>
                <a:gd name="connsiteY30" fmla="*/ 3509990 h 10522738"/>
                <a:gd name="connsiteX31" fmla="*/ 4644636 w 11458608"/>
                <a:gd name="connsiteY31" fmla="*/ 3359865 h 10522738"/>
                <a:gd name="connsiteX32" fmla="*/ 4794761 w 11458608"/>
                <a:gd name="connsiteY32" fmla="*/ 3469047 h 10522738"/>
                <a:gd name="connsiteX33" fmla="*/ 4944886 w 11458608"/>
                <a:gd name="connsiteY33" fmla="*/ 3496342 h 10522738"/>
                <a:gd name="connsiteX34" fmla="*/ 5040421 w 11458608"/>
                <a:gd name="connsiteY34" fmla="*/ 3537285 h 10522738"/>
                <a:gd name="connsiteX35" fmla="*/ 5122307 w 11458608"/>
                <a:gd name="connsiteY35" fmla="*/ 3564581 h 10522738"/>
                <a:gd name="connsiteX36" fmla="*/ 5108659 w 11458608"/>
                <a:gd name="connsiteY36" fmla="*/ 3769297 h 10522738"/>
                <a:gd name="connsiteX37" fmla="*/ 5327024 w 11458608"/>
                <a:gd name="connsiteY37" fmla="*/ 3796593 h 10522738"/>
                <a:gd name="connsiteX38" fmla="*/ 5354319 w 11458608"/>
                <a:gd name="connsiteY38" fmla="*/ 3714706 h 10522738"/>
                <a:gd name="connsiteX39" fmla="*/ 5231489 w 11458608"/>
                <a:gd name="connsiteY39" fmla="*/ 3632820 h 10522738"/>
                <a:gd name="connsiteX40" fmla="*/ 5272433 w 11458608"/>
                <a:gd name="connsiteY40" fmla="*/ 3591876 h 10522738"/>
                <a:gd name="connsiteX41" fmla="*/ 5436206 w 11458608"/>
                <a:gd name="connsiteY41" fmla="*/ 3605524 h 10522738"/>
                <a:gd name="connsiteX42" fmla="*/ 5599979 w 11458608"/>
                <a:gd name="connsiteY42" fmla="*/ 3578229 h 10522738"/>
                <a:gd name="connsiteX43" fmla="*/ 5804695 w 11458608"/>
                <a:gd name="connsiteY43" fmla="*/ 3591876 h 10522738"/>
                <a:gd name="connsiteX44" fmla="*/ 5709161 w 11458608"/>
                <a:gd name="connsiteY44" fmla="*/ 3373512 h 10522738"/>
                <a:gd name="connsiteX45" fmla="*/ 5695513 w 11458608"/>
                <a:gd name="connsiteY45" fmla="*/ 3155148 h 10522738"/>
                <a:gd name="connsiteX46" fmla="*/ 5736456 w 11458608"/>
                <a:gd name="connsiteY46" fmla="*/ 3032318 h 10522738"/>
                <a:gd name="connsiteX47" fmla="*/ 5818343 w 11458608"/>
                <a:gd name="connsiteY47" fmla="*/ 3196091 h 10522738"/>
                <a:gd name="connsiteX48" fmla="*/ 5859286 w 11458608"/>
                <a:gd name="connsiteY48" fmla="*/ 3018670 h 10522738"/>
                <a:gd name="connsiteX49" fmla="*/ 6036707 w 11458608"/>
                <a:gd name="connsiteY49" fmla="*/ 2936784 h 10522738"/>
                <a:gd name="connsiteX50" fmla="*/ 6132242 w 11458608"/>
                <a:gd name="connsiteY50" fmla="*/ 2622885 h 10522738"/>
                <a:gd name="connsiteX51" fmla="*/ 6091298 w 11458608"/>
                <a:gd name="connsiteY51" fmla="*/ 2363578 h 10522738"/>
                <a:gd name="connsiteX52" fmla="*/ 6282367 w 11458608"/>
                <a:gd name="connsiteY52" fmla="*/ 2172509 h 10522738"/>
                <a:gd name="connsiteX53" fmla="*/ 6323310 w 11458608"/>
                <a:gd name="connsiteY53" fmla="*/ 2349930 h 10522738"/>
                <a:gd name="connsiteX54" fmla="*/ 6323310 w 11458608"/>
                <a:gd name="connsiteY54" fmla="*/ 2513703 h 10522738"/>
                <a:gd name="connsiteX55" fmla="*/ 6309662 w 11458608"/>
                <a:gd name="connsiteY55" fmla="*/ 2691124 h 10522738"/>
                <a:gd name="connsiteX56" fmla="*/ 6432492 w 11458608"/>
                <a:gd name="connsiteY56" fmla="*/ 2813954 h 10522738"/>
                <a:gd name="connsiteX57" fmla="*/ 6541674 w 11458608"/>
                <a:gd name="connsiteY57" fmla="*/ 2909488 h 10522738"/>
                <a:gd name="connsiteX58" fmla="*/ 6528027 w 11458608"/>
                <a:gd name="connsiteY58" fmla="*/ 2732067 h 10522738"/>
                <a:gd name="connsiteX59" fmla="*/ 6678152 w 11458608"/>
                <a:gd name="connsiteY59" fmla="*/ 2813954 h 10522738"/>
                <a:gd name="connsiteX60" fmla="*/ 6528027 w 11458608"/>
                <a:gd name="connsiteY60" fmla="*/ 2581942 h 10522738"/>
                <a:gd name="connsiteX61" fmla="*/ 6405197 w 11458608"/>
                <a:gd name="connsiteY61" fmla="*/ 2609238 h 10522738"/>
                <a:gd name="connsiteX62" fmla="*/ 6418845 w 11458608"/>
                <a:gd name="connsiteY62" fmla="*/ 2486408 h 10522738"/>
                <a:gd name="connsiteX63" fmla="*/ 6623561 w 11458608"/>
                <a:gd name="connsiteY63" fmla="*/ 2513703 h 10522738"/>
                <a:gd name="connsiteX64" fmla="*/ 6473436 w 11458608"/>
                <a:gd name="connsiteY64" fmla="*/ 2363578 h 10522738"/>
                <a:gd name="connsiteX65" fmla="*/ 6487083 w 11458608"/>
                <a:gd name="connsiteY65" fmla="*/ 2145214 h 10522738"/>
                <a:gd name="connsiteX66" fmla="*/ 6582618 w 11458608"/>
                <a:gd name="connsiteY66" fmla="*/ 1995088 h 10522738"/>
                <a:gd name="connsiteX67" fmla="*/ 6746391 w 11458608"/>
                <a:gd name="connsiteY67" fmla="*/ 2213453 h 10522738"/>
                <a:gd name="connsiteX68" fmla="*/ 6937459 w 11458608"/>
                <a:gd name="connsiteY68" fmla="*/ 2268044 h 10522738"/>
                <a:gd name="connsiteX69" fmla="*/ 7060289 w 11458608"/>
                <a:gd name="connsiteY69" fmla="*/ 2281691 h 10522738"/>
                <a:gd name="connsiteX70" fmla="*/ 6978403 w 11458608"/>
                <a:gd name="connsiteY70" fmla="*/ 2131566 h 10522738"/>
                <a:gd name="connsiteX71" fmla="*/ 6746391 w 11458608"/>
                <a:gd name="connsiteY71" fmla="*/ 2036032 h 10522738"/>
                <a:gd name="connsiteX72" fmla="*/ 6623561 w 11458608"/>
                <a:gd name="connsiteY72" fmla="*/ 1858611 h 10522738"/>
                <a:gd name="connsiteX73" fmla="*/ 6377901 w 11458608"/>
                <a:gd name="connsiteY73" fmla="*/ 1681190 h 10522738"/>
                <a:gd name="connsiteX74" fmla="*/ 6255071 w 11458608"/>
                <a:gd name="connsiteY74" fmla="*/ 1763076 h 10522738"/>
                <a:gd name="connsiteX75" fmla="*/ 6077650 w 11458608"/>
                <a:gd name="connsiteY75" fmla="*/ 1599303 h 10522738"/>
                <a:gd name="connsiteX76" fmla="*/ 6009412 w 11458608"/>
                <a:gd name="connsiteY76" fmla="*/ 1394587 h 10522738"/>
                <a:gd name="connsiteX77" fmla="*/ 5886582 w 11458608"/>
                <a:gd name="connsiteY77" fmla="*/ 1203518 h 10522738"/>
                <a:gd name="connsiteX78" fmla="*/ 5859286 w 11458608"/>
                <a:gd name="connsiteY78" fmla="*/ 1094336 h 10522738"/>
                <a:gd name="connsiteX79" fmla="*/ 5968468 w 11458608"/>
                <a:gd name="connsiteY79" fmla="*/ 1094336 h 10522738"/>
                <a:gd name="connsiteX80" fmla="*/ 6186833 w 11458608"/>
                <a:gd name="connsiteY80" fmla="*/ 1176223 h 10522738"/>
                <a:gd name="connsiteX81" fmla="*/ 6405197 w 11458608"/>
                <a:gd name="connsiteY81" fmla="*/ 1107984 h 10522738"/>
                <a:gd name="connsiteX82" fmla="*/ 6555322 w 11458608"/>
                <a:gd name="connsiteY82" fmla="*/ 971506 h 10522738"/>
                <a:gd name="connsiteX83" fmla="*/ 6637209 w 11458608"/>
                <a:gd name="connsiteY83" fmla="*/ 916915 h 10522738"/>
                <a:gd name="connsiteX84" fmla="*/ 6664504 w 11458608"/>
                <a:gd name="connsiteY84" fmla="*/ 998802 h 10522738"/>
                <a:gd name="connsiteX85" fmla="*/ 6623561 w 11458608"/>
                <a:gd name="connsiteY85" fmla="*/ 1094336 h 10522738"/>
                <a:gd name="connsiteX86" fmla="*/ 6787334 w 11458608"/>
                <a:gd name="connsiteY86" fmla="*/ 1217166 h 10522738"/>
                <a:gd name="connsiteX87" fmla="*/ 6937459 w 11458608"/>
                <a:gd name="connsiteY87" fmla="*/ 1148927 h 10522738"/>
                <a:gd name="connsiteX88" fmla="*/ 7073937 w 11458608"/>
                <a:gd name="connsiteY88" fmla="*/ 1135279 h 10522738"/>
                <a:gd name="connsiteX89" fmla="*/ 7087585 w 11458608"/>
                <a:gd name="connsiteY89" fmla="*/ 957859 h 10522738"/>
                <a:gd name="connsiteX90" fmla="*/ 6937459 w 11458608"/>
                <a:gd name="connsiteY90" fmla="*/ 957859 h 10522738"/>
                <a:gd name="connsiteX91" fmla="*/ 6787334 w 11458608"/>
                <a:gd name="connsiteY91" fmla="*/ 1012450 h 10522738"/>
                <a:gd name="connsiteX92" fmla="*/ 6787334 w 11458608"/>
                <a:gd name="connsiteY92" fmla="*/ 835029 h 10522738"/>
                <a:gd name="connsiteX93" fmla="*/ 6964755 w 11458608"/>
                <a:gd name="connsiteY93" fmla="*/ 739494 h 10522738"/>
                <a:gd name="connsiteX94" fmla="*/ 7305949 w 11458608"/>
                <a:gd name="connsiteY94" fmla="*/ 684903 h 10522738"/>
                <a:gd name="connsiteX95" fmla="*/ 7483370 w 11458608"/>
                <a:gd name="connsiteY95" fmla="*/ 521130 h 10522738"/>
                <a:gd name="connsiteX96" fmla="*/ 7619847 w 11458608"/>
                <a:gd name="connsiteY96" fmla="*/ 425596 h 10522738"/>
                <a:gd name="connsiteX97" fmla="*/ 7838212 w 11458608"/>
                <a:gd name="connsiteY97" fmla="*/ 425596 h 10522738"/>
                <a:gd name="connsiteX98" fmla="*/ 7961042 w 11458608"/>
                <a:gd name="connsiteY98" fmla="*/ 289118 h 10522738"/>
                <a:gd name="connsiteX99" fmla="*/ 8179406 w 11458608"/>
                <a:gd name="connsiteY99" fmla="*/ 234527 h 10522738"/>
                <a:gd name="connsiteX100" fmla="*/ 7988337 w 11458608"/>
                <a:gd name="connsiteY100" fmla="*/ 138993 h 10522738"/>
                <a:gd name="connsiteX101" fmla="*/ 7851859 w 11458608"/>
                <a:gd name="connsiteY101" fmla="*/ 43459 h 10522738"/>
                <a:gd name="connsiteX102" fmla="*/ 7415131 w 11458608"/>
                <a:gd name="connsiteY102" fmla="*/ 2515 h 10522738"/>
                <a:gd name="connsiteX103" fmla="*/ 7428779 w 11458608"/>
                <a:gd name="connsiteY103" fmla="*/ 111697 h 10522738"/>
                <a:gd name="connsiteX104" fmla="*/ 7305949 w 11458608"/>
                <a:gd name="connsiteY104" fmla="*/ 152641 h 10522738"/>
                <a:gd name="connsiteX105" fmla="*/ 7128528 w 11458608"/>
                <a:gd name="connsiteY105" fmla="*/ 207232 h 10522738"/>
                <a:gd name="connsiteX106" fmla="*/ 6937459 w 11458608"/>
                <a:gd name="connsiteY106" fmla="*/ 248175 h 10522738"/>
                <a:gd name="connsiteX107" fmla="*/ 6937459 w 11458608"/>
                <a:gd name="connsiteY107" fmla="*/ 152641 h 10522738"/>
                <a:gd name="connsiteX108" fmla="*/ 7046642 w 11458608"/>
                <a:gd name="connsiteY108" fmla="*/ 84402 h 10522738"/>
                <a:gd name="connsiteX109" fmla="*/ 7046642 w 11458608"/>
                <a:gd name="connsiteY109" fmla="*/ 29811 h 10522738"/>
                <a:gd name="connsiteX110" fmla="*/ 6869221 w 11458608"/>
                <a:gd name="connsiteY110" fmla="*/ 98050 h 10522738"/>
                <a:gd name="connsiteX111" fmla="*/ 6828277 w 11458608"/>
                <a:gd name="connsiteY111" fmla="*/ 166288 h 10522738"/>
                <a:gd name="connsiteX112" fmla="*/ 6814630 w 11458608"/>
                <a:gd name="connsiteY112" fmla="*/ 261823 h 10522738"/>
                <a:gd name="connsiteX113" fmla="*/ 6719095 w 11458608"/>
                <a:gd name="connsiteY113" fmla="*/ 248175 h 10522738"/>
                <a:gd name="connsiteX114" fmla="*/ 6623561 w 11458608"/>
                <a:gd name="connsiteY114" fmla="*/ 248175 h 10522738"/>
                <a:gd name="connsiteX115" fmla="*/ 6473436 w 11458608"/>
                <a:gd name="connsiteY115" fmla="*/ 357357 h 10522738"/>
                <a:gd name="connsiteX116" fmla="*/ 6446140 w 11458608"/>
                <a:gd name="connsiteY116" fmla="*/ 357357 h 10522738"/>
                <a:gd name="connsiteX117" fmla="*/ 6391549 w 11458608"/>
                <a:gd name="connsiteY117" fmla="*/ 302766 h 10522738"/>
                <a:gd name="connsiteX118" fmla="*/ 6186833 w 11458608"/>
                <a:gd name="connsiteY118" fmla="*/ 330062 h 10522738"/>
                <a:gd name="connsiteX119" fmla="*/ 5995764 w 11458608"/>
                <a:gd name="connsiteY119" fmla="*/ 330062 h 10522738"/>
                <a:gd name="connsiteX120" fmla="*/ 5941173 w 11458608"/>
                <a:gd name="connsiteY120" fmla="*/ 371005 h 10522738"/>
                <a:gd name="connsiteX121" fmla="*/ 5668218 w 11458608"/>
                <a:gd name="connsiteY121" fmla="*/ 316414 h 10522738"/>
                <a:gd name="connsiteX122" fmla="*/ 5463501 w 11458608"/>
                <a:gd name="connsiteY122" fmla="*/ 493835 h 10522738"/>
                <a:gd name="connsiteX123" fmla="*/ 5449853 w 11458608"/>
                <a:gd name="connsiteY123" fmla="*/ 657608 h 10522738"/>
                <a:gd name="connsiteX124" fmla="*/ 5313376 w 11458608"/>
                <a:gd name="connsiteY124" fmla="*/ 712199 h 10522738"/>
                <a:gd name="connsiteX125" fmla="*/ 5299728 w 11458608"/>
                <a:gd name="connsiteY125" fmla="*/ 603017 h 10522738"/>
                <a:gd name="connsiteX126" fmla="*/ 5081364 w 11458608"/>
                <a:gd name="connsiteY126" fmla="*/ 725847 h 10522738"/>
                <a:gd name="connsiteX127" fmla="*/ 4958534 w 11458608"/>
                <a:gd name="connsiteY127" fmla="*/ 794085 h 10522738"/>
                <a:gd name="connsiteX128" fmla="*/ 4808409 w 11458608"/>
                <a:gd name="connsiteY128" fmla="*/ 794085 h 10522738"/>
                <a:gd name="connsiteX129" fmla="*/ 4808409 w 11458608"/>
                <a:gd name="connsiteY129" fmla="*/ 944211 h 10522738"/>
                <a:gd name="connsiteX130" fmla="*/ 4740170 w 11458608"/>
                <a:gd name="connsiteY130" fmla="*/ 1094336 h 10522738"/>
                <a:gd name="connsiteX131" fmla="*/ 4644636 w 11458608"/>
                <a:gd name="connsiteY131" fmla="*/ 1176223 h 10522738"/>
                <a:gd name="connsiteX132" fmla="*/ 4617340 w 11458608"/>
                <a:gd name="connsiteY132" fmla="*/ 1107984 h 10522738"/>
                <a:gd name="connsiteX133" fmla="*/ 4699227 w 11458608"/>
                <a:gd name="connsiteY133" fmla="*/ 998802 h 10522738"/>
                <a:gd name="connsiteX134" fmla="*/ 4603692 w 11458608"/>
                <a:gd name="connsiteY134" fmla="*/ 944211 h 10522738"/>
                <a:gd name="connsiteX135" fmla="*/ 4549101 w 11458608"/>
                <a:gd name="connsiteY135" fmla="*/ 848676 h 10522738"/>
                <a:gd name="connsiteX136" fmla="*/ 4398976 w 11458608"/>
                <a:gd name="connsiteY136" fmla="*/ 957859 h 10522738"/>
                <a:gd name="connsiteX137" fmla="*/ 4262498 w 11458608"/>
                <a:gd name="connsiteY137" fmla="*/ 957859 h 10522738"/>
                <a:gd name="connsiteX138" fmla="*/ 4153316 w 11458608"/>
                <a:gd name="connsiteY138" fmla="*/ 1053393 h 10522738"/>
                <a:gd name="connsiteX139" fmla="*/ 4057782 w 11458608"/>
                <a:gd name="connsiteY139" fmla="*/ 1148927 h 10522738"/>
                <a:gd name="connsiteX140" fmla="*/ 3989543 w 11458608"/>
                <a:gd name="connsiteY140" fmla="*/ 1203518 h 10522738"/>
                <a:gd name="connsiteX141" fmla="*/ 3975895 w 11458608"/>
                <a:gd name="connsiteY141" fmla="*/ 1094336 h 10522738"/>
                <a:gd name="connsiteX142" fmla="*/ 3812122 w 11458608"/>
                <a:gd name="connsiteY142" fmla="*/ 1107984 h 10522738"/>
                <a:gd name="connsiteX143" fmla="*/ 3607406 w 11458608"/>
                <a:gd name="connsiteY143" fmla="*/ 1107984 h 10522738"/>
                <a:gd name="connsiteX144" fmla="*/ 3375394 w 11458608"/>
                <a:gd name="connsiteY144" fmla="*/ 1121632 h 10522738"/>
                <a:gd name="connsiteX145" fmla="*/ 3197973 w 11458608"/>
                <a:gd name="connsiteY145" fmla="*/ 1203518 h 10522738"/>
                <a:gd name="connsiteX146" fmla="*/ 3129734 w 11458608"/>
                <a:gd name="connsiteY146" fmla="*/ 1326348 h 10522738"/>
                <a:gd name="connsiteX147" fmla="*/ 3034200 w 11458608"/>
                <a:gd name="connsiteY147" fmla="*/ 1408235 h 10522738"/>
                <a:gd name="connsiteX148" fmla="*/ 2884074 w 11458608"/>
                <a:gd name="connsiteY148" fmla="*/ 1326348 h 10522738"/>
                <a:gd name="connsiteX149" fmla="*/ 2856779 w 11458608"/>
                <a:gd name="connsiteY149" fmla="*/ 1148927 h 10522738"/>
                <a:gd name="connsiteX150" fmla="*/ 2733949 w 11458608"/>
                <a:gd name="connsiteY150" fmla="*/ 971506 h 10522738"/>
                <a:gd name="connsiteX151" fmla="*/ 2693006 w 11458608"/>
                <a:gd name="connsiteY151" fmla="*/ 1121632 h 10522738"/>
                <a:gd name="connsiteX152" fmla="*/ 2720301 w 11458608"/>
                <a:gd name="connsiteY152" fmla="*/ 1285405 h 10522738"/>
                <a:gd name="connsiteX153" fmla="*/ 2761245 w 11458608"/>
                <a:gd name="connsiteY153" fmla="*/ 1490121 h 10522738"/>
                <a:gd name="connsiteX154" fmla="*/ 2802188 w 11458608"/>
                <a:gd name="connsiteY154" fmla="*/ 1612951 h 10522738"/>
                <a:gd name="connsiteX155" fmla="*/ 2788540 w 11458608"/>
                <a:gd name="connsiteY155" fmla="*/ 1708485 h 10522738"/>
                <a:gd name="connsiteX156" fmla="*/ 2611119 w 11458608"/>
                <a:gd name="connsiteY156" fmla="*/ 1844963 h 10522738"/>
                <a:gd name="connsiteX157" fmla="*/ 2420050 w 11458608"/>
                <a:gd name="connsiteY157" fmla="*/ 1940497 h 10522738"/>
                <a:gd name="connsiteX158" fmla="*/ 2488289 w 11458608"/>
                <a:gd name="connsiteY158" fmla="*/ 1817667 h 10522738"/>
                <a:gd name="connsiteX159" fmla="*/ 2652062 w 11458608"/>
                <a:gd name="connsiteY159" fmla="*/ 1694838 h 10522738"/>
                <a:gd name="connsiteX160" fmla="*/ 2652062 w 11458608"/>
                <a:gd name="connsiteY160" fmla="*/ 1544712 h 10522738"/>
                <a:gd name="connsiteX161" fmla="*/ 2611119 w 11458608"/>
                <a:gd name="connsiteY161" fmla="*/ 1312700 h 10522738"/>
                <a:gd name="connsiteX162" fmla="*/ 2556528 w 11458608"/>
                <a:gd name="connsiteY162" fmla="*/ 1312700 h 10522738"/>
                <a:gd name="connsiteX163" fmla="*/ 2474642 w 11458608"/>
                <a:gd name="connsiteY163" fmla="*/ 1421882 h 10522738"/>
                <a:gd name="connsiteX164" fmla="*/ 2379107 w 11458608"/>
                <a:gd name="connsiteY164" fmla="*/ 1490121 h 10522738"/>
                <a:gd name="connsiteX165" fmla="*/ 2474642 w 11458608"/>
                <a:gd name="connsiteY165" fmla="*/ 1585656 h 10522738"/>
                <a:gd name="connsiteX166" fmla="*/ 2338164 w 11458608"/>
                <a:gd name="connsiteY166" fmla="*/ 1722133 h 10522738"/>
                <a:gd name="connsiteX167" fmla="*/ 2174391 w 11458608"/>
                <a:gd name="connsiteY167" fmla="*/ 1735781 h 10522738"/>
                <a:gd name="connsiteX168" fmla="*/ 2092504 w 11458608"/>
                <a:gd name="connsiteY168" fmla="*/ 1804020 h 10522738"/>
                <a:gd name="connsiteX169" fmla="*/ 2051561 w 11458608"/>
                <a:gd name="connsiteY169" fmla="*/ 1913202 h 10522738"/>
                <a:gd name="connsiteX170" fmla="*/ 1942379 w 11458608"/>
                <a:gd name="connsiteY170" fmla="*/ 1872259 h 10522738"/>
                <a:gd name="connsiteX171" fmla="*/ 1792253 w 11458608"/>
                <a:gd name="connsiteY171" fmla="*/ 1913202 h 10522738"/>
                <a:gd name="connsiteX172" fmla="*/ 1642128 w 11458608"/>
                <a:gd name="connsiteY172" fmla="*/ 1913202 h 10522738"/>
                <a:gd name="connsiteX173" fmla="*/ 1573889 w 11458608"/>
                <a:gd name="connsiteY173" fmla="*/ 1831315 h 10522738"/>
                <a:gd name="connsiteX174" fmla="*/ 1437412 w 11458608"/>
                <a:gd name="connsiteY174" fmla="*/ 1722133 h 10522738"/>
                <a:gd name="connsiteX175" fmla="*/ 1355525 w 11458608"/>
                <a:gd name="connsiteY175" fmla="*/ 1776724 h 10522738"/>
                <a:gd name="connsiteX176" fmla="*/ 1273639 w 11458608"/>
                <a:gd name="connsiteY176" fmla="*/ 1612951 h 10522738"/>
                <a:gd name="connsiteX177" fmla="*/ 1109865 w 11458608"/>
                <a:gd name="connsiteY177" fmla="*/ 1612951 h 10522738"/>
                <a:gd name="connsiteX178" fmla="*/ 1137161 w 11458608"/>
                <a:gd name="connsiteY178" fmla="*/ 1694838 h 10522738"/>
                <a:gd name="connsiteX179" fmla="*/ 1096218 w 11458608"/>
                <a:gd name="connsiteY179" fmla="*/ 1790372 h 10522738"/>
                <a:gd name="connsiteX180" fmla="*/ 1068922 w 11458608"/>
                <a:gd name="connsiteY180" fmla="*/ 1844963 h 10522738"/>
                <a:gd name="connsiteX181" fmla="*/ 932445 w 11458608"/>
                <a:gd name="connsiteY181" fmla="*/ 1735781 h 10522738"/>
                <a:gd name="connsiteX182" fmla="*/ 836910 w 11458608"/>
                <a:gd name="connsiteY182" fmla="*/ 1694838 h 10522738"/>
                <a:gd name="connsiteX183" fmla="*/ 673137 w 11458608"/>
                <a:gd name="connsiteY183" fmla="*/ 1708485 h 10522738"/>
                <a:gd name="connsiteX184" fmla="*/ 645842 w 11458608"/>
                <a:gd name="connsiteY184" fmla="*/ 1817667 h 10522738"/>
                <a:gd name="connsiteX185" fmla="*/ 755024 w 11458608"/>
                <a:gd name="connsiteY185" fmla="*/ 1885906 h 10522738"/>
                <a:gd name="connsiteX186" fmla="*/ 782319 w 11458608"/>
                <a:gd name="connsiteY186" fmla="*/ 2022384 h 10522738"/>
                <a:gd name="connsiteX187" fmla="*/ 987036 w 11458608"/>
                <a:gd name="connsiteY187" fmla="*/ 2104270 h 10522738"/>
                <a:gd name="connsiteX188" fmla="*/ 946092 w 11458608"/>
                <a:gd name="connsiteY188" fmla="*/ 1954145 h 10522738"/>
                <a:gd name="connsiteX189" fmla="*/ 1027979 w 11458608"/>
                <a:gd name="connsiteY189" fmla="*/ 1967793 h 10522738"/>
                <a:gd name="connsiteX190" fmla="*/ 1096218 w 11458608"/>
                <a:gd name="connsiteY190" fmla="*/ 2076975 h 10522738"/>
                <a:gd name="connsiteX191" fmla="*/ 1178104 w 11458608"/>
                <a:gd name="connsiteY191" fmla="*/ 2336282 h 10522738"/>
                <a:gd name="connsiteX192" fmla="*/ 1287286 w 11458608"/>
                <a:gd name="connsiteY192" fmla="*/ 2295339 h 10522738"/>
                <a:gd name="connsiteX193" fmla="*/ 1246343 w 11458608"/>
                <a:gd name="connsiteY193" fmla="*/ 2104270 h 10522738"/>
                <a:gd name="connsiteX194" fmla="*/ 1341877 w 11458608"/>
                <a:gd name="connsiteY194" fmla="*/ 2131566 h 10522738"/>
                <a:gd name="connsiteX195" fmla="*/ 1532946 w 11458608"/>
                <a:gd name="connsiteY195" fmla="*/ 2254396 h 10522738"/>
                <a:gd name="connsiteX196" fmla="*/ 1601185 w 11458608"/>
                <a:gd name="connsiteY196" fmla="*/ 2349930 h 10522738"/>
                <a:gd name="connsiteX197" fmla="*/ 1614833 w 11458608"/>
                <a:gd name="connsiteY197" fmla="*/ 2363578 h 10522738"/>
                <a:gd name="connsiteX198" fmla="*/ 1764958 w 11458608"/>
                <a:gd name="connsiteY198" fmla="*/ 2268044 h 10522738"/>
                <a:gd name="connsiteX199" fmla="*/ 1669424 w 11458608"/>
                <a:gd name="connsiteY199" fmla="*/ 2568294 h 10522738"/>
                <a:gd name="connsiteX200" fmla="*/ 1901436 w 11458608"/>
                <a:gd name="connsiteY200" fmla="*/ 2336282 h 10522738"/>
                <a:gd name="connsiteX201" fmla="*/ 1901436 w 11458608"/>
                <a:gd name="connsiteY201" fmla="*/ 2199805 h 10522738"/>
                <a:gd name="connsiteX202" fmla="*/ 1969674 w 11458608"/>
                <a:gd name="connsiteY202" fmla="*/ 2268044 h 10522738"/>
                <a:gd name="connsiteX203" fmla="*/ 1915083 w 11458608"/>
                <a:gd name="connsiteY203" fmla="*/ 2459112 h 10522738"/>
                <a:gd name="connsiteX204" fmla="*/ 1710367 w 11458608"/>
                <a:gd name="connsiteY204" fmla="*/ 2622885 h 10522738"/>
                <a:gd name="connsiteX205" fmla="*/ 1710367 w 11458608"/>
                <a:gd name="connsiteY205" fmla="*/ 2691124 h 10522738"/>
                <a:gd name="connsiteX206" fmla="*/ 1915083 w 11458608"/>
                <a:gd name="connsiteY206" fmla="*/ 2581942 h 10522738"/>
                <a:gd name="connsiteX207" fmla="*/ 1860492 w 11458608"/>
                <a:gd name="connsiteY207" fmla="*/ 2745715 h 10522738"/>
                <a:gd name="connsiteX208" fmla="*/ 1983322 w 11458608"/>
                <a:gd name="connsiteY208" fmla="*/ 2677476 h 10522738"/>
                <a:gd name="connsiteX209" fmla="*/ 1996970 w 11458608"/>
                <a:gd name="connsiteY209" fmla="*/ 2786659 h 10522738"/>
                <a:gd name="connsiteX210" fmla="*/ 2133447 w 11458608"/>
                <a:gd name="connsiteY210" fmla="*/ 2786659 h 10522738"/>
                <a:gd name="connsiteX211" fmla="*/ 2283573 w 11458608"/>
                <a:gd name="connsiteY211" fmla="*/ 2991375 h 10522738"/>
                <a:gd name="connsiteX212" fmla="*/ 2338164 w 11458608"/>
                <a:gd name="connsiteY212" fmla="*/ 3155148 h 10522738"/>
                <a:gd name="connsiteX213" fmla="*/ 2215334 w 11458608"/>
                <a:gd name="connsiteY213" fmla="*/ 3277978 h 10522738"/>
                <a:gd name="connsiteX214" fmla="*/ 2174391 w 11458608"/>
                <a:gd name="connsiteY214" fmla="*/ 3373512 h 10522738"/>
                <a:gd name="connsiteX215" fmla="*/ 2283573 w 11458608"/>
                <a:gd name="connsiteY215" fmla="*/ 3414456 h 10522738"/>
                <a:gd name="connsiteX216" fmla="*/ 2406403 w 11458608"/>
                <a:gd name="connsiteY216" fmla="*/ 3373512 h 10522738"/>
                <a:gd name="connsiteX217" fmla="*/ 2433698 w 11458608"/>
                <a:gd name="connsiteY217" fmla="*/ 3482694 h 10522738"/>
                <a:gd name="connsiteX218" fmla="*/ 2556528 w 11458608"/>
                <a:gd name="connsiteY218" fmla="*/ 3482694 h 10522738"/>
                <a:gd name="connsiteX219" fmla="*/ 2652062 w 11458608"/>
                <a:gd name="connsiteY219" fmla="*/ 3578229 h 10522738"/>
                <a:gd name="connsiteX220" fmla="*/ 2761245 w 11458608"/>
                <a:gd name="connsiteY220" fmla="*/ 3632820 h 10522738"/>
                <a:gd name="connsiteX221" fmla="*/ 2815836 w 11458608"/>
                <a:gd name="connsiteY221" fmla="*/ 3605524 h 10522738"/>
                <a:gd name="connsiteX222" fmla="*/ 2747597 w 11458608"/>
                <a:gd name="connsiteY222" fmla="*/ 3550933 h 10522738"/>
                <a:gd name="connsiteX223" fmla="*/ 2570176 w 11458608"/>
                <a:gd name="connsiteY223" fmla="*/ 3346217 h 10522738"/>
                <a:gd name="connsiteX224" fmla="*/ 2338164 w 11458608"/>
                <a:gd name="connsiteY224" fmla="*/ 2895841 h 10522738"/>
                <a:gd name="connsiteX225" fmla="*/ 2188039 w 11458608"/>
                <a:gd name="connsiteY225" fmla="*/ 2636533 h 10522738"/>
                <a:gd name="connsiteX226" fmla="*/ 2092504 w 11458608"/>
                <a:gd name="connsiteY226" fmla="*/ 2459112 h 10522738"/>
                <a:gd name="connsiteX227" fmla="*/ 2065209 w 11458608"/>
                <a:gd name="connsiteY227" fmla="*/ 2295339 h 10522738"/>
                <a:gd name="connsiteX228" fmla="*/ 2065209 w 11458608"/>
                <a:gd name="connsiteY228" fmla="*/ 2186157 h 10522738"/>
                <a:gd name="connsiteX229" fmla="*/ 2010618 w 11458608"/>
                <a:gd name="connsiteY229" fmla="*/ 2131566 h 10522738"/>
                <a:gd name="connsiteX230" fmla="*/ 2106152 w 11458608"/>
                <a:gd name="connsiteY230" fmla="*/ 2063327 h 10522738"/>
                <a:gd name="connsiteX231" fmla="*/ 2147095 w 11458608"/>
                <a:gd name="connsiteY231" fmla="*/ 2213453 h 10522738"/>
                <a:gd name="connsiteX232" fmla="*/ 2228982 w 11458608"/>
                <a:gd name="connsiteY232" fmla="*/ 2431817 h 10522738"/>
                <a:gd name="connsiteX233" fmla="*/ 2324516 w 11458608"/>
                <a:gd name="connsiteY233" fmla="*/ 2732067 h 10522738"/>
                <a:gd name="connsiteX234" fmla="*/ 2720301 w 11458608"/>
                <a:gd name="connsiteY234" fmla="*/ 3359865 h 10522738"/>
                <a:gd name="connsiteX235" fmla="*/ 2965961 w 11458608"/>
                <a:gd name="connsiteY235" fmla="*/ 3550933 h 10522738"/>
                <a:gd name="connsiteX236" fmla="*/ 3170677 w 11458608"/>
                <a:gd name="connsiteY236" fmla="*/ 3550933 h 10522738"/>
                <a:gd name="connsiteX237" fmla="*/ 3266212 w 11458608"/>
                <a:gd name="connsiteY237" fmla="*/ 3359865 h 10522738"/>
                <a:gd name="connsiteX238" fmla="*/ 3402689 w 11458608"/>
                <a:gd name="connsiteY238" fmla="*/ 3237035 h 10522738"/>
                <a:gd name="connsiteX239" fmla="*/ 3470928 w 11458608"/>
                <a:gd name="connsiteY239" fmla="*/ 3264330 h 10522738"/>
                <a:gd name="connsiteX240" fmla="*/ 3416337 w 11458608"/>
                <a:gd name="connsiteY240" fmla="*/ 3414456 h 10522738"/>
                <a:gd name="connsiteX241" fmla="*/ 3566462 w 11458608"/>
                <a:gd name="connsiteY241" fmla="*/ 3455399 h 10522738"/>
                <a:gd name="connsiteX242" fmla="*/ 3798474 w 11458608"/>
                <a:gd name="connsiteY242" fmla="*/ 3332569 h 10522738"/>
                <a:gd name="connsiteX243" fmla="*/ 4016839 w 11458608"/>
                <a:gd name="connsiteY243" fmla="*/ 3305273 h 10522738"/>
                <a:gd name="connsiteX244" fmla="*/ 4207907 w 11458608"/>
                <a:gd name="connsiteY244" fmla="*/ 3359865 h 10522738"/>
                <a:gd name="connsiteX245" fmla="*/ 4358033 w 11458608"/>
                <a:gd name="connsiteY245" fmla="*/ 3373512 h 10522738"/>
                <a:gd name="connsiteX246" fmla="*/ 4453567 w 11458608"/>
                <a:gd name="connsiteY246" fmla="*/ 3400808 h 10522738"/>
                <a:gd name="connsiteX247" fmla="*/ 4453567 w 11458608"/>
                <a:gd name="connsiteY247" fmla="*/ 3509990 h 10522738"/>
                <a:gd name="connsiteX248" fmla="*/ 4371680 w 11458608"/>
                <a:gd name="connsiteY248" fmla="*/ 3673763 h 10522738"/>
                <a:gd name="connsiteX249" fmla="*/ 4344385 w 11458608"/>
                <a:gd name="connsiteY249" fmla="*/ 3564581 h 10522738"/>
                <a:gd name="connsiteX250" fmla="*/ 4180612 w 11458608"/>
                <a:gd name="connsiteY250" fmla="*/ 3619172 h 10522738"/>
                <a:gd name="connsiteX251" fmla="*/ 4126021 w 11458608"/>
                <a:gd name="connsiteY251" fmla="*/ 3728354 h 10522738"/>
                <a:gd name="connsiteX252" fmla="*/ 4126021 w 11458608"/>
                <a:gd name="connsiteY252" fmla="*/ 3864832 h 10522738"/>
                <a:gd name="connsiteX253" fmla="*/ 4166964 w 11458608"/>
                <a:gd name="connsiteY253" fmla="*/ 4083196 h 10522738"/>
                <a:gd name="connsiteX254" fmla="*/ 3975895 w 11458608"/>
                <a:gd name="connsiteY254" fmla="*/ 4096844 h 10522738"/>
                <a:gd name="connsiteX255" fmla="*/ 3839418 w 11458608"/>
                <a:gd name="connsiteY255" fmla="*/ 4151435 h 10522738"/>
                <a:gd name="connsiteX256" fmla="*/ 3566462 w 11458608"/>
                <a:gd name="connsiteY256" fmla="*/ 4124139 h 10522738"/>
                <a:gd name="connsiteX257" fmla="*/ 3293507 w 11458608"/>
                <a:gd name="connsiteY257" fmla="*/ 4137787 h 10522738"/>
                <a:gd name="connsiteX258" fmla="*/ 3225268 w 11458608"/>
                <a:gd name="connsiteY258" fmla="*/ 4042253 h 10522738"/>
                <a:gd name="connsiteX259" fmla="*/ 2979609 w 11458608"/>
                <a:gd name="connsiteY259" fmla="*/ 3878479 h 10522738"/>
                <a:gd name="connsiteX260" fmla="*/ 2733949 w 11458608"/>
                <a:gd name="connsiteY260" fmla="*/ 3946718 h 10522738"/>
                <a:gd name="connsiteX261" fmla="*/ 2733949 w 11458608"/>
                <a:gd name="connsiteY261" fmla="*/ 4096844 h 10522738"/>
                <a:gd name="connsiteX262" fmla="*/ 2638415 w 11458608"/>
                <a:gd name="connsiteY262" fmla="*/ 4246969 h 10522738"/>
                <a:gd name="connsiteX263" fmla="*/ 2542880 w 11458608"/>
                <a:gd name="connsiteY263" fmla="*/ 4178730 h 10522738"/>
                <a:gd name="connsiteX264" fmla="*/ 2420050 w 11458608"/>
                <a:gd name="connsiteY264" fmla="*/ 4274265 h 10522738"/>
                <a:gd name="connsiteX265" fmla="*/ 2365459 w 11458608"/>
                <a:gd name="connsiteY265" fmla="*/ 4369799 h 10522738"/>
                <a:gd name="connsiteX266" fmla="*/ 2256277 w 11458608"/>
                <a:gd name="connsiteY266" fmla="*/ 4438038 h 10522738"/>
                <a:gd name="connsiteX267" fmla="*/ 2106152 w 11458608"/>
                <a:gd name="connsiteY267" fmla="*/ 4356151 h 10522738"/>
                <a:gd name="connsiteX268" fmla="*/ 1928731 w 11458608"/>
                <a:gd name="connsiteY268" fmla="*/ 4424390 h 10522738"/>
                <a:gd name="connsiteX269" fmla="*/ 1492003 w 11458608"/>
                <a:gd name="connsiteY269" fmla="*/ 4547220 h 10522738"/>
                <a:gd name="connsiteX270" fmla="*/ 1369173 w 11458608"/>
                <a:gd name="connsiteY270" fmla="*/ 4642754 h 10522738"/>
                <a:gd name="connsiteX271" fmla="*/ 1287286 w 11458608"/>
                <a:gd name="connsiteY271" fmla="*/ 4874766 h 10522738"/>
                <a:gd name="connsiteX272" fmla="*/ 1137161 w 11458608"/>
                <a:gd name="connsiteY272" fmla="*/ 4970300 h 10522738"/>
                <a:gd name="connsiteX273" fmla="*/ 1123513 w 11458608"/>
                <a:gd name="connsiteY273" fmla="*/ 5065835 h 10522738"/>
                <a:gd name="connsiteX274" fmla="*/ 1000683 w 11458608"/>
                <a:gd name="connsiteY274" fmla="*/ 4997596 h 10522738"/>
                <a:gd name="connsiteX275" fmla="*/ 905149 w 11458608"/>
                <a:gd name="connsiteY275" fmla="*/ 5065835 h 10522738"/>
                <a:gd name="connsiteX276" fmla="*/ 795967 w 11458608"/>
                <a:gd name="connsiteY276" fmla="*/ 5202312 h 10522738"/>
                <a:gd name="connsiteX277" fmla="*/ 645842 w 11458608"/>
                <a:gd name="connsiteY277" fmla="*/ 5147721 h 10522738"/>
                <a:gd name="connsiteX278" fmla="*/ 468421 w 11458608"/>
                <a:gd name="connsiteY278" fmla="*/ 5120426 h 10522738"/>
                <a:gd name="connsiteX279" fmla="*/ 291000 w 11458608"/>
                <a:gd name="connsiteY279" fmla="*/ 5011244 h 10522738"/>
                <a:gd name="connsiteX280" fmla="*/ 195465 w 11458608"/>
                <a:gd name="connsiteY280" fmla="*/ 4929357 h 10522738"/>
                <a:gd name="connsiteX281" fmla="*/ 99931 w 11458608"/>
                <a:gd name="connsiteY281" fmla="*/ 4929357 h 10522738"/>
                <a:gd name="connsiteX282" fmla="*/ 58988 w 11458608"/>
                <a:gd name="connsiteY282" fmla="*/ 4943005 h 10522738"/>
                <a:gd name="connsiteX283" fmla="*/ 45340 w 11458608"/>
                <a:gd name="connsiteY283" fmla="*/ 4956653 h 10522738"/>
                <a:gd name="connsiteX284" fmla="*/ 45340 w 11458608"/>
                <a:gd name="connsiteY284" fmla="*/ 5229608 h 10522738"/>
                <a:gd name="connsiteX285" fmla="*/ 45340 w 11458608"/>
                <a:gd name="connsiteY285" fmla="*/ 7072056 h 10522738"/>
                <a:gd name="connsiteX286" fmla="*/ 45340 w 11458608"/>
                <a:gd name="connsiteY286" fmla="*/ 7740796 h 10522738"/>
                <a:gd name="connsiteX287" fmla="*/ 18045 w 11458608"/>
                <a:gd name="connsiteY287" fmla="*/ 9119220 h 10522738"/>
                <a:gd name="connsiteX288" fmla="*/ 31692 w 11458608"/>
                <a:gd name="connsiteY288" fmla="*/ 9610539 h 10522738"/>
                <a:gd name="connsiteX289" fmla="*/ 31692 w 11458608"/>
                <a:gd name="connsiteY289" fmla="*/ 9733369 h 10522738"/>
                <a:gd name="connsiteX290" fmla="*/ 43780 w 11458608"/>
                <a:gd name="connsiteY290" fmla="*/ 10474377 h 10522738"/>
                <a:gd name="connsiteX291" fmla="*/ 583842 w 11458608"/>
                <a:gd name="connsiteY291" fmla="*/ 10522080 h 10522738"/>
                <a:gd name="connsiteX292" fmla="*/ 1712056 w 11458608"/>
                <a:gd name="connsiteY292" fmla="*/ 10502063 h 10522738"/>
                <a:gd name="connsiteX293" fmla="*/ 5190545 w 11458608"/>
                <a:gd name="connsiteY293" fmla="*/ 10500503 h 10522738"/>
                <a:gd name="connsiteX294" fmla="*/ 7101233 w 11458608"/>
                <a:gd name="connsiteY294" fmla="*/ 9637835 h 10522738"/>
                <a:gd name="connsiteX295" fmla="*/ 10144683 w 11458608"/>
                <a:gd name="connsiteY295" fmla="*/ 9610539 h 10522738"/>
                <a:gd name="connsiteX296" fmla="*/ 11072731 w 11458608"/>
                <a:gd name="connsiteY296" fmla="*/ 9583244 h 10522738"/>
                <a:gd name="connsiteX297" fmla="*/ 11441221 w 11458608"/>
                <a:gd name="connsiteY297" fmla="*/ 9583244 h 10522738"/>
                <a:gd name="connsiteX298" fmla="*/ 11400277 w 11458608"/>
                <a:gd name="connsiteY298" fmla="*/ 9378527 h 10522738"/>
                <a:gd name="connsiteX299" fmla="*/ 11413925 w 11458608"/>
                <a:gd name="connsiteY299" fmla="*/ 9269345 h 10522738"/>
                <a:gd name="connsiteX300" fmla="*/ 11291095 w 11458608"/>
                <a:gd name="connsiteY300" fmla="*/ 9105572 h 10522738"/>
                <a:gd name="connsiteX301" fmla="*/ 11222856 w 11458608"/>
                <a:gd name="connsiteY301" fmla="*/ 8887208 h 10522738"/>
                <a:gd name="connsiteX302" fmla="*/ 11181913 w 11458608"/>
                <a:gd name="connsiteY302" fmla="*/ 8723435 h 10522738"/>
                <a:gd name="connsiteX303" fmla="*/ 10990845 w 11458608"/>
                <a:gd name="connsiteY303" fmla="*/ 8505070 h 10522738"/>
                <a:gd name="connsiteX304" fmla="*/ 10731537 w 11458608"/>
                <a:gd name="connsiteY304" fmla="*/ 8450479 h 10522738"/>
                <a:gd name="connsiteX305" fmla="*/ 10622355 w 11458608"/>
                <a:gd name="connsiteY305" fmla="*/ 8286706 h 10522738"/>
                <a:gd name="connsiteX306" fmla="*/ 10444934 w 11458608"/>
                <a:gd name="connsiteY306" fmla="*/ 8109285 h 10522738"/>
                <a:gd name="connsiteX307" fmla="*/ 10322104 w 11458608"/>
                <a:gd name="connsiteY307" fmla="*/ 8041047 h 10522738"/>
                <a:gd name="connsiteX308" fmla="*/ 10171979 w 11458608"/>
                <a:gd name="connsiteY308" fmla="*/ 7945512 h 10522738"/>
                <a:gd name="connsiteX309" fmla="*/ 9871728 w 11458608"/>
                <a:gd name="connsiteY309" fmla="*/ 7918217 h 10522738"/>
                <a:gd name="connsiteX310" fmla="*/ 9667012 w 11458608"/>
                <a:gd name="connsiteY310" fmla="*/ 7809035 h 10522738"/>
                <a:gd name="connsiteX311" fmla="*/ 9407704 w 11458608"/>
                <a:gd name="connsiteY311" fmla="*/ 7713500 h 10522738"/>
                <a:gd name="connsiteX312" fmla="*/ 9339465 w 11458608"/>
                <a:gd name="connsiteY312" fmla="*/ 7549727 h 10522738"/>
                <a:gd name="connsiteX313" fmla="*/ 9216636 w 11458608"/>
                <a:gd name="connsiteY313" fmla="*/ 7413250 h 10522738"/>
                <a:gd name="connsiteX314" fmla="*/ 8889089 w 11458608"/>
                <a:gd name="connsiteY314" fmla="*/ 7263124 h 10522738"/>
                <a:gd name="connsiteX315" fmla="*/ 8588839 w 11458608"/>
                <a:gd name="connsiteY315" fmla="*/ 7003817 h 10522738"/>
                <a:gd name="connsiteX316" fmla="*/ 8124815 w 11458608"/>
                <a:gd name="connsiteY316" fmla="*/ 6485202 h 10522738"/>
                <a:gd name="connsiteX317" fmla="*/ 7647143 w 11458608"/>
                <a:gd name="connsiteY317" fmla="*/ 6007530 h 10522738"/>
                <a:gd name="connsiteX0" fmla="*/ 7653737 w 11465202"/>
                <a:gd name="connsiteY0" fmla="*/ 6007530 h 10531269"/>
                <a:gd name="connsiteX1" fmla="*/ 7503612 w 11465202"/>
                <a:gd name="connsiteY1" fmla="*/ 5830109 h 10531269"/>
                <a:gd name="connsiteX2" fmla="*/ 7353486 w 11465202"/>
                <a:gd name="connsiteY2" fmla="*/ 5761870 h 10531269"/>
                <a:gd name="connsiteX3" fmla="*/ 7189713 w 11465202"/>
                <a:gd name="connsiteY3" fmla="*/ 5611745 h 10531269"/>
                <a:gd name="connsiteX4" fmla="*/ 7012292 w 11465202"/>
                <a:gd name="connsiteY4" fmla="*/ 5502563 h 10531269"/>
                <a:gd name="connsiteX5" fmla="*/ 6752985 w 11465202"/>
                <a:gd name="connsiteY5" fmla="*/ 5475267 h 10531269"/>
                <a:gd name="connsiteX6" fmla="*/ 6534621 w 11465202"/>
                <a:gd name="connsiteY6" fmla="*/ 5379733 h 10531269"/>
                <a:gd name="connsiteX7" fmla="*/ 6357200 w 11465202"/>
                <a:gd name="connsiteY7" fmla="*/ 5175017 h 10531269"/>
                <a:gd name="connsiteX8" fmla="*/ 6138836 w 11465202"/>
                <a:gd name="connsiteY8" fmla="*/ 5038539 h 10531269"/>
                <a:gd name="connsiteX9" fmla="*/ 6097892 w 11465202"/>
                <a:gd name="connsiteY9" fmla="*/ 4915709 h 10531269"/>
                <a:gd name="connsiteX10" fmla="*/ 6002358 w 11465202"/>
                <a:gd name="connsiteY10" fmla="*/ 4820175 h 10531269"/>
                <a:gd name="connsiteX11" fmla="*/ 5865880 w 11465202"/>
                <a:gd name="connsiteY11" fmla="*/ 4943005 h 10531269"/>
                <a:gd name="connsiteX12" fmla="*/ 5620221 w 11465202"/>
                <a:gd name="connsiteY12" fmla="*/ 4874766 h 10531269"/>
                <a:gd name="connsiteX13" fmla="*/ 5442800 w 11465202"/>
                <a:gd name="connsiteY13" fmla="*/ 4861118 h 10531269"/>
                <a:gd name="connsiteX14" fmla="*/ 5360913 w 11465202"/>
                <a:gd name="connsiteY14" fmla="*/ 4670050 h 10531269"/>
                <a:gd name="connsiteX15" fmla="*/ 5265379 w 11465202"/>
                <a:gd name="connsiteY15" fmla="*/ 4506276 h 10531269"/>
                <a:gd name="connsiteX16" fmla="*/ 5265379 w 11465202"/>
                <a:gd name="connsiteY16" fmla="*/ 4369799 h 10531269"/>
                <a:gd name="connsiteX17" fmla="*/ 5142549 w 11465202"/>
                <a:gd name="connsiteY17" fmla="*/ 4233321 h 10531269"/>
                <a:gd name="connsiteX18" fmla="*/ 4924185 w 11465202"/>
                <a:gd name="connsiteY18" fmla="*/ 4151435 h 10531269"/>
                <a:gd name="connsiteX19" fmla="*/ 4733116 w 11465202"/>
                <a:gd name="connsiteY19" fmla="*/ 4083196 h 10531269"/>
                <a:gd name="connsiteX20" fmla="*/ 4487456 w 11465202"/>
                <a:gd name="connsiteY20" fmla="*/ 4083196 h 10531269"/>
                <a:gd name="connsiteX21" fmla="*/ 4391922 w 11465202"/>
                <a:gd name="connsiteY21" fmla="*/ 3919423 h 10531269"/>
                <a:gd name="connsiteX22" fmla="*/ 4405570 w 11465202"/>
                <a:gd name="connsiteY22" fmla="*/ 3823888 h 10531269"/>
                <a:gd name="connsiteX23" fmla="*/ 4623934 w 11465202"/>
                <a:gd name="connsiteY23" fmla="*/ 3782945 h 10531269"/>
                <a:gd name="connsiteX24" fmla="*/ 4801355 w 11465202"/>
                <a:gd name="connsiteY24" fmla="*/ 3769297 h 10531269"/>
                <a:gd name="connsiteX25" fmla="*/ 4855946 w 11465202"/>
                <a:gd name="connsiteY25" fmla="*/ 3714706 h 10531269"/>
                <a:gd name="connsiteX26" fmla="*/ 4760412 w 11465202"/>
                <a:gd name="connsiteY26" fmla="*/ 3673763 h 10531269"/>
                <a:gd name="connsiteX27" fmla="*/ 4678525 w 11465202"/>
                <a:gd name="connsiteY27" fmla="*/ 3632820 h 10531269"/>
                <a:gd name="connsiteX28" fmla="*/ 4678525 w 11465202"/>
                <a:gd name="connsiteY28" fmla="*/ 3550933 h 10531269"/>
                <a:gd name="connsiteX29" fmla="*/ 4582991 w 11465202"/>
                <a:gd name="connsiteY29" fmla="*/ 3578229 h 10531269"/>
                <a:gd name="connsiteX30" fmla="*/ 4542047 w 11465202"/>
                <a:gd name="connsiteY30" fmla="*/ 3509990 h 10531269"/>
                <a:gd name="connsiteX31" fmla="*/ 4651230 w 11465202"/>
                <a:gd name="connsiteY31" fmla="*/ 3359865 h 10531269"/>
                <a:gd name="connsiteX32" fmla="*/ 4801355 w 11465202"/>
                <a:gd name="connsiteY32" fmla="*/ 3469047 h 10531269"/>
                <a:gd name="connsiteX33" fmla="*/ 4951480 w 11465202"/>
                <a:gd name="connsiteY33" fmla="*/ 3496342 h 10531269"/>
                <a:gd name="connsiteX34" fmla="*/ 5047015 w 11465202"/>
                <a:gd name="connsiteY34" fmla="*/ 3537285 h 10531269"/>
                <a:gd name="connsiteX35" fmla="*/ 5128901 w 11465202"/>
                <a:gd name="connsiteY35" fmla="*/ 3564581 h 10531269"/>
                <a:gd name="connsiteX36" fmla="*/ 5115253 w 11465202"/>
                <a:gd name="connsiteY36" fmla="*/ 3769297 h 10531269"/>
                <a:gd name="connsiteX37" fmla="*/ 5333618 w 11465202"/>
                <a:gd name="connsiteY37" fmla="*/ 3796593 h 10531269"/>
                <a:gd name="connsiteX38" fmla="*/ 5360913 w 11465202"/>
                <a:gd name="connsiteY38" fmla="*/ 3714706 h 10531269"/>
                <a:gd name="connsiteX39" fmla="*/ 5238083 w 11465202"/>
                <a:gd name="connsiteY39" fmla="*/ 3632820 h 10531269"/>
                <a:gd name="connsiteX40" fmla="*/ 5279027 w 11465202"/>
                <a:gd name="connsiteY40" fmla="*/ 3591876 h 10531269"/>
                <a:gd name="connsiteX41" fmla="*/ 5442800 w 11465202"/>
                <a:gd name="connsiteY41" fmla="*/ 3605524 h 10531269"/>
                <a:gd name="connsiteX42" fmla="*/ 5606573 w 11465202"/>
                <a:gd name="connsiteY42" fmla="*/ 3578229 h 10531269"/>
                <a:gd name="connsiteX43" fmla="*/ 5811289 w 11465202"/>
                <a:gd name="connsiteY43" fmla="*/ 3591876 h 10531269"/>
                <a:gd name="connsiteX44" fmla="*/ 5715755 w 11465202"/>
                <a:gd name="connsiteY44" fmla="*/ 3373512 h 10531269"/>
                <a:gd name="connsiteX45" fmla="*/ 5702107 w 11465202"/>
                <a:gd name="connsiteY45" fmla="*/ 3155148 h 10531269"/>
                <a:gd name="connsiteX46" fmla="*/ 5743050 w 11465202"/>
                <a:gd name="connsiteY46" fmla="*/ 3032318 h 10531269"/>
                <a:gd name="connsiteX47" fmla="*/ 5824937 w 11465202"/>
                <a:gd name="connsiteY47" fmla="*/ 3196091 h 10531269"/>
                <a:gd name="connsiteX48" fmla="*/ 5865880 w 11465202"/>
                <a:gd name="connsiteY48" fmla="*/ 3018670 h 10531269"/>
                <a:gd name="connsiteX49" fmla="*/ 6043301 w 11465202"/>
                <a:gd name="connsiteY49" fmla="*/ 2936784 h 10531269"/>
                <a:gd name="connsiteX50" fmla="*/ 6138836 w 11465202"/>
                <a:gd name="connsiteY50" fmla="*/ 2622885 h 10531269"/>
                <a:gd name="connsiteX51" fmla="*/ 6097892 w 11465202"/>
                <a:gd name="connsiteY51" fmla="*/ 2363578 h 10531269"/>
                <a:gd name="connsiteX52" fmla="*/ 6288961 w 11465202"/>
                <a:gd name="connsiteY52" fmla="*/ 2172509 h 10531269"/>
                <a:gd name="connsiteX53" fmla="*/ 6329904 w 11465202"/>
                <a:gd name="connsiteY53" fmla="*/ 2349930 h 10531269"/>
                <a:gd name="connsiteX54" fmla="*/ 6329904 w 11465202"/>
                <a:gd name="connsiteY54" fmla="*/ 2513703 h 10531269"/>
                <a:gd name="connsiteX55" fmla="*/ 6316256 w 11465202"/>
                <a:gd name="connsiteY55" fmla="*/ 2691124 h 10531269"/>
                <a:gd name="connsiteX56" fmla="*/ 6439086 w 11465202"/>
                <a:gd name="connsiteY56" fmla="*/ 2813954 h 10531269"/>
                <a:gd name="connsiteX57" fmla="*/ 6548268 w 11465202"/>
                <a:gd name="connsiteY57" fmla="*/ 2909488 h 10531269"/>
                <a:gd name="connsiteX58" fmla="*/ 6534621 w 11465202"/>
                <a:gd name="connsiteY58" fmla="*/ 2732067 h 10531269"/>
                <a:gd name="connsiteX59" fmla="*/ 6684746 w 11465202"/>
                <a:gd name="connsiteY59" fmla="*/ 2813954 h 10531269"/>
                <a:gd name="connsiteX60" fmla="*/ 6534621 w 11465202"/>
                <a:gd name="connsiteY60" fmla="*/ 2581942 h 10531269"/>
                <a:gd name="connsiteX61" fmla="*/ 6411791 w 11465202"/>
                <a:gd name="connsiteY61" fmla="*/ 2609238 h 10531269"/>
                <a:gd name="connsiteX62" fmla="*/ 6425439 w 11465202"/>
                <a:gd name="connsiteY62" fmla="*/ 2486408 h 10531269"/>
                <a:gd name="connsiteX63" fmla="*/ 6630155 w 11465202"/>
                <a:gd name="connsiteY63" fmla="*/ 2513703 h 10531269"/>
                <a:gd name="connsiteX64" fmla="*/ 6480030 w 11465202"/>
                <a:gd name="connsiteY64" fmla="*/ 2363578 h 10531269"/>
                <a:gd name="connsiteX65" fmla="*/ 6493677 w 11465202"/>
                <a:gd name="connsiteY65" fmla="*/ 2145214 h 10531269"/>
                <a:gd name="connsiteX66" fmla="*/ 6589212 w 11465202"/>
                <a:gd name="connsiteY66" fmla="*/ 1995088 h 10531269"/>
                <a:gd name="connsiteX67" fmla="*/ 6752985 w 11465202"/>
                <a:gd name="connsiteY67" fmla="*/ 2213453 h 10531269"/>
                <a:gd name="connsiteX68" fmla="*/ 6944053 w 11465202"/>
                <a:gd name="connsiteY68" fmla="*/ 2268044 h 10531269"/>
                <a:gd name="connsiteX69" fmla="*/ 7066883 w 11465202"/>
                <a:gd name="connsiteY69" fmla="*/ 2281691 h 10531269"/>
                <a:gd name="connsiteX70" fmla="*/ 6984997 w 11465202"/>
                <a:gd name="connsiteY70" fmla="*/ 2131566 h 10531269"/>
                <a:gd name="connsiteX71" fmla="*/ 6752985 w 11465202"/>
                <a:gd name="connsiteY71" fmla="*/ 2036032 h 10531269"/>
                <a:gd name="connsiteX72" fmla="*/ 6630155 w 11465202"/>
                <a:gd name="connsiteY72" fmla="*/ 1858611 h 10531269"/>
                <a:gd name="connsiteX73" fmla="*/ 6384495 w 11465202"/>
                <a:gd name="connsiteY73" fmla="*/ 1681190 h 10531269"/>
                <a:gd name="connsiteX74" fmla="*/ 6261665 w 11465202"/>
                <a:gd name="connsiteY74" fmla="*/ 1763076 h 10531269"/>
                <a:gd name="connsiteX75" fmla="*/ 6084244 w 11465202"/>
                <a:gd name="connsiteY75" fmla="*/ 1599303 h 10531269"/>
                <a:gd name="connsiteX76" fmla="*/ 6016006 w 11465202"/>
                <a:gd name="connsiteY76" fmla="*/ 1394587 h 10531269"/>
                <a:gd name="connsiteX77" fmla="*/ 5893176 w 11465202"/>
                <a:gd name="connsiteY77" fmla="*/ 1203518 h 10531269"/>
                <a:gd name="connsiteX78" fmla="*/ 5865880 w 11465202"/>
                <a:gd name="connsiteY78" fmla="*/ 1094336 h 10531269"/>
                <a:gd name="connsiteX79" fmla="*/ 5975062 w 11465202"/>
                <a:gd name="connsiteY79" fmla="*/ 1094336 h 10531269"/>
                <a:gd name="connsiteX80" fmla="*/ 6193427 w 11465202"/>
                <a:gd name="connsiteY80" fmla="*/ 1176223 h 10531269"/>
                <a:gd name="connsiteX81" fmla="*/ 6411791 w 11465202"/>
                <a:gd name="connsiteY81" fmla="*/ 1107984 h 10531269"/>
                <a:gd name="connsiteX82" fmla="*/ 6561916 w 11465202"/>
                <a:gd name="connsiteY82" fmla="*/ 971506 h 10531269"/>
                <a:gd name="connsiteX83" fmla="*/ 6643803 w 11465202"/>
                <a:gd name="connsiteY83" fmla="*/ 916915 h 10531269"/>
                <a:gd name="connsiteX84" fmla="*/ 6671098 w 11465202"/>
                <a:gd name="connsiteY84" fmla="*/ 998802 h 10531269"/>
                <a:gd name="connsiteX85" fmla="*/ 6630155 w 11465202"/>
                <a:gd name="connsiteY85" fmla="*/ 1094336 h 10531269"/>
                <a:gd name="connsiteX86" fmla="*/ 6793928 w 11465202"/>
                <a:gd name="connsiteY86" fmla="*/ 1217166 h 10531269"/>
                <a:gd name="connsiteX87" fmla="*/ 6944053 w 11465202"/>
                <a:gd name="connsiteY87" fmla="*/ 1148927 h 10531269"/>
                <a:gd name="connsiteX88" fmla="*/ 7080531 w 11465202"/>
                <a:gd name="connsiteY88" fmla="*/ 1135279 h 10531269"/>
                <a:gd name="connsiteX89" fmla="*/ 7094179 w 11465202"/>
                <a:gd name="connsiteY89" fmla="*/ 957859 h 10531269"/>
                <a:gd name="connsiteX90" fmla="*/ 6944053 w 11465202"/>
                <a:gd name="connsiteY90" fmla="*/ 957859 h 10531269"/>
                <a:gd name="connsiteX91" fmla="*/ 6793928 w 11465202"/>
                <a:gd name="connsiteY91" fmla="*/ 1012450 h 10531269"/>
                <a:gd name="connsiteX92" fmla="*/ 6793928 w 11465202"/>
                <a:gd name="connsiteY92" fmla="*/ 835029 h 10531269"/>
                <a:gd name="connsiteX93" fmla="*/ 6971349 w 11465202"/>
                <a:gd name="connsiteY93" fmla="*/ 739494 h 10531269"/>
                <a:gd name="connsiteX94" fmla="*/ 7312543 w 11465202"/>
                <a:gd name="connsiteY94" fmla="*/ 684903 h 10531269"/>
                <a:gd name="connsiteX95" fmla="*/ 7489964 w 11465202"/>
                <a:gd name="connsiteY95" fmla="*/ 521130 h 10531269"/>
                <a:gd name="connsiteX96" fmla="*/ 7626441 w 11465202"/>
                <a:gd name="connsiteY96" fmla="*/ 425596 h 10531269"/>
                <a:gd name="connsiteX97" fmla="*/ 7844806 w 11465202"/>
                <a:gd name="connsiteY97" fmla="*/ 425596 h 10531269"/>
                <a:gd name="connsiteX98" fmla="*/ 7967636 w 11465202"/>
                <a:gd name="connsiteY98" fmla="*/ 289118 h 10531269"/>
                <a:gd name="connsiteX99" fmla="*/ 8186000 w 11465202"/>
                <a:gd name="connsiteY99" fmla="*/ 234527 h 10531269"/>
                <a:gd name="connsiteX100" fmla="*/ 7994931 w 11465202"/>
                <a:gd name="connsiteY100" fmla="*/ 138993 h 10531269"/>
                <a:gd name="connsiteX101" fmla="*/ 7858453 w 11465202"/>
                <a:gd name="connsiteY101" fmla="*/ 43459 h 10531269"/>
                <a:gd name="connsiteX102" fmla="*/ 7421725 w 11465202"/>
                <a:gd name="connsiteY102" fmla="*/ 2515 h 10531269"/>
                <a:gd name="connsiteX103" fmla="*/ 7435373 w 11465202"/>
                <a:gd name="connsiteY103" fmla="*/ 111697 h 10531269"/>
                <a:gd name="connsiteX104" fmla="*/ 7312543 w 11465202"/>
                <a:gd name="connsiteY104" fmla="*/ 152641 h 10531269"/>
                <a:gd name="connsiteX105" fmla="*/ 7135122 w 11465202"/>
                <a:gd name="connsiteY105" fmla="*/ 207232 h 10531269"/>
                <a:gd name="connsiteX106" fmla="*/ 6944053 w 11465202"/>
                <a:gd name="connsiteY106" fmla="*/ 248175 h 10531269"/>
                <a:gd name="connsiteX107" fmla="*/ 6944053 w 11465202"/>
                <a:gd name="connsiteY107" fmla="*/ 152641 h 10531269"/>
                <a:gd name="connsiteX108" fmla="*/ 7053236 w 11465202"/>
                <a:gd name="connsiteY108" fmla="*/ 84402 h 10531269"/>
                <a:gd name="connsiteX109" fmla="*/ 7053236 w 11465202"/>
                <a:gd name="connsiteY109" fmla="*/ 29811 h 10531269"/>
                <a:gd name="connsiteX110" fmla="*/ 6875815 w 11465202"/>
                <a:gd name="connsiteY110" fmla="*/ 98050 h 10531269"/>
                <a:gd name="connsiteX111" fmla="*/ 6834871 w 11465202"/>
                <a:gd name="connsiteY111" fmla="*/ 166288 h 10531269"/>
                <a:gd name="connsiteX112" fmla="*/ 6821224 w 11465202"/>
                <a:gd name="connsiteY112" fmla="*/ 261823 h 10531269"/>
                <a:gd name="connsiteX113" fmla="*/ 6725689 w 11465202"/>
                <a:gd name="connsiteY113" fmla="*/ 248175 h 10531269"/>
                <a:gd name="connsiteX114" fmla="*/ 6630155 w 11465202"/>
                <a:gd name="connsiteY114" fmla="*/ 248175 h 10531269"/>
                <a:gd name="connsiteX115" fmla="*/ 6480030 w 11465202"/>
                <a:gd name="connsiteY115" fmla="*/ 357357 h 10531269"/>
                <a:gd name="connsiteX116" fmla="*/ 6452734 w 11465202"/>
                <a:gd name="connsiteY116" fmla="*/ 357357 h 10531269"/>
                <a:gd name="connsiteX117" fmla="*/ 6398143 w 11465202"/>
                <a:gd name="connsiteY117" fmla="*/ 302766 h 10531269"/>
                <a:gd name="connsiteX118" fmla="*/ 6193427 w 11465202"/>
                <a:gd name="connsiteY118" fmla="*/ 330062 h 10531269"/>
                <a:gd name="connsiteX119" fmla="*/ 6002358 w 11465202"/>
                <a:gd name="connsiteY119" fmla="*/ 330062 h 10531269"/>
                <a:gd name="connsiteX120" fmla="*/ 5947767 w 11465202"/>
                <a:gd name="connsiteY120" fmla="*/ 371005 h 10531269"/>
                <a:gd name="connsiteX121" fmla="*/ 5674812 w 11465202"/>
                <a:gd name="connsiteY121" fmla="*/ 316414 h 10531269"/>
                <a:gd name="connsiteX122" fmla="*/ 5470095 w 11465202"/>
                <a:gd name="connsiteY122" fmla="*/ 493835 h 10531269"/>
                <a:gd name="connsiteX123" fmla="*/ 5456447 w 11465202"/>
                <a:gd name="connsiteY123" fmla="*/ 657608 h 10531269"/>
                <a:gd name="connsiteX124" fmla="*/ 5319970 w 11465202"/>
                <a:gd name="connsiteY124" fmla="*/ 712199 h 10531269"/>
                <a:gd name="connsiteX125" fmla="*/ 5306322 w 11465202"/>
                <a:gd name="connsiteY125" fmla="*/ 603017 h 10531269"/>
                <a:gd name="connsiteX126" fmla="*/ 5087958 w 11465202"/>
                <a:gd name="connsiteY126" fmla="*/ 725847 h 10531269"/>
                <a:gd name="connsiteX127" fmla="*/ 4965128 w 11465202"/>
                <a:gd name="connsiteY127" fmla="*/ 794085 h 10531269"/>
                <a:gd name="connsiteX128" fmla="*/ 4815003 w 11465202"/>
                <a:gd name="connsiteY128" fmla="*/ 794085 h 10531269"/>
                <a:gd name="connsiteX129" fmla="*/ 4815003 w 11465202"/>
                <a:gd name="connsiteY129" fmla="*/ 944211 h 10531269"/>
                <a:gd name="connsiteX130" fmla="*/ 4746764 w 11465202"/>
                <a:gd name="connsiteY130" fmla="*/ 1094336 h 10531269"/>
                <a:gd name="connsiteX131" fmla="*/ 4651230 w 11465202"/>
                <a:gd name="connsiteY131" fmla="*/ 1176223 h 10531269"/>
                <a:gd name="connsiteX132" fmla="*/ 4623934 w 11465202"/>
                <a:gd name="connsiteY132" fmla="*/ 1107984 h 10531269"/>
                <a:gd name="connsiteX133" fmla="*/ 4705821 w 11465202"/>
                <a:gd name="connsiteY133" fmla="*/ 998802 h 10531269"/>
                <a:gd name="connsiteX134" fmla="*/ 4610286 w 11465202"/>
                <a:gd name="connsiteY134" fmla="*/ 944211 h 10531269"/>
                <a:gd name="connsiteX135" fmla="*/ 4555695 w 11465202"/>
                <a:gd name="connsiteY135" fmla="*/ 848676 h 10531269"/>
                <a:gd name="connsiteX136" fmla="*/ 4405570 w 11465202"/>
                <a:gd name="connsiteY136" fmla="*/ 957859 h 10531269"/>
                <a:gd name="connsiteX137" fmla="*/ 4269092 w 11465202"/>
                <a:gd name="connsiteY137" fmla="*/ 957859 h 10531269"/>
                <a:gd name="connsiteX138" fmla="*/ 4159910 w 11465202"/>
                <a:gd name="connsiteY138" fmla="*/ 1053393 h 10531269"/>
                <a:gd name="connsiteX139" fmla="*/ 4064376 w 11465202"/>
                <a:gd name="connsiteY139" fmla="*/ 1148927 h 10531269"/>
                <a:gd name="connsiteX140" fmla="*/ 3996137 w 11465202"/>
                <a:gd name="connsiteY140" fmla="*/ 1203518 h 10531269"/>
                <a:gd name="connsiteX141" fmla="*/ 3982489 w 11465202"/>
                <a:gd name="connsiteY141" fmla="*/ 1094336 h 10531269"/>
                <a:gd name="connsiteX142" fmla="*/ 3818716 w 11465202"/>
                <a:gd name="connsiteY142" fmla="*/ 1107984 h 10531269"/>
                <a:gd name="connsiteX143" fmla="*/ 3614000 w 11465202"/>
                <a:gd name="connsiteY143" fmla="*/ 1107984 h 10531269"/>
                <a:gd name="connsiteX144" fmla="*/ 3381988 w 11465202"/>
                <a:gd name="connsiteY144" fmla="*/ 1121632 h 10531269"/>
                <a:gd name="connsiteX145" fmla="*/ 3204567 w 11465202"/>
                <a:gd name="connsiteY145" fmla="*/ 1203518 h 10531269"/>
                <a:gd name="connsiteX146" fmla="*/ 3136328 w 11465202"/>
                <a:gd name="connsiteY146" fmla="*/ 1326348 h 10531269"/>
                <a:gd name="connsiteX147" fmla="*/ 3040794 w 11465202"/>
                <a:gd name="connsiteY147" fmla="*/ 1408235 h 10531269"/>
                <a:gd name="connsiteX148" fmla="*/ 2890668 w 11465202"/>
                <a:gd name="connsiteY148" fmla="*/ 1326348 h 10531269"/>
                <a:gd name="connsiteX149" fmla="*/ 2863373 w 11465202"/>
                <a:gd name="connsiteY149" fmla="*/ 1148927 h 10531269"/>
                <a:gd name="connsiteX150" fmla="*/ 2740543 w 11465202"/>
                <a:gd name="connsiteY150" fmla="*/ 971506 h 10531269"/>
                <a:gd name="connsiteX151" fmla="*/ 2699600 w 11465202"/>
                <a:gd name="connsiteY151" fmla="*/ 1121632 h 10531269"/>
                <a:gd name="connsiteX152" fmla="*/ 2726895 w 11465202"/>
                <a:gd name="connsiteY152" fmla="*/ 1285405 h 10531269"/>
                <a:gd name="connsiteX153" fmla="*/ 2767839 w 11465202"/>
                <a:gd name="connsiteY153" fmla="*/ 1490121 h 10531269"/>
                <a:gd name="connsiteX154" fmla="*/ 2808782 w 11465202"/>
                <a:gd name="connsiteY154" fmla="*/ 1612951 h 10531269"/>
                <a:gd name="connsiteX155" fmla="*/ 2795134 w 11465202"/>
                <a:gd name="connsiteY155" fmla="*/ 1708485 h 10531269"/>
                <a:gd name="connsiteX156" fmla="*/ 2617713 w 11465202"/>
                <a:gd name="connsiteY156" fmla="*/ 1844963 h 10531269"/>
                <a:gd name="connsiteX157" fmla="*/ 2426644 w 11465202"/>
                <a:gd name="connsiteY157" fmla="*/ 1940497 h 10531269"/>
                <a:gd name="connsiteX158" fmla="*/ 2494883 w 11465202"/>
                <a:gd name="connsiteY158" fmla="*/ 1817667 h 10531269"/>
                <a:gd name="connsiteX159" fmla="*/ 2658656 w 11465202"/>
                <a:gd name="connsiteY159" fmla="*/ 1694838 h 10531269"/>
                <a:gd name="connsiteX160" fmla="*/ 2658656 w 11465202"/>
                <a:gd name="connsiteY160" fmla="*/ 1544712 h 10531269"/>
                <a:gd name="connsiteX161" fmla="*/ 2617713 w 11465202"/>
                <a:gd name="connsiteY161" fmla="*/ 1312700 h 10531269"/>
                <a:gd name="connsiteX162" fmla="*/ 2563122 w 11465202"/>
                <a:gd name="connsiteY162" fmla="*/ 1312700 h 10531269"/>
                <a:gd name="connsiteX163" fmla="*/ 2481236 w 11465202"/>
                <a:gd name="connsiteY163" fmla="*/ 1421882 h 10531269"/>
                <a:gd name="connsiteX164" fmla="*/ 2385701 w 11465202"/>
                <a:gd name="connsiteY164" fmla="*/ 1490121 h 10531269"/>
                <a:gd name="connsiteX165" fmla="*/ 2481236 w 11465202"/>
                <a:gd name="connsiteY165" fmla="*/ 1585656 h 10531269"/>
                <a:gd name="connsiteX166" fmla="*/ 2344758 w 11465202"/>
                <a:gd name="connsiteY166" fmla="*/ 1722133 h 10531269"/>
                <a:gd name="connsiteX167" fmla="*/ 2180985 w 11465202"/>
                <a:gd name="connsiteY167" fmla="*/ 1735781 h 10531269"/>
                <a:gd name="connsiteX168" fmla="*/ 2099098 w 11465202"/>
                <a:gd name="connsiteY168" fmla="*/ 1804020 h 10531269"/>
                <a:gd name="connsiteX169" fmla="*/ 2058155 w 11465202"/>
                <a:gd name="connsiteY169" fmla="*/ 1913202 h 10531269"/>
                <a:gd name="connsiteX170" fmla="*/ 1948973 w 11465202"/>
                <a:gd name="connsiteY170" fmla="*/ 1872259 h 10531269"/>
                <a:gd name="connsiteX171" fmla="*/ 1798847 w 11465202"/>
                <a:gd name="connsiteY171" fmla="*/ 1913202 h 10531269"/>
                <a:gd name="connsiteX172" fmla="*/ 1648722 w 11465202"/>
                <a:gd name="connsiteY172" fmla="*/ 1913202 h 10531269"/>
                <a:gd name="connsiteX173" fmla="*/ 1580483 w 11465202"/>
                <a:gd name="connsiteY173" fmla="*/ 1831315 h 10531269"/>
                <a:gd name="connsiteX174" fmla="*/ 1444006 w 11465202"/>
                <a:gd name="connsiteY174" fmla="*/ 1722133 h 10531269"/>
                <a:gd name="connsiteX175" fmla="*/ 1362119 w 11465202"/>
                <a:gd name="connsiteY175" fmla="*/ 1776724 h 10531269"/>
                <a:gd name="connsiteX176" fmla="*/ 1280233 w 11465202"/>
                <a:gd name="connsiteY176" fmla="*/ 1612951 h 10531269"/>
                <a:gd name="connsiteX177" fmla="*/ 1116459 w 11465202"/>
                <a:gd name="connsiteY177" fmla="*/ 1612951 h 10531269"/>
                <a:gd name="connsiteX178" fmla="*/ 1143755 w 11465202"/>
                <a:gd name="connsiteY178" fmla="*/ 1694838 h 10531269"/>
                <a:gd name="connsiteX179" fmla="*/ 1102812 w 11465202"/>
                <a:gd name="connsiteY179" fmla="*/ 1790372 h 10531269"/>
                <a:gd name="connsiteX180" fmla="*/ 1075516 w 11465202"/>
                <a:gd name="connsiteY180" fmla="*/ 1844963 h 10531269"/>
                <a:gd name="connsiteX181" fmla="*/ 939039 w 11465202"/>
                <a:gd name="connsiteY181" fmla="*/ 1735781 h 10531269"/>
                <a:gd name="connsiteX182" fmla="*/ 843504 w 11465202"/>
                <a:gd name="connsiteY182" fmla="*/ 1694838 h 10531269"/>
                <a:gd name="connsiteX183" fmla="*/ 679731 w 11465202"/>
                <a:gd name="connsiteY183" fmla="*/ 1708485 h 10531269"/>
                <a:gd name="connsiteX184" fmla="*/ 652436 w 11465202"/>
                <a:gd name="connsiteY184" fmla="*/ 1817667 h 10531269"/>
                <a:gd name="connsiteX185" fmla="*/ 761618 w 11465202"/>
                <a:gd name="connsiteY185" fmla="*/ 1885906 h 10531269"/>
                <a:gd name="connsiteX186" fmla="*/ 788913 w 11465202"/>
                <a:gd name="connsiteY186" fmla="*/ 2022384 h 10531269"/>
                <a:gd name="connsiteX187" fmla="*/ 993630 w 11465202"/>
                <a:gd name="connsiteY187" fmla="*/ 2104270 h 10531269"/>
                <a:gd name="connsiteX188" fmla="*/ 952686 w 11465202"/>
                <a:gd name="connsiteY188" fmla="*/ 1954145 h 10531269"/>
                <a:gd name="connsiteX189" fmla="*/ 1034573 w 11465202"/>
                <a:gd name="connsiteY189" fmla="*/ 1967793 h 10531269"/>
                <a:gd name="connsiteX190" fmla="*/ 1102812 w 11465202"/>
                <a:gd name="connsiteY190" fmla="*/ 2076975 h 10531269"/>
                <a:gd name="connsiteX191" fmla="*/ 1184698 w 11465202"/>
                <a:gd name="connsiteY191" fmla="*/ 2336282 h 10531269"/>
                <a:gd name="connsiteX192" fmla="*/ 1293880 w 11465202"/>
                <a:gd name="connsiteY192" fmla="*/ 2295339 h 10531269"/>
                <a:gd name="connsiteX193" fmla="*/ 1252937 w 11465202"/>
                <a:gd name="connsiteY193" fmla="*/ 2104270 h 10531269"/>
                <a:gd name="connsiteX194" fmla="*/ 1348471 w 11465202"/>
                <a:gd name="connsiteY194" fmla="*/ 2131566 h 10531269"/>
                <a:gd name="connsiteX195" fmla="*/ 1539540 w 11465202"/>
                <a:gd name="connsiteY195" fmla="*/ 2254396 h 10531269"/>
                <a:gd name="connsiteX196" fmla="*/ 1607779 w 11465202"/>
                <a:gd name="connsiteY196" fmla="*/ 2349930 h 10531269"/>
                <a:gd name="connsiteX197" fmla="*/ 1621427 w 11465202"/>
                <a:gd name="connsiteY197" fmla="*/ 2363578 h 10531269"/>
                <a:gd name="connsiteX198" fmla="*/ 1771552 w 11465202"/>
                <a:gd name="connsiteY198" fmla="*/ 2268044 h 10531269"/>
                <a:gd name="connsiteX199" fmla="*/ 1676018 w 11465202"/>
                <a:gd name="connsiteY199" fmla="*/ 2568294 h 10531269"/>
                <a:gd name="connsiteX200" fmla="*/ 1908030 w 11465202"/>
                <a:gd name="connsiteY200" fmla="*/ 2336282 h 10531269"/>
                <a:gd name="connsiteX201" fmla="*/ 1908030 w 11465202"/>
                <a:gd name="connsiteY201" fmla="*/ 2199805 h 10531269"/>
                <a:gd name="connsiteX202" fmla="*/ 1976268 w 11465202"/>
                <a:gd name="connsiteY202" fmla="*/ 2268044 h 10531269"/>
                <a:gd name="connsiteX203" fmla="*/ 1921677 w 11465202"/>
                <a:gd name="connsiteY203" fmla="*/ 2459112 h 10531269"/>
                <a:gd name="connsiteX204" fmla="*/ 1716961 w 11465202"/>
                <a:gd name="connsiteY204" fmla="*/ 2622885 h 10531269"/>
                <a:gd name="connsiteX205" fmla="*/ 1716961 w 11465202"/>
                <a:gd name="connsiteY205" fmla="*/ 2691124 h 10531269"/>
                <a:gd name="connsiteX206" fmla="*/ 1921677 w 11465202"/>
                <a:gd name="connsiteY206" fmla="*/ 2581942 h 10531269"/>
                <a:gd name="connsiteX207" fmla="*/ 1867086 w 11465202"/>
                <a:gd name="connsiteY207" fmla="*/ 2745715 h 10531269"/>
                <a:gd name="connsiteX208" fmla="*/ 1989916 w 11465202"/>
                <a:gd name="connsiteY208" fmla="*/ 2677476 h 10531269"/>
                <a:gd name="connsiteX209" fmla="*/ 2003564 w 11465202"/>
                <a:gd name="connsiteY209" fmla="*/ 2786659 h 10531269"/>
                <a:gd name="connsiteX210" fmla="*/ 2140041 w 11465202"/>
                <a:gd name="connsiteY210" fmla="*/ 2786659 h 10531269"/>
                <a:gd name="connsiteX211" fmla="*/ 2290167 w 11465202"/>
                <a:gd name="connsiteY211" fmla="*/ 2991375 h 10531269"/>
                <a:gd name="connsiteX212" fmla="*/ 2344758 w 11465202"/>
                <a:gd name="connsiteY212" fmla="*/ 3155148 h 10531269"/>
                <a:gd name="connsiteX213" fmla="*/ 2221928 w 11465202"/>
                <a:gd name="connsiteY213" fmla="*/ 3277978 h 10531269"/>
                <a:gd name="connsiteX214" fmla="*/ 2180985 w 11465202"/>
                <a:gd name="connsiteY214" fmla="*/ 3373512 h 10531269"/>
                <a:gd name="connsiteX215" fmla="*/ 2290167 w 11465202"/>
                <a:gd name="connsiteY215" fmla="*/ 3414456 h 10531269"/>
                <a:gd name="connsiteX216" fmla="*/ 2412997 w 11465202"/>
                <a:gd name="connsiteY216" fmla="*/ 3373512 h 10531269"/>
                <a:gd name="connsiteX217" fmla="*/ 2440292 w 11465202"/>
                <a:gd name="connsiteY217" fmla="*/ 3482694 h 10531269"/>
                <a:gd name="connsiteX218" fmla="*/ 2563122 w 11465202"/>
                <a:gd name="connsiteY218" fmla="*/ 3482694 h 10531269"/>
                <a:gd name="connsiteX219" fmla="*/ 2658656 w 11465202"/>
                <a:gd name="connsiteY219" fmla="*/ 3578229 h 10531269"/>
                <a:gd name="connsiteX220" fmla="*/ 2767839 w 11465202"/>
                <a:gd name="connsiteY220" fmla="*/ 3632820 h 10531269"/>
                <a:gd name="connsiteX221" fmla="*/ 2822430 w 11465202"/>
                <a:gd name="connsiteY221" fmla="*/ 3605524 h 10531269"/>
                <a:gd name="connsiteX222" fmla="*/ 2754191 w 11465202"/>
                <a:gd name="connsiteY222" fmla="*/ 3550933 h 10531269"/>
                <a:gd name="connsiteX223" fmla="*/ 2576770 w 11465202"/>
                <a:gd name="connsiteY223" fmla="*/ 3346217 h 10531269"/>
                <a:gd name="connsiteX224" fmla="*/ 2344758 w 11465202"/>
                <a:gd name="connsiteY224" fmla="*/ 2895841 h 10531269"/>
                <a:gd name="connsiteX225" fmla="*/ 2194633 w 11465202"/>
                <a:gd name="connsiteY225" fmla="*/ 2636533 h 10531269"/>
                <a:gd name="connsiteX226" fmla="*/ 2099098 w 11465202"/>
                <a:gd name="connsiteY226" fmla="*/ 2459112 h 10531269"/>
                <a:gd name="connsiteX227" fmla="*/ 2071803 w 11465202"/>
                <a:gd name="connsiteY227" fmla="*/ 2295339 h 10531269"/>
                <a:gd name="connsiteX228" fmla="*/ 2071803 w 11465202"/>
                <a:gd name="connsiteY228" fmla="*/ 2186157 h 10531269"/>
                <a:gd name="connsiteX229" fmla="*/ 2017212 w 11465202"/>
                <a:gd name="connsiteY229" fmla="*/ 2131566 h 10531269"/>
                <a:gd name="connsiteX230" fmla="*/ 2112746 w 11465202"/>
                <a:gd name="connsiteY230" fmla="*/ 2063327 h 10531269"/>
                <a:gd name="connsiteX231" fmla="*/ 2153689 w 11465202"/>
                <a:gd name="connsiteY231" fmla="*/ 2213453 h 10531269"/>
                <a:gd name="connsiteX232" fmla="*/ 2235576 w 11465202"/>
                <a:gd name="connsiteY232" fmla="*/ 2431817 h 10531269"/>
                <a:gd name="connsiteX233" fmla="*/ 2331110 w 11465202"/>
                <a:gd name="connsiteY233" fmla="*/ 2732067 h 10531269"/>
                <a:gd name="connsiteX234" fmla="*/ 2726895 w 11465202"/>
                <a:gd name="connsiteY234" fmla="*/ 3359865 h 10531269"/>
                <a:gd name="connsiteX235" fmla="*/ 2972555 w 11465202"/>
                <a:gd name="connsiteY235" fmla="*/ 3550933 h 10531269"/>
                <a:gd name="connsiteX236" fmla="*/ 3177271 w 11465202"/>
                <a:gd name="connsiteY236" fmla="*/ 3550933 h 10531269"/>
                <a:gd name="connsiteX237" fmla="*/ 3272806 w 11465202"/>
                <a:gd name="connsiteY237" fmla="*/ 3359865 h 10531269"/>
                <a:gd name="connsiteX238" fmla="*/ 3409283 w 11465202"/>
                <a:gd name="connsiteY238" fmla="*/ 3237035 h 10531269"/>
                <a:gd name="connsiteX239" fmla="*/ 3477522 w 11465202"/>
                <a:gd name="connsiteY239" fmla="*/ 3264330 h 10531269"/>
                <a:gd name="connsiteX240" fmla="*/ 3422931 w 11465202"/>
                <a:gd name="connsiteY240" fmla="*/ 3414456 h 10531269"/>
                <a:gd name="connsiteX241" fmla="*/ 3573056 w 11465202"/>
                <a:gd name="connsiteY241" fmla="*/ 3455399 h 10531269"/>
                <a:gd name="connsiteX242" fmla="*/ 3805068 w 11465202"/>
                <a:gd name="connsiteY242" fmla="*/ 3332569 h 10531269"/>
                <a:gd name="connsiteX243" fmla="*/ 4023433 w 11465202"/>
                <a:gd name="connsiteY243" fmla="*/ 3305273 h 10531269"/>
                <a:gd name="connsiteX244" fmla="*/ 4214501 w 11465202"/>
                <a:gd name="connsiteY244" fmla="*/ 3359865 h 10531269"/>
                <a:gd name="connsiteX245" fmla="*/ 4364627 w 11465202"/>
                <a:gd name="connsiteY245" fmla="*/ 3373512 h 10531269"/>
                <a:gd name="connsiteX246" fmla="*/ 4460161 w 11465202"/>
                <a:gd name="connsiteY246" fmla="*/ 3400808 h 10531269"/>
                <a:gd name="connsiteX247" fmla="*/ 4460161 w 11465202"/>
                <a:gd name="connsiteY247" fmla="*/ 3509990 h 10531269"/>
                <a:gd name="connsiteX248" fmla="*/ 4378274 w 11465202"/>
                <a:gd name="connsiteY248" fmla="*/ 3673763 h 10531269"/>
                <a:gd name="connsiteX249" fmla="*/ 4350979 w 11465202"/>
                <a:gd name="connsiteY249" fmla="*/ 3564581 h 10531269"/>
                <a:gd name="connsiteX250" fmla="*/ 4187206 w 11465202"/>
                <a:gd name="connsiteY250" fmla="*/ 3619172 h 10531269"/>
                <a:gd name="connsiteX251" fmla="*/ 4132615 w 11465202"/>
                <a:gd name="connsiteY251" fmla="*/ 3728354 h 10531269"/>
                <a:gd name="connsiteX252" fmla="*/ 4132615 w 11465202"/>
                <a:gd name="connsiteY252" fmla="*/ 3864832 h 10531269"/>
                <a:gd name="connsiteX253" fmla="*/ 4173558 w 11465202"/>
                <a:gd name="connsiteY253" fmla="*/ 4083196 h 10531269"/>
                <a:gd name="connsiteX254" fmla="*/ 3982489 w 11465202"/>
                <a:gd name="connsiteY254" fmla="*/ 4096844 h 10531269"/>
                <a:gd name="connsiteX255" fmla="*/ 3846012 w 11465202"/>
                <a:gd name="connsiteY255" fmla="*/ 4151435 h 10531269"/>
                <a:gd name="connsiteX256" fmla="*/ 3573056 w 11465202"/>
                <a:gd name="connsiteY256" fmla="*/ 4124139 h 10531269"/>
                <a:gd name="connsiteX257" fmla="*/ 3300101 w 11465202"/>
                <a:gd name="connsiteY257" fmla="*/ 4137787 h 10531269"/>
                <a:gd name="connsiteX258" fmla="*/ 3231862 w 11465202"/>
                <a:gd name="connsiteY258" fmla="*/ 4042253 h 10531269"/>
                <a:gd name="connsiteX259" fmla="*/ 2986203 w 11465202"/>
                <a:gd name="connsiteY259" fmla="*/ 3878479 h 10531269"/>
                <a:gd name="connsiteX260" fmla="*/ 2740543 w 11465202"/>
                <a:gd name="connsiteY260" fmla="*/ 3946718 h 10531269"/>
                <a:gd name="connsiteX261" fmla="*/ 2740543 w 11465202"/>
                <a:gd name="connsiteY261" fmla="*/ 4096844 h 10531269"/>
                <a:gd name="connsiteX262" fmla="*/ 2645009 w 11465202"/>
                <a:gd name="connsiteY262" fmla="*/ 4246969 h 10531269"/>
                <a:gd name="connsiteX263" fmla="*/ 2549474 w 11465202"/>
                <a:gd name="connsiteY263" fmla="*/ 4178730 h 10531269"/>
                <a:gd name="connsiteX264" fmla="*/ 2426644 w 11465202"/>
                <a:gd name="connsiteY264" fmla="*/ 4274265 h 10531269"/>
                <a:gd name="connsiteX265" fmla="*/ 2372053 w 11465202"/>
                <a:gd name="connsiteY265" fmla="*/ 4369799 h 10531269"/>
                <a:gd name="connsiteX266" fmla="*/ 2262871 w 11465202"/>
                <a:gd name="connsiteY266" fmla="*/ 4438038 h 10531269"/>
                <a:gd name="connsiteX267" fmla="*/ 2112746 w 11465202"/>
                <a:gd name="connsiteY267" fmla="*/ 4356151 h 10531269"/>
                <a:gd name="connsiteX268" fmla="*/ 1935325 w 11465202"/>
                <a:gd name="connsiteY268" fmla="*/ 4424390 h 10531269"/>
                <a:gd name="connsiteX269" fmla="*/ 1498597 w 11465202"/>
                <a:gd name="connsiteY269" fmla="*/ 4547220 h 10531269"/>
                <a:gd name="connsiteX270" fmla="*/ 1375767 w 11465202"/>
                <a:gd name="connsiteY270" fmla="*/ 4642754 h 10531269"/>
                <a:gd name="connsiteX271" fmla="*/ 1293880 w 11465202"/>
                <a:gd name="connsiteY271" fmla="*/ 4874766 h 10531269"/>
                <a:gd name="connsiteX272" fmla="*/ 1143755 w 11465202"/>
                <a:gd name="connsiteY272" fmla="*/ 4970300 h 10531269"/>
                <a:gd name="connsiteX273" fmla="*/ 1130107 w 11465202"/>
                <a:gd name="connsiteY273" fmla="*/ 5065835 h 10531269"/>
                <a:gd name="connsiteX274" fmla="*/ 1007277 w 11465202"/>
                <a:gd name="connsiteY274" fmla="*/ 4997596 h 10531269"/>
                <a:gd name="connsiteX275" fmla="*/ 911743 w 11465202"/>
                <a:gd name="connsiteY275" fmla="*/ 5065835 h 10531269"/>
                <a:gd name="connsiteX276" fmla="*/ 802561 w 11465202"/>
                <a:gd name="connsiteY276" fmla="*/ 5202312 h 10531269"/>
                <a:gd name="connsiteX277" fmla="*/ 652436 w 11465202"/>
                <a:gd name="connsiteY277" fmla="*/ 5147721 h 10531269"/>
                <a:gd name="connsiteX278" fmla="*/ 475015 w 11465202"/>
                <a:gd name="connsiteY278" fmla="*/ 5120426 h 10531269"/>
                <a:gd name="connsiteX279" fmla="*/ 297594 w 11465202"/>
                <a:gd name="connsiteY279" fmla="*/ 5011244 h 10531269"/>
                <a:gd name="connsiteX280" fmla="*/ 202059 w 11465202"/>
                <a:gd name="connsiteY280" fmla="*/ 4929357 h 10531269"/>
                <a:gd name="connsiteX281" fmla="*/ 106525 w 11465202"/>
                <a:gd name="connsiteY281" fmla="*/ 4929357 h 10531269"/>
                <a:gd name="connsiteX282" fmla="*/ 65582 w 11465202"/>
                <a:gd name="connsiteY282" fmla="*/ 4943005 h 10531269"/>
                <a:gd name="connsiteX283" fmla="*/ 51934 w 11465202"/>
                <a:gd name="connsiteY283" fmla="*/ 4956653 h 10531269"/>
                <a:gd name="connsiteX284" fmla="*/ 51934 w 11465202"/>
                <a:gd name="connsiteY284" fmla="*/ 5229608 h 10531269"/>
                <a:gd name="connsiteX285" fmla="*/ 51934 w 11465202"/>
                <a:gd name="connsiteY285" fmla="*/ 7072056 h 10531269"/>
                <a:gd name="connsiteX286" fmla="*/ 51934 w 11465202"/>
                <a:gd name="connsiteY286" fmla="*/ 7740796 h 10531269"/>
                <a:gd name="connsiteX287" fmla="*/ 24639 w 11465202"/>
                <a:gd name="connsiteY287" fmla="*/ 9119220 h 10531269"/>
                <a:gd name="connsiteX288" fmla="*/ 38286 w 11465202"/>
                <a:gd name="connsiteY288" fmla="*/ 9610539 h 10531269"/>
                <a:gd name="connsiteX289" fmla="*/ 38286 w 11465202"/>
                <a:gd name="connsiteY289" fmla="*/ 9733369 h 10531269"/>
                <a:gd name="connsiteX290" fmla="*/ 41665 w 11465202"/>
                <a:gd name="connsiteY290" fmla="*/ 10500503 h 10531269"/>
                <a:gd name="connsiteX291" fmla="*/ 590436 w 11465202"/>
                <a:gd name="connsiteY291" fmla="*/ 10522080 h 10531269"/>
                <a:gd name="connsiteX292" fmla="*/ 1718650 w 11465202"/>
                <a:gd name="connsiteY292" fmla="*/ 10502063 h 10531269"/>
                <a:gd name="connsiteX293" fmla="*/ 5197139 w 11465202"/>
                <a:gd name="connsiteY293" fmla="*/ 10500503 h 10531269"/>
                <a:gd name="connsiteX294" fmla="*/ 7107827 w 11465202"/>
                <a:gd name="connsiteY294" fmla="*/ 9637835 h 10531269"/>
                <a:gd name="connsiteX295" fmla="*/ 10151277 w 11465202"/>
                <a:gd name="connsiteY295" fmla="*/ 9610539 h 10531269"/>
                <a:gd name="connsiteX296" fmla="*/ 11079325 w 11465202"/>
                <a:gd name="connsiteY296" fmla="*/ 9583244 h 10531269"/>
                <a:gd name="connsiteX297" fmla="*/ 11447815 w 11465202"/>
                <a:gd name="connsiteY297" fmla="*/ 9583244 h 10531269"/>
                <a:gd name="connsiteX298" fmla="*/ 11406871 w 11465202"/>
                <a:gd name="connsiteY298" fmla="*/ 9378527 h 10531269"/>
                <a:gd name="connsiteX299" fmla="*/ 11420519 w 11465202"/>
                <a:gd name="connsiteY299" fmla="*/ 9269345 h 10531269"/>
                <a:gd name="connsiteX300" fmla="*/ 11297689 w 11465202"/>
                <a:gd name="connsiteY300" fmla="*/ 9105572 h 10531269"/>
                <a:gd name="connsiteX301" fmla="*/ 11229450 w 11465202"/>
                <a:gd name="connsiteY301" fmla="*/ 8887208 h 10531269"/>
                <a:gd name="connsiteX302" fmla="*/ 11188507 w 11465202"/>
                <a:gd name="connsiteY302" fmla="*/ 8723435 h 10531269"/>
                <a:gd name="connsiteX303" fmla="*/ 10997439 w 11465202"/>
                <a:gd name="connsiteY303" fmla="*/ 8505070 h 10531269"/>
                <a:gd name="connsiteX304" fmla="*/ 10738131 w 11465202"/>
                <a:gd name="connsiteY304" fmla="*/ 8450479 h 10531269"/>
                <a:gd name="connsiteX305" fmla="*/ 10628949 w 11465202"/>
                <a:gd name="connsiteY305" fmla="*/ 8286706 h 10531269"/>
                <a:gd name="connsiteX306" fmla="*/ 10451528 w 11465202"/>
                <a:gd name="connsiteY306" fmla="*/ 8109285 h 10531269"/>
                <a:gd name="connsiteX307" fmla="*/ 10328698 w 11465202"/>
                <a:gd name="connsiteY307" fmla="*/ 8041047 h 10531269"/>
                <a:gd name="connsiteX308" fmla="*/ 10178573 w 11465202"/>
                <a:gd name="connsiteY308" fmla="*/ 7945512 h 10531269"/>
                <a:gd name="connsiteX309" fmla="*/ 9878322 w 11465202"/>
                <a:gd name="connsiteY309" fmla="*/ 7918217 h 10531269"/>
                <a:gd name="connsiteX310" fmla="*/ 9673606 w 11465202"/>
                <a:gd name="connsiteY310" fmla="*/ 7809035 h 10531269"/>
                <a:gd name="connsiteX311" fmla="*/ 9414298 w 11465202"/>
                <a:gd name="connsiteY311" fmla="*/ 7713500 h 10531269"/>
                <a:gd name="connsiteX312" fmla="*/ 9346059 w 11465202"/>
                <a:gd name="connsiteY312" fmla="*/ 7549727 h 10531269"/>
                <a:gd name="connsiteX313" fmla="*/ 9223230 w 11465202"/>
                <a:gd name="connsiteY313" fmla="*/ 7413250 h 10531269"/>
                <a:gd name="connsiteX314" fmla="*/ 8895683 w 11465202"/>
                <a:gd name="connsiteY314" fmla="*/ 7263124 h 10531269"/>
                <a:gd name="connsiteX315" fmla="*/ 8595433 w 11465202"/>
                <a:gd name="connsiteY315" fmla="*/ 7003817 h 10531269"/>
                <a:gd name="connsiteX316" fmla="*/ 8131409 w 11465202"/>
                <a:gd name="connsiteY316" fmla="*/ 6485202 h 10531269"/>
                <a:gd name="connsiteX317" fmla="*/ 7653737 w 11465202"/>
                <a:gd name="connsiteY317" fmla="*/ 6007530 h 10531269"/>
                <a:gd name="connsiteX0" fmla="*/ 7653737 w 11465202"/>
                <a:gd name="connsiteY0" fmla="*/ 6007530 h 10522083"/>
                <a:gd name="connsiteX1" fmla="*/ 7503612 w 11465202"/>
                <a:gd name="connsiteY1" fmla="*/ 5830109 h 10522083"/>
                <a:gd name="connsiteX2" fmla="*/ 7353486 w 11465202"/>
                <a:gd name="connsiteY2" fmla="*/ 5761870 h 10522083"/>
                <a:gd name="connsiteX3" fmla="*/ 7189713 w 11465202"/>
                <a:gd name="connsiteY3" fmla="*/ 5611745 h 10522083"/>
                <a:gd name="connsiteX4" fmla="*/ 7012292 w 11465202"/>
                <a:gd name="connsiteY4" fmla="*/ 5502563 h 10522083"/>
                <a:gd name="connsiteX5" fmla="*/ 6752985 w 11465202"/>
                <a:gd name="connsiteY5" fmla="*/ 5475267 h 10522083"/>
                <a:gd name="connsiteX6" fmla="*/ 6534621 w 11465202"/>
                <a:gd name="connsiteY6" fmla="*/ 5379733 h 10522083"/>
                <a:gd name="connsiteX7" fmla="*/ 6357200 w 11465202"/>
                <a:gd name="connsiteY7" fmla="*/ 5175017 h 10522083"/>
                <a:gd name="connsiteX8" fmla="*/ 6138836 w 11465202"/>
                <a:gd name="connsiteY8" fmla="*/ 5038539 h 10522083"/>
                <a:gd name="connsiteX9" fmla="*/ 6097892 w 11465202"/>
                <a:gd name="connsiteY9" fmla="*/ 4915709 h 10522083"/>
                <a:gd name="connsiteX10" fmla="*/ 6002358 w 11465202"/>
                <a:gd name="connsiteY10" fmla="*/ 4820175 h 10522083"/>
                <a:gd name="connsiteX11" fmla="*/ 5865880 w 11465202"/>
                <a:gd name="connsiteY11" fmla="*/ 4943005 h 10522083"/>
                <a:gd name="connsiteX12" fmla="*/ 5620221 w 11465202"/>
                <a:gd name="connsiteY12" fmla="*/ 4874766 h 10522083"/>
                <a:gd name="connsiteX13" fmla="*/ 5442800 w 11465202"/>
                <a:gd name="connsiteY13" fmla="*/ 4861118 h 10522083"/>
                <a:gd name="connsiteX14" fmla="*/ 5360913 w 11465202"/>
                <a:gd name="connsiteY14" fmla="*/ 4670050 h 10522083"/>
                <a:gd name="connsiteX15" fmla="*/ 5265379 w 11465202"/>
                <a:gd name="connsiteY15" fmla="*/ 4506276 h 10522083"/>
                <a:gd name="connsiteX16" fmla="*/ 5265379 w 11465202"/>
                <a:gd name="connsiteY16" fmla="*/ 4369799 h 10522083"/>
                <a:gd name="connsiteX17" fmla="*/ 5142549 w 11465202"/>
                <a:gd name="connsiteY17" fmla="*/ 4233321 h 10522083"/>
                <a:gd name="connsiteX18" fmla="*/ 4924185 w 11465202"/>
                <a:gd name="connsiteY18" fmla="*/ 4151435 h 10522083"/>
                <a:gd name="connsiteX19" fmla="*/ 4733116 w 11465202"/>
                <a:gd name="connsiteY19" fmla="*/ 4083196 h 10522083"/>
                <a:gd name="connsiteX20" fmla="*/ 4487456 w 11465202"/>
                <a:gd name="connsiteY20" fmla="*/ 4083196 h 10522083"/>
                <a:gd name="connsiteX21" fmla="*/ 4391922 w 11465202"/>
                <a:gd name="connsiteY21" fmla="*/ 3919423 h 10522083"/>
                <a:gd name="connsiteX22" fmla="*/ 4405570 w 11465202"/>
                <a:gd name="connsiteY22" fmla="*/ 3823888 h 10522083"/>
                <a:gd name="connsiteX23" fmla="*/ 4623934 w 11465202"/>
                <a:gd name="connsiteY23" fmla="*/ 3782945 h 10522083"/>
                <a:gd name="connsiteX24" fmla="*/ 4801355 w 11465202"/>
                <a:gd name="connsiteY24" fmla="*/ 3769297 h 10522083"/>
                <a:gd name="connsiteX25" fmla="*/ 4855946 w 11465202"/>
                <a:gd name="connsiteY25" fmla="*/ 3714706 h 10522083"/>
                <a:gd name="connsiteX26" fmla="*/ 4760412 w 11465202"/>
                <a:gd name="connsiteY26" fmla="*/ 3673763 h 10522083"/>
                <a:gd name="connsiteX27" fmla="*/ 4678525 w 11465202"/>
                <a:gd name="connsiteY27" fmla="*/ 3632820 h 10522083"/>
                <a:gd name="connsiteX28" fmla="*/ 4678525 w 11465202"/>
                <a:gd name="connsiteY28" fmla="*/ 3550933 h 10522083"/>
                <a:gd name="connsiteX29" fmla="*/ 4582991 w 11465202"/>
                <a:gd name="connsiteY29" fmla="*/ 3578229 h 10522083"/>
                <a:gd name="connsiteX30" fmla="*/ 4542047 w 11465202"/>
                <a:gd name="connsiteY30" fmla="*/ 3509990 h 10522083"/>
                <a:gd name="connsiteX31" fmla="*/ 4651230 w 11465202"/>
                <a:gd name="connsiteY31" fmla="*/ 3359865 h 10522083"/>
                <a:gd name="connsiteX32" fmla="*/ 4801355 w 11465202"/>
                <a:gd name="connsiteY32" fmla="*/ 3469047 h 10522083"/>
                <a:gd name="connsiteX33" fmla="*/ 4951480 w 11465202"/>
                <a:gd name="connsiteY33" fmla="*/ 3496342 h 10522083"/>
                <a:gd name="connsiteX34" fmla="*/ 5047015 w 11465202"/>
                <a:gd name="connsiteY34" fmla="*/ 3537285 h 10522083"/>
                <a:gd name="connsiteX35" fmla="*/ 5128901 w 11465202"/>
                <a:gd name="connsiteY35" fmla="*/ 3564581 h 10522083"/>
                <a:gd name="connsiteX36" fmla="*/ 5115253 w 11465202"/>
                <a:gd name="connsiteY36" fmla="*/ 3769297 h 10522083"/>
                <a:gd name="connsiteX37" fmla="*/ 5333618 w 11465202"/>
                <a:gd name="connsiteY37" fmla="*/ 3796593 h 10522083"/>
                <a:gd name="connsiteX38" fmla="*/ 5360913 w 11465202"/>
                <a:gd name="connsiteY38" fmla="*/ 3714706 h 10522083"/>
                <a:gd name="connsiteX39" fmla="*/ 5238083 w 11465202"/>
                <a:gd name="connsiteY39" fmla="*/ 3632820 h 10522083"/>
                <a:gd name="connsiteX40" fmla="*/ 5279027 w 11465202"/>
                <a:gd name="connsiteY40" fmla="*/ 3591876 h 10522083"/>
                <a:gd name="connsiteX41" fmla="*/ 5442800 w 11465202"/>
                <a:gd name="connsiteY41" fmla="*/ 3605524 h 10522083"/>
                <a:gd name="connsiteX42" fmla="*/ 5606573 w 11465202"/>
                <a:gd name="connsiteY42" fmla="*/ 3578229 h 10522083"/>
                <a:gd name="connsiteX43" fmla="*/ 5811289 w 11465202"/>
                <a:gd name="connsiteY43" fmla="*/ 3591876 h 10522083"/>
                <a:gd name="connsiteX44" fmla="*/ 5715755 w 11465202"/>
                <a:gd name="connsiteY44" fmla="*/ 3373512 h 10522083"/>
                <a:gd name="connsiteX45" fmla="*/ 5702107 w 11465202"/>
                <a:gd name="connsiteY45" fmla="*/ 3155148 h 10522083"/>
                <a:gd name="connsiteX46" fmla="*/ 5743050 w 11465202"/>
                <a:gd name="connsiteY46" fmla="*/ 3032318 h 10522083"/>
                <a:gd name="connsiteX47" fmla="*/ 5824937 w 11465202"/>
                <a:gd name="connsiteY47" fmla="*/ 3196091 h 10522083"/>
                <a:gd name="connsiteX48" fmla="*/ 5865880 w 11465202"/>
                <a:gd name="connsiteY48" fmla="*/ 3018670 h 10522083"/>
                <a:gd name="connsiteX49" fmla="*/ 6043301 w 11465202"/>
                <a:gd name="connsiteY49" fmla="*/ 2936784 h 10522083"/>
                <a:gd name="connsiteX50" fmla="*/ 6138836 w 11465202"/>
                <a:gd name="connsiteY50" fmla="*/ 2622885 h 10522083"/>
                <a:gd name="connsiteX51" fmla="*/ 6097892 w 11465202"/>
                <a:gd name="connsiteY51" fmla="*/ 2363578 h 10522083"/>
                <a:gd name="connsiteX52" fmla="*/ 6288961 w 11465202"/>
                <a:gd name="connsiteY52" fmla="*/ 2172509 h 10522083"/>
                <a:gd name="connsiteX53" fmla="*/ 6329904 w 11465202"/>
                <a:gd name="connsiteY53" fmla="*/ 2349930 h 10522083"/>
                <a:gd name="connsiteX54" fmla="*/ 6329904 w 11465202"/>
                <a:gd name="connsiteY54" fmla="*/ 2513703 h 10522083"/>
                <a:gd name="connsiteX55" fmla="*/ 6316256 w 11465202"/>
                <a:gd name="connsiteY55" fmla="*/ 2691124 h 10522083"/>
                <a:gd name="connsiteX56" fmla="*/ 6439086 w 11465202"/>
                <a:gd name="connsiteY56" fmla="*/ 2813954 h 10522083"/>
                <a:gd name="connsiteX57" fmla="*/ 6548268 w 11465202"/>
                <a:gd name="connsiteY57" fmla="*/ 2909488 h 10522083"/>
                <a:gd name="connsiteX58" fmla="*/ 6534621 w 11465202"/>
                <a:gd name="connsiteY58" fmla="*/ 2732067 h 10522083"/>
                <a:gd name="connsiteX59" fmla="*/ 6684746 w 11465202"/>
                <a:gd name="connsiteY59" fmla="*/ 2813954 h 10522083"/>
                <a:gd name="connsiteX60" fmla="*/ 6534621 w 11465202"/>
                <a:gd name="connsiteY60" fmla="*/ 2581942 h 10522083"/>
                <a:gd name="connsiteX61" fmla="*/ 6411791 w 11465202"/>
                <a:gd name="connsiteY61" fmla="*/ 2609238 h 10522083"/>
                <a:gd name="connsiteX62" fmla="*/ 6425439 w 11465202"/>
                <a:gd name="connsiteY62" fmla="*/ 2486408 h 10522083"/>
                <a:gd name="connsiteX63" fmla="*/ 6630155 w 11465202"/>
                <a:gd name="connsiteY63" fmla="*/ 2513703 h 10522083"/>
                <a:gd name="connsiteX64" fmla="*/ 6480030 w 11465202"/>
                <a:gd name="connsiteY64" fmla="*/ 2363578 h 10522083"/>
                <a:gd name="connsiteX65" fmla="*/ 6493677 w 11465202"/>
                <a:gd name="connsiteY65" fmla="*/ 2145214 h 10522083"/>
                <a:gd name="connsiteX66" fmla="*/ 6589212 w 11465202"/>
                <a:gd name="connsiteY66" fmla="*/ 1995088 h 10522083"/>
                <a:gd name="connsiteX67" fmla="*/ 6752985 w 11465202"/>
                <a:gd name="connsiteY67" fmla="*/ 2213453 h 10522083"/>
                <a:gd name="connsiteX68" fmla="*/ 6944053 w 11465202"/>
                <a:gd name="connsiteY68" fmla="*/ 2268044 h 10522083"/>
                <a:gd name="connsiteX69" fmla="*/ 7066883 w 11465202"/>
                <a:gd name="connsiteY69" fmla="*/ 2281691 h 10522083"/>
                <a:gd name="connsiteX70" fmla="*/ 6984997 w 11465202"/>
                <a:gd name="connsiteY70" fmla="*/ 2131566 h 10522083"/>
                <a:gd name="connsiteX71" fmla="*/ 6752985 w 11465202"/>
                <a:gd name="connsiteY71" fmla="*/ 2036032 h 10522083"/>
                <a:gd name="connsiteX72" fmla="*/ 6630155 w 11465202"/>
                <a:gd name="connsiteY72" fmla="*/ 1858611 h 10522083"/>
                <a:gd name="connsiteX73" fmla="*/ 6384495 w 11465202"/>
                <a:gd name="connsiteY73" fmla="*/ 1681190 h 10522083"/>
                <a:gd name="connsiteX74" fmla="*/ 6261665 w 11465202"/>
                <a:gd name="connsiteY74" fmla="*/ 1763076 h 10522083"/>
                <a:gd name="connsiteX75" fmla="*/ 6084244 w 11465202"/>
                <a:gd name="connsiteY75" fmla="*/ 1599303 h 10522083"/>
                <a:gd name="connsiteX76" fmla="*/ 6016006 w 11465202"/>
                <a:gd name="connsiteY76" fmla="*/ 1394587 h 10522083"/>
                <a:gd name="connsiteX77" fmla="*/ 5893176 w 11465202"/>
                <a:gd name="connsiteY77" fmla="*/ 1203518 h 10522083"/>
                <a:gd name="connsiteX78" fmla="*/ 5865880 w 11465202"/>
                <a:gd name="connsiteY78" fmla="*/ 1094336 h 10522083"/>
                <a:gd name="connsiteX79" fmla="*/ 5975062 w 11465202"/>
                <a:gd name="connsiteY79" fmla="*/ 1094336 h 10522083"/>
                <a:gd name="connsiteX80" fmla="*/ 6193427 w 11465202"/>
                <a:gd name="connsiteY80" fmla="*/ 1176223 h 10522083"/>
                <a:gd name="connsiteX81" fmla="*/ 6411791 w 11465202"/>
                <a:gd name="connsiteY81" fmla="*/ 1107984 h 10522083"/>
                <a:gd name="connsiteX82" fmla="*/ 6561916 w 11465202"/>
                <a:gd name="connsiteY82" fmla="*/ 971506 h 10522083"/>
                <a:gd name="connsiteX83" fmla="*/ 6643803 w 11465202"/>
                <a:gd name="connsiteY83" fmla="*/ 916915 h 10522083"/>
                <a:gd name="connsiteX84" fmla="*/ 6671098 w 11465202"/>
                <a:gd name="connsiteY84" fmla="*/ 998802 h 10522083"/>
                <a:gd name="connsiteX85" fmla="*/ 6630155 w 11465202"/>
                <a:gd name="connsiteY85" fmla="*/ 1094336 h 10522083"/>
                <a:gd name="connsiteX86" fmla="*/ 6793928 w 11465202"/>
                <a:gd name="connsiteY86" fmla="*/ 1217166 h 10522083"/>
                <a:gd name="connsiteX87" fmla="*/ 6944053 w 11465202"/>
                <a:gd name="connsiteY87" fmla="*/ 1148927 h 10522083"/>
                <a:gd name="connsiteX88" fmla="*/ 7080531 w 11465202"/>
                <a:gd name="connsiteY88" fmla="*/ 1135279 h 10522083"/>
                <a:gd name="connsiteX89" fmla="*/ 7094179 w 11465202"/>
                <a:gd name="connsiteY89" fmla="*/ 957859 h 10522083"/>
                <a:gd name="connsiteX90" fmla="*/ 6944053 w 11465202"/>
                <a:gd name="connsiteY90" fmla="*/ 957859 h 10522083"/>
                <a:gd name="connsiteX91" fmla="*/ 6793928 w 11465202"/>
                <a:gd name="connsiteY91" fmla="*/ 1012450 h 10522083"/>
                <a:gd name="connsiteX92" fmla="*/ 6793928 w 11465202"/>
                <a:gd name="connsiteY92" fmla="*/ 835029 h 10522083"/>
                <a:gd name="connsiteX93" fmla="*/ 6971349 w 11465202"/>
                <a:gd name="connsiteY93" fmla="*/ 739494 h 10522083"/>
                <a:gd name="connsiteX94" fmla="*/ 7312543 w 11465202"/>
                <a:gd name="connsiteY94" fmla="*/ 684903 h 10522083"/>
                <a:gd name="connsiteX95" fmla="*/ 7489964 w 11465202"/>
                <a:gd name="connsiteY95" fmla="*/ 521130 h 10522083"/>
                <a:gd name="connsiteX96" fmla="*/ 7626441 w 11465202"/>
                <a:gd name="connsiteY96" fmla="*/ 425596 h 10522083"/>
                <a:gd name="connsiteX97" fmla="*/ 7844806 w 11465202"/>
                <a:gd name="connsiteY97" fmla="*/ 425596 h 10522083"/>
                <a:gd name="connsiteX98" fmla="*/ 7967636 w 11465202"/>
                <a:gd name="connsiteY98" fmla="*/ 289118 h 10522083"/>
                <a:gd name="connsiteX99" fmla="*/ 8186000 w 11465202"/>
                <a:gd name="connsiteY99" fmla="*/ 234527 h 10522083"/>
                <a:gd name="connsiteX100" fmla="*/ 7994931 w 11465202"/>
                <a:gd name="connsiteY100" fmla="*/ 138993 h 10522083"/>
                <a:gd name="connsiteX101" fmla="*/ 7858453 w 11465202"/>
                <a:gd name="connsiteY101" fmla="*/ 43459 h 10522083"/>
                <a:gd name="connsiteX102" fmla="*/ 7421725 w 11465202"/>
                <a:gd name="connsiteY102" fmla="*/ 2515 h 10522083"/>
                <a:gd name="connsiteX103" fmla="*/ 7435373 w 11465202"/>
                <a:gd name="connsiteY103" fmla="*/ 111697 h 10522083"/>
                <a:gd name="connsiteX104" fmla="*/ 7312543 w 11465202"/>
                <a:gd name="connsiteY104" fmla="*/ 152641 h 10522083"/>
                <a:gd name="connsiteX105" fmla="*/ 7135122 w 11465202"/>
                <a:gd name="connsiteY105" fmla="*/ 207232 h 10522083"/>
                <a:gd name="connsiteX106" fmla="*/ 6944053 w 11465202"/>
                <a:gd name="connsiteY106" fmla="*/ 248175 h 10522083"/>
                <a:gd name="connsiteX107" fmla="*/ 6944053 w 11465202"/>
                <a:gd name="connsiteY107" fmla="*/ 152641 h 10522083"/>
                <a:gd name="connsiteX108" fmla="*/ 7053236 w 11465202"/>
                <a:gd name="connsiteY108" fmla="*/ 84402 h 10522083"/>
                <a:gd name="connsiteX109" fmla="*/ 7053236 w 11465202"/>
                <a:gd name="connsiteY109" fmla="*/ 29811 h 10522083"/>
                <a:gd name="connsiteX110" fmla="*/ 6875815 w 11465202"/>
                <a:gd name="connsiteY110" fmla="*/ 98050 h 10522083"/>
                <a:gd name="connsiteX111" fmla="*/ 6834871 w 11465202"/>
                <a:gd name="connsiteY111" fmla="*/ 166288 h 10522083"/>
                <a:gd name="connsiteX112" fmla="*/ 6821224 w 11465202"/>
                <a:gd name="connsiteY112" fmla="*/ 261823 h 10522083"/>
                <a:gd name="connsiteX113" fmla="*/ 6725689 w 11465202"/>
                <a:gd name="connsiteY113" fmla="*/ 248175 h 10522083"/>
                <a:gd name="connsiteX114" fmla="*/ 6630155 w 11465202"/>
                <a:gd name="connsiteY114" fmla="*/ 248175 h 10522083"/>
                <a:gd name="connsiteX115" fmla="*/ 6480030 w 11465202"/>
                <a:gd name="connsiteY115" fmla="*/ 357357 h 10522083"/>
                <a:gd name="connsiteX116" fmla="*/ 6452734 w 11465202"/>
                <a:gd name="connsiteY116" fmla="*/ 357357 h 10522083"/>
                <a:gd name="connsiteX117" fmla="*/ 6398143 w 11465202"/>
                <a:gd name="connsiteY117" fmla="*/ 302766 h 10522083"/>
                <a:gd name="connsiteX118" fmla="*/ 6193427 w 11465202"/>
                <a:gd name="connsiteY118" fmla="*/ 330062 h 10522083"/>
                <a:gd name="connsiteX119" fmla="*/ 6002358 w 11465202"/>
                <a:gd name="connsiteY119" fmla="*/ 330062 h 10522083"/>
                <a:gd name="connsiteX120" fmla="*/ 5947767 w 11465202"/>
                <a:gd name="connsiteY120" fmla="*/ 371005 h 10522083"/>
                <a:gd name="connsiteX121" fmla="*/ 5674812 w 11465202"/>
                <a:gd name="connsiteY121" fmla="*/ 316414 h 10522083"/>
                <a:gd name="connsiteX122" fmla="*/ 5470095 w 11465202"/>
                <a:gd name="connsiteY122" fmla="*/ 493835 h 10522083"/>
                <a:gd name="connsiteX123" fmla="*/ 5456447 w 11465202"/>
                <a:gd name="connsiteY123" fmla="*/ 657608 h 10522083"/>
                <a:gd name="connsiteX124" fmla="*/ 5319970 w 11465202"/>
                <a:gd name="connsiteY124" fmla="*/ 712199 h 10522083"/>
                <a:gd name="connsiteX125" fmla="*/ 5306322 w 11465202"/>
                <a:gd name="connsiteY125" fmla="*/ 603017 h 10522083"/>
                <a:gd name="connsiteX126" fmla="*/ 5087958 w 11465202"/>
                <a:gd name="connsiteY126" fmla="*/ 725847 h 10522083"/>
                <a:gd name="connsiteX127" fmla="*/ 4965128 w 11465202"/>
                <a:gd name="connsiteY127" fmla="*/ 794085 h 10522083"/>
                <a:gd name="connsiteX128" fmla="*/ 4815003 w 11465202"/>
                <a:gd name="connsiteY128" fmla="*/ 794085 h 10522083"/>
                <a:gd name="connsiteX129" fmla="*/ 4815003 w 11465202"/>
                <a:gd name="connsiteY129" fmla="*/ 944211 h 10522083"/>
                <a:gd name="connsiteX130" fmla="*/ 4746764 w 11465202"/>
                <a:gd name="connsiteY130" fmla="*/ 1094336 h 10522083"/>
                <a:gd name="connsiteX131" fmla="*/ 4651230 w 11465202"/>
                <a:gd name="connsiteY131" fmla="*/ 1176223 h 10522083"/>
                <a:gd name="connsiteX132" fmla="*/ 4623934 w 11465202"/>
                <a:gd name="connsiteY132" fmla="*/ 1107984 h 10522083"/>
                <a:gd name="connsiteX133" fmla="*/ 4705821 w 11465202"/>
                <a:gd name="connsiteY133" fmla="*/ 998802 h 10522083"/>
                <a:gd name="connsiteX134" fmla="*/ 4610286 w 11465202"/>
                <a:gd name="connsiteY134" fmla="*/ 944211 h 10522083"/>
                <a:gd name="connsiteX135" fmla="*/ 4555695 w 11465202"/>
                <a:gd name="connsiteY135" fmla="*/ 848676 h 10522083"/>
                <a:gd name="connsiteX136" fmla="*/ 4405570 w 11465202"/>
                <a:gd name="connsiteY136" fmla="*/ 957859 h 10522083"/>
                <a:gd name="connsiteX137" fmla="*/ 4269092 w 11465202"/>
                <a:gd name="connsiteY137" fmla="*/ 957859 h 10522083"/>
                <a:gd name="connsiteX138" fmla="*/ 4159910 w 11465202"/>
                <a:gd name="connsiteY138" fmla="*/ 1053393 h 10522083"/>
                <a:gd name="connsiteX139" fmla="*/ 4064376 w 11465202"/>
                <a:gd name="connsiteY139" fmla="*/ 1148927 h 10522083"/>
                <a:gd name="connsiteX140" fmla="*/ 3996137 w 11465202"/>
                <a:gd name="connsiteY140" fmla="*/ 1203518 h 10522083"/>
                <a:gd name="connsiteX141" fmla="*/ 3982489 w 11465202"/>
                <a:gd name="connsiteY141" fmla="*/ 1094336 h 10522083"/>
                <a:gd name="connsiteX142" fmla="*/ 3818716 w 11465202"/>
                <a:gd name="connsiteY142" fmla="*/ 1107984 h 10522083"/>
                <a:gd name="connsiteX143" fmla="*/ 3614000 w 11465202"/>
                <a:gd name="connsiteY143" fmla="*/ 1107984 h 10522083"/>
                <a:gd name="connsiteX144" fmla="*/ 3381988 w 11465202"/>
                <a:gd name="connsiteY144" fmla="*/ 1121632 h 10522083"/>
                <a:gd name="connsiteX145" fmla="*/ 3204567 w 11465202"/>
                <a:gd name="connsiteY145" fmla="*/ 1203518 h 10522083"/>
                <a:gd name="connsiteX146" fmla="*/ 3136328 w 11465202"/>
                <a:gd name="connsiteY146" fmla="*/ 1326348 h 10522083"/>
                <a:gd name="connsiteX147" fmla="*/ 3040794 w 11465202"/>
                <a:gd name="connsiteY147" fmla="*/ 1408235 h 10522083"/>
                <a:gd name="connsiteX148" fmla="*/ 2890668 w 11465202"/>
                <a:gd name="connsiteY148" fmla="*/ 1326348 h 10522083"/>
                <a:gd name="connsiteX149" fmla="*/ 2863373 w 11465202"/>
                <a:gd name="connsiteY149" fmla="*/ 1148927 h 10522083"/>
                <a:gd name="connsiteX150" fmla="*/ 2740543 w 11465202"/>
                <a:gd name="connsiteY150" fmla="*/ 971506 h 10522083"/>
                <a:gd name="connsiteX151" fmla="*/ 2699600 w 11465202"/>
                <a:gd name="connsiteY151" fmla="*/ 1121632 h 10522083"/>
                <a:gd name="connsiteX152" fmla="*/ 2726895 w 11465202"/>
                <a:gd name="connsiteY152" fmla="*/ 1285405 h 10522083"/>
                <a:gd name="connsiteX153" fmla="*/ 2767839 w 11465202"/>
                <a:gd name="connsiteY153" fmla="*/ 1490121 h 10522083"/>
                <a:gd name="connsiteX154" fmla="*/ 2808782 w 11465202"/>
                <a:gd name="connsiteY154" fmla="*/ 1612951 h 10522083"/>
                <a:gd name="connsiteX155" fmla="*/ 2795134 w 11465202"/>
                <a:gd name="connsiteY155" fmla="*/ 1708485 h 10522083"/>
                <a:gd name="connsiteX156" fmla="*/ 2617713 w 11465202"/>
                <a:gd name="connsiteY156" fmla="*/ 1844963 h 10522083"/>
                <a:gd name="connsiteX157" fmla="*/ 2426644 w 11465202"/>
                <a:gd name="connsiteY157" fmla="*/ 1940497 h 10522083"/>
                <a:gd name="connsiteX158" fmla="*/ 2494883 w 11465202"/>
                <a:gd name="connsiteY158" fmla="*/ 1817667 h 10522083"/>
                <a:gd name="connsiteX159" fmla="*/ 2658656 w 11465202"/>
                <a:gd name="connsiteY159" fmla="*/ 1694838 h 10522083"/>
                <a:gd name="connsiteX160" fmla="*/ 2658656 w 11465202"/>
                <a:gd name="connsiteY160" fmla="*/ 1544712 h 10522083"/>
                <a:gd name="connsiteX161" fmla="*/ 2617713 w 11465202"/>
                <a:gd name="connsiteY161" fmla="*/ 1312700 h 10522083"/>
                <a:gd name="connsiteX162" fmla="*/ 2563122 w 11465202"/>
                <a:gd name="connsiteY162" fmla="*/ 1312700 h 10522083"/>
                <a:gd name="connsiteX163" fmla="*/ 2481236 w 11465202"/>
                <a:gd name="connsiteY163" fmla="*/ 1421882 h 10522083"/>
                <a:gd name="connsiteX164" fmla="*/ 2385701 w 11465202"/>
                <a:gd name="connsiteY164" fmla="*/ 1490121 h 10522083"/>
                <a:gd name="connsiteX165" fmla="*/ 2481236 w 11465202"/>
                <a:gd name="connsiteY165" fmla="*/ 1585656 h 10522083"/>
                <a:gd name="connsiteX166" fmla="*/ 2344758 w 11465202"/>
                <a:gd name="connsiteY166" fmla="*/ 1722133 h 10522083"/>
                <a:gd name="connsiteX167" fmla="*/ 2180985 w 11465202"/>
                <a:gd name="connsiteY167" fmla="*/ 1735781 h 10522083"/>
                <a:gd name="connsiteX168" fmla="*/ 2099098 w 11465202"/>
                <a:gd name="connsiteY168" fmla="*/ 1804020 h 10522083"/>
                <a:gd name="connsiteX169" fmla="*/ 2058155 w 11465202"/>
                <a:gd name="connsiteY169" fmla="*/ 1913202 h 10522083"/>
                <a:gd name="connsiteX170" fmla="*/ 1948973 w 11465202"/>
                <a:gd name="connsiteY170" fmla="*/ 1872259 h 10522083"/>
                <a:gd name="connsiteX171" fmla="*/ 1798847 w 11465202"/>
                <a:gd name="connsiteY171" fmla="*/ 1913202 h 10522083"/>
                <a:gd name="connsiteX172" fmla="*/ 1648722 w 11465202"/>
                <a:gd name="connsiteY172" fmla="*/ 1913202 h 10522083"/>
                <a:gd name="connsiteX173" fmla="*/ 1580483 w 11465202"/>
                <a:gd name="connsiteY173" fmla="*/ 1831315 h 10522083"/>
                <a:gd name="connsiteX174" fmla="*/ 1444006 w 11465202"/>
                <a:gd name="connsiteY174" fmla="*/ 1722133 h 10522083"/>
                <a:gd name="connsiteX175" fmla="*/ 1362119 w 11465202"/>
                <a:gd name="connsiteY175" fmla="*/ 1776724 h 10522083"/>
                <a:gd name="connsiteX176" fmla="*/ 1280233 w 11465202"/>
                <a:gd name="connsiteY176" fmla="*/ 1612951 h 10522083"/>
                <a:gd name="connsiteX177" fmla="*/ 1116459 w 11465202"/>
                <a:gd name="connsiteY177" fmla="*/ 1612951 h 10522083"/>
                <a:gd name="connsiteX178" fmla="*/ 1143755 w 11465202"/>
                <a:gd name="connsiteY178" fmla="*/ 1694838 h 10522083"/>
                <a:gd name="connsiteX179" fmla="*/ 1102812 w 11465202"/>
                <a:gd name="connsiteY179" fmla="*/ 1790372 h 10522083"/>
                <a:gd name="connsiteX180" fmla="*/ 1075516 w 11465202"/>
                <a:gd name="connsiteY180" fmla="*/ 1844963 h 10522083"/>
                <a:gd name="connsiteX181" fmla="*/ 939039 w 11465202"/>
                <a:gd name="connsiteY181" fmla="*/ 1735781 h 10522083"/>
                <a:gd name="connsiteX182" fmla="*/ 843504 w 11465202"/>
                <a:gd name="connsiteY182" fmla="*/ 1694838 h 10522083"/>
                <a:gd name="connsiteX183" fmla="*/ 679731 w 11465202"/>
                <a:gd name="connsiteY183" fmla="*/ 1708485 h 10522083"/>
                <a:gd name="connsiteX184" fmla="*/ 652436 w 11465202"/>
                <a:gd name="connsiteY184" fmla="*/ 1817667 h 10522083"/>
                <a:gd name="connsiteX185" fmla="*/ 761618 w 11465202"/>
                <a:gd name="connsiteY185" fmla="*/ 1885906 h 10522083"/>
                <a:gd name="connsiteX186" fmla="*/ 788913 w 11465202"/>
                <a:gd name="connsiteY186" fmla="*/ 2022384 h 10522083"/>
                <a:gd name="connsiteX187" fmla="*/ 993630 w 11465202"/>
                <a:gd name="connsiteY187" fmla="*/ 2104270 h 10522083"/>
                <a:gd name="connsiteX188" fmla="*/ 952686 w 11465202"/>
                <a:gd name="connsiteY188" fmla="*/ 1954145 h 10522083"/>
                <a:gd name="connsiteX189" fmla="*/ 1034573 w 11465202"/>
                <a:gd name="connsiteY189" fmla="*/ 1967793 h 10522083"/>
                <a:gd name="connsiteX190" fmla="*/ 1102812 w 11465202"/>
                <a:gd name="connsiteY190" fmla="*/ 2076975 h 10522083"/>
                <a:gd name="connsiteX191" fmla="*/ 1184698 w 11465202"/>
                <a:gd name="connsiteY191" fmla="*/ 2336282 h 10522083"/>
                <a:gd name="connsiteX192" fmla="*/ 1293880 w 11465202"/>
                <a:gd name="connsiteY192" fmla="*/ 2295339 h 10522083"/>
                <a:gd name="connsiteX193" fmla="*/ 1252937 w 11465202"/>
                <a:gd name="connsiteY193" fmla="*/ 2104270 h 10522083"/>
                <a:gd name="connsiteX194" fmla="*/ 1348471 w 11465202"/>
                <a:gd name="connsiteY194" fmla="*/ 2131566 h 10522083"/>
                <a:gd name="connsiteX195" fmla="*/ 1539540 w 11465202"/>
                <a:gd name="connsiteY195" fmla="*/ 2254396 h 10522083"/>
                <a:gd name="connsiteX196" fmla="*/ 1607779 w 11465202"/>
                <a:gd name="connsiteY196" fmla="*/ 2349930 h 10522083"/>
                <a:gd name="connsiteX197" fmla="*/ 1621427 w 11465202"/>
                <a:gd name="connsiteY197" fmla="*/ 2363578 h 10522083"/>
                <a:gd name="connsiteX198" fmla="*/ 1771552 w 11465202"/>
                <a:gd name="connsiteY198" fmla="*/ 2268044 h 10522083"/>
                <a:gd name="connsiteX199" fmla="*/ 1676018 w 11465202"/>
                <a:gd name="connsiteY199" fmla="*/ 2568294 h 10522083"/>
                <a:gd name="connsiteX200" fmla="*/ 1908030 w 11465202"/>
                <a:gd name="connsiteY200" fmla="*/ 2336282 h 10522083"/>
                <a:gd name="connsiteX201" fmla="*/ 1908030 w 11465202"/>
                <a:gd name="connsiteY201" fmla="*/ 2199805 h 10522083"/>
                <a:gd name="connsiteX202" fmla="*/ 1976268 w 11465202"/>
                <a:gd name="connsiteY202" fmla="*/ 2268044 h 10522083"/>
                <a:gd name="connsiteX203" fmla="*/ 1921677 w 11465202"/>
                <a:gd name="connsiteY203" fmla="*/ 2459112 h 10522083"/>
                <a:gd name="connsiteX204" fmla="*/ 1716961 w 11465202"/>
                <a:gd name="connsiteY204" fmla="*/ 2622885 h 10522083"/>
                <a:gd name="connsiteX205" fmla="*/ 1716961 w 11465202"/>
                <a:gd name="connsiteY205" fmla="*/ 2691124 h 10522083"/>
                <a:gd name="connsiteX206" fmla="*/ 1921677 w 11465202"/>
                <a:gd name="connsiteY206" fmla="*/ 2581942 h 10522083"/>
                <a:gd name="connsiteX207" fmla="*/ 1867086 w 11465202"/>
                <a:gd name="connsiteY207" fmla="*/ 2745715 h 10522083"/>
                <a:gd name="connsiteX208" fmla="*/ 1989916 w 11465202"/>
                <a:gd name="connsiteY208" fmla="*/ 2677476 h 10522083"/>
                <a:gd name="connsiteX209" fmla="*/ 2003564 w 11465202"/>
                <a:gd name="connsiteY209" fmla="*/ 2786659 h 10522083"/>
                <a:gd name="connsiteX210" fmla="*/ 2140041 w 11465202"/>
                <a:gd name="connsiteY210" fmla="*/ 2786659 h 10522083"/>
                <a:gd name="connsiteX211" fmla="*/ 2290167 w 11465202"/>
                <a:gd name="connsiteY211" fmla="*/ 2991375 h 10522083"/>
                <a:gd name="connsiteX212" fmla="*/ 2344758 w 11465202"/>
                <a:gd name="connsiteY212" fmla="*/ 3155148 h 10522083"/>
                <a:gd name="connsiteX213" fmla="*/ 2221928 w 11465202"/>
                <a:gd name="connsiteY213" fmla="*/ 3277978 h 10522083"/>
                <a:gd name="connsiteX214" fmla="*/ 2180985 w 11465202"/>
                <a:gd name="connsiteY214" fmla="*/ 3373512 h 10522083"/>
                <a:gd name="connsiteX215" fmla="*/ 2290167 w 11465202"/>
                <a:gd name="connsiteY215" fmla="*/ 3414456 h 10522083"/>
                <a:gd name="connsiteX216" fmla="*/ 2412997 w 11465202"/>
                <a:gd name="connsiteY216" fmla="*/ 3373512 h 10522083"/>
                <a:gd name="connsiteX217" fmla="*/ 2440292 w 11465202"/>
                <a:gd name="connsiteY217" fmla="*/ 3482694 h 10522083"/>
                <a:gd name="connsiteX218" fmla="*/ 2563122 w 11465202"/>
                <a:gd name="connsiteY218" fmla="*/ 3482694 h 10522083"/>
                <a:gd name="connsiteX219" fmla="*/ 2658656 w 11465202"/>
                <a:gd name="connsiteY219" fmla="*/ 3578229 h 10522083"/>
                <a:gd name="connsiteX220" fmla="*/ 2767839 w 11465202"/>
                <a:gd name="connsiteY220" fmla="*/ 3632820 h 10522083"/>
                <a:gd name="connsiteX221" fmla="*/ 2822430 w 11465202"/>
                <a:gd name="connsiteY221" fmla="*/ 3605524 h 10522083"/>
                <a:gd name="connsiteX222" fmla="*/ 2754191 w 11465202"/>
                <a:gd name="connsiteY222" fmla="*/ 3550933 h 10522083"/>
                <a:gd name="connsiteX223" fmla="*/ 2576770 w 11465202"/>
                <a:gd name="connsiteY223" fmla="*/ 3346217 h 10522083"/>
                <a:gd name="connsiteX224" fmla="*/ 2344758 w 11465202"/>
                <a:gd name="connsiteY224" fmla="*/ 2895841 h 10522083"/>
                <a:gd name="connsiteX225" fmla="*/ 2194633 w 11465202"/>
                <a:gd name="connsiteY225" fmla="*/ 2636533 h 10522083"/>
                <a:gd name="connsiteX226" fmla="*/ 2099098 w 11465202"/>
                <a:gd name="connsiteY226" fmla="*/ 2459112 h 10522083"/>
                <a:gd name="connsiteX227" fmla="*/ 2071803 w 11465202"/>
                <a:gd name="connsiteY227" fmla="*/ 2295339 h 10522083"/>
                <a:gd name="connsiteX228" fmla="*/ 2071803 w 11465202"/>
                <a:gd name="connsiteY228" fmla="*/ 2186157 h 10522083"/>
                <a:gd name="connsiteX229" fmla="*/ 2017212 w 11465202"/>
                <a:gd name="connsiteY229" fmla="*/ 2131566 h 10522083"/>
                <a:gd name="connsiteX230" fmla="*/ 2112746 w 11465202"/>
                <a:gd name="connsiteY230" fmla="*/ 2063327 h 10522083"/>
                <a:gd name="connsiteX231" fmla="*/ 2153689 w 11465202"/>
                <a:gd name="connsiteY231" fmla="*/ 2213453 h 10522083"/>
                <a:gd name="connsiteX232" fmla="*/ 2235576 w 11465202"/>
                <a:gd name="connsiteY232" fmla="*/ 2431817 h 10522083"/>
                <a:gd name="connsiteX233" fmla="*/ 2331110 w 11465202"/>
                <a:gd name="connsiteY233" fmla="*/ 2732067 h 10522083"/>
                <a:gd name="connsiteX234" fmla="*/ 2726895 w 11465202"/>
                <a:gd name="connsiteY234" fmla="*/ 3359865 h 10522083"/>
                <a:gd name="connsiteX235" fmla="*/ 2972555 w 11465202"/>
                <a:gd name="connsiteY235" fmla="*/ 3550933 h 10522083"/>
                <a:gd name="connsiteX236" fmla="*/ 3177271 w 11465202"/>
                <a:gd name="connsiteY236" fmla="*/ 3550933 h 10522083"/>
                <a:gd name="connsiteX237" fmla="*/ 3272806 w 11465202"/>
                <a:gd name="connsiteY237" fmla="*/ 3359865 h 10522083"/>
                <a:gd name="connsiteX238" fmla="*/ 3409283 w 11465202"/>
                <a:gd name="connsiteY238" fmla="*/ 3237035 h 10522083"/>
                <a:gd name="connsiteX239" fmla="*/ 3477522 w 11465202"/>
                <a:gd name="connsiteY239" fmla="*/ 3264330 h 10522083"/>
                <a:gd name="connsiteX240" fmla="*/ 3422931 w 11465202"/>
                <a:gd name="connsiteY240" fmla="*/ 3414456 h 10522083"/>
                <a:gd name="connsiteX241" fmla="*/ 3573056 w 11465202"/>
                <a:gd name="connsiteY241" fmla="*/ 3455399 h 10522083"/>
                <a:gd name="connsiteX242" fmla="*/ 3805068 w 11465202"/>
                <a:gd name="connsiteY242" fmla="*/ 3332569 h 10522083"/>
                <a:gd name="connsiteX243" fmla="*/ 4023433 w 11465202"/>
                <a:gd name="connsiteY243" fmla="*/ 3305273 h 10522083"/>
                <a:gd name="connsiteX244" fmla="*/ 4214501 w 11465202"/>
                <a:gd name="connsiteY244" fmla="*/ 3359865 h 10522083"/>
                <a:gd name="connsiteX245" fmla="*/ 4364627 w 11465202"/>
                <a:gd name="connsiteY245" fmla="*/ 3373512 h 10522083"/>
                <a:gd name="connsiteX246" fmla="*/ 4460161 w 11465202"/>
                <a:gd name="connsiteY246" fmla="*/ 3400808 h 10522083"/>
                <a:gd name="connsiteX247" fmla="*/ 4460161 w 11465202"/>
                <a:gd name="connsiteY247" fmla="*/ 3509990 h 10522083"/>
                <a:gd name="connsiteX248" fmla="*/ 4378274 w 11465202"/>
                <a:gd name="connsiteY248" fmla="*/ 3673763 h 10522083"/>
                <a:gd name="connsiteX249" fmla="*/ 4350979 w 11465202"/>
                <a:gd name="connsiteY249" fmla="*/ 3564581 h 10522083"/>
                <a:gd name="connsiteX250" fmla="*/ 4187206 w 11465202"/>
                <a:gd name="connsiteY250" fmla="*/ 3619172 h 10522083"/>
                <a:gd name="connsiteX251" fmla="*/ 4132615 w 11465202"/>
                <a:gd name="connsiteY251" fmla="*/ 3728354 h 10522083"/>
                <a:gd name="connsiteX252" fmla="*/ 4132615 w 11465202"/>
                <a:gd name="connsiteY252" fmla="*/ 3864832 h 10522083"/>
                <a:gd name="connsiteX253" fmla="*/ 4173558 w 11465202"/>
                <a:gd name="connsiteY253" fmla="*/ 4083196 h 10522083"/>
                <a:gd name="connsiteX254" fmla="*/ 3982489 w 11465202"/>
                <a:gd name="connsiteY254" fmla="*/ 4096844 h 10522083"/>
                <a:gd name="connsiteX255" fmla="*/ 3846012 w 11465202"/>
                <a:gd name="connsiteY255" fmla="*/ 4151435 h 10522083"/>
                <a:gd name="connsiteX256" fmla="*/ 3573056 w 11465202"/>
                <a:gd name="connsiteY256" fmla="*/ 4124139 h 10522083"/>
                <a:gd name="connsiteX257" fmla="*/ 3300101 w 11465202"/>
                <a:gd name="connsiteY257" fmla="*/ 4137787 h 10522083"/>
                <a:gd name="connsiteX258" fmla="*/ 3231862 w 11465202"/>
                <a:gd name="connsiteY258" fmla="*/ 4042253 h 10522083"/>
                <a:gd name="connsiteX259" fmla="*/ 2986203 w 11465202"/>
                <a:gd name="connsiteY259" fmla="*/ 3878479 h 10522083"/>
                <a:gd name="connsiteX260" fmla="*/ 2740543 w 11465202"/>
                <a:gd name="connsiteY260" fmla="*/ 3946718 h 10522083"/>
                <a:gd name="connsiteX261" fmla="*/ 2740543 w 11465202"/>
                <a:gd name="connsiteY261" fmla="*/ 4096844 h 10522083"/>
                <a:gd name="connsiteX262" fmla="*/ 2645009 w 11465202"/>
                <a:gd name="connsiteY262" fmla="*/ 4246969 h 10522083"/>
                <a:gd name="connsiteX263" fmla="*/ 2549474 w 11465202"/>
                <a:gd name="connsiteY263" fmla="*/ 4178730 h 10522083"/>
                <a:gd name="connsiteX264" fmla="*/ 2426644 w 11465202"/>
                <a:gd name="connsiteY264" fmla="*/ 4274265 h 10522083"/>
                <a:gd name="connsiteX265" fmla="*/ 2372053 w 11465202"/>
                <a:gd name="connsiteY265" fmla="*/ 4369799 h 10522083"/>
                <a:gd name="connsiteX266" fmla="*/ 2262871 w 11465202"/>
                <a:gd name="connsiteY266" fmla="*/ 4438038 h 10522083"/>
                <a:gd name="connsiteX267" fmla="*/ 2112746 w 11465202"/>
                <a:gd name="connsiteY267" fmla="*/ 4356151 h 10522083"/>
                <a:gd name="connsiteX268" fmla="*/ 1935325 w 11465202"/>
                <a:gd name="connsiteY268" fmla="*/ 4424390 h 10522083"/>
                <a:gd name="connsiteX269" fmla="*/ 1498597 w 11465202"/>
                <a:gd name="connsiteY269" fmla="*/ 4547220 h 10522083"/>
                <a:gd name="connsiteX270" fmla="*/ 1375767 w 11465202"/>
                <a:gd name="connsiteY270" fmla="*/ 4642754 h 10522083"/>
                <a:gd name="connsiteX271" fmla="*/ 1293880 w 11465202"/>
                <a:gd name="connsiteY271" fmla="*/ 4874766 h 10522083"/>
                <a:gd name="connsiteX272" fmla="*/ 1143755 w 11465202"/>
                <a:gd name="connsiteY272" fmla="*/ 4970300 h 10522083"/>
                <a:gd name="connsiteX273" fmla="*/ 1130107 w 11465202"/>
                <a:gd name="connsiteY273" fmla="*/ 5065835 h 10522083"/>
                <a:gd name="connsiteX274" fmla="*/ 1007277 w 11465202"/>
                <a:gd name="connsiteY274" fmla="*/ 4997596 h 10522083"/>
                <a:gd name="connsiteX275" fmla="*/ 911743 w 11465202"/>
                <a:gd name="connsiteY275" fmla="*/ 5065835 h 10522083"/>
                <a:gd name="connsiteX276" fmla="*/ 802561 w 11465202"/>
                <a:gd name="connsiteY276" fmla="*/ 5202312 h 10522083"/>
                <a:gd name="connsiteX277" fmla="*/ 652436 w 11465202"/>
                <a:gd name="connsiteY277" fmla="*/ 5147721 h 10522083"/>
                <a:gd name="connsiteX278" fmla="*/ 475015 w 11465202"/>
                <a:gd name="connsiteY278" fmla="*/ 5120426 h 10522083"/>
                <a:gd name="connsiteX279" fmla="*/ 297594 w 11465202"/>
                <a:gd name="connsiteY279" fmla="*/ 5011244 h 10522083"/>
                <a:gd name="connsiteX280" fmla="*/ 202059 w 11465202"/>
                <a:gd name="connsiteY280" fmla="*/ 4929357 h 10522083"/>
                <a:gd name="connsiteX281" fmla="*/ 106525 w 11465202"/>
                <a:gd name="connsiteY281" fmla="*/ 4929357 h 10522083"/>
                <a:gd name="connsiteX282" fmla="*/ 65582 w 11465202"/>
                <a:gd name="connsiteY282" fmla="*/ 4943005 h 10522083"/>
                <a:gd name="connsiteX283" fmla="*/ 51934 w 11465202"/>
                <a:gd name="connsiteY283" fmla="*/ 4956653 h 10522083"/>
                <a:gd name="connsiteX284" fmla="*/ 51934 w 11465202"/>
                <a:gd name="connsiteY284" fmla="*/ 5229608 h 10522083"/>
                <a:gd name="connsiteX285" fmla="*/ 51934 w 11465202"/>
                <a:gd name="connsiteY285" fmla="*/ 7072056 h 10522083"/>
                <a:gd name="connsiteX286" fmla="*/ 51934 w 11465202"/>
                <a:gd name="connsiteY286" fmla="*/ 7740796 h 10522083"/>
                <a:gd name="connsiteX287" fmla="*/ 24639 w 11465202"/>
                <a:gd name="connsiteY287" fmla="*/ 9119220 h 10522083"/>
                <a:gd name="connsiteX288" fmla="*/ 38286 w 11465202"/>
                <a:gd name="connsiteY288" fmla="*/ 9610539 h 10522083"/>
                <a:gd name="connsiteX289" fmla="*/ 38286 w 11465202"/>
                <a:gd name="connsiteY289" fmla="*/ 9733369 h 10522083"/>
                <a:gd name="connsiteX290" fmla="*/ 41665 w 11465202"/>
                <a:gd name="connsiteY290" fmla="*/ 10500503 h 10522083"/>
                <a:gd name="connsiteX291" fmla="*/ 590436 w 11465202"/>
                <a:gd name="connsiteY291" fmla="*/ 10522080 h 10522083"/>
                <a:gd name="connsiteX292" fmla="*/ 1718650 w 11465202"/>
                <a:gd name="connsiteY292" fmla="*/ 10502063 h 10522083"/>
                <a:gd name="connsiteX293" fmla="*/ 5197139 w 11465202"/>
                <a:gd name="connsiteY293" fmla="*/ 10500503 h 10522083"/>
                <a:gd name="connsiteX294" fmla="*/ 7107827 w 11465202"/>
                <a:gd name="connsiteY294" fmla="*/ 9637835 h 10522083"/>
                <a:gd name="connsiteX295" fmla="*/ 10151277 w 11465202"/>
                <a:gd name="connsiteY295" fmla="*/ 9610539 h 10522083"/>
                <a:gd name="connsiteX296" fmla="*/ 11079325 w 11465202"/>
                <a:gd name="connsiteY296" fmla="*/ 9583244 h 10522083"/>
                <a:gd name="connsiteX297" fmla="*/ 11447815 w 11465202"/>
                <a:gd name="connsiteY297" fmla="*/ 9583244 h 10522083"/>
                <a:gd name="connsiteX298" fmla="*/ 11406871 w 11465202"/>
                <a:gd name="connsiteY298" fmla="*/ 9378527 h 10522083"/>
                <a:gd name="connsiteX299" fmla="*/ 11420519 w 11465202"/>
                <a:gd name="connsiteY299" fmla="*/ 9269345 h 10522083"/>
                <a:gd name="connsiteX300" fmla="*/ 11297689 w 11465202"/>
                <a:gd name="connsiteY300" fmla="*/ 9105572 h 10522083"/>
                <a:gd name="connsiteX301" fmla="*/ 11229450 w 11465202"/>
                <a:gd name="connsiteY301" fmla="*/ 8887208 h 10522083"/>
                <a:gd name="connsiteX302" fmla="*/ 11188507 w 11465202"/>
                <a:gd name="connsiteY302" fmla="*/ 8723435 h 10522083"/>
                <a:gd name="connsiteX303" fmla="*/ 10997439 w 11465202"/>
                <a:gd name="connsiteY303" fmla="*/ 8505070 h 10522083"/>
                <a:gd name="connsiteX304" fmla="*/ 10738131 w 11465202"/>
                <a:gd name="connsiteY304" fmla="*/ 8450479 h 10522083"/>
                <a:gd name="connsiteX305" fmla="*/ 10628949 w 11465202"/>
                <a:gd name="connsiteY305" fmla="*/ 8286706 h 10522083"/>
                <a:gd name="connsiteX306" fmla="*/ 10451528 w 11465202"/>
                <a:gd name="connsiteY306" fmla="*/ 8109285 h 10522083"/>
                <a:gd name="connsiteX307" fmla="*/ 10328698 w 11465202"/>
                <a:gd name="connsiteY307" fmla="*/ 8041047 h 10522083"/>
                <a:gd name="connsiteX308" fmla="*/ 10178573 w 11465202"/>
                <a:gd name="connsiteY308" fmla="*/ 7945512 h 10522083"/>
                <a:gd name="connsiteX309" fmla="*/ 9878322 w 11465202"/>
                <a:gd name="connsiteY309" fmla="*/ 7918217 h 10522083"/>
                <a:gd name="connsiteX310" fmla="*/ 9673606 w 11465202"/>
                <a:gd name="connsiteY310" fmla="*/ 7809035 h 10522083"/>
                <a:gd name="connsiteX311" fmla="*/ 9414298 w 11465202"/>
                <a:gd name="connsiteY311" fmla="*/ 7713500 h 10522083"/>
                <a:gd name="connsiteX312" fmla="*/ 9346059 w 11465202"/>
                <a:gd name="connsiteY312" fmla="*/ 7549727 h 10522083"/>
                <a:gd name="connsiteX313" fmla="*/ 9223230 w 11465202"/>
                <a:gd name="connsiteY313" fmla="*/ 7413250 h 10522083"/>
                <a:gd name="connsiteX314" fmla="*/ 8895683 w 11465202"/>
                <a:gd name="connsiteY314" fmla="*/ 7263124 h 10522083"/>
                <a:gd name="connsiteX315" fmla="*/ 8595433 w 11465202"/>
                <a:gd name="connsiteY315" fmla="*/ 7003817 h 10522083"/>
                <a:gd name="connsiteX316" fmla="*/ 8131409 w 11465202"/>
                <a:gd name="connsiteY316" fmla="*/ 6485202 h 10522083"/>
                <a:gd name="connsiteX317" fmla="*/ 7653737 w 11465202"/>
                <a:gd name="connsiteY317" fmla="*/ 6007530 h 10522083"/>
                <a:gd name="connsiteX0" fmla="*/ 7629353 w 11440818"/>
                <a:gd name="connsiteY0" fmla="*/ 6007530 h 10522083"/>
                <a:gd name="connsiteX1" fmla="*/ 7479228 w 11440818"/>
                <a:gd name="connsiteY1" fmla="*/ 5830109 h 10522083"/>
                <a:gd name="connsiteX2" fmla="*/ 7329102 w 11440818"/>
                <a:gd name="connsiteY2" fmla="*/ 5761870 h 10522083"/>
                <a:gd name="connsiteX3" fmla="*/ 7165329 w 11440818"/>
                <a:gd name="connsiteY3" fmla="*/ 5611745 h 10522083"/>
                <a:gd name="connsiteX4" fmla="*/ 6987908 w 11440818"/>
                <a:gd name="connsiteY4" fmla="*/ 5502563 h 10522083"/>
                <a:gd name="connsiteX5" fmla="*/ 6728601 w 11440818"/>
                <a:gd name="connsiteY5" fmla="*/ 5475267 h 10522083"/>
                <a:gd name="connsiteX6" fmla="*/ 6510237 w 11440818"/>
                <a:gd name="connsiteY6" fmla="*/ 5379733 h 10522083"/>
                <a:gd name="connsiteX7" fmla="*/ 6332816 w 11440818"/>
                <a:gd name="connsiteY7" fmla="*/ 5175017 h 10522083"/>
                <a:gd name="connsiteX8" fmla="*/ 6114452 w 11440818"/>
                <a:gd name="connsiteY8" fmla="*/ 5038539 h 10522083"/>
                <a:gd name="connsiteX9" fmla="*/ 6073508 w 11440818"/>
                <a:gd name="connsiteY9" fmla="*/ 4915709 h 10522083"/>
                <a:gd name="connsiteX10" fmla="*/ 5977974 w 11440818"/>
                <a:gd name="connsiteY10" fmla="*/ 4820175 h 10522083"/>
                <a:gd name="connsiteX11" fmla="*/ 5841496 w 11440818"/>
                <a:gd name="connsiteY11" fmla="*/ 4943005 h 10522083"/>
                <a:gd name="connsiteX12" fmla="*/ 5595837 w 11440818"/>
                <a:gd name="connsiteY12" fmla="*/ 4874766 h 10522083"/>
                <a:gd name="connsiteX13" fmla="*/ 5418416 w 11440818"/>
                <a:gd name="connsiteY13" fmla="*/ 4861118 h 10522083"/>
                <a:gd name="connsiteX14" fmla="*/ 5336529 w 11440818"/>
                <a:gd name="connsiteY14" fmla="*/ 4670050 h 10522083"/>
                <a:gd name="connsiteX15" fmla="*/ 5240995 w 11440818"/>
                <a:gd name="connsiteY15" fmla="*/ 4506276 h 10522083"/>
                <a:gd name="connsiteX16" fmla="*/ 5240995 w 11440818"/>
                <a:gd name="connsiteY16" fmla="*/ 4369799 h 10522083"/>
                <a:gd name="connsiteX17" fmla="*/ 5118165 w 11440818"/>
                <a:gd name="connsiteY17" fmla="*/ 4233321 h 10522083"/>
                <a:gd name="connsiteX18" fmla="*/ 4899801 w 11440818"/>
                <a:gd name="connsiteY18" fmla="*/ 4151435 h 10522083"/>
                <a:gd name="connsiteX19" fmla="*/ 4708732 w 11440818"/>
                <a:gd name="connsiteY19" fmla="*/ 4083196 h 10522083"/>
                <a:gd name="connsiteX20" fmla="*/ 4463072 w 11440818"/>
                <a:gd name="connsiteY20" fmla="*/ 4083196 h 10522083"/>
                <a:gd name="connsiteX21" fmla="*/ 4367538 w 11440818"/>
                <a:gd name="connsiteY21" fmla="*/ 3919423 h 10522083"/>
                <a:gd name="connsiteX22" fmla="*/ 4381186 w 11440818"/>
                <a:gd name="connsiteY22" fmla="*/ 3823888 h 10522083"/>
                <a:gd name="connsiteX23" fmla="*/ 4599550 w 11440818"/>
                <a:gd name="connsiteY23" fmla="*/ 3782945 h 10522083"/>
                <a:gd name="connsiteX24" fmla="*/ 4776971 w 11440818"/>
                <a:gd name="connsiteY24" fmla="*/ 3769297 h 10522083"/>
                <a:gd name="connsiteX25" fmla="*/ 4831562 w 11440818"/>
                <a:gd name="connsiteY25" fmla="*/ 3714706 h 10522083"/>
                <a:gd name="connsiteX26" fmla="*/ 4736028 w 11440818"/>
                <a:gd name="connsiteY26" fmla="*/ 3673763 h 10522083"/>
                <a:gd name="connsiteX27" fmla="*/ 4654141 w 11440818"/>
                <a:gd name="connsiteY27" fmla="*/ 3632820 h 10522083"/>
                <a:gd name="connsiteX28" fmla="*/ 4654141 w 11440818"/>
                <a:gd name="connsiteY28" fmla="*/ 3550933 h 10522083"/>
                <a:gd name="connsiteX29" fmla="*/ 4558607 w 11440818"/>
                <a:gd name="connsiteY29" fmla="*/ 3578229 h 10522083"/>
                <a:gd name="connsiteX30" fmla="*/ 4517663 w 11440818"/>
                <a:gd name="connsiteY30" fmla="*/ 3509990 h 10522083"/>
                <a:gd name="connsiteX31" fmla="*/ 4626846 w 11440818"/>
                <a:gd name="connsiteY31" fmla="*/ 3359865 h 10522083"/>
                <a:gd name="connsiteX32" fmla="*/ 4776971 w 11440818"/>
                <a:gd name="connsiteY32" fmla="*/ 3469047 h 10522083"/>
                <a:gd name="connsiteX33" fmla="*/ 4927096 w 11440818"/>
                <a:gd name="connsiteY33" fmla="*/ 3496342 h 10522083"/>
                <a:gd name="connsiteX34" fmla="*/ 5022631 w 11440818"/>
                <a:gd name="connsiteY34" fmla="*/ 3537285 h 10522083"/>
                <a:gd name="connsiteX35" fmla="*/ 5104517 w 11440818"/>
                <a:gd name="connsiteY35" fmla="*/ 3564581 h 10522083"/>
                <a:gd name="connsiteX36" fmla="*/ 5090869 w 11440818"/>
                <a:gd name="connsiteY36" fmla="*/ 3769297 h 10522083"/>
                <a:gd name="connsiteX37" fmla="*/ 5309234 w 11440818"/>
                <a:gd name="connsiteY37" fmla="*/ 3796593 h 10522083"/>
                <a:gd name="connsiteX38" fmla="*/ 5336529 w 11440818"/>
                <a:gd name="connsiteY38" fmla="*/ 3714706 h 10522083"/>
                <a:gd name="connsiteX39" fmla="*/ 5213699 w 11440818"/>
                <a:gd name="connsiteY39" fmla="*/ 3632820 h 10522083"/>
                <a:gd name="connsiteX40" fmla="*/ 5254643 w 11440818"/>
                <a:gd name="connsiteY40" fmla="*/ 3591876 h 10522083"/>
                <a:gd name="connsiteX41" fmla="*/ 5418416 w 11440818"/>
                <a:gd name="connsiteY41" fmla="*/ 3605524 h 10522083"/>
                <a:gd name="connsiteX42" fmla="*/ 5582189 w 11440818"/>
                <a:gd name="connsiteY42" fmla="*/ 3578229 h 10522083"/>
                <a:gd name="connsiteX43" fmla="*/ 5786905 w 11440818"/>
                <a:gd name="connsiteY43" fmla="*/ 3591876 h 10522083"/>
                <a:gd name="connsiteX44" fmla="*/ 5691371 w 11440818"/>
                <a:gd name="connsiteY44" fmla="*/ 3373512 h 10522083"/>
                <a:gd name="connsiteX45" fmla="*/ 5677723 w 11440818"/>
                <a:gd name="connsiteY45" fmla="*/ 3155148 h 10522083"/>
                <a:gd name="connsiteX46" fmla="*/ 5718666 w 11440818"/>
                <a:gd name="connsiteY46" fmla="*/ 3032318 h 10522083"/>
                <a:gd name="connsiteX47" fmla="*/ 5800553 w 11440818"/>
                <a:gd name="connsiteY47" fmla="*/ 3196091 h 10522083"/>
                <a:gd name="connsiteX48" fmla="*/ 5841496 w 11440818"/>
                <a:gd name="connsiteY48" fmla="*/ 3018670 h 10522083"/>
                <a:gd name="connsiteX49" fmla="*/ 6018917 w 11440818"/>
                <a:gd name="connsiteY49" fmla="*/ 2936784 h 10522083"/>
                <a:gd name="connsiteX50" fmla="*/ 6114452 w 11440818"/>
                <a:gd name="connsiteY50" fmla="*/ 2622885 h 10522083"/>
                <a:gd name="connsiteX51" fmla="*/ 6073508 w 11440818"/>
                <a:gd name="connsiteY51" fmla="*/ 2363578 h 10522083"/>
                <a:gd name="connsiteX52" fmla="*/ 6264577 w 11440818"/>
                <a:gd name="connsiteY52" fmla="*/ 2172509 h 10522083"/>
                <a:gd name="connsiteX53" fmla="*/ 6305520 w 11440818"/>
                <a:gd name="connsiteY53" fmla="*/ 2349930 h 10522083"/>
                <a:gd name="connsiteX54" fmla="*/ 6305520 w 11440818"/>
                <a:gd name="connsiteY54" fmla="*/ 2513703 h 10522083"/>
                <a:gd name="connsiteX55" fmla="*/ 6291872 w 11440818"/>
                <a:gd name="connsiteY55" fmla="*/ 2691124 h 10522083"/>
                <a:gd name="connsiteX56" fmla="*/ 6414702 w 11440818"/>
                <a:gd name="connsiteY56" fmla="*/ 2813954 h 10522083"/>
                <a:gd name="connsiteX57" fmla="*/ 6523884 w 11440818"/>
                <a:gd name="connsiteY57" fmla="*/ 2909488 h 10522083"/>
                <a:gd name="connsiteX58" fmla="*/ 6510237 w 11440818"/>
                <a:gd name="connsiteY58" fmla="*/ 2732067 h 10522083"/>
                <a:gd name="connsiteX59" fmla="*/ 6660362 w 11440818"/>
                <a:gd name="connsiteY59" fmla="*/ 2813954 h 10522083"/>
                <a:gd name="connsiteX60" fmla="*/ 6510237 w 11440818"/>
                <a:gd name="connsiteY60" fmla="*/ 2581942 h 10522083"/>
                <a:gd name="connsiteX61" fmla="*/ 6387407 w 11440818"/>
                <a:gd name="connsiteY61" fmla="*/ 2609238 h 10522083"/>
                <a:gd name="connsiteX62" fmla="*/ 6401055 w 11440818"/>
                <a:gd name="connsiteY62" fmla="*/ 2486408 h 10522083"/>
                <a:gd name="connsiteX63" fmla="*/ 6605771 w 11440818"/>
                <a:gd name="connsiteY63" fmla="*/ 2513703 h 10522083"/>
                <a:gd name="connsiteX64" fmla="*/ 6455646 w 11440818"/>
                <a:gd name="connsiteY64" fmla="*/ 2363578 h 10522083"/>
                <a:gd name="connsiteX65" fmla="*/ 6469293 w 11440818"/>
                <a:gd name="connsiteY65" fmla="*/ 2145214 h 10522083"/>
                <a:gd name="connsiteX66" fmla="*/ 6564828 w 11440818"/>
                <a:gd name="connsiteY66" fmla="*/ 1995088 h 10522083"/>
                <a:gd name="connsiteX67" fmla="*/ 6728601 w 11440818"/>
                <a:gd name="connsiteY67" fmla="*/ 2213453 h 10522083"/>
                <a:gd name="connsiteX68" fmla="*/ 6919669 w 11440818"/>
                <a:gd name="connsiteY68" fmla="*/ 2268044 h 10522083"/>
                <a:gd name="connsiteX69" fmla="*/ 7042499 w 11440818"/>
                <a:gd name="connsiteY69" fmla="*/ 2281691 h 10522083"/>
                <a:gd name="connsiteX70" fmla="*/ 6960613 w 11440818"/>
                <a:gd name="connsiteY70" fmla="*/ 2131566 h 10522083"/>
                <a:gd name="connsiteX71" fmla="*/ 6728601 w 11440818"/>
                <a:gd name="connsiteY71" fmla="*/ 2036032 h 10522083"/>
                <a:gd name="connsiteX72" fmla="*/ 6605771 w 11440818"/>
                <a:gd name="connsiteY72" fmla="*/ 1858611 h 10522083"/>
                <a:gd name="connsiteX73" fmla="*/ 6360111 w 11440818"/>
                <a:gd name="connsiteY73" fmla="*/ 1681190 h 10522083"/>
                <a:gd name="connsiteX74" fmla="*/ 6237281 w 11440818"/>
                <a:gd name="connsiteY74" fmla="*/ 1763076 h 10522083"/>
                <a:gd name="connsiteX75" fmla="*/ 6059860 w 11440818"/>
                <a:gd name="connsiteY75" fmla="*/ 1599303 h 10522083"/>
                <a:gd name="connsiteX76" fmla="*/ 5991622 w 11440818"/>
                <a:gd name="connsiteY76" fmla="*/ 1394587 h 10522083"/>
                <a:gd name="connsiteX77" fmla="*/ 5868792 w 11440818"/>
                <a:gd name="connsiteY77" fmla="*/ 1203518 h 10522083"/>
                <a:gd name="connsiteX78" fmla="*/ 5841496 w 11440818"/>
                <a:gd name="connsiteY78" fmla="*/ 1094336 h 10522083"/>
                <a:gd name="connsiteX79" fmla="*/ 5950678 w 11440818"/>
                <a:gd name="connsiteY79" fmla="*/ 1094336 h 10522083"/>
                <a:gd name="connsiteX80" fmla="*/ 6169043 w 11440818"/>
                <a:gd name="connsiteY80" fmla="*/ 1176223 h 10522083"/>
                <a:gd name="connsiteX81" fmla="*/ 6387407 w 11440818"/>
                <a:gd name="connsiteY81" fmla="*/ 1107984 h 10522083"/>
                <a:gd name="connsiteX82" fmla="*/ 6537532 w 11440818"/>
                <a:gd name="connsiteY82" fmla="*/ 971506 h 10522083"/>
                <a:gd name="connsiteX83" fmla="*/ 6619419 w 11440818"/>
                <a:gd name="connsiteY83" fmla="*/ 916915 h 10522083"/>
                <a:gd name="connsiteX84" fmla="*/ 6646714 w 11440818"/>
                <a:gd name="connsiteY84" fmla="*/ 998802 h 10522083"/>
                <a:gd name="connsiteX85" fmla="*/ 6605771 w 11440818"/>
                <a:gd name="connsiteY85" fmla="*/ 1094336 h 10522083"/>
                <a:gd name="connsiteX86" fmla="*/ 6769544 w 11440818"/>
                <a:gd name="connsiteY86" fmla="*/ 1217166 h 10522083"/>
                <a:gd name="connsiteX87" fmla="*/ 6919669 w 11440818"/>
                <a:gd name="connsiteY87" fmla="*/ 1148927 h 10522083"/>
                <a:gd name="connsiteX88" fmla="*/ 7056147 w 11440818"/>
                <a:gd name="connsiteY88" fmla="*/ 1135279 h 10522083"/>
                <a:gd name="connsiteX89" fmla="*/ 7069795 w 11440818"/>
                <a:gd name="connsiteY89" fmla="*/ 957859 h 10522083"/>
                <a:gd name="connsiteX90" fmla="*/ 6919669 w 11440818"/>
                <a:gd name="connsiteY90" fmla="*/ 957859 h 10522083"/>
                <a:gd name="connsiteX91" fmla="*/ 6769544 w 11440818"/>
                <a:gd name="connsiteY91" fmla="*/ 1012450 h 10522083"/>
                <a:gd name="connsiteX92" fmla="*/ 6769544 w 11440818"/>
                <a:gd name="connsiteY92" fmla="*/ 835029 h 10522083"/>
                <a:gd name="connsiteX93" fmla="*/ 6946965 w 11440818"/>
                <a:gd name="connsiteY93" fmla="*/ 739494 h 10522083"/>
                <a:gd name="connsiteX94" fmla="*/ 7288159 w 11440818"/>
                <a:gd name="connsiteY94" fmla="*/ 684903 h 10522083"/>
                <a:gd name="connsiteX95" fmla="*/ 7465580 w 11440818"/>
                <a:gd name="connsiteY95" fmla="*/ 521130 h 10522083"/>
                <a:gd name="connsiteX96" fmla="*/ 7602057 w 11440818"/>
                <a:gd name="connsiteY96" fmla="*/ 425596 h 10522083"/>
                <a:gd name="connsiteX97" fmla="*/ 7820422 w 11440818"/>
                <a:gd name="connsiteY97" fmla="*/ 425596 h 10522083"/>
                <a:gd name="connsiteX98" fmla="*/ 7943252 w 11440818"/>
                <a:gd name="connsiteY98" fmla="*/ 289118 h 10522083"/>
                <a:gd name="connsiteX99" fmla="*/ 8161616 w 11440818"/>
                <a:gd name="connsiteY99" fmla="*/ 234527 h 10522083"/>
                <a:gd name="connsiteX100" fmla="*/ 7970547 w 11440818"/>
                <a:gd name="connsiteY100" fmla="*/ 138993 h 10522083"/>
                <a:gd name="connsiteX101" fmla="*/ 7834069 w 11440818"/>
                <a:gd name="connsiteY101" fmla="*/ 43459 h 10522083"/>
                <a:gd name="connsiteX102" fmla="*/ 7397341 w 11440818"/>
                <a:gd name="connsiteY102" fmla="*/ 2515 h 10522083"/>
                <a:gd name="connsiteX103" fmla="*/ 7410989 w 11440818"/>
                <a:gd name="connsiteY103" fmla="*/ 111697 h 10522083"/>
                <a:gd name="connsiteX104" fmla="*/ 7288159 w 11440818"/>
                <a:gd name="connsiteY104" fmla="*/ 152641 h 10522083"/>
                <a:gd name="connsiteX105" fmla="*/ 7110738 w 11440818"/>
                <a:gd name="connsiteY105" fmla="*/ 207232 h 10522083"/>
                <a:gd name="connsiteX106" fmla="*/ 6919669 w 11440818"/>
                <a:gd name="connsiteY106" fmla="*/ 248175 h 10522083"/>
                <a:gd name="connsiteX107" fmla="*/ 6919669 w 11440818"/>
                <a:gd name="connsiteY107" fmla="*/ 152641 h 10522083"/>
                <a:gd name="connsiteX108" fmla="*/ 7028852 w 11440818"/>
                <a:gd name="connsiteY108" fmla="*/ 84402 h 10522083"/>
                <a:gd name="connsiteX109" fmla="*/ 7028852 w 11440818"/>
                <a:gd name="connsiteY109" fmla="*/ 29811 h 10522083"/>
                <a:gd name="connsiteX110" fmla="*/ 6851431 w 11440818"/>
                <a:gd name="connsiteY110" fmla="*/ 98050 h 10522083"/>
                <a:gd name="connsiteX111" fmla="*/ 6810487 w 11440818"/>
                <a:gd name="connsiteY111" fmla="*/ 166288 h 10522083"/>
                <a:gd name="connsiteX112" fmla="*/ 6796840 w 11440818"/>
                <a:gd name="connsiteY112" fmla="*/ 261823 h 10522083"/>
                <a:gd name="connsiteX113" fmla="*/ 6701305 w 11440818"/>
                <a:gd name="connsiteY113" fmla="*/ 248175 h 10522083"/>
                <a:gd name="connsiteX114" fmla="*/ 6605771 w 11440818"/>
                <a:gd name="connsiteY114" fmla="*/ 248175 h 10522083"/>
                <a:gd name="connsiteX115" fmla="*/ 6455646 w 11440818"/>
                <a:gd name="connsiteY115" fmla="*/ 357357 h 10522083"/>
                <a:gd name="connsiteX116" fmla="*/ 6428350 w 11440818"/>
                <a:gd name="connsiteY116" fmla="*/ 357357 h 10522083"/>
                <a:gd name="connsiteX117" fmla="*/ 6373759 w 11440818"/>
                <a:gd name="connsiteY117" fmla="*/ 302766 h 10522083"/>
                <a:gd name="connsiteX118" fmla="*/ 6169043 w 11440818"/>
                <a:gd name="connsiteY118" fmla="*/ 330062 h 10522083"/>
                <a:gd name="connsiteX119" fmla="*/ 5977974 w 11440818"/>
                <a:gd name="connsiteY119" fmla="*/ 330062 h 10522083"/>
                <a:gd name="connsiteX120" fmla="*/ 5923383 w 11440818"/>
                <a:gd name="connsiteY120" fmla="*/ 371005 h 10522083"/>
                <a:gd name="connsiteX121" fmla="*/ 5650428 w 11440818"/>
                <a:gd name="connsiteY121" fmla="*/ 316414 h 10522083"/>
                <a:gd name="connsiteX122" fmla="*/ 5445711 w 11440818"/>
                <a:gd name="connsiteY122" fmla="*/ 493835 h 10522083"/>
                <a:gd name="connsiteX123" fmla="*/ 5432063 w 11440818"/>
                <a:gd name="connsiteY123" fmla="*/ 657608 h 10522083"/>
                <a:gd name="connsiteX124" fmla="*/ 5295586 w 11440818"/>
                <a:gd name="connsiteY124" fmla="*/ 712199 h 10522083"/>
                <a:gd name="connsiteX125" fmla="*/ 5281938 w 11440818"/>
                <a:gd name="connsiteY125" fmla="*/ 603017 h 10522083"/>
                <a:gd name="connsiteX126" fmla="*/ 5063574 w 11440818"/>
                <a:gd name="connsiteY126" fmla="*/ 725847 h 10522083"/>
                <a:gd name="connsiteX127" fmla="*/ 4940744 w 11440818"/>
                <a:gd name="connsiteY127" fmla="*/ 794085 h 10522083"/>
                <a:gd name="connsiteX128" fmla="*/ 4790619 w 11440818"/>
                <a:gd name="connsiteY128" fmla="*/ 794085 h 10522083"/>
                <a:gd name="connsiteX129" fmla="*/ 4790619 w 11440818"/>
                <a:gd name="connsiteY129" fmla="*/ 944211 h 10522083"/>
                <a:gd name="connsiteX130" fmla="*/ 4722380 w 11440818"/>
                <a:gd name="connsiteY130" fmla="*/ 1094336 h 10522083"/>
                <a:gd name="connsiteX131" fmla="*/ 4626846 w 11440818"/>
                <a:gd name="connsiteY131" fmla="*/ 1176223 h 10522083"/>
                <a:gd name="connsiteX132" fmla="*/ 4599550 w 11440818"/>
                <a:gd name="connsiteY132" fmla="*/ 1107984 h 10522083"/>
                <a:gd name="connsiteX133" fmla="*/ 4681437 w 11440818"/>
                <a:gd name="connsiteY133" fmla="*/ 998802 h 10522083"/>
                <a:gd name="connsiteX134" fmla="*/ 4585902 w 11440818"/>
                <a:gd name="connsiteY134" fmla="*/ 944211 h 10522083"/>
                <a:gd name="connsiteX135" fmla="*/ 4531311 w 11440818"/>
                <a:gd name="connsiteY135" fmla="*/ 848676 h 10522083"/>
                <a:gd name="connsiteX136" fmla="*/ 4381186 w 11440818"/>
                <a:gd name="connsiteY136" fmla="*/ 957859 h 10522083"/>
                <a:gd name="connsiteX137" fmla="*/ 4244708 w 11440818"/>
                <a:gd name="connsiteY137" fmla="*/ 957859 h 10522083"/>
                <a:gd name="connsiteX138" fmla="*/ 4135526 w 11440818"/>
                <a:gd name="connsiteY138" fmla="*/ 1053393 h 10522083"/>
                <a:gd name="connsiteX139" fmla="*/ 4039992 w 11440818"/>
                <a:gd name="connsiteY139" fmla="*/ 1148927 h 10522083"/>
                <a:gd name="connsiteX140" fmla="*/ 3971753 w 11440818"/>
                <a:gd name="connsiteY140" fmla="*/ 1203518 h 10522083"/>
                <a:gd name="connsiteX141" fmla="*/ 3958105 w 11440818"/>
                <a:gd name="connsiteY141" fmla="*/ 1094336 h 10522083"/>
                <a:gd name="connsiteX142" fmla="*/ 3794332 w 11440818"/>
                <a:gd name="connsiteY142" fmla="*/ 1107984 h 10522083"/>
                <a:gd name="connsiteX143" fmla="*/ 3589616 w 11440818"/>
                <a:gd name="connsiteY143" fmla="*/ 1107984 h 10522083"/>
                <a:gd name="connsiteX144" fmla="*/ 3357604 w 11440818"/>
                <a:gd name="connsiteY144" fmla="*/ 1121632 h 10522083"/>
                <a:gd name="connsiteX145" fmla="*/ 3180183 w 11440818"/>
                <a:gd name="connsiteY145" fmla="*/ 1203518 h 10522083"/>
                <a:gd name="connsiteX146" fmla="*/ 3111944 w 11440818"/>
                <a:gd name="connsiteY146" fmla="*/ 1326348 h 10522083"/>
                <a:gd name="connsiteX147" fmla="*/ 3016410 w 11440818"/>
                <a:gd name="connsiteY147" fmla="*/ 1408235 h 10522083"/>
                <a:gd name="connsiteX148" fmla="*/ 2866284 w 11440818"/>
                <a:gd name="connsiteY148" fmla="*/ 1326348 h 10522083"/>
                <a:gd name="connsiteX149" fmla="*/ 2838989 w 11440818"/>
                <a:gd name="connsiteY149" fmla="*/ 1148927 h 10522083"/>
                <a:gd name="connsiteX150" fmla="*/ 2716159 w 11440818"/>
                <a:gd name="connsiteY150" fmla="*/ 971506 h 10522083"/>
                <a:gd name="connsiteX151" fmla="*/ 2675216 w 11440818"/>
                <a:gd name="connsiteY151" fmla="*/ 1121632 h 10522083"/>
                <a:gd name="connsiteX152" fmla="*/ 2702511 w 11440818"/>
                <a:gd name="connsiteY152" fmla="*/ 1285405 h 10522083"/>
                <a:gd name="connsiteX153" fmla="*/ 2743455 w 11440818"/>
                <a:gd name="connsiteY153" fmla="*/ 1490121 h 10522083"/>
                <a:gd name="connsiteX154" fmla="*/ 2784398 w 11440818"/>
                <a:gd name="connsiteY154" fmla="*/ 1612951 h 10522083"/>
                <a:gd name="connsiteX155" fmla="*/ 2770750 w 11440818"/>
                <a:gd name="connsiteY155" fmla="*/ 1708485 h 10522083"/>
                <a:gd name="connsiteX156" fmla="*/ 2593329 w 11440818"/>
                <a:gd name="connsiteY156" fmla="*/ 1844963 h 10522083"/>
                <a:gd name="connsiteX157" fmla="*/ 2402260 w 11440818"/>
                <a:gd name="connsiteY157" fmla="*/ 1940497 h 10522083"/>
                <a:gd name="connsiteX158" fmla="*/ 2470499 w 11440818"/>
                <a:gd name="connsiteY158" fmla="*/ 1817667 h 10522083"/>
                <a:gd name="connsiteX159" fmla="*/ 2634272 w 11440818"/>
                <a:gd name="connsiteY159" fmla="*/ 1694838 h 10522083"/>
                <a:gd name="connsiteX160" fmla="*/ 2634272 w 11440818"/>
                <a:gd name="connsiteY160" fmla="*/ 1544712 h 10522083"/>
                <a:gd name="connsiteX161" fmla="*/ 2593329 w 11440818"/>
                <a:gd name="connsiteY161" fmla="*/ 1312700 h 10522083"/>
                <a:gd name="connsiteX162" fmla="*/ 2538738 w 11440818"/>
                <a:gd name="connsiteY162" fmla="*/ 1312700 h 10522083"/>
                <a:gd name="connsiteX163" fmla="*/ 2456852 w 11440818"/>
                <a:gd name="connsiteY163" fmla="*/ 1421882 h 10522083"/>
                <a:gd name="connsiteX164" fmla="*/ 2361317 w 11440818"/>
                <a:gd name="connsiteY164" fmla="*/ 1490121 h 10522083"/>
                <a:gd name="connsiteX165" fmla="*/ 2456852 w 11440818"/>
                <a:gd name="connsiteY165" fmla="*/ 1585656 h 10522083"/>
                <a:gd name="connsiteX166" fmla="*/ 2320374 w 11440818"/>
                <a:gd name="connsiteY166" fmla="*/ 1722133 h 10522083"/>
                <a:gd name="connsiteX167" fmla="*/ 2156601 w 11440818"/>
                <a:gd name="connsiteY167" fmla="*/ 1735781 h 10522083"/>
                <a:gd name="connsiteX168" fmla="*/ 2074714 w 11440818"/>
                <a:gd name="connsiteY168" fmla="*/ 1804020 h 10522083"/>
                <a:gd name="connsiteX169" fmla="*/ 2033771 w 11440818"/>
                <a:gd name="connsiteY169" fmla="*/ 1913202 h 10522083"/>
                <a:gd name="connsiteX170" fmla="*/ 1924589 w 11440818"/>
                <a:gd name="connsiteY170" fmla="*/ 1872259 h 10522083"/>
                <a:gd name="connsiteX171" fmla="*/ 1774463 w 11440818"/>
                <a:gd name="connsiteY171" fmla="*/ 1913202 h 10522083"/>
                <a:gd name="connsiteX172" fmla="*/ 1624338 w 11440818"/>
                <a:gd name="connsiteY172" fmla="*/ 1913202 h 10522083"/>
                <a:gd name="connsiteX173" fmla="*/ 1556099 w 11440818"/>
                <a:gd name="connsiteY173" fmla="*/ 1831315 h 10522083"/>
                <a:gd name="connsiteX174" fmla="*/ 1419622 w 11440818"/>
                <a:gd name="connsiteY174" fmla="*/ 1722133 h 10522083"/>
                <a:gd name="connsiteX175" fmla="*/ 1337735 w 11440818"/>
                <a:gd name="connsiteY175" fmla="*/ 1776724 h 10522083"/>
                <a:gd name="connsiteX176" fmla="*/ 1255849 w 11440818"/>
                <a:gd name="connsiteY176" fmla="*/ 1612951 h 10522083"/>
                <a:gd name="connsiteX177" fmla="*/ 1092075 w 11440818"/>
                <a:gd name="connsiteY177" fmla="*/ 1612951 h 10522083"/>
                <a:gd name="connsiteX178" fmla="*/ 1119371 w 11440818"/>
                <a:gd name="connsiteY178" fmla="*/ 1694838 h 10522083"/>
                <a:gd name="connsiteX179" fmla="*/ 1078428 w 11440818"/>
                <a:gd name="connsiteY179" fmla="*/ 1790372 h 10522083"/>
                <a:gd name="connsiteX180" fmla="*/ 1051132 w 11440818"/>
                <a:gd name="connsiteY180" fmla="*/ 1844963 h 10522083"/>
                <a:gd name="connsiteX181" fmla="*/ 914655 w 11440818"/>
                <a:gd name="connsiteY181" fmla="*/ 1735781 h 10522083"/>
                <a:gd name="connsiteX182" fmla="*/ 819120 w 11440818"/>
                <a:gd name="connsiteY182" fmla="*/ 1694838 h 10522083"/>
                <a:gd name="connsiteX183" fmla="*/ 655347 w 11440818"/>
                <a:gd name="connsiteY183" fmla="*/ 1708485 h 10522083"/>
                <a:gd name="connsiteX184" fmla="*/ 628052 w 11440818"/>
                <a:gd name="connsiteY184" fmla="*/ 1817667 h 10522083"/>
                <a:gd name="connsiteX185" fmla="*/ 737234 w 11440818"/>
                <a:gd name="connsiteY185" fmla="*/ 1885906 h 10522083"/>
                <a:gd name="connsiteX186" fmla="*/ 764529 w 11440818"/>
                <a:gd name="connsiteY186" fmla="*/ 2022384 h 10522083"/>
                <a:gd name="connsiteX187" fmla="*/ 969246 w 11440818"/>
                <a:gd name="connsiteY187" fmla="*/ 2104270 h 10522083"/>
                <a:gd name="connsiteX188" fmla="*/ 928302 w 11440818"/>
                <a:gd name="connsiteY188" fmla="*/ 1954145 h 10522083"/>
                <a:gd name="connsiteX189" fmla="*/ 1010189 w 11440818"/>
                <a:gd name="connsiteY189" fmla="*/ 1967793 h 10522083"/>
                <a:gd name="connsiteX190" fmla="*/ 1078428 w 11440818"/>
                <a:gd name="connsiteY190" fmla="*/ 2076975 h 10522083"/>
                <a:gd name="connsiteX191" fmla="*/ 1160314 w 11440818"/>
                <a:gd name="connsiteY191" fmla="*/ 2336282 h 10522083"/>
                <a:gd name="connsiteX192" fmla="*/ 1269496 w 11440818"/>
                <a:gd name="connsiteY192" fmla="*/ 2295339 h 10522083"/>
                <a:gd name="connsiteX193" fmla="*/ 1228553 w 11440818"/>
                <a:gd name="connsiteY193" fmla="*/ 2104270 h 10522083"/>
                <a:gd name="connsiteX194" fmla="*/ 1324087 w 11440818"/>
                <a:gd name="connsiteY194" fmla="*/ 2131566 h 10522083"/>
                <a:gd name="connsiteX195" fmla="*/ 1515156 w 11440818"/>
                <a:gd name="connsiteY195" fmla="*/ 2254396 h 10522083"/>
                <a:gd name="connsiteX196" fmla="*/ 1583395 w 11440818"/>
                <a:gd name="connsiteY196" fmla="*/ 2349930 h 10522083"/>
                <a:gd name="connsiteX197" fmla="*/ 1597043 w 11440818"/>
                <a:gd name="connsiteY197" fmla="*/ 2363578 h 10522083"/>
                <a:gd name="connsiteX198" fmla="*/ 1747168 w 11440818"/>
                <a:gd name="connsiteY198" fmla="*/ 2268044 h 10522083"/>
                <a:gd name="connsiteX199" fmla="*/ 1651634 w 11440818"/>
                <a:gd name="connsiteY199" fmla="*/ 2568294 h 10522083"/>
                <a:gd name="connsiteX200" fmla="*/ 1883646 w 11440818"/>
                <a:gd name="connsiteY200" fmla="*/ 2336282 h 10522083"/>
                <a:gd name="connsiteX201" fmla="*/ 1883646 w 11440818"/>
                <a:gd name="connsiteY201" fmla="*/ 2199805 h 10522083"/>
                <a:gd name="connsiteX202" fmla="*/ 1951884 w 11440818"/>
                <a:gd name="connsiteY202" fmla="*/ 2268044 h 10522083"/>
                <a:gd name="connsiteX203" fmla="*/ 1897293 w 11440818"/>
                <a:gd name="connsiteY203" fmla="*/ 2459112 h 10522083"/>
                <a:gd name="connsiteX204" fmla="*/ 1692577 w 11440818"/>
                <a:gd name="connsiteY204" fmla="*/ 2622885 h 10522083"/>
                <a:gd name="connsiteX205" fmla="*/ 1692577 w 11440818"/>
                <a:gd name="connsiteY205" fmla="*/ 2691124 h 10522083"/>
                <a:gd name="connsiteX206" fmla="*/ 1897293 w 11440818"/>
                <a:gd name="connsiteY206" fmla="*/ 2581942 h 10522083"/>
                <a:gd name="connsiteX207" fmla="*/ 1842702 w 11440818"/>
                <a:gd name="connsiteY207" fmla="*/ 2745715 h 10522083"/>
                <a:gd name="connsiteX208" fmla="*/ 1965532 w 11440818"/>
                <a:gd name="connsiteY208" fmla="*/ 2677476 h 10522083"/>
                <a:gd name="connsiteX209" fmla="*/ 1979180 w 11440818"/>
                <a:gd name="connsiteY209" fmla="*/ 2786659 h 10522083"/>
                <a:gd name="connsiteX210" fmla="*/ 2115657 w 11440818"/>
                <a:gd name="connsiteY210" fmla="*/ 2786659 h 10522083"/>
                <a:gd name="connsiteX211" fmla="*/ 2265783 w 11440818"/>
                <a:gd name="connsiteY211" fmla="*/ 2991375 h 10522083"/>
                <a:gd name="connsiteX212" fmla="*/ 2320374 w 11440818"/>
                <a:gd name="connsiteY212" fmla="*/ 3155148 h 10522083"/>
                <a:gd name="connsiteX213" fmla="*/ 2197544 w 11440818"/>
                <a:gd name="connsiteY213" fmla="*/ 3277978 h 10522083"/>
                <a:gd name="connsiteX214" fmla="*/ 2156601 w 11440818"/>
                <a:gd name="connsiteY214" fmla="*/ 3373512 h 10522083"/>
                <a:gd name="connsiteX215" fmla="*/ 2265783 w 11440818"/>
                <a:gd name="connsiteY215" fmla="*/ 3414456 h 10522083"/>
                <a:gd name="connsiteX216" fmla="*/ 2388613 w 11440818"/>
                <a:gd name="connsiteY216" fmla="*/ 3373512 h 10522083"/>
                <a:gd name="connsiteX217" fmla="*/ 2415908 w 11440818"/>
                <a:gd name="connsiteY217" fmla="*/ 3482694 h 10522083"/>
                <a:gd name="connsiteX218" fmla="*/ 2538738 w 11440818"/>
                <a:gd name="connsiteY218" fmla="*/ 3482694 h 10522083"/>
                <a:gd name="connsiteX219" fmla="*/ 2634272 w 11440818"/>
                <a:gd name="connsiteY219" fmla="*/ 3578229 h 10522083"/>
                <a:gd name="connsiteX220" fmla="*/ 2743455 w 11440818"/>
                <a:gd name="connsiteY220" fmla="*/ 3632820 h 10522083"/>
                <a:gd name="connsiteX221" fmla="*/ 2798046 w 11440818"/>
                <a:gd name="connsiteY221" fmla="*/ 3605524 h 10522083"/>
                <a:gd name="connsiteX222" fmla="*/ 2729807 w 11440818"/>
                <a:gd name="connsiteY222" fmla="*/ 3550933 h 10522083"/>
                <a:gd name="connsiteX223" fmla="*/ 2552386 w 11440818"/>
                <a:gd name="connsiteY223" fmla="*/ 3346217 h 10522083"/>
                <a:gd name="connsiteX224" fmla="*/ 2320374 w 11440818"/>
                <a:gd name="connsiteY224" fmla="*/ 2895841 h 10522083"/>
                <a:gd name="connsiteX225" fmla="*/ 2170249 w 11440818"/>
                <a:gd name="connsiteY225" fmla="*/ 2636533 h 10522083"/>
                <a:gd name="connsiteX226" fmla="*/ 2074714 w 11440818"/>
                <a:gd name="connsiteY226" fmla="*/ 2459112 h 10522083"/>
                <a:gd name="connsiteX227" fmla="*/ 2047419 w 11440818"/>
                <a:gd name="connsiteY227" fmla="*/ 2295339 h 10522083"/>
                <a:gd name="connsiteX228" fmla="*/ 2047419 w 11440818"/>
                <a:gd name="connsiteY228" fmla="*/ 2186157 h 10522083"/>
                <a:gd name="connsiteX229" fmla="*/ 1992828 w 11440818"/>
                <a:gd name="connsiteY229" fmla="*/ 2131566 h 10522083"/>
                <a:gd name="connsiteX230" fmla="*/ 2088362 w 11440818"/>
                <a:gd name="connsiteY230" fmla="*/ 2063327 h 10522083"/>
                <a:gd name="connsiteX231" fmla="*/ 2129305 w 11440818"/>
                <a:gd name="connsiteY231" fmla="*/ 2213453 h 10522083"/>
                <a:gd name="connsiteX232" fmla="*/ 2211192 w 11440818"/>
                <a:gd name="connsiteY232" fmla="*/ 2431817 h 10522083"/>
                <a:gd name="connsiteX233" fmla="*/ 2306726 w 11440818"/>
                <a:gd name="connsiteY233" fmla="*/ 2732067 h 10522083"/>
                <a:gd name="connsiteX234" fmla="*/ 2702511 w 11440818"/>
                <a:gd name="connsiteY234" fmla="*/ 3359865 h 10522083"/>
                <a:gd name="connsiteX235" fmla="*/ 2948171 w 11440818"/>
                <a:gd name="connsiteY235" fmla="*/ 3550933 h 10522083"/>
                <a:gd name="connsiteX236" fmla="*/ 3152887 w 11440818"/>
                <a:gd name="connsiteY236" fmla="*/ 3550933 h 10522083"/>
                <a:gd name="connsiteX237" fmla="*/ 3248422 w 11440818"/>
                <a:gd name="connsiteY237" fmla="*/ 3359865 h 10522083"/>
                <a:gd name="connsiteX238" fmla="*/ 3384899 w 11440818"/>
                <a:gd name="connsiteY238" fmla="*/ 3237035 h 10522083"/>
                <a:gd name="connsiteX239" fmla="*/ 3453138 w 11440818"/>
                <a:gd name="connsiteY239" fmla="*/ 3264330 h 10522083"/>
                <a:gd name="connsiteX240" fmla="*/ 3398547 w 11440818"/>
                <a:gd name="connsiteY240" fmla="*/ 3414456 h 10522083"/>
                <a:gd name="connsiteX241" fmla="*/ 3548672 w 11440818"/>
                <a:gd name="connsiteY241" fmla="*/ 3455399 h 10522083"/>
                <a:gd name="connsiteX242" fmla="*/ 3780684 w 11440818"/>
                <a:gd name="connsiteY242" fmla="*/ 3332569 h 10522083"/>
                <a:gd name="connsiteX243" fmla="*/ 3999049 w 11440818"/>
                <a:gd name="connsiteY243" fmla="*/ 3305273 h 10522083"/>
                <a:gd name="connsiteX244" fmla="*/ 4190117 w 11440818"/>
                <a:gd name="connsiteY244" fmla="*/ 3359865 h 10522083"/>
                <a:gd name="connsiteX245" fmla="*/ 4340243 w 11440818"/>
                <a:gd name="connsiteY245" fmla="*/ 3373512 h 10522083"/>
                <a:gd name="connsiteX246" fmla="*/ 4435777 w 11440818"/>
                <a:gd name="connsiteY246" fmla="*/ 3400808 h 10522083"/>
                <a:gd name="connsiteX247" fmla="*/ 4435777 w 11440818"/>
                <a:gd name="connsiteY247" fmla="*/ 3509990 h 10522083"/>
                <a:gd name="connsiteX248" fmla="*/ 4353890 w 11440818"/>
                <a:gd name="connsiteY248" fmla="*/ 3673763 h 10522083"/>
                <a:gd name="connsiteX249" fmla="*/ 4326595 w 11440818"/>
                <a:gd name="connsiteY249" fmla="*/ 3564581 h 10522083"/>
                <a:gd name="connsiteX250" fmla="*/ 4162822 w 11440818"/>
                <a:gd name="connsiteY250" fmla="*/ 3619172 h 10522083"/>
                <a:gd name="connsiteX251" fmla="*/ 4108231 w 11440818"/>
                <a:gd name="connsiteY251" fmla="*/ 3728354 h 10522083"/>
                <a:gd name="connsiteX252" fmla="*/ 4108231 w 11440818"/>
                <a:gd name="connsiteY252" fmla="*/ 3864832 h 10522083"/>
                <a:gd name="connsiteX253" fmla="*/ 4149174 w 11440818"/>
                <a:gd name="connsiteY253" fmla="*/ 4083196 h 10522083"/>
                <a:gd name="connsiteX254" fmla="*/ 3958105 w 11440818"/>
                <a:gd name="connsiteY254" fmla="*/ 4096844 h 10522083"/>
                <a:gd name="connsiteX255" fmla="*/ 3821628 w 11440818"/>
                <a:gd name="connsiteY255" fmla="*/ 4151435 h 10522083"/>
                <a:gd name="connsiteX256" fmla="*/ 3548672 w 11440818"/>
                <a:gd name="connsiteY256" fmla="*/ 4124139 h 10522083"/>
                <a:gd name="connsiteX257" fmla="*/ 3275717 w 11440818"/>
                <a:gd name="connsiteY257" fmla="*/ 4137787 h 10522083"/>
                <a:gd name="connsiteX258" fmla="*/ 3207478 w 11440818"/>
                <a:gd name="connsiteY258" fmla="*/ 4042253 h 10522083"/>
                <a:gd name="connsiteX259" fmla="*/ 2961819 w 11440818"/>
                <a:gd name="connsiteY259" fmla="*/ 3878479 h 10522083"/>
                <a:gd name="connsiteX260" fmla="*/ 2716159 w 11440818"/>
                <a:gd name="connsiteY260" fmla="*/ 3946718 h 10522083"/>
                <a:gd name="connsiteX261" fmla="*/ 2716159 w 11440818"/>
                <a:gd name="connsiteY261" fmla="*/ 4096844 h 10522083"/>
                <a:gd name="connsiteX262" fmla="*/ 2620625 w 11440818"/>
                <a:gd name="connsiteY262" fmla="*/ 4246969 h 10522083"/>
                <a:gd name="connsiteX263" fmla="*/ 2525090 w 11440818"/>
                <a:gd name="connsiteY263" fmla="*/ 4178730 h 10522083"/>
                <a:gd name="connsiteX264" fmla="*/ 2402260 w 11440818"/>
                <a:gd name="connsiteY264" fmla="*/ 4274265 h 10522083"/>
                <a:gd name="connsiteX265" fmla="*/ 2347669 w 11440818"/>
                <a:gd name="connsiteY265" fmla="*/ 4369799 h 10522083"/>
                <a:gd name="connsiteX266" fmla="*/ 2238487 w 11440818"/>
                <a:gd name="connsiteY266" fmla="*/ 4438038 h 10522083"/>
                <a:gd name="connsiteX267" fmla="*/ 2088362 w 11440818"/>
                <a:gd name="connsiteY267" fmla="*/ 4356151 h 10522083"/>
                <a:gd name="connsiteX268" fmla="*/ 1910941 w 11440818"/>
                <a:gd name="connsiteY268" fmla="*/ 4424390 h 10522083"/>
                <a:gd name="connsiteX269" fmla="*/ 1474213 w 11440818"/>
                <a:gd name="connsiteY269" fmla="*/ 4547220 h 10522083"/>
                <a:gd name="connsiteX270" fmla="*/ 1351383 w 11440818"/>
                <a:gd name="connsiteY270" fmla="*/ 4642754 h 10522083"/>
                <a:gd name="connsiteX271" fmla="*/ 1269496 w 11440818"/>
                <a:gd name="connsiteY271" fmla="*/ 4874766 h 10522083"/>
                <a:gd name="connsiteX272" fmla="*/ 1119371 w 11440818"/>
                <a:gd name="connsiteY272" fmla="*/ 4970300 h 10522083"/>
                <a:gd name="connsiteX273" fmla="*/ 1105723 w 11440818"/>
                <a:gd name="connsiteY273" fmla="*/ 5065835 h 10522083"/>
                <a:gd name="connsiteX274" fmla="*/ 982893 w 11440818"/>
                <a:gd name="connsiteY274" fmla="*/ 4997596 h 10522083"/>
                <a:gd name="connsiteX275" fmla="*/ 887359 w 11440818"/>
                <a:gd name="connsiteY275" fmla="*/ 5065835 h 10522083"/>
                <a:gd name="connsiteX276" fmla="*/ 778177 w 11440818"/>
                <a:gd name="connsiteY276" fmla="*/ 5202312 h 10522083"/>
                <a:gd name="connsiteX277" fmla="*/ 628052 w 11440818"/>
                <a:gd name="connsiteY277" fmla="*/ 5147721 h 10522083"/>
                <a:gd name="connsiteX278" fmla="*/ 450631 w 11440818"/>
                <a:gd name="connsiteY278" fmla="*/ 5120426 h 10522083"/>
                <a:gd name="connsiteX279" fmla="*/ 273210 w 11440818"/>
                <a:gd name="connsiteY279" fmla="*/ 5011244 h 10522083"/>
                <a:gd name="connsiteX280" fmla="*/ 177675 w 11440818"/>
                <a:gd name="connsiteY280" fmla="*/ 4929357 h 10522083"/>
                <a:gd name="connsiteX281" fmla="*/ 82141 w 11440818"/>
                <a:gd name="connsiteY281" fmla="*/ 4929357 h 10522083"/>
                <a:gd name="connsiteX282" fmla="*/ 41198 w 11440818"/>
                <a:gd name="connsiteY282" fmla="*/ 4943005 h 10522083"/>
                <a:gd name="connsiteX283" fmla="*/ 27550 w 11440818"/>
                <a:gd name="connsiteY283" fmla="*/ 4956653 h 10522083"/>
                <a:gd name="connsiteX284" fmla="*/ 27550 w 11440818"/>
                <a:gd name="connsiteY284" fmla="*/ 5229608 h 10522083"/>
                <a:gd name="connsiteX285" fmla="*/ 27550 w 11440818"/>
                <a:gd name="connsiteY285" fmla="*/ 7072056 h 10522083"/>
                <a:gd name="connsiteX286" fmla="*/ 27550 w 11440818"/>
                <a:gd name="connsiteY286" fmla="*/ 7740796 h 10522083"/>
                <a:gd name="connsiteX287" fmla="*/ 255 w 11440818"/>
                <a:gd name="connsiteY287" fmla="*/ 9119220 h 10522083"/>
                <a:gd name="connsiteX288" fmla="*/ 13902 w 11440818"/>
                <a:gd name="connsiteY288" fmla="*/ 9610539 h 10522083"/>
                <a:gd name="connsiteX289" fmla="*/ 13902 w 11440818"/>
                <a:gd name="connsiteY289" fmla="*/ 9733369 h 10522083"/>
                <a:gd name="connsiteX290" fmla="*/ 17281 w 11440818"/>
                <a:gd name="connsiteY290" fmla="*/ 10500503 h 10522083"/>
                <a:gd name="connsiteX291" fmla="*/ 566052 w 11440818"/>
                <a:gd name="connsiteY291" fmla="*/ 10522080 h 10522083"/>
                <a:gd name="connsiteX292" fmla="*/ 1694266 w 11440818"/>
                <a:gd name="connsiteY292" fmla="*/ 10502063 h 10522083"/>
                <a:gd name="connsiteX293" fmla="*/ 5172755 w 11440818"/>
                <a:gd name="connsiteY293" fmla="*/ 10500503 h 10522083"/>
                <a:gd name="connsiteX294" fmla="*/ 7083443 w 11440818"/>
                <a:gd name="connsiteY294" fmla="*/ 9637835 h 10522083"/>
                <a:gd name="connsiteX295" fmla="*/ 10126893 w 11440818"/>
                <a:gd name="connsiteY295" fmla="*/ 9610539 h 10522083"/>
                <a:gd name="connsiteX296" fmla="*/ 11054941 w 11440818"/>
                <a:gd name="connsiteY296" fmla="*/ 9583244 h 10522083"/>
                <a:gd name="connsiteX297" fmla="*/ 11423431 w 11440818"/>
                <a:gd name="connsiteY297" fmla="*/ 9583244 h 10522083"/>
                <a:gd name="connsiteX298" fmla="*/ 11382487 w 11440818"/>
                <a:gd name="connsiteY298" fmla="*/ 9378527 h 10522083"/>
                <a:gd name="connsiteX299" fmla="*/ 11396135 w 11440818"/>
                <a:gd name="connsiteY299" fmla="*/ 9269345 h 10522083"/>
                <a:gd name="connsiteX300" fmla="*/ 11273305 w 11440818"/>
                <a:gd name="connsiteY300" fmla="*/ 9105572 h 10522083"/>
                <a:gd name="connsiteX301" fmla="*/ 11205066 w 11440818"/>
                <a:gd name="connsiteY301" fmla="*/ 8887208 h 10522083"/>
                <a:gd name="connsiteX302" fmla="*/ 11164123 w 11440818"/>
                <a:gd name="connsiteY302" fmla="*/ 8723435 h 10522083"/>
                <a:gd name="connsiteX303" fmla="*/ 10973055 w 11440818"/>
                <a:gd name="connsiteY303" fmla="*/ 8505070 h 10522083"/>
                <a:gd name="connsiteX304" fmla="*/ 10713747 w 11440818"/>
                <a:gd name="connsiteY304" fmla="*/ 8450479 h 10522083"/>
                <a:gd name="connsiteX305" fmla="*/ 10604565 w 11440818"/>
                <a:gd name="connsiteY305" fmla="*/ 8286706 h 10522083"/>
                <a:gd name="connsiteX306" fmla="*/ 10427144 w 11440818"/>
                <a:gd name="connsiteY306" fmla="*/ 8109285 h 10522083"/>
                <a:gd name="connsiteX307" fmla="*/ 10304314 w 11440818"/>
                <a:gd name="connsiteY307" fmla="*/ 8041047 h 10522083"/>
                <a:gd name="connsiteX308" fmla="*/ 10154189 w 11440818"/>
                <a:gd name="connsiteY308" fmla="*/ 7945512 h 10522083"/>
                <a:gd name="connsiteX309" fmla="*/ 9853938 w 11440818"/>
                <a:gd name="connsiteY309" fmla="*/ 7918217 h 10522083"/>
                <a:gd name="connsiteX310" fmla="*/ 9649222 w 11440818"/>
                <a:gd name="connsiteY310" fmla="*/ 7809035 h 10522083"/>
                <a:gd name="connsiteX311" fmla="*/ 9389914 w 11440818"/>
                <a:gd name="connsiteY311" fmla="*/ 7713500 h 10522083"/>
                <a:gd name="connsiteX312" fmla="*/ 9321675 w 11440818"/>
                <a:gd name="connsiteY312" fmla="*/ 7549727 h 10522083"/>
                <a:gd name="connsiteX313" fmla="*/ 9198846 w 11440818"/>
                <a:gd name="connsiteY313" fmla="*/ 7413250 h 10522083"/>
                <a:gd name="connsiteX314" fmla="*/ 8871299 w 11440818"/>
                <a:gd name="connsiteY314" fmla="*/ 7263124 h 10522083"/>
                <a:gd name="connsiteX315" fmla="*/ 8571049 w 11440818"/>
                <a:gd name="connsiteY315" fmla="*/ 7003817 h 10522083"/>
                <a:gd name="connsiteX316" fmla="*/ 8107025 w 11440818"/>
                <a:gd name="connsiteY316" fmla="*/ 6485202 h 10522083"/>
                <a:gd name="connsiteX317" fmla="*/ 7629353 w 11440818"/>
                <a:gd name="connsiteY317" fmla="*/ 6007530 h 10522083"/>
                <a:gd name="connsiteX0" fmla="*/ 7629353 w 11596646"/>
                <a:gd name="connsiteY0" fmla="*/ 6007530 h 10522083"/>
                <a:gd name="connsiteX1" fmla="*/ 7479228 w 11596646"/>
                <a:gd name="connsiteY1" fmla="*/ 5830109 h 10522083"/>
                <a:gd name="connsiteX2" fmla="*/ 7329102 w 11596646"/>
                <a:gd name="connsiteY2" fmla="*/ 5761870 h 10522083"/>
                <a:gd name="connsiteX3" fmla="*/ 7165329 w 11596646"/>
                <a:gd name="connsiteY3" fmla="*/ 5611745 h 10522083"/>
                <a:gd name="connsiteX4" fmla="*/ 6987908 w 11596646"/>
                <a:gd name="connsiteY4" fmla="*/ 5502563 h 10522083"/>
                <a:gd name="connsiteX5" fmla="*/ 6728601 w 11596646"/>
                <a:gd name="connsiteY5" fmla="*/ 5475267 h 10522083"/>
                <a:gd name="connsiteX6" fmla="*/ 6510237 w 11596646"/>
                <a:gd name="connsiteY6" fmla="*/ 5379733 h 10522083"/>
                <a:gd name="connsiteX7" fmla="*/ 6332816 w 11596646"/>
                <a:gd name="connsiteY7" fmla="*/ 5175017 h 10522083"/>
                <a:gd name="connsiteX8" fmla="*/ 6114452 w 11596646"/>
                <a:gd name="connsiteY8" fmla="*/ 5038539 h 10522083"/>
                <a:gd name="connsiteX9" fmla="*/ 6073508 w 11596646"/>
                <a:gd name="connsiteY9" fmla="*/ 4915709 h 10522083"/>
                <a:gd name="connsiteX10" fmla="*/ 5977974 w 11596646"/>
                <a:gd name="connsiteY10" fmla="*/ 4820175 h 10522083"/>
                <a:gd name="connsiteX11" fmla="*/ 5841496 w 11596646"/>
                <a:gd name="connsiteY11" fmla="*/ 4943005 h 10522083"/>
                <a:gd name="connsiteX12" fmla="*/ 5595837 w 11596646"/>
                <a:gd name="connsiteY12" fmla="*/ 4874766 h 10522083"/>
                <a:gd name="connsiteX13" fmla="*/ 5418416 w 11596646"/>
                <a:gd name="connsiteY13" fmla="*/ 4861118 h 10522083"/>
                <a:gd name="connsiteX14" fmla="*/ 5336529 w 11596646"/>
                <a:gd name="connsiteY14" fmla="*/ 4670050 h 10522083"/>
                <a:gd name="connsiteX15" fmla="*/ 5240995 w 11596646"/>
                <a:gd name="connsiteY15" fmla="*/ 4506276 h 10522083"/>
                <a:gd name="connsiteX16" fmla="*/ 5240995 w 11596646"/>
                <a:gd name="connsiteY16" fmla="*/ 4369799 h 10522083"/>
                <a:gd name="connsiteX17" fmla="*/ 5118165 w 11596646"/>
                <a:gd name="connsiteY17" fmla="*/ 4233321 h 10522083"/>
                <a:gd name="connsiteX18" fmla="*/ 4899801 w 11596646"/>
                <a:gd name="connsiteY18" fmla="*/ 4151435 h 10522083"/>
                <a:gd name="connsiteX19" fmla="*/ 4708732 w 11596646"/>
                <a:gd name="connsiteY19" fmla="*/ 4083196 h 10522083"/>
                <a:gd name="connsiteX20" fmla="*/ 4463072 w 11596646"/>
                <a:gd name="connsiteY20" fmla="*/ 4083196 h 10522083"/>
                <a:gd name="connsiteX21" fmla="*/ 4367538 w 11596646"/>
                <a:gd name="connsiteY21" fmla="*/ 3919423 h 10522083"/>
                <a:gd name="connsiteX22" fmla="*/ 4381186 w 11596646"/>
                <a:gd name="connsiteY22" fmla="*/ 3823888 h 10522083"/>
                <a:gd name="connsiteX23" fmla="*/ 4599550 w 11596646"/>
                <a:gd name="connsiteY23" fmla="*/ 3782945 h 10522083"/>
                <a:gd name="connsiteX24" fmla="*/ 4776971 w 11596646"/>
                <a:gd name="connsiteY24" fmla="*/ 3769297 h 10522083"/>
                <a:gd name="connsiteX25" fmla="*/ 4831562 w 11596646"/>
                <a:gd name="connsiteY25" fmla="*/ 3714706 h 10522083"/>
                <a:gd name="connsiteX26" fmla="*/ 4736028 w 11596646"/>
                <a:gd name="connsiteY26" fmla="*/ 3673763 h 10522083"/>
                <a:gd name="connsiteX27" fmla="*/ 4654141 w 11596646"/>
                <a:gd name="connsiteY27" fmla="*/ 3632820 h 10522083"/>
                <a:gd name="connsiteX28" fmla="*/ 4654141 w 11596646"/>
                <a:gd name="connsiteY28" fmla="*/ 3550933 h 10522083"/>
                <a:gd name="connsiteX29" fmla="*/ 4558607 w 11596646"/>
                <a:gd name="connsiteY29" fmla="*/ 3578229 h 10522083"/>
                <a:gd name="connsiteX30" fmla="*/ 4517663 w 11596646"/>
                <a:gd name="connsiteY30" fmla="*/ 3509990 h 10522083"/>
                <a:gd name="connsiteX31" fmla="*/ 4626846 w 11596646"/>
                <a:gd name="connsiteY31" fmla="*/ 3359865 h 10522083"/>
                <a:gd name="connsiteX32" fmla="*/ 4776971 w 11596646"/>
                <a:gd name="connsiteY32" fmla="*/ 3469047 h 10522083"/>
                <a:gd name="connsiteX33" fmla="*/ 4927096 w 11596646"/>
                <a:gd name="connsiteY33" fmla="*/ 3496342 h 10522083"/>
                <a:gd name="connsiteX34" fmla="*/ 5022631 w 11596646"/>
                <a:gd name="connsiteY34" fmla="*/ 3537285 h 10522083"/>
                <a:gd name="connsiteX35" fmla="*/ 5104517 w 11596646"/>
                <a:gd name="connsiteY35" fmla="*/ 3564581 h 10522083"/>
                <a:gd name="connsiteX36" fmla="*/ 5090869 w 11596646"/>
                <a:gd name="connsiteY36" fmla="*/ 3769297 h 10522083"/>
                <a:gd name="connsiteX37" fmla="*/ 5309234 w 11596646"/>
                <a:gd name="connsiteY37" fmla="*/ 3796593 h 10522083"/>
                <a:gd name="connsiteX38" fmla="*/ 5336529 w 11596646"/>
                <a:gd name="connsiteY38" fmla="*/ 3714706 h 10522083"/>
                <a:gd name="connsiteX39" fmla="*/ 5213699 w 11596646"/>
                <a:gd name="connsiteY39" fmla="*/ 3632820 h 10522083"/>
                <a:gd name="connsiteX40" fmla="*/ 5254643 w 11596646"/>
                <a:gd name="connsiteY40" fmla="*/ 3591876 h 10522083"/>
                <a:gd name="connsiteX41" fmla="*/ 5418416 w 11596646"/>
                <a:gd name="connsiteY41" fmla="*/ 3605524 h 10522083"/>
                <a:gd name="connsiteX42" fmla="*/ 5582189 w 11596646"/>
                <a:gd name="connsiteY42" fmla="*/ 3578229 h 10522083"/>
                <a:gd name="connsiteX43" fmla="*/ 5786905 w 11596646"/>
                <a:gd name="connsiteY43" fmla="*/ 3591876 h 10522083"/>
                <a:gd name="connsiteX44" fmla="*/ 5691371 w 11596646"/>
                <a:gd name="connsiteY44" fmla="*/ 3373512 h 10522083"/>
                <a:gd name="connsiteX45" fmla="*/ 5677723 w 11596646"/>
                <a:gd name="connsiteY45" fmla="*/ 3155148 h 10522083"/>
                <a:gd name="connsiteX46" fmla="*/ 5718666 w 11596646"/>
                <a:gd name="connsiteY46" fmla="*/ 3032318 h 10522083"/>
                <a:gd name="connsiteX47" fmla="*/ 5800553 w 11596646"/>
                <a:gd name="connsiteY47" fmla="*/ 3196091 h 10522083"/>
                <a:gd name="connsiteX48" fmla="*/ 5841496 w 11596646"/>
                <a:gd name="connsiteY48" fmla="*/ 3018670 h 10522083"/>
                <a:gd name="connsiteX49" fmla="*/ 6018917 w 11596646"/>
                <a:gd name="connsiteY49" fmla="*/ 2936784 h 10522083"/>
                <a:gd name="connsiteX50" fmla="*/ 6114452 w 11596646"/>
                <a:gd name="connsiteY50" fmla="*/ 2622885 h 10522083"/>
                <a:gd name="connsiteX51" fmla="*/ 6073508 w 11596646"/>
                <a:gd name="connsiteY51" fmla="*/ 2363578 h 10522083"/>
                <a:gd name="connsiteX52" fmla="*/ 6264577 w 11596646"/>
                <a:gd name="connsiteY52" fmla="*/ 2172509 h 10522083"/>
                <a:gd name="connsiteX53" fmla="*/ 6305520 w 11596646"/>
                <a:gd name="connsiteY53" fmla="*/ 2349930 h 10522083"/>
                <a:gd name="connsiteX54" fmla="*/ 6305520 w 11596646"/>
                <a:gd name="connsiteY54" fmla="*/ 2513703 h 10522083"/>
                <a:gd name="connsiteX55" fmla="*/ 6291872 w 11596646"/>
                <a:gd name="connsiteY55" fmla="*/ 2691124 h 10522083"/>
                <a:gd name="connsiteX56" fmla="*/ 6414702 w 11596646"/>
                <a:gd name="connsiteY56" fmla="*/ 2813954 h 10522083"/>
                <a:gd name="connsiteX57" fmla="*/ 6523884 w 11596646"/>
                <a:gd name="connsiteY57" fmla="*/ 2909488 h 10522083"/>
                <a:gd name="connsiteX58" fmla="*/ 6510237 w 11596646"/>
                <a:gd name="connsiteY58" fmla="*/ 2732067 h 10522083"/>
                <a:gd name="connsiteX59" fmla="*/ 6660362 w 11596646"/>
                <a:gd name="connsiteY59" fmla="*/ 2813954 h 10522083"/>
                <a:gd name="connsiteX60" fmla="*/ 6510237 w 11596646"/>
                <a:gd name="connsiteY60" fmla="*/ 2581942 h 10522083"/>
                <a:gd name="connsiteX61" fmla="*/ 6387407 w 11596646"/>
                <a:gd name="connsiteY61" fmla="*/ 2609238 h 10522083"/>
                <a:gd name="connsiteX62" fmla="*/ 6401055 w 11596646"/>
                <a:gd name="connsiteY62" fmla="*/ 2486408 h 10522083"/>
                <a:gd name="connsiteX63" fmla="*/ 6605771 w 11596646"/>
                <a:gd name="connsiteY63" fmla="*/ 2513703 h 10522083"/>
                <a:gd name="connsiteX64" fmla="*/ 6455646 w 11596646"/>
                <a:gd name="connsiteY64" fmla="*/ 2363578 h 10522083"/>
                <a:gd name="connsiteX65" fmla="*/ 6469293 w 11596646"/>
                <a:gd name="connsiteY65" fmla="*/ 2145214 h 10522083"/>
                <a:gd name="connsiteX66" fmla="*/ 6564828 w 11596646"/>
                <a:gd name="connsiteY66" fmla="*/ 1995088 h 10522083"/>
                <a:gd name="connsiteX67" fmla="*/ 6728601 w 11596646"/>
                <a:gd name="connsiteY67" fmla="*/ 2213453 h 10522083"/>
                <a:gd name="connsiteX68" fmla="*/ 6919669 w 11596646"/>
                <a:gd name="connsiteY68" fmla="*/ 2268044 h 10522083"/>
                <a:gd name="connsiteX69" fmla="*/ 7042499 w 11596646"/>
                <a:gd name="connsiteY69" fmla="*/ 2281691 h 10522083"/>
                <a:gd name="connsiteX70" fmla="*/ 6960613 w 11596646"/>
                <a:gd name="connsiteY70" fmla="*/ 2131566 h 10522083"/>
                <a:gd name="connsiteX71" fmla="*/ 6728601 w 11596646"/>
                <a:gd name="connsiteY71" fmla="*/ 2036032 h 10522083"/>
                <a:gd name="connsiteX72" fmla="*/ 6605771 w 11596646"/>
                <a:gd name="connsiteY72" fmla="*/ 1858611 h 10522083"/>
                <a:gd name="connsiteX73" fmla="*/ 6360111 w 11596646"/>
                <a:gd name="connsiteY73" fmla="*/ 1681190 h 10522083"/>
                <a:gd name="connsiteX74" fmla="*/ 6237281 w 11596646"/>
                <a:gd name="connsiteY74" fmla="*/ 1763076 h 10522083"/>
                <a:gd name="connsiteX75" fmla="*/ 6059860 w 11596646"/>
                <a:gd name="connsiteY75" fmla="*/ 1599303 h 10522083"/>
                <a:gd name="connsiteX76" fmla="*/ 5991622 w 11596646"/>
                <a:gd name="connsiteY76" fmla="*/ 1394587 h 10522083"/>
                <a:gd name="connsiteX77" fmla="*/ 5868792 w 11596646"/>
                <a:gd name="connsiteY77" fmla="*/ 1203518 h 10522083"/>
                <a:gd name="connsiteX78" fmla="*/ 5841496 w 11596646"/>
                <a:gd name="connsiteY78" fmla="*/ 1094336 h 10522083"/>
                <a:gd name="connsiteX79" fmla="*/ 5950678 w 11596646"/>
                <a:gd name="connsiteY79" fmla="*/ 1094336 h 10522083"/>
                <a:gd name="connsiteX80" fmla="*/ 6169043 w 11596646"/>
                <a:gd name="connsiteY80" fmla="*/ 1176223 h 10522083"/>
                <a:gd name="connsiteX81" fmla="*/ 6387407 w 11596646"/>
                <a:gd name="connsiteY81" fmla="*/ 1107984 h 10522083"/>
                <a:gd name="connsiteX82" fmla="*/ 6537532 w 11596646"/>
                <a:gd name="connsiteY82" fmla="*/ 971506 h 10522083"/>
                <a:gd name="connsiteX83" fmla="*/ 6619419 w 11596646"/>
                <a:gd name="connsiteY83" fmla="*/ 916915 h 10522083"/>
                <a:gd name="connsiteX84" fmla="*/ 6646714 w 11596646"/>
                <a:gd name="connsiteY84" fmla="*/ 998802 h 10522083"/>
                <a:gd name="connsiteX85" fmla="*/ 6605771 w 11596646"/>
                <a:gd name="connsiteY85" fmla="*/ 1094336 h 10522083"/>
                <a:gd name="connsiteX86" fmla="*/ 6769544 w 11596646"/>
                <a:gd name="connsiteY86" fmla="*/ 1217166 h 10522083"/>
                <a:gd name="connsiteX87" fmla="*/ 6919669 w 11596646"/>
                <a:gd name="connsiteY87" fmla="*/ 1148927 h 10522083"/>
                <a:gd name="connsiteX88" fmla="*/ 7056147 w 11596646"/>
                <a:gd name="connsiteY88" fmla="*/ 1135279 h 10522083"/>
                <a:gd name="connsiteX89" fmla="*/ 7069795 w 11596646"/>
                <a:gd name="connsiteY89" fmla="*/ 957859 h 10522083"/>
                <a:gd name="connsiteX90" fmla="*/ 6919669 w 11596646"/>
                <a:gd name="connsiteY90" fmla="*/ 957859 h 10522083"/>
                <a:gd name="connsiteX91" fmla="*/ 6769544 w 11596646"/>
                <a:gd name="connsiteY91" fmla="*/ 1012450 h 10522083"/>
                <a:gd name="connsiteX92" fmla="*/ 6769544 w 11596646"/>
                <a:gd name="connsiteY92" fmla="*/ 835029 h 10522083"/>
                <a:gd name="connsiteX93" fmla="*/ 6946965 w 11596646"/>
                <a:gd name="connsiteY93" fmla="*/ 739494 h 10522083"/>
                <a:gd name="connsiteX94" fmla="*/ 7288159 w 11596646"/>
                <a:gd name="connsiteY94" fmla="*/ 684903 h 10522083"/>
                <a:gd name="connsiteX95" fmla="*/ 7465580 w 11596646"/>
                <a:gd name="connsiteY95" fmla="*/ 521130 h 10522083"/>
                <a:gd name="connsiteX96" fmla="*/ 7602057 w 11596646"/>
                <a:gd name="connsiteY96" fmla="*/ 425596 h 10522083"/>
                <a:gd name="connsiteX97" fmla="*/ 7820422 w 11596646"/>
                <a:gd name="connsiteY97" fmla="*/ 425596 h 10522083"/>
                <a:gd name="connsiteX98" fmla="*/ 7943252 w 11596646"/>
                <a:gd name="connsiteY98" fmla="*/ 289118 h 10522083"/>
                <a:gd name="connsiteX99" fmla="*/ 8161616 w 11596646"/>
                <a:gd name="connsiteY99" fmla="*/ 234527 h 10522083"/>
                <a:gd name="connsiteX100" fmla="*/ 7970547 w 11596646"/>
                <a:gd name="connsiteY100" fmla="*/ 138993 h 10522083"/>
                <a:gd name="connsiteX101" fmla="*/ 7834069 w 11596646"/>
                <a:gd name="connsiteY101" fmla="*/ 43459 h 10522083"/>
                <a:gd name="connsiteX102" fmla="*/ 7397341 w 11596646"/>
                <a:gd name="connsiteY102" fmla="*/ 2515 h 10522083"/>
                <a:gd name="connsiteX103" fmla="*/ 7410989 w 11596646"/>
                <a:gd name="connsiteY103" fmla="*/ 111697 h 10522083"/>
                <a:gd name="connsiteX104" fmla="*/ 7288159 w 11596646"/>
                <a:gd name="connsiteY104" fmla="*/ 152641 h 10522083"/>
                <a:gd name="connsiteX105" fmla="*/ 7110738 w 11596646"/>
                <a:gd name="connsiteY105" fmla="*/ 207232 h 10522083"/>
                <a:gd name="connsiteX106" fmla="*/ 6919669 w 11596646"/>
                <a:gd name="connsiteY106" fmla="*/ 248175 h 10522083"/>
                <a:gd name="connsiteX107" fmla="*/ 6919669 w 11596646"/>
                <a:gd name="connsiteY107" fmla="*/ 152641 h 10522083"/>
                <a:gd name="connsiteX108" fmla="*/ 7028852 w 11596646"/>
                <a:gd name="connsiteY108" fmla="*/ 84402 h 10522083"/>
                <a:gd name="connsiteX109" fmla="*/ 7028852 w 11596646"/>
                <a:gd name="connsiteY109" fmla="*/ 29811 h 10522083"/>
                <a:gd name="connsiteX110" fmla="*/ 6851431 w 11596646"/>
                <a:gd name="connsiteY110" fmla="*/ 98050 h 10522083"/>
                <a:gd name="connsiteX111" fmla="*/ 6810487 w 11596646"/>
                <a:gd name="connsiteY111" fmla="*/ 166288 h 10522083"/>
                <a:gd name="connsiteX112" fmla="*/ 6796840 w 11596646"/>
                <a:gd name="connsiteY112" fmla="*/ 261823 h 10522083"/>
                <a:gd name="connsiteX113" fmla="*/ 6701305 w 11596646"/>
                <a:gd name="connsiteY113" fmla="*/ 248175 h 10522083"/>
                <a:gd name="connsiteX114" fmla="*/ 6605771 w 11596646"/>
                <a:gd name="connsiteY114" fmla="*/ 248175 h 10522083"/>
                <a:gd name="connsiteX115" fmla="*/ 6455646 w 11596646"/>
                <a:gd name="connsiteY115" fmla="*/ 357357 h 10522083"/>
                <a:gd name="connsiteX116" fmla="*/ 6428350 w 11596646"/>
                <a:gd name="connsiteY116" fmla="*/ 357357 h 10522083"/>
                <a:gd name="connsiteX117" fmla="*/ 6373759 w 11596646"/>
                <a:gd name="connsiteY117" fmla="*/ 302766 h 10522083"/>
                <a:gd name="connsiteX118" fmla="*/ 6169043 w 11596646"/>
                <a:gd name="connsiteY118" fmla="*/ 330062 h 10522083"/>
                <a:gd name="connsiteX119" fmla="*/ 5977974 w 11596646"/>
                <a:gd name="connsiteY119" fmla="*/ 330062 h 10522083"/>
                <a:gd name="connsiteX120" fmla="*/ 5923383 w 11596646"/>
                <a:gd name="connsiteY120" fmla="*/ 371005 h 10522083"/>
                <a:gd name="connsiteX121" fmla="*/ 5650428 w 11596646"/>
                <a:gd name="connsiteY121" fmla="*/ 316414 h 10522083"/>
                <a:gd name="connsiteX122" fmla="*/ 5445711 w 11596646"/>
                <a:gd name="connsiteY122" fmla="*/ 493835 h 10522083"/>
                <a:gd name="connsiteX123" fmla="*/ 5432063 w 11596646"/>
                <a:gd name="connsiteY123" fmla="*/ 657608 h 10522083"/>
                <a:gd name="connsiteX124" fmla="*/ 5295586 w 11596646"/>
                <a:gd name="connsiteY124" fmla="*/ 712199 h 10522083"/>
                <a:gd name="connsiteX125" fmla="*/ 5281938 w 11596646"/>
                <a:gd name="connsiteY125" fmla="*/ 603017 h 10522083"/>
                <a:gd name="connsiteX126" fmla="*/ 5063574 w 11596646"/>
                <a:gd name="connsiteY126" fmla="*/ 725847 h 10522083"/>
                <a:gd name="connsiteX127" fmla="*/ 4940744 w 11596646"/>
                <a:gd name="connsiteY127" fmla="*/ 794085 h 10522083"/>
                <a:gd name="connsiteX128" fmla="*/ 4790619 w 11596646"/>
                <a:gd name="connsiteY128" fmla="*/ 794085 h 10522083"/>
                <a:gd name="connsiteX129" fmla="*/ 4790619 w 11596646"/>
                <a:gd name="connsiteY129" fmla="*/ 944211 h 10522083"/>
                <a:gd name="connsiteX130" fmla="*/ 4722380 w 11596646"/>
                <a:gd name="connsiteY130" fmla="*/ 1094336 h 10522083"/>
                <a:gd name="connsiteX131" fmla="*/ 4626846 w 11596646"/>
                <a:gd name="connsiteY131" fmla="*/ 1176223 h 10522083"/>
                <a:gd name="connsiteX132" fmla="*/ 4599550 w 11596646"/>
                <a:gd name="connsiteY132" fmla="*/ 1107984 h 10522083"/>
                <a:gd name="connsiteX133" fmla="*/ 4681437 w 11596646"/>
                <a:gd name="connsiteY133" fmla="*/ 998802 h 10522083"/>
                <a:gd name="connsiteX134" fmla="*/ 4585902 w 11596646"/>
                <a:gd name="connsiteY134" fmla="*/ 944211 h 10522083"/>
                <a:gd name="connsiteX135" fmla="*/ 4531311 w 11596646"/>
                <a:gd name="connsiteY135" fmla="*/ 848676 h 10522083"/>
                <a:gd name="connsiteX136" fmla="*/ 4381186 w 11596646"/>
                <a:gd name="connsiteY136" fmla="*/ 957859 h 10522083"/>
                <a:gd name="connsiteX137" fmla="*/ 4244708 w 11596646"/>
                <a:gd name="connsiteY137" fmla="*/ 957859 h 10522083"/>
                <a:gd name="connsiteX138" fmla="*/ 4135526 w 11596646"/>
                <a:gd name="connsiteY138" fmla="*/ 1053393 h 10522083"/>
                <a:gd name="connsiteX139" fmla="*/ 4039992 w 11596646"/>
                <a:gd name="connsiteY139" fmla="*/ 1148927 h 10522083"/>
                <a:gd name="connsiteX140" fmla="*/ 3971753 w 11596646"/>
                <a:gd name="connsiteY140" fmla="*/ 1203518 h 10522083"/>
                <a:gd name="connsiteX141" fmla="*/ 3958105 w 11596646"/>
                <a:gd name="connsiteY141" fmla="*/ 1094336 h 10522083"/>
                <a:gd name="connsiteX142" fmla="*/ 3794332 w 11596646"/>
                <a:gd name="connsiteY142" fmla="*/ 1107984 h 10522083"/>
                <a:gd name="connsiteX143" fmla="*/ 3589616 w 11596646"/>
                <a:gd name="connsiteY143" fmla="*/ 1107984 h 10522083"/>
                <a:gd name="connsiteX144" fmla="*/ 3357604 w 11596646"/>
                <a:gd name="connsiteY144" fmla="*/ 1121632 h 10522083"/>
                <a:gd name="connsiteX145" fmla="*/ 3180183 w 11596646"/>
                <a:gd name="connsiteY145" fmla="*/ 1203518 h 10522083"/>
                <a:gd name="connsiteX146" fmla="*/ 3111944 w 11596646"/>
                <a:gd name="connsiteY146" fmla="*/ 1326348 h 10522083"/>
                <a:gd name="connsiteX147" fmla="*/ 3016410 w 11596646"/>
                <a:gd name="connsiteY147" fmla="*/ 1408235 h 10522083"/>
                <a:gd name="connsiteX148" fmla="*/ 2866284 w 11596646"/>
                <a:gd name="connsiteY148" fmla="*/ 1326348 h 10522083"/>
                <a:gd name="connsiteX149" fmla="*/ 2838989 w 11596646"/>
                <a:gd name="connsiteY149" fmla="*/ 1148927 h 10522083"/>
                <a:gd name="connsiteX150" fmla="*/ 2716159 w 11596646"/>
                <a:gd name="connsiteY150" fmla="*/ 971506 h 10522083"/>
                <a:gd name="connsiteX151" fmla="*/ 2675216 w 11596646"/>
                <a:gd name="connsiteY151" fmla="*/ 1121632 h 10522083"/>
                <a:gd name="connsiteX152" fmla="*/ 2702511 w 11596646"/>
                <a:gd name="connsiteY152" fmla="*/ 1285405 h 10522083"/>
                <a:gd name="connsiteX153" fmla="*/ 2743455 w 11596646"/>
                <a:gd name="connsiteY153" fmla="*/ 1490121 h 10522083"/>
                <a:gd name="connsiteX154" fmla="*/ 2784398 w 11596646"/>
                <a:gd name="connsiteY154" fmla="*/ 1612951 h 10522083"/>
                <a:gd name="connsiteX155" fmla="*/ 2770750 w 11596646"/>
                <a:gd name="connsiteY155" fmla="*/ 1708485 h 10522083"/>
                <a:gd name="connsiteX156" fmla="*/ 2593329 w 11596646"/>
                <a:gd name="connsiteY156" fmla="*/ 1844963 h 10522083"/>
                <a:gd name="connsiteX157" fmla="*/ 2402260 w 11596646"/>
                <a:gd name="connsiteY157" fmla="*/ 1940497 h 10522083"/>
                <a:gd name="connsiteX158" fmla="*/ 2470499 w 11596646"/>
                <a:gd name="connsiteY158" fmla="*/ 1817667 h 10522083"/>
                <a:gd name="connsiteX159" fmla="*/ 2634272 w 11596646"/>
                <a:gd name="connsiteY159" fmla="*/ 1694838 h 10522083"/>
                <a:gd name="connsiteX160" fmla="*/ 2634272 w 11596646"/>
                <a:gd name="connsiteY160" fmla="*/ 1544712 h 10522083"/>
                <a:gd name="connsiteX161" fmla="*/ 2593329 w 11596646"/>
                <a:gd name="connsiteY161" fmla="*/ 1312700 h 10522083"/>
                <a:gd name="connsiteX162" fmla="*/ 2538738 w 11596646"/>
                <a:gd name="connsiteY162" fmla="*/ 1312700 h 10522083"/>
                <a:gd name="connsiteX163" fmla="*/ 2456852 w 11596646"/>
                <a:gd name="connsiteY163" fmla="*/ 1421882 h 10522083"/>
                <a:gd name="connsiteX164" fmla="*/ 2361317 w 11596646"/>
                <a:gd name="connsiteY164" fmla="*/ 1490121 h 10522083"/>
                <a:gd name="connsiteX165" fmla="*/ 2456852 w 11596646"/>
                <a:gd name="connsiteY165" fmla="*/ 1585656 h 10522083"/>
                <a:gd name="connsiteX166" fmla="*/ 2320374 w 11596646"/>
                <a:gd name="connsiteY166" fmla="*/ 1722133 h 10522083"/>
                <a:gd name="connsiteX167" fmla="*/ 2156601 w 11596646"/>
                <a:gd name="connsiteY167" fmla="*/ 1735781 h 10522083"/>
                <a:gd name="connsiteX168" fmla="*/ 2074714 w 11596646"/>
                <a:gd name="connsiteY168" fmla="*/ 1804020 h 10522083"/>
                <a:gd name="connsiteX169" fmla="*/ 2033771 w 11596646"/>
                <a:gd name="connsiteY169" fmla="*/ 1913202 h 10522083"/>
                <a:gd name="connsiteX170" fmla="*/ 1924589 w 11596646"/>
                <a:gd name="connsiteY170" fmla="*/ 1872259 h 10522083"/>
                <a:gd name="connsiteX171" fmla="*/ 1774463 w 11596646"/>
                <a:gd name="connsiteY171" fmla="*/ 1913202 h 10522083"/>
                <a:gd name="connsiteX172" fmla="*/ 1624338 w 11596646"/>
                <a:gd name="connsiteY172" fmla="*/ 1913202 h 10522083"/>
                <a:gd name="connsiteX173" fmla="*/ 1556099 w 11596646"/>
                <a:gd name="connsiteY173" fmla="*/ 1831315 h 10522083"/>
                <a:gd name="connsiteX174" fmla="*/ 1419622 w 11596646"/>
                <a:gd name="connsiteY174" fmla="*/ 1722133 h 10522083"/>
                <a:gd name="connsiteX175" fmla="*/ 1337735 w 11596646"/>
                <a:gd name="connsiteY175" fmla="*/ 1776724 h 10522083"/>
                <a:gd name="connsiteX176" fmla="*/ 1255849 w 11596646"/>
                <a:gd name="connsiteY176" fmla="*/ 1612951 h 10522083"/>
                <a:gd name="connsiteX177" fmla="*/ 1092075 w 11596646"/>
                <a:gd name="connsiteY177" fmla="*/ 1612951 h 10522083"/>
                <a:gd name="connsiteX178" fmla="*/ 1119371 w 11596646"/>
                <a:gd name="connsiteY178" fmla="*/ 1694838 h 10522083"/>
                <a:gd name="connsiteX179" fmla="*/ 1078428 w 11596646"/>
                <a:gd name="connsiteY179" fmla="*/ 1790372 h 10522083"/>
                <a:gd name="connsiteX180" fmla="*/ 1051132 w 11596646"/>
                <a:gd name="connsiteY180" fmla="*/ 1844963 h 10522083"/>
                <a:gd name="connsiteX181" fmla="*/ 914655 w 11596646"/>
                <a:gd name="connsiteY181" fmla="*/ 1735781 h 10522083"/>
                <a:gd name="connsiteX182" fmla="*/ 819120 w 11596646"/>
                <a:gd name="connsiteY182" fmla="*/ 1694838 h 10522083"/>
                <a:gd name="connsiteX183" fmla="*/ 655347 w 11596646"/>
                <a:gd name="connsiteY183" fmla="*/ 1708485 h 10522083"/>
                <a:gd name="connsiteX184" fmla="*/ 628052 w 11596646"/>
                <a:gd name="connsiteY184" fmla="*/ 1817667 h 10522083"/>
                <a:gd name="connsiteX185" fmla="*/ 737234 w 11596646"/>
                <a:gd name="connsiteY185" fmla="*/ 1885906 h 10522083"/>
                <a:gd name="connsiteX186" fmla="*/ 764529 w 11596646"/>
                <a:gd name="connsiteY186" fmla="*/ 2022384 h 10522083"/>
                <a:gd name="connsiteX187" fmla="*/ 969246 w 11596646"/>
                <a:gd name="connsiteY187" fmla="*/ 2104270 h 10522083"/>
                <a:gd name="connsiteX188" fmla="*/ 928302 w 11596646"/>
                <a:gd name="connsiteY188" fmla="*/ 1954145 h 10522083"/>
                <a:gd name="connsiteX189" fmla="*/ 1010189 w 11596646"/>
                <a:gd name="connsiteY189" fmla="*/ 1967793 h 10522083"/>
                <a:gd name="connsiteX190" fmla="*/ 1078428 w 11596646"/>
                <a:gd name="connsiteY190" fmla="*/ 2076975 h 10522083"/>
                <a:gd name="connsiteX191" fmla="*/ 1160314 w 11596646"/>
                <a:gd name="connsiteY191" fmla="*/ 2336282 h 10522083"/>
                <a:gd name="connsiteX192" fmla="*/ 1269496 w 11596646"/>
                <a:gd name="connsiteY192" fmla="*/ 2295339 h 10522083"/>
                <a:gd name="connsiteX193" fmla="*/ 1228553 w 11596646"/>
                <a:gd name="connsiteY193" fmla="*/ 2104270 h 10522083"/>
                <a:gd name="connsiteX194" fmla="*/ 1324087 w 11596646"/>
                <a:gd name="connsiteY194" fmla="*/ 2131566 h 10522083"/>
                <a:gd name="connsiteX195" fmla="*/ 1515156 w 11596646"/>
                <a:gd name="connsiteY195" fmla="*/ 2254396 h 10522083"/>
                <a:gd name="connsiteX196" fmla="*/ 1583395 w 11596646"/>
                <a:gd name="connsiteY196" fmla="*/ 2349930 h 10522083"/>
                <a:gd name="connsiteX197" fmla="*/ 1597043 w 11596646"/>
                <a:gd name="connsiteY197" fmla="*/ 2363578 h 10522083"/>
                <a:gd name="connsiteX198" fmla="*/ 1747168 w 11596646"/>
                <a:gd name="connsiteY198" fmla="*/ 2268044 h 10522083"/>
                <a:gd name="connsiteX199" fmla="*/ 1651634 w 11596646"/>
                <a:gd name="connsiteY199" fmla="*/ 2568294 h 10522083"/>
                <a:gd name="connsiteX200" fmla="*/ 1883646 w 11596646"/>
                <a:gd name="connsiteY200" fmla="*/ 2336282 h 10522083"/>
                <a:gd name="connsiteX201" fmla="*/ 1883646 w 11596646"/>
                <a:gd name="connsiteY201" fmla="*/ 2199805 h 10522083"/>
                <a:gd name="connsiteX202" fmla="*/ 1951884 w 11596646"/>
                <a:gd name="connsiteY202" fmla="*/ 2268044 h 10522083"/>
                <a:gd name="connsiteX203" fmla="*/ 1897293 w 11596646"/>
                <a:gd name="connsiteY203" fmla="*/ 2459112 h 10522083"/>
                <a:gd name="connsiteX204" fmla="*/ 1692577 w 11596646"/>
                <a:gd name="connsiteY204" fmla="*/ 2622885 h 10522083"/>
                <a:gd name="connsiteX205" fmla="*/ 1692577 w 11596646"/>
                <a:gd name="connsiteY205" fmla="*/ 2691124 h 10522083"/>
                <a:gd name="connsiteX206" fmla="*/ 1897293 w 11596646"/>
                <a:gd name="connsiteY206" fmla="*/ 2581942 h 10522083"/>
                <a:gd name="connsiteX207" fmla="*/ 1842702 w 11596646"/>
                <a:gd name="connsiteY207" fmla="*/ 2745715 h 10522083"/>
                <a:gd name="connsiteX208" fmla="*/ 1965532 w 11596646"/>
                <a:gd name="connsiteY208" fmla="*/ 2677476 h 10522083"/>
                <a:gd name="connsiteX209" fmla="*/ 1979180 w 11596646"/>
                <a:gd name="connsiteY209" fmla="*/ 2786659 h 10522083"/>
                <a:gd name="connsiteX210" fmla="*/ 2115657 w 11596646"/>
                <a:gd name="connsiteY210" fmla="*/ 2786659 h 10522083"/>
                <a:gd name="connsiteX211" fmla="*/ 2265783 w 11596646"/>
                <a:gd name="connsiteY211" fmla="*/ 2991375 h 10522083"/>
                <a:gd name="connsiteX212" fmla="*/ 2320374 w 11596646"/>
                <a:gd name="connsiteY212" fmla="*/ 3155148 h 10522083"/>
                <a:gd name="connsiteX213" fmla="*/ 2197544 w 11596646"/>
                <a:gd name="connsiteY213" fmla="*/ 3277978 h 10522083"/>
                <a:gd name="connsiteX214" fmla="*/ 2156601 w 11596646"/>
                <a:gd name="connsiteY214" fmla="*/ 3373512 h 10522083"/>
                <a:gd name="connsiteX215" fmla="*/ 2265783 w 11596646"/>
                <a:gd name="connsiteY215" fmla="*/ 3414456 h 10522083"/>
                <a:gd name="connsiteX216" fmla="*/ 2388613 w 11596646"/>
                <a:gd name="connsiteY216" fmla="*/ 3373512 h 10522083"/>
                <a:gd name="connsiteX217" fmla="*/ 2415908 w 11596646"/>
                <a:gd name="connsiteY217" fmla="*/ 3482694 h 10522083"/>
                <a:gd name="connsiteX218" fmla="*/ 2538738 w 11596646"/>
                <a:gd name="connsiteY218" fmla="*/ 3482694 h 10522083"/>
                <a:gd name="connsiteX219" fmla="*/ 2634272 w 11596646"/>
                <a:gd name="connsiteY219" fmla="*/ 3578229 h 10522083"/>
                <a:gd name="connsiteX220" fmla="*/ 2743455 w 11596646"/>
                <a:gd name="connsiteY220" fmla="*/ 3632820 h 10522083"/>
                <a:gd name="connsiteX221" fmla="*/ 2798046 w 11596646"/>
                <a:gd name="connsiteY221" fmla="*/ 3605524 h 10522083"/>
                <a:gd name="connsiteX222" fmla="*/ 2729807 w 11596646"/>
                <a:gd name="connsiteY222" fmla="*/ 3550933 h 10522083"/>
                <a:gd name="connsiteX223" fmla="*/ 2552386 w 11596646"/>
                <a:gd name="connsiteY223" fmla="*/ 3346217 h 10522083"/>
                <a:gd name="connsiteX224" fmla="*/ 2320374 w 11596646"/>
                <a:gd name="connsiteY224" fmla="*/ 2895841 h 10522083"/>
                <a:gd name="connsiteX225" fmla="*/ 2170249 w 11596646"/>
                <a:gd name="connsiteY225" fmla="*/ 2636533 h 10522083"/>
                <a:gd name="connsiteX226" fmla="*/ 2074714 w 11596646"/>
                <a:gd name="connsiteY226" fmla="*/ 2459112 h 10522083"/>
                <a:gd name="connsiteX227" fmla="*/ 2047419 w 11596646"/>
                <a:gd name="connsiteY227" fmla="*/ 2295339 h 10522083"/>
                <a:gd name="connsiteX228" fmla="*/ 2047419 w 11596646"/>
                <a:gd name="connsiteY228" fmla="*/ 2186157 h 10522083"/>
                <a:gd name="connsiteX229" fmla="*/ 1992828 w 11596646"/>
                <a:gd name="connsiteY229" fmla="*/ 2131566 h 10522083"/>
                <a:gd name="connsiteX230" fmla="*/ 2088362 w 11596646"/>
                <a:gd name="connsiteY230" fmla="*/ 2063327 h 10522083"/>
                <a:gd name="connsiteX231" fmla="*/ 2129305 w 11596646"/>
                <a:gd name="connsiteY231" fmla="*/ 2213453 h 10522083"/>
                <a:gd name="connsiteX232" fmla="*/ 2211192 w 11596646"/>
                <a:gd name="connsiteY232" fmla="*/ 2431817 h 10522083"/>
                <a:gd name="connsiteX233" fmla="*/ 2306726 w 11596646"/>
                <a:gd name="connsiteY233" fmla="*/ 2732067 h 10522083"/>
                <a:gd name="connsiteX234" fmla="*/ 2702511 w 11596646"/>
                <a:gd name="connsiteY234" fmla="*/ 3359865 h 10522083"/>
                <a:gd name="connsiteX235" fmla="*/ 2948171 w 11596646"/>
                <a:gd name="connsiteY235" fmla="*/ 3550933 h 10522083"/>
                <a:gd name="connsiteX236" fmla="*/ 3152887 w 11596646"/>
                <a:gd name="connsiteY236" fmla="*/ 3550933 h 10522083"/>
                <a:gd name="connsiteX237" fmla="*/ 3248422 w 11596646"/>
                <a:gd name="connsiteY237" fmla="*/ 3359865 h 10522083"/>
                <a:gd name="connsiteX238" fmla="*/ 3384899 w 11596646"/>
                <a:gd name="connsiteY238" fmla="*/ 3237035 h 10522083"/>
                <a:gd name="connsiteX239" fmla="*/ 3453138 w 11596646"/>
                <a:gd name="connsiteY239" fmla="*/ 3264330 h 10522083"/>
                <a:gd name="connsiteX240" fmla="*/ 3398547 w 11596646"/>
                <a:gd name="connsiteY240" fmla="*/ 3414456 h 10522083"/>
                <a:gd name="connsiteX241" fmla="*/ 3548672 w 11596646"/>
                <a:gd name="connsiteY241" fmla="*/ 3455399 h 10522083"/>
                <a:gd name="connsiteX242" fmla="*/ 3780684 w 11596646"/>
                <a:gd name="connsiteY242" fmla="*/ 3332569 h 10522083"/>
                <a:gd name="connsiteX243" fmla="*/ 3999049 w 11596646"/>
                <a:gd name="connsiteY243" fmla="*/ 3305273 h 10522083"/>
                <a:gd name="connsiteX244" fmla="*/ 4190117 w 11596646"/>
                <a:gd name="connsiteY244" fmla="*/ 3359865 h 10522083"/>
                <a:gd name="connsiteX245" fmla="*/ 4340243 w 11596646"/>
                <a:gd name="connsiteY245" fmla="*/ 3373512 h 10522083"/>
                <a:gd name="connsiteX246" fmla="*/ 4435777 w 11596646"/>
                <a:gd name="connsiteY246" fmla="*/ 3400808 h 10522083"/>
                <a:gd name="connsiteX247" fmla="*/ 4435777 w 11596646"/>
                <a:gd name="connsiteY247" fmla="*/ 3509990 h 10522083"/>
                <a:gd name="connsiteX248" fmla="*/ 4353890 w 11596646"/>
                <a:gd name="connsiteY248" fmla="*/ 3673763 h 10522083"/>
                <a:gd name="connsiteX249" fmla="*/ 4326595 w 11596646"/>
                <a:gd name="connsiteY249" fmla="*/ 3564581 h 10522083"/>
                <a:gd name="connsiteX250" fmla="*/ 4162822 w 11596646"/>
                <a:gd name="connsiteY250" fmla="*/ 3619172 h 10522083"/>
                <a:gd name="connsiteX251" fmla="*/ 4108231 w 11596646"/>
                <a:gd name="connsiteY251" fmla="*/ 3728354 h 10522083"/>
                <a:gd name="connsiteX252" fmla="*/ 4108231 w 11596646"/>
                <a:gd name="connsiteY252" fmla="*/ 3864832 h 10522083"/>
                <a:gd name="connsiteX253" fmla="*/ 4149174 w 11596646"/>
                <a:gd name="connsiteY253" fmla="*/ 4083196 h 10522083"/>
                <a:gd name="connsiteX254" fmla="*/ 3958105 w 11596646"/>
                <a:gd name="connsiteY254" fmla="*/ 4096844 h 10522083"/>
                <a:gd name="connsiteX255" fmla="*/ 3821628 w 11596646"/>
                <a:gd name="connsiteY255" fmla="*/ 4151435 h 10522083"/>
                <a:gd name="connsiteX256" fmla="*/ 3548672 w 11596646"/>
                <a:gd name="connsiteY256" fmla="*/ 4124139 h 10522083"/>
                <a:gd name="connsiteX257" fmla="*/ 3275717 w 11596646"/>
                <a:gd name="connsiteY257" fmla="*/ 4137787 h 10522083"/>
                <a:gd name="connsiteX258" fmla="*/ 3207478 w 11596646"/>
                <a:gd name="connsiteY258" fmla="*/ 4042253 h 10522083"/>
                <a:gd name="connsiteX259" fmla="*/ 2961819 w 11596646"/>
                <a:gd name="connsiteY259" fmla="*/ 3878479 h 10522083"/>
                <a:gd name="connsiteX260" fmla="*/ 2716159 w 11596646"/>
                <a:gd name="connsiteY260" fmla="*/ 3946718 h 10522083"/>
                <a:gd name="connsiteX261" fmla="*/ 2716159 w 11596646"/>
                <a:gd name="connsiteY261" fmla="*/ 4096844 h 10522083"/>
                <a:gd name="connsiteX262" fmla="*/ 2620625 w 11596646"/>
                <a:gd name="connsiteY262" fmla="*/ 4246969 h 10522083"/>
                <a:gd name="connsiteX263" fmla="*/ 2525090 w 11596646"/>
                <a:gd name="connsiteY263" fmla="*/ 4178730 h 10522083"/>
                <a:gd name="connsiteX264" fmla="*/ 2402260 w 11596646"/>
                <a:gd name="connsiteY264" fmla="*/ 4274265 h 10522083"/>
                <a:gd name="connsiteX265" fmla="*/ 2347669 w 11596646"/>
                <a:gd name="connsiteY265" fmla="*/ 4369799 h 10522083"/>
                <a:gd name="connsiteX266" fmla="*/ 2238487 w 11596646"/>
                <a:gd name="connsiteY266" fmla="*/ 4438038 h 10522083"/>
                <a:gd name="connsiteX267" fmla="*/ 2088362 w 11596646"/>
                <a:gd name="connsiteY267" fmla="*/ 4356151 h 10522083"/>
                <a:gd name="connsiteX268" fmla="*/ 1910941 w 11596646"/>
                <a:gd name="connsiteY268" fmla="*/ 4424390 h 10522083"/>
                <a:gd name="connsiteX269" fmla="*/ 1474213 w 11596646"/>
                <a:gd name="connsiteY269" fmla="*/ 4547220 h 10522083"/>
                <a:gd name="connsiteX270" fmla="*/ 1351383 w 11596646"/>
                <a:gd name="connsiteY270" fmla="*/ 4642754 h 10522083"/>
                <a:gd name="connsiteX271" fmla="*/ 1269496 w 11596646"/>
                <a:gd name="connsiteY271" fmla="*/ 4874766 h 10522083"/>
                <a:gd name="connsiteX272" fmla="*/ 1119371 w 11596646"/>
                <a:gd name="connsiteY272" fmla="*/ 4970300 h 10522083"/>
                <a:gd name="connsiteX273" fmla="*/ 1105723 w 11596646"/>
                <a:gd name="connsiteY273" fmla="*/ 5065835 h 10522083"/>
                <a:gd name="connsiteX274" fmla="*/ 982893 w 11596646"/>
                <a:gd name="connsiteY274" fmla="*/ 4997596 h 10522083"/>
                <a:gd name="connsiteX275" fmla="*/ 887359 w 11596646"/>
                <a:gd name="connsiteY275" fmla="*/ 5065835 h 10522083"/>
                <a:gd name="connsiteX276" fmla="*/ 778177 w 11596646"/>
                <a:gd name="connsiteY276" fmla="*/ 5202312 h 10522083"/>
                <a:gd name="connsiteX277" fmla="*/ 628052 w 11596646"/>
                <a:gd name="connsiteY277" fmla="*/ 5147721 h 10522083"/>
                <a:gd name="connsiteX278" fmla="*/ 450631 w 11596646"/>
                <a:gd name="connsiteY278" fmla="*/ 5120426 h 10522083"/>
                <a:gd name="connsiteX279" fmla="*/ 273210 w 11596646"/>
                <a:gd name="connsiteY279" fmla="*/ 5011244 h 10522083"/>
                <a:gd name="connsiteX280" fmla="*/ 177675 w 11596646"/>
                <a:gd name="connsiteY280" fmla="*/ 4929357 h 10522083"/>
                <a:gd name="connsiteX281" fmla="*/ 82141 w 11596646"/>
                <a:gd name="connsiteY281" fmla="*/ 4929357 h 10522083"/>
                <a:gd name="connsiteX282" fmla="*/ 41198 w 11596646"/>
                <a:gd name="connsiteY282" fmla="*/ 4943005 h 10522083"/>
                <a:gd name="connsiteX283" fmla="*/ 27550 w 11596646"/>
                <a:gd name="connsiteY283" fmla="*/ 4956653 h 10522083"/>
                <a:gd name="connsiteX284" fmla="*/ 27550 w 11596646"/>
                <a:gd name="connsiteY284" fmla="*/ 5229608 h 10522083"/>
                <a:gd name="connsiteX285" fmla="*/ 27550 w 11596646"/>
                <a:gd name="connsiteY285" fmla="*/ 7072056 h 10522083"/>
                <a:gd name="connsiteX286" fmla="*/ 27550 w 11596646"/>
                <a:gd name="connsiteY286" fmla="*/ 7740796 h 10522083"/>
                <a:gd name="connsiteX287" fmla="*/ 255 w 11596646"/>
                <a:gd name="connsiteY287" fmla="*/ 9119220 h 10522083"/>
                <a:gd name="connsiteX288" fmla="*/ 13902 w 11596646"/>
                <a:gd name="connsiteY288" fmla="*/ 9610539 h 10522083"/>
                <a:gd name="connsiteX289" fmla="*/ 13902 w 11596646"/>
                <a:gd name="connsiteY289" fmla="*/ 9733369 h 10522083"/>
                <a:gd name="connsiteX290" fmla="*/ 17281 w 11596646"/>
                <a:gd name="connsiteY290" fmla="*/ 10500503 h 10522083"/>
                <a:gd name="connsiteX291" fmla="*/ 566052 w 11596646"/>
                <a:gd name="connsiteY291" fmla="*/ 10522080 h 10522083"/>
                <a:gd name="connsiteX292" fmla="*/ 1694266 w 11596646"/>
                <a:gd name="connsiteY292" fmla="*/ 10502063 h 10522083"/>
                <a:gd name="connsiteX293" fmla="*/ 5172755 w 11596646"/>
                <a:gd name="connsiteY293" fmla="*/ 10500503 h 10522083"/>
                <a:gd name="connsiteX294" fmla="*/ 7083443 w 11596646"/>
                <a:gd name="connsiteY294" fmla="*/ 9637835 h 10522083"/>
                <a:gd name="connsiteX295" fmla="*/ 10126893 w 11596646"/>
                <a:gd name="connsiteY295" fmla="*/ 9610539 h 10522083"/>
                <a:gd name="connsiteX296" fmla="*/ 11516495 w 11596646"/>
                <a:gd name="connsiteY296" fmla="*/ 9713873 h 10522083"/>
                <a:gd name="connsiteX297" fmla="*/ 11423431 w 11596646"/>
                <a:gd name="connsiteY297" fmla="*/ 9583244 h 10522083"/>
                <a:gd name="connsiteX298" fmla="*/ 11382487 w 11596646"/>
                <a:gd name="connsiteY298" fmla="*/ 9378527 h 10522083"/>
                <a:gd name="connsiteX299" fmla="*/ 11396135 w 11596646"/>
                <a:gd name="connsiteY299" fmla="*/ 9269345 h 10522083"/>
                <a:gd name="connsiteX300" fmla="*/ 11273305 w 11596646"/>
                <a:gd name="connsiteY300" fmla="*/ 9105572 h 10522083"/>
                <a:gd name="connsiteX301" fmla="*/ 11205066 w 11596646"/>
                <a:gd name="connsiteY301" fmla="*/ 8887208 h 10522083"/>
                <a:gd name="connsiteX302" fmla="*/ 11164123 w 11596646"/>
                <a:gd name="connsiteY302" fmla="*/ 8723435 h 10522083"/>
                <a:gd name="connsiteX303" fmla="*/ 10973055 w 11596646"/>
                <a:gd name="connsiteY303" fmla="*/ 8505070 h 10522083"/>
                <a:gd name="connsiteX304" fmla="*/ 10713747 w 11596646"/>
                <a:gd name="connsiteY304" fmla="*/ 8450479 h 10522083"/>
                <a:gd name="connsiteX305" fmla="*/ 10604565 w 11596646"/>
                <a:gd name="connsiteY305" fmla="*/ 8286706 h 10522083"/>
                <a:gd name="connsiteX306" fmla="*/ 10427144 w 11596646"/>
                <a:gd name="connsiteY306" fmla="*/ 8109285 h 10522083"/>
                <a:gd name="connsiteX307" fmla="*/ 10304314 w 11596646"/>
                <a:gd name="connsiteY307" fmla="*/ 8041047 h 10522083"/>
                <a:gd name="connsiteX308" fmla="*/ 10154189 w 11596646"/>
                <a:gd name="connsiteY308" fmla="*/ 7945512 h 10522083"/>
                <a:gd name="connsiteX309" fmla="*/ 9853938 w 11596646"/>
                <a:gd name="connsiteY309" fmla="*/ 7918217 h 10522083"/>
                <a:gd name="connsiteX310" fmla="*/ 9649222 w 11596646"/>
                <a:gd name="connsiteY310" fmla="*/ 7809035 h 10522083"/>
                <a:gd name="connsiteX311" fmla="*/ 9389914 w 11596646"/>
                <a:gd name="connsiteY311" fmla="*/ 7713500 h 10522083"/>
                <a:gd name="connsiteX312" fmla="*/ 9321675 w 11596646"/>
                <a:gd name="connsiteY312" fmla="*/ 7549727 h 10522083"/>
                <a:gd name="connsiteX313" fmla="*/ 9198846 w 11596646"/>
                <a:gd name="connsiteY313" fmla="*/ 7413250 h 10522083"/>
                <a:gd name="connsiteX314" fmla="*/ 8871299 w 11596646"/>
                <a:gd name="connsiteY314" fmla="*/ 7263124 h 10522083"/>
                <a:gd name="connsiteX315" fmla="*/ 8571049 w 11596646"/>
                <a:gd name="connsiteY315" fmla="*/ 7003817 h 10522083"/>
                <a:gd name="connsiteX316" fmla="*/ 8107025 w 11596646"/>
                <a:gd name="connsiteY316" fmla="*/ 6485202 h 10522083"/>
                <a:gd name="connsiteX317" fmla="*/ 7629353 w 11596646"/>
                <a:gd name="connsiteY317" fmla="*/ 6007530 h 10522083"/>
                <a:gd name="connsiteX0" fmla="*/ 7629353 w 11600518"/>
                <a:gd name="connsiteY0" fmla="*/ 6007530 h 10522083"/>
                <a:gd name="connsiteX1" fmla="*/ 7479228 w 11600518"/>
                <a:gd name="connsiteY1" fmla="*/ 5830109 h 10522083"/>
                <a:gd name="connsiteX2" fmla="*/ 7329102 w 11600518"/>
                <a:gd name="connsiteY2" fmla="*/ 5761870 h 10522083"/>
                <a:gd name="connsiteX3" fmla="*/ 7165329 w 11600518"/>
                <a:gd name="connsiteY3" fmla="*/ 5611745 h 10522083"/>
                <a:gd name="connsiteX4" fmla="*/ 6987908 w 11600518"/>
                <a:gd name="connsiteY4" fmla="*/ 5502563 h 10522083"/>
                <a:gd name="connsiteX5" fmla="*/ 6728601 w 11600518"/>
                <a:gd name="connsiteY5" fmla="*/ 5475267 h 10522083"/>
                <a:gd name="connsiteX6" fmla="*/ 6510237 w 11600518"/>
                <a:gd name="connsiteY6" fmla="*/ 5379733 h 10522083"/>
                <a:gd name="connsiteX7" fmla="*/ 6332816 w 11600518"/>
                <a:gd name="connsiteY7" fmla="*/ 5175017 h 10522083"/>
                <a:gd name="connsiteX8" fmla="*/ 6114452 w 11600518"/>
                <a:gd name="connsiteY8" fmla="*/ 5038539 h 10522083"/>
                <a:gd name="connsiteX9" fmla="*/ 6073508 w 11600518"/>
                <a:gd name="connsiteY9" fmla="*/ 4915709 h 10522083"/>
                <a:gd name="connsiteX10" fmla="*/ 5977974 w 11600518"/>
                <a:gd name="connsiteY10" fmla="*/ 4820175 h 10522083"/>
                <a:gd name="connsiteX11" fmla="*/ 5841496 w 11600518"/>
                <a:gd name="connsiteY11" fmla="*/ 4943005 h 10522083"/>
                <a:gd name="connsiteX12" fmla="*/ 5595837 w 11600518"/>
                <a:gd name="connsiteY12" fmla="*/ 4874766 h 10522083"/>
                <a:gd name="connsiteX13" fmla="*/ 5418416 w 11600518"/>
                <a:gd name="connsiteY13" fmla="*/ 4861118 h 10522083"/>
                <a:gd name="connsiteX14" fmla="*/ 5336529 w 11600518"/>
                <a:gd name="connsiteY14" fmla="*/ 4670050 h 10522083"/>
                <a:gd name="connsiteX15" fmla="*/ 5240995 w 11600518"/>
                <a:gd name="connsiteY15" fmla="*/ 4506276 h 10522083"/>
                <a:gd name="connsiteX16" fmla="*/ 5240995 w 11600518"/>
                <a:gd name="connsiteY16" fmla="*/ 4369799 h 10522083"/>
                <a:gd name="connsiteX17" fmla="*/ 5118165 w 11600518"/>
                <a:gd name="connsiteY17" fmla="*/ 4233321 h 10522083"/>
                <a:gd name="connsiteX18" fmla="*/ 4899801 w 11600518"/>
                <a:gd name="connsiteY18" fmla="*/ 4151435 h 10522083"/>
                <a:gd name="connsiteX19" fmla="*/ 4708732 w 11600518"/>
                <a:gd name="connsiteY19" fmla="*/ 4083196 h 10522083"/>
                <a:gd name="connsiteX20" fmla="*/ 4463072 w 11600518"/>
                <a:gd name="connsiteY20" fmla="*/ 4083196 h 10522083"/>
                <a:gd name="connsiteX21" fmla="*/ 4367538 w 11600518"/>
                <a:gd name="connsiteY21" fmla="*/ 3919423 h 10522083"/>
                <a:gd name="connsiteX22" fmla="*/ 4381186 w 11600518"/>
                <a:gd name="connsiteY22" fmla="*/ 3823888 h 10522083"/>
                <a:gd name="connsiteX23" fmla="*/ 4599550 w 11600518"/>
                <a:gd name="connsiteY23" fmla="*/ 3782945 h 10522083"/>
                <a:gd name="connsiteX24" fmla="*/ 4776971 w 11600518"/>
                <a:gd name="connsiteY24" fmla="*/ 3769297 h 10522083"/>
                <a:gd name="connsiteX25" fmla="*/ 4831562 w 11600518"/>
                <a:gd name="connsiteY25" fmla="*/ 3714706 h 10522083"/>
                <a:gd name="connsiteX26" fmla="*/ 4736028 w 11600518"/>
                <a:gd name="connsiteY26" fmla="*/ 3673763 h 10522083"/>
                <a:gd name="connsiteX27" fmla="*/ 4654141 w 11600518"/>
                <a:gd name="connsiteY27" fmla="*/ 3632820 h 10522083"/>
                <a:gd name="connsiteX28" fmla="*/ 4654141 w 11600518"/>
                <a:gd name="connsiteY28" fmla="*/ 3550933 h 10522083"/>
                <a:gd name="connsiteX29" fmla="*/ 4558607 w 11600518"/>
                <a:gd name="connsiteY29" fmla="*/ 3578229 h 10522083"/>
                <a:gd name="connsiteX30" fmla="*/ 4517663 w 11600518"/>
                <a:gd name="connsiteY30" fmla="*/ 3509990 h 10522083"/>
                <a:gd name="connsiteX31" fmla="*/ 4626846 w 11600518"/>
                <a:gd name="connsiteY31" fmla="*/ 3359865 h 10522083"/>
                <a:gd name="connsiteX32" fmla="*/ 4776971 w 11600518"/>
                <a:gd name="connsiteY32" fmla="*/ 3469047 h 10522083"/>
                <a:gd name="connsiteX33" fmla="*/ 4927096 w 11600518"/>
                <a:gd name="connsiteY33" fmla="*/ 3496342 h 10522083"/>
                <a:gd name="connsiteX34" fmla="*/ 5022631 w 11600518"/>
                <a:gd name="connsiteY34" fmla="*/ 3537285 h 10522083"/>
                <a:gd name="connsiteX35" fmla="*/ 5104517 w 11600518"/>
                <a:gd name="connsiteY35" fmla="*/ 3564581 h 10522083"/>
                <a:gd name="connsiteX36" fmla="*/ 5090869 w 11600518"/>
                <a:gd name="connsiteY36" fmla="*/ 3769297 h 10522083"/>
                <a:gd name="connsiteX37" fmla="*/ 5309234 w 11600518"/>
                <a:gd name="connsiteY37" fmla="*/ 3796593 h 10522083"/>
                <a:gd name="connsiteX38" fmla="*/ 5336529 w 11600518"/>
                <a:gd name="connsiteY38" fmla="*/ 3714706 h 10522083"/>
                <a:gd name="connsiteX39" fmla="*/ 5213699 w 11600518"/>
                <a:gd name="connsiteY39" fmla="*/ 3632820 h 10522083"/>
                <a:gd name="connsiteX40" fmla="*/ 5254643 w 11600518"/>
                <a:gd name="connsiteY40" fmla="*/ 3591876 h 10522083"/>
                <a:gd name="connsiteX41" fmla="*/ 5418416 w 11600518"/>
                <a:gd name="connsiteY41" fmla="*/ 3605524 h 10522083"/>
                <a:gd name="connsiteX42" fmla="*/ 5582189 w 11600518"/>
                <a:gd name="connsiteY42" fmla="*/ 3578229 h 10522083"/>
                <a:gd name="connsiteX43" fmla="*/ 5786905 w 11600518"/>
                <a:gd name="connsiteY43" fmla="*/ 3591876 h 10522083"/>
                <a:gd name="connsiteX44" fmla="*/ 5691371 w 11600518"/>
                <a:gd name="connsiteY44" fmla="*/ 3373512 h 10522083"/>
                <a:gd name="connsiteX45" fmla="*/ 5677723 w 11600518"/>
                <a:gd name="connsiteY45" fmla="*/ 3155148 h 10522083"/>
                <a:gd name="connsiteX46" fmla="*/ 5718666 w 11600518"/>
                <a:gd name="connsiteY46" fmla="*/ 3032318 h 10522083"/>
                <a:gd name="connsiteX47" fmla="*/ 5800553 w 11600518"/>
                <a:gd name="connsiteY47" fmla="*/ 3196091 h 10522083"/>
                <a:gd name="connsiteX48" fmla="*/ 5841496 w 11600518"/>
                <a:gd name="connsiteY48" fmla="*/ 3018670 h 10522083"/>
                <a:gd name="connsiteX49" fmla="*/ 6018917 w 11600518"/>
                <a:gd name="connsiteY49" fmla="*/ 2936784 h 10522083"/>
                <a:gd name="connsiteX50" fmla="*/ 6114452 w 11600518"/>
                <a:gd name="connsiteY50" fmla="*/ 2622885 h 10522083"/>
                <a:gd name="connsiteX51" fmla="*/ 6073508 w 11600518"/>
                <a:gd name="connsiteY51" fmla="*/ 2363578 h 10522083"/>
                <a:gd name="connsiteX52" fmla="*/ 6264577 w 11600518"/>
                <a:gd name="connsiteY52" fmla="*/ 2172509 h 10522083"/>
                <a:gd name="connsiteX53" fmla="*/ 6305520 w 11600518"/>
                <a:gd name="connsiteY53" fmla="*/ 2349930 h 10522083"/>
                <a:gd name="connsiteX54" fmla="*/ 6305520 w 11600518"/>
                <a:gd name="connsiteY54" fmla="*/ 2513703 h 10522083"/>
                <a:gd name="connsiteX55" fmla="*/ 6291872 w 11600518"/>
                <a:gd name="connsiteY55" fmla="*/ 2691124 h 10522083"/>
                <a:gd name="connsiteX56" fmla="*/ 6414702 w 11600518"/>
                <a:gd name="connsiteY56" fmla="*/ 2813954 h 10522083"/>
                <a:gd name="connsiteX57" fmla="*/ 6523884 w 11600518"/>
                <a:gd name="connsiteY57" fmla="*/ 2909488 h 10522083"/>
                <a:gd name="connsiteX58" fmla="*/ 6510237 w 11600518"/>
                <a:gd name="connsiteY58" fmla="*/ 2732067 h 10522083"/>
                <a:gd name="connsiteX59" fmla="*/ 6660362 w 11600518"/>
                <a:gd name="connsiteY59" fmla="*/ 2813954 h 10522083"/>
                <a:gd name="connsiteX60" fmla="*/ 6510237 w 11600518"/>
                <a:gd name="connsiteY60" fmla="*/ 2581942 h 10522083"/>
                <a:gd name="connsiteX61" fmla="*/ 6387407 w 11600518"/>
                <a:gd name="connsiteY61" fmla="*/ 2609238 h 10522083"/>
                <a:gd name="connsiteX62" fmla="*/ 6401055 w 11600518"/>
                <a:gd name="connsiteY62" fmla="*/ 2486408 h 10522083"/>
                <a:gd name="connsiteX63" fmla="*/ 6605771 w 11600518"/>
                <a:gd name="connsiteY63" fmla="*/ 2513703 h 10522083"/>
                <a:gd name="connsiteX64" fmla="*/ 6455646 w 11600518"/>
                <a:gd name="connsiteY64" fmla="*/ 2363578 h 10522083"/>
                <a:gd name="connsiteX65" fmla="*/ 6469293 w 11600518"/>
                <a:gd name="connsiteY65" fmla="*/ 2145214 h 10522083"/>
                <a:gd name="connsiteX66" fmla="*/ 6564828 w 11600518"/>
                <a:gd name="connsiteY66" fmla="*/ 1995088 h 10522083"/>
                <a:gd name="connsiteX67" fmla="*/ 6728601 w 11600518"/>
                <a:gd name="connsiteY67" fmla="*/ 2213453 h 10522083"/>
                <a:gd name="connsiteX68" fmla="*/ 6919669 w 11600518"/>
                <a:gd name="connsiteY68" fmla="*/ 2268044 h 10522083"/>
                <a:gd name="connsiteX69" fmla="*/ 7042499 w 11600518"/>
                <a:gd name="connsiteY69" fmla="*/ 2281691 h 10522083"/>
                <a:gd name="connsiteX70" fmla="*/ 6960613 w 11600518"/>
                <a:gd name="connsiteY70" fmla="*/ 2131566 h 10522083"/>
                <a:gd name="connsiteX71" fmla="*/ 6728601 w 11600518"/>
                <a:gd name="connsiteY71" fmla="*/ 2036032 h 10522083"/>
                <a:gd name="connsiteX72" fmla="*/ 6605771 w 11600518"/>
                <a:gd name="connsiteY72" fmla="*/ 1858611 h 10522083"/>
                <a:gd name="connsiteX73" fmla="*/ 6360111 w 11600518"/>
                <a:gd name="connsiteY73" fmla="*/ 1681190 h 10522083"/>
                <a:gd name="connsiteX74" fmla="*/ 6237281 w 11600518"/>
                <a:gd name="connsiteY74" fmla="*/ 1763076 h 10522083"/>
                <a:gd name="connsiteX75" fmla="*/ 6059860 w 11600518"/>
                <a:gd name="connsiteY75" fmla="*/ 1599303 h 10522083"/>
                <a:gd name="connsiteX76" fmla="*/ 5991622 w 11600518"/>
                <a:gd name="connsiteY76" fmla="*/ 1394587 h 10522083"/>
                <a:gd name="connsiteX77" fmla="*/ 5868792 w 11600518"/>
                <a:gd name="connsiteY77" fmla="*/ 1203518 h 10522083"/>
                <a:gd name="connsiteX78" fmla="*/ 5841496 w 11600518"/>
                <a:gd name="connsiteY78" fmla="*/ 1094336 h 10522083"/>
                <a:gd name="connsiteX79" fmla="*/ 5950678 w 11600518"/>
                <a:gd name="connsiteY79" fmla="*/ 1094336 h 10522083"/>
                <a:gd name="connsiteX80" fmla="*/ 6169043 w 11600518"/>
                <a:gd name="connsiteY80" fmla="*/ 1176223 h 10522083"/>
                <a:gd name="connsiteX81" fmla="*/ 6387407 w 11600518"/>
                <a:gd name="connsiteY81" fmla="*/ 1107984 h 10522083"/>
                <a:gd name="connsiteX82" fmla="*/ 6537532 w 11600518"/>
                <a:gd name="connsiteY82" fmla="*/ 971506 h 10522083"/>
                <a:gd name="connsiteX83" fmla="*/ 6619419 w 11600518"/>
                <a:gd name="connsiteY83" fmla="*/ 916915 h 10522083"/>
                <a:gd name="connsiteX84" fmla="*/ 6646714 w 11600518"/>
                <a:gd name="connsiteY84" fmla="*/ 998802 h 10522083"/>
                <a:gd name="connsiteX85" fmla="*/ 6605771 w 11600518"/>
                <a:gd name="connsiteY85" fmla="*/ 1094336 h 10522083"/>
                <a:gd name="connsiteX86" fmla="*/ 6769544 w 11600518"/>
                <a:gd name="connsiteY86" fmla="*/ 1217166 h 10522083"/>
                <a:gd name="connsiteX87" fmla="*/ 6919669 w 11600518"/>
                <a:gd name="connsiteY87" fmla="*/ 1148927 h 10522083"/>
                <a:gd name="connsiteX88" fmla="*/ 7056147 w 11600518"/>
                <a:gd name="connsiteY88" fmla="*/ 1135279 h 10522083"/>
                <a:gd name="connsiteX89" fmla="*/ 7069795 w 11600518"/>
                <a:gd name="connsiteY89" fmla="*/ 957859 h 10522083"/>
                <a:gd name="connsiteX90" fmla="*/ 6919669 w 11600518"/>
                <a:gd name="connsiteY90" fmla="*/ 957859 h 10522083"/>
                <a:gd name="connsiteX91" fmla="*/ 6769544 w 11600518"/>
                <a:gd name="connsiteY91" fmla="*/ 1012450 h 10522083"/>
                <a:gd name="connsiteX92" fmla="*/ 6769544 w 11600518"/>
                <a:gd name="connsiteY92" fmla="*/ 835029 h 10522083"/>
                <a:gd name="connsiteX93" fmla="*/ 6946965 w 11600518"/>
                <a:gd name="connsiteY93" fmla="*/ 739494 h 10522083"/>
                <a:gd name="connsiteX94" fmla="*/ 7288159 w 11600518"/>
                <a:gd name="connsiteY94" fmla="*/ 684903 h 10522083"/>
                <a:gd name="connsiteX95" fmla="*/ 7465580 w 11600518"/>
                <a:gd name="connsiteY95" fmla="*/ 521130 h 10522083"/>
                <a:gd name="connsiteX96" fmla="*/ 7602057 w 11600518"/>
                <a:gd name="connsiteY96" fmla="*/ 425596 h 10522083"/>
                <a:gd name="connsiteX97" fmla="*/ 7820422 w 11600518"/>
                <a:gd name="connsiteY97" fmla="*/ 425596 h 10522083"/>
                <a:gd name="connsiteX98" fmla="*/ 7943252 w 11600518"/>
                <a:gd name="connsiteY98" fmla="*/ 289118 h 10522083"/>
                <a:gd name="connsiteX99" fmla="*/ 8161616 w 11600518"/>
                <a:gd name="connsiteY99" fmla="*/ 234527 h 10522083"/>
                <a:gd name="connsiteX100" fmla="*/ 7970547 w 11600518"/>
                <a:gd name="connsiteY100" fmla="*/ 138993 h 10522083"/>
                <a:gd name="connsiteX101" fmla="*/ 7834069 w 11600518"/>
                <a:gd name="connsiteY101" fmla="*/ 43459 h 10522083"/>
                <a:gd name="connsiteX102" fmla="*/ 7397341 w 11600518"/>
                <a:gd name="connsiteY102" fmla="*/ 2515 h 10522083"/>
                <a:gd name="connsiteX103" fmla="*/ 7410989 w 11600518"/>
                <a:gd name="connsiteY103" fmla="*/ 111697 h 10522083"/>
                <a:gd name="connsiteX104" fmla="*/ 7288159 w 11600518"/>
                <a:gd name="connsiteY104" fmla="*/ 152641 h 10522083"/>
                <a:gd name="connsiteX105" fmla="*/ 7110738 w 11600518"/>
                <a:gd name="connsiteY105" fmla="*/ 207232 h 10522083"/>
                <a:gd name="connsiteX106" fmla="*/ 6919669 w 11600518"/>
                <a:gd name="connsiteY106" fmla="*/ 248175 h 10522083"/>
                <a:gd name="connsiteX107" fmla="*/ 6919669 w 11600518"/>
                <a:gd name="connsiteY107" fmla="*/ 152641 h 10522083"/>
                <a:gd name="connsiteX108" fmla="*/ 7028852 w 11600518"/>
                <a:gd name="connsiteY108" fmla="*/ 84402 h 10522083"/>
                <a:gd name="connsiteX109" fmla="*/ 7028852 w 11600518"/>
                <a:gd name="connsiteY109" fmla="*/ 29811 h 10522083"/>
                <a:gd name="connsiteX110" fmla="*/ 6851431 w 11600518"/>
                <a:gd name="connsiteY110" fmla="*/ 98050 h 10522083"/>
                <a:gd name="connsiteX111" fmla="*/ 6810487 w 11600518"/>
                <a:gd name="connsiteY111" fmla="*/ 166288 h 10522083"/>
                <a:gd name="connsiteX112" fmla="*/ 6796840 w 11600518"/>
                <a:gd name="connsiteY112" fmla="*/ 261823 h 10522083"/>
                <a:gd name="connsiteX113" fmla="*/ 6701305 w 11600518"/>
                <a:gd name="connsiteY113" fmla="*/ 248175 h 10522083"/>
                <a:gd name="connsiteX114" fmla="*/ 6605771 w 11600518"/>
                <a:gd name="connsiteY114" fmla="*/ 248175 h 10522083"/>
                <a:gd name="connsiteX115" fmla="*/ 6455646 w 11600518"/>
                <a:gd name="connsiteY115" fmla="*/ 357357 h 10522083"/>
                <a:gd name="connsiteX116" fmla="*/ 6428350 w 11600518"/>
                <a:gd name="connsiteY116" fmla="*/ 357357 h 10522083"/>
                <a:gd name="connsiteX117" fmla="*/ 6373759 w 11600518"/>
                <a:gd name="connsiteY117" fmla="*/ 302766 h 10522083"/>
                <a:gd name="connsiteX118" fmla="*/ 6169043 w 11600518"/>
                <a:gd name="connsiteY118" fmla="*/ 330062 h 10522083"/>
                <a:gd name="connsiteX119" fmla="*/ 5977974 w 11600518"/>
                <a:gd name="connsiteY119" fmla="*/ 330062 h 10522083"/>
                <a:gd name="connsiteX120" fmla="*/ 5923383 w 11600518"/>
                <a:gd name="connsiteY120" fmla="*/ 371005 h 10522083"/>
                <a:gd name="connsiteX121" fmla="*/ 5650428 w 11600518"/>
                <a:gd name="connsiteY121" fmla="*/ 316414 h 10522083"/>
                <a:gd name="connsiteX122" fmla="*/ 5445711 w 11600518"/>
                <a:gd name="connsiteY122" fmla="*/ 493835 h 10522083"/>
                <a:gd name="connsiteX123" fmla="*/ 5432063 w 11600518"/>
                <a:gd name="connsiteY123" fmla="*/ 657608 h 10522083"/>
                <a:gd name="connsiteX124" fmla="*/ 5295586 w 11600518"/>
                <a:gd name="connsiteY124" fmla="*/ 712199 h 10522083"/>
                <a:gd name="connsiteX125" fmla="*/ 5281938 w 11600518"/>
                <a:gd name="connsiteY125" fmla="*/ 603017 h 10522083"/>
                <a:gd name="connsiteX126" fmla="*/ 5063574 w 11600518"/>
                <a:gd name="connsiteY126" fmla="*/ 725847 h 10522083"/>
                <a:gd name="connsiteX127" fmla="*/ 4940744 w 11600518"/>
                <a:gd name="connsiteY127" fmla="*/ 794085 h 10522083"/>
                <a:gd name="connsiteX128" fmla="*/ 4790619 w 11600518"/>
                <a:gd name="connsiteY128" fmla="*/ 794085 h 10522083"/>
                <a:gd name="connsiteX129" fmla="*/ 4790619 w 11600518"/>
                <a:gd name="connsiteY129" fmla="*/ 944211 h 10522083"/>
                <a:gd name="connsiteX130" fmla="*/ 4722380 w 11600518"/>
                <a:gd name="connsiteY130" fmla="*/ 1094336 h 10522083"/>
                <a:gd name="connsiteX131" fmla="*/ 4626846 w 11600518"/>
                <a:gd name="connsiteY131" fmla="*/ 1176223 h 10522083"/>
                <a:gd name="connsiteX132" fmla="*/ 4599550 w 11600518"/>
                <a:gd name="connsiteY132" fmla="*/ 1107984 h 10522083"/>
                <a:gd name="connsiteX133" fmla="*/ 4681437 w 11600518"/>
                <a:gd name="connsiteY133" fmla="*/ 998802 h 10522083"/>
                <a:gd name="connsiteX134" fmla="*/ 4585902 w 11600518"/>
                <a:gd name="connsiteY134" fmla="*/ 944211 h 10522083"/>
                <a:gd name="connsiteX135" fmla="*/ 4531311 w 11600518"/>
                <a:gd name="connsiteY135" fmla="*/ 848676 h 10522083"/>
                <a:gd name="connsiteX136" fmla="*/ 4381186 w 11600518"/>
                <a:gd name="connsiteY136" fmla="*/ 957859 h 10522083"/>
                <a:gd name="connsiteX137" fmla="*/ 4244708 w 11600518"/>
                <a:gd name="connsiteY137" fmla="*/ 957859 h 10522083"/>
                <a:gd name="connsiteX138" fmla="*/ 4135526 w 11600518"/>
                <a:gd name="connsiteY138" fmla="*/ 1053393 h 10522083"/>
                <a:gd name="connsiteX139" fmla="*/ 4039992 w 11600518"/>
                <a:gd name="connsiteY139" fmla="*/ 1148927 h 10522083"/>
                <a:gd name="connsiteX140" fmla="*/ 3971753 w 11600518"/>
                <a:gd name="connsiteY140" fmla="*/ 1203518 h 10522083"/>
                <a:gd name="connsiteX141" fmla="*/ 3958105 w 11600518"/>
                <a:gd name="connsiteY141" fmla="*/ 1094336 h 10522083"/>
                <a:gd name="connsiteX142" fmla="*/ 3794332 w 11600518"/>
                <a:gd name="connsiteY142" fmla="*/ 1107984 h 10522083"/>
                <a:gd name="connsiteX143" fmla="*/ 3589616 w 11600518"/>
                <a:gd name="connsiteY143" fmla="*/ 1107984 h 10522083"/>
                <a:gd name="connsiteX144" fmla="*/ 3357604 w 11600518"/>
                <a:gd name="connsiteY144" fmla="*/ 1121632 h 10522083"/>
                <a:gd name="connsiteX145" fmla="*/ 3180183 w 11600518"/>
                <a:gd name="connsiteY145" fmla="*/ 1203518 h 10522083"/>
                <a:gd name="connsiteX146" fmla="*/ 3111944 w 11600518"/>
                <a:gd name="connsiteY146" fmla="*/ 1326348 h 10522083"/>
                <a:gd name="connsiteX147" fmla="*/ 3016410 w 11600518"/>
                <a:gd name="connsiteY147" fmla="*/ 1408235 h 10522083"/>
                <a:gd name="connsiteX148" fmla="*/ 2866284 w 11600518"/>
                <a:gd name="connsiteY148" fmla="*/ 1326348 h 10522083"/>
                <a:gd name="connsiteX149" fmla="*/ 2838989 w 11600518"/>
                <a:gd name="connsiteY149" fmla="*/ 1148927 h 10522083"/>
                <a:gd name="connsiteX150" fmla="*/ 2716159 w 11600518"/>
                <a:gd name="connsiteY150" fmla="*/ 971506 h 10522083"/>
                <a:gd name="connsiteX151" fmla="*/ 2675216 w 11600518"/>
                <a:gd name="connsiteY151" fmla="*/ 1121632 h 10522083"/>
                <a:gd name="connsiteX152" fmla="*/ 2702511 w 11600518"/>
                <a:gd name="connsiteY152" fmla="*/ 1285405 h 10522083"/>
                <a:gd name="connsiteX153" fmla="*/ 2743455 w 11600518"/>
                <a:gd name="connsiteY153" fmla="*/ 1490121 h 10522083"/>
                <a:gd name="connsiteX154" fmla="*/ 2784398 w 11600518"/>
                <a:gd name="connsiteY154" fmla="*/ 1612951 h 10522083"/>
                <a:gd name="connsiteX155" fmla="*/ 2770750 w 11600518"/>
                <a:gd name="connsiteY155" fmla="*/ 1708485 h 10522083"/>
                <a:gd name="connsiteX156" fmla="*/ 2593329 w 11600518"/>
                <a:gd name="connsiteY156" fmla="*/ 1844963 h 10522083"/>
                <a:gd name="connsiteX157" fmla="*/ 2402260 w 11600518"/>
                <a:gd name="connsiteY157" fmla="*/ 1940497 h 10522083"/>
                <a:gd name="connsiteX158" fmla="*/ 2470499 w 11600518"/>
                <a:gd name="connsiteY158" fmla="*/ 1817667 h 10522083"/>
                <a:gd name="connsiteX159" fmla="*/ 2634272 w 11600518"/>
                <a:gd name="connsiteY159" fmla="*/ 1694838 h 10522083"/>
                <a:gd name="connsiteX160" fmla="*/ 2634272 w 11600518"/>
                <a:gd name="connsiteY160" fmla="*/ 1544712 h 10522083"/>
                <a:gd name="connsiteX161" fmla="*/ 2593329 w 11600518"/>
                <a:gd name="connsiteY161" fmla="*/ 1312700 h 10522083"/>
                <a:gd name="connsiteX162" fmla="*/ 2538738 w 11600518"/>
                <a:gd name="connsiteY162" fmla="*/ 1312700 h 10522083"/>
                <a:gd name="connsiteX163" fmla="*/ 2456852 w 11600518"/>
                <a:gd name="connsiteY163" fmla="*/ 1421882 h 10522083"/>
                <a:gd name="connsiteX164" fmla="*/ 2361317 w 11600518"/>
                <a:gd name="connsiteY164" fmla="*/ 1490121 h 10522083"/>
                <a:gd name="connsiteX165" fmla="*/ 2456852 w 11600518"/>
                <a:gd name="connsiteY165" fmla="*/ 1585656 h 10522083"/>
                <a:gd name="connsiteX166" fmla="*/ 2320374 w 11600518"/>
                <a:gd name="connsiteY166" fmla="*/ 1722133 h 10522083"/>
                <a:gd name="connsiteX167" fmla="*/ 2156601 w 11600518"/>
                <a:gd name="connsiteY167" fmla="*/ 1735781 h 10522083"/>
                <a:gd name="connsiteX168" fmla="*/ 2074714 w 11600518"/>
                <a:gd name="connsiteY168" fmla="*/ 1804020 h 10522083"/>
                <a:gd name="connsiteX169" fmla="*/ 2033771 w 11600518"/>
                <a:gd name="connsiteY169" fmla="*/ 1913202 h 10522083"/>
                <a:gd name="connsiteX170" fmla="*/ 1924589 w 11600518"/>
                <a:gd name="connsiteY170" fmla="*/ 1872259 h 10522083"/>
                <a:gd name="connsiteX171" fmla="*/ 1774463 w 11600518"/>
                <a:gd name="connsiteY171" fmla="*/ 1913202 h 10522083"/>
                <a:gd name="connsiteX172" fmla="*/ 1624338 w 11600518"/>
                <a:gd name="connsiteY172" fmla="*/ 1913202 h 10522083"/>
                <a:gd name="connsiteX173" fmla="*/ 1556099 w 11600518"/>
                <a:gd name="connsiteY173" fmla="*/ 1831315 h 10522083"/>
                <a:gd name="connsiteX174" fmla="*/ 1419622 w 11600518"/>
                <a:gd name="connsiteY174" fmla="*/ 1722133 h 10522083"/>
                <a:gd name="connsiteX175" fmla="*/ 1337735 w 11600518"/>
                <a:gd name="connsiteY175" fmla="*/ 1776724 h 10522083"/>
                <a:gd name="connsiteX176" fmla="*/ 1255849 w 11600518"/>
                <a:gd name="connsiteY176" fmla="*/ 1612951 h 10522083"/>
                <a:gd name="connsiteX177" fmla="*/ 1092075 w 11600518"/>
                <a:gd name="connsiteY177" fmla="*/ 1612951 h 10522083"/>
                <a:gd name="connsiteX178" fmla="*/ 1119371 w 11600518"/>
                <a:gd name="connsiteY178" fmla="*/ 1694838 h 10522083"/>
                <a:gd name="connsiteX179" fmla="*/ 1078428 w 11600518"/>
                <a:gd name="connsiteY179" fmla="*/ 1790372 h 10522083"/>
                <a:gd name="connsiteX180" fmla="*/ 1051132 w 11600518"/>
                <a:gd name="connsiteY180" fmla="*/ 1844963 h 10522083"/>
                <a:gd name="connsiteX181" fmla="*/ 914655 w 11600518"/>
                <a:gd name="connsiteY181" fmla="*/ 1735781 h 10522083"/>
                <a:gd name="connsiteX182" fmla="*/ 819120 w 11600518"/>
                <a:gd name="connsiteY182" fmla="*/ 1694838 h 10522083"/>
                <a:gd name="connsiteX183" fmla="*/ 655347 w 11600518"/>
                <a:gd name="connsiteY183" fmla="*/ 1708485 h 10522083"/>
                <a:gd name="connsiteX184" fmla="*/ 628052 w 11600518"/>
                <a:gd name="connsiteY184" fmla="*/ 1817667 h 10522083"/>
                <a:gd name="connsiteX185" fmla="*/ 737234 w 11600518"/>
                <a:gd name="connsiteY185" fmla="*/ 1885906 h 10522083"/>
                <a:gd name="connsiteX186" fmla="*/ 764529 w 11600518"/>
                <a:gd name="connsiteY186" fmla="*/ 2022384 h 10522083"/>
                <a:gd name="connsiteX187" fmla="*/ 969246 w 11600518"/>
                <a:gd name="connsiteY187" fmla="*/ 2104270 h 10522083"/>
                <a:gd name="connsiteX188" fmla="*/ 928302 w 11600518"/>
                <a:gd name="connsiteY188" fmla="*/ 1954145 h 10522083"/>
                <a:gd name="connsiteX189" fmla="*/ 1010189 w 11600518"/>
                <a:gd name="connsiteY189" fmla="*/ 1967793 h 10522083"/>
                <a:gd name="connsiteX190" fmla="*/ 1078428 w 11600518"/>
                <a:gd name="connsiteY190" fmla="*/ 2076975 h 10522083"/>
                <a:gd name="connsiteX191" fmla="*/ 1160314 w 11600518"/>
                <a:gd name="connsiteY191" fmla="*/ 2336282 h 10522083"/>
                <a:gd name="connsiteX192" fmla="*/ 1269496 w 11600518"/>
                <a:gd name="connsiteY192" fmla="*/ 2295339 h 10522083"/>
                <a:gd name="connsiteX193" fmla="*/ 1228553 w 11600518"/>
                <a:gd name="connsiteY193" fmla="*/ 2104270 h 10522083"/>
                <a:gd name="connsiteX194" fmla="*/ 1324087 w 11600518"/>
                <a:gd name="connsiteY194" fmla="*/ 2131566 h 10522083"/>
                <a:gd name="connsiteX195" fmla="*/ 1515156 w 11600518"/>
                <a:gd name="connsiteY195" fmla="*/ 2254396 h 10522083"/>
                <a:gd name="connsiteX196" fmla="*/ 1583395 w 11600518"/>
                <a:gd name="connsiteY196" fmla="*/ 2349930 h 10522083"/>
                <a:gd name="connsiteX197" fmla="*/ 1597043 w 11600518"/>
                <a:gd name="connsiteY197" fmla="*/ 2363578 h 10522083"/>
                <a:gd name="connsiteX198" fmla="*/ 1747168 w 11600518"/>
                <a:gd name="connsiteY198" fmla="*/ 2268044 h 10522083"/>
                <a:gd name="connsiteX199" fmla="*/ 1651634 w 11600518"/>
                <a:gd name="connsiteY199" fmla="*/ 2568294 h 10522083"/>
                <a:gd name="connsiteX200" fmla="*/ 1883646 w 11600518"/>
                <a:gd name="connsiteY200" fmla="*/ 2336282 h 10522083"/>
                <a:gd name="connsiteX201" fmla="*/ 1883646 w 11600518"/>
                <a:gd name="connsiteY201" fmla="*/ 2199805 h 10522083"/>
                <a:gd name="connsiteX202" fmla="*/ 1951884 w 11600518"/>
                <a:gd name="connsiteY202" fmla="*/ 2268044 h 10522083"/>
                <a:gd name="connsiteX203" fmla="*/ 1897293 w 11600518"/>
                <a:gd name="connsiteY203" fmla="*/ 2459112 h 10522083"/>
                <a:gd name="connsiteX204" fmla="*/ 1692577 w 11600518"/>
                <a:gd name="connsiteY204" fmla="*/ 2622885 h 10522083"/>
                <a:gd name="connsiteX205" fmla="*/ 1692577 w 11600518"/>
                <a:gd name="connsiteY205" fmla="*/ 2691124 h 10522083"/>
                <a:gd name="connsiteX206" fmla="*/ 1897293 w 11600518"/>
                <a:gd name="connsiteY206" fmla="*/ 2581942 h 10522083"/>
                <a:gd name="connsiteX207" fmla="*/ 1842702 w 11600518"/>
                <a:gd name="connsiteY207" fmla="*/ 2745715 h 10522083"/>
                <a:gd name="connsiteX208" fmla="*/ 1965532 w 11600518"/>
                <a:gd name="connsiteY208" fmla="*/ 2677476 h 10522083"/>
                <a:gd name="connsiteX209" fmla="*/ 1979180 w 11600518"/>
                <a:gd name="connsiteY209" fmla="*/ 2786659 h 10522083"/>
                <a:gd name="connsiteX210" fmla="*/ 2115657 w 11600518"/>
                <a:gd name="connsiteY210" fmla="*/ 2786659 h 10522083"/>
                <a:gd name="connsiteX211" fmla="*/ 2265783 w 11600518"/>
                <a:gd name="connsiteY211" fmla="*/ 2991375 h 10522083"/>
                <a:gd name="connsiteX212" fmla="*/ 2320374 w 11600518"/>
                <a:gd name="connsiteY212" fmla="*/ 3155148 h 10522083"/>
                <a:gd name="connsiteX213" fmla="*/ 2197544 w 11600518"/>
                <a:gd name="connsiteY213" fmla="*/ 3277978 h 10522083"/>
                <a:gd name="connsiteX214" fmla="*/ 2156601 w 11600518"/>
                <a:gd name="connsiteY214" fmla="*/ 3373512 h 10522083"/>
                <a:gd name="connsiteX215" fmla="*/ 2265783 w 11600518"/>
                <a:gd name="connsiteY215" fmla="*/ 3414456 h 10522083"/>
                <a:gd name="connsiteX216" fmla="*/ 2388613 w 11600518"/>
                <a:gd name="connsiteY216" fmla="*/ 3373512 h 10522083"/>
                <a:gd name="connsiteX217" fmla="*/ 2415908 w 11600518"/>
                <a:gd name="connsiteY217" fmla="*/ 3482694 h 10522083"/>
                <a:gd name="connsiteX218" fmla="*/ 2538738 w 11600518"/>
                <a:gd name="connsiteY218" fmla="*/ 3482694 h 10522083"/>
                <a:gd name="connsiteX219" fmla="*/ 2634272 w 11600518"/>
                <a:gd name="connsiteY219" fmla="*/ 3578229 h 10522083"/>
                <a:gd name="connsiteX220" fmla="*/ 2743455 w 11600518"/>
                <a:gd name="connsiteY220" fmla="*/ 3632820 h 10522083"/>
                <a:gd name="connsiteX221" fmla="*/ 2798046 w 11600518"/>
                <a:gd name="connsiteY221" fmla="*/ 3605524 h 10522083"/>
                <a:gd name="connsiteX222" fmla="*/ 2729807 w 11600518"/>
                <a:gd name="connsiteY222" fmla="*/ 3550933 h 10522083"/>
                <a:gd name="connsiteX223" fmla="*/ 2552386 w 11600518"/>
                <a:gd name="connsiteY223" fmla="*/ 3346217 h 10522083"/>
                <a:gd name="connsiteX224" fmla="*/ 2320374 w 11600518"/>
                <a:gd name="connsiteY224" fmla="*/ 2895841 h 10522083"/>
                <a:gd name="connsiteX225" fmla="*/ 2170249 w 11600518"/>
                <a:gd name="connsiteY225" fmla="*/ 2636533 h 10522083"/>
                <a:gd name="connsiteX226" fmla="*/ 2074714 w 11600518"/>
                <a:gd name="connsiteY226" fmla="*/ 2459112 h 10522083"/>
                <a:gd name="connsiteX227" fmla="*/ 2047419 w 11600518"/>
                <a:gd name="connsiteY227" fmla="*/ 2295339 h 10522083"/>
                <a:gd name="connsiteX228" fmla="*/ 2047419 w 11600518"/>
                <a:gd name="connsiteY228" fmla="*/ 2186157 h 10522083"/>
                <a:gd name="connsiteX229" fmla="*/ 1992828 w 11600518"/>
                <a:gd name="connsiteY229" fmla="*/ 2131566 h 10522083"/>
                <a:gd name="connsiteX230" fmla="*/ 2088362 w 11600518"/>
                <a:gd name="connsiteY230" fmla="*/ 2063327 h 10522083"/>
                <a:gd name="connsiteX231" fmla="*/ 2129305 w 11600518"/>
                <a:gd name="connsiteY231" fmla="*/ 2213453 h 10522083"/>
                <a:gd name="connsiteX232" fmla="*/ 2211192 w 11600518"/>
                <a:gd name="connsiteY232" fmla="*/ 2431817 h 10522083"/>
                <a:gd name="connsiteX233" fmla="*/ 2306726 w 11600518"/>
                <a:gd name="connsiteY233" fmla="*/ 2732067 h 10522083"/>
                <a:gd name="connsiteX234" fmla="*/ 2702511 w 11600518"/>
                <a:gd name="connsiteY234" fmla="*/ 3359865 h 10522083"/>
                <a:gd name="connsiteX235" fmla="*/ 2948171 w 11600518"/>
                <a:gd name="connsiteY235" fmla="*/ 3550933 h 10522083"/>
                <a:gd name="connsiteX236" fmla="*/ 3152887 w 11600518"/>
                <a:gd name="connsiteY236" fmla="*/ 3550933 h 10522083"/>
                <a:gd name="connsiteX237" fmla="*/ 3248422 w 11600518"/>
                <a:gd name="connsiteY237" fmla="*/ 3359865 h 10522083"/>
                <a:gd name="connsiteX238" fmla="*/ 3384899 w 11600518"/>
                <a:gd name="connsiteY238" fmla="*/ 3237035 h 10522083"/>
                <a:gd name="connsiteX239" fmla="*/ 3453138 w 11600518"/>
                <a:gd name="connsiteY239" fmla="*/ 3264330 h 10522083"/>
                <a:gd name="connsiteX240" fmla="*/ 3398547 w 11600518"/>
                <a:gd name="connsiteY240" fmla="*/ 3414456 h 10522083"/>
                <a:gd name="connsiteX241" fmla="*/ 3548672 w 11600518"/>
                <a:gd name="connsiteY241" fmla="*/ 3455399 h 10522083"/>
                <a:gd name="connsiteX242" fmla="*/ 3780684 w 11600518"/>
                <a:gd name="connsiteY242" fmla="*/ 3332569 h 10522083"/>
                <a:gd name="connsiteX243" fmla="*/ 3999049 w 11600518"/>
                <a:gd name="connsiteY243" fmla="*/ 3305273 h 10522083"/>
                <a:gd name="connsiteX244" fmla="*/ 4190117 w 11600518"/>
                <a:gd name="connsiteY244" fmla="*/ 3359865 h 10522083"/>
                <a:gd name="connsiteX245" fmla="*/ 4340243 w 11600518"/>
                <a:gd name="connsiteY245" fmla="*/ 3373512 h 10522083"/>
                <a:gd name="connsiteX246" fmla="*/ 4435777 w 11600518"/>
                <a:gd name="connsiteY246" fmla="*/ 3400808 h 10522083"/>
                <a:gd name="connsiteX247" fmla="*/ 4435777 w 11600518"/>
                <a:gd name="connsiteY247" fmla="*/ 3509990 h 10522083"/>
                <a:gd name="connsiteX248" fmla="*/ 4353890 w 11600518"/>
                <a:gd name="connsiteY248" fmla="*/ 3673763 h 10522083"/>
                <a:gd name="connsiteX249" fmla="*/ 4326595 w 11600518"/>
                <a:gd name="connsiteY249" fmla="*/ 3564581 h 10522083"/>
                <a:gd name="connsiteX250" fmla="*/ 4162822 w 11600518"/>
                <a:gd name="connsiteY250" fmla="*/ 3619172 h 10522083"/>
                <a:gd name="connsiteX251" fmla="*/ 4108231 w 11600518"/>
                <a:gd name="connsiteY251" fmla="*/ 3728354 h 10522083"/>
                <a:gd name="connsiteX252" fmla="*/ 4108231 w 11600518"/>
                <a:gd name="connsiteY252" fmla="*/ 3864832 h 10522083"/>
                <a:gd name="connsiteX253" fmla="*/ 4149174 w 11600518"/>
                <a:gd name="connsiteY253" fmla="*/ 4083196 h 10522083"/>
                <a:gd name="connsiteX254" fmla="*/ 3958105 w 11600518"/>
                <a:gd name="connsiteY254" fmla="*/ 4096844 h 10522083"/>
                <a:gd name="connsiteX255" fmla="*/ 3821628 w 11600518"/>
                <a:gd name="connsiteY255" fmla="*/ 4151435 h 10522083"/>
                <a:gd name="connsiteX256" fmla="*/ 3548672 w 11600518"/>
                <a:gd name="connsiteY256" fmla="*/ 4124139 h 10522083"/>
                <a:gd name="connsiteX257" fmla="*/ 3275717 w 11600518"/>
                <a:gd name="connsiteY257" fmla="*/ 4137787 h 10522083"/>
                <a:gd name="connsiteX258" fmla="*/ 3207478 w 11600518"/>
                <a:gd name="connsiteY258" fmla="*/ 4042253 h 10522083"/>
                <a:gd name="connsiteX259" fmla="*/ 2961819 w 11600518"/>
                <a:gd name="connsiteY259" fmla="*/ 3878479 h 10522083"/>
                <a:gd name="connsiteX260" fmla="*/ 2716159 w 11600518"/>
                <a:gd name="connsiteY260" fmla="*/ 3946718 h 10522083"/>
                <a:gd name="connsiteX261" fmla="*/ 2716159 w 11600518"/>
                <a:gd name="connsiteY261" fmla="*/ 4096844 h 10522083"/>
                <a:gd name="connsiteX262" fmla="*/ 2620625 w 11600518"/>
                <a:gd name="connsiteY262" fmla="*/ 4246969 h 10522083"/>
                <a:gd name="connsiteX263" fmla="*/ 2525090 w 11600518"/>
                <a:gd name="connsiteY263" fmla="*/ 4178730 h 10522083"/>
                <a:gd name="connsiteX264" fmla="*/ 2402260 w 11600518"/>
                <a:gd name="connsiteY264" fmla="*/ 4274265 h 10522083"/>
                <a:gd name="connsiteX265" fmla="*/ 2347669 w 11600518"/>
                <a:gd name="connsiteY265" fmla="*/ 4369799 h 10522083"/>
                <a:gd name="connsiteX266" fmla="*/ 2238487 w 11600518"/>
                <a:gd name="connsiteY266" fmla="*/ 4438038 h 10522083"/>
                <a:gd name="connsiteX267" fmla="*/ 2088362 w 11600518"/>
                <a:gd name="connsiteY267" fmla="*/ 4356151 h 10522083"/>
                <a:gd name="connsiteX268" fmla="*/ 1910941 w 11600518"/>
                <a:gd name="connsiteY268" fmla="*/ 4424390 h 10522083"/>
                <a:gd name="connsiteX269" fmla="*/ 1474213 w 11600518"/>
                <a:gd name="connsiteY269" fmla="*/ 4547220 h 10522083"/>
                <a:gd name="connsiteX270" fmla="*/ 1351383 w 11600518"/>
                <a:gd name="connsiteY270" fmla="*/ 4642754 h 10522083"/>
                <a:gd name="connsiteX271" fmla="*/ 1269496 w 11600518"/>
                <a:gd name="connsiteY271" fmla="*/ 4874766 h 10522083"/>
                <a:gd name="connsiteX272" fmla="*/ 1119371 w 11600518"/>
                <a:gd name="connsiteY272" fmla="*/ 4970300 h 10522083"/>
                <a:gd name="connsiteX273" fmla="*/ 1105723 w 11600518"/>
                <a:gd name="connsiteY273" fmla="*/ 5065835 h 10522083"/>
                <a:gd name="connsiteX274" fmla="*/ 982893 w 11600518"/>
                <a:gd name="connsiteY274" fmla="*/ 4997596 h 10522083"/>
                <a:gd name="connsiteX275" fmla="*/ 887359 w 11600518"/>
                <a:gd name="connsiteY275" fmla="*/ 5065835 h 10522083"/>
                <a:gd name="connsiteX276" fmla="*/ 778177 w 11600518"/>
                <a:gd name="connsiteY276" fmla="*/ 5202312 h 10522083"/>
                <a:gd name="connsiteX277" fmla="*/ 628052 w 11600518"/>
                <a:gd name="connsiteY277" fmla="*/ 5147721 h 10522083"/>
                <a:gd name="connsiteX278" fmla="*/ 450631 w 11600518"/>
                <a:gd name="connsiteY278" fmla="*/ 5120426 h 10522083"/>
                <a:gd name="connsiteX279" fmla="*/ 273210 w 11600518"/>
                <a:gd name="connsiteY279" fmla="*/ 5011244 h 10522083"/>
                <a:gd name="connsiteX280" fmla="*/ 177675 w 11600518"/>
                <a:gd name="connsiteY280" fmla="*/ 4929357 h 10522083"/>
                <a:gd name="connsiteX281" fmla="*/ 82141 w 11600518"/>
                <a:gd name="connsiteY281" fmla="*/ 4929357 h 10522083"/>
                <a:gd name="connsiteX282" fmla="*/ 41198 w 11600518"/>
                <a:gd name="connsiteY282" fmla="*/ 4943005 h 10522083"/>
                <a:gd name="connsiteX283" fmla="*/ 27550 w 11600518"/>
                <a:gd name="connsiteY283" fmla="*/ 4956653 h 10522083"/>
                <a:gd name="connsiteX284" fmla="*/ 27550 w 11600518"/>
                <a:gd name="connsiteY284" fmla="*/ 5229608 h 10522083"/>
                <a:gd name="connsiteX285" fmla="*/ 27550 w 11600518"/>
                <a:gd name="connsiteY285" fmla="*/ 7072056 h 10522083"/>
                <a:gd name="connsiteX286" fmla="*/ 27550 w 11600518"/>
                <a:gd name="connsiteY286" fmla="*/ 7740796 h 10522083"/>
                <a:gd name="connsiteX287" fmla="*/ 255 w 11600518"/>
                <a:gd name="connsiteY287" fmla="*/ 9119220 h 10522083"/>
                <a:gd name="connsiteX288" fmla="*/ 13902 w 11600518"/>
                <a:gd name="connsiteY288" fmla="*/ 9610539 h 10522083"/>
                <a:gd name="connsiteX289" fmla="*/ 13902 w 11600518"/>
                <a:gd name="connsiteY289" fmla="*/ 9733369 h 10522083"/>
                <a:gd name="connsiteX290" fmla="*/ 17281 w 11600518"/>
                <a:gd name="connsiteY290" fmla="*/ 10500503 h 10522083"/>
                <a:gd name="connsiteX291" fmla="*/ 566052 w 11600518"/>
                <a:gd name="connsiteY291" fmla="*/ 10522080 h 10522083"/>
                <a:gd name="connsiteX292" fmla="*/ 1694266 w 11600518"/>
                <a:gd name="connsiteY292" fmla="*/ 10502063 h 10522083"/>
                <a:gd name="connsiteX293" fmla="*/ 5172755 w 11600518"/>
                <a:gd name="connsiteY293" fmla="*/ 10500503 h 10522083"/>
                <a:gd name="connsiteX294" fmla="*/ 7083443 w 11600518"/>
                <a:gd name="connsiteY294" fmla="*/ 9637835 h 10522083"/>
                <a:gd name="connsiteX295" fmla="*/ 10126893 w 11600518"/>
                <a:gd name="connsiteY295" fmla="*/ 9610539 h 10522083"/>
                <a:gd name="connsiteX296" fmla="*/ 11486469 w 11600518"/>
                <a:gd name="connsiteY296" fmla="*/ 9864777 h 10522083"/>
                <a:gd name="connsiteX297" fmla="*/ 11516495 w 11600518"/>
                <a:gd name="connsiteY297" fmla="*/ 9713873 h 10522083"/>
                <a:gd name="connsiteX298" fmla="*/ 11423431 w 11600518"/>
                <a:gd name="connsiteY298" fmla="*/ 9583244 h 10522083"/>
                <a:gd name="connsiteX299" fmla="*/ 11382487 w 11600518"/>
                <a:gd name="connsiteY299" fmla="*/ 9378527 h 10522083"/>
                <a:gd name="connsiteX300" fmla="*/ 11396135 w 11600518"/>
                <a:gd name="connsiteY300" fmla="*/ 9269345 h 10522083"/>
                <a:gd name="connsiteX301" fmla="*/ 11273305 w 11600518"/>
                <a:gd name="connsiteY301" fmla="*/ 9105572 h 10522083"/>
                <a:gd name="connsiteX302" fmla="*/ 11205066 w 11600518"/>
                <a:gd name="connsiteY302" fmla="*/ 8887208 h 10522083"/>
                <a:gd name="connsiteX303" fmla="*/ 11164123 w 11600518"/>
                <a:gd name="connsiteY303" fmla="*/ 8723435 h 10522083"/>
                <a:gd name="connsiteX304" fmla="*/ 10973055 w 11600518"/>
                <a:gd name="connsiteY304" fmla="*/ 8505070 h 10522083"/>
                <a:gd name="connsiteX305" fmla="*/ 10713747 w 11600518"/>
                <a:gd name="connsiteY305" fmla="*/ 8450479 h 10522083"/>
                <a:gd name="connsiteX306" fmla="*/ 10604565 w 11600518"/>
                <a:gd name="connsiteY306" fmla="*/ 8286706 h 10522083"/>
                <a:gd name="connsiteX307" fmla="*/ 10427144 w 11600518"/>
                <a:gd name="connsiteY307" fmla="*/ 8109285 h 10522083"/>
                <a:gd name="connsiteX308" fmla="*/ 10304314 w 11600518"/>
                <a:gd name="connsiteY308" fmla="*/ 8041047 h 10522083"/>
                <a:gd name="connsiteX309" fmla="*/ 10154189 w 11600518"/>
                <a:gd name="connsiteY309" fmla="*/ 7945512 h 10522083"/>
                <a:gd name="connsiteX310" fmla="*/ 9853938 w 11600518"/>
                <a:gd name="connsiteY310" fmla="*/ 7918217 h 10522083"/>
                <a:gd name="connsiteX311" fmla="*/ 9649222 w 11600518"/>
                <a:gd name="connsiteY311" fmla="*/ 7809035 h 10522083"/>
                <a:gd name="connsiteX312" fmla="*/ 9389914 w 11600518"/>
                <a:gd name="connsiteY312" fmla="*/ 7713500 h 10522083"/>
                <a:gd name="connsiteX313" fmla="*/ 9321675 w 11600518"/>
                <a:gd name="connsiteY313" fmla="*/ 7549727 h 10522083"/>
                <a:gd name="connsiteX314" fmla="*/ 9198846 w 11600518"/>
                <a:gd name="connsiteY314" fmla="*/ 7413250 h 10522083"/>
                <a:gd name="connsiteX315" fmla="*/ 8871299 w 11600518"/>
                <a:gd name="connsiteY315" fmla="*/ 7263124 h 10522083"/>
                <a:gd name="connsiteX316" fmla="*/ 8571049 w 11600518"/>
                <a:gd name="connsiteY316" fmla="*/ 7003817 h 10522083"/>
                <a:gd name="connsiteX317" fmla="*/ 8107025 w 11600518"/>
                <a:gd name="connsiteY317" fmla="*/ 6485202 h 10522083"/>
                <a:gd name="connsiteX318" fmla="*/ 7629353 w 11600518"/>
                <a:gd name="connsiteY318" fmla="*/ 6007530 h 10522083"/>
                <a:gd name="connsiteX0" fmla="*/ 7629353 w 11683374"/>
                <a:gd name="connsiteY0" fmla="*/ 6007530 h 10522083"/>
                <a:gd name="connsiteX1" fmla="*/ 7479228 w 11683374"/>
                <a:gd name="connsiteY1" fmla="*/ 5830109 h 10522083"/>
                <a:gd name="connsiteX2" fmla="*/ 7329102 w 11683374"/>
                <a:gd name="connsiteY2" fmla="*/ 5761870 h 10522083"/>
                <a:gd name="connsiteX3" fmla="*/ 7165329 w 11683374"/>
                <a:gd name="connsiteY3" fmla="*/ 5611745 h 10522083"/>
                <a:gd name="connsiteX4" fmla="*/ 6987908 w 11683374"/>
                <a:gd name="connsiteY4" fmla="*/ 5502563 h 10522083"/>
                <a:gd name="connsiteX5" fmla="*/ 6728601 w 11683374"/>
                <a:gd name="connsiteY5" fmla="*/ 5475267 h 10522083"/>
                <a:gd name="connsiteX6" fmla="*/ 6510237 w 11683374"/>
                <a:gd name="connsiteY6" fmla="*/ 5379733 h 10522083"/>
                <a:gd name="connsiteX7" fmla="*/ 6332816 w 11683374"/>
                <a:gd name="connsiteY7" fmla="*/ 5175017 h 10522083"/>
                <a:gd name="connsiteX8" fmla="*/ 6114452 w 11683374"/>
                <a:gd name="connsiteY8" fmla="*/ 5038539 h 10522083"/>
                <a:gd name="connsiteX9" fmla="*/ 6073508 w 11683374"/>
                <a:gd name="connsiteY9" fmla="*/ 4915709 h 10522083"/>
                <a:gd name="connsiteX10" fmla="*/ 5977974 w 11683374"/>
                <a:gd name="connsiteY10" fmla="*/ 4820175 h 10522083"/>
                <a:gd name="connsiteX11" fmla="*/ 5841496 w 11683374"/>
                <a:gd name="connsiteY11" fmla="*/ 4943005 h 10522083"/>
                <a:gd name="connsiteX12" fmla="*/ 5595837 w 11683374"/>
                <a:gd name="connsiteY12" fmla="*/ 4874766 h 10522083"/>
                <a:gd name="connsiteX13" fmla="*/ 5418416 w 11683374"/>
                <a:gd name="connsiteY13" fmla="*/ 4861118 h 10522083"/>
                <a:gd name="connsiteX14" fmla="*/ 5336529 w 11683374"/>
                <a:gd name="connsiteY14" fmla="*/ 4670050 h 10522083"/>
                <a:gd name="connsiteX15" fmla="*/ 5240995 w 11683374"/>
                <a:gd name="connsiteY15" fmla="*/ 4506276 h 10522083"/>
                <a:gd name="connsiteX16" fmla="*/ 5240995 w 11683374"/>
                <a:gd name="connsiteY16" fmla="*/ 4369799 h 10522083"/>
                <a:gd name="connsiteX17" fmla="*/ 5118165 w 11683374"/>
                <a:gd name="connsiteY17" fmla="*/ 4233321 h 10522083"/>
                <a:gd name="connsiteX18" fmla="*/ 4899801 w 11683374"/>
                <a:gd name="connsiteY18" fmla="*/ 4151435 h 10522083"/>
                <a:gd name="connsiteX19" fmla="*/ 4708732 w 11683374"/>
                <a:gd name="connsiteY19" fmla="*/ 4083196 h 10522083"/>
                <a:gd name="connsiteX20" fmla="*/ 4463072 w 11683374"/>
                <a:gd name="connsiteY20" fmla="*/ 4083196 h 10522083"/>
                <a:gd name="connsiteX21" fmla="*/ 4367538 w 11683374"/>
                <a:gd name="connsiteY21" fmla="*/ 3919423 h 10522083"/>
                <a:gd name="connsiteX22" fmla="*/ 4381186 w 11683374"/>
                <a:gd name="connsiteY22" fmla="*/ 3823888 h 10522083"/>
                <a:gd name="connsiteX23" fmla="*/ 4599550 w 11683374"/>
                <a:gd name="connsiteY23" fmla="*/ 3782945 h 10522083"/>
                <a:gd name="connsiteX24" fmla="*/ 4776971 w 11683374"/>
                <a:gd name="connsiteY24" fmla="*/ 3769297 h 10522083"/>
                <a:gd name="connsiteX25" fmla="*/ 4831562 w 11683374"/>
                <a:gd name="connsiteY25" fmla="*/ 3714706 h 10522083"/>
                <a:gd name="connsiteX26" fmla="*/ 4736028 w 11683374"/>
                <a:gd name="connsiteY26" fmla="*/ 3673763 h 10522083"/>
                <a:gd name="connsiteX27" fmla="*/ 4654141 w 11683374"/>
                <a:gd name="connsiteY27" fmla="*/ 3632820 h 10522083"/>
                <a:gd name="connsiteX28" fmla="*/ 4654141 w 11683374"/>
                <a:gd name="connsiteY28" fmla="*/ 3550933 h 10522083"/>
                <a:gd name="connsiteX29" fmla="*/ 4558607 w 11683374"/>
                <a:gd name="connsiteY29" fmla="*/ 3578229 h 10522083"/>
                <a:gd name="connsiteX30" fmla="*/ 4517663 w 11683374"/>
                <a:gd name="connsiteY30" fmla="*/ 3509990 h 10522083"/>
                <a:gd name="connsiteX31" fmla="*/ 4626846 w 11683374"/>
                <a:gd name="connsiteY31" fmla="*/ 3359865 h 10522083"/>
                <a:gd name="connsiteX32" fmla="*/ 4776971 w 11683374"/>
                <a:gd name="connsiteY32" fmla="*/ 3469047 h 10522083"/>
                <a:gd name="connsiteX33" fmla="*/ 4927096 w 11683374"/>
                <a:gd name="connsiteY33" fmla="*/ 3496342 h 10522083"/>
                <a:gd name="connsiteX34" fmla="*/ 5022631 w 11683374"/>
                <a:gd name="connsiteY34" fmla="*/ 3537285 h 10522083"/>
                <a:gd name="connsiteX35" fmla="*/ 5104517 w 11683374"/>
                <a:gd name="connsiteY35" fmla="*/ 3564581 h 10522083"/>
                <a:gd name="connsiteX36" fmla="*/ 5090869 w 11683374"/>
                <a:gd name="connsiteY36" fmla="*/ 3769297 h 10522083"/>
                <a:gd name="connsiteX37" fmla="*/ 5309234 w 11683374"/>
                <a:gd name="connsiteY37" fmla="*/ 3796593 h 10522083"/>
                <a:gd name="connsiteX38" fmla="*/ 5336529 w 11683374"/>
                <a:gd name="connsiteY38" fmla="*/ 3714706 h 10522083"/>
                <a:gd name="connsiteX39" fmla="*/ 5213699 w 11683374"/>
                <a:gd name="connsiteY39" fmla="*/ 3632820 h 10522083"/>
                <a:gd name="connsiteX40" fmla="*/ 5254643 w 11683374"/>
                <a:gd name="connsiteY40" fmla="*/ 3591876 h 10522083"/>
                <a:gd name="connsiteX41" fmla="*/ 5418416 w 11683374"/>
                <a:gd name="connsiteY41" fmla="*/ 3605524 h 10522083"/>
                <a:gd name="connsiteX42" fmla="*/ 5582189 w 11683374"/>
                <a:gd name="connsiteY42" fmla="*/ 3578229 h 10522083"/>
                <a:gd name="connsiteX43" fmla="*/ 5786905 w 11683374"/>
                <a:gd name="connsiteY43" fmla="*/ 3591876 h 10522083"/>
                <a:gd name="connsiteX44" fmla="*/ 5691371 w 11683374"/>
                <a:gd name="connsiteY44" fmla="*/ 3373512 h 10522083"/>
                <a:gd name="connsiteX45" fmla="*/ 5677723 w 11683374"/>
                <a:gd name="connsiteY45" fmla="*/ 3155148 h 10522083"/>
                <a:gd name="connsiteX46" fmla="*/ 5718666 w 11683374"/>
                <a:gd name="connsiteY46" fmla="*/ 3032318 h 10522083"/>
                <a:gd name="connsiteX47" fmla="*/ 5800553 w 11683374"/>
                <a:gd name="connsiteY47" fmla="*/ 3196091 h 10522083"/>
                <a:gd name="connsiteX48" fmla="*/ 5841496 w 11683374"/>
                <a:gd name="connsiteY48" fmla="*/ 3018670 h 10522083"/>
                <a:gd name="connsiteX49" fmla="*/ 6018917 w 11683374"/>
                <a:gd name="connsiteY49" fmla="*/ 2936784 h 10522083"/>
                <a:gd name="connsiteX50" fmla="*/ 6114452 w 11683374"/>
                <a:gd name="connsiteY50" fmla="*/ 2622885 h 10522083"/>
                <a:gd name="connsiteX51" fmla="*/ 6073508 w 11683374"/>
                <a:gd name="connsiteY51" fmla="*/ 2363578 h 10522083"/>
                <a:gd name="connsiteX52" fmla="*/ 6264577 w 11683374"/>
                <a:gd name="connsiteY52" fmla="*/ 2172509 h 10522083"/>
                <a:gd name="connsiteX53" fmla="*/ 6305520 w 11683374"/>
                <a:gd name="connsiteY53" fmla="*/ 2349930 h 10522083"/>
                <a:gd name="connsiteX54" fmla="*/ 6305520 w 11683374"/>
                <a:gd name="connsiteY54" fmla="*/ 2513703 h 10522083"/>
                <a:gd name="connsiteX55" fmla="*/ 6291872 w 11683374"/>
                <a:gd name="connsiteY55" fmla="*/ 2691124 h 10522083"/>
                <a:gd name="connsiteX56" fmla="*/ 6414702 w 11683374"/>
                <a:gd name="connsiteY56" fmla="*/ 2813954 h 10522083"/>
                <a:gd name="connsiteX57" fmla="*/ 6523884 w 11683374"/>
                <a:gd name="connsiteY57" fmla="*/ 2909488 h 10522083"/>
                <a:gd name="connsiteX58" fmla="*/ 6510237 w 11683374"/>
                <a:gd name="connsiteY58" fmla="*/ 2732067 h 10522083"/>
                <a:gd name="connsiteX59" fmla="*/ 6660362 w 11683374"/>
                <a:gd name="connsiteY59" fmla="*/ 2813954 h 10522083"/>
                <a:gd name="connsiteX60" fmla="*/ 6510237 w 11683374"/>
                <a:gd name="connsiteY60" fmla="*/ 2581942 h 10522083"/>
                <a:gd name="connsiteX61" fmla="*/ 6387407 w 11683374"/>
                <a:gd name="connsiteY61" fmla="*/ 2609238 h 10522083"/>
                <a:gd name="connsiteX62" fmla="*/ 6401055 w 11683374"/>
                <a:gd name="connsiteY62" fmla="*/ 2486408 h 10522083"/>
                <a:gd name="connsiteX63" fmla="*/ 6605771 w 11683374"/>
                <a:gd name="connsiteY63" fmla="*/ 2513703 h 10522083"/>
                <a:gd name="connsiteX64" fmla="*/ 6455646 w 11683374"/>
                <a:gd name="connsiteY64" fmla="*/ 2363578 h 10522083"/>
                <a:gd name="connsiteX65" fmla="*/ 6469293 w 11683374"/>
                <a:gd name="connsiteY65" fmla="*/ 2145214 h 10522083"/>
                <a:gd name="connsiteX66" fmla="*/ 6564828 w 11683374"/>
                <a:gd name="connsiteY66" fmla="*/ 1995088 h 10522083"/>
                <a:gd name="connsiteX67" fmla="*/ 6728601 w 11683374"/>
                <a:gd name="connsiteY67" fmla="*/ 2213453 h 10522083"/>
                <a:gd name="connsiteX68" fmla="*/ 6919669 w 11683374"/>
                <a:gd name="connsiteY68" fmla="*/ 2268044 h 10522083"/>
                <a:gd name="connsiteX69" fmla="*/ 7042499 w 11683374"/>
                <a:gd name="connsiteY69" fmla="*/ 2281691 h 10522083"/>
                <a:gd name="connsiteX70" fmla="*/ 6960613 w 11683374"/>
                <a:gd name="connsiteY70" fmla="*/ 2131566 h 10522083"/>
                <a:gd name="connsiteX71" fmla="*/ 6728601 w 11683374"/>
                <a:gd name="connsiteY71" fmla="*/ 2036032 h 10522083"/>
                <a:gd name="connsiteX72" fmla="*/ 6605771 w 11683374"/>
                <a:gd name="connsiteY72" fmla="*/ 1858611 h 10522083"/>
                <a:gd name="connsiteX73" fmla="*/ 6360111 w 11683374"/>
                <a:gd name="connsiteY73" fmla="*/ 1681190 h 10522083"/>
                <a:gd name="connsiteX74" fmla="*/ 6237281 w 11683374"/>
                <a:gd name="connsiteY74" fmla="*/ 1763076 h 10522083"/>
                <a:gd name="connsiteX75" fmla="*/ 6059860 w 11683374"/>
                <a:gd name="connsiteY75" fmla="*/ 1599303 h 10522083"/>
                <a:gd name="connsiteX76" fmla="*/ 5991622 w 11683374"/>
                <a:gd name="connsiteY76" fmla="*/ 1394587 h 10522083"/>
                <a:gd name="connsiteX77" fmla="*/ 5868792 w 11683374"/>
                <a:gd name="connsiteY77" fmla="*/ 1203518 h 10522083"/>
                <a:gd name="connsiteX78" fmla="*/ 5841496 w 11683374"/>
                <a:gd name="connsiteY78" fmla="*/ 1094336 h 10522083"/>
                <a:gd name="connsiteX79" fmla="*/ 5950678 w 11683374"/>
                <a:gd name="connsiteY79" fmla="*/ 1094336 h 10522083"/>
                <a:gd name="connsiteX80" fmla="*/ 6169043 w 11683374"/>
                <a:gd name="connsiteY80" fmla="*/ 1176223 h 10522083"/>
                <a:gd name="connsiteX81" fmla="*/ 6387407 w 11683374"/>
                <a:gd name="connsiteY81" fmla="*/ 1107984 h 10522083"/>
                <a:gd name="connsiteX82" fmla="*/ 6537532 w 11683374"/>
                <a:gd name="connsiteY82" fmla="*/ 971506 h 10522083"/>
                <a:gd name="connsiteX83" fmla="*/ 6619419 w 11683374"/>
                <a:gd name="connsiteY83" fmla="*/ 916915 h 10522083"/>
                <a:gd name="connsiteX84" fmla="*/ 6646714 w 11683374"/>
                <a:gd name="connsiteY84" fmla="*/ 998802 h 10522083"/>
                <a:gd name="connsiteX85" fmla="*/ 6605771 w 11683374"/>
                <a:gd name="connsiteY85" fmla="*/ 1094336 h 10522083"/>
                <a:gd name="connsiteX86" fmla="*/ 6769544 w 11683374"/>
                <a:gd name="connsiteY86" fmla="*/ 1217166 h 10522083"/>
                <a:gd name="connsiteX87" fmla="*/ 6919669 w 11683374"/>
                <a:gd name="connsiteY87" fmla="*/ 1148927 h 10522083"/>
                <a:gd name="connsiteX88" fmla="*/ 7056147 w 11683374"/>
                <a:gd name="connsiteY88" fmla="*/ 1135279 h 10522083"/>
                <a:gd name="connsiteX89" fmla="*/ 7069795 w 11683374"/>
                <a:gd name="connsiteY89" fmla="*/ 957859 h 10522083"/>
                <a:gd name="connsiteX90" fmla="*/ 6919669 w 11683374"/>
                <a:gd name="connsiteY90" fmla="*/ 957859 h 10522083"/>
                <a:gd name="connsiteX91" fmla="*/ 6769544 w 11683374"/>
                <a:gd name="connsiteY91" fmla="*/ 1012450 h 10522083"/>
                <a:gd name="connsiteX92" fmla="*/ 6769544 w 11683374"/>
                <a:gd name="connsiteY92" fmla="*/ 835029 h 10522083"/>
                <a:gd name="connsiteX93" fmla="*/ 6946965 w 11683374"/>
                <a:gd name="connsiteY93" fmla="*/ 739494 h 10522083"/>
                <a:gd name="connsiteX94" fmla="*/ 7288159 w 11683374"/>
                <a:gd name="connsiteY94" fmla="*/ 684903 h 10522083"/>
                <a:gd name="connsiteX95" fmla="*/ 7465580 w 11683374"/>
                <a:gd name="connsiteY95" fmla="*/ 521130 h 10522083"/>
                <a:gd name="connsiteX96" fmla="*/ 7602057 w 11683374"/>
                <a:gd name="connsiteY96" fmla="*/ 425596 h 10522083"/>
                <a:gd name="connsiteX97" fmla="*/ 7820422 w 11683374"/>
                <a:gd name="connsiteY97" fmla="*/ 425596 h 10522083"/>
                <a:gd name="connsiteX98" fmla="*/ 7943252 w 11683374"/>
                <a:gd name="connsiteY98" fmla="*/ 289118 h 10522083"/>
                <a:gd name="connsiteX99" fmla="*/ 8161616 w 11683374"/>
                <a:gd name="connsiteY99" fmla="*/ 234527 h 10522083"/>
                <a:gd name="connsiteX100" fmla="*/ 7970547 w 11683374"/>
                <a:gd name="connsiteY100" fmla="*/ 138993 h 10522083"/>
                <a:gd name="connsiteX101" fmla="*/ 7834069 w 11683374"/>
                <a:gd name="connsiteY101" fmla="*/ 43459 h 10522083"/>
                <a:gd name="connsiteX102" fmla="*/ 7397341 w 11683374"/>
                <a:gd name="connsiteY102" fmla="*/ 2515 h 10522083"/>
                <a:gd name="connsiteX103" fmla="*/ 7410989 w 11683374"/>
                <a:gd name="connsiteY103" fmla="*/ 111697 h 10522083"/>
                <a:gd name="connsiteX104" fmla="*/ 7288159 w 11683374"/>
                <a:gd name="connsiteY104" fmla="*/ 152641 h 10522083"/>
                <a:gd name="connsiteX105" fmla="*/ 7110738 w 11683374"/>
                <a:gd name="connsiteY105" fmla="*/ 207232 h 10522083"/>
                <a:gd name="connsiteX106" fmla="*/ 6919669 w 11683374"/>
                <a:gd name="connsiteY106" fmla="*/ 248175 h 10522083"/>
                <a:gd name="connsiteX107" fmla="*/ 6919669 w 11683374"/>
                <a:gd name="connsiteY107" fmla="*/ 152641 h 10522083"/>
                <a:gd name="connsiteX108" fmla="*/ 7028852 w 11683374"/>
                <a:gd name="connsiteY108" fmla="*/ 84402 h 10522083"/>
                <a:gd name="connsiteX109" fmla="*/ 7028852 w 11683374"/>
                <a:gd name="connsiteY109" fmla="*/ 29811 h 10522083"/>
                <a:gd name="connsiteX110" fmla="*/ 6851431 w 11683374"/>
                <a:gd name="connsiteY110" fmla="*/ 98050 h 10522083"/>
                <a:gd name="connsiteX111" fmla="*/ 6810487 w 11683374"/>
                <a:gd name="connsiteY111" fmla="*/ 166288 h 10522083"/>
                <a:gd name="connsiteX112" fmla="*/ 6796840 w 11683374"/>
                <a:gd name="connsiteY112" fmla="*/ 261823 h 10522083"/>
                <a:gd name="connsiteX113" fmla="*/ 6701305 w 11683374"/>
                <a:gd name="connsiteY113" fmla="*/ 248175 h 10522083"/>
                <a:gd name="connsiteX114" fmla="*/ 6605771 w 11683374"/>
                <a:gd name="connsiteY114" fmla="*/ 248175 h 10522083"/>
                <a:gd name="connsiteX115" fmla="*/ 6455646 w 11683374"/>
                <a:gd name="connsiteY115" fmla="*/ 357357 h 10522083"/>
                <a:gd name="connsiteX116" fmla="*/ 6428350 w 11683374"/>
                <a:gd name="connsiteY116" fmla="*/ 357357 h 10522083"/>
                <a:gd name="connsiteX117" fmla="*/ 6373759 w 11683374"/>
                <a:gd name="connsiteY117" fmla="*/ 302766 h 10522083"/>
                <a:gd name="connsiteX118" fmla="*/ 6169043 w 11683374"/>
                <a:gd name="connsiteY118" fmla="*/ 330062 h 10522083"/>
                <a:gd name="connsiteX119" fmla="*/ 5977974 w 11683374"/>
                <a:gd name="connsiteY119" fmla="*/ 330062 h 10522083"/>
                <a:gd name="connsiteX120" fmla="*/ 5923383 w 11683374"/>
                <a:gd name="connsiteY120" fmla="*/ 371005 h 10522083"/>
                <a:gd name="connsiteX121" fmla="*/ 5650428 w 11683374"/>
                <a:gd name="connsiteY121" fmla="*/ 316414 h 10522083"/>
                <a:gd name="connsiteX122" fmla="*/ 5445711 w 11683374"/>
                <a:gd name="connsiteY122" fmla="*/ 493835 h 10522083"/>
                <a:gd name="connsiteX123" fmla="*/ 5432063 w 11683374"/>
                <a:gd name="connsiteY123" fmla="*/ 657608 h 10522083"/>
                <a:gd name="connsiteX124" fmla="*/ 5295586 w 11683374"/>
                <a:gd name="connsiteY124" fmla="*/ 712199 h 10522083"/>
                <a:gd name="connsiteX125" fmla="*/ 5281938 w 11683374"/>
                <a:gd name="connsiteY125" fmla="*/ 603017 h 10522083"/>
                <a:gd name="connsiteX126" fmla="*/ 5063574 w 11683374"/>
                <a:gd name="connsiteY126" fmla="*/ 725847 h 10522083"/>
                <a:gd name="connsiteX127" fmla="*/ 4940744 w 11683374"/>
                <a:gd name="connsiteY127" fmla="*/ 794085 h 10522083"/>
                <a:gd name="connsiteX128" fmla="*/ 4790619 w 11683374"/>
                <a:gd name="connsiteY128" fmla="*/ 794085 h 10522083"/>
                <a:gd name="connsiteX129" fmla="*/ 4790619 w 11683374"/>
                <a:gd name="connsiteY129" fmla="*/ 944211 h 10522083"/>
                <a:gd name="connsiteX130" fmla="*/ 4722380 w 11683374"/>
                <a:gd name="connsiteY130" fmla="*/ 1094336 h 10522083"/>
                <a:gd name="connsiteX131" fmla="*/ 4626846 w 11683374"/>
                <a:gd name="connsiteY131" fmla="*/ 1176223 h 10522083"/>
                <a:gd name="connsiteX132" fmla="*/ 4599550 w 11683374"/>
                <a:gd name="connsiteY132" fmla="*/ 1107984 h 10522083"/>
                <a:gd name="connsiteX133" fmla="*/ 4681437 w 11683374"/>
                <a:gd name="connsiteY133" fmla="*/ 998802 h 10522083"/>
                <a:gd name="connsiteX134" fmla="*/ 4585902 w 11683374"/>
                <a:gd name="connsiteY134" fmla="*/ 944211 h 10522083"/>
                <a:gd name="connsiteX135" fmla="*/ 4531311 w 11683374"/>
                <a:gd name="connsiteY135" fmla="*/ 848676 h 10522083"/>
                <a:gd name="connsiteX136" fmla="*/ 4381186 w 11683374"/>
                <a:gd name="connsiteY136" fmla="*/ 957859 h 10522083"/>
                <a:gd name="connsiteX137" fmla="*/ 4244708 w 11683374"/>
                <a:gd name="connsiteY137" fmla="*/ 957859 h 10522083"/>
                <a:gd name="connsiteX138" fmla="*/ 4135526 w 11683374"/>
                <a:gd name="connsiteY138" fmla="*/ 1053393 h 10522083"/>
                <a:gd name="connsiteX139" fmla="*/ 4039992 w 11683374"/>
                <a:gd name="connsiteY139" fmla="*/ 1148927 h 10522083"/>
                <a:gd name="connsiteX140" fmla="*/ 3971753 w 11683374"/>
                <a:gd name="connsiteY140" fmla="*/ 1203518 h 10522083"/>
                <a:gd name="connsiteX141" fmla="*/ 3958105 w 11683374"/>
                <a:gd name="connsiteY141" fmla="*/ 1094336 h 10522083"/>
                <a:gd name="connsiteX142" fmla="*/ 3794332 w 11683374"/>
                <a:gd name="connsiteY142" fmla="*/ 1107984 h 10522083"/>
                <a:gd name="connsiteX143" fmla="*/ 3589616 w 11683374"/>
                <a:gd name="connsiteY143" fmla="*/ 1107984 h 10522083"/>
                <a:gd name="connsiteX144" fmla="*/ 3357604 w 11683374"/>
                <a:gd name="connsiteY144" fmla="*/ 1121632 h 10522083"/>
                <a:gd name="connsiteX145" fmla="*/ 3180183 w 11683374"/>
                <a:gd name="connsiteY145" fmla="*/ 1203518 h 10522083"/>
                <a:gd name="connsiteX146" fmla="*/ 3111944 w 11683374"/>
                <a:gd name="connsiteY146" fmla="*/ 1326348 h 10522083"/>
                <a:gd name="connsiteX147" fmla="*/ 3016410 w 11683374"/>
                <a:gd name="connsiteY147" fmla="*/ 1408235 h 10522083"/>
                <a:gd name="connsiteX148" fmla="*/ 2866284 w 11683374"/>
                <a:gd name="connsiteY148" fmla="*/ 1326348 h 10522083"/>
                <a:gd name="connsiteX149" fmla="*/ 2838989 w 11683374"/>
                <a:gd name="connsiteY149" fmla="*/ 1148927 h 10522083"/>
                <a:gd name="connsiteX150" fmla="*/ 2716159 w 11683374"/>
                <a:gd name="connsiteY150" fmla="*/ 971506 h 10522083"/>
                <a:gd name="connsiteX151" fmla="*/ 2675216 w 11683374"/>
                <a:gd name="connsiteY151" fmla="*/ 1121632 h 10522083"/>
                <a:gd name="connsiteX152" fmla="*/ 2702511 w 11683374"/>
                <a:gd name="connsiteY152" fmla="*/ 1285405 h 10522083"/>
                <a:gd name="connsiteX153" fmla="*/ 2743455 w 11683374"/>
                <a:gd name="connsiteY153" fmla="*/ 1490121 h 10522083"/>
                <a:gd name="connsiteX154" fmla="*/ 2784398 w 11683374"/>
                <a:gd name="connsiteY154" fmla="*/ 1612951 h 10522083"/>
                <a:gd name="connsiteX155" fmla="*/ 2770750 w 11683374"/>
                <a:gd name="connsiteY155" fmla="*/ 1708485 h 10522083"/>
                <a:gd name="connsiteX156" fmla="*/ 2593329 w 11683374"/>
                <a:gd name="connsiteY156" fmla="*/ 1844963 h 10522083"/>
                <a:gd name="connsiteX157" fmla="*/ 2402260 w 11683374"/>
                <a:gd name="connsiteY157" fmla="*/ 1940497 h 10522083"/>
                <a:gd name="connsiteX158" fmla="*/ 2470499 w 11683374"/>
                <a:gd name="connsiteY158" fmla="*/ 1817667 h 10522083"/>
                <a:gd name="connsiteX159" fmla="*/ 2634272 w 11683374"/>
                <a:gd name="connsiteY159" fmla="*/ 1694838 h 10522083"/>
                <a:gd name="connsiteX160" fmla="*/ 2634272 w 11683374"/>
                <a:gd name="connsiteY160" fmla="*/ 1544712 h 10522083"/>
                <a:gd name="connsiteX161" fmla="*/ 2593329 w 11683374"/>
                <a:gd name="connsiteY161" fmla="*/ 1312700 h 10522083"/>
                <a:gd name="connsiteX162" fmla="*/ 2538738 w 11683374"/>
                <a:gd name="connsiteY162" fmla="*/ 1312700 h 10522083"/>
                <a:gd name="connsiteX163" fmla="*/ 2456852 w 11683374"/>
                <a:gd name="connsiteY163" fmla="*/ 1421882 h 10522083"/>
                <a:gd name="connsiteX164" fmla="*/ 2361317 w 11683374"/>
                <a:gd name="connsiteY164" fmla="*/ 1490121 h 10522083"/>
                <a:gd name="connsiteX165" fmla="*/ 2456852 w 11683374"/>
                <a:gd name="connsiteY165" fmla="*/ 1585656 h 10522083"/>
                <a:gd name="connsiteX166" fmla="*/ 2320374 w 11683374"/>
                <a:gd name="connsiteY166" fmla="*/ 1722133 h 10522083"/>
                <a:gd name="connsiteX167" fmla="*/ 2156601 w 11683374"/>
                <a:gd name="connsiteY167" fmla="*/ 1735781 h 10522083"/>
                <a:gd name="connsiteX168" fmla="*/ 2074714 w 11683374"/>
                <a:gd name="connsiteY168" fmla="*/ 1804020 h 10522083"/>
                <a:gd name="connsiteX169" fmla="*/ 2033771 w 11683374"/>
                <a:gd name="connsiteY169" fmla="*/ 1913202 h 10522083"/>
                <a:gd name="connsiteX170" fmla="*/ 1924589 w 11683374"/>
                <a:gd name="connsiteY170" fmla="*/ 1872259 h 10522083"/>
                <a:gd name="connsiteX171" fmla="*/ 1774463 w 11683374"/>
                <a:gd name="connsiteY171" fmla="*/ 1913202 h 10522083"/>
                <a:gd name="connsiteX172" fmla="*/ 1624338 w 11683374"/>
                <a:gd name="connsiteY172" fmla="*/ 1913202 h 10522083"/>
                <a:gd name="connsiteX173" fmla="*/ 1556099 w 11683374"/>
                <a:gd name="connsiteY173" fmla="*/ 1831315 h 10522083"/>
                <a:gd name="connsiteX174" fmla="*/ 1419622 w 11683374"/>
                <a:gd name="connsiteY174" fmla="*/ 1722133 h 10522083"/>
                <a:gd name="connsiteX175" fmla="*/ 1337735 w 11683374"/>
                <a:gd name="connsiteY175" fmla="*/ 1776724 h 10522083"/>
                <a:gd name="connsiteX176" fmla="*/ 1255849 w 11683374"/>
                <a:gd name="connsiteY176" fmla="*/ 1612951 h 10522083"/>
                <a:gd name="connsiteX177" fmla="*/ 1092075 w 11683374"/>
                <a:gd name="connsiteY177" fmla="*/ 1612951 h 10522083"/>
                <a:gd name="connsiteX178" fmla="*/ 1119371 w 11683374"/>
                <a:gd name="connsiteY178" fmla="*/ 1694838 h 10522083"/>
                <a:gd name="connsiteX179" fmla="*/ 1078428 w 11683374"/>
                <a:gd name="connsiteY179" fmla="*/ 1790372 h 10522083"/>
                <a:gd name="connsiteX180" fmla="*/ 1051132 w 11683374"/>
                <a:gd name="connsiteY180" fmla="*/ 1844963 h 10522083"/>
                <a:gd name="connsiteX181" fmla="*/ 914655 w 11683374"/>
                <a:gd name="connsiteY181" fmla="*/ 1735781 h 10522083"/>
                <a:gd name="connsiteX182" fmla="*/ 819120 w 11683374"/>
                <a:gd name="connsiteY182" fmla="*/ 1694838 h 10522083"/>
                <a:gd name="connsiteX183" fmla="*/ 655347 w 11683374"/>
                <a:gd name="connsiteY183" fmla="*/ 1708485 h 10522083"/>
                <a:gd name="connsiteX184" fmla="*/ 628052 w 11683374"/>
                <a:gd name="connsiteY184" fmla="*/ 1817667 h 10522083"/>
                <a:gd name="connsiteX185" fmla="*/ 737234 w 11683374"/>
                <a:gd name="connsiteY185" fmla="*/ 1885906 h 10522083"/>
                <a:gd name="connsiteX186" fmla="*/ 764529 w 11683374"/>
                <a:gd name="connsiteY186" fmla="*/ 2022384 h 10522083"/>
                <a:gd name="connsiteX187" fmla="*/ 969246 w 11683374"/>
                <a:gd name="connsiteY187" fmla="*/ 2104270 h 10522083"/>
                <a:gd name="connsiteX188" fmla="*/ 928302 w 11683374"/>
                <a:gd name="connsiteY188" fmla="*/ 1954145 h 10522083"/>
                <a:gd name="connsiteX189" fmla="*/ 1010189 w 11683374"/>
                <a:gd name="connsiteY189" fmla="*/ 1967793 h 10522083"/>
                <a:gd name="connsiteX190" fmla="*/ 1078428 w 11683374"/>
                <a:gd name="connsiteY190" fmla="*/ 2076975 h 10522083"/>
                <a:gd name="connsiteX191" fmla="*/ 1160314 w 11683374"/>
                <a:gd name="connsiteY191" fmla="*/ 2336282 h 10522083"/>
                <a:gd name="connsiteX192" fmla="*/ 1269496 w 11683374"/>
                <a:gd name="connsiteY192" fmla="*/ 2295339 h 10522083"/>
                <a:gd name="connsiteX193" fmla="*/ 1228553 w 11683374"/>
                <a:gd name="connsiteY193" fmla="*/ 2104270 h 10522083"/>
                <a:gd name="connsiteX194" fmla="*/ 1324087 w 11683374"/>
                <a:gd name="connsiteY194" fmla="*/ 2131566 h 10522083"/>
                <a:gd name="connsiteX195" fmla="*/ 1515156 w 11683374"/>
                <a:gd name="connsiteY195" fmla="*/ 2254396 h 10522083"/>
                <a:gd name="connsiteX196" fmla="*/ 1583395 w 11683374"/>
                <a:gd name="connsiteY196" fmla="*/ 2349930 h 10522083"/>
                <a:gd name="connsiteX197" fmla="*/ 1597043 w 11683374"/>
                <a:gd name="connsiteY197" fmla="*/ 2363578 h 10522083"/>
                <a:gd name="connsiteX198" fmla="*/ 1747168 w 11683374"/>
                <a:gd name="connsiteY198" fmla="*/ 2268044 h 10522083"/>
                <a:gd name="connsiteX199" fmla="*/ 1651634 w 11683374"/>
                <a:gd name="connsiteY199" fmla="*/ 2568294 h 10522083"/>
                <a:gd name="connsiteX200" fmla="*/ 1883646 w 11683374"/>
                <a:gd name="connsiteY200" fmla="*/ 2336282 h 10522083"/>
                <a:gd name="connsiteX201" fmla="*/ 1883646 w 11683374"/>
                <a:gd name="connsiteY201" fmla="*/ 2199805 h 10522083"/>
                <a:gd name="connsiteX202" fmla="*/ 1951884 w 11683374"/>
                <a:gd name="connsiteY202" fmla="*/ 2268044 h 10522083"/>
                <a:gd name="connsiteX203" fmla="*/ 1897293 w 11683374"/>
                <a:gd name="connsiteY203" fmla="*/ 2459112 h 10522083"/>
                <a:gd name="connsiteX204" fmla="*/ 1692577 w 11683374"/>
                <a:gd name="connsiteY204" fmla="*/ 2622885 h 10522083"/>
                <a:gd name="connsiteX205" fmla="*/ 1692577 w 11683374"/>
                <a:gd name="connsiteY205" fmla="*/ 2691124 h 10522083"/>
                <a:gd name="connsiteX206" fmla="*/ 1897293 w 11683374"/>
                <a:gd name="connsiteY206" fmla="*/ 2581942 h 10522083"/>
                <a:gd name="connsiteX207" fmla="*/ 1842702 w 11683374"/>
                <a:gd name="connsiteY207" fmla="*/ 2745715 h 10522083"/>
                <a:gd name="connsiteX208" fmla="*/ 1965532 w 11683374"/>
                <a:gd name="connsiteY208" fmla="*/ 2677476 h 10522083"/>
                <a:gd name="connsiteX209" fmla="*/ 1979180 w 11683374"/>
                <a:gd name="connsiteY209" fmla="*/ 2786659 h 10522083"/>
                <a:gd name="connsiteX210" fmla="*/ 2115657 w 11683374"/>
                <a:gd name="connsiteY210" fmla="*/ 2786659 h 10522083"/>
                <a:gd name="connsiteX211" fmla="*/ 2265783 w 11683374"/>
                <a:gd name="connsiteY211" fmla="*/ 2991375 h 10522083"/>
                <a:gd name="connsiteX212" fmla="*/ 2320374 w 11683374"/>
                <a:gd name="connsiteY212" fmla="*/ 3155148 h 10522083"/>
                <a:gd name="connsiteX213" fmla="*/ 2197544 w 11683374"/>
                <a:gd name="connsiteY213" fmla="*/ 3277978 h 10522083"/>
                <a:gd name="connsiteX214" fmla="*/ 2156601 w 11683374"/>
                <a:gd name="connsiteY214" fmla="*/ 3373512 h 10522083"/>
                <a:gd name="connsiteX215" fmla="*/ 2265783 w 11683374"/>
                <a:gd name="connsiteY215" fmla="*/ 3414456 h 10522083"/>
                <a:gd name="connsiteX216" fmla="*/ 2388613 w 11683374"/>
                <a:gd name="connsiteY216" fmla="*/ 3373512 h 10522083"/>
                <a:gd name="connsiteX217" fmla="*/ 2415908 w 11683374"/>
                <a:gd name="connsiteY217" fmla="*/ 3482694 h 10522083"/>
                <a:gd name="connsiteX218" fmla="*/ 2538738 w 11683374"/>
                <a:gd name="connsiteY218" fmla="*/ 3482694 h 10522083"/>
                <a:gd name="connsiteX219" fmla="*/ 2634272 w 11683374"/>
                <a:gd name="connsiteY219" fmla="*/ 3578229 h 10522083"/>
                <a:gd name="connsiteX220" fmla="*/ 2743455 w 11683374"/>
                <a:gd name="connsiteY220" fmla="*/ 3632820 h 10522083"/>
                <a:gd name="connsiteX221" fmla="*/ 2798046 w 11683374"/>
                <a:gd name="connsiteY221" fmla="*/ 3605524 h 10522083"/>
                <a:gd name="connsiteX222" fmla="*/ 2729807 w 11683374"/>
                <a:gd name="connsiteY222" fmla="*/ 3550933 h 10522083"/>
                <a:gd name="connsiteX223" fmla="*/ 2552386 w 11683374"/>
                <a:gd name="connsiteY223" fmla="*/ 3346217 h 10522083"/>
                <a:gd name="connsiteX224" fmla="*/ 2320374 w 11683374"/>
                <a:gd name="connsiteY224" fmla="*/ 2895841 h 10522083"/>
                <a:gd name="connsiteX225" fmla="*/ 2170249 w 11683374"/>
                <a:gd name="connsiteY225" fmla="*/ 2636533 h 10522083"/>
                <a:gd name="connsiteX226" fmla="*/ 2074714 w 11683374"/>
                <a:gd name="connsiteY226" fmla="*/ 2459112 h 10522083"/>
                <a:gd name="connsiteX227" fmla="*/ 2047419 w 11683374"/>
                <a:gd name="connsiteY227" fmla="*/ 2295339 h 10522083"/>
                <a:gd name="connsiteX228" fmla="*/ 2047419 w 11683374"/>
                <a:gd name="connsiteY228" fmla="*/ 2186157 h 10522083"/>
                <a:gd name="connsiteX229" fmla="*/ 1992828 w 11683374"/>
                <a:gd name="connsiteY229" fmla="*/ 2131566 h 10522083"/>
                <a:gd name="connsiteX230" fmla="*/ 2088362 w 11683374"/>
                <a:gd name="connsiteY230" fmla="*/ 2063327 h 10522083"/>
                <a:gd name="connsiteX231" fmla="*/ 2129305 w 11683374"/>
                <a:gd name="connsiteY231" fmla="*/ 2213453 h 10522083"/>
                <a:gd name="connsiteX232" fmla="*/ 2211192 w 11683374"/>
                <a:gd name="connsiteY232" fmla="*/ 2431817 h 10522083"/>
                <a:gd name="connsiteX233" fmla="*/ 2306726 w 11683374"/>
                <a:gd name="connsiteY233" fmla="*/ 2732067 h 10522083"/>
                <a:gd name="connsiteX234" fmla="*/ 2702511 w 11683374"/>
                <a:gd name="connsiteY234" fmla="*/ 3359865 h 10522083"/>
                <a:gd name="connsiteX235" fmla="*/ 2948171 w 11683374"/>
                <a:gd name="connsiteY235" fmla="*/ 3550933 h 10522083"/>
                <a:gd name="connsiteX236" fmla="*/ 3152887 w 11683374"/>
                <a:gd name="connsiteY236" fmla="*/ 3550933 h 10522083"/>
                <a:gd name="connsiteX237" fmla="*/ 3248422 w 11683374"/>
                <a:gd name="connsiteY237" fmla="*/ 3359865 h 10522083"/>
                <a:gd name="connsiteX238" fmla="*/ 3384899 w 11683374"/>
                <a:gd name="connsiteY238" fmla="*/ 3237035 h 10522083"/>
                <a:gd name="connsiteX239" fmla="*/ 3453138 w 11683374"/>
                <a:gd name="connsiteY239" fmla="*/ 3264330 h 10522083"/>
                <a:gd name="connsiteX240" fmla="*/ 3398547 w 11683374"/>
                <a:gd name="connsiteY240" fmla="*/ 3414456 h 10522083"/>
                <a:gd name="connsiteX241" fmla="*/ 3548672 w 11683374"/>
                <a:gd name="connsiteY241" fmla="*/ 3455399 h 10522083"/>
                <a:gd name="connsiteX242" fmla="*/ 3780684 w 11683374"/>
                <a:gd name="connsiteY242" fmla="*/ 3332569 h 10522083"/>
                <a:gd name="connsiteX243" fmla="*/ 3999049 w 11683374"/>
                <a:gd name="connsiteY243" fmla="*/ 3305273 h 10522083"/>
                <a:gd name="connsiteX244" fmla="*/ 4190117 w 11683374"/>
                <a:gd name="connsiteY244" fmla="*/ 3359865 h 10522083"/>
                <a:gd name="connsiteX245" fmla="*/ 4340243 w 11683374"/>
                <a:gd name="connsiteY245" fmla="*/ 3373512 h 10522083"/>
                <a:gd name="connsiteX246" fmla="*/ 4435777 w 11683374"/>
                <a:gd name="connsiteY246" fmla="*/ 3400808 h 10522083"/>
                <a:gd name="connsiteX247" fmla="*/ 4435777 w 11683374"/>
                <a:gd name="connsiteY247" fmla="*/ 3509990 h 10522083"/>
                <a:gd name="connsiteX248" fmla="*/ 4353890 w 11683374"/>
                <a:gd name="connsiteY248" fmla="*/ 3673763 h 10522083"/>
                <a:gd name="connsiteX249" fmla="*/ 4326595 w 11683374"/>
                <a:gd name="connsiteY249" fmla="*/ 3564581 h 10522083"/>
                <a:gd name="connsiteX250" fmla="*/ 4162822 w 11683374"/>
                <a:gd name="connsiteY250" fmla="*/ 3619172 h 10522083"/>
                <a:gd name="connsiteX251" fmla="*/ 4108231 w 11683374"/>
                <a:gd name="connsiteY251" fmla="*/ 3728354 h 10522083"/>
                <a:gd name="connsiteX252" fmla="*/ 4108231 w 11683374"/>
                <a:gd name="connsiteY252" fmla="*/ 3864832 h 10522083"/>
                <a:gd name="connsiteX253" fmla="*/ 4149174 w 11683374"/>
                <a:gd name="connsiteY253" fmla="*/ 4083196 h 10522083"/>
                <a:gd name="connsiteX254" fmla="*/ 3958105 w 11683374"/>
                <a:gd name="connsiteY254" fmla="*/ 4096844 h 10522083"/>
                <a:gd name="connsiteX255" fmla="*/ 3821628 w 11683374"/>
                <a:gd name="connsiteY255" fmla="*/ 4151435 h 10522083"/>
                <a:gd name="connsiteX256" fmla="*/ 3548672 w 11683374"/>
                <a:gd name="connsiteY256" fmla="*/ 4124139 h 10522083"/>
                <a:gd name="connsiteX257" fmla="*/ 3275717 w 11683374"/>
                <a:gd name="connsiteY257" fmla="*/ 4137787 h 10522083"/>
                <a:gd name="connsiteX258" fmla="*/ 3207478 w 11683374"/>
                <a:gd name="connsiteY258" fmla="*/ 4042253 h 10522083"/>
                <a:gd name="connsiteX259" fmla="*/ 2961819 w 11683374"/>
                <a:gd name="connsiteY259" fmla="*/ 3878479 h 10522083"/>
                <a:gd name="connsiteX260" fmla="*/ 2716159 w 11683374"/>
                <a:gd name="connsiteY260" fmla="*/ 3946718 h 10522083"/>
                <a:gd name="connsiteX261" fmla="*/ 2716159 w 11683374"/>
                <a:gd name="connsiteY261" fmla="*/ 4096844 h 10522083"/>
                <a:gd name="connsiteX262" fmla="*/ 2620625 w 11683374"/>
                <a:gd name="connsiteY262" fmla="*/ 4246969 h 10522083"/>
                <a:gd name="connsiteX263" fmla="*/ 2525090 w 11683374"/>
                <a:gd name="connsiteY263" fmla="*/ 4178730 h 10522083"/>
                <a:gd name="connsiteX264" fmla="*/ 2402260 w 11683374"/>
                <a:gd name="connsiteY264" fmla="*/ 4274265 h 10522083"/>
                <a:gd name="connsiteX265" fmla="*/ 2347669 w 11683374"/>
                <a:gd name="connsiteY265" fmla="*/ 4369799 h 10522083"/>
                <a:gd name="connsiteX266" fmla="*/ 2238487 w 11683374"/>
                <a:gd name="connsiteY266" fmla="*/ 4438038 h 10522083"/>
                <a:gd name="connsiteX267" fmla="*/ 2088362 w 11683374"/>
                <a:gd name="connsiteY267" fmla="*/ 4356151 h 10522083"/>
                <a:gd name="connsiteX268" fmla="*/ 1910941 w 11683374"/>
                <a:gd name="connsiteY268" fmla="*/ 4424390 h 10522083"/>
                <a:gd name="connsiteX269" fmla="*/ 1474213 w 11683374"/>
                <a:gd name="connsiteY269" fmla="*/ 4547220 h 10522083"/>
                <a:gd name="connsiteX270" fmla="*/ 1351383 w 11683374"/>
                <a:gd name="connsiteY270" fmla="*/ 4642754 h 10522083"/>
                <a:gd name="connsiteX271" fmla="*/ 1269496 w 11683374"/>
                <a:gd name="connsiteY271" fmla="*/ 4874766 h 10522083"/>
                <a:gd name="connsiteX272" fmla="*/ 1119371 w 11683374"/>
                <a:gd name="connsiteY272" fmla="*/ 4970300 h 10522083"/>
                <a:gd name="connsiteX273" fmla="*/ 1105723 w 11683374"/>
                <a:gd name="connsiteY273" fmla="*/ 5065835 h 10522083"/>
                <a:gd name="connsiteX274" fmla="*/ 982893 w 11683374"/>
                <a:gd name="connsiteY274" fmla="*/ 4997596 h 10522083"/>
                <a:gd name="connsiteX275" fmla="*/ 887359 w 11683374"/>
                <a:gd name="connsiteY275" fmla="*/ 5065835 h 10522083"/>
                <a:gd name="connsiteX276" fmla="*/ 778177 w 11683374"/>
                <a:gd name="connsiteY276" fmla="*/ 5202312 h 10522083"/>
                <a:gd name="connsiteX277" fmla="*/ 628052 w 11683374"/>
                <a:gd name="connsiteY277" fmla="*/ 5147721 h 10522083"/>
                <a:gd name="connsiteX278" fmla="*/ 450631 w 11683374"/>
                <a:gd name="connsiteY278" fmla="*/ 5120426 h 10522083"/>
                <a:gd name="connsiteX279" fmla="*/ 273210 w 11683374"/>
                <a:gd name="connsiteY279" fmla="*/ 5011244 h 10522083"/>
                <a:gd name="connsiteX280" fmla="*/ 177675 w 11683374"/>
                <a:gd name="connsiteY280" fmla="*/ 4929357 h 10522083"/>
                <a:gd name="connsiteX281" fmla="*/ 82141 w 11683374"/>
                <a:gd name="connsiteY281" fmla="*/ 4929357 h 10522083"/>
                <a:gd name="connsiteX282" fmla="*/ 41198 w 11683374"/>
                <a:gd name="connsiteY282" fmla="*/ 4943005 h 10522083"/>
                <a:gd name="connsiteX283" fmla="*/ 27550 w 11683374"/>
                <a:gd name="connsiteY283" fmla="*/ 4956653 h 10522083"/>
                <a:gd name="connsiteX284" fmla="*/ 27550 w 11683374"/>
                <a:gd name="connsiteY284" fmla="*/ 5229608 h 10522083"/>
                <a:gd name="connsiteX285" fmla="*/ 27550 w 11683374"/>
                <a:gd name="connsiteY285" fmla="*/ 7072056 h 10522083"/>
                <a:gd name="connsiteX286" fmla="*/ 27550 w 11683374"/>
                <a:gd name="connsiteY286" fmla="*/ 7740796 h 10522083"/>
                <a:gd name="connsiteX287" fmla="*/ 255 w 11683374"/>
                <a:gd name="connsiteY287" fmla="*/ 9119220 h 10522083"/>
                <a:gd name="connsiteX288" fmla="*/ 13902 w 11683374"/>
                <a:gd name="connsiteY288" fmla="*/ 9610539 h 10522083"/>
                <a:gd name="connsiteX289" fmla="*/ 13902 w 11683374"/>
                <a:gd name="connsiteY289" fmla="*/ 9733369 h 10522083"/>
                <a:gd name="connsiteX290" fmla="*/ 17281 w 11683374"/>
                <a:gd name="connsiteY290" fmla="*/ 10500503 h 10522083"/>
                <a:gd name="connsiteX291" fmla="*/ 566052 w 11683374"/>
                <a:gd name="connsiteY291" fmla="*/ 10522080 h 10522083"/>
                <a:gd name="connsiteX292" fmla="*/ 1694266 w 11683374"/>
                <a:gd name="connsiteY292" fmla="*/ 10502063 h 10522083"/>
                <a:gd name="connsiteX293" fmla="*/ 5172755 w 11683374"/>
                <a:gd name="connsiteY293" fmla="*/ 10500503 h 10522083"/>
                <a:gd name="connsiteX294" fmla="*/ 7083443 w 11683374"/>
                <a:gd name="connsiteY294" fmla="*/ 9637835 h 10522083"/>
                <a:gd name="connsiteX295" fmla="*/ 10126893 w 11683374"/>
                <a:gd name="connsiteY295" fmla="*/ 9610539 h 10522083"/>
                <a:gd name="connsiteX296" fmla="*/ 11617098 w 11683374"/>
                <a:gd name="connsiteY296" fmla="*/ 10134743 h 10522083"/>
                <a:gd name="connsiteX297" fmla="*/ 11486469 w 11683374"/>
                <a:gd name="connsiteY297" fmla="*/ 9864777 h 10522083"/>
                <a:gd name="connsiteX298" fmla="*/ 11516495 w 11683374"/>
                <a:gd name="connsiteY298" fmla="*/ 9713873 h 10522083"/>
                <a:gd name="connsiteX299" fmla="*/ 11423431 w 11683374"/>
                <a:gd name="connsiteY299" fmla="*/ 9583244 h 10522083"/>
                <a:gd name="connsiteX300" fmla="*/ 11382487 w 11683374"/>
                <a:gd name="connsiteY300" fmla="*/ 9378527 h 10522083"/>
                <a:gd name="connsiteX301" fmla="*/ 11396135 w 11683374"/>
                <a:gd name="connsiteY301" fmla="*/ 9269345 h 10522083"/>
                <a:gd name="connsiteX302" fmla="*/ 11273305 w 11683374"/>
                <a:gd name="connsiteY302" fmla="*/ 9105572 h 10522083"/>
                <a:gd name="connsiteX303" fmla="*/ 11205066 w 11683374"/>
                <a:gd name="connsiteY303" fmla="*/ 8887208 h 10522083"/>
                <a:gd name="connsiteX304" fmla="*/ 11164123 w 11683374"/>
                <a:gd name="connsiteY304" fmla="*/ 8723435 h 10522083"/>
                <a:gd name="connsiteX305" fmla="*/ 10973055 w 11683374"/>
                <a:gd name="connsiteY305" fmla="*/ 8505070 h 10522083"/>
                <a:gd name="connsiteX306" fmla="*/ 10713747 w 11683374"/>
                <a:gd name="connsiteY306" fmla="*/ 8450479 h 10522083"/>
                <a:gd name="connsiteX307" fmla="*/ 10604565 w 11683374"/>
                <a:gd name="connsiteY307" fmla="*/ 8286706 h 10522083"/>
                <a:gd name="connsiteX308" fmla="*/ 10427144 w 11683374"/>
                <a:gd name="connsiteY308" fmla="*/ 8109285 h 10522083"/>
                <a:gd name="connsiteX309" fmla="*/ 10304314 w 11683374"/>
                <a:gd name="connsiteY309" fmla="*/ 8041047 h 10522083"/>
                <a:gd name="connsiteX310" fmla="*/ 10154189 w 11683374"/>
                <a:gd name="connsiteY310" fmla="*/ 7945512 h 10522083"/>
                <a:gd name="connsiteX311" fmla="*/ 9853938 w 11683374"/>
                <a:gd name="connsiteY311" fmla="*/ 7918217 h 10522083"/>
                <a:gd name="connsiteX312" fmla="*/ 9649222 w 11683374"/>
                <a:gd name="connsiteY312" fmla="*/ 7809035 h 10522083"/>
                <a:gd name="connsiteX313" fmla="*/ 9389914 w 11683374"/>
                <a:gd name="connsiteY313" fmla="*/ 7713500 h 10522083"/>
                <a:gd name="connsiteX314" fmla="*/ 9321675 w 11683374"/>
                <a:gd name="connsiteY314" fmla="*/ 7549727 h 10522083"/>
                <a:gd name="connsiteX315" fmla="*/ 9198846 w 11683374"/>
                <a:gd name="connsiteY315" fmla="*/ 7413250 h 10522083"/>
                <a:gd name="connsiteX316" fmla="*/ 8871299 w 11683374"/>
                <a:gd name="connsiteY316" fmla="*/ 7263124 h 10522083"/>
                <a:gd name="connsiteX317" fmla="*/ 8571049 w 11683374"/>
                <a:gd name="connsiteY317" fmla="*/ 7003817 h 10522083"/>
                <a:gd name="connsiteX318" fmla="*/ 8107025 w 11683374"/>
                <a:gd name="connsiteY318" fmla="*/ 6485202 h 10522083"/>
                <a:gd name="connsiteX319" fmla="*/ 7629353 w 11683374"/>
                <a:gd name="connsiteY319" fmla="*/ 6007530 h 10522083"/>
                <a:gd name="connsiteX0" fmla="*/ 7629353 w 11688795"/>
                <a:gd name="connsiteY0" fmla="*/ 6007530 h 10522083"/>
                <a:gd name="connsiteX1" fmla="*/ 7479228 w 11688795"/>
                <a:gd name="connsiteY1" fmla="*/ 5830109 h 10522083"/>
                <a:gd name="connsiteX2" fmla="*/ 7329102 w 11688795"/>
                <a:gd name="connsiteY2" fmla="*/ 5761870 h 10522083"/>
                <a:gd name="connsiteX3" fmla="*/ 7165329 w 11688795"/>
                <a:gd name="connsiteY3" fmla="*/ 5611745 h 10522083"/>
                <a:gd name="connsiteX4" fmla="*/ 6987908 w 11688795"/>
                <a:gd name="connsiteY4" fmla="*/ 5502563 h 10522083"/>
                <a:gd name="connsiteX5" fmla="*/ 6728601 w 11688795"/>
                <a:gd name="connsiteY5" fmla="*/ 5475267 h 10522083"/>
                <a:gd name="connsiteX6" fmla="*/ 6510237 w 11688795"/>
                <a:gd name="connsiteY6" fmla="*/ 5379733 h 10522083"/>
                <a:gd name="connsiteX7" fmla="*/ 6332816 w 11688795"/>
                <a:gd name="connsiteY7" fmla="*/ 5175017 h 10522083"/>
                <a:gd name="connsiteX8" fmla="*/ 6114452 w 11688795"/>
                <a:gd name="connsiteY8" fmla="*/ 5038539 h 10522083"/>
                <a:gd name="connsiteX9" fmla="*/ 6073508 w 11688795"/>
                <a:gd name="connsiteY9" fmla="*/ 4915709 h 10522083"/>
                <a:gd name="connsiteX10" fmla="*/ 5977974 w 11688795"/>
                <a:gd name="connsiteY10" fmla="*/ 4820175 h 10522083"/>
                <a:gd name="connsiteX11" fmla="*/ 5841496 w 11688795"/>
                <a:gd name="connsiteY11" fmla="*/ 4943005 h 10522083"/>
                <a:gd name="connsiteX12" fmla="*/ 5595837 w 11688795"/>
                <a:gd name="connsiteY12" fmla="*/ 4874766 h 10522083"/>
                <a:gd name="connsiteX13" fmla="*/ 5418416 w 11688795"/>
                <a:gd name="connsiteY13" fmla="*/ 4861118 h 10522083"/>
                <a:gd name="connsiteX14" fmla="*/ 5336529 w 11688795"/>
                <a:gd name="connsiteY14" fmla="*/ 4670050 h 10522083"/>
                <a:gd name="connsiteX15" fmla="*/ 5240995 w 11688795"/>
                <a:gd name="connsiteY15" fmla="*/ 4506276 h 10522083"/>
                <a:gd name="connsiteX16" fmla="*/ 5240995 w 11688795"/>
                <a:gd name="connsiteY16" fmla="*/ 4369799 h 10522083"/>
                <a:gd name="connsiteX17" fmla="*/ 5118165 w 11688795"/>
                <a:gd name="connsiteY17" fmla="*/ 4233321 h 10522083"/>
                <a:gd name="connsiteX18" fmla="*/ 4899801 w 11688795"/>
                <a:gd name="connsiteY18" fmla="*/ 4151435 h 10522083"/>
                <a:gd name="connsiteX19" fmla="*/ 4708732 w 11688795"/>
                <a:gd name="connsiteY19" fmla="*/ 4083196 h 10522083"/>
                <a:gd name="connsiteX20" fmla="*/ 4463072 w 11688795"/>
                <a:gd name="connsiteY20" fmla="*/ 4083196 h 10522083"/>
                <a:gd name="connsiteX21" fmla="*/ 4367538 w 11688795"/>
                <a:gd name="connsiteY21" fmla="*/ 3919423 h 10522083"/>
                <a:gd name="connsiteX22" fmla="*/ 4381186 w 11688795"/>
                <a:gd name="connsiteY22" fmla="*/ 3823888 h 10522083"/>
                <a:gd name="connsiteX23" fmla="*/ 4599550 w 11688795"/>
                <a:gd name="connsiteY23" fmla="*/ 3782945 h 10522083"/>
                <a:gd name="connsiteX24" fmla="*/ 4776971 w 11688795"/>
                <a:gd name="connsiteY24" fmla="*/ 3769297 h 10522083"/>
                <a:gd name="connsiteX25" fmla="*/ 4831562 w 11688795"/>
                <a:gd name="connsiteY25" fmla="*/ 3714706 h 10522083"/>
                <a:gd name="connsiteX26" fmla="*/ 4736028 w 11688795"/>
                <a:gd name="connsiteY26" fmla="*/ 3673763 h 10522083"/>
                <a:gd name="connsiteX27" fmla="*/ 4654141 w 11688795"/>
                <a:gd name="connsiteY27" fmla="*/ 3632820 h 10522083"/>
                <a:gd name="connsiteX28" fmla="*/ 4654141 w 11688795"/>
                <a:gd name="connsiteY28" fmla="*/ 3550933 h 10522083"/>
                <a:gd name="connsiteX29" fmla="*/ 4558607 w 11688795"/>
                <a:gd name="connsiteY29" fmla="*/ 3578229 h 10522083"/>
                <a:gd name="connsiteX30" fmla="*/ 4517663 w 11688795"/>
                <a:gd name="connsiteY30" fmla="*/ 3509990 h 10522083"/>
                <a:gd name="connsiteX31" fmla="*/ 4626846 w 11688795"/>
                <a:gd name="connsiteY31" fmla="*/ 3359865 h 10522083"/>
                <a:gd name="connsiteX32" fmla="*/ 4776971 w 11688795"/>
                <a:gd name="connsiteY32" fmla="*/ 3469047 h 10522083"/>
                <a:gd name="connsiteX33" fmla="*/ 4927096 w 11688795"/>
                <a:gd name="connsiteY33" fmla="*/ 3496342 h 10522083"/>
                <a:gd name="connsiteX34" fmla="*/ 5022631 w 11688795"/>
                <a:gd name="connsiteY34" fmla="*/ 3537285 h 10522083"/>
                <a:gd name="connsiteX35" fmla="*/ 5104517 w 11688795"/>
                <a:gd name="connsiteY35" fmla="*/ 3564581 h 10522083"/>
                <a:gd name="connsiteX36" fmla="*/ 5090869 w 11688795"/>
                <a:gd name="connsiteY36" fmla="*/ 3769297 h 10522083"/>
                <a:gd name="connsiteX37" fmla="*/ 5309234 w 11688795"/>
                <a:gd name="connsiteY37" fmla="*/ 3796593 h 10522083"/>
                <a:gd name="connsiteX38" fmla="*/ 5336529 w 11688795"/>
                <a:gd name="connsiteY38" fmla="*/ 3714706 h 10522083"/>
                <a:gd name="connsiteX39" fmla="*/ 5213699 w 11688795"/>
                <a:gd name="connsiteY39" fmla="*/ 3632820 h 10522083"/>
                <a:gd name="connsiteX40" fmla="*/ 5254643 w 11688795"/>
                <a:gd name="connsiteY40" fmla="*/ 3591876 h 10522083"/>
                <a:gd name="connsiteX41" fmla="*/ 5418416 w 11688795"/>
                <a:gd name="connsiteY41" fmla="*/ 3605524 h 10522083"/>
                <a:gd name="connsiteX42" fmla="*/ 5582189 w 11688795"/>
                <a:gd name="connsiteY42" fmla="*/ 3578229 h 10522083"/>
                <a:gd name="connsiteX43" fmla="*/ 5786905 w 11688795"/>
                <a:gd name="connsiteY43" fmla="*/ 3591876 h 10522083"/>
                <a:gd name="connsiteX44" fmla="*/ 5691371 w 11688795"/>
                <a:gd name="connsiteY44" fmla="*/ 3373512 h 10522083"/>
                <a:gd name="connsiteX45" fmla="*/ 5677723 w 11688795"/>
                <a:gd name="connsiteY45" fmla="*/ 3155148 h 10522083"/>
                <a:gd name="connsiteX46" fmla="*/ 5718666 w 11688795"/>
                <a:gd name="connsiteY46" fmla="*/ 3032318 h 10522083"/>
                <a:gd name="connsiteX47" fmla="*/ 5800553 w 11688795"/>
                <a:gd name="connsiteY47" fmla="*/ 3196091 h 10522083"/>
                <a:gd name="connsiteX48" fmla="*/ 5841496 w 11688795"/>
                <a:gd name="connsiteY48" fmla="*/ 3018670 h 10522083"/>
                <a:gd name="connsiteX49" fmla="*/ 6018917 w 11688795"/>
                <a:gd name="connsiteY49" fmla="*/ 2936784 h 10522083"/>
                <a:gd name="connsiteX50" fmla="*/ 6114452 w 11688795"/>
                <a:gd name="connsiteY50" fmla="*/ 2622885 h 10522083"/>
                <a:gd name="connsiteX51" fmla="*/ 6073508 w 11688795"/>
                <a:gd name="connsiteY51" fmla="*/ 2363578 h 10522083"/>
                <a:gd name="connsiteX52" fmla="*/ 6264577 w 11688795"/>
                <a:gd name="connsiteY52" fmla="*/ 2172509 h 10522083"/>
                <a:gd name="connsiteX53" fmla="*/ 6305520 w 11688795"/>
                <a:gd name="connsiteY53" fmla="*/ 2349930 h 10522083"/>
                <a:gd name="connsiteX54" fmla="*/ 6305520 w 11688795"/>
                <a:gd name="connsiteY54" fmla="*/ 2513703 h 10522083"/>
                <a:gd name="connsiteX55" fmla="*/ 6291872 w 11688795"/>
                <a:gd name="connsiteY55" fmla="*/ 2691124 h 10522083"/>
                <a:gd name="connsiteX56" fmla="*/ 6414702 w 11688795"/>
                <a:gd name="connsiteY56" fmla="*/ 2813954 h 10522083"/>
                <a:gd name="connsiteX57" fmla="*/ 6523884 w 11688795"/>
                <a:gd name="connsiteY57" fmla="*/ 2909488 h 10522083"/>
                <a:gd name="connsiteX58" fmla="*/ 6510237 w 11688795"/>
                <a:gd name="connsiteY58" fmla="*/ 2732067 h 10522083"/>
                <a:gd name="connsiteX59" fmla="*/ 6660362 w 11688795"/>
                <a:gd name="connsiteY59" fmla="*/ 2813954 h 10522083"/>
                <a:gd name="connsiteX60" fmla="*/ 6510237 w 11688795"/>
                <a:gd name="connsiteY60" fmla="*/ 2581942 h 10522083"/>
                <a:gd name="connsiteX61" fmla="*/ 6387407 w 11688795"/>
                <a:gd name="connsiteY61" fmla="*/ 2609238 h 10522083"/>
                <a:gd name="connsiteX62" fmla="*/ 6401055 w 11688795"/>
                <a:gd name="connsiteY62" fmla="*/ 2486408 h 10522083"/>
                <a:gd name="connsiteX63" fmla="*/ 6605771 w 11688795"/>
                <a:gd name="connsiteY63" fmla="*/ 2513703 h 10522083"/>
                <a:gd name="connsiteX64" fmla="*/ 6455646 w 11688795"/>
                <a:gd name="connsiteY64" fmla="*/ 2363578 h 10522083"/>
                <a:gd name="connsiteX65" fmla="*/ 6469293 w 11688795"/>
                <a:gd name="connsiteY65" fmla="*/ 2145214 h 10522083"/>
                <a:gd name="connsiteX66" fmla="*/ 6564828 w 11688795"/>
                <a:gd name="connsiteY66" fmla="*/ 1995088 h 10522083"/>
                <a:gd name="connsiteX67" fmla="*/ 6728601 w 11688795"/>
                <a:gd name="connsiteY67" fmla="*/ 2213453 h 10522083"/>
                <a:gd name="connsiteX68" fmla="*/ 6919669 w 11688795"/>
                <a:gd name="connsiteY68" fmla="*/ 2268044 h 10522083"/>
                <a:gd name="connsiteX69" fmla="*/ 7042499 w 11688795"/>
                <a:gd name="connsiteY69" fmla="*/ 2281691 h 10522083"/>
                <a:gd name="connsiteX70" fmla="*/ 6960613 w 11688795"/>
                <a:gd name="connsiteY70" fmla="*/ 2131566 h 10522083"/>
                <a:gd name="connsiteX71" fmla="*/ 6728601 w 11688795"/>
                <a:gd name="connsiteY71" fmla="*/ 2036032 h 10522083"/>
                <a:gd name="connsiteX72" fmla="*/ 6605771 w 11688795"/>
                <a:gd name="connsiteY72" fmla="*/ 1858611 h 10522083"/>
                <a:gd name="connsiteX73" fmla="*/ 6360111 w 11688795"/>
                <a:gd name="connsiteY73" fmla="*/ 1681190 h 10522083"/>
                <a:gd name="connsiteX74" fmla="*/ 6237281 w 11688795"/>
                <a:gd name="connsiteY74" fmla="*/ 1763076 h 10522083"/>
                <a:gd name="connsiteX75" fmla="*/ 6059860 w 11688795"/>
                <a:gd name="connsiteY75" fmla="*/ 1599303 h 10522083"/>
                <a:gd name="connsiteX76" fmla="*/ 5991622 w 11688795"/>
                <a:gd name="connsiteY76" fmla="*/ 1394587 h 10522083"/>
                <a:gd name="connsiteX77" fmla="*/ 5868792 w 11688795"/>
                <a:gd name="connsiteY77" fmla="*/ 1203518 h 10522083"/>
                <a:gd name="connsiteX78" fmla="*/ 5841496 w 11688795"/>
                <a:gd name="connsiteY78" fmla="*/ 1094336 h 10522083"/>
                <a:gd name="connsiteX79" fmla="*/ 5950678 w 11688795"/>
                <a:gd name="connsiteY79" fmla="*/ 1094336 h 10522083"/>
                <a:gd name="connsiteX80" fmla="*/ 6169043 w 11688795"/>
                <a:gd name="connsiteY80" fmla="*/ 1176223 h 10522083"/>
                <a:gd name="connsiteX81" fmla="*/ 6387407 w 11688795"/>
                <a:gd name="connsiteY81" fmla="*/ 1107984 h 10522083"/>
                <a:gd name="connsiteX82" fmla="*/ 6537532 w 11688795"/>
                <a:gd name="connsiteY82" fmla="*/ 971506 h 10522083"/>
                <a:gd name="connsiteX83" fmla="*/ 6619419 w 11688795"/>
                <a:gd name="connsiteY83" fmla="*/ 916915 h 10522083"/>
                <a:gd name="connsiteX84" fmla="*/ 6646714 w 11688795"/>
                <a:gd name="connsiteY84" fmla="*/ 998802 h 10522083"/>
                <a:gd name="connsiteX85" fmla="*/ 6605771 w 11688795"/>
                <a:gd name="connsiteY85" fmla="*/ 1094336 h 10522083"/>
                <a:gd name="connsiteX86" fmla="*/ 6769544 w 11688795"/>
                <a:gd name="connsiteY86" fmla="*/ 1217166 h 10522083"/>
                <a:gd name="connsiteX87" fmla="*/ 6919669 w 11688795"/>
                <a:gd name="connsiteY87" fmla="*/ 1148927 h 10522083"/>
                <a:gd name="connsiteX88" fmla="*/ 7056147 w 11688795"/>
                <a:gd name="connsiteY88" fmla="*/ 1135279 h 10522083"/>
                <a:gd name="connsiteX89" fmla="*/ 7069795 w 11688795"/>
                <a:gd name="connsiteY89" fmla="*/ 957859 h 10522083"/>
                <a:gd name="connsiteX90" fmla="*/ 6919669 w 11688795"/>
                <a:gd name="connsiteY90" fmla="*/ 957859 h 10522083"/>
                <a:gd name="connsiteX91" fmla="*/ 6769544 w 11688795"/>
                <a:gd name="connsiteY91" fmla="*/ 1012450 h 10522083"/>
                <a:gd name="connsiteX92" fmla="*/ 6769544 w 11688795"/>
                <a:gd name="connsiteY92" fmla="*/ 835029 h 10522083"/>
                <a:gd name="connsiteX93" fmla="*/ 6946965 w 11688795"/>
                <a:gd name="connsiteY93" fmla="*/ 739494 h 10522083"/>
                <a:gd name="connsiteX94" fmla="*/ 7288159 w 11688795"/>
                <a:gd name="connsiteY94" fmla="*/ 684903 h 10522083"/>
                <a:gd name="connsiteX95" fmla="*/ 7465580 w 11688795"/>
                <a:gd name="connsiteY95" fmla="*/ 521130 h 10522083"/>
                <a:gd name="connsiteX96" fmla="*/ 7602057 w 11688795"/>
                <a:gd name="connsiteY96" fmla="*/ 425596 h 10522083"/>
                <a:gd name="connsiteX97" fmla="*/ 7820422 w 11688795"/>
                <a:gd name="connsiteY97" fmla="*/ 425596 h 10522083"/>
                <a:gd name="connsiteX98" fmla="*/ 7943252 w 11688795"/>
                <a:gd name="connsiteY98" fmla="*/ 289118 h 10522083"/>
                <a:gd name="connsiteX99" fmla="*/ 8161616 w 11688795"/>
                <a:gd name="connsiteY99" fmla="*/ 234527 h 10522083"/>
                <a:gd name="connsiteX100" fmla="*/ 7970547 w 11688795"/>
                <a:gd name="connsiteY100" fmla="*/ 138993 h 10522083"/>
                <a:gd name="connsiteX101" fmla="*/ 7834069 w 11688795"/>
                <a:gd name="connsiteY101" fmla="*/ 43459 h 10522083"/>
                <a:gd name="connsiteX102" fmla="*/ 7397341 w 11688795"/>
                <a:gd name="connsiteY102" fmla="*/ 2515 h 10522083"/>
                <a:gd name="connsiteX103" fmla="*/ 7410989 w 11688795"/>
                <a:gd name="connsiteY103" fmla="*/ 111697 h 10522083"/>
                <a:gd name="connsiteX104" fmla="*/ 7288159 w 11688795"/>
                <a:gd name="connsiteY104" fmla="*/ 152641 h 10522083"/>
                <a:gd name="connsiteX105" fmla="*/ 7110738 w 11688795"/>
                <a:gd name="connsiteY105" fmla="*/ 207232 h 10522083"/>
                <a:gd name="connsiteX106" fmla="*/ 6919669 w 11688795"/>
                <a:gd name="connsiteY106" fmla="*/ 248175 h 10522083"/>
                <a:gd name="connsiteX107" fmla="*/ 6919669 w 11688795"/>
                <a:gd name="connsiteY107" fmla="*/ 152641 h 10522083"/>
                <a:gd name="connsiteX108" fmla="*/ 7028852 w 11688795"/>
                <a:gd name="connsiteY108" fmla="*/ 84402 h 10522083"/>
                <a:gd name="connsiteX109" fmla="*/ 7028852 w 11688795"/>
                <a:gd name="connsiteY109" fmla="*/ 29811 h 10522083"/>
                <a:gd name="connsiteX110" fmla="*/ 6851431 w 11688795"/>
                <a:gd name="connsiteY110" fmla="*/ 98050 h 10522083"/>
                <a:gd name="connsiteX111" fmla="*/ 6810487 w 11688795"/>
                <a:gd name="connsiteY111" fmla="*/ 166288 h 10522083"/>
                <a:gd name="connsiteX112" fmla="*/ 6796840 w 11688795"/>
                <a:gd name="connsiteY112" fmla="*/ 261823 h 10522083"/>
                <a:gd name="connsiteX113" fmla="*/ 6701305 w 11688795"/>
                <a:gd name="connsiteY113" fmla="*/ 248175 h 10522083"/>
                <a:gd name="connsiteX114" fmla="*/ 6605771 w 11688795"/>
                <a:gd name="connsiteY114" fmla="*/ 248175 h 10522083"/>
                <a:gd name="connsiteX115" fmla="*/ 6455646 w 11688795"/>
                <a:gd name="connsiteY115" fmla="*/ 357357 h 10522083"/>
                <a:gd name="connsiteX116" fmla="*/ 6428350 w 11688795"/>
                <a:gd name="connsiteY116" fmla="*/ 357357 h 10522083"/>
                <a:gd name="connsiteX117" fmla="*/ 6373759 w 11688795"/>
                <a:gd name="connsiteY117" fmla="*/ 302766 h 10522083"/>
                <a:gd name="connsiteX118" fmla="*/ 6169043 w 11688795"/>
                <a:gd name="connsiteY118" fmla="*/ 330062 h 10522083"/>
                <a:gd name="connsiteX119" fmla="*/ 5977974 w 11688795"/>
                <a:gd name="connsiteY119" fmla="*/ 330062 h 10522083"/>
                <a:gd name="connsiteX120" fmla="*/ 5923383 w 11688795"/>
                <a:gd name="connsiteY120" fmla="*/ 371005 h 10522083"/>
                <a:gd name="connsiteX121" fmla="*/ 5650428 w 11688795"/>
                <a:gd name="connsiteY121" fmla="*/ 316414 h 10522083"/>
                <a:gd name="connsiteX122" fmla="*/ 5445711 w 11688795"/>
                <a:gd name="connsiteY122" fmla="*/ 493835 h 10522083"/>
                <a:gd name="connsiteX123" fmla="*/ 5432063 w 11688795"/>
                <a:gd name="connsiteY123" fmla="*/ 657608 h 10522083"/>
                <a:gd name="connsiteX124" fmla="*/ 5295586 w 11688795"/>
                <a:gd name="connsiteY124" fmla="*/ 712199 h 10522083"/>
                <a:gd name="connsiteX125" fmla="*/ 5281938 w 11688795"/>
                <a:gd name="connsiteY125" fmla="*/ 603017 h 10522083"/>
                <a:gd name="connsiteX126" fmla="*/ 5063574 w 11688795"/>
                <a:gd name="connsiteY126" fmla="*/ 725847 h 10522083"/>
                <a:gd name="connsiteX127" fmla="*/ 4940744 w 11688795"/>
                <a:gd name="connsiteY127" fmla="*/ 794085 h 10522083"/>
                <a:gd name="connsiteX128" fmla="*/ 4790619 w 11688795"/>
                <a:gd name="connsiteY128" fmla="*/ 794085 h 10522083"/>
                <a:gd name="connsiteX129" fmla="*/ 4790619 w 11688795"/>
                <a:gd name="connsiteY129" fmla="*/ 944211 h 10522083"/>
                <a:gd name="connsiteX130" fmla="*/ 4722380 w 11688795"/>
                <a:gd name="connsiteY130" fmla="*/ 1094336 h 10522083"/>
                <a:gd name="connsiteX131" fmla="*/ 4626846 w 11688795"/>
                <a:gd name="connsiteY131" fmla="*/ 1176223 h 10522083"/>
                <a:gd name="connsiteX132" fmla="*/ 4599550 w 11688795"/>
                <a:gd name="connsiteY132" fmla="*/ 1107984 h 10522083"/>
                <a:gd name="connsiteX133" fmla="*/ 4681437 w 11688795"/>
                <a:gd name="connsiteY133" fmla="*/ 998802 h 10522083"/>
                <a:gd name="connsiteX134" fmla="*/ 4585902 w 11688795"/>
                <a:gd name="connsiteY134" fmla="*/ 944211 h 10522083"/>
                <a:gd name="connsiteX135" fmla="*/ 4531311 w 11688795"/>
                <a:gd name="connsiteY135" fmla="*/ 848676 h 10522083"/>
                <a:gd name="connsiteX136" fmla="*/ 4381186 w 11688795"/>
                <a:gd name="connsiteY136" fmla="*/ 957859 h 10522083"/>
                <a:gd name="connsiteX137" fmla="*/ 4244708 w 11688795"/>
                <a:gd name="connsiteY137" fmla="*/ 957859 h 10522083"/>
                <a:gd name="connsiteX138" fmla="*/ 4135526 w 11688795"/>
                <a:gd name="connsiteY138" fmla="*/ 1053393 h 10522083"/>
                <a:gd name="connsiteX139" fmla="*/ 4039992 w 11688795"/>
                <a:gd name="connsiteY139" fmla="*/ 1148927 h 10522083"/>
                <a:gd name="connsiteX140" fmla="*/ 3971753 w 11688795"/>
                <a:gd name="connsiteY140" fmla="*/ 1203518 h 10522083"/>
                <a:gd name="connsiteX141" fmla="*/ 3958105 w 11688795"/>
                <a:gd name="connsiteY141" fmla="*/ 1094336 h 10522083"/>
                <a:gd name="connsiteX142" fmla="*/ 3794332 w 11688795"/>
                <a:gd name="connsiteY142" fmla="*/ 1107984 h 10522083"/>
                <a:gd name="connsiteX143" fmla="*/ 3589616 w 11688795"/>
                <a:gd name="connsiteY143" fmla="*/ 1107984 h 10522083"/>
                <a:gd name="connsiteX144" fmla="*/ 3357604 w 11688795"/>
                <a:gd name="connsiteY144" fmla="*/ 1121632 h 10522083"/>
                <a:gd name="connsiteX145" fmla="*/ 3180183 w 11688795"/>
                <a:gd name="connsiteY145" fmla="*/ 1203518 h 10522083"/>
                <a:gd name="connsiteX146" fmla="*/ 3111944 w 11688795"/>
                <a:gd name="connsiteY146" fmla="*/ 1326348 h 10522083"/>
                <a:gd name="connsiteX147" fmla="*/ 3016410 w 11688795"/>
                <a:gd name="connsiteY147" fmla="*/ 1408235 h 10522083"/>
                <a:gd name="connsiteX148" fmla="*/ 2866284 w 11688795"/>
                <a:gd name="connsiteY148" fmla="*/ 1326348 h 10522083"/>
                <a:gd name="connsiteX149" fmla="*/ 2838989 w 11688795"/>
                <a:gd name="connsiteY149" fmla="*/ 1148927 h 10522083"/>
                <a:gd name="connsiteX150" fmla="*/ 2716159 w 11688795"/>
                <a:gd name="connsiteY150" fmla="*/ 971506 h 10522083"/>
                <a:gd name="connsiteX151" fmla="*/ 2675216 w 11688795"/>
                <a:gd name="connsiteY151" fmla="*/ 1121632 h 10522083"/>
                <a:gd name="connsiteX152" fmla="*/ 2702511 w 11688795"/>
                <a:gd name="connsiteY152" fmla="*/ 1285405 h 10522083"/>
                <a:gd name="connsiteX153" fmla="*/ 2743455 w 11688795"/>
                <a:gd name="connsiteY153" fmla="*/ 1490121 h 10522083"/>
                <a:gd name="connsiteX154" fmla="*/ 2784398 w 11688795"/>
                <a:gd name="connsiteY154" fmla="*/ 1612951 h 10522083"/>
                <a:gd name="connsiteX155" fmla="*/ 2770750 w 11688795"/>
                <a:gd name="connsiteY155" fmla="*/ 1708485 h 10522083"/>
                <a:gd name="connsiteX156" fmla="*/ 2593329 w 11688795"/>
                <a:gd name="connsiteY156" fmla="*/ 1844963 h 10522083"/>
                <a:gd name="connsiteX157" fmla="*/ 2402260 w 11688795"/>
                <a:gd name="connsiteY157" fmla="*/ 1940497 h 10522083"/>
                <a:gd name="connsiteX158" fmla="*/ 2470499 w 11688795"/>
                <a:gd name="connsiteY158" fmla="*/ 1817667 h 10522083"/>
                <a:gd name="connsiteX159" fmla="*/ 2634272 w 11688795"/>
                <a:gd name="connsiteY159" fmla="*/ 1694838 h 10522083"/>
                <a:gd name="connsiteX160" fmla="*/ 2634272 w 11688795"/>
                <a:gd name="connsiteY160" fmla="*/ 1544712 h 10522083"/>
                <a:gd name="connsiteX161" fmla="*/ 2593329 w 11688795"/>
                <a:gd name="connsiteY161" fmla="*/ 1312700 h 10522083"/>
                <a:gd name="connsiteX162" fmla="*/ 2538738 w 11688795"/>
                <a:gd name="connsiteY162" fmla="*/ 1312700 h 10522083"/>
                <a:gd name="connsiteX163" fmla="*/ 2456852 w 11688795"/>
                <a:gd name="connsiteY163" fmla="*/ 1421882 h 10522083"/>
                <a:gd name="connsiteX164" fmla="*/ 2361317 w 11688795"/>
                <a:gd name="connsiteY164" fmla="*/ 1490121 h 10522083"/>
                <a:gd name="connsiteX165" fmla="*/ 2456852 w 11688795"/>
                <a:gd name="connsiteY165" fmla="*/ 1585656 h 10522083"/>
                <a:gd name="connsiteX166" fmla="*/ 2320374 w 11688795"/>
                <a:gd name="connsiteY166" fmla="*/ 1722133 h 10522083"/>
                <a:gd name="connsiteX167" fmla="*/ 2156601 w 11688795"/>
                <a:gd name="connsiteY167" fmla="*/ 1735781 h 10522083"/>
                <a:gd name="connsiteX168" fmla="*/ 2074714 w 11688795"/>
                <a:gd name="connsiteY168" fmla="*/ 1804020 h 10522083"/>
                <a:gd name="connsiteX169" fmla="*/ 2033771 w 11688795"/>
                <a:gd name="connsiteY169" fmla="*/ 1913202 h 10522083"/>
                <a:gd name="connsiteX170" fmla="*/ 1924589 w 11688795"/>
                <a:gd name="connsiteY170" fmla="*/ 1872259 h 10522083"/>
                <a:gd name="connsiteX171" fmla="*/ 1774463 w 11688795"/>
                <a:gd name="connsiteY171" fmla="*/ 1913202 h 10522083"/>
                <a:gd name="connsiteX172" fmla="*/ 1624338 w 11688795"/>
                <a:gd name="connsiteY172" fmla="*/ 1913202 h 10522083"/>
                <a:gd name="connsiteX173" fmla="*/ 1556099 w 11688795"/>
                <a:gd name="connsiteY173" fmla="*/ 1831315 h 10522083"/>
                <a:gd name="connsiteX174" fmla="*/ 1419622 w 11688795"/>
                <a:gd name="connsiteY174" fmla="*/ 1722133 h 10522083"/>
                <a:gd name="connsiteX175" fmla="*/ 1337735 w 11688795"/>
                <a:gd name="connsiteY175" fmla="*/ 1776724 h 10522083"/>
                <a:gd name="connsiteX176" fmla="*/ 1255849 w 11688795"/>
                <a:gd name="connsiteY176" fmla="*/ 1612951 h 10522083"/>
                <a:gd name="connsiteX177" fmla="*/ 1092075 w 11688795"/>
                <a:gd name="connsiteY177" fmla="*/ 1612951 h 10522083"/>
                <a:gd name="connsiteX178" fmla="*/ 1119371 w 11688795"/>
                <a:gd name="connsiteY178" fmla="*/ 1694838 h 10522083"/>
                <a:gd name="connsiteX179" fmla="*/ 1078428 w 11688795"/>
                <a:gd name="connsiteY179" fmla="*/ 1790372 h 10522083"/>
                <a:gd name="connsiteX180" fmla="*/ 1051132 w 11688795"/>
                <a:gd name="connsiteY180" fmla="*/ 1844963 h 10522083"/>
                <a:gd name="connsiteX181" fmla="*/ 914655 w 11688795"/>
                <a:gd name="connsiteY181" fmla="*/ 1735781 h 10522083"/>
                <a:gd name="connsiteX182" fmla="*/ 819120 w 11688795"/>
                <a:gd name="connsiteY182" fmla="*/ 1694838 h 10522083"/>
                <a:gd name="connsiteX183" fmla="*/ 655347 w 11688795"/>
                <a:gd name="connsiteY183" fmla="*/ 1708485 h 10522083"/>
                <a:gd name="connsiteX184" fmla="*/ 628052 w 11688795"/>
                <a:gd name="connsiteY184" fmla="*/ 1817667 h 10522083"/>
                <a:gd name="connsiteX185" fmla="*/ 737234 w 11688795"/>
                <a:gd name="connsiteY185" fmla="*/ 1885906 h 10522083"/>
                <a:gd name="connsiteX186" fmla="*/ 764529 w 11688795"/>
                <a:gd name="connsiteY186" fmla="*/ 2022384 h 10522083"/>
                <a:gd name="connsiteX187" fmla="*/ 969246 w 11688795"/>
                <a:gd name="connsiteY187" fmla="*/ 2104270 h 10522083"/>
                <a:gd name="connsiteX188" fmla="*/ 928302 w 11688795"/>
                <a:gd name="connsiteY188" fmla="*/ 1954145 h 10522083"/>
                <a:gd name="connsiteX189" fmla="*/ 1010189 w 11688795"/>
                <a:gd name="connsiteY189" fmla="*/ 1967793 h 10522083"/>
                <a:gd name="connsiteX190" fmla="*/ 1078428 w 11688795"/>
                <a:gd name="connsiteY190" fmla="*/ 2076975 h 10522083"/>
                <a:gd name="connsiteX191" fmla="*/ 1160314 w 11688795"/>
                <a:gd name="connsiteY191" fmla="*/ 2336282 h 10522083"/>
                <a:gd name="connsiteX192" fmla="*/ 1269496 w 11688795"/>
                <a:gd name="connsiteY192" fmla="*/ 2295339 h 10522083"/>
                <a:gd name="connsiteX193" fmla="*/ 1228553 w 11688795"/>
                <a:gd name="connsiteY193" fmla="*/ 2104270 h 10522083"/>
                <a:gd name="connsiteX194" fmla="*/ 1324087 w 11688795"/>
                <a:gd name="connsiteY194" fmla="*/ 2131566 h 10522083"/>
                <a:gd name="connsiteX195" fmla="*/ 1515156 w 11688795"/>
                <a:gd name="connsiteY195" fmla="*/ 2254396 h 10522083"/>
                <a:gd name="connsiteX196" fmla="*/ 1583395 w 11688795"/>
                <a:gd name="connsiteY196" fmla="*/ 2349930 h 10522083"/>
                <a:gd name="connsiteX197" fmla="*/ 1597043 w 11688795"/>
                <a:gd name="connsiteY197" fmla="*/ 2363578 h 10522083"/>
                <a:gd name="connsiteX198" fmla="*/ 1747168 w 11688795"/>
                <a:gd name="connsiteY198" fmla="*/ 2268044 h 10522083"/>
                <a:gd name="connsiteX199" fmla="*/ 1651634 w 11688795"/>
                <a:gd name="connsiteY199" fmla="*/ 2568294 h 10522083"/>
                <a:gd name="connsiteX200" fmla="*/ 1883646 w 11688795"/>
                <a:gd name="connsiteY200" fmla="*/ 2336282 h 10522083"/>
                <a:gd name="connsiteX201" fmla="*/ 1883646 w 11688795"/>
                <a:gd name="connsiteY201" fmla="*/ 2199805 h 10522083"/>
                <a:gd name="connsiteX202" fmla="*/ 1951884 w 11688795"/>
                <a:gd name="connsiteY202" fmla="*/ 2268044 h 10522083"/>
                <a:gd name="connsiteX203" fmla="*/ 1897293 w 11688795"/>
                <a:gd name="connsiteY203" fmla="*/ 2459112 h 10522083"/>
                <a:gd name="connsiteX204" fmla="*/ 1692577 w 11688795"/>
                <a:gd name="connsiteY204" fmla="*/ 2622885 h 10522083"/>
                <a:gd name="connsiteX205" fmla="*/ 1692577 w 11688795"/>
                <a:gd name="connsiteY205" fmla="*/ 2691124 h 10522083"/>
                <a:gd name="connsiteX206" fmla="*/ 1897293 w 11688795"/>
                <a:gd name="connsiteY206" fmla="*/ 2581942 h 10522083"/>
                <a:gd name="connsiteX207" fmla="*/ 1842702 w 11688795"/>
                <a:gd name="connsiteY207" fmla="*/ 2745715 h 10522083"/>
                <a:gd name="connsiteX208" fmla="*/ 1965532 w 11688795"/>
                <a:gd name="connsiteY208" fmla="*/ 2677476 h 10522083"/>
                <a:gd name="connsiteX209" fmla="*/ 1979180 w 11688795"/>
                <a:gd name="connsiteY209" fmla="*/ 2786659 h 10522083"/>
                <a:gd name="connsiteX210" fmla="*/ 2115657 w 11688795"/>
                <a:gd name="connsiteY210" fmla="*/ 2786659 h 10522083"/>
                <a:gd name="connsiteX211" fmla="*/ 2265783 w 11688795"/>
                <a:gd name="connsiteY211" fmla="*/ 2991375 h 10522083"/>
                <a:gd name="connsiteX212" fmla="*/ 2320374 w 11688795"/>
                <a:gd name="connsiteY212" fmla="*/ 3155148 h 10522083"/>
                <a:gd name="connsiteX213" fmla="*/ 2197544 w 11688795"/>
                <a:gd name="connsiteY213" fmla="*/ 3277978 h 10522083"/>
                <a:gd name="connsiteX214" fmla="*/ 2156601 w 11688795"/>
                <a:gd name="connsiteY214" fmla="*/ 3373512 h 10522083"/>
                <a:gd name="connsiteX215" fmla="*/ 2265783 w 11688795"/>
                <a:gd name="connsiteY215" fmla="*/ 3414456 h 10522083"/>
                <a:gd name="connsiteX216" fmla="*/ 2388613 w 11688795"/>
                <a:gd name="connsiteY216" fmla="*/ 3373512 h 10522083"/>
                <a:gd name="connsiteX217" fmla="*/ 2415908 w 11688795"/>
                <a:gd name="connsiteY217" fmla="*/ 3482694 h 10522083"/>
                <a:gd name="connsiteX218" fmla="*/ 2538738 w 11688795"/>
                <a:gd name="connsiteY218" fmla="*/ 3482694 h 10522083"/>
                <a:gd name="connsiteX219" fmla="*/ 2634272 w 11688795"/>
                <a:gd name="connsiteY219" fmla="*/ 3578229 h 10522083"/>
                <a:gd name="connsiteX220" fmla="*/ 2743455 w 11688795"/>
                <a:gd name="connsiteY220" fmla="*/ 3632820 h 10522083"/>
                <a:gd name="connsiteX221" fmla="*/ 2798046 w 11688795"/>
                <a:gd name="connsiteY221" fmla="*/ 3605524 h 10522083"/>
                <a:gd name="connsiteX222" fmla="*/ 2729807 w 11688795"/>
                <a:gd name="connsiteY222" fmla="*/ 3550933 h 10522083"/>
                <a:gd name="connsiteX223" fmla="*/ 2552386 w 11688795"/>
                <a:gd name="connsiteY223" fmla="*/ 3346217 h 10522083"/>
                <a:gd name="connsiteX224" fmla="*/ 2320374 w 11688795"/>
                <a:gd name="connsiteY224" fmla="*/ 2895841 h 10522083"/>
                <a:gd name="connsiteX225" fmla="*/ 2170249 w 11688795"/>
                <a:gd name="connsiteY225" fmla="*/ 2636533 h 10522083"/>
                <a:gd name="connsiteX226" fmla="*/ 2074714 w 11688795"/>
                <a:gd name="connsiteY226" fmla="*/ 2459112 h 10522083"/>
                <a:gd name="connsiteX227" fmla="*/ 2047419 w 11688795"/>
                <a:gd name="connsiteY227" fmla="*/ 2295339 h 10522083"/>
                <a:gd name="connsiteX228" fmla="*/ 2047419 w 11688795"/>
                <a:gd name="connsiteY228" fmla="*/ 2186157 h 10522083"/>
                <a:gd name="connsiteX229" fmla="*/ 1992828 w 11688795"/>
                <a:gd name="connsiteY229" fmla="*/ 2131566 h 10522083"/>
                <a:gd name="connsiteX230" fmla="*/ 2088362 w 11688795"/>
                <a:gd name="connsiteY230" fmla="*/ 2063327 h 10522083"/>
                <a:gd name="connsiteX231" fmla="*/ 2129305 w 11688795"/>
                <a:gd name="connsiteY231" fmla="*/ 2213453 h 10522083"/>
                <a:gd name="connsiteX232" fmla="*/ 2211192 w 11688795"/>
                <a:gd name="connsiteY232" fmla="*/ 2431817 h 10522083"/>
                <a:gd name="connsiteX233" fmla="*/ 2306726 w 11688795"/>
                <a:gd name="connsiteY233" fmla="*/ 2732067 h 10522083"/>
                <a:gd name="connsiteX234" fmla="*/ 2702511 w 11688795"/>
                <a:gd name="connsiteY234" fmla="*/ 3359865 h 10522083"/>
                <a:gd name="connsiteX235" fmla="*/ 2948171 w 11688795"/>
                <a:gd name="connsiteY235" fmla="*/ 3550933 h 10522083"/>
                <a:gd name="connsiteX236" fmla="*/ 3152887 w 11688795"/>
                <a:gd name="connsiteY236" fmla="*/ 3550933 h 10522083"/>
                <a:gd name="connsiteX237" fmla="*/ 3248422 w 11688795"/>
                <a:gd name="connsiteY237" fmla="*/ 3359865 h 10522083"/>
                <a:gd name="connsiteX238" fmla="*/ 3384899 w 11688795"/>
                <a:gd name="connsiteY238" fmla="*/ 3237035 h 10522083"/>
                <a:gd name="connsiteX239" fmla="*/ 3453138 w 11688795"/>
                <a:gd name="connsiteY239" fmla="*/ 3264330 h 10522083"/>
                <a:gd name="connsiteX240" fmla="*/ 3398547 w 11688795"/>
                <a:gd name="connsiteY240" fmla="*/ 3414456 h 10522083"/>
                <a:gd name="connsiteX241" fmla="*/ 3548672 w 11688795"/>
                <a:gd name="connsiteY241" fmla="*/ 3455399 h 10522083"/>
                <a:gd name="connsiteX242" fmla="*/ 3780684 w 11688795"/>
                <a:gd name="connsiteY242" fmla="*/ 3332569 h 10522083"/>
                <a:gd name="connsiteX243" fmla="*/ 3999049 w 11688795"/>
                <a:gd name="connsiteY243" fmla="*/ 3305273 h 10522083"/>
                <a:gd name="connsiteX244" fmla="*/ 4190117 w 11688795"/>
                <a:gd name="connsiteY244" fmla="*/ 3359865 h 10522083"/>
                <a:gd name="connsiteX245" fmla="*/ 4340243 w 11688795"/>
                <a:gd name="connsiteY245" fmla="*/ 3373512 h 10522083"/>
                <a:gd name="connsiteX246" fmla="*/ 4435777 w 11688795"/>
                <a:gd name="connsiteY246" fmla="*/ 3400808 h 10522083"/>
                <a:gd name="connsiteX247" fmla="*/ 4435777 w 11688795"/>
                <a:gd name="connsiteY247" fmla="*/ 3509990 h 10522083"/>
                <a:gd name="connsiteX248" fmla="*/ 4353890 w 11688795"/>
                <a:gd name="connsiteY248" fmla="*/ 3673763 h 10522083"/>
                <a:gd name="connsiteX249" fmla="*/ 4326595 w 11688795"/>
                <a:gd name="connsiteY249" fmla="*/ 3564581 h 10522083"/>
                <a:gd name="connsiteX250" fmla="*/ 4162822 w 11688795"/>
                <a:gd name="connsiteY250" fmla="*/ 3619172 h 10522083"/>
                <a:gd name="connsiteX251" fmla="*/ 4108231 w 11688795"/>
                <a:gd name="connsiteY251" fmla="*/ 3728354 h 10522083"/>
                <a:gd name="connsiteX252" fmla="*/ 4108231 w 11688795"/>
                <a:gd name="connsiteY252" fmla="*/ 3864832 h 10522083"/>
                <a:gd name="connsiteX253" fmla="*/ 4149174 w 11688795"/>
                <a:gd name="connsiteY253" fmla="*/ 4083196 h 10522083"/>
                <a:gd name="connsiteX254" fmla="*/ 3958105 w 11688795"/>
                <a:gd name="connsiteY254" fmla="*/ 4096844 h 10522083"/>
                <a:gd name="connsiteX255" fmla="*/ 3821628 w 11688795"/>
                <a:gd name="connsiteY255" fmla="*/ 4151435 h 10522083"/>
                <a:gd name="connsiteX256" fmla="*/ 3548672 w 11688795"/>
                <a:gd name="connsiteY256" fmla="*/ 4124139 h 10522083"/>
                <a:gd name="connsiteX257" fmla="*/ 3275717 w 11688795"/>
                <a:gd name="connsiteY257" fmla="*/ 4137787 h 10522083"/>
                <a:gd name="connsiteX258" fmla="*/ 3207478 w 11688795"/>
                <a:gd name="connsiteY258" fmla="*/ 4042253 h 10522083"/>
                <a:gd name="connsiteX259" fmla="*/ 2961819 w 11688795"/>
                <a:gd name="connsiteY259" fmla="*/ 3878479 h 10522083"/>
                <a:gd name="connsiteX260" fmla="*/ 2716159 w 11688795"/>
                <a:gd name="connsiteY260" fmla="*/ 3946718 h 10522083"/>
                <a:gd name="connsiteX261" fmla="*/ 2716159 w 11688795"/>
                <a:gd name="connsiteY261" fmla="*/ 4096844 h 10522083"/>
                <a:gd name="connsiteX262" fmla="*/ 2620625 w 11688795"/>
                <a:gd name="connsiteY262" fmla="*/ 4246969 h 10522083"/>
                <a:gd name="connsiteX263" fmla="*/ 2525090 w 11688795"/>
                <a:gd name="connsiteY263" fmla="*/ 4178730 h 10522083"/>
                <a:gd name="connsiteX264" fmla="*/ 2402260 w 11688795"/>
                <a:gd name="connsiteY264" fmla="*/ 4274265 h 10522083"/>
                <a:gd name="connsiteX265" fmla="*/ 2347669 w 11688795"/>
                <a:gd name="connsiteY265" fmla="*/ 4369799 h 10522083"/>
                <a:gd name="connsiteX266" fmla="*/ 2238487 w 11688795"/>
                <a:gd name="connsiteY266" fmla="*/ 4438038 h 10522083"/>
                <a:gd name="connsiteX267" fmla="*/ 2088362 w 11688795"/>
                <a:gd name="connsiteY267" fmla="*/ 4356151 h 10522083"/>
                <a:gd name="connsiteX268" fmla="*/ 1910941 w 11688795"/>
                <a:gd name="connsiteY268" fmla="*/ 4424390 h 10522083"/>
                <a:gd name="connsiteX269" fmla="*/ 1474213 w 11688795"/>
                <a:gd name="connsiteY269" fmla="*/ 4547220 h 10522083"/>
                <a:gd name="connsiteX270" fmla="*/ 1351383 w 11688795"/>
                <a:gd name="connsiteY270" fmla="*/ 4642754 h 10522083"/>
                <a:gd name="connsiteX271" fmla="*/ 1269496 w 11688795"/>
                <a:gd name="connsiteY271" fmla="*/ 4874766 h 10522083"/>
                <a:gd name="connsiteX272" fmla="*/ 1119371 w 11688795"/>
                <a:gd name="connsiteY272" fmla="*/ 4970300 h 10522083"/>
                <a:gd name="connsiteX273" fmla="*/ 1105723 w 11688795"/>
                <a:gd name="connsiteY273" fmla="*/ 5065835 h 10522083"/>
                <a:gd name="connsiteX274" fmla="*/ 982893 w 11688795"/>
                <a:gd name="connsiteY274" fmla="*/ 4997596 h 10522083"/>
                <a:gd name="connsiteX275" fmla="*/ 887359 w 11688795"/>
                <a:gd name="connsiteY275" fmla="*/ 5065835 h 10522083"/>
                <a:gd name="connsiteX276" fmla="*/ 778177 w 11688795"/>
                <a:gd name="connsiteY276" fmla="*/ 5202312 h 10522083"/>
                <a:gd name="connsiteX277" fmla="*/ 628052 w 11688795"/>
                <a:gd name="connsiteY277" fmla="*/ 5147721 h 10522083"/>
                <a:gd name="connsiteX278" fmla="*/ 450631 w 11688795"/>
                <a:gd name="connsiteY278" fmla="*/ 5120426 h 10522083"/>
                <a:gd name="connsiteX279" fmla="*/ 273210 w 11688795"/>
                <a:gd name="connsiteY279" fmla="*/ 5011244 h 10522083"/>
                <a:gd name="connsiteX280" fmla="*/ 177675 w 11688795"/>
                <a:gd name="connsiteY280" fmla="*/ 4929357 h 10522083"/>
                <a:gd name="connsiteX281" fmla="*/ 82141 w 11688795"/>
                <a:gd name="connsiteY281" fmla="*/ 4929357 h 10522083"/>
                <a:gd name="connsiteX282" fmla="*/ 41198 w 11688795"/>
                <a:gd name="connsiteY282" fmla="*/ 4943005 h 10522083"/>
                <a:gd name="connsiteX283" fmla="*/ 27550 w 11688795"/>
                <a:gd name="connsiteY283" fmla="*/ 4956653 h 10522083"/>
                <a:gd name="connsiteX284" fmla="*/ 27550 w 11688795"/>
                <a:gd name="connsiteY284" fmla="*/ 5229608 h 10522083"/>
                <a:gd name="connsiteX285" fmla="*/ 27550 w 11688795"/>
                <a:gd name="connsiteY285" fmla="*/ 7072056 h 10522083"/>
                <a:gd name="connsiteX286" fmla="*/ 27550 w 11688795"/>
                <a:gd name="connsiteY286" fmla="*/ 7740796 h 10522083"/>
                <a:gd name="connsiteX287" fmla="*/ 255 w 11688795"/>
                <a:gd name="connsiteY287" fmla="*/ 9119220 h 10522083"/>
                <a:gd name="connsiteX288" fmla="*/ 13902 w 11688795"/>
                <a:gd name="connsiteY288" fmla="*/ 9610539 h 10522083"/>
                <a:gd name="connsiteX289" fmla="*/ 13902 w 11688795"/>
                <a:gd name="connsiteY289" fmla="*/ 9733369 h 10522083"/>
                <a:gd name="connsiteX290" fmla="*/ 17281 w 11688795"/>
                <a:gd name="connsiteY290" fmla="*/ 10500503 h 10522083"/>
                <a:gd name="connsiteX291" fmla="*/ 566052 w 11688795"/>
                <a:gd name="connsiteY291" fmla="*/ 10522080 h 10522083"/>
                <a:gd name="connsiteX292" fmla="*/ 1694266 w 11688795"/>
                <a:gd name="connsiteY292" fmla="*/ 10502063 h 10522083"/>
                <a:gd name="connsiteX293" fmla="*/ 5172755 w 11688795"/>
                <a:gd name="connsiteY293" fmla="*/ 10500503 h 10522083"/>
                <a:gd name="connsiteX294" fmla="*/ 7083443 w 11688795"/>
                <a:gd name="connsiteY294" fmla="*/ 9637835 h 10522083"/>
                <a:gd name="connsiteX295" fmla="*/ 10126893 w 11688795"/>
                <a:gd name="connsiteY295" fmla="*/ 9610539 h 10522083"/>
                <a:gd name="connsiteX296" fmla="*/ 11617098 w 11688795"/>
                <a:gd name="connsiteY296" fmla="*/ 10134743 h 10522083"/>
                <a:gd name="connsiteX297" fmla="*/ 11530012 w 11688795"/>
                <a:gd name="connsiteY297" fmla="*/ 9882195 h 10522083"/>
                <a:gd name="connsiteX298" fmla="*/ 11516495 w 11688795"/>
                <a:gd name="connsiteY298" fmla="*/ 9713873 h 10522083"/>
                <a:gd name="connsiteX299" fmla="*/ 11423431 w 11688795"/>
                <a:gd name="connsiteY299" fmla="*/ 9583244 h 10522083"/>
                <a:gd name="connsiteX300" fmla="*/ 11382487 w 11688795"/>
                <a:gd name="connsiteY300" fmla="*/ 9378527 h 10522083"/>
                <a:gd name="connsiteX301" fmla="*/ 11396135 w 11688795"/>
                <a:gd name="connsiteY301" fmla="*/ 9269345 h 10522083"/>
                <a:gd name="connsiteX302" fmla="*/ 11273305 w 11688795"/>
                <a:gd name="connsiteY302" fmla="*/ 9105572 h 10522083"/>
                <a:gd name="connsiteX303" fmla="*/ 11205066 w 11688795"/>
                <a:gd name="connsiteY303" fmla="*/ 8887208 h 10522083"/>
                <a:gd name="connsiteX304" fmla="*/ 11164123 w 11688795"/>
                <a:gd name="connsiteY304" fmla="*/ 8723435 h 10522083"/>
                <a:gd name="connsiteX305" fmla="*/ 10973055 w 11688795"/>
                <a:gd name="connsiteY305" fmla="*/ 8505070 h 10522083"/>
                <a:gd name="connsiteX306" fmla="*/ 10713747 w 11688795"/>
                <a:gd name="connsiteY306" fmla="*/ 8450479 h 10522083"/>
                <a:gd name="connsiteX307" fmla="*/ 10604565 w 11688795"/>
                <a:gd name="connsiteY307" fmla="*/ 8286706 h 10522083"/>
                <a:gd name="connsiteX308" fmla="*/ 10427144 w 11688795"/>
                <a:gd name="connsiteY308" fmla="*/ 8109285 h 10522083"/>
                <a:gd name="connsiteX309" fmla="*/ 10304314 w 11688795"/>
                <a:gd name="connsiteY309" fmla="*/ 8041047 h 10522083"/>
                <a:gd name="connsiteX310" fmla="*/ 10154189 w 11688795"/>
                <a:gd name="connsiteY310" fmla="*/ 7945512 h 10522083"/>
                <a:gd name="connsiteX311" fmla="*/ 9853938 w 11688795"/>
                <a:gd name="connsiteY311" fmla="*/ 7918217 h 10522083"/>
                <a:gd name="connsiteX312" fmla="*/ 9649222 w 11688795"/>
                <a:gd name="connsiteY312" fmla="*/ 7809035 h 10522083"/>
                <a:gd name="connsiteX313" fmla="*/ 9389914 w 11688795"/>
                <a:gd name="connsiteY313" fmla="*/ 7713500 h 10522083"/>
                <a:gd name="connsiteX314" fmla="*/ 9321675 w 11688795"/>
                <a:gd name="connsiteY314" fmla="*/ 7549727 h 10522083"/>
                <a:gd name="connsiteX315" fmla="*/ 9198846 w 11688795"/>
                <a:gd name="connsiteY315" fmla="*/ 7413250 h 10522083"/>
                <a:gd name="connsiteX316" fmla="*/ 8871299 w 11688795"/>
                <a:gd name="connsiteY316" fmla="*/ 7263124 h 10522083"/>
                <a:gd name="connsiteX317" fmla="*/ 8571049 w 11688795"/>
                <a:gd name="connsiteY317" fmla="*/ 7003817 h 10522083"/>
                <a:gd name="connsiteX318" fmla="*/ 8107025 w 11688795"/>
                <a:gd name="connsiteY318" fmla="*/ 6485202 h 10522083"/>
                <a:gd name="connsiteX319" fmla="*/ 7629353 w 11688795"/>
                <a:gd name="connsiteY319" fmla="*/ 6007530 h 10522083"/>
                <a:gd name="connsiteX0" fmla="*/ 7629353 w 11710163"/>
                <a:gd name="connsiteY0" fmla="*/ 6007530 h 10522083"/>
                <a:gd name="connsiteX1" fmla="*/ 7479228 w 11710163"/>
                <a:gd name="connsiteY1" fmla="*/ 5830109 h 10522083"/>
                <a:gd name="connsiteX2" fmla="*/ 7329102 w 11710163"/>
                <a:gd name="connsiteY2" fmla="*/ 5761870 h 10522083"/>
                <a:gd name="connsiteX3" fmla="*/ 7165329 w 11710163"/>
                <a:gd name="connsiteY3" fmla="*/ 5611745 h 10522083"/>
                <a:gd name="connsiteX4" fmla="*/ 6987908 w 11710163"/>
                <a:gd name="connsiteY4" fmla="*/ 5502563 h 10522083"/>
                <a:gd name="connsiteX5" fmla="*/ 6728601 w 11710163"/>
                <a:gd name="connsiteY5" fmla="*/ 5475267 h 10522083"/>
                <a:gd name="connsiteX6" fmla="*/ 6510237 w 11710163"/>
                <a:gd name="connsiteY6" fmla="*/ 5379733 h 10522083"/>
                <a:gd name="connsiteX7" fmla="*/ 6332816 w 11710163"/>
                <a:gd name="connsiteY7" fmla="*/ 5175017 h 10522083"/>
                <a:gd name="connsiteX8" fmla="*/ 6114452 w 11710163"/>
                <a:gd name="connsiteY8" fmla="*/ 5038539 h 10522083"/>
                <a:gd name="connsiteX9" fmla="*/ 6073508 w 11710163"/>
                <a:gd name="connsiteY9" fmla="*/ 4915709 h 10522083"/>
                <a:gd name="connsiteX10" fmla="*/ 5977974 w 11710163"/>
                <a:gd name="connsiteY10" fmla="*/ 4820175 h 10522083"/>
                <a:gd name="connsiteX11" fmla="*/ 5841496 w 11710163"/>
                <a:gd name="connsiteY11" fmla="*/ 4943005 h 10522083"/>
                <a:gd name="connsiteX12" fmla="*/ 5595837 w 11710163"/>
                <a:gd name="connsiteY12" fmla="*/ 4874766 h 10522083"/>
                <a:gd name="connsiteX13" fmla="*/ 5418416 w 11710163"/>
                <a:gd name="connsiteY13" fmla="*/ 4861118 h 10522083"/>
                <a:gd name="connsiteX14" fmla="*/ 5336529 w 11710163"/>
                <a:gd name="connsiteY14" fmla="*/ 4670050 h 10522083"/>
                <a:gd name="connsiteX15" fmla="*/ 5240995 w 11710163"/>
                <a:gd name="connsiteY15" fmla="*/ 4506276 h 10522083"/>
                <a:gd name="connsiteX16" fmla="*/ 5240995 w 11710163"/>
                <a:gd name="connsiteY16" fmla="*/ 4369799 h 10522083"/>
                <a:gd name="connsiteX17" fmla="*/ 5118165 w 11710163"/>
                <a:gd name="connsiteY17" fmla="*/ 4233321 h 10522083"/>
                <a:gd name="connsiteX18" fmla="*/ 4899801 w 11710163"/>
                <a:gd name="connsiteY18" fmla="*/ 4151435 h 10522083"/>
                <a:gd name="connsiteX19" fmla="*/ 4708732 w 11710163"/>
                <a:gd name="connsiteY19" fmla="*/ 4083196 h 10522083"/>
                <a:gd name="connsiteX20" fmla="*/ 4463072 w 11710163"/>
                <a:gd name="connsiteY20" fmla="*/ 4083196 h 10522083"/>
                <a:gd name="connsiteX21" fmla="*/ 4367538 w 11710163"/>
                <a:gd name="connsiteY21" fmla="*/ 3919423 h 10522083"/>
                <a:gd name="connsiteX22" fmla="*/ 4381186 w 11710163"/>
                <a:gd name="connsiteY22" fmla="*/ 3823888 h 10522083"/>
                <a:gd name="connsiteX23" fmla="*/ 4599550 w 11710163"/>
                <a:gd name="connsiteY23" fmla="*/ 3782945 h 10522083"/>
                <a:gd name="connsiteX24" fmla="*/ 4776971 w 11710163"/>
                <a:gd name="connsiteY24" fmla="*/ 3769297 h 10522083"/>
                <a:gd name="connsiteX25" fmla="*/ 4831562 w 11710163"/>
                <a:gd name="connsiteY25" fmla="*/ 3714706 h 10522083"/>
                <a:gd name="connsiteX26" fmla="*/ 4736028 w 11710163"/>
                <a:gd name="connsiteY26" fmla="*/ 3673763 h 10522083"/>
                <a:gd name="connsiteX27" fmla="*/ 4654141 w 11710163"/>
                <a:gd name="connsiteY27" fmla="*/ 3632820 h 10522083"/>
                <a:gd name="connsiteX28" fmla="*/ 4654141 w 11710163"/>
                <a:gd name="connsiteY28" fmla="*/ 3550933 h 10522083"/>
                <a:gd name="connsiteX29" fmla="*/ 4558607 w 11710163"/>
                <a:gd name="connsiteY29" fmla="*/ 3578229 h 10522083"/>
                <a:gd name="connsiteX30" fmla="*/ 4517663 w 11710163"/>
                <a:gd name="connsiteY30" fmla="*/ 3509990 h 10522083"/>
                <a:gd name="connsiteX31" fmla="*/ 4626846 w 11710163"/>
                <a:gd name="connsiteY31" fmla="*/ 3359865 h 10522083"/>
                <a:gd name="connsiteX32" fmla="*/ 4776971 w 11710163"/>
                <a:gd name="connsiteY32" fmla="*/ 3469047 h 10522083"/>
                <a:gd name="connsiteX33" fmla="*/ 4927096 w 11710163"/>
                <a:gd name="connsiteY33" fmla="*/ 3496342 h 10522083"/>
                <a:gd name="connsiteX34" fmla="*/ 5022631 w 11710163"/>
                <a:gd name="connsiteY34" fmla="*/ 3537285 h 10522083"/>
                <a:gd name="connsiteX35" fmla="*/ 5104517 w 11710163"/>
                <a:gd name="connsiteY35" fmla="*/ 3564581 h 10522083"/>
                <a:gd name="connsiteX36" fmla="*/ 5090869 w 11710163"/>
                <a:gd name="connsiteY36" fmla="*/ 3769297 h 10522083"/>
                <a:gd name="connsiteX37" fmla="*/ 5309234 w 11710163"/>
                <a:gd name="connsiteY37" fmla="*/ 3796593 h 10522083"/>
                <a:gd name="connsiteX38" fmla="*/ 5336529 w 11710163"/>
                <a:gd name="connsiteY38" fmla="*/ 3714706 h 10522083"/>
                <a:gd name="connsiteX39" fmla="*/ 5213699 w 11710163"/>
                <a:gd name="connsiteY39" fmla="*/ 3632820 h 10522083"/>
                <a:gd name="connsiteX40" fmla="*/ 5254643 w 11710163"/>
                <a:gd name="connsiteY40" fmla="*/ 3591876 h 10522083"/>
                <a:gd name="connsiteX41" fmla="*/ 5418416 w 11710163"/>
                <a:gd name="connsiteY41" fmla="*/ 3605524 h 10522083"/>
                <a:gd name="connsiteX42" fmla="*/ 5582189 w 11710163"/>
                <a:gd name="connsiteY42" fmla="*/ 3578229 h 10522083"/>
                <a:gd name="connsiteX43" fmla="*/ 5786905 w 11710163"/>
                <a:gd name="connsiteY43" fmla="*/ 3591876 h 10522083"/>
                <a:gd name="connsiteX44" fmla="*/ 5691371 w 11710163"/>
                <a:gd name="connsiteY44" fmla="*/ 3373512 h 10522083"/>
                <a:gd name="connsiteX45" fmla="*/ 5677723 w 11710163"/>
                <a:gd name="connsiteY45" fmla="*/ 3155148 h 10522083"/>
                <a:gd name="connsiteX46" fmla="*/ 5718666 w 11710163"/>
                <a:gd name="connsiteY46" fmla="*/ 3032318 h 10522083"/>
                <a:gd name="connsiteX47" fmla="*/ 5800553 w 11710163"/>
                <a:gd name="connsiteY47" fmla="*/ 3196091 h 10522083"/>
                <a:gd name="connsiteX48" fmla="*/ 5841496 w 11710163"/>
                <a:gd name="connsiteY48" fmla="*/ 3018670 h 10522083"/>
                <a:gd name="connsiteX49" fmla="*/ 6018917 w 11710163"/>
                <a:gd name="connsiteY49" fmla="*/ 2936784 h 10522083"/>
                <a:gd name="connsiteX50" fmla="*/ 6114452 w 11710163"/>
                <a:gd name="connsiteY50" fmla="*/ 2622885 h 10522083"/>
                <a:gd name="connsiteX51" fmla="*/ 6073508 w 11710163"/>
                <a:gd name="connsiteY51" fmla="*/ 2363578 h 10522083"/>
                <a:gd name="connsiteX52" fmla="*/ 6264577 w 11710163"/>
                <a:gd name="connsiteY52" fmla="*/ 2172509 h 10522083"/>
                <a:gd name="connsiteX53" fmla="*/ 6305520 w 11710163"/>
                <a:gd name="connsiteY53" fmla="*/ 2349930 h 10522083"/>
                <a:gd name="connsiteX54" fmla="*/ 6305520 w 11710163"/>
                <a:gd name="connsiteY54" fmla="*/ 2513703 h 10522083"/>
                <a:gd name="connsiteX55" fmla="*/ 6291872 w 11710163"/>
                <a:gd name="connsiteY55" fmla="*/ 2691124 h 10522083"/>
                <a:gd name="connsiteX56" fmla="*/ 6414702 w 11710163"/>
                <a:gd name="connsiteY56" fmla="*/ 2813954 h 10522083"/>
                <a:gd name="connsiteX57" fmla="*/ 6523884 w 11710163"/>
                <a:gd name="connsiteY57" fmla="*/ 2909488 h 10522083"/>
                <a:gd name="connsiteX58" fmla="*/ 6510237 w 11710163"/>
                <a:gd name="connsiteY58" fmla="*/ 2732067 h 10522083"/>
                <a:gd name="connsiteX59" fmla="*/ 6660362 w 11710163"/>
                <a:gd name="connsiteY59" fmla="*/ 2813954 h 10522083"/>
                <a:gd name="connsiteX60" fmla="*/ 6510237 w 11710163"/>
                <a:gd name="connsiteY60" fmla="*/ 2581942 h 10522083"/>
                <a:gd name="connsiteX61" fmla="*/ 6387407 w 11710163"/>
                <a:gd name="connsiteY61" fmla="*/ 2609238 h 10522083"/>
                <a:gd name="connsiteX62" fmla="*/ 6401055 w 11710163"/>
                <a:gd name="connsiteY62" fmla="*/ 2486408 h 10522083"/>
                <a:gd name="connsiteX63" fmla="*/ 6605771 w 11710163"/>
                <a:gd name="connsiteY63" fmla="*/ 2513703 h 10522083"/>
                <a:gd name="connsiteX64" fmla="*/ 6455646 w 11710163"/>
                <a:gd name="connsiteY64" fmla="*/ 2363578 h 10522083"/>
                <a:gd name="connsiteX65" fmla="*/ 6469293 w 11710163"/>
                <a:gd name="connsiteY65" fmla="*/ 2145214 h 10522083"/>
                <a:gd name="connsiteX66" fmla="*/ 6564828 w 11710163"/>
                <a:gd name="connsiteY66" fmla="*/ 1995088 h 10522083"/>
                <a:gd name="connsiteX67" fmla="*/ 6728601 w 11710163"/>
                <a:gd name="connsiteY67" fmla="*/ 2213453 h 10522083"/>
                <a:gd name="connsiteX68" fmla="*/ 6919669 w 11710163"/>
                <a:gd name="connsiteY68" fmla="*/ 2268044 h 10522083"/>
                <a:gd name="connsiteX69" fmla="*/ 7042499 w 11710163"/>
                <a:gd name="connsiteY69" fmla="*/ 2281691 h 10522083"/>
                <a:gd name="connsiteX70" fmla="*/ 6960613 w 11710163"/>
                <a:gd name="connsiteY70" fmla="*/ 2131566 h 10522083"/>
                <a:gd name="connsiteX71" fmla="*/ 6728601 w 11710163"/>
                <a:gd name="connsiteY71" fmla="*/ 2036032 h 10522083"/>
                <a:gd name="connsiteX72" fmla="*/ 6605771 w 11710163"/>
                <a:gd name="connsiteY72" fmla="*/ 1858611 h 10522083"/>
                <a:gd name="connsiteX73" fmla="*/ 6360111 w 11710163"/>
                <a:gd name="connsiteY73" fmla="*/ 1681190 h 10522083"/>
                <a:gd name="connsiteX74" fmla="*/ 6237281 w 11710163"/>
                <a:gd name="connsiteY74" fmla="*/ 1763076 h 10522083"/>
                <a:gd name="connsiteX75" fmla="*/ 6059860 w 11710163"/>
                <a:gd name="connsiteY75" fmla="*/ 1599303 h 10522083"/>
                <a:gd name="connsiteX76" fmla="*/ 5991622 w 11710163"/>
                <a:gd name="connsiteY76" fmla="*/ 1394587 h 10522083"/>
                <a:gd name="connsiteX77" fmla="*/ 5868792 w 11710163"/>
                <a:gd name="connsiteY77" fmla="*/ 1203518 h 10522083"/>
                <a:gd name="connsiteX78" fmla="*/ 5841496 w 11710163"/>
                <a:gd name="connsiteY78" fmla="*/ 1094336 h 10522083"/>
                <a:gd name="connsiteX79" fmla="*/ 5950678 w 11710163"/>
                <a:gd name="connsiteY79" fmla="*/ 1094336 h 10522083"/>
                <a:gd name="connsiteX80" fmla="*/ 6169043 w 11710163"/>
                <a:gd name="connsiteY80" fmla="*/ 1176223 h 10522083"/>
                <a:gd name="connsiteX81" fmla="*/ 6387407 w 11710163"/>
                <a:gd name="connsiteY81" fmla="*/ 1107984 h 10522083"/>
                <a:gd name="connsiteX82" fmla="*/ 6537532 w 11710163"/>
                <a:gd name="connsiteY82" fmla="*/ 971506 h 10522083"/>
                <a:gd name="connsiteX83" fmla="*/ 6619419 w 11710163"/>
                <a:gd name="connsiteY83" fmla="*/ 916915 h 10522083"/>
                <a:gd name="connsiteX84" fmla="*/ 6646714 w 11710163"/>
                <a:gd name="connsiteY84" fmla="*/ 998802 h 10522083"/>
                <a:gd name="connsiteX85" fmla="*/ 6605771 w 11710163"/>
                <a:gd name="connsiteY85" fmla="*/ 1094336 h 10522083"/>
                <a:gd name="connsiteX86" fmla="*/ 6769544 w 11710163"/>
                <a:gd name="connsiteY86" fmla="*/ 1217166 h 10522083"/>
                <a:gd name="connsiteX87" fmla="*/ 6919669 w 11710163"/>
                <a:gd name="connsiteY87" fmla="*/ 1148927 h 10522083"/>
                <a:gd name="connsiteX88" fmla="*/ 7056147 w 11710163"/>
                <a:gd name="connsiteY88" fmla="*/ 1135279 h 10522083"/>
                <a:gd name="connsiteX89" fmla="*/ 7069795 w 11710163"/>
                <a:gd name="connsiteY89" fmla="*/ 957859 h 10522083"/>
                <a:gd name="connsiteX90" fmla="*/ 6919669 w 11710163"/>
                <a:gd name="connsiteY90" fmla="*/ 957859 h 10522083"/>
                <a:gd name="connsiteX91" fmla="*/ 6769544 w 11710163"/>
                <a:gd name="connsiteY91" fmla="*/ 1012450 h 10522083"/>
                <a:gd name="connsiteX92" fmla="*/ 6769544 w 11710163"/>
                <a:gd name="connsiteY92" fmla="*/ 835029 h 10522083"/>
                <a:gd name="connsiteX93" fmla="*/ 6946965 w 11710163"/>
                <a:gd name="connsiteY93" fmla="*/ 739494 h 10522083"/>
                <a:gd name="connsiteX94" fmla="*/ 7288159 w 11710163"/>
                <a:gd name="connsiteY94" fmla="*/ 684903 h 10522083"/>
                <a:gd name="connsiteX95" fmla="*/ 7465580 w 11710163"/>
                <a:gd name="connsiteY95" fmla="*/ 521130 h 10522083"/>
                <a:gd name="connsiteX96" fmla="*/ 7602057 w 11710163"/>
                <a:gd name="connsiteY96" fmla="*/ 425596 h 10522083"/>
                <a:gd name="connsiteX97" fmla="*/ 7820422 w 11710163"/>
                <a:gd name="connsiteY97" fmla="*/ 425596 h 10522083"/>
                <a:gd name="connsiteX98" fmla="*/ 7943252 w 11710163"/>
                <a:gd name="connsiteY98" fmla="*/ 289118 h 10522083"/>
                <a:gd name="connsiteX99" fmla="*/ 8161616 w 11710163"/>
                <a:gd name="connsiteY99" fmla="*/ 234527 h 10522083"/>
                <a:gd name="connsiteX100" fmla="*/ 7970547 w 11710163"/>
                <a:gd name="connsiteY100" fmla="*/ 138993 h 10522083"/>
                <a:gd name="connsiteX101" fmla="*/ 7834069 w 11710163"/>
                <a:gd name="connsiteY101" fmla="*/ 43459 h 10522083"/>
                <a:gd name="connsiteX102" fmla="*/ 7397341 w 11710163"/>
                <a:gd name="connsiteY102" fmla="*/ 2515 h 10522083"/>
                <a:gd name="connsiteX103" fmla="*/ 7410989 w 11710163"/>
                <a:gd name="connsiteY103" fmla="*/ 111697 h 10522083"/>
                <a:gd name="connsiteX104" fmla="*/ 7288159 w 11710163"/>
                <a:gd name="connsiteY104" fmla="*/ 152641 h 10522083"/>
                <a:gd name="connsiteX105" fmla="*/ 7110738 w 11710163"/>
                <a:gd name="connsiteY105" fmla="*/ 207232 h 10522083"/>
                <a:gd name="connsiteX106" fmla="*/ 6919669 w 11710163"/>
                <a:gd name="connsiteY106" fmla="*/ 248175 h 10522083"/>
                <a:gd name="connsiteX107" fmla="*/ 6919669 w 11710163"/>
                <a:gd name="connsiteY107" fmla="*/ 152641 h 10522083"/>
                <a:gd name="connsiteX108" fmla="*/ 7028852 w 11710163"/>
                <a:gd name="connsiteY108" fmla="*/ 84402 h 10522083"/>
                <a:gd name="connsiteX109" fmla="*/ 7028852 w 11710163"/>
                <a:gd name="connsiteY109" fmla="*/ 29811 h 10522083"/>
                <a:gd name="connsiteX110" fmla="*/ 6851431 w 11710163"/>
                <a:gd name="connsiteY110" fmla="*/ 98050 h 10522083"/>
                <a:gd name="connsiteX111" fmla="*/ 6810487 w 11710163"/>
                <a:gd name="connsiteY111" fmla="*/ 166288 h 10522083"/>
                <a:gd name="connsiteX112" fmla="*/ 6796840 w 11710163"/>
                <a:gd name="connsiteY112" fmla="*/ 261823 h 10522083"/>
                <a:gd name="connsiteX113" fmla="*/ 6701305 w 11710163"/>
                <a:gd name="connsiteY113" fmla="*/ 248175 h 10522083"/>
                <a:gd name="connsiteX114" fmla="*/ 6605771 w 11710163"/>
                <a:gd name="connsiteY114" fmla="*/ 248175 h 10522083"/>
                <a:gd name="connsiteX115" fmla="*/ 6455646 w 11710163"/>
                <a:gd name="connsiteY115" fmla="*/ 357357 h 10522083"/>
                <a:gd name="connsiteX116" fmla="*/ 6428350 w 11710163"/>
                <a:gd name="connsiteY116" fmla="*/ 357357 h 10522083"/>
                <a:gd name="connsiteX117" fmla="*/ 6373759 w 11710163"/>
                <a:gd name="connsiteY117" fmla="*/ 302766 h 10522083"/>
                <a:gd name="connsiteX118" fmla="*/ 6169043 w 11710163"/>
                <a:gd name="connsiteY118" fmla="*/ 330062 h 10522083"/>
                <a:gd name="connsiteX119" fmla="*/ 5977974 w 11710163"/>
                <a:gd name="connsiteY119" fmla="*/ 330062 h 10522083"/>
                <a:gd name="connsiteX120" fmla="*/ 5923383 w 11710163"/>
                <a:gd name="connsiteY120" fmla="*/ 371005 h 10522083"/>
                <a:gd name="connsiteX121" fmla="*/ 5650428 w 11710163"/>
                <a:gd name="connsiteY121" fmla="*/ 316414 h 10522083"/>
                <a:gd name="connsiteX122" fmla="*/ 5445711 w 11710163"/>
                <a:gd name="connsiteY122" fmla="*/ 493835 h 10522083"/>
                <a:gd name="connsiteX123" fmla="*/ 5432063 w 11710163"/>
                <a:gd name="connsiteY123" fmla="*/ 657608 h 10522083"/>
                <a:gd name="connsiteX124" fmla="*/ 5295586 w 11710163"/>
                <a:gd name="connsiteY124" fmla="*/ 712199 h 10522083"/>
                <a:gd name="connsiteX125" fmla="*/ 5281938 w 11710163"/>
                <a:gd name="connsiteY125" fmla="*/ 603017 h 10522083"/>
                <a:gd name="connsiteX126" fmla="*/ 5063574 w 11710163"/>
                <a:gd name="connsiteY126" fmla="*/ 725847 h 10522083"/>
                <a:gd name="connsiteX127" fmla="*/ 4940744 w 11710163"/>
                <a:gd name="connsiteY127" fmla="*/ 794085 h 10522083"/>
                <a:gd name="connsiteX128" fmla="*/ 4790619 w 11710163"/>
                <a:gd name="connsiteY128" fmla="*/ 794085 h 10522083"/>
                <a:gd name="connsiteX129" fmla="*/ 4790619 w 11710163"/>
                <a:gd name="connsiteY129" fmla="*/ 944211 h 10522083"/>
                <a:gd name="connsiteX130" fmla="*/ 4722380 w 11710163"/>
                <a:gd name="connsiteY130" fmla="*/ 1094336 h 10522083"/>
                <a:gd name="connsiteX131" fmla="*/ 4626846 w 11710163"/>
                <a:gd name="connsiteY131" fmla="*/ 1176223 h 10522083"/>
                <a:gd name="connsiteX132" fmla="*/ 4599550 w 11710163"/>
                <a:gd name="connsiteY132" fmla="*/ 1107984 h 10522083"/>
                <a:gd name="connsiteX133" fmla="*/ 4681437 w 11710163"/>
                <a:gd name="connsiteY133" fmla="*/ 998802 h 10522083"/>
                <a:gd name="connsiteX134" fmla="*/ 4585902 w 11710163"/>
                <a:gd name="connsiteY134" fmla="*/ 944211 h 10522083"/>
                <a:gd name="connsiteX135" fmla="*/ 4531311 w 11710163"/>
                <a:gd name="connsiteY135" fmla="*/ 848676 h 10522083"/>
                <a:gd name="connsiteX136" fmla="*/ 4381186 w 11710163"/>
                <a:gd name="connsiteY136" fmla="*/ 957859 h 10522083"/>
                <a:gd name="connsiteX137" fmla="*/ 4244708 w 11710163"/>
                <a:gd name="connsiteY137" fmla="*/ 957859 h 10522083"/>
                <a:gd name="connsiteX138" fmla="*/ 4135526 w 11710163"/>
                <a:gd name="connsiteY138" fmla="*/ 1053393 h 10522083"/>
                <a:gd name="connsiteX139" fmla="*/ 4039992 w 11710163"/>
                <a:gd name="connsiteY139" fmla="*/ 1148927 h 10522083"/>
                <a:gd name="connsiteX140" fmla="*/ 3971753 w 11710163"/>
                <a:gd name="connsiteY140" fmla="*/ 1203518 h 10522083"/>
                <a:gd name="connsiteX141" fmla="*/ 3958105 w 11710163"/>
                <a:gd name="connsiteY141" fmla="*/ 1094336 h 10522083"/>
                <a:gd name="connsiteX142" fmla="*/ 3794332 w 11710163"/>
                <a:gd name="connsiteY142" fmla="*/ 1107984 h 10522083"/>
                <a:gd name="connsiteX143" fmla="*/ 3589616 w 11710163"/>
                <a:gd name="connsiteY143" fmla="*/ 1107984 h 10522083"/>
                <a:gd name="connsiteX144" fmla="*/ 3357604 w 11710163"/>
                <a:gd name="connsiteY144" fmla="*/ 1121632 h 10522083"/>
                <a:gd name="connsiteX145" fmla="*/ 3180183 w 11710163"/>
                <a:gd name="connsiteY145" fmla="*/ 1203518 h 10522083"/>
                <a:gd name="connsiteX146" fmla="*/ 3111944 w 11710163"/>
                <a:gd name="connsiteY146" fmla="*/ 1326348 h 10522083"/>
                <a:gd name="connsiteX147" fmla="*/ 3016410 w 11710163"/>
                <a:gd name="connsiteY147" fmla="*/ 1408235 h 10522083"/>
                <a:gd name="connsiteX148" fmla="*/ 2866284 w 11710163"/>
                <a:gd name="connsiteY148" fmla="*/ 1326348 h 10522083"/>
                <a:gd name="connsiteX149" fmla="*/ 2838989 w 11710163"/>
                <a:gd name="connsiteY149" fmla="*/ 1148927 h 10522083"/>
                <a:gd name="connsiteX150" fmla="*/ 2716159 w 11710163"/>
                <a:gd name="connsiteY150" fmla="*/ 971506 h 10522083"/>
                <a:gd name="connsiteX151" fmla="*/ 2675216 w 11710163"/>
                <a:gd name="connsiteY151" fmla="*/ 1121632 h 10522083"/>
                <a:gd name="connsiteX152" fmla="*/ 2702511 w 11710163"/>
                <a:gd name="connsiteY152" fmla="*/ 1285405 h 10522083"/>
                <a:gd name="connsiteX153" fmla="*/ 2743455 w 11710163"/>
                <a:gd name="connsiteY153" fmla="*/ 1490121 h 10522083"/>
                <a:gd name="connsiteX154" fmla="*/ 2784398 w 11710163"/>
                <a:gd name="connsiteY154" fmla="*/ 1612951 h 10522083"/>
                <a:gd name="connsiteX155" fmla="*/ 2770750 w 11710163"/>
                <a:gd name="connsiteY155" fmla="*/ 1708485 h 10522083"/>
                <a:gd name="connsiteX156" fmla="*/ 2593329 w 11710163"/>
                <a:gd name="connsiteY156" fmla="*/ 1844963 h 10522083"/>
                <a:gd name="connsiteX157" fmla="*/ 2402260 w 11710163"/>
                <a:gd name="connsiteY157" fmla="*/ 1940497 h 10522083"/>
                <a:gd name="connsiteX158" fmla="*/ 2470499 w 11710163"/>
                <a:gd name="connsiteY158" fmla="*/ 1817667 h 10522083"/>
                <a:gd name="connsiteX159" fmla="*/ 2634272 w 11710163"/>
                <a:gd name="connsiteY159" fmla="*/ 1694838 h 10522083"/>
                <a:gd name="connsiteX160" fmla="*/ 2634272 w 11710163"/>
                <a:gd name="connsiteY160" fmla="*/ 1544712 h 10522083"/>
                <a:gd name="connsiteX161" fmla="*/ 2593329 w 11710163"/>
                <a:gd name="connsiteY161" fmla="*/ 1312700 h 10522083"/>
                <a:gd name="connsiteX162" fmla="*/ 2538738 w 11710163"/>
                <a:gd name="connsiteY162" fmla="*/ 1312700 h 10522083"/>
                <a:gd name="connsiteX163" fmla="*/ 2456852 w 11710163"/>
                <a:gd name="connsiteY163" fmla="*/ 1421882 h 10522083"/>
                <a:gd name="connsiteX164" fmla="*/ 2361317 w 11710163"/>
                <a:gd name="connsiteY164" fmla="*/ 1490121 h 10522083"/>
                <a:gd name="connsiteX165" fmla="*/ 2456852 w 11710163"/>
                <a:gd name="connsiteY165" fmla="*/ 1585656 h 10522083"/>
                <a:gd name="connsiteX166" fmla="*/ 2320374 w 11710163"/>
                <a:gd name="connsiteY166" fmla="*/ 1722133 h 10522083"/>
                <a:gd name="connsiteX167" fmla="*/ 2156601 w 11710163"/>
                <a:gd name="connsiteY167" fmla="*/ 1735781 h 10522083"/>
                <a:gd name="connsiteX168" fmla="*/ 2074714 w 11710163"/>
                <a:gd name="connsiteY168" fmla="*/ 1804020 h 10522083"/>
                <a:gd name="connsiteX169" fmla="*/ 2033771 w 11710163"/>
                <a:gd name="connsiteY169" fmla="*/ 1913202 h 10522083"/>
                <a:gd name="connsiteX170" fmla="*/ 1924589 w 11710163"/>
                <a:gd name="connsiteY170" fmla="*/ 1872259 h 10522083"/>
                <a:gd name="connsiteX171" fmla="*/ 1774463 w 11710163"/>
                <a:gd name="connsiteY171" fmla="*/ 1913202 h 10522083"/>
                <a:gd name="connsiteX172" fmla="*/ 1624338 w 11710163"/>
                <a:gd name="connsiteY172" fmla="*/ 1913202 h 10522083"/>
                <a:gd name="connsiteX173" fmla="*/ 1556099 w 11710163"/>
                <a:gd name="connsiteY173" fmla="*/ 1831315 h 10522083"/>
                <a:gd name="connsiteX174" fmla="*/ 1419622 w 11710163"/>
                <a:gd name="connsiteY174" fmla="*/ 1722133 h 10522083"/>
                <a:gd name="connsiteX175" fmla="*/ 1337735 w 11710163"/>
                <a:gd name="connsiteY175" fmla="*/ 1776724 h 10522083"/>
                <a:gd name="connsiteX176" fmla="*/ 1255849 w 11710163"/>
                <a:gd name="connsiteY176" fmla="*/ 1612951 h 10522083"/>
                <a:gd name="connsiteX177" fmla="*/ 1092075 w 11710163"/>
                <a:gd name="connsiteY177" fmla="*/ 1612951 h 10522083"/>
                <a:gd name="connsiteX178" fmla="*/ 1119371 w 11710163"/>
                <a:gd name="connsiteY178" fmla="*/ 1694838 h 10522083"/>
                <a:gd name="connsiteX179" fmla="*/ 1078428 w 11710163"/>
                <a:gd name="connsiteY179" fmla="*/ 1790372 h 10522083"/>
                <a:gd name="connsiteX180" fmla="*/ 1051132 w 11710163"/>
                <a:gd name="connsiteY180" fmla="*/ 1844963 h 10522083"/>
                <a:gd name="connsiteX181" fmla="*/ 914655 w 11710163"/>
                <a:gd name="connsiteY181" fmla="*/ 1735781 h 10522083"/>
                <a:gd name="connsiteX182" fmla="*/ 819120 w 11710163"/>
                <a:gd name="connsiteY182" fmla="*/ 1694838 h 10522083"/>
                <a:gd name="connsiteX183" fmla="*/ 655347 w 11710163"/>
                <a:gd name="connsiteY183" fmla="*/ 1708485 h 10522083"/>
                <a:gd name="connsiteX184" fmla="*/ 628052 w 11710163"/>
                <a:gd name="connsiteY184" fmla="*/ 1817667 h 10522083"/>
                <a:gd name="connsiteX185" fmla="*/ 737234 w 11710163"/>
                <a:gd name="connsiteY185" fmla="*/ 1885906 h 10522083"/>
                <a:gd name="connsiteX186" fmla="*/ 764529 w 11710163"/>
                <a:gd name="connsiteY186" fmla="*/ 2022384 h 10522083"/>
                <a:gd name="connsiteX187" fmla="*/ 969246 w 11710163"/>
                <a:gd name="connsiteY187" fmla="*/ 2104270 h 10522083"/>
                <a:gd name="connsiteX188" fmla="*/ 928302 w 11710163"/>
                <a:gd name="connsiteY188" fmla="*/ 1954145 h 10522083"/>
                <a:gd name="connsiteX189" fmla="*/ 1010189 w 11710163"/>
                <a:gd name="connsiteY189" fmla="*/ 1967793 h 10522083"/>
                <a:gd name="connsiteX190" fmla="*/ 1078428 w 11710163"/>
                <a:gd name="connsiteY190" fmla="*/ 2076975 h 10522083"/>
                <a:gd name="connsiteX191" fmla="*/ 1160314 w 11710163"/>
                <a:gd name="connsiteY191" fmla="*/ 2336282 h 10522083"/>
                <a:gd name="connsiteX192" fmla="*/ 1269496 w 11710163"/>
                <a:gd name="connsiteY192" fmla="*/ 2295339 h 10522083"/>
                <a:gd name="connsiteX193" fmla="*/ 1228553 w 11710163"/>
                <a:gd name="connsiteY193" fmla="*/ 2104270 h 10522083"/>
                <a:gd name="connsiteX194" fmla="*/ 1324087 w 11710163"/>
                <a:gd name="connsiteY194" fmla="*/ 2131566 h 10522083"/>
                <a:gd name="connsiteX195" fmla="*/ 1515156 w 11710163"/>
                <a:gd name="connsiteY195" fmla="*/ 2254396 h 10522083"/>
                <a:gd name="connsiteX196" fmla="*/ 1583395 w 11710163"/>
                <a:gd name="connsiteY196" fmla="*/ 2349930 h 10522083"/>
                <a:gd name="connsiteX197" fmla="*/ 1597043 w 11710163"/>
                <a:gd name="connsiteY197" fmla="*/ 2363578 h 10522083"/>
                <a:gd name="connsiteX198" fmla="*/ 1747168 w 11710163"/>
                <a:gd name="connsiteY198" fmla="*/ 2268044 h 10522083"/>
                <a:gd name="connsiteX199" fmla="*/ 1651634 w 11710163"/>
                <a:gd name="connsiteY199" fmla="*/ 2568294 h 10522083"/>
                <a:gd name="connsiteX200" fmla="*/ 1883646 w 11710163"/>
                <a:gd name="connsiteY200" fmla="*/ 2336282 h 10522083"/>
                <a:gd name="connsiteX201" fmla="*/ 1883646 w 11710163"/>
                <a:gd name="connsiteY201" fmla="*/ 2199805 h 10522083"/>
                <a:gd name="connsiteX202" fmla="*/ 1951884 w 11710163"/>
                <a:gd name="connsiteY202" fmla="*/ 2268044 h 10522083"/>
                <a:gd name="connsiteX203" fmla="*/ 1897293 w 11710163"/>
                <a:gd name="connsiteY203" fmla="*/ 2459112 h 10522083"/>
                <a:gd name="connsiteX204" fmla="*/ 1692577 w 11710163"/>
                <a:gd name="connsiteY204" fmla="*/ 2622885 h 10522083"/>
                <a:gd name="connsiteX205" fmla="*/ 1692577 w 11710163"/>
                <a:gd name="connsiteY205" fmla="*/ 2691124 h 10522083"/>
                <a:gd name="connsiteX206" fmla="*/ 1897293 w 11710163"/>
                <a:gd name="connsiteY206" fmla="*/ 2581942 h 10522083"/>
                <a:gd name="connsiteX207" fmla="*/ 1842702 w 11710163"/>
                <a:gd name="connsiteY207" fmla="*/ 2745715 h 10522083"/>
                <a:gd name="connsiteX208" fmla="*/ 1965532 w 11710163"/>
                <a:gd name="connsiteY208" fmla="*/ 2677476 h 10522083"/>
                <a:gd name="connsiteX209" fmla="*/ 1979180 w 11710163"/>
                <a:gd name="connsiteY209" fmla="*/ 2786659 h 10522083"/>
                <a:gd name="connsiteX210" fmla="*/ 2115657 w 11710163"/>
                <a:gd name="connsiteY210" fmla="*/ 2786659 h 10522083"/>
                <a:gd name="connsiteX211" fmla="*/ 2265783 w 11710163"/>
                <a:gd name="connsiteY211" fmla="*/ 2991375 h 10522083"/>
                <a:gd name="connsiteX212" fmla="*/ 2320374 w 11710163"/>
                <a:gd name="connsiteY212" fmla="*/ 3155148 h 10522083"/>
                <a:gd name="connsiteX213" fmla="*/ 2197544 w 11710163"/>
                <a:gd name="connsiteY213" fmla="*/ 3277978 h 10522083"/>
                <a:gd name="connsiteX214" fmla="*/ 2156601 w 11710163"/>
                <a:gd name="connsiteY214" fmla="*/ 3373512 h 10522083"/>
                <a:gd name="connsiteX215" fmla="*/ 2265783 w 11710163"/>
                <a:gd name="connsiteY215" fmla="*/ 3414456 h 10522083"/>
                <a:gd name="connsiteX216" fmla="*/ 2388613 w 11710163"/>
                <a:gd name="connsiteY216" fmla="*/ 3373512 h 10522083"/>
                <a:gd name="connsiteX217" fmla="*/ 2415908 w 11710163"/>
                <a:gd name="connsiteY217" fmla="*/ 3482694 h 10522083"/>
                <a:gd name="connsiteX218" fmla="*/ 2538738 w 11710163"/>
                <a:gd name="connsiteY218" fmla="*/ 3482694 h 10522083"/>
                <a:gd name="connsiteX219" fmla="*/ 2634272 w 11710163"/>
                <a:gd name="connsiteY219" fmla="*/ 3578229 h 10522083"/>
                <a:gd name="connsiteX220" fmla="*/ 2743455 w 11710163"/>
                <a:gd name="connsiteY220" fmla="*/ 3632820 h 10522083"/>
                <a:gd name="connsiteX221" fmla="*/ 2798046 w 11710163"/>
                <a:gd name="connsiteY221" fmla="*/ 3605524 h 10522083"/>
                <a:gd name="connsiteX222" fmla="*/ 2729807 w 11710163"/>
                <a:gd name="connsiteY222" fmla="*/ 3550933 h 10522083"/>
                <a:gd name="connsiteX223" fmla="*/ 2552386 w 11710163"/>
                <a:gd name="connsiteY223" fmla="*/ 3346217 h 10522083"/>
                <a:gd name="connsiteX224" fmla="*/ 2320374 w 11710163"/>
                <a:gd name="connsiteY224" fmla="*/ 2895841 h 10522083"/>
                <a:gd name="connsiteX225" fmla="*/ 2170249 w 11710163"/>
                <a:gd name="connsiteY225" fmla="*/ 2636533 h 10522083"/>
                <a:gd name="connsiteX226" fmla="*/ 2074714 w 11710163"/>
                <a:gd name="connsiteY226" fmla="*/ 2459112 h 10522083"/>
                <a:gd name="connsiteX227" fmla="*/ 2047419 w 11710163"/>
                <a:gd name="connsiteY227" fmla="*/ 2295339 h 10522083"/>
                <a:gd name="connsiteX228" fmla="*/ 2047419 w 11710163"/>
                <a:gd name="connsiteY228" fmla="*/ 2186157 h 10522083"/>
                <a:gd name="connsiteX229" fmla="*/ 1992828 w 11710163"/>
                <a:gd name="connsiteY229" fmla="*/ 2131566 h 10522083"/>
                <a:gd name="connsiteX230" fmla="*/ 2088362 w 11710163"/>
                <a:gd name="connsiteY230" fmla="*/ 2063327 h 10522083"/>
                <a:gd name="connsiteX231" fmla="*/ 2129305 w 11710163"/>
                <a:gd name="connsiteY231" fmla="*/ 2213453 h 10522083"/>
                <a:gd name="connsiteX232" fmla="*/ 2211192 w 11710163"/>
                <a:gd name="connsiteY232" fmla="*/ 2431817 h 10522083"/>
                <a:gd name="connsiteX233" fmla="*/ 2306726 w 11710163"/>
                <a:gd name="connsiteY233" fmla="*/ 2732067 h 10522083"/>
                <a:gd name="connsiteX234" fmla="*/ 2702511 w 11710163"/>
                <a:gd name="connsiteY234" fmla="*/ 3359865 h 10522083"/>
                <a:gd name="connsiteX235" fmla="*/ 2948171 w 11710163"/>
                <a:gd name="connsiteY235" fmla="*/ 3550933 h 10522083"/>
                <a:gd name="connsiteX236" fmla="*/ 3152887 w 11710163"/>
                <a:gd name="connsiteY236" fmla="*/ 3550933 h 10522083"/>
                <a:gd name="connsiteX237" fmla="*/ 3248422 w 11710163"/>
                <a:gd name="connsiteY237" fmla="*/ 3359865 h 10522083"/>
                <a:gd name="connsiteX238" fmla="*/ 3384899 w 11710163"/>
                <a:gd name="connsiteY238" fmla="*/ 3237035 h 10522083"/>
                <a:gd name="connsiteX239" fmla="*/ 3453138 w 11710163"/>
                <a:gd name="connsiteY239" fmla="*/ 3264330 h 10522083"/>
                <a:gd name="connsiteX240" fmla="*/ 3398547 w 11710163"/>
                <a:gd name="connsiteY240" fmla="*/ 3414456 h 10522083"/>
                <a:gd name="connsiteX241" fmla="*/ 3548672 w 11710163"/>
                <a:gd name="connsiteY241" fmla="*/ 3455399 h 10522083"/>
                <a:gd name="connsiteX242" fmla="*/ 3780684 w 11710163"/>
                <a:gd name="connsiteY242" fmla="*/ 3332569 h 10522083"/>
                <a:gd name="connsiteX243" fmla="*/ 3999049 w 11710163"/>
                <a:gd name="connsiteY243" fmla="*/ 3305273 h 10522083"/>
                <a:gd name="connsiteX244" fmla="*/ 4190117 w 11710163"/>
                <a:gd name="connsiteY244" fmla="*/ 3359865 h 10522083"/>
                <a:gd name="connsiteX245" fmla="*/ 4340243 w 11710163"/>
                <a:gd name="connsiteY245" fmla="*/ 3373512 h 10522083"/>
                <a:gd name="connsiteX246" fmla="*/ 4435777 w 11710163"/>
                <a:gd name="connsiteY246" fmla="*/ 3400808 h 10522083"/>
                <a:gd name="connsiteX247" fmla="*/ 4435777 w 11710163"/>
                <a:gd name="connsiteY247" fmla="*/ 3509990 h 10522083"/>
                <a:gd name="connsiteX248" fmla="*/ 4353890 w 11710163"/>
                <a:gd name="connsiteY248" fmla="*/ 3673763 h 10522083"/>
                <a:gd name="connsiteX249" fmla="*/ 4326595 w 11710163"/>
                <a:gd name="connsiteY249" fmla="*/ 3564581 h 10522083"/>
                <a:gd name="connsiteX250" fmla="*/ 4162822 w 11710163"/>
                <a:gd name="connsiteY250" fmla="*/ 3619172 h 10522083"/>
                <a:gd name="connsiteX251" fmla="*/ 4108231 w 11710163"/>
                <a:gd name="connsiteY251" fmla="*/ 3728354 h 10522083"/>
                <a:gd name="connsiteX252" fmla="*/ 4108231 w 11710163"/>
                <a:gd name="connsiteY252" fmla="*/ 3864832 h 10522083"/>
                <a:gd name="connsiteX253" fmla="*/ 4149174 w 11710163"/>
                <a:gd name="connsiteY253" fmla="*/ 4083196 h 10522083"/>
                <a:gd name="connsiteX254" fmla="*/ 3958105 w 11710163"/>
                <a:gd name="connsiteY254" fmla="*/ 4096844 h 10522083"/>
                <a:gd name="connsiteX255" fmla="*/ 3821628 w 11710163"/>
                <a:gd name="connsiteY255" fmla="*/ 4151435 h 10522083"/>
                <a:gd name="connsiteX256" fmla="*/ 3548672 w 11710163"/>
                <a:gd name="connsiteY256" fmla="*/ 4124139 h 10522083"/>
                <a:gd name="connsiteX257" fmla="*/ 3275717 w 11710163"/>
                <a:gd name="connsiteY257" fmla="*/ 4137787 h 10522083"/>
                <a:gd name="connsiteX258" fmla="*/ 3207478 w 11710163"/>
                <a:gd name="connsiteY258" fmla="*/ 4042253 h 10522083"/>
                <a:gd name="connsiteX259" fmla="*/ 2961819 w 11710163"/>
                <a:gd name="connsiteY259" fmla="*/ 3878479 h 10522083"/>
                <a:gd name="connsiteX260" fmla="*/ 2716159 w 11710163"/>
                <a:gd name="connsiteY260" fmla="*/ 3946718 h 10522083"/>
                <a:gd name="connsiteX261" fmla="*/ 2716159 w 11710163"/>
                <a:gd name="connsiteY261" fmla="*/ 4096844 h 10522083"/>
                <a:gd name="connsiteX262" fmla="*/ 2620625 w 11710163"/>
                <a:gd name="connsiteY262" fmla="*/ 4246969 h 10522083"/>
                <a:gd name="connsiteX263" fmla="*/ 2525090 w 11710163"/>
                <a:gd name="connsiteY263" fmla="*/ 4178730 h 10522083"/>
                <a:gd name="connsiteX264" fmla="*/ 2402260 w 11710163"/>
                <a:gd name="connsiteY264" fmla="*/ 4274265 h 10522083"/>
                <a:gd name="connsiteX265" fmla="*/ 2347669 w 11710163"/>
                <a:gd name="connsiteY265" fmla="*/ 4369799 h 10522083"/>
                <a:gd name="connsiteX266" fmla="*/ 2238487 w 11710163"/>
                <a:gd name="connsiteY266" fmla="*/ 4438038 h 10522083"/>
                <a:gd name="connsiteX267" fmla="*/ 2088362 w 11710163"/>
                <a:gd name="connsiteY267" fmla="*/ 4356151 h 10522083"/>
                <a:gd name="connsiteX268" fmla="*/ 1910941 w 11710163"/>
                <a:gd name="connsiteY268" fmla="*/ 4424390 h 10522083"/>
                <a:gd name="connsiteX269" fmla="*/ 1474213 w 11710163"/>
                <a:gd name="connsiteY269" fmla="*/ 4547220 h 10522083"/>
                <a:gd name="connsiteX270" fmla="*/ 1351383 w 11710163"/>
                <a:gd name="connsiteY270" fmla="*/ 4642754 h 10522083"/>
                <a:gd name="connsiteX271" fmla="*/ 1269496 w 11710163"/>
                <a:gd name="connsiteY271" fmla="*/ 4874766 h 10522083"/>
                <a:gd name="connsiteX272" fmla="*/ 1119371 w 11710163"/>
                <a:gd name="connsiteY272" fmla="*/ 4970300 h 10522083"/>
                <a:gd name="connsiteX273" fmla="*/ 1105723 w 11710163"/>
                <a:gd name="connsiteY273" fmla="*/ 5065835 h 10522083"/>
                <a:gd name="connsiteX274" fmla="*/ 982893 w 11710163"/>
                <a:gd name="connsiteY274" fmla="*/ 4997596 h 10522083"/>
                <a:gd name="connsiteX275" fmla="*/ 887359 w 11710163"/>
                <a:gd name="connsiteY275" fmla="*/ 5065835 h 10522083"/>
                <a:gd name="connsiteX276" fmla="*/ 778177 w 11710163"/>
                <a:gd name="connsiteY276" fmla="*/ 5202312 h 10522083"/>
                <a:gd name="connsiteX277" fmla="*/ 628052 w 11710163"/>
                <a:gd name="connsiteY277" fmla="*/ 5147721 h 10522083"/>
                <a:gd name="connsiteX278" fmla="*/ 450631 w 11710163"/>
                <a:gd name="connsiteY278" fmla="*/ 5120426 h 10522083"/>
                <a:gd name="connsiteX279" fmla="*/ 273210 w 11710163"/>
                <a:gd name="connsiteY279" fmla="*/ 5011244 h 10522083"/>
                <a:gd name="connsiteX280" fmla="*/ 177675 w 11710163"/>
                <a:gd name="connsiteY280" fmla="*/ 4929357 h 10522083"/>
                <a:gd name="connsiteX281" fmla="*/ 82141 w 11710163"/>
                <a:gd name="connsiteY281" fmla="*/ 4929357 h 10522083"/>
                <a:gd name="connsiteX282" fmla="*/ 41198 w 11710163"/>
                <a:gd name="connsiteY282" fmla="*/ 4943005 h 10522083"/>
                <a:gd name="connsiteX283" fmla="*/ 27550 w 11710163"/>
                <a:gd name="connsiteY283" fmla="*/ 4956653 h 10522083"/>
                <a:gd name="connsiteX284" fmla="*/ 27550 w 11710163"/>
                <a:gd name="connsiteY284" fmla="*/ 5229608 h 10522083"/>
                <a:gd name="connsiteX285" fmla="*/ 27550 w 11710163"/>
                <a:gd name="connsiteY285" fmla="*/ 7072056 h 10522083"/>
                <a:gd name="connsiteX286" fmla="*/ 27550 w 11710163"/>
                <a:gd name="connsiteY286" fmla="*/ 7740796 h 10522083"/>
                <a:gd name="connsiteX287" fmla="*/ 255 w 11710163"/>
                <a:gd name="connsiteY287" fmla="*/ 9119220 h 10522083"/>
                <a:gd name="connsiteX288" fmla="*/ 13902 w 11710163"/>
                <a:gd name="connsiteY288" fmla="*/ 9610539 h 10522083"/>
                <a:gd name="connsiteX289" fmla="*/ 13902 w 11710163"/>
                <a:gd name="connsiteY289" fmla="*/ 9733369 h 10522083"/>
                <a:gd name="connsiteX290" fmla="*/ 17281 w 11710163"/>
                <a:gd name="connsiteY290" fmla="*/ 10500503 h 10522083"/>
                <a:gd name="connsiteX291" fmla="*/ 566052 w 11710163"/>
                <a:gd name="connsiteY291" fmla="*/ 10522080 h 10522083"/>
                <a:gd name="connsiteX292" fmla="*/ 1694266 w 11710163"/>
                <a:gd name="connsiteY292" fmla="*/ 10502063 h 10522083"/>
                <a:gd name="connsiteX293" fmla="*/ 5172755 w 11710163"/>
                <a:gd name="connsiteY293" fmla="*/ 10500503 h 10522083"/>
                <a:gd name="connsiteX294" fmla="*/ 7083443 w 11710163"/>
                <a:gd name="connsiteY294" fmla="*/ 9637835 h 10522083"/>
                <a:gd name="connsiteX295" fmla="*/ 10126893 w 11710163"/>
                <a:gd name="connsiteY295" fmla="*/ 9610539 h 10522083"/>
                <a:gd name="connsiteX296" fmla="*/ 11617098 w 11710163"/>
                <a:gd name="connsiteY296" fmla="*/ 10134743 h 10522083"/>
                <a:gd name="connsiteX297" fmla="*/ 11530012 w 11710163"/>
                <a:gd name="connsiteY297" fmla="*/ 9882195 h 10522083"/>
                <a:gd name="connsiteX298" fmla="*/ 11516495 w 11710163"/>
                <a:gd name="connsiteY298" fmla="*/ 9713873 h 10522083"/>
                <a:gd name="connsiteX299" fmla="*/ 11423431 w 11710163"/>
                <a:gd name="connsiteY299" fmla="*/ 9583244 h 10522083"/>
                <a:gd name="connsiteX300" fmla="*/ 11382487 w 11710163"/>
                <a:gd name="connsiteY300" fmla="*/ 9378527 h 10522083"/>
                <a:gd name="connsiteX301" fmla="*/ 11396135 w 11710163"/>
                <a:gd name="connsiteY301" fmla="*/ 9269345 h 10522083"/>
                <a:gd name="connsiteX302" fmla="*/ 11273305 w 11710163"/>
                <a:gd name="connsiteY302" fmla="*/ 9105572 h 10522083"/>
                <a:gd name="connsiteX303" fmla="*/ 11205066 w 11710163"/>
                <a:gd name="connsiteY303" fmla="*/ 8887208 h 10522083"/>
                <a:gd name="connsiteX304" fmla="*/ 11164123 w 11710163"/>
                <a:gd name="connsiteY304" fmla="*/ 8723435 h 10522083"/>
                <a:gd name="connsiteX305" fmla="*/ 10973055 w 11710163"/>
                <a:gd name="connsiteY305" fmla="*/ 8505070 h 10522083"/>
                <a:gd name="connsiteX306" fmla="*/ 10713747 w 11710163"/>
                <a:gd name="connsiteY306" fmla="*/ 8450479 h 10522083"/>
                <a:gd name="connsiteX307" fmla="*/ 10604565 w 11710163"/>
                <a:gd name="connsiteY307" fmla="*/ 8286706 h 10522083"/>
                <a:gd name="connsiteX308" fmla="*/ 10427144 w 11710163"/>
                <a:gd name="connsiteY308" fmla="*/ 8109285 h 10522083"/>
                <a:gd name="connsiteX309" fmla="*/ 10304314 w 11710163"/>
                <a:gd name="connsiteY309" fmla="*/ 8041047 h 10522083"/>
                <a:gd name="connsiteX310" fmla="*/ 10154189 w 11710163"/>
                <a:gd name="connsiteY310" fmla="*/ 7945512 h 10522083"/>
                <a:gd name="connsiteX311" fmla="*/ 9853938 w 11710163"/>
                <a:gd name="connsiteY311" fmla="*/ 7918217 h 10522083"/>
                <a:gd name="connsiteX312" fmla="*/ 9649222 w 11710163"/>
                <a:gd name="connsiteY312" fmla="*/ 7809035 h 10522083"/>
                <a:gd name="connsiteX313" fmla="*/ 9389914 w 11710163"/>
                <a:gd name="connsiteY313" fmla="*/ 7713500 h 10522083"/>
                <a:gd name="connsiteX314" fmla="*/ 9321675 w 11710163"/>
                <a:gd name="connsiteY314" fmla="*/ 7549727 h 10522083"/>
                <a:gd name="connsiteX315" fmla="*/ 9198846 w 11710163"/>
                <a:gd name="connsiteY315" fmla="*/ 7413250 h 10522083"/>
                <a:gd name="connsiteX316" fmla="*/ 8871299 w 11710163"/>
                <a:gd name="connsiteY316" fmla="*/ 7263124 h 10522083"/>
                <a:gd name="connsiteX317" fmla="*/ 8571049 w 11710163"/>
                <a:gd name="connsiteY317" fmla="*/ 7003817 h 10522083"/>
                <a:gd name="connsiteX318" fmla="*/ 8107025 w 11710163"/>
                <a:gd name="connsiteY318" fmla="*/ 6485202 h 10522083"/>
                <a:gd name="connsiteX319" fmla="*/ 7629353 w 11710163"/>
                <a:gd name="connsiteY319" fmla="*/ 6007530 h 10522083"/>
                <a:gd name="connsiteX0" fmla="*/ 7629353 w 11710163"/>
                <a:gd name="connsiteY0" fmla="*/ 6007530 h 10522083"/>
                <a:gd name="connsiteX1" fmla="*/ 7479228 w 11710163"/>
                <a:gd name="connsiteY1" fmla="*/ 5830109 h 10522083"/>
                <a:gd name="connsiteX2" fmla="*/ 7329102 w 11710163"/>
                <a:gd name="connsiteY2" fmla="*/ 5761870 h 10522083"/>
                <a:gd name="connsiteX3" fmla="*/ 7165329 w 11710163"/>
                <a:gd name="connsiteY3" fmla="*/ 5611745 h 10522083"/>
                <a:gd name="connsiteX4" fmla="*/ 6987908 w 11710163"/>
                <a:gd name="connsiteY4" fmla="*/ 5502563 h 10522083"/>
                <a:gd name="connsiteX5" fmla="*/ 6728601 w 11710163"/>
                <a:gd name="connsiteY5" fmla="*/ 5475267 h 10522083"/>
                <a:gd name="connsiteX6" fmla="*/ 6510237 w 11710163"/>
                <a:gd name="connsiteY6" fmla="*/ 5379733 h 10522083"/>
                <a:gd name="connsiteX7" fmla="*/ 6332816 w 11710163"/>
                <a:gd name="connsiteY7" fmla="*/ 5175017 h 10522083"/>
                <a:gd name="connsiteX8" fmla="*/ 6114452 w 11710163"/>
                <a:gd name="connsiteY8" fmla="*/ 5038539 h 10522083"/>
                <a:gd name="connsiteX9" fmla="*/ 6073508 w 11710163"/>
                <a:gd name="connsiteY9" fmla="*/ 4915709 h 10522083"/>
                <a:gd name="connsiteX10" fmla="*/ 5977974 w 11710163"/>
                <a:gd name="connsiteY10" fmla="*/ 4820175 h 10522083"/>
                <a:gd name="connsiteX11" fmla="*/ 5841496 w 11710163"/>
                <a:gd name="connsiteY11" fmla="*/ 4943005 h 10522083"/>
                <a:gd name="connsiteX12" fmla="*/ 5595837 w 11710163"/>
                <a:gd name="connsiteY12" fmla="*/ 4874766 h 10522083"/>
                <a:gd name="connsiteX13" fmla="*/ 5418416 w 11710163"/>
                <a:gd name="connsiteY13" fmla="*/ 4861118 h 10522083"/>
                <a:gd name="connsiteX14" fmla="*/ 5336529 w 11710163"/>
                <a:gd name="connsiteY14" fmla="*/ 4670050 h 10522083"/>
                <a:gd name="connsiteX15" fmla="*/ 5240995 w 11710163"/>
                <a:gd name="connsiteY15" fmla="*/ 4506276 h 10522083"/>
                <a:gd name="connsiteX16" fmla="*/ 5240995 w 11710163"/>
                <a:gd name="connsiteY16" fmla="*/ 4369799 h 10522083"/>
                <a:gd name="connsiteX17" fmla="*/ 5118165 w 11710163"/>
                <a:gd name="connsiteY17" fmla="*/ 4233321 h 10522083"/>
                <a:gd name="connsiteX18" fmla="*/ 4899801 w 11710163"/>
                <a:gd name="connsiteY18" fmla="*/ 4151435 h 10522083"/>
                <a:gd name="connsiteX19" fmla="*/ 4708732 w 11710163"/>
                <a:gd name="connsiteY19" fmla="*/ 4083196 h 10522083"/>
                <a:gd name="connsiteX20" fmla="*/ 4463072 w 11710163"/>
                <a:gd name="connsiteY20" fmla="*/ 4083196 h 10522083"/>
                <a:gd name="connsiteX21" fmla="*/ 4367538 w 11710163"/>
                <a:gd name="connsiteY21" fmla="*/ 3919423 h 10522083"/>
                <a:gd name="connsiteX22" fmla="*/ 4381186 w 11710163"/>
                <a:gd name="connsiteY22" fmla="*/ 3823888 h 10522083"/>
                <a:gd name="connsiteX23" fmla="*/ 4599550 w 11710163"/>
                <a:gd name="connsiteY23" fmla="*/ 3782945 h 10522083"/>
                <a:gd name="connsiteX24" fmla="*/ 4776971 w 11710163"/>
                <a:gd name="connsiteY24" fmla="*/ 3769297 h 10522083"/>
                <a:gd name="connsiteX25" fmla="*/ 4831562 w 11710163"/>
                <a:gd name="connsiteY25" fmla="*/ 3714706 h 10522083"/>
                <a:gd name="connsiteX26" fmla="*/ 4736028 w 11710163"/>
                <a:gd name="connsiteY26" fmla="*/ 3673763 h 10522083"/>
                <a:gd name="connsiteX27" fmla="*/ 4654141 w 11710163"/>
                <a:gd name="connsiteY27" fmla="*/ 3632820 h 10522083"/>
                <a:gd name="connsiteX28" fmla="*/ 4654141 w 11710163"/>
                <a:gd name="connsiteY28" fmla="*/ 3550933 h 10522083"/>
                <a:gd name="connsiteX29" fmla="*/ 4558607 w 11710163"/>
                <a:gd name="connsiteY29" fmla="*/ 3578229 h 10522083"/>
                <a:gd name="connsiteX30" fmla="*/ 4517663 w 11710163"/>
                <a:gd name="connsiteY30" fmla="*/ 3509990 h 10522083"/>
                <a:gd name="connsiteX31" fmla="*/ 4626846 w 11710163"/>
                <a:gd name="connsiteY31" fmla="*/ 3359865 h 10522083"/>
                <a:gd name="connsiteX32" fmla="*/ 4776971 w 11710163"/>
                <a:gd name="connsiteY32" fmla="*/ 3469047 h 10522083"/>
                <a:gd name="connsiteX33" fmla="*/ 4927096 w 11710163"/>
                <a:gd name="connsiteY33" fmla="*/ 3496342 h 10522083"/>
                <a:gd name="connsiteX34" fmla="*/ 5022631 w 11710163"/>
                <a:gd name="connsiteY34" fmla="*/ 3537285 h 10522083"/>
                <a:gd name="connsiteX35" fmla="*/ 5104517 w 11710163"/>
                <a:gd name="connsiteY35" fmla="*/ 3564581 h 10522083"/>
                <a:gd name="connsiteX36" fmla="*/ 5090869 w 11710163"/>
                <a:gd name="connsiteY36" fmla="*/ 3769297 h 10522083"/>
                <a:gd name="connsiteX37" fmla="*/ 5309234 w 11710163"/>
                <a:gd name="connsiteY37" fmla="*/ 3796593 h 10522083"/>
                <a:gd name="connsiteX38" fmla="*/ 5336529 w 11710163"/>
                <a:gd name="connsiteY38" fmla="*/ 3714706 h 10522083"/>
                <a:gd name="connsiteX39" fmla="*/ 5213699 w 11710163"/>
                <a:gd name="connsiteY39" fmla="*/ 3632820 h 10522083"/>
                <a:gd name="connsiteX40" fmla="*/ 5254643 w 11710163"/>
                <a:gd name="connsiteY40" fmla="*/ 3591876 h 10522083"/>
                <a:gd name="connsiteX41" fmla="*/ 5418416 w 11710163"/>
                <a:gd name="connsiteY41" fmla="*/ 3605524 h 10522083"/>
                <a:gd name="connsiteX42" fmla="*/ 5582189 w 11710163"/>
                <a:gd name="connsiteY42" fmla="*/ 3578229 h 10522083"/>
                <a:gd name="connsiteX43" fmla="*/ 5786905 w 11710163"/>
                <a:gd name="connsiteY43" fmla="*/ 3591876 h 10522083"/>
                <a:gd name="connsiteX44" fmla="*/ 5691371 w 11710163"/>
                <a:gd name="connsiteY44" fmla="*/ 3373512 h 10522083"/>
                <a:gd name="connsiteX45" fmla="*/ 5677723 w 11710163"/>
                <a:gd name="connsiteY45" fmla="*/ 3155148 h 10522083"/>
                <a:gd name="connsiteX46" fmla="*/ 5718666 w 11710163"/>
                <a:gd name="connsiteY46" fmla="*/ 3032318 h 10522083"/>
                <a:gd name="connsiteX47" fmla="*/ 5800553 w 11710163"/>
                <a:gd name="connsiteY47" fmla="*/ 3196091 h 10522083"/>
                <a:gd name="connsiteX48" fmla="*/ 5841496 w 11710163"/>
                <a:gd name="connsiteY48" fmla="*/ 3018670 h 10522083"/>
                <a:gd name="connsiteX49" fmla="*/ 6018917 w 11710163"/>
                <a:gd name="connsiteY49" fmla="*/ 2936784 h 10522083"/>
                <a:gd name="connsiteX50" fmla="*/ 6114452 w 11710163"/>
                <a:gd name="connsiteY50" fmla="*/ 2622885 h 10522083"/>
                <a:gd name="connsiteX51" fmla="*/ 6073508 w 11710163"/>
                <a:gd name="connsiteY51" fmla="*/ 2363578 h 10522083"/>
                <a:gd name="connsiteX52" fmla="*/ 6264577 w 11710163"/>
                <a:gd name="connsiteY52" fmla="*/ 2172509 h 10522083"/>
                <a:gd name="connsiteX53" fmla="*/ 6305520 w 11710163"/>
                <a:gd name="connsiteY53" fmla="*/ 2349930 h 10522083"/>
                <a:gd name="connsiteX54" fmla="*/ 6305520 w 11710163"/>
                <a:gd name="connsiteY54" fmla="*/ 2513703 h 10522083"/>
                <a:gd name="connsiteX55" fmla="*/ 6291872 w 11710163"/>
                <a:gd name="connsiteY55" fmla="*/ 2691124 h 10522083"/>
                <a:gd name="connsiteX56" fmla="*/ 6414702 w 11710163"/>
                <a:gd name="connsiteY56" fmla="*/ 2813954 h 10522083"/>
                <a:gd name="connsiteX57" fmla="*/ 6523884 w 11710163"/>
                <a:gd name="connsiteY57" fmla="*/ 2909488 h 10522083"/>
                <a:gd name="connsiteX58" fmla="*/ 6510237 w 11710163"/>
                <a:gd name="connsiteY58" fmla="*/ 2732067 h 10522083"/>
                <a:gd name="connsiteX59" fmla="*/ 6660362 w 11710163"/>
                <a:gd name="connsiteY59" fmla="*/ 2813954 h 10522083"/>
                <a:gd name="connsiteX60" fmla="*/ 6510237 w 11710163"/>
                <a:gd name="connsiteY60" fmla="*/ 2581942 h 10522083"/>
                <a:gd name="connsiteX61" fmla="*/ 6387407 w 11710163"/>
                <a:gd name="connsiteY61" fmla="*/ 2609238 h 10522083"/>
                <a:gd name="connsiteX62" fmla="*/ 6401055 w 11710163"/>
                <a:gd name="connsiteY62" fmla="*/ 2486408 h 10522083"/>
                <a:gd name="connsiteX63" fmla="*/ 6605771 w 11710163"/>
                <a:gd name="connsiteY63" fmla="*/ 2513703 h 10522083"/>
                <a:gd name="connsiteX64" fmla="*/ 6455646 w 11710163"/>
                <a:gd name="connsiteY64" fmla="*/ 2363578 h 10522083"/>
                <a:gd name="connsiteX65" fmla="*/ 6469293 w 11710163"/>
                <a:gd name="connsiteY65" fmla="*/ 2145214 h 10522083"/>
                <a:gd name="connsiteX66" fmla="*/ 6564828 w 11710163"/>
                <a:gd name="connsiteY66" fmla="*/ 1995088 h 10522083"/>
                <a:gd name="connsiteX67" fmla="*/ 6728601 w 11710163"/>
                <a:gd name="connsiteY67" fmla="*/ 2213453 h 10522083"/>
                <a:gd name="connsiteX68" fmla="*/ 6919669 w 11710163"/>
                <a:gd name="connsiteY68" fmla="*/ 2268044 h 10522083"/>
                <a:gd name="connsiteX69" fmla="*/ 7042499 w 11710163"/>
                <a:gd name="connsiteY69" fmla="*/ 2281691 h 10522083"/>
                <a:gd name="connsiteX70" fmla="*/ 6960613 w 11710163"/>
                <a:gd name="connsiteY70" fmla="*/ 2131566 h 10522083"/>
                <a:gd name="connsiteX71" fmla="*/ 6728601 w 11710163"/>
                <a:gd name="connsiteY71" fmla="*/ 2036032 h 10522083"/>
                <a:gd name="connsiteX72" fmla="*/ 6605771 w 11710163"/>
                <a:gd name="connsiteY72" fmla="*/ 1858611 h 10522083"/>
                <a:gd name="connsiteX73" fmla="*/ 6360111 w 11710163"/>
                <a:gd name="connsiteY73" fmla="*/ 1681190 h 10522083"/>
                <a:gd name="connsiteX74" fmla="*/ 6237281 w 11710163"/>
                <a:gd name="connsiteY74" fmla="*/ 1763076 h 10522083"/>
                <a:gd name="connsiteX75" fmla="*/ 6059860 w 11710163"/>
                <a:gd name="connsiteY75" fmla="*/ 1599303 h 10522083"/>
                <a:gd name="connsiteX76" fmla="*/ 5991622 w 11710163"/>
                <a:gd name="connsiteY76" fmla="*/ 1394587 h 10522083"/>
                <a:gd name="connsiteX77" fmla="*/ 5868792 w 11710163"/>
                <a:gd name="connsiteY77" fmla="*/ 1203518 h 10522083"/>
                <a:gd name="connsiteX78" fmla="*/ 5841496 w 11710163"/>
                <a:gd name="connsiteY78" fmla="*/ 1094336 h 10522083"/>
                <a:gd name="connsiteX79" fmla="*/ 5950678 w 11710163"/>
                <a:gd name="connsiteY79" fmla="*/ 1094336 h 10522083"/>
                <a:gd name="connsiteX80" fmla="*/ 6169043 w 11710163"/>
                <a:gd name="connsiteY80" fmla="*/ 1176223 h 10522083"/>
                <a:gd name="connsiteX81" fmla="*/ 6387407 w 11710163"/>
                <a:gd name="connsiteY81" fmla="*/ 1107984 h 10522083"/>
                <a:gd name="connsiteX82" fmla="*/ 6537532 w 11710163"/>
                <a:gd name="connsiteY82" fmla="*/ 971506 h 10522083"/>
                <a:gd name="connsiteX83" fmla="*/ 6619419 w 11710163"/>
                <a:gd name="connsiteY83" fmla="*/ 916915 h 10522083"/>
                <a:gd name="connsiteX84" fmla="*/ 6646714 w 11710163"/>
                <a:gd name="connsiteY84" fmla="*/ 998802 h 10522083"/>
                <a:gd name="connsiteX85" fmla="*/ 6605771 w 11710163"/>
                <a:gd name="connsiteY85" fmla="*/ 1094336 h 10522083"/>
                <a:gd name="connsiteX86" fmla="*/ 6769544 w 11710163"/>
                <a:gd name="connsiteY86" fmla="*/ 1217166 h 10522083"/>
                <a:gd name="connsiteX87" fmla="*/ 6919669 w 11710163"/>
                <a:gd name="connsiteY87" fmla="*/ 1148927 h 10522083"/>
                <a:gd name="connsiteX88" fmla="*/ 7056147 w 11710163"/>
                <a:gd name="connsiteY88" fmla="*/ 1135279 h 10522083"/>
                <a:gd name="connsiteX89" fmla="*/ 7069795 w 11710163"/>
                <a:gd name="connsiteY89" fmla="*/ 957859 h 10522083"/>
                <a:gd name="connsiteX90" fmla="*/ 6919669 w 11710163"/>
                <a:gd name="connsiteY90" fmla="*/ 957859 h 10522083"/>
                <a:gd name="connsiteX91" fmla="*/ 6769544 w 11710163"/>
                <a:gd name="connsiteY91" fmla="*/ 1012450 h 10522083"/>
                <a:gd name="connsiteX92" fmla="*/ 6769544 w 11710163"/>
                <a:gd name="connsiteY92" fmla="*/ 835029 h 10522083"/>
                <a:gd name="connsiteX93" fmla="*/ 6946965 w 11710163"/>
                <a:gd name="connsiteY93" fmla="*/ 739494 h 10522083"/>
                <a:gd name="connsiteX94" fmla="*/ 7288159 w 11710163"/>
                <a:gd name="connsiteY94" fmla="*/ 684903 h 10522083"/>
                <a:gd name="connsiteX95" fmla="*/ 7465580 w 11710163"/>
                <a:gd name="connsiteY95" fmla="*/ 521130 h 10522083"/>
                <a:gd name="connsiteX96" fmla="*/ 7602057 w 11710163"/>
                <a:gd name="connsiteY96" fmla="*/ 425596 h 10522083"/>
                <a:gd name="connsiteX97" fmla="*/ 7820422 w 11710163"/>
                <a:gd name="connsiteY97" fmla="*/ 425596 h 10522083"/>
                <a:gd name="connsiteX98" fmla="*/ 7943252 w 11710163"/>
                <a:gd name="connsiteY98" fmla="*/ 289118 h 10522083"/>
                <a:gd name="connsiteX99" fmla="*/ 8161616 w 11710163"/>
                <a:gd name="connsiteY99" fmla="*/ 234527 h 10522083"/>
                <a:gd name="connsiteX100" fmla="*/ 7970547 w 11710163"/>
                <a:gd name="connsiteY100" fmla="*/ 138993 h 10522083"/>
                <a:gd name="connsiteX101" fmla="*/ 7834069 w 11710163"/>
                <a:gd name="connsiteY101" fmla="*/ 43459 h 10522083"/>
                <a:gd name="connsiteX102" fmla="*/ 7397341 w 11710163"/>
                <a:gd name="connsiteY102" fmla="*/ 2515 h 10522083"/>
                <a:gd name="connsiteX103" fmla="*/ 7410989 w 11710163"/>
                <a:gd name="connsiteY103" fmla="*/ 111697 h 10522083"/>
                <a:gd name="connsiteX104" fmla="*/ 7288159 w 11710163"/>
                <a:gd name="connsiteY104" fmla="*/ 152641 h 10522083"/>
                <a:gd name="connsiteX105" fmla="*/ 7110738 w 11710163"/>
                <a:gd name="connsiteY105" fmla="*/ 207232 h 10522083"/>
                <a:gd name="connsiteX106" fmla="*/ 6919669 w 11710163"/>
                <a:gd name="connsiteY106" fmla="*/ 248175 h 10522083"/>
                <a:gd name="connsiteX107" fmla="*/ 6919669 w 11710163"/>
                <a:gd name="connsiteY107" fmla="*/ 152641 h 10522083"/>
                <a:gd name="connsiteX108" fmla="*/ 7028852 w 11710163"/>
                <a:gd name="connsiteY108" fmla="*/ 84402 h 10522083"/>
                <a:gd name="connsiteX109" fmla="*/ 7028852 w 11710163"/>
                <a:gd name="connsiteY109" fmla="*/ 29811 h 10522083"/>
                <a:gd name="connsiteX110" fmla="*/ 6851431 w 11710163"/>
                <a:gd name="connsiteY110" fmla="*/ 98050 h 10522083"/>
                <a:gd name="connsiteX111" fmla="*/ 6810487 w 11710163"/>
                <a:gd name="connsiteY111" fmla="*/ 166288 h 10522083"/>
                <a:gd name="connsiteX112" fmla="*/ 6796840 w 11710163"/>
                <a:gd name="connsiteY112" fmla="*/ 261823 h 10522083"/>
                <a:gd name="connsiteX113" fmla="*/ 6701305 w 11710163"/>
                <a:gd name="connsiteY113" fmla="*/ 248175 h 10522083"/>
                <a:gd name="connsiteX114" fmla="*/ 6605771 w 11710163"/>
                <a:gd name="connsiteY114" fmla="*/ 248175 h 10522083"/>
                <a:gd name="connsiteX115" fmla="*/ 6455646 w 11710163"/>
                <a:gd name="connsiteY115" fmla="*/ 357357 h 10522083"/>
                <a:gd name="connsiteX116" fmla="*/ 6428350 w 11710163"/>
                <a:gd name="connsiteY116" fmla="*/ 357357 h 10522083"/>
                <a:gd name="connsiteX117" fmla="*/ 6373759 w 11710163"/>
                <a:gd name="connsiteY117" fmla="*/ 302766 h 10522083"/>
                <a:gd name="connsiteX118" fmla="*/ 6169043 w 11710163"/>
                <a:gd name="connsiteY118" fmla="*/ 330062 h 10522083"/>
                <a:gd name="connsiteX119" fmla="*/ 5977974 w 11710163"/>
                <a:gd name="connsiteY119" fmla="*/ 330062 h 10522083"/>
                <a:gd name="connsiteX120" fmla="*/ 5923383 w 11710163"/>
                <a:gd name="connsiteY120" fmla="*/ 371005 h 10522083"/>
                <a:gd name="connsiteX121" fmla="*/ 5650428 w 11710163"/>
                <a:gd name="connsiteY121" fmla="*/ 316414 h 10522083"/>
                <a:gd name="connsiteX122" fmla="*/ 5445711 w 11710163"/>
                <a:gd name="connsiteY122" fmla="*/ 493835 h 10522083"/>
                <a:gd name="connsiteX123" fmla="*/ 5432063 w 11710163"/>
                <a:gd name="connsiteY123" fmla="*/ 657608 h 10522083"/>
                <a:gd name="connsiteX124" fmla="*/ 5295586 w 11710163"/>
                <a:gd name="connsiteY124" fmla="*/ 712199 h 10522083"/>
                <a:gd name="connsiteX125" fmla="*/ 5281938 w 11710163"/>
                <a:gd name="connsiteY125" fmla="*/ 603017 h 10522083"/>
                <a:gd name="connsiteX126" fmla="*/ 5063574 w 11710163"/>
                <a:gd name="connsiteY126" fmla="*/ 725847 h 10522083"/>
                <a:gd name="connsiteX127" fmla="*/ 4940744 w 11710163"/>
                <a:gd name="connsiteY127" fmla="*/ 794085 h 10522083"/>
                <a:gd name="connsiteX128" fmla="*/ 4790619 w 11710163"/>
                <a:gd name="connsiteY128" fmla="*/ 794085 h 10522083"/>
                <a:gd name="connsiteX129" fmla="*/ 4790619 w 11710163"/>
                <a:gd name="connsiteY129" fmla="*/ 944211 h 10522083"/>
                <a:gd name="connsiteX130" fmla="*/ 4722380 w 11710163"/>
                <a:gd name="connsiteY130" fmla="*/ 1094336 h 10522083"/>
                <a:gd name="connsiteX131" fmla="*/ 4626846 w 11710163"/>
                <a:gd name="connsiteY131" fmla="*/ 1176223 h 10522083"/>
                <a:gd name="connsiteX132" fmla="*/ 4599550 w 11710163"/>
                <a:gd name="connsiteY132" fmla="*/ 1107984 h 10522083"/>
                <a:gd name="connsiteX133" fmla="*/ 4681437 w 11710163"/>
                <a:gd name="connsiteY133" fmla="*/ 998802 h 10522083"/>
                <a:gd name="connsiteX134" fmla="*/ 4585902 w 11710163"/>
                <a:gd name="connsiteY134" fmla="*/ 944211 h 10522083"/>
                <a:gd name="connsiteX135" fmla="*/ 4531311 w 11710163"/>
                <a:gd name="connsiteY135" fmla="*/ 848676 h 10522083"/>
                <a:gd name="connsiteX136" fmla="*/ 4381186 w 11710163"/>
                <a:gd name="connsiteY136" fmla="*/ 957859 h 10522083"/>
                <a:gd name="connsiteX137" fmla="*/ 4244708 w 11710163"/>
                <a:gd name="connsiteY137" fmla="*/ 957859 h 10522083"/>
                <a:gd name="connsiteX138" fmla="*/ 4135526 w 11710163"/>
                <a:gd name="connsiteY138" fmla="*/ 1053393 h 10522083"/>
                <a:gd name="connsiteX139" fmla="*/ 4039992 w 11710163"/>
                <a:gd name="connsiteY139" fmla="*/ 1148927 h 10522083"/>
                <a:gd name="connsiteX140" fmla="*/ 3971753 w 11710163"/>
                <a:gd name="connsiteY140" fmla="*/ 1203518 h 10522083"/>
                <a:gd name="connsiteX141" fmla="*/ 3958105 w 11710163"/>
                <a:gd name="connsiteY141" fmla="*/ 1094336 h 10522083"/>
                <a:gd name="connsiteX142" fmla="*/ 3794332 w 11710163"/>
                <a:gd name="connsiteY142" fmla="*/ 1107984 h 10522083"/>
                <a:gd name="connsiteX143" fmla="*/ 3589616 w 11710163"/>
                <a:gd name="connsiteY143" fmla="*/ 1107984 h 10522083"/>
                <a:gd name="connsiteX144" fmla="*/ 3357604 w 11710163"/>
                <a:gd name="connsiteY144" fmla="*/ 1121632 h 10522083"/>
                <a:gd name="connsiteX145" fmla="*/ 3180183 w 11710163"/>
                <a:gd name="connsiteY145" fmla="*/ 1203518 h 10522083"/>
                <a:gd name="connsiteX146" fmla="*/ 3111944 w 11710163"/>
                <a:gd name="connsiteY146" fmla="*/ 1326348 h 10522083"/>
                <a:gd name="connsiteX147" fmla="*/ 3016410 w 11710163"/>
                <a:gd name="connsiteY147" fmla="*/ 1408235 h 10522083"/>
                <a:gd name="connsiteX148" fmla="*/ 2866284 w 11710163"/>
                <a:gd name="connsiteY148" fmla="*/ 1326348 h 10522083"/>
                <a:gd name="connsiteX149" fmla="*/ 2838989 w 11710163"/>
                <a:gd name="connsiteY149" fmla="*/ 1148927 h 10522083"/>
                <a:gd name="connsiteX150" fmla="*/ 2716159 w 11710163"/>
                <a:gd name="connsiteY150" fmla="*/ 971506 h 10522083"/>
                <a:gd name="connsiteX151" fmla="*/ 2675216 w 11710163"/>
                <a:gd name="connsiteY151" fmla="*/ 1121632 h 10522083"/>
                <a:gd name="connsiteX152" fmla="*/ 2702511 w 11710163"/>
                <a:gd name="connsiteY152" fmla="*/ 1285405 h 10522083"/>
                <a:gd name="connsiteX153" fmla="*/ 2743455 w 11710163"/>
                <a:gd name="connsiteY153" fmla="*/ 1490121 h 10522083"/>
                <a:gd name="connsiteX154" fmla="*/ 2784398 w 11710163"/>
                <a:gd name="connsiteY154" fmla="*/ 1612951 h 10522083"/>
                <a:gd name="connsiteX155" fmla="*/ 2770750 w 11710163"/>
                <a:gd name="connsiteY155" fmla="*/ 1708485 h 10522083"/>
                <a:gd name="connsiteX156" fmla="*/ 2593329 w 11710163"/>
                <a:gd name="connsiteY156" fmla="*/ 1844963 h 10522083"/>
                <a:gd name="connsiteX157" fmla="*/ 2402260 w 11710163"/>
                <a:gd name="connsiteY157" fmla="*/ 1940497 h 10522083"/>
                <a:gd name="connsiteX158" fmla="*/ 2470499 w 11710163"/>
                <a:gd name="connsiteY158" fmla="*/ 1817667 h 10522083"/>
                <a:gd name="connsiteX159" fmla="*/ 2634272 w 11710163"/>
                <a:gd name="connsiteY159" fmla="*/ 1694838 h 10522083"/>
                <a:gd name="connsiteX160" fmla="*/ 2634272 w 11710163"/>
                <a:gd name="connsiteY160" fmla="*/ 1544712 h 10522083"/>
                <a:gd name="connsiteX161" fmla="*/ 2593329 w 11710163"/>
                <a:gd name="connsiteY161" fmla="*/ 1312700 h 10522083"/>
                <a:gd name="connsiteX162" fmla="*/ 2538738 w 11710163"/>
                <a:gd name="connsiteY162" fmla="*/ 1312700 h 10522083"/>
                <a:gd name="connsiteX163" fmla="*/ 2456852 w 11710163"/>
                <a:gd name="connsiteY163" fmla="*/ 1421882 h 10522083"/>
                <a:gd name="connsiteX164" fmla="*/ 2361317 w 11710163"/>
                <a:gd name="connsiteY164" fmla="*/ 1490121 h 10522083"/>
                <a:gd name="connsiteX165" fmla="*/ 2456852 w 11710163"/>
                <a:gd name="connsiteY165" fmla="*/ 1585656 h 10522083"/>
                <a:gd name="connsiteX166" fmla="*/ 2320374 w 11710163"/>
                <a:gd name="connsiteY166" fmla="*/ 1722133 h 10522083"/>
                <a:gd name="connsiteX167" fmla="*/ 2156601 w 11710163"/>
                <a:gd name="connsiteY167" fmla="*/ 1735781 h 10522083"/>
                <a:gd name="connsiteX168" fmla="*/ 2074714 w 11710163"/>
                <a:gd name="connsiteY168" fmla="*/ 1804020 h 10522083"/>
                <a:gd name="connsiteX169" fmla="*/ 2033771 w 11710163"/>
                <a:gd name="connsiteY169" fmla="*/ 1913202 h 10522083"/>
                <a:gd name="connsiteX170" fmla="*/ 1924589 w 11710163"/>
                <a:gd name="connsiteY170" fmla="*/ 1872259 h 10522083"/>
                <a:gd name="connsiteX171" fmla="*/ 1774463 w 11710163"/>
                <a:gd name="connsiteY171" fmla="*/ 1913202 h 10522083"/>
                <a:gd name="connsiteX172" fmla="*/ 1624338 w 11710163"/>
                <a:gd name="connsiteY172" fmla="*/ 1913202 h 10522083"/>
                <a:gd name="connsiteX173" fmla="*/ 1556099 w 11710163"/>
                <a:gd name="connsiteY173" fmla="*/ 1831315 h 10522083"/>
                <a:gd name="connsiteX174" fmla="*/ 1419622 w 11710163"/>
                <a:gd name="connsiteY174" fmla="*/ 1722133 h 10522083"/>
                <a:gd name="connsiteX175" fmla="*/ 1337735 w 11710163"/>
                <a:gd name="connsiteY175" fmla="*/ 1776724 h 10522083"/>
                <a:gd name="connsiteX176" fmla="*/ 1255849 w 11710163"/>
                <a:gd name="connsiteY176" fmla="*/ 1612951 h 10522083"/>
                <a:gd name="connsiteX177" fmla="*/ 1092075 w 11710163"/>
                <a:gd name="connsiteY177" fmla="*/ 1612951 h 10522083"/>
                <a:gd name="connsiteX178" fmla="*/ 1119371 w 11710163"/>
                <a:gd name="connsiteY178" fmla="*/ 1694838 h 10522083"/>
                <a:gd name="connsiteX179" fmla="*/ 1078428 w 11710163"/>
                <a:gd name="connsiteY179" fmla="*/ 1790372 h 10522083"/>
                <a:gd name="connsiteX180" fmla="*/ 1051132 w 11710163"/>
                <a:gd name="connsiteY180" fmla="*/ 1844963 h 10522083"/>
                <a:gd name="connsiteX181" fmla="*/ 914655 w 11710163"/>
                <a:gd name="connsiteY181" fmla="*/ 1735781 h 10522083"/>
                <a:gd name="connsiteX182" fmla="*/ 819120 w 11710163"/>
                <a:gd name="connsiteY182" fmla="*/ 1694838 h 10522083"/>
                <a:gd name="connsiteX183" fmla="*/ 655347 w 11710163"/>
                <a:gd name="connsiteY183" fmla="*/ 1708485 h 10522083"/>
                <a:gd name="connsiteX184" fmla="*/ 628052 w 11710163"/>
                <a:gd name="connsiteY184" fmla="*/ 1817667 h 10522083"/>
                <a:gd name="connsiteX185" fmla="*/ 737234 w 11710163"/>
                <a:gd name="connsiteY185" fmla="*/ 1885906 h 10522083"/>
                <a:gd name="connsiteX186" fmla="*/ 764529 w 11710163"/>
                <a:gd name="connsiteY186" fmla="*/ 2022384 h 10522083"/>
                <a:gd name="connsiteX187" fmla="*/ 969246 w 11710163"/>
                <a:gd name="connsiteY187" fmla="*/ 2104270 h 10522083"/>
                <a:gd name="connsiteX188" fmla="*/ 928302 w 11710163"/>
                <a:gd name="connsiteY188" fmla="*/ 1954145 h 10522083"/>
                <a:gd name="connsiteX189" fmla="*/ 1010189 w 11710163"/>
                <a:gd name="connsiteY189" fmla="*/ 1967793 h 10522083"/>
                <a:gd name="connsiteX190" fmla="*/ 1078428 w 11710163"/>
                <a:gd name="connsiteY190" fmla="*/ 2076975 h 10522083"/>
                <a:gd name="connsiteX191" fmla="*/ 1160314 w 11710163"/>
                <a:gd name="connsiteY191" fmla="*/ 2336282 h 10522083"/>
                <a:gd name="connsiteX192" fmla="*/ 1269496 w 11710163"/>
                <a:gd name="connsiteY192" fmla="*/ 2295339 h 10522083"/>
                <a:gd name="connsiteX193" fmla="*/ 1228553 w 11710163"/>
                <a:gd name="connsiteY193" fmla="*/ 2104270 h 10522083"/>
                <a:gd name="connsiteX194" fmla="*/ 1324087 w 11710163"/>
                <a:gd name="connsiteY194" fmla="*/ 2131566 h 10522083"/>
                <a:gd name="connsiteX195" fmla="*/ 1515156 w 11710163"/>
                <a:gd name="connsiteY195" fmla="*/ 2254396 h 10522083"/>
                <a:gd name="connsiteX196" fmla="*/ 1583395 w 11710163"/>
                <a:gd name="connsiteY196" fmla="*/ 2349930 h 10522083"/>
                <a:gd name="connsiteX197" fmla="*/ 1597043 w 11710163"/>
                <a:gd name="connsiteY197" fmla="*/ 2363578 h 10522083"/>
                <a:gd name="connsiteX198" fmla="*/ 1747168 w 11710163"/>
                <a:gd name="connsiteY198" fmla="*/ 2268044 h 10522083"/>
                <a:gd name="connsiteX199" fmla="*/ 1651634 w 11710163"/>
                <a:gd name="connsiteY199" fmla="*/ 2568294 h 10522083"/>
                <a:gd name="connsiteX200" fmla="*/ 1883646 w 11710163"/>
                <a:gd name="connsiteY200" fmla="*/ 2336282 h 10522083"/>
                <a:gd name="connsiteX201" fmla="*/ 1883646 w 11710163"/>
                <a:gd name="connsiteY201" fmla="*/ 2199805 h 10522083"/>
                <a:gd name="connsiteX202" fmla="*/ 1951884 w 11710163"/>
                <a:gd name="connsiteY202" fmla="*/ 2268044 h 10522083"/>
                <a:gd name="connsiteX203" fmla="*/ 1897293 w 11710163"/>
                <a:gd name="connsiteY203" fmla="*/ 2459112 h 10522083"/>
                <a:gd name="connsiteX204" fmla="*/ 1692577 w 11710163"/>
                <a:gd name="connsiteY204" fmla="*/ 2622885 h 10522083"/>
                <a:gd name="connsiteX205" fmla="*/ 1692577 w 11710163"/>
                <a:gd name="connsiteY205" fmla="*/ 2691124 h 10522083"/>
                <a:gd name="connsiteX206" fmla="*/ 1897293 w 11710163"/>
                <a:gd name="connsiteY206" fmla="*/ 2581942 h 10522083"/>
                <a:gd name="connsiteX207" fmla="*/ 1842702 w 11710163"/>
                <a:gd name="connsiteY207" fmla="*/ 2745715 h 10522083"/>
                <a:gd name="connsiteX208" fmla="*/ 1965532 w 11710163"/>
                <a:gd name="connsiteY208" fmla="*/ 2677476 h 10522083"/>
                <a:gd name="connsiteX209" fmla="*/ 1979180 w 11710163"/>
                <a:gd name="connsiteY209" fmla="*/ 2786659 h 10522083"/>
                <a:gd name="connsiteX210" fmla="*/ 2115657 w 11710163"/>
                <a:gd name="connsiteY210" fmla="*/ 2786659 h 10522083"/>
                <a:gd name="connsiteX211" fmla="*/ 2265783 w 11710163"/>
                <a:gd name="connsiteY211" fmla="*/ 2991375 h 10522083"/>
                <a:gd name="connsiteX212" fmla="*/ 2320374 w 11710163"/>
                <a:gd name="connsiteY212" fmla="*/ 3155148 h 10522083"/>
                <a:gd name="connsiteX213" fmla="*/ 2197544 w 11710163"/>
                <a:gd name="connsiteY213" fmla="*/ 3277978 h 10522083"/>
                <a:gd name="connsiteX214" fmla="*/ 2156601 w 11710163"/>
                <a:gd name="connsiteY214" fmla="*/ 3373512 h 10522083"/>
                <a:gd name="connsiteX215" fmla="*/ 2265783 w 11710163"/>
                <a:gd name="connsiteY215" fmla="*/ 3414456 h 10522083"/>
                <a:gd name="connsiteX216" fmla="*/ 2388613 w 11710163"/>
                <a:gd name="connsiteY216" fmla="*/ 3373512 h 10522083"/>
                <a:gd name="connsiteX217" fmla="*/ 2415908 w 11710163"/>
                <a:gd name="connsiteY217" fmla="*/ 3482694 h 10522083"/>
                <a:gd name="connsiteX218" fmla="*/ 2538738 w 11710163"/>
                <a:gd name="connsiteY218" fmla="*/ 3482694 h 10522083"/>
                <a:gd name="connsiteX219" fmla="*/ 2634272 w 11710163"/>
                <a:gd name="connsiteY219" fmla="*/ 3578229 h 10522083"/>
                <a:gd name="connsiteX220" fmla="*/ 2743455 w 11710163"/>
                <a:gd name="connsiteY220" fmla="*/ 3632820 h 10522083"/>
                <a:gd name="connsiteX221" fmla="*/ 2798046 w 11710163"/>
                <a:gd name="connsiteY221" fmla="*/ 3605524 h 10522083"/>
                <a:gd name="connsiteX222" fmla="*/ 2729807 w 11710163"/>
                <a:gd name="connsiteY222" fmla="*/ 3550933 h 10522083"/>
                <a:gd name="connsiteX223" fmla="*/ 2552386 w 11710163"/>
                <a:gd name="connsiteY223" fmla="*/ 3346217 h 10522083"/>
                <a:gd name="connsiteX224" fmla="*/ 2320374 w 11710163"/>
                <a:gd name="connsiteY224" fmla="*/ 2895841 h 10522083"/>
                <a:gd name="connsiteX225" fmla="*/ 2170249 w 11710163"/>
                <a:gd name="connsiteY225" fmla="*/ 2636533 h 10522083"/>
                <a:gd name="connsiteX226" fmla="*/ 2074714 w 11710163"/>
                <a:gd name="connsiteY226" fmla="*/ 2459112 h 10522083"/>
                <a:gd name="connsiteX227" fmla="*/ 2047419 w 11710163"/>
                <a:gd name="connsiteY227" fmla="*/ 2295339 h 10522083"/>
                <a:gd name="connsiteX228" fmla="*/ 2047419 w 11710163"/>
                <a:gd name="connsiteY228" fmla="*/ 2186157 h 10522083"/>
                <a:gd name="connsiteX229" fmla="*/ 1992828 w 11710163"/>
                <a:gd name="connsiteY229" fmla="*/ 2131566 h 10522083"/>
                <a:gd name="connsiteX230" fmla="*/ 2088362 w 11710163"/>
                <a:gd name="connsiteY230" fmla="*/ 2063327 h 10522083"/>
                <a:gd name="connsiteX231" fmla="*/ 2129305 w 11710163"/>
                <a:gd name="connsiteY231" fmla="*/ 2213453 h 10522083"/>
                <a:gd name="connsiteX232" fmla="*/ 2211192 w 11710163"/>
                <a:gd name="connsiteY232" fmla="*/ 2431817 h 10522083"/>
                <a:gd name="connsiteX233" fmla="*/ 2306726 w 11710163"/>
                <a:gd name="connsiteY233" fmla="*/ 2732067 h 10522083"/>
                <a:gd name="connsiteX234" fmla="*/ 2702511 w 11710163"/>
                <a:gd name="connsiteY234" fmla="*/ 3359865 h 10522083"/>
                <a:gd name="connsiteX235" fmla="*/ 2948171 w 11710163"/>
                <a:gd name="connsiteY235" fmla="*/ 3550933 h 10522083"/>
                <a:gd name="connsiteX236" fmla="*/ 3152887 w 11710163"/>
                <a:gd name="connsiteY236" fmla="*/ 3550933 h 10522083"/>
                <a:gd name="connsiteX237" fmla="*/ 3248422 w 11710163"/>
                <a:gd name="connsiteY237" fmla="*/ 3359865 h 10522083"/>
                <a:gd name="connsiteX238" fmla="*/ 3384899 w 11710163"/>
                <a:gd name="connsiteY238" fmla="*/ 3237035 h 10522083"/>
                <a:gd name="connsiteX239" fmla="*/ 3453138 w 11710163"/>
                <a:gd name="connsiteY239" fmla="*/ 3264330 h 10522083"/>
                <a:gd name="connsiteX240" fmla="*/ 3398547 w 11710163"/>
                <a:gd name="connsiteY240" fmla="*/ 3414456 h 10522083"/>
                <a:gd name="connsiteX241" fmla="*/ 3548672 w 11710163"/>
                <a:gd name="connsiteY241" fmla="*/ 3455399 h 10522083"/>
                <a:gd name="connsiteX242" fmla="*/ 3780684 w 11710163"/>
                <a:gd name="connsiteY242" fmla="*/ 3332569 h 10522083"/>
                <a:gd name="connsiteX243" fmla="*/ 3999049 w 11710163"/>
                <a:gd name="connsiteY243" fmla="*/ 3305273 h 10522083"/>
                <a:gd name="connsiteX244" fmla="*/ 4190117 w 11710163"/>
                <a:gd name="connsiteY244" fmla="*/ 3359865 h 10522083"/>
                <a:gd name="connsiteX245" fmla="*/ 4340243 w 11710163"/>
                <a:gd name="connsiteY245" fmla="*/ 3373512 h 10522083"/>
                <a:gd name="connsiteX246" fmla="*/ 4435777 w 11710163"/>
                <a:gd name="connsiteY246" fmla="*/ 3400808 h 10522083"/>
                <a:gd name="connsiteX247" fmla="*/ 4435777 w 11710163"/>
                <a:gd name="connsiteY247" fmla="*/ 3509990 h 10522083"/>
                <a:gd name="connsiteX248" fmla="*/ 4353890 w 11710163"/>
                <a:gd name="connsiteY248" fmla="*/ 3673763 h 10522083"/>
                <a:gd name="connsiteX249" fmla="*/ 4326595 w 11710163"/>
                <a:gd name="connsiteY249" fmla="*/ 3564581 h 10522083"/>
                <a:gd name="connsiteX250" fmla="*/ 4162822 w 11710163"/>
                <a:gd name="connsiteY250" fmla="*/ 3619172 h 10522083"/>
                <a:gd name="connsiteX251" fmla="*/ 4108231 w 11710163"/>
                <a:gd name="connsiteY251" fmla="*/ 3728354 h 10522083"/>
                <a:gd name="connsiteX252" fmla="*/ 4108231 w 11710163"/>
                <a:gd name="connsiteY252" fmla="*/ 3864832 h 10522083"/>
                <a:gd name="connsiteX253" fmla="*/ 4149174 w 11710163"/>
                <a:gd name="connsiteY253" fmla="*/ 4083196 h 10522083"/>
                <a:gd name="connsiteX254" fmla="*/ 3958105 w 11710163"/>
                <a:gd name="connsiteY254" fmla="*/ 4096844 h 10522083"/>
                <a:gd name="connsiteX255" fmla="*/ 3821628 w 11710163"/>
                <a:gd name="connsiteY255" fmla="*/ 4151435 h 10522083"/>
                <a:gd name="connsiteX256" fmla="*/ 3548672 w 11710163"/>
                <a:gd name="connsiteY256" fmla="*/ 4124139 h 10522083"/>
                <a:gd name="connsiteX257" fmla="*/ 3275717 w 11710163"/>
                <a:gd name="connsiteY257" fmla="*/ 4137787 h 10522083"/>
                <a:gd name="connsiteX258" fmla="*/ 3207478 w 11710163"/>
                <a:gd name="connsiteY258" fmla="*/ 4042253 h 10522083"/>
                <a:gd name="connsiteX259" fmla="*/ 2961819 w 11710163"/>
                <a:gd name="connsiteY259" fmla="*/ 3878479 h 10522083"/>
                <a:gd name="connsiteX260" fmla="*/ 2716159 w 11710163"/>
                <a:gd name="connsiteY260" fmla="*/ 3946718 h 10522083"/>
                <a:gd name="connsiteX261" fmla="*/ 2716159 w 11710163"/>
                <a:gd name="connsiteY261" fmla="*/ 4096844 h 10522083"/>
                <a:gd name="connsiteX262" fmla="*/ 2620625 w 11710163"/>
                <a:gd name="connsiteY262" fmla="*/ 4246969 h 10522083"/>
                <a:gd name="connsiteX263" fmla="*/ 2525090 w 11710163"/>
                <a:gd name="connsiteY263" fmla="*/ 4178730 h 10522083"/>
                <a:gd name="connsiteX264" fmla="*/ 2402260 w 11710163"/>
                <a:gd name="connsiteY264" fmla="*/ 4274265 h 10522083"/>
                <a:gd name="connsiteX265" fmla="*/ 2347669 w 11710163"/>
                <a:gd name="connsiteY265" fmla="*/ 4369799 h 10522083"/>
                <a:gd name="connsiteX266" fmla="*/ 2238487 w 11710163"/>
                <a:gd name="connsiteY266" fmla="*/ 4438038 h 10522083"/>
                <a:gd name="connsiteX267" fmla="*/ 2088362 w 11710163"/>
                <a:gd name="connsiteY267" fmla="*/ 4356151 h 10522083"/>
                <a:gd name="connsiteX268" fmla="*/ 1910941 w 11710163"/>
                <a:gd name="connsiteY268" fmla="*/ 4424390 h 10522083"/>
                <a:gd name="connsiteX269" fmla="*/ 1474213 w 11710163"/>
                <a:gd name="connsiteY269" fmla="*/ 4547220 h 10522083"/>
                <a:gd name="connsiteX270" fmla="*/ 1351383 w 11710163"/>
                <a:gd name="connsiteY270" fmla="*/ 4642754 h 10522083"/>
                <a:gd name="connsiteX271" fmla="*/ 1269496 w 11710163"/>
                <a:gd name="connsiteY271" fmla="*/ 4874766 h 10522083"/>
                <a:gd name="connsiteX272" fmla="*/ 1119371 w 11710163"/>
                <a:gd name="connsiteY272" fmla="*/ 4970300 h 10522083"/>
                <a:gd name="connsiteX273" fmla="*/ 1105723 w 11710163"/>
                <a:gd name="connsiteY273" fmla="*/ 5065835 h 10522083"/>
                <a:gd name="connsiteX274" fmla="*/ 982893 w 11710163"/>
                <a:gd name="connsiteY274" fmla="*/ 4997596 h 10522083"/>
                <a:gd name="connsiteX275" fmla="*/ 887359 w 11710163"/>
                <a:gd name="connsiteY275" fmla="*/ 5065835 h 10522083"/>
                <a:gd name="connsiteX276" fmla="*/ 778177 w 11710163"/>
                <a:gd name="connsiteY276" fmla="*/ 5202312 h 10522083"/>
                <a:gd name="connsiteX277" fmla="*/ 628052 w 11710163"/>
                <a:gd name="connsiteY277" fmla="*/ 5147721 h 10522083"/>
                <a:gd name="connsiteX278" fmla="*/ 450631 w 11710163"/>
                <a:gd name="connsiteY278" fmla="*/ 5120426 h 10522083"/>
                <a:gd name="connsiteX279" fmla="*/ 273210 w 11710163"/>
                <a:gd name="connsiteY279" fmla="*/ 5011244 h 10522083"/>
                <a:gd name="connsiteX280" fmla="*/ 177675 w 11710163"/>
                <a:gd name="connsiteY280" fmla="*/ 4929357 h 10522083"/>
                <a:gd name="connsiteX281" fmla="*/ 82141 w 11710163"/>
                <a:gd name="connsiteY281" fmla="*/ 4929357 h 10522083"/>
                <a:gd name="connsiteX282" fmla="*/ 41198 w 11710163"/>
                <a:gd name="connsiteY282" fmla="*/ 4943005 h 10522083"/>
                <a:gd name="connsiteX283" fmla="*/ 27550 w 11710163"/>
                <a:gd name="connsiteY283" fmla="*/ 4956653 h 10522083"/>
                <a:gd name="connsiteX284" fmla="*/ 27550 w 11710163"/>
                <a:gd name="connsiteY284" fmla="*/ 5229608 h 10522083"/>
                <a:gd name="connsiteX285" fmla="*/ 27550 w 11710163"/>
                <a:gd name="connsiteY285" fmla="*/ 7072056 h 10522083"/>
                <a:gd name="connsiteX286" fmla="*/ 27550 w 11710163"/>
                <a:gd name="connsiteY286" fmla="*/ 7740796 h 10522083"/>
                <a:gd name="connsiteX287" fmla="*/ 255 w 11710163"/>
                <a:gd name="connsiteY287" fmla="*/ 9119220 h 10522083"/>
                <a:gd name="connsiteX288" fmla="*/ 13902 w 11710163"/>
                <a:gd name="connsiteY288" fmla="*/ 9610539 h 10522083"/>
                <a:gd name="connsiteX289" fmla="*/ 13902 w 11710163"/>
                <a:gd name="connsiteY289" fmla="*/ 9733369 h 10522083"/>
                <a:gd name="connsiteX290" fmla="*/ 17281 w 11710163"/>
                <a:gd name="connsiteY290" fmla="*/ 10500503 h 10522083"/>
                <a:gd name="connsiteX291" fmla="*/ 566052 w 11710163"/>
                <a:gd name="connsiteY291" fmla="*/ 10522080 h 10522083"/>
                <a:gd name="connsiteX292" fmla="*/ 1694266 w 11710163"/>
                <a:gd name="connsiteY292" fmla="*/ 10502063 h 10522083"/>
                <a:gd name="connsiteX293" fmla="*/ 5172755 w 11710163"/>
                <a:gd name="connsiteY293" fmla="*/ 10500503 h 10522083"/>
                <a:gd name="connsiteX294" fmla="*/ 7083443 w 11710163"/>
                <a:gd name="connsiteY294" fmla="*/ 9637835 h 10522083"/>
                <a:gd name="connsiteX295" fmla="*/ 10126893 w 11710163"/>
                <a:gd name="connsiteY295" fmla="*/ 9610539 h 10522083"/>
                <a:gd name="connsiteX296" fmla="*/ 11617098 w 11710163"/>
                <a:gd name="connsiteY296" fmla="*/ 10134743 h 10522083"/>
                <a:gd name="connsiteX297" fmla="*/ 11530012 w 11710163"/>
                <a:gd name="connsiteY297" fmla="*/ 9882195 h 10522083"/>
                <a:gd name="connsiteX298" fmla="*/ 11516495 w 11710163"/>
                <a:gd name="connsiteY298" fmla="*/ 9713873 h 10522083"/>
                <a:gd name="connsiteX299" fmla="*/ 11423431 w 11710163"/>
                <a:gd name="connsiteY299" fmla="*/ 9583244 h 10522083"/>
                <a:gd name="connsiteX300" fmla="*/ 11382487 w 11710163"/>
                <a:gd name="connsiteY300" fmla="*/ 9378527 h 10522083"/>
                <a:gd name="connsiteX301" fmla="*/ 11396135 w 11710163"/>
                <a:gd name="connsiteY301" fmla="*/ 9269345 h 10522083"/>
                <a:gd name="connsiteX302" fmla="*/ 11273305 w 11710163"/>
                <a:gd name="connsiteY302" fmla="*/ 9105572 h 10522083"/>
                <a:gd name="connsiteX303" fmla="*/ 11205066 w 11710163"/>
                <a:gd name="connsiteY303" fmla="*/ 8887208 h 10522083"/>
                <a:gd name="connsiteX304" fmla="*/ 11164123 w 11710163"/>
                <a:gd name="connsiteY304" fmla="*/ 8723435 h 10522083"/>
                <a:gd name="connsiteX305" fmla="*/ 10973055 w 11710163"/>
                <a:gd name="connsiteY305" fmla="*/ 8505070 h 10522083"/>
                <a:gd name="connsiteX306" fmla="*/ 10713747 w 11710163"/>
                <a:gd name="connsiteY306" fmla="*/ 8450479 h 10522083"/>
                <a:gd name="connsiteX307" fmla="*/ 10604565 w 11710163"/>
                <a:gd name="connsiteY307" fmla="*/ 8286706 h 10522083"/>
                <a:gd name="connsiteX308" fmla="*/ 10427144 w 11710163"/>
                <a:gd name="connsiteY308" fmla="*/ 8109285 h 10522083"/>
                <a:gd name="connsiteX309" fmla="*/ 10304314 w 11710163"/>
                <a:gd name="connsiteY309" fmla="*/ 8041047 h 10522083"/>
                <a:gd name="connsiteX310" fmla="*/ 10154189 w 11710163"/>
                <a:gd name="connsiteY310" fmla="*/ 7945512 h 10522083"/>
                <a:gd name="connsiteX311" fmla="*/ 9853938 w 11710163"/>
                <a:gd name="connsiteY311" fmla="*/ 7918217 h 10522083"/>
                <a:gd name="connsiteX312" fmla="*/ 9649222 w 11710163"/>
                <a:gd name="connsiteY312" fmla="*/ 7809035 h 10522083"/>
                <a:gd name="connsiteX313" fmla="*/ 9389914 w 11710163"/>
                <a:gd name="connsiteY313" fmla="*/ 7713500 h 10522083"/>
                <a:gd name="connsiteX314" fmla="*/ 9321675 w 11710163"/>
                <a:gd name="connsiteY314" fmla="*/ 7549727 h 10522083"/>
                <a:gd name="connsiteX315" fmla="*/ 9198846 w 11710163"/>
                <a:gd name="connsiteY315" fmla="*/ 7413250 h 10522083"/>
                <a:gd name="connsiteX316" fmla="*/ 8871299 w 11710163"/>
                <a:gd name="connsiteY316" fmla="*/ 7263124 h 10522083"/>
                <a:gd name="connsiteX317" fmla="*/ 8571049 w 11710163"/>
                <a:gd name="connsiteY317" fmla="*/ 7003817 h 10522083"/>
                <a:gd name="connsiteX318" fmla="*/ 8107025 w 11710163"/>
                <a:gd name="connsiteY318" fmla="*/ 6485202 h 10522083"/>
                <a:gd name="connsiteX319" fmla="*/ 7629353 w 11710163"/>
                <a:gd name="connsiteY319" fmla="*/ 6007530 h 10522083"/>
                <a:gd name="connsiteX0" fmla="*/ 7629353 w 11670229"/>
                <a:gd name="connsiteY0" fmla="*/ 6007530 h 10522083"/>
                <a:gd name="connsiteX1" fmla="*/ 7479228 w 11670229"/>
                <a:gd name="connsiteY1" fmla="*/ 5830109 h 10522083"/>
                <a:gd name="connsiteX2" fmla="*/ 7329102 w 11670229"/>
                <a:gd name="connsiteY2" fmla="*/ 5761870 h 10522083"/>
                <a:gd name="connsiteX3" fmla="*/ 7165329 w 11670229"/>
                <a:gd name="connsiteY3" fmla="*/ 5611745 h 10522083"/>
                <a:gd name="connsiteX4" fmla="*/ 6987908 w 11670229"/>
                <a:gd name="connsiteY4" fmla="*/ 5502563 h 10522083"/>
                <a:gd name="connsiteX5" fmla="*/ 6728601 w 11670229"/>
                <a:gd name="connsiteY5" fmla="*/ 5475267 h 10522083"/>
                <a:gd name="connsiteX6" fmla="*/ 6510237 w 11670229"/>
                <a:gd name="connsiteY6" fmla="*/ 5379733 h 10522083"/>
                <a:gd name="connsiteX7" fmla="*/ 6332816 w 11670229"/>
                <a:gd name="connsiteY7" fmla="*/ 5175017 h 10522083"/>
                <a:gd name="connsiteX8" fmla="*/ 6114452 w 11670229"/>
                <a:gd name="connsiteY8" fmla="*/ 5038539 h 10522083"/>
                <a:gd name="connsiteX9" fmla="*/ 6073508 w 11670229"/>
                <a:gd name="connsiteY9" fmla="*/ 4915709 h 10522083"/>
                <a:gd name="connsiteX10" fmla="*/ 5977974 w 11670229"/>
                <a:gd name="connsiteY10" fmla="*/ 4820175 h 10522083"/>
                <a:gd name="connsiteX11" fmla="*/ 5841496 w 11670229"/>
                <a:gd name="connsiteY11" fmla="*/ 4943005 h 10522083"/>
                <a:gd name="connsiteX12" fmla="*/ 5595837 w 11670229"/>
                <a:gd name="connsiteY12" fmla="*/ 4874766 h 10522083"/>
                <a:gd name="connsiteX13" fmla="*/ 5418416 w 11670229"/>
                <a:gd name="connsiteY13" fmla="*/ 4861118 h 10522083"/>
                <a:gd name="connsiteX14" fmla="*/ 5336529 w 11670229"/>
                <a:gd name="connsiteY14" fmla="*/ 4670050 h 10522083"/>
                <a:gd name="connsiteX15" fmla="*/ 5240995 w 11670229"/>
                <a:gd name="connsiteY15" fmla="*/ 4506276 h 10522083"/>
                <a:gd name="connsiteX16" fmla="*/ 5240995 w 11670229"/>
                <a:gd name="connsiteY16" fmla="*/ 4369799 h 10522083"/>
                <a:gd name="connsiteX17" fmla="*/ 5118165 w 11670229"/>
                <a:gd name="connsiteY17" fmla="*/ 4233321 h 10522083"/>
                <a:gd name="connsiteX18" fmla="*/ 4899801 w 11670229"/>
                <a:gd name="connsiteY18" fmla="*/ 4151435 h 10522083"/>
                <a:gd name="connsiteX19" fmla="*/ 4708732 w 11670229"/>
                <a:gd name="connsiteY19" fmla="*/ 4083196 h 10522083"/>
                <a:gd name="connsiteX20" fmla="*/ 4463072 w 11670229"/>
                <a:gd name="connsiteY20" fmla="*/ 4083196 h 10522083"/>
                <a:gd name="connsiteX21" fmla="*/ 4367538 w 11670229"/>
                <a:gd name="connsiteY21" fmla="*/ 3919423 h 10522083"/>
                <a:gd name="connsiteX22" fmla="*/ 4381186 w 11670229"/>
                <a:gd name="connsiteY22" fmla="*/ 3823888 h 10522083"/>
                <a:gd name="connsiteX23" fmla="*/ 4599550 w 11670229"/>
                <a:gd name="connsiteY23" fmla="*/ 3782945 h 10522083"/>
                <a:gd name="connsiteX24" fmla="*/ 4776971 w 11670229"/>
                <a:gd name="connsiteY24" fmla="*/ 3769297 h 10522083"/>
                <a:gd name="connsiteX25" fmla="*/ 4831562 w 11670229"/>
                <a:gd name="connsiteY25" fmla="*/ 3714706 h 10522083"/>
                <a:gd name="connsiteX26" fmla="*/ 4736028 w 11670229"/>
                <a:gd name="connsiteY26" fmla="*/ 3673763 h 10522083"/>
                <a:gd name="connsiteX27" fmla="*/ 4654141 w 11670229"/>
                <a:gd name="connsiteY27" fmla="*/ 3632820 h 10522083"/>
                <a:gd name="connsiteX28" fmla="*/ 4654141 w 11670229"/>
                <a:gd name="connsiteY28" fmla="*/ 3550933 h 10522083"/>
                <a:gd name="connsiteX29" fmla="*/ 4558607 w 11670229"/>
                <a:gd name="connsiteY29" fmla="*/ 3578229 h 10522083"/>
                <a:gd name="connsiteX30" fmla="*/ 4517663 w 11670229"/>
                <a:gd name="connsiteY30" fmla="*/ 3509990 h 10522083"/>
                <a:gd name="connsiteX31" fmla="*/ 4626846 w 11670229"/>
                <a:gd name="connsiteY31" fmla="*/ 3359865 h 10522083"/>
                <a:gd name="connsiteX32" fmla="*/ 4776971 w 11670229"/>
                <a:gd name="connsiteY32" fmla="*/ 3469047 h 10522083"/>
                <a:gd name="connsiteX33" fmla="*/ 4927096 w 11670229"/>
                <a:gd name="connsiteY33" fmla="*/ 3496342 h 10522083"/>
                <a:gd name="connsiteX34" fmla="*/ 5022631 w 11670229"/>
                <a:gd name="connsiteY34" fmla="*/ 3537285 h 10522083"/>
                <a:gd name="connsiteX35" fmla="*/ 5104517 w 11670229"/>
                <a:gd name="connsiteY35" fmla="*/ 3564581 h 10522083"/>
                <a:gd name="connsiteX36" fmla="*/ 5090869 w 11670229"/>
                <a:gd name="connsiteY36" fmla="*/ 3769297 h 10522083"/>
                <a:gd name="connsiteX37" fmla="*/ 5309234 w 11670229"/>
                <a:gd name="connsiteY37" fmla="*/ 3796593 h 10522083"/>
                <a:gd name="connsiteX38" fmla="*/ 5336529 w 11670229"/>
                <a:gd name="connsiteY38" fmla="*/ 3714706 h 10522083"/>
                <a:gd name="connsiteX39" fmla="*/ 5213699 w 11670229"/>
                <a:gd name="connsiteY39" fmla="*/ 3632820 h 10522083"/>
                <a:gd name="connsiteX40" fmla="*/ 5254643 w 11670229"/>
                <a:gd name="connsiteY40" fmla="*/ 3591876 h 10522083"/>
                <a:gd name="connsiteX41" fmla="*/ 5418416 w 11670229"/>
                <a:gd name="connsiteY41" fmla="*/ 3605524 h 10522083"/>
                <a:gd name="connsiteX42" fmla="*/ 5582189 w 11670229"/>
                <a:gd name="connsiteY42" fmla="*/ 3578229 h 10522083"/>
                <a:gd name="connsiteX43" fmla="*/ 5786905 w 11670229"/>
                <a:gd name="connsiteY43" fmla="*/ 3591876 h 10522083"/>
                <a:gd name="connsiteX44" fmla="*/ 5691371 w 11670229"/>
                <a:gd name="connsiteY44" fmla="*/ 3373512 h 10522083"/>
                <a:gd name="connsiteX45" fmla="*/ 5677723 w 11670229"/>
                <a:gd name="connsiteY45" fmla="*/ 3155148 h 10522083"/>
                <a:gd name="connsiteX46" fmla="*/ 5718666 w 11670229"/>
                <a:gd name="connsiteY46" fmla="*/ 3032318 h 10522083"/>
                <a:gd name="connsiteX47" fmla="*/ 5800553 w 11670229"/>
                <a:gd name="connsiteY47" fmla="*/ 3196091 h 10522083"/>
                <a:gd name="connsiteX48" fmla="*/ 5841496 w 11670229"/>
                <a:gd name="connsiteY48" fmla="*/ 3018670 h 10522083"/>
                <a:gd name="connsiteX49" fmla="*/ 6018917 w 11670229"/>
                <a:gd name="connsiteY49" fmla="*/ 2936784 h 10522083"/>
                <a:gd name="connsiteX50" fmla="*/ 6114452 w 11670229"/>
                <a:gd name="connsiteY50" fmla="*/ 2622885 h 10522083"/>
                <a:gd name="connsiteX51" fmla="*/ 6073508 w 11670229"/>
                <a:gd name="connsiteY51" fmla="*/ 2363578 h 10522083"/>
                <a:gd name="connsiteX52" fmla="*/ 6264577 w 11670229"/>
                <a:gd name="connsiteY52" fmla="*/ 2172509 h 10522083"/>
                <a:gd name="connsiteX53" fmla="*/ 6305520 w 11670229"/>
                <a:gd name="connsiteY53" fmla="*/ 2349930 h 10522083"/>
                <a:gd name="connsiteX54" fmla="*/ 6305520 w 11670229"/>
                <a:gd name="connsiteY54" fmla="*/ 2513703 h 10522083"/>
                <a:gd name="connsiteX55" fmla="*/ 6291872 w 11670229"/>
                <a:gd name="connsiteY55" fmla="*/ 2691124 h 10522083"/>
                <a:gd name="connsiteX56" fmla="*/ 6414702 w 11670229"/>
                <a:gd name="connsiteY56" fmla="*/ 2813954 h 10522083"/>
                <a:gd name="connsiteX57" fmla="*/ 6523884 w 11670229"/>
                <a:gd name="connsiteY57" fmla="*/ 2909488 h 10522083"/>
                <a:gd name="connsiteX58" fmla="*/ 6510237 w 11670229"/>
                <a:gd name="connsiteY58" fmla="*/ 2732067 h 10522083"/>
                <a:gd name="connsiteX59" fmla="*/ 6660362 w 11670229"/>
                <a:gd name="connsiteY59" fmla="*/ 2813954 h 10522083"/>
                <a:gd name="connsiteX60" fmla="*/ 6510237 w 11670229"/>
                <a:gd name="connsiteY60" fmla="*/ 2581942 h 10522083"/>
                <a:gd name="connsiteX61" fmla="*/ 6387407 w 11670229"/>
                <a:gd name="connsiteY61" fmla="*/ 2609238 h 10522083"/>
                <a:gd name="connsiteX62" fmla="*/ 6401055 w 11670229"/>
                <a:gd name="connsiteY62" fmla="*/ 2486408 h 10522083"/>
                <a:gd name="connsiteX63" fmla="*/ 6605771 w 11670229"/>
                <a:gd name="connsiteY63" fmla="*/ 2513703 h 10522083"/>
                <a:gd name="connsiteX64" fmla="*/ 6455646 w 11670229"/>
                <a:gd name="connsiteY64" fmla="*/ 2363578 h 10522083"/>
                <a:gd name="connsiteX65" fmla="*/ 6469293 w 11670229"/>
                <a:gd name="connsiteY65" fmla="*/ 2145214 h 10522083"/>
                <a:gd name="connsiteX66" fmla="*/ 6564828 w 11670229"/>
                <a:gd name="connsiteY66" fmla="*/ 1995088 h 10522083"/>
                <a:gd name="connsiteX67" fmla="*/ 6728601 w 11670229"/>
                <a:gd name="connsiteY67" fmla="*/ 2213453 h 10522083"/>
                <a:gd name="connsiteX68" fmla="*/ 6919669 w 11670229"/>
                <a:gd name="connsiteY68" fmla="*/ 2268044 h 10522083"/>
                <a:gd name="connsiteX69" fmla="*/ 7042499 w 11670229"/>
                <a:gd name="connsiteY69" fmla="*/ 2281691 h 10522083"/>
                <a:gd name="connsiteX70" fmla="*/ 6960613 w 11670229"/>
                <a:gd name="connsiteY70" fmla="*/ 2131566 h 10522083"/>
                <a:gd name="connsiteX71" fmla="*/ 6728601 w 11670229"/>
                <a:gd name="connsiteY71" fmla="*/ 2036032 h 10522083"/>
                <a:gd name="connsiteX72" fmla="*/ 6605771 w 11670229"/>
                <a:gd name="connsiteY72" fmla="*/ 1858611 h 10522083"/>
                <a:gd name="connsiteX73" fmla="*/ 6360111 w 11670229"/>
                <a:gd name="connsiteY73" fmla="*/ 1681190 h 10522083"/>
                <a:gd name="connsiteX74" fmla="*/ 6237281 w 11670229"/>
                <a:gd name="connsiteY74" fmla="*/ 1763076 h 10522083"/>
                <a:gd name="connsiteX75" fmla="*/ 6059860 w 11670229"/>
                <a:gd name="connsiteY75" fmla="*/ 1599303 h 10522083"/>
                <a:gd name="connsiteX76" fmla="*/ 5991622 w 11670229"/>
                <a:gd name="connsiteY76" fmla="*/ 1394587 h 10522083"/>
                <a:gd name="connsiteX77" fmla="*/ 5868792 w 11670229"/>
                <a:gd name="connsiteY77" fmla="*/ 1203518 h 10522083"/>
                <a:gd name="connsiteX78" fmla="*/ 5841496 w 11670229"/>
                <a:gd name="connsiteY78" fmla="*/ 1094336 h 10522083"/>
                <a:gd name="connsiteX79" fmla="*/ 5950678 w 11670229"/>
                <a:gd name="connsiteY79" fmla="*/ 1094336 h 10522083"/>
                <a:gd name="connsiteX80" fmla="*/ 6169043 w 11670229"/>
                <a:gd name="connsiteY80" fmla="*/ 1176223 h 10522083"/>
                <a:gd name="connsiteX81" fmla="*/ 6387407 w 11670229"/>
                <a:gd name="connsiteY81" fmla="*/ 1107984 h 10522083"/>
                <a:gd name="connsiteX82" fmla="*/ 6537532 w 11670229"/>
                <a:gd name="connsiteY82" fmla="*/ 971506 h 10522083"/>
                <a:gd name="connsiteX83" fmla="*/ 6619419 w 11670229"/>
                <a:gd name="connsiteY83" fmla="*/ 916915 h 10522083"/>
                <a:gd name="connsiteX84" fmla="*/ 6646714 w 11670229"/>
                <a:gd name="connsiteY84" fmla="*/ 998802 h 10522083"/>
                <a:gd name="connsiteX85" fmla="*/ 6605771 w 11670229"/>
                <a:gd name="connsiteY85" fmla="*/ 1094336 h 10522083"/>
                <a:gd name="connsiteX86" fmla="*/ 6769544 w 11670229"/>
                <a:gd name="connsiteY86" fmla="*/ 1217166 h 10522083"/>
                <a:gd name="connsiteX87" fmla="*/ 6919669 w 11670229"/>
                <a:gd name="connsiteY87" fmla="*/ 1148927 h 10522083"/>
                <a:gd name="connsiteX88" fmla="*/ 7056147 w 11670229"/>
                <a:gd name="connsiteY88" fmla="*/ 1135279 h 10522083"/>
                <a:gd name="connsiteX89" fmla="*/ 7069795 w 11670229"/>
                <a:gd name="connsiteY89" fmla="*/ 957859 h 10522083"/>
                <a:gd name="connsiteX90" fmla="*/ 6919669 w 11670229"/>
                <a:gd name="connsiteY90" fmla="*/ 957859 h 10522083"/>
                <a:gd name="connsiteX91" fmla="*/ 6769544 w 11670229"/>
                <a:gd name="connsiteY91" fmla="*/ 1012450 h 10522083"/>
                <a:gd name="connsiteX92" fmla="*/ 6769544 w 11670229"/>
                <a:gd name="connsiteY92" fmla="*/ 835029 h 10522083"/>
                <a:gd name="connsiteX93" fmla="*/ 6946965 w 11670229"/>
                <a:gd name="connsiteY93" fmla="*/ 739494 h 10522083"/>
                <a:gd name="connsiteX94" fmla="*/ 7288159 w 11670229"/>
                <a:gd name="connsiteY94" fmla="*/ 684903 h 10522083"/>
                <a:gd name="connsiteX95" fmla="*/ 7465580 w 11670229"/>
                <a:gd name="connsiteY95" fmla="*/ 521130 h 10522083"/>
                <a:gd name="connsiteX96" fmla="*/ 7602057 w 11670229"/>
                <a:gd name="connsiteY96" fmla="*/ 425596 h 10522083"/>
                <a:gd name="connsiteX97" fmla="*/ 7820422 w 11670229"/>
                <a:gd name="connsiteY97" fmla="*/ 425596 h 10522083"/>
                <a:gd name="connsiteX98" fmla="*/ 7943252 w 11670229"/>
                <a:gd name="connsiteY98" fmla="*/ 289118 h 10522083"/>
                <a:gd name="connsiteX99" fmla="*/ 8161616 w 11670229"/>
                <a:gd name="connsiteY99" fmla="*/ 234527 h 10522083"/>
                <a:gd name="connsiteX100" fmla="*/ 7970547 w 11670229"/>
                <a:gd name="connsiteY100" fmla="*/ 138993 h 10522083"/>
                <a:gd name="connsiteX101" fmla="*/ 7834069 w 11670229"/>
                <a:gd name="connsiteY101" fmla="*/ 43459 h 10522083"/>
                <a:gd name="connsiteX102" fmla="*/ 7397341 w 11670229"/>
                <a:gd name="connsiteY102" fmla="*/ 2515 h 10522083"/>
                <a:gd name="connsiteX103" fmla="*/ 7410989 w 11670229"/>
                <a:gd name="connsiteY103" fmla="*/ 111697 h 10522083"/>
                <a:gd name="connsiteX104" fmla="*/ 7288159 w 11670229"/>
                <a:gd name="connsiteY104" fmla="*/ 152641 h 10522083"/>
                <a:gd name="connsiteX105" fmla="*/ 7110738 w 11670229"/>
                <a:gd name="connsiteY105" fmla="*/ 207232 h 10522083"/>
                <a:gd name="connsiteX106" fmla="*/ 6919669 w 11670229"/>
                <a:gd name="connsiteY106" fmla="*/ 248175 h 10522083"/>
                <a:gd name="connsiteX107" fmla="*/ 6919669 w 11670229"/>
                <a:gd name="connsiteY107" fmla="*/ 152641 h 10522083"/>
                <a:gd name="connsiteX108" fmla="*/ 7028852 w 11670229"/>
                <a:gd name="connsiteY108" fmla="*/ 84402 h 10522083"/>
                <a:gd name="connsiteX109" fmla="*/ 7028852 w 11670229"/>
                <a:gd name="connsiteY109" fmla="*/ 29811 h 10522083"/>
                <a:gd name="connsiteX110" fmla="*/ 6851431 w 11670229"/>
                <a:gd name="connsiteY110" fmla="*/ 98050 h 10522083"/>
                <a:gd name="connsiteX111" fmla="*/ 6810487 w 11670229"/>
                <a:gd name="connsiteY111" fmla="*/ 166288 h 10522083"/>
                <a:gd name="connsiteX112" fmla="*/ 6796840 w 11670229"/>
                <a:gd name="connsiteY112" fmla="*/ 261823 h 10522083"/>
                <a:gd name="connsiteX113" fmla="*/ 6701305 w 11670229"/>
                <a:gd name="connsiteY113" fmla="*/ 248175 h 10522083"/>
                <a:gd name="connsiteX114" fmla="*/ 6605771 w 11670229"/>
                <a:gd name="connsiteY114" fmla="*/ 248175 h 10522083"/>
                <a:gd name="connsiteX115" fmla="*/ 6455646 w 11670229"/>
                <a:gd name="connsiteY115" fmla="*/ 357357 h 10522083"/>
                <a:gd name="connsiteX116" fmla="*/ 6428350 w 11670229"/>
                <a:gd name="connsiteY116" fmla="*/ 357357 h 10522083"/>
                <a:gd name="connsiteX117" fmla="*/ 6373759 w 11670229"/>
                <a:gd name="connsiteY117" fmla="*/ 302766 h 10522083"/>
                <a:gd name="connsiteX118" fmla="*/ 6169043 w 11670229"/>
                <a:gd name="connsiteY118" fmla="*/ 330062 h 10522083"/>
                <a:gd name="connsiteX119" fmla="*/ 5977974 w 11670229"/>
                <a:gd name="connsiteY119" fmla="*/ 330062 h 10522083"/>
                <a:gd name="connsiteX120" fmla="*/ 5923383 w 11670229"/>
                <a:gd name="connsiteY120" fmla="*/ 371005 h 10522083"/>
                <a:gd name="connsiteX121" fmla="*/ 5650428 w 11670229"/>
                <a:gd name="connsiteY121" fmla="*/ 316414 h 10522083"/>
                <a:gd name="connsiteX122" fmla="*/ 5445711 w 11670229"/>
                <a:gd name="connsiteY122" fmla="*/ 493835 h 10522083"/>
                <a:gd name="connsiteX123" fmla="*/ 5432063 w 11670229"/>
                <a:gd name="connsiteY123" fmla="*/ 657608 h 10522083"/>
                <a:gd name="connsiteX124" fmla="*/ 5295586 w 11670229"/>
                <a:gd name="connsiteY124" fmla="*/ 712199 h 10522083"/>
                <a:gd name="connsiteX125" fmla="*/ 5281938 w 11670229"/>
                <a:gd name="connsiteY125" fmla="*/ 603017 h 10522083"/>
                <a:gd name="connsiteX126" fmla="*/ 5063574 w 11670229"/>
                <a:gd name="connsiteY126" fmla="*/ 725847 h 10522083"/>
                <a:gd name="connsiteX127" fmla="*/ 4940744 w 11670229"/>
                <a:gd name="connsiteY127" fmla="*/ 794085 h 10522083"/>
                <a:gd name="connsiteX128" fmla="*/ 4790619 w 11670229"/>
                <a:gd name="connsiteY128" fmla="*/ 794085 h 10522083"/>
                <a:gd name="connsiteX129" fmla="*/ 4790619 w 11670229"/>
                <a:gd name="connsiteY129" fmla="*/ 944211 h 10522083"/>
                <a:gd name="connsiteX130" fmla="*/ 4722380 w 11670229"/>
                <a:gd name="connsiteY130" fmla="*/ 1094336 h 10522083"/>
                <a:gd name="connsiteX131" fmla="*/ 4626846 w 11670229"/>
                <a:gd name="connsiteY131" fmla="*/ 1176223 h 10522083"/>
                <a:gd name="connsiteX132" fmla="*/ 4599550 w 11670229"/>
                <a:gd name="connsiteY132" fmla="*/ 1107984 h 10522083"/>
                <a:gd name="connsiteX133" fmla="*/ 4681437 w 11670229"/>
                <a:gd name="connsiteY133" fmla="*/ 998802 h 10522083"/>
                <a:gd name="connsiteX134" fmla="*/ 4585902 w 11670229"/>
                <a:gd name="connsiteY134" fmla="*/ 944211 h 10522083"/>
                <a:gd name="connsiteX135" fmla="*/ 4531311 w 11670229"/>
                <a:gd name="connsiteY135" fmla="*/ 848676 h 10522083"/>
                <a:gd name="connsiteX136" fmla="*/ 4381186 w 11670229"/>
                <a:gd name="connsiteY136" fmla="*/ 957859 h 10522083"/>
                <a:gd name="connsiteX137" fmla="*/ 4244708 w 11670229"/>
                <a:gd name="connsiteY137" fmla="*/ 957859 h 10522083"/>
                <a:gd name="connsiteX138" fmla="*/ 4135526 w 11670229"/>
                <a:gd name="connsiteY138" fmla="*/ 1053393 h 10522083"/>
                <a:gd name="connsiteX139" fmla="*/ 4039992 w 11670229"/>
                <a:gd name="connsiteY139" fmla="*/ 1148927 h 10522083"/>
                <a:gd name="connsiteX140" fmla="*/ 3971753 w 11670229"/>
                <a:gd name="connsiteY140" fmla="*/ 1203518 h 10522083"/>
                <a:gd name="connsiteX141" fmla="*/ 3958105 w 11670229"/>
                <a:gd name="connsiteY141" fmla="*/ 1094336 h 10522083"/>
                <a:gd name="connsiteX142" fmla="*/ 3794332 w 11670229"/>
                <a:gd name="connsiteY142" fmla="*/ 1107984 h 10522083"/>
                <a:gd name="connsiteX143" fmla="*/ 3589616 w 11670229"/>
                <a:gd name="connsiteY143" fmla="*/ 1107984 h 10522083"/>
                <a:gd name="connsiteX144" fmla="*/ 3357604 w 11670229"/>
                <a:gd name="connsiteY144" fmla="*/ 1121632 h 10522083"/>
                <a:gd name="connsiteX145" fmla="*/ 3180183 w 11670229"/>
                <a:gd name="connsiteY145" fmla="*/ 1203518 h 10522083"/>
                <a:gd name="connsiteX146" fmla="*/ 3111944 w 11670229"/>
                <a:gd name="connsiteY146" fmla="*/ 1326348 h 10522083"/>
                <a:gd name="connsiteX147" fmla="*/ 3016410 w 11670229"/>
                <a:gd name="connsiteY147" fmla="*/ 1408235 h 10522083"/>
                <a:gd name="connsiteX148" fmla="*/ 2866284 w 11670229"/>
                <a:gd name="connsiteY148" fmla="*/ 1326348 h 10522083"/>
                <a:gd name="connsiteX149" fmla="*/ 2838989 w 11670229"/>
                <a:gd name="connsiteY149" fmla="*/ 1148927 h 10522083"/>
                <a:gd name="connsiteX150" fmla="*/ 2716159 w 11670229"/>
                <a:gd name="connsiteY150" fmla="*/ 971506 h 10522083"/>
                <a:gd name="connsiteX151" fmla="*/ 2675216 w 11670229"/>
                <a:gd name="connsiteY151" fmla="*/ 1121632 h 10522083"/>
                <a:gd name="connsiteX152" fmla="*/ 2702511 w 11670229"/>
                <a:gd name="connsiteY152" fmla="*/ 1285405 h 10522083"/>
                <a:gd name="connsiteX153" fmla="*/ 2743455 w 11670229"/>
                <a:gd name="connsiteY153" fmla="*/ 1490121 h 10522083"/>
                <a:gd name="connsiteX154" fmla="*/ 2784398 w 11670229"/>
                <a:gd name="connsiteY154" fmla="*/ 1612951 h 10522083"/>
                <a:gd name="connsiteX155" fmla="*/ 2770750 w 11670229"/>
                <a:gd name="connsiteY155" fmla="*/ 1708485 h 10522083"/>
                <a:gd name="connsiteX156" fmla="*/ 2593329 w 11670229"/>
                <a:gd name="connsiteY156" fmla="*/ 1844963 h 10522083"/>
                <a:gd name="connsiteX157" fmla="*/ 2402260 w 11670229"/>
                <a:gd name="connsiteY157" fmla="*/ 1940497 h 10522083"/>
                <a:gd name="connsiteX158" fmla="*/ 2470499 w 11670229"/>
                <a:gd name="connsiteY158" fmla="*/ 1817667 h 10522083"/>
                <a:gd name="connsiteX159" fmla="*/ 2634272 w 11670229"/>
                <a:gd name="connsiteY159" fmla="*/ 1694838 h 10522083"/>
                <a:gd name="connsiteX160" fmla="*/ 2634272 w 11670229"/>
                <a:gd name="connsiteY160" fmla="*/ 1544712 h 10522083"/>
                <a:gd name="connsiteX161" fmla="*/ 2593329 w 11670229"/>
                <a:gd name="connsiteY161" fmla="*/ 1312700 h 10522083"/>
                <a:gd name="connsiteX162" fmla="*/ 2538738 w 11670229"/>
                <a:gd name="connsiteY162" fmla="*/ 1312700 h 10522083"/>
                <a:gd name="connsiteX163" fmla="*/ 2456852 w 11670229"/>
                <a:gd name="connsiteY163" fmla="*/ 1421882 h 10522083"/>
                <a:gd name="connsiteX164" fmla="*/ 2361317 w 11670229"/>
                <a:gd name="connsiteY164" fmla="*/ 1490121 h 10522083"/>
                <a:gd name="connsiteX165" fmla="*/ 2456852 w 11670229"/>
                <a:gd name="connsiteY165" fmla="*/ 1585656 h 10522083"/>
                <a:gd name="connsiteX166" fmla="*/ 2320374 w 11670229"/>
                <a:gd name="connsiteY166" fmla="*/ 1722133 h 10522083"/>
                <a:gd name="connsiteX167" fmla="*/ 2156601 w 11670229"/>
                <a:gd name="connsiteY167" fmla="*/ 1735781 h 10522083"/>
                <a:gd name="connsiteX168" fmla="*/ 2074714 w 11670229"/>
                <a:gd name="connsiteY168" fmla="*/ 1804020 h 10522083"/>
                <a:gd name="connsiteX169" fmla="*/ 2033771 w 11670229"/>
                <a:gd name="connsiteY169" fmla="*/ 1913202 h 10522083"/>
                <a:gd name="connsiteX170" fmla="*/ 1924589 w 11670229"/>
                <a:gd name="connsiteY170" fmla="*/ 1872259 h 10522083"/>
                <a:gd name="connsiteX171" fmla="*/ 1774463 w 11670229"/>
                <a:gd name="connsiteY171" fmla="*/ 1913202 h 10522083"/>
                <a:gd name="connsiteX172" fmla="*/ 1624338 w 11670229"/>
                <a:gd name="connsiteY172" fmla="*/ 1913202 h 10522083"/>
                <a:gd name="connsiteX173" fmla="*/ 1556099 w 11670229"/>
                <a:gd name="connsiteY173" fmla="*/ 1831315 h 10522083"/>
                <a:gd name="connsiteX174" fmla="*/ 1419622 w 11670229"/>
                <a:gd name="connsiteY174" fmla="*/ 1722133 h 10522083"/>
                <a:gd name="connsiteX175" fmla="*/ 1337735 w 11670229"/>
                <a:gd name="connsiteY175" fmla="*/ 1776724 h 10522083"/>
                <a:gd name="connsiteX176" fmla="*/ 1255849 w 11670229"/>
                <a:gd name="connsiteY176" fmla="*/ 1612951 h 10522083"/>
                <a:gd name="connsiteX177" fmla="*/ 1092075 w 11670229"/>
                <a:gd name="connsiteY177" fmla="*/ 1612951 h 10522083"/>
                <a:gd name="connsiteX178" fmla="*/ 1119371 w 11670229"/>
                <a:gd name="connsiteY178" fmla="*/ 1694838 h 10522083"/>
                <a:gd name="connsiteX179" fmla="*/ 1078428 w 11670229"/>
                <a:gd name="connsiteY179" fmla="*/ 1790372 h 10522083"/>
                <a:gd name="connsiteX180" fmla="*/ 1051132 w 11670229"/>
                <a:gd name="connsiteY180" fmla="*/ 1844963 h 10522083"/>
                <a:gd name="connsiteX181" fmla="*/ 914655 w 11670229"/>
                <a:gd name="connsiteY181" fmla="*/ 1735781 h 10522083"/>
                <a:gd name="connsiteX182" fmla="*/ 819120 w 11670229"/>
                <a:gd name="connsiteY182" fmla="*/ 1694838 h 10522083"/>
                <a:gd name="connsiteX183" fmla="*/ 655347 w 11670229"/>
                <a:gd name="connsiteY183" fmla="*/ 1708485 h 10522083"/>
                <a:gd name="connsiteX184" fmla="*/ 628052 w 11670229"/>
                <a:gd name="connsiteY184" fmla="*/ 1817667 h 10522083"/>
                <a:gd name="connsiteX185" fmla="*/ 737234 w 11670229"/>
                <a:gd name="connsiteY185" fmla="*/ 1885906 h 10522083"/>
                <a:gd name="connsiteX186" fmla="*/ 764529 w 11670229"/>
                <a:gd name="connsiteY186" fmla="*/ 2022384 h 10522083"/>
                <a:gd name="connsiteX187" fmla="*/ 969246 w 11670229"/>
                <a:gd name="connsiteY187" fmla="*/ 2104270 h 10522083"/>
                <a:gd name="connsiteX188" fmla="*/ 928302 w 11670229"/>
                <a:gd name="connsiteY188" fmla="*/ 1954145 h 10522083"/>
                <a:gd name="connsiteX189" fmla="*/ 1010189 w 11670229"/>
                <a:gd name="connsiteY189" fmla="*/ 1967793 h 10522083"/>
                <a:gd name="connsiteX190" fmla="*/ 1078428 w 11670229"/>
                <a:gd name="connsiteY190" fmla="*/ 2076975 h 10522083"/>
                <a:gd name="connsiteX191" fmla="*/ 1160314 w 11670229"/>
                <a:gd name="connsiteY191" fmla="*/ 2336282 h 10522083"/>
                <a:gd name="connsiteX192" fmla="*/ 1269496 w 11670229"/>
                <a:gd name="connsiteY192" fmla="*/ 2295339 h 10522083"/>
                <a:gd name="connsiteX193" fmla="*/ 1228553 w 11670229"/>
                <a:gd name="connsiteY193" fmla="*/ 2104270 h 10522083"/>
                <a:gd name="connsiteX194" fmla="*/ 1324087 w 11670229"/>
                <a:gd name="connsiteY194" fmla="*/ 2131566 h 10522083"/>
                <a:gd name="connsiteX195" fmla="*/ 1515156 w 11670229"/>
                <a:gd name="connsiteY195" fmla="*/ 2254396 h 10522083"/>
                <a:gd name="connsiteX196" fmla="*/ 1583395 w 11670229"/>
                <a:gd name="connsiteY196" fmla="*/ 2349930 h 10522083"/>
                <a:gd name="connsiteX197" fmla="*/ 1597043 w 11670229"/>
                <a:gd name="connsiteY197" fmla="*/ 2363578 h 10522083"/>
                <a:gd name="connsiteX198" fmla="*/ 1747168 w 11670229"/>
                <a:gd name="connsiteY198" fmla="*/ 2268044 h 10522083"/>
                <a:gd name="connsiteX199" fmla="*/ 1651634 w 11670229"/>
                <a:gd name="connsiteY199" fmla="*/ 2568294 h 10522083"/>
                <a:gd name="connsiteX200" fmla="*/ 1883646 w 11670229"/>
                <a:gd name="connsiteY200" fmla="*/ 2336282 h 10522083"/>
                <a:gd name="connsiteX201" fmla="*/ 1883646 w 11670229"/>
                <a:gd name="connsiteY201" fmla="*/ 2199805 h 10522083"/>
                <a:gd name="connsiteX202" fmla="*/ 1951884 w 11670229"/>
                <a:gd name="connsiteY202" fmla="*/ 2268044 h 10522083"/>
                <a:gd name="connsiteX203" fmla="*/ 1897293 w 11670229"/>
                <a:gd name="connsiteY203" fmla="*/ 2459112 h 10522083"/>
                <a:gd name="connsiteX204" fmla="*/ 1692577 w 11670229"/>
                <a:gd name="connsiteY204" fmla="*/ 2622885 h 10522083"/>
                <a:gd name="connsiteX205" fmla="*/ 1692577 w 11670229"/>
                <a:gd name="connsiteY205" fmla="*/ 2691124 h 10522083"/>
                <a:gd name="connsiteX206" fmla="*/ 1897293 w 11670229"/>
                <a:gd name="connsiteY206" fmla="*/ 2581942 h 10522083"/>
                <a:gd name="connsiteX207" fmla="*/ 1842702 w 11670229"/>
                <a:gd name="connsiteY207" fmla="*/ 2745715 h 10522083"/>
                <a:gd name="connsiteX208" fmla="*/ 1965532 w 11670229"/>
                <a:gd name="connsiteY208" fmla="*/ 2677476 h 10522083"/>
                <a:gd name="connsiteX209" fmla="*/ 1979180 w 11670229"/>
                <a:gd name="connsiteY209" fmla="*/ 2786659 h 10522083"/>
                <a:gd name="connsiteX210" fmla="*/ 2115657 w 11670229"/>
                <a:gd name="connsiteY210" fmla="*/ 2786659 h 10522083"/>
                <a:gd name="connsiteX211" fmla="*/ 2265783 w 11670229"/>
                <a:gd name="connsiteY211" fmla="*/ 2991375 h 10522083"/>
                <a:gd name="connsiteX212" fmla="*/ 2320374 w 11670229"/>
                <a:gd name="connsiteY212" fmla="*/ 3155148 h 10522083"/>
                <a:gd name="connsiteX213" fmla="*/ 2197544 w 11670229"/>
                <a:gd name="connsiteY213" fmla="*/ 3277978 h 10522083"/>
                <a:gd name="connsiteX214" fmla="*/ 2156601 w 11670229"/>
                <a:gd name="connsiteY214" fmla="*/ 3373512 h 10522083"/>
                <a:gd name="connsiteX215" fmla="*/ 2265783 w 11670229"/>
                <a:gd name="connsiteY215" fmla="*/ 3414456 h 10522083"/>
                <a:gd name="connsiteX216" fmla="*/ 2388613 w 11670229"/>
                <a:gd name="connsiteY216" fmla="*/ 3373512 h 10522083"/>
                <a:gd name="connsiteX217" fmla="*/ 2415908 w 11670229"/>
                <a:gd name="connsiteY217" fmla="*/ 3482694 h 10522083"/>
                <a:gd name="connsiteX218" fmla="*/ 2538738 w 11670229"/>
                <a:gd name="connsiteY218" fmla="*/ 3482694 h 10522083"/>
                <a:gd name="connsiteX219" fmla="*/ 2634272 w 11670229"/>
                <a:gd name="connsiteY219" fmla="*/ 3578229 h 10522083"/>
                <a:gd name="connsiteX220" fmla="*/ 2743455 w 11670229"/>
                <a:gd name="connsiteY220" fmla="*/ 3632820 h 10522083"/>
                <a:gd name="connsiteX221" fmla="*/ 2798046 w 11670229"/>
                <a:gd name="connsiteY221" fmla="*/ 3605524 h 10522083"/>
                <a:gd name="connsiteX222" fmla="*/ 2729807 w 11670229"/>
                <a:gd name="connsiteY222" fmla="*/ 3550933 h 10522083"/>
                <a:gd name="connsiteX223" fmla="*/ 2552386 w 11670229"/>
                <a:gd name="connsiteY223" fmla="*/ 3346217 h 10522083"/>
                <a:gd name="connsiteX224" fmla="*/ 2320374 w 11670229"/>
                <a:gd name="connsiteY224" fmla="*/ 2895841 h 10522083"/>
                <a:gd name="connsiteX225" fmla="*/ 2170249 w 11670229"/>
                <a:gd name="connsiteY225" fmla="*/ 2636533 h 10522083"/>
                <a:gd name="connsiteX226" fmla="*/ 2074714 w 11670229"/>
                <a:gd name="connsiteY226" fmla="*/ 2459112 h 10522083"/>
                <a:gd name="connsiteX227" fmla="*/ 2047419 w 11670229"/>
                <a:gd name="connsiteY227" fmla="*/ 2295339 h 10522083"/>
                <a:gd name="connsiteX228" fmla="*/ 2047419 w 11670229"/>
                <a:gd name="connsiteY228" fmla="*/ 2186157 h 10522083"/>
                <a:gd name="connsiteX229" fmla="*/ 1992828 w 11670229"/>
                <a:gd name="connsiteY229" fmla="*/ 2131566 h 10522083"/>
                <a:gd name="connsiteX230" fmla="*/ 2088362 w 11670229"/>
                <a:gd name="connsiteY230" fmla="*/ 2063327 h 10522083"/>
                <a:gd name="connsiteX231" fmla="*/ 2129305 w 11670229"/>
                <a:gd name="connsiteY231" fmla="*/ 2213453 h 10522083"/>
                <a:gd name="connsiteX232" fmla="*/ 2211192 w 11670229"/>
                <a:gd name="connsiteY232" fmla="*/ 2431817 h 10522083"/>
                <a:gd name="connsiteX233" fmla="*/ 2306726 w 11670229"/>
                <a:gd name="connsiteY233" fmla="*/ 2732067 h 10522083"/>
                <a:gd name="connsiteX234" fmla="*/ 2702511 w 11670229"/>
                <a:gd name="connsiteY234" fmla="*/ 3359865 h 10522083"/>
                <a:gd name="connsiteX235" fmla="*/ 2948171 w 11670229"/>
                <a:gd name="connsiteY235" fmla="*/ 3550933 h 10522083"/>
                <a:gd name="connsiteX236" fmla="*/ 3152887 w 11670229"/>
                <a:gd name="connsiteY236" fmla="*/ 3550933 h 10522083"/>
                <a:gd name="connsiteX237" fmla="*/ 3248422 w 11670229"/>
                <a:gd name="connsiteY237" fmla="*/ 3359865 h 10522083"/>
                <a:gd name="connsiteX238" fmla="*/ 3384899 w 11670229"/>
                <a:gd name="connsiteY238" fmla="*/ 3237035 h 10522083"/>
                <a:gd name="connsiteX239" fmla="*/ 3453138 w 11670229"/>
                <a:gd name="connsiteY239" fmla="*/ 3264330 h 10522083"/>
                <a:gd name="connsiteX240" fmla="*/ 3398547 w 11670229"/>
                <a:gd name="connsiteY240" fmla="*/ 3414456 h 10522083"/>
                <a:gd name="connsiteX241" fmla="*/ 3548672 w 11670229"/>
                <a:gd name="connsiteY241" fmla="*/ 3455399 h 10522083"/>
                <a:gd name="connsiteX242" fmla="*/ 3780684 w 11670229"/>
                <a:gd name="connsiteY242" fmla="*/ 3332569 h 10522083"/>
                <a:gd name="connsiteX243" fmla="*/ 3999049 w 11670229"/>
                <a:gd name="connsiteY243" fmla="*/ 3305273 h 10522083"/>
                <a:gd name="connsiteX244" fmla="*/ 4190117 w 11670229"/>
                <a:gd name="connsiteY244" fmla="*/ 3359865 h 10522083"/>
                <a:gd name="connsiteX245" fmla="*/ 4340243 w 11670229"/>
                <a:gd name="connsiteY245" fmla="*/ 3373512 h 10522083"/>
                <a:gd name="connsiteX246" fmla="*/ 4435777 w 11670229"/>
                <a:gd name="connsiteY246" fmla="*/ 3400808 h 10522083"/>
                <a:gd name="connsiteX247" fmla="*/ 4435777 w 11670229"/>
                <a:gd name="connsiteY247" fmla="*/ 3509990 h 10522083"/>
                <a:gd name="connsiteX248" fmla="*/ 4353890 w 11670229"/>
                <a:gd name="connsiteY248" fmla="*/ 3673763 h 10522083"/>
                <a:gd name="connsiteX249" fmla="*/ 4326595 w 11670229"/>
                <a:gd name="connsiteY249" fmla="*/ 3564581 h 10522083"/>
                <a:gd name="connsiteX250" fmla="*/ 4162822 w 11670229"/>
                <a:gd name="connsiteY250" fmla="*/ 3619172 h 10522083"/>
                <a:gd name="connsiteX251" fmla="*/ 4108231 w 11670229"/>
                <a:gd name="connsiteY251" fmla="*/ 3728354 h 10522083"/>
                <a:gd name="connsiteX252" fmla="*/ 4108231 w 11670229"/>
                <a:gd name="connsiteY252" fmla="*/ 3864832 h 10522083"/>
                <a:gd name="connsiteX253" fmla="*/ 4149174 w 11670229"/>
                <a:gd name="connsiteY253" fmla="*/ 4083196 h 10522083"/>
                <a:gd name="connsiteX254" fmla="*/ 3958105 w 11670229"/>
                <a:gd name="connsiteY254" fmla="*/ 4096844 h 10522083"/>
                <a:gd name="connsiteX255" fmla="*/ 3821628 w 11670229"/>
                <a:gd name="connsiteY255" fmla="*/ 4151435 h 10522083"/>
                <a:gd name="connsiteX256" fmla="*/ 3548672 w 11670229"/>
                <a:gd name="connsiteY256" fmla="*/ 4124139 h 10522083"/>
                <a:gd name="connsiteX257" fmla="*/ 3275717 w 11670229"/>
                <a:gd name="connsiteY257" fmla="*/ 4137787 h 10522083"/>
                <a:gd name="connsiteX258" fmla="*/ 3207478 w 11670229"/>
                <a:gd name="connsiteY258" fmla="*/ 4042253 h 10522083"/>
                <a:gd name="connsiteX259" fmla="*/ 2961819 w 11670229"/>
                <a:gd name="connsiteY259" fmla="*/ 3878479 h 10522083"/>
                <a:gd name="connsiteX260" fmla="*/ 2716159 w 11670229"/>
                <a:gd name="connsiteY260" fmla="*/ 3946718 h 10522083"/>
                <a:gd name="connsiteX261" fmla="*/ 2716159 w 11670229"/>
                <a:gd name="connsiteY261" fmla="*/ 4096844 h 10522083"/>
                <a:gd name="connsiteX262" fmla="*/ 2620625 w 11670229"/>
                <a:gd name="connsiteY262" fmla="*/ 4246969 h 10522083"/>
                <a:gd name="connsiteX263" fmla="*/ 2525090 w 11670229"/>
                <a:gd name="connsiteY263" fmla="*/ 4178730 h 10522083"/>
                <a:gd name="connsiteX264" fmla="*/ 2402260 w 11670229"/>
                <a:gd name="connsiteY264" fmla="*/ 4274265 h 10522083"/>
                <a:gd name="connsiteX265" fmla="*/ 2347669 w 11670229"/>
                <a:gd name="connsiteY265" fmla="*/ 4369799 h 10522083"/>
                <a:gd name="connsiteX266" fmla="*/ 2238487 w 11670229"/>
                <a:gd name="connsiteY266" fmla="*/ 4438038 h 10522083"/>
                <a:gd name="connsiteX267" fmla="*/ 2088362 w 11670229"/>
                <a:gd name="connsiteY267" fmla="*/ 4356151 h 10522083"/>
                <a:gd name="connsiteX268" fmla="*/ 1910941 w 11670229"/>
                <a:gd name="connsiteY268" fmla="*/ 4424390 h 10522083"/>
                <a:gd name="connsiteX269" fmla="*/ 1474213 w 11670229"/>
                <a:gd name="connsiteY269" fmla="*/ 4547220 h 10522083"/>
                <a:gd name="connsiteX270" fmla="*/ 1351383 w 11670229"/>
                <a:gd name="connsiteY270" fmla="*/ 4642754 h 10522083"/>
                <a:gd name="connsiteX271" fmla="*/ 1269496 w 11670229"/>
                <a:gd name="connsiteY271" fmla="*/ 4874766 h 10522083"/>
                <a:gd name="connsiteX272" fmla="*/ 1119371 w 11670229"/>
                <a:gd name="connsiteY272" fmla="*/ 4970300 h 10522083"/>
                <a:gd name="connsiteX273" fmla="*/ 1105723 w 11670229"/>
                <a:gd name="connsiteY273" fmla="*/ 5065835 h 10522083"/>
                <a:gd name="connsiteX274" fmla="*/ 982893 w 11670229"/>
                <a:gd name="connsiteY274" fmla="*/ 4997596 h 10522083"/>
                <a:gd name="connsiteX275" fmla="*/ 887359 w 11670229"/>
                <a:gd name="connsiteY275" fmla="*/ 5065835 h 10522083"/>
                <a:gd name="connsiteX276" fmla="*/ 778177 w 11670229"/>
                <a:gd name="connsiteY276" fmla="*/ 5202312 h 10522083"/>
                <a:gd name="connsiteX277" fmla="*/ 628052 w 11670229"/>
                <a:gd name="connsiteY277" fmla="*/ 5147721 h 10522083"/>
                <a:gd name="connsiteX278" fmla="*/ 450631 w 11670229"/>
                <a:gd name="connsiteY278" fmla="*/ 5120426 h 10522083"/>
                <a:gd name="connsiteX279" fmla="*/ 273210 w 11670229"/>
                <a:gd name="connsiteY279" fmla="*/ 5011244 h 10522083"/>
                <a:gd name="connsiteX280" fmla="*/ 177675 w 11670229"/>
                <a:gd name="connsiteY280" fmla="*/ 4929357 h 10522083"/>
                <a:gd name="connsiteX281" fmla="*/ 82141 w 11670229"/>
                <a:gd name="connsiteY281" fmla="*/ 4929357 h 10522083"/>
                <a:gd name="connsiteX282" fmla="*/ 41198 w 11670229"/>
                <a:gd name="connsiteY282" fmla="*/ 4943005 h 10522083"/>
                <a:gd name="connsiteX283" fmla="*/ 27550 w 11670229"/>
                <a:gd name="connsiteY283" fmla="*/ 4956653 h 10522083"/>
                <a:gd name="connsiteX284" fmla="*/ 27550 w 11670229"/>
                <a:gd name="connsiteY284" fmla="*/ 5229608 h 10522083"/>
                <a:gd name="connsiteX285" fmla="*/ 27550 w 11670229"/>
                <a:gd name="connsiteY285" fmla="*/ 7072056 h 10522083"/>
                <a:gd name="connsiteX286" fmla="*/ 27550 w 11670229"/>
                <a:gd name="connsiteY286" fmla="*/ 7740796 h 10522083"/>
                <a:gd name="connsiteX287" fmla="*/ 255 w 11670229"/>
                <a:gd name="connsiteY287" fmla="*/ 9119220 h 10522083"/>
                <a:gd name="connsiteX288" fmla="*/ 13902 w 11670229"/>
                <a:gd name="connsiteY288" fmla="*/ 9610539 h 10522083"/>
                <a:gd name="connsiteX289" fmla="*/ 13902 w 11670229"/>
                <a:gd name="connsiteY289" fmla="*/ 9733369 h 10522083"/>
                <a:gd name="connsiteX290" fmla="*/ 17281 w 11670229"/>
                <a:gd name="connsiteY290" fmla="*/ 10500503 h 10522083"/>
                <a:gd name="connsiteX291" fmla="*/ 566052 w 11670229"/>
                <a:gd name="connsiteY291" fmla="*/ 10522080 h 10522083"/>
                <a:gd name="connsiteX292" fmla="*/ 1694266 w 11670229"/>
                <a:gd name="connsiteY292" fmla="*/ 10502063 h 10522083"/>
                <a:gd name="connsiteX293" fmla="*/ 5172755 w 11670229"/>
                <a:gd name="connsiteY293" fmla="*/ 10500503 h 10522083"/>
                <a:gd name="connsiteX294" fmla="*/ 7083443 w 11670229"/>
                <a:gd name="connsiteY294" fmla="*/ 9637835 h 10522083"/>
                <a:gd name="connsiteX295" fmla="*/ 10126893 w 11670229"/>
                <a:gd name="connsiteY295" fmla="*/ 9610539 h 10522083"/>
                <a:gd name="connsiteX296" fmla="*/ 11547429 w 11670229"/>
                <a:gd name="connsiteY296" fmla="*/ 10483086 h 10522083"/>
                <a:gd name="connsiteX297" fmla="*/ 11617098 w 11670229"/>
                <a:gd name="connsiteY297" fmla="*/ 10134743 h 10522083"/>
                <a:gd name="connsiteX298" fmla="*/ 11530012 w 11670229"/>
                <a:gd name="connsiteY298" fmla="*/ 9882195 h 10522083"/>
                <a:gd name="connsiteX299" fmla="*/ 11516495 w 11670229"/>
                <a:gd name="connsiteY299" fmla="*/ 9713873 h 10522083"/>
                <a:gd name="connsiteX300" fmla="*/ 11423431 w 11670229"/>
                <a:gd name="connsiteY300" fmla="*/ 9583244 h 10522083"/>
                <a:gd name="connsiteX301" fmla="*/ 11382487 w 11670229"/>
                <a:gd name="connsiteY301" fmla="*/ 9378527 h 10522083"/>
                <a:gd name="connsiteX302" fmla="*/ 11396135 w 11670229"/>
                <a:gd name="connsiteY302" fmla="*/ 9269345 h 10522083"/>
                <a:gd name="connsiteX303" fmla="*/ 11273305 w 11670229"/>
                <a:gd name="connsiteY303" fmla="*/ 9105572 h 10522083"/>
                <a:gd name="connsiteX304" fmla="*/ 11205066 w 11670229"/>
                <a:gd name="connsiteY304" fmla="*/ 8887208 h 10522083"/>
                <a:gd name="connsiteX305" fmla="*/ 11164123 w 11670229"/>
                <a:gd name="connsiteY305" fmla="*/ 8723435 h 10522083"/>
                <a:gd name="connsiteX306" fmla="*/ 10973055 w 11670229"/>
                <a:gd name="connsiteY306" fmla="*/ 8505070 h 10522083"/>
                <a:gd name="connsiteX307" fmla="*/ 10713747 w 11670229"/>
                <a:gd name="connsiteY307" fmla="*/ 8450479 h 10522083"/>
                <a:gd name="connsiteX308" fmla="*/ 10604565 w 11670229"/>
                <a:gd name="connsiteY308" fmla="*/ 8286706 h 10522083"/>
                <a:gd name="connsiteX309" fmla="*/ 10427144 w 11670229"/>
                <a:gd name="connsiteY309" fmla="*/ 8109285 h 10522083"/>
                <a:gd name="connsiteX310" fmla="*/ 10304314 w 11670229"/>
                <a:gd name="connsiteY310" fmla="*/ 8041047 h 10522083"/>
                <a:gd name="connsiteX311" fmla="*/ 10154189 w 11670229"/>
                <a:gd name="connsiteY311" fmla="*/ 7945512 h 10522083"/>
                <a:gd name="connsiteX312" fmla="*/ 9853938 w 11670229"/>
                <a:gd name="connsiteY312" fmla="*/ 7918217 h 10522083"/>
                <a:gd name="connsiteX313" fmla="*/ 9649222 w 11670229"/>
                <a:gd name="connsiteY313" fmla="*/ 7809035 h 10522083"/>
                <a:gd name="connsiteX314" fmla="*/ 9389914 w 11670229"/>
                <a:gd name="connsiteY314" fmla="*/ 7713500 h 10522083"/>
                <a:gd name="connsiteX315" fmla="*/ 9321675 w 11670229"/>
                <a:gd name="connsiteY315" fmla="*/ 7549727 h 10522083"/>
                <a:gd name="connsiteX316" fmla="*/ 9198846 w 11670229"/>
                <a:gd name="connsiteY316" fmla="*/ 7413250 h 10522083"/>
                <a:gd name="connsiteX317" fmla="*/ 8871299 w 11670229"/>
                <a:gd name="connsiteY317" fmla="*/ 7263124 h 10522083"/>
                <a:gd name="connsiteX318" fmla="*/ 8571049 w 11670229"/>
                <a:gd name="connsiteY318" fmla="*/ 7003817 h 10522083"/>
                <a:gd name="connsiteX319" fmla="*/ 8107025 w 11670229"/>
                <a:gd name="connsiteY319" fmla="*/ 6485202 h 10522083"/>
                <a:gd name="connsiteX320" fmla="*/ 7629353 w 11670229"/>
                <a:gd name="connsiteY320" fmla="*/ 6007530 h 10522083"/>
                <a:gd name="connsiteX0" fmla="*/ 7629353 w 11626371"/>
                <a:gd name="connsiteY0" fmla="*/ 6007530 h 10522083"/>
                <a:gd name="connsiteX1" fmla="*/ 7479228 w 11626371"/>
                <a:gd name="connsiteY1" fmla="*/ 5830109 h 10522083"/>
                <a:gd name="connsiteX2" fmla="*/ 7329102 w 11626371"/>
                <a:gd name="connsiteY2" fmla="*/ 5761870 h 10522083"/>
                <a:gd name="connsiteX3" fmla="*/ 7165329 w 11626371"/>
                <a:gd name="connsiteY3" fmla="*/ 5611745 h 10522083"/>
                <a:gd name="connsiteX4" fmla="*/ 6987908 w 11626371"/>
                <a:gd name="connsiteY4" fmla="*/ 5502563 h 10522083"/>
                <a:gd name="connsiteX5" fmla="*/ 6728601 w 11626371"/>
                <a:gd name="connsiteY5" fmla="*/ 5475267 h 10522083"/>
                <a:gd name="connsiteX6" fmla="*/ 6510237 w 11626371"/>
                <a:gd name="connsiteY6" fmla="*/ 5379733 h 10522083"/>
                <a:gd name="connsiteX7" fmla="*/ 6332816 w 11626371"/>
                <a:gd name="connsiteY7" fmla="*/ 5175017 h 10522083"/>
                <a:gd name="connsiteX8" fmla="*/ 6114452 w 11626371"/>
                <a:gd name="connsiteY8" fmla="*/ 5038539 h 10522083"/>
                <a:gd name="connsiteX9" fmla="*/ 6073508 w 11626371"/>
                <a:gd name="connsiteY9" fmla="*/ 4915709 h 10522083"/>
                <a:gd name="connsiteX10" fmla="*/ 5977974 w 11626371"/>
                <a:gd name="connsiteY10" fmla="*/ 4820175 h 10522083"/>
                <a:gd name="connsiteX11" fmla="*/ 5841496 w 11626371"/>
                <a:gd name="connsiteY11" fmla="*/ 4943005 h 10522083"/>
                <a:gd name="connsiteX12" fmla="*/ 5595837 w 11626371"/>
                <a:gd name="connsiteY12" fmla="*/ 4874766 h 10522083"/>
                <a:gd name="connsiteX13" fmla="*/ 5418416 w 11626371"/>
                <a:gd name="connsiteY13" fmla="*/ 4861118 h 10522083"/>
                <a:gd name="connsiteX14" fmla="*/ 5336529 w 11626371"/>
                <a:gd name="connsiteY14" fmla="*/ 4670050 h 10522083"/>
                <a:gd name="connsiteX15" fmla="*/ 5240995 w 11626371"/>
                <a:gd name="connsiteY15" fmla="*/ 4506276 h 10522083"/>
                <a:gd name="connsiteX16" fmla="*/ 5240995 w 11626371"/>
                <a:gd name="connsiteY16" fmla="*/ 4369799 h 10522083"/>
                <a:gd name="connsiteX17" fmla="*/ 5118165 w 11626371"/>
                <a:gd name="connsiteY17" fmla="*/ 4233321 h 10522083"/>
                <a:gd name="connsiteX18" fmla="*/ 4899801 w 11626371"/>
                <a:gd name="connsiteY18" fmla="*/ 4151435 h 10522083"/>
                <a:gd name="connsiteX19" fmla="*/ 4708732 w 11626371"/>
                <a:gd name="connsiteY19" fmla="*/ 4083196 h 10522083"/>
                <a:gd name="connsiteX20" fmla="*/ 4463072 w 11626371"/>
                <a:gd name="connsiteY20" fmla="*/ 4083196 h 10522083"/>
                <a:gd name="connsiteX21" fmla="*/ 4367538 w 11626371"/>
                <a:gd name="connsiteY21" fmla="*/ 3919423 h 10522083"/>
                <a:gd name="connsiteX22" fmla="*/ 4381186 w 11626371"/>
                <a:gd name="connsiteY22" fmla="*/ 3823888 h 10522083"/>
                <a:gd name="connsiteX23" fmla="*/ 4599550 w 11626371"/>
                <a:gd name="connsiteY23" fmla="*/ 3782945 h 10522083"/>
                <a:gd name="connsiteX24" fmla="*/ 4776971 w 11626371"/>
                <a:gd name="connsiteY24" fmla="*/ 3769297 h 10522083"/>
                <a:gd name="connsiteX25" fmla="*/ 4831562 w 11626371"/>
                <a:gd name="connsiteY25" fmla="*/ 3714706 h 10522083"/>
                <a:gd name="connsiteX26" fmla="*/ 4736028 w 11626371"/>
                <a:gd name="connsiteY26" fmla="*/ 3673763 h 10522083"/>
                <a:gd name="connsiteX27" fmla="*/ 4654141 w 11626371"/>
                <a:gd name="connsiteY27" fmla="*/ 3632820 h 10522083"/>
                <a:gd name="connsiteX28" fmla="*/ 4654141 w 11626371"/>
                <a:gd name="connsiteY28" fmla="*/ 3550933 h 10522083"/>
                <a:gd name="connsiteX29" fmla="*/ 4558607 w 11626371"/>
                <a:gd name="connsiteY29" fmla="*/ 3578229 h 10522083"/>
                <a:gd name="connsiteX30" fmla="*/ 4517663 w 11626371"/>
                <a:gd name="connsiteY30" fmla="*/ 3509990 h 10522083"/>
                <a:gd name="connsiteX31" fmla="*/ 4626846 w 11626371"/>
                <a:gd name="connsiteY31" fmla="*/ 3359865 h 10522083"/>
                <a:gd name="connsiteX32" fmla="*/ 4776971 w 11626371"/>
                <a:gd name="connsiteY32" fmla="*/ 3469047 h 10522083"/>
                <a:gd name="connsiteX33" fmla="*/ 4927096 w 11626371"/>
                <a:gd name="connsiteY33" fmla="*/ 3496342 h 10522083"/>
                <a:gd name="connsiteX34" fmla="*/ 5022631 w 11626371"/>
                <a:gd name="connsiteY34" fmla="*/ 3537285 h 10522083"/>
                <a:gd name="connsiteX35" fmla="*/ 5104517 w 11626371"/>
                <a:gd name="connsiteY35" fmla="*/ 3564581 h 10522083"/>
                <a:gd name="connsiteX36" fmla="*/ 5090869 w 11626371"/>
                <a:gd name="connsiteY36" fmla="*/ 3769297 h 10522083"/>
                <a:gd name="connsiteX37" fmla="*/ 5309234 w 11626371"/>
                <a:gd name="connsiteY37" fmla="*/ 3796593 h 10522083"/>
                <a:gd name="connsiteX38" fmla="*/ 5336529 w 11626371"/>
                <a:gd name="connsiteY38" fmla="*/ 3714706 h 10522083"/>
                <a:gd name="connsiteX39" fmla="*/ 5213699 w 11626371"/>
                <a:gd name="connsiteY39" fmla="*/ 3632820 h 10522083"/>
                <a:gd name="connsiteX40" fmla="*/ 5254643 w 11626371"/>
                <a:gd name="connsiteY40" fmla="*/ 3591876 h 10522083"/>
                <a:gd name="connsiteX41" fmla="*/ 5418416 w 11626371"/>
                <a:gd name="connsiteY41" fmla="*/ 3605524 h 10522083"/>
                <a:gd name="connsiteX42" fmla="*/ 5582189 w 11626371"/>
                <a:gd name="connsiteY42" fmla="*/ 3578229 h 10522083"/>
                <a:gd name="connsiteX43" fmla="*/ 5786905 w 11626371"/>
                <a:gd name="connsiteY43" fmla="*/ 3591876 h 10522083"/>
                <a:gd name="connsiteX44" fmla="*/ 5691371 w 11626371"/>
                <a:gd name="connsiteY44" fmla="*/ 3373512 h 10522083"/>
                <a:gd name="connsiteX45" fmla="*/ 5677723 w 11626371"/>
                <a:gd name="connsiteY45" fmla="*/ 3155148 h 10522083"/>
                <a:gd name="connsiteX46" fmla="*/ 5718666 w 11626371"/>
                <a:gd name="connsiteY46" fmla="*/ 3032318 h 10522083"/>
                <a:gd name="connsiteX47" fmla="*/ 5800553 w 11626371"/>
                <a:gd name="connsiteY47" fmla="*/ 3196091 h 10522083"/>
                <a:gd name="connsiteX48" fmla="*/ 5841496 w 11626371"/>
                <a:gd name="connsiteY48" fmla="*/ 3018670 h 10522083"/>
                <a:gd name="connsiteX49" fmla="*/ 6018917 w 11626371"/>
                <a:gd name="connsiteY49" fmla="*/ 2936784 h 10522083"/>
                <a:gd name="connsiteX50" fmla="*/ 6114452 w 11626371"/>
                <a:gd name="connsiteY50" fmla="*/ 2622885 h 10522083"/>
                <a:gd name="connsiteX51" fmla="*/ 6073508 w 11626371"/>
                <a:gd name="connsiteY51" fmla="*/ 2363578 h 10522083"/>
                <a:gd name="connsiteX52" fmla="*/ 6264577 w 11626371"/>
                <a:gd name="connsiteY52" fmla="*/ 2172509 h 10522083"/>
                <a:gd name="connsiteX53" fmla="*/ 6305520 w 11626371"/>
                <a:gd name="connsiteY53" fmla="*/ 2349930 h 10522083"/>
                <a:gd name="connsiteX54" fmla="*/ 6305520 w 11626371"/>
                <a:gd name="connsiteY54" fmla="*/ 2513703 h 10522083"/>
                <a:gd name="connsiteX55" fmla="*/ 6291872 w 11626371"/>
                <a:gd name="connsiteY55" fmla="*/ 2691124 h 10522083"/>
                <a:gd name="connsiteX56" fmla="*/ 6414702 w 11626371"/>
                <a:gd name="connsiteY56" fmla="*/ 2813954 h 10522083"/>
                <a:gd name="connsiteX57" fmla="*/ 6523884 w 11626371"/>
                <a:gd name="connsiteY57" fmla="*/ 2909488 h 10522083"/>
                <a:gd name="connsiteX58" fmla="*/ 6510237 w 11626371"/>
                <a:gd name="connsiteY58" fmla="*/ 2732067 h 10522083"/>
                <a:gd name="connsiteX59" fmla="*/ 6660362 w 11626371"/>
                <a:gd name="connsiteY59" fmla="*/ 2813954 h 10522083"/>
                <a:gd name="connsiteX60" fmla="*/ 6510237 w 11626371"/>
                <a:gd name="connsiteY60" fmla="*/ 2581942 h 10522083"/>
                <a:gd name="connsiteX61" fmla="*/ 6387407 w 11626371"/>
                <a:gd name="connsiteY61" fmla="*/ 2609238 h 10522083"/>
                <a:gd name="connsiteX62" fmla="*/ 6401055 w 11626371"/>
                <a:gd name="connsiteY62" fmla="*/ 2486408 h 10522083"/>
                <a:gd name="connsiteX63" fmla="*/ 6605771 w 11626371"/>
                <a:gd name="connsiteY63" fmla="*/ 2513703 h 10522083"/>
                <a:gd name="connsiteX64" fmla="*/ 6455646 w 11626371"/>
                <a:gd name="connsiteY64" fmla="*/ 2363578 h 10522083"/>
                <a:gd name="connsiteX65" fmla="*/ 6469293 w 11626371"/>
                <a:gd name="connsiteY65" fmla="*/ 2145214 h 10522083"/>
                <a:gd name="connsiteX66" fmla="*/ 6564828 w 11626371"/>
                <a:gd name="connsiteY66" fmla="*/ 1995088 h 10522083"/>
                <a:gd name="connsiteX67" fmla="*/ 6728601 w 11626371"/>
                <a:gd name="connsiteY67" fmla="*/ 2213453 h 10522083"/>
                <a:gd name="connsiteX68" fmla="*/ 6919669 w 11626371"/>
                <a:gd name="connsiteY68" fmla="*/ 2268044 h 10522083"/>
                <a:gd name="connsiteX69" fmla="*/ 7042499 w 11626371"/>
                <a:gd name="connsiteY69" fmla="*/ 2281691 h 10522083"/>
                <a:gd name="connsiteX70" fmla="*/ 6960613 w 11626371"/>
                <a:gd name="connsiteY70" fmla="*/ 2131566 h 10522083"/>
                <a:gd name="connsiteX71" fmla="*/ 6728601 w 11626371"/>
                <a:gd name="connsiteY71" fmla="*/ 2036032 h 10522083"/>
                <a:gd name="connsiteX72" fmla="*/ 6605771 w 11626371"/>
                <a:gd name="connsiteY72" fmla="*/ 1858611 h 10522083"/>
                <a:gd name="connsiteX73" fmla="*/ 6360111 w 11626371"/>
                <a:gd name="connsiteY73" fmla="*/ 1681190 h 10522083"/>
                <a:gd name="connsiteX74" fmla="*/ 6237281 w 11626371"/>
                <a:gd name="connsiteY74" fmla="*/ 1763076 h 10522083"/>
                <a:gd name="connsiteX75" fmla="*/ 6059860 w 11626371"/>
                <a:gd name="connsiteY75" fmla="*/ 1599303 h 10522083"/>
                <a:gd name="connsiteX76" fmla="*/ 5991622 w 11626371"/>
                <a:gd name="connsiteY76" fmla="*/ 1394587 h 10522083"/>
                <a:gd name="connsiteX77" fmla="*/ 5868792 w 11626371"/>
                <a:gd name="connsiteY77" fmla="*/ 1203518 h 10522083"/>
                <a:gd name="connsiteX78" fmla="*/ 5841496 w 11626371"/>
                <a:gd name="connsiteY78" fmla="*/ 1094336 h 10522083"/>
                <a:gd name="connsiteX79" fmla="*/ 5950678 w 11626371"/>
                <a:gd name="connsiteY79" fmla="*/ 1094336 h 10522083"/>
                <a:gd name="connsiteX80" fmla="*/ 6169043 w 11626371"/>
                <a:gd name="connsiteY80" fmla="*/ 1176223 h 10522083"/>
                <a:gd name="connsiteX81" fmla="*/ 6387407 w 11626371"/>
                <a:gd name="connsiteY81" fmla="*/ 1107984 h 10522083"/>
                <a:gd name="connsiteX82" fmla="*/ 6537532 w 11626371"/>
                <a:gd name="connsiteY82" fmla="*/ 971506 h 10522083"/>
                <a:gd name="connsiteX83" fmla="*/ 6619419 w 11626371"/>
                <a:gd name="connsiteY83" fmla="*/ 916915 h 10522083"/>
                <a:gd name="connsiteX84" fmla="*/ 6646714 w 11626371"/>
                <a:gd name="connsiteY84" fmla="*/ 998802 h 10522083"/>
                <a:gd name="connsiteX85" fmla="*/ 6605771 w 11626371"/>
                <a:gd name="connsiteY85" fmla="*/ 1094336 h 10522083"/>
                <a:gd name="connsiteX86" fmla="*/ 6769544 w 11626371"/>
                <a:gd name="connsiteY86" fmla="*/ 1217166 h 10522083"/>
                <a:gd name="connsiteX87" fmla="*/ 6919669 w 11626371"/>
                <a:gd name="connsiteY87" fmla="*/ 1148927 h 10522083"/>
                <a:gd name="connsiteX88" fmla="*/ 7056147 w 11626371"/>
                <a:gd name="connsiteY88" fmla="*/ 1135279 h 10522083"/>
                <a:gd name="connsiteX89" fmla="*/ 7069795 w 11626371"/>
                <a:gd name="connsiteY89" fmla="*/ 957859 h 10522083"/>
                <a:gd name="connsiteX90" fmla="*/ 6919669 w 11626371"/>
                <a:gd name="connsiteY90" fmla="*/ 957859 h 10522083"/>
                <a:gd name="connsiteX91" fmla="*/ 6769544 w 11626371"/>
                <a:gd name="connsiteY91" fmla="*/ 1012450 h 10522083"/>
                <a:gd name="connsiteX92" fmla="*/ 6769544 w 11626371"/>
                <a:gd name="connsiteY92" fmla="*/ 835029 h 10522083"/>
                <a:gd name="connsiteX93" fmla="*/ 6946965 w 11626371"/>
                <a:gd name="connsiteY93" fmla="*/ 739494 h 10522083"/>
                <a:gd name="connsiteX94" fmla="*/ 7288159 w 11626371"/>
                <a:gd name="connsiteY94" fmla="*/ 684903 h 10522083"/>
                <a:gd name="connsiteX95" fmla="*/ 7465580 w 11626371"/>
                <a:gd name="connsiteY95" fmla="*/ 521130 h 10522083"/>
                <a:gd name="connsiteX96" fmla="*/ 7602057 w 11626371"/>
                <a:gd name="connsiteY96" fmla="*/ 425596 h 10522083"/>
                <a:gd name="connsiteX97" fmla="*/ 7820422 w 11626371"/>
                <a:gd name="connsiteY97" fmla="*/ 425596 h 10522083"/>
                <a:gd name="connsiteX98" fmla="*/ 7943252 w 11626371"/>
                <a:gd name="connsiteY98" fmla="*/ 289118 h 10522083"/>
                <a:gd name="connsiteX99" fmla="*/ 8161616 w 11626371"/>
                <a:gd name="connsiteY99" fmla="*/ 234527 h 10522083"/>
                <a:gd name="connsiteX100" fmla="*/ 7970547 w 11626371"/>
                <a:gd name="connsiteY100" fmla="*/ 138993 h 10522083"/>
                <a:gd name="connsiteX101" fmla="*/ 7834069 w 11626371"/>
                <a:gd name="connsiteY101" fmla="*/ 43459 h 10522083"/>
                <a:gd name="connsiteX102" fmla="*/ 7397341 w 11626371"/>
                <a:gd name="connsiteY102" fmla="*/ 2515 h 10522083"/>
                <a:gd name="connsiteX103" fmla="*/ 7410989 w 11626371"/>
                <a:gd name="connsiteY103" fmla="*/ 111697 h 10522083"/>
                <a:gd name="connsiteX104" fmla="*/ 7288159 w 11626371"/>
                <a:gd name="connsiteY104" fmla="*/ 152641 h 10522083"/>
                <a:gd name="connsiteX105" fmla="*/ 7110738 w 11626371"/>
                <a:gd name="connsiteY105" fmla="*/ 207232 h 10522083"/>
                <a:gd name="connsiteX106" fmla="*/ 6919669 w 11626371"/>
                <a:gd name="connsiteY106" fmla="*/ 248175 h 10522083"/>
                <a:gd name="connsiteX107" fmla="*/ 6919669 w 11626371"/>
                <a:gd name="connsiteY107" fmla="*/ 152641 h 10522083"/>
                <a:gd name="connsiteX108" fmla="*/ 7028852 w 11626371"/>
                <a:gd name="connsiteY108" fmla="*/ 84402 h 10522083"/>
                <a:gd name="connsiteX109" fmla="*/ 7028852 w 11626371"/>
                <a:gd name="connsiteY109" fmla="*/ 29811 h 10522083"/>
                <a:gd name="connsiteX110" fmla="*/ 6851431 w 11626371"/>
                <a:gd name="connsiteY110" fmla="*/ 98050 h 10522083"/>
                <a:gd name="connsiteX111" fmla="*/ 6810487 w 11626371"/>
                <a:gd name="connsiteY111" fmla="*/ 166288 h 10522083"/>
                <a:gd name="connsiteX112" fmla="*/ 6796840 w 11626371"/>
                <a:gd name="connsiteY112" fmla="*/ 261823 h 10522083"/>
                <a:gd name="connsiteX113" fmla="*/ 6701305 w 11626371"/>
                <a:gd name="connsiteY113" fmla="*/ 248175 h 10522083"/>
                <a:gd name="connsiteX114" fmla="*/ 6605771 w 11626371"/>
                <a:gd name="connsiteY114" fmla="*/ 248175 h 10522083"/>
                <a:gd name="connsiteX115" fmla="*/ 6455646 w 11626371"/>
                <a:gd name="connsiteY115" fmla="*/ 357357 h 10522083"/>
                <a:gd name="connsiteX116" fmla="*/ 6428350 w 11626371"/>
                <a:gd name="connsiteY116" fmla="*/ 357357 h 10522083"/>
                <a:gd name="connsiteX117" fmla="*/ 6373759 w 11626371"/>
                <a:gd name="connsiteY117" fmla="*/ 302766 h 10522083"/>
                <a:gd name="connsiteX118" fmla="*/ 6169043 w 11626371"/>
                <a:gd name="connsiteY118" fmla="*/ 330062 h 10522083"/>
                <a:gd name="connsiteX119" fmla="*/ 5977974 w 11626371"/>
                <a:gd name="connsiteY119" fmla="*/ 330062 h 10522083"/>
                <a:gd name="connsiteX120" fmla="*/ 5923383 w 11626371"/>
                <a:gd name="connsiteY120" fmla="*/ 371005 h 10522083"/>
                <a:gd name="connsiteX121" fmla="*/ 5650428 w 11626371"/>
                <a:gd name="connsiteY121" fmla="*/ 316414 h 10522083"/>
                <a:gd name="connsiteX122" fmla="*/ 5445711 w 11626371"/>
                <a:gd name="connsiteY122" fmla="*/ 493835 h 10522083"/>
                <a:gd name="connsiteX123" fmla="*/ 5432063 w 11626371"/>
                <a:gd name="connsiteY123" fmla="*/ 657608 h 10522083"/>
                <a:gd name="connsiteX124" fmla="*/ 5295586 w 11626371"/>
                <a:gd name="connsiteY124" fmla="*/ 712199 h 10522083"/>
                <a:gd name="connsiteX125" fmla="*/ 5281938 w 11626371"/>
                <a:gd name="connsiteY125" fmla="*/ 603017 h 10522083"/>
                <a:gd name="connsiteX126" fmla="*/ 5063574 w 11626371"/>
                <a:gd name="connsiteY126" fmla="*/ 725847 h 10522083"/>
                <a:gd name="connsiteX127" fmla="*/ 4940744 w 11626371"/>
                <a:gd name="connsiteY127" fmla="*/ 794085 h 10522083"/>
                <a:gd name="connsiteX128" fmla="*/ 4790619 w 11626371"/>
                <a:gd name="connsiteY128" fmla="*/ 794085 h 10522083"/>
                <a:gd name="connsiteX129" fmla="*/ 4790619 w 11626371"/>
                <a:gd name="connsiteY129" fmla="*/ 944211 h 10522083"/>
                <a:gd name="connsiteX130" fmla="*/ 4722380 w 11626371"/>
                <a:gd name="connsiteY130" fmla="*/ 1094336 h 10522083"/>
                <a:gd name="connsiteX131" fmla="*/ 4626846 w 11626371"/>
                <a:gd name="connsiteY131" fmla="*/ 1176223 h 10522083"/>
                <a:gd name="connsiteX132" fmla="*/ 4599550 w 11626371"/>
                <a:gd name="connsiteY132" fmla="*/ 1107984 h 10522083"/>
                <a:gd name="connsiteX133" fmla="*/ 4681437 w 11626371"/>
                <a:gd name="connsiteY133" fmla="*/ 998802 h 10522083"/>
                <a:gd name="connsiteX134" fmla="*/ 4585902 w 11626371"/>
                <a:gd name="connsiteY134" fmla="*/ 944211 h 10522083"/>
                <a:gd name="connsiteX135" fmla="*/ 4531311 w 11626371"/>
                <a:gd name="connsiteY135" fmla="*/ 848676 h 10522083"/>
                <a:gd name="connsiteX136" fmla="*/ 4381186 w 11626371"/>
                <a:gd name="connsiteY136" fmla="*/ 957859 h 10522083"/>
                <a:gd name="connsiteX137" fmla="*/ 4244708 w 11626371"/>
                <a:gd name="connsiteY137" fmla="*/ 957859 h 10522083"/>
                <a:gd name="connsiteX138" fmla="*/ 4135526 w 11626371"/>
                <a:gd name="connsiteY138" fmla="*/ 1053393 h 10522083"/>
                <a:gd name="connsiteX139" fmla="*/ 4039992 w 11626371"/>
                <a:gd name="connsiteY139" fmla="*/ 1148927 h 10522083"/>
                <a:gd name="connsiteX140" fmla="*/ 3971753 w 11626371"/>
                <a:gd name="connsiteY140" fmla="*/ 1203518 h 10522083"/>
                <a:gd name="connsiteX141" fmla="*/ 3958105 w 11626371"/>
                <a:gd name="connsiteY141" fmla="*/ 1094336 h 10522083"/>
                <a:gd name="connsiteX142" fmla="*/ 3794332 w 11626371"/>
                <a:gd name="connsiteY142" fmla="*/ 1107984 h 10522083"/>
                <a:gd name="connsiteX143" fmla="*/ 3589616 w 11626371"/>
                <a:gd name="connsiteY143" fmla="*/ 1107984 h 10522083"/>
                <a:gd name="connsiteX144" fmla="*/ 3357604 w 11626371"/>
                <a:gd name="connsiteY144" fmla="*/ 1121632 h 10522083"/>
                <a:gd name="connsiteX145" fmla="*/ 3180183 w 11626371"/>
                <a:gd name="connsiteY145" fmla="*/ 1203518 h 10522083"/>
                <a:gd name="connsiteX146" fmla="*/ 3111944 w 11626371"/>
                <a:gd name="connsiteY146" fmla="*/ 1326348 h 10522083"/>
                <a:gd name="connsiteX147" fmla="*/ 3016410 w 11626371"/>
                <a:gd name="connsiteY147" fmla="*/ 1408235 h 10522083"/>
                <a:gd name="connsiteX148" fmla="*/ 2866284 w 11626371"/>
                <a:gd name="connsiteY148" fmla="*/ 1326348 h 10522083"/>
                <a:gd name="connsiteX149" fmla="*/ 2838989 w 11626371"/>
                <a:gd name="connsiteY149" fmla="*/ 1148927 h 10522083"/>
                <a:gd name="connsiteX150" fmla="*/ 2716159 w 11626371"/>
                <a:gd name="connsiteY150" fmla="*/ 971506 h 10522083"/>
                <a:gd name="connsiteX151" fmla="*/ 2675216 w 11626371"/>
                <a:gd name="connsiteY151" fmla="*/ 1121632 h 10522083"/>
                <a:gd name="connsiteX152" fmla="*/ 2702511 w 11626371"/>
                <a:gd name="connsiteY152" fmla="*/ 1285405 h 10522083"/>
                <a:gd name="connsiteX153" fmla="*/ 2743455 w 11626371"/>
                <a:gd name="connsiteY153" fmla="*/ 1490121 h 10522083"/>
                <a:gd name="connsiteX154" fmla="*/ 2784398 w 11626371"/>
                <a:gd name="connsiteY154" fmla="*/ 1612951 h 10522083"/>
                <a:gd name="connsiteX155" fmla="*/ 2770750 w 11626371"/>
                <a:gd name="connsiteY155" fmla="*/ 1708485 h 10522083"/>
                <a:gd name="connsiteX156" fmla="*/ 2593329 w 11626371"/>
                <a:gd name="connsiteY156" fmla="*/ 1844963 h 10522083"/>
                <a:gd name="connsiteX157" fmla="*/ 2402260 w 11626371"/>
                <a:gd name="connsiteY157" fmla="*/ 1940497 h 10522083"/>
                <a:gd name="connsiteX158" fmla="*/ 2470499 w 11626371"/>
                <a:gd name="connsiteY158" fmla="*/ 1817667 h 10522083"/>
                <a:gd name="connsiteX159" fmla="*/ 2634272 w 11626371"/>
                <a:gd name="connsiteY159" fmla="*/ 1694838 h 10522083"/>
                <a:gd name="connsiteX160" fmla="*/ 2634272 w 11626371"/>
                <a:gd name="connsiteY160" fmla="*/ 1544712 h 10522083"/>
                <a:gd name="connsiteX161" fmla="*/ 2593329 w 11626371"/>
                <a:gd name="connsiteY161" fmla="*/ 1312700 h 10522083"/>
                <a:gd name="connsiteX162" fmla="*/ 2538738 w 11626371"/>
                <a:gd name="connsiteY162" fmla="*/ 1312700 h 10522083"/>
                <a:gd name="connsiteX163" fmla="*/ 2456852 w 11626371"/>
                <a:gd name="connsiteY163" fmla="*/ 1421882 h 10522083"/>
                <a:gd name="connsiteX164" fmla="*/ 2361317 w 11626371"/>
                <a:gd name="connsiteY164" fmla="*/ 1490121 h 10522083"/>
                <a:gd name="connsiteX165" fmla="*/ 2456852 w 11626371"/>
                <a:gd name="connsiteY165" fmla="*/ 1585656 h 10522083"/>
                <a:gd name="connsiteX166" fmla="*/ 2320374 w 11626371"/>
                <a:gd name="connsiteY166" fmla="*/ 1722133 h 10522083"/>
                <a:gd name="connsiteX167" fmla="*/ 2156601 w 11626371"/>
                <a:gd name="connsiteY167" fmla="*/ 1735781 h 10522083"/>
                <a:gd name="connsiteX168" fmla="*/ 2074714 w 11626371"/>
                <a:gd name="connsiteY168" fmla="*/ 1804020 h 10522083"/>
                <a:gd name="connsiteX169" fmla="*/ 2033771 w 11626371"/>
                <a:gd name="connsiteY169" fmla="*/ 1913202 h 10522083"/>
                <a:gd name="connsiteX170" fmla="*/ 1924589 w 11626371"/>
                <a:gd name="connsiteY170" fmla="*/ 1872259 h 10522083"/>
                <a:gd name="connsiteX171" fmla="*/ 1774463 w 11626371"/>
                <a:gd name="connsiteY171" fmla="*/ 1913202 h 10522083"/>
                <a:gd name="connsiteX172" fmla="*/ 1624338 w 11626371"/>
                <a:gd name="connsiteY172" fmla="*/ 1913202 h 10522083"/>
                <a:gd name="connsiteX173" fmla="*/ 1556099 w 11626371"/>
                <a:gd name="connsiteY173" fmla="*/ 1831315 h 10522083"/>
                <a:gd name="connsiteX174" fmla="*/ 1419622 w 11626371"/>
                <a:gd name="connsiteY174" fmla="*/ 1722133 h 10522083"/>
                <a:gd name="connsiteX175" fmla="*/ 1337735 w 11626371"/>
                <a:gd name="connsiteY175" fmla="*/ 1776724 h 10522083"/>
                <a:gd name="connsiteX176" fmla="*/ 1255849 w 11626371"/>
                <a:gd name="connsiteY176" fmla="*/ 1612951 h 10522083"/>
                <a:gd name="connsiteX177" fmla="*/ 1092075 w 11626371"/>
                <a:gd name="connsiteY177" fmla="*/ 1612951 h 10522083"/>
                <a:gd name="connsiteX178" fmla="*/ 1119371 w 11626371"/>
                <a:gd name="connsiteY178" fmla="*/ 1694838 h 10522083"/>
                <a:gd name="connsiteX179" fmla="*/ 1078428 w 11626371"/>
                <a:gd name="connsiteY179" fmla="*/ 1790372 h 10522083"/>
                <a:gd name="connsiteX180" fmla="*/ 1051132 w 11626371"/>
                <a:gd name="connsiteY180" fmla="*/ 1844963 h 10522083"/>
                <a:gd name="connsiteX181" fmla="*/ 914655 w 11626371"/>
                <a:gd name="connsiteY181" fmla="*/ 1735781 h 10522083"/>
                <a:gd name="connsiteX182" fmla="*/ 819120 w 11626371"/>
                <a:gd name="connsiteY182" fmla="*/ 1694838 h 10522083"/>
                <a:gd name="connsiteX183" fmla="*/ 655347 w 11626371"/>
                <a:gd name="connsiteY183" fmla="*/ 1708485 h 10522083"/>
                <a:gd name="connsiteX184" fmla="*/ 628052 w 11626371"/>
                <a:gd name="connsiteY184" fmla="*/ 1817667 h 10522083"/>
                <a:gd name="connsiteX185" fmla="*/ 737234 w 11626371"/>
                <a:gd name="connsiteY185" fmla="*/ 1885906 h 10522083"/>
                <a:gd name="connsiteX186" fmla="*/ 764529 w 11626371"/>
                <a:gd name="connsiteY186" fmla="*/ 2022384 h 10522083"/>
                <a:gd name="connsiteX187" fmla="*/ 969246 w 11626371"/>
                <a:gd name="connsiteY187" fmla="*/ 2104270 h 10522083"/>
                <a:gd name="connsiteX188" fmla="*/ 928302 w 11626371"/>
                <a:gd name="connsiteY188" fmla="*/ 1954145 h 10522083"/>
                <a:gd name="connsiteX189" fmla="*/ 1010189 w 11626371"/>
                <a:gd name="connsiteY189" fmla="*/ 1967793 h 10522083"/>
                <a:gd name="connsiteX190" fmla="*/ 1078428 w 11626371"/>
                <a:gd name="connsiteY190" fmla="*/ 2076975 h 10522083"/>
                <a:gd name="connsiteX191" fmla="*/ 1160314 w 11626371"/>
                <a:gd name="connsiteY191" fmla="*/ 2336282 h 10522083"/>
                <a:gd name="connsiteX192" fmla="*/ 1269496 w 11626371"/>
                <a:gd name="connsiteY192" fmla="*/ 2295339 h 10522083"/>
                <a:gd name="connsiteX193" fmla="*/ 1228553 w 11626371"/>
                <a:gd name="connsiteY193" fmla="*/ 2104270 h 10522083"/>
                <a:gd name="connsiteX194" fmla="*/ 1324087 w 11626371"/>
                <a:gd name="connsiteY194" fmla="*/ 2131566 h 10522083"/>
                <a:gd name="connsiteX195" fmla="*/ 1515156 w 11626371"/>
                <a:gd name="connsiteY195" fmla="*/ 2254396 h 10522083"/>
                <a:gd name="connsiteX196" fmla="*/ 1583395 w 11626371"/>
                <a:gd name="connsiteY196" fmla="*/ 2349930 h 10522083"/>
                <a:gd name="connsiteX197" fmla="*/ 1597043 w 11626371"/>
                <a:gd name="connsiteY197" fmla="*/ 2363578 h 10522083"/>
                <a:gd name="connsiteX198" fmla="*/ 1747168 w 11626371"/>
                <a:gd name="connsiteY198" fmla="*/ 2268044 h 10522083"/>
                <a:gd name="connsiteX199" fmla="*/ 1651634 w 11626371"/>
                <a:gd name="connsiteY199" fmla="*/ 2568294 h 10522083"/>
                <a:gd name="connsiteX200" fmla="*/ 1883646 w 11626371"/>
                <a:gd name="connsiteY200" fmla="*/ 2336282 h 10522083"/>
                <a:gd name="connsiteX201" fmla="*/ 1883646 w 11626371"/>
                <a:gd name="connsiteY201" fmla="*/ 2199805 h 10522083"/>
                <a:gd name="connsiteX202" fmla="*/ 1951884 w 11626371"/>
                <a:gd name="connsiteY202" fmla="*/ 2268044 h 10522083"/>
                <a:gd name="connsiteX203" fmla="*/ 1897293 w 11626371"/>
                <a:gd name="connsiteY203" fmla="*/ 2459112 h 10522083"/>
                <a:gd name="connsiteX204" fmla="*/ 1692577 w 11626371"/>
                <a:gd name="connsiteY204" fmla="*/ 2622885 h 10522083"/>
                <a:gd name="connsiteX205" fmla="*/ 1692577 w 11626371"/>
                <a:gd name="connsiteY205" fmla="*/ 2691124 h 10522083"/>
                <a:gd name="connsiteX206" fmla="*/ 1897293 w 11626371"/>
                <a:gd name="connsiteY206" fmla="*/ 2581942 h 10522083"/>
                <a:gd name="connsiteX207" fmla="*/ 1842702 w 11626371"/>
                <a:gd name="connsiteY207" fmla="*/ 2745715 h 10522083"/>
                <a:gd name="connsiteX208" fmla="*/ 1965532 w 11626371"/>
                <a:gd name="connsiteY208" fmla="*/ 2677476 h 10522083"/>
                <a:gd name="connsiteX209" fmla="*/ 1979180 w 11626371"/>
                <a:gd name="connsiteY209" fmla="*/ 2786659 h 10522083"/>
                <a:gd name="connsiteX210" fmla="*/ 2115657 w 11626371"/>
                <a:gd name="connsiteY210" fmla="*/ 2786659 h 10522083"/>
                <a:gd name="connsiteX211" fmla="*/ 2265783 w 11626371"/>
                <a:gd name="connsiteY211" fmla="*/ 2991375 h 10522083"/>
                <a:gd name="connsiteX212" fmla="*/ 2320374 w 11626371"/>
                <a:gd name="connsiteY212" fmla="*/ 3155148 h 10522083"/>
                <a:gd name="connsiteX213" fmla="*/ 2197544 w 11626371"/>
                <a:gd name="connsiteY213" fmla="*/ 3277978 h 10522083"/>
                <a:gd name="connsiteX214" fmla="*/ 2156601 w 11626371"/>
                <a:gd name="connsiteY214" fmla="*/ 3373512 h 10522083"/>
                <a:gd name="connsiteX215" fmla="*/ 2265783 w 11626371"/>
                <a:gd name="connsiteY215" fmla="*/ 3414456 h 10522083"/>
                <a:gd name="connsiteX216" fmla="*/ 2388613 w 11626371"/>
                <a:gd name="connsiteY216" fmla="*/ 3373512 h 10522083"/>
                <a:gd name="connsiteX217" fmla="*/ 2415908 w 11626371"/>
                <a:gd name="connsiteY217" fmla="*/ 3482694 h 10522083"/>
                <a:gd name="connsiteX218" fmla="*/ 2538738 w 11626371"/>
                <a:gd name="connsiteY218" fmla="*/ 3482694 h 10522083"/>
                <a:gd name="connsiteX219" fmla="*/ 2634272 w 11626371"/>
                <a:gd name="connsiteY219" fmla="*/ 3578229 h 10522083"/>
                <a:gd name="connsiteX220" fmla="*/ 2743455 w 11626371"/>
                <a:gd name="connsiteY220" fmla="*/ 3632820 h 10522083"/>
                <a:gd name="connsiteX221" fmla="*/ 2798046 w 11626371"/>
                <a:gd name="connsiteY221" fmla="*/ 3605524 h 10522083"/>
                <a:gd name="connsiteX222" fmla="*/ 2729807 w 11626371"/>
                <a:gd name="connsiteY222" fmla="*/ 3550933 h 10522083"/>
                <a:gd name="connsiteX223" fmla="*/ 2552386 w 11626371"/>
                <a:gd name="connsiteY223" fmla="*/ 3346217 h 10522083"/>
                <a:gd name="connsiteX224" fmla="*/ 2320374 w 11626371"/>
                <a:gd name="connsiteY224" fmla="*/ 2895841 h 10522083"/>
                <a:gd name="connsiteX225" fmla="*/ 2170249 w 11626371"/>
                <a:gd name="connsiteY225" fmla="*/ 2636533 h 10522083"/>
                <a:gd name="connsiteX226" fmla="*/ 2074714 w 11626371"/>
                <a:gd name="connsiteY226" fmla="*/ 2459112 h 10522083"/>
                <a:gd name="connsiteX227" fmla="*/ 2047419 w 11626371"/>
                <a:gd name="connsiteY227" fmla="*/ 2295339 h 10522083"/>
                <a:gd name="connsiteX228" fmla="*/ 2047419 w 11626371"/>
                <a:gd name="connsiteY228" fmla="*/ 2186157 h 10522083"/>
                <a:gd name="connsiteX229" fmla="*/ 1992828 w 11626371"/>
                <a:gd name="connsiteY229" fmla="*/ 2131566 h 10522083"/>
                <a:gd name="connsiteX230" fmla="*/ 2088362 w 11626371"/>
                <a:gd name="connsiteY230" fmla="*/ 2063327 h 10522083"/>
                <a:gd name="connsiteX231" fmla="*/ 2129305 w 11626371"/>
                <a:gd name="connsiteY231" fmla="*/ 2213453 h 10522083"/>
                <a:gd name="connsiteX232" fmla="*/ 2211192 w 11626371"/>
                <a:gd name="connsiteY232" fmla="*/ 2431817 h 10522083"/>
                <a:gd name="connsiteX233" fmla="*/ 2306726 w 11626371"/>
                <a:gd name="connsiteY233" fmla="*/ 2732067 h 10522083"/>
                <a:gd name="connsiteX234" fmla="*/ 2702511 w 11626371"/>
                <a:gd name="connsiteY234" fmla="*/ 3359865 h 10522083"/>
                <a:gd name="connsiteX235" fmla="*/ 2948171 w 11626371"/>
                <a:gd name="connsiteY235" fmla="*/ 3550933 h 10522083"/>
                <a:gd name="connsiteX236" fmla="*/ 3152887 w 11626371"/>
                <a:gd name="connsiteY236" fmla="*/ 3550933 h 10522083"/>
                <a:gd name="connsiteX237" fmla="*/ 3248422 w 11626371"/>
                <a:gd name="connsiteY237" fmla="*/ 3359865 h 10522083"/>
                <a:gd name="connsiteX238" fmla="*/ 3384899 w 11626371"/>
                <a:gd name="connsiteY238" fmla="*/ 3237035 h 10522083"/>
                <a:gd name="connsiteX239" fmla="*/ 3453138 w 11626371"/>
                <a:gd name="connsiteY239" fmla="*/ 3264330 h 10522083"/>
                <a:gd name="connsiteX240" fmla="*/ 3398547 w 11626371"/>
                <a:gd name="connsiteY240" fmla="*/ 3414456 h 10522083"/>
                <a:gd name="connsiteX241" fmla="*/ 3548672 w 11626371"/>
                <a:gd name="connsiteY241" fmla="*/ 3455399 h 10522083"/>
                <a:gd name="connsiteX242" fmla="*/ 3780684 w 11626371"/>
                <a:gd name="connsiteY242" fmla="*/ 3332569 h 10522083"/>
                <a:gd name="connsiteX243" fmla="*/ 3999049 w 11626371"/>
                <a:gd name="connsiteY243" fmla="*/ 3305273 h 10522083"/>
                <a:gd name="connsiteX244" fmla="*/ 4190117 w 11626371"/>
                <a:gd name="connsiteY244" fmla="*/ 3359865 h 10522083"/>
                <a:gd name="connsiteX245" fmla="*/ 4340243 w 11626371"/>
                <a:gd name="connsiteY245" fmla="*/ 3373512 h 10522083"/>
                <a:gd name="connsiteX246" fmla="*/ 4435777 w 11626371"/>
                <a:gd name="connsiteY246" fmla="*/ 3400808 h 10522083"/>
                <a:gd name="connsiteX247" fmla="*/ 4435777 w 11626371"/>
                <a:gd name="connsiteY247" fmla="*/ 3509990 h 10522083"/>
                <a:gd name="connsiteX248" fmla="*/ 4353890 w 11626371"/>
                <a:gd name="connsiteY248" fmla="*/ 3673763 h 10522083"/>
                <a:gd name="connsiteX249" fmla="*/ 4326595 w 11626371"/>
                <a:gd name="connsiteY249" fmla="*/ 3564581 h 10522083"/>
                <a:gd name="connsiteX250" fmla="*/ 4162822 w 11626371"/>
                <a:gd name="connsiteY250" fmla="*/ 3619172 h 10522083"/>
                <a:gd name="connsiteX251" fmla="*/ 4108231 w 11626371"/>
                <a:gd name="connsiteY251" fmla="*/ 3728354 h 10522083"/>
                <a:gd name="connsiteX252" fmla="*/ 4108231 w 11626371"/>
                <a:gd name="connsiteY252" fmla="*/ 3864832 h 10522083"/>
                <a:gd name="connsiteX253" fmla="*/ 4149174 w 11626371"/>
                <a:gd name="connsiteY253" fmla="*/ 4083196 h 10522083"/>
                <a:gd name="connsiteX254" fmla="*/ 3958105 w 11626371"/>
                <a:gd name="connsiteY254" fmla="*/ 4096844 h 10522083"/>
                <a:gd name="connsiteX255" fmla="*/ 3821628 w 11626371"/>
                <a:gd name="connsiteY255" fmla="*/ 4151435 h 10522083"/>
                <a:gd name="connsiteX256" fmla="*/ 3548672 w 11626371"/>
                <a:gd name="connsiteY256" fmla="*/ 4124139 h 10522083"/>
                <a:gd name="connsiteX257" fmla="*/ 3275717 w 11626371"/>
                <a:gd name="connsiteY257" fmla="*/ 4137787 h 10522083"/>
                <a:gd name="connsiteX258" fmla="*/ 3207478 w 11626371"/>
                <a:gd name="connsiteY258" fmla="*/ 4042253 h 10522083"/>
                <a:gd name="connsiteX259" fmla="*/ 2961819 w 11626371"/>
                <a:gd name="connsiteY259" fmla="*/ 3878479 h 10522083"/>
                <a:gd name="connsiteX260" fmla="*/ 2716159 w 11626371"/>
                <a:gd name="connsiteY260" fmla="*/ 3946718 h 10522083"/>
                <a:gd name="connsiteX261" fmla="*/ 2716159 w 11626371"/>
                <a:gd name="connsiteY261" fmla="*/ 4096844 h 10522083"/>
                <a:gd name="connsiteX262" fmla="*/ 2620625 w 11626371"/>
                <a:gd name="connsiteY262" fmla="*/ 4246969 h 10522083"/>
                <a:gd name="connsiteX263" fmla="*/ 2525090 w 11626371"/>
                <a:gd name="connsiteY263" fmla="*/ 4178730 h 10522083"/>
                <a:gd name="connsiteX264" fmla="*/ 2402260 w 11626371"/>
                <a:gd name="connsiteY264" fmla="*/ 4274265 h 10522083"/>
                <a:gd name="connsiteX265" fmla="*/ 2347669 w 11626371"/>
                <a:gd name="connsiteY265" fmla="*/ 4369799 h 10522083"/>
                <a:gd name="connsiteX266" fmla="*/ 2238487 w 11626371"/>
                <a:gd name="connsiteY266" fmla="*/ 4438038 h 10522083"/>
                <a:gd name="connsiteX267" fmla="*/ 2088362 w 11626371"/>
                <a:gd name="connsiteY267" fmla="*/ 4356151 h 10522083"/>
                <a:gd name="connsiteX268" fmla="*/ 1910941 w 11626371"/>
                <a:gd name="connsiteY268" fmla="*/ 4424390 h 10522083"/>
                <a:gd name="connsiteX269" fmla="*/ 1474213 w 11626371"/>
                <a:gd name="connsiteY269" fmla="*/ 4547220 h 10522083"/>
                <a:gd name="connsiteX270" fmla="*/ 1351383 w 11626371"/>
                <a:gd name="connsiteY270" fmla="*/ 4642754 h 10522083"/>
                <a:gd name="connsiteX271" fmla="*/ 1269496 w 11626371"/>
                <a:gd name="connsiteY271" fmla="*/ 4874766 h 10522083"/>
                <a:gd name="connsiteX272" fmla="*/ 1119371 w 11626371"/>
                <a:gd name="connsiteY272" fmla="*/ 4970300 h 10522083"/>
                <a:gd name="connsiteX273" fmla="*/ 1105723 w 11626371"/>
                <a:gd name="connsiteY273" fmla="*/ 5065835 h 10522083"/>
                <a:gd name="connsiteX274" fmla="*/ 982893 w 11626371"/>
                <a:gd name="connsiteY274" fmla="*/ 4997596 h 10522083"/>
                <a:gd name="connsiteX275" fmla="*/ 887359 w 11626371"/>
                <a:gd name="connsiteY275" fmla="*/ 5065835 h 10522083"/>
                <a:gd name="connsiteX276" fmla="*/ 778177 w 11626371"/>
                <a:gd name="connsiteY276" fmla="*/ 5202312 h 10522083"/>
                <a:gd name="connsiteX277" fmla="*/ 628052 w 11626371"/>
                <a:gd name="connsiteY277" fmla="*/ 5147721 h 10522083"/>
                <a:gd name="connsiteX278" fmla="*/ 450631 w 11626371"/>
                <a:gd name="connsiteY278" fmla="*/ 5120426 h 10522083"/>
                <a:gd name="connsiteX279" fmla="*/ 273210 w 11626371"/>
                <a:gd name="connsiteY279" fmla="*/ 5011244 h 10522083"/>
                <a:gd name="connsiteX280" fmla="*/ 177675 w 11626371"/>
                <a:gd name="connsiteY280" fmla="*/ 4929357 h 10522083"/>
                <a:gd name="connsiteX281" fmla="*/ 82141 w 11626371"/>
                <a:gd name="connsiteY281" fmla="*/ 4929357 h 10522083"/>
                <a:gd name="connsiteX282" fmla="*/ 41198 w 11626371"/>
                <a:gd name="connsiteY282" fmla="*/ 4943005 h 10522083"/>
                <a:gd name="connsiteX283" fmla="*/ 27550 w 11626371"/>
                <a:gd name="connsiteY283" fmla="*/ 4956653 h 10522083"/>
                <a:gd name="connsiteX284" fmla="*/ 27550 w 11626371"/>
                <a:gd name="connsiteY284" fmla="*/ 5229608 h 10522083"/>
                <a:gd name="connsiteX285" fmla="*/ 27550 w 11626371"/>
                <a:gd name="connsiteY285" fmla="*/ 7072056 h 10522083"/>
                <a:gd name="connsiteX286" fmla="*/ 27550 w 11626371"/>
                <a:gd name="connsiteY286" fmla="*/ 7740796 h 10522083"/>
                <a:gd name="connsiteX287" fmla="*/ 255 w 11626371"/>
                <a:gd name="connsiteY287" fmla="*/ 9119220 h 10522083"/>
                <a:gd name="connsiteX288" fmla="*/ 13902 w 11626371"/>
                <a:gd name="connsiteY288" fmla="*/ 9610539 h 10522083"/>
                <a:gd name="connsiteX289" fmla="*/ 13902 w 11626371"/>
                <a:gd name="connsiteY289" fmla="*/ 9733369 h 10522083"/>
                <a:gd name="connsiteX290" fmla="*/ 17281 w 11626371"/>
                <a:gd name="connsiteY290" fmla="*/ 10500503 h 10522083"/>
                <a:gd name="connsiteX291" fmla="*/ 566052 w 11626371"/>
                <a:gd name="connsiteY291" fmla="*/ 10522080 h 10522083"/>
                <a:gd name="connsiteX292" fmla="*/ 1694266 w 11626371"/>
                <a:gd name="connsiteY292" fmla="*/ 10502063 h 10522083"/>
                <a:gd name="connsiteX293" fmla="*/ 5172755 w 11626371"/>
                <a:gd name="connsiteY293" fmla="*/ 10500503 h 10522083"/>
                <a:gd name="connsiteX294" fmla="*/ 7083443 w 11626371"/>
                <a:gd name="connsiteY294" fmla="*/ 9637835 h 10522083"/>
                <a:gd name="connsiteX295" fmla="*/ 10126893 w 11626371"/>
                <a:gd name="connsiteY295" fmla="*/ 9610539 h 10522083"/>
                <a:gd name="connsiteX296" fmla="*/ 11547429 w 11626371"/>
                <a:gd name="connsiteY296" fmla="*/ 10483086 h 10522083"/>
                <a:gd name="connsiteX297" fmla="*/ 11617098 w 11626371"/>
                <a:gd name="connsiteY297" fmla="*/ 10134743 h 10522083"/>
                <a:gd name="connsiteX298" fmla="*/ 11530012 w 11626371"/>
                <a:gd name="connsiteY298" fmla="*/ 9882195 h 10522083"/>
                <a:gd name="connsiteX299" fmla="*/ 11516495 w 11626371"/>
                <a:gd name="connsiteY299" fmla="*/ 9713873 h 10522083"/>
                <a:gd name="connsiteX300" fmla="*/ 11423431 w 11626371"/>
                <a:gd name="connsiteY300" fmla="*/ 9583244 h 10522083"/>
                <a:gd name="connsiteX301" fmla="*/ 11382487 w 11626371"/>
                <a:gd name="connsiteY301" fmla="*/ 9378527 h 10522083"/>
                <a:gd name="connsiteX302" fmla="*/ 11396135 w 11626371"/>
                <a:gd name="connsiteY302" fmla="*/ 9269345 h 10522083"/>
                <a:gd name="connsiteX303" fmla="*/ 11273305 w 11626371"/>
                <a:gd name="connsiteY303" fmla="*/ 9105572 h 10522083"/>
                <a:gd name="connsiteX304" fmla="*/ 11205066 w 11626371"/>
                <a:gd name="connsiteY304" fmla="*/ 8887208 h 10522083"/>
                <a:gd name="connsiteX305" fmla="*/ 11164123 w 11626371"/>
                <a:gd name="connsiteY305" fmla="*/ 8723435 h 10522083"/>
                <a:gd name="connsiteX306" fmla="*/ 10973055 w 11626371"/>
                <a:gd name="connsiteY306" fmla="*/ 8505070 h 10522083"/>
                <a:gd name="connsiteX307" fmla="*/ 10713747 w 11626371"/>
                <a:gd name="connsiteY307" fmla="*/ 8450479 h 10522083"/>
                <a:gd name="connsiteX308" fmla="*/ 10604565 w 11626371"/>
                <a:gd name="connsiteY308" fmla="*/ 8286706 h 10522083"/>
                <a:gd name="connsiteX309" fmla="*/ 10427144 w 11626371"/>
                <a:gd name="connsiteY309" fmla="*/ 8109285 h 10522083"/>
                <a:gd name="connsiteX310" fmla="*/ 10304314 w 11626371"/>
                <a:gd name="connsiteY310" fmla="*/ 8041047 h 10522083"/>
                <a:gd name="connsiteX311" fmla="*/ 10154189 w 11626371"/>
                <a:gd name="connsiteY311" fmla="*/ 7945512 h 10522083"/>
                <a:gd name="connsiteX312" fmla="*/ 9853938 w 11626371"/>
                <a:gd name="connsiteY312" fmla="*/ 7918217 h 10522083"/>
                <a:gd name="connsiteX313" fmla="*/ 9649222 w 11626371"/>
                <a:gd name="connsiteY313" fmla="*/ 7809035 h 10522083"/>
                <a:gd name="connsiteX314" fmla="*/ 9389914 w 11626371"/>
                <a:gd name="connsiteY314" fmla="*/ 7713500 h 10522083"/>
                <a:gd name="connsiteX315" fmla="*/ 9321675 w 11626371"/>
                <a:gd name="connsiteY315" fmla="*/ 7549727 h 10522083"/>
                <a:gd name="connsiteX316" fmla="*/ 9198846 w 11626371"/>
                <a:gd name="connsiteY316" fmla="*/ 7413250 h 10522083"/>
                <a:gd name="connsiteX317" fmla="*/ 8871299 w 11626371"/>
                <a:gd name="connsiteY317" fmla="*/ 7263124 h 10522083"/>
                <a:gd name="connsiteX318" fmla="*/ 8571049 w 11626371"/>
                <a:gd name="connsiteY318" fmla="*/ 7003817 h 10522083"/>
                <a:gd name="connsiteX319" fmla="*/ 8107025 w 11626371"/>
                <a:gd name="connsiteY319" fmla="*/ 6485202 h 10522083"/>
                <a:gd name="connsiteX320" fmla="*/ 7629353 w 11626371"/>
                <a:gd name="connsiteY320" fmla="*/ 6007530 h 10522083"/>
                <a:gd name="connsiteX0" fmla="*/ 7629353 w 11626371"/>
                <a:gd name="connsiteY0" fmla="*/ 6007530 h 10522083"/>
                <a:gd name="connsiteX1" fmla="*/ 7479228 w 11626371"/>
                <a:gd name="connsiteY1" fmla="*/ 5830109 h 10522083"/>
                <a:gd name="connsiteX2" fmla="*/ 7329102 w 11626371"/>
                <a:gd name="connsiteY2" fmla="*/ 5761870 h 10522083"/>
                <a:gd name="connsiteX3" fmla="*/ 7165329 w 11626371"/>
                <a:gd name="connsiteY3" fmla="*/ 5611745 h 10522083"/>
                <a:gd name="connsiteX4" fmla="*/ 6987908 w 11626371"/>
                <a:gd name="connsiteY4" fmla="*/ 5502563 h 10522083"/>
                <a:gd name="connsiteX5" fmla="*/ 6728601 w 11626371"/>
                <a:gd name="connsiteY5" fmla="*/ 5475267 h 10522083"/>
                <a:gd name="connsiteX6" fmla="*/ 6510237 w 11626371"/>
                <a:gd name="connsiteY6" fmla="*/ 5379733 h 10522083"/>
                <a:gd name="connsiteX7" fmla="*/ 6332816 w 11626371"/>
                <a:gd name="connsiteY7" fmla="*/ 5175017 h 10522083"/>
                <a:gd name="connsiteX8" fmla="*/ 6114452 w 11626371"/>
                <a:gd name="connsiteY8" fmla="*/ 5038539 h 10522083"/>
                <a:gd name="connsiteX9" fmla="*/ 6073508 w 11626371"/>
                <a:gd name="connsiteY9" fmla="*/ 4915709 h 10522083"/>
                <a:gd name="connsiteX10" fmla="*/ 5977974 w 11626371"/>
                <a:gd name="connsiteY10" fmla="*/ 4820175 h 10522083"/>
                <a:gd name="connsiteX11" fmla="*/ 5841496 w 11626371"/>
                <a:gd name="connsiteY11" fmla="*/ 4943005 h 10522083"/>
                <a:gd name="connsiteX12" fmla="*/ 5595837 w 11626371"/>
                <a:gd name="connsiteY12" fmla="*/ 4874766 h 10522083"/>
                <a:gd name="connsiteX13" fmla="*/ 5418416 w 11626371"/>
                <a:gd name="connsiteY13" fmla="*/ 4861118 h 10522083"/>
                <a:gd name="connsiteX14" fmla="*/ 5336529 w 11626371"/>
                <a:gd name="connsiteY14" fmla="*/ 4670050 h 10522083"/>
                <a:gd name="connsiteX15" fmla="*/ 5240995 w 11626371"/>
                <a:gd name="connsiteY15" fmla="*/ 4506276 h 10522083"/>
                <a:gd name="connsiteX16" fmla="*/ 5240995 w 11626371"/>
                <a:gd name="connsiteY16" fmla="*/ 4369799 h 10522083"/>
                <a:gd name="connsiteX17" fmla="*/ 5118165 w 11626371"/>
                <a:gd name="connsiteY17" fmla="*/ 4233321 h 10522083"/>
                <a:gd name="connsiteX18" fmla="*/ 4899801 w 11626371"/>
                <a:gd name="connsiteY18" fmla="*/ 4151435 h 10522083"/>
                <a:gd name="connsiteX19" fmla="*/ 4708732 w 11626371"/>
                <a:gd name="connsiteY19" fmla="*/ 4083196 h 10522083"/>
                <a:gd name="connsiteX20" fmla="*/ 4463072 w 11626371"/>
                <a:gd name="connsiteY20" fmla="*/ 4083196 h 10522083"/>
                <a:gd name="connsiteX21" fmla="*/ 4367538 w 11626371"/>
                <a:gd name="connsiteY21" fmla="*/ 3919423 h 10522083"/>
                <a:gd name="connsiteX22" fmla="*/ 4381186 w 11626371"/>
                <a:gd name="connsiteY22" fmla="*/ 3823888 h 10522083"/>
                <a:gd name="connsiteX23" fmla="*/ 4599550 w 11626371"/>
                <a:gd name="connsiteY23" fmla="*/ 3782945 h 10522083"/>
                <a:gd name="connsiteX24" fmla="*/ 4776971 w 11626371"/>
                <a:gd name="connsiteY24" fmla="*/ 3769297 h 10522083"/>
                <a:gd name="connsiteX25" fmla="*/ 4831562 w 11626371"/>
                <a:gd name="connsiteY25" fmla="*/ 3714706 h 10522083"/>
                <a:gd name="connsiteX26" fmla="*/ 4736028 w 11626371"/>
                <a:gd name="connsiteY26" fmla="*/ 3673763 h 10522083"/>
                <a:gd name="connsiteX27" fmla="*/ 4654141 w 11626371"/>
                <a:gd name="connsiteY27" fmla="*/ 3632820 h 10522083"/>
                <a:gd name="connsiteX28" fmla="*/ 4654141 w 11626371"/>
                <a:gd name="connsiteY28" fmla="*/ 3550933 h 10522083"/>
                <a:gd name="connsiteX29" fmla="*/ 4558607 w 11626371"/>
                <a:gd name="connsiteY29" fmla="*/ 3578229 h 10522083"/>
                <a:gd name="connsiteX30" fmla="*/ 4517663 w 11626371"/>
                <a:gd name="connsiteY30" fmla="*/ 3509990 h 10522083"/>
                <a:gd name="connsiteX31" fmla="*/ 4626846 w 11626371"/>
                <a:gd name="connsiteY31" fmla="*/ 3359865 h 10522083"/>
                <a:gd name="connsiteX32" fmla="*/ 4776971 w 11626371"/>
                <a:gd name="connsiteY32" fmla="*/ 3469047 h 10522083"/>
                <a:gd name="connsiteX33" fmla="*/ 4927096 w 11626371"/>
                <a:gd name="connsiteY33" fmla="*/ 3496342 h 10522083"/>
                <a:gd name="connsiteX34" fmla="*/ 5022631 w 11626371"/>
                <a:gd name="connsiteY34" fmla="*/ 3537285 h 10522083"/>
                <a:gd name="connsiteX35" fmla="*/ 5104517 w 11626371"/>
                <a:gd name="connsiteY35" fmla="*/ 3564581 h 10522083"/>
                <a:gd name="connsiteX36" fmla="*/ 5090869 w 11626371"/>
                <a:gd name="connsiteY36" fmla="*/ 3769297 h 10522083"/>
                <a:gd name="connsiteX37" fmla="*/ 5309234 w 11626371"/>
                <a:gd name="connsiteY37" fmla="*/ 3796593 h 10522083"/>
                <a:gd name="connsiteX38" fmla="*/ 5336529 w 11626371"/>
                <a:gd name="connsiteY38" fmla="*/ 3714706 h 10522083"/>
                <a:gd name="connsiteX39" fmla="*/ 5213699 w 11626371"/>
                <a:gd name="connsiteY39" fmla="*/ 3632820 h 10522083"/>
                <a:gd name="connsiteX40" fmla="*/ 5254643 w 11626371"/>
                <a:gd name="connsiteY40" fmla="*/ 3591876 h 10522083"/>
                <a:gd name="connsiteX41" fmla="*/ 5418416 w 11626371"/>
                <a:gd name="connsiteY41" fmla="*/ 3605524 h 10522083"/>
                <a:gd name="connsiteX42" fmla="*/ 5582189 w 11626371"/>
                <a:gd name="connsiteY42" fmla="*/ 3578229 h 10522083"/>
                <a:gd name="connsiteX43" fmla="*/ 5786905 w 11626371"/>
                <a:gd name="connsiteY43" fmla="*/ 3591876 h 10522083"/>
                <a:gd name="connsiteX44" fmla="*/ 5691371 w 11626371"/>
                <a:gd name="connsiteY44" fmla="*/ 3373512 h 10522083"/>
                <a:gd name="connsiteX45" fmla="*/ 5677723 w 11626371"/>
                <a:gd name="connsiteY45" fmla="*/ 3155148 h 10522083"/>
                <a:gd name="connsiteX46" fmla="*/ 5718666 w 11626371"/>
                <a:gd name="connsiteY46" fmla="*/ 3032318 h 10522083"/>
                <a:gd name="connsiteX47" fmla="*/ 5800553 w 11626371"/>
                <a:gd name="connsiteY47" fmla="*/ 3196091 h 10522083"/>
                <a:gd name="connsiteX48" fmla="*/ 5841496 w 11626371"/>
                <a:gd name="connsiteY48" fmla="*/ 3018670 h 10522083"/>
                <a:gd name="connsiteX49" fmla="*/ 6018917 w 11626371"/>
                <a:gd name="connsiteY49" fmla="*/ 2936784 h 10522083"/>
                <a:gd name="connsiteX50" fmla="*/ 6114452 w 11626371"/>
                <a:gd name="connsiteY50" fmla="*/ 2622885 h 10522083"/>
                <a:gd name="connsiteX51" fmla="*/ 6073508 w 11626371"/>
                <a:gd name="connsiteY51" fmla="*/ 2363578 h 10522083"/>
                <a:gd name="connsiteX52" fmla="*/ 6264577 w 11626371"/>
                <a:gd name="connsiteY52" fmla="*/ 2172509 h 10522083"/>
                <a:gd name="connsiteX53" fmla="*/ 6305520 w 11626371"/>
                <a:gd name="connsiteY53" fmla="*/ 2349930 h 10522083"/>
                <a:gd name="connsiteX54" fmla="*/ 6305520 w 11626371"/>
                <a:gd name="connsiteY54" fmla="*/ 2513703 h 10522083"/>
                <a:gd name="connsiteX55" fmla="*/ 6291872 w 11626371"/>
                <a:gd name="connsiteY55" fmla="*/ 2691124 h 10522083"/>
                <a:gd name="connsiteX56" fmla="*/ 6414702 w 11626371"/>
                <a:gd name="connsiteY56" fmla="*/ 2813954 h 10522083"/>
                <a:gd name="connsiteX57" fmla="*/ 6523884 w 11626371"/>
                <a:gd name="connsiteY57" fmla="*/ 2909488 h 10522083"/>
                <a:gd name="connsiteX58" fmla="*/ 6510237 w 11626371"/>
                <a:gd name="connsiteY58" fmla="*/ 2732067 h 10522083"/>
                <a:gd name="connsiteX59" fmla="*/ 6660362 w 11626371"/>
                <a:gd name="connsiteY59" fmla="*/ 2813954 h 10522083"/>
                <a:gd name="connsiteX60" fmla="*/ 6510237 w 11626371"/>
                <a:gd name="connsiteY60" fmla="*/ 2581942 h 10522083"/>
                <a:gd name="connsiteX61" fmla="*/ 6387407 w 11626371"/>
                <a:gd name="connsiteY61" fmla="*/ 2609238 h 10522083"/>
                <a:gd name="connsiteX62" fmla="*/ 6401055 w 11626371"/>
                <a:gd name="connsiteY62" fmla="*/ 2486408 h 10522083"/>
                <a:gd name="connsiteX63" fmla="*/ 6605771 w 11626371"/>
                <a:gd name="connsiteY63" fmla="*/ 2513703 h 10522083"/>
                <a:gd name="connsiteX64" fmla="*/ 6455646 w 11626371"/>
                <a:gd name="connsiteY64" fmla="*/ 2363578 h 10522083"/>
                <a:gd name="connsiteX65" fmla="*/ 6469293 w 11626371"/>
                <a:gd name="connsiteY65" fmla="*/ 2145214 h 10522083"/>
                <a:gd name="connsiteX66" fmla="*/ 6564828 w 11626371"/>
                <a:gd name="connsiteY66" fmla="*/ 1995088 h 10522083"/>
                <a:gd name="connsiteX67" fmla="*/ 6728601 w 11626371"/>
                <a:gd name="connsiteY67" fmla="*/ 2213453 h 10522083"/>
                <a:gd name="connsiteX68" fmla="*/ 6919669 w 11626371"/>
                <a:gd name="connsiteY68" fmla="*/ 2268044 h 10522083"/>
                <a:gd name="connsiteX69" fmla="*/ 7042499 w 11626371"/>
                <a:gd name="connsiteY69" fmla="*/ 2281691 h 10522083"/>
                <a:gd name="connsiteX70" fmla="*/ 6960613 w 11626371"/>
                <a:gd name="connsiteY70" fmla="*/ 2131566 h 10522083"/>
                <a:gd name="connsiteX71" fmla="*/ 6728601 w 11626371"/>
                <a:gd name="connsiteY71" fmla="*/ 2036032 h 10522083"/>
                <a:gd name="connsiteX72" fmla="*/ 6605771 w 11626371"/>
                <a:gd name="connsiteY72" fmla="*/ 1858611 h 10522083"/>
                <a:gd name="connsiteX73" fmla="*/ 6360111 w 11626371"/>
                <a:gd name="connsiteY73" fmla="*/ 1681190 h 10522083"/>
                <a:gd name="connsiteX74" fmla="*/ 6237281 w 11626371"/>
                <a:gd name="connsiteY74" fmla="*/ 1763076 h 10522083"/>
                <a:gd name="connsiteX75" fmla="*/ 6059860 w 11626371"/>
                <a:gd name="connsiteY75" fmla="*/ 1599303 h 10522083"/>
                <a:gd name="connsiteX76" fmla="*/ 5991622 w 11626371"/>
                <a:gd name="connsiteY76" fmla="*/ 1394587 h 10522083"/>
                <a:gd name="connsiteX77" fmla="*/ 5868792 w 11626371"/>
                <a:gd name="connsiteY77" fmla="*/ 1203518 h 10522083"/>
                <a:gd name="connsiteX78" fmla="*/ 5841496 w 11626371"/>
                <a:gd name="connsiteY78" fmla="*/ 1094336 h 10522083"/>
                <a:gd name="connsiteX79" fmla="*/ 5950678 w 11626371"/>
                <a:gd name="connsiteY79" fmla="*/ 1094336 h 10522083"/>
                <a:gd name="connsiteX80" fmla="*/ 6169043 w 11626371"/>
                <a:gd name="connsiteY80" fmla="*/ 1176223 h 10522083"/>
                <a:gd name="connsiteX81" fmla="*/ 6387407 w 11626371"/>
                <a:gd name="connsiteY81" fmla="*/ 1107984 h 10522083"/>
                <a:gd name="connsiteX82" fmla="*/ 6537532 w 11626371"/>
                <a:gd name="connsiteY82" fmla="*/ 971506 h 10522083"/>
                <a:gd name="connsiteX83" fmla="*/ 6619419 w 11626371"/>
                <a:gd name="connsiteY83" fmla="*/ 916915 h 10522083"/>
                <a:gd name="connsiteX84" fmla="*/ 6646714 w 11626371"/>
                <a:gd name="connsiteY84" fmla="*/ 998802 h 10522083"/>
                <a:gd name="connsiteX85" fmla="*/ 6605771 w 11626371"/>
                <a:gd name="connsiteY85" fmla="*/ 1094336 h 10522083"/>
                <a:gd name="connsiteX86" fmla="*/ 6769544 w 11626371"/>
                <a:gd name="connsiteY86" fmla="*/ 1217166 h 10522083"/>
                <a:gd name="connsiteX87" fmla="*/ 6919669 w 11626371"/>
                <a:gd name="connsiteY87" fmla="*/ 1148927 h 10522083"/>
                <a:gd name="connsiteX88" fmla="*/ 7056147 w 11626371"/>
                <a:gd name="connsiteY88" fmla="*/ 1135279 h 10522083"/>
                <a:gd name="connsiteX89" fmla="*/ 7069795 w 11626371"/>
                <a:gd name="connsiteY89" fmla="*/ 957859 h 10522083"/>
                <a:gd name="connsiteX90" fmla="*/ 6919669 w 11626371"/>
                <a:gd name="connsiteY90" fmla="*/ 957859 h 10522083"/>
                <a:gd name="connsiteX91" fmla="*/ 6769544 w 11626371"/>
                <a:gd name="connsiteY91" fmla="*/ 1012450 h 10522083"/>
                <a:gd name="connsiteX92" fmla="*/ 6769544 w 11626371"/>
                <a:gd name="connsiteY92" fmla="*/ 835029 h 10522083"/>
                <a:gd name="connsiteX93" fmla="*/ 6946965 w 11626371"/>
                <a:gd name="connsiteY93" fmla="*/ 739494 h 10522083"/>
                <a:gd name="connsiteX94" fmla="*/ 7288159 w 11626371"/>
                <a:gd name="connsiteY94" fmla="*/ 684903 h 10522083"/>
                <a:gd name="connsiteX95" fmla="*/ 7465580 w 11626371"/>
                <a:gd name="connsiteY95" fmla="*/ 521130 h 10522083"/>
                <a:gd name="connsiteX96" fmla="*/ 7602057 w 11626371"/>
                <a:gd name="connsiteY96" fmla="*/ 425596 h 10522083"/>
                <a:gd name="connsiteX97" fmla="*/ 7820422 w 11626371"/>
                <a:gd name="connsiteY97" fmla="*/ 425596 h 10522083"/>
                <a:gd name="connsiteX98" fmla="*/ 7943252 w 11626371"/>
                <a:gd name="connsiteY98" fmla="*/ 289118 h 10522083"/>
                <a:gd name="connsiteX99" fmla="*/ 8161616 w 11626371"/>
                <a:gd name="connsiteY99" fmla="*/ 234527 h 10522083"/>
                <a:gd name="connsiteX100" fmla="*/ 7970547 w 11626371"/>
                <a:gd name="connsiteY100" fmla="*/ 138993 h 10522083"/>
                <a:gd name="connsiteX101" fmla="*/ 7834069 w 11626371"/>
                <a:gd name="connsiteY101" fmla="*/ 43459 h 10522083"/>
                <a:gd name="connsiteX102" fmla="*/ 7397341 w 11626371"/>
                <a:gd name="connsiteY102" fmla="*/ 2515 h 10522083"/>
                <a:gd name="connsiteX103" fmla="*/ 7410989 w 11626371"/>
                <a:gd name="connsiteY103" fmla="*/ 111697 h 10522083"/>
                <a:gd name="connsiteX104" fmla="*/ 7288159 w 11626371"/>
                <a:gd name="connsiteY104" fmla="*/ 152641 h 10522083"/>
                <a:gd name="connsiteX105" fmla="*/ 7110738 w 11626371"/>
                <a:gd name="connsiteY105" fmla="*/ 207232 h 10522083"/>
                <a:gd name="connsiteX106" fmla="*/ 6919669 w 11626371"/>
                <a:gd name="connsiteY106" fmla="*/ 248175 h 10522083"/>
                <a:gd name="connsiteX107" fmla="*/ 6919669 w 11626371"/>
                <a:gd name="connsiteY107" fmla="*/ 152641 h 10522083"/>
                <a:gd name="connsiteX108" fmla="*/ 7028852 w 11626371"/>
                <a:gd name="connsiteY108" fmla="*/ 84402 h 10522083"/>
                <a:gd name="connsiteX109" fmla="*/ 7028852 w 11626371"/>
                <a:gd name="connsiteY109" fmla="*/ 29811 h 10522083"/>
                <a:gd name="connsiteX110" fmla="*/ 6851431 w 11626371"/>
                <a:gd name="connsiteY110" fmla="*/ 98050 h 10522083"/>
                <a:gd name="connsiteX111" fmla="*/ 6810487 w 11626371"/>
                <a:gd name="connsiteY111" fmla="*/ 166288 h 10522083"/>
                <a:gd name="connsiteX112" fmla="*/ 6796840 w 11626371"/>
                <a:gd name="connsiteY112" fmla="*/ 261823 h 10522083"/>
                <a:gd name="connsiteX113" fmla="*/ 6701305 w 11626371"/>
                <a:gd name="connsiteY113" fmla="*/ 248175 h 10522083"/>
                <a:gd name="connsiteX114" fmla="*/ 6605771 w 11626371"/>
                <a:gd name="connsiteY114" fmla="*/ 248175 h 10522083"/>
                <a:gd name="connsiteX115" fmla="*/ 6455646 w 11626371"/>
                <a:gd name="connsiteY115" fmla="*/ 357357 h 10522083"/>
                <a:gd name="connsiteX116" fmla="*/ 6428350 w 11626371"/>
                <a:gd name="connsiteY116" fmla="*/ 357357 h 10522083"/>
                <a:gd name="connsiteX117" fmla="*/ 6373759 w 11626371"/>
                <a:gd name="connsiteY117" fmla="*/ 302766 h 10522083"/>
                <a:gd name="connsiteX118" fmla="*/ 6169043 w 11626371"/>
                <a:gd name="connsiteY118" fmla="*/ 330062 h 10522083"/>
                <a:gd name="connsiteX119" fmla="*/ 5977974 w 11626371"/>
                <a:gd name="connsiteY119" fmla="*/ 330062 h 10522083"/>
                <a:gd name="connsiteX120" fmla="*/ 5923383 w 11626371"/>
                <a:gd name="connsiteY120" fmla="*/ 371005 h 10522083"/>
                <a:gd name="connsiteX121" fmla="*/ 5650428 w 11626371"/>
                <a:gd name="connsiteY121" fmla="*/ 316414 h 10522083"/>
                <a:gd name="connsiteX122" fmla="*/ 5445711 w 11626371"/>
                <a:gd name="connsiteY122" fmla="*/ 493835 h 10522083"/>
                <a:gd name="connsiteX123" fmla="*/ 5432063 w 11626371"/>
                <a:gd name="connsiteY123" fmla="*/ 657608 h 10522083"/>
                <a:gd name="connsiteX124" fmla="*/ 5295586 w 11626371"/>
                <a:gd name="connsiteY124" fmla="*/ 712199 h 10522083"/>
                <a:gd name="connsiteX125" fmla="*/ 5281938 w 11626371"/>
                <a:gd name="connsiteY125" fmla="*/ 603017 h 10522083"/>
                <a:gd name="connsiteX126" fmla="*/ 5063574 w 11626371"/>
                <a:gd name="connsiteY126" fmla="*/ 725847 h 10522083"/>
                <a:gd name="connsiteX127" fmla="*/ 4940744 w 11626371"/>
                <a:gd name="connsiteY127" fmla="*/ 794085 h 10522083"/>
                <a:gd name="connsiteX128" fmla="*/ 4790619 w 11626371"/>
                <a:gd name="connsiteY128" fmla="*/ 794085 h 10522083"/>
                <a:gd name="connsiteX129" fmla="*/ 4790619 w 11626371"/>
                <a:gd name="connsiteY129" fmla="*/ 944211 h 10522083"/>
                <a:gd name="connsiteX130" fmla="*/ 4722380 w 11626371"/>
                <a:gd name="connsiteY130" fmla="*/ 1094336 h 10522083"/>
                <a:gd name="connsiteX131" fmla="*/ 4626846 w 11626371"/>
                <a:gd name="connsiteY131" fmla="*/ 1176223 h 10522083"/>
                <a:gd name="connsiteX132" fmla="*/ 4599550 w 11626371"/>
                <a:gd name="connsiteY132" fmla="*/ 1107984 h 10522083"/>
                <a:gd name="connsiteX133" fmla="*/ 4681437 w 11626371"/>
                <a:gd name="connsiteY133" fmla="*/ 998802 h 10522083"/>
                <a:gd name="connsiteX134" fmla="*/ 4585902 w 11626371"/>
                <a:gd name="connsiteY134" fmla="*/ 944211 h 10522083"/>
                <a:gd name="connsiteX135" fmla="*/ 4531311 w 11626371"/>
                <a:gd name="connsiteY135" fmla="*/ 848676 h 10522083"/>
                <a:gd name="connsiteX136" fmla="*/ 4381186 w 11626371"/>
                <a:gd name="connsiteY136" fmla="*/ 957859 h 10522083"/>
                <a:gd name="connsiteX137" fmla="*/ 4244708 w 11626371"/>
                <a:gd name="connsiteY137" fmla="*/ 957859 h 10522083"/>
                <a:gd name="connsiteX138" fmla="*/ 4135526 w 11626371"/>
                <a:gd name="connsiteY138" fmla="*/ 1053393 h 10522083"/>
                <a:gd name="connsiteX139" fmla="*/ 4039992 w 11626371"/>
                <a:gd name="connsiteY139" fmla="*/ 1148927 h 10522083"/>
                <a:gd name="connsiteX140" fmla="*/ 3971753 w 11626371"/>
                <a:gd name="connsiteY140" fmla="*/ 1203518 h 10522083"/>
                <a:gd name="connsiteX141" fmla="*/ 3958105 w 11626371"/>
                <a:gd name="connsiteY141" fmla="*/ 1094336 h 10522083"/>
                <a:gd name="connsiteX142" fmla="*/ 3794332 w 11626371"/>
                <a:gd name="connsiteY142" fmla="*/ 1107984 h 10522083"/>
                <a:gd name="connsiteX143" fmla="*/ 3589616 w 11626371"/>
                <a:gd name="connsiteY143" fmla="*/ 1107984 h 10522083"/>
                <a:gd name="connsiteX144" fmla="*/ 3357604 w 11626371"/>
                <a:gd name="connsiteY144" fmla="*/ 1121632 h 10522083"/>
                <a:gd name="connsiteX145" fmla="*/ 3180183 w 11626371"/>
                <a:gd name="connsiteY145" fmla="*/ 1203518 h 10522083"/>
                <a:gd name="connsiteX146" fmla="*/ 3111944 w 11626371"/>
                <a:gd name="connsiteY146" fmla="*/ 1326348 h 10522083"/>
                <a:gd name="connsiteX147" fmla="*/ 3016410 w 11626371"/>
                <a:gd name="connsiteY147" fmla="*/ 1408235 h 10522083"/>
                <a:gd name="connsiteX148" fmla="*/ 2866284 w 11626371"/>
                <a:gd name="connsiteY148" fmla="*/ 1326348 h 10522083"/>
                <a:gd name="connsiteX149" fmla="*/ 2838989 w 11626371"/>
                <a:gd name="connsiteY149" fmla="*/ 1148927 h 10522083"/>
                <a:gd name="connsiteX150" fmla="*/ 2716159 w 11626371"/>
                <a:gd name="connsiteY150" fmla="*/ 971506 h 10522083"/>
                <a:gd name="connsiteX151" fmla="*/ 2675216 w 11626371"/>
                <a:gd name="connsiteY151" fmla="*/ 1121632 h 10522083"/>
                <a:gd name="connsiteX152" fmla="*/ 2702511 w 11626371"/>
                <a:gd name="connsiteY152" fmla="*/ 1285405 h 10522083"/>
                <a:gd name="connsiteX153" fmla="*/ 2743455 w 11626371"/>
                <a:gd name="connsiteY153" fmla="*/ 1490121 h 10522083"/>
                <a:gd name="connsiteX154" fmla="*/ 2784398 w 11626371"/>
                <a:gd name="connsiteY154" fmla="*/ 1612951 h 10522083"/>
                <a:gd name="connsiteX155" fmla="*/ 2770750 w 11626371"/>
                <a:gd name="connsiteY155" fmla="*/ 1708485 h 10522083"/>
                <a:gd name="connsiteX156" fmla="*/ 2593329 w 11626371"/>
                <a:gd name="connsiteY156" fmla="*/ 1844963 h 10522083"/>
                <a:gd name="connsiteX157" fmla="*/ 2402260 w 11626371"/>
                <a:gd name="connsiteY157" fmla="*/ 1940497 h 10522083"/>
                <a:gd name="connsiteX158" fmla="*/ 2470499 w 11626371"/>
                <a:gd name="connsiteY158" fmla="*/ 1817667 h 10522083"/>
                <a:gd name="connsiteX159" fmla="*/ 2634272 w 11626371"/>
                <a:gd name="connsiteY159" fmla="*/ 1694838 h 10522083"/>
                <a:gd name="connsiteX160" fmla="*/ 2634272 w 11626371"/>
                <a:gd name="connsiteY160" fmla="*/ 1544712 h 10522083"/>
                <a:gd name="connsiteX161" fmla="*/ 2593329 w 11626371"/>
                <a:gd name="connsiteY161" fmla="*/ 1312700 h 10522083"/>
                <a:gd name="connsiteX162" fmla="*/ 2538738 w 11626371"/>
                <a:gd name="connsiteY162" fmla="*/ 1312700 h 10522083"/>
                <a:gd name="connsiteX163" fmla="*/ 2456852 w 11626371"/>
                <a:gd name="connsiteY163" fmla="*/ 1421882 h 10522083"/>
                <a:gd name="connsiteX164" fmla="*/ 2361317 w 11626371"/>
                <a:gd name="connsiteY164" fmla="*/ 1490121 h 10522083"/>
                <a:gd name="connsiteX165" fmla="*/ 2456852 w 11626371"/>
                <a:gd name="connsiteY165" fmla="*/ 1585656 h 10522083"/>
                <a:gd name="connsiteX166" fmla="*/ 2320374 w 11626371"/>
                <a:gd name="connsiteY166" fmla="*/ 1722133 h 10522083"/>
                <a:gd name="connsiteX167" fmla="*/ 2156601 w 11626371"/>
                <a:gd name="connsiteY167" fmla="*/ 1735781 h 10522083"/>
                <a:gd name="connsiteX168" fmla="*/ 2074714 w 11626371"/>
                <a:gd name="connsiteY168" fmla="*/ 1804020 h 10522083"/>
                <a:gd name="connsiteX169" fmla="*/ 2033771 w 11626371"/>
                <a:gd name="connsiteY169" fmla="*/ 1913202 h 10522083"/>
                <a:gd name="connsiteX170" fmla="*/ 1924589 w 11626371"/>
                <a:gd name="connsiteY170" fmla="*/ 1872259 h 10522083"/>
                <a:gd name="connsiteX171" fmla="*/ 1774463 w 11626371"/>
                <a:gd name="connsiteY171" fmla="*/ 1913202 h 10522083"/>
                <a:gd name="connsiteX172" fmla="*/ 1624338 w 11626371"/>
                <a:gd name="connsiteY172" fmla="*/ 1913202 h 10522083"/>
                <a:gd name="connsiteX173" fmla="*/ 1556099 w 11626371"/>
                <a:gd name="connsiteY173" fmla="*/ 1831315 h 10522083"/>
                <a:gd name="connsiteX174" fmla="*/ 1419622 w 11626371"/>
                <a:gd name="connsiteY174" fmla="*/ 1722133 h 10522083"/>
                <a:gd name="connsiteX175" fmla="*/ 1337735 w 11626371"/>
                <a:gd name="connsiteY175" fmla="*/ 1776724 h 10522083"/>
                <a:gd name="connsiteX176" fmla="*/ 1255849 w 11626371"/>
                <a:gd name="connsiteY176" fmla="*/ 1612951 h 10522083"/>
                <a:gd name="connsiteX177" fmla="*/ 1092075 w 11626371"/>
                <a:gd name="connsiteY177" fmla="*/ 1612951 h 10522083"/>
                <a:gd name="connsiteX178" fmla="*/ 1119371 w 11626371"/>
                <a:gd name="connsiteY178" fmla="*/ 1694838 h 10522083"/>
                <a:gd name="connsiteX179" fmla="*/ 1078428 w 11626371"/>
                <a:gd name="connsiteY179" fmla="*/ 1790372 h 10522083"/>
                <a:gd name="connsiteX180" fmla="*/ 1051132 w 11626371"/>
                <a:gd name="connsiteY180" fmla="*/ 1844963 h 10522083"/>
                <a:gd name="connsiteX181" fmla="*/ 914655 w 11626371"/>
                <a:gd name="connsiteY181" fmla="*/ 1735781 h 10522083"/>
                <a:gd name="connsiteX182" fmla="*/ 819120 w 11626371"/>
                <a:gd name="connsiteY182" fmla="*/ 1694838 h 10522083"/>
                <a:gd name="connsiteX183" fmla="*/ 655347 w 11626371"/>
                <a:gd name="connsiteY183" fmla="*/ 1708485 h 10522083"/>
                <a:gd name="connsiteX184" fmla="*/ 628052 w 11626371"/>
                <a:gd name="connsiteY184" fmla="*/ 1817667 h 10522083"/>
                <a:gd name="connsiteX185" fmla="*/ 737234 w 11626371"/>
                <a:gd name="connsiteY185" fmla="*/ 1885906 h 10522083"/>
                <a:gd name="connsiteX186" fmla="*/ 764529 w 11626371"/>
                <a:gd name="connsiteY186" fmla="*/ 2022384 h 10522083"/>
                <a:gd name="connsiteX187" fmla="*/ 969246 w 11626371"/>
                <a:gd name="connsiteY187" fmla="*/ 2104270 h 10522083"/>
                <a:gd name="connsiteX188" fmla="*/ 928302 w 11626371"/>
                <a:gd name="connsiteY188" fmla="*/ 1954145 h 10522083"/>
                <a:gd name="connsiteX189" fmla="*/ 1010189 w 11626371"/>
                <a:gd name="connsiteY189" fmla="*/ 1967793 h 10522083"/>
                <a:gd name="connsiteX190" fmla="*/ 1078428 w 11626371"/>
                <a:gd name="connsiteY190" fmla="*/ 2076975 h 10522083"/>
                <a:gd name="connsiteX191" fmla="*/ 1160314 w 11626371"/>
                <a:gd name="connsiteY191" fmla="*/ 2336282 h 10522083"/>
                <a:gd name="connsiteX192" fmla="*/ 1269496 w 11626371"/>
                <a:gd name="connsiteY192" fmla="*/ 2295339 h 10522083"/>
                <a:gd name="connsiteX193" fmla="*/ 1228553 w 11626371"/>
                <a:gd name="connsiteY193" fmla="*/ 2104270 h 10522083"/>
                <a:gd name="connsiteX194" fmla="*/ 1324087 w 11626371"/>
                <a:gd name="connsiteY194" fmla="*/ 2131566 h 10522083"/>
                <a:gd name="connsiteX195" fmla="*/ 1515156 w 11626371"/>
                <a:gd name="connsiteY195" fmla="*/ 2254396 h 10522083"/>
                <a:gd name="connsiteX196" fmla="*/ 1583395 w 11626371"/>
                <a:gd name="connsiteY196" fmla="*/ 2349930 h 10522083"/>
                <a:gd name="connsiteX197" fmla="*/ 1597043 w 11626371"/>
                <a:gd name="connsiteY197" fmla="*/ 2363578 h 10522083"/>
                <a:gd name="connsiteX198" fmla="*/ 1747168 w 11626371"/>
                <a:gd name="connsiteY198" fmla="*/ 2268044 h 10522083"/>
                <a:gd name="connsiteX199" fmla="*/ 1651634 w 11626371"/>
                <a:gd name="connsiteY199" fmla="*/ 2568294 h 10522083"/>
                <a:gd name="connsiteX200" fmla="*/ 1883646 w 11626371"/>
                <a:gd name="connsiteY200" fmla="*/ 2336282 h 10522083"/>
                <a:gd name="connsiteX201" fmla="*/ 1883646 w 11626371"/>
                <a:gd name="connsiteY201" fmla="*/ 2199805 h 10522083"/>
                <a:gd name="connsiteX202" fmla="*/ 1951884 w 11626371"/>
                <a:gd name="connsiteY202" fmla="*/ 2268044 h 10522083"/>
                <a:gd name="connsiteX203" fmla="*/ 1897293 w 11626371"/>
                <a:gd name="connsiteY203" fmla="*/ 2459112 h 10522083"/>
                <a:gd name="connsiteX204" fmla="*/ 1692577 w 11626371"/>
                <a:gd name="connsiteY204" fmla="*/ 2622885 h 10522083"/>
                <a:gd name="connsiteX205" fmla="*/ 1692577 w 11626371"/>
                <a:gd name="connsiteY205" fmla="*/ 2691124 h 10522083"/>
                <a:gd name="connsiteX206" fmla="*/ 1897293 w 11626371"/>
                <a:gd name="connsiteY206" fmla="*/ 2581942 h 10522083"/>
                <a:gd name="connsiteX207" fmla="*/ 1842702 w 11626371"/>
                <a:gd name="connsiteY207" fmla="*/ 2745715 h 10522083"/>
                <a:gd name="connsiteX208" fmla="*/ 1965532 w 11626371"/>
                <a:gd name="connsiteY208" fmla="*/ 2677476 h 10522083"/>
                <a:gd name="connsiteX209" fmla="*/ 1979180 w 11626371"/>
                <a:gd name="connsiteY209" fmla="*/ 2786659 h 10522083"/>
                <a:gd name="connsiteX210" fmla="*/ 2115657 w 11626371"/>
                <a:gd name="connsiteY210" fmla="*/ 2786659 h 10522083"/>
                <a:gd name="connsiteX211" fmla="*/ 2265783 w 11626371"/>
                <a:gd name="connsiteY211" fmla="*/ 2991375 h 10522083"/>
                <a:gd name="connsiteX212" fmla="*/ 2320374 w 11626371"/>
                <a:gd name="connsiteY212" fmla="*/ 3155148 h 10522083"/>
                <a:gd name="connsiteX213" fmla="*/ 2197544 w 11626371"/>
                <a:gd name="connsiteY213" fmla="*/ 3277978 h 10522083"/>
                <a:gd name="connsiteX214" fmla="*/ 2156601 w 11626371"/>
                <a:gd name="connsiteY214" fmla="*/ 3373512 h 10522083"/>
                <a:gd name="connsiteX215" fmla="*/ 2265783 w 11626371"/>
                <a:gd name="connsiteY215" fmla="*/ 3414456 h 10522083"/>
                <a:gd name="connsiteX216" fmla="*/ 2388613 w 11626371"/>
                <a:gd name="connsiteY216" fmla="*/ 3373512 h 10522083"/>
                <a:gd name="connsiteX217" fmla="*/ 2415908 w 11626371"/>
                <a:gd name="connsiteY217" fmla="*/ 3482694 h 10522083"/>
                <a:gd name="connsiteX218" fmla="*/ 2538738 w 11626371"/>
                <a:gd name="connsiteY218" fmla="*/ 3482694 h 10522083"/>
                <a:gd name="connsiteX219" fmla="*/ 2634272 w 11626371"/>
                <a:gd name="connsiteY219" fmla="*/ 3578229 h 10522083"/>
                <a:gd name="connsiteX220" fmla="*/ 2743455 w 11626371"/>
                <a:gd name="connsiteY220" fmla="*/ 3632820 h 10522083"/>
                <a:gd name="connsiteX221" fmla="*/ 2798046 w 11626371"/>
                <a:gd name="connsiteY221" fmla="*/ 3605524 h 10522083"/>
                <a:gd name="connsiteX222" fmla="*/ 2729807 w 11626371"/>
                <a:gd name="connsiteY222" fmla="*/ 3550933 h 10522083"/>
                <a:gd name="connsiteX223" fmla="*/ 2552386 w 11626371"/>
                <a:gd name="connsiteY223" fmla="*/ 3346217 h 10522083"/>
                <a:gd name="connsiteX224" fmla="*/ 2320374 w 11626371"/>
                <a:gd name="connsiteY224" fmla="*/ 2895841 h 10522083"/>
                <a:gd name="connsiteX225" fmla="*/ 2170249 w 11626371"/>
                <a:gd name="connsiteY225" fmla="*/ 2636533 h 10522083"/>
                <a:gd name="connsiteX226" fmla="*/ 2074714 w 11626371"/>
                <a:gd name="connsiteY226" fmla="*/ 2459112 h 10522083"/>
                <a:gd name="connsiteX227" fmla="*/ 2047419 w 11626371"/>
                <a:gd name="connsiteY227" fmla="*/ 2295339 h 10522083"/>
                <a:gd name="connsiteX228" fmla="*/ 2047419 w 11626371"/>
                <a:gd name="connsiteY228" fmla="*/ 2186157 h 10522083"/>
                <a:gd name="connsiteX229" fmla="*/ 1992828 w 11626371"/>
                <a:gd name="connsiteY229" fmla="*/ 2131566 h 10522083"/>
                <a:gd name="connsiteX230" fmla="*/ 2088362 w 11626371"/>
                <a:gd name="connsiteY230" fmla="*/ 2063327 h 10522083"/>
                <a:gd name="connsiteX231" fmla="*/ 2129305 w 11626371"/>
                <a:gd name="connsiteY231" fmla="*/ 2213453 h 10522083"/>
                <a:gd name="connsiteX232" fmla="*/ 2211192 w 11626371"/>
                <a:gd name="connsiteY232" fmla="*/ 2431817 h 10522083"/>
                <a:gd name="connsiteX233" fmla="*/ 2306726 w 11626371"/>
                <a:gd name="connsiteY233" fmla="*/ 2732067 h 10522083"/>
                <a:gd name="connsiteX234" fmla="*/ 2702511 w 11626371"/>
                <a:gd name="connsiteY234" fmla="*/ 3359865 h 10522083"/>
                <a:gd name="connsiteX235" fmla="*/ 2948171 w 11626371"/>
                <a:gd name="connsiteY235" fmla="*/ 3550933 h 10522083"/>
                <a:gd name="connsiteX236" fmla="*/ 3152887 w 11626371"/>
                <a:gd name="connsiteY236" fmla="*/ 3550933 h 10522083"/>
                <a:gd name="connsiteX237" fmla="*/ 3248422 w 11626371"/>
                <a:gd name="connsiteY237" fmla="*/ 3359865 h 10522083"/>
                <a:gd name="connsiteX238" fmla="*/ 3384899 w 11626371"/>
                <a:gd name="connsiteY238" fmla="*/ 3237035 h 10522083"/>
                <a:gd name="connsiteX239" fmla="*/ 3453138 w 11626371"/>
                <a:gd name="connsiteY239" fmla="*/ 3264330 h 10522083"/>
                <a:gd name="connsiteX240" fmla="*/ 3398547 w 11626371"/>
                <a:gd name="connsiteY240" fmla="*/ 3414456 h 10522083"/>
                <a:gd name="connsiteX241" fmla="*/ 3548672 w 11626371"/>
                <a:gd name="connsiteY241" fmla="*/ 3455399 h 10522083"/>
                <a:gd name="connsiteX242" fmla="*/ 3780684 w 11626371"/>
                <a:gd name="connsiteY242" fmla="*/ 3332569 h 10522083"/>
                <a:gd name="connsiteX243" fmla="*/ 3999049 w 11626371"/>
                <a:gd name="connsiteY243" fmla="*/ 3305273 h 10522083"/>
                <a:gd name="connsiteX244" fmla="*/ 4190117 w 11626371"/>
                <a:gd name="connsiteY244" fmla="*/ 3359865 h 10522083"/>
                <a:gd name="connsiteX245" fmla="*/ 4340243 w 11626371"/>
                <a:gd name="connsiteY245" fmla="*/ 3373512 h 10522083"/>
                <a:gd name="connsiteX246" fmla="*/ 4435777 w 11626371"/>
                <a:gd name="connsiteY246" fmla="*/ 3400808 h 10522083"/>
                <a:gd name="connsiteX247" fmla="*/ 4435777 w 11626371"/>
                <a:gd name="connsiteY247" fmla="*/ 3509990 h 10522083"/>
                <a:gd name="connsiteX248" fmla="*/ 4353890 w 11626371"/>
                <a:gd name="connsiteY248" fmla="*/ 3673763 h 10522083"/>
                <a:gd name="connsiteX249" fmla="*/ 4326595 w 11626371"/>
                <a:gd name="connsiteY249" fmla="*/ 3564581 h 10522083"/>
                <a:gd name="connsiteX250" fmla="*/ 4162822 w 11626371"/>
                <a:gd name="connsiteY250" fmla="*/ 3619172 h 10522083"/>
                <a:gd name="connsiteX251" fmla="*/ 4108231 w 11626371"/>
                <a:gd name="connsiteY251" fmla="*/ 3728354 h 10522083"/>
                <a:gd name="connsiteX252" fmla="*/ 4108231 w 11626371"/>
                <a:gd name="connsiteY252" fmla="*/ 3864832 h 10522083"/>
                <a:gd name="connsiteX253" fmla="*/ 4149174 w 11626371"/>
                <a:gd name="connsiteY253" fmla="*/ 4083196 h 10522083"/>
                <a:gd name="connsiteX254" fmla="*/ 3958105 w 11626371"/>
                <a:gd name="connsiteY254" fmla="*/ 4096844 h 10522083"/>
                <a:gd name="connsiteX255" fmla="*/ 3821628 w 11626371"/>
                <a:gd name="connsiteY255" fmla="*/ 4151435 h 10522083"/>
                <a:gd name="connsiteX256" fmla="*/ 3548672 w 11626371"/>
                <a:gd name="connsiteY256" fmla="*/ 4124139 h 10522083"/>
                <a:gd name="connsiteX257" fmla="*/ 3275717 w 11626371"/>
                <a:gd name="connsiteY257" fmla="*/ 4137787 h 10522083"/>
                <a:gd name="connsiteX258" fmla="*/ 3207478 w 11626371"/>
                <a:gd name="connsiteY258" fmla="*/ 4042253 h 10522083"/>
                <a:gd name="connsiteX259" fmla="*/ 2961819 w 11626371"/>
                <a:gd name="connsiteY259" fmla="*/ 3878479 h 10522083"/>
                <a:gd name="connsiteX260" fmla="*/ 2716159 w 11626371"/>
                <a:gd name="connsiteY260" fmla="*/ 3946718 h 10522083"/>
                <a:gd name="connsiteX261" fmla="*/ 2716159 w 11626371"/>
                <a:gd name="connsiteY261" fmla="*/ 4096844 h 10522083"/>
                <a:gd name="connsiteX262" fmla="*/ 2620625 w 11626371"/>
                <a:gd name="connsiteY262" fmla="*/ 4246969 h 10522083"/>
                <a:gd name="connsiteX263" fmla="*/ 2525090 w 11626371"/>
                <a:gd name="connsiteY263" fmla="*/ 4178730 h 10522083"/>
                <a:gd name="connsiteX264" fmla="*/ 2402260 w 11626371"/>
                <a:gd name="connsiteY264" fmla="*/ 4274265 h 10522083"/>
                <a:gd name="connsiteX265" fmla="*/ 2347669 w 11626371"/>
                <a:gd name="connsiteY265" fmla="*/ 4369799 h 10522083"/>
                <a:gd name="connsiteX266" fmla="*/ 2238487 w 11626371"/>
                <a:gd name="connsiteY266" fmla="*/ 4438038 h 10522083"/>
                <a:gd name="connsiteX267" fmla="*/ 2088362 w 11626371"/>
                <a:gd name="connsiteY267" fmla="*/ 4356151 h 10522083"/>
                <a:gd name="connsiteX268" fmla="*/ 1910941 w 11626371"/>
                <a:gd name="connsiteY268" fmla="*/ 4424390 h 10522083"/>
                <a:gd name="connsiteX269" fmla="*/ 1474213 w 11626371"/>
                <a:gd name="connsiteY269" fmla="*/ 4547220 h 10522083"/>
                <a:gd name="connsiteX270" fmla="*/ 1351383 w 11626371"/>
                <a:gd name="connsiteY270" fmla="*/ 4642754 h 10522083"/>
                <a:gd name="connsiteX271" fmla="*/ 1269496 w 11626371"/>
                <a:gd name="connsiteY271" fmla="*/ 4874766 h 10522083"/>
                <a:gd name="connsiteX272" fmla="*/ 1119371 w 11626371"/>
                <a:gd name="connsiteY272" fmla="*/ 4970300 h 10522083"/>
                <a:gd name="connsiteX273" fmla="*/ 1105723 w 11626371"/>
                <a:gd name="connsiteY273" fmla="*/ 5065835 h 10522083"/>
                <a:gd name="connsiteX274" fmla="*/ 982893 w 11626371"/>
                <a:gd name="connsiteY274" fmla="*/ 4997596 h 10522083"/>
                <a:gd name="connsiteX275" fmla="*/ 887359 w 11626371"/>
                <a:gd name="connsiteY275" fmla="*/ 5065835 h 10522083"/>
                <a:gd name="connsiteX276" fmla="*/ 778177 w 11626371"/>
                <a:gd name="connsiteY276" fmla="*/ 5202312 h 10522083"/>
                <a:gd name="connsiteX277" fmla="*/ 628052 w 11626371"/>
                <a:gd name="connsiteY277" fmla="*/ 5147721 h 10522083"/>
                <a:gd name="connsiteX278" fmla="*/ 450631 w 11626371"/>
                <a:gd name="connsiteY278" fmla="*/ 5120426 h 10522083"/>
                <a:gd name="connsiteX279" fmla="*/ 273210 w 11626371"/>
                <a:gd name="connsiteY279" fmla="*/ 5011244 h 10522083"/>
                <a:gd name="connsiteX280" fmla="*/ 177675 w 11626371"/>
                <a:gd name="connsiteY280" fmla="*/ 4929357 h 10522083"/>
                <a:gd name="connsiteX281" fmla="*/ 82141 w 11626371"/>
                <a:gd name="connsiteY281" fmla="*/ 4929357 h 10522083"/>
                <a:gd name="connsiteX282" fmla="*/ 41198 w 11626371"/>
                <a:gd name="connsiteY282" fmla="*/ 4943005 h 10522083"/>
                <a:gd name="connsiteX283" fmla="*/ 27550 w 11626371"/>
                <a:gd name="connsiteY283" fmla="*/ 4956653 h 10522083"/>
                <a:gd name="connsiteX284" fmla="*/ 27550 w 11626371"/>
                <a:gd name="connsiteY284" fmla="*/ 5229608 h 10522083"/>
                <a:gd name="connsiteX285" fmla="*/ 27550 w 11626371"/>
                <a:gd name="connsiteY285" fmla="*/ 7072056 h 10522083"/>
                <a:gd name="connsiteX286" fmla="*/ 27550 w 11626371"/>
                <a:gd name="connsiteY286" fmla="*/ 7740796 h 10522083"/>
                <a:gd name="connsiteX287" fmla="*/ 255 w 11626371"/>
                <a:gd name="connsiteY287" fmla="*/ 9119220 h 10522083"/>
                <a:gd name="connsiteX288" fmla="*/ 13902 w 11626371"/>
                <a:gd name="connsiteY288" fmla="*/ 9610539 h 10522083"/>
                <a:gd name="connsiteX289" fmla="*/ 13902 w 11626371"/>
                <a:gd name="connsiteY289" fmla="*/ 9733369 h 10522083"/>
                <a:gd name="connsiteX290" fmla="*/ 17281 w 11626371"/>
                <a:gd name="connsiteY290" fmla="*/ 10500503 h 10522083"/>
                <a:gd name="connsiteX291" fmla="*/ 566052 w 11626371"/>
                <a:gd name="connsiteY291" fmla="*/ 10522080 h 10522083"/>
                <a:gd name="connsiteX292" fmla="*/ 1694266 w 11626371"/>
                <a:gd name="connsiteY292" fmla="*/ 10502063 h 10522083"/>
                <a:gd name="connsiteX293" fmla="*/ 5172755 w 11626371"/>
                <a:gd name="connsiteY293" fmla="*/ 10500503 h 10522083"/>
                <a:gd name="connsiteX294" fmla="*/ 7083443 w 11626371"/>
                <a:gd name="connsiteY294" fmla="*/ 9637835 h 10522083"/>
                <a:gd name="connsiteX295" fmla="*/ 10126893 w 11626371"/>
                <a:gd name="connsiteY295" fmla="*/ 9610539 h 10522083"/>
                <a:gd name="connsiteX296" fmla="*/ 11547429 w 11626371"/>
                <a:gd name="connsiteY296" fmla="*/ 10483086 h 10522083"/>
                <a:gd name="connsiteX297" fmla="*/ 11617098 w 11626371"/>
                <a:gd name="connsiteY297" fmla="*/ 10178286 h 10522083"/>
                <a:gd name="connsiteX298" fmla="*/ 11530012 w 11626371"/>
                <a:gd name="connsiteY298" fmla="*/ 9882195 h 10522083"/>
                <a:gd name="connsiteX299" fmla="*/ 11516495 w 11626371"/>
                <a:gd name="connsiteY299" fmla="*/ 9713873 h 10522083"/>
                <a:gd name="connsiteX300" fmla="*/ 11423431 w 11626371"/>
                <a:gd name="connsiteY300" fmla="*/ 9583244 h 10522083"/>
                <a:gd name="connsiteX301" fmla="*/ 11382487 w 11626371"/>
                <a:gd name="connsiteY301" fmla="*/ 9378527 h 10522083"/>
                <a:gd name="connsiteX302" fmla="*/ 11396135 w 11626371"/>
                <a:gd name="connsiteY302" fmla="*/ 9269345 h 10522083"/>
                <a:gd name="connsiteX303" fmla="*/ 11273305 w 11626371"/>
                <a:gd name="connsiteY303" fmla="*/ 9105572 h 10522083"/>
                <a:gd name="connsiteX304" fmla="*/ 11205066 w 11626371"/>
                <a:gd name="connsiteY304" fmla="*/ 8887208 h 10522083"/>
                <a:gd name="connsiteX305" fmla="*/ 11164123 w 11626371"/>
                <a:gd name="connsiteY305" fmla="*/ 8723435 h 10522083"/>
                <a:gd name="connsiteX306" fmla="*/ 10973055 w 11626371"/>
                <a:gd name="connsiteY306" fmla="*/ 8505070 h 10522083"/>
                <a:gd name="connsiteX307" fmla="*/ 10713747 w 11626371"/>
                <a:gd name="connsiteY307" fmla="*/ 8450479 h 10522083"/>
                <a:gd name="connsiteX308" fmla="*/ 10604565 w 11626371"/>
                <a:gd name="connsiteY308" fmla="*/ 8286706 h 10522083"/>
                <a:gd name="connsiteX309" fmla="*/ 10427144 w 11626371"/>
                <a:gd name="connsiteY309" fmla="*/ 8109285 h 10522083"/>
                <a:gd name="connsiteX310" fmla="*/ 10304314 w 11626371"/>
                <a:gd name="connsiteY310" fmla="*/ 8041047 h 10522083"/>
                <a:gd name="connsiteX311" fmla="*/ 10154189 w 11626371"/>
                <a:gd name="connsiteY311" fmla="*/ 7945512 h 10522083"/>
                <a:gd name="connsiteX312" fmla="*/ 9853938 w 11626371"/>
                <a:gd name="connsiteY312" fmla="*/ 7918217 h 10522083"/>
                <a:gd name="connsiteX313" fmla="*/ 9649222 w 11626371"/>
                <a:gd name="connsiteY313" fmla="*/ 7809035 h 10522083"/>
                <a:gd name="connsiteX314" fmla="*/ 9389914 w 11626371"/>
                <a:gd name="connsiteY314" fmla="*/ 7713500 h 10522083"/>
                <a:gd name="connsiteX315" fmla="*/ 9321675 w 11626371"/>
                <a:gd name="connsiteY315" fmla="*/ 7549727 h 10522083"/>
                <a:gd name="connsiteX316" fmla="*/ 9198846 w 11626371"/>
                <a:gd name="connsiteY316" fmla="*/ 7413250 h 10522083"/>
                <a:gd name="connsiteX317" fmla="*/ 8871299 w 11626371"/>
                <a:gd name="connsiteY317" fmla="*/ 7263124 h 10522083"/>
                <a:gd name="connsiteX318" fmla="*/ 8571049 w 11626371"/>
                <a:gd name="connsiteY318" fmla="*/ 7003817 h 10522083"/>
                <a:gd name="connsiteX319" fmla="*/ 8107025 w 11626371"/>
                <a:gd name="connsiteY319" fmla="*/ 6485202 h 10522083"/>
                <a:gd name="connsiteX320" fmla="*/ 7629353 w 11626371"/>
                <a:gd name="connsiteY320" fmla="*/ 6007530 h 10522083"/>
                <a:gd name="connsiteX0" fmla="*/ 7629353 w 11617098"/>
                <a:gd name="connsiteY0" fmla="*/ 6007530 h 10522083"/>
                <a:gd name="connsiteX1" fmla="*/ 7479228 w 11617098"/>
                <a:gd name="connsiteY1" fmla="*/ 5830109 h 10522083"/>
                <a:gd name="connsiteX2" fmla="*/ 7329102 w 11617098"/>
                <a:gd name="connsiteY2" fmla="*/ 5761870 h 10522083"/>
                <a:gd name="connsiteX3" fmla="*/ 7165329 w 11617098"/>
                <a:gd name="connsiteY3" fmla="*/ 5611745 h 10522083"/>
                <a:gd name="connsiteX4" fmla="*/ 6987908 w 11617098"/>
                <a:gd name="connsiteY4" fmla="*/ 5502563 h 10522083"/>
                <a:gd name="connsiteX5" fmla="*/ 6728601 w 11617098"/>
                <a:gd name="connsiteY5" fmla="*/ 5475267 h 10522083"/>
                <a:gd name="connsiteX6" fmla="*/ 6510237 w 11617098"/>
                <a:gd name="connsiteY6" fmla="*/ 5379733 h 10522083"/>
                <a:gd name="connsiteX7" fmla="*/ 6332816 w 11617098"/>
                <a:gd name="connsiteY7" fmla="*/ 5175017 h 10522083"/>
                <a:gd name="connsiteX8" fmla="*/ 6114452 w 11617098"/>
                <a:gd name="connsiteY8" fmla="*/ 5038539 h 10522083"/>
                <a:gd name="connsiteX9" fmla="*/ 6073508 w 11617098"/>
                <a:gd name="connsiteY9" fmla="*/ 4915709 h 10522083"/>
                <a:gd name="connsiteX10" fmla="*/ 5977974 w 11617098"/>
                <a:gd name="connsiteY10" fmla="*/ 4820175 h 10522083"/>
                <a:gd name="connsiteX11" fmla="*/ 5841496 w 11617098"/>
                <a:gd name="connsiteY11" fmla="*/ 4943005 h 10522083"/>
                <a:gd name="connsiteX12" fmla="*/ 5595837 w 11617098"/>
                <a:gd name="connsiteY12" fmla="*/ 4874766 h 10522083"/>
                <a:gd name="connsiteX13" fmla="*/ 5418416 w 11617098"/>
                <a:gd name="connsiteY13" fmla="*/ 4861118 h 10522083"/>
                <a:gd name="connsiteX14" fmla="*/ 5336529 w 11617098"/>
                <a:gd name="connsiteY14" fmla="*/ 4670050 h 10522083"/>
                <a:gd name="connsiteX15" fmla="*/ 5240995 w 11617098"/>
                <a:gd name="connsiteY15" fmla="*/ 4506276 h 10522083"/>
                <a:gd name="connsiteX16" fmla="*/ 5240995 w 11617098"/>
                <a:gd name="connsiteY16" fmla="*/ 4369799 h 10522083"/>
                <a:gd name="connsiteX17" fmla="*/ 5118165 w 11617098"/>
                <a:gd name="connsiteY17" fmla="*/ 4233321 h 10522083"/>
                <a:gd name="connsiteX18" fmla="*/ 4899801 w 11617098"/>
                <a:gd name="connsiteY18" fmla="*/ 4151435 h 10522083"/>
                <a:gd name="connsiteX19" fmla="*/ 4708732 w 11617098"/>
                <a:gd name="connsiteY19" fmla="*/ 4083196 h 10522083"/>
                <a:gd name="connsiteX20" fmla="*/ 4463072 w 11617098"/>
                <a:gd name="connsiteY20" fmla="*/ 4083196 h 10522083"/>
                <a:gd name="connsiteX21" fmla="*/ 4367538 w 11617098"/>
                <a:gd name="connsiteY21" fmla="*/ 3919423 h 10522083"/>
                <a:gd name="connsiteX22" fmla="*/ 4381186 w 11617098"/>
                <a:gd name="connsiteY22" fmla="*/ 3823888 h 10522083"/>
                <a:gd name="connsiteX23" fmla="*/ 4599550 w 11617098"/>
                <a:gd name="connsiteY23" fmla="*/ 3782945 h 10522083"/>
                <a:gd name="connsiteX24" fmla="*/ 4776971 w 11617098"/>
                <a:gd name="connsiteY24" fmla="*/ 3769297 h 10522083"/>
                <a:gd name="connsiteX25" fmla="*/ 4831562 w 11617098"/>
                <a:gd name="connsiteY25" fmla="*/ 3714706 h 10522083"/>
                <a:gd name="connsiteX26" fmla="*/ 4736028 w 11617098"/>
                <a:gd name="connsiteY26" fmla="*/ 3673763 h 10522083"/>
                <a:gd name="connsiteX27" fmla="*/ 4654141 w 11617098"/>
                <a:gd name="connsiteY27" fmla="*/ 3632820 h 10522083"/>
                <a:gd name="connsiteX28" fmla="*/ 4654141 w 11617098"/>
                <a:gd name="connsiteY28" fmla="*/ 3550933 h 10522083"/>
                <a:gd name="connsiteX29" fmla="*/ 4558607 w 11617098"/>
                <a:gd name="connsiteY29" fmla="*/ 3578229 h 10522083"/>
                <a:gd name="connsiteX30" fmla="*/ 4517663 w 11617098"/>
                <a:gd name="connsiteY30" fmla="*/ 3509990 h 10522083"/>
                <a:gd name="connsiteX31" fmla="*/ 4626846 w 11617098"/>
                <a:gd name="connsiteY31" fmla="*/ 3359865 h 10522083"/>
                <a:gd name="connsiteX32" fmla="*/ 4776971 w 11617098"/>
                <a:gd name="connsiteY32" fmla="*/ 3469047 h 10522083"/>
                <a:gd name="connsiteX33" fmla="*/ 4927096 w 11617098"/>
                <a:gd name="connsiteY33" fmla="*/ 3496342 h 10522083"/>
                <a:gd name="connsiteX34" fmla="*/ 5022631 w 11617098"/>
                <a:gd name="connsiteY34" fmla="*/ 3537285 h 10522083"/>
                <a:gd name="connsiteX35" fmla="*/ 5104517 w 11617098"/>
                <a:gd name="connsiteY35" fmla="*/ 3564581 h 10522083"/>
                <a:gd name="connsiteX36" fmla="*/ 5090869 w 11617098"/>
                <a:gd name="connsiteY36" fmla="*/ 3769297 h 10522083"/>
                <a:gd name="connsiteX37" fmla="*/ 5309234 w 11617098"/>
                <a:gd name="connsiteY37" fmla="*/ 3796593 h 10522083"/>
                <a:gd name="connsiteX38" fmla="*/ 5336529 w 11617098"/>
                <a:gd name="connsiteY38" fmla="*/ 3714706 h 10522083"/>
                <a:gd name="connsiteX39" fmla="*/ 5213699 w 11617098"/>
                <a:gd name="connsiteY39" fmla="*/ 3632820 h 10522083"/>
                <a:gd name="connsiteX40" fmla="*/ 5254643 w 11617098"/>
                <a:gd name="connsiteY40" fmla="*/ 3591876 h 10522083"/>
                <a:gd name="connsiteX41" fmla="*/ 5418416 w 11617098"/>
                <a:gd name="connsiteY41" fmla="*/ 3605524 h 10522083"/>
                <a:gd name="connsiteX42" fmla="*/ 5582189 w 11617098"/>
                <a:gd name="connsiteY42" fmla="*/ 3578229 h 10522083"/>
                <a:gd name="connsiteX43" fmla="*/ 5786905 w 11617098"/>
                <a:gd name="connsiteY43" fmla="*/ 3591876 h 10522083"/>
                <a:gd name="connsiteX44" fmla="*/ 5691371 w 11617098"/>
                <a:gd name="connsiteY44" fmla="*/ 3373512 h 10522083"/>
                <a:gd name="connsiteX45" fmla="*/ 5677723 w 11617098"/>
                <a:gd name="connsiteY45" fmla="*/ 3155148 h 10522083"/>
                <a:gd name="connsiteX46" fmla="*/ 5718666 w 11617098"/>
                <a:gd name="connsiteY46" fmla="*/ 3032318 h 10522083"/>
                <a:gd name="connsiteX47" fmla="*/ 5800553 w 11617098"/>
                <a:gd name="connsiteY47" fmla="*/ 3196091 h 10522083"/>
                <a:gd name="connsiteX48" fmla="*/ 5841496 w 11617098"/>
                <a:gd name="connsiteY48" fmla="*/ 3018670 h 10522083"/>
                <a:gd name="connsiteX49" fmla="*/ 6018917 w 11617098"/>
                <a:gd name="connsiteY49" fmla="*/ 2936784 h 10522083"/>
                <a:gd name="connsiteX50" fmla="*/ 6114452 w 11617098"/>
                <a:gd name="connsiteY50" fmla="*/ 2622885 h 10522083"/>
                <a:gd name="connsiteX51" fmla="*/ 6073508 w 11617098"/>
                <a:gd name="connsiteY51" fmla="*/ 2363578 h 10522083"/>
                <a:gd name="connsiteX52" fmla="*/ 6264577 w 11617098"/>
                <a:gd name="connsiteY52" fmla="*/ 2172509 h 10522083"/>
                <a:gd name="connsiteX53" fmla="*/ 6305520 w 11617098"/>
                <a:gd name="connsiteY53" fmla="*/ 2349930 h 10522083"/>
                <a:gd name="connsiteX54" fmla="*/ 6305520 w 11617098"/>
                <a:gd name="connsiteY54" fmla="*/ 2513703 h 10522083"/>
                <a:gd name="connsiteX55" fmla="*/ 6291872 w 11617098"/>
                <a:gd name="connsiteY55" fmla="*/ 2691124 h 10522083"/>
                <a:gd name="connsiteX56" fmla="*/ 6414702 w 11617098"/>
                <a:gd name="connsiteY56" fmla="*/ 2813954 h 10522083"/>
                <a:gd name="connsiteX57" fmla="*/ 6523884 w 11617098"/>
                <a:gd name="connsiteY57" fmla="*/ 2909488 h 10522083"/>
                <a:gd name="connsiteX58" fmla="*/ 6510237 w 11617098"/>
                <a:gd name="connsiteY58" fmla="*/ 2732067 h 10522083"/>
                <a:gd name="connsiteX59" fmla="*/ 6660362 w 11617098"/>
                <a:gd name="connsiteY59" fmla="*/ 2813954 h 10522083"/>
                <a:gd name="connsiteX60" fmla="*/ 6510237 w 11617098"/>
                <a:gd name="connsiteY60" fmla="*/ 2581942 h 10522083"/>
                <a:gd name="connsiteX61" fmla="*/ 6387407 w 11617098"/>
                <a:gd name="connsiteY61" fmla="*/ 2609238 h 10522083"/>
                <a:gd name="connsiteX62" fmla="*/ 6401055 w 11617098"/>
                <a:gd name="connsiteY62" fmla="*/ 2486408 h 10522083"/>
                <a:gd name="connsiteX63" fmla="*/ 6605771 w 11617098"/>
                <a:gd name="connsiteY63" fmla="*/ 2513703 h 10522083"/>
                <a:gd name="connsiteX64" fmla="*/ 6455646 w 11617098"/>
                <a:gd name="connsiteY64" fmla="*/ 2363578 h 10522083"/>
                <a:gd name="connsiteX65" fmla="*/ 6469293 w 11617098"/>
                <a:gd name="connsiteY65" fmla="*/ 2145214 h 10522083"/>
                <a:gd name="connsiteX66" fmla="*/ 6564828 w 11617098"/>
                <a:gd name="connsiteY66" fmla="*/ 1995088 h 10522083"/>
                <a:gd name="connsiteX67" fmla="*/ 6728601 w 11617098"/>
                <a:gd name="connsiteY67" fmla="*/ 2213453 h 10522083"/>
                <a:gd name="connsiteX68" fmla="*/ 6919669 w 11617098"/>
                <a:gd name="connsiteY68" fmla="*/ 2268044 h 10522083"/>
                <a:gd name="connsiteX69" fmla="*/ 7042499 w 11617098"/>
                <a:gd name="connsiteY69" fmla="*/ 2281691 h 10522083"/>
                <a:gd name="connsiteX70" fmla="*/ 6960613 w 11617098"/>
                <a:gd name="connsiteY70" fmla="*/ 2131566 h 10522083"/>
                <a:gd name="connsiteX71" fmla="*/ 6728601 w 11617098"/>
                <a:gd name="connsiteY71" fmla="*/ 2036032 h 10522083"/>
                <a:gd name="connsiteX72" fmla="*/ 6605771 w 11617098"/>
                <a:gd name="connsiteY72" fmla="*/ 1858611 h 10522083"/>
                <a:gd name="connsiteX73" fmla="*/ 6360111 w 11617098"/>
                <a:gd name="connsiteY73" fmla="*/ 1681190 h 10522083"/>
                <a:gd name="connsiteX74" fmla="*/ 6237281 w 11617098"/>
                <a:gd name="connsiteY74" fmla="*/ 1763076 h 10522083"/>
                <a:gd name="connsiteX75" fmla="*/ 6059860 w 11617098"/>
                <a:gd name="connsiteY75" fmla="*/ 1599303 h 10522083"/>
                <a:gd name="connsiteX76" fmla="*/ 5991622 w 11617098"/>
                <a:gd name="connsiteY76" fmla="*/ 1394587 h 10522083"/>
                <a:gd name="connsiteX77" fmla="*/ 5868792 w 11617098"/>
                <a:gd name="connsiteY77" fmla="*/ 1203518 h 10522083"/>
                <a:gd name="connsiteX78" fmla="*/ 5841496 w 11617098"/>
                <a:gd name="connsiteY78" fmla="*/ 1094336 h 10522083"/>
                <a:gd name="connsiteX79" fmla="*/ 5950678 w 11617098"/>
                <a:gd name="connsiteY79" fmla="*/ 1094336 h 10522083"/>
                <a:gd name="connsiteX80" fmla="*/ 6169043 w 11617098"/>
                <a:gd name="connsiteY80" fmla="*/ 1176223 h 10522083"/>
                <a:gd name="connsiteX81" fmla="*/ 6387407 w 11617098"/>
                <a:gd name="connsiteY81" fmla="*/ 1107984 h 10522083"/>
                <a:gd name="connsiteX82" fmla="*/ 6537532 w 11617098"/>
                <a:gd name="connsiteY82" fmla="*/ 971506 h 10522083"/>
                <a:gd name="connsiteX83" fmla="*/ 6619419 w 11617098"/>
                <a:gd name="connsiteY83" fmla="*/ 916915 h 10522083"/>
                <a:gd name="connsiteX84" fmla="*/ 6646714 w 11617098"/>
                <a:gd name="connsiteY84" fmla="*/ 998802 h 10522083"/>
                <a:gd name="connsiteX85" fmla="*/ 6605771 w 11617098"/>
                <a:gd name="connsiteY85" fmla="*/ 1094336 h 10522083"/>
                <a:gd name="connsiteX86" fmla="*/ 6769544 w 11617098"/>
                <a:gd name="connsiteY86" fmla="*/ 1217166 h 10522083"/>
                <a:gd name="connsiteX87" fmla="*/ 6919669 w 11617098"/>
                <a:gd name="connsiteY87" fmla="*/ 1148927 h 10522083"/>
                <a:gd name="connsiteX88" fmla="*/ 7056147 w 11617098"/>
                <a:gd name="connsiteY88" fmla="*/ 1135279 h 10522083"/>
                <a:gd name="connsiteX89" fmla="*/ 7069795 w 11617098"/>
                <a:gd name="connsiteY89" fmla="*/ 957859 h 10522083"/>
                <a:gd name="connsiteX90" fmla="*/ 6919669 w 11617098"/>
                <a:gd name="connsiteY90" fmla="*/ 957859 h 10522083"/>
                <a:gd name="connsiteX91" fmla="*/ 6769544 w 11617098"/>
                <a:gd name="connsiteY91" fmla="*/ 1012450 h 10522083"/>
                <a:gd name="connsiteX92" fmla="*/ 6769544 w 11617098"/>
                <a:gd name="connsiteY92" fmla="*/ 835029 h 10522083"/>
                <a:gd name="connsiteX93" fmla="*/ 6946965 w 11617098"/>
                <a:gd name="connsiteY93" fmla="*/ 739494 h 10522083"/>
                <a:gd name="connsiteX94" fmla="*/ 7288159 w 11617098"/>
                <a:gd name="connsiteY94" fmla="*/ 684903 h 10522083"/>
                <a:gd name="connsiteX95" fmla="*/ 7465580 w 11617098"/>
                <a:gd name="connsiteY95" fmla="*/ 521130 h 10522083"/>
                <a:gd name="connsiteX96" fmla="*/ 7602057 w 11617098"/>
                <a:gd name="connsiteY96" fmla="*/ 425596 h 10522083"/>
                <a:gd name="connsiteX97" fmla="*/ 7820422 w 11617098"/>
                <a:gd name="connsiteY97" fmla="*/ 425596 h 10522083"/>
                <a:gd name="connsiteX98" fmla="*/ 7943252 w 11617098"/>
                <a:gd name="connsiteY98" fmla="*/ 289118 h 10522083"/>
                <a:gd name="connsiteX99" fmla="*/ 8161616 w 11617098"/>
                <a:gd name="connsiteY99" fmla="*/ 234527 h 10522083"/>
                <a:gd name="connsiteX100" fmla="*/ 7970547 w 11617098"/>
                <a:gd name="connsiteY100" fmla="*/ 138993 h 10522083"/>
                <a:gd name="connsiteX101" fmla="*/ 7834069 w 11617098"/>
                <a:gd name="connsiteY101" fmla="*/ 43459 h 10522083"/>
                <a:gd name="connsiteX102" fmla="*/ 7397341 w 11617098"/>
                <a:gd name="connsiteY102" fmla="*/ 2515 h 10522083"/>
                <a:gd name="connsiteX103" fmla="*/ 7410989 w 11617098"/>
                <a:gd name="connsiteY103" fmla="*/ 111697 h 10522083"/>
                <a:gd name="connsiteX104" fmla="*/ 7288159 w 11617098"/>
                <a:gd name="connsiteY104" fmla="*/ 152641 h 10522083"/>
                <a:gd name="connsiteX105" fmla="*/ 7110738 w 11617098"/>
                <a:gd name="connsiteY105" fmla="*/ 207232 h 10522083"/>
                <a:gd name="connsiteX106" fmla="*/ 6919669 w 11617098"/>
                <a:gd name="connsiteY106" fmla="*/ 248175 h 10522083"/>
                <a:gd name="connsiteX107" fmla="*/ 6919669 w 11617098"/>
                <a:gd name="connsiteY107" fmla="*/ 152641 h 10522083"/>
                <a:gd name="connsiteX108" fmla="*/ 7028852 w 11617098"/>
                <a:gd name="connsiteY108" fmla="*/ 84402 h 10522083"/>
                <a:gd name="connsiteX109" fmla="*/ 7028852 w 11617098"/>
                <a:gd name="connsiteY109" fmla="*/ 29811 h 10522083"/>
                <a:gd name="connsiteX110" fmla="*/ 6851431 w 11617098"/>
                <a:gd name="connsiteY110" fmla="*/ 98050 h 10522083"/>
                <a:gd name="connsiteX111" fmla="*/ 6810487 w 11617098"/>
                <a:gd name="connsiteY111" fmla="*/ 166288 h 10522083"/>
                <a:gd name="connsiteX112" fmla="*/ 6796840 w 11617098"/>
                <a:gd name="connsiteY112" fmla="*/ 261823 h 10522083"/>
                <a:gd name="connsiteX113" fmla="*/ 6701305 w 11617098"/>
                <a:gd name="connsiteY113" fmla="*/ 248175 h 10522083"/>
                <a:gd name="connsiteX114" fmla="*/ 6605771 w 11617098"/>
                <a:gd name="connsiteY114" fmla="*/ 248175 h 10522083"/>
                <a:gd name="connsiteX115" fmla="*/ 6455646 w 11617098"/>
                <a:gd name="connsiteY115" fmla="*/ 357357 h 10522083"/>
                <a:gd name="connsiteX116" fmla="*/ 6428350 w 11617098"/>
                <a:gd name="connsiteY116" fmla="*/ 357357 h 10522083"/>
                <a:gd name="connsiteX117" fmla="*/ 6373759 w 11617098"/>
                <a:gd name="connsiteY117" fmla="*/ 302766 h 10522083"/>
                <a:gd name="connsiteX118" fmla="*/ 6169043 w 11617098"/>
                <a:gd name="connsiteY118" fmla="*/ 330062 h 10522083"/>
                <a:gd name="connsiteX119" fmla="*/ 5977974 w 11617098"/>
                <a:gd name="connsiteY119" fmla="*/ 330062 h 10522083"/>
                <a:gd name="connsiteX120" fmla="*/ 5923383 w 11617098"/>
                <a:gd name="connsiteY120" fmla="*/ 371005 h 10522083"/>
                <a:gd name="connsiteX121" fmla="*/ 5650428 w 11617098"/>
                <a:gd name="connsiteY121" fmla="*/ 316414 h 10522083"/>
                <a:gd name="connsiteX122" fmla="*/ 5445711 w 11617098"/>
                <a:gd name="connsiteY122" fmla="*/ 493835 h 10522083"/>
                <a:gd name="connsiteX123" fmla="*/ 5432063 w 11617098"/>
                <a:gd name="connsiteY123" fmla="*/ 657608 h 10522083"/>
                <a:gd name="connsiteX124" fmla="*/ 5295586 w 11617098"/>
                <a:gd name="connsiteY124" fmla="*/ 712199 h 10522083"/>
                <a:gd name="connsiteX125" fmla="*/ 5281938 w 11617098"/>
                <a:gd name="connsiteY125" fmla="*/ 603017 h 10522083"/>
                <a:gd name="connsiteX126" fmla="*/ 5063574 w 11617098"/>
                <a:gd name="connsiteY126" fmla="*/ 725847 h 10522083"/>
                <a:gd name="connsiteX127" fmla="*/ 4940744 w 11617098"/>
                <a:gd name="connsiteY127" fmla="*/ 794085 h 10522083"/>
                <a:gd name="connsiteX128" fmla="*/ 4790619 w 11617098"/>
                <a:gd name="connsiteY128" fmla="*/ 794085 h 10522083"/>
                <a:gd name="connsiteX129" fmla="*/ 4790619 w 11617098"/>
                <a:gd name="connsiteY129" fmla="*/ 944211 h 10522083"/>
                <a:gd name="connsiteX130" fmla="*/ 4722380 w 11617098"/>
                <a:gd name="connsiteY130" fmla="*/ 1094336 h 10522083"/>
                <a:gd name="connsiteX131" fmla="*/ 4626846 w 11617098"/>
                <a:gd name="connsiteY131" fmla="*/ 1176223 h 10522083"/>
                <a:gd name="connsiteX132" fmla="*/ 4599550 w 11617098"/>
                <a:gd name="connsiteY132" fmla="*/ 1107984 h 10522083"/>
                <a:gd name="connsiteX133" fmla="*/ 4681437 w 11617098"/>
                <a:gd name="connsiteY133" fmla="*/ 998802 h 10522083"/>
                <a:gd name="connsiteX134" fmla="*/ 4585902 w 11617098"/>
                <a:gd name="connsiteY134" fmla="*/ 944211 h 10522083"/>
                <a:gd name="connsiteX135" fmla="*/ 4531311 w 11617098"/>
                <a:gd name="connsiteY135" fmla="*/ 848676 h 10522083"/>
                <a:gd name="connsiteX136" fmla="*/ 4381186 w 11617098"/>
                <a:gd name="connsiteY136" fmla="*/ 957859 h 10522083"/>
                <a:gd name="connsiteX137" fmla="*/ 4244708 w 11617098"/>
                <a:gd name="connsiteY137" fmla="*/ 957859 h 10522083"/>
                <a:gd name="connsiteX138" fmla="*/ 4135526 w 11617098"/>
                <a:gd name="connsiteY138" fmla="*/ 1053393 h 10522083"/>
                <a:gd name="connsiteX139" fmla="*/ 4039992 w 11617098"/>
                <a:gd name="connsiteY139" fmla="*/ 1148927 h 10522083"/>
                <a:gd name="connsiteX140" fmla="*/ 3971753 w 11617098"/>
                <a:gd name="connsiteY140" fmla="*/ 1203518 h 10522083"/>
                <a:gd name="connsiteX141" fmla="*/ 3958105 w 11617098"/>
                <a:gd name="connsiteY141" fmla="*/ 1094336 h 10522083"/>
                <a:gd name="connsiteX142" fmla="*/ 3794332 w 11617098"/>
                <a:gd name="connsiteY142" fmla="*/ 1107984 h 10522083"/>
                <a:gd name="connsiteX143" fmla="*/ 3589616 w 11617098"/>
                <a:gd name="connsiteY143" fmla="*/ 1107984 h 10522083"/>
                <a:gd name="connsiteX144" fmla="*/ 3357604 w 11617098"/>
                <a:gd name="connsiteY144" fmla="*/ 1121632 h 10522083"/>
                <a:gd name="connsiteX145" fmla="*/ 3180183 w 11617098"/>
                <a:gd name="connsiteY145" fmla="*/ 1203518 h 10522083"/>
                <a:gd name="connsiteX146" fmla="*/ 3111944 w 11617098"/>
                <a:gd name="connsiteY146" fmla="*/ 1326348 h 10522083"/>
                <a:gd name="connsiteX147" fmla="*/ 3016410 w 11617098"/>
                <a:gd name="connsiteY147" fmla="*/ 1408235 h 10522083"/>
                <a:gd name="connsiteX148" fmla="*/ 2866284 w 11617098"/>
                <a:gd name="connsiteY148" fmla="*/ 1326348 h 10522083"/>
                <a:gd name="connsiteX149" fmla="*/ 2838989 w 11617098"/>
                <a:gd name="connsiteY149" fmla="*/ 1148927 h 10522083"/>
                <a:gd name="connsiteX150" fmla="*/ 2716159 w 11617098"/>
                <a:gd name="connsiteY150" fmla="*/ 971506 h 10522083"/>
                <a:gd name="connsiteX151" fmla="*/ 2675216 w 11617098"/>
                <a:gd name="connsiteY151" fmla="*/ 1121632 h 10522083"/>
                <a:gd name="connsiteX152" fmla="*/ 2702511 w 11617098"/>
                <a:gd name="connsiteY152" fmla="*/ 1285405 h 10522083"/>
                <a:gd name="connsiteX153" fmla="*/ 2743455 w 11617098"/>
                <a:gd name="connsiteY153" fmla="*/ 1490121 h 10522083"/>
                <a:gd name="connsiteX154" fmla="*/ 2784398 w 11617098"/>
                <a:gd name="connsiteY154" fmla="*/ 1612951 h 10522083"/>
                <a:gd name="connsiteX155" fmla="*/ 2770750 w 11617098"/>
                <a:gd name="connsiteY155" fmla="*/ 1708485 h 10522083"/>
                <a:gd name="connsiteX156" fmla="*/ 2593329 w 11617098"/>
                <a:gd name="connsiteY156" fmla="*/ 1844963 h 10522083"/>
                <a:gd name="connsiteX157" fmla="*/ 2402260 w 11617098"/>
                <a:gd name="connsiteY157" fmla="*/ 1940497 h 10522083"/>
                <a:gd name="connsiteX158" fmla="*/ 2470499 w 11617098"/>
                <a:gd name="connsiteY158" fmla="*/ 1817667 h 10522083"/>
                <a:gd name="connsiteX159" fmla="*/ 2634272 w 11617098"/>
                <a:gd name="connsiteY159" fmla="*/ 1694838 h 10522083"/>
                <a:gd name="connsiteX160" fmla="*/ 2634272 w 11617098"/>
                <a:gd name="connsiteY160" fmla="*/ 1544712 h 10522083"/>
                <a:gd name="connsiteX161" fmla="*/ 2593329 w 11617098"/>
                <a:gd name="connsiteY161" fmla="*/ 1312700 h 10522083"/>
                <a:gd name="connsiteX162" fmla="*/ 2538738 w 11617098"/>
                <a:gd name="connsiteY162" fmla="*/ 1312700 h 10522083"/>
                <a:gd name="connsiteX163" fmla="*/ 2456852 w 11617098"/>
                <a:gd name="connsiteY163" fmla="*/ 1421882 h 10522083"/>
                <a:gd name="connsiteX164" fmla="*/ 2361317 w 11617098"/>
                <a:gd name="connsiteY164" fmla="*/ 1490121 h 10522083"/>
                <a:gd name="connsiteX165" fmla="*/ 2456852 w 11617098"/>
                <a:gd name="connsiteY165" fmla="*/ 1585656 h 10522083"/>
                <a:gd name="connsiteX166" fmla="*/ 2320374 w 11617098"/>
                <a:gd name="connsiteY166" fmla="*/ 1722133 h 10522083"/>
                <a:gd name="connsiteX167" fmla="*/ 2156601 w 11617098"/>
                <a:gd name="connsiteY167" fmla="*/ 1735781 h 10522083"/>
                <a:gd name="connsiteX168" fmla="*/ 2074714 w 11617098"/>
                <a:gd name="connsiteY168" fmla="*/ 1804020 h 10522083"/>
                <a:gd name="connsiteX169" fmla="*/ 2033771 w 11617098"/>
                <a:gd name="connsiteY169" fmla="*/ 1913202 h 10522083"/>
                <a:gd name="connsiteX170" fmla="*/ 1924589 w 11617098"/>
                <a:gd name="connsiteY170" fmla="*/ 1872259 h 10522083"/>
                <a:gd name="connsiteX171" fmla="*/ 1774463 w 11617098"/>
                <a:gd name="connsiteY171" fmla="*/ 1913202 h 10522083"/>
                <a:gd name="connsiteX172" fmla="*/ 1624338 w 11617098"/>
                <a:gd name="connsiteY172" fmla="*/ 1913202 h 10522083"/>
                <a:gd name="connsiteX173" fmla="*/ 1556099 w 11617098"/>
                <a:gd name="connsiteY173" fmla="*/ 1831315 h 10522083"/>
                <a:gd name="connsiteX174" fmla="*/ 1419622 w 11617098"/>
                <a:gd name="connsiteY174" fmla="*/ 1722133 h 10522083"/>
                <a:gd name="connsiteX175" fmla="*/ 1337735 w 11617098"/>
                <a:gd name="connsiteY175" fmla="*/ 1776724 h 10522083"/>
                <a:gd name="connsiteX176" fmla="*/ 1255849 w 11617098"/>
                <a:gd name="connsiteY176" fmla="*/ 1612951 h 10522083"/>
                <a:gd name="connsiteX177" fmla="*/ 1092075 w 11617098"/>
                <a:gd name="connsiteY177" fmla="*/ 1612951 h 10522083"/>
                <a:gd name="connsiteX178" fmla="*/ 1119371 w 11617098"/>
                <a:gd name="connsiteY178" fmla="*/ 1694838 h 10522083"/>
                <a:gd name="connsiteX179" fmla="*/ 1078428 w 11617098"/>
                <a:gd name="connsiteY179" fmla="*/ 1790372 h 10522083"/>
                <a:gd name="connsiteX180" fmla="*/ 1051132 w 11617098"/>
                <a:gd name="connsiteY180" fmla="*/ 1844963 h 10522083"/>
                <a:gd name="connsiteX181" fmla="*/ 914655 w 11617098"/>
                <a:gd name="connsiteY181" fmla="*/ 1735781 h 10522083"/>
                <a:gd name="connsiteX182" fmla="*/ 819120 w 11617098"/>
                <a:gd name="connsiteY182" fmla="*/ 1694838 h 10522083"/>
                <a:gd name="connsiteX183" fmla="*/ 655347 w 11617098"/>
                <a:gd name="connsiteY183" fmla="*/ 1708485 h 10522083"/>
                <a:gd name="connsiteX184" fmla="*/ 628052 w 11617098"/>
                <a:gd name="connsiteY184" fmla="*/ 1817667 h 10522083"/>
                <a:gd name="connsiteX185" fmla="*/ 737234 w 11617098"/>
                <a:gd name="connsiteY185" fmla="*/ 1885906 h 10522083"/>
                <a:gd name="connsiteX186" fmla="*/ 764529 w 11617098"/>
                <a:gd name="connsiteY186" fmla="*/ 2022384 h 10522083"/>
                <a:gd name="connsiteX187" fmla="*/ 969246 w 11617098"/>
                <a:gd name="connsiteY187" fmla="*/ 2104270 h 10522083"/>
                <a:gd name="connsiteX188" fmla="*/ 928302 w 11617098"/>
                <a:gd name="connsiteY188" fmla="*/ 1954145 h 10522083"/>
                <a:gd name="connsiteX189" fmla="*/ 1010189 w 11617098"/>
                <a:gd name="connsiteY189" fmla="*/ 1967793 h 10522083"/>
                <a:gd name="connsiteX190" fmla="*/ 1078428 w 11617098"/>
                <a:gd name="connsiteY190" fmla="*/ 2076975 h 10522083"/>
                <a:gd name="connsiteX191" fmla="*/ 1160314 w 11617098"/>
                <a:gd name="connsiteY191" fmla="*/ 2336282 h 10522083"/>
                <a:gd name="connsiteX192" fmla="*/ 1269496 w 11617098"/>
                <a:gd name="connsiteY192" fmla="*/ 2295339 h 10522083"/>
                <a:gd name="connsiteX193" fmla="*/ 1228553 w 11617098"/>
                <a:gd name="connsiteY193" fmla="*/ 2104270 h 10522083"/>
                <a:gd name="connsiteX194" fmla="*/ 1324087 w 11617098"/>
                <a:gd name="connsiteY194" fmla="*/ 2131566 h 10522083"/>
                <a:gd name="connsiteX195" fmla="*/ 1515156 w 11617098"/>
                <a:gd name="connsiteY195" fmla="*/ 2254396 h 10522083"/>
                <a:gd name="connsiteX196" fmla="*/ 1583395 w 11617098"/>
                <a:gd name="connsiteY196" fmla="*/ 2349930 h 10522083"/>
                <a:gd name="connsiteX197" fmla="*/ 1597043 w 11617098"/>
                <a:gd name="connsiteY197" fmla="*/ 2363578 h 10522083"/>
                <a:gd name="connsiteX198" fmla="*/ 1747168 w 11617098"/>
                <a:gd name="connsiteY198" fmla="*/ 2268044 h 10522083"/>
                <a:gd name="connsiteX199" fmla="*/ 1651634 w 11617098"/>
                <a:gd name="connsiteY199" fmla="*/ 2568294 h 10522083"/>
                <a:gd name="connsiteX200" fmla="*/ 1883646 w 11617098"/>
                <a:gd name="connsiteY200" fmla="*/ 2336282 h 10522083"/>
                <a:gd name="connsiteX201" fmla="*/ 1883646 w 11617098"/>
                <a:gd name="connsiteY201" fmla="*/ 2199805 h 10522083"/>
                <a:gd name="connsiteX202" fmla="*/ 1951884 w 11617098"/>
                <a:gd name="connsiteY202" fmla="*/ 2268044 h 10522083"/>
                <a:gd name="connsiteX203" fmla="*/ 1897293 w 11617098"/>
                <a:gd name="connsiteY203" fmla="*/ 2459112 h 10522083"/>
                <a:gd name="connsiteX204" fmla="*/ 1692577 w 11617098"/>
                <a:gd name="connsiteY204" fmla="*/ 2622885 h 10522083"/>
                <a:gd name="connsiteX205" fmla="*/ 1692577 w 11617098"/>
                <a:gd name="connsiteY205" fmla="*/ 2691124 h 10522083"/>
                <a:gd name="connsiteX206" fmla="*/ 1897293 w 11617098"/>
                <a:gd name="connsiteY206" fmla="*/ 2581942 h 10522083"/>
                <a:gd name="connsiteX207" fmla="*/ 1842702 w 11617098"/>
                <a:gd name="connsiteY207" fmla="*/ 2745715 h 10522083"/>
                <a:gd name="connsiteX208" fmla="*/ 1965532 w 11617098"/>
                <a:gd name="connsiteY208" fmla="*/ 2677476 h 10522083"/>
                <a:gd name="connsiteX209" fmla="*/ 1979180 w 11617098"/>
                <a:gd name="connsiteY209" fmla="*/ 2786659 h 10522083"/>
                <a:gd name="connsiteX210" fmla="*/ 2115657 w 11617098"/>
                <a:gd name="connsiteY210" fmla="*/ 2786659 h 10522083"/>
                <a:gd name="connsiteX211" fmla="*/ 2265783 w 11617098"/>
                <a:gd name="connsiteY211" fmla="*/ 2991375 h 10522083"/>
                <a:gd name="connsiteX212" fmla="*/ 2320374 w 11617098"/>
                <a:gd name="connsiteY212" fmla="*/ 3155148 h 10522083"/>
                <a:gd name="connsiteX213" fmla="*/ 2197544 w 11617098"/>
                <a:gd name="connsiteY213" fmla="*/ 3277978 h 10522083"/>
                <a:gd name="connsiteX214" fmla="*/ 2156601 w 11617098"/>
                <a:gd name="connsiteY214" fmla="*/ 3373512 h 10522083"/>
                <a:gd name="connsiteX215" fmla="*/ 2265783 w 11617098"/>
                <a:gd name="connsiteY215" fmla="*/ 3414456 h 10522083"/>
                <a:gd name="connsiteX216" fmla="*/ 2388613 w 11617098"/>
                <a:gd name="connsiteY216" fmla="*/ 3373512 h 10522083"/>
                <a:gd name="connsiteX217" fmla="*/ 2415908 w 11617098"/>
                <a:gd name="connsiteY217" fmla="*/ 3482694 h 10522083"/>
                <a:gd name="connsiteX218" fmla="*/ 2538738 w 11617098"/>
                <a:gd name="connsiteY218" fmla="*/ 3482694 h 10522083"/>
                <a:gd name="connsiteX219" fmla="*/ 2634272 w 11617098"/>
                <a:gd name="connsiteY219" fmla="*/ 3578229 h 10522083"/>
                <a:gd name="connsiteX220" fmla="*/ 2743455 w 11617098"/>
                <a:gd name="connsiteY220" fmla="*/ 3632820 h 10522083"/>
                <a:gd name="connsiteX221" fmla="*/ 2798046 w 11617098"/>
                <a:gd name="connsiteY221" fmla="*/ 3605524 h 10522083"/>
                <a:gd name="connsiteX222" fmla="*/ 2729807 w 11617098"/>
                <a:gd name="connsiteY222" fmla="*/ 3550933 h 10522083"/>
                <a:gd name="connsiteX223" fmla="*/ 2552386 w 11617098"/>
                <a:gd name="connsiteY223" fmla="*/ 3346217 h 10522083"/>
                <a:gd name="connsiteX224" fmla="*/ 2320374 w 11617098"/>
                <a:gd name="connsiteY224" fmla="*/ 2895841 h 10522083"/>
                <a:gd name="connsiteX225" fmla="*/ 2170249 w 11617098"/>
                <a:gd name="connsiteY225" fmla="*/ 2636533 h 10522083"/>
                <a:gd name="connsiteX226" fmla="*/ 2074714 w 11617098"/>
                <a:gd name="connsiteY226" fmla="*/ 2459112 h 10522083"/>
                <a:gd name="connsiteX227" fmla="*/ 2047419 w 11617098"/>
                <a:gd name="connsiteY227" fmla="*/ 2295339 h 10522083"/>
                <a:gd name="connsiteX228" fmla="*/ 2047419 w 11617098"/>
                <a:gd name="connsiteY228" fmla="*/ 2186157 h 10522083"/>
                <a:gd name="connsiteX229" fmla="*/ 1992828 w 11617098"/>
                <a:gd name="connsiteY229" fmla="*/ 2131566 h 10522083"/>
                <a:gd name="connsiteX230" fmla="*/ 2088362 w 11617098"/>
                <a:gd name="connsiteY230" fmla="*/ 2063327 h 10522083"/>
                <a:gd name="connsiteX231" fmla="*/ 2129305 w 11617098"/>
                <a:gd name="connsiteY231" fmla="*/ 2213453 h 10522083"/>
                <a:gd name="connsiteX232" fmla="*/ 2211192 w 11617098"/>
                <a:gd name="connsiteY232" fmla="*/ 2431817 h 10522083"/>
                <a:gd name="connsiteX233" fmla="*/ 2306726 w 11617098"/>
                <a:gd name="connsiteY233" fmla="*/ 2732067 h 10522083"/>
                <a:gd name="connsiteX234" fmla="*/ 2702511 w 11617098"/>
                <a:gd name="connsiteY234" fmla="*/ 3359865 h 10522083"/>
                <a:gd name="connsiteX235" fmla="*/ 2948171 w 11617098"/>
                <a:gd name="connsiteY235" fmla="*/ 3550933 h 10522083"/>
                <a:gd name="connsiteX236" fmla="*/ 3152887 w 11617098"/>
                <a:gd name="connsiteY236" fmla="*/ 3550933 h 10522083"/>
                <a:gd name="connsiteX237" fmla="*/ 3248422 w 11617098"/>
                <a:gd name="connsiteY237" fmla="*/ 3359865 h 10522083"/>
                <a:gd name="connsiteX238" fmla="*/ 3384899 w 11617098"/>
                <a:gd name="connsiteY238" fmla="*/ 3237035 h 10522083"/>
                <a:gd name="connsiteX239" fmla="*/ 3453138 w 11617098"/>
                <a:gd name="connsiteY239" fmla="*/ 3264330 h 10522083"/>
                <a:gd name="connsiteX240" fmla="*/ 3398547 w 11617098"/>
                <a:gd name="connsiteY240" fmla="*/ 3414456 h 10522083"/>
                <a:gd name="connsiteX241" fmla="*/ 3548672 w 11617098"/>
                <a:gd name="connsiteY241" fmla="*/ 3455399 h 10522083"/>
                <a:gd name="connsiteX242" fmla="*/ 3780684 w 11617098"/>
                <a:gd name="connsiteY242" fmla="*/ 3332569 h 10522083"/>
                <a:gd name="connsiteX243" fmla="*/ 3999049 w 11617098"/>
                <a:gd name="connsiteY243" fmla="*/ 3305273 h 10522083"/>
                <a:gd name="connsiteX244" fmla="*/ 4190117 w 11617098"/>
                <a:gd name="connsiteY244" fmla="*/ 3359865 h 10522083"/>
                <a:gd name="connsiteX245" fmla="*/ 4340243 w 11617098"/>
                <a:gd name="connsiteY245" fmla="*/ 3373512 h 10522083"/>
                <a:gd name="connsiteX246" fmla="*/ 4435777 w 11617098"/>
                <a:gd name="connsiteY246" fmla="*/ 3400808 h 10522083"/>
                <a:gd name="connsiteX247" fmla="*/ 4435777 w 11617098"/>
                <a:gd name="connsiteY247" fmla="*/ 3509990 h 10522083"/>
                <a:gd name="connsiteX248" fmla="*/ 4353890 w 11617098"/>
                <a:gd name="connsiteY248" fmla="*/ 3673763 h 10522083"/>
                <a:gd name="connsiteX249" fmla="*/ 4326595 w 11617098"/>
                <a:gd name="connsiteY249" fmla="*/ 3564581 h 10522083"/>
                <a:gd name="connsiteX250" fmla="*/ 4162822 w 11617098"/>
                <a:gd name="connsiteY250" fmla="*/ 3619172 h 10522083"/>
                <a:gd name="connsiteX251" fmla="*/ 4108231 w 11617098"/>
                <a:gd name="connsiteY251" fmla="*/ 3728354 h 10522083"/>
                <a:gd name="connsiteX252" fmla="*/ 4108231 w 11617098"/>
                <a:gd name="connsiteY252" fmla="*/ 3864832 h 10522083"/>
                <a:gd name="connsiteX253" fmla="*/ 4149174 w 11617098"/>
                <a:gd name="connsiteY253" fmla="*/ 4083196 h 10522083"/>
                <a:gd name="connsiteX254" fmla="*/ 3958105 w 11617098"/>
                <a:gd name="connsiteY254" fmla="*/ 4096844 h 10522083"/>
                <a:gd name="connsiteX255" fmla="*/ 3821628 w 11617098"/>
                <a:gd name="connsiteY255" fmla="*/ 4151435 h 10522083"/>
                <a:gd name="connsiteX256" fmla="*/ 3548672 w 11617098"/>
                <a:gd name="connsiteY256" fmla="*/ 4124139 h 10522083"/>
                <a:gd name="connsiteX257" fmla="*/ 3275717 w 11617098"/>
                <a:gd name="connsiteY257" fmla="*/ 4137787 h 10522083"/>
                <a:gd name="connsiteX258" fmla="*/ 3207478 w 11617098"/>
                <a:gd name="connsiteY258" fmla="*/ 4042253 h 10522083"/>
                <a:gd name="connsiteX259" fmla="*/ 2961819 w 11617098"/>
                <a:gd name="connsiteY259" fmla="*/ 3878479 h 10522083"/>
                <a:gd name="connsiteX260" fmla="*/ 2716159 w 11617098"/>
                <a:gd name="connsiteY260" fmla="*/ 3946718 h 10522083"/>
                <a:gd name="connsiteX261" fmla="*/ 2716159 w 11617098"/>
                <a:gd name="connsiteY261" fmla="*/ 4096844 h 10522083"/>
                <a:gd name="connsiteX262" fmla="*/ 2620625 w 11617098"/>
                <a:gd name="connsiteY262" fmla="*/ 4246969 h 10522083"/>
                <a:gd name="connsiteX263" fmla="*/ 2525090 w 11617098"/>
                <a:gd name="connsiteY263" fmla="*/ 4178730 h 10522083"/>
                <a:gd name="connsiteX264" fmla="*/ 2402260 w 11617098"/>
                <a:gd name="connsiteY264" fmla="*/ 4274265 h 10522083"/>
                <a:gd name="connsiteX265" fmla="*/ 2347669 w 11617098"/>
                <a:gd name="connsiteY265" fmla="*/ 4369799 h 10522083"/>
                <a:gd name="connsiteX266" fmla="*/ 2238487 w 11617098"/>
                <a:gd name="connsiteY266" fmla="*/ 4438038 h 10522083"/>
                <a:gd name="connsiteX267" fmla="*/ 2088362 w 11617098"/>
                <a:gd name="connsiteY267" fmla="*/ 4356151 h 10522083"/>
                <a:gd name="connsiteX268" fmla="*/ 1910941 w 11617098"/>
                <a:gd name="connsiteY268" fmla="*/ 4424390 h 10522083"/>
                <a:gd name="connsiteX269" fmla="*/ 1474213 w 11617098"/>
                <a:gd name="connsiteY269" fmla="*/ 4547220 h 10522083"/>
                <a:gd name="connsiteX270" fmla="*/ 1351383 w 11617098"/>
                <a:gd name="connsiteY270" fmla="*/ 4642754 h 10522083"/>
                <a:gd name="connsiteX271" fmla="*/ 1269496 w 11617098"/>
                <a:gd name="connsiteY271" fmla="*/ 4874766 h 10522083"/>
                <a:gd name="connsiteX272" fmla="*/ 1119371 w 11617098"/>
                <a:gd name="connsiteY272" fmla="*/ 4970300 h 10522083"/>
                <a:gd name="connsiteX273" fmla="*/ 1105723 w 11617098"/>
                <a:gd name="connsiteY273" fmla="*/ 5065835 h 10522083"/>
                <a:gd name="connsiteX274" fmla="*/ 982893 w 11617098"/>
                <a:gd name="connsiteY274" fmla="*/ 4997596 h 10522083"/>
                <a:gd name="connsiteX275" fmla="*/ 887359 w 11617098"/>
                <a:gd name="connsiteY275" fmla="*/ 5065835 h 10522083"/>
                <a:gd name="connsiteX276" fmla="*/ 778177 w 11617098"/>
                <a:gd name="connsiteY276" fmla="*/ 5202312 h 10522083"/>
                <a:gd name="connsiteX277" fmla="*/ 628052 w 11617098"/>
                <a:gd name="connsiteY277" fmla="*/ 5147721 h 10522083"/>
                <a:gd name="connsiteX278" fmla="*/ 450631 w 11617098"/>
                <a:gd name="connsiteY278" fmla="*/ 5120426 h 10522083"/>
                <a:gd name="connsiteX279" fmla="*/ 273210 w 11617098"/>
                <a:gd name="connsiteY279" fmla="*/ 5011244 h 10522083"/>
                <a:gd name="connsiteX280" fmla="*/ 177675 w 11617098"/>
                <a:gd name="connsiteY280" fmla="*/ 4929357 h 10522083"/>
                <a:gd name="connsiteX281" fmla="*/ 82141 w 11617098"/>
                <a:gd name="connsiteY281" fmla="*/ 4929357 h 10522083"/>
                <a:gd name="connsiteX282" fmla="*/ 41198 w 11617098"/>
                <a:gd name="connsiteY282" fmla="*/ 4943005 h 10522083"/>
                <a:gd name="connsiteX283" fmla="*/ 27550 w 11617098"/>
                <a:gd name="connsiteY283" fmla="*/ 4956653 h 10522083"/>
                <a:gd name="connsiteX284" fmla="*/ 27550 w 11617098"/>
                <a:gd name="connsiteY284" fmla="*/ 5229608 h 10522083"/>
                <a:gd name="connsiteX285" fmla="*/ 27550 w 11617098"/>
                <a:gd name="connsiteY285" fmla="*/ 7072056 h 10522083"/>
                <a:gd name="connsiteX286" fmla="*/ 27550 w 11617098"/>
                <a:gd name="connsiteY286" fmla="*/ 7740796 h 10522083"/>
                <a:gd name="connsiteX287" fmla="*/ 255 w 11617098"/>
                <a:gd name="connsiteY287" fmla="*/ 9119220 h 10522083"/>
                <a:gd name="connsiteX288" fmla="*/ 13902 w 11617098"/>
                <a:gd name="connsiteY288" fmla="*/ 9610539 h 10522083"/>
                <a:gd name="connsiteX289" fmla="*/ 13902 w 11617098"/>
                <a:gd name="connsiteY289" fmla="*/ 9733369 h 10522083"/>
                <a:gd name="connsiteX290" fmla="*/ 17281 w 11617098"/>
                <a:gd name="connsiteY290" fmla="*/ 10500503 h 10522083"/>
                <a:gd name="connsiteX291" fmla="*/ 566052 w 11617098"/>
                <a:gd name="connsiteY291" fmla="*/ 10522080 h 10522083"/>
                <a:gd name="connsiteX292" fmla="*/ 1694266 w 11617098"/>
                <a:gd name="connsiteY292" fmla="*/ 10502063 h 10522083"/>
                <a:gd name="connsiteX293" fmla="*/ 5172755 w 11617098"/>
                <a:gd name="connsiteY293" fmla="*/ 10500503 h 10522083"/>
                <a:gd name="connsiteX294" fmla="*/ 7083443 w 11617098"/>
                <a:gd name="connsiteY294" fmla="*/ 9637835 h 10522083"/>
                <a:gd name="connsiteX295" fmla="*/ 10126893 w 11617098"/>
                <a:gd name="connsiteY295" fmla="*/ 9610539 h 10522083"/>
                <a:gd name="connsiteX296" fmla="*/ 11547429 w 11617098"/>
                <a:gd name="connsiteY296" fmla="*/ 10483086 h 10522083"/>
                <a:gd name="connsiteX297" fmla="*/ 11617098 w 11617098"/>
                <a:gd name="connsiteY297" fmla="*/ 10178286 h 10522083"/>
                <a:gd name="connsiteX298" fmla="*/ 11530012 w 11617098"/>
                <a:gd name="connsiteY298" fmla="*/ 9882195 h 10522083"/>
                <a:gd name="connsiteX299" fmla="*/ 11516495 w 11617098"/>
                <a:gd name="connsiteY299" fmla="*/ 9713873 h 10522083"/>
                <a:gd name="connsiteX300" fmla="*/ 11423431 w 11617098"/>
                <a:gd name="connsiteY300" fmla="*/ 9583244 h 10522083"/>
                <a:gd name="connsiteX301" fmla="*/ 11382487 w 11617098"/>
                <a:gd name="connsiteY301" fmla="*/ 9378527 h 10522083"/>
                <a:gd name="connsiteX302" fmla="*/ 11396135 w 11617098"/>
                <a:gd name="connsiteY302" fmla="*/ 9269345 h 10522083"/>
                <a:gd name="connsiteX303" fmla="*/ 11273305 w 11617098"/>
                <a:gd name="connsiteY303" fmla="*/ 9105572 h 10522083"/>
                <a:gd name="connsiteX304" fmla="*/ 11205066 w 11617098"/>
                <a:gd name="connsiteY304" fmla="*/ 8887208 h 10522083"/>
                <a:gd name="connsiteX305" fmla="*/ 11164123 w 11617098"/>
                <a:gd name="connsiteY305" fmla="*/ 8723435 h 10522083"/>
                <a:gd name="connsiteX306" fmla="*/ 10973055 w 11617098"/>
                <a:gd name="connsiteY306" fmla="*/ 8505070 h 10522083"/>
                <a:gd name="connsiteX307" fmla="*/ 10713747 w 11617098"/>
                <a:gd name="connsiteY307" fmla="*/ 8450479 h 10522083"/>
                <a:gd name="connsiteX308" fmla="*/ 10604565 w 11617098"/>
                <a:gd name="connsiteY308" fmla="*/ 8286706 h 10522083"/>
                <a:gd name="connsiteX309" fmla="*/ 10427144 w 11617098"/>
                <a:gd name="connsiteY309" fmla="*/ 8109285 h 10522083"/>
                <a:gd name="connsiteX310" fmla="*/ 10304314 w 11617098"/>
                <a:gd name="connsiteY310" fmla="*/ 8041047 h 10522083"/>
                <a:gd name="connsiteX311" fmla="*/ 10154189 w 11617098"/>
                <a:gd name="connsiteY311" fmla="*/ 7945512 h 10522083"/>
                <a:gd name="connsiteX312" fmla="*/ 9853938 w 11617098"/>
                <a:gd name="connsiteY312" fmla="*/ 7918217 h 10522083"/>
                <a:gd name="connsiteX313" fmla="*/ 9649222 w 11617098"/>
                <a:gd name="connsiteY313" fmla="*/ 7809035 h 10522083"/>
                <a:gd name="connsiteX314" fmla="*/ 9389914 w 11617098"/>
                <a:gd name="connsiteY314" fmla="*/ 7713500 h 10522083"/>
                <a:gd name="connsiteX315" fmla="*/ 9321675 w 11617098"/>
                <a:gd name="connsiteY315" fmla="*/ 7549727 h 10522083"/>
                <a:gd name="connsiteX316" fmla="*/ 9198846 w 11617098"/>
                <a:gd name="connsiteY316" fmla="*/ 7413250 h 10522083"/>
                <a:gd name="connsiteX317" fmla="*/ 8871299 w 11617098"/>
                <a:gd name="connsiteY317" fmla="*/ 7263124 h 10522083"/>
                <a:gd name="connsiteX318" fmla="*/ 8571049 w 11617098"/>
                <a:gd name="connsiteY318" fmla="*/ 7003817 h 10522083"/>
                <a:gd name="connsiteX319" fmla="*/ 8107025 w 11617098"/>
                <a:gd name="connsiteY319" fmla="*/ 6485202 h 10522083"/>
                <a:gd name="connsiteX320" fmla="*/ 7629353 w 11617098"/>
                <a:gd name="connsiteY320" fmla="*/ 6007530 h 10522083"/>
                <a:gd name="connsiteX0" fmla="*/ 7629353 w 11634516"/>
                <a:gd name="connsiteY0" fmla="*/ 6007530 h 10522083"/>
                <a:gd name="connsiteX1" fmla="*/ 7479228 w 11634516"/>
                <a:gd name="connsiteY1" fmla="*/ 5830109 h 10522083"/>
                <a:gd name="connsiteX2" fmla="*/ 7329102 w 11634516"/>
                <a:gd name="connsiteY2" fmla="*/ 5761870 h 10522083"/>
                <a:gd name="connsiteX3" fmla="*/ 7165329 w 11634516"/>
                <a:gd name="connsiteY3" fmla="*/ 5611745 h 10522083"/>
                <a:gd name="connsiteX4" fmla="*/ 6987908 w 11634516"/>
                <a:gd name="connsiteY4" fmla="*/ 5502563 h 10522083"/>
                <a:gd name="connsiteX5" fmla="*/ 6728601 w 11634516"/>
                <a:gd name="connsiteY5" fmla="*/ 5475267 h 10522083"/>
                <a:gd name="connsiteX6" fmla="*/ 6510237 w 11634516"/>
                <a:gd name="connsiteY6" fmla="*/ 5379733 h 10522083"/>
                <a:gd name="connsiteX7" fmla="*/ 6332816 w 11634516"/>
                <a:gd name="connsiteY7" fmla="*/ 5175017 h 10522083"/>
                <a:gd name="connsiteX8" fmla="*/ 6114452 w 11634516"/>
                <a:gd name="connsiteY8" fmla="*/ 5038539 h 10522083"/>
                <a:gd name="connsiteX9" fmla="*/ 6073508 w 11634516"/>
                <a:gd name="connsiteY9" fmla="*/ 4915709 h 10522083"/>
                <a:gd name="connsiteX10" fmla="*/ 5977974 w 11634516"/>
                <a:gd name="connsiteY10" fmla="*/ 4820175 h 10522083"/>
                <a:gd name="connsiteX11" fmla="*/ 5841496 w 11634516"/>
                <a:gd name="connsiteY11" fmla="*/ 4943005 h 10522083"/>
                <a:gd name="connsiteX12" fmla="*/ 5595837 w 11634516"/>
                <a:gd name="connsiteY12" fmla="*/ 4874766 h 10522083"/>
                <a:gd name="connsiteX13" fmla="*/ 5418416 w 11634516"/>
                <a:gd name="connsiteY13" fmla="*/ 4861118 h 10522083"/>
                <a:gd name="connsiteX14" fmla="*/ 5336529 w 11634516"/>
                <a:gd name="connsiteY14" fmla="*/ 4670050 h 10522083"/>
                <a:gd name="connsiteX15" fmla="*/ 5240995 w 11634516"/>
                <a:gd name="connsiteY15" fmla="*/ 4506276 h 10522083"/>
                <a:gd name="connsiteX16" fmla="*/ 5240995 w 11634516"/>
                <a:gd name="connsiteY16" fmla="*/ 4369799 h 10522083"/>
                <a:gd name="connsiteX17" fmla="*/ 5118165 w 11634516"/>
                <a:gd name="connsiteY17" fmla="*/ 4233321 h 10522083"/>
                <a:gd name="connsiteX18" fmla="*/ 4899801 w 11634516"/>
                <a:gd name="connsiteY18" fmla="*/ 4151435 h 10522083"/>
                <a:gd name="connsiteX19" fmla="*/ 4708732 w 11634516"/>
                <a:gd name="connsiteY19" fmla="*/ 4083196 h 10522083"/>
                <a:gd name="connsiteX20" fmla="*/ 4463072 w 11634516"/>
                <a:gd name="connsiteY20" fmla="*/ 4083196 h 10522083"/>
                <a:gd name="connsiteX21" fmla="*/ 4367538 w 11634516"/>
                <a:gd name="connsiteY21" fmla="*/ 3919423 h 10522083"/>
                <a:gd name="connsiteX22" fmla="*/ 4381186 w 11634516"/>
                <a:gd name="connsiteY22" fmla="*/ 3823888 h 10522083"/>
                <a:gd name="connsiteX23" fmla="*/ 4599550 w 11634516"/>
                <a:gd name="connsiteY23" fmla="*/ 3782945 h 10522083"/>
                <a:gd name="connsiteX24" fmla="*/ 4776971 w 11634516"/>
                <a:gd name="connsiteY24" fmla="*/ 3769297 h 10522083"/>
                <a:gd name="connsiteX25" fmla="*/ 4831562 w 11634516"/>
                <a:gd name="connsiteY25" fmla="*/ 3714706 h 10522083"/>
                <a:gd name="connsiteX26" fmla="*/ 4736028 w 11634516"/>
                <a:gd name="connsiteY26" fmla="*/ 3673763 h 10522083"/>
                <a:gd name="connsiteX27" fmla="*/ 4654141 w 11634516"/>
                <a:gd name="connsiteY27" fmla="*/ 3632820 h 10522083"/>
                <a:gd name="connsiteX28" fmla="*/ 4654141 w 11634516"/>
                <a:gd name="connsiteY28" fmla="*/ 3550933 h 10522083"/>
                <a:gd name="connsiteX29" fmla="*/ 4558607 w 11634516"/>
                <a:gd name="connsiteY29" fmla="*/ 3578229 h 10522083"/>
                <a:gd name="connsiteX30" fmla="*/ 4517663 w 11634516"/>
                <a:gd name="connsiteY30" fmla="*/ 3509990 h 10522083"/>
                <a:gd name="connsiteX31" fmla="*/ 4626846 w 11634516"/>
                <a:gd name="connsiteY31" fmla="*/ 3359865 h 10522083"/>
                <a:gd name="connsiteX32" fmla="*/ 4776971 w 11634516"/>
                <a:gd name="connsiteY32" fmla="*/ 3469047 h 10522083"/>
                <a:gd name="connsiteX33" fmla="*/ 4927096 w 11634516"/>
                <a:gd name="connsiteY33" fmla="*/ 3496342 h 10522083"/>
                <a:gd name="connsiteX34" fmla="*/ 5022631 w 11634516"/>
                <a:gd name="connsiteY34" fmla="*/ 3537285 h 10522083"/>
                <a:gd name="connsiteX35" fmla="*/ 5104517 w 11634516"/>
                <a:gd name="connsiteY35" fmla="*/ 3564581 h 10522083"/>
                <a:gd name="connsiteX36" fmla="*/ 5090869 w 11634516"/>
                <a:gd name="connsiteY36" fmla="*/ 3769297 h 10522083"/>
                <a:gd name="connsiteX37" fmla="*/ 5309234 w 11634516"/>
                <a:gd name="connsiteY37" fmla="*/ 3796593 h 10522083"/>
                <a:gd name="connsiteX38" fmla="*/ 5336529 w 11634516"/>
                <a:gd name="connsiteY38" fmla="*/ 3714706 h 10522083"/>
                <a:gd name="connsiteX39" fmla="*/ 5213699 w 11634516"/>
                <a:gd name="connsiteY39" fmla="*/ 3632820 h 10522083"/>
                <a:gd name="connsiteX40" fmla="*/ 5254643 w 11634516"/>
                <a:gd name="connsiteY40" fmla="*/ 3591876 h 10522083"/>
                <a:gd name="connsiteX41" fmla="*/ 5418416 w 11634516"/>
                <a:gd name="connsiteY41" fmla="*/ 3605524 h 10522083"/>
                <a:gd name="connsiteX42" fmla="*/ 5582189 w 11634516"/>
                <a:gd name="connsiteY42" fmla="*/ 3578229 h 10522083"/>
                <a:gd name="connsiteX43" fmla="*/ 5786905 w 11634516"/>
                <a:gd name="connsiteY43" fmla="*/ 3591876 h 10522083"/>
                <a:gd name="connsiteX44" fmla="*/ 5691371 w 11634516"/>
                <a:gd name="connsiteY44" fmla="*/ 3373512 h 10522083"/>
                <a:gd name="connsiteX45" fmla="*/ 5677723 w 11634516"/>
                <a:gd name="connsiteY45" fmla="*/ 3155148 h 10522083"/>
                <a:gd name="connsiteX46" fmla="*/ 5718666 w 11634516"/>
                <a:gd name="connsiteY46" fmla="*/ 3032318 h 10522083"/>
                <a:gd name="connsiteX47" fmla="*/ 5800553 w 11634516"/>
                <a:gd name="connsiteY47" fmla="*/ 3196091 h 10522083"/>
                <a:gd name="connsiteX48" fmla="*/ 5841496 w 11634516"/>
                <a:gd name="connsiteY48" fmla="*/ 3018670 h 10522083"/>
                <a:gd name="connsiteX49" fmla="*/ 6018917 w 11634516"/>
                <a:gd name="connsiteY49" fmla="*/ 2936784 h 10522083"/>
                <a:gd name="connsiteX50" fmla="*/ 6114452 w 11634516"/>
                <a:gd name="connsiteY50" fmla="*/ 2622885 h 10522083"/>
                <a:gd name="connsiteX51" fmla="*/ 6073508 w 11634516"/>
                <a:gd name="connsiteY51" fmla="*/ 2363578 h 10522083"/>
                <a:gd name="connsiteX52" fmla="*/ 6264577 w 11634516"/>
                <a:gd name="connsiteY52" fmla="*/ 2172509 h 10522083"/>
                <a:gd name="connsiteX53" fmla="*/ 6305520 w 11634516"/>
                <a:gd name="connsiteY53" fmla="*/ 2349930 h 10522083"/>
                <a:gd name="connsiteX54" fmla="*/ 6305520 w 11634516"/>
                <a:gd name="connsiteY54" fmla="*/ 2513703 h 10522083"/>
                <a:gd name="connsiteX55" fmla="*/ 6291872 w 11634516"/>
                <a:gd name="connsiteY55" fmla="*/ 2691124 h 10522083"/>
                <a:gd name="connsiteX56" fmla="*/ 6414702 w 11634516"/>
                <a:gd name="connsiteY56" fmla="*/ 2813954 h 10522083"/>
                <a:gd name="connsiteX57" fmla="*/ 6523884 w 11634516"/>
                <a:gd name="connsiteY57" fmla="*/ 2909488 h 10522083"/>
                <a:gd name="connsiteX58" fmla="*/ 6510237 w 11634516"/>
                <a:gd name="connsiteY58" fmla="*/ 2732067 h 10522083"/>
                <a:gd name="connsiteX59" fmla="*/ 6660362 w 11634516"/>
                <a:gd name="connsiteY59" fmla="*/ 2813954 h 10522083"/>
                <a:gd name="connsiteX60" fmla="*/ 6510237 w 11634516"/>
                <a:gd name="connsiteY60" fmla="*/ 2581942 h 10522083"/>
                <a:gd name="connsiteX61" fmla="*/ 6387407 w 11634516"/>
                <a:gd name="connsiteY61" fmla="*/ 2609238 h 10522083"/>
                <a:gd name="connsiteX62" fmla="*/ 6401055 w 11634516"/>
                <a:gd name="connsiteY62" fmla="*/ 2486408 h 10522083"/>
                <a:gd name="connsiteX63" fmla="*/ 6605771 w 11634516"/>
                <a:gd name="connsiteY63" fmla="*/ 2513703 h 10522083"/>
                <a:gd name="connsiteX64" fmla="*/ 6455646 w 11634516"/>
                <a:gd name="connsiteY64" fmla="*/ 2363578 h 10522083"/>
                <a:gd name="connsiteX65" fmla="*/ 6469293 w 11634516"/>
                <a:gd name="connsiteY65" fmla="*/ 2145214 h 10522083"/>
                <a:gd name="connsiteX66" fmla="*/ 6564828 w 11634516"/>
                <a:gd name="connsiteY66" fmla="*/ 1995088 h 10522083"/>
                <a:gd name="connsiteX67" fmla="*/ 6728601 w 11634516"/>
                <a:gd name="connsiteY67" fmla="*/ 2213453 h 10522083"/>
                <a:gd name="connsiteX68" fmla="*/ 6919669 w 11634516"/>
                <a:gd name="connsiteY68" fmla="*/ 2268044 h 10522083"/>
                <a:gd name="connsiteX69" fmla="*/ 7042499 w 11634516"/>
                <a:gd name="connsiteY69" fmla="*/ 2281691 h 10522083"/>
                <a:gd name="connsiteX70" fmla="*/ 6960613 w 11634516"/>
                <a:gd name="connsiteY70" fmla="*/ 2131566 h 10522083"/>
                <a:gd name="connsiteX71" fmla="*/ 6728601 w 11634516"/>
                <a:gd name="connsiteY71" fmla="*/ 2036032 h 10522083"/>
                <a:gd name="connsiteX72" fmla="*/ 6605771 w 11634516"/>
                <a:gd name="connsiteY72" fmla="*/ 1858611 h 10522083"/>
                <a:gd name="connsiteX73" fmla="*/ 6360111 w 11634516"/>
                <a:gd name="connsiteY73" fmla="*/ 1681190 h 10522083"/>
                <a:gd name="connsiteX74" fmla="*/ 6237281 w 11634516"/>
                <a:gd name="connsiteY74" fmla="*/ 1763076 h 10522083"/>
                <a:gd name="connsiteX75" fmla="*/ 6059860 w 11634516"/>
                <a:gd name="connsiteY75" fmla="*/ 1599303 h 10522083"/>
                <a:gd name="connsiteX76" fmla="*/ 5991622 w 11634516"/>
                <a:gd name="connsiteY76" fmla="*/ 1394587 h 10522083"/>
                <a:gd name="connsiteX77" fmla="*/ 5868792 w 11634516"/>
                <a:gd name="connsiteY77" fmla="*/ 1203518 h 10522083"/>
                <a:gd name="connsiteX78" fmla="*/ 5841496 w 11634516"/>
                <a:gd name="connsiteY78" fmla="*/ 1094336 h 10522083"/>
                <a:gd name="connsiteX79" fmla="*/ 5950678 w 11634516"/>
                <a:gd name="connsiteY79" fmla="*/ 1094336 h 10522083"/>
                <a:gd name="connsiteX80" fmla="*/ 6169043 w 11634516"/>
                <a:gd name="connsiteY80" fmla="*/ 1176223 h 10522083"/>
                <a:gd name="connsiteX81" fmla="*/ 6387407 w 11634516"/>
                <a:gd name="connsiteY81" fmla="*/ 1107984 h 10522083"/>
                <a:gd name="connsiteX82" fmla="*/ 6537532 w 11634516"/>
                <a:gd name="connsiteY82" fmla="*/ 971506 h 10522083"/>
                <a:gd name="connsiteX83" fmla="*/ 6619419 w 11634516"/>
                <a:gd name="connsiteY83" fmla="*/ 916915 h 10522083"/>
                <a:gd name="connsiteX84" fmla="*/ 6646714 w 11634516"/>
                <a:gd name="connsiteY84" fmla="*/ 998802 h 10522083"/>
                <a:gd name="connsiteX85" fmla="*/ 6605771 w 11634516"/>
                <a:gd name="connsiteY85" fmla="*/ 1094336 h 10522083"/>
                <a:gd name="connsiteX86" fmla="*/ 6769544 w 11634516"/>
                <a:gd name="connsiteY86" fmla="*/ 1217166 h 10522083"/>
                <a:gd name="connsiteX87" fmla="*/ 6919669 w 11634516"/>
                <a:gd name="connsiteY87" fmla="*/ 1148927 h 10522083"/>
                <a:gd name="connsiteX88" fmla="*/ 7056147 w 11634516"/>
                <a:gd name="connsiteY88" fmla="*/ 1135279 h 10522083"/>
                <a:gd name="connsiteX89" fmla="*/ 7069795 w 11634516"/>
                <a:gd name="connsiteY89" fmla="*/ 957859 h 10522083"/>
                <a:gd name="connsiteX90" fmla="*/ 6919669 w 11634516"/>
                <a:gd name="connsiteY90" fmla="*/ 957859 h 10522083"/>
                <a:gd name="connsiteX91" fmla="*/ 6769544 w 11634516"/>
                <a:gd name="connsiteY91" fmla="*/ 1012450 h 10522083"/>
                <a:gd name="connsiteX92" fmla="*/ 6769544 w 11634516"/>
                <a:gd name="connsiteY92" fmla="*/ 835029 h 10522083"/>
                <a:gd name="connsiteX93" fmla="*/ 6946965 w 11634516"/>
                <a:gd name="connsiteY93" fmla="*/ 739494 h 10522083"/>
                <a:gd name="connsiteX94" fmla="*/ 7288159 w 11634516"/>
                <a:gd name="connsiteY94" fmla="*/ 684903 h 10522083"/>
                <a:gd name="connsiteX95" fmla="*/ 7465580 w 11634516"/>
                <a:gd name="connsiteY95" fmla="*/ 521130 h 10522083"/>
                <a:gd name="connsiteX96" fmla="*/ 7602057 w 11634516"/>
                <a:gd name="connsiteY96" fmla="*/ 425596 h 10522083"/>
                <a:gd name="connsiteX97" fmla="*/ 7820422 w 11634516"/>
                <a:gd name="connsiteY97" fmla="*/ 425596 h 10522083"/>
                <a:gd name="connsiteX98" fmla="*/ 7943252 w 11634516"/>
                <a:gd name="connsiteY98" fmla="*/ 289118 h 10522083"/>
                <a:gd name="connsiteX99" fmla="*/ 8161616 w 11634516"/>
                <a:gd name="connsiteY99" fmla="*/ 234527 h 10522083"/>
                <a:gd name="connsiteX100" fmla="*/ 7970547 w 11634516"/>
                <a:gd name="connsiteY100" fmla="*/ 138993 h 10522083"/>
                <a:gd name="connsiteX101" fmla="*/ 7834069 w 11634516"/>
                <a:gd name="connsiteY101" fmla="*/ 43459 h 10522083"/>
                <a:gd name="connsiteX102" fmla="*/ 7397341 w 11634516"/>
                <a:gd name="connsiteY102" fmla="*/ 2515 h 10522083"/>
                <a:gd name="connsiteX103" fmla="*/ 7410989 w 11634516"/>
                <a:gd name="connsiteY103" fmla="*/ 111697 h 10522083"/>
                <a:gd name="connsiteX104" fmla="*/ 7288159 w 11634516"/>
                <a:gd name="connsiteY104" fmla="*/ 152641 h 10522083"/>
                <a:gd name="connsiteX105" fmla="*/ 7110738 w 11634516"/>
                <a:gd name="connsiteY105" fmla="*/ 207232 h 10522083"/>
                <a:gd name="connsiteX106" fmla="*/ 6919669 w 11634516"/>
                <a:gd name="connsiteY106" fmla="*/ 248175 h 10522083"/>
                <a:gd name="connsiteX107" fmla="*/ 6919669 w 11634516"/>
                <a:gd name="connsiteY107" fmla="*/ 152641 h 10522083"/>
                <a:gd name="connsiteX108" fmla="*/ 7028852 w 11634516"/>
                <a:gd name="connsiteY108" fmla="*/ 84402 h 10522083"/>
                <a:gd name="connsiteX109" fmla="*/ 7028852 w 11634516"/>
                <a:gd name="connsiteY109" fmla="*/ 29811 h 10522083"/>
                <a:gd name="connsiteX110" fmla="*/ 6851431 w 11634516"/>
                <a:gd name="connsiteY110" fmla="*/ 98050 h 10522083"/>
                <a:gd name="connsiteX111" fmla="*/ 6810487 w 11634516"/>
                <a:gd name="connsiteY111" fmla="*/ 166288 h 10522083"/>
                <a:gd name="connsiteX112" fmla="*/ 6796840 w 11634516"/>
                <a:gd name="connsiteY112" fmla="*/ 261823 h 10522083"/>
                <a:gd name="connsiteX113" fmla="*/ 6701305 w 11634516"/>
                <a:gd name="connsiteY113" fmla="*/ 248175 h 10522083"/>
                <a:gd name="connsiteX114" fmla="*/ 6605771 w 11634516"/>
                <a:gd name="connsiteY114" fmla="*/ 248175 h 10522083"/>
                <a:gd name="connsiteX115" fmla="*/ 6455646 w 11634516"/>
                <a:gd name="connsiteY115" fmla="*/ 357357 h 10522083"/>
                <a:gd name="connsiteX116" fmla="*/ 6428350 w 11634516"/>
                <a:gd name="connsiteY116" fmla="*/ 357357 h 10522083"/>
                <a:gd name="connsiteX117" fmla="*/ 6373759 w 11634516"/>
                <a:gd name="connsiteY117" fmla="*/ 302766 h 10522083"/>
                <a:gd name="connsiteX118" fmla="*/ 6169043 w 11634516"/>
                <a:gd name="connsiteY118" fmla="*/ 330062 h 10522083"/>
                <a:gd name="connsiteX119" fmla="*/ 5977974 w 11634516"/>
                <a:gd name="connsiteY119" fmla="*/ 330062 h 10522083"/>
                <a:gd name="connsiteX120" fmla="*/ 5923383 w 11634516"/>
                <a:gd name="connsiteY120" fmla="*/ 371005 h 10522083"/>
                <a:gd name="connsiteX121" fmla="*/ 5650428 w 11634516"/>
                <a:gd name="connsiteY121" fmla="*/ 316414 h 10522083"/>
                <a:gd name="connsiteX122" fmla="*/ 5445711 w 11634516"/>
                <a:gd name="connsiteY122" fmla="*/ 493835 h 10522083"/>
                <a:gd name="connsiteX123" fmla="*/ 5432063 w 11634516"/>
                <a:gd name="connsiteY123" fmla="*/ 657608 h 10522083"/>
                <a:gd name="connsiteX124" fmla="*/ 5295586 w 11634516"/>
                <a:gd name="connsiteY124" fmla="*/ 712199 h 10522083"/>
                <a:gd name="connsiteX125" fmla="*/ 5281938 w 11634516"/>
                <a:gd name="connsiteY125" fmla="*/ 603017 h 10522083"/>
                <a:gd name="connsiteX126" fmla="*/ 5063574 w 11634516"/>
                <a:gd name="connsiteY126" fmla="*/ 725847 h 10522083"/>
                <a:gd name="connsiteX127" fmla="*/ 4940744 w 11634516"/>
                <a:gd name="connsiteY127" fmla="*/ 794085 h 10522083"/>
                <a:gd name="connsiteX128" fmla="*/ 4790619 w 11634516"/>
                <a:gd name="connsiteY128" fmla="*/ 794085 h 10522083"/>
                <a:gd name="connsiteX129" fmla="*/ 4790619 w 11634516"/>
                <a:gd name="connsiteY129" fmla="*/ 944211 h 10522083"/>
                <a:gd name="connsiteX130" fmla="*/ 4722380 w 11634516"/>
                <a:gd name="connsiteY130" fmla="*/ 1094336 h 10522083"/>
                <a:gd name="connsiteX131" fmla="*/ 4626846 w 11634516"/>
                <a:gd name="connsiteY131" fmla="*/ 1176223 h 10522083"/>
                <a:gd name="connsiteX132" fmla="*/ 4599550 w 11634516"/>
                <a:gd name="connsiteY132" fmla="*/ 1107984 h 10522083"/>
                <a:gd name="connsiteX133" fmla="*/ 4681437 w 11634516"/>
                <a:gd name="connsiteY133" fmla="*/ 998802 h 10522083"/>
                <a:gd name="connsiteX134" fmla="*/ 4585902 w 11634516"/>
                <a:gd name="connsiteY134" fmla="*/ 944211 h 10522083"/>
                <a:gd name="connsiteX135" fmla="*/ 4531311 w 11634516"/>
                <a:gd name="connsiteY135" fmla="*/ 848676 h 10522083"/>
                <a:gd name="connsiteX136" fmla="*/ 4381186 w 11634516"/>
                <a:gd name="connsiteY136" fmla="*/ 957859 h 10522083"/>
                <a:gd name="connsiteX137" fmla="*/ 4244708 w 11634516"/>
                <a:gd name="connsiteY137" fmla="*/ 957859 h 10522083"/>
                <a:gd name="connsiteX138" fmla="*/ 4135526 w 11634516"/>
                <a:gd name="connsiteY138" fmla="*/ 1053393 h 10522083"/>
                <a:gd name="connsiteX139" fmla="*/ 4039992 w 11634516"/>
                <a:gd name="connsiteY139" fmla="*/ 1148927 h 10522083"/>
                <a:gd name="connsiteX140" fmla="*/ 3971753 w 11634516"/>
                <a:gd name="connsiteY140" fmla="*/ 1203518 h 10522083"/>
                <a:gd name="connsiteX141" fmla="*/ 3958105 w 11634516"/>
                <a:gd name="connsiteY141" fmla="*/ 1094336 h 10522083"/>
                <a:gd name="connsiteX142" fmla="*/ 3794332 w 11634516"/>
                <a:gd name="connsiteY142" fmla="*/ 1107984 h 10522083"/>
                <a:gd name="connsiteX143" fmla="*/ 3589616 w 11634516"/>
                <a:gd name="connsiteY143" fmla="*/ 1107984 h 10522083"/>
                <a:gd name="connsiteX144" fmla="*/ 3357604 w 11634516"/>
                <a:gd name="connsiteY144" fmla="*/ 1121632 h 10522083"/>
                <a:gd name="connsiteX145" fmla="*/ 3180183 w 11634516"/>
                <a:gd name="connsiteY145" fmla="*/ 1203518 h 10522083"/>
                <a:gd name="connsiteX146" fmla="*/ 3111944 w 11634516"/>
                <a:gd name="connsiteY146" fmla="*/ 1326348 h 10522083"/>
                <a:gd name="connsiteX147" fmla="*/ 3016410 w 11634516"/>
                <a:gd name="connsiteY147" fmla="*/ 1408235 h 10522083"/>
                <a:gd name="connsiteX148" fmla="*/ 2866284 w 11634516"/>
                <a:gd name="connsiteY148" fmla="*/ 1326348 h 10522083"/>
                <a:gd name="connsiteX149" fmla="*/ 2838989 w 11634516"/>
                <a:gd name="connsiteY149" fmla="*/ 1148927 h 10522083"/>
                <a:gd name="connsiteX150" fmla="*/ 2716159 w 11634516"/>
                <a:gd name="connsiteY150" fmla="*/ 971506 h 10522083"/>
                <a:gd name="connsiteX151" fmla="*/ 2675216 w 11634516"/>
                <a:gd name="connsiteY151" fmla="*/ 1121632 h 10522083"/>
                <a:gd name="connsiteX152" fmla="*/ 2702511 w 11634516"/>
                <a:gd name="connsiteY152" fmla="*/ 1285405 h 10522083"/>
                <a:gd name="connsiteX153" fmla="*/ 2743455 w 11634516"/>
                <a:gd name="connsiteY153" fmla="*/ 1490121 h 10522083"/>
                <a:gd name="connsiteX154" fmla="*/ 2784398 w 11634516"/>
                <a:gd name="connsiteY154" fmla="*/ 1612951 h 10522083"/>
                <a:gd name="connsiteX155" fmla="*/ 2770750 w 11634516"/>
                <a:gd name="connsiteY155" fmla="*/ 1708485 h 10522083"/>
                <a:gd name="connsiteX156" fmla="*/ 2593329 w 11634516"/>
                <a:gd name="connsiteY156" fmla="*/ 1844963 h 10522083"/>
                <a:gd name="connsiteX157" fmla="*/ 2402260 w 11634516"/>
                <a:gd name="connsiteY157" fmla="*/ 1940497 h 10522083"/>
                <a:gd name="connsiteX158" fmla="*/ 2470499 w 11634516"/>
                <a:gd name="connsiteY158" fmla="*/ 1817667 h 10522083"/>
                <a:gd name="connsiteX159" fmla="*/ 2634272 w 11634516"/>
                <a:gd name="connsiteY159" fmla="*/ 1694838 h 10522083"/>
                <a:gd name="connsiteX160" fmla="*/ 2634272 w 11634516"/>
                <a:gd name="connsiteY160" fmla="*/ 1544712 h 10522083"/>
                <a:gd name="connsiteX161" fmla="*/ 2593329 w 11634516"/>
                <a:gd name="connsiteY161" fmla="*/ 1312700 h 10522083"/>
                <a:gd name="connsiteX162" fmla="*/ 2538738 w 11634516"/>
                <a:gd name="connsiteY162" fmla="*/ 1312700 h 10522083"/>
                <a:gd name="connsiteX163" fmla="*/ 2456852 w 11634516"/>
                <a:gd name="connsiteY163" fmla="*/ 1421882 h 10522083"/>
                <a:gd name="connsiteX164" fmla="*/ 2361317 w 11634516"/>
                <a:gd name="connsiteY164" fmla="*/ 1490121 h 10522083"/>
                <a:gd name="connsiteX165" fmla="*/ 2456852 w 11634516"/>
                <a:gd name="connsiteY165" fmla="*/ 1585656 h 10522083"/>
                <a:gd name="connsiteX166" fmla="*/ 2320374 w 11634516"/>
                <a:gd name="connsiteY166" fmla="*/ 1722133 h 10522083"/>
                <a:gd name="connsiteX167" fmla="*/ 2156601 w 11634516"/>
                <a:gd name="connsiteY167" fmla="*/ 1735781 h 10522083"/>
                <a:gd name="connsiteX168" fmla="*/ 2074714 w 11634516"/>
                <a:gd name="connsiteY168" fmla="*/ 1804020 h 10522083"/>
                <a:gd name="connsiteX169" fmla="*/ 2033771 w 11634516"/>
                <a:gd name="connsiteY169" fmla="*/ 1913202 h 10522083"/>
                <a:gd name="connsiteX170" fmla="*/ 1924589 w 11634516"/>
                <a:gd name="connsiteY170" fmla="*/ 1872259 h 10522083"/>
                <a:gd name="connsiteX171" fmla="*/ 1774463 w 11634516"/>
                <a:gd name="connsiteY171" fmla="*/ 1913202 h 10522083"/>
                <a:gd name="connsiteX172" fmla="*/ 1624338 w 11634516"/>
                <a:gd name="connsiteY172" fmla="*/ 1913202 h 10522083"/>
                <a:gd name="connsiteX173" fmla="*/ 1556099 w 11634516"/>
                <a:gd name="connsiteY173" fmla="*/ 1831315 h 10522083"/>
                <a:gd name="connsiteX174" fmla="*/ 1419622 w 11634516"/>
                <a:gd name="connsiteY174" fmla="*/ 1722133 h 10522083"/>
                <a:gd name="connsiteX175" fmla="*/ 1337735 w 11634516"/>
                <a:gd name="connsiteY175" fmla="*/ 1776724 h 10522083"/>
                <a:gd name="connsiteX176" fmla="*/ 1255849 w 11634516"/>
                <a:gd name="connsiteY176" fmla="*/ 1612951 h 10522083"/>
                <a:gd name="connsiteX177" fmla="*/ 1092075 w 11634516"/>
                <a:gd name="connsiteY177" fmla="*/ 1612951 h 10522083"/>
                <a:gd name="connsiteX178" fmla="*/ 1119371 w 11634516"/>
                <a:gd name="connsiteY178" fmla="*/ 1694838 h 10522083"/>
                <a:gd name="connsiteX179" fmla="*/ 1078428 w 11634516"/>
                <a:gd name="connsiteY179" fmla="*/ 1790372 h 10522083"/>
                <a:gd name="connsiteX180" fmla="*/ 1051132 w 11634516"/>
                <a:gd name="connsiteY180" fmla="*/ 1844963 h 10522083"/>
                <a:gd name="connsiteX181" fmla="*/ 914655 w 11634516"/>
                <a:gd name="connsiteY181" fmla="*/ 1735781 h 10522083"/>
                <a:gd name="connsiteX182" fmla="*/ 819120 w 11634516"/>
                <a:gd name="connsiteY182" fmla="*/ 1694838 h 10522083"/>
                <a:gd name="connsiteX183" fmla="*/ 655347 w 11634516"/>
                <a:gd name="connsiteY183" fmla="*/ 1708485 h 10522083"/>
                <a:gd name="connsiteX184" fmla="*/ 628052 w 11634516"/>
                <a:gd name="connsiteY184" fmla="*/ 1817667 h 10522083"/>
                <a:gd name="connsiteX185" fmla="*/ 737234 w 11634516"/>
                <a:gd name="connsiteY185" fmla="*/ 1885906 h 10522083"/>
                <a:gd name="connsiteX186" fmla="*/ 764529 w 11634516"/>
                <a:gd name="connsiteY186" fmla="*/ 2022384 h 10522083"/>
                <a:gd name="connsiteX187" fmla="*/ 969246 w 11634516"/>
                <a:gd name="connsiteY187" fmla="*/ 2104270 h 10522083"/>
                <a:gd name="connsiteX188" fmla="*/ 928302 w 11634516"/>
                <a:gd name="connsiteY188" fmla="*/ 1954145 h 10522083"/>
                <a:gd name="connsiteX189" fmla="*/ 1010189 w 11634516"/>
                <a:gd name="connsiteY189" fmla="*/ 1967793 h 10522083"/>
                <a:gd name="connsiteX190" fmla="*/ 1078428 w 11634516"/>
                <a:gd name="connsiteY190" fmla="*/ 2076975 h 10522083"/>
                <a:gd name="connsiteX191" fmla="*/ 1160314 w 11634516"/>
                <a:gd name="connsiteY191" fmla="*/ 2336282 h 10522083"/>
                <a:gd name="connsiteX192" fmla="*/ 1269496 w 11634516"/>
                <a:gd name="connsiteY192" fmla="*/ 2295339 h 10522083"/>
                <a:gd name="connsiteX193" fmla="*/ 1228553 w 11634516"/>
                <a:gd name="connsiteY193" fmla="*/ 2104270 h 10522083"/>
                <a:gd name="connsiteX194" fmla="*/ 1324087 w 11634516"/>
                <a:gd name="connsiteY194" fmla="*/ 2131566 h 10522083"/>
                <a:gd name="connsiteX195" fmla="*/ 1515156 w 11634516"/>
                <a:gd name="connsiteY195" fmla="*/ 2254396 h 10522083"/>
                <a:gd name="connsiteX196" fmla="*/ 1583395 w 11634516"/>
                <a:gd name="connsiteY196" fmla="*/ 2349930 h 10522083"/>
                <a:gd name="connsiteX197" fmla="*/ 1597043 w 11634516"/>
                <a:gd name="connsiteY197" fmla="*/ 2363578 h 10522083"/>
                <a:gd name="connsiteX198" fmla="*/ 1747168 w 11634516"/>
                <a:gd name="connsiteY198" fmla="*/ 2268044 h 10522083"/>
                <a:gd name="connsiteX199" fmla="*/ 1651634 w 11634516"/>
                <a:gd name="connsiteY199" fmla="*/ 2568294 h 10522083"/>
                <a:gd name="connsiteX200" fmla="*/ 1883646 w 11634516"/>
                <a:gd name="connsiteY200" fmla="*/ 2336282 h 10522083"/>
                <a:gd name="connsiteX201" fmla="*/ 1883646 w 11634516"/>
                <a:gd name="connsiteY201" fmla="*/ 2199805 h 10522083"/>
                <a:gd name="connsiteX202" fmla="*/ 1951884 w 11634516"/>
                <a:gd name="connsiteY202" fmla="*/ 2268044 h 10522083"/>
                <a:gd name="connsiteX203" fmla="*/ 1897293 w 11634516"/>
                <a:gd name="connsiteY203" fmla="*/ 2459112 h 10522083"/>
                <a:gd name="connsiteX204" fmla="*/ 1692577 w 11634516"/>
                <a:gd name="connsiteY204" fmla="*/ 2622885 h 10522083"/>
                <a:gd name="connsiteX205" fmla="*/ 1692577 w 11634516"/>
                <a:gd name="connsiteY205" fmla="*/ 2691124 h 10522083"/>
                <a:gd name="connsiteX206" fmla="*/ 1897293 w 11634516"/>
                <a:gd name="connsiteY206" fmla="*/ 2581942 h 10522083"/>
                <a:gd name="connsiteX207" fmla="*/ 1842702 w 11634516"/>
                <a:gd name="connsiteY207" fmla="*/ 2745715 h 10522083"/>
                <a:gd name="connsiteX208" fmla="*/ 1965532 w 11634516"/>
                <a:gd name="connsiteY208" fmla="*/ 2677476 h 10522083"/>
                <a:gd name="connsiteX209" fmla="*/ 1979180 w 11634516"/>
                <a:gd name="connsiteY209" fmla="*/ 2786659 h 10522083"/>
                <a:gd name="connsiteX210" fmla="*/ 2115657 w 11634516"/>
                <a:gd name="connsiteY210" fmla="*/ 2786659 h 10522083"/>
                <a:gd name="connsiteX211" fmla="*/ 2265783 w 11634516"/>
                <a:gd name="connsiteY211" fmla="*/ 2991375 h 10522083"/>
                <a:gd name="connsiteX212" fmla="*/ 2320374 w 11634516"/>
                <a:gd name="connsiteY212" fmla="*/ 3155148 h 10522083"/>
                <a:gd name="connsiteX213" fmla="*/ 2197544 w 11634516"/>
                <a:gd name="connsiteY213" fmla="*/ 3277978 h 10522083"/>
                <a:gd name="connsiteX214" fmla="*/ 2156601 w 11634516"/>
                <a:gd name="connsiteY214" fmla="*/ 3373512 h 10522083"/>
                <a:gd name="connsiteX215" fmla="*/ 2265783 w 11634516"/>
                <a:gd name="connsiteY215" fmla="*/ 3414456 h 10522083"/>
                <a:gd name="connsiteX216" fmla="*/ 2388613 w 11634516"/>
                <a:gd name="connsiteY216" fmla="*/ 3373512 h 10522083"/>
                <a:gd name="connsiteX217" fmla="*/ 2415908 w 11634516"/>
                <a:gd name="connsiteY217" fmla="*/ 3482694 h 10522083"/>
                <a:gd name="connsiteX218" fmla="*/ 2538738 w 11634516"/>
                <a:gd name="connsiteY218" fmla="*/ 3482694 h 10522083"/>
                <a:gd name="connsiteX219" fmla="*/ 2634272 w 11634516"/>
                <a:gd name="connsiteY219" fmla="*/ 3578229 h 10522083"/>
                <a:gd name="connsiteX220" fmla="*/ 2743455 w 11634516"/>
                <a:gd name="connsiteY220" fmla="*/ 3632820 h 10522083"/>
                <a:gd name="connsiteX221" fmla="*/ 2798046 w 11634516"/>
                <a:gd name="connsiteY221" fmla="*/ 3605524 h 10522083"/>
                <a:gd name="connsiteX222" fmla="*/ 2729807 w 11634516"/>
                <a:gd name="connsiteY222" fmla="*/ 3550933 h 10522083"/>
                <a:gd name="connsiteX223" fmla="*/ 2552386 w 11634516"/>
                <a:gd name="connsiteY223" fmla="*/ 3346217 h 10522083"/>
                <a:gd name="connsiteX224" fmla="*/ 2320374 w 11634516"/>
                <a:gd name="connsiteY224" fmla="*/ 2895841 h 10522083"/>
                <a:gd name="connsiteX225" fmla="*/ 2170249 w 11634516"/>
                <a:gd name="connsiteY225" fmla="*/ 2636533 h 10522083"/>
                <a:gd name="connsiteX226" fmla="*/ 2074714 w 11634516"/>
                <a:gd name="connsiteY226" fmla="*/ 2459112 h 10522083"/>
                <a:gd name="connsiteX227" fmla="*/ 2047419 w 11634516"/>
                <a:gd name="connsiteY227" fmla="*/ 2295339 h 10522083"/>
                <a:gd name="connsiteX228" fmla="*/ 2047419 w 11634516"/>
                <a:gd name="connsiteY228" fmla="*/ 2186157 h 10522083"/>
                <a:gd name="connsiteX229" fmla="*/ 1992828 w 11634516"/>
                <a:gd name="connsiteY229" fmla="*/ 2131566 h 10522083"/>
                <a:gd name="connsiteX230" fmla="*/ 2088362 w 11634516"/>
                <a:gd name="connsiteY230" fmla="*/ 2063327 h 10522083"/>
                <a:gd name="connsiteX231" fmla="*/ 2129305 w 11634516"/>
                <a:gd name="connsiteY231" fmla="*/ 2213453 h 10522083"/>
                <a:gd name="connsiteX232" fmla="*/ 2211192 w 11634516"/>
                <a:gd name="connsiteY232" fmla="*/ 2431817 h 10522083"/>
                <a:gd name="connsiteX233" fmla="*/ 2306726 w 11634516"/>
                <a:gd name="connsiteY233" fmla="*/ 2732067 h 10522083"/>
                <a:gd name="connsiteX234" fmla="*/ 2702511 w 11634516"/>
                <a:gd name="connsiteY234" fmla="*/ 3359865 h 10522083"/>
                <a:gd name="connsiteX235" fmla="*/ 2948171 w 11634516"/>
                <a:gd name="connsiteY235" fmla="*/ 3550933 h 10522083"/>
                <a:gd name="connsiteX236" fmla="*/ 3152887 w 11634516"/>
                <a:gd name="connsiteY236" fmla="*/ 3550933 h 10522083"/>
                <a:gd name="connsiteX237" fmla="*/ 3248422 w 11634516"/>
                <a:gd name="connsiteY237" fmla="*/ 3359865 h 10522083"/>
                <a:gd name="connsiteX238" fmla="*/ 3384899 w 11634516"/>
                <a:gd name="connsiteY238" fmla="*/ 3237035 h 10522083"/>
                <a:gd name="connsiteX239" fmla="*/ 3453138 w 11634516"/>
                <a:gd name="connsiteY239" fmla="*/ 3264330 h 10522083"/>
                <a:gd name="connsiteX240" fmla="*/ 3398547 w 11634516"/>
                <a:gd name="connsiteY240" fmla="*/ 3414456 h 10522083"/>
                <a:gd name="connsiteX241" fmla="*/ 3548672 w 11634516"/>
                <a:gd name="connsiteY241" fmla="*/ 3455399 h 10522083"/>
                <a:gd name="connsiteX242" fmla="*/ 3780684 w 11634516"/>
                <a:gd name="connsiteY242" fmla="*/ 3332569 h 10522083"/>
                <a:gd name="connsiteX243" fmla="*/ 3999049 w 11634516"/>
                <a:gd name="connsiteY243" fmla="*/ 3305273 h 10522083"/>
                <a:gd name="connsiteX244" fmla="*/ 4190117 w 11634516"/>
                <a:gd name="connsiteY244" fmla="*/ 3359865 h 10522083"/>
                <a:gd name="connsiteX245" fmla="*/ 4340243 w 11634516"/>
                <a:gd name="connsiteY245" fmla="*/ 3373512 h 10522083"/>
                <a:gd name="connsiteX246" fmla="*/ 4435777 w 11634516"/>
                <a:gd name="connsiteY246" fmla="*/ 3400808 h 10522083"/>
                <a:gd name="connsiteX247" fmla="*/ 4435777 w 11634516"/>
                <a:gd name="connsiteY247" fmla="*/ 3509990 h 10522083"/>
                <a:gd name="connsiteX248" fmla="*/ 4353890 w 11634516"/>
                <a:gd name="connsiteY248" fmla="*/ 3673763 h 10522083"/>
                <a:gd name="connsiteX249" fmla="*/ 4326595 w 11634516"/>
                <a:gd name="connsiteY249" fmla="*/ 3564581 h 10522083"/>
                <a:gd name="connsiteX250" fmla="*/ 4162822 w 11634516"/>
                <a:gd name="connsiteY250" fmla="*/ 3619172 h 10522083"/>
                <a:gd name="connsiteX251" fmla="*/ 4108231 w 11634516"/>
                <a:gd name="connsiteY251" fmla="*/ 3728354 h 10522083"/>
                <a:gd name="connsiteX252" fmla="*/ 4108231 w 11634516"/>
                <a:gd name="connsiteY252" fmla="*/ 3864832 h 10522083"/>
                <a:gd name="connsiteX253" fmla="*/ 4149174 w 11634516"/>
                <a:gd name="connsiteY253" fmla="*/ 4083196 h 10522083"/>
                <a:gd name="connsiteX254" fmla="*/ 3958105 w 11634516"/>
                <a:gd name="connsiteY254" fmla="*/ 4096844 h 10522083"/>
                <a:gd name="connsiteX255" fmla="*/ 3821628 w 11634516"/>
                <a:gd name="connsiteY255" fmla="*/ 4151435 h 10522083"/>
                <a:gd name="connsiteX256" fmla="*/ 3548672 w 11634516"/>
                <a:gd name="connsiteY256" fmla="*/ 4124139 h 10522083"/>
                <a:gd name="connsiteX257" fmla="*/ 3275717 w 11634516"/>
                <a:gd name="connsiteY257" fmla="*/ 4137787 h 10522083"/>
                <a:gd name="connsiteX258" fmla="*/ 3207478 w 11634516"/>
                <a:gd name="connsiteY258" fmla="*/ 4042253 h 10522083"/>
                <a:gd name="connsiteX259" fmla="*/ 2961819 w 11634516"/>
                <a:gd name="connsiteY259" fmla="*/ 3878479 h 10522083"/>
                <a:gd name="connsiteX260" fmla="*/ 2716159 w 11634516"/>
                <a:gd name="connsiteY260" fmla="*/ 3946718 h 10522083"/>
                <a:gd name="connsiteX261" fmla="*/ 2716159 w 11634516"/>
                <a:gd name="connsiteY261" fmla="*/ 4096844 h 10522083"/>
                <a:gd name="connsiteX262" fmla="*/ 2620625 w 11634516"/>
                <a:gd name="connsiteY262" fmla="*/ 4246969 h 10522083"/>
                <a:gd name="connsiteX263" fmla="*/ 2525090 w 11634516"/>
                <a:gd name="connsiteY263" fmla="*/ 4178730 h 10522083"/>
                <a:gd name="connsiteX264" fmla="*/ 2402260 w 11634516"/>
                <a:gd name="connsiteY264" fmla="*/ 4274265 h 10522083"/>
                <a:gd name="connsiteX265" fmla="*/ 2347669 w 11634516"/>
                <a:gd name="connsiteY265" fmla="*/ 4369799 h 10522083"/>
                <a:gd name="connsiteX266" fmla="*/ 2238487 w 11634516"/>
                <a:gd name="connsiteY266" fmla="*/ 4438038 h 10522083"/>
                <a:gd name="connsiteX267" fmla="*/ 2088362 w 11634516"/>
                <a:gd name="connsiteY267" fmla="*/ 4356151 h 10522083"/>
                <a:gd name="connsiteX268" fmla="*/ 1910941 w 11634516"/>
                <a:gd name="connsiteY268" fmla="*/ 4424390 h 10522083"/>
                <a:gd name="connsiteX269" fmla="*/ 1474213 w 11634516"/>
                <a:gd name="connsiteY269" fmla="*/ 4547220 h 10522083"/>
                <a:gd name="connsiteX270" fmla="*/ 1351383 w 11634516"/>
                <a:gd name="connsiteY270" fmla="*/ 4642754 h 10522083"/>
                <a:gd name="connsiteX271" fmla="*/ 1269496 w 11634516"/>
                <a:gd name="connsiteY271" fmla="*/ 4874766 h 10522083"/>
                <a:gd name="connsiteX272" fmla="*/ 1119371 w 11634516"/>
                <a:gd name="connsiteY272" fmla="*/ 4970300 h 10522083"/>
                <a:gd name="connsiteX273" fmla="*/ 1105723 w 11634516"/>
                <a:gd name="connsiteY273" fmla="*/ 5065835 h 10522083"/>
                <a:gd name="connsiteX274" fmla="*/ 982893 w 11634516"/>
                <a:gd name="connsiteY274" fmla="*/ 4997596 h 10522083"/>
                <a:gd name="connsiteX275" fmla="*/ 887359 w 11634516"/>
                <a:gd name="connsiteY275" fmla="*/ 5065835 h 10522083"/>
                <a:gd name="connsiteX276" fmla="*/ 778177 w 11634516"/>
                <a:gd name="connsiteY276" fmla="*/ 5202312 h 10522083"/>
                <a:gd name="connsiteX277" fmla="*/ 628052 w 11634516"/>
                <a:gd name="connsiteY277" fmla="*/ 5147721 h 10522083"/>
                <a:gd name="connsiteX278" fmla="*/ 450631 w 11634516"/>
                <a:gd name="connsiteY278" fmla="*/ 5120426 h 10522083"/>
                <a:gd name="connsiteX279" fmla="*/ 273210 w 11634516"/>
                <a:gd name="connsiteY279" fmla="*/ 5011244 h 10522083"/>
                <a:gd name="connsiteX280" fmla="*/ 177675 w 11634516"/>
                <a:gd name="connsiteY280" fmla="*/ 4929357 h 10522083"/>
                <a:gd name="connsiteX281" fmla="*/ 82141 w 11634516"/>
                <a:gd name="connsiteY281" fmla="*/ 4929357 h 10522083"/>
                <a:gd name="connsiteX282" fmla="*/ 41198 w 11634516"/>
                <a:gd name="connsiteY282" fmla="*/ 4943005 h 10522083"/>
                <a:gd name="connsiteX283" fmla="*/ 27550 w 11634516"/>
                <a:gd name="connsiteY283" fmla="*/ 4956653 h 10522083"/>
                <a:gd name="connsiteX284" fmla="*/ 27550 w 11634516"/>
                <a:gd name="connsiteY284" fmla="*/ 5229608 h 10522083"/>
                <a:gd name="connsiteX285" fmla="*/ 27550 w 11634516"/>
                <a:gd name="connsiteY285" fmla="*/ 7072056 h 10522083"/>
                <a:gd name="connsiteX286" fmla="*/ 27550 w 11634516"/>
                <a:gd name="connsiteY286" fmla="*/ 7740796 h 10522083"/>
                <a:gd name="connsiteX287" fmla="*/ 255 w 11634516"/>
                <a:gd name="connsiteY287" fmla="*/ 9119220 h 10522083"/>
                <a:gd name="connsiteX288" fmla="*/ 13902 w 11634516"/>
                <a:gd name="connsiteY288" fmla="*/ 9610539 h 10522083"/>
                <a:gd name="connsiteX289" fmla="*/ 13902 w 11634516"/>
                <a:gd name="connsiteY289" fmla="*/ 9733369 h 10522083"/>
                <a:gd name="connsiteX290" fmla="*/ 17281 w 11634516"/>
                <a:gd name="connsiteY290" fmla="*/ 10500503 h 10522083"/>
                <a:gd name="connsiteX291" fmla="*/ 566052 w 11634516"/>
                <a:gd name="connsiteY291" fmla="*/ 10522080 h 10522083"/>
                <a:gd name="connsiteX292" fmla="*/ 1694266 w 11634516"/>
                <a:gd name="connsiteY292" fmla="*/ 10502063 h 10522083"/>
                <a:gd name="connsiteX293" fmla="*/ 5172755 w 11634516"/>
                <a:gd name="connsiteY293" fmla="*/ 10500503 h 10522083"/>
                <a:gd name="connsiteX294" fmla="*/ 7083443 w 11634516"/>
                <a:gd name="connsiteY294" fmla="*/ 9637835 h 10522083"/>
                <a:gd name="connsiteX295" fmla="*/ 10126893 w 11634516"/>
                <a:gd name="connsiteY295" fmla="*/ 9610539 h 10522083"/>
                <a:gd name="connsiteX296" fmla="*/ 11547429 w 11634516"/>
                <a:gd name="connsiteY296" fmla="*/ 10483086 h 10522083"/>
                <a:gd name="connsiteX297" fmla="*/ 11634516 w 11634516"/>
                <a:gd name="connsiteY297" fmla="*/ 10204412 h 10522083"/>
                <a:gd name="connsiteX298" fmla="*/ 11530012 w 11634516"/>
                <a:gd name="connsiteY298" fmla="*/ 9882195 h 10522083"/>
                <a:gd name="connsiteX299" fmla="*/ 11516495 w 11634516"/>
                <a:gd name="connsiteY299" fmla="*/ 9713873 h 10522083"/>
                <a:gd name="connsiteX300" fmla="*/ 11423431 w 11634516"/>
                <a:gd name="connsiteY300" fmla="*/ 9583244 h 10522083"/>
                <a:gd name="connsiteX301" fmla="*/ 11382487 w 11634516"/>
                <a:gd name="connsiteY301" fmla="*/ 9378527 h 10522083"/>
                <a:gd name="connsiteX302" fmla="*/ 11396135 w 11634516"/>
                <a:gd name="connsiteY302" fmla="*/ 9269345 h 10522083"/>
                <a:gd name="connsiteX303" fmla="*/ 11273305 w 11634516"/>
                <a:gd name="connsiteY303" fmla="*/ 9105572 h 10522083"/>
                <a:gd name="connsiteX304" fmla="*/ 11205066 w 11634516"/>
                <a:gd name="connsiteY304" fmla="*/ 8887208 h 10522083"/>
                <a:gd name="connsiteX305" fmla="*/ 11164123 w 11634516"/>
                <a:gd name="connsiteY305" fmla="*/ 8723435 h 10522083"/>
                <a:gd name="connsiteX306" fmla="*/ 10973055 w 11634516"/>
                <a:gd name="connsiteY306" fmla="*/ 8505070 h 10522083"/>
                <a:gd name="connsiteX307" fmla="*/ 10713747 w 11634516"/>
                <a:gd name="connsiteY307" fmla="*/ 8450479 h 10522083"/>
                <a:gd name="connsiteX308" fmla="*/ 10604565 w 11634516"/>
                <a:gd name="connsiteY308" fmla="*/ 8286706 h 10522083"/>
                <a:gd name="connsiteX309" fmla="*/ 10427144 w 11634516"/>
                <a:gd name="connsiteY309" fmla="*/ 8109285 h 10522083"/>
                <a:gd name="connsiteX310" fmla="*/ 10304314 w 11634516"/>
                <a:gd name="connsiteY310" fmla="*/ 8041047 h 10522083"/>
                <a:gd name="connsiteX311" fmla="*/ 10154189 w 11634516"/>
                <a:gd name="connsiteY311" fmla="*/ 7945512 h 10522083"/>
                <a:gd name="connsiteX312" fmla="*/ 9853938 w 11634516"/>
                <a:gd name="connsiteY312" fmla="*/ 7918217 h 10522083"/>
                <a:gd name="connsiteX313" fmla="*/ 9649222 w 11634516"/>
                <a:gd name="connsiteY313" fmla="*/ 7809035 h 10522083"/>
                <a:gd name="connsiteX314" fmla="*/ 9389914 w 11634516"/>
                <a:gd name="connsiteY314" fmla="*/ 7713500 h 10522083"/>
                <a:gd name="connsiteX315" fmla="*/ 9321675 w 11634516"/>
                <a:gd name="connsiteY315" fmla="*/ 7549727 h 10522083"/>
                <a:gd name="connsiteX316" fmla="*/ 9198846 w 11634516"/>
                <a:gd name="connsiteY316" fmla="*/ 7413250 h 10522083"/>
                <a:gd name="connsiteX317" fmla="*/ 8871299 w 11634516"/>
                <a:gd name="connsiteY317" fmla="*/ 7263124 h 10522083"/>
                <a:gd name="connsiteX318" fmla="*/ 8571049 w 11634516"/>
                <a:gd name="connsiteY318" fmla="*/ 7003817 h 10522083"/>
                <a:gd name="connsiteX319" fmla="*/ 8107025 w 11634516"/>
                <a:gd name="connsiteY319" fmla="*/ 6485202 h 10522083"/>
                <a:gd name="connsiteX320" fmla="*/ 7629353 w 11634516"/>
                <a:gd name="connsiteY320" fmla="*/ 6007530 h 10522083"/>
                <a:gd name="connsiteX0" fmla="*/ 7629353 w 11590973"/>
                <a:gd name="connsiteY0" fmla="*/ 6007530 h 10522083"/>
                <a:gd name="connsiteX1" fmla="*/ 7479228 w 11590973"/>
                <a:gd name="connsiteY1" fmla="*/ 5830109 h 10522083"/>
                <a:gd name="connsiteX2" fmla="*/ 7329102 w 11590973"/>
                <a:gd name="connsiteY2" fmla="*/ 5761870 h 10522083"/>
                <a:gd name="connsiteX3" fmla="*/ 7165329 w 11590973"/>
                <a:gd name="connsiteY3" fmla="*/ 5611745 h 10522083"/>
                <a:gd name="connsiteX4" fmla="*/ 6987908 w 11590973"/>
                <a:gd name="connsiteY4" fmla="*/ 5502563 h 10522083"/>
                <a:gd name="connsiteX5" fmla="*/ 6728601 w 11590973"/>
                <a:gd name="connsiteY5" fmla="*/ 5475267 h 10522083"/>
                <a:gd name="connsiteX6" fmla="*/ 6510237 w 11590973"/>
                <a:gd name="connsiteY6" fmla="*/ 5379733 h 10522083"/>
                <a:gd name="connsiteX7" fmla="*/ 6332816 w 11590973"/>
                <a:gd name="connsiteY7" fmla="*/ 5175017 h 10522083"/>
                <a:gd name="connsiteX8" fmla="*/ 6114452 w 11590973"/>
                <a:gd name="connsiteY8" fmla="*/ 5038539 h 10522083"/>
                <a:gd name="connsiteX9" fmla="*/ 6073508 w 11590973"/>
                <a:gd name="connsiteY9" fmla="*/ 4915709 h 10522083"/>
                <a:gd name="connsiteX10" fmla="*/ 5977974 w 11590973"/>
                <a:gd name="connsiteY10" fmla="*/ 4820175 h 10522083"/>
                <a:gd name="connsiteX11" fmla="*/ 5841496 w 11590973"/>
                <a:gd name="connsiteY11" fmla="*/ 4943005 h 10522083"/>
                <a:gd name="connsiteX12" fmla="*/ 5595837 w 11590973"/>
                <a:gd name="connsiteY12" fmla="*/ 4874766 h 10522083"/>
                <a:gd name="connsiteX13" fmla="*/ 5418416 w 11590973"/>
                <a:gd name="connsiteY13" fmla="*/ 4861118 h 10522083"/>
                <a:gd name="connsiteX14" fmla="*/ 5336529 w 11590973"/>
                <a:gd name="connsiteY14" fmla="*/ 4670050 h 10522083"/>
                <a:gd name="connsiteX15" fmla="*/ 5240995 w 11590973"/>
                <a:gd name="connsiteY15" fmla="*/ 4506276 h 10522083"/>
                <a:gd name="connsiteX16" fmla="*/ 5240995 w 11590973"/>
                <a:gd name="connsiteY16" fmla="*/ 4369799 h 10522083"/>
                <a:gd name="connsiteX17" fmla="*/ 5118165 w 11590973"/>
                <a:gd name="connsiteY17" fmla="*/ 4233321 h 10522083"/>
                <a:gd name="connsiteX18" fmla="*/ 4899801 w 11590973"/>
                <a:gd name="connsiteY18" fmla="*/ 4151435 h 10522083"/>
                <a:gd name="connsiteX19" fmla="*/ 4708732 w 11590973"/>
                <a:gd name="connsiteY19" fmla="*/ 4083196 h 10522083"/>
                <a:gd name="connsiteX20" fmla="*/ 4463072 w 11590973"/>
                <a:gd name="connsiteY20" fmla="*/ 4083196 h 10522083"/>
                <a:gd name="connsiteX21" fmla="*/ 4367538 w 11590973"/>
                <a:gd name="connsiteY21" fmla="*/ 3919423 h 10522083"/>
                <a:gd name="connsiteX22" fmla="*/ 4381186 w 11590973"/>
                <a:gd name="connsiteY22" fmla="*/ 3823888 h 10522083"/>
                <a:gd name="connsiteX23" fmla="*/ 4599550 w 11590973"/>
                <a:gd name="connsiteY23" fmla="*/ 3782945 h 10522083"/>
                <a:gd name="connsiteX24" fmla="*/ 4776971 w 11590973"/>
                <a:gd name="connsiteY24" fmla="*/ 3769297 h 10522083"/>
                <a:gd name="connsiteX25" fmla="*/ 4831562 w 11590973"/>
                <a:gd name="connsiteY25" fmla="*/ 3714706 h 10522083"/>
                <a:gd name="connsiteX26" fmla="*/ 4736028 w 11590973"/>
                <a:gd name="connsiteY26" fmla="*/ 3673763 h 10522083"/>
                <a:gd name="connsiteX27" fmla="*/ 4654141 w 11590973"/>
                <a:gd name="connsiteY27" fmla="*/ 3632820 h 10522083"/>
                <a:gd name="connsiteX28" fmla="*/ 4654141 w 11590973"/>
                <a:gd name="connsiteY28" fmla="*/ 3550933 h 10522083"/>
                <a:gd name="connsiteX29" fmla="*/ 4558607 w 11590973"/>
                <a:gd name="connsiteY29" fmla="*/ 3578229 h 10522083"/>
                <a:gd name="connsiteX30" fmla="*/ 4517663 w 11590973"/>
                <a:gd name="connsiteY30" fmla="*/ 3509990 h 10522083"/>
                <a:gd name="connsiteX31" fmla="*/ 4626846 w 11590973"/>
                <a:gd name="connsiteY31" fmla="*/ 3359865 h 10522083"/>
                <a:gd name="connsiteX32" fmla="*/ 4776971 w 11590973"/>
                <a:gd name="connsiteY32" fmla="*/ 3469047 h 10522083"/>
                <a:gd name="connsiteX33" fmla="*/ 4927096 w 11590973"/>
                <a:gd name="connsiteY33" fmla="*/ 3496342 h 10522083"/>
                <a:gd name="connsiteX34" fmla="*/ 5022631 w 11590973"/>
                <a:gd name="connsiteY34" fmla="*/ 3537285 h 10522083"/>
                <a:gd name="connsiteX35" fmla="*/ 5104517 w 11590973"/>
                <a:gd name="connsiteY35" fmla="*/ 3564581 h 10522083"/>
                <a:gd name="connsiteX36" fmla="*/ 5090869 w 11590973"/>
                <a:gd name="connsiteY36" fmla="*/ 3769297 h 10522083"/>
                <a:gd name="connsiteX37" fmla="*/ 5309234 w 11590973"/>
                <a:gd name="connsiteY37" fmla="*/ 3796593 h 10522083"/>
                <a:gd name="connsiteX38" fmla="*/ 5336529 w 11590973"/>
                <a:gd name="connsiteY38" fmla="*/ 3714706 h 10522083"/>
                <a:gd name="connsiteX39" fmla="*/ 5213699 w 11590973"/>
                <a:gd name="connsiteY39" fmla="*/ 3632820 h 10522083"/>
                <a:gd name="connsiteX40" fmla="*/ 5254643 w 11590973"/>
                <a:gd name="connsiteY40" fmla="*/ 3591876 h 10522083"/>
                <a:gd name="connsiteX41" fmla="*/ 5418416 w 11590973"/>
                <a:gd name="connsiteY41" fmla="*/ 3605524 h 10522083"/>
                <a:gd name="connsiteX42" fmla="*/ 5582189 w 11590973"/>
                <a:gd name="connsiteY42" fmla="*/ 3578229 h 10522083"/>
                <a:gd name="connsiteX43" fmla="*/ 5786905 w 11590973"/>
                <a:gd name="connsiteY43" fmla="*/ 3591876 h 10522083"/>
                <a:gd name="connsiteX44" fmla="*/ 5691371 w 11590973"/>
                <a:gd name="connsiteY44" fmla="*/ 3373512 h 10522083"/>
                <a:gd name="connsiteX45" fmla="*/ 5677723 w 11590973"/>
                <a:gd name="connsiteY45" fmla="*/ 3155148 h 10522083"/>
                <a:gd name="connsiteX46" fmla="*/ 5718666 w 11590973"/>
                <a:gd name="connsiteY46" fmla="*/ 3032318 h 10522083"/>
                <a:gd name="connsiteX47" fmla="*/ 5800553 w 11590973"/>
                <a:gd name="connsiteY47" fmla="*/ 3196091 h 10522083"/>
                <a:gd name="connsiteX48" fmla="*/ 5841496 w 11590973"/>
                <a:gd name="connsiteY48" fmla="*/ 3018670 h 10522083"/>
                <a:gd name="connsiteX49" fmla="*/ 6018917 w 11590973"/>
                <a:gd name="connsiteY49" fmla="*/ 2936784 h 10522083"/>
                <a:gd name="connsiteX50" fmla="*/ 6114452 w 11590973"/>
                <a:gd name="connsiteY50" fmla="*/ 2622885 h 10522083"/>
                <a:gd name="connsiteX51" fmla="*/ 6073508 w 11590973"/>
                <a:gd name="connsiteY51" fmla="*/ 2363578 h 10522083"/>
                <a:gd name="connsiteX52" fmla="*/ 6264577 w 11590973"/>
                <a:gd name="connsiteY52" fmla="*/ 2172509 h 10522083"/>
                <a:gd name="connsiteX53" fmla="*/ 6305520 w 11590973"/>
                <a:gd name="connsiteY53" fmla="*/ 2349930 h 10522083"/>
                <a:gd name="connsiteX54" fmla="*/ 6305520 w 11590973"/>
                <a:gd name="connsiteY54" fmla="*/ 2513703 h 10522083"/>
                <a:gd name="connsiteX55" fmla="*/ 6291872 w 11590973"/>
                <a:gd name="connsiteY55" fmla="*/ 2691124 h 10522083"/>
                <a:gd name="connsiteX56" fmla="*/ 6414702 w 11590973"/>
                <a:gd name="connsiteY56" fmla="*/ 2813954 h 10522083"/>
                <a:gd name="connsiteX57" fmla="*/ 6523884 w 11590973"/>
                <a:gd name="connsiteY57" fmla="*/ 2909488 h 10522083"/>
                <a:gd name="connsiteX58" fmla="*/ 6510237 w 11590973"/>
                <a:gd name="connsiteY58" fmla="*/ 2732067 h 10522083"/>
                <a:gd name="connsiteX59" fmla="*/ 6660362 w 11590973"/>
                <a:gd name="connsiteY59" fmla="*/ 2813954 h 10522083"/>
                <a:gd name="connsiteX60" fmla="*/ 6510237 w 11590973"/>
                <a:gd name="connsiteY60" fmla="*/ 2581942 h 10522083"/>
                <a:gd name="connsiteX61" fmla="*/ 6387407 w 11590973"/>
                <a:gd name="connsiteY61" fmla="*/ 2609238 h 10522083"/>
                <a:gd name="connsiteX62" fmla="*/ 6401055 w 11590973"/>
                <a:gd name="connsiteY62" fmla="*/ 2486408 h 10522083"/>
                <a:gd name="connsiteX63" fmla="*/ 6605771 w 11590973"/>
                <a:gd name="connsiteY63" fmla="*/ 2513703 h 10522083"/>
                <a:gd name="connsiteX64" fmla="*/ 6455646 w 11590973"/>
                <a:gd name="connsiteY64" fmla="*/ 2363578 h 10522083"/>
                <a:gd name="connsiteX65" fmla="*/ 6469293 w 11590973"/>
                <a:gd name="connsiteY65" fmla="*/ 2145214 h 10522083"/>
                <a:gd name="connsiteX66" fmla="*/ 6564828 w 11590973"/>
                <a:gd name="connsiteY66" fmla="*/ 1995088 h 10522083"/>
                <a:gd name="connsiteX67" fmla="*/ 6728601 w 11590973"/>
                <a:gd name="connsiteY67" fmla="*/ 2213453 h 10522083"/>
                <a:gd name="connsiteX68" fmla="*/ 6919669 w 11590973"/>
                <a:gd name="connsiteY68" fmla="*/ 2268044 h 10522083"/>
                <a:gd name="connsiteX69" fmla="*/ 7042499 w 11590973"/>
                <a:gd name="connsiteY69" fmla="*/ 2281691 h 10522083"/>
                <a:gd name="connsiteX70" fmla="*/ 6960613 w 11590973"/>
                <a:gd name="connsiteY70" fmla="*/ 2131566 h 10522083"/>
                <a:gd name="connsiteX71" fmla="*/ 6728601 w 11590973"/>
                <a:gd name="connsiteY71" fmla="*/ 2036032 h 10522083"/>
                <a:gd name="connsiteX72" fmla="*/ 6605771 w 11590973"/>
                <a:gd name="connsiteY72" fmla="*/ 1858611 h 10522083"/>
                <a:gd name="connsiteX73" fmla="*/ 6360111 w 11590973"/>
                <a:gd name="connsiteY73" fmla="*/ 1681190 h 10522083"/>
                <a:gd name="connsiteX74" fmla="*/ 6237281 w 11590973"/>
                <a:gd name="connsiteY74" fmla="*/ 1763076 h 10522083"/>
                <a:gd name="connsiteX75" fmla="*/ 6059860 w 11590973"/>
                <a:gd name="connsiteY75" fmla="*/ 1599303 h 10522083"/>
                <a:gd name="connsiteX76" fmla="*/ 5991622 w 11590973"/>
                <a:gd name="connsiteY76" fmla="*/ 1394587 h 10522083"/>
                <a:gd name="connsiteX77" fmla="*/ 5868792 w 11590973"/>
                <a:gd name="connsiteY77" fmla="*/ 1203518 h 10522083"/>
                <a:gd name="connsiteX78" fmla="*/ 5841496 w 11590973"/>
                <a:gd name="connsiteY78" fmla="*/ 1094336 h 10522083"/>
                <a:gd name="connsiteX79" fmla="*/ 5950678 w 11590973"/>
                <a:gd name="connsiteY79" fmla="*/ 1094336 h 10522083"/>
                <a:gd name="connsiteX80" fmla="*/ 6169043 w 11590973"/>
                <a:gd name="connsiteY80" fmla="*/ 1176223 h 10522083"/>
                <a:gd name="connsiteX81" fmla="*/ 6387407 w 11590973"/>
                <a:gd name="connsiteY81" fmla="*/ 1107984 h 10522083"/>
                <a:gd name="connsiteX82" fmla="*/ 6537532 w 11590973"/>
                <a:gd name="connsiteY82" fmla="*/ 971506 h 10522083"/>
                <a:gd name="connsiteX83" fmla="*/ 6619419 w 11590973"/>
                <a:gd name="connsiteY83" fmla="*/ 916915 h 10522083"/>
                <a:gd name="connsiteX84" fmla="*/ 6646714 w 11590973"/>
                <a:gd name="connsiteY84" fmla="*/ 998802 h 10522083"/>
                <a:gd name="connsiteX85" fmla="*/ 6605771 w 11590973"/>
                <a:gd name="connsiteY85" fmla="*/ 1094336 h 10522083"/>
                <a:gd name="connsiteX86" fmla="*/ 6769544 w 11590973"/>
                <a:gd name="connsiteY86" fmla="*/ 1217166 h 10522083"/>
                <a:gd name="connsiteX87" fmla="*/ 6919669 w 11590973"/>
                <a:gd name="connsiteY87" fmla="*/ 1148927 h 10522083"/>
                <a:gd name="connsiteX88" fmla="*/ 7056147 w 11590973"/>
                <a:gd name="connsiteY88" fmla="*/ 1135279 h 10522083"/>
                <a:gd name="connsiteX89" fmla="*/ 7069795 w 11590973"/>
                <a:gd name="connsiteY89" fmla="*/ 957859 h 10522083"/>
                <a:gd name="connsiteX90" fmla="*/ 6919669 w 11590973"/>
                <a:gd name="connsiteY90" fmla="*/ 957859 h 10522083"/>
                <a:gd name="connsiteX91" fmla="*/ 6769544 w 11590973"/>
                <a:gd name="connsiteY91" fmla="*/ 1012450 h 10522083"/>
                <a:gd name="connsiteX92" fmla="*/ 6769544 w 11590973"/>
                <a:gd name="connsiteY92" fmla="*/ 835029 h 10522083"/>
                <a:gd name="connsiteX93" fmla="*/ 6946965 w 11590973"/>
                <a:gd name="connsiteY93" fmla="*/ 739494 h 10522083"/>
                <a:gd name="connsiteX94" fmla="*/ 7288159 w 11590973"/>
                <a:gd name="connsiteY94" fmla="*/ 684903 h 10522083"/>
                <a:gd name="connsiteX95" fmla="*/ 7465580 w 11590973"/>
                <a:gd name="connsiteY95" fmla="*/ 521130 h 10522083"/>
                <a:gd name="connsiteX96" fmla="*/ 7602057 w 11590973"/>
                <a:gd name="connsiteY96" fmla="*/ 425596 h 10522083"/>
                <a:gd name="connsiteX97" fmla="*/ 7820422 w 11590973"/>
                <a:gd name="connsiteY97" fmla="*/ 425596 h 10522083"/>
                <a:gd name="connsiteX98" fmla="*/ 7943252 w 11590973"/>
                <a:gd name="connsiteY98" fmla="*/ 289118 h 10522083"/>
                <a:gd name="connsiteX99" fmla="*/ 8161616 w 11590973"/>
                <a:gd name="connsiteY99" fmla="*/ 234527 h 10522083"/>
                <a:gd name="connsiteX100" fmla="*/ 7970547 w 11590973"/>
                <a:gd name="connsiteY100" fmla="*/ 138993 h 10522083"/>
                <a:gd name="connsiteX101" fmla="*/ 7834069 w 11590973"/>
                <a:gd name="connsiteY101" fmla="*/ 43459 h 10522083"/>
                <a:gd name="connsiteX102" fmla="*/ 7397341 w 11590973"/>
                <a:gd name="connsiteY102" fmla="*/ 2515 h 10522083"/>
                <a:gd name="connsiteX103" fmla="*/ 7410989 w 11590973"/>
                <a:gd name="connsiteY103" fmla="*/ 111697 h 10522083"/>
                <a:gd name="connsiteX104" fmla="*/ 7288159 w 11590973"/>
                <a:gd name="connsiteY104" fmla="*/ 152641 h 10522083"/>
                <a:gd name="connsiteX105" fmla="*/ 7110738 w 11590973"/>
                <a:gd name="connsiteY105" fmla="*/ 207232 h 10522083"/>
                <a:gd name="connsiteX106" fmla="*/ 6919669 w 11590973"/>
                <a:gd name="connsiteY106" fmla="*/ 248175 h 10522083"/>
                <a:gd name="connsiteX107" fmla="*/ 6919669 w 11590973"/>
                <a:gd name="connsiteY107" fmla="*/ 152641 h 10522083"/>
                <a:gd name="connsiteX108" fmla="*/ 7028852 w 11590973"/>
                <a:gd name="connsiteY108" fmla="*/ 84402 h 10522083"/>
                <a:gd name="connsiteX109" fmla="*/ 7028852 w 11590973"/>
                <a:gd name="connsiteY109" fmla="*/ 29811 h 10522083"/>
                <a:gd name="connsiteX110" fmla="*/ 6851431 w 11590973"/>
                <a:gd name="connsiteY110" fmla="*/ 98050 h 10522083"/>
                <a:gd name="connsiteX111" fmla="*/ 6810487 w 11590973"/>
                <a:gd name="connsiteY111" fmla="*/ 166288 h 10522083"/>
                <a:gd name="connsiteX112" fmla="*/ 6796840 w 11590973"/>
                <a:gd name="connsiteY112" fmla="*/ 261823 h 10522083"/>
                <a:gd name="connsiteX113" fmla="*/ 6701305 w 11590973"/>
                <a:gd name="connsiteY113" fmla="*/ 248175 h 10522083"/>
                <a:gd name="connsiteX114" fmla="*/ 6605771 w 11590973"/>
                <a:gd name="connsiteY114" fmla="*/ 248175 h 10522083"/>
                <a:gd name="connsiteX115" fmla="*/ 6455646 w 11590973"/>
                <a:gd name="connsiteY115" fmla="*/ 357357 h 10522083"/>
                <a:gd name="connsiteX116" fmla="*/ 6428350 w 11590973"/>
                <a:gd name="connsiteY116" fmla="*/ 357357 h 10522083"/>
                <a:gd name="connsiteX117" fmla="*/ 6373759 w 11590973"/>
                <a:gd name="connsiteY117" fmla="*/ 302766 h 10522083"/>
                <a:gd name="connsiteX118" fmla="*/ 6169043 w 11590973"/>
                <a:gd name="connsiteY118" fmla="*/ 330062 h 10522083"/>
                <a:gd name="connsiteX119" fmla="*/ 5977974 w 11590973"/>
                <a:gd name="connsiteY119" fmla="*/ 330062 h 10522083"/>
                <a:gd name="connsiteX120" fmla="*/ 5923383 w 11590973"/>
                <a:gd name="connsiteY120" fmla="*/ 371005 h 10522083"/>
                <a:gd name="connsiteX121" fmla="*/ 5650428 w 11590973"/>
                <a:gd name="connsiteY121" fmla="*/ 316414 h 10522083"/>
                <a:gd name="connsiteX122" fmla="*/ 5445711 w 11590973"/>
                <a:gd name="connsiteY122" fmla="*/ 493835 h 10522083"/>
                <a:gd name="connsiteX123" fmla="*/ 5432063 w 11590973"/>
                <a:gd name="connsiteY123" fmla="*/ 657608 h 10522083"/>
                <a:gd name="connsiteX124" fmla="*/ 5295586 w 11590973"/>
                <a:gd name="connsiteY124" fmla="*/ 712199 h 10522083"/>
                <a:gd name="connsiteX125" fmla="*/ 5281938 w 11590973"/>
                <a:gd name="connsiteY125" fmla="*/ 603017 h 10522083"/>
                <a:gd name="connsiteX126" fmla="*/ 5063574 w 11590973"/>
                <a:gd name="connsiteY126" fmla="*/ 725847 h 10522083"/>
                <a:gd name="connsiteX127" fmla="*/ 4940744 w 11590973"/>
                <a:gd name="connsiteY127" fmla="*/ 794085 h 10522083"/>
                <a:gd name="connsiteX128" fmla="*/ 4790619 w 11590973"/>
                <a:gd name="connsiteY128" fmla="*/ 794085 h 10522083"/>
                <a:gd name="connsiteX129" fmla="*/ 4790619 w 11590973"/>
                <a:gd name="connsiteY129" fmla="*/ 944211 h 10522083"/>
                <a:gd name="connsiteX130" fmla="*/ 4722380 w 11590973"/>
                <a:gd name="connsiteY130" fmla="*/ 1094336 h 10522083"/>
                <a:gd name="connsiteX131" fmla="*/ 4626846 w 11590973"/>
                <a:gd name="connsiteY131" fmla="*/ 1176223 h 10522083"/>
                <a:gd name="connsiteX132" fmla="*/ 4599550 w 11590973"/>
                <a:gd name="connsiteY132" fmla="*/ 1107984 h 10522083"/>
                <a:gd name="connsiteX133" fmla="*/ 4681437 w 11590973"/>
                <a:gd name="connsiteY133" fmla="*/ 998802 h 10522083"/>
                <a:gd name="connsiteX134" fmla="*/ 4585902 w 11590973"/>
                <a:gd name="connsiteY134" fmla="*/ 944211 h 10522083"/>
                <a:gd name="connsiteX135" fmla="*/ 4531311 w 11590973"/>
                <a:gd name="connsiteY135" fmla="*/ 848676 h 10522083"/>
                <a:gd name="connsiteX136" fmla="*/ 4381186 w 11590973"/>
                <a:gd name="connsiteY136" fmla="*/ 957859 h 10522083"/>
                <a:gd name="connsiteX137" fmla="*/ 4244708 w 11590973"/>
                <a:gd name="connsiteY137" fmla="*/ 957859 h 10522083"/>
                <a:gd name="connsiteX138" fmla="*/ 4135526 w 11590973"/>
                <a:gd name="connsiteY138" fmla="*/ 1053393 h 10522083"/>
                <a:gd name="connsiteX139" fmla="*/ 4039992 w 11590973"/>
                <a:gd name="connsiteY139" fmla="*/ 1148927 h 10522083"/>
                <a:gd name="connsiteX140" fmla="*/ 3971753 w 11590973"/>
                <a:gd name="connsiteY140" fmla="*/ 1203518 h 10522083"/>
                <a:gd name="connsiteX141" fmla="*/ 3958105 w 11590973"/>
                <a:gd name="connsiteY141" fmla="*/ 1094336 h 10522083"/>
                <a:gd name="connsiteX142" fmla="*/ 3794332 w 11590973"/>
                <a:gd name="connsiteY142" fmla="*/ 1107984 h 10522083"/>
                <a:gd name="connsiteX143" fmla="*/ 3589616 w 11590973"/>
                <a:gd name="connsiteY143" fmla="*/ 1107984 h 10522083"/>
                <a:gd name="connsiteX144" fmla="*/ 3357604 w 11590973"/>
                <a:gd name="connsiteY144" fmla="*/ 1121632 h 10522083"/>
                <a:gd name="connsiteX145" fmla="*/ 3180183 w 11590973"/>
                <a:gd name="connsiteY145" fmla="*/ 1203518 h 10522083"/>
                <a:gd name="connsiteX146" fmla="*/ 3111944 w 11590973"/>
                <a:gd name="connsiteY146" fmla="*/ 1326348 h 10522083"/>
                <a:gd name="connsiteX147" fmla="*/ 3016410 w 11590973"/>
                <a:gd name="connsiteY147" fmla="*/ 1408235 h 10522083"/>
                <a:gd name="connsiteX148" fmla="*/ 2866284 w 11590973"/>
                <a:gd name="connsiteY148" fmla="*/ 1326348 h 10522083"/>
                <a:gd name="connsiteX149" fmla="*/ 2838989 w 11590973"/>
                <a:gd name="connsiteY149" fmla="*/ 1148927 h 10522083"/>
                <a:gd name="connsiteX150" fmla="*/ 2716159 w 11590973"/>
                <a:gd name="connsiteY150" fmla="*/ 971506 h 10522083"/>
                <a:gd name="connsiteX151" fmla="*/ 2675216 w 11590973"/>
                <a:gd name="connsiteY151" fmla="*/ 1121632 h 10522083"/>
                <a:gd name="connsiteX152" fmla="*/ 2702511 w 11590973"/>
                <a:gd name="connsiteY152" fmla="*/ 1285405 h 10522083"/>
                <a:gd name="connsiteX153" fmla="*/ 2743455 w 11590973"/>
                <a:gd name="connsiteY153" fmla="*/ 1490121 h 10522083"/>
                <a:gd name="connsiteX154" fmla="*/ 2784398 w 11590973"/>
                <a:gd name="connsiteY154" fmla="*/ 1612951 h 10522083"/>
                <a:gd name="connsiteX155" fmla="*/ 2770750 w 11590973"/>
                <a:gd name="connsiteY155" fmla="*/ 1708485 h 10522083"/>
                <a:gd name="connsiteX156" fmla="*/ 2593329 w 11590973"/>
                <a:gd name="connsiteY156" fmla="*/ 1844963 h 10522083"/>
                <a:gd name="connsiteX157" fmla="*/ 2402260 w 11590973"/>
                <a:gd name="connsiteY157" fmla="*/ 1940497 h 10522083"/>
                <a:gd name="connsiteX158" fmla="*/ 2470499 w 11590973"/>
                <a:gd name="connsiteY158" fmla="*/ 1817667 h 10522083"/>
                <a:gd name="connsiteX159" fmla="*/ 2634272 w 11590973"/>
                <a:gd name="connsiteY159" fmla="*/ 1694838 h 10522083"/>
                <a:gd name="connsiteX160" fmla="*/ 2634272 w 11590973"/>
                <a:gd name="connsiteY160" fmla="*/ 1544712 h 10522083"/>
                <a:gd name="connsiteX161" fmla="*/ 2593329 w 11590973"/>
                <a:gd name="connsiteY161" fmla="*/ 1312700 h 10522083"/>
                <a:gd name="connsiteX162" fmla="*/ 2538738 w 11590973"/>
                <a:gd name="connsiteY162" fmla="*/ 1312700 h 10522083"/>
                <a:gd name="connsiteX163" fmla="*/ 2456852 w 11590973"/>
                <a:gd name="connsiteY163" fmla="*/ 1421882 h 10522083"/>
                <a:gd name="connsiteX164" fmla="*/ 2361317 w 11590973"/>
                <a:gd name="connsiteY164" fmla="*/ 1490121 h 10522083"/>
                <a:gd name="connsiteX165" fmla="*/ 2456852 w 11590973"/>
                <a:gd name="connsiteY165" fmla="*/ 1585656 h 10522083"/>
                <a:gd name="connsiteX166" fmla="*/ 2320374 w 11590973"/>
                <a:gd name="connsiteY166" fmla="*/ 1722133 h 10522083"/>
                <a:gd name="connsiteX167" fmla="*/ 2156601 w 11590973"/>
                <a:gd name="connsiteY167" fmla="*/ 1735781 h 10522083"/>
                <a:gd name="connsiteX168" fmla="*/ 2074714 w 11590973"/>
                <a:gd name="connsiteY168" fmla="*/ 1804020 h 10522083"/>
                <a:gd name="connsiteX169" fmla="*/ 2033771 w 11590973"/>
                <a:gd name="connsiteY169" fmla="*/ 1913202 h 10522083"/>
                <a:gd name="connsiteX170" fmla="*/ 1924589 w 11590973"/>
                <a:gd name="connsiteY170" fmla="*/ 1872259 h 10522083"/>
                <a:gd name="connsiteX171" fmla="*/ 1774463 w 11590973"/>
                <a:gd name="connsiteY171" fmla="*/ 1913202 h 10522083"/>
                <a:gd name="connsiteX172" fmla="*/ 1624338 w 11590973"/>
                <a:gd name="connsiteY172" fmla="*/ 1913202 h 10522083"/>
                <a:gd name="connsiteX173" fmla="*/ 1556099 w 11590973"/>
                <a:gd name="connsiteY173" fmla="*/ 1831315 h 10522083"/>
                <a:gd name="connsiteX174" fmla="*/ 1419622 w 11590973"/>
                <a:gd name="connsiteY174" fmla="*/ 1722133 h 10522083"/>
                <a:gd name="connsiteX175" fmla="*/ 1337735 w 11590973"/>
                <a:gd name="connsiteY175" fmla="*/ 1776724 h 10522083"/>
                <a:gd name="connsiteX176" fmla="*/ 1255849 w 11590973"/>
                <a:gd name="connsiteY176" fmla="*/ 1612951 h 10522083"/>
                <a:gd name="connsiteX177" fmla="*/ 1092075 w 11590973"/>
                <a:gd name="connsiteY177" fmla="*/ 1612951 h 10522083"/>
                <a:gd name="connsiteX178" fmla="*/ 1119371 w 11590973"/>
                <a:gd name="connsiteY178" fmla="*/ 1694838 h 10522083"/>
                <a:gd name="connsiteX179" fmla="*/ 1078428 w 11590973"/>
                <a:gd name="connsiteY179" fmla="*/ 1790372 h 10522083"/>
                <a:gd name="connsiteX180" fmla="*/ 1051132 w 11590973"/>
                <a:gd name="connsiteY180" fmla="*/ 1844963 h 10522083"/>
                <a:gd name="connsiteX181" fmla="*/ 914655 w 11590973"/>
                <a:gd name="connsiteY181" fmla="*/ 1735781 h 10522083"/>
                <a:gd name="connsiteX182" fmla="*/ 819120 w 11590973"/>
                <a:gd name="connsiteY182" fmla="*/ 1694838 h 10522083"/>
                <a:gd name="connsiteX183" fmla="*/ 655347 w 11590973"/>
                <a:gd name="connsiteY183" fmla="*/ 1708485 h 10522083"/>
                <a:gd name="connsiteX184" fmla="*/ 628052 w 11590973"/>
                <a:gd name="connsiteY184" fmla="*/ 1817667 h 10522083"/>
                <a:gd name="connsiteX185" fmla="*/ 737234 w 11590973"/>
                <a:gd name="connsiteY185" fmla="*/ 1885906 h 10522083"/>
                <a:gd name="connsiteX186" fmla="*/ 764529 w 11590973"/>
                <a:gd name="connsiteY186" fmla="*/ 2022384 h 10522083"/>
                <a:gd name="connsiteX187" fmla="*/ 969246 w 11590973"/>
                <a:gd name="connsiteY187" fmla="*/ 2104270 h 10522083"/>
                <a:gd name="connsiteX188" fmla="*/ 928302 w 11590973"/>
                <a:gd name="connsiteY188" fmla="*/ 1954145 h 10522083"/>
                <a:gd name="connsiteX189" fmla="*/ 1010189 w 11590973"/>
                <a:gd name="connsiteY189" fmla="*/ 1967793 h 10522083"/>
                <a:gd name="connsiteX190" fmla="*/ 1078428 w 11590973"/>
                <a:gd name="connsiteY190" fmla="*/ 2076975 h 10522083"/>
                <a:gd name="connsiteX191" fmla="*/ 1160314 w 11590973"/>
                <a:gd name="connsiteY191" fmla="*/ 2336282 h 10522083"/>
                <a:gd name="connsiteX192" fmla="*/ 1269496 w 11590973"/>
                <a:gd name="connsiteY192" fmla="*/ 2295339 h 10522083"/>
                <a:gd name="connsiteX193" fmla="*/ 1228553 w 11590973"/>
                <a:gd name="connsiteY193" fmla="*/ 2104270 h 10522083"/>
                <a:gd name="connsiteX194" fmla="*/ 1324087 w 11590973"/>
                <a:gd name="connsiteY194" fmla="*/ 2131566 h 10522083"/>
                <a:gd name="connsiteX195" fmla="*/ 1515156 w 11590973"/>
                <a:gd name="connsiteY195" fmla="*/ 2254396 h 10522083"/>
                <a:gd name="connsiteX196" fmla="*/ 1583395 w 11590973"/>
                <a:gd name="connsiteY196" fmla="*/ 2349930 h 10522083"/>
                <a:gd name="connsiteX197" fmla="*/ 1597043 w 11590973"/>
                <a:gd name="connsiteY197" fmla="*/ 2363578 h 10522083"/>
                <a:gd name="connsiteX198" fmla="*/ 1747168 w 11590973"/>
                <a:gd name="connsiteY198" fmla="*/ 2268044 h 10522083"/>
                <a:gd name="connsiteX199" fmla="*/ 1651634 w 11590973"/>
                <a:gd name="connsiteY199" fmla="*/ 2568294 h 10522083"/>
                <a:gd name="connsiteX200" fmla="*/ 1883646 w 11590973"/>
                <a:gd name="connsiteY200" fmla="*/ 2336282 h 10522083"/>
                <a:gd name="connsiteX201" fmla="*/ 1883646 w 11590973"/>
                <a:gd name="connsiteY201" fmla="*/ 2199805 h 10522083"/>
                <a:gd name="connsiteX202" fmla="*/ 1951884 w 11590973"/>
                <a:gd name="connsiteY202" fmla="*/ 2268044 h 10522083"/>
                <a:gd name="connsiteX203" fmla="*/ 1897293 w 11590973"/>
                <a:gd name="connsiteY203" fmla="*/ 2459112 h 10522083"/>
                <a:gd name="connsiteX204" fmla="*/ 1692577 w 11590973"/>
                <a:gd name="connsiteY204" fmla="*/ 2622885 h 10522083"/>
                <a:gd name="connsiteX205" fmla="*/ 1692577 w 11590973"/>
                <a:gd name="connsiteY205" fmla="*/ 2691124 h 10522083"/>
                <a:gd name="connsiteX206" fmla="*/ 1897293 w 11590973"/>
                <a:gd name="connsiteY206" fmla="*/ 2581942 h 10522083"/>
                <a:gd name="connsiteX207" fmla="*/ 1842702 w 11590973"/>
                <a:gd name="connsiteY207" fmla="*/ 2745715 h 10522083"/>
                <a:gd name="connsiteX208" fmla="*/ 1965532 w 11590973"/>
                <a:gd name="connsiteY208" fmla="*/ 2677476 h 10522083"/>
                <a:gd name="connsiteX209" fmla="*/ 1979180 w 11590973"/>
                <a:gd name="connsiteY209" fmla="*/ 2786659 h 10522083"/>
                <a:gd name="connsiteX210" fmla="*/ 2115657 w 11590973"/>
                <a:gd name="connsiteY210" fmla="*/ 2786659 h 10522083"/>
                <a:gd name="connsiteX211" fmla="*/ 2265783 w 11590973"/>
                <a:gd name="connsiteY211" fmla="*/ 2991375 h 10522083"/>
                <a:gd name="connsiteX212" fmla="*/ 2320374 w 11590973"/>
                <a:gd name="connsiteY212" fmla="*/ 3155148 h 10522083"/>
                <a:gd name="connsiteX213" fmla="*/ 2197544 w 11590973"/>
                <a:gd name="connsiteY213" fmla="*/ 3277978 h 10522083"/>
                <a:gd name="connsiteX214" fmla="*/ 2156601 w 11590973"/>
                <a:gd name="connsiteY214" fmla="*/ 3373512 h 10522083"/>
                <a:gd name="connsiteX215" fmla="*/ 2265783 w 11590973"/>
                <a:gd name="connsiteY215" fmla="*/ 3414456 h 10522083"/>
                <a:gd name="connsiteX216" fmla="*/ 2388613 w 11590973"/>
                <a:gd name="connsiteY216" fmla="*/ 3373512 h 10522083"/>
                <a:gd name="connsiteX217" fmla="*/ 2415908 w 11590973"/>
                <a:gd name="connsiteY217" fmla="*/ 3482694 h 10522083"/>
                <a:gd name="connsiteX218" fmla="*/ 2538738 w 11590973"/>
                <a:gd name="connsiteY218" fmla="*/ 3482694 h 10522083"/>
                <a:gd name="connsiteX219" fmla="*/ 2634272 w 11590973"/>
                <a:gd name="connsiteY219" fmla="*/ 3578229 h 10522083"/>
                <a:gd name="connsiteX220" fmla="*/ 2743455 w 11590973"/>
                <a:gd name="connsiteY220" fmla="*/ 3632820 h 10522083"/>
                <a:gd name="connsiteX221" fmla="*/ 2798046 w 11590973"/>
                <a:gd name="connsiteY221" fmla="*/ 3605524 h 10522083"/>
                <a:gd name="connsiteX222" fmla="*/ 2729807 w 11590973"/>
                <a:gd name="connsiteY222" fmla="*/ 3550933 h 10522083"/>
                <a:gd name="connsiteX223" fmla="*/ 2552386 w 11590973"/>
                <a:gd name="connsiteY223" fmla="*/ 3346217 h 10522083"/>
                <a:gd name="connsiteX224" fmla="*/ 2320374 w 11590973"/>
                <a:gd name="connsiteY224" fmla="*/ 2895841 h 10522083"/>
                <a:gd name="connsiteX225" fmla="*/ 2170249 w 11590973"/>
                <a:gd name="connsiteY225" fmla="*/ 2636533 h 10522083"/>
                <a:gd name="connsiteX226" fmla="*/ 2074714 w 11590973"/>
                <a:gd name="connsiteY226" fmla="*/ 2459112 h 10522083"/>
                <a:gd name="connsiteX227" fmla="*/ 2047419 w 11590973"/>
                <a:gd name="connsiteY227" fmla="*/ 2295339 h 10522083"/>
                <a:gd name="connsiteX228" fmla="*/ 2047419 w 11590973"/>
                <a:gd name="connsiteY228" fmla="*/ 2186157 h 10522083"/>
                <a:gd name="connsiteX229" fmla="*/ 1992828 w 11590973"/>
                <a:gd name="connsiteY229" fmla="*/ 2131566 h 10522083"/>
                <a:gd name="connsiteX230" fmla="*/ 2088362 w 11590973"/>
                <a:gd name="connsiteY230" fmla="*/ 2063327 h 10522083"/>
                <a:gd name="connsiteX231" fmla="*/ 2129305 w 11590973"/>
                <a:gd name="connsiteY231" fmla="*/ 2213453 h 10522083"/>
                <a:gd name="connsiteX232" fmla="*/ 2211192 w 11590973"/>
                <a:gd name="connsiteY232" fmla="*/ 2431817 h 10522083"/>
                <a:gd name="connsiteX233" fmla="*/ 2306726 w 11590973"/>
                <a:gd name="connsiteY233" fmla="*/ 2732067 h 10522083"/>
                <a:gd name="connsiteX234" fmla="*/ 2702511 w 11590973"/>
                <a:gd name="connsiteY234" fmla="*/ 3359865 h 10522083"/>
                <a:gd name="connsiteX235" fmla="*/ 2948171 w 11590973"/>
                <a:gd name="connsiteY235" fmla="*/ 3550933 h 10522083"/>
                <a:gd name="connsiteX236" fmla="*/ 3152887 w 11590973"/>
                <a:gd name="connsiteY236" fmla="*/ 3550933 h 10522083"/>
                <a:gd name="connsiteX237" fmla="*/ 3248422 w 11590973"/>
                <a:gd name="connsiteY237" fmla="*/ 3359865 h 10522083"/>
                <a:gd name="connsiteX238" fmla="*/ 3384899 w 11590973"/>
                <a:gd name="connsiteY238" fmla="*/ 3237035 h 10522083"/>
                <a:gd name="connsiteX239" fmla="*/ 3453138 w 11590973"/>
                <a:gd name="connsiteY239" fmla="*/ 3264330 h 10522083"/>
                <a:gd name="connsiteX240" fmla="*/ 3398547 w 11590973"/>
                <a:gd name="connsiteY240" fmla="*/ 3414456 h 10522083"/>
                <a:gd name="connsiteX241" fmla="*/ 3548672 w 11590973"/>
                <a:gd name="connsiteY241" fmla="*/ 3455399 h 10522083"/>
                <a:gd name="connsiteX242" fmla="*/ 3780684 w 11590973"/>
                <a:gd name="connsiteY242" fmla="*/ 3332569 h 10522083"/>
                <a:gd name="connsiteX243" fmla="*/ 3999049 w 11590973"/>
                <a:gd name="connsiteY243" fmla="*/ 3305273 h 10522083"/>
                <a:gd name="connsiteX244" fmla="*/ 4190117 w 11590973"/>
                <a:gd name="connsiteY244" fmla="*/ 3359865 h 10522083"/>
                <a:gd name="connsiteX245" fmla="*/ 4340243 w 11590973"/>
                <a:gd name="connsiteY245" fmla="*/ 3373512 h 10522083"/>
                <a:gd name="connsiteX246" fmla="*/ 4435777 w 11590973"/>
                <a:gd name="connsiteY246" fmla="*/ 3400808 h 10522083"/>
                <a:gd name="connsiteX247" fmla="*/ 4435777 w 11590973"/>
                <a:gd name="connsiteY247" fmla="*/ 3509990 h 10522083"/>
                <a:gd name="connsiteX248" fmla="*/ 4353890 w 11590973"/>
                <a:gd name="connsiteY248" fmla="*/ 3673763 h 10522083"/>
                <a:gd name="connsiteX249" fmla="*/ 4326595 w 11590973"/>
                <a:gd name="connsiteY249" fmla="*/ 3564581 h 10522083"/>
                <a:gd name="connsiteX250" fmla="*/ 4162822 w 11590973"/>
                <a:gd name="connsiteY250" fmla="*/ 3619172 h 10522083"/>
                <a:gd name="connsiteX251" fmla="*/ 4108231 w 11590973"/>
                <a:gd name="connsiteY251" fmla="*/ 3728354 h 10522083"/>
                <a:gd name="connsiteX252" fmla="*/ 4108231 w 11590973"/>
                <a:gd name="connsiteY252" fmla="*/ 3864832 h 10522083"/>
                <a:gd name="connsiteX253" fmla="*/ 4149174 w 11590973"/>
                <a:gd name="connsiteY253" fmla="*/ 4083196 h 10522083"/>
                <a:gd name="connsiteX254" fmla="*/ 3958105 w 11590973"/>
                <a:gd name="connsiteY254" fmla="*/ 4096844 h 10522083"/>
                <a:gd name="connsiteX255" fmla="*/ 3821628 w 11590973"/>
                <a:gd name="connsiteY255" fmla="*/ 4151435 h 10522083"/>
                <a:gd name="connsiteX256" fmla="*/ 3548672 w 11590973"/>
                <a:gd name="connsiteY256" fmla="*/ 4124139 h 10522083"/>
                <a:gd name="connsiteX257" fmla="*/ 3275717 w 11590973"/>
                <a:gd name="connsiteY257" fmla="*/ 4137787 h 10522083"/>
                <a:gd name="connsiteX258" fmla="*/ 3207478 w 11590973"/>
                <a:gd name="connsiteY258" fmla="*/ 4042253 h 10522083"/>
                <a:gd name="connsiteX259" fmla="*/ 2961819 w 11590973"/>
                <a:gd name="connsiteY259" fmla="*/ 3878479 h 10522083"/>
                <a:gd name="connsiteX260" fmla="*/ 2716159 w 11590973"/>
                <a:gd name="connsiteY260" fmla="*/ 3946718 h 10522083"/>
                <a:gd name="connsiteX261" fmla="*/ 2716159 w 11590973"/>
                <a:gd name="connsiteY261" fmla="*/ 4096844 h 10522083"/>
                <a:gd name="connsiteX262" fmla="*/ 2620625 w 11590973"/>
                <a:gd name="connsiteY262" fmla="*/ 4246969 h 10522083"/>
                <a:gd name="connsiteX263" fmla="*/ 2525090 w 11590973"/>
                <a:gd name="connsiteY263" fmla="*/ 4178730 h 10522083"/>
                <a:gd name="connsiteX264" fmla="*/ 2402260 w 11590973"/>
                <a:gd name="connsiteY264" fmla="*/ 4274265 h 10522083"/>
                <a:gd name="connsiteX265" fmla="*/ 2347669 w 11590973"/>
                <a:gd name="connsiteY265" fmla="*/ 4369799 h 10522083"/>
                <a:gd name="connsiteX266" fmla="*/ 2238487 w 11590973"/>
                <a:gd name="connsiteY266" fmla="*/ 4438038 h 10522083"/>
                <a:gd name="connsiteX267" fmla="*/ 2088362 w 11590973"/>
                <a:gd name="connsiteY267" fmla="*/ 4356151 h 10522083"/>
                <a:gd name="connsiteX268" fmla="*/ 1910941 w 11590973"/>
                <a:gd name="connsiteY268" fmla="*/ 4424390 h 10522083"/>
                <a:gd name="connsiteX269" fmla="*/ 1474213 w 11590973"/>
                <a:gd name="connsiteY269" fmla="*/ 4547220 h 10522083"/>
                <a:gd name="connsiteX270" fmla="*/ 1351383 w 11590973"/>
                <a:gd name="connsiteY270" fmla="*/ 4642754 h 10522083"/>
                <a:gd name="connsiteX271" fmla="*/ 1269496 w 11590973"/>
                <a:gd name="connsiteY271" fmla="*/ 4874766 h 10522083"/>
                <a:gd name="connsiteX272" fmla="*/ 1119371 w 11590973"/>
                <a:gd name="connsiteY272" fmla="*/ 4970300 h 10522083"/>
                <a:gd name="connsiteX273" fmla="*/ 1105723 w 11590973"/>
                <a:gd name="connsiteY273" fmla="*/ 5065835 h 10522083"/>
                <a:gd name="connsiteX274" fmla="*/ 982893 w 11590973"/>
                <a:gd name="connsiteY274" fmla="*/ 4997596 h 10522083"/>
                <a:gd name="connsiteX275" fmla="*/ 887359 w 11590973"/>
                <a:gd name="connsiteY275" fmla="*/ 5065835 h 10522083"/>
                <a:gd name="connsiteX276" fmla="*/ 778177 w 11590973"/>
                <a:gd name="connsiteY276" fmla="*/ 5202312 h 10522083"/>
                <a:gd name="connsiteX277" fmla="*/ 628052 w 11590973"/>
                <a:gd name="connsiteY277" fmla="*/ 5147721 h 10522083"/>
                <a:gd name="connsiteX278" fmla="*/ 450631 w 11590973"/>
                <a:gd name="connsiteY278" fmla="*/ 5120426 h 10522083"/>
                <a:gd name="connsiteX279" fmla="*/ 273210 w 11590973"/>
                <a:gd name="connsiteY279" fmla="*/ 5011244 h 10522083"/>
                <a:gd name="connsiteX280" fmla="*/ 177675 w 11590973"/>
                <a:gd name="connsiteY280" fmla="*/ 4929357 h 10522083"/>
                <a:gd name="connsiteX281" fmla="*/ 82141 w 11590973"/>
                <a:gd name="connsiteY281" fmla="*/ 4929357 h 10522083"/>
                <a:gd name="connsiteX282" fmla="*/ 41198 w 11590973"/>
                <a:gd name="connsiteY282" fmla="*/ 4943005 h 10522083"/>
                <a:gd name="connsiteX283" fmla="*/ 27550 w 11590973"/>
                <a:gd name="connsiteY283" fmla="*/ 4956653 h 10522083"/>
                <a:gd name="connsiteX284" fmla="*/ 27550 w 11590973"/>
                <a:gd name="connsiteY284" fmla="*/ 5229608 h 10522083"/>
                <a:gd name="connsiteX285" fmla="*/ 27550 w 11590973"/>
                <a:gd name="connsiteY285" fmla="*/ 7072056 h 10522083"/>
                <a:gd name="connsiteX286" fmla="*/ 27550 w 11590973"/>
                <a:gd name="connsiteY286" fmla="*/ 7740796 h 10522083"/>
                <a:gd name="connsiteX287" fmla="*/ 255 w 11590973"/>
                <a:gd name="connsiteY287" fmla="*/ 9119220 h 10522083"/>
                <a:gd name="connsiteX288" fmla="*/ 13902 w 11590973"/>
                <a:gd name="connsiteY288" fmla="*/ 9610539 h 10522083"/>
                <a:gd name="connsiteX289" fmla="*/ 13902 w 11590973"/>
                <a:gd name="connsiteY289" fmla="*/ 9733369 h 10522083"/>
                <a:gd name="connsiteX290" fmla="*/ 17281 w 11590973"/>
                <a:gd name="connsiteY290" fmla="*/ 10500503 h 10522083"/>
                <a:gd name="connsiteX291" fmla="*/ 566052 w 11590973"/>
                <a:gd name="connsiteY291" fmla="*/ 10522080 h 10522083"/>
                <a:gd name="connsiteX292" fmla="*/ 1694266 w 11590973"/>
                <a:gd name="connsiteY292" fmla="*/ 10502063 h 10522083"/>
                <a:gd name="connsiteX293" fmla="*/ 5172755 w 11590973"/>
                <a:gd name="connsiteY293" fmla="*/ 10500503 h 10522083"/>
                <a:gd name="connsiteX294" fmla="*/ 7083443 w 11590973"/>
                <a:gd name="connsiteY294" fmla="*/ 9637835 h 10522083"/>
                <a:gd name="connsiteX295" fmla="*/ 10126893 w 11590973"/>
                <a:gd name="connsiteY295" fmla="*/ 9610539 h 10522083"/>
                <a:gd name="connsiteX296" fmla="*/ 11547429 w 11590973"/>
                <a:gd name="connsiteY296" fmla="*/ 10483086 h 10522083"/>
                <a:gd name="connsiteX297" fmla="*/ 11590973 w 11590973"/>
                <a:gd name="connsiteY297" fmla="*/ 10152161 h 10522083"/>
                <a:gd name="connsiteX298" fmla="*/ 11530012 w 11590973"/>
                <a:gd name="connsiteY298" fmla="*/ 9882195 h 10522083"/>
                <a:gd name="connsiteX299" fmla="*/ 11516495 w 11590973"/>
                <a:gd name="connsiteY299" fmla="*/ 9713873 h 10522083"/>
                <a:gd name="connsiteX300" fmla="*/ 11423431 w 11590973"/>
                <a:gd name="connsiteY300" fmla="*/ 9583244 h 10522083"/>
                <a:gd name="connsiteX301" fmla="*/ 11382487 w 11590973"/>
                <a:gd name="connsiteY301" fmla="*/ 9378527 h 10522083"/>
                <a:gd name="connsiteX302" fmla="*/ 11396135 w 11590973"/>
                <a:gd name="connsiteY302" fmla="*/ 9269345 h 10522083"/>
                <a:gd name="connsiteX303" fmla="*/ 11273305 w 11590973"/>
                <a:gd name="connsiteY303" fmla="*/ 9105572 h 10522083"/>
                <a:gd name="connsiteX304" fmla="*/ 11205066 w 11590973"/>
                <a:gd name="connsiteY304" fmla="*/ 8887208 h 10522083"/>
                <a:gd name="connsiteX305" fmla="*/ 11164123 w 11590973"/>
                <a:gd name="connsiteY305" fmla="*/ 8723435 h 10522083"/>
                <a:gd name="connsiteX306" fmla="*/ 10973055 w 11590973"/>
                <a:gd name="connsiteY306" fmla="*/ 8505070 h 10522083"/>
                <a:gd name="connsiteX307" fmla="*/ 10713747 w 11590973"/>
                <a:gd name="connsiteY307" fmla="*/ 8450479 h 10522083"/>
                <a:gd name="connsiteX308" fmla="*/ 10604565 w 11590973"/>
                <a:gd name="connsiteY308" fmla="*/ 8286706 h 10522083"/>
                <a:gd name="connsiteX309" fmla="*/ 10427144 w 11590973"/>
                <a:gd name="connsiteY309" fmla="*/ 8109285 h 10522083"/>
                <a:gd name="connsiteX310" fmla="*/ 10304314 w 11590973"/>
                <a:gd name="connsiteY310" fmla="*/ 8041047 h 10522083"/>
                <a:gd name="connsiteX311" fmla="*/ 10154189 w 11590973"/>
                <a:gd name="connsiteY311" fmla="*/ 7945512 h 10522083"/>
                <a:gd name="connsiteX312" fmla="*/ 9853938 w 11590973"/>
                <a:gd name="connsiteY312" fmla="*/ 7918217 h 10522083"/>
                <a:gd name="connsiteX313" fmla="*/ 9649222 w 11590973"/>
                <a:gd name="connsiteY313" fmla="*/ 7809035 h 10522083"/>
                <a:gd name="connsiteX314" fmla="*/ 9389914 w 11590973"/>
                <a:gd name="connsiteY314" fmla="*/ 7713500 h 10522083"/>
                <a:gd name="connsiteX315" fmla="*/ 9321675 w 11590973"/>
                <a:gd name="connsiteY315" fmla="*/ 7549727 h 10522083"/>
                <a:gd name="connsiteX316" fmla="*/ 9198846 w 11590973"/>
                <a:gd name="connsiteY316" fmla="*/ 7413250 h 10522083"/>
                <a:gd name="connsiteX317" fmla="*/ 8871299 w 11590973"/>
                <a:gd name="connsiteY317" fmla="*/ 7263124 h 10522083"/>
                <a:gd name="connsiteX318" fmla="*/ 8571049 w 11590973"/>
                <a:gd name="connsiteY318" fmla="*/ 7003817 h 10522083"/>
                <a:gd name="connsiteX319" fmla="*/ 8107025 w 11590973"/>
                <a:gd name="connsiteY319" fmla="*/ 6485202 h 10522083"/>
                <a:gd name="connsiteX320" fmla="*/ 7629353 w 11590973"/>
                <a:gd name="connsiteY320" fmla="*/ 6007530 h 10522083"/>
                <a:gd name="connsiteX0" fmla="*/ 7629353 w 11598436"/>
                <a:gd name="connsiteY0" fmla="*/ 6007530 h 10522083"/>
                <a:gd name="connsiteX1" fmla="*/ 7479228 w 11598436"/>
                <a:gd name="connsiteY1" fmla="*/ 5830109 h 10522083"/>
                <a:gd name="connsiteX2" fmla="*/ 7329102 w 11598436"/>
                <a:gd name="connsiteY2" fmla="*/ 5761870 h 10522083"/>
                <a:gd name="connsiteX3" fmla="*/ 7165329 w 11598436"/>
                <a:gd name="connsiteY3" fmla="*/ 5611745 h 10522083"/>
                <a:gd name="connsiteX4" fmla="*/ 6987908 w 11598436"/>
                <a:gd name="connsiteY4" fmla="*/ 5502563 h 10522083"/>
                <a:gd name="connsiteX5" fmla="*/ 6728601 w 11598436"/>
                <a:gd name="connsiteY5" fmla="*/ 5475267 h 10522083"/>
                <a:gd name="connsiteX6" fmla="*/ 6510237 w 11598436"/>
                <a:gd name="connsiteY6" fmla="*/ 5379733 h 10522083"/>
                <a:gd name="connsiteX7" fmla="*/ 6332816 w 11598436"/>
                <a:gd name="connsiteY7" fmla="*/ 5175017 h 10522083"/>
                <a:gd name="connsiteX8" fmla="*/ 6114452 w 11598436"/>
                <a:gd name="connsiteY8" fmla="*/ 5038539 h 10522083"/>
                <a:gd name="connsiteX9" fmla="*/ 6073508 w 11598436"/>
                <a:gd name="connsiteY9" fmla="*/ 4915709 h 10522083"/>
                <a:gd name="connsiteX10" fmla="*/ 5977974 w 11598436"/>
                <a:gd name="connsiteY10" fmla="*/ 4820175 h 10522083"/>
                <a:gd name="connsiteX11" fmla="*/ 5841496 w 11598436"/>
                <a:gd name="connsiteY11" fmla="*/ 4943005 h 10522083"/>
                <a:gd name="connsiteX12" fmla="*/ 5595837 w 11598436"/>
                <a:gd name="connsiteY12" fmla="*/ 4874766 h 10522083"/>
                <a:gd name="connsiteX13" fmla="*/ 5418416 w 11598436"/>
                <a:gd name="connsiteY13" fmla="*/ 4861118 h 10522083"/>
                <a:gd name="connsiteX14" fmla="*/ 5336529 w 11598436"/>
                <a:gd name="connsiteY14" fmla="*/ 4670050 h 10522083"/>
                <a:gd name="connsiteX15" fmla="*/ 5240995 w 11598436"/>
                <a:gd name="connsiteY15" fmla="*/ 4506276 h 10522083"/>
                <a:gd name="connsiteX16" fmla="*/ 5240995 w 11598436"/>
                <a:gd name="connsiteY16" fmla="*/ 4369799 h 10522083"/>
                <a:gd name="connsiteX17" fmla="*/ 5118165 w 11598436"/>
                <a:gd name="connsiteY17" fmla="*/ 4233321 h 10522083"/>
                <a:gd name="connsiteX18" fmla="*/ 4899801 w 11598436"/>
                <a:gd name="connsiteY18" fmla="*/ 4151435 h 10522083"/>
                <a:gd name="connsiteX19" fmla="*/ 4708732 w 11598436"/>
                <a:gd name="connsiteY19" fmla="*/ 4083196 h 10522083"/>
                <a:gd name="connsiteX20" fmla="*/ 4463072 w 11598436"/>
                <a:gd name="connsiteY20" fmla="*/ 4083196 h 10522083"/>
                <a:gd name="connsiteX21" fmla="*/ 4367538 w 11598436"/>
                <a:gd name="connsiteY21" fmla="*/ 3919423 h 10522083"/>
                <a:gd name="connsiteX22" fmla="*/ 4381186 w 11598436"/>
                <a:gd name="connsiteY22" fmla="*/ 3823888 h 10522083"/>
                <a:gd name="connsiteX23" fmla="*/ 4599550 w 11598436"/>
                <a:gd name="connsiteY23" fmla="*/ 3782945 h 10522083"/>
                <a:gd name="connsiteX24" fmla="*/ 4776971 w 11598436"/>
                <a:gd name="connsiteY24" fmla="*/ 3769297 h 10522083"/>
                <a:gd name="connsiteX25" fmla="*/ 4831562 w 11598436"/>
                <a:gd name="connsiteY25" fmla="*/ 3714706 h 10522083"/>
                <a:gd name="connsiteX26" fmla="*/ 4736028 w 11598436"/>
                <a:gd name="connsiteY26" fmla="*/ 3673763 h 10522083"/>
                <a:gd name="connsiteX27" fmla="*/ 4654141 w 11598436"/>
                <a:gd name="connsiteY27" fmla="*/ 3632820 h 10522083"/>
                <a:gd name="connsiteX28" fmla="*/ 4654141 w 11598436"/>
                <a:gd name="connsiteY28" fmla="*/ 3550933 h 10522083"/>
                <a:gd name="connsiteX29" fmla="*/ 4558607 w 11598436"/>
                <a:gd name="connsiteY29" fmla="*/ 3578229 h 10522083"/>
                <a:gd name="connsiteX30" fmla="*/ 4517663 w 11598436"/>
                <a:gd name="connsiteY30" fmla="*/ 3509990 h 10522083"/>
                <a:gd name="connsiteX31" fmla="*/ 4626846 w 11598436"/>
                <a:gd name="connsiteY31" fmla="*/ 3359865 h 10522083"/>
                <a:gd name="connsiteX32" fmla="*/ 4776971 w 11598436"/>
                <a:gd name="connsiteY32" fmla="*/ 3469047 h 10522083"/>
                <a:gd name="connsiteX33" fmla="*/ 4927096 w 11598436"/>
                <a:gd name="connsiteY33" fmla="*/ 3496342 h 10522083"/>
                <a:gd name="connsiteX34" fmla="*/ 5022631 w 11598436"/>
                <a:gd name="connsiteY34" fmla="*/ 3537285 h 10522083"/>
                <a:gd name="connsiteX35" fmla="*/ 5104517 w 11598436"/>
                <a:gd name="connsiteY35" fmla="*/ 3564581 h 10522083"/>
                <a:gd name="connsiteX36" fmla="*/ 5090869 w 11598436"/>
                <a:gd name="connsiteY36" fmla="*/ 3769297 h 10522083"/>
                <a:gd name="connsiteX37" fmla="*/ 5309234 w 11598436"/>
                <a:gd name="connsiteY37" fmla="*/ 3796593 h 10522083"/>
                <a:gd name="connsiteX38" fmla="*/ 5336529 w 11598436"/>
                <a:gd name="connsiteY38" fmla="*/ 3714706 h 10522083"/>
                <a:gd name="connsiteX39" fmla="*/ 5213699 w 11598436"/>
                <a:gd name="connsiteY39" fmla="*/ 3632820 h 10522083"/>
                <a:gd name="connsiteX40" fmla="*/ 5254643 w 11598436"/>
                <a:gd name="connsiteY40" fmla="*/ 3591876 h 10522083"/>
                <a:gd name="connsiteX41" fmla="*/ 5418416 w 11598436"/>
                <a:gd name="connsiteY41" fmla="*/ 3605524 h 10522083"/>
                <a:gd name="connsiteX42" fmla="*/ 5582189 w 11598436"/>
                <a:gd name="connsiteY42" fmla="*/ 3578229 h 10522083"/>
                <a:gd name="connsiteX43" fmla="*/ 5786905 w 11598436"/>
                <a:gd name="connsiteY43" fmla="*/ 3591876 h 10522083"/>
                <a:gd name="connsiteX44" fmla="*/ 5691371 w 11598436"/>
                <a:gd name="connsiteY44" fmla="*/ 3373512 h 10522083"/>
                <a:gd name="connsiteX45" fmla="*/ 5677723 w 11598436"/>
                <a:gd name="connsiteY45" fmla="*/ 3155148 h 10522083"/>
                <a:gd name="connsiteX46" fmla="*/ 5718666 w 11598436"/>
                <a:gd name="connsiteY46" fmla="*/ 3032318 h 10522083"/>
                <a:gd name="connsiteX47" fmla="*/ 5800553 w 11598436"/>
                <a:gd name="connsiteY47" fmla="*/ 3196091 h 10522083"/>
                <a:gd name="connsiteX48" fmla="*/ 5841496 w 11598436"/>
                <a:gd name="connsiteY48" fmla="*/ 3018670 h 10522083"/>
                <a:gd name="connsiteX49" fmla="*/ 6018917 w 11598436"/>
                <a:gd name="connsiteY49" fmla="*/ 2936784 h 10522083"/>
                <a:gd name="connsiteX50" fmla="*/ 6114452 w 11598436"/>
                <a:gd name="connsiteY50" fmla="*/ 2622885 h 10522083"/>
                <a:gd name="connsiteX51" fmla="*/ 6073508 w 11598436"/>
                <a:gd name="connsiteY51" fmla="*/ 2363578 h 10522083"/>
                <a:gd name="connsiteX52" fmla="*/ 6264577 w 11598436"/>
                <a:gd name="connsiteY52" fmla="*/ 2172509 h 10522083"/>
                <a:gd name="connsiteX53" fmla="*/ 6305520 w 11598436"/>
                <a:gd name="connsiteY53" fmla="*/ 2349930 h 10522083"/>
                <a:gd name="connsiteX54" fmla="*/ 6305520 w 11598436"/>
                <a:gd name="connsiteY54" fmla="*/ 2513703 h 10522083"/>
                <a:gd name="connsiteX55" fmla="*/ 6291872 w 11598436"/>
                <a:gd name="connsiteY55" fmla="*/ 2691124 h 10522083"/>
                <a:gd name="connsiteX56" fmla="*/ 6414702 w 11598436"/>
                <a:gd name="connsiteY56" fmla="*/ 2813954 h 10522083"/>
                <a:gd name="connsiteX57" fmla="*/ 6523884 w 11598436"/>
                <a:gd name="connsiteY57" fmla="*/ 2909488 h 10522083"/>
                <a:gd name="connsiteX58" fmla="*/ 6510237 w 11598436"/>
                <a:gd name="connsiteY58" fmla="*/ 2732067 h 10522083"/>
                <a:gd name="connsiteX59" fmla="*/ 6660362 w 11598436"/>
                <a:gd name="connsiteY59" fmla="*/ 2813954 h 10522083"/>
                <a:gd name="connsiteX60" fmla="*/ 6510237 w 11598436"/>
                <a:gd name="connsiteY60" fmla="*/ 2581942 h 10522083"/>
                <a:gd name="connsiteX61" fmla="*/ 6387407 w 11598436"/>
                <a:gd name="connsiteY61" fmla="*/ 2609238 h 10522083"/>
                <a:gd name="connsiteX62" fmla="*/ 6401055 w 11598436"/>
                <a:gd name="connsiteY62" fmla="*/ 2486408 h 10522083"/>
                <a:gd name="connsiteX63" fmla="*/ 6605771 w 11598436"/>
                <a:gd name="connsiteY63" fmla="*/ 2513703 h 10522083"/>
                <a:gd name="connsiteX64" fmla="*/ 6455646 w 11598436"/>
                <a:gd name="connsiteY64" fmla="*/ 2363578 h 10522083"/>
                <a:gd name="connsiteX65" fmla="*/ 6469293 w 11598436"/>
                <a:gd name="connsiteY65" fmla="*/ 2145214 h 10522083"/>
                <a:gd name="connsiteX66" fmla="*/ 6564828 w 11598436"/>
                <a:gd name="connsiteY66" fmla="*/ 1995088 h 10522083"/>
                <a:gd name="connsiteX67" fmla="*/ 6728601 w 11598436"/>
                <a:gd name="connsiteY67" fmla="*/ 2213453 h 10522083"/>
                <a:gd name="connsiteX68" fmla="*/ 6919669 w 11598436"/>
                <a:gd name="connsiteY68" fmla="*/ 2268044 h 10522083"/>
                <a:gd name="connsiteX69" fmla="*/ 7042499 w 11598436"/>
                <a:gd name="connsiteY69" fmla="*/ 2281691 h 10522083"/>
                <a:gd name="connsiteX70" fmla="*/ 6960613 w 11598436"/>
                <a:gd name="connsiteY70" fmla="*/ 2131566 h 10522083"/>
                <a:gd name="connsiteX71" fmla="*/ 6728601 w 11598436"/>
                <a:gd name="connsiteY71" fmla="*/ 2036032 h 10522083"/>
                <a:gd name="connsiteX72" fmla="*/ 6605771 w 11598436"/>
                <a:gd name="connsiteY72" fmla="*/ 1858611 h 10522083"/>
                <a:gd name="connsiteX73" fmla="*/ 6360111 w 11598436"/>
                <a:gd name="connsiteY73" fmla="*/ 1681190 h 10522083"/>
                <a:gd name="connsiteX74" fmla="*/ 6237281 w 11598436"/>
                <a:gd name="connsiteY74" fmla="*/ 1763076 h 10522083"/>
                <a:gd name="connsiteX75" fmla="*/ 6059860 w 11598436"/>
                <a:gd name="connsiteY75" fmla="*/ 1599303 h 10522083"/>
                <a:gd name="connsiteX76" fmla="*/ 5991622 w 11598436"/>
                <a:gd name="connsiteY76" fmla="*/ 1394587 h 10522083"/>
                <a:gd name="connsiteX77" fmla="*/ 5868792 w 11598436"/>
                <a:gd name="connsiteY77" fmla="*/ 1203518 h 10522083"/>
                <a:gd name="connsiteX78" fmla="*/ 5841496 w 11598436"/>
                <a:gd name="connsiteY78" fmla="*/ 1094336 h 10522083"/>
                <a:gd name="connsiteX79" fmla="*/ 5950678 w 11598436"/>
                <a:gd name="connsiteY79" fmla="*/ 1094336 h 10522083"/>
                <a:gd name="connsiteX80" fmla="*/ 6169043 w 11598436"/>
                <a:gd name="connsiteY80" fmla="*/ 1176223 h 10522083"/>
                <a:gd name="connsiteX81" fmla="*/ 6387407 w 11598436"/>
                <a:gd name="connsiteY81" fmla="*/ 1107984 h 10522083"/>
                <a:gd name="connsiteX82" fmla="*/ 6537532 w 11598436"/>
                <a:gd name="connsiteY82" fmla="*/ 971506 h 10522083"/>
                <a:gd name="connsiteX83" fmla="*/ 6619419 w 11598436"/>
                <a:gd name="connsiteY83" fmla="*/ 916915 h 10522083"/>
                <a:gd name="connsiteX84" fmla="*/ 6646714 w 11598436"/>
                <a:gd name="connsiteY84" fmla="*/ 998802 h 10522083"/>
                <a:gd name="connsiteX85" fmla="*/ 6605771 w 11598436"/>
                <a:gd name="connsiteY85" fmla="*/ 1094336 h 10522083"/>
                <a:gd name="connsiteX86" fmla="*/ 6769544 w 11598436"/>
                <a:gd name="connsiteY86" fmla="*/ 1217166 h 10522083"/>
                <a:gd name="connsiteX87" fmla="*/ 6919669 w 11598436"/>
                <a:gd name="connsiteY87" fmla="*/ 1148927 h 10522083"/>
                <a:gd name="connsiteX88" fmla="*/ 7056147 w 11598436"/>
                <a:gd name="connsiteY88" fmla="*/ 1135279 h 10522083"/>
                <a:gd name="connsiteX89" fmla="*/ 7069795 w 11598436"/>
                <a:gd name="connsiteY89" fmla="*/ 957859 h 10522083"/>
                <a:gd name="connsiteX90" fmla="*/ 6919669 w 11598436"/>
                <a:gd name="connsiteY90" fmla="*/ 957859 h 10522083"/>
                <a:gd name="connsiteX91" fmla="*/ 6769544 w 11598436"/>
                <a:gd name="connsiteY91" fmla="*/ 1012450 h 10522083"/>
                <a:gd name="connsiteX92" fmla="*/ 6769544 w 11598436"/>
                <a:gd name="connsiteY92" fmla="*/ 835029 h 10522083"/>
                <a:gd name="connsiteX93" fmla="*/ 6946965 w 11598436"/>
                <a:gd name="connsiteY93" fmla="*/ 739494 h 10522083"/>
                <a:gd name="connsiteX94" fmla="*/ 7288159 w 11598436"/>
                <a:gd name="connsiteY94" fmla="*/ 684903 h 10522083"/>
                <a:gd name="connsiteX95" fmla="*/ 7465580 w 11598436"/>
                <a:gd name="connsiteY95" fmla="*/ 521130 h 10522083"/>
                <a:gd name="connsiteX96" fmla="*/ 7602057 w 11598436"/>
                <a:gd name="connsiteY96" fmla="*/ 425596 h 10522083"/>
                <a:gd name="connsiteX97" fmla="*/ 7820422 w 11598436"/>
                <a:gd name="connsiteY97" fmla="*/ 425596 h 10522083"/>
                <a:gd name="connsiteX98" fmla="*/ 7943252 w 11598436"/>
                <a:gd name="connsiteY98" fmla="*/ 289118 h 10522083"/>
                <a:gd name="connsiteX99" fmla="*/ 8161616 w 11598436"/>
                <a:gd name="connsiteY99" fmla="*/ 234527 h 10522083"/>
                <a:gd name="connsiteX100" fmla="*/ 7970547 w 11598436"/>
                <a:gd name="connsiteY100" fmla="*/ 138993 h 10522083"/>
                <a:gd name="connsiteX101" fmla="*/ 7834069 w 11598436"/>
                <a:gd name="connsiteY101" fmla="*/ 43459 h 10522083"/>
                <a:gd name="connsiteX102" fmla="*/ 7397341 w 11598436"/>
                <a:gd name="connsiteY102" fmla="*/ 2515 h 10522083"/>
                <a:gd name="connsiteX103" fmla="*/ 7410989 w 11598436"/>
                <a:gd name="connsiteY103" fmla="*/ 111697 h 10522083"/>
                <a:gd name="connsiteX104" fmla="*/ 7288159 w 11598436"/>
                <a:gd name="connsiteY104" fmla="*/ 152641 h 10522083"/>
                <a:gd name="connsiteX105" fmla="*/ 7110738 w 11598436"/>
                <a:gd name="connsiteY105" fmla="*/ 207232 h 10522083"/>
                <a:gd name="connsiteX106" fmla="*/ 6919669 w 11598436"/>
                <a:gd name="connsiteY106" fmla="*/ 248175 h 10522083"/>
                <a:gd name="connsiteX107" fmla="*/ 6919669 w 11598436"/>
                <a:gd name="connsiteY107" fmla="*/ 152641 h 10522083"/>
                <a:gd name="connsiteX108" fmla="*/ 7028852 w 11598436"/>
                <a:gd name="connsiteY108" fmla="*/ 84402 h 10522083"/>
                <a:gd name="connsiteX109" fmla="*/ 7028852 w 11598436"/>
                <a:gd name="connsiteY109" fmla="*/ 29811 h 10522083"/>
                <a:gd name="connsiteX110" fmla="*/ 6851431 w 11598436"/>
                <a:gd name="connsiteY110" fmla="*/ 98050 h 10522083"/>
                <a:gd name="connsiteX111" fmla="*/ 6810487 w 11598436"/>
                <a:gd name="connsiteY111" fmla="*/ 166288 h 10522083"/>
                <a:gd name="connsiteX112" fmla="*/ 6796840 w 11598436"/>
                <a:gd name="connsiteY112" fmla="*/ 261823 h 10522083"/>
                <a:gd name="connsiteX113" fmla="*/ 6701305 w 11598436"/>
                <a:gd name="connsiteY113" fmla="*/ 248175 h 10522083"/>
                <a:gd name="connsiteX114" fmla="*/ 6605771 w 11598436"/>
                <a:gd name="connsiteY114" fmla="*/ 248175 h 10522083"/>
                <a:gd name="connsiteX115" fmla="*/ 6455646 w 11598436"/>
                <a:gd name="connsiteY115" fmla="*/ 357357 h 10522083"/>
                <a:gd name="connsiteX116" fmla="*/ 6428350 w 11598436"/>
                <a:gd name="connsiteY116" fmla="*/ 357357 h 10522083"/>
                <a:gd name="connsiteX117" fmla="*/ 6373759 w 11598436"/>
                <a:gd name="connsiteY117" fmla="*/ 302766 h 10522083"/>
                <a:gd name="connsiteX118" fmla="*/ 6169043 w 11598436"/>
                <a:gd name="connsiteY118" fmla="*/ 330062 h 10522083"/>
                <a:gd name="connsiteX119" fmla="*/ 5977974 w 11598436"/>
                <a:gd name="connsiteY119" fmla="*/ 330062 h 10522083"/>
                <a:gd name="connsiteX120" fmla="*/ 5923383 w 11598436"/>
                <a:gd name="connsiteY120" fmla="*/ 371005 h 10522083"/>
                <a:gd name="connsiteX121" fmla="*/ 5650428 w 11598436"/>
                <a:gd name="connsiteY121" fmla="*/ 316414 h 10522083"/>
                <a:gd name="connsiteX122" fmla="*/ 5445711 w 11598436"/>
                <a:gd name="connsiteY122" fmla="*/ 493835 h 10522083"/>
                <a:gd name="connsiteX123" fmla="*/ 5432063 w 11598436"/>
                <a:gd name="connsiteY123" fmla="*/ 657608 h 10522083"/>
                <a:gd name="connsiteX124" fmla="*/ 5295586 w 11598436"/>
                <a:gd name="connsiteY124" fmla="*/ 712199 h 10522083"/>
                <a:gd name="connsiteX125" fmla="*/ 5281938 w 11598436"/>
                <a:gd name="connsiteY125" fmla="*/ 603017 h 10522083"/>
                <a:gd name="connsiteX126" fmla="*/ 5063574 w 11598436"/>
                <a:gd name="connsiteY126" fmla="*/ 725847 h 10522083"/>
                <a:gd name="connsiteX127" fmla="*/ 4940744 w 11598436"/>
                <a:gd name="connsiteY127" fmla="*/ 794085 h 10522083"/>
                <a:gd name="connsiteX128" fmla="*/ 4790619 w 11598436"/>
                <a:gd name="connsiteY128" fmla="*/ 794085 h 10522083"/>
                <a:gd name="connsiteX129" fmla="*/ 4790619 w 11598436"/>
                <a:gd name="connsiteY129" fmla="*/ 944211 h 10522083"/>
                <a:gd name="connsiteX130" fmla="*/ 4722380 w 11598436"/>
                <a:gd name="connsiteY130" fmla="*/ 1094336 h 10522083"/>
                <a:gd name="connsiteX131" fmla="*/ 4626846 w 11598436"/>
                <a:gd name="connsiteY131" fmla="*/ 1176223 h 10522083"/>
                <a:gd name="connsiteX132" fmla="*/ 4599550 w 11598436"/>
                <a:gd name="connsiteY132" fmla="*/ 1107984 h 10522083"/>
                <a:gd name="connsiteX133" fmla="*/ 4681437 w 11598436"/>
                <a:gd name="connsiteY133" fmla="*/ 998802 h 10522083"/>
                <a:gd name="connsiteX134" fmla="*/ 4585902 w 11598436"/>
                <a:gd name="connsiteY134" fmla="*/ 944211 h 10522083"/>
                <a:gd name="connsiteX135" fmla="*/ 4531311 w 11598436"/>
                <a:gd name="connsiteY135" fmla="*/ 848676 h 10522083"/>
                <a:gd name="connsiteX136" fmla="*/ 4381186 w 11598436"/>
                <a:gd name="connsiteY136" fmla="*/ 957859 h 10522083"/>
                <a:gd name="connsiteX137" fmla="*/ 4244708 w 11598436"/>
                <a:gd name="connsiteY137" fmla="*/ 957859 h 10522083"/>
                <a:gd name="connsiteX138" fmla="*/ 4135526 w 11598436"/>
                <a:gd name="connsiteY138" fmla="*/ 1053393 h 10522083"/>
                <a:gd name="connsiteX139" fmla="*/ 4039992 w 11598436"/>
                <a:gd name="connsiteY139" fmla="*/ 1148927 h 10522083"/>
                <a:gd name="connsiteX140" fmla="*/ 3971753 w 11598436"/>
                <a:gd name="connsiteY140" fmla="*/ 1203518 h 10522083"/>
                <a:gd name="connsiteX141" fmla="*/ 3958105 w 11598436"/>
                <a:gd name="connsiteY141" fmla="*/ 1094336 h 10522083"/>
                <a:gd name="connsiteX142" fmla="*/ 3794332 w 11598436"/>
                <a:gd name="connsiteY142" fmla="*/ 1107984 h 10522083"/>
                <a:gd name="connsiteX143" fmla="*/ 3589616 w 11598436"/>
                <a:gd name="connsiteY143" fmla="*/ 1107984 h 10522083"/>
                <a:gd name="connsiteX144" fmla="*/ 3357604 w 11598436"/>
                <a:gd name="connsiteY144" fmla="*/ 1121632 h 10522083"/>
                <a:gd name="connsiteX145" fmla="*/ 3180183 w 11598436"/>
                <a:gd name="connsiteY145" fmla="*/ 1203518 h 10522083"/>
                <a:gd name="connsiteX146" fmla="*/ 3111944 w 11598436"/>
                <a:gd name="connsiteY146" fmla="*/ 1326348 h 10522083"/>
                <a:gd name="connsiteX147" fmla="*/ 3016410 w 11598436"/>
                <a:gd name="connsiteY147" fmla="*/ 1408235 h 10522083"/>
                <a:gd name="connsiteX148" fmla="*/ 2866284 w 11598436"/>
                <a:gd name="connsiteY148" fmla="*/ 1326348 h 10522083"/>
                <a:gd name="connsiteX149" fmla="*/ 2838989 w 11598436"/>
                <a:gd name="connsiteY149" fmla="*/ 1148927 h 10522083"/>
                <a:gd name="connsiteX150" fmla="*/ 2716159 w 11598436"/>
                <a:gd name="connsiteY150" fmla="*/ 971506 h 10522083"/>
                <a:gd name="connsiteX151" fmla="*/ 2675216 w 11598436"/>
                <a:gd name="connsiteY151" fmla="*/ 1121632 h 10522083"/>
                <a:gd name="connsiteX152" fmla="*/ 2702511 w 11598436"/>
                <a:gd name="connsiteY152" fmla="*/ 1285405 h 10522083"/>
                <a:gd name="connsiteX153" fmla="*/ 2743455 w 11598436"/>
                <a:gd name="connsiteY153" fmla="*/ 1490121 h 10522083"/>
                <a:gd name="connsiteX154" fmla="*/ 2784398 w 11598436"/>
                <a:gd name="connsiteY154" fmla="*/ 1612951 h 10522083"/>
                <a:gd name="connsiteX155" fmla="*/ 2770750 w 11598436"/>
                <a:gd name="connsiteY155" fmla="*/ 1708485 h 10522083"/>
                <a:gd name="connsiteX156" fmla="*/ 2593329 w 11598436"/>
                <a:gd name="connsiteY156" fmla="*/ 1844963 h 10522083"/>
                <a:gd name="connsiteX157" fmla="*/ 2402260 w 11598436"/>
                <a:gd name="connsiteY157" fmla="*/ 1940497 h 10522083"/>
                <a:gd name="connsiteX158" fmla="*/ 2470499 w 11598436"/>
                <a:gd name="connsiteY158" fmla="*/ 1817667 h 10522083"/>
                <a:gd name="connsiteX159" fmla="*/ 2634272 w 11598436"/>
                <a:gd name="connsiteY159" fmla="*/ 1694838 h 10522083"/>
                <a:gd name="connsiteX160" fmla="*/ 2634272 w 11598436"/>
                <a:gd name="connsiteY160" fmla="*/ 1544712 h 10522083"/>
                <a:gd name="connsiteX161" fmla="*/ 2593329 w 11598436"/>
                <a:gd name="connsiteY161" fmla="*/ 1312700 h 10522083"/>
                <a:gd name="connsiteX162" fmla="*/ 2538738 w 11598436"/>
                <a:gd name="connsiteY162" fmla="*/ 1312700 h 10522083"/>
                <a:gd name="connsiteX163" fmla="*/ 2456852 w 11598436"/>
                <a:gd name="connsiteY163" fmla="*/ 1421882 h 10522083"/>
                <a:gd name="connsiteX164" fmla="*/ 2361317 w 11598436"/>
                <a:gd name="connsiteY164" fmla="*/ 1490121 h 10522083"/>
                <a:gd name="connsiteX165" fmla="*/ 2456852 w 11598436"/>
                <a:gd name="connsiteY165" fmla="*/ 1585656 h 10522083"/>
                <a:gd name="connsiteX166" fmla="*/ 2320374 w 11598436"/>
                <a:gd name="connsiteY166" fmla="*/ 1722133 h 10522083"/>
                <a:gd name="connsiteX167" fmla="*/ 2156601 w 11598436"/>
                <a:gd name="connsiteY167" fmla="*/ 1735781 h 10522083"/>
                <a:gd name="connsiteX168" fmla="*/ 2074714 w 11598436"/>
                <a:gd name="connsiteY168" fmla="*/ 1804020 h 10522083"/>
                <a:gd name="connsiteX169" fmla="*/ 2033771 w 11598436"/>
                <a:gd name="connsiteY169" fmla="*/ 1913202 h 10522083"/>
                <a:gd name="connsiteX170" fmla="*/ 1924589 w 11598436"/>
                <a:gd name="connsiteY170" fmla="*/ 1872259 h 10522083"/>
                <a:gd name="connsiteX171" fmla="*/ 1774463 w 11598436"/>
                <a:gd name="connsiteY171" fmla="*/ 1913202 h 10522083"/>
                <a:gd name="connsiteX172" fmla="*/ 1624338 w 11598436"/>
                <a:gd name="connsiteY172" fmla="*/ 1913202 h 10522083"/>
                <a:gd name="connsiteX173" fmla="*/ 1556099 w 11598436"/>
                <a:gd name="connsiteY173" fmla="*/ 1831315 h 10522083"/>
                <a:gd name="connsiteX174" fmla="*/ 1419622 w 11598436"/>
                <a:gd name="connsiteY174" fmla="*/ 1722133 h 10522083"/>
                <a:gd name="connsiteX175" fmla="*/ 1337735 w 11598436"/>
                <a:gd name="connsiteY175" fmla="*/ 1776724 h 10522083"/>
                <a:gd name="connsiteX176" fmla="*/ 1255849 w 11598436"/>
                <a:gd name="connsiteY176" fmla="*/ 1612951 h 10522083"/>
                <a:gd name="connsiteX177" fmla="*/ 1092075 w 11598436"/>
                <a:gd name="connsiteY177" fmla="*/ 1612951 h 10522083"/>
                <a:gd name="connsiteX178" fmla="*/ 1119371 w 11598436"/>
                <a:gd name="connsiteY178" fmla="*/ 1694838 h 10522083"/>
                <a:gd name="connsiteX179" fmla="*/ 1078428 w 11598436"/>
                <a:gd name="connsiteY179" fmla="*/ 1790372 h 10522083"/>
                <a:gd name="connsiteX180" fmla="*/ 1051132 w 11598436"/>
                <a:gd name="connsiteY180" fmla="*/ 1844963 h 10522083"/>
                <a:gd name="connsiteX181" fmla="*/ 914655 w 11598436"/>
                <a:gd name="connsiteY181" fmla="*/ 1735781 h 10522083"/>
                <a:gd name="connsiteX182" fmla="*/ 819120 w 11598436"/>
                <a:gd name="connsiteY182" fmla="*/ 1694838 h 10522083"/>
                <a:gd name="connsiteX183" fmla="*/ 655347 w 11598436"/>
                <a:gd name="connsiteY183" fmla="*/ 1708485 h 10522083"/>
                <a:gd name="connsiteX184" fmla="*/ 628052 w 11598436"/>
                <a:gd name="connsiteY184" fmla="*/ 1817667 h 10522083"/>
                <a:gd name="connsiteX185" fmla="*/ 737234 w 11598436"/>
                <a:gd name="connsiteY185" fmla="*/ 1885906 h 10522083"/>
                <a:gd name="connsiteX186" fmla="*/ 764529 w 11598436"/>
                <a:gd name="connsiteY186" fmla="*/ 2022384 h 10522083"/>
                <a:gd name="connsiteX187" fmla="*/ 969246 w 11598436"/>
                <a:gd name="connsiteY187" fmla="*/ 2104270 h 10522083"/>
                <a:gd name="connsiteX188" fmla="*/ 928302 w 11598436"/>
                <a:gd name="connsiteY188" fmla="*/ 1954145 h 10522083"/>
                <a:gd name="connsiteX189" fmla="*/ 1010189 w 11598436"/>
                <a:gd name="connsiteY189" fmla="*/ 1967793 h 10522083"/>
                <a:gd name="connsiteX190" fmla="*/ 1078428 w 11598436"/>
                <a:gd name="connsiteY190" fmla="*/ 2076975 h 10522083"/>
                <a:gd name="connsiteX191" fmla="*/ 1160314 w 11598436"/>
                <a:gd name="connsiteY191" fmla="*/ 2336282 h 10522083"/>
                <a:gd name="connsiteX192" fmla="*/ 1269496 w 11598436"/>
                <a:gd name="connsiteY192" fmla="*/ 2295339 h 10522083"/>
                <a:gd name="connsiteX193" fmla="*/ 1228553 w 11598436"/>
                <a:gd name="connsiteY193" fmla="*/ 2104270 h 10522083"/>
                <a:gd name="connsiteX194" fmla="*/ 1324087 w 11598436"/>
                <a:gd name="connsiteY194" fmla="*/ 2131566 h 10522083"/>
                <a:gd name="connsiteX195" fmla="*/ 1515156 w 11598436"/>
                <a:gd name="connsiteY195" fmla="*/ 2254396 h 10522083"/>
                <a:gd name="connsiteX196" fmla="*/ 1583395 w 11598436"/>
                <a:gd name="connsiteY196" fmla="*/ 2349930 h 10522083"/>
                <a:gd name="connsiteX197" fmla="*/ 1597043 w 11598436"/>
                <a:gd name="connsiteY197" fmla="*/ 2363578 h 10522083"/>
                <a:gd name="connsiteX198" fmla="*/ 1747168 w 11598436"/>
                <a:gd name="connsiteY198" fmla="*/ 2268044 h 10522083"/>
                <a:gd name="connsiteX199" fmla="*/ 1651634 w 11598436"/>
                <a:gd name="connsiteY199" fmla="*/ 2568294 h 10522083"/>
                <a:gd name="connsiteX200" fmla="*/ 1883646 w 11598436"/>
                <a:gd name="connsiteY200" fmla="*/ 2336282 h 10522083"/>
                <a:gd name="connsiteX201" fmla="*/ 1883646 w 11598436"/>
                <a:gd name="connsiteY201" fmla="*/ 2199805 h 10522083"/>
                <a:gd name="connsiteX202" fmla="*/ 1951884 w 11598436"/>
                <a:gd name="connsiteY202" fmla="*/ 2268044 h 10522083"/>
                <a:gd name="connsiteX203" fmla="*/ 1897293 w 11598436"/>
                <a:gd name="connsiteY203" fmla="*/ 2459112 h 10522083"/>
                <a:gd name="connsiteX204" fmla="*/ 1692577 w 11598436"/>
                <a:gd name="connsiteY204" fmla="*/ 2622885 h 10522083"/>
                <a:gd name="connsiteX205" fmla="*/ 1692577 w 11598436"/>
                <a:gd name="connsiteY205" fmla="*/ 2691124 h 10522083"/>
                <a:gd name="connsiteX206" fmla="*/ 1897293 w 11598436"/>
                <a:gd name="connsiteY206" fmla="*/ 2581942 h 10522083"/>
                <a:gd name="connsiteX207" fmla="*/ 1842702 w 11598436"/>
                <a:gd name="connsiteY207" fmla="*/ 2745715 h 10522083"/>
                <a:gd name="connsiteX208" fmla="*/ 1965532 w 11598436"/>
                <a:gd name="connsiteY208" fmla="*/ 2677476 h 10522083"/>
                <a:gd name="connsiteX209" fmla="*/ 1979180 w 11598436"/>
                <a:gd name="connsiteY209" fmla="*/ 2786659 h 10522083"/>
                <a:gd name="connsiteX210" fmla="*/ 2115657 w 11598436"/>
                <a:gd name="connsiteY210" fmla="*/ 2786659 h 10522083"/>
                <a:gd name="connsiteX211" fmla="*/ 2265783 w 11598436"/>
                <a:gd name="connsiteY211" fmla="*/ 2991375 h 10522083"/>
                <a:gd name="connsiteX212" fmla="*/ 2320374 w 11598436"/>
                <a:gd name="connsiteY212" fmla="*/ 3155148 h 10522083"/>
                <a:gd name="connsiteX213" fmla="*/ 2197544 w 11598436"/>
                <a:gd name="connsiteY213" fmla="*/ 3277978 h 10522083"/>
                <a:gd name="connsiteX214" fmla="*/ 2156601 w 11598436"/>
                <a:gd name="connsiteY214" fmla="*/ 3373512 h 10522083"/>
                <a:gd name="connsiteX215" fmla="*/ 2265783 w 11598436"/>
                <a:gd name="connsiteY215" fmla="*/ 3414456 h 10522083"/>
                <a:gd name="connsiteX216" fmla="*/ 2388613 w 11598436"/>
                <a:gd name="connsiteY216" fmla="*/ 3373512 h 10522083"/>
                <a:gd name="connsiteX217" fmla="*/ 2415908 w 11598436"/>
                <a:gd name="connsiteY217" fmla="*/ 3482694 h 10522083"/>
                <a:gd name="connsiteX218" fmla="*/ 2538738 w 11598436"/>
                <a:gd name="connsiteY218" fmla="*/ 3482694 h 10522083"/>
                <a:gd name="connsiteX219" fmla="*/ 2634272 w 11598436"/>
                <a:gd name="connsiteY219" fmla="*/ 3578229 h 10522083"/>
                <a:gd name="connsiteX220" fmla="*/ 2743455 w 11598436"/>
                <a:gd name="connsiteY220" fmla="*/ 3632820 h 10522083"/>
                <a:gd name="connsiteX221" fmla="*/ 2798046 w 11598436"/>
                <a:gd name="connsiteY221" fmla="*/ 3605524 h 10522083"/>
                <a:gd name="connsiteX222" fmla="*/ 2729807 w 11598436"/>
                <a:gd name="connsiteY222" fmla="*/ 3550933 h 10522083"/>
                <a:gd name="connsiteX223" fmla="*/ 2552386 w 11598436"/>
                <a:gd name="connsiteY223" fmla="*/ 3346217 h 10522083"/>
                <a:gd name="connsiteX224" fmla="*/ 2320374 w 11598436"/>
                <a:gd name="connsiteY224" fmla="*/ 2895841 h 10522083"/>
                <a:gd name="connsiteX225" fmla="*/ 2170249 w 11598436"/>
                <a:gd name="connsiteY225" fmla="*/ 2636533 h 10522083"/>
                <a:gd name="connsiteX226" fmla="*/ 2074714 w 11598436"/>
                <a:gd name="connsiteY226" fmla="*/ 2459112 h 10522083"/>
                <a:gd name="connsiteX227" fmla="*/ 2047419 w 11598436"/>
                <a:gd name="connsiteY227" fmla="*/ 2295339 h 10522083"/>
                <a:gd name="connsiteX228" fmla="*/ 2047419 w 11598436"/>
                <a:gd name="connsiteY228" fmla="*/ 2186157 h 10522083"/>
                <a:gd name="connsiteX229" fmla="*/ 1992828 w 11598436"/>
                <a:gd name="connsiteY229" fmla="*/ 2131566 h 10522083"/>
                <a:gd name="connsiteX230" fmla="*/ 2088362 w 11598436"/>
                <a:gd name="connsiteY230" fmla="*/ 2063327 h 10522083"/>
                <a:gd name="connsiteX231" fmla="*/ 2129305 w 11598436"/>
                <a:gd name="connsiteY231" fmla="*/ 2213453 h 10522083"/>
                <a:gd name="connsiteX232" fmla="*/ 2211192 w 11598436"/>
                <a:gd name="connsiteY232" fmla="*/ 2431817 h 10522083"/>
                <a:gd name="connsiteX233" fmla="*/ 2306726 w 11598436"/>
                <a:gd name="connsiteY233" fmla="*/ 2732067 h 10522083"/>
                <a:gd name="connsiteX234" fmla="*/ 2702511 w 11598436"/>
                <a:gd name="connsiteY234" fmla="*/ 3359865 h 10522083"/>
                <a:gd name="connsiteX235" fmla="*/ 2948171 w 11598436"/>
                <a:gd name="connsiteY235" fmla="*/ 3550933 h 10522083"/>
                <a:gd name="connsiteX236" fmla="*/ 3152887 w 11598436"/>
                <a:gd name="connsiteY236" fmla="*/ 3550933 h 10522083"/>
                <a:gd name="connsiteX237" fmla="*/ 3248422 w 11598436"/>
                <a:gd name="connsiteY237" fmla="*/ 3359865 h 10522083"/>
                <a:gd name="connsiteX238" fmla="*/ 3384899 w 11598436"/>
                <a:gd name="connsiteY238" fmla="*/ 3237035 h 10522083"/>
                <a:gd name="connsiteX239" fmla="*/ 3453138 w 11598436"/>
                <a:gd name="connsiteY239" fmla="*/ 3264330 h 10522083"/>
                <a:gd name="connsiteX240" fmla="*/ 3398547 w 11598436"/>
                <a:gd name="connsiteY240" fmla="*/ 3414456 h 10522083"/>
                <a:gd name="connsiteX241" fmla="*/ 3548672 w 11598436"/>
                <a:gd name="connsiteY241" fmla="*/ 3455399 h 10522083"/>
                <a:gd name="connsiteX242" fmla="*/ 3780684 w 11598436"/>
                <a:gd name="connsiteY242" fmla="*/ 3332569 h 10522083"/>
                <a:gd name="connsiteX243" fmla="*/ 3999049 w 11598436"/>
                <a:gd name="connsiteY243" fmla="*/ 3305273 h 10522083"/>
                <a:gd name="connsiteX244" fmla="*/ 4190117 w 11598436"/>
                <a:gd name="connsiteY244" fmla="*/ 3359865 h 10522083"/>
                <a:gd name="connsiteX245" fmla="*/ 4340243 w 11598436"/>
                <a:gd name="connsiteY245" fmla="*/ 3373512 h 10522083"/>
                <a:gd name="connsiteX246" fmla="*/ 4435777 w 11598436"/>
                <a:gd name="connsiteY246" fmla="*/ 3400808 h 10522083"/>
                <a:gd name="connsiteX247" fmla="*/ 4435777 w 11598436"/>
                <a:gd name="connsiteY247" fmla="*/ 3509990 h 10522083"/>
                <a:gd name="connsiteX248" fmla="*/ 4353890 w 11598436"/>
                <a:gd name="connsiteY248" fmla="*/ 3673763 h 10522083"/>
                <a:gd name="connsiteX249" fmla="*/ 4326595 w 11598436"/>
                <a:gd name="connsiteY249" fmla="*/ 3564581 h 10522083"/>
                <a:gd name="connsiteX250" fmla="*/ 4162822 w 11598436"/>
                <a:gd name="connsiteY250" fmla="*/ 3619172 h 10522083"/>
                <a:gd name="connsiteX251" fmla="*/ 4108231 w 11598436"/>
                <a:gd name="connsiteY251" fmla="*/ 3728354 h 10522083"/>
                <a:gd name="connsiteX252" fmla="*/ 4108231 w 11598436"/>
                <a:gd name="connsiteY252" fmla="*/ 3864832 h 10522083"/>
                <a:gd name="connsiteX253" fmla="*/ 4149174 w 11598436"/>
                <a:gd name="connsiteY253" fmla="*/ 4083196 h 10522083"/>
                <a:gd name="connsiteX254" fmla="*/ 3958105 w 11598436"/>
                <a:gd name="connsiteY254" fmla="*/ 4096844 h 10522083"/>
                <a:gd name="connsiteX255" fmla="*/ 3821628 w 11598436"/>
                <a:gd name="connsiteY255" fmla="*/ 4151435 h 10522083"/>
                <a:gd name="connsiteX256" fmla="*/ 3548672 w 11598436"/>
                <a:gd name="connsiteY256" fmla="*/ 4124139 h 10522083"/>
                <a:gd name="connsiteX257" fmla="*/ 3275717 w 11598436"/>
                <a:gd name="connsiteY257" fmla="*/ 4137787 h 10522083"/>
                <a:gd name="connsiteX258" fmla="*/ 3207478 w 11598436"/>
                <a:gd name="connsiteY258" fmla="*/ 4042253 h 10522083"/>
                <a:gd name="connsiteX259" fmla="*/ 2961819 w 11598436"/>
                <a:gd name="connsiteY259" fmla="*/ 3878479 h 10522083"/>
                <a:gd name="connsiteX260" fmla="*/ 2716159 w 11598436"/>
                <a:gd name="connsiteY260" fmla="*/ 3946718 h 10522083"/>
                <a:gd name="connsiteX261" fmla="*/ 2716159 w 11598436"/>
                <a:gd name="connsiteY261" fmla="*/ 4096844 h 10522083"/>
                <a:gd name="connsiteX262" fmla="*/ 2620625 w 11598436"/>
                <a:gd name="connsiteY262" fmla="*/ 4246969 h 10522083"/>
                <a:gd name="connsiteX263" fmla="*/ 2525090 w 11598436"/>
                <a:gd name="connsiteY263" fmla="*/ 4178730 h 10522083"/>
                <a:gd name="connsiteX264" fmla="*/ 2402260 w 11598436"/>
                <a:gd name="connsiteY264" fmla="*/ 4274265 h 10522083"/>
                <a:gd name="connsiteX265" fmla="*/ 2347669 w 11598436"/>
                <a:gd name="connsiteY265" fmla="*/ 4369799 h 10522083"/>
                <a:gd name="connsiteX266" fmla="*/ 2238487 w 11598436"/>
                <a:gd name="connsiteY266" fmla="*/ 4438038 h 10522083"/>
                <a:gd name="connsiteX267" fmla="*/ 2088362 w 11598436"/>
                <a:gd name="connsiteY267" fmla="*/ 4356151 h 10522083"/>
                <a:gd name="connsiteX268" fmla="*/ 1910941 w 11598436"/>
                <a:gd name="connsiteY268" fmla="*/ 4424390 h 10522083"/>
                <a:gd name="connsiteX269" fmla="*/ 1474213 w 11598436"/>
                <a:gd name="connsiteY269" fmla="*/ 4547220 h 10522083"/>
                <a:gd name="connsiteX270" fmla="*/ 1351383 w 11598436"/>
                <a:gd name="connsiteY270" fmla="*/ 4642754 h 10522083"/>
                <a:gd name="connsiteX271" fmla="*/ 1269496 w 11598436"/>
                <a:gd name="connsiteY271" fmla="*/ 4874766 h 10522083"/>
                <a:gd name="connsiteX272" fmla="*/ 1119371 w 11598436"/>
                <a:gd name="connsiteY272" fmla="*/ 4970300 h 10522083"/>
                <a:gd name="connsiteX273" fmla="*/ 1105723 w 11598436"/>
                <a:gd name="connsiteY273" fmla="*/ 5065835 h 10522083"/>
                <a:gd name="connsiteX274" fmla="*/ 982893 w 11598436"/>
                <a:gd name="connsiteY274" fmla="*/ 4997596 h 10522083"/>
                <a:gd name="connsiteX275" fmla="*/ 887359 w 11598436"/>
                <a:gd name="connsiteY275" fmla="*/ 5065835 h 10522083"/>
                <a:gd name="connsiteX276" fmla="*/ 778177 w 11598436"/>
                <a:gd name="connsiteY276" fmla="*/ 5202312 h 10522083"/>
                <a:gd name="connsiteX277" fmla="*/ 628052 w 11598436"/>
                <a:gd name="connsiteY277" fmla="*/ 5147721 h 10522083"/>
                <a:gd name="connsiteX278" fmla="*/ 450631 w 11598436"/>
                <a:gd name="connsiteY278" fmla="*/ 5120426 h 10522083"/>
                <a:gd name="connsiteX279" fmla="*/ 273210 w 11598436"/>
                <a:gd name="connsiteY279" fmla="*/ 5011244 h 10522083"/>
                <a:gd name="connsiteX280" fmla="*/ 177675 w 11598436"/>
                <a:gd name="connsiteY280" fmla="*/ 4929357 h 10522083"/>
                <a:gd name="connsiteX281" fmla="*/ 82141 w 11598436"/>
                <a:gd name="connsiteY281" fmla="*/ 4929357 h 10522083"/>
                <a:gd name="connsiteX282" fmla="*/ 41198 w 11598436"/>
                <a:gd name="connsiteY282" fmla="*/ 4943005 h 10522083"/>
                <a:gd name="connsiteX283" fmla="*/ 27550 w 11598436"/>
                <a:gd name="connsiteY283" fmla="*/ 4956653 h 10522083"/>
                <a:gd name="connsiteX284" fmla="*/ 27550 w 11598436"/>
                <a:gd name="connsiteY284" fmla="*/ 5229608 h 10522083"/>
                <a:gd name="connsiteX285" fmla="*/ 27550 w 11598436"/>
                <a:gd name="connsiteY285" fmla="*/ 7072056 h 10522083"/>
                <a:gd name="connsiteX286" fmla="*/ 27550 w 11598436"/>
                <a:gd name="connsiteY286" fmla="*/ 7740796 h 10522083"/>
                <a:gd name="connsiteX287" fmla="*/ 255 w 11598436"/>
                <a:gd name="connsiteY287" fmla="*/ 9119220 h 10522083"/>
                <a:gd name="connsiteX288" fmla="*/ 13902 w 11598436"/>
                <a:gd name="connsiteY288" fmla="*/ 9610539 h 10522083"/>
                <a:gd name="connsiteX289" fmla="*/ 13902 w 11598436"/>
                <a:gd name="connsiteY289" fmla="*/ 9733369 h 10522083"/>
                <a:gd name="connsiteX290" fmla="*/ 17281 w 11598436"/>
                <a:gd name="connsiteY290" fmla="*/ 10500503 h 10522083"/>
                <a:gd name="connsiteX291" fmla="*/ 566052 w 11598436"/>
                <a:gd name="connsiteY291" fmla="*/ 10522080 h 10522083"/>
                <a:gd name="connsiteX292" fmla="*/ 1694266 w 11598436"/>
                <a:gd name="connsiteY292" fmla="*/ 10502063 h 10522083"/>
                <a:gd name="connsiteX293" fmla="*/ 5172755 w 11598436"/>
                <a:gd name="connsiteY293" fmla="*/ 10500503 h 10522083"/>
                <a:gd name="connsiteX294" fmla="*/ 7083443 w 11598436"/>
                <a:gd name="connsiteY294" fmla="*/ 9637835 h 10522083"/>
                <a:gd name="connsiteX295" fmla="*/ 10126893 w 11598436"/>
                <a:gd name="connsiteY295" fmla="*/ 9610539 h 10522083"/>
                <a:gd name="connsiteX296" fmla="*/ 11547429 w 11598436"/>
                <a:gd name="connsiteY296" fmla="*/ 10483086 h 10522083"/>
                <a:gd name="connsiteX297" fmla="*/ 11590973 w 11598436"/>
                <a:gd name="connsiteY297" fmla="*/ 10152161 h 10522083"/>
                <a:gd name="connsiteX298" fmla="*/ 11530012 w 11598436"/>
                <a:gd name="connsiteY298" fmla="*/ 9882195 h 10522083"/>
                <a:gd name="connsiteX299" fmla="*/ 11516495 w 11598436"/>
                <a:gd name="connsiteY299" fmla="*/ 9713873 h 10522083"/>
                <a:gd name="connsiteX300" fmla="*/ 11423431 w 11598436"/>
                <a:gd name="connsiteY300" fmla="*/ 9583244 h 10522083"/>
                <a:gd name="connsiteX301" fmla="*/ 11382487 w 11598436"/>
                <a:gd name="connsiteY301" fmla="*/ 9378527 h 10522083"/>
                <a:gd name="connsiteX302" fmla="*/ 11396135 w 11598436"/>
                <a:gd name="connsiteY302" fmla="*/ 9269345 h 10522083"/>
                <a:gd name="connsiteX303" fmla="*/ 11273305 w 11598436"/>
                <a:gd name="connsiteY303" fmla="*/ 9105572 h 10522083"/>
                <a:gd name="connsiteX304" fmla="*/ 11205066 w 11598436"/>
                <a:gd name="connsiteY304" fmla="*/ 8887208 h 10522083"/>
                <a:gd name="connsiteX305" fmla="*/ 11164123 w 11598436"/>
                <a:gd name="connsiteY305" fmla="*/ 8723435 h 10522083"/>
                <a:gd name="connsiteX306" fmla="*/ 10973055 w 11598436"/>
                <a:gd name="connsiteY306" fmla="*/ 8505070 h 10522083"/>
                <a:gd name="connsiteX307" fmla="*/ 10713747 w 11598436"/>
                <a:gd name="connsiteY307" fmla="*/ 8450479 h 10522083"/>
                <a:gd name="connsiteX308" fmla="*/ 10604565 w 11598436"/>
                <a:gd name="connsiteY308" fmla="*/ 8286706 h 10522083"/>
                <a:gd name="connsiteX309" fmla="*/ 10427144 w 11598436"/>
                <a:gd name="connsiteY309" fmla="*/ 8109285 h 10522083"/>
                <a:gd name="connsiteX310" fmla="*/ 10304314 w 11598436"/>
                <a:gd name="connsiteY310" fmla="*/ 8041047 h 10522083"/>
                <a:gd name="connsiteX311" fmla="*/ 10154189 w 11598436"/>
                <a:gd name="connsiteY311" fmla="*/ 7945512 h 10522083"/>
                <a:gd name="connsiteX312" fmla="*/ 9853938 w 11598436"/>
                <a:gd name="connsiteY312" fmla="*/ 7918217 h 10522083"/>
                <a:gd name="connsiteX313" fmla="*/ 9649222 w 11598436"/>
                <a:gd name="connsiteY313" fmla="*/ 7809035 h 10522083"/>
                <a:gd name="connsiteX314" fmla="*/ 9389914 w 11598436"/>
                <a:gd name="connsiteY314" fmla="*/ 7713500 h 10522083"/>
                <a:gd name="connsiteX315" fmla="*/ 9321675 w 11598436"/>
                <a:gd name="connsiteY315" fmla="*/ 7549727 h 10522083"/>
                <a:gd name="connsiteX316" fmla="*/ 9198846 w 11598436"/>
                <a:gd name="connsiteY316" fmla="*/ 7413250 h 10522083"/>
                <a:gd name="connsiteX317" fmla="*/ 8871299 w 11598436"/>
                <a:gd name="connsiteY317" fmla="*/ 7263124 h 10522083"/>
                <a:gd name="connsiteX318" fmla="*/ 8571049 w 11598436"/>
                <a:gd name="connsiteY318" fmla="*/ 7003817 h 10522083"/>
                <a:gd name="connsiteX319" fmla="*/ 8107025 w 11598436"/>
                <a:gd name="connsiteY319" fmla="*/ 6485202 h 10522083"/>
                <a:gd name="connsiteX320" fmla="*/ 7629353 w 11598436"/>
                <a:gd name="connsiteY320" fmla="*/ 6007530 h 10522083"/>
                <a:gd name="connsiteX0" fmla="*/ 7629353 w 11598436"/>
                <a:gd name="connsiteY0" fmla="*/ 6007530 h 10562669"/>
                <a:gd name="connsiteX1" fmla="*/ 7479228 w 11598436"/>
                <a:gd name="connsiteY1" fmla="*/ 5830109 h 10562669"/>
                <a:gd name="connsiteX2" fmla="*/ 7329102 w 11598436"/>
                <a:gd name="connsiteY2" fmla="*/ 5761870 h 10562669"/>
                <a:gd name="connsiteX3" fmla="*/ 7165329 w 11598436"/>
                <a:gd name="connsiteY3" fmla="*/ 5611745 h 10562669"/>
                <a:gd name="connsiteX4" fmla="*/ 6987908 w 11598436"/>
                <a:gd name="connsiteY4" fmla="*/ 5502563 h 10562669"/>
                <a:gd name="connsiteX5" fmla="*/ 6728601 w 11598436"/>
                <a:gd name="connsiteY5" fmla="*/ 5475267 h 10562669"/>
                <a:gd name="connsiteX6" fmla="*/ 6510237 w 11598436"/>
                <a:gd name="connsiteY6" fmla="*/ 5379733 h 10562669"/>
                <a:gd name="connsiteX7" fmla="*/ 6332816 w 11598436"/>
                <a:gd name="connsiteY7" fmla="*/ 5175017 h 10562669"/>
                <a:gd name="connsiteX8" fmla="*/ 6114452 w 11598436"/>
                <a:gd name="connsiteY8" fmla="*/ 5038539 h 10562669"/>
                <a:gd name="connsiteX9" fmla="*/ 6073508 w 11598436"/>
                <a:gd name="connsiteY9" fmla="*/ 4915709 h 10562669"/>
                <a:gd name="connsiteX10" fmla="*/ 5977974 w 11598436"/>
                <a:gd name="connsiteY10" fmla="*/ 4820175 h 10562669"/>
                <a:gd name="connsiteX11" fmla="*/ 5841496 w 11598436"/>
                <a:gd name="connsiteY11" fmla="*/ 4943005 h 10562669"/>
                <a:gd name="connsiteX12" fmla="*/ 5595837 w 11598436"/>
                <a:gd name="connsiteY12" fmla="*/ 4874766 h 10562669"/>
                <a:gd name="connsiteX13" fmla="*/ 5418416 w 11598436"/>
                <a:gd name="connsiteY13" fmla="*/ 4861118 h 10562669"/>
                <a:gd name="connsiteX14" fmla="*/ 5336529 w 11598436"/>
                <a:gd name="connsiteY14" fmla="*/ 4670050 h 10562669"/>
                <a:gd name="connsiteX15" fmla="*/ 5240995 w 11598436"/>
                <a:gd name="connsiteY15" fmla="*/ 4506276 h 10562669"/>
                <a:gd name="connsiteX16" fmla="*/ 5240995 w 11598436"/>
                <a:gd name="connsiteY16" fmla="*/ 4369799 h 10562669"/>
                <a:gd name="connsiteX17" fmla="*/ 5118165 w 11598436"/>
                <a:gd name="connsiteY17" fmla="*/ 4233321 h 10562669"/>
                <a:gd name="connsiteX18" fmla="*/ 4899801 w 11598436"/>
                <a:gd name="connsiteY18" fmla="*/ 4151435 h 10562669"/>
                <a:gd name="connsiteX19" fmla="*/ 4708732 w 11598436"/>
                <a:gd name="connsiteY19" fmla="*/ 4083196 h 10562669"/>
                <a:gd name="connsiteX20" fmla="*/ 4463072 w 11598436"/>
                <a:gd name="connsiteY20" fmla="*/ 4083196 h 10562669"/>
                <a:gd name="connsiteX21" fmla="*/ 4367538 w 11598436"/>
                <a:gd name="connsiteY21" fmla="*/ 3919423 h 10562669"/>
                <a:gd name="connsiteX22" fmla="*/ 4381186 w 11598436"/>
                <a:gd name="connsiteY22" fmla="*/ 3823888 h 10562669"/>
                <a:gd name="connsiteX23" fmla="*/ 4599550 w 11598436"/>
                <a:gd name="connsiteY23" fmla="*/ 3782945 h 10562669"/>
                <a:gd name="connsiteX24" fmla="*/ 4776971 w 11598436"/>
                <a:gd name="connsiteY24" fmla="*/ 3769297 h 10562669"/>
                <a:gd name="connsiteX25" fmla="*/ 4831562 w 11598436"/>
                <a:gd name="connsiteY25" fmla="*/ 3714706 h 10562669"/>
                <a:gd name="connsiteX26" fmla="*/ 4736028 w 11598436"/>
                <a:gd name="connsiteY26" fmla="*/ 3673763 h 10562669"/>
                <a:gd name="connsiteX27" fmla="*/ 4654141 w 11598436"/>
                <a:gd name="connsiteY27" fmla="*/ 3632820 h 10562669"/>
                <a:gd name="connsiteX28" fmla="*/ 4654141 w 11598436"/>
                <a:gd name="connsiteY28" fmla="*/ 3550933 h 10562669"/>
                <a:gd name="connsiteX29" fmla="*/ 4558607 w 11598436"/>
                <a:gd name="connsiteY29" fmla="*/ 3578229 h 10562669"/>
                <a:gd name="connsiteX30" fmla="*/ 4517663 w 11598436"/>
                <a:gd name="connsiteY30" fmla="*/ 3509990 h 10562669"/>
                <a:gd name="connsiteX31" fmla="*/ 4626846 w 11598436"/>
                <a:gd name="connsiteY31" fmla="*/ 3359865 h 10562669"/>
                <a:gd name="connsiteX32" fmla="*/ 4776971 w 11598436"/>
                <a:gd name="connsiteY32" fmla="*/ 3469047 h 10562669"/>
                <a:gd name="connsiteX33" fmla="*/ 4927096 w 11598436"/>
                <a:gd name="connsiteY33" fmla="*/ 3496342 h 10562669"/>
                <a:gd name="connsiteX34" fmla="*/ 5022631 w 11598436"/>
                <a:gd name="connsiteY34" fmla="*/ 3537285 h 10562669"/>
                <a:gd name="connsiteX35" fmla="*/ 5104517 w 11598436"/>
                <a:gd name="connsiteY35" fmla="*/ 3564581 h 10562669"/>
                <a:gd name="connsiteX36" fmla="*/ 5090869 w 11598436"/>
                <a:gd name="connsiteY36" fmla="*/ 3769297 h 10562669"/>
                <a:gd name="connsiteX37" fmla="*/ 5309234 w 11598436"/>
                <a:gd name="connsiteY37" fmla="*/ 3796593 h 10562669"/>
                <a:gd name="connsiteX38" fmla="*/ 5336529 w 11598436"/>
                <a:gd name="connsiteY38" fmla="*/ 3714706 h 10562669"/>
                <a:gd name="connsiteX39" fmla="*/ 5213699 w 11598436"/>
                <a:gd name="connsiteY39" fmla="*/ 3632820 h 10562669"/>
                <a:gd name="connsiteX40" fmla="*/ 5254643 w 11598436"/>
                <a:gd name="connsiteY40" fmla="*/ 3591876 h 10562669"/>
                <a:gd name="connsiteX41" fmla="*/ 5418416 w 11598436"/>
                <a:gd name="connsiteY41" fmla="*/ 3605524 h 10562669"/>
                <a:gd name="connsiteX42" fmla="*/ 5582189 w 11598436"/>
                <a:gd name="connsiteY42" fmla="*/ 3578229 h 10562669"/>
                <a:gd name="connsiteX43" fmla="*/ 5786905 w 11598436"/>
                <a:gd name="connsiteY43" fmla="*/ 3591876 h 10562669"/>
                <a:gd name="connsiteX44" fmla="*/ 5691371 w 11598436"/>
                <a:gd name="connsiteY44" fmla="*/ 3373512 h 10562669"/>
                <a:gd name="connsiteX45" fmla="*/ 5677723 w 11598436"/>
                <a:gd name="connsiteY45" fmla="*/ 3155148 h 10562669"/>
                <a:gd name="connsiteX46" fmla="*/ 5718666 w 11598436"/>
                <a:gd name="connsiteY46" fmla="*/ 3032318 h 10562669"/>
                <a:gd name="connsiteX47" fmla="*/ 5800553 w 11598436"/>
                <a:gd name="connsiteY47" fmla="*/ 3196091 h 10562669"/>
                <a:gd name="connsiteX48" fmla="*/ 5841496 w 11598436"/>
                <a:gd name="connsiteY48" fmla="*/ 3018670 h 10562669"/>
                <a:gd name="connsiteX49" fmla="*/ 6018917 w 11598436"/>
                <a:gd name="connsiteY49" fmla="*/ 2936784 h 10562669"/>
                <a:gd name="connsiteX50" fmla="*/ 6114452 w 11598436"/>
                <a:gd name="connsiteY50" fmla="*/ 2622885 h 10562669"/>
                <a:gd name="connsiteX51" fmla="*/ 6073508 w 11598436"/>
                <a:gd name="connsiteY51" fmla="*/ 2363578 h 10562669"/>
                <a:gd name="connsiteX52" fmla="*/ 6264577 w 11598436"/>
                <a:gd name="connsiteY52" fmla="*/ 2172509 h 10562669"/>
                <a:gd name="connsiteX53" fmla="*/ 6305520 w 11598436"/>
                <a:gd name="connsiteY53" fmla="*/ 2349930 h 10562669"/>
                <a:gd name="connsiteX54" fmla="*/ 6305520 w 11598436"/>
                <a:gd name="connsiteY54" fmla="*/ 2513703 h 10562669"/>
                <a:gd name="connsiteX55" fmla="*/ 6291872 w 11598436"/>
                <a:gd name="connsiteY55" fmla="*/ 2691124 h 10562669"/>
                <a:gd name="connsiteX56" fmla="*/ 6414702 w 11598436"/>
                <a:gd name="connsiteY56" fmla="*/ 2813954 h 10562669"/>
                <a:gd name="connsiteX57" fmla="*/ 6523884 w 11598436"/>
                <a:gd name="connsiteY57" fmla="*/ 2909488 h 10562669"/>
                <a:gd name="connsiteX58" fmla="*/ 6510237 w 11598436"/>
                <a:gd name="connsiteY58" fmla="*/ 2732067 h 10562669"/>
                <a:gd name="connsiteX59" fmla="*/ 6660362 w 11598436"/>
                <a:gd name="connsiteY59" fmla="*/ 2813954 h 10562669"/>
                <a:gd name="connsiteX60" fmla="*/ 6510237 w 11598436"/>
                <a:gd name="connsiteY60" fmla="*/ 2581942 h 10562669"/>
                <a:gd name="connsiteX61" fmla="*/ 6387407 w 11598436"/>
                <a:gd name="connsiteY61" fmla="*/ 2609238 h 10562669"/>
                <a:gd name="connsiteX62" fmla="*/ 6401055 w 11598436"/>
                <a:gd name="connsiteY62" fmla="*/ 2486408 h 10562669"/>
                <a:gd name="connsiteX63" fmla="*/ 6605771 w 11598436"/>
                <a:gd name="connsiteY63" fmla="*/ 2513703 h 10562669"/>
                <a:gd name="connsiteX64" fmla="*/ 6455646 w 11598436"/>
                <a:gd name="connsiteY64" fmla="*/ 2363578 h 10562669"/>
                <a:gd name="connsiteX65" fmla="*/ 6469293 w 11598436"/>
                <a:gd name="connsiteY65" fmla="*/ 2145214 h 10562669"/>
                <a:gd name="connsiteX66" fmla="*/ 6564828 w 11598436"/>
                <a:gd name="connsiteY66" fmla="*/ 1995088 h 10562669"/>
                <a:gd name="connsiteX67" fmla="*/ 6728601 w 11598436"/>
                <a:gd name="connsiteY67" fmla="*/ 2213453 h 10562669"/>
                <a:gd name="connsiteX68" fmla="*/ 6919669 w 11598436"/>
                <a:gd name="connsiteY68" fmla="*/ 2268044 h 10562669"/>
                <a:gd name="connsiteX69" fmla="*/ 7042499 w 11598436"/>
                <a:gd name="connsiteY69" fmla="*/ 2281691 h 10562669"/>
                <a:gd name="connsiteX70" fmla="*/ 6960613 w 11598436"/>
                <a:gd name="connsiteY70" fmla="*/ 2131566 h 10562669"/>
                <a:gd name="connsiteX71" fmla="*/ 6728601 w 11598436"/>
                <a:gd name="connsiteY71" fmla="*/ 2036032 h 10562669"/>
                <a:gd name="connsiteX72" fmla="*/ 6605771 w 11598436"/>
                <a:gd name="connsiteY72" fmla="*/ 1858611 h 10562669"/>
                <a:gd name="connsiteX73" fmla="*/ 6360111 w 11598436"/>
                <a:gd name="connsiteY73" fmla="*/ 1681190 h 10562669"/>
                <a:gd name="connsiteX74" fmla="*/ 6237281 w 11598436"/>
                <a:gd name="connsiteY74" fmla="*/ 1763076 h 10562669"/>
                <a:gd name="connsiteX75" fmla="*/ 6059860 w 11598436"/>
                <a:gd name="connsiteY75" fmla="*/ 1599303 h 10562669"/>
                <a:gd name="connsiteX76" fmla="*/ 5991622 w 11598436"/>
                <a:gd name="connsiteY76" fmla="*/ 1394587 h 10562669"/>
                <a:gd name="connsiteX77" fmla="*/ 5868792 w 11598436"/>
                <a:gd name="connsiteY77" fmla="*/ 1203518 h 10562669"/>
                <a:gd name="connsiteX78" fmla="*/ 5841496 w 11598436"/>
                <a:gd name="connsiteY78" fmla="*/ 1094336 h 10562669"/>
                <a:gd name="connsiteX79" fmla="*/ 5950678 w 11598436"/>
                <a:gd name="connsiteY79" fmla="*/ 1094336 h 10562669"/>
                <a:gd name="connsiteX80" fmla="*/ 6169043 w 11598436"/>
                <a:gd name="connsiteY80" fmla="*/ 1176223 h 10562669"/>
                <a:gd name="connsiteX81" fmla="*/ 6387407 w 11598436"/>
                <a:gd name="connsiteY81" fmla="*/ 1107984 h 10562669"/>
                <a:gd name="connsiteX82" fmla="*/ 6537532 w 11598436"/>
                <a:gd name="connsiteY82" fmla="*/ 971506 h 10562669"/>
                <a:gd name="connsiteX83" fmla="*/ 6619419 w 11598436"/>
                <a:gd name="connsiteY83" fmla="*/ 916915 h 10562669"/>
                <a:gd name="connsiteX84" fmla="*/ 6646714 w 11598436"/>
                <a:gd name="connsiteY84" fmla="*/ 998802 h 10562669"/>
                <a:gd name="connsiteX85" fmla="*/ 6605771 w 11598436"/>
                <a:gd name="connsiteY85" fmla="*/ 1094336 h 10562669"/>
                <a:gd name="connsiteX86" fmla="*/ 6769544 w 11598436"/>
                <a:gd name="connsiteY86" fmla="*/ 1217166 h 10562669"/>
                <a:gd name="connsiteX87" fmla="*/ 6919669 w 11598436"/>
                <a:gd name="connsiteY87" fmla="*/ 1148927 h 10562669"/>
                <a:gd name="connsiteX88" fmla="*/ 7056147 w 11598436"/>
                <a:gd name="connsiteY88" fmla="*/ 1135279 h 10562669"/>
                <a:gd name="connsiteX89" fmla="*/ 7069795 w 11598436"/>
                <a:gd name="connsiteY89" fmla="*/ 957859 h 10562669"/>
                <a:gd name="connsiteX90" fmla="*/ 6919669 w 11598436"/>
                <a:gd name="connsiteY90" fmla="*/ 957859 h 10562669"/>
                <a:gd name="connsiteX91" fmla="*/ 6769544 w 11598436"/>
                <a:gd name="connsiteY91" fmla="*/ 1012450 h 10562669"/>
                <a:gd name="connsiteX92" fmla="*/ 6769544 w 11598436"/>
                <a:gd name="connsiteY92" fmla="*/ 835029 h 10562669"/>
                <a:gd name="connsiteX93" fmla="*/ 6946965 w 11598436"/>
                <a:gd name="connsiteY93" fmla="*/ 739494 h 10562669"/>
                <a:gd name="connsiteX94" fmla="*/ 7288159 w 11598436"/>
                <a:gd name="connsiteY94" fmla="*/ 684903 h 10562669"/>
                <a:gd name="connsiteX95" fmla="*/ 7465580 w 11598436"/>
                <a:gd name="connsiteY95" fmla="*/ 521130 h 10562669"/>
                <a:gd name="connsiteX96" fmla="*/ 7602057 w 11598436"/>
                <a:gd name="connsiteY96" fmla="*/ 425596 h 10562669"/>
                <a:gd name="connsiteX97" fmla="*/ 7820422 w 11598436"/>
                <a:gd name="connsiteY97" fmla="*/ 425596 h 10562669"/>
                <a:gd name="connsiteX98" fmla="*/ 7943252 w 11598436"/>
                <a:gd name="connsiteY98" fmla="*/ 289118 h 10562669"/>
                <a:gd name="connsiteX99" fmla="*/ 8161616 w 11598436"/>
                <a:gd name="connsiteY99" fmla="*/ 234527 h 10562669"/>
                <a:gd name="connsiteX100" fmla="*/ 7970547 w 11598436"/>
                <a:gd name="connsiteY100" fmla="*/ 138993 h 10562669"/>
                <a:gd name="connsiteX101" fmla="*/ 7834069 w 11598436"/>
                <a:gd name="connsiteY101" fmla="*/ 43459 h 10562669"/>
                <a:gd name="connsiteX102" fmla="*/ 7397341 w 11598436"/>
                <a:gd name="connsiteY102" fmla="*/ 2515 h 10562669"/>
                <a:gd name="connsiteX103" fmla="*/ 7410989 w 11598436"/>
                <a:gd name="connsiteY103" fmla="*/ 111697 h 10562669"/>
                <a:gd name="connsiteX104" fmla="*/ 7288159 w 11598436"/>
                <a:gd name="connsiteY104" fmla="*/ 152641 h 10562669"/>
                <a:gd name="connsiteX105" fmla="*/ 7110738 w 11598436"/>
                <a:gd name="connsiteY105" fmla="*/ 207232 h 10562669"/>
                <a:gd name="connsiteX106" fmla="*/ 6919669 w 11598436"/>
                <a:gd name="connsiteY106" fmla="*/ 248175 h 10562669"/>
                <a:gd name="connsiteX107" fmla="*/ 6919669 w 11598436"/>
                <a:gd name="connsiteY107" fmla="*/ 152641 h 10562669"/>
                <a:gd name="connsiteX108" fmla="*/ 7028852 w 11598436"/>
                <a:gd name="connsiteY108" fmla="*/ 84402 h 10562669"/>
                <a:gd name="connsiteX109" fmla="*/ 7028852 w 11598436"/>
                <a:gd name="connsiteY109" fmla="*/ 29811 h 10562669"/>
                <a:gd name="connsiteX110" fmla="*/ 6851431 w 11598436"/>
                <a:gd name="connsiteY110" fmla="*/ 98050 h 10562669"/>
                <a:gd name="connsiteX111" fmla="*/ 6810487 w 11598436"/>
                <a:gd name="connsiteY111" fmla="*/ 166288 h 10562669"/>
                <a:gd name="connsiteX112" fmla="*/ 6796840 w 11598436"/>
                <a:gd name="connsiteY112" fmla="*/ 261823 h 10562669"/>
                <a:gd name="connsiteX113" fmla="*/ 6701305 w 11598436"/>
                <a:gd name="connsiteY113" fmla="*/ 248175 h 10562669"/>
                <a:gd name="connsiteX114" fmla="*/ 6605771 w 11598436"/>
                <a:gd name="connsiteY114" fmla="*/ 248175 h 10562669"/>
                <a:gd name="connsiteX115" fmla="*/ 6455646 w 11598436"/>
                <a:gd name="connsiteY115" fmla="*/ 357357 h 10562669"/>
                <a:gd name="connsiteX116" fmla="*/ 6428350 w 11598436"/>
                <a:gd name="connsiteY116" fmla="*/ 357357 h 10562669"/>
                <a:gd name="connsiteX117" fmla="*/ 6373759 w 11598436"/>
                <a:gd name="connsiteY117" fmla="*/ 302766 h 10562669"/>
                <a:gd name="connsiteX118" fmla="*/ 6169043 w 11598436"/>
                <a:gd name="connsiteY118" fmla="*/ 330062 h 10562669"/>
                <a:gd name="connsiteX119" fmla="*/ 5977974 w 11598436"/>
                <a:gd name="connsiteY119" fmla="*/ 330062 h 10562669"/>
                <a:gd name="connsiteX120" fmla="*/ 5923383 w 11598436"/>
                <a:gd name="connsiteY120" fmla="*/ 371005 h 10562669"/>
                <a:gd name="connsiteX121" fmla="*/ 5650428 w 11598436"/>
                <a:gd name="connsiteY121" fmla="*/ 316414 h 10562669"/>
                <a:gd name="connsiteX122" fmla="*/ 5445711 w 11598436"/>
                <a:gd name="connsiteY122" fmla="*/ 493835 h 10562669"/>
                <a:gd name="connsiteX123" fmla="*/ 5432063 w 11598436"/>
                <a:gd name="connsiteY123" fmla="*/ 657608 h 10562669"/>
                <a:gd name="connsiteX124" fmla="*/ 5295586 w 11598436"/>
                <a:gd name="connsiteY124" fmla="*/ 712199 h 10562669"/>
                <a:gd name="connsiteX125" fmla="*/ 5281938 w 11598436"/>
                <a:gd name="connsiteY125" fmla="*/ 603017 h 10562669"/>
                <a:gd name="connsiteX126" fmla="*/ 5063574 w 11598436"/>
                <a:gd name="connsiteY126" fmla="*/ 725847 h 10562669"/>
                <a:gd name="connsiteX127" fmla="*/ 4940744 w 11598436"/>
                <a:gd name="connsiteY127" fmla="*/ 794085 h 10562669"/>
                <a:gd name="connsiteX128" fmla="*/ 4790619 w 11598436"/>
                <a:gd name="connsiteY128" fmla="*/ 794085 h 10562669"/>
                <a:gd name="connsiteX129" fmla="*/ 4790619 w 11598436"/>
                <a:gd name="connsiteY129" fmla="*/ 944211 h 10562669"/>
                <a:gd name="connsiteX130" fmla="*/ 4722380 w 11598436"/>
                <a:gd name="connsiteY130" fmla="*/ 1094336 h 10562669"/>
                <a:gd name="connsiteX131" fmla="*/ 4626846 w 11598436"/>
                <a:gd name="connsiteY131" fmla="*/ 1176223 h 10562669"/>
                <a:gd name="connsiteX132" fmla="*/ 4599550 w 11598436"/>
                <a:gd name="connsiteY132" fmla="*/ 1107984 h 10562669"/>
                <a:gd name="connsiteX133" fmla="*/ 4681437 w 11598436"/>
                <a:gd name="connsiteY133" fmla="*/ 998802 h 10562669"/>
                <a:gd name="connsiteX134" fmla="*/ 4585902 w 11598436"/>
                <a:gd name="connsiteY134" fmla="*/ 944211 h 10562669"/>
                <a:gd name="connsiteX135" fmla="*/ 4531311 w 11598436"/>
                <a:gd name="connsiteY135" fmla="*/ 848676 h 10562669"/>
                <a:gd name="connsiteX136" fmla="*/ 4381186 w 11598436"/>
                <a:gd name="connsiteY136" fmla="*/ 957859 h 10562669"/>
                <a:gd name="connsiteX137" fmla="*/ 4244708 w 11598436"/>
                <a:gd name="connsiteY137" fmla="*/ 957859 h 10562669"/>
                <a:gd name="connsiteX138" fmla="*/ 4135526 w 11598436"/>
                <a:gd name="connsiteY138" fmla="*/ 1053393 h 10562669"/>
                <a:gd name="connsiteX139" fmla="*/ 4039992 w 11598436"/>
                <a:gd name="connsiteY139" fmla="*/ 1148927 h 10562669"/>
                <a:gd name="connsiteX140" fmla="*/ 3971753 w 11598436"/>
                <a:gd name="connsiteY140" fmla="*/ 1203518 h 10562669"/>
                <a:gd name="connsiteX141" fmla="*/ 3958105 w 11598436"/>
                <a:gd name="connsiteY141" fmla="*/ 1094336 h 10562669"/>
                <a:gd name="connsiteX142" fmla="*/ 3794332 w 11598436"/>
                <a:gd name="connsiteY142" fmla="*/ 1107984 h 10562669"/>
                <a:gd name="connsiteX143" fmla="*/ 3589616 w 11598436"/>
                <a:gd name="connsiteY143" fmla="*/ 1107984 h 10562669"/>
                <a:gd name="connsiteX144" fmla="*/ 3357604 w 11598436"/>
                <a:gd name="connsiteY144" fmla="*/ 1121632 h 10562669"/>
                <a:gd name="connsiteX145" fmla="*/ 3180183 w 11598436"/>
                <a:gd name="connsiteY145" fmla="*/ 1203518 h 10562669"/>
                <a:gd name="connsiteX146" fmla="*/ 3111944 w 11598436"/>
                <a:gd name="connsiteY146" fmla="*/ 1326348 h 10562669"/>
                <a:gd name="connsiteX147" fmla="*/ 3016410 w 11598436"/>
                <a:gd name="connsiteY147" fmla="*/ 1408235 h 10562669"/>
                <a:gd name="connsiteX148" fmla="*/ 2866284 w 11598436"/>
                <a:gd name="connsiteY148" fmla="*/ 1326348 h 10562669"/>
                <a:gd name="connsiteX149" fmla="*/ 2838989 w 11598436"/>
                <a:gd name="connsiteY149" fmla="*/ 1148927 h 10562669"/>
                <a:gd name="connsiteX150" fmla="*/ 2716159 w 11598436"/>
                <a:gd name="connsiteY150" fmla="*/ 971506 h 10562669"/>
                <a:gd name="connsiteX151" fmla="*/ 2675216 w 11598436"/>
                <a:gd name="connsiteY151" fmla="*/ 1121632 h 10562669"/>
                <a:gd name="connsiteX152" fmla="*/ 2702511 w 11598436"/>
                <a:gd name="connsiteY152" fmla="*/ 1285405 h 10562669"/>
                <a:gd name="connsiteX153" fmla="*/ 2743455 w 11598436"/>
                <a:gd name="connsiteY153" fmla="*/ 1490121 h 10562669"/>
                <a:gd name="connsiteX154" fmla="*/ 2784398 w 11598436"/>
                <a:gd name="connsiteY154" fmla="*/ 1612951 h 10562669"/>
                <a:gd name="connsiteX155" fmla="*/ 2770750 w 11598436"/>
                <a:gd name="connsiteY155" fmla="*/ 1708485 h 10562669"/>
                <a:gd name="connsiteX156" fmla="*/ 2593329 w 11598436"/>
                <a:gd name="connsiteY156" fmla="*/ 1844963 h 10562669"/>
                <a:gd name="connsiteX157" fmla="*/ 2402260 w 11598436"/>
                <a:gd name="connsiteY157" fmla="*/ 1940497 h 10562669"/>
                <a:gd name="connsiteX158" fmla="*/ 2470499 w 11598436"/>
                <a:gd name="connsiteY158" fmla="*/ 1817667 h 10562669"/>
                <a:gd name="connsiteX159" fmla="*/ 2634272 w 11598436"/>
                <a:gd name="connsiteY159" fmla="*/ 1694838 h 10562669"/>
                <a:gd name="connsiteX160" fmla="*/ 2634272 w 11598436"/>
                <a:gd name="connsiteY160" fmla="*/ 1544712 h 10562669"/>
                <a:gd name="connsiteX161" fmla="*/ 2593329 w 11598436"/>
                <a:gd name="connsiteY161" fmla="*/ 1312700 h 10562669"/>
                <a:gd name="connsiteX162" fmla="*/ 2538738 w 11598436"/>
                <a:gd name="connsiteY162" fmla="*/ 1312700 h 10562669"/>
                <a:gd name="connsiteX163" fmla="*/ 2456852 w 11598436"/>
                <a:gd name="connsiteY163" fmla="*/ 1421882 h 10562669"/>
                <a:gd name="connsiteX164" fmla="*/ 2361317 w 11598436"/>
                <a:gd name="connsiteY164" fmla="*/ 1490121 h 10562669"/>
                <a:gd name="connsiteX165" fmla="*/ 2456852 w 11598436"/>
                <a:gd name="connsiteY165" fmla="*/ 1585656 h 10562669"/>
                <a:gd name="connsiteX166" fmla="*/ 2320374 w 11598436"/>
                <a:gd name="connsiteY166" fmla="*/ 1722133 h 10562669"/>
                <a:gd name="connsiteX167" fmla="*/ 2156601 w 11598436"/>
                <a:gd name="connsiteY167" fmla="*/ 1735781 h 10562669"/>
                <a:gd name="connsiteX168" fmla="*/ 2074714 w 11598436"/>
                <a:gd name="connsiteY168" fmla="*/ 1804020 h 10562669"/>
                <a:gd name="connsiteX169" fmla="*/ 2033771 w 11598436"/>
                <a:gd name="connsiteY169" fmla="*/ 1913202 h 10562669"/>
                <a:gd name="connsiteX170" fmla="*/ 1924589 w 11598436"/>
                <a:gd name="connsiteY170" fmla="*/ 1872259 h 10562669"/>
                <a:gd name="connsiteX171" fmla="*/ 1774463 w 11598436"/>
                <a:gd name="connsiteY171" fmla="*/ 1913202 h 10562669"/>
                <a:gd name="connsiteX172" fmla="*/ 1624338 w 11598436"/>
                <a:gd name="connsiteY172" fmla="*/ 1913202 h 10562669"/>
                <a:gd name="connsiteX173" fmla="*/ 1556099 w 11598436"/>
                <a:gd name="connsiteY173" fmla="*/ 1831315 h 10562669"/>
                <a:gd name="connsiteX174" fmla="*/ 1419622 w 11598436"/>
                <a:gd name="connsiteY174" fmla="*/ 1722133 h 10562669"/>
                <a:gd name="connsiteX175" fmla="*/ 1337735 w 11598436"/>
                <a:gd name="connsiteY175" fmla="*/ 1776724 h 10562669"/>
                <a:gd name="connsiteX176" fmla="*/ 1255849 w 11598436"/>
                <a:gd name="connsiteY176" fmla="*/ 1612951 h 10562669"/>
                <a:gd name="connsiteX177" fmla="*/ 1092075 w 11598436"/>
                <a:gd name="connsiteY177" fmla="*/ 1612951 h 10562669"/>
                <a:gd name="connsiteX178" fmla="*/ 1119371 w 11598436"/>
                <a:gd name="connsiteY178" fmla="*/ 1694838 h 10562669"/>
                <a:gd name="connsiteX179" fmla="*/ 1078428 w 11598436"/>
                <a:gd name="connsiteY179" fmla="*/ 1790372 h 10562669"/>
                <a:gd name="connsiteX180" fmla="*/ 1051132 w 11598436"/>
                <a:gd name="connsiteY180" fmla="*/ 1844963 h 10562669"/>
                <a:gd name="connsiteX181" fmla="*/ 914655 w 11598436"/>
                <a:gd name="connsiteY181" fmla="*/ 1735781 h 10562669"/>
                <a:gd name="connsiteX182" fmla="*/ 819120 w 11598436"/>
                <a:gd name="connsiteY182" fmla="*/ 1694838 h 10562669"/>
                <a:gd name="connsiteX183" fmla="*/ 655347 w 11598436"/>
                <a:gd name="connsiteY183" fmla="*/ 1708485 h 10562669"/>
                <a:gd name="connsiteX184" fmla="*/ 628052 w 11598436"/>
                <a:gd name="connsiteY184" fmla="*/ 1817667 h 10562669"/>
                <a:gd name="connsiteX185" fmla="*/ 737234 w 11598436"/>
                <a:gd name="connsiteY185" fmla="*/ 1885906 h 10562669"/>
                <a:gd name="connsiteX186" fmla="*/ 764529 w 11598436"/>
                <a:gd name="connsiteY186" fmla="*/ 2022384 h 10562669"/>
                <a:gd name="connsiteX187" fmla="*/ 969246 w 11598436"/>
                <a:gd name="connsiteY187" fmla="*/ 2104270 h 10562669"/>
                <a:gd name="connsiteX188" fmla="*/ 928302 w 11598436"/>
                <a:gd name="connsiteY188" fmla="*/ 1954145 h 10562669"/>
                <a:gd name="connsiteX189" fmla="*/ 1010189 w 11598436"/>
                <a:gd name="connsiteY189" fmla="*/ 1967793 h 10562669"/>
                <a:gd name="connsiteX190" fmla="*/ 1078428 w 11598436"/>
                <a:gd name="connsiteY190" fmla="*/ 2076975 h 10562669"/>
                <a:gd name="connsiteX191" fmla="*/ 1160314 w 11598436"/>
                <a:gd name="connsiteY191" fmla="*/ 2336282 h 10562669"/>
                <a:gd name="connsiteX192" fmla="*/ 1269496 w 11598436"/>
                <a:gd name="connsiteY192" fmla="*/ 2295339 h 10562669"/>
                <a:gd name="connsiteX193" fmla="*/ 1228553 w 11598436"/>
                <a:gd name="connsiteY193" fmla="*/ 2104270 h 10562669"/>
                <a:gd name="connsiteX194" fmla="*/ 1324087 w 11598436"/>
                <a:gd name="connsiteY194" fmla="*/ 2131566 h 10562669"/>
                <a:gd name="connsiteX195" fmla="*/ 1515156 w 11598436"/>
                <a:gd name="connsiteY195" fmla="*/ 2254396 h 10562669"/>
                <a:gd name="connsiteX196" fmla="*/ 1583395 w 11598436"/>
                <a:gd name="connsiteY196" fmla="*/ 2349930 h 10562669"/>
                <a:gd name="connsiteX197" fmla="*/ 1597043 w 11598436"/>
                <a:gd name="connsiteY197" fmla="*/ 2363578 h 10562669"/>
                <a:gd name="connsiteX198" fmla="*/ 1747168 w 11598436"/>
                <a:gd name="connsiteY198" fmla="*/ 2268044 h 10562669"/>
                <a:gd name="connsiteX199" fmla="*/ 1651634 w 11598436"/>
                <a:gd name="connsiteY199" fmla="*/ 2568294 h 10562669"/>
                <a:gd name="connsiteX200" fmla="*/ 1883646 w 11598436"/>
                <a:gd name="connsiteY200" fmla="*/ 2336282 h 10562669"/>
                <a:gd name="connsiteX201" fmla="*/ 1883646 w 11598436"/>
                <a:gd name="connsiteY201" fmla="*/ 2199805 h 10562669"/>
                <a:gd name="connsiteX202" fmla="*/ 1951884 w 11598436"/>
                <a:gd name="connsiteY202" fmla="*/ 2268044 h 10562669"/>
                <a:gd name="connsiteX203" fmla="*/ 1897293 w 11598436"/>
                <a:gd name="connsiteY203" fmla="*/ 2459112 h 10562669"/>
                <a:gd name="connsiteX204" fmla="*/ 1692577 w 11598436"/>
                <a:gd name="connsiteY204" fmla="*/ 2622885 h 10562669"/>
                <a:gd name="connsiteX205" fmla="*/ 1692577 w 11598436"/>
                <a:gd name="connsiteY205" fmla="*/ 2691124 h 10562669"/>
                <a:gd name="connsiteX206" fmla="*/ 1897293 w 11598436"/>
                <a:gd name="connsiteY206" fmla="*/ 2581942 h 10562669"/>
                <a:gd name="connsiteX207" fmla="*/ 1842702 w 11598436"/>
                <a:gd name="connsiteY207" fmla="*/ 2745715 h 10562669"/>
                <a:gd name="connsiteX208" fmla="*/ 1965532 w 11598436"/>
                <a:gd name="connsiteY208" fmla="*/ 2677476 h 10562669"/>
                <a:gd name="connsiteX209" fmla="*/ 1979180 w 11598436"/>
                <a:gd name="connsiteY209" fmla="*/ 2786659 h 10562669"/>
                <a:gd name="connsiteX210" fmla="*/ 2115657 w 11598436"/>
                <a:gd name="connsiteY210" fmla="*/ 2786659 h 10562669"/>
                <a:gd name="connsiteX211" fmla="*/ 2265783 w 11598436"/>
                <a:gd name="connsiteY211" fmla="*/ 2991375 h 10562669"/>
                <a:gd name="connsiteX212" fmla="*/ 2320374 w 11598436"/>
                <a:gd name="connsiteY212" fmla="*/ 3155148 h 10562669"/>
                <a:gd name="connsiteX213" fmla="*/ 2197544 w 11598436"/>
                <a:gd name="connsiteY213" fmla="*/ 3277978 h 10562669"/>
                <a:gd name="connsiteX214" fmla="*/ 2156601 w 11598436"/>
                <a:gd name="connsiteY214" fmla="*/ 3373512 h 10562669"/>
                <a:gd name="connsiteX215" fmla="*/ 2265783 w 11598436"/>
                <a:gd name="connsiteY215" fmla="*/ 3414456 h 10562669"/>
                <a:gd name="connsiteX216" fmla="*/ 2388613 w 11598436"/>
                <a:gd name="connsiteY216" fmla="*/ 3373512 h 10562669"/>
                <a:gd name="connsiteX217" fmla="*/ 2415908 w 11598436"/>
                <a:gd name="connsiteY217" fmla="*/ 3482694 h 10562669"/>
                <a:gd name="connsiteX218" fmla="*/ 2538738 w 11598436"/>
                <a:gd name="connsiteY218" fmla="*/ 3482694 h 10562669"/>
                <a:gd name="connsiteX219" fmla="*/ 2634272 w 11598436"/>
                <a:gd name="connsiteY219" fmla="*/ 3578229 h 10562669"/>
                <a:gd name="connsiteX220" fmla="*/ 2743455 w 11598436"/>
                <a:gd name="connsiteY220" fmla="*/ 3632820 h 10562669"/>
                <a:gd name="connsiteX221" fmla="*/ 2798046 w 11598436"/>
                <a:gd name="connsiteY221" fmla="*/ 3605524 h 10562669"/>
                <a:gd name="connsiteX222" fmla="*/ 2729807 w 11598436"/>
                <a:gd name="connsiteY222" fmla="*/ 3550933 h 10562669"/>
                <a:gd name="connsiteX223" fmla="*/ 2552386 w 11598436"/>
                <a:gd name="connsiteY223" fmla="*/ 3346217 h 10562669"/>
                <a:gd name="connsiteX224" fmla="*/ 2320374 w 11598436"/>
                <a:gd name="connsiteY224" fmla="*/ 2895841 h 10562669"/>
                <a:gd name="connsiteX225" fmla="*/ 2170249 w 11598436"/>
                <a:gd name="connsiteY225" fmla="*/ 2636533 h 10562669"/>
                <a:gd name="connsiteX226" fmla="*/ 2074714 w 11598436"/>
                <a:gd name="connsiteY226" fmla="*/ 2459112 h 10562669"/>
                <a:gd name="connsiteX227" fmla="*/ 2047419 w 11598436"/>
                <a:gd name="connsiteY227" fmla="*/ 2295339 h 10562669"/>
                <a:gd name="connsiteX228" fmla="*/ 2047419 w 11598436"/>
                <a:gd name="connsiteY228" fmla="*/ 2186157 h 10562669"/>
                <a:gd name="connsiteX229" fmla="*/ 1992828 w 11598436"/>
                <a:gd name="connsiteY229" fmla="*/ 2131566 h 10562669"/>
                <a:gd name="connsiteX230" fmla="*/ 2088362 w 11598436"/>
                <a:gd name="connsiteY230" fmla="*/ 2063327 h 10562669"/>
                <a:gd name="connsiteX231" fmla="*/ 2129305 w 11598436"/>
                <a:gd name="connsiteY231" fmla="*/ 2213453 h 10562669"/>
                <a:gd name="connsiteX232" fmla="*/ 2211192 w 11598436"/>
                <a:gd name="connsiteY232" fmla="*/ 2431817 h 10562669"/>
                <a:gd name="connsiteX233" fmla="*/ 2306726 w 11598436"/>
                <a:gd name="connsiteY233" fmla="*/ 2732067 h 10562669"/>
                <a:gd name="connsiteX234" fmla="*/ 2702511 w 11598436"/>
                <a:gd name="connsiteY234" fmla="*/ 3359865 h 10562669"/>
                <a:gd name="connsiteX235" fmla="*/ 2948171 w 11598436"/>
                <a:gd name="connsiteY235" fmla="*/ 3550933 h 10562669"/>
                <a:gd name="connsiteX236" fmla="*/ 3152887 w 11598436"/>
                <a:gd name="connsiteY236" fmla="*/ 3550933 h 10562669"/>
                <a:gd name="connsiteX237" fmla="*/ 3248422 w 11598436"/>
                <a:gd name="connsiteY237" fmla="*/ 3359865 h 10562669"/>
                <a:gd name="connsiteX238" fmla="*/ 3384899 w 11598436"/>
                <a:gd name="connsiteY238" fmla="*/ 3237035 h 10562669"/>
                <a:gd name="connsiteX239" fmla="*/ 3453138 w 11598436"/>
                <a:gd name="connsiteY239" fmla="*/ 3264330 h 10562669"/>
                <a:gd name="connsiteX240" fmla="*/ 3398547 w 11598436"/>
                <a:gd name="connsiteY240" fmla="*/ 3414456 h 10562669"/>
                <a:gd name="connsiteX241" fmla="*/ 3548672 w 11598436"/>
                <a:gd name="connsiteY241" fmla="*/ 3455399 h 10562669"/>
                <a:gd name="connsiteX242" fmla="*/ 3780684 w 11598436"/>
                <a:gd name="connsiteY242" fmla="*/ 3332569 h 10562669"/>
                <a:gd name="connsiteX243" fmla="*/ 3999049 w 11598436"/>
                <a:gd name="connsiteY243" fmla="*/ 3305273 h 10562669"/>
                <a:gd name="connsiteX244" fmla="*/ 4190117 w 11598436"/>
                <a:gd name="connsiteY244" fmla="*/ 3359865 h 10562669"/>
                <a:gd name="connsiteX245" fmla="*/ 4340243 w 11598436"/>
                <a:gd name="connsiteY245" fmla="*/ 3373512 h 10562669"/>
                <a:gd name="connsiteX246" fmla="*/ 4435777 w 11598436"/>
                <a:gd name="connsiteY246" fmla="*/ 3400808 h 10562669"/>
                <a:gd name="connsiteX247" fmla="*/ 4435777 w 11598436"/>
                <a:gd name="connsiteY247" fmla="*/ 3509990 h 10562669"/>
                <a:gd name="connsiteX248" fmla="*/ 4353890 w 11598436"/>
                <a:gd name="connsiteY248" fmla="*/ 3673763 h 10562669"/>
                <a:gd name="connsiteX249" fmla="*/ 4326595 w 11598436"/>
                <a:gd name="connsiteY249" fmla="*/ 3564581 h 10562669"/>
                <a:gd name="connsiteX250" fmla="*/ 4162822 w 11598436"/>
                <a:gd name="connsiteY250" fmla="*/ 3619172 h 10562669"/>
                <a:gd name="connsiteX251" fmla="*/ 4108231 w 11598436"/>
                <a:gd name="connsiteY251" fmla="*/ 3728354 h 10562669"/>
                <a:gd name="connsiteX252" fmla="*/ 4108231 w 11598436"/>
                <a:gd name="connsiteY252" fmla="*/ 3864832 h 10562669"/>
                <a:gd name="connsiteX253" fmla="*/ 4149174 w 11598436"/>
                <a:gd name="connsiteY253" fmla="*/ 4083196 h 10562669"/>
                <a:gd name="connsiteX254" fmla="*/ 3958105 w 11598436"/>
                <a:gd name="connsiteY254" fmla="*/ 4096844 h 10562669"/>
                <a:gd name="connsiteX255" fmla="*/ 3821628 w 11598436"/>
                <a:gd name="connsiteY255" fmla="*/ 4151435 h 10562669"/>
                <a:gd name="connsiteX256" fmla="*/ 3548672 w 11598436"/>
                <a:gd name="connsiteY256" fmla="*/ 4124139 h 10562669"/>
                <a:gd name="connsiteX257" fmla="*/ 3275717 w 11598436"/>
                <a:gd name="connsiteY257" fmla="*/ 4137787 h 10562669"/>
                <a:gd name="connsiteX258" fmla="*/ 3207478 w 11598436"/>
                <a:gd name="connsiteY258" fmla="*/ 4042253 h 10562669"/>
                <a:gd name="connsiteX259" fmla="*/ 2961819 w 11598436"/>
                <a:gd name="connsiteY259" fmla="*/ 3878479 h 10562669"/>
                <a:gd name="connsiteX260" fmla="*/ 2716159 w 11598436"/>
                <a:gd name="connsiteY260" fmla="*/ 3946718 h 10562669"/>
                <a:gd name="connsiteX261" fmla="*/ 2716159 w 11598436"/>
                <a:gd name="connsiteY261" fmla="*/ 4096844 h 10562669"/>
                <a:gd name="connsiteX262" fmla="*/ 2620625 w 11598436"/>
                <a:gd name="connsiteY262" fmla="*/ 4246969 h 10562669"/>
                <a:gd name="connsiteX263" fmla="*/ 2525090 w 11598436"/>
                <a:gd name="connsiteY263" fmla="*/ 4178730 h 10562669"/>
                <a:gd name="connsiteX264" fmla="*/ 2402260 w 11598436"/>
                <a:gd name="connsiteY264" fmla="*/ 4274265 h 10562669"/>
                <a:gd name="connsiteX265" fmla="*/ 2347669 w 11598436"/>
                <a:gd name="connsiteY265" fmla="*/ 4369799 h 10562669"/>
                <a:gd name="connsiteX266" fmla="*/ 2238487 w 11598436"/>
                <a:gd name="connsiteY266" fmla="*/ 4438038 h 10562669"/>
                <a:gd name="connsiteX267" fmla="*/ 2088362 w 11598436"/>
                <a:gd name="connsiteY267" fmla="*/ 4356151 h 10562669"/>
                <a:gd name="connsiteX268" fmla="*/ 1910941 w 11598436"/>
                <a:gd name="connsiteY268" fmla="*/ 4424390 h 10562669"/>
                <a:gd name="connsiteX269" fmla="*/ 1474213 w 11598436"/>
                <a:gd name="connsiteY269" fmla="*/ 4547220 h 10562669"/>
                <a:gd name="connsiteX270" fmla="*/ 1351383 w 11598436"/>
                <a:gd name="connsiteY270" fmla="*/ 4642754 h 10562669"/>
                <a:gd name="connsiteX271" fmla="*/ 1269496 w 11598436"/>
                <a:gd name="connsiteY271" fmla="*/ 4874766 h 10562669"/>
                <a:gd name="connsiteX272" fmla="*/ 1119371 w 11598436"/>
                <a:gd name="connsiteY272" fmla="*/ 4970300 h 10562669"/>
                <a:gd name="connsiteX273" fmla="*/ 1105723 w 11598436"/>
                <a:gd name="connsiteY273" fmla="*/ 5065835 h 10562669"/>
                <a:gd name="connsiteX274" fmla="*/ 982893 w 11598436"/>
                <a:gd name="connsiteY274" fmla="*/ 4997596 h 10562669"/>
                <a:gd name="connsiteX275" fmla="*/ 887359 w 11598436"/>
                <a:gd name="connsiteY275" fmla="*/ 5065835 h 10562669"/>
                <a:gd name="connsiteX276" fmla="*/ 778177 w 11598436"/>
                <a:gd name="connsiteY276" fmla="*/ 5202312 h 10562669"/>
                <a:gd name="connsiteX277" fmla="*/ 628052 w 11598436"/>
                <a:gd name="connsiteY277" fmla="*/ 5147721 h 10562669"/>
                <a:gd name="connsiteX278" fmla="*/ 450631 w 11598436"/>
                <a:gd name="connsiteY278" fmla="*/ 5120426 h 10562669"/>
                <a:gd name="connsiteX279" fmla="*/ 273210 w 11598436"/>
                <a:gd name="connsiteY279" fmla="*/ 5011244 h 10562669"/>
                <a:gd name="connsiteX280" fmla="*/ 177675 w 11598436"/>
                <a:gd name="connsiteY280" fmla="*/ 4929357 h 10562669"/>
                <a:gd name="connsiteX281" fmla="*/ 82141 w 11598436"/>
                <a:gd name="connsiteY281" fmla="*/ 4929357 h 10562669"/>
                <a:gd name="connsiteX282" fmla="*/ 41198 w 11598436"/>
                <a:gd name="connsiteY282" fmla="*/ 4943005 h 10562669"/>
                <a:gd name="connsiteX283" fmla="*/ 27550 w 11598436"/>
                <a:gd name="connsiteY283" fmla="*/ 4956653 h 10562669"/>
                <a:gd name="connsiteX284" fmla="*/ 27550 w 11598436"/>
                <a:gd name="connsiteY284" fmla="*/ 5229608 h 10562669"/>
                <a:gd name="connsiteX285" fmla="*/ 27550 w 11598436"/>
                <a:gd name="connsiteY285" fmla="*/ 7072056 h 10562669"/>
                <a:gd name="connsiteX286" fmla="*/ 27550 w 11598436"/>
                <a:gd name="connsiteY286" fmla="*/ 7740796 h 10562669"/>
                <a:gd name="connsiteX287" fmla="*/ 255 w 11598436"/>
                <a:gd name="connsiteY287" fmla="*/ 9119220 h 10562669"/>
                <a:gd name="connsiteX288" fmla="*/ 13902 w 11598436"/>
                <a:gd name="connsiteY288" fmla="*/ 9610539 h 10562669"/>
                <a:gd name="connsiteX289" fmla="*/ 13902 w 11598436"/>
                <a:gd name="connsiteY289" fmla="*/ 9733369 h 10562669"/>
                <a:gd name="connsiteX290" fmla="*/ 17281 w 11598436"/>
                <a:gd name="connsiteY290" fmla="*/ 10500503 h 10562669"/>
                <a:gd name="connsiteX291" fmla="*/ 566052 w 11598436"/>
                <a:gd name="connsiteY291" fmla="*/ 10522080 h 10562669"/>
                <a:gd name="connsiteX292" fmla="*/ 1694266 w 11598436"/>
                <a:gd name="connsiteY292" fmla="*/ 10502063 h 10562669"/>
                <a:gd name="connsiteX293" fmla="*/ 5172755 w 11598436"/>
                <a:gd name="connsiteY293" fmla="*/ 10500503 h 10562669"/>
                <a:gd name="connsiteX294" fmla="*/ 7083443 w 11598436"/>
                <a:gd name="connsiteY294" fmla="*/ 9637835 h 10562669"/>
                <a:gd name="connsiteX295" fmla="*/ 10126893 w 11598436"/>
                <a:gd name="connsiteY295" fmla="*/ 9610539 h 10562669"/>
                <a:gd name="connsiteX296" fmla="*/ 11103292 w 11598436"/>
                <a:gd name="connsiteY296" fmla="*/ 10500503 h 10562669"/>
                <a:gd name="connsiteX297" fmla="*/ 11547429 w 11598436"/>
                <a:gd name="connsiteY297" fmla="*/ 10483086 h 10562669"/>
                <a:gd name="connsiteX298" fmla="*/ 11590973 w 11598436"/>
                <a:gd name="connsiteY298" fmla="*/ 10152161 h 10562669"/>
                <a:gd name="connsiteX299" fmla="*/ 11530012 w 11598436"/>
                <a:gd name="connsiteY299" fmla="*/ 9882195 h 10562669"/>
                <a:gd name="connsiteX300" fmla="*/ 11516495 w 11598436"/>
                <a:gd name="connsiteY300" fmla="*/ 9713873 h 10562669"/>
                <a:gd name="connsiteX301" fmla="*/ 11423431 w 11598436"/>
                <a:gd name="connsiteY301" fmla="*/ 9583244 h 10562669"/>
                <a:gd name="connsiteX302" fmla="*/ 11382487 w 11598436"/>
                <a:gd name="connsiteY302" fmla="*/ 9378527 h 10562669"/>
                <a:gd name="connsiteX303" fmla="*/ 11396135 w 11598436"/>
                <a:gd name="connsiteY303" fmla="*/ 9269345 h 10562669"/>
                <a:gd name="connsiteX304" fmla="*/ 11273305 w 11598436"/>
                <a:gd name="connsiteY304" fmla="*/ 9105572 h 10562669"/>
                <a:gd name="connsiteX305" fmla="*/ 11205066 w 11598436"/>
                <a:gd name="connsiteY305" fmla="*/ 8887208 h 10562669"/>
                <a:gd name="connsiteX306" fmla="*/ 11164123 w 11598436"/>
                <a:gd name="connsiteY306" fmla="*/ 8723435 h 10562669"/>
                <a:gd name="connsiteX307" fmla="*/ 10973055 w 11598436"/>
                <a:gd name="connsiteY307" fmla="*/ 8505070 h 10562669"/>
                <a:gd name="connsiteX308" fmla="*/ 10713747 w 11598436"/>
                <a:gd name="connsiteY308" fmla="*/ 8450479 h 10562669"/>
                <a:gd name="connsiteX309" fmla="*/ 10604565 w 11598436"/>
                <a:gd name="connsiteY309" fmla="*/ 8286706 h 10562669"/>
                <a:gd name="connsiteX310" fmla="*/ 10427144 w 11598436"/>
                <a:gd name="connsiteY310" fmla="*/ 8109285 h 10562669"/>
                <a:gd name="connsiteX311" fmla="*/ 10304314 w 11598436"/>
                <a:gd name="connsiteY311" fmla="*/ 8041047 h 10562669"/>
                <a:gd name="connsiteX312" fmla="*/ 10154189 w 11598436"/>
                <a:gd name="connsiteY312" fmla="*/ 7945512 h 10562669"/>
                <a:gd name="connsiteX313" fmla="*/ 9853938 w 11598436"/>
                <a:gd name="connsiteY313" fmla="*/ 7918217 h 10562669"/>
                <a:gd name="connsiteX314" fmla="*/ 9649222 w 11598436"/>
                <a:gd name="connsiteY314" fmla="*/ 7809035 h 10562669"/>
                <a:gd name="connsiteX315" fmla="*/ 9389914 w 11598436"/>
                <a:gd name="connsiteY315" fmla="*/ 7713500 h 10562669"/>
                <a:gd name="connsiteX316" fmla="*/ 9321675 w 11598436"/>
                <a:gd name="connsiteY316" fmla="*/ 7549727 h 10562669"/>
                <a:gd name="connsiteX317" fmla="*/ 9198846 w 11598436"/>
                <a:gd name="connsiteY317" fmla="*/ 7413250 h 10562669"/>
                <a:gd name="connsiteX318" fmla="*/ 8871299 w 11598436"/>
                <a:gd name="connsiteY318" fmla="*/ 7263124 h 10562669"/>
                <a:gd name="connsiteX319" fmla="*/ 8571049 w 11598436"/>
                <a:gd name="connsiteY319" fmla="*/ 7003817 h 10562669"/>
                <a:gd name="connsiteX320" fmla="*/ 8107025 w 11598436"/>
                <a:gd name="connsiteY320" fmla="*/ 6485202 h 10562669"/>
                <a:gd name="connsiteX321" fmla="*/ 7629353 w 11598436"/>
                <a:gd name="connsiteY321" fmla="*/ 6007530 h 10562669"/>
                <a:gd name="connsiteX0" fmla="*/ 7629353 w 11598436"/>
                <a:gd name="connsiteY0" fmla="*/ 6007530 h 10522083"/>
                <a:gd name="connsiteX1" fmla="*/ 7479228 w 11598436"/>
                <a:gd name="connsiteY1" fmla="*/ 5830109 h 10522083"/>
                <a:gd name="connsiteX2" fmla="*/ 7329102 w 11598436"/>
                <a:gd name="connsiteY2" fmla="*/ 5761870 h 10522083"/>
                <a:gd name="connsiteX3" fmla="*/ 7165329 w 11598436"/>
                <a:gd name="connsiteY3" fmla="*/ 5611745 h 10522083"/>
                <a:gd name="connsiteX4" fmla="*/ 6987908 w 11598436"/>
                <a:gd name="connsiteY4" fmla="*/ 5502563 h 10522083"/>
                <a:gd name="connsiteX5" fmla="*/ 6728601 w 11598436"/>
                <a:gd name="connsiteY5" fmla="*/ 5475267 h 10522083"/>
                <a:gd name="connsiteX6" fmla="*/ 6510237 w 11598436"/>
                <a:gd name="connsiteY6" fmla="*/ 5379733 h 10522083"/>
                <a:gd name="connsiteX7" fmla="*/ 6332816 w 11598436"/>
                <a:gd name="connsiteY7" fmla="*/ 5175017 h 10522083"/>
                <a:gd name="connsiteX8" fmla="*/ 6114452 w 11598436"/>
                <a:gd name="connsiteY8" fmla="*/ 5038539 h 10522083"/>
                <a:gd name="connsiteX9" fmla="*/ 6073508 w 11598436"/>
                <a:gd name="connsiteY9" fmla="*/ 4915709 h 10522083"/>
                <a:gd name="connsiteX10" fmla="*/ 5977974 w 11598436"/>
                <a:gd name="connsiteY10" fmla="*/ 4820175 h 10522083"/>
                <a:gd name="connsiteX11" fmla="*/ 5841496 w 11598436"/>
                <a:gd name="connsiteY11" fmla="*/ 4943005 h 10522083"/>
                <a:gd name="connsiteX12" fmla="*/ 5595837 w 11598436"/>
                <a:gd name="connsiteY12" fmla="*/ 4874766 h 10522083"/>
                <a:gd name="connsiteX13" fmla="*/ 5418416 w 11598436"/>
                <a:gd name="connsiteY13" fmla="*/ 4861118 h 10522083"/>
                <a:gd name="connsiteX14" fmla="*/ 5336529 w 11598436"/>
                <a:gd name="connsiteY14" fmla="*/ 4670050 h 10522083"/>
                <a:gd name="connsiteX15" fmla="*/ 5240995 w 11598436"/>
                <a:gd name="connsiteY15" fmla="*/ 4506276 h 10522083"/>
                <a:gd name="connsiteX16" fmla="*/ 5240995 w 11598436"/>
                <a:gd name="connsiteY16" fmla="*/ 4369799 h 10522083"/>
                <a:gd name="connsiteX17" fmla="*/ 5118165 w 11598436"/>
                <a:gd name="connsiteY17" fmla="*/ 4233321 h 10522083"/>
                <a:gd name="connsiteX18" fmla="*/ 4899801 w 11598436"/>
                <a:gd name="connsiteY18" fmla="*/ 4151435 h 10522083"/>
                <a:gd name="connsiteX19" fmla="*/ 4708732 w 11598436"/>
                <a:gd name="connsiteY19" fmla="*/ 4083196 h 10522083"/>
                <a:gd name="connsiteX20" fmla="*/ 4463072 w 11598436"/>
                <a:gd name="connsiteY20" fmla="*/ 4083196 h 10522083"/>
                <a:gd name="connsiteX21" fmla="*/ 4367538 w 11598436"/>
                <a:gd name="connsiteY21" fmla="*/ 3919423 h 10522083"/>
                <a:gd name="connsiteX22" fmla="*/ 4381186 w 11598436"/>
                <a:gd name="connsiteY22" fmla="*/ 3823888 h 10522083"/>
                <a:gd name="connsiteX23" fmla="*/ 4599550 w 11598436"/>
                <a:gd name="connsiteY23" fmla="*/ 3782945 h 10522083"/>
                <a:gd name="connsiteX24" fmla="*/ 4776971 w 11598436"/>
                <a:gd name="connsiteY24" fmla="*/ 3769297 h 10522083"/>
                <a:gd name="connsiteX25" fmla="*/ 4831562 w 11598436"/>
                <a:gd name="connsiteY25" fmla="*/ 3714706 h 10522083"/>
                <a:gd name="connsiteX26" fmla="*/ 4736028 w 11598436"/>
                <a:gd name="connsiteY26" fmla="*/ 3673763 h 10522083"/>
                <a:gd name="connsiteX27" fmla="*/ 4654141 w 11598436"/>
                <a:gd name="connsiteY27" fmla="*/ 3632820 h 10522083"/>
                <a:gd name="connsiteX28" fmla="*/ 4654141 w 11598436"/>
                <a:gd name="connsiteY28" fmla="*/ 3550933 h 10522083"/>
                <a:gd name="connsiteX29" fmla="*/ 4558607 w 11598436"/>
                <a:gd name="connsiteY29" fmla="*/ 3578229 h 10522083"/>
                <a:gd name="connsiteX30" fmla="*/ 4517663 w 11598436"/>
                <a:gd name="connsiteY30" fmla="*/ 3509990 h 10522083"/>
                <a:gd name="connsiteX31" fmla="*/ 4626846 w 11598436"/>
                <a:gd name="connsiteY31" fmla="*/ 3359865 h 10522083"/>
                <a:gd name="connsiteX32" fmla="*/ 4776971 w 11598436"/>
                <a:gd name="connsiteY32" fmla="*/ 3469047 h 10522083"/>
                <a:gd name="connsiteX33" fmla="*/ 4927096 w 11598436"/>
                <a:gd name="connsiteY33" fmla="*/ 3496342 h 10522083"/>
                <a:gd name="connsiteX34" fmla="*/ 5022631 w 11598436"/>
                <a:gd name="connsiteY34" fmla="*/ 3537285 h 10522083"/>
                <a:gd name="connsiteX35" fmla="*/ 5104517 w 11598436"/>
                <a:gd name="connsiteY35" fmla="*/ 3564581 h 10522083"/>
                <a:gd name="connsiteX36" fmla="*/ 5090869 w 11598436"/>
                <a:gd name="connsiteY36" fmla="*/ 3769297 h 10522083"/>
                <a:gd name="connsiteX37" fmla="*/ 5309234 w 11598436"/>
                <a:gd name="connsiteY37" fmla="*/ 3796593 h 10522083"/>
                <a:gd name="connsiteX38" fmla="*/ 5336529 w 11598436"/>
                <a:gd name="connsiteY38" fmla="*/ 3714706 h 10522083"/>
                <a:gd name="connsiteX39" fmla="*/ 5213699 w 11598436"/>
                <a:gd name="connsiteY39" fmla="*/ 3632820 h 10522083"/>
                <a:gd name="connsiteX40" fmla="*/ 5254643 w 11598436"/>
                <a:gd name="connsiteY40" fmla="*/ 3591876 h 10522083"/>
                <a:gd name="connsiteX41" fmla="*/ 5418416 w 11598436"/>
                <a:gd name="connsiteY41" fmla="*/ 3605524 h 10522083"/>
                <a:gd name="connsiteX42" fmla="*/ 5582189 w 11598436"/>
                <a:gd name="connsiteY42" fmla="*/ 3578229 h 10522083"/>
                <a:gd name="connsiteX43" fmla="*/ 5786905 w 11598436"/>
                <a:gd name="connsiteY43" fmla="*/ 3591876 h 10522083"/>
                <a:gd name="connsiteX44" fmla="*/ 5691371 w 11598436"/>
                <a:gd name="connsiteY44" fmla="*/ 3373512 h 10522083"/>
                <a:gd name="connsiteX45" fmla="*/ 5677723 w 11598436"/>
                <a:gd name="connsiteY45" fmla="*/ 3155148 h 10522083"/>
                <a:gd name="connsiteX46" fmla="*/ 5718666 w 11598436"/>
                <a:gd name="connsiteY46" fmla="*/ 3032318 h 10522083"/>
                <a:gd name="connsiteX47" fmla="*/ 5800553 w 11598436"/>
                <a:gd name="connsiteY47" fmla="*/ 3196091 h 10522083"/>
                <a:gd name="connsiteX48" fmla="*/ 5841496 w 11598436"/>
                <a:gd name="connsiteY48" fmla="*/ 3018670 h 10522083"/>
                <a:gd name="connsiteX49" fmla="*/ 6018917 w 11598436"/>
                <a:gd name="connsiteY49" fmla="*/ 2936784 h 10522083"/>
                <a:gd name="connsiteX50" fmla="*/ 6114452 w 11598436"/>
                <a:gd name="connsiteY50" fmla="*/ 2622885 h 10522083"/>
                <a:gd name="connsiteX51" fmla="*/ 6073508 w 11598436"/>
                <a:gd name="connsiteY51" fmla="*/ 2363578 h 10522083"/>
                <a:gd name="connsiteX52" fmla="*/ 6264577 w 11598436"/>
                <a:gd name="connsiteY52" fmla="*/ 2172509 h 10522083"/>
                <a:gd name="connsiteX53" fmla="*/ 6305520 w 11598436"/>
                <a:gd name="connsiteY53" fmla="*/ 2349930 h 10522083"/>
                <a:gd name="connsiteX54" fmla="*/ 6305520 w 11598436"/>
                <a:gd name="connsiteY54" fmla="*/ 2513703 h 10522083"/>
                <a:gd name="connsiteX55" fmla="*/ 6291872 w 11598436"/>
                <a:gd name="connsiteY55" fmla="*/ 2691124 h 10522083"/>
                <a:gd name="connsiteX56" fmla="*/ 6414702 w 11598436"/>
                <a:gd name="connsiteY56" fmla="*/ 2813954 h 10522083"/>
                <a:gd name="connsiteX57" fmla="*/ 6523884 w 11598436"/>
                <a:gd name="connsiteY57" fmla="*/ 2909488 h 10522083"/>
                <a:gd name="connsiteX58" fmla="*/ 6510237 w 11598436"/>
                <a:gd name="connsiteY58" fmla="*/ 2732067 h 10522083"/>
                <a:gd name="connsiteX59" fmla="*/ 6660362 w 11598436"/>
                <a:gd name="connsiteY59" fmla="*/ 2813954 h 10522083"/>
                <a:gd name="connsiteX60" fmla="*/ 6510237 w 11598436"/>
                <a:gd name="connsiteY60" fmla="*/ 2581942 h 10522083"/>
                <a:gd name="connsiteX61" fmla="*/ 6387407 w 11598436"/>
                <a:gd name="connsiteY61" fmla="*/ 2609238 h 10522083"/>
                <a:gd name="connsiteX62" fmla="*/ 6401055 w 11598436"/>
                <a:gd name="connsiteY62" fmla="*/ 2486408 h 10522083"/>
                <a:gd name="connsiteX63" fmla="*/ 6605771 w 11598436"/>
                <a:gd name="connsiteY63" fmla="*/ 2513703 h 10522083"/>
                <a:gd name="connsiteX64" fmla="*/ 6455646 w 11598436"/>
                <a:gd name="connsiteY64" fmla="*/ 2363578 h 10522083"/>
                <a:gd name="connsiteX65" fmla="*/ 6469293 w 11598436"/>
                <a:gd name="connsiteY65" fmla="*/ 2145214 h 10522083"/>
                <a:gd name="connsiteX66" fmla="*/ 6564828 w 11598436"/>
                <a:gd name="connsiteY66" fmla="*/ 1995088 h 10522083"/>
                <a:gd name="connsiteX67" fmla="*/ 6728601 w 11598436"/>
                <a:gd name="connsiteY67" fmla="*/ 2213453 h 10522083"/>
                <a:gd name="connsiteX68" fmla="*/ 6919669 w 11598436"/>
                <a:gd name="connsiteY68" fmla="*/ 2268044 h 10522083"/>
                <a:gd name="connsiteX69" fmla="*/ 7042499 w 11598436"/>
                <a:gd name="connsiteY69" fmla="*/ 2281691 h 10522083"/>
                <a:gd name="connsiteX70" fmla="*/ 6960613 w 11598436"/>
                <a:gd name="connsiteY70" fmla="*/ 2131566 h 10522083"/>
                <a:gd name="connsiteX71" fmla="*/ 6728601 w 11598436"/>
                <a:gd name="connsiteY71" fmla="*/ 2036032 h 10522083"/>
                <a:gd name="connsiteX72" fmla="*/ 6605771 w 11598436"/>
                <a:gd name="connsiteY72" fmla="*/ 1858611 h 10522083"/>
                <a:gd name="connsiteX73" fmla="*/ 6360111 w 11598436"/>
                <a:gd name="connsiteY73" fmla="*/ 1681190 h 10522083"/>
                <a:gd name="connsiteX74" fmla="*/ 6237281 w 11598436"/>
                <a:gd name="connsiteY74" fmla="*/ 1763076 h 10522083"/>
                <a:gd name="connsiteX75" fmla="*/ 6059860 w 11598436"/>
                <a:gd name="connsiteY75" fmla="*/ 1599303 h 10522083"/>
                <a:gd name="connsiteX76" fmla="*/ 5991622 w 11598436"/>
                <a:gd name="connsiteY76" fmla="*/ 1394587 h 10522083"/>
                <a:gd name="connsiteX77" fmla="*/ 5868792 w 11598436"/>
                <a:gd name="connsiteY77" fmla="*/ 1203518 h 10522083"/>
                <a:gd name="connsiteX78" fmla="*/ 5841496 w 11598436"/>
                <a:gd name="connsiteY78" fmla="*/ 1094336 h 10522083"/>
                <a:gd name="connsiteX79" fmla="*/ 5950678 w 11598436"/>
                <a:gd name="connsiteY79" fmla="*/ 1094336 h 10522083"/>
                <a:gd name="connsiteX80" fmla="*/ 6169043 w 11598436"/>
                <a:gd name="connsiteY80" fmla="*/ 1176223 h 10522083"/>
                <a:gd name="connsiteX81" fmla="*/ 6387407 w 11598436"/>
                <a:gd name="connsiteY81" fmla="*/ 1107984 h 10522083"/>
                <a:gd name="connsiteX82" fmla="*/ 6537532 w 11598436"/>
                <a:gd name="connsiteY82" fmla="*/ 971506 h 10522083"/>
                <a:gd name="connsiteX83" fmla="*/ 6619419 w 11598436"/>
                <a:gd name="connsiteY83" fmla="*/ 916915 h 10522083"/>
                <a:gd name="connsiteX84" fmla="*/ 6646714 w 11598436"/>
                <a:gd name="connsiteY84" fmla="*/ 998802 h 10522083"/>
                <a:gd name="connsiteX85" fmla="*/ 6605771 w 11598436"/>
                <a:gd name="connsiteY85" fmla="*/ 1094336 h 10522083"/>
                <a:gd name="connsiteX86" fmla="*/ 6769544 w 11598436"/>
                <a:gd name="connsiteY86" fmla="*/ 1217166 h 10522083"/>
                <a:gd name="connsiteX87" fmla="*/ 6919669 w 11598436"/>
                <a:gd name="connsiteY87" fmla="*/ 1148927 h 10522083"/>
                <a:gd name="connsiteX88" fmla="*/ 7056147 w 11598436"/>
                <a:gd name="connsiteY88" fmla="*/ 1135279 h 10522083"/>
                <a:gd name="connsiteX89" fmla="*/ 7069795 w 11598436"/>
                <a:gd name="connsiteY89" fmla="*/ 957859 h 10522083"/>
                <a:gd name="connsiteX90" fmla="*/ 6919669 w 11598436"/>
                <a:gd name="connsiteY90" fmla="*/ 957859 h 10522083"/>
                <a:gd name="connsiteX91" fmla="*/ 6769544 w 11598436"/>
                <a:gd name="connsiteY91" fmla="*/ 1012450 h 10522083"/>
                <a:gd name="connsiteX92" fmla="*/ 6769544 w 11598436"/>
                <a:gd name="connsiteY92" fmla="*/ 835029 h 10522083"/>
                <a:gd name="connsiteX93" fmla="*/ 6946965 w 11598436"/>
                <a:gd name="connsiteY93" fmla="*/ 739494 h 10522083"/>
                <a:gd name="connsiteX94" fmla="*/ 7288159 w 11598436"/>
                <a:gd name="connsiteY94" fmla="*/ 684903 h 10522083"/>
                <a:gd name="connsiteX95" fmla="*/ 7465580 w 11598436"/>
                <a:gd name="connsiteY95" fmla="*/ 521130 h 10522083"/>
                <a:gd name="connsiteX96" fmla="*/ 7602057 w 11598436"/>
                <a:gd name="connsiteY96" fmla="*/ 425596 h 10522083"/>
                <a:gd name="connsiteX97" fmla="*/ 7820422 w 11598436"/>
                <a:gd name="connsiteY97" fmla="*/ 425596 h 10522083"/>
                <a:gd name="connsiteX98" fmla="*/ 7943252 w 11598436"/>
                <a:gd name="connsiteY98" fmla="*/ 289118 h 10522083"/>
                <a:gd name="connsiteX99" fmla="*/ 8161616 w 11598436"/>
                <a:gd name="connsiteY99" fmla="*/ 234527 h 10522083"/>
                <a:gd name="connsiteX100" fmla="*/ 7970547 w 11598436"/>
                <a:gd name="connsiteY100" fmla="*/ 138993 h 10522083"/>
                <a:gd name="connsiteX101" fmla="*/ 7834069 w 11598436"/>
                <a:gd name="connsiteY101" fmla="*/ 43459 h 10522083"/>
                <a:gd name="connsiteX102" fmla="*/ 7397341 w 11598436"/>
                <a:gd name="connsiteY102" fmla="*/ 2515 h 10522083"/>
                <a:gd name="connsiteX103" fmla="*/ 7410989 w 11598436"/>
                <a:gd name="connsiteY103" fmla="*/ 111697 h 10522083"/>
                <a:gd name="connsiteX104" fmla="*/ 7288159 w 11598436"/>
                <a:gd name="connsiteY104" fmla="*/ 152641 h 10522083"/>
                <a:gd name="connsiteX105" fmla="*/ 7110738 w 11598436"/>
                <a:gd name="connsiteY105" fmla="*/ 207232 h 10522083"/>
                <a:gd name="connsiteX106" fmla="*/ 6919669 w 11598436"/>
                <a:gd name="connsiteY106" fmla="*/ 248175 h 10522083"/>
                <a:gd name="connsiteX107" fmla="*/ 6919669 w 11598436"/>
                <a:gd name="connsiteY107" fmla="*/ 152641 h 10522083"/>
                <a:gd name="connsiteX108" fmla="*/ 7028852 w 11598436"/>
                <a:gd name="connsiteY108" fmla="*/ 84402 h 10522083"/>
                <a:gd name="connsiteX109" fmla="*/ 7028852 w 11598436"/>
                <a:gd name="connsiteY109" fmla="*/ 29811 h 10522083"/>
                <a:gd name="connsiteX110" fmla="*/ 6851431 w 11598436"/>
                <a:gd name="connsiteY110" fmla="*/ 98050 h 10522083"/>
                <a:gd name="connsiteX111" fmla="*/ 6810487 w 11598436"/>
                <a:gd name="connsiteY111" fmla="*/ 166288 h 10522083"/>
                <a:gd name="connsiteX112" fmla="*/ 6796840 w 11598436"/>
                <a:gd name="connsiteY112" fmla="*/ 261823 h 10522083"/>
                <a:gd name="connsiteX113" fmla="*/ 6701305 w 11598436"/>
                <a:gd name="connsiteY113" fmla="*/ 248175 h 10522083"/>
                <a:gd name="connsiteX114" fmla="*/ 6605771 w 11598436"/>
                <a:gd name="connsiteY114" fmla="*/ 248175 h 10522083"/>
                <a:gd name="connsiteX115" fmla="*/ 6455646 w 11598436"/>
                <a:gd name="connsiteY115" fmla="*/ 357357 h 10522083"/>
                <a:gd name="connsiteX116" fmla="*/ 6428350 w 11598436"/>
                <a:gd name="connsiteY116" fmla="*/ 357357 h 10522083"/>
                <a:gd name="connsiteX117" fmla="*/ 6373759 w 11598436"/>
                <a:gd name="connsiteY117" fmla="*/ 302766 h 10522083"/>
                <a:gd name="connsiteX118" fmla="*/ 6169043 w 11598436"/>
                <a:gd name="connsiteY118" fmla="*/ 330062 h 10522083"/>
                <a:gd name="connsiteX119" fmla="*/ 5977974 w 11598436"/>
                <a:gd name="connsiteY119" fmla="*/ 330062 h 10522083"/>
                <a:gd name="connsiteX120" fmla="*/ 5923383 w 11598436"/>
                <a:gd name="connsiteY120" fmla="*/ 371005 h 10522083"/>
                <a:gd name="connsiteX121" fmla="*/ 5650428 w 11598436"/>
                <a:gd name="connsiteY121" fmla="*/ 316414 h 10522083"/>
                <a:gd name="connsiteX122" fmla="*/ 5445711 w 11598436"/>
                <a:gd name="connsiteY122" fmla="*/ 493835 h 10522083"/>
                <a:gd name="connsiteX123" fmla="*/ 5432063 w 11598436"/>
                <a:gd name="connsiteY123" fmla="*/ 657608 h 10522083"/>
                <a:gd name="connsiteX124" fmla="*/ 5295586 w 11598436"/>
                <a:gd name="connsiteY124" fmla="*/ 712199 h 10522083"/>
                <a:gd name="connsiteX125" fmla="*/ 5281938 w 11598436"/>
                <a:gd name="connsiteY125" fmla="*/ 603017 h 10522083"/>
                <a:gd name="connsiteX126" fmla="*/ 5063574 w 11598436"/>
                <a:gd name="connsiteY126" fmla="*/ 725847 h 10522083"/>
                <a:gd name="connsiteX127" fmla="*/ 4940744 w 11598436"/>
                <a:gd name="connsiteY127" fmla="*/ 794085 h 10522083"/>
                <a:gd name="connsiteX128" fmla="*/ 4790619 w 11598436"/>
                <a:gd name="connsiteY128" fmla="*/ 794085 h 10522083"/>
                <a:gd name="connsiteX129" fmla="*/ 4790619 w 11598436"/>
                <a:gd name="connsiteY129" fmla="*/ 944211 h 10522083"/>
                <a:gd name="connsiteX130" fmla="*/ 4722380 w 11598436"/>
                <a:gd name="connsiteY130" fmla="*/ 1094336 h 10522083"/>
                <a:gd name="connsiteX131" fmla="*/ 4626846 w 11598436"/>
                <a:gd name="connsiteY131" fmla="*/ 1176223 h 10522083"/>
                <a:gd name="connsiteX132" fmla="*/ 4599550 w 11598436"/>
                <a:gd name="connsiteY132" fmla="*/ 1107984 h 10522083"/>
                <a:gd name="connsiteX133" fmla="*/ 4681437 w 11598436"/>
                <a:gd name="connsiteY133" fmla="*/ 998802 h 10522083"/>
                <a:gd name="connsiteX134" fmla="*/ 4585902 w 11598436"/>
                <a:gd name="connsiteY134" fmla="*/ 944211 h 10522083"/>
                <a:gd name="connsiteX135" fmla="*/ 4531311 w 11598436"/>
                <a:gd name="connsiteY135" fmla="*/ 848676 h 10522083"/>
                <a:gd name="connsiteX136" fmla="*/ 4381186 w 11598436"/>
                <a:gd name="connsiteY136" fmla="*/ 957859 h 10522083"/>
                <a:gd name="connsiteX137" fmla="*/ 4244708 w 11598436"/>
                <a:gd name="connsiteY137" fmla="*/ 957859 h 10522083"/>
                <a:gd name="connsiteX138" fmla="*/ 4135526 w 11598436"/>
                <a:gd name="connsiteY138" fmla="*/ 1053393 h 10522083"/>
                <a:gd name="connsiteX139" fmla="*/ 4039992 w 11598436"/>
                <a:gd name="connsiteY139" fmla="*/ 1148927 h 10522083"/>
                <a:gd name="connsiteX140" fmla="*/ 3971753 w 11598436"/>
                <a:gd name="connsiteY140" fmla="*/ 1203518 h 10522083"/>
                <a:gd name="connsiteX141" fmla="*/ 3958105 w 11598436"/>
                <a:gd name="connsiteY141" fmla="*/ 1094336 h 10522083"/>
                <a:gd name="connsiteX142" fmla="*/ 3794332 w 11598436"/>
                <a:gd name="connsiteY142" fmla="*/ 1107984 h 10522083"/>
                <a:gd name="connsiteX143" fmla="*/ 3589616 w 11598436"/>
                <a:gd name="connsiteY143" fmla="*/ 1107984 h 10522083"/>
                <a:gd name="connsiteX144" fmla="*/ 3357604 w 11598436"/>
                <a:gd name="connsiteY144" fmla="*/ 1121632 h 10522083"/>
                <a:gd name="connsiteX145" fmla="*/ 3180183 w 11598436"/>
                <a:gd name="connsiteY145" fmla="*/ 1203518 h 10522083"/>
                <a:gd name="connsiteX146" fmla="*/ 3111944 w 11598436"/>
                <a:gd name="connsiteY146" fmla="*/ 1326348 h 10522083"/>
                <a:gd name="connsiteX147" fmla="*/ 3016410 w 11598436"/>
                <a:gd name="connsiteY147" fmla="*/ 1408235 h 10522083"/>
                <a:gd name="connsiteX148" fmla="*/ 2866284 w 11598436"/>
                <a:gd name="connsiteY148" fmla="*/ 1326348 h 10522083"/>
                <a:gd name="connsiteX149" fmla="*/ 2838989 w 11598436"/>
                <a:gd name="connsiteY149" fmla="*/ 1148927 h 10522083"/>
                <a:gd name="connsiteX150" fmla="*/ 2716159 w 11598436"/>
                <a:gd name="connsiteY150" fmla="*/ 971506 h 10522083"/>
                <a:gd name="connsiteX151" fmla="*/ 2675216 w 11598436"/>
                <a:gd name="connsiteY151" fmla="*/ 1121632 h 10522083"/>
                <a:gd name="connsiteX152" fmla="*/ 2702511 w 11598436"/>
                <a:gd name="connsiteY152" fmla="*/ 1285405 h 10522083"/>
                <a:gd name="connsiteX153" fmla="*/ 2743455 w 11598436"/>
                <a:gd name="connsiteY153" fmla="*/ 1490121 h 10522083"/>
                <a:gd name="connsiteX154" fmla="*/ 2784398 w 11598436"/>
                <a:gd name="connsiteY154" fmla="*/ 1612951 h 10522083"/>
                <a:gd name="connsiteX155" fmla="*/ 2770750 w 11598436"/>
                <a:gd name="connsiteY155" fmla="*/ 1708485 h 10522083"/>
                <a:gd name="connsiteX156" fmla="*/ 2593329 w 11598436"/>
                <a:gd name="connsiteY156" fmla="*/ 1844963 h 10522083"/>
                <a:gd name="connsiteX157" fmla="*/ 2402260 w 11598436"/>
                <a:gd name="connsiteY157" fmla="*/ 1940497 h 10522083"/>
                <a:gd name="connsiteX158" fmla="*/ 2470499 w 11598436"/>
                <a:gd name="connsiteY158" fmla="*/ 1817667 h 10522083"/>
                <a:gd name="connsiteX159" fmla="*/ 2634272 w 11598436"/>
                <a:gd name="connsiteY159" fmla="*/ 1694838 h 10522083"/>
                <a:gd name="connsiteX160" fmla="*/ 2634272 w 11598436"/>
                <a:gd name="connsiteY160" fmla="*/ 1544712 h 10522083"/>
                <a:gd name="connsiteX161" fmla="*/ 2593329 w 11598436"/>
                <a:gd name="connsiteY161" fmla="*/ 1312700 h 10522083"/>
                <a:gd name="connsiteX162" fmla="*/ 2538738 w 11598436"/>
                <a:gd name="connsiteY162" fmla="*/ 1312700 h 10522083"/>
                <a:gd name="connsiteX163" fmla="*/ 2456852 w 11598436"/>
                <a:gd name="connsiteY163" fmla="*/ 1421882 h 10522083"/>
                <a:gd name="connsiteX164" fmla="*/ 2361317 w 11598436"/>
                <a:gd name="connsiteY164" fmla="*/ 1490121 h 10522083"/>
                <a:gd name="connsiteX165" fmla="*/ 2456852 w 11598436"/>
                <a:gd name="connsiteY165" fmla="*/ 1585656 h 10522083"/>
                <a:gd name="connsiteX166" fmla="*/ 2320374 w 11598436"/>
                <a:gd name="connsiteY166" fmla="*/ 1722133 h 10522083"/>
                <a:gd name="connsiteX167" fmla="*/ 2156601 w 11598436"/>
                <a:gd name="connsiteY167" fmla="*/ 1735781 h 10522083"/>
                <a:gd name="connsiteX168" fmla="*/ 2074714 w 11598436"/>
                <a:gd name="connsiteY168" fmla="*/ 1804020 h 10522083"/>
                <a:gd name="connsiteX169" fmla="*/ 2033771 w 11598436"/>
                <a:gd name="connsiteY169" fmla="*/ 1913202 h 10522083"/>
                <a:gd name="connsiteX170" fmla="*/ 1924589 w 11598436"/>
                <a:gd name="connsiteY170" fmla="*/ 1872259 h 10522083"/>
                <a:gd name="connsiteX171" fmla="*/ 1774463 w 11598436"/>
                <a:gd name="connsiteY171" fmla="*/ 1913202 h 10522083"/>
                <a:gd name="connsiteX172" fmla="*/ 1624338 w 11598436"/>
                <a:gd name="connsiteY172" fmla="*/ 1913202 h 10522083"/>
                <a:gd name="connsiteX173" fmla="*/ 1556099 w 11598436"/>
                <a:gd name="connsiteY173" fmla="*/ 1831315 h 10522083"/>
                <a:gd name="connsiteX174" fmla="*/ 1419622 w 11598436"/>
                <a:gd name="connsiteY174" fmla="*/ 1722133 h 10522083"/>
                <a:gd name="connsiteX175" fmla="*/ 1337735 w 11598436"/>
                <a:gd name="connsiteY175" fmla="*/ 1776724 h 10522083"/>
                <a:gd name="connsiteX176" fmla="*/ 1255849 w 11598436"/>
                <a:gd name="connsiteY176" fmla="*/ 1612951 h 10522083"/>
                <a:gd name="connsiteX177" fmla="*/ 1092075 w 11598436"/>
                <a:gd name="connsiteY177" fmla="*/ 1612951 h 10522083"/>
                <a:gd name="connsiteX178" fmla="*/ 1119371 w 11598436"/>
                <a:gd name="connsiteY178" fmla="*/ 1694838 h 10522083"/>
                <a:gd name="connsiteX179" fmla="*/ 1078428 w 11598436"/>
                <a:gd name="connsiteY179" fmla="*/ 1790372 h 10522083"/>
                <a:gd name="connsiteX180" fmla="*/ 1051132 w 11598436"/>
                <a:gd name="connsiteY180" fmla="*/ 1844963 h 10522083"/>
                <a:gd name="connsiteX181" fmla="*/ 914655 w 11598436"/>
                <a:gd name="connsiteY181" fmla="*/ 1735781 h 10522083"/>
                <a:gd name="connsiteX182" fmla="*/ 819120 w 11598436"/>
                <a:gd name="connsiteY182" fmla="*/ 1694838 h 10522083"/>
                <a:gd name="connsiteX183" fmla="*/ 655347 w 11598436"/>
                <a:gd name="connsiteY183" fmla="*/ 1708485 h 10522083"/>
                <a:gd name="connsiteX184" fmla="*/ 628052 w 11598436"/>
                <a:gd name="connsiteY184" fmla="*/ 1817667 h 10522083"/>
                <a:gd name="connsiteX185" fmla="*/ 737234 w 11598436"/>
                <a:gd name="connsiteY185" fmla="*/ 1885906 h 10522083"/>
                <a:gd name="connsiteX186" fmla="*/ 764529 w 11598436"/>
                <a:gd name="connsiteY186" fmla="*/ 2022384 h 10522083"/>
                <a:gd name="connsiteX187" fmla="*/ 969246 w 11598436"/>
                <a:gd name="connsiteY187" fmla="*/ 2104270 h 10522083"/>
                <a:gd name="connsiteX188" fmla="*/ 928302 w 11598436"/>
                <a:gd name="connsiteY188" fmla="*/ 1954145 h 10522083"/>
                <a:gd name="connsiteX189" fmla="*/ 1010189 w 11598436"/>
                <a:gd name="connsiteY189" fmla="*/ 1967793 h 10522083"/>
                <a:gd name="connsiteX190" fmla="*/ 1078428 w 11598436"/>
                <a:gd name="connsiteY190" fmla="*/ 2076975 h 10522083"/>
                <a:gd name="connsiteX191" fmla="*/ 1160314 w 11598436"/>
                <a:gd name="connsiteY191" fmla="*/ 2336282 h 10522083"/>
                <a:gd name="connsiteX192" fmla="*/ 1269496 w 11598436"/>
                <a:gd name="connsiteY192" fmla="*/ 2295339 h 10522083"/>
                <a:gd name="connsiteX193" fmla="*/ 1228553 w 11598436"/>
                <a:gd name="connsiteY193" fmla="*/ 2104270 h 10522083"/>
                <a:gd name="connsiteX194" fmla="*/ 1324087 w 11598436"/>
                <a:gd name="connsiteY194" fmla="*/ 2131566 h 10522083"/>
                <a:gd name="connsiteX195" fmla="*/ 1515156 w 11598436"/>
                <a:gd name="connsiteY195" fmla="*/ 2254396 h 10522083"/>
                <a:gd name="connsiteX196" fmla="*/ 1583395 w 11598436"/>
                <a:gd name="connsiteY196" fmla="*/ 2349930 h 10522083"/>
                <a:gd name="connsiteX197" fmla="*/ 1597043 w 11598436"/>
                <a:gd name="connsiteY197" fmla="*/ 2363578 h 10522083"/>
                <a:gd name="connsiteX198" fmla="*/ 1747168 w 11598436"/>
                <a:gd name="connsiteY198" fmla="*/ 2268044 h 10522083"/>
                <a:gd name="connsiteX199" fmla="*/ 1651634 w 11598436"/>
                <a:gd name="connsiteY199" fmla="*/ 2568294 h 10522083"/>
                <a:gd name="connsiteX200" fmla="*/ 1883646 w 11598436"/>
                <a:gd name="connsiteY200" fmla="*/ 2336282 h 10522083"/>
                <a:gd name="connsiteX201" fmla="*/ 1883646 w 11598436"/>
                <a:gd name="connsiteY201" fmla="*/ 2199805 h 10522083"/>
                <a:gd name="connsiteX202" fmla="*/ 1951884 w 11598436"/>
                <a:gd name="connsiteY202" fmla="*/ 2268044 h 10522083"/>
                <a:gd name="connsiteX203" fmla="*/ 1897293 w 11598436"/>
                <a:gd name="connsiteY203" fmla="*/ 2459112 h 10522083"/>
                <a:gd name="connsiteX204" fmla="*/ 1692577 w 11598436"/>
                <a:gd name="connsiteY204" fmla="*/ 2622885 h 10522083"/>
                <a:gd name="connsiteX205" fmla="*/ 1692577 w 11598436"/>
                <a:gd name="connsiteY205" fmla="*/ 2691124 h 10522083"/>
                <a:gd name="connsiteX206" fmla="*/ 1897293 w 11598436"/>
                <a:gd name="connsiteY206" fmla="*/ 2581942 h 10522083"/>
                <a:gd name="connsiteX207" fmla="*/ 1842702 w 11598436"/>
                <a:gd name="connsiteY207" fmla="*/ 2745715 h 10522083"/>
                <a:gd name="connsiteX208" fmla="*/ 1965532 w 11598436"/>
                <a:gd name="connsiteY208" fmla="*/ 2677476 h 10522083"/>
                <a:gd name="connsiteX209" fmla="*/ 1979180 w 11598436"/>
                <a:gd name="connsiteY209" fmla="*/ 2786659 h 10522083"/>
                <a:gd name="connsiteX210" fmla="*/ 2115657 w 11598436"/>
                <a:gd name="connsiteY210" fmla="*/ 2786659 h 10522083"/>
                <a:gd name="connsiteX211" fmla="*/ 2265783 w 11598436"/>
                <a:gd name="connsiteY211" fmla="*/ 2991375 h 10522083"/>
                <a:gd name="connsiteX212" fmla="*/ 2320374 w 11598436"/>
                <a:gd name="connsiteY212" fmla="*/ 3155148 h 10522083"/>
                <a:gd name="connsiteX213" fmla="*/ 2197544 w 11598436"/>
                <a:gd name="connsiteY213" fmla="*/ 3277978 h 10522083"/>
                <a:gd name="connsiteX214" fmla="*/ 2156601 w 11598436"/>
                <a:gd name="connsiteY214" fmla="*/ 3373512 h 10522083"/>
                <a:gd name="connsiteX215" fmla="*/ 2265783 w 11598436"/>
                <a:gd name="connsiteY215" fmla="*/ 3414456 h 10522083"/>
                <a:gd name="connsiteX216" fmla="*/ 2388613 w 11598436"/>
                <a:gd name="connsiteY216" fmla="*/ 3373512 h 10522083"/>
                <a:gd name="connsiteX217" fmla="*/ 2415908 w 11598436"/>
                <a:gd name="connsiteY217" fmla="*/ 3482694 h 10522083"/>
                <a:gd name="connsiteX218" fmla="*/ 2538738 w 11598436"/>
                <a:gd name="connsiteY218" fmla="*/ 3482694 h 10522083"/>
                <a:gd name="connsiteX219" fmla="*/ 2634272 w 11598436"/>
                <a:gd name="connsiteY219" fmla="*/ 3578229 h 10522083"/>
                <a:gd name="connsiteX220" fmla="*/ 2743455 w 11598436"/>
                <a:gd name="connsiteY220" fmla="*/ 3632820 h 10522083"/>
                <a:gd name="connsiteX221" fmla="*/ 2798046 w 11598436"/>
                <a:gd name="connsiteY221" fmla="*/ 3605524 h 10522083"/>
                <a:gd name="connsiteX222" fmla="*/ 2729807 w 11598436"/>
                <a:gd name="connsiteY222" fmla="*/ 3550933 h 10522083"/>
                <a:gd name="connsiteX223" fmla="*/ 2552386 w 11598436"/>
                <a:gd name="connsiteY223" fmla="*/ 3346217 h 10522083"/>
                <a:gd name="connsiteX224" fmla="*/ 2320374 w 11598436"/>
                <a:gd name="connsiteY224" fmla="*/ 2895841 h 10522083"/>
                <a:gd name="connsiteX225" fmla="*/ 2170249 w 11598436"/>
                <a:gd name="connsiteY225" fmla="*/ 2636533 h 10522083"/>
                <a:gd name="connsiteX226" fmla="*/ 2074714 w 11598436"/>
                <a:gd name="connsiteY226" fmla="*/ 2459112 h 10522083"/>
                <a:gd name="connsiteX227" fmla="*/ 2047419 w 11598436"/>
                <a:gd name="connsiteY227" fmla="*/ 2295339 h 10522083"/>
                <a:gd name="connsiteX228" fmla="*/ 2047419 w 11598436"/>
                <a:gd name="connsiteY228" fmla="*/ 2186157 h 10522083"/>
                <a:gd name="connsiteX229" fmla="*/ 1992828 w 11598436"/>
                <a:gd name="connsiteY229" fmla="*/ 2131566 h 10522083"/>
                <a:gd name="connsiteX230" fmla="*/ 2088362 w 11598436"/>
                <a:gd name="connsiteY230" fmla="*/ 2063327 h 10522083"/>
                <a:gd name="connsiteX231" fmla="*/ 2129305 w 11598436"/>
                <a:gd name="connsiteY231" fmla="*/ 2213453 h 10522083"/>
                <a:gd name="connsiteX232" fmla="*/ 2211192 w 11598436"/>
                <a:gd name="connsiteY232" fmla="*/ 2431817 h 10522083"/>
                <a:gd name="connsiteX233" fmla="*/ 2306726 w 11598436"/>
                <a:gd name="connsiteY233" fmla="*/ 2732067 h 10522083"/>
                <a:gd name="connsiteX234" fmla="*/ 2702511 w 11598436"/>
                <a:gd name="connsiteY234" fmla="*/ 3359865 h 10522083"/>
                <a:gd name="connsiteX235" fmla="*/ 2948171 w 11598436"/>
                <a:gd name="connsiteY235" fmla="*/ 3550933 h 10522083"/>
                <a:gd name="connsiteX236" fmla="*/ 3152887 w 11598436"/>
                <a:gd name="connsiteY236" fmla="*/ 3550933 h 10522083"/>
                <a:gd name="connsiteX237" fmla="*/ 3248422 w 11598436"/>
                <a:gd name="connsiteY237" fmla="*/ 3359865 h 10522083"/>
                <a:gd name="connsiteX238" fmla="*/ 3384899 w 11598436"/>
                <a:gd name="connsiteY238" fmla="*/ 3237035 h 10522083"/>
                <a:gd name="connsiteX239" fmla="*/ 3453138 w 11598436"/>
                <a:gd name="connsiteY239" fmla="*/ 3264330 h 10522083"/>
                <a:gd name="connsiteX240" fmla="*/ 3398547 w 11598436"/>
                <a:gd name="connsiteY240" fmla="*/ 3414456 h 10522083"/>
                <a:gd name="connsiteX241" fmla="*/ 3548672 w 11598436"/>
                <a:gd name="connsiteY241" fmla="*/ 3455399 h 10522083"/>
                <a:gd name="connsiteX242" fmla="*/ 3780684 w 11598436"/>
                <a:gd name="connsiteY242" fmla="*/ 3332569 h 10522083"/>
                <a:gd name="connsiteX243" fmla="*/ 3999049 w 11598436"/>
                <a:gd name="connsiteY243" fmla="*/ 3305273 h 10522083"/>
                <a:gd name="connsiteX244" fmla="*/ 4190117 w 11598436"/>
                <a:gd name="connsiteY244" fmla="*/ 3359865 h 10522083"/>
                <a:gd name="connsiteX245" fmla="*/ 4340243 w 11598436"/>
                <a:gd name="connsiteY245" fmla="*/ 3373512 h 10522083"/>
                <a:gd name="connsiteX246" fmla="*/ 4435777 w 11598436"/>
                <a:gd name="connsiteY246" fmla="*/ 3400808 h 10522083"/>
                <a:gd name="connsiteX247" fmla="*/ 4435777 w 11598436"/>
                <a:gd name="connsiteY247" fmla="*/ 3509990 h 10522083"/>
                <a:gd name="connsiteX248" fmla="*/ 4353890 w 11598436"/>
                <a:gd name="connsiteY248" fmla="*/ 3673763 h 10522083"/>
                <a:gd name="connsiteX249" fmla="*/ 4326595 w 11598436"/>
                <a:gd name="connsiteY249" fmla="*/ 3564581 h 10522083"/>
                <a:gd name="connsiteX250" fmla="*/ 4162822 w 11598436"/>
                <a:gd name="connsiteY250" fmla="*/ 3619172 h 10522083"/>
                <a:gd name="connsiteX251" fmla="*/ 4108231 w 11598436"/>
                <a:gd name="connsiteY251" fmla="*/ 3728354 h 10522083"/>
                <a:gd name="connsiteX252" fmla="*/ 4108231 w 11598436"/>
                <a:gd name="connsiteY252" fmla="*/ 3864832 h 10522083"/>
                <a:gd name="connsiteX253" fmla="*/ 4149174 w 11598436"/>
                <a:gd name="connsiteY253" fmla="*/ 4083196 h 10522083"/>
                <a:gd name="connsiteX254" fmla="*/ 3958105 w 11598436"/>
                <a:gd name="connsiteY254" fmla="*/ 4096844 h 10522083"/>
                <a:gd name="connsiteX255" fmla="*/ 3821628 w 11598436"/>
                <a:gd name="connsiteY255" fmla="*/ 4151435 h 10522083"/>
                <a:gd name="connsiteX256" fmla="*/ 3548672 w 11598436"/>
                <a:gd name="connsiteY256" fmla="*/ 4124139 h 10522083"/>
                <a:gd name="connsiteX257" fmla="*/ 3275717 w 11598436"/>
                <a:gd name="connsiteY257" fmla="*/ 4137787 h 10522083"/>
                <a:gd name="connsiteX258" fmla="*/ 3207478 w 11598436"/>
                <a:gd name="connsiteY258" fmla="*/ 4042253 h 10522083"/>
                <a:gd name="connsiteX259" fmla="*/ 2961819 w 11598436"/>
                <a:gd name="connsiteY259" fmla="*/ 3878479 h 10522083"/>
                <a:gd name="connsiteX260" fmla="*/ 2716159 w 11598436"/>
                <a:gd name="connsiteY260" fmla="*/ 3946718 h 10522083"/>
                <a:gd name="connsiteX261" fmla="*/ 2716159 w 11598436"/>
                <a:gd name="connsiteY261" fmla="*/ 4096844 h 10522083"/>
                <a:gd name="connsiteX262" fmla="*/ 2620625 w 11598436"/>
                <a:gd name="connsiteY262" fmla="*/ 4246969 h 10522083"/>
                <a:gd name="connsiteX263" fmla="*/ 2525090 w 11598436"/>
                <a:gd name="connsiteY263" fmla="*/ 4178730 h 10522083"/>
                <a:gd name="connsiteX264" fmla="*/ 2402260 w 11598436"/>
                <a:gd name="connsiteY264" fmla="*/ 4274265 h 10522083"/>
                <a:gd name="connsiteX265" fmla="*/ 2347669 w 11598436"/>
                <a:gd name="connsiteY265" fmla="*/ 4369799 h 10522083"/>
                <a:gd name="connsiteX266" fmla="*/ 2238487 w 11598436"/>
                <a:gd name="connsiteY266" fmla="*/ 4438038 h 10522083"/>
                <a:gd name="connsiteX267" fmla="*/ 2088362 w 11598436"/>
                <a:gd name="connsiteY267" fmla="*/ 4356151 h 10522083"/>
                <a:gd name="connsiteX268" fmla="*/ 1910941 w 11598436"/>
                <a:gd name="connsiteY268" fmla="*/ 4424390 h 10522083"/>
                <a:gd name="connsiteX269" fmla="*/ 1474213 w 11598436"/>
                <a:gd name="connsiteY269" fmla="*/ 4547220 h 10522083"/>
                <a:gd name="connsiteX270" fmla="*/ 1351383 w 11598436"/>
                <a:gd name="connsiteY270" fmla="*/ 4642754 h 10522083"/>
                <a:gd name="connsiteX271" fmla="*/ 1269496 w 11598436"/>
                <a:gd name="connsiteY271" fmla="*/ 4874766 h 10522083"/>
                <a:gd name="connsiteX272" fmla="*/ 1119371 w 11598436"/>
                <a:gd name="connsiteY272" fmla="*/ 4970300 h 10522083"/>
                <a:gd name="connsiteX273" fmla="*/ 1105723 w 11598436"/>
                <a:gd name="connsiteY273" fmla="*/ 5065835 h 10522083"/>
                <a:gd name="connsiteX274" fmla="*/ 982893 w 11598436"/>
                <a:gd name="connsiteY274" fmla="*/ 4997596 h 10522083"/>
                <a:gd name="connsiteX275" fmla="*/ 887359 w 11598436"/>
                <a:gd name="connsiteY275" fmla="*/ 5065835 h 10522083"/>
                <a:gd name="connsiteX276" fmla="*/ 778177 w 11598436"/>
                <a:gd name="connsiteY276" fmla="*/ 5202312 h 10522083"/>
                <a:gd name="connsiteX277" fmla="*/ 628052 w 11598436"/>
                <a:gd name="connsiteY277" fmla="*/ 5147721 h 10522083"/>
                <a:gd name="connsiteX278" fmla="*/ 450631 w 11598436"/>
                <a:gd name="connsiteY278" fmla="*/ 5120426 h 10522083"/>
                <a:gd name="connsiteX279" fmla="*/ 273210 w 11598436"/>
                <a:gd name="connsiteY279" fmla="*/ 5011244 h 10522083"/>
                <a:gd name="connsiteX280" fmla="*/ 177675 w 11598436"/>
                <a:gd name="connsiteY280" fmla="*/ 4929357 h 10522083"/>
                <a:gd name="connsiteX281" fmla="*/ 82141 w 11598436"/>
                <a:gd name="connsiteY281" fmla="*/ 4929357 h 10522083"/>
                <a:gd name="connsiteX282" fmla="*/ 41198 w 11598436"/>
                <a:gd name="connsiteY282" fmla="*/ 4943005 h 10522083"/>
                <a:gd name="connsiteX283" fmla="*/ 27550 w 11598436"/>
                <a:gd name="connsiteY283" fmla="*/ 4956653 h 10522083"/>
                <a:gd name="connsiteX284" fmla="*/ 27550 w 11598436"/>
                <a:gd name="connsiteY284" fmla="*/ 5229608 h 10522083"/>
                <a:gd name="connsiteX285" fmla="*/ 27550 w 11598436"/>
                <a:gd name="connsiteY285" fmla="*/ 7072056 h 10522083"/>
                <a:gd name="connsiteX286" fmla="*/ 27550 w 11598436"/>
                <a:gd name="connsiteY286" fmla="*/ 7740796 h 10522083"/>
                <a:gd name="connsiteX287" fmla="*/ 255 w 11598436"/>
                <a:gd name="connsiteY287" fmla="*/ 9119220 h 10522083"/>
                <a:gd name="connsiteX288" fmla="*/ 13902 w 11598436"/>
                <a:gd name="connsiteY288" fmla="*/ 9610539 h 10522083"/>
                <a:gd name="connsiteX289" fmla="*/ 13902 w 11598436"/>
                <a:gd name="connsiteY289" fmla="*/ 9733369 h 10522083"/>
                <a:gd name="connsiteX290" fmla="*/ 17281 w 11598436"/>
                <a:gd name="connsiteY290" fmla="*/ 10500503 h 10522083"/>
                <a:gd name="connsiteX291" fmla="*/ 566052 w 11598436"/>
                <a:gd name="connsiteY291" fmla="*/ 10522080 h 10522083"/>
                <a:gd name="connsiteX292" fmla="*/ 1694266 w 11598436"/>
                <a:gd name="connsiteY292" fmla="*/ 10502063 h 10522083"/>
                <a:gd name="connsiteX293" fmla="*/ 5172755 w 11598436"/>
                <a:gd name="connsiteY293" fmla="*/ 10500503 h 10522083"/>
                <a:gd name="connsiteX294" fmla="*/ 7083443 w 11598436"/>
                <a:gd name="connsiteY294" fmla="*/ 9637835 h 10522083"/>
                <a:gd name="connsiteX295" fmla="*/ 10126893 w 11598436"/>
                <a:gd name="connsiteY295" fmla="*/ 9610539 h 10522083"/>
                <a:gd name="connsiteX296" fmla="*/ 11103292 w 11598436"/>
                <a:gd name="connsiteY296" fmla="*/ 10500503 h 10522083"/>
                <a:gd name="connsiteX297" fmla="*/ 11547429 w 11598436"/>
                <a:gd name="connsiteY297" fmla="*/ 10483086 h 10522083"/>
                <a:gd name="connsiteX298" fmla="*/ 11590973 w 11598436"/>
                <a:gd name="connsiteY298" fmla="*/ 10152161 h 10522083"/>
                <a:gd name="connsiteX299" fmla="*/ 11530012 w 11598436"/>
                <a:gd name="connsiteY299" fmla="*/ 9882195 h 10522083"/>
                <a:gd name="connsiteX300" fmla="*/ 11516495 w 11598436"/>
                <a:gd name="connsiteY300" fmla="*/ 9713873 h 10522083"/>
                <a:gd name="connsiteX301" fmla="*/ 11423431 w 11598436"/>
                <a:gd name="connsiteY301" fmla="*/ 9583244 h 10522083"/>
                <a:gd name="connsiteX302" fmla="*/ 11382487 w 11598436"/>
                <a:gd name="connsiteY302" fmla="*/ 9378527 h 10522083"/>
                <a:gd name="connsiteX303" fmla="*/ 11396135 w 11598436"/>
                <a:gd name="connsiteY303" fmla="*/ 9269345 h 10522083"/>
                <a:gd name="connsiteX304" fmla="*/ 11273305 w 11598436"/>
                <a:gd name="connsiteY304" fmla="*/ 9105572 h 10522083"/>
                <a:gd name="connsiteX305" fmla="*/ 11205066 w 11598436"/>
                <a:gd name="connsiteY305" fmla="*/ 8887208 h 10522083"/>
                <a:gd name="connsiteX306" fmla="*/ 11164123 w 11598436"/>
                <a:gd name="connsiteY306" fmla="*/ 8723435 h 10522083"/>
                <a:gd name="connsiteX307" fmla="*/ 10973055 w 11598436"/>
                <a:gd name="connsiteY307" fmla="*/ 8505070 h 10522083"/>
                <a:gd name="connsiteX308" fmla="*/ 10713747 w 11598436"/>
                <a:gd name="connsiteY308" fmla="*/ 8450479 h 10522083"/>
                <a:gd name="connsiteX309" fmla="*/ 10604565 w 11598436"/>
                <a:gd name="connsiteY309" fmla="*/ 8286706 h 10522083"/>
                <a:gd name="connsiteX310" fmla="*/ 10427144 w 11598436"/>
                <a:gd name="connsiteY310" fmla="*/ 8109285 h 10522083"/>
                <a:gd name="connsiteX311" fmla="*/ 10304314 w 11598436"/>
                <a:gd name="connsiteY311" fmla="*/ 8041047 h 10522083"/>
                <a:gd name="connsiteX312" fmla="*/ 10154189 w 11598436"/>
                <a:gd name="connsiteY312" fmla="*/ 7945512 h 10522083"/>
                <a:gd name="connsiteX313" fmla="*/ 9853938 w 11598436"/>
                <a:gd name="connsiteY313" fmla="*/ 7918217 h 10522083"/>
                <a:gd name="connsiteX314" fmla="*/ 9649222 w 11598436"/>
                <a:gd name="connsiteY314" fmla="*/ 7809035 h 10522083"/>
                <a:gd name="connsiteX315" fmla="*/ 9389914 w 11598436"/>
                <a:gd name="connsiteY315" fmla="*/ 7713500 h 10522083"/>
                <a:gd name="connsiteX316" fmla="*/ 9321675 w 11598436"/>
                <a:gd name="connsiteY316" fmla="*/ 7549727 h 10522083"/>
                <a:gd name="connsiteX317" fmla="*/ 9198846 w 11598436"/>
                <a:gd name="connsiteY317" fmla="*/ 7413250 h 10522083"/>
                <a:gd name="connsiteX318" fmla="*/ 8871299 w 11598436"/>
                <a:gd name="connsiteY318" fmla="*/ 7263124 h 10522083"/>
                <a:gd name="connsiteX319" fmla="*/ 8571049 w 11598436"/>
                <a:gd name="connsiteY319" fmla="*/ 7003817 h 10522083"/>
                <a:gd name="connsiteX320" fmla="*/ 8107025 w 11598436"/>
                <a:gd name="connsiteY320" fmla="*/ 6485202 h 10522083"/>
                <a:gd name="connsiteX321" fmla="*/ 7629353 w 11598436"/>
                <a:gd name="connsiteY321" fmla="*/ 6007530 h 10522083"/>
                <a:gd name="connsiteX0" fmla="*/ 7629353 w 11598436"/>
                <a:gd name="connsiteY0" fmla="*/ 6007530 h 10522083"/>
                <a:gd name="connsiteX1" fmla="*/ 7479228 w 11598436"/>
                <a:gd name="connsiteY1" fmla="*/ 5830109 h 10522083"/>
                <a:gd name="connsiteX2" fmla="*/ 7329102 w 11598436"/>
                <a:gd name="connsiteY2" fmla="*/ 5761870 h 10522083"/>
                <a:gd name="connsiteX3" fmla="*/ 7165329 w 11598436"/>
                <a:gd name="connsiteY3" fmla="*/ 5611745 h 10522083"/>
                <a:gd name="connsiteX4" fmla="*/ 6987908 w 11598436"/>
                <a:gd name="connsiteY4" fmla="*/ 5502563 h 10522083"/>
                <a:gd name="connsiteX5" fmla="*/ 6728601 w 11598436"/>
                <a:gd name="connsiteY5" fmla="*/ 5475267 h 10522083"/>
                <a:gd name="connsiteX6" fmla="*/ 6510237 w 11598436"/>
                <a:gd name="connsiteY6" fmla="*/ 5379733 h 10522083"/>
                <a:gd name="connsiteX7" fmla="*/ 6332816 w 11598436"/>
                <a:gd name="connsiteY7" fmla="*/ 5175017 h 10522083"/>
                <a:gd name="connsiteX8" fmla="*/ 6114452 w 11598436"/>
                <a:gd name="connsiteY8" fmla="*/ 5038539 h 10522083"/>
                <a:gd name="connsiteX9" fmla="*/ 6073508 w 11598436"/>
                <a:gd name="connsiteY9" fmla="*/ 4915709 h 10522083"/>
                <a:gd name="connsiteX10" fmla="*/ 5977974 w 11598436"/>
                <a:gd name="connsiteY10" fmla="*/ 4820175 h 10522083"/>
                <a:gd name="connsiteX11" fmla="*/ 5841496 w 11598436"/>
                <a:gd name="connsiteY11" fmla="*/ 4943005 h 10522083"/>
                <a:gd name="connsiteX12" fmla="*/ 5595837 w 11598436"/>
                <a:gd name="connsiteY12" fmla="*/ 4874766 h 10522083"/>
                <a:gd name="connsiteX13" fmla="*/ 5418416 w 11598436"/>
                <a:gd name="connsiteY13" fmla="*/ 4861118 h 10522083"/>
                <a:gd name="connsiteX14" fmla="*/ 5336529 w 11598436"/>
                <a:gd name="connsiteY14" fmla="*/ 4670050 h 10522083"/>
                <a:gd name="connsiteX15" fmla="*/ 5240995 w 11598436"/>
                <a:gd name="connsiteY15" fmla="*/ 4506276 h 10522083"/>
                <a:gd name="connsiteX16" fmla="*/ 5240995 w 11598436"/>
                <a:gd name="connsiteY16" fmla="*/ 4369799 h 10522083"/>
                <a:gd name="connsiteX17" fmla="*/ 5118165 w 11598436"/>
                <a:gd name="connsiteY17" fmla="*/ 4233321 h 10522083"/>
                <a:gd name="connsiteX18" fmla="*/ 4899801 w 11598436"/>
                <a:gd name="connsiteY18" fmla="*/ 4151435 h 10522083"/>
                <a:gd name="connsiteX19" fmla="*/ 4708732 w 11598436"/>
                <a:gd name="connsiteY19" fmla="*/ 4083196 h 10522083"/>
                <a:gd name="connsiteX20" fmla="*/ 4463072 w 11598436"/>
                <a:gd name="connsiteY20" fmla="*/ 4083196 h 10522083"/>
                <a:gd name="connsiteX21" fmla="*/ 4367538 w 11598436"/>
                <a:gd name="connsiteY21" fmla="*/ 3919423 h 10522083"/>
                <a:gd name="connsiteX22" fmla="*/ 4381186 w 11598436"/>
                <a:gd name="connsiteY22" fmla="*/ 3823888 h 10522083"/>
                <a:gd name="connsiteX23" fmla="*/ 4599550 w 11598436"/>
                <a:gd name="connsiteY23" fmla="*/ 3782945 h 10522083"/>
                <a:gd name="connsiteX24" fmla="*/ 4776971 w 11598436"/>
                <a:gd name="connsiteY24" fmla="*/ 3769297 h 10522083"/>
                <a:gd name="connsiteX25" fmla="*/ 4831562 w 11598436"/>
                <a:gd name="connsiteY25" fmla="*/ 3714706 h 10522083"/>
                <a:gd name="connsiteX26" fmla="*/ 4736028 w 11598436"/>
                <a:gd name="connsiteY26" fmla="*/ 3673763 h 10522083"/>
                <a:gd name="connsiteX27" fmla="*/ 4654141 w 11598436"/>
                <a:gd name="connsiteY27" fmla="*/ 3632820 h 10522083"/>
                <a:gd name="connsiteX28" fmla="*/ 4654141 w 11598436"/>
                <a:gd name="connsiteY28" fmla="*/ 3550933 h 10522083"/>
                <a:gd name="connsiteX29" fmla="*/ 4558607 w 11598436"/>
                <a:gd name="connsiteY29" fmla="*/ 3578229 h 10522083"/>
                <a:gd name="connsiteX30" fmla="*/ 4517663 w 11598436"/>
                <a:gd name="connsiteY30" fmla="*/ 3509990 h 10522083"/>
                <a:gd name="connsiteX31" fmla="*/ 4626846 w 11598436"/>
                <a:gd name="connsiteY31" fmla="*/ 3359865 h 10522083"/>
                <a:gd name="connsiteX32" fmla="*/ 4776971 w 11598436"/>
                <a:gd name="connsiteY32" fmla="*/ 3469047 h 10522083"/>
                <a:gd name="connsiteX33" fmla="*/ 4927096 w 11598436"/>
                <a:gd name="connsiteY33" fmla="*/ 3496342 h 10522083"/>
                <a:gd name="connsiteX34" fmla="*/ 5022631 w 11598436"/>
                <a:gd name="connsiteY34" fmla="*/ 3537285 h 10522083"/>
                <a:gd name="connsiteX35" fmla="*/ 5104517 w 11598436"/>
                <a:gd name="connsiteY35" fmla="*/ 3564581 h 10522083"/>
                <a:gd name="connsiteX36" fmla="*/ 5090869 w 11598436"/>
                <a:gd name="connsiteY36" fmla="*/ 3769297 h 10522083"/>
                <a:gd name="connsiteX37" fmla="*/ 5309234 w 11598436"/>
                <a:gd name="connsiteY37" fmla="*/ 3796593 h 10522083"/>
                <a:gd name="connsiteX38" fmla="*/ 5336529 w 11598436"/>
                <a:gd name="connsiteY38" fmla="*/ 3714706 h 10522083"/>
                <a:gd name="connsiteX39" fmla="*/ 5213699 w 11598436"/>
                <a:gd name="connsiteY39" fmla="*/ 3632820 h 10522083"/>
                <a:gd name="connsiteX40" fmla="*/ 5254643 w 11598436"/>
                <a:gd name="connsiteY40" fmla="*/ 3591876 h 10522083"/>
                <a:gd name="connsiteX41" fmla="*/ 5418416 w 11598436"/>
                <a:gd name="connsiteY41" fmla="*/ 3605524 h 10522083"/>
                <a:gd name="connsiteX42" fmla="*/ 5582189 w 11598436"/>
                <a:gd name="connsiteY42" fmla="*/ 3578229 h 10522083"/>
                <a:gd name="connsiteX43" fmla="*/ 5786905 w 11598436"/>
                <a:gd name="connsiteY43" fmla="*/ 3591876 h 10522083"/>
                <a:gd name="connsiteX44" fmla="*/ 5691371 w 11598436"/>
                <a:gd name="connsiteY44" fmla="*/ 3373512 h 10522083"/>
                <a:gd name="connsiteX45" fmla="*/ 5677723 w 11598436"/>
                <a:gd name="connsiteY45" fmla="*/ 3155148 h 10522083"/>
                <a:gd name="connsiteX46" fmla="*/ 5718666 w 11598436"/>
                <a:gd name="connsiteY46" fmla="*/ 3032318 h 10522083"/>
                <a:gd name="connsiteX47" fmla="*/ 5800553 w 11598436"/>
                <a:gd name="connsiteY47" fmla="*/ 3196091 h 10522083"/>
                <a:gd name="connsiteX48" fmla="*/ 5841496 w 11598436"/>
                <a:gd name="connsiteY48" fmla="*/ 3018670 h 10522083"/>
                <a:gd name="connsiteX49" fmla="*/ 6018917 w 11598436"/>
                <a:gd name="connsiteY49" fmla="*/ 2936784 h 10522083"/>
                <a:gd name="connsiteX50" fmla="*/ 6114452 w 11598436"/>
                <a:gd name="connsiteY50" fmla="*/ 2622885 h 10522083"/>
                <a:gd name="connsiteX51" fmla="*/ 6073508 w 11598436"/>
                <a:gd name="connsiteY51" fmla="*/ 2363578 h 10522083"/>
                <a:gd name="connsiteX52" fmla="*/ 6264577 w 11598436"/>
                <a:gd name="connsiteY52" fmla="*/ 2172509 h 10522083"/>
                <a:gd name="connsiteX53" fmla="*/ 6305520 w 11598436"/>
                <a:gd name="connsiteY53" fmla="*/ 2349930 h 10522083"/>
                <a:gd name="connsiteX54" fmla="*/ 6305520 w 11598436"/>
                <a:gd name="connsiteY54" fmla="*/ 2513703 h 10522083"/>
                <a:gd name="connsiteX55" fmla="*/ 6291872 w 11598436"/>
                <a:gd name="connsiteY55" fmla="*/ 2691124 h 10522083"/>
                <a:gd name="connsiteX56" fmla="*/ 6414702 w 11598436"/>
                <a:gd name="connsiteY56" fmla="*/ 2813954 h 10522083"/>
                <a:gd name="connsiteX57" fmla="*/ 6523884 w 11598436"/>
                <a:gd name="connsiteY57" fmla="*/ 2909488 h 10522083"/>
                <a:gd name="connsiteX58" fmla="*/ 6510237 w 11598436"/>
                <a:gd name="connsiteY58" fmla="*/ 2732067 h 10522083"/>
                <a:gd name="connsiteX59" fmla="*/ 6660362 w 11598436"/>
                <a:gd name="connsiteY59" fmla="*/ 2813954 h 10522083"/>
                <a:gd name="connsiteX60" fmla="*/ 6510237 w 11598436"/>
                <a:gd name="connsiteY60" fmla="*/ 2581942 h 10522083"/>
                <a:gd name="connsiteX61" fmla="*/ 6387407 w 11598436"/>
                <a:gd name="connsiteY61" fmla="*/ 2609238 h 10522083"/>
                <a:gd name="connsiteX62" fmla="*/ 6401055 w 11598436"/>
                <a:gd name="connsiteY62" fmla="*/ 2486408 h 10522083"/>
                <a:gd name="connsiteX63" fmla="*/ 6605771 w 11598436"/>
                <a:gd name="connsiteY63" fmla="*/ 2513703 h 10522083"/>
                <a:gd name="connsiteX64" fmla="*/ 6455646 w 11598436"/>
                <a:gd name="connsiteY64" fmla="*/ 2363578 h 10522083"/>
                <a:gd name="connsiteX65" fmla="*/ 6469293 w 11598436"/>
                <a:gd name="connsiteY65" fmla="*/ 2145214 h 10522083"/>
                <a:gd name="connsiteX66" fmla="*/ 6564828 w 11598436"/>
                <a:gd name="connsiteY66" fmla="*/ 1995088 h 10522083"/>
                <a:gd name="connsiteX67" fmla="*/ 6728601 w 11598436"/>
                <a:gd name="connsiteY67" fmla="*/ 2213453 h 10522083"/>
                <a:gd name="connsiteX68" fmla="*/ 6919669 w 11598436"/>
                <a:gd name="connsiteY68" fmla="*/ 2268044 h 10522083"/>
                <a:gd name="connsiteX69" fmla="*/ 7042499 w 11598436"/>
                <a:gd name="connsiteY69" fmla="*/ 2281691 h 10522083"/>
                <a:gd name="connsiteX70" fmla="*/ 6960613 w 11598436"/>
                <a:gd name="connsiteY70" fmla="*/ 2131566 h 10522083"/>
                <a:gd name="connsiteX71" fmla="*/ 6728601 w 11598436"/>
                <a:gd name="connsiteY71" fmla="*/ 2036032 h 10522083"/>
                <a:gd name="connsiteX72" fmla="*/ 6605771 w 11598436"/>
                <a:gd name="connsiteY72" fmla="*/ 1858611 h 10522083"/>
                <a:gd name="connsiteX73" fmla="*/ 6360111 w 11598436"/>
                <a:gd name="connsiteY73" fmla="*/ 1681190 h 10522083"/>
                <a:gd name="connsiteX74" fmla="*/ 6237281 w 11598436"/>
                <a:gd name="connsiteY74" fmla="*/ 1763076 h 10522083"/>
                <a:gd name="connsiteX75" fmla="*/ 6059860 w 11598436"/>
                <a:gd name="connsiteY75" fmla="*/ 1599303 h 10522083"/>
                <a:gd name="connsiteX76" fmla="*/ 5991622 w 11598436"/>
                <a:gd name="connsiteY76" fmla="*/ 1394587 h 10522083"/>
                <a:gd name="connsiteX77" fmla="*/ 5868792 w 11598436"/>
                <a:gd name="connsiteY77" fmla="*/ 1203518 h 10522083"/>
                <a:gd name="connsiteX78" fmla="*/ 5841496 w 11598436"/>
                <a:gd name="connsiteY78" fmla="*/ 1094336 h 10522083"/>
                <a:gd name="connsiteX79" fmla="*/ 5950678 w 11598436"/>
                <a:gd name="connsiteY79" fmla="*/ 1094336 h 10522083"/>
                <a:gd name="connsiteX80" fmla="*/ 6169043 w 11598436"/>
                <a:gd name="connsiteY80" fmla="*/ 1176223 h 10522083"/>
                <a:gd name="connsiteX81" fmla="*/ 6387407 w 11598436"/>
                <a:gd name="connsiteY81" fmla="*/ 1107984 h 10522083"/>
                <a:gd name="connsiteX82" fmla="*/ 6537532 w 11598436"/>
                <a:gd name="connsiteY82" fmla="*/ 971506 h 10522083"/>
                <a:gd name="connsiteX83" fmla="*/ 6619419 w 11598436"/>
                <a:gd name="connsiteY83" fmla="*/ 916915 h 10522083"/>
                <a:gd name="connsiteX84" fmla="*/ 6646714 w 11598436"/>
                <a:gd name="connsiteY84" fmla="*/ 998802 h 10522083"/>
                <a:gd name="connsiteX85" fmla="*/ 6605771 w 11598436"/>
                <a:gd name="connsiteY85" fmla="*/ 1094336 h 10522083"/>
                <a:gd name="connsiteX86" fmla="*/ 6769544 w 11598436"/>
                <a:gd name="connsiteY86" fmla="*/ 1217166 h 10522083"/>
                <a:gd name="connsiteX87" fmla="*/ 6919669 w 11598436"/>
                <a:gd name="connsiteY87" fmla="*/ 1148927 h 10522083"/>
                <a:gd name="connsiteX88" fmla="*/ 7056147 w 11598436"/>
                <a:gd name="connsiteY88" fmla="*/ 1135279 h 10522083"/>
                <a:gd name="connsiteX89" fmla="*/ 7069795 w 11598436"/>
                <a:gd name="connsiteY89" fmla="*/ 957859 h 10522083"/>
                <a:gd name="connsiteX90" fmla="*/ 6919669 w 11598436"/>
                <a:gd name="connsiteY90" fmla="*/ 957859 h 10522083"/>
                <a:gd name="connsiteX91" fmla="*/ 6769544 w 11598436"/>
                <a:gd name="connsiteY91" fmla="*/ 1012450 h 10522083"/>
                <a:gd name="connsiteX92" fmla="*/ 6769544 w 11598436"/>
                <a:gd name="connsiteY92" fmla="*/ 835029 h 10522083"/>
                <a:gd name="connsiteX93" fmla="*/ 6946965 w 11598436"/>
                <a:gd name="connsiteY93" fmla="*/ 739494 h 10522083"/>
                <a:gd name="connsiteX94" fmla="*/ 7288159 w 11598436"/>
                <a:gd name="connsiteY94" fmla="*/ 684903 h 10522083"/>
                <a:gd name="connsiteX95" fmla="*/ 7465580 w 11598436"/>
                <a:gd name="connsiteY95" fmla="*/ 521130 h 10522083"/>
                <a:gd name="connsiteX96" fmla="*/ 7602057 w 11598436"/>
                <a:gd name="connsiteY96" fmla="*/ 425596 h 10522083"/>
                <a:gd name="connsiteX97" fmla="*/ 7820422 w 11598436"/>
                <a:gd name="connsiteY97" fmla="*/ 425596 h 10522083"/>
                <a:gd name="connsiteX98" fmla="*/ 7943252 w 11598436"/>
                <a:gd name="connsiteY98" fmla="*/ 289118 h 10522083"/>
                <a:gd name="connsiteX99" fmla="*/ 8161616 w 11598436"/>
                <a:gd name="connsiteY99" fmla="*/ 234527 h 10522083"/>
                <a:gd name="connsiteX100" fmla="*/ 7970547 w 11598436"/>
                <a:gd name="connsiteY100" fmla="*/ 138993 h 10522083"/>
                <a:gd name="connsiteX101" fmla="*/ 7834069 w 11598436"/>
                <a:gd name="connsiteY101" fmla="*/ 43459 h 10522083"/>
                <a:gd name="connsiteX102" fmla="*/ 7397341 w 11598436"/>
                <a:gd name="connsiteY102" fmla="*/ 2515 h 10522083"/>
                <a:gd name="connsiteX103" fmla="*/ 7410989 w 11598436"/>
                <a:gd name="connsiteY103" fmla="*/ 111697 h 10522083"/>
                <a:gd name="connsiteX104" fmla="*/ 7288159 w 11598436"/>
                <a:gd name="connsiteY104" fmla="*/ 152641 h 10522083"/>
                <a:gd name="connsiteX105" fmla="*/ 7110738 w 11598436"/>
                <a:gd name="connsiteY105" fmla="*/ 207232 h 10522083"/>
                <a:gd name="connsiteX106" fmla="*/ 6919669 w 11598436"/>
                <a:gd name="connsiteY106" fmla="*/ 248175 h 10522083"/>
                <a:gd name="connsiteX107" fmla="*/ 6919669 w 11598436"/>
                <a:gd name="connsiteY107" fmla="*/ 152641 h 10522083"/>
                <a:gd name="connsiteX108" fmla="*/ 7028852 w 11598436"/>
                <a:gd name="connsiteY108" fmla="*/ 84402 h 10522083"/>
                <a:gd name="connsiteX109" fmla="*/ 7028852 w 11598436"/>
                <a:gd name="connsiteY109" fmla="*/ 29811 h 10522083"/>
                <a:gd name="connsiteX110" fmla="*/ 6851431 w 11598436"/>
                <a:gd name="connsiteY110" fmla="*/ 98050 h 10522083"/>
                <a:gd name="connsiteX111" fmla="*/ 6810487 w 11598436"/>
                <a:gd name="connsiteY111" fmla="*/ 166288 h 10522083"/>
                <a:gd name="connsiteX112" fmla="*/ 6796840 w 11598436"/>
                <a:gd name="connsiteY112" fmla="*/ 261823 h 10522083"/>
                <a:gd name="connsiteX113" fmla="*/ 6701305 w 11598436"/>
                <a:gd name="connsiteY113" fmla="*/ 248175 h 10522083"/>
                <a:gd name="connsiteX114" fmla="*/ 6605771 w 11598436"/>
                <a:gd name="connsiteY114" fmla="*/ 248175 h 10522083"/>
                <a:gd name="connsiteX115" fmla="*/ 6455646 w 11598436"/>
                <a:gd name="connsiteY115" fmla="*/ 357357 h 10522083"/>
                <a:gd name="connsiteX116" fmla="*/ 6428350 w 11598436"/>
                <a:gd name="connsiteY116" fmla="*/ 357357 h 10522083"/>
                <a:gd name="connsiteX117" fmla="*/ 6373759 w 11598436"/>
                <a:gd name="connsiteY117" fmla="*/ 302766 h 10522083"/>
                <a:gd name="connsiteX118" fmla="*/ 6169043 w 11598436"/>
                <a:gd name="connsiteY118" fmla="*/ 330062 h 10522083"/>
                <a:gd name="connsiteX119" fmla="*/ 5977974 w 11598436"/>
                <a:gd name="connsiteY119" fmla="*/ 330062 h 10522083"/>
                <a:gd name="connsiteX120" fmla="*/ 5923383 w 11598436"/>
                <a:gd name="connsiteY120" fmla="*/ 371005 h 10522083"/>
                <a:gd name="connsiteX121" fmla="*/ 5650428 w 11598436"/>
                <a:gd name="connsiteY121" fmla="*/ 316414 h 10522083"/>
                <a:gd name="connsiteX122" fmla="*/ 5445711 w 11598436"/>
                <a:gd name="connsiteY122" fmla="*/ 493835 h 10522083"/>
                <a:gd name="connsiteX123" fmla="*/ 5432063 w 11598436"/>
                <a:gd name="connsiteY123" fmla="*/ 657608 h 10522083"/>
                <a:gd name="connsiteX124" fmla="*/ 5295586 w 11598436"/>
                <a:gd name="connsiteY124" fmla="*/ 712199 h 10522083"/>
                <a:gd name="connsiteX125" fmla="*/ 5281938 w 11598436"/>
                <a:gd name="connsiteY125" fmla="*/ 603017 h 10522083"/>
                <a:gd name="connsiteX126" fmla="*/ 5063574 w 11598436"/>
                <a:gd name="connsiteY126" fmla="*/ 725847 h 10522083"/>
                <a:gd name="connsiteX127" fmla="*/ 4940744 w 11598436"/>
                <a:gd name="connsiteY127" fmla="*/ 794085 h 10522083"/>
                <a:gd name="connsiteX128" fmla="*/ 4790619 w 11598436"/>
                <a:gd name="connsiteY128" fmla="*/ 794085 h 10522083"/>
                <a:gd name="connsiteX129" fmla="*/ 4790619 w 11598436"/>
                <a:gd name="connsiteY129" fmla="*/ 944211 h 10522083"/>
                <a:gd name="connsiteX130" fmla="*/ 4722380 w 11598436"/>
                <a:gd name="connsiteY130" fmla="*/ 1094336 h 10522083"/>
                <a:gd name="connsiteX131" fmla="*/ 4626846 w 11598436"/>
                <a:gd name="connsiteY131" fmla="*/ 1176223 h 10522083"/>
                <a:gd name="connsiteX132" fmla="*/ 4599550 w 11598436"/>
                <a:gd name="connsiteY132" fmla="*/ 1107984 h 10522083"/>
                <a:gd name="connsiteX133" fmla="*/ 4681437 w 11598436"/>
                <a:gd name="connsiteY133" fmla="*/ 998802 h 10522083"/>
                <a:gd name="connsiteX134" fmla="*/ 4585902 w 11598436"/>
                <a:gd name="connsiteY134" fmla="*/ 944211 h 10522083"/>
                <a:gd name="connsiteX135" fmla="*/ 4531311 w 11598436"/>
                <a:gd name="connsiteY135" fmla="*/ 848676 h 10522083"/>
                <a:gd name="connsiteX136" fmla="*/ 4381186 w 11598436"/>
                <a:gd name="connsiteY136" fmla="*/ 957859 h 10522083"/>
                <a:gd name="connsiteX137" fmla="*/ 4244708 w 11598436"/>
                <a:gd name="connsiteY137" fmla="*/ 957859 h 10522083"/>
                <a:gd name="connsiteX138" fmla="*/ 4135526 w 11598436"/>
                <a:gd name="connsiteY138" fmla="*/ 1053393 h 10522083"/>
                <a:gd name="connsiteX139" fmla="*/ 4039992 w 11598436"/>
                <a:gd name="connsiteY139" fmla="*/ 1148927 h 10522083"/>
                <a:gd name="connsiteX140" fmla="*/ 3971753 w 11598436"/>
                <a:gd name="connsiteY140" fmla="*/ 1203518 h 10522083"/>
                <a:gd name="connsiteX141" fmla="*/ 3958105 w 11598436"/>
                <a:gd name="connsiteY141" fmla="*/ 1094336 h 10522083"/>
                <a:gd name="connsiteX142" fmla="*/ 3794332 w 11598436"/>
                <a:gd name="connsiteY142" fmla="*/ 1107984 h 10522083"/>
                <a:gd name="connsiteX143" fmla="*/ 3589616 w 11598436"/>
                <a:gd name="connsiteY143" fmla="*/ 1107984 h 10522083"/>
                <a:gd name="connsiteX144" fmla="*/ 3357604 w 11598436"/>
                <a:gd name="connsiteY144" fmla="*/ 1121632 h 10522083"/>
                <a:gd name="connsiteX145" fmla="*/ 3180183 w 11598436"/>
                <a:gd name="connsiteY145" fmla="*/ 1203518 h 10522083"/>
                <a:gd name="connsiteX146" fmla="*/ 3111944 w 11598436"/>
                <a:gd name="connsiteY146" fmla="*/ 1326348 h 10522083"/>
                <a:gd name="connsiteX147" fmla="*/ 3016410 w 11598436"/>
                <a:gd name="connsiteY147" fmla="*/ 1408235 h 10522083"/>
                <a:gd name="connsiteX148" fmla="*/ 2866284 w 11598436"/>
                <a:gd name="connsiteY148" fmla="*/ 1326348 h 10522083"/>
                <a:gd name="connsiteX149" fmla="*/ 2838989 w 11598436"/>
                <a:gd name="connsiteY149" fmla="*/ 1148927 h 10522083"/>
                <a:gd name="connsiteX150" fmla="*/ 2716159 w 11598436"/>
                <a:gd name="connsiteY150" fmla="*/ 971506 h 10522083"/>
                <a:gd name="connsiteX151" fmla="*/ 2675216 w 11598436"/>
                <a:gd name="connsiteY151" fmla="*/ 1121632 h 10522083"/>
                <a:gd name="connsiteX152" fmla="*/ 2702511 w 11598436"/>
                <a:gd name="connsiteY152" fmla="*/ 1285405 h 10522083"/>
                <a:gd name="connsiteX153" fmla="*/ 2743455 w 11598436"/>
                <a:gd name="connsiteY153" fmla="*/ 1490121 h 10522083"/>
                <a:gd name="connsiteX154" fmla="*/ 2784398 w 11598436"/>
                <a:gd name="connsiteY154" fmla="*/ 1612951 h 10522083"/>
                <a:gd name="connsiteX155" fmla="*/ 2770750 w 11598436"/>
                <a:gd name="connsiteY155" fmla="*/ 1708485 h 10522083"/>
                <a:gd name="connsiteX156" fmla="*/ 2593329 w 11598436"/>
                <a:gd name="connsiteY156" fmla="*/ 1844963 h 10522083"/>
                <a:gd name="connsiteX157" fmla="*/ 2402260 w 11598436"/>
                <a:gd name="connsiteY157" fmla="*/ 1940497 h 10522083"/>
                <a:gd name="connsiteX158" fmla="*/ 2470499 w 11598436"/>
                <a:gd name="connsiteY158" fmla="*/ 1817667 h 10522083"/>
                <a:gd name="connsiteX159" fmla="*/ 2634272 w 11598436"/>
                <a:gd name="connsiteY159" fmla="*/ 1694838 h 10522083"/>
                <a:gd name="connsiteX160" fmla="*/ 2634272 w 11598436"/>
                <a:gd name="connsiteY160" fmla="*/ 1544712 h 10522083"/>
                <a:gd name="connsiteX161" fmla="*/ 2593329 w 11598436"/>
                <a:gd name="connsiteY161" fmla="*/ 1312700 h 10522083"/>
                <a:gd name="connsiteX162" fmla="*/ 2538738 w 11598436"/>
                <a:gd name="connsiteY162" fmla="*/ 1312700 h 10522083"/>
                <a:gd name="connsiteX163" fmla="*/ 2456852 w 11598436"/>
                <a:gd name="connsiteY163" fmla="*/ 1421882 h 10522083"/>
                <a:gd name="connsiteX164" fmla="*/ 2361317 w 11598436"/>
                <a:gd name="connsiteY164" fmla="*/ 1490121 h 10522083"/>
                <a:gd name="connsiteX165" fmla="*/ 2456852 w 11598436"/>
                <a:gd name="connsiteY165" fmla="*/ 1585656 h 10522083"/>
                <a:gd name="connsiteX166" fmla="*/ 2320374 w 11598436"/>
                <a:gd name="connsiteY166" fmla="*/ 1722133 h 10522083"/>
                <a:gd name="connsiteX167" fmla="*/ 2156601 w 11598436"/>
                <a:gd name="connsiteY167" fmla="*/ 1735781 h 10522083"/>
                <a:gd name="connsiteX168" fmla="*/ 2074714 w 11598436"/>
                <a:gd name="connsiteY168" fmla="*/ 1804020 h 10522083"/>
                <a:gd name="connsiteX169" fmla="*/ 2033771 w 11598436"/>
                <a:gd name="connsiteY169" fmla="*/ 1913202 h 10522083"/>
                <a:gd name="connsiteX170" fmla="*/ 1924589 w 11598436"/>
                <a:gd name="connsiteY170" fmla="*/ 1872259 h 10522083"/>
                <a:gd name="connsiteX171" fmla="*/ 1774463 w 11598436"/>
                <a:gd name="connsiteY171" fmla="*/ 1913202 h 10522083"/>
                <a:gd name="connsiteX172" fmla="*/ 1624338 w 11598436"/>
                <a:gd name="connsiteY172" fmla="*/ 1913202 h 10522083"/>
                <a:gd name="connsiteX173" fmla="*/ 1556099 w 11598436"/>
                <a:gd name="connsiteY173" fmla="*/ 1831315 h 10522083"/>
                <a:gd name="connsiteX174" fmla="*/ 1419622 w 11598436"/>
                <a:gd name="connsiteY174" fmla="*/ 1722133 h 10522083"/>
                <a:gd name="connsiteX175" fmla="*/ 1337735 w 11598436"/>
                <a:gd name="connsiteY175" fmla="*/ 1776724 h 10522083"/>
                <a:gd name="connsiteX176" fmla="*/ 1255849 w 11598436"/>
                <a:gd name="connsiteY176" fmla="*/ 1612951 h 10522083"/>
                <a:gd name="connsiteX177" fmla="*/ 1092075 w 11598436"/>
                <a:gd name="connsiteY177" fmla="*/ 1612951 h 10522083"/>
                <a:gd name="connsiteX178" fmla="*/ 1119371 w 11598436"/>
                <a:gd name="connsiteY178" fmla="*/ 1694838 h 10522083"/>
                <a:gd name="connsiteX179" fmla="*/ 1078428 w 11598436"/>
                <a:gd name="connsiteY179" fmla="*/ 1790372 h 10522083"/>
                <a:gd name="connsiteX180" fmla="*/ 1051132 w 11598436"/>
                <a:gd name="connsiteY180" fmla="*/ 1844963 h 10522083"/>
                <a:gd name="connsiteX181" fmla="*/ 914655 w 11598436"/>
                <a:gd name="connsiteY181" fmla="*/ 1735781 h 10522083"/>
                <a:gd name="connsiteX182" fmla="*/ 819120 w 11598436"/>
                <a:gd name="connsiteY182" fmla="*/ 1694838 h 10522083"/>
                <a:gd name="connsiteX183" fmla="*/ 655347 w 11598436"/>
                <a:gd name="connsiteY183" fmla="*/ 1708485 h 10522083"/>
                <a:gd name="connsiteX184" fmla="*/ 628052 w 11598436"/>
                <a:gd name="connsiteY184" fmla="*/ 1817667 h 10522083"/>
                <a:gd name="connsiteX185" fmla="*/ 737234 w 11598436"/>
                <a:gd name="connsiteY185" fmla="*/ 1885906 h 10522083"/>
                <a:gd name="connsiteX186" fmla="*/ 764529 w 11598436"/>
                <a:gd name="connsiteY186" fmla="*/ 2022384 h 10522083"/>
                <a:gd name="connsiteX187" fmla="*/ 969246 w 11598436"/>
                <a:gd name="connsiteY187" fmla="*/ 2104270 h 10522083"/>
                <a:gd name="connsiteX188" fmla="*/ 928302 w 11598436"/>
                <a:gd name="connsiteY188" fmla="*/ 1954145 h 10522083"/>
                <a:gd name="connsiteX189" fmla="*/ 1010189 w 11598436"/>
                <a:gd name="connsiteY189" fmla="*/ 1967793 h 10522083"/>
                <a:gd name="connsiteX190" fmla="*/ 1078428 w 11598436"/>
                <a:gd name="connsiteY190" fmla="*/ 2076975 h 10522083"/>
                <a:gd name="connsiteX191" fmla="*/ 1160314 w 11598436"/>
                <a:gd name="connsiteY191" fmla="*/ 2336282 h 10522083"/>
                <a:gd name="connsiteX192" fmla="*/ 1269496 w 11598436"/>
                <a:gd name="connsiteY192" fmla="*/ 2295339 h 10522083"/>
                <a:gd name="connsiteX193" fmla="*/ 1228553 w 11598436"/>
                <a:gd name="connsiteY193" fmla="*/ 2104270 h 10522083"/>
                <a:gd name="connsiteX194" fmla="*/ 1324087 w 11598436"/>
                <a:gd name="connsiteY194" fmla="*/ 2131566 h 10522083"/>
                <a:gd name="connsiteX195" fmla="*/ 1515156 w 11598436"/>
                <a:gd name="connsiteY195" fmla="*/ 2254396 h 10522083"/>
                <a:gd name="connsiteX196" fmla="*/ 1583395 w 11598436"/>
                <a:gd name="connsiteY196" fmla="*/ 2349930 h 10522083"/>
                <a:gd name="connsiteX197" fmla="*/ 1597043 w 11598436"/>
                <a:gd name="connsiteY197" fmla="*/ 2363578 h 10522083"/>
                <a:gd name="connsiteX198" fmla="*/ 1747168 w 11598436"/>
                <a:gd name="connsiteY198" fmla="*/ 2268044 h 10522083"/>
                <a:gd name="connsiteX199" fmla="*/ 1651634 w 11598436"/>
                <a:gd name="connsiteY199" fmla="*/ 2568294 h 10522083"/>
                <a:gd name="connsiteX200" fmla="*/ 1883646 w 11598436"/>
                <a:gd name="connsiteY200" fmla="*/ 2336282 h 10522083"/>
                <a:gd name="connsiteX201" fmla="*/ 1883646 w 11598436"/>
                <a:gd name="connsiteY201" fmla="*/ 2199805 h 10522083"/>
                <a:gd name="connsiteX202" fmla="*/ 1951884 w 11598436"/>
                <a:gd name="connsiteY202" fmla="*/ 2268044 h 10522083"/>
                <a:gd name="connsiteX203" fmla="*/ 1897293 w 11598436"/>
                <a:gd name="connsiteY203" fmla="*/ 2459112 h 10522083"/>
                <a:gd name="connsiteX204" fmla="*/ 1692577 w 11598436"/>
                <a:gd name="connsiteY204" fmla="*/ 2622885 h 10522083"/>
                <a:gd name="connsiteX205" fmla="*/ 1692577 w 11598436"/>
                <a:gd name="connsiteY205" fmla="*/ 2691124 h 10522083"/>
                <a:gd name="connsiteX206" fmla="*/ 1897293 w 11598436"/>
                <a:gd name="connsiteY206" fmla="*/ 2581942 h 10522083"/>
                <a:gd name="connsiteX207" fmla="*/ 1842702 w 11598436"/>
                <a:gd name="connsiteY207" fmla="*/ 2745715 h 10522083"/>
                <a:gd name="connsiteX208" fmla="*/ 1965532 w 11598436"/>
                <a:gd name="connsiteY208" fmla="*/ 2677476 h 10522083"/>
                <a:gd name="connsiteX209" fmla="*/ 1979180 w 11598436"/>
                <a:gd name="connsiteY209" fmla="*/ 2786659 h 10522083"/>
                <a:gd name="connsiteX210" fmla="*/ 2115657 w 11598436"/>
                <a:gd name="connsiteY210" fmla="*/ 2786659 h 10522083"/>
                <a:gd name="connsiteX211" fmla="*/ 2265783 w 11598436"/>
                <a:gd name="connsiteY211" fmla="*/ 2991375 h 10522083"/>
                <a:gd name="connsiteX212" fmla="*/ 2320374 w 11598436"/>
                <a:gd name="connsiteY212" fmla="*/ 3155148 h 10522083"/>
                <a:gd name="connsiteX213" fmla="*/ 2197544 w 11598436"/>
                <a:gd name="connsiteY213" fmla="*/ 3277978 h 10522083"/>
                <a:gd name="connsiteX214" fmla="*/ 2156601 w 11598436"/>
                <a:gd name="connsiteY214" fmla="*/ 3373512 h 10522083"/>
                <a:gd name="connsiteX215" fmla="*/ 2265783 w 11598436"/>
                <a:gd name="connsiteY215" fmla="*/ 3414456 h 10522083"/>
                <a:gd name="connsiteX216" fmla="*/ 2388613 w 11598436"/>
                <a:gd name="connsiteY216" fmla="*/ 3373512 h 10522083"/>
                <a:gd name="connsiteX217" fmla="*/ 2415908 w 11598436"/>
                <a:gd name="connsiteY217" fmla="*/ 3482694 h 10522083"/>
                <a:gd name="connsiteX218" fmla="*/ 2538738 w 11598436"/>
                <a:gd name="connsiteY218" fmla="*/ 3482694 h 10522083"/>
                <a:gd name="connsiteX219" fmla="*/ 2634272 w 11598436"/>
                <a:gd name="connsiteY219" fmla="*/ 3578229 h 10522083"/>
                <a:gd name="connsiteX220" fmla="*/ 2743455 w 11598436"/>
                <a:gd name="connsiteY220" fmla="*/ 3632820 h 10522083"/>
                <a:gd name="connsiteX221" fmla="*/ 2798046 w 11598436"/>
                <a:gd name="connsiteY221" fmla="*/ 3605524 h 10522083"/>
                <a:gd name="connsiteX222" fmla="*/ 2729807 w 11598436"/>
                <a:gd name="connsiteY222" fmla="*/ 3550933 h 10522083"/>
                <a:gd name="connsiteX223" fmla="*/ 2552386 w 11598436"/>
                <a:gd name="connsiteY223" fmla="*/ 3346217 h 10522083"/>
                <a:gd name="connsiteX224" fmla="*/ 2320374 w 11598436"/>
                <a:gd name="connsiteY224" fmla="*/ 2895841 h 10522083"/>
                <a:gd name="connsiteX225" fmla="*/ 2170249 w 11598436"/>
                <a:gd name="connsiteY225" fmla="*/ 2636533 h 10522083"/>
                <a:gd name="connsiteX226" fmla="*/ 2074714 w 11598436"/>
                <a:gd name="connsiteY226" fmla="*/ 2459112 h 10522083"/>
                <a:gd name="connsiteX227" fmla="*/ 2047419 w 11598436"/>
                <a:gd name="connsiteY227" fmla="*/ 2295339 h 10522083"/>
                <a:gd name="connsiteX228" fmla="*/ 2047419 w 11598436"/>
                <a:gd name="connsiteY228" fmla="*/ 2186157 h 10522083"/>
                <a:gd name="connsiteX229" fmla="*/ 1992828 w 11598436"/>
                <a:gd name="connsiteY229" fmla="*/ 2131566 h 10522083"/>
                <a:gd name="connsiteX230" fmla="*/ 2088362 w 11598436"/>
                <a:gd name="connsiteY230" fmla="*/ 2063327 h 10522083"/>
                <a:gd name="connsiteX231" fmla="*/ 2129305 w 11598436"/>
                <a:gd name="connsiteY231" fmla="*/ 2213453 h 10522083"/>
                <a:gd name="connsiteX232" fmla="*/ 2211192 w 11598436"/>
                <a:gd name="connsiteY232" fmla="*/ 2431817 h 10522083"/>
                <a:gd name="connsiteX233" fmla="*/ 2306726 w 11598436"/>
                <a:gd name="connsiteY233" fmla="*/ 2732067 h 10522083"/>
                <a:gd name="connsiteX234" fmla="*/ 2702511 w 11598436"/>
                <a:gd name="connsiteY234" fmla="*/ 3359865 h 10522083"/>
                <a:gd name="connsiteX235" fmla="*/ 2948171 w 11598436"/>
                <a:gd name="connsiteY235" fmla="*/ 3550933 h 10522083"/>
                <a:gd name="connsiteX236" fmla="*/ 3152887 w 11598436"/>
                <a:gd name="connsiteY236" fmla="*/ 3550933 h 10522083"/>
                <a:gd name="connsiteX237" fmla="*/ 3248422 w 11598436"/>
                <a:gd name="connsiteY237" fmla="*/ 3359865 h 10522083"/>
                <a:gd name="connsiteX238" fmla="*/ 3384899 w 11598436"/>
                <a:gd name="connsiteY238" fmla="*/ 3237035 h 10522083"/>
                <a:gd name="connsiteX239" fmla="*/ 3453138 w 11598436"/>
                <a:gd name="connsiteY239" fmla="*/ 3264330 h 10522083"/>
                <a:gd name="connsiteX240" fmla="*/ 3398547 w 11598436"/>
                <a:gd name="connsiteY240" fmla="*/ 3414456 h 10522083"/>
                <a:gd name="connsiteX241" fmla="*/ 3548672 w 11598436"/>
                <a:gd name="connsiteY241" fmla="*/ 3455399 h 10522083"/>
                <a:gd name="connsiteX242" fmla="*/ 3780684 w 11598436"/>
                <a:gd name="connsiteY242" fmla="*/ 3332569 h 10522083"/>
                <a:gd name="connsiteX243" fmla="*/ 3999049 w 11598436"/>
                <a:gd name="connsiteY243" fmla="*/ 3305273 h 10522083"/>
                <a:gd name="connsiteX244" fmla="*/ 4190117 w 11598436"/>
                <a:gd name="connsiteY244" fmla="*/ 3359865 h 10522083"/>
                <a:gd name="connsiteX245" fmla="*/ 4340243 w 11598436"/>
                <a:gd name="connsiteY245" fmla="*/ 3373512 h 10522083"/>
                <a:gd name="connsiteX246" fmla="*/ 4435777 w 11598436"/>
                <a:gd name="connsiteY246" fmla="*/ 3400808 h 10522083"/>
                <a:gd name="connsiteX247" fmla="*/ 4435777 w 11598436"/>
                <a:gd name="connsiteY247" fmla="*/ 3509990 h 10522083"/>
                <a:gd name="connsiteX248" fmla="*/ 4353890 w 11598436"/>
                <a:gd name="connsiteY248" fmla="*/ 3673763 h 10522083"/>
                <a:gd name="connsiteX249" fmla="*/ 4326595 w 11598436"/>
                <a:gd name="connsiteY249" fmla="*/ 3564581 h 10522083"/>
                <a:gd name="connsiteX250" fmla="*/ 4162822 w 11598436"/>
                <a:gd name="connsiteY250" fmla="*/ 3619172 h 10522083"/>
                <a:gd name="connsiteX251" fmla="*/ 4108231 w 11598436"/>
                <a:gd name="connsiteY251" fmla="*/ 3728354 h 10522083"/>
                <a:gd name="connsiteX252" fmla="*/ 4108231 w 11598436"/>
                <a:gd name="connsiteY252" fmla="*/ 3864832 h 10522083"/>
                <a:gd name="connsiteX253" fmla="*/ 4149174 w 11598436"/>
                <a:gd name="connsiteY253" fmla="*/ 4083196 h 10522083"/>
                <a:gd name="connsiteX254" fmla="*/ 3958105 w 11598436"/>
                <a:gd name="connsiteY254" fmla="*/ 4096844 h 10522083"/>
                <a:gd name="connsiteX255" fmla="*/ 3821628 w 11598436"/>
                <a:gd name="connsiteY255" fmla="*/ 4151435 h 10522083"/>
                <a:gd name="connsiteX256" fmla="*/ 3548672 w 11598436"/>
                <a:gd name="connsiteY256" fmla="*/ 4124139 h 10522083"/>
                <a:gd name="connsiteX257" fmla="*/ 3275717 w 11598436"/>
                <a:gd name="connsiteY257" fmla="*/ 4137787 h 10522083"/>
                <a:gd name="connsiteX258" fmla="*/ 3207478 w 11598436"/>
                <a:gd name="connsiteY258" fmla="*/ 4042253 h 10522083"/>
                <a:gd name="connsiteX259" fmla="*/ 2961819 w 11598436"/>
                <a:gd name="connsiteY259" fmla="*/ 3878479 h 10522083"/>
                <a:gd name="connsiteX260" fmla="*/ 2716159 w 11598436"/>
                <a:gd name="connsiteY260" fmla="*/ 3946718 h 10522083"/>
                <a:gd name="connsiteX261" fmla="*/ 2716159 w 11598436"/>
                <a:gd name="connsiteY261" fmla="*/ 4096844 h 10522083"/>
                <a:gd name="connsiteX262" fmla="*/ 2620625 w 11598436"/>
                <a:gd name="connsiteY262" fmla="*/ 4246969 h 10522083"/>
                <a:gd name="connsiteX263" fmla="*/ 2525090 w 11598436"/>
                <a:gd name="connsiteY263" fmla="*/ 4178730 h 10522083"/>
                <a:gd name="connsiteX264" fmla="*/ 2402260 w 11598436"/>
                <a:gd name="connsiteY264" fmla="*/ 4274265 h 10522083"/>
                <a:gd name="connsiteX265" fmla="*/ 2347669 w 11598436"/>
                <a:gd name="connsiteY265" fmla="*/ 4369799 h 10522083"/>
                <a:gd name="connsiteX266" fmla="*/ 2238487 w 11598436"/>
                <a:gd name="connsiteY266" fmla="*/ 4438038 h 10522083"/>
                <a:gd name="connsiteX267" fmla="*/ 2088362 w 11598436"/>
                <a:gd name="connsiteY267" fmla="*/ 4356151 h 10522083"/>
                <a:gd name="connsiteX268" fmla="*/ 1910941 w 11598436"/>
                <a:gd name="connsiteY268" fmla="*/ 4424390 h 10522083"/>
                <a:gd name="connsiteX269" fmla="*/ 1474213 w 11598436"/>
                <a:gd name="connsiteY269" fmla="*/ 4547220 h 10522083"/>
                <a:gd name="connsiteX270" fmla="*/ 1351383 w 11598436"/>
                <a:gd name="connsiteY270" fmla="*/ 4642754 h 10522083"/>
                <a:gd name="connsiteX271" fmla="*/ 1269496 w 11598436"/>
                <a:gd name="connsiteY271" fmla="*/ 4874766 h 10522083"/>
                <a:gd name="connsiteX272" fmla="*/ 1119371 w 11598436"/>
                <a:gd name="connsiteY272" fmla="*/ 4970300 h 10522083"/>
                <a:gd name="connsiteX273" fmla="*/ 1105723 w 11598436"/>
                <a:gd name="connsiteY273" fmla="*/ 5065835 h 10522083"/>
                <a:gd name="connsiteX274" fmla="*/ 982893 w 11598436"/>
                <a:gd name="connsiteY274" fmla="*/ 4997596 h 10522083"/>
                <a:gd name="connsiteX275" fmla="*/ 887359 w 11598436"/>
                <a:gd name="connsiteY275" fmla="*/ 5065835 h 10522083"/>
                <a:gd name="connsiteX276" fmla="*/ 778177 w 11598436"/>
                <a:gd name="connsiteY276" fmla="*/ 5202312 h 10522083"/>
                <a:gd name="connsiteX277" fmla="*/ 628052 w 11598436"/>
                <a:gd name="connsiteY277" fmla="*/ 5147721 h 10522083"/>
                <a:gd name="connsiteX278" fmla="*/ 450631 w 11598436"/>
                <a:gd name="connsiteY278" fmla="*/ 5120426 h 10522083"/>
                <a:gd name="connsiteX279" fmla="*/ 273210 w 11598436"/>
                <a:gd name="connsiteY279" fmla="*/ 5011244 h 10522083"/>
                <a:gd name="connsiteX280" fmla="*/ 177675 w 11598436"/>
                <a:gd name="connsiteY280" fmla="*/ 4929357 h 10522083"/>
                <a:gd name="connsiteX281" fmla="*/ 82141 w 11598436"/>
                <a:gd name="connsiteY281" fmla="*/ 4929357 h 10522083"/>
                <a:gd name="connsiteX282" fmla="*/ 41198 w 11598436"/>
                <a:gd name="connsiteY282" fmla="*/ 4943005 h 10522083"/>
                <a:gd name="connsiteX283" fmla="*/ 27550 w 11598436"/>
                <a:gd name="connsiteY283" fmla="*/ 4956653 h 10522083"/>
                <a:gd name="connsiteX284" fmla="*/ 27550 w 11598436"/>
                <a:gd name="connsiteY284" fmla="*/ 5229608 h 10522083"/>
                <a:gd name="connsiteX285" fmla="*/ 27550 w 11598436"/>
                <a:gd name="connsiteY285" fmla="*/ 7072056 h 10522083"/>
                <a:gd name="connsiteX286" fmla="*/ 27550 w 11598436"/>
                <a:gd name="connsiteY286" fmla="*/ 7740796 h 10522083"/>
                <a:gd name="connsiteX287" fmla="*/ 255 w 11598436"/>
                <a:gd name="connsiteY287" fmla="*/ 9119220 h 10522083"/>
                <a:gd name="connsiteX288" fmla="*/ 13902 w 11598436"/>
                <a:gd name="connsiteY288" fmla="*/ 9610539 h 10522083"/>
                <a:gd name="connsiteX289" fmla="*/ 13902 w 11598436"/>
                <a:gd name="connsiteY289" fmla="*/ 9733369 h 10522083"/>
                <a:gd name="connsiteX290" fmla="*/ 17281 w 11598436"/>
                <a:gd name="connsiteY290" fmla="*/ 10500503 h 10522083"/>
                <a:gd name="connsiteX291" fmla="*/ 566052 w 11598436"/>
                <a:gd name="connsiteY291" fmla="*/ 10522080 h 10522083"/>
                <a:gd name="connsiteX292" fmla="*/ 1694266 w 11598436"/>
                <a:gd name="connsiteY292" fmla="*/ 10502063 h 10522083"/>
                <a:gd name="connsiteX293" fmla="*/ 5172755 w 11598436"/>
                <a:gd name="connsiteY293" fmla="*/ 10500503 h 10522083"/>
                <a:gd name="connsiteX294" fmla="*/ 7083443 w 11598436"/>
                <a:gd name="connsiteY294" fmla="*/ 9637835 h 10522083"/>
                <a:gd name="connsiteX295" fmla="*/ 10126893 w 11598436"/>
                <a:gd name="connsiteY295" fmla="*/ 9610539 h 10522083"/>
                <a:gd name="connsiteX296" fmla="*/ 11103292 w 11598436"/>
                <a:gd name="connsiteY296" fmla="*/ 10500503 h 10522083"/>
                <a:gd name="connsiteX297" fmla="*/ 11547429 w 11598436"/>
                <a:gd name="connsiteY297" fmla="*/ 10483086 h 10522083"/>
                <a:gd name="connsiteX298" fmla="*/ 11590973 w 11598436"/>
                <a:gd name="connsiteY298" fmla="*/ 10152161 h 10522083"/>
                <a:gd name="connsiteX299" fmla="*/ 11530012 w 11598436"/>
                <a:gd name="connsiteY299" fmla="*/ 9882195 h 10522083"/>
                <a:gd name="connsiteX300" fmla="*/ 11516495 w 11598436"/>
                <a:gd name="connsiteY300" fmla="*/ 9713873 h 10522083"/>
                <a:gd name="connsiteX301" fmla="*/ 11423431 w 11598436"/>
                <a:gd name="connsiteY301" fmla="*/ 9583244 h 10522083"/>
                <a:gd name="connsiteX302" fmla="*/ 11382487 w 11598436"/>
                <a:gd name="connsiteY302" fmla="*/ 9378527 h 10522083"/>
                <a:gd name="connsiteX303" fmla="*/ 11396135 w 11598436"/>
                <a:gd name="connsiteY303" fmla="*/ 9269345 h 10522083"/>
                <a:gd name="connsiteX304" fmla="*/ 11273305 w 11598436"/>
                <a:gd name="connsiteY304" fmla="*/ 9105572 h 10522083"/>
                <a:gd name="connsiteX305" fmla="*/ 11205066 w 11598436"/>
                <a:gd name="connsiteY305" fmla="*/ 8887208 h 10522083"/>
                <a:gd name="connsiteX306" fmla="*/ 11164123 w 11598436"/>
                <a:gd name="connsiteY306" fmla="*/ 8723435 h 10522083"/>
                <a:gd name="connsiteX307" fmla="*/ 10973055 w 11598436"/>
                <a:gd name="connsiteY307" fmla="*/ 8505070 h 10522083"/>
                <a:gd name="connsiteX308" fmla="*/ 10713747 w 11598436"/>
                <a:gd name="connsiteY308" fmla="*/ 8450479 h 10522083"/>
                <a:gd name="connsiteX309" fmla="*/ 10604565 w 11598436"/>
                <a:gd name="connsiteY309" fmla="*/ 8286706 h 10522083"/>
                <a:gd name="connsiteX310" fmla="*/ 10427144 w 11598436"/>
                <a:gd name="connsiteY310" fmla="*/ 8109285 h 10522083"/>
                <a:gd name="connsiteX311" fmla="*/ 10304314 w 11598436"/>
                <a:gd name="connsiteY311" fmla="*/ 8041047 h 10522083"/>
                <a:gd name="connsiteX312" fmla="*/ 10154189 w 11598436"/>
                <a:gd name="connsiteY312" fmla="*/ 7945512 h 10522083"/>
                <a:gd name="connsiteX313" fmla="*/ 9853938 w 11598436"/>
                <a:gd name="connsiteY313" fmla="*/ 7918217 h 10522083"/>
                <a:gd name="connsiteX314" fmla="*/ 9649222 w 11598436"/>
                <a:gd name="connsiteY314" fmla="*/ 7809035 h 10522083"/>
                <a:gd name="connsiteX315" fmla="*/ 9389914 w 11598436"/>
                <a:gd name="connsiteY315" fmla="*/ 7713500 h 10522083"/>
                <a:gd name="connsiteX316" fmla="*/ 9321675 w 11598436"/>
                <a:gd name="connsiteY316" fmla="*/ 7549727 h 10522083"/>
                <a:gd name="connsiteX317" fmla="*/ 9198846 w 11598436"/>
                <a:gd name="connsiteY317" fmla="*/ 7413250 h 10522083"/>
                <a:gd name="connsiteX318" fmla="*/ 8871299 w 11598436"/>
                <a:gd name="connsiteY318" fmla="*/ 7263124 h 10522083"/>
                <a:gd name="connsiteX319" fmla="*/ 8571049 w 11598436"/>
                <a:gd name="connsiteY319" fmla="*/ 7003817 h 10522083"/>
                <a:gd name="connsiteX320" fmla="*/ 8107025 w 11598436"/>
                <a:gd name="connsiteY320" fmla="*/ 6485202 h 10522083"/>
                <a:gd name="connsiteX321" fmla="*/ 7629353 w 11598436"/>
                <a:gd name="connsiteY321" fmla="*/ 6007530 h 10522083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083443 w 11612577"/>
                <a:gd name="connsiteY294" fmla="*/ 9637835 h 10522083"/>
                <a:gd name="connsiteX295" fmla="*/ 10126893 w 11612577"/>
                <a:gd name="connsiteY295" fmla="*/ 9610539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483086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083443 w 11612577"/>
                <a:gd name="connsiteY294" fmla="*/ 9637835 h 10522083"/>
                <a:gd name="connsiteX295" fmla="*/ 10126893 w 11612577"/>
                <a:gd name="connsiteY295" fmla="*/ 9610539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483086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083443 w 11612577"/>
                <a:gd name="connsiteY294" fmla="*/ 9637835 h 10522083"/>
                <a:gd name="connsiteX295" fmla="*/ 10126893 w 11612577"/>
                <a:gd name="connsiteY295" fmla="*/ 9610539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500503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  <a:gd name="connsiteX0" fmla="*/ 7629353 w 11612577"/>
                <a:gd name="connsiteY0" fmla="*/ 6007530 h 10557449"/>
                <a:gd name="connsiteX1" fmla="*/ 7479228 w 11612577"/>
                <a:gd name="connsiteY1" fmla="*/ 5830109 h 10557449"/>
                <a:gd name="connsiteX2" fmla="*/ 7329102 w 11612577"/>
                <a:gd name="connsiteY2" fmla="*/ 5761870 h 10557449"/>
                <a:gd name="connsiteX3" fmla="*/ 7165329 w 11612577"/>
                <a:gd name="connsiteY3" fmla="*/ 5611745 h 10557449"/>
                <a:gd name="connsiteX4" fmla="*/ 6987908 w 11612577"/>
                <a:gd name="connsiteY4" fmla="*/ 5502563 h 10557449"/>
                <a:gd name="connsiteX5" fmla="*/ 6728601 w 11612577"/>
                <a:gd name="connsiteY5" fmla="*/ 5475267 h 10557449"/>
                <a:gd name="connsiteX6" fmla="*/ 6510237 w 11612577"/>
                <a:gd name="connsiteY6" fmla="*/ 5379733 h 10557449"/>
                <a:gd name="connsiteX7" fmla="*/ 6332816 w 11612577"/>
                <a:gd name="connsiteY7" fmla="*/ 5175017 h 10557449"/>
                <a:gd name="connsiteX8" fmla="*/ 6114452 w 11612577"/>
                <a:gd name="connsiteY8" fmla="*/ 5038539 h 10557449"/>
                <a:gd name="connsiteX9" fmla="*/ 6073508 w 11612577"/>
                <a:gd name="connsiteY9" fmla="*/ 4915709 h 10557449"/>
                <a:gd name="connsiteX10" fmla="*/ 5977974 w 11612577"/>
                <a:gd name="connsiteY10" fmla="*/ 4820175 h 10557449"/>
                <a:gd name="connsiteX11" fmla="*/ 5841496 w 11612577"/>
                <a:gd name="connsiteY11" fmla="*/ 4943005 h 10557449"/>
                <a:gd name="connsiteX12" fmla="*/ 5595837 w 11612577"/>
                <a:gd name="connsiteY12" fmla="*/ 4874766 h 10557449"/>
                <a:gd name="connsiteX13" fmla="*/ 5418416 w 11612577"/>
                <a:gd name="connsiteY13" fmla="*/ 4861118 h 10557449"/>
                <a:gd name="connsiteX14" fmla="*/ 5336529 w 11612577"/>
                <a:gd name="connsiteY14" fmla="*/ 4670050 h 10557449"/>
                <a:gd name="connsiteX15" fmla="*/ 5240995 w 11612577"/>
                <a:gd name="connsiteY15" fmla="*/ 4506276 h 10557449"/>
                <a:gd name="connsiteX16" fmla="*/ 5240995 w 11612577"/>
                <a:gd name="connsiteY16" fmla="*/ 4369799 h 10557449"/>
                <a:gd name="connsiteX17" fmla="*/ 5118165 w 11612577"/>
                <a:gd name="connsiteY17" fmla="*/ 4233321 h 10557449"/>
                <a:gd name="connsiteX18" fmla="*/ 4899801 w 11612577"/>
                <a:gd name="connsiteY18" fmla="*/ 4151435 h 10557449"/>
                <a:gd name="connsiteX19" fmla="*/ 4708732 w 11612577"/>
                <a:gd name="connsiteY19" fmla="*/ 4083196 h 10557449"/>
                <a:gd name="connsiteX20" fmla="*/ 4463072 w 11612577"/>
                <a:gd name="connsiteY20" fmla="*/ 4083196 h 10557449"/>
                <a:gd name="connsiteX21" fmla="*/ 4367538 w 11612577"/>
                <a:gd name="connsiteY21" fmla="*/ 3919423 h 10557449"/>
                <a:gd name="connsiteX22" fmla="*/ 4381186 w 11612577"/>
                <a:gd name="connsiteY22" fmla="*/ 3823888 h 10557449"/>
                <a:gd name="connsiteX23" fmla="*/ 4599550 w 11612577"/>
                <a:gd name="connsiteY23" fmla="*/ 3782945 h 10557449"/>
                <a:gd name="connsiteX24" fmla="*/ 4776971 w 11612577"/>
                <a:gd name="connsiteY24" fmla="*/ 3769297 h 10557449"/>
                <a:gd name="connsiteX25" fmla="*/ 4831562 w 11612577"/>
                <a:gd name="connsiteY25" fmla="*/ 3714706 h 10557449"/>
                <a:gd name="connsiteX26" fmla="*/ 4736028 w 11612577"/>
                <a:gd name="connsiteY26" fmla="*/ 3673763 h 10557449"/>
                <a:gd name="connsiteX27" fmla="*/ 4654141 w 11612577"/>
                <a:gd name="connsiteY27" fmla="*/ 3632820 h 10557449"/>
                <a:gd name="connsiteX28" fmla="*/ 4654141 w 11612577"/>
                <a:gd name="connsiteY28" fmla="*/ 3550933 h 10557449"/>
                <a:gd name="connsiteX29" fmla="*/ 4558607 w 11612577"/>
                <a:gd name="connsiteY29" fmla="*/ 3578229 h 10557449"/>
                <a:gd name="connsiteX30" fmla="*/ 4517663 w 11612577"/>
                <a:gd name="connsiteY30" fmla="*/ 3509990 h 10557449"/>
                <a:gd name="connsiteX31" fmla="*/ 4626846 w 11612577"/>
                <a:gd name="connsiteY31" fmla="*/ 3359865 h 10557449"/>
                <a:gd name="connsiteX32" fmla="*/ 4776971 w 11612577"/>
                <a:gd name="connsiteY32" fmla="*/ 3469047 h 10557449"/>
                <a:gd name="connsiteX33" fmla="*/ 4927096 w 11612577"/>
                <a:gd name="connsiteY33" fmla="*/ 3496342 h 10557449"/>
                <a:gd name="connsiteX34" fmla="*/ 5022631 w 11612577"/>
                <a:gd name="connsiteY34" fmla="*/ 3537285 h 10557449"/>
                <a:gd name="connsiteX35" fmla="*/ 5104517 w 11612577"/>
                <a:gd name="connsiteY35" fmla="*/ 3564581 h 10557449"/>
                <a:gd name="connsiteX36" fmla="*/ 5090869 w 11612577"/>
                <a:gd name="connsiteY36" fmla="*/ 3769297 h 10557449"/>
                <a:gd name="connsiteX37" fmla="*/ 5309234 w 11612577"/>
                <a:gd name="connsiteY37" fmla="*/ 3796593 h 10557449"/>
                <a:gd name="connsiteX38" fmla="*/ 5336529 w 11612577"/>
                <a:gd name="connsiteY38" fmla="*/ 3714706 h 10557449"/>
                <a:gd name="connsiteX39" fmla="*/ 5213699 w 11612577"/>
                <a:gd name="connsiteY39" fmla="*/ 3632820 h 10557449"/>
                <a:gd name="connsiteX40" fmla="*/ 5254643 w 11612577"/>
                <a:gd name="connsiteY40" fmla="*/ 3591876 h 10557449"/>
                <a:gd name="connsiteX41" fmla="*/ 5418416 w 11612577"/>
                <a:gd name="connsiteY41" fmla="*/ 3605524 h 10557449"/>
                <a:gd name="connsiteX42" fmla="*/ 5582189 w 11612577"/>
                <a:gd name="connsiteY42" fmla="*/ 3578229 h 10557449"/>
                <a:gd name="connsiteX43" fmla="*/ 5786905 w 11612577"/>
                <a:gd name="connsiteY43" fmla="*/ 3591876 h 10557449"/>
                <a:gd name="connsiteX44" fmla="*/ 5691371 w 11612577"/>
                <a:gd name="connsiteY44" fmla="*/ 3373512 h 10557449"/>
                <a:gd name="connsiteX45" fmla="*/ 5677723 w 11612577"/>
                <a:gd name="connsiteY45" fmla="*/ 3155148 h 10557449"/>
                <a:gd name="connsiteX46" fmla="*/ 5718666 w 11612577"/>
                <a:gd name="connsiteY46" fmla="*/ 3032318 h 10557449"/>
                <a:gd name="connsiteX47" fmla="*/ 5800553 w 11612577"/>
                <a:gd name="connsiteY47" fmla="*/ 3196091 h 10557449"/>
                <a:gd name="connsiteX48" fmla="*/ 5841496 w 11612577"/>
                <a:gd name="connsiteY48" fmla="*/ 3018670 h 10557449"/>
                <a:gd name="connsiteX49" fmla="*/ 6018917 w 11612577"/>
                <a:gd name="connsiteY49" fmla="*/ 2936784 h 10557449"/>
                <a:gd name="connsiteX50" fmla="*/ 6114452 w 11612577"/>
                <a:gd name="connsiteY50" fmla="*/ 2622885 h 10557449"/>
                <a:gd name="connsiteX51" fmla="*/ 6073508 w 11612577"/>
                <a:gd name="connsiteY51" fmla="*/ 2363578 h 10557449"/>
                <a:gd name="connsiteX52" fmla="*/ 6264577 w 11612577"/>
                <a:gd name="connsiteY52" fmla="*/ 2172509 h 10557449"/>
                <a:gd name="connsiteX53" fmla="*/ 6305520 w 11612577"/>
                <a:gd name="connsiteY53" fmla="*/ 2349930 h 10557449"/>
                <a:gd name="connsiteX54" fmla="*/ 6305520 w 11612577"/>
                <a:gd name="connsiteY54" fmla="*/ 2513703 h 10557449"/>
                <a:gd name="connsiteX55" fmla="*/ 6291872 w 11612577"/>
                <a:gd name="connsiteY55" fmla="*/ 2691124 h 10557449"/>
                <a:gd name="connsiteX56" fmla="*/ 6414702 w 11612577"/>
                <a:gd name="connsiteY56" fmla="*/ 2813954 h 10557449"/>
                <a:gd name="connsiteX57" fmla="*/ 6523884 w 11612577"/>
                <a:gd name="connsiteY57" fmla="*/ 2909488 h 10557449"/>
                <a:gd name="connsiteX58" fmla="*/ 6510237 w 11612577"/>
                <a:gd name="connsiteY58" fmla="*/ 2732067 h 10557449"/>
                <a:gd name="connsiteX59" fmla="*/ 6660362 w 11612577"/>
                <a:gd name="connsiteY59" fmla="*/ 2813954 h 10557449"/>
                <a:gd name="connsiteX60" fmla="*/ 6510237 w 11612577"/>
                <a:gd name="connsiteY60" fmla="*/ 2581942 h 10557449"/>
                <a:gd name="connsiteX61" fmla="*/ 6387407 w 11612577"/>
                <a:gd name="connsiteY61" fmla="*/ 2609238 h 10557449"/>
                <a:gd name="connsiteX62" fmla="*/ 6401055 w 11612577"/>
                <a:gd name="connsiteY62" fmla="*/ 2486408 h 10557449"/>
                <a:gd name="connsiteX63" fmla="*/ 6605771 w 11612577"/>
                <a:gd name="connsiteY63" fmla="*/ 2513703 h 10557449"/>
                <a:gd name="connsiteX64" fmla="*/ 6455646 w 11612577"/>
                <a:gd name="connsiteY64" fmla="*/ 2363578 h 10557449"/>
                <a:gd name="connsiteX65" fmla="*/ 6469293 w 11612577"/>
                <a:gd name="connsiteY65" fmla="*/ 2145214 h 10557449"/>
                <a:gd name="connsiteX66" fmla="*/ 6564828 w 11612577"/>
                <a:gd name="connsiteY66" fmla="*/ 1995088 h 10557449"/>
                <a:gd name="connsiteX67" fmla="*/ 6728601 w 11612577"/>
                <a:gd name="connsiteY67" fmla="*/ 2213453 h 10557449"/>
                <a:gd name="connsiteX68" fmla="*/ 6919669 w 11612577"/>
                <a:gd name="connsiteY68" fmla="*/ 2268044 h 10557449"/>
                <a:gd name="connsiteX69" fmla="*/ 7042499 w 11612577"/>
                <a:gd name="connsiteY69" fmla="*/ 2281691 h 10557449"/>
                <a:gd name="connsiteX70" fmla="*/ 6960613 w 11612577"/>
                <a:gd name="connsiteY70" fmla="*/ 2131566 h 10557449"/>
                <a:gd name="connsiteX71" fmla="*/ 6728601 w 11612577"/>
                <a:gd name="connsiteY71" fmla="*/ 2036032 h 10557449"/>
                <a:gd name="connsiteX72" fmla="*/ 6605771 w 11612577"/>
                <a:gd name="connsiteY72" fmla="*/ 1858611 h 10557449"/>
                <a:gd name="connsiteX73" fmla="*/ 6360111 w 11612577"/>
                <a:gd name="connsiteY73" fmla="*/ 1681190 h 10557449"/>
                <a:gd name="connsiteX74" fmla="*/ 6237281 w 11612577"/>
                <a:gd name="connsiteY74" fmla="*/ 1763076 h 10557449"/>
                <a:gd name="connsiteX75" fmla="*/ 6059860 w 11612577"/>
                <a:gd name="connsiteY75" fmla="*/ 1599303 h 10557449"/>
                <a:gd name="connsiteX76" fmla="*/ 5991622 w 11612577"/>
                <a:gd name="connsiteY76" fmla="*/ 1394587 h 10557449"/>
                <a:gd name="connsiteX77" fmla="*/ 5868792 w 11612577"/>
                <a:gd name="connsiteY77" fmla="*/ 1203518 h 10557449"/>
                <a:gd name="connsiteX78" fmla="*/ 5841496 w 11612577"/>
                <a:gd name="connsiteY78" fmla="*/ 1094336 h 10557449"/>
                <a:gd name="connsiteX79" fmla="*/ 5950678 w 11612577"/>
                <a:gd name="connsiteY79" fmla="*/ 1094336 h 10557449"/>
                <a:gd name="connsiteX80" fmla="*/ 6169043 w 11612577"/>
                <a:gd name="connsiteY80" fmla="*/ 1176223 h 10557449"/>
                <a:gd name="connsiteX81" fmla="*/ 6387407 w 11612577"/>
                <a:gd name="connsiteY81" fmla="*/ 1107984 h 10557449"/>
                <a:gd name="connsiteX82" fmla="*/ 6537532 w 11612577"/>
                <a:gd name="connsiteY82" fmla="*/ 971506 h 10557449"/>
                <a:gd name="connsiteX83" fmla="*/ 6619419 w 11612577"/>
                <a:gd name="connsiteY83" fmla="*/ 916915 h 10557449"/>
                <a:gd name="connsiteX84" fmla="*/ 6646714 w 11612577"/>
                <a:gd name="connsiteY84" fmla="*/ 998802 h 10557449"/>
                <a:gd name="connsiteX85" fmla="*/ 6605771 w 11612577"/>
                <a:gd name="connsiteY85" fmla="*/ 1094336 h 10557449"/>
                <a:gd name="connsiteX86" fmla="*/ 6769544 w 11612577"/>
                <a:gd name="connsiteY86" fmla="*/ 1217166 h 10557449"/>
                <a:gd name="connsiteX87" fmla="*/ 6919669 w 11612577"/>
                <a:gd name="connsiteY87" fmla="*/ 1148927 h 10557449"/>
                <a:gd name="connsiteX88" fmla="*/ 7056147 w 11612577"/>
                <a:gd name="connsiteY88" fmla="*/ 1135279 h 10557449"/>
                <a:gd name="connsiteX89" fmla="*/ 7069795 w 11612577"/>
                <a:gd name="connsiteY89" fmla="*/ 957859 h 10557449"/>
                <a:gd name="connsiteX90" fmla="*/ 6919669 w 11612577"/>
                <a:gd name="connsiteY90" fmla="*/ 957859 h 10557449"/>
                <a:gd name="connsiteX91" fmla="*/ 6769544 w 11612577"/>
                <a:gd name="connsiteY91" fmla="*/ 1012450 h 10557449"/>
                <a:gd name="connsiteX92" fmla="*/ 6769544 w 11612577"/>
                <a:gd name="connsiteY92" fmla="*/ 835029 h 10557449"/>
                <a:gd name="connsiteX93" fmla="*/ 6946965 w 11612577"/>
                <a:gd name="connsiteY93" fmla="*/ 739494 h 10557449"/>
                <a:gd name="connsiteX94" fmla="*/ 7288159 w 11612577"/>
                <a:gd name="connsiteY94" fmla="*/ 684903 h 10557449"/>
                <a:gd name="connsiteX95" fmla="*/ 7465580 w 11612577"/>
                <a:gd name="connsiteY95" fmla="*/ 521130 h 10557449"/>
                <a:gd name="connsiteX96" fmla="*/ 7602057 w 11612577"/>
                <a:gd name="connsiteY96" fmla="*/ 425596 h 10557449"/>
                <a:gd name="connsiteX97" fmla="*/ 7820422 w 11612577"/>
                <a:gd name="connsiteY97" fmla="*/ 425596 h 10557449"/>
                <a:gd name="connsiteX98" fmla="*/ 7943252 w 11612577"/>
                <a:gd name="connsiteY98" fmla="*/ 289118 h 10557449"/>
                <a:gd name="connsiteX99" fmla="*/ 8161616 w 11612577"/>
                <a:gd name="connsiteY99" fmla="*/ 234527 h 10557449"/>
                <a:gd name="connsiteX100" fmla="*/ 7970547 w 11612577"/>
                <a:gd name="connsiteY100" fmla="*/ 138993 h 10557449"/>
                <a:gd name="connsiteX101" fmla="*/ 7834069 w 11612577"/>
                <a:gd name="connsiteY101" fmla="*/ 43459 h 10557449"/>
                <a:gd name="connsiteX102" fmla="*/ 7397341 w 11612577"/>
                <a:gd name="connsiteY102" fmla="*/ 2515 h 10557449"/>
                <a:gd name="connsiteX103" fmla="*/ 7410989 w 11612577"/>
                <a:gd name="connsiteY103" fmla="*/ 111697 h 10557449"/>
                <a:gd name="connsiteX104" fmla="*/ 7288159 w 11612577"/>
                <a:gd name="connsiteY104" fmla="*/ 152641 h 10557449"/>
                <a:gd name="connsiteX105" fmla="*/ 7110738 w 11612577"/>
                <a:gd name="connsiteY105" fmla="*/ 207232 h 10557449"/>
                <a:gd name="connsiteX106" fmla="*/ 6919669 w 11612577"/>
                <a:gd name="connsiteY106" fmla="*/ 248175 h 10557449"/>
                <a:gd name="connsiteX107" fmla="*/ 6919669 w 11612577"/>
                <a:gd name="connsiteY107" fmla="*/ 152641 h 10557449"/>
                <a:gd name="connsiteX108" fmla="*/ 7028852 w 11612577"/>
                <a:gd name="connsiteY108" fmla="*/ 84402 h 10557449"/>
                <a:gd name="connsiteX109" fmla="*/ 7028852 w 11612577"/>
                <a:gd name="connsiteY109" fmla="*/ 29811 h 10557449"/>
                <a:gd name="connsiteX110" fmla="*/ 6851431 w 11612577"/>
                <a:gd name="connsiteY110" fmla="*/ 98050 h 10557449"/>
                <a:gd name="connsiteX111" fmla="*/ 6810487 w 11612577"/>
                <a:gd name="connsiteY111" fmla="*/ 166288 h 10557449"/>
                <a:gd name="connsiteX112" fmla="*/ 6796840 w 11612577"/>
                <a:gd name="connsiteY112" fmla="*/ 261823 h 10557449"/>
                <a:gd name="connsiteX113" fmla="*/ 6701305 w 11612577"/>
                <a:gd name="connsiteY113" fmla="*/ 248175 h 10557449"/>
                <a:gd name="connsiteX114" fmla="*/ 6605771 w 11612577"/>
                <a:gd name="connsiteY114" fmla="*/ 248175 h 10557449"/>
                <a:gd name="connsiteX115" fmla="*/ 6455646 w 11612577"/>
                <a:gd name="connsiteY115" fmla="*/ 357357 h 10557449"/>
                <a:gd name="connsiteX116" fmla="*/ 6428350 w 11612577"/>
                <a:gd name="connsiteY116" fmla="*/ 357357 h 10557449"/>
                <a:gd name="connsiteX117" fmla="*/ 6373759 w 11612577"/>
                <a:gd name="connsiteY117" fmla="*/ 302766 h 10557449"/>
                <a:gd name="connsiteX118" fmla="*/ 6169043 w 11612577"/>
                <a:gd name="connsiteY118" fmla="*/ 330062 h 10557449"/>
                <a:gd name="connsiteX119" fmla="*/ 5977974 w 11612577"/>
                <a:gd name="connsiteY119" fmla="*/ 330062 h 10557449"/>
                <a:gd name="connsiteX120" fmla="*/ 5923383 w 11612577"/>
                <a:gd name="connsiteY120" fmla="*/ 371005 h 10557449"/>
                <a:gd name="connsiteX121" fmla="*/ 5650428 w 11612577"/>
                <a:gd name="connsiteY121" fmla="*/ 316414 h 10557449"/>
                <a:gd name="connsiteX122" fmla="*/ 5445711 w 11612577"/>
                <a:gd name="connsiteY122" fmla="*/ 493835 h 10557449"/>
                <a:gd name="connsiteX123" fmla="*/ 5432063 w 11612577"/>
                <a:gd name="connsiteY123" fmla="*/ 657608 h 10557449"/>
                <a:gd name="connsiteX124" fmla="*/ 5295586 w 11612577"/>
                <a:gd name="connsiteY124" fmla="*/ 712199 h 10557449"/>
                <a:gd name="connsiteX125" fmla="*/ 5281938 w 11612577"/>
                <a:gd name="connsiteY125" fmla="*/ 603017 h 10557449"/>
                <a:gd name="connsiteX126" fmla="*/ 5063574 w 11612577"/>
                <a:gd name="connsiteY126" fmla="*/ 725847 h 10557449"/>
                <a:gd name="connsiteX127" fmla="*/ 4940744 w 11612577"/>
                <a:gd name="connsiteY127" fmla="*/ 794085 h 10557449"/>
                <a:gd name="connsiteX128" fmla="*/ 4790619 w 11612577"/>
                <a:gd name="connsiteY128" fmla="*/ 794085 h 10557449"/>
                <a:gd name="connsiteX129" fmla="*/ 4790619 w 11612577"/>
                <a:gd name="connsiteY129" fmla="*/ 944211 h 10557449"/>
                <a:gd name="connsiteX130" fmla="*/ 4722380 w 11612577"/>
                <a:gd name="connsiteY130" fmla="*/ 1094336 h 10557449"/>
                <a:gd name="connsiteX131" fmla="*/ 4626846 w 11612577"/>
                <a:gd name="connsiteY131" fmla="*/ 1176223 h 10557449"/>
                <a:gd name="connsiteX132" fmla="*/ 4599550 w 11612577"/>
                <a:gd name="connsiteY132" fmla="*/ 1107984 h 10557449"/>
                <a:gd name="connsiteX133" fmla="*/ 4681437 w 11612577"/>
                <a:gd name="connsiteY133" fmla="*/ 998802 h 10557449"/>
                <a:gd name="connsiteX134" fmla="*/ 4585902 w 11612577"/>
                <a:gd name="connsiteY134" fmla="*/ 944211 h 10557449"/>
                <a:gd name="connsiteX135" fmla="*/ 4531311 w 11612577"/>
                <a:gd name="connsiteY135" fmla="*/ 848676 h 10557449"/>
                <a:gd name="connsiteX136" fmla="*/ 4381186 w 11612577"/>
                <a:gd name="connsiteY136" fmla="*/ 957859 h 10557449"/>
                <a:gd name="connsiteX137" fmla="*/ 4244708 w 11612577"/>
                <a:gd name="connsiteY137" fmla="*/ 957859 h 10557449"/>
                <a:gd name="connsiteX138" fmla="*/ 4135526 w 11612577"/>
                <a:gd name="connsiteY138" fmla="*/ 1053393 h 10557449"/>
                <a:gd name="connsiteX139" fmla="*/ 4039992 w 11612577"/>
                <a:gd name="connsiteY139" fmla="*/ 1148927 h 10557449"/>
                <a:gd name="connsiteX140" fmla="*/ 3971753 w 11612577"/>
                <a:gd name="connsiteY140" fmla="*/ 1203518 h 10557449"/>
                <a:gd name="connsiteX141" fmla="*/ 3958105 w 11612577"/>
                <a:gd name="connsiteY141" fmla="*/ 1094336 h 10557449"/>
                <a:gd name="connsiteX142" fmla="*/ 3794332 w 11612577"/>
                <a:gd name="connsiteY142" fmla="*/ 1107984 h 10557449"/>
                <a:gd name="connsiteX143" fmla="*/ 3589616 w 11612577"/>
                <a:gd name="connsiteY143" fmla="*/ 1107984 h 10557449"/>
                <a:gd name="connsiteX144" fmla="*/ 3357604 w 11612577"/>
                <a:gd name="connsiteY144" fmla="*/ 1121632 h 10557449"/>
                <a:gd name="connsiteX145" fmla="*/ 3180183 w 11612577"/>
                <a:gd name="connsiteY145" fmla="*/ 1203518 h 10557449"/>
                <a:gd name="connsiteX146" fmla="*/ 3111944 w 11612577"/>
                <a:gd name="connsiteY146" fmla="*/ 1326348 h 10557449"/>
                <a:gd name="connsiteX147" fmla="*/ 3016410 w 11612577"/>
                <a:gd name="connsiteY147" fmla="*/ 1408235 h 10557449"/>
                <a:gd name="connsiteX148" fmla="*/ 2866284 w 11612577"/>
                <a:gd name="connsiteY148" fmla="*/ 1326348 h 10557449"/>
                <a:gd name="connsiteX149" fmla="*/ 2838989 w 11612577"/>
                <a:gd name="connsiteY149" fmla="*/ 1148927 h 10557449"/>
                <a:gd name="connsiteX150" fmla="*/ 2716159 w 11612577"/>
                <a:gd name="connsiteY150" fmla="*/ 971506 h 10557449"/>
                <a:gd name="connsiteX151" fmla="*/ 2675216 w 11612577"/>
                <a:gd name="connsiteY151" fmla="*/ 1121632 h 10557449"/>
                <a:gd name="connsiteX152" fmla="*/ 2702511 w 11612577"/>
                <a:gd name="connsiteY152" fmla="*/ 1285405 h 10557449"/>
                <a:gd name="connsiteX153" fmla="*/ 2743455 w 11612577"/>
                <a:gd name="connsiteY153" fmla="*/ 1490121 h 10557449"/>
                <a:gd name="connsiteX154" fmla="*/ 2784398 w 11612577"/>
                <a:gd name="connsiteY154" fmla="*/ 1612951 h 10557449"/>
                <a:gd name="connsiteX155" fmla="*/ 2770750 w 11612577"/>
                <a:gd name="connsiteY155" fmla="*/ 1708485 h 10557449"/>
                <a:gd name="connsiteX156" fmla="*/ 2593329 w 11612577"/>
                <a:gd name="connsiteY156" fmla="*/ 1844963 h 10557449"/>
                <a:gd name="connsiteX157" fmla="*/ 2402260 w 11612577"/>
                <a:gd name="connsiteY157" fmla="*/ 1940497 h 10557449"/>
                <a:gd name="connsiteX158" fmla="*/ 2470499 w 11612577"/>
                <a:gd name="connsiteY158" fmla="*/ 1817667 h 10557449"/>
                <a:gd name="connsiteX159" fmla="*/ 2634272 w 11612577"/>
                <a:gd name="connsiteY159" fmla="*/ 1694838 h 10557449"/>
                <a:gd name="connsiteX160" fmla="*/ 2634272 w 11612577"/>
                <a:gd name="connsiteY160" fmla="*/ 1544712 h 10557449"/>
                <a:gd name="connsiteX161" fmla="*/ 2593329 w 11612577"/>
                <a:gd name="connsiteY161" fmla="*/ 1312700 h 10557449"/>
                <a:gd name="connsiteX162" fmla="*/ 2538738 w 11612577"/>
                <a:gd name="connsiteY162" fmla="*/ 1312700 h 10557449"/>
                <a:gd name="connsiteX163" fmla="*/ 2456852 w 11612577"/>
                <a:gd name="connsiteY163" fmla="*/ 1421882 h 10557449"/>
                <a:gd name="connsiteX164" fmla="*/ 2361317 w 11612577"/>
                <a:gd name="connsiteY164" fmla="*/ 1490121 h 10557449"/>
                <a:gd name="connsiteX165" fmla="*/ 2456852 w 11612577"/>
                <a:gd name="connsiteY165" fmla="*/ 1585656 h 10557449"/>
                <a:gd name="connsiteX166" fmla="*/ 2320374 w 11612577"/>
                <a:gd name="connsiteY166" fmla="*/ 1722133 h 10557449"/>
                <a:gd name="connsiteX167" fmla="*/ 2156601 w 11612577"/>
                <a:gd name="connsiteY167" fmla="*/ 1735781 h 10557449"/>
                <a:gd name="connsiteX168" fmla="*/ 2074714 w 11612577"/>
                <a:gd name="connsiteY168" fmla="*/ 1804020 h 10557449"/>
                <a:gd name="connsiteX169" fmla="*/ 2033771 w 11612577"/>
                <a:gd name="connsiteY169" fmla="*/ 1913202 h 10557449"/>
                <a:gd name="connsiteX170" fmla="*/ 1924589 w 11612577"/>
                <a:gd name="connsiteY170" fmla="*/ 1872259 h 10557449"/>
                <a:gd name="connsiteX171" fmla="*/ 1774463 w 11612577"/>
                <a:gd name="connsiteY171" fmla="*/ 1913202 h 10557449"/>
                <a:gd name="connsiteX172" fmla="*/ 1624338 w 11612577"/>
                <a:gd name="connsiteY172" fmla="*/ 1913202 h 10557449"/>
                <a:gd name="connsiteX173" fmla="*/ 1556099 w 11612577"/>
                <a:gd name="connsiteY173" fmla="*/ 1831315 h 10557449"/>
                <a:gd name="connsiteX174" fmla="*/ 1419622 w 11612577"/>
                <a:gd name="connsiteY174" fmla="*/ 1722133 h 10557449"/>
                <a:gd name="connsiteX175" fmla="*/ 1337735 w 11612577"/>
                <a:gd name="connsiteY175" fmla="*/ 1776724 h 10557449"/>
                <a:gd name="connsiteX176" fmla="*/ 1255849 w 11612577"/>
                <a:gd name="connsiteY176" fmla="*/ 1612951 h 10557449"/>
                <a:gd name="connsiteX177" fmla="*/ 1092075 w 11612577"/>
                <a:gd name="connsiteY177" fmla="*/ 1612951 h 10557449"/>
                <a:gd name="connsiteX178" fmla="*/ 1119371 w 11612577"/>
                <a:gd name="connsiteY178" fmla="*/ 1694838 h 10557449"/>
                <a:gd name="connsiteX179" fmla="*/ 1078428 w 11612577"/>
                <a:gd name="connsiteY179" fmla="*/ 1790372 h 10557449"/>
                <a:gd name="connsiteX180" fmla="*/ 1051132 w 11612577"/>
                <a:gd name="connsiteY180" fmla="*/ 1844963 h 10557449"/>
                <a:gd name="connsiteX181" fmla="*/ 914655 w 11612577"/>
                <a:gd name="connsiteY181" fmla="*/ 1735781 h 10557449"/>
                <a:gd name="connsiteX182" fmla="*/ 819120 w 11612577"/>
                <a:gd name="connsiteY182" fmla="*/ 1694838 h 10557449"/>
                <a:gd name="connsiteX183" fmla="*/ 655347 w 11612577"/>
                <a:gd name="connsiteY183" fmla="*/ 1708485 h 10557449"/>
                <a:gd name="connsiteX184" fmla="*/ 628052 w 11612577"/>
                <a:gd name="connsiteY184" fmla="*/ 1817667 h 10557449"/>
                <a:gd name="connsiteX185" fmla="*/ 737234 w 11612577"/>
                <a:gd name="connsiteY185" fmla="*/ 1885906 h 10557449"/>
                <a:gd name="connsiteX186" fmla="*/ 764529 w 11612577"/>
                <a:gd name="connsiteY186" fmla="*/ 2022384 h 10557449"/>
                <a:gd name="connsiteX187" fmla="*/ 969246 w 11612577"/>
                <a:gd name="connsiteY187" fmla="*/ 2104270 h 10557449"/>
                <a:gd name="connsiteX188" fmla="*/ 928302 w 11612577"/>
                <a:gd name="connsiteY188" fmla="*/ 1954145 h 10557449"/>
                <a:gd name="connsiteX189" fmla="*/ 1010189 w 11612577"/>
                <a:gd name="connsiteY189" fmla="*/ 1967793 h 10557449"/>
                <a:gd name="connsiteX190" fmla="*/ 1078428 w 11612577"/>
                <a:gd name="connsiteY190" fmla="*/ 2076975 h 10557449"/>
                <a:gd name="connsiteX191" fmla="*/ 1160314 w 11612577"/>
                <a:gd name="connsiteY191" fmla="*/ 2336282 h 10557449"/>
                <a:gd name="connsiteX192" fmla="*/ 1269496 w 11612577"/>
                <a:gd name="connsiteY192" fmla="*/ 2295339 h 10557449"/>
                <a:gd name="connsiteX193" fmla="*/ 1228553 w 11612577"/>
                <a:gd name="connsiteY193" fmla="*/ 2104270 h 10557449"/>
                <a:gd name="connsiteX194" fmla="*/ 1324087 w 11612577"/>
                <a:gd name="connsiteY194" fmla="*/ 2131566 h 10557449"/>
                <a:gd name="connsiteX195" fmla="*/ 1515156 w 11612577"/>
                <a:gd name="connsiteY195" fmla="*/ 2254396 h 10557449"/>
                <a:gd name="connsiteX196" fmla="*/ 1583395 w 11612577"/>
                <a:gd name="connsiteY196" fmla="*/ 2349930 h 10557449"/>
                <a:gd name="connsiteX197" fmla="*/ 1597043 w 11612577"/>
                <a:gd name="connsiteY197" fmla="*/ 2363578 h 10557449"/>
                <a:gd name="connsiteX198" fmla="*/ 1747168 w 11612577"/>
                <a:gd name="connsiteY198" fmla="*/ 2268044 h 10557449"/>
                <a:gd name="connsiteX199" fmla="*/ 1651634 w 11612577"/>
                <a:gd name="connsiteY199" fmla="*/ 2568294 h 10557449"/>
                <a:gd name="connsiteX200" fmla="*/ 1883646 w 11612577"/>
                <a:gd name="connsiteY200" fmla="*/ 2336282 h 10557449"/>
                <a:gd name="connsiteX201" fmla="*/ 1883646 w 11612577"/>
                <a:gd name="connsiteY201" fmla="*/ 2199805 h 10557449"/>
                <a:gd name="connsiteX202" fmla="*/ 1951884 w 11612577"/>
                <a:gd name="connsiteY202" fmla="*/ 2268044 h 10557449"/>
                <a:gd name="connsiteX203" fmla="*/ 1897293 w 11612577"/>
                <a:gd name="connsiteY203" fmla="*/ 2459112 h 10557449"/>
                <a:gd name="connsiteX204" fmla="*/ 1692577 w 11612577"/>
                <a:gd name="connsiteY204" fmla="*/ 2622885 h 10557449"/>
                <a:gd name="connsiteX205" fmla="*/ 1692577 w 11612577"/>
                <a:gd name="connsiteY205" fmla="*/ 2691124 h 10557449"/>
                <a:gd name="connsiteX206" fmla="*/ 1897293 w 11612577"/>
                <a:gd name="connsiteY206" fmla="*/ 2581942 h 10557449"/>
                <a:gd name="connsiteX207" fmla="*/ 1842702 w 11612577"/>
                <a:gd name="connsiteY207" fmla="*/ 2745715 h 10557449"/>
                <a:gd name="connsiteX208" fmla="*/ 1965532 w 11612577"/>
                <a:gd name="connsiteY208" fmla="*/ 2677476 h 10557449"/>
                <a:gd name="connsiteX209" fmla="*/ 1979180 w 11612577"/>
                <a:gd name="connsiteY209" fmla="*/ 2786659 h 10557449"/>
                <a:gd name="connsiteX210" fmla="*/ 2115657 w 11612577"/>
                <a:gd name="connsiteY210" fmla="*/ 2786659 h 10557449"/>
                <a:gd name="connsiteX211" fmla="*/ 2265783 w 11612577"/>
                <a:gd name="connsiteY211" fmla="*/ 2991375 h 10557449"/>
                <a:gd name="connsiteX212" fmla="*/ 2320374 w 11612577"/>
                <a:gd name="connsiteY212" fmla="*/ 3155148 h 10557449"/>
                <a:gd name="connsiteX213" fmla="*/ 2197544 w 11612577"/>
                <a:gd name="connsiteY213" fmla="*/ 3277978 h 10557449"/>
                <a:gd name="connsiteX214" fmla="*/ 2156601 w 11612577"/>
                <a:gd name="connsiteY214" fmla="*/ 3373512 h 10557449"/>
                <a:gd name="connsiteX215" fmla="*/ 2265783 w 11612577"/>
                <a:gd name="connsiteY215" fmla="*/ 3414456 h 10557449"/>
                <a:gd name="connsiteX216" fmla="*/ 2388613 w 11612577"/>
                <a:gd name="connsiteY216" fmla="*/ 3373512 h 10557449"/>
                <a:gd name="connsiteX217" fmla="*/ 2415908 w 11612577"/>
                <a:gd name="connsiteY217" fmla="*/ 3482694 h 10557449"/>
                <a:gd name="connsiteX218" fmla="*/ 2538738 w 11612577"/>
                <a:gd name="connsiteY218" fmla="*/ 3482694 h 10557449"/>
                <a:gd name="connsiteX219" fmla="*/ 2634272 w 11612577"/>
                <a:gd name="connsiteY219" fmla="*/ 3578229 h 10557449"/>
                <a:gd name="connsiteX220" fmla="*/ 2743455 w 11612577"/>
                <a:gd name="connsiteY220" fmla="*/ 3632820 h 10557449"/>
                <a:gd name="connsiteX221" fmla="*/ 2798046 w 11612577"/>
                <a:gd name="connsiteY221" fmla="*/ 3605524 h 10557449"/>
                <a:gd name="connsiteX222" fmla="*/ 2729807 w 11612577"/>
                <a:gd name="connsiteY222" fmla="*/ 3550933 h 10557449"/>
                <a:gd name="connsiteX223" fmla="*/ 2552386 w 11612577"/>
                <a:gd name="connsiteY223" fmla="*/ 3346217 h 10557449"/>
                <a:gd name="connsiteX224" fmla="*/ 2320374 w 11612577"/>
                <a:gd name="connsiteY224" fmla="*/ 2895841 h 10557449"/>
                <a:gd name="connsiteX225" fmla="*/ 2170249 w 11612577"/>
                <a:gd name="connsiteY225" fmla="*/ 2636533 h 10557449"/>
                <a:gd name="connsiteX226" fmla="*/ 2074714 w 11612577"/>
                <a:gd name="connsiteY226" fmla="*/ 2459112 h 10557449"/>
                <a:gd name="connsiteX227" fmla="*/ 2047419 w 11612577"/>
                <a:gd name="connsiteY227" fmla="*/ 2295339 h 10557449"/>
                <a:gd name="connsiteX228" fmla="*/ 2047419 w 11612577"/>
                <a:gd name="connsiteY228" fmla="*/ 2186157 h 10557449"/>
                <a:gd name="connsiteX229" fmla="*/ 1992828 w 11612577"/>
                <a:gd name="connsiteY229" fmla="*/ 2131566 h 10557449"/>
                <a:gd name="connsiteX230" fmla="*/ 2088362 w 11612577"/>
                <a:gd name="connsiteY230" fmla="*/ 2063327 h 10557449"/>
                <a:gd name="connsiteX231" fmla="*/ 2129305 w 11612577"/>
                <a:gd name="connsiteY231" fmla="*/ 2213453 h 10557449"/>
                <a:gd name="connsiteX232" fmla="*/ 2211192 w 11612577"/>
                <a:gd name="connsiteY232" fmla="*/ 2431817 h 10557449"/>
                <a:gd name="connsiteX233" fmla="*/ 2306726 w 11612577"/>
                <a:gd name="connsiteY233" fmla="*/ 2732067 h 10557449"/>
                <a:gd name="connsiteX234" fmla="*/ 2702511 w 11612577"/>
                <a:gd name="connsiteY234" fmla="*/ 3359865 h 10557449"/>
                <a:gd name="connsiteX235" fmla="*/ 2948171 w 11612577"/>
                <a:gd name="connsiteY235" fmla="*/ 3550933 h 10557449"/>
                <a:gd name="connsiteX236" fmla="*/ 3152887 w 11612577"/>
                <a:gd name="connsiteY236" fmla="*/ 3550933 h 10557449"/>
                <a:gd name="connsiteX237" fmla="*/ 3248422 w 11612577"/>
                <a:gd name="connsiteY237" fmla="*/ 3359865 h 10557449"/>
                <a:gd name="connsiteX238" fmla="*/ 3384899 w 11612577"/>
                <a:gd name="connsiteY238" fmla="*/ 3237035 h 10557449"/>
                <a:gd name="connsiteX239" fmla="*/ 3453138 w 11612577"/>
                <a:gd name="connsiteY239" fmla="*/ 3264330 h 10557449"/>
                <a:gd name="connsiteX240" fmla="*/ 3398547 w 11612577"/>
                <a:gd name="connsiteY240" fmla="*/ 3414456 h 10557449"/>
                <a:gd name="connsiteX241" fmla="*/ 3548672 w 11612577"/>
                <a:gd name="connsiteY241" fmla="*/ 3455399 h 10557449"/>
                <a:gd name="connsiteX242" fmla="*/ 3780684 w 11612577"/>
                <a:gd name="connsiteY242" fmla="*/ 3332569 h 10557449"/>
                <a:gd name="connsiteX243" fmla="*/ 3999049 w 11612577"/>
                <a:gd name="connsiteY243" fmla="*/ 3305273 h 10557449"/>
                <a:gd name="connsiteX244" fmla="*/ 4190117 w 11612577"/>
                <a:gd name="connsiteY244" fmla="*/ 3359865 h 10557449"/>
                <a:gd name="connsiteX245" fmla="*/ 4340243 w 11612577"/>
                <a:gd name="connsiteY245" fmla="*/ 3373512 h 10557449"/>
                <a:gd name="connsiteX246" fmla="*/ 4435777 w 11612577"/>
                <a:gd name="connsiteY246" fmla="*/ 3400808 h 10557449"/>
                <a:gd name="connsiteX247" fmla="*/ 4435777 w 11612577"/>
                <a:gd name="connsiteY247" fmla="*/ 3509990 h 10557449"/>
                <a:gd name="connsiteX248" fmla="*/ 4353890 w 11612577"/>
                <a:gd name="connsiteY248" fmla="*/ 3673763 h 10557449"/>
                <a:gd name="connsiteX249" fmla="*/ 4326595 w 11612577"/>
                <a:gd name="connsiteY249" fmla="*/ 3564581 h 10557449"/>
                <a:gd name="connsiteX250" fmla="*/ 4162822 w 11612577"/>
                <a:gd name="connsiteY250" fmla="*/ 3619172 h 10557449"/>
                <a:gd name="connsiteX251" fmla="*/ 4108231 w 11612577"/>
                <a:gd name="connsiteY251" fmla="*/ 3728354 h 10557449"/>
                <a:gd name="connsiteX252" fmla="*/ 4108231 w 11612577"/>
                <a:gd name="connsiteY252" fmla="*/ 3864832 h 10557449"/>
                <a:gd name="connsiteX253" fmla="*/ 4149174 w 11612577"/>
                <a:gd name="connsiteY253" fmla="*/ 4083196 h 10557449"/>
                <a:gd name="connsiteX254" fmla="*/ 3958105 w 11612577"/>
                <a:gd name="connsiteY254" fmla="*/ 4096844 h 10557449"/>
                <a:gd name="connsiteX255" fmla="*/ 3821628 w 11612577"/>
                <a:gd name="connsiteY255" fmla="*/ 4151435 h 10557449"/>
                <a:gd name="connsiteX256" fmla="*/ 3548672 w 11612577"/>
                <a:gd name="connsiteY256" fmla="*/ 4124139 h 10557449"/>
                <a:gd name="connsiteX257" fmla="*/ 3275717 w 11612577"/>
                <a:gd name="connsiteY257" fmla="*/ 4137787 h 10557449"/>
                <a:gd name="connsiteX258" fmla="*/ 3207478 w 11612577"/>
                <a:gd name="connsiteY258" fmla="*/ 4042253 h 10557449"/>
                <a:gd name="connsiteX259" fmla="*/ 2961819 w 11612577"/>
                <a:gd name="connsiteY259" fmla="*/ 3878479 h 10557449"/>
                <a:gd name="connsiteX260" fmla="*/ 2716159 w 11612577"/>
                <a:gd name="connsiteY260" fmla="*/ 3946718 h 10557449"/>
                <a:gd name="connsiteX261" fmla="*/ 2716159 w 11612577"/>
                <a:gd name="connsiteY261" fmla="*/ 4096844 h 10557449"/>
                <a:gd name="connsiteX262" fmla="*/ 2620625 w 11612577"/>
                <a:gd name="connsiteY262" fmla="*/ 4246969 h 10557449"/>
                <a:gd name="connsiteX263" fmla="*/ 2525090 w 11612577"/>
                <a:gd name="connsiteY263" fmla="*/ 4178730 h 10557449"/>
                <a:gd name="connsiteX264" fmla="*/ 2402260 w 11612577"/>
                <a:gd name="connsiteY264" fmla="*/ 4274265 h 10557449"/>
                <a:gd name="connsiteX265" fmla="*/ 2347669 w 11612577"/>
                <a:gd name="connsiteY265" fmla="*/ 4369799 h 10557449"/>
                <a:gd name="connsiteX266" fmla="*/ 2238487 w 11612577"/>
                <a:gd name="connsiteY266" fmla="*/ 4438038 h 10557449"/>
                <a:gd name="connsiteX267" fmla="*/ 2088362 w 11612577"/>
                <a:gd name="connsiteY267" fmla="*/ 4356151 h 10557449"/>
                <a:gd name="connsiteX268" fmla="*/ 1910941 w 11612577"/>
                <a:gd name="connsiteY268" fmla="*/ 4424390 h 10557449"/>
                <a:gd name="connsiteX269" fmla="*/ 1474213 w 11612577"/>
                <a:gd name="connsiteY269" fmla="*/ 4547220 h 10557449"/>
                <a:gd name="connsiteX270" fmla="*/ 1351383 w 11612577"/>
                <a:gd name="connsiteY270" fmla="*/ 4642754 h 10557449"/>
                <a:gd name="connsiteX271" fmla="*/ 1269496 w 11612577"/>
                <a:gd name="connsiteY271" fmla="*/ 4874766 h 10557449"/>
                <a:gd name="connsiteX272" fmla="*/ 1119371 w 11612577"/>
                <a:gd name="connsiteY272" fmla="*/ 4970300 h 10557449"/>
                <a:gd name="connsiteX273" fmla="*/ 1105723 w 11612577"/>
                <a:gd name="connsiteY273" fmla="*/ 5065835 h 10557449"/>
                <a:gd name="connsiteX274" fmla="*/ 982893 w 11612577"/>
                <a:gd name="connsiteY274" fmla="*/ 4997596 h 10557449"/>
                <a:gd name="connsiteX275" fmla="*/ 887359 w 11612577"/>
                <a:gd name="connsiteY275" fmla="*/ 5065835 h 10557449"/>
                <a:gd name="connsiteX276" fmla="*/ 778177 w 11612577"/>
                <a:gd name="connsiteY276" fmla="*/ 5202312 h 10557449"/>
                <a:gd name="connsiteX277" fmla="*/ 628052 w 11612577"/>
                <a:gd name="connsiteY277" fmla="*/ 5147721 h 10557449"/>
                <a:gd name="connsiteX278" fmla="*/ 450631 w 11612577"/>
                <a:gd name="connsiteY278" fmla="*/ 5120426 h 10557449"/>
                <a:gd name="connsiteX279" fmla="*/ 273210 w 11612577"/>
                <a:gd name="connsiteY279" fmla="*/ 5011244 h 10557449"/>
                <a:gd name="connsiteX280" fmla="*/ 177675 w 11612577"/>
                <a:gd name="connsiteY280" fmla="*/ 4929357 h 10557449"/>
                <a:gd name="connsiteX281" fmla="*/ 82141 w 11612577"/>
                <a:gd name="connsiteY281" fmla="*/ 4929357 h 10557449"/>
                <a:gd name="connsiteX282" fmla="*/ 41198 w 11612577"/>
                <a:gd name="connsiteY282" fmla="*/ 4943005 h 10557449"/>
                <a:gd name="connsiteX283" fmla="*/ 27550 w 11612577"/>
                <a:gd name="connsiteY283" fmla="*/ 4956653 h 10557449"/>
                <a:gd name="connsiteX284" fmla="*/ 27550 w 11612577"/>
                <a:gd name="connsiteY284" fmla="*/ 5229608 h 10557449"/>
                <a:gd name="connsiteX285" fmla="*/ 27550 w 11612577"/>
                <a:gd name="connsiteY285" fmla="*/ 7072056 h 10557449"/>
                <a:gd name="connsiteX286" fmla="*/ 27550 w 11612577"/>
                <a:gd name="connsiteY286" fmla="*/ 7740796 h 10557449"/>
                <a:gd name="connsiteX287" fmla="*/ 255 w 11612577"/>
                <a:gd name="connsiteY287" fmla="*/ 9119220 h 10557449"/>
                <a:gd name="connsiteX288" fmla="*/ 13902 w 11612577"/>
                <a:gd name="connsiteY288" fmla="*/ 9610539 h 10557449"/>
                <a:gd name="connsiteX289" fmla="*/ 13902 w 11612577"/>
                <a:gd name="connsiteY289" fmla="*/ 9733369 h 10557449"/>
                <a:gd name="connsiteX290" fmla="*/ 17281 w 11612577"/>
                <a:gd name="connsiteY290" fmla="*/ 10500503 h 10557449"/>
                <a:gd name="connsiteX291" fmla="*/ 566052 w 11612577"/>
                <a:gd name="connsiteY291" fmla="*/ 10522080 h 10557449"/>
                <a:gd name="connsiteX292" fmla="*/ 1694266 w 11612577"/>
                <a:gd name="connsiteY292" fmla="*/ 10502063 h 10557449"/>
                <a:gd name="connsiteX293" fmla="*/ 5172755 w 11612577"/>
                <a:gd name="connsiteY293" fmla="*/ 10500503 h 10557449"/>
                <a:gd name="connsiteX294" fmla="*/ 7083443 w 11612577"/>
                <a:gd name="connsiteY294" fmla="*/ 9637835 h 10557449"/>
                <a:gd name="connsiteX295" fmla="*/ 10048516 w 11612577"/>
                <a:gd name="connsiteY295" fmla="*/ 10490105 h 10557449"/>
                <a:gd name="connsiteX296" fmla="*/ 11103292 w 11612577"/>
                <a:gd name="connsiteY296" fmla="*/ 10500503 h 10557449"/>
                <a:gd name="connsiteX297" fmla="*/ 11573555 w 11612577"/>
                <a:gd name="connsiteY297" fmla="*/ 10500503 h 10557449"/>
                <a:gd name="connsiteX298" fmla="*/ 11590973 w 11612577"/>
                <a:gd name="connsiteY298" fmla="*/ 10152161 h 10557449"/>
                <a:gd name="connsiteX299" fmla="*/ 11530012 w 11612577"/>
                <a:gd name="connsiteY299" fmla="*/ 9882195 h 10557449"/>
                <a:gd name="connsiteX300" fmla="*/ 11516495 w 11612577"/>
                <a:gd name="connsiteY300" fmla="*/ 9713873 h 10557449"/>
                <a:gd name="connsiteX301" fmla="*/ 11423431 w 11612577"/>
                <a:gd name="connsiteY301" fmla="*/ 9583244 h 10557449"/>
                <a:gd name="connsiteX302" fmla="*/ 11382487 w 11612577"/>
                <a:gd name="connsiteY302" fmla="*/ 9378527 h 10557449"/>
                <a:gd name="connsiteX303" fmla="*/ 11396135 w 11612577"/>
                <a:gd name="connsiteY303" fmla="*/ 9269345 h 10557449"/>
                <a:gd name="connsiteX304" fmla="*/ 11273305 w 11612577"/>
                <a:gd name="connsiteY304" fmla="*/ 9105572 h 10557449"/>
                <a:gd name="connsiteX305" fmla="*/ 11205066 w 11612577"/>
                <a:gd name="connsiteY305" fmla="*/ 8887208 h 10557449"/>
                <a:gd name="connsiteX306" fmla="*/ 11164123 w 11612577"/>
                <a:gd name="connsiteY306" fmla="*/ 8723435 h 10557449"/>
                <a:gd name="connsiteX307" fmla="*/ 10973055 w 11612577"/>
                <a:gd name="connsiteY307" fmla="*/ 8505070 h 10557449"/>
                <a:gd name="connsiteX308" fmla="*/ 10713747 w 11612577"/>
                <a:gd name="connsiteY308" fmla="*/ 8450479 h 10557449"/>
                <a:gd name="connsiteX309" fmla="*/ 10604565 w 11612577"/>
                <a:gd name="connsiteY309" fmla="*/ 8286706 h 10557449"/>
                <a:gd name="connsiteX310" fmla="*/ 10427144 w 11612577"/>
                <a:gd name="connsiteY310" fmla="*/ 8109285 h 10557449"/>
                <a:gd name="connsiteX311" fmla="*/ 10304314 w 11612577"/>
                <a:gd name="connsiteY311" fmla="*/ 8041047 h 10557449"/>
                <a:gd name="connsiteX312" fmla="*/ 10154189 w 11612577"/>
                <a:gd name="connsiteY312" fmla="*/ 7945512 h 10557449"/>
                <a:gd name="connsiteX313" fmla="*/ 9853938 w 11612577"/>
                <a:gd name="connsiteY313" fmla="*/ 7918217 h 10557449"/>
                <a:gd name="connsiteX314" fmla="*/ 9649222 w 11612577"/>
                <a:gd name="connsiteY314" fmla="*/ 7809035 h 10557449"/>
                <a:gd name="connsiteX315" fmla="*/ 9389914 w 11612577"/>
                <a:gd name="connsiteY315" fmla="*/ 7713500 h 10557449"/>
                <a:gd name="connsiteX316" fmla="*/ 9321675 w 11612577"/>
                <a:gd name="connsiteY316" fmla="*/ 7549727 h 10557449"/>
                <a:gd name="connsiteX317" fmla="*/ 9198846 w 11612577"/>
                <a:gd name="connsiteY317" fmla="*/ 7413250 h 10557449"/>
                <a:gd name="connsiteX318" fmla="*/ 8871299 w 11612577"/>
                <a:gd name="connsiteY318" fmla="*/ 7263124 h 10557449"/>
                <a:gd name="connsiteX319" fmla="*/ 8571049 w 11612577"/>
                <a:gd name="connsiteY319" fmla="*/ 7003817 h 10557449"/>
                <a:gd name="connsiteX320" fmla="*/ 8107025 w 11612577"/>
                <a:gd name="connsiteY320" fmla="*/ 6485202 h 10557449"/>
                <a:gd name="connsiteX321" fmla="*/ 7629353 w 11612577"/>
                <a:gd name="connsiteY321" fmla="*/ 6007530 h 10557449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083443 w 11612577"/>
                <a:gd name="connsiteY294" fmla="*/ 9637835 h 10522083"/>
                <a:gd name="connsiteX295" fmla="*/ 10048516 w 11612577"/>
                <a:gd name="connsiteY295" fmla="*/ 10490105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500503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  <a:gd name="connsiteX0" fmla="*/ 7629353 w 11612577"/>
                <a:gd name="connsiteY0" fmla="*/ 6007530 h 10522083"/>
                <a:gd name="connsiteX1" fmla="*/ 7479228 w 11612577"/>
                <a:gd name="connsiteY1" fmla="*/ 5830109 h 10522083"/>
                <a:gd name="connsiteX2" fmla="*/ 7329102 w 11612577"/>
                <a:gd name="connsiteY2" fmla="*/ 5761870 h 10522083"/>
                <a:gd name="connsiteX3" fmla="*/ 7165329 w 11612577"/>
                <a:gd name="connsiteY3" fmla="*/ 5611745 h 10522083"/>
                <a:gd name="connsiteX4" fmla="*/ 6987908 w 11612577"/>
                <a:gd name="connsiteY4" fmla="*/ 5502563 h 10522083"/>
                <a:gd name="connsiteX5" fmla="*/ 6728601 w 11612577"/>
                <a:gd name="connsiteY5" fmla="*/ 5475267 h 10522083"/>
                <a:gd name="connsiteX6" fmla="*/ 6510237 w 11612577"/>
                <a:gd name="connsiteY6" fmla="*/ 5379733 h 10522083"/>
                <a:gd name="connsiteX7" fmla="*/ 6332816 w 11612577"/>
                <a:gd name="connsiteY7" fmla="*/ 5175017 h 10522083"/>
                <a:gd name="connsiteX8" fmla="*/ 6114452 w 11612577"/>
                <a:gd name="connsiteY8" fmla="*/ 5038539 h 10522083"/>
                <a:gd name="connsiteX9" fmla="*/ 6073508 w 11612577"/>
                <a:gd name="connsiteY9" fmla="*/ 4915709 h 10522083"/>
                <a:gd name="connsiteX10" fmla="*/ 5977974 w 11612577"/>
                <a:gd name="connsiteY10" fmla="*/ 4820175 h 10522083"/>
                <a:gd name="connsiteX11" fmla="*/ 5841496 w 11612577"/>
                <a:gd name="connsiteY11" fmla="*/ 4943005 h 10522083"/>
                <a:gd name="connsiteX12" fmla="*/ 5595837 w 11612577"/>
                <a:gd name="connsiteY12" fmla="*/ 4874766 h 10522083"/>
                <a:gd name="connsiteX13" fmla="*/ 5418416 w 11612577"/>
                <a:gd name="connsiteY13" fmla="*/ 4861118 h 10522083"/>
                <a:gd name="connsiteX14" fmla="*/ 5336529 w 11612577"/>
                <a:gd name="connsiteY14" fmla="*/ 4670050 h 10522083"/>
                <a:gd name="connsiteX15" fmla="*/ 5240995 w 11612577"/>
                <a:gd name="connsiteY15" fmla="*/ 4506276 h 10522083"/>
                <a:gd name="connsiteX16" fmla="*/ 5240995 w 11612577"/>
                <a:gd name="connsiteY16" fmla="*/ 4369799 h 10522083"/>
                <a:gd name="connsiteX17" fmla="*/ 5118165 w 11612577"/>
                <a:gd name="connsiteY17" fmla="*/ 4233321 h 10522083"/>
                <a:gd name="connsiteX18" fmla="*/ 4899801 w 11612577"/>
                <a:gd name="connsiteY18" fmla="*/ 4151435 h 10522083"/>
                <a:gd name="connsiteX19" fmla="*/ 4708732 w 11612577"/>
                <a:gd name="connsiteY19" fmla="*/ 4083196 h 10522083"/>
                <a:gd name="connsiteX20" fmla="*/ 4463072 w 11612577"/>
                <a:gd name="connsiteY20" fmla="*/ 4083196 h 10522083"/>
                <a:gd name="connsiteX21" fmla="*/ 4367538 w 11612577"/>
                <a:gd name="connsiteY21" fmla="*/ 3919423 h 10522083"/>
                <a:gd name="connsiteX22" fmla="*/ 4381186 w 11612577"/>
                <a:gd name="connsiteY22" fmla="*/ 3823888 h 10522083"/>
                <a:gd name="connsiteX23" fmla="*/ 4599550 w 11612577"/>
                <a:gd name="connsiteY23" fmla="*/ 3782945 h 10522083"/>
                <a:gd name="connsiteX24" fmla="*/ 4776971 w 11612577"/>
                <a:gd name="connsiteY24" fmla="*/ 3769297 h 10522083"/>
                <a:gd name="connsiteX25" fmla="*/ 4831562 w 11612577"/>
                <a:gd name="connsiteY25" fmla="*/ 3714706 h 10522083"/>
                <a:gd name="connsiteX26" fmla="*/ 4736028 w 11612577"/>
                <a:gd name="connsiteY26" fmla="*/ 3673763 h 10522083"/>
                <a:gd name="connsiteX27" fmla="*/ 4654141 w 11612577"/>
                <a:gd name="connsiteY27" fmla="*/ 3632820 h 10522083"/>
                <a:gd name="connsiteX28" fmla="*/ 4654141 w 11612577"/>
                <a:gd name="connsiteY28" fmla="*/ 3550933 h 10522083"/>
                <a:gd name="connsiteX29" fmla="*/ 4558607 w 11612577"/>
                <a:gd name="connsiteY29" fmla="*/ 3578229 h 10522083"/>
                <a:gd name="connsiteX30" fmla="*/ 4517663 w 11612577"/>
                <a:gd name="connsiteY30" fmla="*/ 3509990 h 10522083"/>
                <a:gd name="connsiteX31" fmla="*/ 4626846 w 11612577"/>
                <a:gd name="connsiteY31" fmla="*/ 3359865 h 10522083"/>
                <a:gd name="connsiteX32" fmla="*/ 4776971 w 11612577"/>
                <a:gd name="connsiteY32" fmla="*/ 3469047 h 10522083"/>
                <a:gd name="connsiteX33" fmla="*/ 4927096 w 11612577"/>
                <a:gd name="connsiteY33" fmla="*/ 3496342 h 10522083"/>
                <a:gd name="connsiteX34" fmla="*/ 5022631 w 11612577"/>
                <a:gd name="connsiteY34" fmla="*/ 3537285 h 10522083"/>
                <a:gd name="connsiteX35" fmla="*/ 5104517 w 11612577"/>
                <a:gd name="connsiteY35" fmla="*/ 3564581 h 10522083"/>
                <a:gd name="connsiteX36" fmla="*/ 5090869 w 11612577"/>
                <a:gd name="connsiteY36" fmla="*/ 3769297 h 10522083"/>
                <a:gd name="connsiteX37" fmla="*/ 5309234 w 11612577"/>
                <a:gd name="connsiteY37" fmla="*/ 3796593 h 10522083"/>
                <a:gd name="connsiteX38" fmla="*/ 5336529 w 11612577"/>
                <a:gd name="connsiteY38" fmla="*/ 3714706 h 10522083"/>
                <a:gd name="connsiteX39" fmla="*/ 5213699 w 11612577"/>
                <a:gd name="connsiteY39" fmla="*/ 3632820 h 10522083"/>
                <a:gd name="connsiteX40" fmla="*/ 5254643 w 11612577"/>
                <a:gd name="connsiteY40" fmla="*/ 3591876 h 10522083"/>
                <a:gd name="connsiteX41" fmla="*/ 5418416 w 11612577"/>
                <a:gd name="connsiteY41" fmla="*/ 3605524 h 10522083"/>
                <a:gd name="connsiteX42" fmla="*/ 5582189 w 11612577"/>
                <a:gd name="connsiteY42" fmla="*/ 3578229 h 10522083"/>
                <a:gd name="connsiteX43" fmla="*/ 5786905 w 11612577"/>
                <a:gd name="connsiteY43" fmla="*/ 3591876 h 10522083"/>
                <a:gd name="connsiteX44" fmla="*/ 5691371 w 11612577"/>
                <a:gd name="connsiteY44" fmla="*/ 3373512 h 10522083"/>
                <a:gd name="connsiteX45" fmla="*/ 5677723 w 11612577"/>
                <a:gd name="connsiteY45" fmla="*/ 3155148 h 10522083"/>
                <a:gd name="connsiteX46" fmla="*/ 5718666 w 11612577"/>
                <a:gd name="connsiteY46" fmla="*/ 3032318 h 10522083"/>
                <a:gd name="connsiteX47" fmla="*/ 5800553 w 11612577"/>
                <a:gd name="connsiteY47" fmla="*/ 3196091 h 10522083"/>
                <a:gd name="connsiteX48" fmla="*/ 5841496 w 11612577"/>
                <a:gd name="connsiteY48" fmla="*/ 3018670 h 10522083"/>
                <a:gd name="connsiteX49" fmla="*/ 6018917 w 11612577"/>
                <a:gd name="connsiteY49" fmla="*/ 2936784 h 10522083"/>
                <a:gd name="connsiteX50" fmla="*/ 6114452 w 11612577"/>
                <a:gd name="connsiteY50" fmla="*/ 2622885 h 10522083"/>
                <a:gd name="connsiteX51" fmla="*/ 6073508 w 11612577"/>
                <a:gd name="connsiteY51" fmla="*/ 2363578 h 10522083"/>
                <a:gd name="connsiteX52" fmla="*/ 6264577 w 11612577"/>
                <a:gd name="connsiteY52" fmla="*/ 2172509 h 10522083"/>
                <a:gd name="connsiteX53" fmla="*/ 6305520 w 11612577"/>
                <a:gd name="connsiteY53" fmla="*/ 2349930 h 10522083"/>
                <a:gd name="connsiteX54" fmla="*/ 6305520 w 11612577"/>
                <a:gd name="connsiteY54" fmla="*/ 2513703 h 10522083"/>
                <a:gd name="connsiteX55" fmla="*/ 6291872 w 11612577"/>
                <a:gd name="connsiteY55" fmla="*/ 2691124 h 10522083"/>
                <a:gd name="connsiteX56" fmla="*/ 6414702 w 11612577"/>
                <a:gd name="connsiteY56" fmla="*/ 2813954 h 10522083"/>
                <a:gd name="connsiteX57" fmla="*/ 6523884 w 11612577"/>
                <a:gd name="connsiteY57" fmla="*/ 2909488 h 10522083"/>
                <a:gd name="connsiteX58" fmla="*/ 6510237 w 11612577"/>
                <a:gd name="connsiteY58" fmla="*/ 2732067 h 10522083"/>
                <a:gd name="connsiteX59" fmla="*/ 6660362 w 11612577"/>
                <a:gd name="connsiteY59" fmla="*/ 2813954 h 10522083"/>
                <a:gd name="connsiteX60" fmla="*/ 6510237 w 11612577"/>
                <a:gd name="connsiteY60" fmla="*/ 2581942 h 10522083"/>
                <a:gd name="connsiteX61" fmla="*/ 6387407 w 11612577"/>
                <a:gd name="connsiteY61" fmla="*/ 2609238 h 10522083"/>
                <a:gd name="connsiteX62" fmla="*/ 6401055 w 11612577"/>
                <a:gd name="connsiteY62" fmla="*/ 2486408 h 10522083"/>
                <a:gd name="connsiteX63" fmla="*/ 6605771 w 11612577"/>
                <a:gd name="connsiteY63" fmla="*/ 2513703 h 10522083"/>
                <a:gd name="connsiteX64" fmla="*/ 6455646 w 11612577"/>
                <a:gd name="connsiteY64" fmla="*/ 2363578 h 10522083"/>
                <a:gd name="connsiteX65" fmla="*/ 6469293 w 11612577"/>
                <a:gd name="connsiteY65" fmla="*/ 2145214 h 10522083"/>
                <a:gd name="connsiteX66" fmla="*/ 6564828 w 11612577"/>
                <a:gd name="connsiteY66" fmla="*/ 1995088 h 10522083"/>
                <a:gd name="connsiteX67" fmla="*/ 6728601 w 11612577"/>
                <a:gd name="connsiteY67" fmla="*/ 2213453 h 10522083"/>
                <a:gd name="connsiteX68" fmla="*/ 6919669 w 11612577"/>
                <a:gd name="connsiteY68" fmla="*/ 2268044 h 10522083"/>
                <a:gd name="connsiteX69" fmla="*/ 7042499 w 11612577"/>
                <a:gd name="connsiteY69" fmla="*/ 2281691 h 10522083"/>
                <a:gd name="connsiteX70" fmla="*/ 6960613 w 11612577"/>
                <a:gd name="connsiteY70" fmla="*/ 2131566 h 10522083"/>
                <a:gd name="connsiteX71" fmla="*/ 6728601 w 11612577"/>
                <a:gd name="connsiteY71" fmla="*/ 2036032 h 10522083"/>
                <a:gd name="connsiteX72" fmla="*/ 6605771 w 11612577"/>
                <a:gd name="connsiteY72" fmla="*/ 1858611 h 10522083"/>
                <a:gd name="connsiteX73" fmla="*/ 6360111 w 11612577"/>
                <a:gd name="connsiteY73" fmla="*/ 1681190 h 10522083"/>
                <a:gd name="connsiteX74" fmla="*/ 6237281 w 11612577"/>
                <a:gd name="connsiteY74" fmla="*/ 1763076 h 10522083"/>
                <a:gd name="connsiteX75" fmla="*/ 6059860 w 11612577"/>
                <a:gd name="connsiteY75" fmla="*/ 1599303 h 10522083"/>
                <a:gd name="connsiteX76" fmla="*/ 5991622 w 11612577"/>
                <a:gd name="connsiteY76" fmla="*/ 1394587 h 10522083"/>
                <a:gd name="connsiteX77" fmla="*/ 5868792 w 11612577"/>
                <a:gd name="connsiteY77" fmla="*/ 1203518 h 10522083"/>
                <a:gd name="connsiteX78" fmla="*/ 5841496 w 11612577"/>
                <a:gd name="connsiteY78" fmla="*/ 1094336 h 10522083"/>
                <a:gd name="connsiteX79" fmla="*/ 5950678 w 11612577"/>
                <a:gd name="connsiteY79" fmla="*/ 1094336 h 10522083"/>
                <a:gd name="connsiteX80" fmla="*/ 6169043 w 11612577"/>
                <a:gd name="connsiteY80" fmla="*/ 1176223 h 10522083"/>
                <a:gd name="connsiteX81" fmla="*/ 6387407 w 11612577"/>
                <a:gd name="connsiteY81" fmla="*/ 1107984 h 10522083"/>
                <a:gd name="connsiteX82" fmla="*/ 6537532 w 11612577"/>
                <a:gd name="connsiteY82" fmla="*/ 971506 h 10522083"/>
                <a:gd name="connsiteX83" fmla="*/ 6619419 w 11612577"/>
                <a:gd name="connsiteY83" fmla="*/ 916915 h 10522083"/>
                <a:gd name="connsiteX84" fmla="*/ 6646714 w 11612577"/>
                <a:gd name="connsiteY84" fmla="*/ 998802 h 10522083"/>
                <a:gd name="connsiteX85" fmla="*/ 6605771 w 11612577"/>
                <a:gd name="connsiteY85" fmla="*/ 1094336 h 10522083"/>
                <a:gd name="connsiteX86" fmla="*/ 6769544 w 11612577"/>
                <a:gd name="connsiteY86" fmla="*/ 1217166 h 10522083"/>
                <a:gd name="connsiteX87" fmla="*/ 6919669 w 11612577"/>
                <a:gd name="connsiteY87" fmla="*/ 1148927 h 10522083"/>
                <a:gd name="connsiteX88" fmla="*/ 7056147 w 11612577"/>
                <a:gd name="connsiteY88" fmla="*/ 1135279 h 10522083"/>
                <a:gd name="connsiteX89" fmla="*/ 7069795 w 11612577"/>
                <a:gd name="connsiteY89" fmla="*/ 957859 h 10522083"/>
                <a:gd name="connsiteX90" fmla="*/ 6919669 w 11612577"/>
                <a:gd name="connsiteY90" fmla="*/ 957859 h 10522083"/>
                <a:gd name="connsiteX91" fmla="*/ 6769544 w 11612577"/>
                <a:gd name="connsiteY91" fmla="*/ 1012450 h 10522083"/>
                <a:gd name="connsiteX92" fmla="*/ 6769544 w 11612577"/>
                <a:gd name="connsiteY92" fmla="*/ 835029 h 10522083"/>
                <a:gd name="connsiteX93" fmla="*/ 6946965 w 11612577"/>
                <a:gd name="connsiteY93" fmla="*/ 739494 h 10522083"/>
                <a:gd name="connsiteX94" fmla="*/ 7288159 w 11612577"/>
                <a:gd name="connsiteY94" fmla="*/ 684903 h 10522083"/>
                <a:gd name="connsiteX95" fmla="*/ 7465580 w 11612577"/>
                <a:gd name="connsiteY95" fmla="*/ 521130 h 10522083"/>
                <a:gd name="connsiteX96" fmla="*/ 7602057 w 11612577"/>
                <a:gd name="connsiteY96" fmla="*/ 425596 h 10522083"/>
                <a:gd name="connsiteX97" fmla="*/ 7820422 w 11612577"/>
                <a:gd name="connsiteY97" fmla="*/ 425596 h 10522083"/>
                <a:gd name="connsiteX98" fmla="*/ 7943252 w 11612577"/>
                <a:gd name="connsiteY98" fmla="*/ 289118 h 10522083"/>
                <a:gd name="connsiteX99" fmla="*/ 8161616 w 11612577"/>
                <a:gd name="connsiteY99" fmla="*/ 234527 h 10522083"/>
                <a:gd name="connsiteX100" fmla="*/ 7970547 w 11612577"/>
                <a:gd name="connsiteY100" fmla="*/ 138993 h 10522083"/>
                <a:gd name="connsiteX101" fmla="*/ 7834069 w 11612577"/>
                <a:gd name="connsiteY101" fmla="*/ 43459 h 10522083"/>
                <a:gd name="connsiteX102" fmla="*/ 7397341 w 11612577"/>
                <a:gd name="connsiteY102" fmla="*/ 2515 h 10522083"/>
                <a:gd name="connsiteX103" fmla="*/ 7410989 w 11612577"/>
                <a:gd name="connsiteY103" fmla="*/ 111697 h 10522083"/>
                <a:gd name="connsiteX104" fmla="*/ 7288159 w 11612577"/>
                <a:gd name="connsiteY104" fmla="*/ 152641 h 10522083"/>
                <a:gd name="connsiteX105" fmla="*/ 7110738 w 11612577"/>
                <a:gd name="connsiteY105" fmla="*/ 207232 h 10522083"/>
                <a:gd name="connsiteX106" fmla="*/ 6919669 w 11612577"/>
                <a:gd name="connsiteY106" fmla="*/ 248175 h 10522083"/>
                <a:gd name="connsiteX107" fmla="*/ 6919669 w 11612577"/>
                <a:gd name="connsiteY107" fmla="*/ 152641 h 10522083"/>
                <a:gd name="connsiteX108" fmla="*/ 7028852 w 11612577"/>
                <a:gd name="connsiteY108" fmla="*/ 84402 h 10522083"/>
                <a:gd name="connsiteX109" fmla="*/ 7028852 w 11612577"/>
                <a:gd name="connsiteY109" fmla="*/ 29811 h 10522083"/>
                <a:gd name="connsiteX110" fmla="*/ 6851431 w 11612577"/>
                <a:gd name="connsiteY110" fmla="*/ 98050 h 10522083"/>
                <a:gd name="connsiteX111" fmla="*/ 6810487 w 11612577"/>
                <a:gd name="connsiteY111" fmla="*/ 166288 h 10522083"/>
                <a:gd name="connsiteX112" fmla="*/ 6796840 w 11612577"/>
                <a:gd name="connsiteY112" fmla="*/ 261823 h 10522083"/>
                <a:gd name="connsiteX113" fmla="*/ 6701305 w 11612577"/>
                <a:gd name="connsiteY113" fmla="*/ 248175 h 10522083"/>
                <a:gd name="connsiteX114" fmla="*/ 6605771 w 11612577"/>
                <a:gd name="connsiteY114" fmla="*/ 248175 h 10522083"/>
                <a:gd name="connsiteX115" fmla="*/ 6455646 w 11612577"/>
                <a:gd name="connsiteY115" fmla="*/ 357357 h 10522083"/>
                <a:gd name="connsiteX116" fmla="*/ 6428350 w 11612577"/>
                <a:gd name="connsiteY116" fmla="*/ 357357 h 10522083"/>
                <a:gd name="connsiteX117" fmla="*/ 6373759 w 11612577"/>
                <a:gd name="connsiteY117" fmla="*/ 302766 h 10522083"/>
                <a:gd name="connsiteX118" fmla="*/ 6169043 w 11612577"/>
                <a:gd name="connsiteY118" fmla="*/ 330062 h 10522083"/>
                <a:gd name="connsiteX119" fmla="*/ 5977974 w 11612577"/>
                <a:gd name="connsiteY119" fmla="*/ 330062 h 10522083"/>
                <a:gd name="connsiteX120" fmla="*/ 5923383 w 11612577"/>
                <a:gd name="connsiteY120" fmla="*/ 371005 h 10522083"/>
                <a:gd name="connsiteX121" fmla="*/ 5650428 w 11612577"/>
                <a:gd name="connsiteY121" fmla="*/ 316414 h 10522083"/>
                <a:gd name="connsiteX122" fmla="*/ 5445711 w 11612577"/>
                <a:gd name="connsiteY122" fmla="*/ 493835 h 10522083"/>
                <a:gd name="connsiteX123" fmla="*/ 5432063 w 11612577"/>
                <a:gd name="connsiteY123" fmla="*/ 657608 h 10522083"/>
                <a:gd name="connsiteX124" fmla="*/ 5295586 w 11612577"/>
                <a:gd name="connsiteY124" fmla="*/ 712199 h 10522083"/>
                <a:gd name="connsiteX125" fmla="*/ 5281938 w 11612577"/>
                <a:gd name="connsiteY125" fmla="*/ 603017 h 10522083"/>
                <a:gd name="connsiteX126" fmla="*/ 5063574 w 11612577"/>
                <a:gd name="connsiteY126" fmla="*/ 725847 h 10522083"/>
                <a:gd name="connsiteX127" fmla="*/ 4940744 w 11612577"/>
                <a:gd name="connsiteY127" fmla="*/ 794085 h 10522083"/>
                <a:gd name="connsiteX128" fmla="*/ 4790619 w 11612577"/>
                <a:gd name="connsiteY128" fmla="*/ 794085 h 10522083"/>
                <a:gd name="connsiteX129" fmla="*/ 4790619 w 11612577"/>
                <a:gd name="connsiteY129" fmla="*/ 944211 h 10522083"/>
                <a:gd name="connsiteX130" fmla="*/ 4722380 w 11612577"/>
                <a:gd name="connsiteY130" fmla="*/ 1094336 h 10522083"/>
                <a:gd name="connsiteX131" fmla="*/ 4626846 w 11612577"/>
                <a:gd name="connsiteY131" fmla="*/ 1176223 h 10522083"/>
                <a:gd name="connsiteX132" fmla="*/ 4599550 w 11612577"/>
                <a:gd name="connsiteY132" fmla="*/ 1107984 h 10522083"/>
                <a:gd name="connsiteX133" fmla="*/ 4681437 w 11612577"/>
                <a:gd name="connsiteY133" fmla="*/ 998802 h 10522083"/>
                <a:gd name="connsiteX134" fmla="*/ 4585902 w 11612577"/>
                <a:gd name="connsiteY134" fmla="*/ 944211 h 10522083"/>
                <a:gd name="connsiteX135" fmla="*/ 4531311 w 11612577"/>
                <a:gd name="connsiteY135" fmla="*/ 848676 h 10522083"/>
                <a:gd name="connsiteX136" fmla="*/ 4381186 w 11612577"/>
                <a:gd name="connsiteY136" fmla="*/ 957859 h 10522083"/>
                <a:gd name="connsiteX137" fmla="*/ 4244708 w 11612577"/>
                <a:gd name="connsiteY137" fmla="*/ 957859 h 10522083"/>
                <a:gd name="connsiteX138" fmla="*/ 4135526 w 11612577"/>
                <a:gd name="connsiteY138" fmla="*/ 1053393 h 10522083"/>
                <a:gd name="connsiteX139" fmla="*/ 4039992 w 11612577"/>
                <a:gd name="connsiteY139" fmla="*/ 1148927 h 10522083"/>
                <a:gd name="connsiteX140" fmla="*/ 3971753 w 11612577"/>
                <a:gd name="connsiteY140" fmla="*/ 1203518 h 10522083"/>
                <a:gd name="connsiteX141" fmla="*/ 3958105 w 11612577"/>
                <a:gd name="connsiteY141" fmla="*/ 1094336 h 10522083"/>
                <a:gd name="connsiteX142" fmla="*/ 3794332 w 11612577"/>
                <a:gd name="connsiteY142" fmla="*/ 1107984 h 10522083"/>
                <a:gd name="connsiteX143" fmla="*/ 3589616 w 11612577"/>
                <a:gd name="connsiteY143" fmla="*/ 1107984 h 10522083"/>
                <a:gd name="connsiteX144" fmla="*/ 3357604 w 11612577"/>
                <a:gd name="connsiteY144" fmla="*/ 1121632 h 10522083"/>
                <a:gd name="connsiteX145" fmla="*/ 3180183 w 11612577"/>
                <a:gd name="connsiteY145" fmla="*/ 1203518 h 10522083"/>
                <a:gd name="connsiteX146" fmla="*/ 3111944 w 11612577"/>
                <a:gd name="connsiteY146" fmla="*/ 1326348 h 10522083"/>
                <a:gd name="connsiteX147" fmla="*/ 3016410 w 11612577"/>
                <a:gd name="connsiteY147" fmla="*/ 1408235 h 10522083"/>
                <a:gd name="connsiteX148" fmla="*/ 2866284 w 11612577"/>
                <a:gd name="connsiteY148" fmla="*/ 1326348 h 10522083"/>
                <a:gd name="connsiteX149" fmla="*/ 2838989 w 11612577"/>
                <a:gd name="connsiteY149" fmla="*/ 1148927 h 10522083"/>
                <a:gd name="connsiteX150" fmla="*/ 2716159 w 11612577"/>
                <a:gd name="connsiteY150" fmla="*/ 971506 h 10522083"/>
                <a:gd name="connsiteX151" fmla="*/ 2675216 w 11612577"/>
                <a:gd name="connsiteY151" fmla="*/ 1121632 h 10522083"/>
                <a:gd name="connsiteX152" fmla="*/ 2702511 w 11612577"/>
                <a:gd name="connsiteY152" fmla="*/ 1285405 h 10522083"/>
                <a:gd name="connsiteX153" fmla="*/ 2743455 w 11612577"/>
                <a:gd name="connsiteY153" fmla="*/ 1490121 h 10522083"/>
                <a:gd name="connsiteX154" fmla="*/ 2784398 w 11612577"/>
                <a:gd name="connsiteY154" fmla="*/ 1612951 h 10522083"/>
                <a:gd name="connsiteX155" fmla="*/ 2770750 w 11612577"/>
                <a:gd name="connsiteY155" fmla="*/ 1708485 h 10522083"/>
                <a:gd name="connsiteX156" fmla="*/ 2593329 w 11612577"/>
                <a:gd name="connsiteY156" fmla="*/ 1844963 h 10522083"/>
                <a:gd name="connsiteX157" fmla="*/ 2402260 w 11612577"/>
                <a:gd name="connsiteY157" fmla="*/ 1940497 h 10522083"/>
                <a:gd name="connsiteX158" fmla="*/ 2470499 w 11612577"/>
                <a:gd name="connsiteY158" fmla="*/ 1817667 h 10522083"/>
                <a:gd name="connsiteX159" fmla="*/ 2634272 w 11612577"/>
                <a:gd name="connsiteY159" fmla="*/ 1694838 h 10522083"/>
                <a:gd name="connsiteX160" fmla="*/ 2634272 w 11612577"/>
                <a:gd name="connsiteY160" fmla="*/ 1544712 h 10522083"/>
                <a:gd name="connsiteX161" fmla="*/ 2593329 w 11612577"/>
                <a:gd name="connsiteY161" fmla="*/ 1312700 h 10522083"/>
                <a:gd name="connsiteX162" fmla="*/ 2538738 w 11612577"/>
                <a:gd name="connsiteY162" fmla="*/ 1312700 h 10522083"/>
                <a:gd name="connsiteX163" fmla="*/ 2456852 w 11612577"/>
                <a:gd name="connsiteY163" fmla="*/ 1421882 h 10522083"/>
                <a:gd name="connsiteX164" fmla="*/ 2361317 w 11612577"/>
                <a:gd name="connsiteY164" fmla="*/ 1490121 h 10522083"/>
                <a:gd name="connsiteX165" fmla="*/ 2456852 w 11612577"/>
                <a:gd name="connsiteY165" fmla="*/ 1585656 h 10522083"/>
                <a:gd name="connsiteX166" fmla="*/ 2320374 w 11612577"/>
                <a:gd name="connsiteY166" fmla="*/ 1722133 h 10522083"/>
                <a:gd name="connsiteX167" fmla="*/ 2156601 w 11612577"/>
                <a:gd name="connsiteY167" fmla="*/ 1735781 h 10522083"/>
                <a:gd name="connsiteX168" fmla="*/ 2074714 w 11612577"/>
                <a:gd name="connsiteY168" fmla="*/ 1804020 h 10522083"/>
                <a:gd name="connsiteX169" fmla="*/ 2033771 w 11612577"/>
                <a:gd name="connsiteY169" fmla="*/ 1913202 h 10522083"/>
                <a:gd name="connsiteX170" fmla="*/ 1924589 w 11612577"/>
                <a:gd name="connsiteY170" fmla="*/ 1872259 h 10522083"/>
                <a:gd name="connsiteX171" fmla="*/ 1774463 w 11612577"/>
                <a:gd name="connsiteY171" fmla="*/ 1913202 h 10522083"/>
                <a:gd name="connsiteX172" fmla="*/ 1624338 w 11612577"/>
                <a:gd name="connsiteY172" fmla="*/ 1913202 h 10522083"/>
                <a:gd name="connsiteX173" fmla="*/ 1556099 w 11612577"/>
                <a:gd name="connsiteY173" fmla="*/ 1831315 h 10522083"/>
                <a:gd name="connsiteX174" fmla="*/ 1419622 w 11612577"/>
                <a:gd name="connsiteY174" fmla="*/ 1722133 h 10522083"/>
                <a:gd name="connsiteX175" fmla="*/ 1337735 w 11612577"/>
                <a:gd name="connsiteY175" fmla="*/ 1776724 h 10522083"/>
                <a:gd name="connsiteX176" fmla="*/ 1255849 w 11612577"/>
                <a:gd name="connsiteY176" fmla="*/ 1612951 h 10522083"/>
                <a:gd name="connsiteX177" fmla="*/ 1092075 w 11612577"/>
                <a:gd name="connsiteY177" fmla="*/ 1612951 h 10522083"/>
                <a:gd name="connsiteX178" fmla="*/ 1119371 w 11612577"/>
                <a:gd name="connsiteY178" fmla="*/ 1694838 h 10522083"/>
                <a:gd name="connsiteX179" fmla="*/ 1078428 w 11612577"/>
                <a:gd name="connsiteY179" fmla="*/ 1790372 h 10522083"/>
                <a:gd name="connsiteX180" fmla="*/ 1051132 w 11612577"/>
                <a:gd name="connsiteY180" fmla="*/ 1844963 h 10522083"/>
                <a:gd name="connsiteX181" fmla="*/ 914655 w 11612577"/>
                <a:gd name="connsiteY181" fmla="*/ 1735781 h 10522083"/>
                <a:gd name="connsiteX182" fmla="*/ 819120 w 11612577"/>
                <a:gd name="connsiteY182" fmla="*/ 1694838 h 10522083"/>
                <a:gd name="connsiteX183" fmla="*/ 655347 w 11612577"/>
                <a:gd name="connsiteY183" fmla="*/ 1708485 h 10522083"/>
                <a:gd name="connsiteX184" fmla="*/ 628052 w 11612577"/>
                <a:gd name="connsiteY184" fmla="*/ 1817667 h 10522083"/>
                <a:gd name="connsiteX185" fmla="*/ 737234 w 11612577"/>
                <a:gd name="connsiteY185" fmla="*/ 1885906 h 10522083"/>
                <a:gd name="connsiteX186" fmla="*/ 764529 w 11612577"/>
                <a:gd name="connsiteY186" fmla="*/ 2022384 h 10522083"/>
                <a:gd name="connsiteX187" fmla="*/ 969246 w 11612577"/>
                <a:gd name="connsiteY187" fmla="*/ 2104270 h 10522083"/>
                <a:gd name="connsiteX188" fmla="*/ 928302 w 11612577"/>
                <a:gd name="connsiteY188" fmla="*/ 1954145 h 10522083"/>
                <a:gd name="connsiteX189" fmla="*/ 1010189 w 11612577"/>
                <a:gd name="connsiteY189" fmla="*/ 1967793 h 10522083"/>
                <a:gd name="connsiteX190" fmla="*/ 1078428 w 11612577"/>
                <a:gd name="connsiteY190" fmla="*/ 2076975 h 10522083"/>
                <a:gd name="connsiteX191" fmla="*/ 1160314 w 11612577"/>
                <a:gd name="connsiteY191" fmla="*/ 2336282 h 10522083"/>
                <a:gd name="connsiteX192" fmla="*/ 1269496 w 11612577"/>
                <a:gd name="connsiteY192" fmla="*/ 2295339 h 10522083"/>
                <a:gd name="connsiteX193" fmla="*/ 1228553 w 11612577"/>
                <a:gd name="connsiteY193" fmla="*/ 2104270 h 10522083"/>
                <a:gd name="connsiteX194" fmla="*/ 1324087 w 11612577"/>
                <a:gd name="connsiteY194" fmla="*/ 2131566 h 10522083"/>
                <a:gd name="connsiteX195" fmla="*/ 1515156 w 11612577"/>
                <a:gd name="connsiteY195" fmla="*/ 2254396 h 10522083"/>
                <a:gd name="connsiteX196" fmla="*/ 1583395 w 11612577"/>
                <a:gd name="connsiteY196" fmla="*/ 2349930 h 10522083"/>
                <a:gd name="connsiteX197" fmla="*/ 1597043 w 11612577"/>
                <a:gd name="connsiteY197" fmla="*/ 2363578 h 10522083"/>
                <a:gd name="connsiteX198" fmla="*/ 1747168 w 11612577"/>
                <a:gd name="connsiteY198" fmla="*/ 2268044 h 10522083"/>
                <a:gd name="connsiteX199" fmla="*/ 1651634 w 11612577"/>
                <a:gd name="connsiteY199" fmla="*/ 2568294 h 10522083"/>
                <a:gd name="connsiteX200" fmla="*/ 1883646 w 11612577"/>
                <a:gd name="connsiteY200" fmla="*/ 2336282 h 10522083"/>
                <a:gd name="connsiteX201" fmla="*/ 1883646 w 11612577"/>
                <a:gd name="connsiteY201" fmla="*/ 2199805 h 10522083"/>
                <a:gd name="connsiteX202" fmla="*/ 1951884 w 11612577"/>
                <a:gd name="connsiteY202" fmla="*/ 2268044 h 10522083"/>
                <a:gd name="connsiteX203" fmla="*/ 1897293 w 11612577"/>
                <a:gd name="connsiteY203" fmla="*/ 2459112 h 10522083"/>
                <a:gd name="connsiteX204" fmla="*/ 1692577 w 11612577"/>
                <a:gd name="connsiteY204" fmla="*/ 2622885 h 10522083"/>
                <a:gd name="connsiteX205" fmla="*/ 1692577 w 11612577"/>
                <a:gd name="connsiteY205" fmla="*/ 2691124 h 10522083"/>
                <a:gd name="connsiteX206" fmla="*/ 1897293 w 11612577"/>
                <a:gd name="connsiteY206" fmla="*/ 2581942 h 10522083"/>
                <a:gd name="connsiteX207" fmla="*/ 1842702 w 11612577"/>
                <a:gd name="connsiteY207" fmla="*/ 2745715 h 10522083"/>
                <a:gd name="connsiteX208" fmla="*/ 1965532 w 11612577"/>
                <a:gd name="connsiteY208" fmla="*/ 2677476 h 10522083"/>
                <a:gd name="connsiteX209" fmla="*/ 1979180 w 11612577"/>
                <a:gd name="connsiteY209" fmla="*/ 2786659 h 10522083"/>
                <a:gd name="connsiteX210" fmla="*/ 2115657 w 11612577"/>
                <a:gd name="connsiteY210" fmla="*/ 2786659 h 10522083"/>
                <a:gd name="connsiteX211" fmla="*/ 2265783 w 11612577"/>
                <a:gd name="connsiteY211" fmla="*/ 2991375 h 10522083"/>
                <a:gd name="connsiteX212" fmla="*/ 2320374 w 11612577"/>
                <a:gd name="connsiteY212" fmla="*/ 3155148 h 10522083"/>
                <a:gd name="connsiteX213" fmla="*/ 2197544 w 11612577"/>
                <a:gd name="connsiteY213" fmla="*/ 3277978 h 10522083"/>
                <a:gd name="connsiteX214" fmla="*/ 2156601 w 11612577"/>
                <a:gd name="connsiteY214" fmla="*/ 3373512 h 10522083"/>
                <a:gd name="connsiteX215" fmla="*/ 2265783 w 11612577"/>
                <a:gd name="connsiteY215" fmla="*/ 3414456 h 10522083"/>
                <a:gd name="connsiteX216" fmla="*/ 2388613 w 11612577"/>
                <a:gd name="connsiteY216" fmla="*/ 3373512 h 10522083"/>
                <a:gd name="connsiteX217" fmla="*/ 2415908 w 11612577"/>
                <a:gd name="connsiteY217" fmla="*/ 3482694 h 10522083"/>
                <a:gd name="connsiteX218" fmla="*/ 2538738 w 11612577"/>
                <a:gd name="connsiteY218" fmla="*/ 3482694 h 10522083"/>
                <a:gd name="connsiteX219" fmla="*/ 2634272 w 11612577"/>
                <a:gd name="connsiteY219" fmla="*/ 3578229 h 10522083"/>
                <a:gd name="connsiteX220" fmla="*/ 2743455 w 11612577"/>
                <a:gd name="connsiteY220" fmla="*/ 3632820 h 10522083"/>
                <a:gd name="connsiteX221" fmla="*/ 2798046 w 11612577"/>
                <a:gd name="connsiteY221" fmla="*/ 3605524 h 10522083"/>
                <a:gd name="connsiteX222" fmla="*/ 2729807 w 11612577"/>
                <a:gd name="connsiteY222" fmla="*/ 3550933 h 10522083"/>
                <a:gd name="connsiteX223" fmla="*/ 2552386 w 11612577"/>
                <a:gd name="connsiteY223" fmla="*/ 3346217 h 10522083"/>
                <a:gd name="connsiteX224" fmla="*/ 2320374 w 11612577"/>
                <a:gd name="connsiteY224" fmla="*/ 2895841 h 10522083"/>
                <a:gd name="connsiteX225" fmla="*/ 2170249 w 11612577"/>
                <a:gd name="connsiteY225" fmla="*/ 2636533 h 10522083"/>
                <a:gd name="connsiteX226" fmla="*/ 2074714 w 11612577"/>
                <a:gd name="connsiteY226" fmla="*/ 2459112 h 10522083"/>
                <a:gd name="connsiteX227" fmla="*/ 2047419 w 11612577"/>
                <a:gd name="connsiteY227" fmla="*/ 2295339 h 10522083"/>
                <a:gd name="connsiteX228" fmla="*/ 2047419 w 11612577"/>
                <a:gd name="connsiteY228" fmla="*/ 2186157 h 10522083"/>
                <a:gd name="connsiteX229" fmla="*/ 1992828 w 11612577"/>
                <a:gd name="connsiteY229" fmla="*/ 2131566 h 10522083"/>
                <a:gd name="connsiteX230" fmla="*/ 2088362 w 11612577"/>
                <a:gd name="connsiteY230" fmla="*/ 2063327 h 10522083"/>
                <a:gd name="connsiteX231" fmla="*/ 2129305 w 11612577"/>
                <a:gd name="connsiteY231" fmla="*/ 2213453 h 10522083"/>
                <a:gd name="connsiteX232" fmla="*/ 2211192 w 11612577"/>
                <a:gd name="connsiteY232" fmla="*/ 2431817 h 10522083"/>
                <a:gd name="connsiteX233" fmla="*/ 2306726 w 11612577"/>
                <a:gd name="connsiteY233" fmla="*/ 2732067 h 10522083"/>
                <a:gd name="connsiteX234" fmla="*/ 2702511 w 11612577"/>
                <a:gd name="connsiteY234" fmla="*/ 3359865 h 10522083"/>
                <a:gd name="connsiteX235" fmla="*/ 2948171 w 11612577"/>
                <a:gd name="connsiteY235" fmla="*/ 3550933 h 10522083"/>
                <a:gd name="connsiteX236" fmla="*/ 3152887 w 11612577"/>
                <a:gd name="connsiteY236" fmla="*/ 3550933 h 10522083"/>
                <a:gd name="connsiteX237" fmla="*/ 3248422 w 11612577"/>
                <a:gd name="connsiteY237" fmla="*/ 3359865 h 10522083"/>
                <a:gd name="connsiteX238" fmla="*/ 3384899 w 11612577"/>
                <a:gd name="connsiteY238" fmla="*/ 3237035 h 10522083"/>
                <a:gd name="connsiteX239" fmla="*/ 3453138 w 11612577"/>
                <a:gd name="connsiteY239" fmla="*/ 3264330 h 10522083"/>
                <a:gd name="connsiteX240" fmla="*/ 3398547 w 11612577"/>
                <a:gd name="connsiteY240" fmla="*/ 3414456 h 10522083"/>
                <a:gd name="connsiteX241" fmla="*/ 3548672 w 11612577"/>
                <a:gd name="connsiteY241" fmla="*/ 3455399 h 10522083"/>
                <a:gd name="connsiteX242" fmla="*/ 3780684 w 11612577"/>
                <a:gd name="connsiteY242" fmla="*/ 3332569 h 10522083"/>
                <a:gd name="connsiteX243" fmla="*/ 3999049 w 11612577"/>
                <a:gd name="connsiteY243" fmla="*/ 3305273 h 10522083"/>
                <a:gd name="connsiteX244" fmla="*/ 4190117 w 11612577"/>
                <a:gd name="connsiteY244" fmla="*/ 3359865 h 10522083"/>
                <a:gd name="connsiteX245" fmla="*/ 4340243 w 11612577"/>
                <a:gd name="connsiteY245" fmla="*/ 3373512 h 10522083"/>
                <a:gd name="connsiteX246" fmla="*/ 4435777 w 11612577"/>
                <a:gd name="connsiteY246" fmla="*/ 3400808 h 10522083"/>
                <a:gd name="connsiteX247" fmla="*/ 4435777 w 11612577"/>
                <a:gd name="connsiteY247" fmla="*/ 3509990 h 10522083"/>
                <a:gd name="connsiteX248" fmla="*/ 4353890 w 11612577"/>
                <a:gd name="connsiteY248" fmla="*/ 3673763 h 10522083"/>
                <a:gd name="connsiteX249" fmla="*/ 4326595 w 11612577"/>
                <a:gd name="connsiteY249" fmla="*/ 3564581 h 10522083"/>
                <a:gd name="connsiteX250" fmla="*/ 4162822 w 11612577"/>
                <a:gd name="connsiteY250" fmla="*/ 3619172 h 10522083"/>
                <a:gd name="connsiteX251" fmla="*/ 4108231 w 11612577"/>
                <a:gd name="connsiteY251" fmla="*/ 3728354 h 10522083"/>
                <a:gd name="connsiteX252" fmla="*/ 4108231 w 11612577"/>
                <a:gd name="connsiteY252" fmla="*/ 3864832 h 10522083"/>
                <a:gd name="connsiteX253" fmla="*/ 4149174 w 11612577"/>
                <a:gd name="connsiteY253" fmla="*/ 4083196 h 10522083"/>
                <a:gd name="connsiteX254" fmla="*/ 3958105 w 11612577"/>
                <a:gd name="connsiteY254" fmla="*/ 4096844 h 10522083"/>
                <a:gd name="connsiteX255" fmla="*/ 3821628 w 11612577"/>
                <a:gd name="connsiteY255" fmla="*/ 4151435 h 10522083"/>
                <a:gd name="connsiteX256" fmla="*/ 3548672 w 11612577"/>
                <a:gd name="connsiteY256" fmla="*/ 4124139 h 10522083"/>
                <a:gd name="connsiteX257" fmla="*/ 3275717 w 11612577"/>
                <a:gd name="connsiteY257" fmla="*/ 4137787 h 10522083"/>
                <a:gd name="connsiteX258" fmla="*/ 3207478 w 11612577"/>
                <a:gd name="connsiteY258" fmla="*/ 4042253 h 10522083"/>
                <a:gd name="connsiteX259" fmla="*/ 2961819 w 11612577"/>
                <a:gd name="connsiteY259" fmla="*/ 3878479 h 10522083"/>
                <a:gd name="connsiteX260" fmla="*/ 2716159 w 11612577"/>
                <a:gd name="connsiteY260" fmla="*/ 3946718 h 10522083"/>
                <a:gd name="connsiteX261" fmla="*/ 2716159 w 11612577"/>
                <a:gd name="connsiteY261" fmla="*/ 4096844 h 10522083"/>
                <a:gd name="connsiteX262" fmla="*/ 2620625 w 11612577"/>
                <a:gd name="connsiteY262" fmla="*/ 4246969 h 10522083"/>
                <a:gd name="connsiteX263" fmla="*/ 2525090 w 11612577"/>
                <a:gd name="connsiteY263" fmla="*/ 4178730 h 10522083"/>
                <a:gd name="connsiteX264" fmla="*/ 2402260 w 11612577"/>
                <a:gd name="connsiteY264" fmla="*/ 4274265 h 10522083"/>
                <a:gd name="connsiteX265" fmla="*/ 2347669 w 11612577"/>
                <a:gd name="connsiteY265" fmla="*/ 4369799 h 10522083"/>
                <a:gd name="connsiteX266" fmla="*/ 2238487 w 11612577"/>
                <a:gd name="connsiteY266" fmla="*/ 4438038 h 10522083"/>
                <a:gd name="connsiteX267" fmla="*/ 2088362 w 11612577"/>
                <a:gd name="connsiteY267" fmla="*/ 4356151 h 10522083"/>
                <a:gd name="connsiteX268" fmla="*/ 1910941 w 11612577"/>
                <a:gd name="connsiteY268" fmla="*/ 4424390 h 10522083"/>
                <a:gd name="connsiteX269" fmla="*/ 1474213 w 11612577"/>
                <a:gd name="connsiteY269" fmla="*/ 4547220 h 10522083"/>
                <a:gd name="connsiteX270" fmla="*/ 1351383 w 11612577"/>
                <a:gd name="connsiteY270" fmla="*/ 4642754 h 10522083"/>
                <a:gd name="connsiteX271" fmla="*/ 1269496 w 11612577"/>
                <a:gd name="connsiteY271" fmla="*/ 4874766 h 10522083"/>
                <a:gd name="connsiteX272" fmla="*/ 1119371 w 11612577"/>
                <a:gd name="connsiteY272" fmla="*/ 4970300 h 10522083"/>
                <a:gd name="connsiteX273" fmla="*/ 1105723 w 11612577"/>
                <a:gd name="connsiteY273" fmla="*/ 5065835 h 10522083"/>
                <a:gd name="connsiteX274" fmla="*/ 982893 w 11612577"/>
                <a:gd name="connsiteY274" fmla="*/ 4997596 h 10522083"/>
                <a:gd name="connsiteX275" fmla="*/ 887359 w 11612577"/>
                <a:gd name="connsiteY275" fmla="*/ 5065835 h 10522083"/>
                <a:gd name="connsiteX276" fmla="*/ 778177 w 11612577"/>
                <a:gd name="connsiteY276" fmla="*/ 5202312 h 10522083"/>
                <a:gd name="connsiteX277" fmla="*/ 628052 w 11612577"/>
                <a:gd name="connsiteY277" fmla="*/ 5147721 h 10522083"/>
                <a:gd name="connsiteX278" fmla="*/ 450631 w 11612577"/>
                <a:gd name="connsiteY278" fmla="*/ 5120426 h 10522083"/>
                <a:gd name="connsiteX279" fmla="*/ 273210 w 11612577"/>
                <a:gd name="connsiteY279" fmla="*/ 5011244 h 10522083"/>
                <a:gd name="connsiteX280" fmla="*/ 177675 w 11612577"/>
                <a:gd name="connsiteY280" fmla="*/ 4929357 h 10522083"/>
                <a:gd name="connsiteX281" fmla="*/ 82141 w 11612577"/>
                <a:gd name="connsiteY281" fmla="*/ 4929357 h 10522083"/>
                <a:gd name="connsiteX282" fmla="*/ 41198 w 11612577"/>
                <a:gd name="connsiteY282" fmla="*/ 4943005 h 10522083"/>
                <a:gd name="connsiteX283" fmla="*/ 27550 w 11612577"/>
                <a:gd name="connsiteY283" fmla="*/ 4956653 h 10522083"/>
                <a:gd name="connsiteX284" fmla="*/ 27550 w 11612577"/>
                <a:gd name="connsiteY284" fmla="*/ 5229608 h 10522083"/>
                <a:gd name="connsiteX285" fmla="*/ 27550 w 11612577"/>
                <a:gd name="connsiteY285" fmla="*/ 7072056 h 10522083"/>
                <a:gd name="connsiteX286" fmla="*/ 27550 w 11612577"/>
                <a:gd name="connsiteY286" fmla="*/ 7740796 h 10522083"/>
                <a:gd name="connsiteX287" fmla="*/ 255 w 11612577"/>
                <a:gd name="connsiteY287" fmla="*/ 9119220 h 10522083"/>
                <a:gd name="connsiteX288" fmla="*/ 13902 w 11612577"/>
                <a:gd name="connsiteY288" fmla="*/ 9610539 h 10522083"/>
                <a:gd name="connsiteX289" fmla="*/ 13902 w 11612577"/>
                <a:gd name="connsiteY289" fmla="*/ 9733369 h 10522083"/>
                <a:gd name="connsiteX290" fmla="*/ 17281 w 11612577"/>
                <a:gd name="connsiteY290" fmla="*/ 10500503 h 10522083"/>
                <a:gd name="connsiteX291" fmla="*/ 566052 w 11612577"/>
                <a:gd name="connsiteY291" fmla="*/ 10522080 h 10522083"/>
                <a:gd name="connsiteX292" fmla="*/ 1694266 w 11612577"/>
                <a:gd name="connsiteY292" fmla="*/ 10502063 h 10522083"/>
                <a:gd name="connsiteX293" fmla="*/ 5172755 w 11612577"/>
                <a:gd name="connsiteY293" fmla="*/ 10500503 h 10522083"/>
                <a:gd name="connsiteX294" fmla="*/ 7440494 w 11612577"/>
                <a:gd name="connsiteY294" fmla="*/ 10508692 h 10522083"/>
                <a:gd name="connsiteX295" fmla="*/ 10048516 w 11612577"/>
                <a:gd name="connsiteY295" fmla="*/ 10490105 h 10522083"/>
                <a:gd name="connsiteX296" fmla="*/ 11103292 w 11612577"/>
                <a:gd name="connsiteY296" fmla="*/ 10500503 h 10522083"/>
                <a:gd name="connsiteX297" fmla="*/ 11573555 w 11612577"/>
                <a:gd name="connsiteY297" fmla="*/ 10500503 h 10522083"/>
                <a:gd name="connsiteX298" fmla="*/ 11590973 w 11612577"/>
                <a:gd name="connsiteY298" fmla="*/ 10152161 h 10522083"/>
                <a:gd name="connsiteX299" fmla="*/ 11530012 w 11612577"/>
                <a:gd name="connsiteY299" fmla="*/ 9882195 h 10522083"/>
                <a:gd name="connsiteX300" fmla="*/ 11516495 w 11612577"/>
                <a:gd name="connsiteY300" fmla="*/ 9713873 h 10522083"/>
                <a:gd name="connsiteX301" fmla="*/ 11423431 w 11612577"/>
                <a:gd name="connsiteY301" fmla="*/ 9583244 h 10522083"/>
                <a:gd name="connsiteX302" fmla="*/ 11382487 w 11612577"/>
                <a:gd name="connsiteY302" fmla="*/ 9378527 h 10522083"/>
                <a:gd name="connsiteX303" fmla="*/ 11396135 w 11612577"/>
                <a:gd name="connsiteY303" fmla="*/ 9269345 h 10522083"/>
                <a:gd name="connsiteX304" fmla="*/ 11273305 w 11612577"/>
                <a:gd name="connsiteY304" fmla="*/ 9105572 h 10522083"/>
                <a:gd name="connsiteX305" fmla="*/ 11205066 w 11612577"/>
                <a:gd name="connsiteY305" fmla="*/ 8887208 h 10522083"/>
                <a:gd name="connsiteX306" fmla="*/ 11164123 w 11612577"/>
                <a:gd name="connsiteY306" fmla="*/ 8723435 h 10522083"/>
                <a:gd name="connsiteX307" fmla="*/ 10973055 w 11612577"/>
                <a:gd name="connsiteY307" fmla="*/ 8505070 h 10522083"/>
                <a:gd name="connsiteX308" fmla="*/ 10713747 w 11612577"/>
                <a:gd name="connsiteY308" fmla="*/ 8450479 h 10522083"/>
                <a:gd name="connsiteX309" fmla="*/ 10604565 w 11612577"/>
                <a:gd name="connsiteY309" fmla="*/ 8286706 h 10522083"/>
                <a:gd name="connsiteX310" fmla="*/ 10427144 w 11612577"/>
                <a:gd name="connsiteY310" fmla="*/ 8109285 h 10522083"/>
                <a:gd name="connsiteX311" fmla="*/ 10304314 w 11612577"/>
                <a:gd name="connsiteY311" fmla="*/ 8041047 h 10522083"/>
                <a:gd name="connsiteX312" fmla="*/ 10154189 w 11612577"/>
                <a:gd name="connsiteY312" fmla="*/ 7945512 h 10522083"/>
                <a:gd name="connsiteX313" fmla="*/ 9853938 w 11612577"/>
                <a:gd name="connsiteY313" fmla="*/ 7918217 h 10522083"/>
                <a:gd name="connsiteX314" fmla="*/ 9649222 w 11612577"/>
                <a:gd name="connsiteY314" fmla="*/ 7809035 h 10522083"/>
                <a:gd name="connsiteX315" fmla="*/ 9389914 w 11612577"/>
                <a:gd name="connsiteY315" fmla="*/ 7713500 h 10522083"/>
                <a:gd name="connsiteX316" fmla="*/ 9321675 w 11612577"/>
                <a:gd name="connsiteY316" fmla="*/ 7549727 h 10522083"/>
                <a:gd name="connsiteX317" fmla="*/ 9198846 w 11612577"/>
                <a:gd name="connsiteY317" fmla="*/ 7413250 h 10522083"/>
                <a:gd name="connsiteX318" fmla="*/ 8871299 w 11612577"/>
                <a:gd name="connsiteY318" fmla="*/ 7263124 h 10522083"/>
                <a:gd name="connsiteX319" fmla="*/ 8571049 w 11612577"/>
                <a:gd name="connsiteY319" fmla="*/ 7003817 h 10522083"/>
                <a:gd name="connsiteX320" fmla="*/ 8107025 w 11612577"/>
                <a:gd name="connsiteY320" fmla="*/ 6485202 h 10522083"/>
                <a:gd name="connsiteX321" fmla="*/ 7629353 w 11612577"/>
                <a:gd name="connsiteY321" fmla="*/ 6007530 h 1052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</a:cxnLst>
              <a:rect l="l" t="t" r="r" b="b"/>
              <a:pathLst>
                <a:path w="11612577" h="10522083">
                  <a:moveTo>
                    <a:pt x="7629353" y="6007530"/>
                  </a:moveTo>
                  <a:cubicBezTo>
                    <a:pt x="7524720" y="5898348"/>
                    <a:pt x="7529270" y="5871052"/>
                    <a:pt x="7479228" y="5830109"/>
                  </a:cubicBezTo>
                  <a:cubicBezTo>
                    <a:pt x="7429186" y="5789166"/>
                    <a:pt x="7381418" y="5798264"/>
                    <a:pt x="7329102" y="5761870"/>
                  </a:cubicBezTo>
                  <a:cubicBezTo>
                    <a:pt x="7276786" y="5725476"/>
                    <a:pt x="7222195" y="5654963"/>
                    <a:pt x="7165329" y="5611745"/>
                  </a:cubicBezTo>
                  <a:cubicBezTo>
                    <a:pt x="7108463" y="5568527"/>
                    <a:pt x="7060696" y="5525309"/>
                    <a:pt x="6987908" y="5502563"/>
                  </a:cubicBezTo>
                  <a:cubicBezTo>
                    <a:pt x="6915120" y="5479817"/>
                    <a:pt x="6808213" y="5495739"/>
                    <a:pt x="6728601" y="5475267"/>
                  </a:cubicBezTo>
                  <a:cubicBezTo>
                    <a:pt x="6648989" y="5454795"/>
                    <a:pt x="6576201" y="5429775"/>
                    <a:pt x="6510237" y="5379733"/>
                  </a:cubicBezTo>
                  <a:cubicBezTo>
                    <a:pt x="6444273" y="5329691"/>
                    <a:pt x="6398780" y="5231883"/>
                    <a:pt x="6332816" y="5175017"/>
                  </a:cubicBezTo>
                  <a:cubicBezTo>
                    <a:pt x="6266852" y="5118151"/>
                    <a:pt x="6157670" y="5081757"/>
                    <a:pt x="6114452" y="5038539"/>
                  </a:cubicBezTo>
                  <a:cubicBezTo>
                    <a:pt x="6071234" y="4995321"/>
                    <a:pt x="6096254" y="4952103"/>
                    <a:pt x="6073508" y="4915709"/>
                  </a:cubicBezTo>
                  <a:cubicBezTo>
                    <a:pt x="6050762" y="4879315"/>
                    <a:pt x="6016643" y="4815626"/>
                    <a:pt x="5977974" y="4820175"/>
                  </a:cubicBezTo>
                  <a:cubicBezTo>
                    <a:pt x="5939305" y="4824724"/>
                    <a:pt x="5905185" y="4933907"/>
                    <a:pt x="5841496" y="4943005"/>
                  </a:cubicBezTo>
                  <a:cubicBezTo>
                    <a:pt x="5777807" y="4952103"/>
                    <a:pt x="5666350" y="4888414"/>
                    <a:pt x="5595837" y="4874766"/>
                  </a:cubicBezTo>
                  <a:cubicBezTo>
                    <a:pt x="5525324" y="4861118"/>
                    <a:pt x="5461634" y="4895237"/>
                    <a:pt x="5418416" y="4861118"/>
                  </a:cubicBezTo>
                  <a:cubicBezTo>
                    <a:pt x="5375198" y="4826999"/>
                    <a:pt x="5366099" y="4729190"/>
                    <a:pt x="5336529" y="4670050"/>
                  </a:cubicBezTo>
                  <a:cubicBezTo>
                    <a:pt x="5306959" y="4610910"/>
                    <a:pt x="5256917" y="4556318"/>
                    <a:pt x="5240995" y="4506276"/>
                  </a:cubicBezTo>
                  <a:cubicBezTo>
                    <a:pt x="5225073" y="4456234"/>
                    <a:pt x="5261467" y="4415292"/>
                    <a:pt x="5240995" y="4369799"/>
                  </a:cubicBezTo>
                  <a:cubicBezTo>
                    <a:pt x="5220523" y="4324306"/>
                    <a:pt x="5175031" y="4269715"/>
                    <a:pt x="5118165" y="4233321"/>
                  </a:cubicBezTo>
                  <a:cubicBezTo>
                    <a:pt x="5061299" y="4196927"/>
                    <a:pt x="4899801" y="4151435"/>
                    <a:pt x="4899801" y="4151435"/>
                  </a:cubicBezTo>
                  <a:cubicBezTo>
                    <a:pt x="4831562" y="4126414"/>
                    <a:pt x="4781520" y="4094569"/>
                    <a:pt x="4708732" y="4083196"/>
                  </a:cubicBezTo>
                  <a:cubicBezTo>
                    <a:pt x="4635944" y="4071823"/>
                    <a:pt x="4519938" y="4110491"/>
                    <a:pt x="4463072" y="4083196"/>
                  </a:cubicBezTo>
                  <a:cubicBezTo>
                    <a:pt x="4406206" y="4055901"/>
                    <a:pt x="4381186" y="3962641"/>
                    <a:pt x="4367538" y="3919423"/>
                  </a:cubicBezTo>
                  <a:cubicBezTo>
                    <a:pt x="4353890" y="3876205"/>
                    <a:pt x="4342517" y="3846634"/>
                    <a:pt x="4381186" y="3823888"/>
                  </a:cubicBezTo>
                  <a:cubicBezTo>
                    <a:pt x="4419855" y="3801142"/>
                    <a:pt x="4533586" y="3792043"/>
                    <a:pt x="4599550" y="3782945"/>
                  </a:cubicBezTo>
                  <a:cubicBezTo>
                    <a:pt x="4665514" y="3773847"/>
                    <a:pt x="4738302" y="3780670"/>
                    <a:pt x="4776971" y="3769297"/>
                  </a:cubicBezTo>
                  <a:cubicBezTo>
                    <a:pt x="4815640" y="3757924"/>
                    <a:pt x="4838386" y="3730628"/>
                    <a:pt x="4831562" y="3714706"/>
                  </a:cubicBezTo>
                  <a:cubicBezTo>
                    <a:pt x="4824738" y="3698784"/>
                    <a:pt x="4765598" y="3687411"/>
                    <a:pt x="4736028" y="3673763"/>
                  </a:cubicBezTo>
                  <a:cubicBezTo>
                    <a:pt x="4706458" y="3660115"/>
                    <a:pt x="4667789" y="3653292"/>
                    <a:pt x="4654141" y="3632820"/>
                  </a:cubicBezTo>
                  <a:cubicBezTo>
                    <a:pt x="4640493" y="3612348"/>
                    <a:pt x="4670063" y="3560031"/>
                    <a:pt x="4654141" y="3550933"/>
                  </a:cubicBezTo>
                  <a:cubicBezTo>
                    <a:pt x="4638219" y="3541834"/>
                    <a:pt x="4581353" y="3585053"/>
                    <a:pt x="4558607" y="3578229"/>
                  </a:cubicBezTo>
                  <a:cubicBezTo>
                    <a:pt x="4535861" y="3571405"/>
                    <a:pt x="4506290" y="3546384"/>
                    <a:pt x="4517663" y="3509990"/>
                  </a:cubicBezTo>
                  <a:cubicBezTo>
                    <a:pt x="4529036" y="3473596"/>
                    <a:pt x="4583628" y="3366689"/>
                    <a:pt x="4626846" y="3359865"/>
                  </a:cubicBezTo>
                  <a:cubicBezTo>
                    <a:pt x="4670064" y="3353041"/>
                    <a:pt x="4726929" y="3446301"/>
                    <a:pt x="4776971" y="3469047"/>
                  </a:cubicBezTo>
                  <a:cubicBezTo>
                    <a:pt x="4827013" y="3491793"/>
                    <a:pt x="4886153" y="3484969"/>
                    <a:pt x="4927096" y="3496342"/>
                  </a:cubicBezTo>
                  <a:cubicBezTo>
                    <a:pt x="4968039" y="3507715"/>
                    <a:pt x="4993061" y="3525912"/>
                    <a:pt x="5022631" y="3537285"/>
                  </a:cubicBezTo>
                  <a:cubicBezTo>
                    <a:pt x="5052201" y="3548658"/>
                    <a:pt x="5093144" y="3525912"/>
                    <a:pt x="5104517" y="3564581"/>
                  </a:cubicBezTo>
                  <a:cubicBezTo>
                    <a:pt x="5115890" y="3603250"/>
                    <a:pt x="5056749" y="3730628"/>
                    <a:pt x="5090869" y="3769297"/>
                  </a:cubicBezTo>
                  <a:cubicBezTo>
                    <a:pt x="5124989" y="3807966"/>
                    <a:pt x="5268291" y="3805691"/>
                    <a:pt x="5309234" y="3796593"/>
                  </a:cubicBezTo>
                  <a:cubicBezTo>
                    <a:pt x="5350177" y="3787495"/>
                    <a:pt x="5352451" y="3742001"/>
                    <a:pt x="5336529" y="3714706"/>
                  </a:cubicBezTo>
                  <a:cubicBezTo>
                    <a:pt x="5320607" y="3687411"/>
                    <a:pt x="5227347" y="3653292"/>
                    <a:pt x="5213699" y="3632820"/>
                  </a:cubicBezTo>
                  <a:cubicBezTo>
                    <a:pt x="5200051" y="3612348"/>
                    <a:pt x="5220523" y="3596425"/>
                    <a:pt x="5254643" y="3591876"/>
                  </a:cubicBezTo>
                  <a:cubicBezTo>
                    <a:pt x="5288762" y="3587327"/>
                    <a:pt x="5363825" y="3607798"/>
                    <a:pt x="5418416" y="3605524"/>
                  </a:cubicBezTo>
                  <a:cubicBezTo>
                    <a:pt x="5473007" y="3603249"/>
                    <a:pt x="5520774" y="3580504"/>
                    <a:pt x="5582189" y="3578229"/>
                  </a:cubicBezTo>
                  <a:cubicBezTo>
                    <a:pt x="5643604" y="3575954"/>
                    <a:pt x="5768708" y="3625995"/>
                    <a:pt x="5786905" y="3591876"/>
                  </a:cubicBezTo>
                  <a:cubicBezTo>
                    <a:pt x="5805102" y="3557757"/>
                    <a:pt x="5709568" y="3446300"/>
                    <a:pt x="5691371" y="3373512"/>
                  </a:cubicBezTo>
                  <a:cubicBezTo>
                    <a:pt x="5673174" y="3300724"/>
                    <a:pt x="5673174" y="3212014"/>
                    <a:pt x="5677723" y="3155148"/>
                  </a:cubicBezTo>
                  <a:cubicBezTo>
                    <a:pt x="5682272" y="3098282"/>
                    <a:pt x="5698194" y="3025494"/>
                    <a:pt x="5718666" y="3032318"/>
                  </a:cubicBezTo>
                  <a:cubicBezTo>
                    <a:pt x="5739138" y="3039142"/>
                    <a:pt x="5780081" y="3198366"/>
                    <a:pt x="5800553" y="3196091"/>
                  </a:cubicBezTo>
                  <a:cubicBezTo>
                    <a:pt x="5821025" y="3193816"/>
                    <a:pt x="5805102" y="3061888"/>
                    <a:pt x="5841496" y="3018670"/>
                  </a:cubicBezTo>
                  <a:cubicBezTo>
                    <a:pt x="5877890" y="2975452"/>
                    <a:pt x="5973424" y="3002748"/>
                    <a:pt x="6018917" y="2936784"/>
                  </a:cubicBezTo>
                  <a:cubicBezTo>
                    <a:pt x="6064410" y="2870820"/>
                    <a:pt x="6105353" y="2718419"/>
                    <a:pt x="6114452" y="2622885"/>
                  </a:cubicBezTo>
                  <a:cubicBezTo>
                    <a:pt x="6123550" y="2527351"/>
                    <a:pt x="6048487" y="2438641"/>
                    <a:pt x="6073508" y="2363578"/>
                  </a:cubicBezTo>
                  <a:cubicBezTo>
                    <a:pt x="6098529" y="2288515"/>
                    <a:pt x="6225908" y="2174784"/>
                    <a:pt x="6264577" y="2172509"/>
                  </a:cubicBezTo>
                  <a:cubicBezTo>
                    <a:pt x="6303246" y="2170234"/>
                    <a:pt x="6298696" y="2293064"/>
                    <a:pt x="6305520" y="2349930"/>
                  </a:cubicBezTo>
                  <a:cubicBezTo>
                    <a:pt x="6312344" y="2406796"/>
                    <a:pt x="6307795" y="2456838"/>
                    <a:pt x="6305520" y="2513703"/>
                  </a:cubicBezTo>
                  <a:cubicBezTo>
                    <a:pt x="6303245" y="2570568"/>
                    <a:pt x="6273675" y="2641082"/>
                    <a:pt x="6291872" y="2691124"/>
                  </a:cubicBezTo>
                  <a:cubicBezTo>
                    <a:pt x="6310069" y="2741166"/>
                    <a:pt x="6376033" y="2777560"/>
                    <a:pt x="6414702" y="2813954"/>
                  </a:cubicBezTo>
                  <a:cubicBezTo>
                    <a:pt x="6453371" y="2850348"/>
                    <a:pt x="6507961" y="2923136"/>
                    <a:pt x="6523884" y="2909488"/>
                  </a:cubicBezTo>
                  <a:cubicBezTo>
                    <a:pt x="6539806" y="2895840"/>
                    <a:pt x="6487491" y="2747989"/>
                    <a:pt x="6510237" y="2732067"/>
                  </a:cubicBezTo>
                  <a:cubicBezTo>
                    <a:pt x="6532983" y="2716145"/>
                    <a:pt x="6660362" y="2838975"/>
                    <a:pt x="6660362" y="2813954"/>
                  </a:cubicBezTo>
                  <a:cubicBezTo>
                    <a:pt x="6660362" y="2788933"/>
                    <a:pt x="6555729" y="2616061"/>
                    <a:pt x="6510237" y="2581942"/>
                  </a:cubicBezTo>
                  <a:cubicBezTo>
                    <a:pt x="6464744" y="2547823"/>
                    <a:pt x="6405604" y="2625160"/>
                    <a:pt x="6387407" y="2609238"/>
                  </a:cubicBezTo>
                  <a:cubicBezTo>
                    <a:pt x="6369210" y="2593316"/>
                    <a:pt x="6364661" y="2502330"/>
                    <a:pt x="6401055" y="2486408"/>
                  </a:cubicBezTo>
                  <a:cubicBezTo>
                    <a:pt x="6437449" y="2470486"/>
                    <a:pt x="6596673" y="2534175"/>
                    <a:pt x="6605771" y="2513703"/>
                  </a:cubicBezTo>
                  <a:cubicBezTo>
                    <a:pt x="6614869" y="2493231"/>
                    <a:pt x="6478392" y="2424993"/>
                    <a:pt x="6455646" y="2363578"/>
                  </a:cubicBezTo>
                  <a:cubicBezTo>
                    <a:pt x="6432900" y="2302163"/>
                    <a:pt x="6451096" y="2206629"/>
                    <a:pt x="6469293" y="2145214"/>
                  </a:cubicBezTo>
                  <a:cubicBezTo>
                    <a:pt x="6487490" y="2083799"/>
                    <a:pt x="6521610" y="1983715"/>
                    <a:pt x="6564828" y="1995088"/>
                  </a:cubicBezTo>
                  <a:cubicBezTo>
                    <a:pt x="6608046" y="2006461"/>
                    <a:pt x="6669461" y="2167960"/>
                    <a:pt x="6728601" y="2213453"/>
                  </a:cubicBezTo>
                  <a:cubicBezTo>
                    <a:pt x="6787741" y="2258946"/>
                    <a:pt x="6867353" y="2256671"/>
                    <a:pt x="6919669" y="2268044"/>
                  </a:cubicBezTo>
                  <a:cubicBezTo>
                    <a:pt x="6971985" y="2279417"/>
                    <a:pt x="7035675" y="2304437"/>
                    <a:pt x="7042499" y="2281691"/>
                  </a:cubicBezTo>
                  <a:cubicBezTo>
                    <a:pt x="7049323" y="2258945"/>
                    <a:pt x="7012929" y="2172509"/>
                    <a:pt x="6960613" y="2131566"/>
                  </a:cubicBezTo>
                  <a:cubicBezTo>
                    <a:pt x="6908297" y="2090623"/>
                    <a:pt x="6787741" y="2081524"/>
                    <a:pt x="6728601" y="2036032"/>
                  </a:cubicBezTo>
                  <a:cubicBezTo>
                    <a:pt x="6669461" y="1990539"/>
                    <a:pt x="6667186" y="1917751"/>
                    <a:pt x="6605771" y="1858611"/>
                  </a:cubicBezTo>
                  <a:cubicBezTo>
                    <a:pt x="6544356" y="1799471"/>
                    <a:pt x="6421526" y="1697112"/>
                    <a:pt x="6360111" y="1681190"/>
                  </a:cubicBezTo>
                  <a:cubicBezTo>
                    <a:pt x="6298696" y="1665268"/>
                    <a:pt x="6287323" y="1776724"/>
                    <a:pt x="6237281" y="1763076"/>
                  </a:cubicBezTo>
                  <a:cubicBezTo>
                    <a:pt x="6187239" y="1749428"/>
                    <a:pt x="6100803" y="1660718"/>
                    <a:pt x="6059860" y="1599303"/>
                  </a:cubicBezTo>
                  <a:cubicBezTo>
                    <a:pt x="6018917" y="1537888"/>
                    <a:pt x="6023467" y="1460551"/>
                    <a:pt x="5991622" y="1394587"/>
                  </a:cubicBezTo>
                  <a:cubicBezTo>
                    <a:pt x="5959777" y="1328623"/>
                    <a:pt x="5893813" y="1253560"/>
                    <a:pt x="5868792" y="1203518"/>
                  </a:cubicBezTo>
                  <a:cubicBezTo>
                    <a:pt x="5843771" y="1153476"/>
                    <a:pt x="5827848" y="1112533"/>
                    <a:pt x="5841496" y="1094336"/>
                  </a:cubicBezTo>
                  <a:cubicBezTo>
                    <a:pt x="5855144" y="1076139"/>
                    <a:pt x="5896087" y="1080688"/>
                    <a:pt x="5950678" y="1094336"/>
                  </a:cubicBezTo>
                  <a:cubicBezTo>
                    <a:pt x="6005269" y="1107984"/>
                    <a:pt x="6096255" y="1173948"/>
                    <a:pt x="6169043" y="1176223"/>
                  </a:cubicBezTo>
                  <a:cubicBezTo>
                    <a:pt x="6241831" y="1178498"/>
                    <a:pt x="6325992" y="1142103"/>
                    <a:pt x="6387407" y="1107984"/>
                  </a:cubicBezTo>
                  <a:cubicBezTo>
                    <a:pt x="6448822" y="1073865"/>
                    <a:pt x="6498863" y="1003351"/>
                    <a:pt x="6537532" y="971506"/>
                  </a:cubicBezTo>
                  <a:cubicBezTo>
                    <a:pt x="6576201" y="939661"/>
                    <a:pt x="6601222" y="912366"/>
                    <a:pt x="6619419" y="916915"/>
                  </a:cubicBezTo>
                  <a:cubicBezTo>
                    <a:pt x="6637616" y="921464"/>
                    <a:pt x="6648989" y="969232"/>
                    <a:pt x="6646714" y="998802"/>
                  </a:cubicBezTo>
                  <a:cubicBezTo>
                    <a:pt x="6644439" y="1028372"/>
                    <a:pt x="6585299" y="1057942"/>
                    <a:pt x="6605771" y="1094336"/>
                  </a:cubicBezTo>
                  <a:cubicBezTo>
                    <a:pt x="6626243" y="1130730"/>
                    <a:pt x="6717228" y="1208067"/>
                    <a:pt x="6769544" y="1217166"/>
                  </a:cubicBezTo>
                  <a:cubicBezTo>
                    <a:pt x="6821860" y="1226264"/>
                    <a:pt x="6871902" y="1162575"/>
                    <a:pt x="6919669" y="1148927"/>
                  </a:cubicBezTo>
                  <a:cubicBezTo>
                    <a:pt x="6967436" y="1135279"/>
                    <a:pt x="7031126" y="1167124"/>
                    <a:pt x="7056147" y="1135279"/>
                  </a:cubicBezTo>
                  <a:cubicBezTo>
                    <a:pt x="7081168" y="1103434"/>
                    <a:pt x="7092541" y="987429"/>
                    <a:pt x="7069795" y="957859"/>
                  </a:cubicBezTo>
                  <a:cubicBezTo>
                    <a:pt x="7047049" y="928289"/>
                    <a:pt x="6969711" y="948760"/>
                    <a:pt x="6919669" y="957859"/>
                  </a:cubicBezTo>
                  <a:cubicBezTo>
                    <a:pt x="6869627" y="966957"/>
                    <a:pt x="6794565" y="1032922"/>
                    <a:pt x="6769544" y="1012450"/>
                  </a:cubicBezTo>
                  <a:cubicBezTo>
                    <a:pt x="6744523" y="991978"/>
                    <a:pt x="6739974" y="880522"/>
                    <a:pt x="6769544" y="835029"/>
                  </a:cubicBezTo>
                  <a:cubicBezTo>
                    <a:pt x="6799114" y="789536"/>
                    <a:pt x="6860529" y="764515"/>
                    <a:pt x="6946965" y="739494"/>
                  </a:cubicBezTo>
                  <a:cubicBezTo>
                    <a:pt x="7033401" y="714473"/>
                    <a:pt x="7201723" y="721297"/>
                    <a:pt x="7288159" y="684903"/>
                  </a:cubicBezTo>
                  <a:cubicBezTo>
                    <a:pt x="7374595" y="648509"/>
                    <a:pt x="7413264" y="564348"/>
                    <a:pt x="7465580" y="521130"/>
                  </a:cubicBezTo>
                  <a:cubicBezTo>
                    <a:pt x="7517896" y="477912"/>
                    <a:pt x="7542917" y="441518"/>
                    <a:pt x="7602057" y="425596"/>
                  </a:cubicBezTo>
                  <a:cubicBezTo>
                    <a:pt x="7661197" y="409674"/>
                    <a:pt x="7763556" y="448342"/>
                    <a:pt x="7820422" y="425596"/>
                  </a:cubicBezTo>
                  <a:cubicBezTo>
                    <a:pt x="7877288" y="402850"/>
                    <a:pt x="7886386" y="320963"/>
                    <a:pt x="7943252" y="289118"/>
                  </a:cubicBezTo>
                  <a:cubicBezTo>
                    <a:pt x="8000118" y="257273"/>
                    <a:pt x="8157067" y="259548"/>
                    <a:pt x="8161616" y="234527"/>
                  </a:cubicBezTo>
                  <a:cubicBezTo>
                    <a:pt x="8166165" y="209506"/>
                    <a:pt x="8025138" y="170838"/>
                    <a:pt x="7970547" y="138993"/>
                  </a:cubicBezTo>
                  <a:cubicBezTo>
                    <a:pt x="7915956" y="107148"/>
                    <a:pt x="7929603" y="66205"/>
                    <a:pt x="7834069" y="43459"/>
                  </a:cubicBezTo>
                  <a:cubicBezTo>
                    <a:pt x="7738535" y="20713"/>
                    <a:pt x="7467854" y="-8858"/>
                    <a:pt x="7397341" y="2515"/>
                  </a:cubicBezTo>
                  <a:cubicBezTo>
                    <a:pt x="7326828" y="13888"/>
                    <a:pt x="7429186" y="86676"/>
                    <a:pt x="7410989" y="111697"/>
                  </a:cubicBezTo>
                  <a:cubicBezTo>
                    <a:pt x="7392792" y="136718"/>
                    <a:pt x="7338201" y="136719"/>
                    <a:pt x="7288159" y="152641"/>
                  </a:cubicBezTo>
                  <a:cubicBezTo>
                    <a:pt x="7238117" y="168563"/>
                    <a:pt x="7172153" y="191310"/>
                    <a:pt x="7110738" y="207232"/>
                  </a:cubicBezTo>
                  <a:cubicBezTo>
                    <a:pt x="7049323" y="223154"/>
                    <a:pt x="6951514" y="257274"/>
                    <a:pt x="6919669" y="248175"/>
                  </a:cubicBezTo>
                  <a:cubicBezTo>
                    <a:pt x="6887824" y="239076"/>
                    <a:pt x="6901472" y="179936"/>
                    <a:pt x="6919669" y="152641"/>
                  </a:cubicBezTo>
                  <a:cubicBezTo>
                    <a:pt x="6937866" y="125346"/>
                    <a:pt x="7010655" y="104874"/>
                    <a:pt x="7028852" y="84402"/>
                  </a:cubicBezTo>
                  <a:cubicBezTo>
                    <a:pt x="7047049" y="63930"/>
                    <a:pt x="7058422" y="27536"/>
                    <a:pt x="7028852" y="29811"/>
                  </a:cubicBezTo>
                  <a:cubicBezTo>
                    <a:pt x="6999282" y="32086"/>
                    <a:pt x="6887825" y="75304"/>
                    <a:pt x="6851431" y="98050"/>
                  </a:cubicBezTo>
                  <a:cubicBezTo>
                    <a:pt x="6815037" y="120796"/>
                    <a:pt x="6819585" y="138993"/>
                    <a:pt x="6810487" y="166288"/>
                  </a:cubicBezTo>
                  <a:cubicBezTo>
                    <a:pt x="6801389" y="193583"/>
                    <a:pt x="6815037" y="248175"/>
                    <a:pt x="6796840" y="261823"/>
                  </a:cubicBezTo>
                  <a:cubicBezTo>
                    <a:pt x="6778643" y="275471"/>
                    <a:pt x="6733150" y="250450"/>
                    <a:pt x="6701305" y="248175"/>
                  </a:cubicBezTo>
                  <a:cubicBezTo>
                    <a:pt x="6669460" y="245900"/>
                    <a:pt x="6646714" y="229978"/>
                    <a:pt x="6605771" y="248175"/>
                  </a:cubicBezTo>
                  <a:cubicBezTo>
                    <a:pt x="6564828" y="266372"/>
                    <a:pt x="6485216" y="339160"/>
                    <a:pt x="6455646" y="357357"/>
                  </a:cubicBezTo>
                  <a:cubicBezTo>
                    <a:pt x="6426076" y="375554"/>
                    <a:pt x="6441998" y="366455"/>
                    <a:pt x="6428350" y="357357"/>
                  </a:cubicBezTo>
                  <a:cubicBezTo>
                    <a:pt x="6414702" y="348259"/>
                    <a:pt x="6416977" y="307315"/>
                    <a:pt x="6373759" y="302766"/>
                  </a:cubicBezTo>
                  <a:cubicBezTo>
                    <a:pt x="6330541" y="298217"/>
                    <a:pt x="6235007" y="325513"/>
                    <a:pt x="6169043" y="330062"/>
                  </a:cubicBezTo>
                  <a:cubicBezTo>
                    <a:pt x="6103079" y="334611"/>
                    <a:pt x="6018917" y="323238"/>
                    <a:pt x="5977974" y="330062"/>
                  </a:cubicBezTo>
                  <a:cubicBezTo>
                    <a:pt x="5937031" y="336886"/>
                    <a:pt x="5977974" y="373280"/>
                    <a:pt x="5923383" y="371005"/>
                  </a:cubicBezTo>
                  <a:cubicBezTo>
                    <a:pt x="5868792" y="368730"/>
                    <a:pt x="5730040" y="295942"/>
                    <a:pt x="5650428" y="316414"/>
                  </a:cubicBezTo>
                  <a:cubicBezTo>
                    <a:pt x="5570816" y="336886"/>
                    <a:pt x="5482105" y="436969"/>
                    <a:pt x="5445711" y="493835"/>
                  </a:cubicBezTo>
                  <a:cubicBezTo>
                    <a:pt x="5409317" y="550701"/>
                    <a:pt x="5457084" y="621214"/>
                    <a:pt x="5432063" y="657608"/>
                  </a:cubicBezTo>
                  <a:cubicBezTo>
                    <a:pt x="5407042" y="694002"/>
                    <a:pt x="5320607" y="721297"/>
                    <a:pt x="5295586" y="712199"/>
                  </a:cubicBezTo>
                  <a:cubicBezTo>
                    <a:pt x="5270565" y="703101"/>
                    <a:pt x="5320607" y="600742"/>
                    <a:pt x="5281938" y="603017"/>
                  </a:cubicBezTo>
                  <a:cubicBezTo>
                    <a:pt x="5243269" y="605292"/>
                    <a:pt x="5063574" y="725847"/>
                    <a:pt x="5063574" y="725847"/>
                  </a:cubicBezTo>
                  <a:cubicBezTo>
                    <a:pt x="5006708" y="757692"/>
                    <a:pt x="4986236" y="782712"/>
                    <a:pt x="4940744" y="794085"/>
                  </a:cubicBezTo>
                  <a:cubicBezTo>
                    <a:pt x="4895252" y="805458"/>
                    <a:pt x="4815640" y="769064"/>
                    <a:pt x="4790619" y="794085"/>
                  </a:cubicBezTo>
                  <a:cubicBezTo>
                    <a:pt x="4765598" y="819106"/>
                    <a:pt x="4801992" y="894169"/>
                    <a:pt x="4790619" y="944211"/>
                  </a:cubicBezTo>
                  <a:cubicBezTo>
                    <a:pt x="4779246" y="994253"/>
                    <a:pt x="4749676" y="1055667"/>
                    <a:pt x="4722380" y="1094336"/>
                  </a:cubicBezTo>
                  <a:cubicBezTo>
                    <a:pt x="4695084" y="1133005"/>
                    <a:pt x="4647318" y="1173948"/>
                    <a:pt x="4626846" y="1176223"/>
                  </a:cubicBezTo>
                  <a:cubicBezTo>
                    <a:pt x="4606374" y="1178498"/>
                    <a:pt x="4590452" y="1137554"/>
                    <a:pt x="4599550" y="1107984"/>
                  </a:cubicBezTo>
                  <a:cubicBezTo>
                    <a:pt x="4608648" y="1078414"/>
                    <a:pt x="4683712" y="1026097"/>
                    <a:pt x="4681437" y="998802"/>
                  </a:cubicBezTo>
                  <a:cubicBezTo>
                    <a:pt x="4679162" y="971506"/>
                    <a:pt x="4610923" y="969232"/>
                    <a:pt x="4585902" y="944211"/>
                  </a:cubicBezTo>
                  <a:cubicBezTo>
                    <a:pt x="4560881" y="919190"/>
                    <a:pt x="4565430" y="846401"/>
                    <a:pt x="4531311" y="848676"/>
                  </a:cubicBezTo>
                  <a:cubicBezTo>
                    <a:pt x="4497192" y="850951"/>
                    <a:pt x="4428953" y="939662"/>
                    <a:pt x="4381186" y="957859"/>
                  </a:cubicBezTo>
                  <a:cubicBezTo>
                    <a:pt x="4333419" y="976056"/>
                    <a:pt x="4285651" y="941937"/>
                    <a:pt x="4244708" y="957859"/>
                  </a:cubicBezTo>
                  <a:cubicBezTo>
                    <a:pt x="4203765" y="973781"/>
                    <a:pt x="4169645" y="1021548"/>
                    <a:pt x="4135526" y="1053393"/>
                  </a:cubicBezTo>
                  <a:cubicBezTo>
                    <a:pt x="4101407" y="1085238"/>
                    <a:pt x="4067287" y="1123906"/>
                    <a:pt x="4039992" y="1148927"/>
                  </a:cubicBezTo>
                  <a:cubicBezTo>
                    <a:pt x="4012697" y="1173948"/>
                    <a:pt x="3985401" y="1212616"/>
                    <a:pt x="3971753" y="1203518"/>
                  </a:cubicBezTo>
                  <a:cubicBezTo>
                    <a:pt x="3958105" y="1194420"/>
                    <a:pt x="3987675" y="1110258"/>
                    <a:pt x="3958105" y="1094336"/>
                  </a:cubicBezTo>
                  <a:cubicBezTo>
                    <a:pt x="3928535" y="1078414"/>
                    <a:pt x="3855747" y="1105709"/>
                    <a:pt x="3794332" y="1107984"/>
                  </a:cubicBezTo>
                  <a:cubicBezTo>
                    <a:pt x="3732917" y="1110259"/>
                    <a:pt x="3662404" y="1105709"/>
                    <a:pt x="3589616" y="1107984"/>
                  </a:cubicBezTo>
                  <a:cubicBezTo>
                    <a:pt x="3516828" y="1110259"/>
                    <a:pt x="3425843" y="1105710"/>
                    <a:pt x="3357604" y="1121632"/>
                  </a:cubicBezTo>
                  <a:cubicBezTo>
                    <a:pt x="3289365" y="1137554"/>
                    <a:pt x="3221126" y="1169399"/>
                    <a:pt x="3180183" y="1203518"/>
                  </a:cubicBezTo>
                  <a:cubicBezTo>
                    <a:pt x="3139240" y="1237637"/>
                    <a:pt x="3139239" y="1292229"/>
                    <a:pt x="3111944" y="1326348"/>
                  </a:cubicBezTo>
                  <a:cubicBezTo>
                    <a:pt x="3084649" y="1360467"/>
                    <a:pt x="3057353" y="1408235"/>
                    <a:pt x="3016410" y="1408235"/>
                  </a:cubicBezTo>
                  <a:cubicBezTo>
                    <a:pt x="2975467" y="1408235"/>
                    <a:pt x="2895854" y="1369566"/>
                    <a:pt x="2866284" y="1326348"/>
                  </a:cubicBezTo>
                  <a:cubicBezTo>
                    <a:pt x="2836714" y="1283130"/>
                    <a:pt x="2864010" y="1208067"/>
                    <a:pt x="2838989" y="1148927"/>
                  </a:cubicBezTo>
                  <a:cubicBezTo>
                    <a:pt x="2813968" y="1089787"/>
                    <a:pt x="2743454" y="976055"/>
                    <a:pt x="2716159" y="971506"/>
                  </a:cubicBezTo>
                  <a:cubicBezTo>
                    <a:pt x="2688864" y="966957"/>
                    <a:pt x="2677491" y="1069316"/>
                    <a:pt x="2675216" y="1121632"/>
                  </a:cubicBezTo>
                  <a:cubicBezTo>
                    <a:pt x="2672941" y="1173948"/>
                    <a:pt x="2691138" y="1223990"/>
                    <a:pt x="2702511" y="1285405"/>
                  </a:cubicBezTo>
                  <a:cubicBezTo>
                    <a:pt x="2713884" y="1346820"/>
                    <a:pt x="2729807" y="1435530"/>
                    <a:pt x="2743455" y="1490121"/>
                  </a:cubicBezTo>
                  <a:cubicBezTo>
                    <a:pt x="2757103" y="1544712"/>
                    <a:pt x="2779849" y="1576557"/>
                    <a:pt x="2784398" y="1612951"/>
                  </a:cubicBezTo>
                  <a:cubicBezTo>
                    <a:pt x="2788947" y="1649345"/>
                    <a:pt x="2802595" y="1669816"/>
                    <a:pt x="2770750" y="1708485"/>
                  </a:cubicBezTo>
                  <a:cubicBezTo>
                    <a:pt x="2738905" y="1747154"/>
                    <a:pt x="2654744" y="1806294"/>
                    <a:pt x="2593329" y="1844963"/>
                  </a:cubicBezTo>
                  <a:cubicBezTo>
                    <a:pt x="2531914" y="1883632"/>
                    <a:pt x="2422732" y="1945046"/>
                    <a:pt x="2402260" y="1940497"/>
                  </a:cubicBezTo>
                  <a:cubicBezTo>
                    <a:pt x="2381788" y="1935948"/>
                    <a:pt x="2431830" y="1858610"/>
                    <a:pt x="2470499" y="1817667"/>
                  </a:cubicBezTo>
                  <a:cubicBezTo>
                    <a:pt x="2509168" y="1776724"/>
                    <a:pt x="2606976" y="1740330"/>
                    <a:pt x="2634272" y="1694838"/>
                  </a:cubicBezTo>
                  <a:cubicBezTo>
                    <a:pt x="2661567" y="1649345"/>
                    <a:pt x="2641096" y="1608402"/>
                    <a:pt x="2634272" y="1544712"/>
                  </a:cubicBezTo>
                  <a:cubicBezTo>
                    <a:pt x="2627448" y="1481022"/>
                    <a:pt x="2609251" y="1351369"/>
                    <a:pt x="2593329" y="1312700"/>
                  </a:cubicBezTo>
                  <a:cubicBezTo>
                    <a:pt x="2577407" y="1274031"/>
                    <a:pt x="2561484" y="1294503"/>
                    <a:pt x="2538738" y="1312700"/>
                  </a:cubicBezTo>
                  <a:cubicBezTo>
                    <a:pt x="2515992" y="1330897"/>
                    <a:pt x="2486422" y="1392312"/>
                    <a:pt x="2456852" y="1421882"/>
                  </a:cubicBezTo>
                  <a:cubicBezTo>
                    <a:pt x="2427282" y="1451452"/>
                    <a:pt x="2361317" y="1462825"/>
                    <a:pt x="2361317" y="1490121"/>
                  </a:cubicBezTo>
                  <a:cubicBezTo>
                    <a:pt x="2361317" y="1517417"/>
                    <a:pt x="2463676" y="1546987"/>
                    <a:pt x="2456852" y="1585656"/>
                  </a:cubicBezTo>
                  <a:cubicBezTo>
                    <a:pt x="2450028" y="1624325"/>
                    <a:pt x="2370416" y="1697112"/>
                    <a:pt x="2320374" y="1722133"/>
                  </a:cubicBezTo>
                  <a:cubicBezTo>
                    <a:pt x="2270332" y="1747154"/>
                    <a:pt x="2197544" y="1722133"/>
                    <a:pt x="2156601" y="1735781"/>
                  </a:cubicBezTo>
                  <a:cubicBezTo>
                    <a:pt x="2115658" y="1749429"/>
                    <a:pt x="2095186" y="1774450"/>
                    <a:pt x="2074714" y="1804020"/>
                  </a:cubicBezTo>
                  <a:cubicBezTo>
                    <a:pt x="2054242" y="1833590"/>
                    <a:pt x="2058792" y="1901829"/>
                    <a:pt x="2033771" y="1913202"/>
                  </a:cubicBezTo>
                  <a:cubicBezTo>
                    <a:pt x="2008750" y="1924575"/>
                    <a:pt x="1967807" y="1872259"/>
                    <a:pt x="1924589" y="1872259"/>
                  </a:cubicBezTo>
                  <a:cubicBezTo>
                    <a:pt x="1881371" y="1872259"/>
                    <a:pt x="1824505" y="1906378"/>
                    <a:pt x="1774463" y="1913202"/>
                  </a:cubicBezTo>
                  <a:cubicBezTo>
                    <a:pt x="1724421" y="1920026"/>
                    <a:pt x="1660732" y="1926850"/>
                    <a:pt x="1624338" y="1913202"/>
                  </a:cubicBezTo>
                  <a:cubicBezTo>
                    <a:pt x="1587944" y="1899554"/>
                    <a:pt x="1590218" y="1863160"/>
                    <a:pt x="1556099" y="1831315"/>
                  </a:cubicBezTo>
                  <a:cubicBezTo>
                    <a:pt x="1521980" y="1799470"/>
                    <a:pt x="1456016" y="1731231"/>
                    <a:pt x="1419622" y="1722133"/>
                  </a:cubicBezTo>
                  <a:cubicBezTo>
                    <a:pt x="1383228" y="1713035"/>
                    <a:pt x="1365030" y="1794921"/>
                    <a:pt x="1337735" y="1776724"/>
                  </a:cubicBezTo>
                  <a:cubicBezTo>
                    <a:pt x="1310440" y="1758527"/>
                    <a:pt x="1296792" y="1640246"/>
                    <a:pt x="1255849" y="1612951"/>
                  </a:cubicBezTo>
                  <a:cubicBezTo>
                    <a:pt x="1214906" y="1585656"/>
                    <a:pt x="1114821" y="1599303"/>
                    <a:pt x="1092075" y="1612951"/>
                  </a:cubicBezTo>
                  <a:cubicBezTo>
                    <a:pt x="1069329" y="1626599"/>
                    <a:pt x="1121645" y="1665268"/>
                    <a:pt x="1119371" y="1694838"/>
                  </a:cubicBezTo>
                  <a:cubicBezTo>
                    <a:pt x="1117097" y="1724408"/>
                    <a:pt x="1089801" y="1765351"/>
                    <a:pt x="1078428" y="1790372"/>
                  </a:cubicBezTo>
                  <a:cubicBezTo>
                    <a:pt x="1067055" y="1815393"/>
                    <a:pt x="1078427" y="1854061"/>
                    <a:pt x="1051132" y="1844963"/>
                  </a:cubicBezTo>
                  <a:cubicBezTo>
                    <a:pt x="1023837" y="1835865"/>
                    <a:pt x="953324" y="1760802"/>
                    <a:pt x="914655" y="1735781"/>
                  </a:cubicBezTo>
                  <a:cubicBezTo>
                    <a:pt x="875986" y="1710760"/>
                    <a:pt x="862338" y="1699387"/>
                    <a:pt x="819120" y="1694838"/>
                  </a:cubicBezTo>
                  <a:cubicBezTo>
                    <a:pt x="775902" y="1690289"/>
                    <a:pt x="687192" y="1688013"/>
                    <a:pt x="655347" y="1708485"/>
                  </a:cubicBezTo>
                  <a:cubicBezTo>
                    <a:pt x="623502" y="1728957"/>
                    <a:pt x="614404" y="1788097"/>
                    <a:pt x="628052" y="1817667"/>
                  </a:cubicBezTo>
                  <a:cubicBezTo>
                    <a:pt x="641700" y="1847237"/>
                    <a:pt x="714488" y="1851786"/>
                    <a:pt x="737234" y="1885906"/>
                  </a:cubicBezTo>
                  <a:cubicBezTo>
                    <a:pt x="759980" y="1920025"/>
                    <a:pt x="725860" y="1985990"/>
                    <a:pt x="764529" y="2022384"/>
                  </a:cubicBezTo>
                  <a:cubicBezTo>
                    <a:pt x="803198" y="2058778"/>
                    <a:pt x="941951" y="2115643"/>
                    <a:pt x="969246" y="2104270"/>
                  </a:cubicBezTo>
                  <a:cubicBezTo>
                    <a:pt x="996541" y="2092897"/>
                    <a:pt x="921478" y="1976891"/>
                    <a:pt x="928302" y="1954145"/>
                  </a:cubicBezTo>
                  <a:cubicBezTo>
                    <a:pt x="935126" y="1931399"/>
                    <a:pt x="985168" y="1947321"/>
                    <a:pt x="1010189" y="1967793"/>
                  </a:cubicBezTo>
                  <a:cubicBezTo>
                    <a:pt x="1035210" y="1988265"/>
                    <a:pt x="1053407" y="2015560"/>
                    <a:pt x="1078428" y="2076975"/>
                  </a:cubicBezTo>
                  <a:cubicBezTo>
                    <a:pt x="1103449" y="2138390"/>
                    <a:pt x="1128469" y="2299888"/>
                    <a:pt x="1160314" y="2336282"/>
                  </a:cubicBezTo>
                  <a:cubicBezTo>
                    <a:pt x="1192159" y="2372676"/>
                    <a:pt x="1258123" y="2334008"/>
                    <a:pt x="1269496" y="2295339"/>
                  </a:cubicBezTo>
                  <a:cubicBezTo>
                    <a:pt x="1280869" y="2256670"/>
                    <a:pt x="1219455" y="2131565"/>
                    <a:pt x="1228553" y="2104270"/>
                  </a:cubicBezTo>
                  <a:cubicBezTo>
                    <a:pt x="1237651" y="2076975"/>
                    <a:pt x="1276320" y="2106545"/>
                    <a:pt x="1324087" y="2131566"/>
                  </a:cubicBezTo>
                  <a:cubicBezTo>
                    <a:pt x="1371854" y="2156587"/>
                    <a:pt x="1471938" y="2218002"/>
                    <a:pt x="1515156" y="2254396"/>
                  </a:cubicBezTo>
                  <a:cubicBezTo>
                    <a:pt x="1558374" y="2290790"/>
                    <a:pt x="1569747" y="2331733"/>
                    <a:pt x="1583395" y="2349930"/>
                  </a:cubicBezTo>
                  <a:cubicBezTo>
                    <a:pt x="1597043" y="2368127"/>
                    <a:pt x="1569748" y="2377226"/>
                    <a:pt x="1597043" y="2363578"/>
                  </a:cubicBezTo>
                  <a:cubicBezTo>
                    <a:pt x="1624338" y="2349930"/>
                    <a:pt x="1738070" y="2233925"/>
                    <a:pt x="1747168" y="2268044"/>
                  </a:cubicBezTo>
                  <a:cubicBezTo>
                    <a:pt x="1756266" y="2302163"/>
                    <a:pt x="1628888" y="2556921"/>
                    <a:pt x="1651634" y="2568294"/>
                  </a:cubicBezTo>
                  <a:cubicBezTo>
                    <a:pt x="1674380" y="2579667"/>
                    <a:pt x="1844977" y="2397697"/>
                    <a:pt x="1883646" y="2336282"/>
                  </a:cubicBezTo>
                  <a:cubicBezTo>
                    <a:pt x="1922315" y="2274867"/>
                    <a:pt x="1872273" y="2211178"/>
                    <a:pt x="1883646" y="2199805"/>
                  </a:cubicBezTo>
                  <a:cubicBezTo>
                    <a:pt x="1895019" y="2188432"/>
                    <a:pt x="1949610" y="2224826"/>
                    <a:pt x="1951884" y="2268044"/>
                  </a:cubicBezTo>
                  <a:cubicBezTo>
                    <a:pt x="1954158" y="2311262"/>
                    <a:pt x="1940511" y="2399972"/>
                    <a:pt x="1897293" y="2459112"/>
                  </a:cubicBezTo>
                  <a:cubicBezTo>
                    <a:pt x="1854075" y="2518252"/>
                    <a:pt x="1726696" y="2584216"/>
                    <a:pt x="1692577" y="2622885"/>
                  </a:cubicBezTo>
                  <a:cubicBezTo>
                    <a:pt x="1658458" y="2661554"/>
                    <a:pt x="1658458" y="2697948"/>
                    <a:pt x="1692577" y="2691124"/>
                  </a:cubicBezTo>
                  <a:cubicBezTo>
                    <a:pt x="1726696" y="2684300"/>
                    <a:pt x="1872272" y="2572844"/>
                    <a:pt x="1897293" y="2581942"/>
                  </a:cubicBezTo>
                  <a:cubicBezTo>
                    <a:pt x="1922314" y="2591040"/>
                    <a:pt x="1831329" y="2729793"/>
                    <a:pt x="1842702" y="2745715"/>
                  </a:cubicBezTo>
                  <a:cubicBezTo>
                    <a:pt x="1854075" y="2761637"/>
                    <a:pt x="1942786" y="2670652"/>
                    <a:pt x="1965532" y="2677476"/>
                  </a:cubicBezTo>
                  <a:cubicBezTo>
                    <a:pt x="1988278" y="2684300"/>
                    <a:pt x="1954159" y="2768462"/>
                    <a:pt x="1979180" y="2786659"/>
                  </a:cubicBezTo>
                  <a:cubicBezTo>
                    <a:pt x="2004201" y="2804856"/>
                    <a:pt x="2067890" y="2752540"/>
                    <a:pt x="2115657" y="2786659"/>
                  </a:cubicBezTo>
                  <a:cubicBezTo>
                    <a:pt x="2163424" y="2820778"/>
                    <a:pt x="2231664" y="2929960"/>
                    <a:pt x="2265783" y="2991375"/>
                  </a:cubicBezTo>
                  <a:cubicBezTo>
                    <a:pt x="2299902" y="3052790"/>
                    <a:pt x="2331747" y="3107381"/>
                    <a:pt x="2320374" y="3155148"/>
                  </a:cubicBezTo>
                  <a:cubicBezTo>
                    <a:pt x="2309001" y="3202915"/>
                    <a:pt x="2224839" y="3241584"/>
                    <a:pt x="2197544" y="3277978"/>
                  </a:cubicBezTo>
                  <a:cubicBezTo>
                    <a:pt x="2170249" y="3314372"/>
                    <a:pt x="2145228" y="3350766"/>
                    <a:pt x="2156601" y="3373512"/>
                  </a:cubicBezTo>
                  <a:cubicBezTo>
                    <a:pt x="2167974" y="3396258"/>
                    <a:pt x="2227114" y="3414456"/>
                    <a:pt x="2265783" y="3414456"/>
                  </a:cubicBezTo>
                  <a:cubicBezTo>
                    <a:pt x="2304452" y="3414456"/>
                    <a:pt x="2363592" y="3362139"/>
                    <a:pt x="2388613" y="3373512"/>
                  </a:cubicBezTo>
                  <a:cubicBezTo>
                    <a:pt x="2413634" y="3384885"/>
                    <a:pt x="2390887" y="3464497"/>
                    <a:pt x="2415908" y="3482694"/>
                  </a:cubicBezTo>
                  <a:cubicBezTo>
                    <a:pt x="2440929" y="3500891"/>
                    <a:pt x="2502344" y="3466772"/>
                    <a:pt x="2538738" y="3482694"/>
                  </a:cubicBezTo>
                  <a:cubicBezTo>
                    <a:pt x="2575132" y="3498616"/>
                    <a:pt x="2600153" y="3553208"/>
                    <a:pt x="2634272" y="3578229"/>
                  </a:cubicBezTo>
                  <a:cubicBezTo>
                    <a:pt x="2668391" y="3603250"/>
                    <a:pt x="2716159" y="3628271"/>
                    <a:pt x="2743455" y="3632820"/>
                  </a:cubicBezTo>
                  <a:cubicBezTo>
                    <a:pt x="2770751" y="3637369"/>
                    <a:pt x="2800321" y="3619172"/>
                    <a:pt x="2798046" y="3605524"/>
                  </a:cubicBezTo>
                  <a:cubicBezTo>
                    <a:pt x="2795771" y="3591876"/>
                    <a:pt x="2770750" y="3594151"/>
                    <a:pt x="2729807" y="3550933"/>
                  </a:cubicBezTo>
                  <a:cubicBezTo>
                    <a:pt x="2688864" y="3507715"/>
                    <a:pt x="2620625" y="3455399"/>
                    <a:pt x="2552386" y="3346217"/>
                  </a:cubicBezTo>
                  <a:cubicBezTo>
                    <a:pt x="2484147" y="3237035"/>
                    <a:pt x="2384063" y="3014122"/>
                    <a:pt x="2320374" y="2895841"/>
                  </a:cubicBezTo>
                  <a:cubicBezTo>
                    <a:pt x="2256685" y="2777560"/>
                    <a:pt x="2211192" y="2709321"/>
                    <a:pt x="2170249" y="2636533"/>
                  </a:cubicBezTo>
                  <a:cubicBezTo>
                    <a:pt x="2129306" y="2563745"/>
                    <a:pt x="2095186" y="2515978"/>
                    <a:pt x="2074714" y="2459112"/>
                  </a:cubicBezTo>
                  <a:cubicBezTo>
                    <a:pt x="2054242" y="2402246"/>
                    <a:pt x="2051968" y="2340831"/>
                    <a:pt x="2047419" y="2295339"/>
                  </a:cubicBezTo>
                  <a:cubicBezTo>
                    <a:pt x="2042870" y="2249846"/>
                    <a:pt x="2056517" y="2213452"/>
                    <a:pt x="2047419" y="2186157"/>
                  </a:cubicBezTo>
                  <a:cubicBezTo>
                    <a:pt x="2038321" y="2158862"/>
                    <a:pt x="1986004" y="2152038"/>
                    <a:pt x="1992828" y="2131566"/>
                  </a:cubicBezTo>
                  <a:cubicBezTo>
                    <a:pt x="1999652" y="2111094"/>
                    <a:pt x="2065616" y="2049679"/>
                    <a:pt x="2088362" y="2063327"/>
                  </a:cubicBezTo>
                  <a:cubicBezTo>
                    <a:pt x="2111108" y="2076975"/>
                    <a:pt x="2108833" y="2152038"/>
                    <a:pt x="2129305" y="2213453"/>
                  </a:cubicBezTo>
                  <a:cubicBezTo>
                    <a:pt x="2149777" y="2274868"/>
                    <a:pt x="2181622" y="2345381"/>
                    <a:pt x="2211192" y="2431817"/>
                  </a:cubicBezTo>
                  <a:cubicBezTo>
                    <a:pt x="2240762" y="2518253"/>
                    <a:pt x="2224840" y="2577392"/>
                    <a:pt x="2306726" y="2732067"/>
                  </a:cubicBezTo>
                  <a:cubicBezTo>
                    <a:pt x="2388612" y="2886742"/>
                    <a:pt x="2595604" y="3223387"/>
                    <a:pt x="2702511" y="3359865"/>
                  </a:cubicBezTo>
                  <a:cubicBezTo>
                    <a:pt x="2809418" y="3496343"/>
                    <a:pt x="2873108" y="3519088"/>
                    <a:pt x="2948171" y="3550933"/>
                  </a:cubicBezTo>
                  <a:cubicBezTo>
                    <a:pt x="3023234" y="3582778"/>
                    <a:pt x="3102845" y="3582778"/>
                    <a:pt x="3152887" y="3550933"/>
                  </a:cubicBezTo>
                  <a:cubicBezTo>
                    <a:pt x="3202929" y="3519088"/>
                    <a:pt x="3209753" y="3412181"/>
                    <a:pt x="3248422" y="3359865"/>
                  </a:cubicBezTo>
                  <a:cubicBezTo>
                    <a:pt x="3287091" y="3307549"/>
                    <a:pt x="3350780" y="3252958"/>
                    <a:pt x="3384899" y="3237035"/>
                  </a:cubicBezTo>
                  <a:cubicBezTo>
                    <a:pt x="3419018" y="3221112"/>
                    <a:pt x="3450863" y="3234760"/>
                    <a:pt x="3453138" y="3264330"/>
                  </a:cubicBezTo>
                  <a:cubicBezTo>
                    <a:pt x="3455413" y="3293900"/>
                    <a:pt x="3382625" y="3382611"/>
                    <a:pt x="3398547" y="3414456"/>
                  </a:cubicBezTo>
                  <a:cubicBezTo>
                    <a:pt x="3414469" y="3446301"/>
                    <a:pt x="3484982" y="3469047"/>
                    <a:pt x="3548672" y="3455399"/>
                  </a:cubicBezTo>
                  <a:cubicBezTo>
                    <a:pt x="3612362" y="3441751"/>
                    <a:pt x="3705621" y="3357590"/>
                    <a:pt x="3780684" y="3332569"/>
                  </a:cubicBezTo>
                  <a:cubicBezTo>
                    <a:pt x="3855747" y="3307548"/>
                    <a:pt x="3930810" y="3300724"/>
                    <a:pt x="3999049" y="3305273"/>
                  </a:cubicBezTo>
                  <a:cubicBezTo>
                    <a:pt x="4067288" y="3309822"/>
                    <a:pt x="4133251" y="3348492"/>
                    <a:pt x="4190117" y="3359865"/>
                  </a:cubicBezTo>
                  <a:cubicBezTo>
                    <a:pt x="4246983" y="3371238"/>
                    <a:pt x="4299300" y="3366688"/>
                    <a:pt x="4340243" y="3373512"/>
                  </a:cubicBezTo>
                  <a:cubicBezTo>
                    <a:pt x="4381186" y="3380336"/>
                    <a:pt x="4419855" y="3378062"/>
                    <a:pt x="4435777" y="3400808"/>
                  </a:cubicBezTo>
                  <a:cubicBezTo>
                    <a:pt x="4451699" y="3423554"/>
                    <a:pt x="4449425" y="3464498"/>
                    <a:pt x="4435777" y="3509990"/>
                  </a:cubicBezTo>
                  <a:cubicBezTo>
                    <a:pt x="4422129" y="3555482"/>
                    <a:pt x="4372087" y="3664664"/>
                    <a:pt x="4353890" y="3673763"/>
                  </a:cubicBezTo>
                  <a:cubicBezTo>
                    <a:pt x="4335693" y="3682861"/>
                    <a:pt x="4358440" y="3573680"/>
                    <a:pt x="4326595" y="3564581"/>
                  </a:cubicBezTo>
                  <a:cubicBezTo>
                    <a:pt x="4294750" y="3555482"/>
                    <a:pt x="4199216" y="3591877"/>
                    <a:pt x="4162822" y="3619172"/>
                  </a:cubicBezTo>
                  <a:cubicBezTo>
                    <a:pt x="4126428" y="3646467"/>
                    <a:pt x="4117329" y="3687411"/>
                    <a:pt x="4108231" y="3728354"/>
                  </a:cubicBezTo>
                  <a:cubicBezTo>
                    <a:pt x="4099133" y="3769297"/>
                    <a:pt x="4101407" y="3805692"/>
                    <a:pt x="4108231" y="3864832"/>
                  </a:cubicBezTo>
                  <a:cubicBezTo>
                    <a:pt x="4115055" y="3923972"/>
                    <a:pt x="4174195" y="4044527"/>
                    <a:pt x="4149174" y="4083196"/>
                  </a:cubicBezTo>
                  <a:cubicBezTo>
                    <a:pt x="4124153" y="4121865"/>
                    <a:pt x="4012696" y="4085471"/>
                    <a:pt x="3958105" y="4096844"/>
                  </a:cubicBezTo>
                  <a:cubicBezTo>
                    <a:pt x="3903514" y="4108217"/>
                    <a:pt x="3889867" y="4146886"/>
                    <a:pt x="3821628" y="4151435"/>
                  </a:cubicBezTo>
                  <a:cubicBezTo>
                    <a:pt x="3753389" y="4155984"/>
                    <a:pt x="3639657" y="4126414"/>
                    <a:pt x="3548672" y="4124139"/>
                  </a:cubicBezTo>
                  <a:cubicBezTo>
                    <a:pt x="3457687" y="4121864"/>
                    <a:pt x="3332583" y="4151435"/>
                    <a:pt x="3275717" y="4137787"/>
                  </a:cubicBezTo>
                  <a:cubicBezTo>
                    <a:pt x="3218851" y="4124139"/>
                    <a:pt x="3259794" y="4085471"/>
                    <a:pt x="3207478" y="4042253"/>
                  </a:cubicBezTo>
                  <a:cubicBezTo>
                    <a:pt x="3155162" y="3999035"/>
                    <a:pt x="3043706" y="3894402"/>
                    <a:pt x="2961819" y="3878479"/>
                  </a:cubicBezTo>
                  <a:cubicBezTo>
                    <a:pt x="2879932" y="3862556"/>
                    <a:pt x="2757102" y="3910324"/>
                    <a:pt x="2716159" y="3946718"/>
                  </a:cubicBezTo>
                  <a:cubicBezTo>
                    <a:pt x="2675216" y="3983112"/>
                    <a:pt x="2732081" y="4046802"/>
                    <a:pt x="2716159" y="4096844"/>
                  </a:cubicBezTo>
                  <a:cubicBezTo>
                    <a:pt x="2700237" y="4146886"/>
                    <a:pt x="2652470" y="4233321"/>
                    <a:pt x="2620625" y="4246969"/>
                  </a:cubicBezTo>
                  <a:cubicBezTo>
                    <a:pt x="2588780" y="4260617"/>
                    <a:pt x="2561484" y="4174181"/>
                    <a:pt x="2525090" y="4178730"/>
                  </a:cubicBezTo>
                  <a:cubicBezTo>
                    <a:pt x="2488696" y="4183279"/>
                    <a:pt x="2431830" y="4242420"/>
                    <a:pt x="2402260" y="4274265"/>
                  </a:cubicBezTo>
                  <a:cubicBezTo>
                    <a:pt x="2372690" y="4306110"/>
                    <a:pt x="2374964" y="4342504"/>
                    <a:pt x="2347669" y="4369799"/>
                  </a:cubicBezTo>
                  <a:cubicBezTo>
                    <a:pt x="2320374" y="4397094"/>
                    <a:pt x="2281705" y="4440313"/>
                    <a:pt x="2238487" y="4438038"/>
                  </a:cubicBezTo>
                  <a:cubicBezTo>
                    <a:pt x="2195269" y="4435763"/>
                    <a:pt x="2142953" y="4358426"/>
                    <a:pt x="2088362" y="4356151"/>
                  </a:cubicBezTo>
                  <a:cubicBezTo>
                    <a:pt x="2033771" y="4353876"/>
                    <a:pt x="2013299" y="4392545"/>
                    <a:pt x="1910941" y="4424390"/>
                  </a:cubicBezTo>
                  <a:cubicBezTo>
                    <a:pt x="1808583" y="4456235"/>
                    <a:pt x="1567473" y="4510826"/>
                    <a:pt x="1474213" y="4547220"/>
                  </a:cubicBezTo>
                  <a:cubicBezTo>
                    <a:pt x="1380953" y="4583614"/>
                    <a:pt x="1385502" y="4588163"/>
                    <a:pt x="1351383" y="4642754"/>
                  </a:cubicBezTo>
                  <a:cubicBezTo>
                    <a:pt x="1317264" y="4697345"/>
                    <a:pt x="1308165" y="4820175"/>
                    <a:pt x="1269496" y="4874766"/>
                  </a:cubicBezTo>
                  <a:cubicBezTo>
                    <a:pt x="1230827" y="4929357"/>
                    <a:pt x="1146667" y="4938455"/>
                    <a:pt x="1119371" y="4970300"/>
                  </a:cubicBezTo>
                  <a:cubicBezTo>
                    <a:pt x="1092075" y="5002145"/>
                    <a:pt x="1128469" y="5061286"/>
                    <a:pt x="1105723" y="5065835"/>
                  </a:cubicBezTo>
                  <a:cubicBezTo>
                    <a:pt x="1082977" y="5070384"/>
                    <a:pt x="1019287" y="4997596"/>
                    <a:pt x="982893" y="4997596"/>
                  </a:cubicBezTo>
                  <a:cubicBezTo>
                    <a:pt x="946499" y="4997596"/>
                    <a:pt x="921478" y="5031716"/>
                    <a:pt x="887359" y="5065835"/>
                  </a:cubicBezTo>
                  <a:cubicBezTo>
                    <a:pt x="853240" y="5099954"/>
                    <a:pt x="821395" y="5188664"/>
                    <a:pt x="778177" y="5202312"/>
                  </a:cubicBezTo>
                  <a:cubicBezTo>
                    <a:pt x="734959" y="5215960"/>
                    <a:pt x="682643" y="5161369"/>
                    <a:pt x="628052" y="5147721"/>
                  </a:cubicBezTo>
                  <a:cubicBezTo>
                    <a:pt x="573461" y="5134073"/>
                    <a:pt x="509771" y="5143172"/>
                    <a:pt x="450631" y="5120426"/>
                  </a:cubicBezTo>
                  <a:cubicBezTo>
                    <a:pt x="391491" y="5097680"/>
                    <a:pt x="318703" y="5043089"/>
                    <a:pt x="273210" y="5011244"/>
                  </a:cubicBezTo>
                  <a:cubicBezTo>
                    <a:pt x="227717" y="4979399"/>
                    <a:pt x="209520" y="4943005"/>
                    <a:pt x="177675" y="4929357"/>
                  </a:cubicBezTo>
                  <a:cubicBezTo>
                    <a:pt x="145830" y="4915709"/>
                    <a:pt x="104887" y="4927082"/>
                    <a:pt x="82141" y="4929357"/>
                  </a:cubicBezTo>
                  <a:cubicBezTo>
                    <a:pt x="59395" y="4931632"/>
                    <a:pt x="50296" y="4938456"/>
                    <a:pt x="41198" y="4943005"/>
                  </a:cubicBezTo>
                  <a:cubicBezTo>
                    <a:pt x="32099" y="4947554"/>
                    <a:pt x="29825" y="4908886"/>
                    <a:pt x="27550" y="4956653"/>
                  </a:cubicBezTo>
                  <a:cubicBezTo>
                    <a:pt x="25275" y="5004420"/>
                    <a:pt x="27550" y="5229608"/>
                    <a:pt x="27550" y="5229608"/>
                  </a:cubicBezTo>
                  <a:lnTo>
                    <a:pt x="27550" y="7072056"/>
                  </a:lnTo>
                  <a:cubicBezTo>
                    <a:pt x="27550" y="7490587"/>
                    <a:pt x="32099" y="7399602"/>
                    <a:pt x="27550" y="7740796"/>
                  </a:cubicBezTo>
                  <a:cubicBezTo>
                    <a:pt x="23001" y="8081990"/>
                    <a:pt x="2530" y="8807596"/>
                    <a:pt x="255" y="9119220"/>
                  </a:cubicBezTo>
                  <a:cubicBezTo>
                    <a:pt x="-2020" y="9430844"/>
                    <a:pt x="11628" y="9508181"/>
                    <a:pt x="13902" y="9610539"/>
                  </a:cubicBezTo>
                  <a:cubicBezTo>
                    <a:pt x="16176" y="9712897"/>
                    <a:pt x="13339" y="9585042"/>
                    <a:pt x="13902" y="9733369"/>
                  </a:cubicBezTo>
                  <a:cubicBezTo>
                    <a:pt x="14465" y="9881696"/>
                    <a:pt x="3633" y="10351633"/>
                    <a:pt x="17281" y="10500503"/>
                  </a:cubicBezTo>
                  <a:cubicBezTo>
                    <a:pt x="205100" y="10510035"/>
                    <a:pt x="286555" y="10521820"/>
                    <a:pt x="566052" y="10522080"/>
                  </a:cubicBezTo>
                  <a:cubicBezTo>
                    <a:pt x="845549" y="10522340"/>
                    <a:pt x="926482" y="10505659"/>
                    <a:pt x="1694266" y="10502063"/>
                  </a:cubicBezTo>
                  <a:lnTo>
                    <a:pt x="5172755" y="10500503"/>
                  </a:lnTo>
                  <a:cubicBezTo>
                    <a:pt x="6079660" y="10513220"/>
                    <a:pt x="6627867" y="10510425"/>
                    <a:pt x="7440494" y="10508692"/>
                  </a:cubicBezTo>
                  <a:lnTo>
                    <a:pt x="10048516" y="10490105"/>
                  </a:lnTo>
                  <a:lnTo>
                    <a:pt x="11103292" y="10500503"/>
                  </a:lnTo>
                  <a:cubicBezTo>
                    <a:pt x="11357465" y="10524007"/>
                    <a:pt x="11461796" y="10500502"/>
                    <a:pt x="11573555" y="10500503"/>
                  </a:cubicBezTo>
                  <a:cubicBezTo>
                    <a:pt x="11647752" y="10448533"/>
                    <a:pt x="11593876" y="10229086"/>
                    <a:pt x="11590973" y="10152161"/>
                  </a:cubicBezTo>
                  <a:cubicBezTo>
                    <a:pt x="11579361" y="10049110"/>
                    <a:pt x="11593226" y="9945083"/>
                    <a:pt x="11530012" y="9882195"/>
                  </a:cubicBezTo>
                  <a:cubicBezTo>
                    <a:pt x="11562594" y="9836725"/>
                    <a:pt x="11534258" y="9763698"/>
                    <a:pt x="11516495" y="9713873"/>
                  </a:cubicBezTo>
                  <a:cubicBezTo>
                    <a:pt x="11498732" y="9664048"/>
                    <a:pt x="11445766" y="9639135"/>
                    <a:pt x="11423431" y="9583244"/>
                  </a:cubicBezTo>
                  <a:cubicBezTo>
                    <a:pt x="11401096" y="9527353"/>
                    <a:pt x="11387036" y="9430843"/>
                    <a:pt x="11382487" y="9378527"/>
                  </a:cubicBezTo>
                  <a:cubicBezTo>
                    <a:pt x="11377938" y="9326211"/>
                    <a:pt x="11414332" y="9314837"/>
                    <a:pt x="11396135" y="9269345"/>
                  </a:cubicBezTo>
                  <a:cubicBezTo>
                    <a:pt x="11377938" y="9223853"/>
                    <a:pt x="11305150" y="9169262"/>
                    <a:pt x="11273305" y="9105572"/>
                  </a:cubicBezTo>
                  <a:cubicBezTo>
                    <a:pt x="11241460" y="9041883"/>
                    <a:pt x="11223263" y="8950898"/>
                    <a:pt x="11205066" y="8887208"/>
                  </a:cubicBezTo>
                  <a:cubicBezTo>
                    <a:pt x="11186869" y="8823519"/>
                    <a:pt x="11202791" y="8787125"/>
                    <a:pt x="11164123" y="8723435"/>
                  </a:cubicBezTo>
                  <a:cubicBezTo>
                    <a:pt x="11125455" y="8659745"/>
                    <a:pt x="11048118" y="8550563"/>
                    <a:pt x="10973055" y="8505070"/>
                  </a:cubicBezTo>
                  <a:cubicBezTo>
                    <a:pt x="10897992" y="8459577"/>
                    <a:pt x="10775162" y="8486873"/>
                    <a:pt x="10713747" y="8450479"/>
                  </a:cubicBezTo>
                  <a:cubicBezTo>
                    <a:pt x="10652332" y="8414085"/>
                    <a:pt x="10652332" y="8343572"/>
                    <a:pt x="10604565" y="8286706"/>
                  </a:cubicBezTo>
                  <a:cubicBezTo>
                    <a:pt x="10556798" y="8229840"/>
                    <a:pt x="10477186" y="8150228"/>
                    <a:pt x="10427144" y="8109285"/>
                  </a:cubicBezTo>
                  <a:cubicBezTo>
                    <a:pt x="10377102" y="8068342"/>
                    <a:pt x="10349807" y="8068343"/>
                    <a:pt x="10304314" y="8041047"/>
                  </a:cubicBezTo>
                  <a:cubicBezTo>
                    <a:pt x="10258822" y="8013752"/>
                    <a:pt x="10229252" y="7965984"/>
                    <a:pt x="10154189" y="7945512"/>
                  </a:cubicBezTo>
                  <a:cubicBezTo>
                    <a:pt x="10079126" y="7925040"/>
                    <a:pt x="9938099" y="7940963"/>
                    <a:pt x="9853938" y="7918217"/>
                  </a:cubicBezTo>
                  <a:cubicBezTo>
                    <a:pt x="9769777" y="7895471"/>
                    <a:pt x="9726559" y="7843154"/>
                    <a:pt x="9649222" y="7809035"/>
                  </a:cubicBezTo>
                  <a:cubicBezTo>
                    <a:pt x="9571885" y="7774916"/>
                    <a:pt x="9444505" y="7756718"/>
                    <a:pt x="9389914" y="7713500"/>
                  </a:cubicBezTo>
                  <a:cubicBezTo>
                    <a:pt x="9335323" y="7670282"/>
                    <a:pt x="9353520" y="7599769"/>
                    <a:pt x="9321675" y="7549727"/>
                  </a:cubicBezTo>
                  <a:cubicBezTo>
                    <a:pt x="9289830" y="7499685"/>
                    <a:pt x="9273909" y="7461017"/>
                    <a:pt x="9198846" y="7413250"/>
                  </a:cubicBezTo>
                  <a:cubicBezTo>
                    <a:pt x="9123783" y="7365483"/>
                    <a:pt x="8975932" y="7331363"/>
                    <a:pt x="8871299" y="7263124"/>
                  </a:cubicBezTo>
                  <a:cubicBezTo>
                    <a:pt x="8766666" y="7194885"/>
                    <a:pt x="8698428" y="7133471"/>
                    <a:pt x="8571049" y="7003817"/>
                  </a:cubicBezTo>
                  <a:cubicBezTo>
                    <a:pt x="8443670" y="6874163"/>
                    <a:pt x="8259425" y="6648975"/>
                    <a:pt x="8107025" y="6485202"/>
                  </a:cubicBezTo>
                  <a:cubicBezTo>
                    <a:pt x="7954625" y="6321429"/>
                    <a:pt x="7733986" y="6116712"/>
                    <a:pt x="7629353" y="600753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150418" y="23936054"/>
              <a:ext cx="3599876" cy="921273"/>
            </a:xfrm>
            <a:custGeom>
              <a:avLst/>
              <a:gdLst>
                <a:gd name="connsiteX0" fmla="*/ 699308 w 3599876"/>
                <a:gd name="connsiteY0" fmla="*/ 151167 h 921273"/>
                <a:gd name="connsiteX1" fmla="*/ 530866 w 3599876"/>
                <a:gd name="connsiteY1" fmla="*/ 235388 h 921273"/>
                <a:gd name="connsiteX2" fmla="*/ 374456 w 3599876"/>
                <a:gd name="connsiteY2" fmla="*/ 307578 h 921273"/>
                <a:gd name="connsiteX3" fmla="*/ 242108 w 3599876"/>
                <a:gd name="connsiteY3" fmla="*/ 343672 h 921273"/>
                <a:gd name="connsiteX4" fmla="*/ 145856 w 3599876"/>
                <a:gd name="connsiteY4" fmla="*/ 343672 h 921273"/>
                <a:gd name="connsiteX5" fmla="*/ 49603 w 3599876"/>
                <a:gd name="connsiteY5" fmla="*/ 476020 h 921273"/>
                <a:gd name="connsiteX6" fmla="*/ 1477 w 3599876"/>
                <a:gd name="connsiteY6" fmla="*/ 596335 h 921273"/>
                <a:gd name="connsiteX7" fmla="*/ 13508 w 3599876"/>
                <a:gd name="connsiteY7" fmla="*/ 740714 h 921273"/>
                <a:gd name="connsiteX8" fmla="*/ 25540 w 3599876"/>
                <a:gd name="connsiteY8" fmla="*/ 800872 h 921273"/>
                <a:gd name="connsiteX9" fmla="*/ 49603 w 3599876"/>
                <a:gd name="connsiteY9" fmla="*/ 873062 h 921273"/>
                <a:gd name="connsiteX10" fmla="*/ 121793 w 3599876"/>
                <a:gd name="connsiteY10" fmla="*/ 885093 h 921273"/>
                <a:gd name="connsiteX11" fmla="*/ 314298 w 3599876"/>
                <a:gd name="connsiteY11" fmla="*/ 897125 h 921273"/>
                <a:gd name="connsiteX12" fmla="*/ 1048224 w 3599876"/>
                <a:gd name="connsiteY12" fmla="*/ 897125 h 921273"/>
                <a:gd name="connsiteX13" fmla="*/ 1661835 w 3599876"/>
                <a:gd name="connsiteY13" fmla="*/ 885093 h 921273"/>
                <a:gd name="connsiteX14" fmla="*/ 2347635 w 3599876"/>
                <a:gd name="connsiteY14" fmla="*/ 921188 h 921273"/>
                <a:gd name="connsiteX15" fmla="*/ 2949214 w 3599876"/>
                <a:gd name="connsiteY15" fmla="*/ 873062 h 921273"/>
                <a:gd name="connsiteX16" fmla="*/ 3274066 w 3599876"/>
                <a:gd name="connsiteY16" fmla="*/ 873062 h 921273"/>
                <a:gd name="connsiteX17" fmla="*/ 3406414 w 3599876"/>
                <a:gd name="connsiteY17" fmla="*/ 873062 h 921273"/>
                <a:gd name="connsiteX18" fmla="*/ 3490635 w 3599876"/>
                <a:gd name="connsiteY18" fmla="*/ 873062 h 921273"/>
                <a:gd name="connsiteX19" fmla="*/ 3562824 w 3599876"/>
                <a:gd name="connsiteY19" fmla="*/ 873062 h 921273"/>
                <a:gd name="connsiteX20" fmla="*/ 3574856 w 3599876"/>
                <a:gd name="connsiteY20" fmla="*/ 836967 h 921273"/>
                <a:gd name="connsiteX21" fmla="*/ 3598919 w 3599876"/>
                <a:gd name="connsiteY21" fmla="*/ 716651 h 921273"/>
                <a:gd name="connsiteX22" fmla="*/ 3538761 w 3599876"/>
                <a:gd name="connsiteY22" fmla="*/ 488051 h 921273"/>
                <a:gd name="connsiteX23" fmla="*/ 3406414 w 3599876"/>
                <a:gd name="connsiteY23" fmla="*/ 379767 h 921273"/>
                <a:gd name="connsiteX24" fmla="*/ 3177814 w 3599876"/>
                <a:gd name="connsiteY24" fmla="*/ 331641 h 921273"/>
                <a:gd name="connsiteX25" fmla="*/ 2973277 w 3599876"/>
                <a:gd name="connsiteY25" fmla="*/ 271483 h 921273"/>
                <a:gd name="connsiteX26" fmla="*/ 2852961 w 3599876"/>
                <a:gd name="connsiteY26" fmla="*/ 259451 h 921273"/>
                <a:gd name="connsiteX27" fmla="*/ 2371698 w 3599876"/>
                <a:gd name="connsiteY27" fmla="*/ 211325 h 921273"/>
                <a:gd name="connsiteX28" fmla="*/ 2046845 w 3599876"/>
                <a:gd name="connsiteY28" fmla="*/ 271483 h 921273"/>
                <a:gd name="connsiteX29" fmla="*/ 1746056 w 3599876"/>
                <a:gd name="connsiteY29" fmla="*/ 151167 h 921273"/>
                <a:gd name="connsiteX30" fmla="*/ 1565582 w 3599876"/>
                <a:gd name="connsiteY30" fmla="*/ 54914 h 921273"/>
                <a:gd name="connsiteX31" fmla="*/ 1445266 w 3599876"/>
                <a:gd name="connsiteY31" fmla="*/ 6788 h 921273"/>
                <a:gd name="connsiteX32" fmla="*/ 1324950 w 3599876"/>
                <a:gd name="connsiteY32" fmla="*/ 6788 h 921273"/>
                <a:gd name="connsiteX33" fmla="*/ 1144477 w 3599876"/>
                <a:gd name="connsiteY33" fmla="*/ 66946 h 921273"/>
                <a:gd name="connsiteX34" fmla="*/ 1000098 w 3599876"/>
                <a:gd name="connsiteY34" fmla="*/ 115072 h 921273"/>
                <a:gd name="connsiteX35" fmla="*/ 867750 w 3599876"/>
                <a:gd name="connsiteY35" fmla="*/ 115072 h 921273"/>
                <a:gd name="connsiteX36" fmla="*/ 699308 w 3599876"/>
                <a:gd name="connsiteY36" fmla="*/ 151167 h 92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599876" h="921273">
                  <a:moveTo>
                    <a:pt x="699308" y="151167"/>
                  </a:moveTo>
                  <a:cubicBezTo>
                    <a:pt x="643161" y="171220"/>
                    <a:pt x="585008" y="209320"/>
                    <a:pt x="530866" y="235388"/>
                  </a:cubicBezTo>
                  <a:cubicBezTo>
                    <a:pt x="476724" y="261456"/>
                    <a:pt x="422582" y="289531"/>
                    <a:pt x="374456" y="307578"/>
                  </a:cubicBezTo>
                  <a:cubicBezTo>
                    <a:pt x="326330" y="325625"/>
                    <a:pt x="280208" y="337656"/>
                    <a:pt x="242108" y="343672"/>
                  </a:cubicBezTo>
                  <a:cubicBezTo>
                    <a:pt x="204008" y="349688"/>
                    <a:pt x="177940" y="321614"/>
                    <a:pt x="145856" y="343672"/>
                  </a:cubicBezTo>
                  <a:cubicBezTo>
                    <a:pt x="113772" y="365730"/>
                    <a:pt x="73666" y="433910"/>
                    <a:pt x="49603" y="476020"/>
                  </a:cubicBezTo>
                  <a:cubicBezTo>
                    <a:pt x="25540" y="518130"/>
                    <a:pt x="7493" y="552219"/>
                    <a:pt x="1477" y="596335"/>
                  </a:cubicBezTo>
                  <a:cubicBezTo>
                    <a:pt x="-4539" y="640451"/>
                    <a:pt x="9498" y="706625"/>
                    <a:pt x="13508" y="740714"/>
                  </a:cubicBezTo>
                  <a:cubicBezTo>
                    <a:pt x="17518" y="774803"/>
                    <a:pt x="19524" y="778814"/>
                    <a:pt x="25540" y="800872"/>
                  </a:cubicBezTo>
                  <a:cubicBezTo>
                    <a:pt x="31556" y="822930"/>
                    <a:pt x="33561" y="859025"/>
                    <a:pt x="49603" y="873062"/>
                  </a:cubicBezTo>
                  <a:cubicBezTo>
                    <a:pt x="65645" y="887099"/>
                    <a:pt x="77677" y="881083"/>
                    <a:pt x="121793" y="885093"/>
                  </a:cubicBezTo>
                  <a:cubicBezTo>
                    <a:pt x="165909" y="889104"/>
                    <a:pt x="159893" y="895120"/>
                    <a:pt x="314298" y="897125"/>
                  </a:cubicBezTo>
                  <a:cubicBezTo>
                    <a:pt x="468703" y="899130"/>
                    <a:pt x="823635" y="899130"/>
                    <a:pt x="1048224" y="897125"/>
                  </a:cubicBezTo>
                  <a:cubicBezTo>
                    <a:pt x="1272813" y="895120"/>
                    <a:pt x="1445267" y="881083"/>
                    <a:pt x="1661835" y="885093"/>
                  </a:cubicBezTo>
                  <a:cubicBezTo>
                    <a:pt x="1878404" y="889104"/>
                    <a:pt x="2133072" y="923193"/>
                    <a:pt x="2347635" y="921188"/>
                  </a:cubicBezTo>
                  <a:cubicBezTo>
                    <a:pt x="2562198" y="919183"/>
                    <a:pt x="2794809" y="881083"/>
                    <a:pt x="2949214" y="873062"/>
                  </a:cubicBezTo>
                  <a:cubicBezTo>
                    <a:pt x="3103619" y="865041"/>
                    <a:pt x="3274066" y="873062"/>
                    <a:pt x="3274066" y="873062"/>
                  </a:cubicBezTo>
                  <a:lnTo>
                    <a:pt x="3406414" y="873062"/>
                  </a:lnTo>
                  <a:lnTo>
                    <a:pt x="3490635" y="873062"/>
                  </a:lnTo>
                  <a:cubicBezTo>
                    <a:pt x="3516703" y="873062"/>
                    <a:pt x="3548787" y="879078"/>
                    <a:pt x="3562824" y="873062"/>
                  </a:cubicBezTo>
                  <a:cubicBezTo>
                    <a:pt x="3576861" y="867046"/>
                    <a:pt x="3568840" y="863036"/>
                    <a:pt x="3574856" y="836967"/>
                  </a:cubicBezTo>
                  <a:cubicBezTo>
                    <a:pt x="3580872" y="810899"/>
                    <a:pt x="3604935" y="774804"/>
                    <a:pt x="3598919" y="716651"/>
                  </a:cubicBezTo>
                  <a:cubicBezTo>
                    <a:pt x="3592903" y="658498"/>
                    <a:pt x="3570845" y="544198"/>
                    <a:pt x="3538761" y="488051"/>
                  </a:cubicBezTo>
                  <a:cubicBezTo>
                    <a:pt x="3506677" y="431904"/>
                    <a:pt x="3466572" y="405835"/>
                    <a:pt x="3406414" y="379767"/>
                  </a:cubicBezTo>
                  <a:cubicBezTo>
                    <a:pt x="3346256" y="353699"/>
                    <a:pt x="3250003" y="349688"/>
                    <a:pt x="3177814" y="331641"/>
                  </a:cubicBezTo>
                  <a:cubicBezTo>
                    <a:pt x="3105625" y="313594"/>
                    <a:pt x="3027419" y="283515"/>
                    <a:pt x="2973277" y="271483"/>
                  </a:cubicBezTo>
                  <a:cubicBezTo>
                    <a:pt x="2919135" y="259451"/>
                    <a:pt x="2852961" y="259451"/>
                    <a:pt x="2852961" y="259451"/>
                  </a:cubicBezTo>
                  <a:cubicBezTo>
                    <a:pt x="2752698" y="249425"/>
                    <a:pt x="2506051" y="209320"/>
                    <a:pt x="2371698" y="211325"/>
                  </a:cubicBezTo>
                  <a:cubicBezTo>
                    <a:pt x="2237345" y="213330"/>
                    <a:pt x="2151119" y="281509"/>
                    <a:pt x="2046845" y="271483"/>
                  </a:cubicBezTo>
                  <a:cubicBezTo>
                    <a:pt x="1942571" y="261457"/>
                    <a:pt x="1826267" y="187262"/>
                    <a:pt x="1746056" y="151167"/>
                  </a:cubicBezTo>
                  <a:cubicBezTo>
                    <a:pt x="1665846" y="115072"/>
                    <a:pt x="1615714" y="78977"/>
                    <a:pt x="1565582" y="54914"/>
                  </a:cubicBezTo>
                  <a:cubicBezTo>
                    <a:pt x="1515450" y="30851"/>
                    <a:pt x="1485371" y="14809"/>
                    <a:pt x="1445266" y="6788"/>
                  </a:cubicBezTo>
                  <a:cubicBezTo>
                    <a:pt x="1405161" y="-1233"/>
                    <a:pt x="1375082" y="-3238"/>
                    <a:pt x="1324950" y="6788"/>
                  </a:cubicBezTo>
                  <a:cubicBezTo>
                    <a:pt x="1274818" y="16814"/>
                    <a:pt x="1144477" y="66946"/>
                    <a:pt x="1144477" y="66946"/>
                  </a:cubicBezTo>
                  <a:cubicBezTo>
                    <a:pt x="1090335" y="84993"/>
                    <a:pt x="1046219" y="107051"/>
                    <a:pt x="1000098" y="115072"/>
                  </a:cubicBezTo>
                  <a:cubicBezTo>
                    <a:pt x="953977" y="123093"/>
                    <a:pt x="913871" y="113067"/>
                    <a:pt x="867750" y="115072"/>
                  </a:cubicBezTo>
                  <a:cubicBezTo>
                    <a:pt x="821629" y="117077"/>
                    <a:pt x="755455" y="131114"/>
                    <a:pt x="699308" y="151167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07050" y="18864641"/>
              <a:ext cx="11764695" cy="5890138"/>
            </a:xfrm>
            <a:custGeom>
              <a:avLst/>
              <a:gdLst>
                <a:gd name="connsiteX0" fmla="*/ 9731045 w 11764695"/>
                <a:gd name="connsiteY0" fmla="*/ 3550191 h 5890138"/>
                <a:gd name="connsiteX1" fmla="*/ 9430255 w 11764695"/>
                <a:gd name="connsiteY1" fmla="*/ 3285496 h 5890138"/>
                <a:gd name="connsiteX2" fmla="*/ 9237750 w 11764695"/>
                <a:gd name="connsiteY2" fmla="*/ 3056896 h 5890138"/>
                <a:gd name="connsiteX3" fmla="*/ 8936961 w 11764695"/>
                <a:gd name="connsiteY3" fmla="*/ 2924548 h 5890138"/>
                <a:gd name="connsiteX4" fmla="*/ 8756487 w 11764695"/>
                <a:gd name="connsiteY4" fmla="*/ 2780170 h 5890138"/>
                <a:gd name="connsiteX5" fmla="*/ 8576013 w 11764695"/>
                <a:gd name="connsiteY5" fmla="*/ 2491412 h 5890138"/>
                <a:gd name="connsiteX6" fmla="*/ 8431634 w 11764695"/>
                <a:gd name="connsiteY6" fmla="*/ 2443285 h 5890138"/>
                <a:gd name="connsiteX7" fmla="*/ 8118813 w 11764695"/>
                <a:gd name="connsiteY7" fmla="*/ 2419222 h 5890138"/>
                <a:gd name="connsiteX8" fmla="*/ 7866150 w 11764695"/>
                <a:gd name="connsiteY8" fmla="*/ 2419222 h 5890138"/>
                <a:gd name="connsiteX9" fmla="*/ 7733803 w 11764695"/>
                <a:gd name="connsiteY9" fmla="*/ 2347033 h 5890138"/>
                <a:gd name="connsiteX10" fmla="*/ 7517234 w 11764695"/>
                <a:gd name="connsiteY10" fmla="*/ 2118433 h 5890138"/>
                <a:gd name="connsiteX11" fmla="*/ 7348792 w 11764695"/>
                <a:gd name="connsiteY11" fmla="*/ 1974054 h 5890138"/>
                <a:gd name="connsiteX12" fmla="*/ 7324729 w 11764695"/>
                <a:gd name="connsiteY12" fmla="*/ 1805612 h 5890138"/>
                <a:gd name="connsiteX13" fmla="*/ 7144255 w 11764695"/>
                <a:gd name="connsiteY13" fmla="*/ 1516854 h 5890138"/>
                <a:gd name="connsiteX14" fmla="*/ 6999876 w 11764695"/>
                <a:gd name="connsiteY14" fmla="*/ 1288254 h 5890138"/>
                <a:gd name="connsiteX15" fmla="*/ 6855497 w 11764695"/>
                <a:gd name="connsiteY15" fmla="*/ 1083717 h 5890138"/>
                <a:gd name="connsiteX16" fmla="*/ 6626897 w 11764695"/>
                <a:gd name="connsiteY16" fmla="*/ 1095748 h 5890138"/>
                <a:gd name="connsiteX17" fmla="*/ 6386266 w 11764695"/>
                <a:gd name="connsiteY17" fmla="*/ 1240127 h 5890138"/>
                <a:gd name="connsiteX18" fmla="*/ 6193761 w 11764695"/>
                <a:gd name="connsiteY18" fmla="*/ 1324348 h 5890138"/>
                <a:gd name="connsiteX19" fmla="*/ 5929066 w 11764695"/>
                <a:gd name="connsiteY19" fmla="*/ 1372475 h 5890138"/>
                <a:gd name="connsiteX20" fmla="*/ 5760624 w 11764695"/>
                <a:gd name="connsiteY20" fmla="*/ 1589043 h 5890138"/>
                <a:gd name="connsiteX21" fmla="*/ 5880939 w 11764695"/>
                <a:gd name="connsiteY21" fmla="*/ 1841706 h 5890138"/>
                <a:gd name="connsiteX22" fmla="*/ 6049382 w 11764695"/>
                <a:gd name="connsiteY22" fmla="*/ 2178591 h 5890138"/>
                <a:gd name="connsiteX23" fmla="*/ 6121571 w 11764695"/>
                <a:gd name="connsiteY23" fmla="*/ 2359064 h 5890138"/>
                <a:gd name="connsiteX24" fmla="*/ 6061413 w 11764695"/>
                <a:gd name="connsiteY24" fmla="*/ 2563601 h 5890138"/>
                <a:gd name="connsiteX25" fmla="*/ 5856876 w 11764695"/>
                <a:gd name="connsiteY25" fmla="*/ 2383127 h 5890138"/>
                <a:gd name="connsiteX26" fmla="*/ 5592182 w 11764695"/>
                <a:gd name="connsiteY26" fmla="*/ 2058275 h 5890138"/>
                <a:gd name="connsiteX27" fmla="*/ 5568118 w 11764695"/>
                <a:gd name="connsiteY27" fmla="*/ 1577012 h 5890138"/>
                <a:gd name="connsiteX28" fmla="*/ 5592182 w 11764695"/>
                <a:gd name="connsiteY28" fmla="*/ 1155906 h 5890138"/>
                <a:gd name="connsiteX29" fmla="*/ 5483897 w 11764695"/>
                <a:gd name="connsiteY29" fmla="*/ 891212 h 5890138"/>
                <a:gd name="connsiteX30" fmla="*/ 5207171 w 11764695"/>
                <a:gd name="connsiteY30" fmla="*/ 686675 h 5890138"/>
                <a:gd name="connsiteX31" fmla="*/ 4737939 w 11764695"/>
                <a:gd name="connsiteY31" fmla="*/ 470106 h 5890138"/>
                <a:gd name="connsiteX32" fmla="*/ 4413087 w 11764695"/>
                <a:gd name="connsiteY32" fmla="*/ 518233 h 5890138"/>
                <a:gd name="connsiteX33" fmla="*/ 4172455 w 11764695"/>
                <a:gd name="connsiteY33" fmla="*/ 554327 h 5890138"/>
                <a:gd name="connsiteX34" fmla="*/ 4028076 w 11764695"/>
                <a:gd name="connsiteY34" fmla="*/ 590422 h 5890138"/>
                <a:gd name="connsiteX35" fmla="*/ 3715255 w 11764695"/>
                <a:gd name="connsiteY35" fmla="*/ 770896 h 5890138"/>
                <a:gd name="connsiteX36" fmla="*/ 3390403 w 11764695"/>
                <a:gd name="connsiteY36" fmla="*/ 686675 h 5890138"/>
                <a:gd name="connsiteX37" fmla="*/ 2993361 w 11764695"/>
                <a:gd name="connsiteY37" fmla="*/ 722770 h 5890138"/>
                <a:gd name="connsiteX38" fmla="*/ 2608350 w 11764695"/>
                <a:gd name="connsiteY38" fmla="*/ 722770 h 5890138"/>
                <a:gd name="connsiteX39" fmla="*/ 2343655 w 11764695"/>
                <a:gd name="connsiteY39" fmla="*/ 638548 h 5890138"/>
                <a:gd name="connsiteX40" fmla="*/ 2199276 w 11764695"/>
                <a:gd name="connsiteY40" fmla="*/ 265570 h 5890138"/>
                <a:gd name="connsiteX41" fmla="*/ 1766139 w 11764695"/>
                <a:gd name="connsiteY41" fmla="*/ 205412 h 5890138"/>
                <a:gd name="connsiteX42" fmla="*/ 1333003 w 11764695"/>
                <a:gd name="connsiteY42" fmla="*/ 85096 h 5890138"/>
                <a:gd name="connsiteX43" fmla="*/ 1032213 w 11764695"/>
                <a:gd name="connsiteY43" fmla="*/ 73064 h 5890138"/>
                <a:gd name="connsiteX44" fmla="*/ 815645 w 11764695"/>
                <a:gd name="connsiteY44" fmla="*/ 85096 h 5890138"/>
                <a:gd name="connsiteX45" fmla="*/ 526887 w 11764695"/>
                <a:gd name="connsiteY45" fmla="*/ 49001 h 5890138"/>
                <a:gd name="connsiteX46" fmla="*/ 262192 w 11764695"/>
                <a:gd name="connsiteY46" fmla="*/ 875 h 5890138"/>
                <a:gd name="connsiteX47" fmla="*/ 21561 w 11764695"/>
                <a:gd name="connsiteY47" fmla="*/ 36970 h 5890138"/>
                <a:gd name="connsiteX48" fmla="*/ 45624 w 11764695"/>
                <a:gd name="connsiteY48" fmla="*/ 241506 h 5890138"/>
                <a:gd name="connsiteX49" fmla="*/ 322350 w 11764695"/>
                <a:gd name="connsiteY49" fmla="*/ 446043 h 5890138"/>
                <a:gd name="connsiteX50" fmla="*/ 514855 w 11764695"/>
                <a:gd name="connsiteY50" fmla="*/ 662612 h 5890138"/>
                <a:gd name="connsiteX51" fmla="*/ 803613 w 11764695"/>
                <a:gd name="connsiteY51" fmla="*/ 819022 h 5890138"/>
                <a:gd name="connsiteX52" fmla="*/ 1116434 w 11764695"/>
                <a:gd name="connsiteY52" fmla="*/ 903243 h 5890138"/>
                <a:gd name="connsiteX53" fmla="*/ 1477382 w 11764695"/>
                <a:gd name="connsiteY53" fmla="*/ 1095748 h 5890138"/>
                <a:gd name="connsiteX54" fmla="*/ 1790203 w 11764695"/>
                <a:gd name="connsiteY54" fmla="*/ 1420601 h 5890138"/>
                <a:gd name="connsiteX55" fmla="*/ 2199276 w 11764695"/>
                <a:gd name="connsiteY55" fmla="*/ 1745454 h 5890138"/>
                <a:gd name="connsiteX56" fmla="*/ 2800855 w 11764695"/>
                <a:gd name="connsiteY56" fmla="*/ 2310938 h 5890138"/>
                <a:gd name="connsiteX57" fmla="*/ 3294150 w 11764695"/>
                <a:gd name="connsiteY57" fmla="*/ 2744075 h 5890138"/>
                <a:gd name="connsiteX58" fmla="*/ 3727287 w 11764695"/>
                <a:gd name="connsiteY58" fmla="*/ 3020801 h 5890138"/>
                <a:gd name="connsiteX59" fmla="*/ 3931824 w 11764695"/>
                <a:gd name="connsiteY59" fmla="*/ 3141117 h 5890138"/>
                <a:gd name="connsiteX60" fmla="*/ 4340897 w 11764695"/>
                <a:gd name="connsiteY60" fmla="*/ 3261433 h 5890138"/>
                <a:gd name="connsiteX61" fmla="*/ 4810129 w 11764695"/>
                <a:gd name="connsiteY61" fmla="*/ 3502064 h 5890138"/>
                <a:gd name="connsiteX62" fmla="*/ 5207171 w 11764695"/>
                <a:gd name="connsiteY62" fmla="*/ 3574254 h 5890138"/>
                <a:gd name="connsiteX63" fmla="*/ 5820782 w 11764695"/>
                <a:gd name="connsiteY63" fmla="*/ 3694570 h 5890138"/>
                <a:gd name="connsiteX64" fmla="*/ 6109539 w 11764695"/>
                <a:gd name="connsiteY64" fmla="*/ 3923170 h 5890138"/>
                <a:gd name="connsiteX65" fmla="*/ 6302045 w 11764695"/>
                <a:gd name="connsiteY65" fmla="*/ 4199896 h 5890138"/>
                <a:gd name="connsiteX66" fmla="*/ 6662992 w 11764695"/>
                <a:gd name="connsiteY66" fmla="*/ 4416464 h 5890138"/>
                <a:gd name="connsiteX67" fmla="*/ 7156287 w 11764695"/>
                <a:gd name="connsiteY67" fmla="*/ 4476622 h 5890138"/>
                <a:gd name="connsiteX68" fmla="*/ 7637550 w 11764695"/>
                <a:gd name="connsiteY68" fmla="*/ 4548812 h 5890138"/>
                <a:gd name="connsiteX69" fmla="*/ 7974434 w 11764695"/>
                <a:gd name="connsiteY69" fmla="*/ 4621001 h 5890138"/>
                <a:gd name="connsiteX70" fmla="*/ 8335382 w 11764695"/>
                <a:gd name="connsiteY70" fmla="*/ 4464591 h 5890138"/>
                <a:gd name="connsiteX71" fmla="*/ 8612108 w 11764695"/>
                <a:gd name="connsiteY71" fmla="*/ 4512717 h 5890138"/>
                <a:gd name="connsiteX72" fmla="*/ 8985087 w 11764695"/>
                <a:gd name="connsiteY72" fmla="*/ 4837570 h 5890138"/>
                <a:gd name="connsiteX73" fmla="*/ 9526508 w 11764695"/>
                <a:gd name="connsiteY73" fmla="*/ 5138359 h 5890138"/>
                <a:gd name="connsiteX74" fmla="*/ 10176213 w 11764695"/>
                <a:gd name="connsiteY74" fmla="*/ 5439148 h 5890138"/>
                <a:gd name="connsiteX75" fmla="*/ 10573255 w 11764695"/>
                <a:gd name="connsiteY75" fmla="*/ 5523370 h 5890138"/>
                <a:gd name="connsiteX76" fmla="*/ 10934203 w 11764695"/>
                <a:gd name="connsiteY76" fmla="*/ 5559464 h 5890138"/>
                <a:gd name="connsiteX77" fmla="*/ 11259055 w 11764695"/>
                <a:gd name="connsiteY77" fmla="*/ 5703843 h 5890138"/>
                <a:gd name="connsiteX78" fmla="*/ 11379371 w 11764695"/>
                <a:gd name="connsiteY78" fmla="*/ 5824159 h 5890138"/>
                <a:gd name="connsiteX79" fmla="*/ 11511718 w 11764695"/>
                <a:gd name="connsiteY79" fmla="*/ 5872285 h 5890138"/>
                <a:gd name="connsiteX80" fmla="*/ 11680161 w 11764695"/>
                <a:gd name="connsiteY80" fmla="*/ 5884317 h 5890138"/>
                <a:gd name="connsiteX81" fmla="*/ 11752350 w 11764695"/>
                <a:gd name="connsiteY81" fmla="*/ 5884317 h 5890138"/>
                <a:gd name="connsiteX82" fmla="*/ 11740318 w 11764695"/>
                <a:gd name="connsiteY82" fmla="*/ 5812127 h 5890138"/>
                <a:gd name="connsiteX83" fmla="*/ 11740318 w 11764695"/>
                <a:gd name="connsiteY83" fmla="*/ 5679780 h 5890138"/>
                <a:gd name="connsiteX84" fmla="*/ 11728287 w 11764695"/>
                <a:gd name="connsiteY84" fmla="*/ 5391022 h 5890138"/>
                <a:gd name="connsiteX85" fmla="*/ 11728287 w 11764695"/>
                <a:gd name="connsiteY85" fmla="*/ 4055517 h 5890138"/>
                <a:gd name="connsiteX86" fmla="*/ 11752350 w 11764695"/>
                <a:gd name="connsiteY86" fmla="*/ 3441906 h 5890138"/>
                <a:gd name="connsiteX87" fmla="*/ 11764382 w 11764695"/>
                <a:gd name="connsiteY87" fmla="*/ 3044864 h 5890138"/>
                <a:gd name="connsiteX88" fmla="*/ 11740318 w 11764695"/>
                <a:gd name="connsiteY88" fmla="*/ 2900485 h 5890138"/>
                <a:gd name="connsiteX89" fmla="*/ 11692192 w 11764695"/>
                <a:gd name="connsiteY89" fmla="*/ 2924548 h 5890138"/>
                <a:gd name="connsiteX90" fmla="*/ 11620003 w 11764695"/>
                <a:gd name="connsiteY90" fmla="*/ 2984706 h 5890138"/>
                <a:gd name="connsiteX91" fmla="*/ 11535782 w 11764695"/>
                <a:gd name="connsiteY91" fmla="*/ 3080959 h 5890138"/>
                <a:gd name="connsiteX92" fmla="*/ 11259055 w 11764695"/>
                <a:gd name="connsiteY92" fmla="*/ 3297527 h 5890138"/>
                <a:gd name="connsiteX93" fmla="*/ 10958266 w 11764695"/>
                <a:gd name="connsiteY93" fmla="*/ 3598317 h 5890138"/>
                <a:gd name="connsiteX94" fmla="*/ 10789824 w 11764695"/>
                <a:gd name="connsiteY94" fmla="*/ 3706601 h 5890138"/>
                <a:gd name="connsiteX95" fmla="*/ 10464971 w 11764695"/>
                <a:gd name="connsiteY95" fmla="*/ 3526127 h 5890138"/>
                <a:gd name="connsiteX96" fmla="*/ 10260434 w 11764695"/>
                <a:gd name="connsiteY96" fmla="*/ 3465970 h 5890138"/>
                <a:gd name="connsiteX97" fmla="*/ 10128087 w 11764695"/>
                <a:gd name="connsiteY97" fmla="*/ 3550191 h 5890138"/>
                <a:gd name="connsiteX98" fmla="*/ 9947613 w 11764695"/>
                <a:gd name="connsiteY98" fmla="*/ 3634412 h 5890138"/>
                <a:gd name="connsiteX99" fmla="*/ 9731045 w 11764695"/>
                <a:gd name="connsiteY99" fmla="*/ 3550191 h 589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11764695" h="5890138">
                  <a:moveTo>
                    <a:pt x="9731045" y="3550191"/>
                  </a:moveTo>
                  <a:cubicBezTo>
                    <a:pt x="9644819" y="3492038"/>
                    <a:pt x="9512471" y="3367712"/>
                    <a:pt x="9430255" y="3285496"/>
                  </a:cubicBezTo>
                  <a:cubicBezTo>
                    <a:pt x="9348039" y="3203280"/>
                    <a:pt x="9319966" y="3117054"/>
                    <a:pt x="9237750" y="3056896"/>
                  </a:cubicBezTo>
                  <a:cubicBezTo>
                    <a:pt x="9155534" y="2996738"/>
                    <a:pt x="9017171" y="2970669"/>
                    <a:pt x="8936961" y="2924548"/>
                  </a:cubicBezTo>
                  <a:cubicBezTo>
                    <a:pt x="8856750" y="2878427"/>
                    <a:pt x="8816645" y="2852359"/>
                    <a:pt x="8756487" y="2780170"/>
                  </a:cubicBezTo>
                  <a:cubicBezTo>
                    <a:pt x="8696329" y="2707981"/>
                    <a:pt x="8630155" y="2547559"/>
                    <a:pt x="8576013" y="2491412"/>
                  </a:cubicBezTo>
                  <a:cubicBezTo>
                    <a:pt x="8521871" y="2435265"/>
                    <a:pt x="8507834" y="2455317"/>
                    <a:pt x="8431634" y="2443285"/>
                  </a:cubicBezTo>
                  <a:cubicBezTo>
                    <a:pt x="8355434" y="2431253"/>
                    <a:pt x="8213060" y="2423232"/>
                    <a:pt x="8118813" y="2419222"/>
                  </a:cubicBezTo>
                  <a:cubicBezTo>
                    <a:pt x="8024566" y="2415212"/>
                    <a:pt x="7930318" y="2431254"/>
                    <a:pt x="7866150" y="2419222"/>
                  </a:cubicBezTo>
                  <a:cubicBezTo>
                    <a:pt x="7801982" y="2407190"/>
                    <a:pt x="7791956" y="2397164"/>
                    <a:pt x="7733803" y="2347033"/>
                  </a:cubicBezTo>
                  <a:cubicBezTo>
                    <a:pt x="7675650" y="2296901"/>
                    <a:pt x="7581402" y="2180596"/>
                    <a:pt x="7517234" y="2118433"/>
                  </a:cubicBezTo>
                  <a:cubicBezTo>
                    <a:pt x="7453066" y="2056270"/>
                    <a:pt x="7380876" y="2026191"/>
                    <a:pt x="7348792" y="1974054"/>
                  </a:cubicBezTo>
                  <a:cubicBezTo>
                    <a:pt x="7316708" y="1921917"/>
                    <a:pt x="7358818" y="1881812"/>
                    <a:pt x="7324729" y="1805612"/>
                  </a:cubicBezTo>
                  <a:cubicBezTo>
                    <a:pt x="7290640" y="1729412"/>
                    <a:pt x="7144255" y="1516854"/>
                    <a:pt x="7144255" y="1516854"/>
                  </a:cubicBezTo>
                  <a:cubicBezTo>
                    <a:pt x="7090113" y="1430628"/>
                    <a:pt x="7048002" y="1360443"/>
                    <a:pt x="6999876" y="1288254"/>
                  </a:cubicBezTo>
                  <a:cubicBezTo>
                    <a:pt x="6951750" y="1216064"/>
                    <a:pt x="6917660" y="1115801"/>
                    <a:pt x="6855497" y="1083717"/>
                  </a:cubicBezTo>
                  <a:cubicBezTo>
                    <a:pt x="6793334" y="1051633"/>
                    <a:pt x="6705102" y="1069680"/>
                    <a:pt x="6626897" y="1095748"/>
                  </a:cubicBezTo>
                  <a:cubicBezTo>
                    <a:pt x="6548692" y="1121816"/>
                    <a:pt x="6458455" y="1202027"/>
                    <a:pt x="6386266" y="1240127"/>
                  </a:cubicBezTo>
                  <a:cubicBezTo>
                    <a:pt x="6314077" y="1278227"/>
                    <a:pt x="6269961" y="1302290"/>
                    <a:pt x="6193761" y="1324348"/>
                  </a:cubicBezTo>
                  <a:cubicBezTo>
                    <a:pt x="6117561" y="1346406"/>
                    <a:pt x="6001255" y="1328359"/>
                    <a:pt x="5929066" y="1372475"/>
                  </a:cubicBezTo>
                  <a:cubicBezTo>
                    <a:pt x="5856877" y="1416591"/>
                    <a:pt x="5768645" y="1510838"/>
                    <a:pt x="5760624" y="1589043"/>
                  </a:cubicBezTo>
                  <a:cubicBezTo>
                    <a:pt x="5752603" y="1667248"/>
                    <a:pt x="5832813" y="1743448"/>
                    <a:pt x="5880939" y="1841706"/>
                  </a:cubicBezTo>
                  <a:cubicBezTo>
                    <a:pt x="5929065" y="1939964"/>
                    <a:pt x="6009277" y="2092365"/>
                    <a:pt x="6049382" y="2178591"/>
                  </a:cubicBezTo>
                  <a:cubicBezTo>
                    <a:pt x="6089487" y="2264817"/>
                    <a:pt x="6119566" y="2294896"/>
                    <a:pt x="6121571" y="2359064"/>
                  </a:cubicBezTo>
                  <a:cubicBezTo>
                    <a:pt x="6123576" y="2423232"/>
                    <a:pt x="6105529" y="2559590"/>
                    <a:pt x="6061413" y="2563601"/>
                  </a:cubicBezTo>
                  <a:cubicBezTo>
                    <a:pt x="6017297" y="2567611"/>
                    <a:pt x="5935081" y="2467348"/>
                    <a:pt x="5856876" y="2383127"/>
                  </a:cubicBezTo>
                  <a:cubicBezTo>
                    <a:pt x="5778671" y="2298906"/>
                    <a:pt x="5640308" y="2192627"/>
                    <a:pt x="5592182" y="2058275"/>
                  </a:cubicBezTo>
                  <a:cubicBezTo>
                    <a:pt x="5544056" y="1923922"/>
                    <a:pt x="5568118" y="1727407"/>
                    <a:pt x="5568118" y="1577012"/>
                  </a:cubicBezTo>
                  <a:cubicBezTo>
                    <a:pt x="5568118" y="1426617"/>
                    <a:pt x="5606219" y="1270206"/>
                    <a:pt x="5592182" y="1155906"/>
                  </a:cubicBezTo>
                  <a:cubicBezTo>
                    <a:pt x="5578145" y="1041606"/>
                    <a:pt x="5548065" y="969417"/>
                    <a:pt x="5483897" y="891212"/>
                  </a:cubicBezTo>
                  <a:cubicBezTo>
                    <a:pt x="5419728" y="813007"/>
                    <a:pt x="5331497" y="756859"/>
                    <a:pt x="5207171" y="686675"/>
                  </a:cubicBezTo>
                  <a:cubicBezTo>
                    <a:pt x="5082845" y="616491"/>
                    <a:pt x="4870286" y="498180"/>
                    <a:pt x="4737939" y="470106"/>
                  </a:cubicBezTo>
                  <a:cubicBezTo>
                    <a:pt x="4605592" y="442032"/>
                    <a:pt x="4413087" y="518233"/>
                    <a:pt x="4413087" y="518233"/>
                  </a:cubicBezTo>
                  <a:cubicBezTo>
                    <a:pt x="4318840" y="532270"/>
                    <a:pt x="4236624" y="542295"/>
                    <a:pt x="4172455" y="554327"/>
                  </a:cubicBezTo>
                  <a:cubicBezTo>
                    <a:pt x="4108286" y="566359"/>
                    <a:pt x="4104276" y="554327"/>
                    <a:pt x="4028076" y="590422"/>
                  </a:cubicBezTo>
                  <a:cubicBezTo>
                    <a:pt x="3951876" y="626517"/>
                    <a:pt x="3821534" y="754854"/>
                    <a:pt x="3715255" y="770896"/>
                  </a:cubicBezTo>
                  <a:cubicBezTo>
                    <a:pt x="3608976" y="786938"/>
                    <a:pt x="3510719" y="694696"/>
                    <a:pt x="3390403" y="686675"/>
                  </a:cubicBezTo>
                  <a:cubicBezTo>
                    <a:pt x="3270087" y="678654"/>
                    <a:pt x="3123703" y="716754"/>
                    <a:pt x="2993361" y="722770"/>
                  </a:cubicBezTo>
                  <a:cubicBezTo>
                    <a:pt x="2863019" y="728786"/>
                    <a:pt x="2716634" y="736807"/>
                    <a:pt x="2608350" y="722770"/>
                  </a:cubicBezTo>
                  <a:cubicBezTo>
                    <a:pt x="2500066" y="708733"/>
                    <a:pt x="2411834" y="714748"/>
                    <a:pt x="2343655" y="638548"/>
                  </a:cubicBezTo>
                  <a:cubicBezTo>
                    <a:pt x="2275476" y="562348"/>
                    <a:pt x="2295529" y="337759"/>
                    <a:pt x="2199276" y="265570"/>
                  </a:cubicBezTo>
                  <a:cubicBezTo>
                    <a:pt x="2103023" y="193381"/>
                    <a:pt x="1910518" y="235491"/>
                    <a:pt x="1766139" y="205412"/>
                  </a:cubicBezTo>
                  <a:cubicBezTo>
                    <a:pt x="1621760" y="175333"/>
                    <a:pt x="1455324" y="107154"/>
                    <a:pt x="1333003" y="85096"/>
                  </a:cubicBezTo>
                  <a:cubicBezTo>
                    <a:pt x="1210682" y="63038"/>
                    <a:pt x="1118439" y="73064"/>
                    <a:pt x="1032213" y="73064"/>
                  </a:cubicBezTo>
                  <a:cubicBezTo>
                    <a:pt x="945987" y="73064"/>
                    <a:pt x="899866" y="89106"/>
                    <a:pt x="815645" y="85096"/>
                  </a:cubicBezTo>
                  <a:cubicBezTo>
                    <a:pt x="731424" y="81085"/>
                    <a:pt x="619129" y="63038"/>
                    <a:pt x="526887" y="49001"/>
                  </a:cubicBezTo>
                  <a:cubicBezTo>
                    <a:pt x="434645" y="34964"/>
                    <a:pt x="346413" y="2880"/>
                    <a:pt x="262192" y="875"/>
                  </a:cubicBezTo>
                  <a:cubicBezTo>
                    <a:pt x="177971" y="-1130"/>
                    <a:pt x="57656" y="-3135"/>
                    <a:pt x="21561" y="36970"/>
                  </a:cubicBezTo>
                  <a:cubicBezTo>
                    <a:pt x="-14534" y="77075"/>
                    <a:pt x="-4508" y="173327"/>
                    <a:pt x="45624" y="241506"/>
                  </a:cubicBezTo>
                  <a:cubicBezTo>
                    <a:pt x="95756" y="309685"/>
                    <a:pt x="244145" y="375859"/>
                    <a:pt x="322350" y="446043"/>
                  </a:cubicBezTo>
                  <a:cubicBezTo>
                    <a:pt x="400555" y="516227"/>
                    <a:pt x="434644" y="600449"/>
                    <a:pt x="514855" y="662612"/>
                  </a:cubicBezTo>
                  <a:cubicBezTo>
                    <a:pt x="595065" y="724775"/>
                    <a:pt x="703350" y="778917"/>
                    <a:pt x="803613" y="819022"/>
                  </a:cubicBezTo>
                  <a:cubicBezTo>
                    <a:pt x="903876" y="859127"/>
                    <a:pt x="1004139" y="857122"/>
                    <a:pt x="1116434" y="903243"/>
                  </a:cubicBezTo>
                  <a:cubicBezTo>
                    <a:pt x="1228729" y="949364"/>
                    <a:pt x="1365087" y="1009522"/>
                    <a:pt x="1477382" y="1095748"/>
                  </a:cubicBezTo>
                  <a:cubicBezTo>
                    <a:pt x="1589677" y="1181974"/>
                    <a:pt x="1669887" y="1312317"/>
                    <a:pt x="1790203" y="1420601"/>
                  </a:cubicBezTo>
                  <a:cubicBezTo>
                    <a:pt x="1910519" y="1528885"/>
                    <a:pt x="2030834" y="1597065"/>
                    <a:pt x="2199276" y="1745454"/>
                  </a:cubicBezTo>
                  <a:cubicBezTo>
                    <a:pt x="2367718" y="1893843"/>
                    <a:pt x="2618376" y="2144501"/>
                    <a:pt x="2800855" y="2310938"/>
                  </a:cubicBezTo>
                  <a:cubicBezTo>
                    <a:pt x="2983334" y="2477375"/>
                    <a:pt x="3139745" y="2625764"/>
                    <a:pt x="3294150" y="2744075"/>
                  </a:cubicBezTo>
                  <a:cubicBezTo>
                    <a:pt x="3448555" y="2862385"/>
                    <a:pt x="3621008" y="2954627"/>
                    <a:pt x="3727287" y="3020801"/>
                  </a:cubicBezTo>
                  <a:cubicBezTo>
                    <a:pt x="3833566" y="3086975"/>
                    <a:pt x="3829556" y="3101012"/>
                    <a:pt x="3931824" y="3141117"/>
                  </a:cubicBezTo>
                  <a:cubicBezTo>
                    <a:pt x="4034092" y="3181222"/>
                    <a:pt x="4194513" y="3201275"/>
                    <a:pt x="4340897" y="3261433"/>
                  </a:cubicBezTo>
                  <a:cubicBezTo>
                    <a:pt x="4487281" y="3321591"/>
                    <a:pt x="4665750" y="3449927"/>
                    <a:pt x="4810129" y="3502064"/>
                  </a:cubicBezTo>
                  <a:cubicBezTo>
                    <a:pt x="4954508" y="3554201"/>
                    <a:pt x="5207171" y="3574254"/>
                    <a:pt x="5207171" y="3574254"/>
                  </a:cubicBezTo>
                  <a:cubicBezTo>
                    <a:pt x="5375613" y="3606338"/>
                    <a:pt x="5670387" y="3636417"/>
                    <a:pt x="5820782" y="3694570"/>
                  </a:cubicBezTo>
                  <a:cubicBezTo>
                    <a:pt x="5971177" y="3752723"/>
                    <a:pt x="6029329" y="3838949"/>
                    <a:pt x="6109539" y="3923170"/>
                  </a:cubicBezTo>
                  <a:cubicBezTo>
                    <a:pt x="6189749" y="4007391"/>
                    <a:pt x="6209803" y="4117680"/>
                    <a:pt x="6302045" y="4199896"/>
                  </a:cubicBezTo>
                  <a:cubicBezTo>
                    <a:pt x="6394287" y="4282112"/>
                    <a:pt x="6520618" y="4370343"/>
                    <a:pt x="6662992" y="4416464"/>
                  </a:cubicBezTo>
                  <a:cubicBezTo>
                    <a:pt x="6805366" y="4462585"/>
                    <a:pt x="6993861" y="4454564"/>
                    <a:pt x="7156287" y="4476622"/>
                  </a:cubicBezTo>
                  <a:cubicBezTo>
                    <a:pt x="7318713" y="4498680"/>
                    <a:pt x="7501192" y="4524749"/>
                    <a:pt x="7637550" y="4548812"/>
                  </a:cubicBezTo>
                  <a:cubicBezTo>
                    <a:pt x="7773908" y="4572875"/>
                    <a:pt x="7858129" y="4635038"/>
                    <a:pt x="7974434" y="4621001"/>
                  </a:cubicBezTo>
                  <a:cubicBezTo>
                    <a:pt x="8090739" y="4606964"/>
                    <a:pt x="8229103" y="4482638"/>
                    <a:pt x="8335382" y="4464591"/>
                  </a:cubicBezTo>
                  <a:cubicBezTo>
                    <a:pt x="8441661" y="4446544"/>
                    <a:pt x="8503824" y="4450554"/>
                    <a:pt x="8612108" y="4512717"/>
                  </a:cubicBezTo>
                  <a:cubicBezTo>
                    <a:pt x="8720392" y="4574880"/>
                    <a:pt x="8832687" y="4733296"/>
                    <a:pt x="8985087" y="4837570"/>
                  </a:cubicBezTo>
                  <a:cubicBezTo>
                    <a:pt x="9137487" y="4941844"/>
                    <a:pt x="9327987" y="5038096"/>
                    <a:pt x="9526508" y="5138359"/>
                  </a:cubicBezTo>
                  <a:cubicBezTo>
                    <a:pt x="9725029" y="5238622"/>
                    <a:pt x="10001755" y="5374980"/>
                    <a:pt x="10176213" y="5439148"/>
                  </a:cubicBezTo>
                  <a:cubicBezTo>
                    <a:pt x="10350671" y="5503317"/>
                    <a:pt x="10446923" y="5503317"/>
                    <a:pt x="10573255" y="5523370"/>
                  </a:cubicBezTo>
                  <a:cubicBezTo>
                    <a:pt x="10699587" y="5543423"/>
                    <a:pt x="10819903" y="5529385"/>
                    <a:pt x="10934203" y="5559464"/>
                  </a:cubicBezTo>
                  <a:cubicBezTo>
                    <a:pt x="11048503" y="5589543"/>
                    <a:pt x="11184860" y="5659727"/>
                    <a:pt x="11259055" y="5703843"/>
                  </a:cubicBezTo>
                  <a:cubicBezTo>
                    <a:pt x="11333250" y="5747959"/>
                    <a:pt x="11337261" y="5796085"/>
                    <a:pt x="11379371" y="5824159"/>
                  </a:cubicBezTo>
                  <a:cubicBezTo>
                    <a:pt x="11421481" y="5852233"/>
                    <a:pt x="11461586" y="5862259"/>
                    <a:pt x="11511718" y="5872285"/>
                  </a:cubicBezTo>
                  <a:cubicBezTo>
                    <a:pt x="11561850" y="5882311"/>
                    <a:pt x="11640056" y="5882312"/>
                    <a:pt x="11680161" y="5884317"/>
                  </a:cubicBezTo>
                  <a:cubicBezTo>
                    <a:pt x="11720266" y="5886322"/>
                    <a:pt x="11742324" y="5896349"/>
                    <a:pt x="11752350" y="5884317"/>
                  </a:cubicBezTo>
                  <a:cubicBezTo>
                    <a:pt x="11762376" y="5872285"/>
                    <a:pt x="11742323" y="5846217"/>
                    <a:pt x="11740318" y="5812127"/>
                  </a:cubicBezTo>
                  <a:cubicBezTo>
                    <a:pt x="11738313" y="5778038"/>
                    <a:pt x="11742323" y="5749964"/>
                    <a:pt x="11740318" y="5679780"/>
                  </a:cubicBezTo>
                  <a:cubicBezTo>
                    <a:pt x="11738313" y="5609596"/>
                    <a:pt x="11730292" y="5661732"/>
                    <a:pt x="11728287" y="5391022"/>
                  </a:cubicBezTo>
                  <a:cubicBezTo>
                    <a:pt x="11726282" y="5120312"/>
                    <a:pt x="11724277" y="4380370"/>
                    <a:pt x="11728287" y="4055517"/>
                  </a:cubicBezTo>
                  <a:cubicBezTo>
                    <a:pt x="11732298" y="3730664"/>
                    <a:pt x="11746334" y="3610348"/>
                    <a:pt x="11752350" y="3441906"/>
                  </a:cubicBezTo>
                  <a:cubicBezTo>
                    <a:pt x="11758366" y="3273464"/>
                    <a:pt x="11766387" y="3135101"/>
                    <a:pt x="11764382" y="3044864"/>
                  </a:cubicBezTo>
                  <a:cubicBezTo>
                    <a:pt x="11762377" y="2954627"/>
                    <a:pt x="11752350" y="2920538"/>
                    <a:pt x="11740318" y="2900485"/>
                  </a:cubicBezTo>
                  <a:cubicBezTo>
                    <a:pt x="11728286" y="2880432"/>
                    <a:pt x="11712244" y="2910511"/>
                    <a:pt x="11692192" y="2924548"/>
                  </a:cubicBezTo>
                  <a:cubicBezTo>
                    <a:pt x="11672140" y="2938585"/>
                    <a:pt x="11646071" y="2958637"/>
                    <a:pt x="11620003" y="2984706"/>
                  </a:cubicBezTo>
                  <a:cubicBezTo>
                    <a:pt x="11593935" y="3010774"/>
                    <a:pt x="11595940" y="3028822"/>
                    <a:pt x="11535782" y="3080959"/>
                  </a:cubicBezTo>
                  <a:cubicBezTo>
                    <a:pt x="11475624" y="3133096"/>
                    <a:pt x="11355308" y="3211301"/>
                    <a:pt x="11259055" y="3297527"/>
                  </a:cubicBezTo>
                  <a:cubicBezTo>
                    <a:pt x="11162802" y="3383753"/>
                    <a:pt x="11036471" y="3530138"/>
                    <a:pt x="10958266" y="3598317"/>
                  </a:cubicBezTo>
                  <a:cubicBezTo>
                    <a:pt x="10880061" y="3666496"/>
                    <a:pt x="10872040" y="3718633"/>
                    <a:pt x="10789824" y="3706601"/>
                  </a:cubicBezTo>
                  <a:cubicBezTo>
                    <a:pt x="10707608" y="3694569"/>
                    <a:pt x="10553203" y="3566232"/>
                    <a:pt x="10464971" y="3526127"/>
                  </a:cubicBezTo>
                  <a:cubicBezTo>
                    <a:pt x="10376739" y="3486022"/>
                    <a:pt x="10316581" y="3461959"/>
                    <a:pt x="10260434" y="3465970"/>
                  </a:cubicBezTo>
                  <a:cubicBezTo>
                    <a:pt x="10204287" y="3469981"/>
                    <a:pt x="10180224" y="3522117"/>
                    <a:pt x="10128087" y="3550191"/>
                  </a:cubicBezTo>
                  <a:cubicBezTo>
                    <a:pt x="10075950" y="3578265"/>
                    <a:pt x="10009776" y="3628396"/>
                    <a:pt x="9947613" y="3634412"/>
                  </a:cubicBezTo>
                  <a:cubicBezTo>
                    <a:pt x="9885450" y="3640428"/>
                    <a:pt x="9817271" y="3608344"/>
                    <a:pt x="9731045" y="3550191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50175" y="24362907"/>
              <a:ext cx="1572701" cy="460954"/>
            </a:xfrm>
            <a:custGeom>
              <a:avLst/>
              <a:gdLst>
                <a:gd name="connsiteX0" fmla="*/ 1021446 w 1572701"/>
                <a:gd name="connsiteY0" fmla="*/ 61198 h 460954"/>
                <a:gd name="connsiteX1" fmla="*/ 840972 w 1572701"/>
                <a:gd name="connsiteY1" fmla="*/ 169482 h 460954"/>
                <a:gd name="connsiteX2" fmla="*/ 612372 w 1572701"/>
                <a:gd name="connsiteY2" fmla="*/ 145419 h 460954"/>
                <a:gd name="connsiteX3" fmla="*/ 504088 w 1572701"/>
                <a:gd name="connsiteY3" fmla="*/ 217609 h 460954"/>
                <a:gd name="connsiteX4" fmla="*/ 335646 w 1572701"/>
                <a:gd name="connsiteY4" fmla="*/ 301830 h 460954"/>
                <a:gd name="connsiteX5" fmla="*/ 46888 w 1572701"/>
                <a:gd name="connsiteY5" fmla="*/ 289798 h 460954"/>
                <a:gd name="connsiteX6" fmla="*/ 10793 w 1572701"/>
                <a:gd name="connsiteY6" fmla="*/ 349956 h 460954"/>
                <a:gd name="connsiteX7" fmla="*/ 155172 w 1572701"/>
                <a:gd name="connsiteY7" fmla="*/ 446209 h 460954"/>
                <a:gd name="connsiteX8" fmla="*/ 455962 w 1572701"/>
                <a:gd name="connsiteY8" fmla="*/ 458240 h 460954"/>
                <a:gd name="connsiteX9" fmla="*/ 732688 w 1572701"/>
                <a:gd name="connsiteY9" fmla="*/ 422146 h 460954"/>
                <a:gd name="connsiteX10" fmla="*/ 973320 w 1572701"/>
                <a:gd name="connsiteY10" fmla="*/ 374019 h 460954"/>
                <a:gd name="connsiteX11" fmla="*/ 1129730 w 1572701"/>
                <a:gd name="connsiteY11" fmla="*/ 434177 h 460954"/>
                <a:gd name="connsiteX12" fmla="*/ 1394425 w 1572701"/>
                <a:gd name="connsiteY12" fmla="*/ 349956 h 460954"/>
                <a:gd name="connsiteX13" fmla="*/ 1550836 w 1572701"/>
                <a:gd name="connsiteY13" fmla="*/ 241672 h 460954"/>
                <a:gd name="connsiteX14" fmla="*/ 1550836 w 1572701"/>
                <a:gd name="connsiteY14" fmla="*/ 73230 h 460954"/>
                <a:gd name="connsiteX15" fmla="*/ 1358330 w 1572701"/>
                <a:gd name="connsiteY15" fmla="*/ 145419 h 460954"/>
                <a:gd name="connsiteX16" fmla="*/ 1238014 w 1572701"/>
                <a:gd name="connsiteY16" fmla="*/ 133388 h 460954"/>
                <a:gd name="connsiteX17" fmla="*/ 1153793 w 1572701"/>
                <a:gd name="connsiteY17" fmla="*/ 1040 h 460954"/>
                <a:gd name="connsiteX18" fmla="*/ 1021446 w 1572701"/>
                <a:gd name="connsiteY18" fmla="*/ 61198 h 46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2701" h="460954">
                  <a:moveTo>
                    <a:pt x="1021446" y="61198"/>
                  </a:moveTo>
                  <a:cubicBezTo>
                    <a:pt x="969309" y="89272"/>
                    <a:pt x="909151" y="155445"/>
                    <a:pt x="840972" y="169482"/>
                  </a:cubicBezTo>
                  <a:cubicBezTo>
                    <a:pt x="772793" y="183519"/>
                    <a:pt x="668519" y="137398"/>
                    <a:pt x="612372" y="145419"/>
                  </a:cubicBezTo>
                  <a:cubicBezTo>
                    <a:pt x="556225" y="153440"/>
                    <a:pt x="550209" y="191541"/>
                    <a:pt x="504088" y="217609"/>
                  </a:cubicBezTo>
                  <a:cubicBezTo>
                    <a:pt x="457967" y="243677"/>
                    <a:pt x="411846" y="289799"/>
                    <a:pt x="335646" y="301830"/>
                  </a:cubicBezTo>
                  <a:cubicBezTo>
                    <a:pt x="259446" y="313861"/>
                    <a:pt x="101030" y="281777"/>
                    <a:pt x="46888" y="289798"/>
                  </a:cubicBezTo>
                  <a:cubicBezTo>
                    <a:pt x="-7254" y="297819"/>
                    <a:pt x="-7254" y="323888"/>
                    <a:pt x="10793" y="349956"/>
                  </a:cubicBezTo>
                  <a:cubicBezTo>
                    <a:pt x="28840" y="376025"/>
                    <a:pt x="80977" y="428162"/>
                    <a:pt x="155172" y="446209"/>
                  </a:cubicBezTo>
                  <a:cubicBezTo>
                    <a:pt x="229367" y="464256"/>
                    <a:pt x="359709" y="462250"/>
                    <a:pt x="455962" y="458240"/>
                  </a:cubicBezTo>
                  <a:cubicBezTo>
                    <a:pt x="552215" y="454230"/>
                    <a:pt x="646462" y="436183"/>
                    <a:pt x="732688" y="422146"/>
                  </a:cubicBezTo>
                  <a:cubicBezTo>
                    <a:pt x="818914" y="408109"/>
                    <a:pt x="907146" y="372014"/>
                    <a:pt x="973320" y="374019"/>
                  </a:cubicBezTo>
                  <a:cubicBezTo>
                    <a:pt x="1039494" y="376024"/>
                    <a:pt x="1059546" y="438187"/>
                    <a:pt x="1129730" y="434177"/>
                  </a:cubicBezTo>
                  <a:cubicBezTo>
                    <a:pt x="1199914" y="430167"/>
                    <a:pt x="1324241" y="382040"/>
                    <a:pt x="1394425" y="349956"/>
                  </a:cubicBezTo>
                  <a:cubicBezTo>
                    <a:pt x="1464609" y="317872"/>
                    <a:pt x="1524768" y="287793"/>
                    <a:pt x="1550836" y="241672"/>
                  </a:cubicBezTo>
                  <a:cubicBezTo>
                    <a:pt x="1576904" y="195551"/>
                    <a:pt x="1582920" y="89272"/>
                    <a:pt x="1550836" y="73230"/>
                  </a:cubicBezTo>
                  <a:cubicBezTo>
                    <a:pt x="1518752" y="57188"/>
                    <a:pt x="1410467" y="135393"/>
                    <a:pt x="1358330" y="145419"/>
                  </a:cubicBezTo>
                  <a:cubicBezTo>
                    <a:pt x="1306193" y="155445"/>
                    <a:pt x="1272103" y="157451"/>
                    <a:pt x="1238014" y="133388"/>
                  </a:cubicBezTo>
                  <a:cubicBezTo>
                    <a:pt x="1203925" y="109325"/>
                    <a:pt x="1185877" y="9061"/>
                    <a:pt x="1153793" y="1040"/>
                  </a:cubicBezTo>
                  <a:cubicBezTo>
                    <a:pt x="1121709" y="-6981"/>
                    <a:pt x="1073583" y="33124"/>
                    <a:pt x="1021446" y="61198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48193" y="24615269"/>
              <a:ext cx="1029154" cy="209442"/>
            </a:xfrm>
            <a:custGeom>
              <a:avLst/>
              <a:gdLst>
                <a:gd name="connsiteX0" fmla="*/ 422839 w 1029154"/>
                <a:gd name="connsiteY0" fmla="*/ 13373 h 209442"/>
                <a:gd name="connsiteX1" fmla="*/ 218302 w 1029154"/>
                <a:gd name="connsiteY1" fmla="*/ 1342 h 209442"/>
                <a:gd name="connsiteX2" fmla="*/ 122049 w 1029154"/>
                <a:gd name="connsiteY2" fmla="*/ 49468 h 209442"/>
                <a:gd name="connsiteX3" fmla="*/ 25796 w 1029154"/>
                <a:gd name="connsiteY3" fmla="*/ 157752 h 209442"/>
                <a:gd name="connsiteX4" fmla="*/ 1733 w 1029154"/>
                <a:gd name="connsiteY4" fmla="*/ 205878 h 209442"/>
                <a:gd name="connsiteX5" fmla="*/ 61891 w 1029154"/>
                <a:gd name="connsiteY5" fmla="*/ 205878 h 209442"/>
                <a:gd name="connsiteX6" fmla="*/ 170175 w 1029154"/>
                <a:gd name="connsiteY6" fmla="*/ 205878 h 209442"/>
                <a:gd name="connsiteX7" fmla="*/ 374712 w 1029154"/>
                <a:gd name="connsiteY7" fmla="*/ 205878 h 209442"/>
                <a:gd name="connsiteX8" fmla="*/ 579249 w 1029154"/>
                <a:gd name="connsiteY8" fmla="*/ 193847 h 209442"/>
                <a:gd name="connsiteX9" fmla="*/ 771754 w 1029154"/>
                <a:gd name="connsiteY9" fmla="*/ 193847 h 209442"/>
                <a:gd name="connsiteX10" fmla="*/ 892070 w 1029154"/>
                <a:gd name="connsiteY10" fmla="*/ 193847 h 209442"/>
                <a:gd name="connsiteX11" fmla="*/ 1012386 w 1029154"/>
                <a:gd name="connsiteY11" fmla="*/ 181815 h 209442"/>
                <a:gd name="connsiteX12" fmla="*/ 1024418 w 1029154"/>
                <a:gd name="connsiteY12" fmla="*/ 121657 h 209442"/>
                <a:gd name="connsiteX13" fmla="*/ 976291 w 1029154"/>
                <a:gd name="connsiteY13" fmla="*/ 73531 h 209442"/>
                <a:gd name="connsiteX14" fmla="*/ 880039 w 1029154"/>
                <a:gd name="connsiteY14" fmla="*/ 37436 h 209442"/>
                <a:gd name="connsiteX15" fmla="*/ 687533 w 1029154"/>
                <a:gd name="connsiteY15" fmla="*/ 37436 h 209442"/>
                <a:gd name="connsiteX16" fmla="*/ 567218 w 1029154"/>
                <a:gd name="connsiteY16" fmla="*/ 13373 h 209442"/>
                <a:gd name="connsiteX17" fmla="*/ 422839 w 1029154"/>
                <a:gd name="connsiteY17" fmla="*/ 13373 h 20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29154" h="209442">
                  <a:moveTo>
                    <a:pt x="422839" y="13373"/>
                  </a:moveTo>
                  <a:cubicBezTo>
                    <a:pt x="364686" y="11368"/>
                    <a:pt x="268434" y="-4674"/>
                    <a:pt x="218302" y="1342"/>
                  </a:cubicBezTo>
                  <a:cubicBezTo>
                    <a:pt x="168170" y="7358"/>
                    <a:pt x="154133" y="23400"/>
                    <a:pt x="122049" y="49468"/>
                  </a:cubicBezTo>
                  <a:cubicBezTo>
                    <a:pt x="89965" y="75536"/>
                    <a:pt x="45849" y="131684"/>
                    <a:pt x="25796" y="157752"/>
                  </a:cubicBezTo>
                  <a:cubicBezTo>
                    <a:pt x="5743" y="183820"/>
                    <a:pt x="-4283" y="197857"/>
                    <a:pt x="1733" y="205878"/>
                  </a:cubicBezTo>
                  <a:cubicBezTo>
                    <a:pt x="7749" y="213899"/>
                    <a:pt x="61891" y="205878"/>
                    <a:pt x="61891" y="205878"/>
                  </a:cubicBezTo>
                  <a:lnTo>
                    <a:pt x="170175" y="205878"/>
                  </a:lnTo>
                  <a:cubicBezTo>
                    <a:pt x="222312" y="205878"/>
                    <a:pt x="306533" y="207883"/>
                    <a:pt x="374712" y="205878"/>
                  </a:cubicBezTo>
                  <a:cubicBezTo>
                    <a:pt x="442891" y="203873"/>
                    <a:pt x="513075" y="195852"/>
                    <a:pt x="579249" y="193847"/>
                  </a:cubicBezTo>
                  <a:cubicBezTo>
                    <a:pt x="645423" y="191842"/>
                    <a:pt x="771754" y="193847"/>
                    <a:pt x="771754" y="193847"/>
                  </a:cubicBezTo>
                  <a:cubicBezTo>
                    <a:pt x="823891" y="193847"/>
                    <a:pt x="851965" y="195852"/>
                    <a:pt x="892070" y="193847"/>
                  </a:cubicBezTo>
                  <a:cubicBezTo>
                    <a:pt x="932175" y="191842"/>
                    <a:pt x="990328" y="193847"/>
                    <a:pt x="1012386" y="181815"/>
                  </a:cubicBezTo>
                  <a:cubicBezTo>
                    <a:pt x="1034444" y="169783"/>
                    <a:pt x="1030434" y="139704"/>
                    <a:pt x="1024418" y="121657"/>
                  </a:cubicBezTo>
                  <a:cubicBezTo>
                    <a:pt x="1018402" y="103610"/>
                    <a:pt x="1000354" y="87568"/>
                    <a:pt x="976291" y="73531"/>
                  </a:cubicBezTo>
                  <a:cubicBezTo>
                    <a:pt x="952228" y="59494"/>
                    <a:pt x="928165" y="43452"/>
                    <a:pt x="880039" y="37436"/>
                  </a:cubicBezTo>
                  <a:cubicBezTo>
                    <a:pt x="831913" y="31420"/>
                    <a:pt x="739670" y="41447"/>
                    <a:pt x="687533" y="37436"/>
                  </a:cubicBezTo>
                  <a:cubicBezTo>
                    <a:pt x="635396" y="33425"/>
                    <a:pt x="613339" y="13373"/>
                    <a:pt x="567218" y="13373"/>
                  </a:cubicBezTo>
                  <a:cubicBezTo>
                    <a:pt x="521097" y="13373"/>
                    <a:pt x="480992" y="15378"/>
                    <a:pt x="422839" y="13373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736608" y="19166229"/>
              <a:ext cx="567051" cy="309154"/>
            </a:xfrm>
            <a:custGeom>
              <a:avLst/>
              <a:gdLst>
                <a:gd name="connsiteX0" fmla="*/ 530466 w 567051"/>
                <a:gd name="connsiteY0" fmla="*/ 132424 h 309154"/>
                <a:gd name="connsiteX1" fmla="*/ 410150 w 567051"/>
                <a:gd name="connsiteY1" fmla="*/ 72266 h 309154"/>
                <a:gd name="connsiteX2" fmla="*/ 265771 w 567051"/>
                <a:gd name="connsiteY2" fmla="*/ 48203 h 309154"/>
                <a:gd name="connsiteX3" fmla="*/ 97329 w 567051"/>
                <a:gd name="connsiteY3" fmla="*/ 76 h 309154"/>
                <a:gd name="connsiteX4" fmla="*/ 1076 w 567051"/>
                <a:gd name="connsiteY4" fmla="*/ 60234 h 309154"/>
                <a:gd name="connsiteX5" fmla="*/ 157487 w 567051"/>
                <a:gd name="connsiteY5" fmla="*/ 228676 h 309154"/>
                <a:gd name="connsiteX6" fmla="*/ 386087 w 567051"/>
                <a:gd name="connsiteY6" fmla="*/ 300866 h 309154"/>
                <a:gd name="connsiteX7" fmla="*/ 542497 w 567051"/>
                <a:gd name="connsiteY7" fmla="*/ 300866 h 309154"/>
                <a:gd name="connsiteX8" fmla="*/ 566560 w 567051"/>
                <a:gd name="connsiteY8" fmla="*/ 240708 h 309154"/>
                <a:gd name="connsiteX9" fmla="*/ 530466 w 567051"/>
                <a:gd name="connsiteY9" fmla="*/ 132424 h 30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7051" h="309154">
                  <a:moveTo>
                    <a:pt x="530466" y="132424"/>
                  </a:moveTo>
                  <a:cubicBezTo>
                    <a:pt x="504398" y="104350"/>
                    <a:pt x="454266" y="86303"/>
                    <a:pt x="410150" y="72266"/>
                  </a:cubicBezTo>
                  <a:cubicBezTo>
                    <a:pt x="366034" y="58229"/>
                    <a:pt x="317908" y="60235"/>
                    <a:pt x="265771" y="48203"/>
                  </a:cubicBezTo>
                  <a:cubicBezTo>
                    <a:pt x="213634" y="36171"/>
                    <a:pt x="141445" y="-1929"/>
                    <a:pt x="97329" y="76"/>
                  </a:cubicBezTo>
                  <a:cubicBezTo>
                    <a:pt x="53213" y="2081"/>
                    <a:pt x="-8950" y="22134"/>
                    <a:pt x="1076" y="60234"/>
                  </a:cubicBezTo>
                  <a:cubicBezTo>
                    <a:pt x="11102" y="98334"/>
                    <a:pt x="93318" y="188571"/>
                    <a:pt x="157487" y="228676"/>
                  </a:cubicBezTo>
                  <a:cubicBezTo>
                    <a:pt x="221655" y="268781"/>
                    <a:pt x="321919" y="288834"/>
                    <a:pt x="386087" y="300866"/>
                  </a:cubicBezTo>
                  <a:cubicBezTo>
                    <a:pt x="450255" y="312898"/>
                    <a:pt x="512418" y="310892"/>
                    <a:pt x="542497" y="300866"/>
                  </a:cubicBezTo>
                  <a:cubicBezTo>
                    <a:pt x="572576" y="290840"/>
                    <a:pt x="566560" y="266776"/>
                    <a:pt x="566560" y="240708"/>
                  </a:cubicBezTo>
                  <a:cubicBezTo>
                    <a:pt x="566560" y="214640"/>
                    <a:pt x="556534" y="160498"/>
                    <a:pt x="530466" y="132424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616342" y="19370396"/>
              <a:ext cx="573153" cy="524187"/>
            </a:xfrm>
            <a:custGeom>
              <a:avLst/>
              <a:gdLst>
                <a:gd name="connsiteX0" fmla="*/ 312469 w 573153"/>
                <a:gd name="connsiteY0" fmla="*/ 433583 h 524187"/>
                <a:gd name="connsiteX1" fmla="*/ 168090 w 573153"/>
                <a:gd name="connsiteY1" fmla="*/ 265141 h 524187"/>
                <a:gd name="connsiteX2" fmla="*/ 11679 w 573153"/>
                <a:gd name="connsiteY2" fmla="*/ 217015 h 524187"/>
                <a:gd name="connsiteX3" fmla="*/ 47774 w 573153"/>
                <a:gd name="connsiteY3" fmla="*/ 72636 h 524187"/>
                <a:gd name="connsiteX4" fmla="*/ 336532 w 573153"/>
                <a:gd name="connsiteY4" fmla="*/ 180920 h 524187"/>
                <a:gd name="connsiteX5" fmla="*/ 372626 w 573153"/>
                <a:gd name="connsiteY5" fmla="*/ 446 h 524187"/>
                <a:gd name="connsiteX6" fmla="*/ 541069 w 573153"/>
                <a:gd name="connsiteY6" fmla="*/ 132793 h 524187"/>
                <a:gd name="connsiteX7" fmla="*/ 565132 w 573153"/>
                <a:gd name="connsiteY7" fmla="*/ 229046 h 524187"/>
                <a:gd name="connsiteX8" fmla="*/ 444816 w 573153"/>
                <a:gd name="connsiteY8" fmla="*/ 265141 h 524187"/>
                <a:gd name="connsiteX9" fmla="*/ 444816 w 573153"/>
                <a:gd name="connsiteY9" fmla="*/ 409520 h 524187"/>
                <a:gd name="connsiteX10" fmla="*/ 432784 w 573153"/>
                <a:gd name="connsiteY10" fmla="*/ 517804 h 524187"/>
                <a:gd name="connsiteX11" fmla="*/ 384658 w 573153"/>
                <a:gd name="connsiteY11" fmla="*/ 505772 h 524187"/>
                <a:gd name="connsiteX12" fmla="*/ 312469 w 573153"/>
                <a:gd name="connsiteY12" fmla="*/ 433583 h 524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3153" h="524187">
                  <a:moveTo>
                    <a:pt x="312469" y="433583"/>
                  </a:moveTo>
                  <a:cubicBezTo>
                    <a:pt x="276374" y="393478"/>
                    <a:pt x="218222" y="301236"/>
                    <a:pt x="168090" y="265141"/>
                  </a:cubicBezTo>
                  <a:cubicBezTo>
                    <a:pt x="117958" y="229046"/>
                    <a:pt x="31732" y="249099"/>
                    <a:pt x="11679" y="217015"/>
                  </a:cubicBezTo>
                  <a:cubicBezTo>
                    <a:pt x="-8374" y="184931"/>
                    <a:pt x="-6368" y="78652"/>
                    <a:pt x="47774" y="72636"/>
                  </a:cubicBezTo>
                  <a:cubicBezTo>
                    <a:pt x="101916" y="66620"/>
                    <a:pt x="282390" y="192952"/>
                    <a:pt x="336532" y="180920"/>
                  </a:cubicBezTo>
                  <a:cubicBezTo>
                    <a:pt x="390674" y="168888"/>
                    <a:pt x="338537" y="8467"/>
                    <a:pt x="372626" y="446"/>
                  </a:cubicBezTo>
                  <a:cubicBezTo>
                    <a:pt x="406715" y="-7575"/>
                    <a:pt x="508985" y="94693"/>
                    <a:pt x="541069" y="132793"/>
                  </a:cubicBezTo>
                  <a:cubicBezTo>
                    <a:pt x="573153" y="170893"/>
                    <a:pt x="581174" y="206988"/>
                    <a:pt x="565132" y="229046"/>
                  </a:cubicBezTo>
                  <a:cubicBezTo>
                    <a:pt x="549090" y="251104"/>
                    <a:pt x="464869" y="235062"/>
                    <a:pt x="444816" y="265141"/>
                  </a:cubicBezTo>
                  <a:cubicBezTo>
                    <a:pt x="424763" y="295220"/>
                    <a:pt x="446821" y="367410"/>
                    <a:pt x="444816" y="409520"/>
                  </a:cubicBezTo>
                  <a:cubicBezTo>
                    <a:pt x="442811" y="451630"/>
                    <a:pt x="442810" y="501762"/>
                    <a:pt x="432784" y="517804"/>
                  </a:cubicBezTo>
                  <a:cubicBezTo>
                    <a:pt x="422758" y="533846"/>
                    <a:pt x="402705" y="515798"/>
                    <a:pt x="384658" y="505772"/>
                  </a:cubicBezTo>
                  <a:cubicBezTo>
                    <a:pt x="366611" y="495746"/>
                    <a:pt x="348564" y="473688"/>
                    <a:pt x="312469" y="433583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376469" y="20031696"/>
              <a:ext cx="663484" cy="498898"/>
            </a:xfrm>
            <a:custGeom>
              <a:avLst/>
              <a:gdLst>
                <a:gd name="connsiteX0" fmla="*/ 238142 w 663484"/>
                <a:gd name="connsiteY0" fmla="*/ 133230 h 498898"/>
                <a:gd name="connsiteX1" fmla="*/ 21573 w 663484"/>
                <a:gd name="connsiteY1" fmla="*/ 883 h 498898"/>
                <a:gd name="connsiteX2" fmla="*/ 33605 w 663484"/>
                <a:gd name="connsiteY2" fmla="*/ 205420 h 498898"/>
                <a:gd name="connsiteX3" fmla="*/ 250173 w 663484"/>
                <a:gd name="connsiteY3" fmla="*/ 397925 h 498898"/>
                <a:gd name="connsiteX4" fmla="*/ 418615 w 663484"/>
                <a:gd name="connsiteY4" fmla="*/ 494178 h 498898"/>
                <a:gd name="connsiteX5" fmla="*/ 611120 w 663484"/>
                <a:gd name="connsiteY5" fmla="*/ 470115 h 498898"/>
                <a:gd name="connsiteX6" fmla="*/ 659247 w 663484"/>
                <a:gd name="connsiteY6" fmla="*/ 349799 h 498898"/>
                <a:gd name="connsiteX7" fmla="*/ 526899 w 663484"/>
                <a:gd name="connsiteY7" fmla="*/ 205420 h 498898"/>
                <a:gd name="connsiteX8" fmla="*/ 394552 w 663484"/>
                <a:gd name="connsiteY8" fmla="*/ 181357 h 498898"/>
                <a:gd name="connsiteX9" fmla="*/ 310331 w 663484"/>
                <a:gd name="connsiteY9" fmla="*/ 181357 h 498898"/>
                <a:gd name="connsiteX10" fmla="*/ 238142 w 663484"/>
                <a:gd name="connsiteY10" fmla="*/ 133230 h 49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484" h="498898">
                  <a:moveTo>
                    <a:pt x="238142" y="133230"/>
                  </a:moveTo>
                  <a:cubicBezTo>
                    <a:pt x="190016" y="103151"/>
                    <a:pt x="55662" y="-11149"/>
                    <a:pt x="21573" y="883"/>
                  </a:cubicBezTo>
                  <a:cubicBezTo>
                    <a:pt x="-12516" y="12915"/>
                    <a:pt x="-4495" y="139246"/>
                    <a:pt x="33605" y="205420"/>
                  </a:cubicBezTo>
                  <a:cubicBezTo>
                    <a:pt x="71705" y="271594"/>
                    <a:pt x="186005" y="349799"/>
                    <a:pt x="250173" y="397925"/>
                  </a:cubicBezTo>
                  <a:cubicBezTo>
                    <a:pt x="314341" y="446051"/>
                    <a:pt x="358457" y="482146"/>
                    <a:pt x="418615" y="494178"/>
                  </a:cubicBezTo>
                  <a:cubicBezTo>
                    <a:pt x="478773" y="506210"/>
                    <a:pt x="571015" y="494178"/>
                    <a:pt x="611120" y="470115"/>
                  </a:cubicBezTo>
                  <a:cubicBezTo>
                    <a:pt x="651225" y="446052"/>
                    <a:pt x="673284" y="393915"/>
                    <a:pt x="659247" y="349799"/>
                  </a:cubicBezTo>
                  <a:cubicBezTo>
                    <a:pt x="645210" y="305683"/>
                    <a:pt x="571015" y="233494"/>
                    <a:pt x="526899" y="205420"/>
                  </a:cubicBezTo>
                  <a:cubicBezTo>
                    <a:pt x="482783" y="177346"/>
                    <a:pt x="430647" y="185367"/>
                    <a:pt x="394552" y="181357"/>
                  </a:cubicBezTo>
                  <a:cubicBezTo>
                    <a:pt x="358457" y="177347"/>
                    <a:pt x="336399" y="193389"/>
                    <a:pt x="310331" y="181357"/>
                  </a:cubicBezTo>
                  <a:cubicBezTo>
                    <a:pt x="284263" y="169325"/>
                    <a:pt x="286268" y="163309"/>
                    <a:pt x="238142" y="133230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927432" y="19893084"/>
              <a:ext cx="867101" cy="662868"/>
            </a:xfrm>
            <a:custGeom>
              <a:avLst/>
              <a:gdLst>
                <a:gd name="connsiteX0" fmla="*/ 445168 w 867101"/>
                <a:gd name="connsiteY0" fmla="*/ 620758 h 662868"/>
                <a:gd name="connsiteX1" fmla="*/ 613610 w 867101"/>
                <a:gd name="connsiteY1" fmla="*/ 656853 h 662868"/>
                <a:gd name="connsiteX2" fmla="*/ 697831 w 867101"/>
                <a:gd name="connsiteY2" fmla="*/ 644821 h 662868"/>
                <a:gd name="connsiteX3" fmla="*/ 697831 w 867101"/>
                <a:gd name="connsiteY3" fmla="*/ 488411 h 662868"/>
                <a:gd name="connsiteX4" fmla="*/ 794084 w 867101"/>
                <a:gd name="connsiteY4" fmla="*/ 404190 h 662868"/>
                <a:gd name="connsiteX5" fmla="*/ 866273 w 867101"/>
                <a:gd name="connsiteY5" fmla="*/ 283874 h 662868"/>
                <a:gd name="connsiteX6" fmla="*/ 745957 w 867101"/>
                <a:gd name="connsiteY6" fmla="*/ 175590 h 662868"/>
                <a:gd name="connsiteX7" fmla="*/ 637673 w 867101"/>
                <a:gd name="connsiteY7" fmla="*/ 187621 h 662868"/>
                <a:gd name="connsiteX8" fmla="*/ 577515 w 867101"/>
                <a:gd name="connsiteY8" fmla="*/ 307937 h 662868"/>
                <a:gd name="connsiteX9" fmla="*/ 481263 w 867101"/>
                <a:gd name="connsiteY9" fmla="*/ 223716 h 662868"/>
                <a:gd name="connsiteX10" fmla="*/ 276726 w 867101"/>
                <a:gd name="connsiteY10" fmla="*/ 175590 h 662868"/>
                <a:gd name="connsiteX11" fmla="*/ 168442 w 867101"/>
                <a:gd name="connsiteY11" fmla="*/ 175590 h 662868"/>
                <a:gd name="connsiteX12" fmla="*/ 96252 w 867101"/>
                <a:gd name="connsiteY12" fmla="*/ 7148 h 662868"/>
                <a:gd name="connsiteX13" fmla="*/ 0 w 867101"/>
                <a:gd name="connsiteY13" fmla="*/ 55274 h 662868"/>
                <a:gd name="connsiteX14" fmla="*/ 96252 w 867101"/>
                <a:gd name="connsiteY14" fmla="*/ 271842 h 662868"/>
                <a:gd name="connsiteX15" fmla="*/ 180473 w 867101"/>
                <a:gd name="connsiteY15" fmla="*/ 404190 h 662868"/>
                <a:gd name="connsiteX16" fmla="*/ 264694 w 867101"/>
                <a:gd name="connsiteY16" fmla="*/ 572632 h 662868"/>
                <a:gd name="connsiteX17" fmla="*/ 445168 w 867101"/>
                <a:gd name="connsiteY17" fmla="*/ 620758 h 66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7101" h="662868">
                  <a:moveTo>
                    <a:pt x="445168" y="620758"/>
                  </a:moveTo>
                  <a:cubicBezTo>
                    <a:pt x="503321" y="634795"/>
                    <a:pt x="571500" y="652843"/>
                    <a:pt x="613610" y="656853"/>
                  </a:cubicBezTo>
                  <a:cubicBezTo>
                    <a:pt x="655720" y="660863"/>
                    <a:pt x="683794" y="672895"/>
                    <a:pt x="697831" y="644821"/>
                  </a:cubicBezTo>
                  <a:cubicBezTo>
                    <a:pt x="711868" y="616747"/>
                    <a:pt x="681789" y="528516"/>
                    <a:pt x="697831" y="488411"/>
                  </a:cubicBezTo>
                  <a:cubicBezTo>
                    <a:pt x="713873" y="448306"/>
                    <a:pt x="766010" y="438279"/>
                    <a:pt x="794084" y="404190"/>
                  </a:cubicBezTo>
                  <a:cubicBezTo>
                    <a:pt x="822158" y="370100"/>
                    <a:pt x="874294" y="321974"/>
                    <a:pt x="866273" y="283874"/>
                  </a:cubicBezTo>
                  <a:cubicBezTo>
                    <a:pt x="858252" y="245774"/>
                    <a:pt x="784057" y="191632"/>
                    <a:pt x="745957" y="175590"/>
                  </a:cubicBezTo>
                  <a:cubicBezTo>
                    <a:pt x="707857" y="159548"/>
                    <a:pt x="665747" y="165563"/>
                    <a:pt x="637673" y="187621"/>
                  </a:cubicBezTo>
                  <a:cubicBezTo>
                    <a:pt x="609599" y="209679"/>
                    <a:pt x="603583" y="301921"/>
                    <a:pt x="577515" y="307937"/>
                  </a:cubicBezTo>
                  <a:cubicBezTo>
                    <a:pt x="551447" y="313953"/>
                    <a:pt x="531394" y="245774"/>
                    <a:pt x="481263" y="223716"/>
                  </a:cubicBezTo>
                  <a:cubicBezTo>
                    <a:pt x="431132" y="201658"/>
                    <a:pt x="328863" y="183611"/>
                    <a:pt x="276726" y="175590"/>
                  </a:cubicBezTo>
                  <a:cubicBezTo>
                    <a:pt x="224589" y="167569"/>
                    <a:pt x="198521" y="203664"/>
                    <a:pt x="168442" y="175590"/>
                  </a:cubicBezTo>
                  <a:cubicBezTo>
                    <a:pt x="138363" y="147516"/>
                    <a:pt x="124326" y="27201"/>
                    <a:pt x="96252" y="7148"/>
                  </a:cubicBezTo>
                  <a:cubicBezTo>
                    <a:pt x="68178" y="-12905"/>
                    <a:pt x="0" y="11158"/>
                    <a:pt x="0" y="55274"/>
                  </a:cubicBezTo>
                  <a:cubicBezTo>
                    <a:pt x="0" y="99390"/>
                    <a:pt x="66173" y="213689"/>
                    <a:pt x="96252" y="271842"/>
                  </a:cubicBezTo>
                  <a:cubicBezTo>
                    <a:pt x="126331" y="329995"/>
                    <a:pt x="152399" y="354058"/>
                    <a:pt x="180473" y="404190"/>
                  </a:cubicBezTo>
                  <a:cubicBezTo>
                    <a:pt x="208547" y="454322"/>
                    <a:pt x="220578" y="536537"/>
                    <a:pt x="264694" y="572632"/>
                  </a:cubicBezTo>
                  <a:cubicBezTo>
                    <a:pt x="308810" y="608727"/>
                    <a:pt x="387015" y="606721"/>
                    <a:pt x="445168" y="620758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737006" y="22553045"/>
              <a:ext cx="546729" cy="514789"/>
            </a:xfrm>
            <a:custGeom>
              <a:avLst/>
              <a:gdLst>
                <a:gd name="connsiteX0" fmla="*/ 245068 w 546729"/>
                <a:gd name="connsiteY0" fmla="*/ 66323 h 514789"/>
                <a:gd name="connsiteX1" fmla="*/ 76626 w 546729"/>
                <a:gd name="connsiteY1" fmla="*/ 18197 h 514789"/>
                <a:gd name="connsiteX2" fmla="*/ 4436 w 546729"/>
                <a:gd name="connsiteY2" fmla="*/ 162576 h 514789"/>
                <a:gd name="connsiteX3" fmla="*/ 196941 w 546729"/>
                <a:gd name="connsiteY3" fmla="*/ 355081 h 514789"/>
                <a:gd name="connsiteX4" fmla="*/ 377415 w 546729"/>
                <a:gd name="connsiteY4" fmla="*/ 511492 h 514789"/>
                <a:gd name="connsiteX5" fmla="*/ 497731 w 546729"/>
                <a:gd name="connsiteY5" fmla="*/ 451334 h 514789"/>
                <a:gd name="connsiteX6" fmla="*/ 461636 w 546729"/>
                <a:gd name="connsiteY6" fmla="*/ 331018 h 514789"/>
                <a:gd name="connsiteX7" fmla="*/ 545857 w 546729"/>
                <a:gd name="connsiteY7" fmla="*/ 234766 h 514789"/>
                <a:gd name="connsiteX8" fmla="*/ 497731 w 546729"/>
                <a:gd name="connsiteY8" fmla="*/ 6166 h 514789"/>
                <a:gd name="connsiteX9" fmla="*/ 377415 w 546729"/>
                <a:gd name="connsiteY9" fmla="*/ 66323 h 514789"/>
                <a:gd name="connsiteX10" fmla="*/ 245068 w 546729"/>
                <a:gd name="connsiteY10" fmla="*/ 66323 h 51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6729" h="514789">
                  <a:moveTo>
                    <a:pt x="245068" y="66323"/>
                  </a:moveTo>
                  <a:cubicBezTo>
                    <a:pt x="194937" y="58302"/>
                    <a:pt x="116731" y="2155"/>
                    <a:pt x="76626" y="18197"/>
                  </a:cubicBezTo>
                  <a:cubicBezTo>
                    <a:pt x="36521" y="34239"/>
                    <a:pt x="-15617" y="106429"/>
                    <a:pt x="4436" y="162576"/>
                  </a:cubicBezTo>
                  <a:cubicBezTo>
                    <a:pt x="24488" y="218723"/>
                    <a:pt x="134778" y="296928"/>
                    <a:pt x="196941" y="355081"/>
                  </a:cubicBezTo>
                  <a:cubicBezTo>
                    <a:pt x="259104" y="413234"/>
                    <a:pt x="327283" y="495450"/>
                    <a:pt x="377415" y="511492"/>
                  </a:cubicBezTo>
                  <a:cubicBezTo>
                    <a:pt x="427547" y="527534"/>
                    <a:pt x="483694" y="481413"/>
                    <a:pt x="497731" y="451334"/>
                  </a:cubicBezTo>
                  <a:cubicBezTo>
                    <a:pt x="511768" y="421255"/>
                    <a:pt x="453615" y="367113"/>
                    <a:pt x="461636" y="331018"/>
                  </a:cubicBezTo>
                  <a:cubicBezTo>
                    <a:pt x="469657" y="294923"/>
                    <a:pt x="539841" y="288908"/>
                    <a:pt x="545857" y="234766"/>
                  </a:cubicBezTo>
                  <a:cubicBezTo>
                    <a:pt x="551873" y="180624"/>
                    <a:pt x="525805" y="34240"/>
                    <a:pt x="497731" y="6166"/>
                  </a:cubicBezTo>
                  <a:cubicBezTo>
                    <a:pt x="469657" y="-21908"/>
                    <a:pt x="413510" y="54291"/>
                    <a:pt x="377415" y="66323"/>
                  </a:cubicBezTo>
                  <a:cubicBezTo>
                    <a:pt x="341320" y="78355"/>
                    <a:pt x="295199" y="74344"/>
                    <a:pt x="245068" y="66323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697274" y="20522205"/>
              <a:ext cx="5580904" cy="2347579"/>
            </a:xfrm>
            <a:custGeom>
              <a:avLst/>
              <a:gdLst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744758 w 5580904"/>
                <a:gd name="connsiteY77" fmla="*/ 557121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541600 w 5580904"/>
                <a:gd name="connsiteY77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541600 w 5580904"/>
                <a:gd name="connsiteY78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926610 w 5580904"/>
                <a:gd name="connsiteY78" fmla="*/ 713532 h 2347579"/>
                <a:gd name="connsiteX79" fmla="*/ 541600 w 5580904"/>
                <a:gd name="connsiteY79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311621 w 5580904"/>
                <a:gd name="connsiteY78" fmla="*/ 448837 h 2347579"/>
                <a:gd name="connsiteX79" fmla="*/ 926610 w 5580904"/>
                <a:gd name="connsiteY79" fmla="*/ 713532 h 2347579"/>
                <a:gd name="connsiteX80" fmla="*/ 541600 w 5580904"/>
                <a:gd name="connsiteY80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311621 w 5580904"/>
                <a:gd name="connsiteY79" fmla="*/ 448837 h 2347579"/>
                <a:gd name="connsiteX80" fmla="*/ 926610 w 5580904"/>
                <a:gd name="connsiteY80" fmla="*/ 713532 h 2347579"/>
                <a:gd name="connsiteX81" fmla="*/ 541600 w 5580904"/>
                <a:gd name="connsiteY81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541600 w 5580904"/>
                <a:gd name="connsiteY82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541600 w 5580904"/>
                <a:gd name="connsiteY83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613789 w 5580904"/>
                <a:gd name="connsiteY83" fmla="*/ 605248 h 2347579"/>
                <a:gd name="connsiteX84" fmla="*/ 541600 w 5580904"/>
                <a:gd name="connsiteY84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613789 w 5580904"/>
                <a:gd name="connsiteY83" fmla="*/ 605248 h 2347579"/>
                <a:gd name="connsiteX84" fmla="*/ 818326 w 5580904"/>
                <a:gd name="connsiteY84" fmla="*/ 244300 h 2347579"/>
                <a:gd name="connsiteX85" fmla="*/ 541600 w 5580904"/>
                <a:gd name="connsiteY85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613789 w 5580904"/>
                <a:gd name="connsiteY83" fmla="*/ 605248 h 2347579"/>
                <a:gd name="connsiteX84" fmla="*/ 613789 w 5580904"/>
                <a:gd name="connsiteY84" fmla="*/ 448837 h 2347579"/>
                <a:gd name="connsiteX85" fmla="*/ 818326 w 5580904"/>
                <a:gd name="connsiteY85" fmla="*/ 244300 h 2347579"/>
                <a:gd name="connsiteX86" fmla="*/ 541600 w 5580904"/>
                <a:gd name="connsiteY86" fmla="*/ 51794 h 2347579"/>
                <a:gd name="connsiteX0" fmla="*/ 517537 w 5580904"/>
                <a:gd name="connsiteY0" fmla="*/ 51795 h 2347579"/>
                <a:gd name="connsiteX1" fmla="*/ 288937 w 5580904"/>
                <a:gd name="connsiteY1" fmla="*/ 3669 h 2347579"/>
                <a:gd name="connsiteX2" fmla="*/ 60337 w 5580904"/>
                <a:gd name="connsiteY2" fmla="*/ 27732 h 2347579"/>
                <a:gd name="connsiteX3" fmla="*/ 144558 w 5580904"/>
                <a:gd name="connsiteY3" fmla="*/ 220237 h 2347579"/>
                <a:gd name="connsiteX4" fmla="*/ 288937 w 5580904"/>
                <a:gd name="connsiteY4" fmla="*/ 388679 h 2347579"/>
                <a:gd name="connsiteX5" fmla="*/ 216747 w 5580904"/>
                <a:gd name="connsiteY5" fmla="*/ 448837 h 2347579"/>
                <a:gd name="connsiteX6" fmla="*/ 96431 w 5580904"/>
                <a:gd name="connsiteY6" fmla="*/ 304458 h 2347579"/>
                <a:gd name="connsiteX7" fmla="*/ 179 w 5580904"/>
                <a:gd name="connsiteY7" fmla="*/ 376648 h 2347579"/>
                <a:gd name="connsiteX8" fmla="*/ 120494 w 5580904"/>
                <a:gd name="connsiteY8" fmla="*/ 701500 h 2347579"/>
                <a:gd name="connsiteX9" fmla="*/ 337063 w 5580904"/>
                <a:gd name="connsiteY9" fmla="*/ 809784 h 2347579"/>
                <a:gd name="connsiteX10" fmla="*/ 601758 w 5580904"/>
                <a:gd name="connsiteY10" fmla="*/ 785721 h 2347579"/>
                <a:gd name="connsiteX11" fmla="*/ 770200 w 5580904"/>
                <a:gd name="connsiteY11" fmla="*/ 990258 h 2347579"/>
                <a:gd name="connsiteX12" fmla="*/ 1083021 w 5580904"/>
                <a:gd name="connsiteY12" fmla="*/ 942132 h 2347579"/>
                <a:gd name="connsiteX13" fmla="*/ 1480063 w 5580904"/>
                <a:gd name="connsiteY13" fmla="*/ 990258 h 2347579"/>
                <a:gd name="connsiteX14" fmla="*/ 1600379 w 5580904"/>
                <a:gd name="connsiteY14" fmla="*/ 1098542 h 2347579"/>
                <a:gd name="connsiteX15" fmla="*/ 1696631 w 5580904"/>
                <a:gd name="connsiteY15" fmla="*/ 1242921 h 2347579"/>
                <a:gd name="connsiteX16" fmla="*/ 1576315 w 5580904"/>
                <a:gd name="connsiteY16" fmla="*/ 1447458 h 2347579"/>
                <a:gd name="connsiteX17" fmla="*/ 1600379 w 5580904"/>
                <a:gd name="connsiteY17" fmla="*/ 1615900 h 2347579"/>
                <a:gd name="connsiteX18" fmla="*/ 1744758 w 5580904"/>
                <a:gd name="connsiteY18" fmla="*/ 1483553 h 2347579"/>
                <a:gd name="connsiteX19" fmla="*/ 1853042 w 5580904"/>
                <a:gd name="connsiteY19" fmla="*/ 1471521 h 2347579"/>
                <a:gd name="connsiteX20" fmla="*/ 1985389 w 5580904"/>
                <a:gd name="connsiteY20" fmla="*/ 1375269 h 2347579"/>
                <a:gd name="connsiteX21" fmla="*/ 2382431 w 5580904"/>
                <a:gd name="connsiteY21" fmla="*/ 1555742 h 2347579"/>
                <a:gd name="connsiteX22" fmla="*/ 2635094 w 5580904"/>
                <a:gd name="connsiteY22" fmla="*/ 1579806 h 2347579"/>
                <a:gd name="connsiteX23" fmla="*/ 2971979 w 5580904"/>
                <a:gd name="connsiteY23" fmla="*/ 1459490 h 2347579"/>
                <a:gd name="connsiteX24" fmla="*/ 3356989 w 5580904"/>
                <a:gd name="connsiteY24" fmla="*/ 1688090 h 2347579"/>
                <a:gd name="connsiteX25" fmla="*/ 3705905 w 5580904"/>
                <a:gd name="connsiteY25" fmla="*/ 1639963 h 2347579"/>
                <a:gd name="connsiteX26" fmla="*/ 3958568 w 5580904"/>
                <a:gd name="connsiteY26" fmla="*/ 1772311 h 2347579"/>
                <a:gd name="connsiteX27" fmla="*/ 4295452 w 5580904"/>
                <a:gd name="connsiteY27" fmla="*/ 1784342 h 2347579"/>
                <a:gd name="connsiteX28" fmla="*/ 4379673 w 5580904"/>
                <a:gd name="connsiteY28" fmla="*/ 1832469 h 2347579"/>
                <a:gd name="connsiteX29" fmla="*/ 4259358 w 5580904"/>
                <a:gd name="connsiteY29" fmla="*/ 1916690 h 2347579"/>
                <a:gd name="connsiteX30" fmla="*/ 4006694 w 5580904"/>
                <a:gd name="connsiteY30" fmla="*/ 1892627 h 2347579"/>
                <a:gd name="connsiteX31" fmla="*/ 3826221 w 5580904"/>
                <a:gd name="connsiteY31" fmla="*/ 1952784 h 2347579"/>
                <a:gd name="connsiteX32" fmla="*/ 3790126 w 5580904"/>
                <a:gd name="connsiteY32" fmla="*/ 2145290 h 2347579"/>
                <a:gd name="connsiteX33" fmla="*/ 4054821 w 5580904"/>
                <a:gd name="connsiteY33" fmla="*/ 2133258 h 2347579"/>
                <a:gd name="connsiteX34" fmla="*/ 4271389 w 5580904"/>
                <a:gd name="connsiteY34" fmla="*/ 2097163 h 2347579"/>
                <a:gd name="connsiteX35" fmla="*/ 4548115 w 5580904"/>
                <a:gd name="connsiteY35" fmla="*/ 1928721 h 2347579"/>
                <a:gd name="connsiteX36" fmla="*/ 4860937 w 5580904"/>
                <a:gd name="connsiteY36" fmla="*/ 1976848 h 2347579"/>
                <a:gd name="connsiteX37" fmla="*/ 4909063 w 5580904"/>
                <a:gd name="connsiteY37" fmla="*/ 2061069 h 2347579"/>
                <a:gd name="connsiteX38" fmla="*/ 4632337 w 5580904"/>
                <a:gd name="connsiteY38" fmla="*/ 2133258 h 2347579"/>
                <a:gd name="connsiteX39" fmla="*/ 4524052 w 5580904"/>
                <a:gd name="connsiteY39" fmla="*/ 2277637 h 2347579"/>
                <a:gd name="connsiteX40" fmla="*/ 4656400 w 5580904"/>
                <a:gd name="connsiteY40" fmla="*/ 2337795 h 2347579"/>
                <a:gd name="connsiteX41" fmla="*/ 5053442 w 5580904"/>
                <a:gd name="connsiteY41" fmla="*/ 2325763 h 2347579"/>
                <a:gd name="connsiteX42" fmla="*/ 5053442 w 5580904"/>
                <a:gd name="connsiteY42" fmla="*/ 2133258 h 2347579"/>
                <a:gd name="connsiteX43" fmla="*/ 5149694 w 5580904"/>
                <a:gd name="connsiteY43" fmla="*/ 2000911 h 2347579"/>
                <a:gd name="connsiteX44" fmla="*/ 5330168 w 5580904"/>
                <a:gd name="connsiteY44" fmla="*/ 2085132 h 2347579"/>
                <a:gd name="connsiteX45" fmla="*/ 5570800 w 5580904"/>
                <a:gd name="connsiteY45" fmla="*/ 2049037 h 2347579"/>
                <a:gd name="connsiteX46" fmla="*/ 5510642 w 5580904"/>
                <a:gd name="connsiteY46" fmla="*/ 1832469 h 2347579"/>
                <a:gd name="connsiteX47" fmla="*/ 5282042 w 5580904"/>
                <a:gd name="connsiteY47" fmla="*/ 1796374 h 2347579"/>
                <a:gd name="connsiteX48" fmla="*/ 5221884 w 5580904"/>
                <a:gd name="connsiteY48" fmla="*/ 1483553 h 2347579"/>
                <a:gd name="connsiteX49" fmla="*/ 5005315 w 5580904"/>
                <a:gd name="connsiteY49" fmla="*/ 1411363 h 2347579"/>
                <a:gd name="connsiteX50" fmla="*/ 4800779 w 5580904"/>
                <a:gd name="connsiteY50" fmla="*/ 1567774 h 2347579"/>
                <a:gd name="connsiteX51" fmla="*/ 4608273 w 5580904"/>
                <a:gd name="connsiteY51" fmla="*/ 1459490 h 2347579"/>
                <a:gd name="connsiteX52" fmla="*/ 4752652 w 5580904"/>
                <a:gd name="connsiteY52" fmla="*/ 1146669 h 2347579"/>
                <a:gd name="connsiteX53" fmla="*/ 4548115 w 5580904"/>
                <a:gd name="connsiteY53" fmla="*/ 1074479 h 2347579"/>
                <a:gd name="connsiteX54" fmla="*/ 4427800 w 5580904"/>
                <a:gd name="connsiteY54" fmla="*/ 1218858 h 2347579"/>
                <a:gd name="connsiteX55" fmla="*/ 4403737 w 5580904"/>
                <a:gd name="connsiteY55" fmla="*/ 1459490 h 2347579"/>
                <a:gd name="connsiteX56" fmla="*/ 4199200 w 5580904"/>
                <a:gd name="connsiteY56" fmla="*/ 1507616 h 2347579"/>
                <a:gd name="connsiteX57" fmla="*/ 4042789 w 5580904"/>
                <a:gd name="connsiteY57" fmla="*/ 1435427 h 2347579"/>
                <a:gd name="connsiteX58" fmla="*/ 4211231 w 5580904"/>
                <a:gd name="connsiteY58" fmla="*/ 1291048 h 2347579"/>
                <a:gd name="connsiteX59" fmla="*/ 4283421 w 5580904"/>
                <a:gd name="connsiteY59" fmla="*/ 1146669 h 2347579"/>
                <a:gd name="connsiteX60" fmla="*/ 4066852 w 5580904"/>
                <a:gd name="connsiteY60" fmla="*/ 1122606 h 2347579"/>
                <a:gd name="connsiteX61" fmla="*/ 3862315 w 5580904"/>
                <a:gd name="connsiteY61" fmla="*/ 1351206 h 2347579"/>
                <a:gd name="connsiteX62" fmla="*/ 3669810 w 5580904"/>
                <a:gd name="connsiteY62" fmla="*/ 1242921 h 2347579"/>
                <a:gd name="connsiteX63" fmla="*/ 3513400 w 5580904"/>
                <a:gd name="connsiteY63" fmla="*/ 1315111 h 2347579"/>
                <a:gd name="connsiteX64" fmla="*/ 3429179 w 5580904"/>
                <a:gd name="connsiteY64" fmla="*/ 1375269 h 2347579"/>
                <a:gd name="connsiteX65" fmla="*/ 3176515 w 5580904"/>
                <a:gd name="connsiteY65" fmla="*/ 1327142 h 2347579"/>
                <a:gd name="connsiteX66" fmla="*/ 3104326 w 5580904"/>
                <a:gd name="connsiteY66" fmla="*/ 1242921 h 2347579"/>
                <a:gd name="connsiteX67" fmla="*/ 3068231 w 5580904"/>
                <a:gd name="connsiteY67" fmla="*/ 966195 h 2347579"/>
                <a:gd name="connsiteX68" fmla="*/ 2984010 w 5580904"/>
                <a:gd name="connsiteY68" fmla="*/ 918069 h 2347579"/>
                <a:gd name="connsiteX69" fmla="*/ 2851663 w 5580904"/>
                <a:gd name="connsiteY69" fmla="*/ 1062448 h 2347579"/>
                <a:gd name="connsiteX70" fmla="*/ 2683221 w 5580904"/>
                <a:gd name="connsiteY70" fmla="*/ 1327142 h 2347579"/>
                <a:gd name="connsiteX71" fmla="*/ 2466652 w 5580904"/>
                <a:gd name="connsiteY71" fmla="*/ 1134637 h 2347579"/>
                <a:gd name="connsiteX72" fmla="*/ 2358368 w 5580904"/>
                <a:gd name="connsiteY72" fmla="*/ 1074479 h 2347579"/>
                <a:gd name="connsiteX73" fmla="*/ 2382431 w 5580904"/>
                <a:gd name="connsiteY73" fmla="*/ 761658 h 2347579"/>
                <a:gd name="connsiteX74" fmla="*/ 2165863 w 5580904"/>
                <a:gd name="connsiteY74" fmla="*/ 869942 h 2347579"/>
                <a:gd name="connsiteX75" fmla="*/ 1997421 w 5580904"/>
                <a:gd name="connsiteY75" fmla="*/ 942132 h 2347579"/>
                <a:gd name="connsiteX76" fmla="*/ 1792884 w 5580904"/>
                <a:gd name="connsiteY76" fmla="*/ 833848 h 2347579"/>
                <a:gd name="connsiteX77" fmla="*/ 1636473 w 5580904"/>
                <a:gd name="connsiteY77" fmla="*/ 364616 h 2347579"/>
                <a:gd name="connsiteX78" fmla="*/ 1564284 w 5580904"/>
                <a:gd name="connsiteY78" fmla="*/ 821816 h 2347579"/>
                <a:gd name="connsiteX79" fmla="*/ 1431937 w 5580904"/>
                <a:gd name="connsiteY79" fmla="*/ 689469 h 2347579"/>
                <a:gd name="connsiteX80" fmla="*/ 1311621 w 5580904"/>
                <a:gd name="connsiteY80" fmla="*/ 448837 h 2347579"/>
                <a:gd name="connsiteX81" fmla="*/ 926610 w 5580904"/>
                <a:gd name="connsiteY81" fmla="*/ 713532 h 2347579"/>
                <a:gd name="connsiteX82" fmla="*/ 998800 w 5580904"/>
                <a:gd name="connsiteY82" fmla="*/ 388679 h 2347579"/>
                <a:gd name="connsiteX83" fmla="*/ 613789 w 5580904"/>
                <a:gd name="connsiteY83" fmla="*/ 605248 h 2347579"/>
                <a:gd name="connsiteX84" fmla="*/ 613789 w 5580904"/>
                <a:gd name="connsiteY84" fmla="*/ 448837 h 2347579"/>
                <a:gd name="connsiteX85" fmla="*/ 806294 w 5580904"/>
                <a:gd name="connsiteY85" fmla="*/ 352584 h 2347579"/>
                <a:gd name="connsiteX86" fmla="*/ 818326 w 5580904"/>
                <a:gd name="connsiteY86" fmla="*/ 244300 h 2347579"/>
                <a:gd name="connsiteX87" fmla="*/ 541600 w 5580904"/>
                <a:gd name="connsiteY87" fmla="*/ 51794 h 234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580904" h="2347579">
                  <a:moveTo>
                    <a:pt x="517537" y="51795"/>
                  </a:moveTo>
                  <a:cubicBezTo>
                    <a:pt x="441337" y="29737"/>
                    <a:pt x="365137" y="7679"/>
                    <a:pt x="288937" y="3669"/>
                  </a:cubicBezTo>
                  <a:cubicBezTo>
                    <a:pt x="212737" y="-341"/>
                    <a:pt x="84400" y="-8363"/>
                    <a:pt x="60337" y="27732"/>
                  </a:cubicBezTo>
                  <a:cubicBezTo>
                    <a:pt x="36274" y="63827"/>
                    <a:pt x="106458" y="160079"/>
                    <a:pt x="144558" y="220237"/>
                  </a:cubicBezTo>
                  <a:cubicBezTo>
                    <a:pt x="182658" y="280395"/>
                    <a:pt x="276905" y="350579"/>
                    <a:pt x="288937" y="388679"/>
                  </a:cubicBezTo>
                  <a:cubicBezTo>
                    <a:pt x="300968" y="426779"/>
                    <a:pt x="248831" y="462874"/>
                    <a:pt x="216747" y="448837"/>
                  </a:cubicBezTo>
                  <a:cubicBezTo>
                    <a:pt x="184663" y="434800"/>
                    <a:pt x="132526" y="316490"/>
                    <a:pt x="96431" y="304458"/>
                  </a:cubicBezTo>
                  <a:cubicBezTo>
                    <a:pt x="60336" y="292427"/>
                    <a:pt x="-3832" y="310474"/>
                    <a:pt x="179" y="376648"/>
                  </a:cubicBezTo>
                  <a:cubicBezTo>
                    <a:pt x="4189" y="442822"/>
                    <a:pt x="64347" y="629311"/>
                    <a:pt x="120494" y="701500"/>
                  </a:cubicBezTo>
                  <a:cubicBezTo>
                    <a:pt x="176641" y="773689"/>
                    <a:pt x="256852" y="795747"/>
                    <a:pt x="337063" y="809784"/>
                  </a:cubicBezTo>
                  <a:cubicBezTo>
                    <a:pt x="417274" y="823821"/>
                    <a:pt x="529568" y="755642"/>
                    <a:pt x="601758" y="785721"/>
                  </a:cubicBezTo>
                  <a:cubicBezTo>
                    <a:pt x="673948" y="815800"/>
                    <a:pt x="689990" y="964190"/>
                    <a:pt x="770200" y="990258"/>
                  </a:cubicBezTo>
                  <a:cubicBezTo>
                    <a:pt x="850411" y="1016327"/>
                    <a:pt x="964711" y="942132"/>
                    <a:pt x="1083021" y="942132"/>
                  </a:cubicBezTo>
                  <a:cubicBezTo>
                    <a:pt x="1201331" y="942132"/>
                    <a:pt x="1393837" y="964190"/>
                    <a:pt x="1480063" y="990258"/>
                  </a:cubicBezTo>
                  <a:cubicBezTo>
                    <a:pt x="1566289" y="1016326"/>
                    <a:pt x="1564284" y="1056431"/>
                    <a:pt x="1600379" y="1098542"/>
                  </a:cubicBezTo>
                  <a:cubicBezTo>
                    <a:pt x="1636474" y="1140653"/>
                    <a:pt x="1700642" y="1184768"/>
                    <a:pt x="1696631" y="1242921"/>
                  </a:cubicBezTo>
                  <a:cubicBezTo>
                    <a:pt x="1692620" y="1301074"/>
                    <a:pt x="1592357" y="1385295"/>
                    <a:pt x="1576315" y="1447458"/>
                  </a:cubicBezTo>
                  <a:cubicBezTo>
                    <a:pt x="1560273" y="1509621"/>
                    <a:pt x="1572305" y="1609884"/>
                    <a:pt x="1600379" y="1615900"/>
                  </a:cubicBezTo>
                  <a:cubicBezTo>
                    <a:pt x="1628453" y="1621916"/>
                    <a:pt x="1702648" y="1507616"/>
                    <a:pt x="1744758" y="1483553"/>
                  </a:cubicBezTo>
                  <a:cubicBezTo>
                    <a:pt x="1786868" y="1459490"/>
                    <a:pt x="1812937" y="1489568"/>
                    <a:pt x="1853042" y="1471521"/>
                  </a:cubicBezTo>
                  <a:cubicBezTo>
                    <a:pt x="1893147" y="1453474"/>
                    <a:pt x="1897158" y="1361232"/>
                    <a:pt x="1985389" y="1375269"/>
                  </a:cubicBezTo>
                  <a:cubicBezTo>
                    <a:pt x="2073620" y="1389306"/>
                    <a:pt x="2274147" y="1521653"/>
                    <a:pt x="2382431" y="1555742"/>
                  </a:cubicBezTo>
                  <a:cubicBezTo>
                    <a:pt x="2490715" y="1589831"/>
                    <a:pt x="2536836" y="1595848"/>
                    <a:pt x="2635094" y="1579806"/>
                  </a:cubicBezTo>
                  <a:cubicBezTo>
                    <a:pt x="2733352" y="1563764"/>
                    <a:pt x="2851663" y="1441443"/>
                    <a:pt x="2971979" y="1459490"/>
                  </a:cubicBezTo>
                  <a:cubicBezTo>
                    <a:pt x="3092295" y="1477537"/>
                    <a:pt x="3234668" y="1658011"/>
                    <a:pt x="3356989" y="1688090"/>
                  </a:cubicBezTo>
                  <a:cubicBezTo>
                    <a:pt x="3479310" y="1718169"/>
                    <a:pt x="3605642" y="1625926"/>
                    <a:pt x="3705905" y="1639963"/>
                  </a:cubicBezTo>
                  <a:cubicBezTo>
                    <a:pt x="3806168" y="1654000"/>
                    <a:pt x="3860310" y="1748248"/>
                    <a:pt x="3958568" y="1772311"/>
                  </a:cubicBezTo>
                  <a:cubicBezTo>
                    <a:pt x="4056826" y="1796374"/>
                    <a:pt x="4225268" y="1774316"/>
                    <a:pt x="4295452" y="1784342"/>
                  </a:cubicBezTo>
                  <a:cubicBezTo>
                    <a:pt x="4365636" y="1794368"/>
                    <a:pt x="4385689" y="1810411"/>
                    <a:pt x="4379673" y="1832469"/>
                  </a:cubicBezTo>
                  <a:cubicBezTo>
                    <a:pt x="4373657" y="1854527"/>
                    <a:pt x="4321521" y="1906664"/>
                    <a:pt x="4259358" y="1916690"/>
                  </a:cubicBezTo>
                  <a:cubicBezTo>
                    <a:pt x="4197195" y="1926716"/>
                    <a:pt x="4078883" y="1886611"/>
                    <a:pt x="4006694" y="1892627"/>
                  </a:cubicBezTo>
                  <a:cubicBezTo>
                    <a:pt x="3934505" y="1898643"/>
                    <a:pt x="3862316" y="1910673"/>
                    <a:pt x="3826221" y="1952784"/>
                  </a:cubicBezTo>
                  <a:cubicBezTo>
                    <a:pt x="3790126" y="1994895"/>
                    <a:pt x="3752026" y="2115211"/>
                    <a:pt x="3790126" y="2145290"/>
                  </a:cubicBezTo>
                  <a:cubicBezTo>
                    <a:pt x="3828226" y="2175369"/>
                    <a:pt x="3974611" y="2141279"/>
                    <a:pt x="4054821" y="2133258"/>
                  </a:cubicBezTo>
                  <a:cubicBezTo>
                    <a:pt x="4135032" y="2125237"/>
                    <a:pt x="4189173" y="2131252"/>
                    <a:pt x="4271389" y="2097163"/>
                  </a:cubicBezTo>
                  <a:cubicBezTo>
                    <a:pt x="4353605" y="2063074"/>
                    <a:pt x="4449857" y="1948773"/>
                    <a:pt x="4548115" y="1928721"/>
                  </a:cubicBezTo>
                  <a:cubicBezTo>
                    <a:pt x="4646373" y="1908669"/>
                    <a:pt x="4800779" y="1954790"/>
                    <a:pt x="4860937" y="1976848"/>
                  </a:cubicBezTo>
                  <a:cubicBezTo>
                    <a:pt x="4921095" y="1998906"/>
                    <a:pt x="4947163" y="2035001"/>
                    <a:pt x="4909063" y="2061069"/>
                  </a:cubicBezTo>
                  <a:cubicBezTo>
                    <a:pt x="4870963" y="2087137"/>
                    <a:pt x="4696506" y="2097163"/>
                    <a:pt x="4632337" y="2133258"/>
                  </a:cubicBezTo>
                  <a:cubicBezTo>
                    <a:pt x="4568169" y="2169353"/>
                    <a:pt x="4520042" y="2243548"/>
                    <a:pt x="4524052" y="2277637"/>
                  </a:cubicBezTo>
                  <a:cubicBezTo>
                    <a:pt x="4528062" y="2311726"/>
                    <a:pt x="4568168" y="2329774"/>
                    <a:pt x="4656400" y="2337795"/>
                  </a:cubicBezTo>
                  <a:cubicBezTo>
                    <a:pt x="4744632" y="2345816"/>
                    <a:pt x="4987268" y="2359853"/>
                    <a:pt x="5053442" y="2325763"/>
                  </a:cubicBezTo>
                  <a:cubicBezTo>
                    <a:pt x="5119616" y="2291673"/>
                    <a:pt x="5037400" y="2187400"/>
                    <a:pt x="5053442" y="2133258"/>
                  </a:cubicBezTo>
                  <a:cubicBezTo>
                    <a:pt x="5069484" y="2079116"/>
                    <a:pt x="5103573" y="2008932"/>
                    <a:pt x="5149694" y="2000911"/>
                  </a:cubicBezTo>
                  <a:cubicBezTo>
                    <a:pt x="5195815" y="1992890"/>
                    <a:pt x="5259984" y="2077111"/>
                    <a:pt x="5330168" y="2085132"/>
                  </a:cubicBezTo>
                  <a:cubicBezTo>
                    <a:pt x="5400352" y="2093153"/>
                    <a:pt x="5540721" y="2091147"/>
                    <a:pt x="5570800" y="2049037"/>
                  </a:cubicBezTo>
                  <a:cubicBezTo>
                    <a:pt x="5600879" y="2006927"/>
                    <a:pt x="5558768" y="1874579"/>
                    <a:pt x="5510642" y="1832469"/>
                  </a:cubicBezTo>
                  <a:cubicBezTo>
                    <a:pt x="5462516" y="1790359"/>
                    <a:pt x="5330168" y="1854527"/>
                    <a:pt x="5282042" y="1796374"/>
                  </a:cubicBezTo>
                  <a:cubicBezTo>
                    <a:pt x="5233916" y="1738221"/>
                    <a:pt x="5268005" y="1547721"/>
                    <a:pt x="5221884" y="1483553"/>
                  </a:cubicBezTo>
                  <a:cubicBezTo>
                    <a:pt x="5175763" y="1419385"/>
                    <a:pt x="5075499" y="1397326"/>
                    <a:pt x="5005315" y="1411363"/>
                  </a:cubicBezTo>
                  <a:cubicBezTo>
                    <a:pt x="4935131" y="1425400"/>
                    <a:pt x="4866953" y="1559753"/>
                    <a:pt x="4800779" y="1567774"/>
                  </a:cubicBezTo>
                  <a:cubicBezTo>
                    <a:pt x="4734605" y="1575795"/>
                    <a:pt x="4616294" y="1529674"/>
                    <a:pt x="4608273" y="1459490"/>
                  </a:cubicBezTo>
                  <a:cubicBezTo>
                    <a:pt x="4600252" y="1389306"/>
                    <a:pt x="4762678" y="1210838"/>
                    <a:pt x="4752652" y="1146669"/>
                  </a:cubicBezTo>
                  <a:cubicBezTo>
                    <a:pt x="4742626" y="1082501"/>
                    <a:pt x="4602257" y="1062448"/>
                    <a:pt x="4548115" y="1074479"/>
                  </a:cubicBezTo>
                  <a:cubicBezTo>
                    <a:pt x="4493973" y="1086510"/>
                    <a:pt x="4451863" y="1154690"/>
                    <a:pt x="4427800" y="1218858"/>
                  </a:cubicBezTo>
                  <a:cubicBezTo>
                    <a:pt x="4403737" y="1283027"/>
                    <a:pt x="4441837" y="1411364"/>
                    <a:pt x="4403737" y="1459490"/>
                  </a:cubicBezTo>
                  <a:cubicBezTo>
                    <a:pt x="4365637" y="1507616"/>
                    <a:pt x="4259358" y="1511627"/>
                    <a:pt x="4199200" y="1507616"/>
                  </a:cubicBezTo>
                  <a:cubicBezTo>
                    <a:pt x="4139042" y="1503606"/>
                    <a:pt x="4040784" y="1471522"/>
                    <a:pt x="4042789" y="1435427"/>
                  </a:cubicBezTo>
                  <a:cubicBezTo>
                    <a:pt x="4044794" y="1399332"/>
                    <a:pt x="4171126" y="1339174"/>
                    <a:pt x="4211231" y="1291048"/>
                  </a:cubicBezTo>
                  <a:cubicBezTo>
                    <a:pt x="4251336" y="1242922"/>
                    <a:pt x="4307484" y="1174743"/>
                    <a:pt x="4283421" y="1146669"/>
                  </a:cubicBezTo>
                  <a:cubicBezTo>
                    <a:pt x="4259358" y="1118595"/>
                    <a:pt x="4137036" y="1088517"/>
                    <a:pt x="4066852" y="1122606"/>
                  </a:cubicBezTo>
                  <a:cubicBezTo>
                    <a:pt x="3996668" y="1156695"/>
                    <a:pt x="3928489" y="1331154"/>
                    <a:pt x="3862315" y="1351206"/>
                  </a:cubicBezTo>
                  <a:cubicBezTo>
                    <a:pt x="3796141" y="1371258"/>
                    <a:pt x="3727962" y="1248937"/>
                    <a:pt x="3669810" y="1242921"/>
                  </a:cubicBezTo>
                  <a:cubicBezTo>
                    <a:pt x="3611658" y="1236905"/>
                    <a:pt x="3553505" y="1293053"/>
                    <a:pt x="3513400" y="1315111"/>
                  </a:cubicBezTo>
                  <a:cubicBezTo>
                    <a:pt x="3473295" y="1337169"/>
                    <a:pt x="3485326" y="1373264"/>
                    <a:pt x="3429179" y="1375269"/>
                  </a:cubicBezTo>
                  <a:cubicBezTo>
                    <a:pt x="3373032" y="1377274"/>
                    <a:pt x="3230657" y="1349200"/>
                    <a:pt x="3176515" y="1327142"/>
                  </a:cubicBezTo>
                  <a:cubicBezTo>
                    <a:pt x="3122373" y="1305084"/>
                    <a:pt x="3122373" y="1303079"/>
                    <a:pt x="3104326" y="1242921"/>
                  </a:cubicBezTo>
                  <a:cubicBezTo>
                    <a:pt x="3086279" y="1182763"/>
                    <a:pt x="3088284" y="1020337"/>
                    <a:pt x="3068231" y="966195"/>
                  </a:cubicBezTo>
                  <a:cubicBezTo>
                    <a:pt x="3048178" y="912053"/>
                    <a:pt x="3020105" y="902027"/>
                    <a:pt x="2984010" y="918069"/>
                  </a:cubicBezTo>
                  <a:cubicBezTo>
                    <a:pt x="2947915" y="934111"/>
                    <a:pt x="2901795" y="994269"/>
                    <a:pt x="2851663" y="1062448"/>
                  </a:cubicBezTo>
                  <a:cubicBezTo>
                    <a:pt x="2801531" y="1130627"/>
                    <a:pt x="2747390" y="1315110"/>
                    <a:pt x="2683221" y="1327142"/>
                  </a:cubicBezTo>
                  <a:cubicBezTo>
                    <a:pt x="2619052" y="1339174"/>
                    <a:pt x="2520794" y="1176748"/>
                    <a:pt x="2466652" y="1134637"/>
                  </a:cubicBezTo>
                  <a:cubicBezTo>
                    <a:pt x="2412510" y="1092527"/>
                    <a:pt x="2372405" y="1136642"/>
                    <a:pt x="2358368" y="1074479"/>
                  </a:cubicBezTo>
                  <a:cubicBezTo>
                    <a:pt x="2344331" y="1012316"/>
                    <a:pt x="2414515" y="795748"/>
                    <a:pt x="2382431" y="761658"/>
                  </a:cubicBezTo>
                  <a:cubicBezTo>
                    <a:pt x="2350347" y="727569"/>
                    <a:pt x="2230031" y="839863"/>
                    <a:pt x="2165863" y="869942"/>
                  </a:cubicBezTo>
                  <a:cubicBezTo>
                    <a:pt x="2101695" y="900021"/>
                    <a:pt x="2059584" y="948148"/>
                    <a:pt x="1997421" y="942132"/>
                  </a:cubicBezTo>
                  <a:cubicBezTo>
                    <a:pt x="1935258" y="936116"/>
                    <a:pt x="1853042" y="930101"/>
                    <a:pt x="1792884" y="833848"/>
                  </a:cubicBezTo>
                  <a:cubicBezTo>
                    <a:pt x="1732726" y="737595"/>
                    <a:pt x="1682594" y="444827"/>
                    <a:pt x="1636473" y="364616"/>
                  </a:cubicBezTo>
                  <a:cubicBezTo>
                    <a:pt x="1590352" y="284405"/>
                    <a:pt x="1592358" y="773690"/>
                    <a:pt x="1564284" y="821816"/>
                  </a:cubicBezTo>
                  <a:cubicBezTo>
                    <a:pt x="1536210" y="869942"/>
                    <a:pt x="1474047" y="751632"/>
                    <a:pt x="1431937" y="689469"/>
                  </a:cubicBezTo>
                  <a:cubicBezTo>
                    <a:pt x="1389827" y="627306"/>
                    <a:pt x="1401858" y="438811"/>
                    <a:pt x="1311621" y="448837"/>
                  </a:cubicBezTo>
                  <a:cubicBezTo>
                    <a:pt x="1221384" y="458863"/>
                    <a:pt x="1014842" y="691474"/>
                    <a:pt x="926610" y="713532"/>
                  </a:cubicBezTo>
                  <a:cubicBezTo>
                    <a:pt x="838378" y="735590"/>
                    <a:pt x="1018853" y="470895"/>
                    <a:pt x="998800" y="388679"/>
                  </a:cubicBezTo>
                  <a:cubicBezTo>
                    <a:pt x="978747" y="306463"/>
                    <a:pt x="659910" y="595222"/>
                    <a:pt x="613789" y="605248"/>
                  </a:cubicBezTo>
                  <a:cubicBezTo>
                    <a:pt x="567668" y="615274"/>
                    <a:pt x="585715" y="494958"/>
                    <a:pt x="613789" y="448837"/>
                  </a:cubicBezTo>
                  <a:cubicBezTo>
                    <a:pt x="641863" y="402716"/>
                    <a:pt x="772205" y="386673"/>
                    <a:pt x="806294" y="352584"/>
                  </a:cubicBezTo>
                  <a:cubicBezTo>
                    <a:pt x="840383" y="318495"/>
                    <a:pt x="858431" y="290421"/>
                    <a:pt x="818326" y="244300"/>
                  </a:cubicBezTo>
                  <a:cubicBezTo>
                    <a:pt x="806294" y="152058"/>
                    <a:pt x="547616" y="89894"/>
                    <a:pt x="541600" y="51794"/>
                  </a:cubicBezTo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892414" y="22411270"/>
              <a:ext cx="1041150" cy="835208"/>
            </a:xfrm>
            <a:custGeom>
              <a:avLst/>
              <a:gdLst>
                <a:gd name="connsiteX0" fmla="*/ 664418 w 1041150"/>
                <a:gd name="connsiteY0" fmla="*/ 496856 h 835208"/>
                <a:gd name="connsiteX1" fmla="*/ 423786 w 1041150"/>
                <a:gd name="connsiteY1" fmla="*/ 328414 h 835208"/>
                <a:gd name="connsiteX2" fmla="*/ 243312 w 1041150"/>
                <a:gd name="connsiteY2" fmla="*/ 364509 h 835208"/>
                <a:gd name="connsiteX3" fmla="*/ 14712 w 1041150"/>
                <a:gd name="connsiteY3" fmla="*/ 472793 h 835208"/>
                <a:gd name="connsiteX4" fmla="*/ 62839 w 1041150"/>
                <a:gd name="connsiteY4" fmla="*/ 653267 h 835208"/>
                <a:gd name="connsiteX5" fmla="*/ 387691 w 1041150"/>
                <a:gd name="connsiteY5" fmla="*/ 593109 h 835208"/>
                <a:gd name="connsiteX6" fmla="*/ 544102 w 1041150"/>
                <a:gd name="connsiteY6" fmla="*/ 689362 h 835208"/>
                <a:gd name="connsiteX7" fmla="*/ 748639 w 1041150"/>
                <a:gd name="connsiteY7" fmla="*/ 749519 h 835208"/>
                <a:gd name="connsiteX8" fmla="*/ 880986 w 1041150"/>
                <a:gd name="connsiteY8" fmla="*/ 785614 h 835208"/>
                <a:gd name="connsiteX9" fmla="*/ 1037397 w 1041150"/>
                <a:gd name="connsiteY9" fmla="*/ 833741 h 835208"/>
                <a:gd name="connsiteX10" fmla="*/ 989270 w 1041150"/>
                <a:gd name="connsiteY10" fmla="*/ 725456 h 835208"/>
                <a:gd name="connsiteX11" fmla="*/ 953175 w 1041150"/>
                <a:gd name="connsiteY11" fmla="*/ 532951 h 835208"/>
                <a:gd name="connsiteX12" fmla="*/ 1013333 w 1041150"/>
                <a:gd name="connsiteY12" fmla="*/ 328414 h 835208"/>
                <a:gd name="connsiteX13" fmla="*/ 989270 w 1041150"/>
                <a:gd name="connsiteY13" fmla="*/ 63719 h 835208"/>
                <a:gd name="connsiteX14" fmla="*/ 953175 w 1041150"/>
                <a:gd name="connsiteY14" fmla="*/ 3562 h 835208"/>
                <a:gd name="connsiteX15" fmla="*/ 736607 w 1041150"/>
                <a:gd name="connsiteY15" fmla="*/ 135909 h 835208"/>
                <a:gd name="connsiteX16" fmla="*/ 736607 w 1041150"/>
                <a:gd name="connsiteY16" fmla="*/ 352477 h 835208"/>
                <a:gd name="connsiteX17" fmla="*/ 760670 w 1041150"/>
                <a:gd name="connsiteY17" fmla="*/ 484825 h 835208"/>
                <a:gd name="connsiteX18" fmla="*/ 664418 w 1041150"/>
                <a:gd name="connsiteY18" fmla="*/ 496856 h 83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1150" h="835208">
                  <a:moveTo>
                    <a:pt x="664418" y="496856"/>
                  </a:moveTo>
                  <a:cubicBezTo>
                    <a:pt x="608271" y="470787"/>
                    <a:pt x="493970" y="350472"/>
                    <a:pt x="423786" y="328414"/>
                  </a:cubicBezTo>
                  <a:cubicBezTo>
                    <a:pt x="353602" y="306356"/>
                    <a:pt x="311491" y="340446"/>
                    <a:pt x="243312" y="364509"/>
                  </a:cubicBezTo>
                  <a:cubicBezTo>
                    <a:pt x="175133" y="388572"/>
                    <a:pt x="44791" y="424667"/>
                    <a:pt x="14712" y="472793"/>
                  </a:cubicBezTo>
                  <a:cubicBezTo>
                    <a:pt x="-15367" y="520919"/>
                    <a:pt x="676" y="633214"/>
                    <a:pt x="62839" y="653267"/>
                  </a:cubicBezTo>
                  <a:cubicBezTo>
                    <a:pt x="125002" y="673320"/>
                    <a:pt x="307480" y="587093"/>
                    <a:pt x="387691" y="593109"/>
                  </a:cubicBezTo>
                  <a:cubicBezTo>
                    <a:pt x="467901" y="599125"/>
                    <a:pt x="483944" y="663294"/>
                    <a:pt x="544102" y="689362"/>
                  </a:cubicBezTo>
                  <a:cubicBezTo>
                    <a:pt x="604260" y="715430"/>
                    <a:pt x="692492" y="733477"/>
                    <a:pt x="748639" y="749519"/>
                  </a:cubicBezTo>
                  <a:cubicBezTo>
                    <a:pt x="804786" y="765561"/>
                    <a:pt x="832860" y="771577"/>
                    <a:pt x="880986" y="785614"/>
                  </a:cubicBezTo>
                  <a:cubicBezTo>
                    <a:pt x="929112" y="799651"/>
                    <a:pt x="1019350" y="843767"/>
                    <a:pt x="1037397" y="833741"/>
                  </a:cubicBezTo>
                  <a:cubicBezTo>
                    <a:pt x="1055444" y="823715"/>
                    <a:pt x="1003307" y="775588"/>
                    <a:pt x="989270" y="725456"/>
                  </a:cubicBezTo>
                  <a:cubicBezTo>
                    <a:pt x="975233" y="675324"/>
                    <a:pt x="949165" y="599125"/>
                    <a:pt x="953175" y="532951"/>
                  </a:cubicBezTo>
                  <a:cubicBezTo>
                    <a:pt x="957186" y="466777"/>
                    <a:pt x="1007317" y="406619"/>
                    <a:pt x="1013333" y="328414"/>
                  </a:cubicBezTo>
                  <a:cubicBezTo>
                    <a:pt x="1019349" y="250209"/>
                    <a:pt x="999296" y="117861"/>
                    <a:pt x="989270" y="63719"/>
                  </a:cubicBezTo>
                  <a:cubicBezTo>
                    <a:pt x="979244" y="9577"/>
                    <a:pt x="995285" y="-8470"/>
                    <a:pt x="953175" y="3562"/>
                  </a:cubicBezTo>
                  <a:cubicBezTo>
                    <a:pt x="911065" y="15594"/>
                    <a:pt x="772702" y="77757"/>
                    <a:pt x="736607" y="135909"/>
                  </a:cubicBezTo>
                  <a:cubicBezTo>
                    <a:pt x="700512" y="194061"/>
                    <a:pt x="732596" y="294324"/>
                    <a:pt x="736607" y="352477"/>
                  </a:cubicBezTo>
                  <a:cubicBezTo>
                    <a:pt x="740618" y="410630"/>
                    <a:pt x="770696" y="460762"/>
                    <a:pt x="760670" y="484825"/>
                  </a:cubicBezTo>
                  <a:cubicBezTo>
                    <a:pt x="750644" y="508888"/>
                    <a:pt x="720565" y="522925"/>
                    <a:pt x="664418" y="496856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043587" y="22497507"/>
              <a:ext cx="2031641" cy="1495044"/>
            </a:xfrm>
            <a:custGeom>
              <a:avLst/>
              <a:gdLst>
                <a:gd name="connsiteX0" fmla="*/ 1414234 w 2031641"/>
                <a:gd name="connsiteY0" fmla="*/ 843756 h 1495044"/>
                <a:gd name="connsiteX1" fmla="*/ 1197666 w 2031641"/>
                <a:gd name="connsiteY1" fmla="*/ 711409 h 1495044"/>
                <a:gd name="connsiteX2" fmla="*/ 1173602 w 2031641"/>
                <a:gd name="connsiteY2" fmla="*/ 603125 h 1495044"/>
                <a:gd name="connsiteX3" fmla="*/ 1305950 w 2031641"/>
                <a:gd name="connsiteY3" fmla="*/ 446714 h 1495044"/>
                <a:gd name="connsiteX4" fmla="*/ 1233760 w 2031641"/>
                <a:gd name="connsiteY4" fmla="*/ 254209 h 1495044"/>
                <a:gd name="connsiteX5" fmla="*/ 957034 w 2031641"/>
                <a:gd name="connsiteY5" fmla="*/ 422651 h 1495044"/>
                <a:gd name="connsiteX6" fmla="*/ 836718 w 2031641"/>
                <a:gd name="connsiteY6" fmla="*/ 434682 h 1495044"/>
                <a:gd name="connsiteX7" fmla="*/ 704371 w 2031641"/>
                <a:gd name="connsiteY7" fmla="*/ 290304 h 1495044"/>
                <a:gd name="connsiteX8" fmla="*/ 511866 w 2031641"/>
                <a:gd name="connsiteY8" fmla="*/ 386556 h 1495044"/>
                <a:gd name="connsiteX9" fmla="*/ 379518 w 2031641"/>
                <a:gd name="connsiteY9" fmla="*/ 302335 h 1495044"/>
                <a:gd name="connsiteX10" fmla="*/ 283266 w 2031641"/>
                <a:gd name="connsiteY10" fmla="*/ 218114 h 1495044"/>
                <a:gd name="connsiteX11" fmla="*/ 162950 w 2031641"/>
                <a:gd name="connsiteY11" fmla="*/ 278272 h 1495044"/>
                <a:gd name="connsiteX12" fmla="*/ 42634 w 2031641"/>
                <a:gd name="connsiteY12" fmla="*/ 458746 h 1495044"/>
                <a:gd name="connsiteX13" fmla="*/ 6539 w 2031641"/>
                <a:gd name="connsiteY13" fmla="*/ 687346 h 1495044"/>
                <a:gd name="connsiteX14" fmla="*/ 162950 w 2031641"/>
                <a:gd name="connsiteY14" fmla="*/ 855788 h 1495044"/>
                <a:gd name="connsiteX15" fmla="*/ 355455 w 2031641"/>
                <a:gd name="connsiteY15" fmla="*/ 711409 h 1495044"/>
                <a:gd name="connsiteX16" fmla="*/ 559992 w 2031641"/>
                <a:gd name="connsiteY16" fmla="*/ 675314 h 1495044"/>
                <a:gd name="connsiteX17" fmla="*/ 728434 w 2031641"/>
                <a:gd name="connsiteY17" fmla="*/ 831725 h 1495044"/>
                <a:gd name="connsiteX18" fmla="*/ 945002 w 2031641"/>
                <a:gd name="connsiteY18" fmla="*/ 831725 h 1495044"/>
                <a:gd name="connsiteX19" fmla="*/ 1113445 w 2031641"/>
                <a:gd name="connsiteY19" fmla="*/ 988135 h 1495044"/>
                <a:gd name="connsiteX20" fmla="*/ 1173602 w 2031641"/>
                <a:gd name="connsiteY20" fmla="*/ 1228767 h 1495044"/>
                <a:gd name="connsiteX21" fmla="*/ 1402202 w 2031641"/>
                <a:gd name="connsiteY21" fmla="*/ 1180640 h 1495044"/>
                <a:gd name="connsiteX22" fmla="*/ 1534550 w 2031641"/>
                <a:gd name="connsiteY22" fmla="*/ 1325019 h 1495044"/>
                <a:gd name="connsiteX23" fmla="*/ 1702992 w 2031641"/>
                <a:gd name="connsiteY23" fmla="*/ 1373146 h 1495044"/>
                <a:gd name="connsiteX24" fmla="*/ 1835339 w 2031641"/>
                <a:gd name="connsiteY24" fmla="*/ 1373146 h 1495044"/>
                <a:gd name="connsiteX25" fmla="*/ 1943624 w 2031641"/>
                <a:gd name="connsiteY25" fmla="*/ 1457367 h 1495044"/>
                <a:gd name="connsiteX26" fmla="*/ 1979718 w 2031641"/>
                <a:gd name="connsiteY26" fmla="*/ 1493461 h 1495044"/>
                <a:gd name="connsiteX27" fmla="*/ 1979718 w 2031641"/>
                <a:gd name="connsiteY27" fmla="*/ 1409240 h 1495044"/>
                <a:gd name="connsiteX28" fmla="*/ 1979718 w 2031641"/>
                <a:gd name="connsiteY28" fmla="*/ 1300956 h 1495044"/>
                <a:gd name="connsiteX29" fmla="*/ 1991750 w 2031641"/>
                <a:gd name="connsiteY29" fmla="*/ 1168609 h 1495044"/>
                <a:gd name="connsiteX30" fmla="*/ 1895497 w 2031641"/>
                <a:gd name="connsiteY30" fmla="*/ 1156577 h 1495044"/>
                <a:gd name="connsiteX31" fmla="*/ 1727055 w 2031641"/>
                <a:gd name="connsiteY31" fmla="*/ 1084388 h 1495044"/>
                <a:gd name="connsiteX32" fmla="*/ 1690960 w 2031641"/>
                <a:gd name="connsiteY32" fmla="*/ 988135 h 1495044"/>
                <a:gd name="connsiteX33" fmla="*/ 1907529 w 2031641"/>
                <a:gd name="connsiteY33" fmla="*/ 915946 h 1495044"/>
                <a:gd name="connsiteX34" fmla="*/ 1991750 w 2031641"/>
                <a:gd name="connsiteY34" fmla="*/ 795630 h 1495044"/>
                <a:gd name="connsiteX35" fmla="*/ 1991750 w 2031641"/>
                <a:gd name="connsiteY35" fmla="*/ 711409 h 1495044"/>
                <a:gd name="connsiteX36" fmla="*/ 2003781 w 2031641"/>
                <a:gd name="connsiteY36" fmla="*/ 567030 h 1495044"/>
                <a:gd name="connsiteX37" fmla="*/ 2027845 w 2031641"/>
                <a:gd name="connsiteY37" fmla="*/ 266240 h 1495044"/>
                <a:gd name="connsiteX38" fmla="*/ 2027845 w 2031641"/>
                <a:gd name="connsiteY38" fmla="*/ 109830 h 1495044"/>
                <a:gd name="connsiteX39" fmla="*/ 1991750 w 2031641"/>
                <a:gd name="connsiteY39" fmla="*/ 13577 h 1495044"/>
                <a:gd name="connsiteX40" fmla="*/ 1943624 w 2031641"/>
                <a:gd name="connsiteY40" fmla="*/ 13577 h 1495044"/>
                <a:gd name="connsiteX41" fmla="*/ 1907529 w 2031641"/>
                <a:gd name="connsiteY41" fmla="*/ 133893 h 1495044"/>
                <a:gd name="connsiteX42" fmla="*/ 1907529 w 2031641"/>
                <a:gd name="connsiteY42" fmla="*/ 314367 h 1495044"/>
                <a:gd name="connsiteX43" fmla="*/ 1871434 w 2031641"/>
                <a:gd name="connsiteY43" fmla="*/ 518904 h 1495044"/>
                <a:gd name="connsiteX44" fmla="*/ 1751118 w 2031641"/>
                <a:gd name="connsiteY44" fmla="*/ 554998 h 1495044"/>
                <a:gd name="connsiteX45" fmla="*/ 1642834 w 2031641"/>
                <a:gd name="connsiteY45" fmla="*/ 639219 h 1495044"/>
                <a:gd name="connsiteX46" fmla="*/ 1630802 w 2031641"/>
                <a:gd name="connsiteY46" fmla="*/ 783598 h 1495044"/>
                <a:gd name="connsiteX47" fmla="*/ 1546581 w 2031641"/>
                <a:gd name="connsiteY47" fmla="*/ 807661 h 1495044"/>
                <a:gd name="connsiteX48" fmla="*/ 1414234 w 2031641"/>
                <a:gd name="connsiteY48" fmla="*/ 843756 h 149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031641" h="1495044">
                  <a:moveTo>
                    <a:pt x="1414234" y="843756"/>
                  </a:moveTo>
                  <a:cubicBezTo>
                    <a:pt x="1356082" y="827714"/>
                    <a:pt x="1237771" y="751514"/>
                    <a:pt x="1197666" y="711409"/>
                  </a:cubicBezTo>
                  <a:cubicBezTo>
                    <a:pt x="1157561" y="671304"/>
                    <a:pt x="1155555" y="647241"/>
                    <a:pt x="1173602" y="603125"/>
                  </a:cubicBezTo>
                  <a:cubicBezTo>
                    <a:pt x="1191649" y="559009"/>
                    <a:pt x="1295924" y="504867"/>
                    <a:pt x="1305950" y="446714"/>
                  </a:cubicBezTo>
                  <a:cubicBezTo>
                    <a:pt x="1315976" y="388561"/>
                    <a:pt x="1291913" y="258220"/>
                    <a:pt x="1233760" y="254209"/>
                  </a:cubicBezTo>
                  <a:cubicBezTo>
                    <a:pt x="1175607" y="250198"/>
                    <a:pt x="1023208" y="392572"/>
                    <a:pt x="957034" y="422651"/>
                  </a:cubicBezTo>
                  <a:cubicBezTo>
                    <a:pt x="890860" y="452730"/>
                    <a:pt x="878828" y="456740"/>
                    <a:pt x="836718" y="434682"/>
                  </a:cubicBezTo>
                  <a:cubicBezTo>
                    <a:pt x="794607" y="412624"/>
                    <a:pt x="758513" y="298325"/>
                    <a:pt x="704371" y="290304"/>
                  </a:cubicBezTo>
                  <a:cubicBezTo>
                    <a:pt x="650229" y="282283"/>
                    <a:pt x="566008" y="384551"/>
                    <a:pt x="511866" y="386556"/>
                  </a:cubicBezTo>
                  <a:cubicBezTo>
                    <a:pt x="457724" y="388561"/>
                    <a:pt x="417618" y="330409"/>
                    <a:pt x="379518" y="302335"/>
                  </a:cubicBezTo>
                  <a:cubicBezTo>
                    <a:pt x="341418" y="274261"/>
                    <a:pt x="319361" y="222124"/>
                    <a:pt x="283266" y="218114"/>
                  </a:cubicBezTo>
                  <a:cubicBezTo>
                    <a:pt x="247171" y="214104"/>
                    <a:pt x="203055" y="238167"/>
                    <a:pt x="162950" y="278272"/>
                  </a:cubicBezTo>
                  <a:cubicBezTo>
                    <a:pt x="122845" y="318377"/>
                    <a:pt x="68702" y="390567"/>
                    <a:pt x="42634" y="458746"/>
                  </a:cubicBezTo>
                  <a:cubicBezTo>
                    <a:pt x="16566" y="526925"/>
                    <a:pt x="-13514" y="621172"/>
                    <a:pt x="6539" y="687346"/>
                  </a:cubicBezTo>
                  <a:cubicBezTo>
                    <a:pt x="26592" y="753520"/>
                    <a:pt x="104797" y="851777"/>
                    <a:pt x="162950" y="855788"/>
                  </a:cubicBezTo>
                  <a:cubicBezTo>
                    <a:pt x="221103" y="859799"/>
                    <a:pt x="289281" y="741488"/>
                    <a:pt x="355455" y="711409"/>
                  </a:cubicBezTo>
                  <a:cubicBezTo>
                    <a:pt x="421629" y="681330"/>
                    <a:pt x="497829" y="655261"/>
                    <a:pt x="559992" y="675314"/>
                  </a:cubicBezTo>
                  <a:cubicBezTo>
                    <a:pt x="622155" y="695367"/>
                    <a:pt x="664266" y="805657"/>
                    <a:pt x="728434" y="831725"/>
                  </a:cubicBezTo>
                  <a:cubicBezTo>
                    <a:pt x="792602" y="857793"/>
                    <a:pt x="880833" y="805657"/>
                    <a:pt x="945002" y="831725"/>
                  </a:cubicBezTo>
                  <a:cubicBezTo>
                    <a:pt x="1009171" y="857793"/>
                    <a:pt x="1075345" y="921961"/>
                    <a:pt x="1113445" y="988135"/>
                  </a:cubicBezTo>
                  <a:cubicBezTo>
                    <a:pt x="1151545" y="1054309"/>
                    <a:pt x="1125476" y="1196683"/>
                    <a:pt x="1173602" y="1228767"/>
                  </a:cubicBezTo>
                  <a:cubicBezTo>
                    <a:pt x="1221728" y="1260851"/>
                    <a:pt x="1342044" y="1164598"/>
                    <a:pt x="1402202" y="1180640"/>
                  </a:cubicBezTo>
                  <a:cubicBezTo>
                    <a:pt x="1462360" y="1196682"/>
                    <a:pt x="1484418" y="1292935"/>
                    <a:pt x="1534550" y="1325019"/>
                  </a:cubicBezTo>
                  <a:cubicBezTo>
                    <a:pt x="1584682" y="1357103"/>
                    <a:pt x="1652861" y="1365125"/>
                    <a:pt x="1702992" y="1373146"/>
                  </a:cubicBezTo>
                  <a:cubicBezTo>
                    <a:pt x="1753123" y="1381167"/>
                    <a:pt x="1795234" y="1359109"/>
                    <a:pt x="1835339" y="1373146"/>
                  </a:cubicBezTo>
                  <a:cubicBezTo>
                    <a:pt x="1875444" y="1387183"/>
                    <a:pt x="1919561" y="1437315"/>
                    <a:pt x="1943624" y="1457367"/>
                  </a:cubicBezTo>
                  <a:cubicBezTo>
                    <a:pt x="1967687" y="1477419"/>
                    <a:pt x="1973702" y="1501482"/>
                    <a:pt x="1979718" y="1493461"/>
                  </a:cubicBezTo>
                  <a:cubicBezTo>
                    <a:pt x="1985734" y="1485440"/>
                    <a:pt x="1979718" y="1409240"/>
                    <a:pt x="1979718" y="1409240"/>
                  </a:cubicBezTo>
                  <a:cubicBezTo>
                    <a:pt x="1979718" y="1377156"/>
                    <a:pt x="1977713" y="1341061"/>
                    <a:pt x="1979718" y="1300956"/>
                  </a:cubicBezTo>
                  <a:cubicBezTo>
                    <a:pt x="1981723" y="1260851"/>
                    <a:pt x="2005787" y="1192672"/>
                    <a:pt x="1991750" y="1168609"/>
                  </a:cubicBezTo>
                  <a:cubicBezTo>
                    <a:pt x="1977713" y="1144546"/>
                    <a:pt x="1939613" y="1170614"/>
                    <a:pt x="1895497" y="1156577"/>
                  </a:cubicBezTo>
                  <a:cubicBezTo>
                    <a:pt x="1851381" y="1142540"/>
                    <a:pt x="1761145" y="1112462"/>
                    <a:pt x="1727055" y="1084388"/>
                  </a:cubicBezTo>
                  <a:cubicBezTo>
                    <a:pt x="1692966" y="1056314"/>
                    <a:pt x="1660881" y="1016209"/>
                    <a:pt x="1690960" y="988135"/>
                  </a:cubicBezTo>
                  <a:cubicBezTo>
                    <a:pt x="1721039" y="960061"/>
                    <a:pt x="1857397" y="948030"/>
                    <a:pt x="1907529" y="915946"/>
                  </a:cubicBezTo>
                  <a:cubicBezTo>
                    <a:pt x="1957661" y="883862"/>
                    <a:pt x="1977713" y="829719"/>
                    <a:pt x="1991750" y="795630"/>
                  </a:cubicBezTo>
                  <a:cubicBezTo>
                    <a:pt x="2005787" y="761541"/>
                    <a:pt x="1989745" y="749509"/>
                    <a:pt x="1991750" y="711409"/>
                  </a:cubicBezTo>
                  <a:cubicBezTo>
                    <a:pt x="1993755" y="673309"/>
                    <a:pt x="1997765" y="641225"/>
                    <a:pt x="2003781" y="567030"/>
                  </a:cubicBezTo>
                  <a:cubicBezTo>
                    <a:pt x="2009797" y="492835"/>
                    <a:pt x="2023834" y="342440"/>
                    <a:pt x="2027845" y="266240"/>
                  </a:cubicBezTo>
                  <a:cubicBezTo>
                    <a:pt x="2031856" y="190040"/>
                    <a:pt x="2033861" y="151940"/>
                    <a:pt x="2027845" y="109830"/>
                  </a:cubicBezTo>
                  <a:cubicBezTo>
                    <a:pt x="2021829" y="67719"/>
                    <a:pt x="2005787" y="29619"/>
                    <a:pt x="1991750" y="13577"/>
                  </a:cubicBezTo>
                  <a:cubicBezTo>
                    <a:pt x="1977713" y="-2465"/>
                    <a:pt x="1957661" y="-6476"/>
                    <a:pt x="1943624" y="13577"/>
                  </a:cubicBezTo>
                  <a:cubicBezTo>
                    <a:pt x="1929587" y="33630"/>
                    <a:pt x="1913545" y="83761"/>
                    <a:pt x="1907529" y="133893"/>
                  </a:cubicBezTo>
                  <a:cubicBezTo>
                    <a:pt x="1901513" y="184025"/>
                    <a:pt x="1913545" y="250199"/>
                    <a:pt x="1907529" y="314367"/>
                  </a:cubicBezTo>
                  <a:cubicBezTo>
                    <a:pt x="1901513" y="378535"/>
                    <a:pt x="1897503" y="478799"/>
                    <a:pt x="1871434" y="518904"/>
                  </a:cubicBezTo>
                  <a:cubicBezTo>
                    <a:pt x="1845365" y="559009"/>
                    <a:pt x="1789218" y="534946"/>
                    <a:pt x="1751118" y="554998"/>
                  </a:cubicBezTo>
                  <a:cubicBezTo>
                    <a:pt x="1713018" y="575050"/>
                    <a:pt x="1662887" y="601119"/>
                    <a:pt x="1642834" y="639219"/>
                  </a:cubicBezTo>
                  <a:cubicBezTo>
                    <a:pt x="1622781" y="677319"/>
                    <a:pt x="1646844" y="755524"/>
                    <a:pt x="1630802" y="783598"/>
                  </a:cubicBezTo>
                  <a:cubicBezTo>
                    <a:pt x="1614760" y="811672"/>
                    <a:pt x="1582676" y="795629"/>
                    <a:pt x="1546581" y="807661"/>
                  </a:cubicBezTo>
                  <a:cubicBezTo>
                    <a:pt x="1510486" y="819693"/>
                    <a:pt x="1472386" y="859798"/>
                    <a:pt x="1414234" y="843756"/>
                  </a:cubicBezTo>
                  <a:close/>
                </a:path>
              </a:pathLst>
            </a:custGeom>
            <a:solidFill>
              <a:srgbClr val="996633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38800" y="18116550"/>
              <a:ext cx="2171700" cy="478366"/>
            </a:xfrm>
            <a:custGeom>
              <a:avLst/>
              <a:gdLst>
                <a:gd name="connsiteX0" fmla="*/ 0 w 2171700"/>
                <a:gd name="connsiteY0" fmla="*/ 0 h 478366"/>
                <a:gd name="connsiteX1" fmla="*/ 228600 w 2171700"/>
                <a:gd name="connsiteY1" fmla="*/ 171450 h 478366"/>
                <a:gd name="connsiteX2" fmla="*/ 742950 w 2171700"/>
                <a:gd name="connsiteY2" fmla="*/ 228600 h 478366"/>
                <a:gd name="connsiteX3" fmla="*/ 1219200 w 2171700"/>
                <a:gd name="connsiteY3" fmla="*/ 171450 h 478366"/>
                <a:gd name="connsiteX4" fmla="*/ 1504950 w 2171700"/>
                <a:gd name="connsiteY4" fmla="*/ 266700 h 478366"/>
                <a:gd name="connsiteX5" fmla="*/ 1828800 w 2171700"/>
                <a:gd name="connsiteY5" fmla="*/ 323850 h 478366"/>
                <a:gd name="connsiteX6" fmla="*/ 1981200 w 2171700"/>
                <a:gd name="connsiteY6" fmla="*/ 457200 h 478366"/>
                <a:gd name="connsiteX7" fmla="*/ 2171700 w 2171700"/>
                <a:gd name="connsiteY7" fmla="*/ 476250 h 47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71700" h="478366">
                  <a:moveTo>
                    <a:pt x="0" y="0"/>
                  </a:moveTo>
                  <a:cubicBezTo>
                    <a:pt x="52387" y="66675"/>
                    <a:pt x="104775" y="133350"/>
                    <a:pt x="228600" y="171450"/>
                  </a:cubicBezTo>
                  <a:cubicBezTo>
                    <a:pt x="352425" y="209550"/>
                    <a:pt x="577850" y="228600"/>
                    <a:pt x="742950" y="228600"/>
                  </a:cubicBezTo>
                  <a:cubicBezTo>
                    <a:pt x="908050" y="228600"/>
                    <a:pt x="1092200" y="165100"/>
                    <a:pt x="1219200" y="171450"/>
                  </a:cubicBezTo>
                  <a:cubicBezTo>
                    <a:pt x="1346200" y="177800"/>
                    <a:pt x="1403350" y="241300"/>
                    <a:pt x="1504950" y="266700"/>
                  </a:cubicBezTo>
                  <a:cubicBezTo>
                    <a:pt x="1606550" y="292100"/>
                    <a:pt x="1749425" y="292100"/>
                    <a:pt x="1828800" y="323850"/>
                  </a:cubicBezTo>
                  <a:cubicBezTo>
                    <a:pt x="1908175" y="355600"/>
                    <a:pt x="1924050" y="431800"/>
                    <a:pt x="1981200" y="457200"/>
                  </a:cubicBezTo>
                  <a:cubicBezTo>
                    <a:pt x="2038350" y="482600"/>
                    <a:pt x="2105025" y="479425"/>
                    <a:pt x="2171700" y="47625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820025" y="17738373"/>
              <a:ext cx="4714875" cy="3750027"/>
            </a:xfrm>
            <a:custGeom>
              <a:avLst/>
              <a:gdLst>
                <a:gd name="connsiteX0" fmla="*/ 0 w 4714875"/>
                <a:gd name="connsiteY0" fmla="*/ 863952 h 3750027"/>
                <a:gd name="connsiteX1" fmla="*/ 219075 w 4714875"/>
                <a:gd name="connsiteY1" fmla="*/ 892527 h 3750027"/>
                <a:gd name="connsiteX2" fmla="*/ 457200 w 4714875"/>
                <a:gd name="connsiteY2" fmla="*/ 806802 h 3750027"/>
                <a:gd name="connsiteX3" fmla="*/ 676275 w 4714875"/>
                <a:gd name="connsiteY3" fmla="*/ 644877 h 3750027"/>
                <a:gd name="connsiteX4" fmla="*/ 857250 w 4714875"/>
                <a:gd name="connsiteY4" fmla="*/ 502002 h 3750027"/>
                <a:gd name="connsiteX5" fmla="*/ 933450 w 4714875"/>
                <a:gd name="connsiteY5" fmla="*/ 521052 h 3750027"/>
                <a:gd name="connsiteX6" fmla="*/ 1085850 w 4714875"/>
                <a:gd name="connsiteY6" fmla="*/ 425802 h 3750027"/>
                <a:gd name="connsiteX7" fmla="*/ 1257300 w 4714875"/>
                <a:gd name="connsiteY7" fmla="*/ 282927 h 3750027"/>
                <a:gd name="connsiteX8" fmla="*/ 1419225 w 4714875"/>
                <a:gd name="connsiteY8" fmla="*/ 254352 h 3750027"/>
                <a:gd name="connsiteX9" fmla="*/ 1571625 w 4714875"/>
                <a:gd name="connsiteY9" fmla="*/ 206727 h 3750027"/>
                <a:gd name="connsiteX10" fmla="*/ 1771650 w 4714875"/>
                <a:gd name="connsiteY10" fmla="*/ 216252 h 3750027"/>
                <a:gd name="connsiteX11" fmla="*/ 1952625 w 4714875"/>
                <a:gd name="connsiteY11" fmla="*/ 92427 h 3750027"/>
                <a:gd name="connsiteX12" fmla="*/ 2105025 w 4714875"/>
                <a:gd name="connsiteY12" fmla="*/ 101952 h 3750027"/>
                <a:gd name="connsiteX13" fmla="*/ 2219325 w 4714875"/>
                <a:gd name="connsiteY13" fmla="*/ 6702 h 3750027"/>
                <a:gd name="connsiteX14" fmla="*/ 2505075 w 4714875"/>
                <a:gd name="connsiteY14" fmla="*/ 16227 h 3750027"/>
                <a:gd name="connsiteX15" fmla="*/ 2676525 w 4714875"/>
                <a:gd name="connsiteY15" fmla="*/ 82902 h 3750027"/>
                <a:gd name="connsiteX16" fmla="*/ 2781300 w 4714875"/>
                <a:gd name="connsiteY16" fmla="*/ 168627 h 3750027"/>
                <a:gd name="connsiteX17" fmla="*/ 2771775 w 4714875"/>
                <a:gd name="connsiteY17" fmla="*/ 311502 h 3750027"/>
                <a:gd name="connsiteX18" fmla="*/ 2838450 w 4714875"/>
                <a:gd name="connsiteY18" fmla="*/ 416277 h 3750027"/>
                <a:gd name="connsiteX19" fmla="*/ 2838450 w 4714875"/>
                <a:gd name="connsiteY19" fmla="*/ 540102 h 3750027"/>
                <a:gd name="connsiteX20" fmla="*/ 2905125 w 4714875"/>
                <a:gd name="connsiteY20" fmla="*/ 644877 h 3750027"/>
                <a:gd name="connsiteX21" fmla="*/ 2933700 w 4714875"/>
                <a:gd name="connsiteY21" fmla="*/ 787752 h 3750027"/>
                <a:gd name="connsiteX22" fmla="*/ 3000375 w 4714875"/>
                <a:gd name="connsiteY22" fmla="*/ 883002 h 3750027"/>
                <a:gd name="connsiteX23" fmla="*/ 3190875 w 4714875"/>
                <a:gd name="connsiteY23" fmla="*/ 987777 h 3750027"/>
                <a:gd name="connsiteX24" fmla="*/ 3190875 w 4714875"/>
                <a:gd name="connsiteY24" fmla="*/ 1083027 h 3750027"/>
                <a:gd name="connsiteX25" fmla="*/ 3495675 w 4714875"/>
                <a:gd name="connsiteY25" fmla="*/ 997302 h 3750027"/>
                <a:gd name="connsiteX26" fmla="*/ 3781425 w 4714875"/>
                <a:gd name="connsiteY26" fmla="*/ 1149702 h 3750027"/>
                <a:gd name="connsiteX27" fmla="*/ 3914775 w 4714875"/>
                <a:gd name="connsiteY27" fmla="*/ 1406877 h 3750027"/>
                <a:gd name="connsiteX28" fmla="*/ 4076700 w 4714875"/>
                <a:gd name="connsiteY28" fmla="*/ 1549752 h 3750027"/>
                <a:gd name="connsiteX29" fmla="*/ 4029075 w 4714875"/>
                <a:gd name="connsiteY29" fmla="*/ 1740252 h 3750027"/>
                <a:gd name="connsiteX30" fmla="*/ 4143375 w 4714875"/>
                <a:gd name="connsiteY30" fmla="*/ 1835502 h 3750027"/>
                <a:gd name="connsiteX31" fmla="*/ 4171950 w 4714875"/>
                <a:gd name="connsiteY31" fmla="*/ 1987902 h 3750027"/>
                <a:gd name="connsiteX32" fmla="*/ 4305300 w 4714875"/>
                <a:gd name="connsiteY32" fmla="*/ 2073627 h 3750027"/>
                <a:gd name="connsiteX33" fmla="*/ 4286250 w 4714875"/>
                <a:gd name="connsiteY33" fmla="*/ 2273652 h 3750027"/>
                <a:gd name="connsiteX34" fmla="*/ 4162425 w 4714875"/>
                <a:gd name="connsiteY34" fmla="*/ 2426052 h 3750027"/>
                <a:gd name="connsiteX35" fmla="*/ 4181475 w 4714875"/>
                <a:gd name="connsiteY35" fmla="*/ 2559402 h 3750027"/>
                <a:gd name="connsiteX36" fmla="*/ 4143375 w 4714875"/>
                <a:gd name="connsiteY36" fmla="*/ 2664177 h 3750027"/>
                <a:gd name="connsiteX37" fmla="*/ 4162425 w 4714875"/>
                <a:gd name="connsiteY37" fmla="*/ 2797527 h 3750027"/>
                <a:gd name="connsiteX38" fmla="*/ 4181475 w 4714875"/>
                <a:gd name="connsiteY38" fmla="*/ 2921352 h 3750027"/>
                <a:gd name="connsiteX39" fmla="*/ 4181475 w 4714875"/>
                <a:gd name="connsiteY39" fmla="*/ 3035652 h 3750027"/>
                <a:gd name="connsiteX40" fmla="*/ 4267200 w 4714875"/>
                <a:gd name="connsiteY40" fmla="*/ 3216627 h 3750027"/>
                <a:gd name="connsiteX41" fmla="*/ 4276725 w 4714875"/>
                <a:gd name="connsiteY41" fmla="*/ 3311877 h 3750027"/>
                <a:gd name="connsiteX42" fmla="*/ 4410075 w 4714875"/>
                <a:gd name="connsiteY42" fmla="*/ 3473802 h 3750027"/>
                <a:gd name="connsiteX43" fmla="*/ 4562475 w 4714875"/>
                <a:gd name="connsiteY43" fmla="*/ 3616677 h 3750027"/>
                <a:gd name="connsiteX44" fmla="*/ 4714875 w 4714875"/>
                <a:gd name="connsiteY44" fmla="*/ 3750027 h 375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714875" h="3750027">
                  <a:moveTo>
                    <a:pt x="0" y="863952"/>
                  </a:moveTo>
                  <a:cubicBezTo>
                    <a:pt x="71437" y="883002"/>
                    <a:pt x="142875" y="902052"/>
                    <a:pt x="219075" y="892527"/>
                  </a:cubicBezTo>
                  <a:cubicBezTo>
                    <a:pt x="295275" y="883002"/>
                    <a:pt x="381000" y="848077"/>
                    <a:pt x="457200" y="806802"/>
                  </a:cubicBezTo>
                  <a:cubicBezTo>
                    <a:pt x="533400" y="765527"/>
                    <a:pt x="609600" y="695677"/>
                    <a:pt x="676275" y="644877"/>
                  </a:cubicBezTo>
                  <a:cubicBezTo>
                    <a:pt x="742950" y="594077"/>
                    <a:pt x="814388" y="522639"/>
                    <a:pt x="857250" y="502002"/>
                  </a:cubicBezTo>
                  <a:cubicBezTo>
                    <a:pt x="900112" y="481365"/>
                    <a:pt x="895350" y="533752"/>
                    <a:pt x="933450" y="521052"/>
                  </a:cubicBezTo>
                  <a:cubicBezTo>
                    <a:pt x="971550" y="508352"/>
                    <a:pt x="1031875" y="465489"/>
                    <a:pt x="1085850" y="425802"/>
                  </a:cubicBezTo>
                  <a:cubicBezTo>
                    <a:pt x="1139825" y="386114"/>
                    <a:pt x="1201738" y="311502"/>
                    <a:pt x="1257300" y="282927"/>
                  </a:cubicBezTo>
                  <a:cubicBezTo>
                    <a:pt x="1312863" y="254352"/>
                    <a:pt x="1366838" y="267052"/>
                    <a:pt x="1419225" y="254352"/>
                  </a:cubicBezTo>
                  <a:cubicBezTo>
                    <a:pt x="1471613" y="241652"/>
                    <a:pt x="1512888" y="213077"/>
                    <a:pt x="1571625" y="206727"/>
                  </a:cubicBezTo>
                  <a:cubicBezTo>
                    <a:pt x="1630362" y="200377"/>
                    <a:pt x="1708150" y="235302"/>
                    <a:pt x="1771650" y="216252"/>
                  </a:cubicBezTo>
                  <a:cubicBezTo>
                    <a:pt x="1835150" y="197202"/>
                    <a:pt x="1897063" y="111477"/>
                    <a:pt x="1952625" y="92427"/>
                  </a:cubicBezTo>
                  <a:cubicBezTo>
                    <a:pt x="2008188" y="73377"/>
                    <a:pt x="2060575" y="116239"/>
                    <a:pt x="2105025" y="101952"/>
                  </a:cubicBezTo>
                  <a:cubicBezTo>
                    <a:pt x="2149475" y="87665"/>
                    <a:pt x="2152650" y="20989"/>
                    <a:pt x="2219325" y="6702"/>
                  </a:cubicBezTo>
                  <a:cubicBezTo>
                    <a:pt x="2286000" y="-7585"/>
                    <a:pt x="2428875" y="3527"/>
                    <a:pt x="2505075" y="16227"/>
                  </a:cubicBezTo>
                  <a:cubicBezTo>
                    <a:pt x="2581275" y="28927"/>
                    <a:pt x="2630488" y="57502"/>
                    <a:pt x="2676525" y="82902"/>
                  </a:cubicBezTo>
                  <a:cubicBezTo>
                    <a:pt x="2722562" y="108302"/>
                    <a:pt x="2765425" y="130527"/>
                    <a:pt x="2781300" y="168627"/>
                  </a:cubicBezTo>
                  <a:cubicBezTo>
                    <a:pt x="2797175" y="206727"/>
                    <a:pt x="2762250" y="270227"/>
                    <a:pt x="2771775" y="311502"/>
                  </a:cubicBezTo>
                  <a:cubicBezTo>
                    <a:pt x="2781300" y="352777"/>
                    <a:pt x="2827338" y="378177"/>
                    <a:pt x="2838450" y="416277"/>
                  </a:cubicBezTo>
                  <a:cubicBezTo>
                    <a:pt x="2849562" y="454377"/>
                    <a:pt x="2827338" y="502002"/>
                    <a:pt x="2838450" y="540102"/>
                  </a:cubicBezTo>
                  <a:cubicBezTo>
                    <a:pt x="2849562" y="578202"/>
                    <a:pt x="2889250" y="603602"/>
                    <a:pt x="2905125" y="644877"/>
                  </a:cubicBezTo>
                  <a:cubicBezTo>
                    <a:pt x="2921000" y="686152"/>
                    <a:pt x="2917825" y="748065"/>
                    <a:pt x="2933700" y="787752"/>
                  </a:cubicBezTo>
                  <a:cubicBezTo>
                    <a:pt x="2949575" y="827439"/>
                    <a:pt x="2957513" y="849665"/>
                    <a:pt x="3000375" y="883002"/>
                  </a:cubicBezTo>
                  <a:cubicBezTo>
                    <a:pt x="3043237" y="916339"/>
                    <a:pt x="3159125" y="954440"/>
                    <a:pt x="3190875" y="987777"/>
                  </a:cubicBezTo>
                  <a:cubicBezTo>
                    <a:pt x="3222625" y="1021114"/>
                    <a:pt x="3140075" y="1081440"/>
                    <a:pt x="3190875" y="1083027"/>
                  </a:cubicBezTo>
                  <a:cubicBezTo>
                    <a:pt x="3241675" y="1084615"/>
                    <a:pt x="3397250" y="986190"/>
                    <a:pt x="3495675" y="997302"/>
                  </a:cubicBezTo>
                  <a:cubicBezTo>
                    <a:pt x="3594100" y="1008415"/>
                    <a:pt x="3711575" y="1081440"/>
                    <a:pt x="3781425" y="1149702"/>
                  </a:cubicBezTo>
                  <a:cubicBezTo>
                    <a:pt x="3851275" y="1217964"/>
                    <a:pt x="3865563" y="1340202"/>
                    <a:pt x="3914775" y="1406877"/>
                  </a:cubicBezTo>
                  <a:cubicBezTo>
                    <a:pt x="3963988" y="1473552"/>
                    <a:pt x="4057650" y="1494190"/>
                    <a:pt x="4076700" y="1549752"/>
                  </a:cubicBezTo>
                  <a:cubicBezTo>
                    <a:pt x="4095750" y="1605315"/>
                    <a:pt x="4017963" y="1692627"/>
                    <a:pt x="4029075" y="1740252"/>
                  </a:cubicBezTo>
                  <a:cubicBezTo>
                    <a:pt x="4040187" y="1787877"/>
                    <a:pt x="4119563" y="1794227"/>
                    <a:pt x="4143375" y="1835502"/>
                  </a:cubicBezTo>
                  <a:cubicBezTo>
                    <a:pt x="4167187" y="1876777"/>
                    <a:pt x="4144963" y="1948215"/>
                    <a:pt x="4171950" y="1987902"/>
                  </a:cubicBezTo>
                  <a:cubicBezTo>
                    <a:pt x="4198938" y="2027590"/>
                    <a:pt x="4286250" y="2026002"/>
                    <a:pt x="4305300" y="2073627"/>
                  </a:cubicBezTo>
                  <a:cubicBezTo>
                    <a:pt x="4324350" y="2121252"/>
                    <a:pt x="4310062" y="2214915"/>
                    <a:pt x="4286250" y="2273652"/>
                  </a:cubicBezTo>
                  <a:cubicBezTo>
                    <a:pt x="4262438" y="2332389"/>
                    <a:pt x="4179888" y="2378427"/>
                    <a:pt x="4162425" y="2426052"/>
                  </a:cubicBezTo>
                  <a:cubicBezTo>
                    <a:pt x="4144963" y="2473677"/>
                    <a:pt x="4184650" y="2519715"/>
                    <a:pt x="4181475" y="2559402"/>
                  </a:cubicBezTo>
                  <a:cubicBezTo>
                    <a:pt x="4178300" y="2599089"/>
                    <a:pt x="4146550" y="2624490"/>
                    <a:pt x="4143375" y="2664177"/>
                  </a:cubicBezTo>
                  <a:cubicBezTo>
                    <a:pt x="4140200" y="2703864"/>
                    <a:pt x="4156075" y="2754665"/>
                    <a:pt x="4162425" y="2797527"/>
                  </a:cubicBezTo>
                  <a:cubicBezTo>
                    <a:pt x="4168775" y="2840389"/>
                    <a:pt x="4178300" y="2881665"/>
                    <a:pt x="4181475" y="2921352"/>
                  </a:cubicBezTo>
                  <a:cubicBezTo>
                    <a:pt x="4184650" y="2961039"/>
                    <a:pt x="4167188" y="2986440"/>
                    <a:pt x="4181475" y="3035652"/>
                  </a:cubicBezTo>
                  <a:cubicBezTo>
                    <a:pt x="4195763" y="3084865"/>
                    <a:pt x="4251325" y="3170590"/>
                    <a:pt x="4267200" y="3216627"/>
                  </a:cubicBezTo>
                  <a:cubicBezTo>
                    <a:pt x="4283075" y="3262665"/>
                    <a:pt x="4252913" y="3269015"/>
                    <a:pt x="4276725" y="3311877"/>
                  </a:cubicBezTo>
                  <a:cubicBezTo>
                    <a:pt x="4300538" y="3354740"/>
                    <a:pt x="4362450" y="3423002"/>
                    <a:pt x="4410075" y="3473802"/>
                  </a:cubicBezTo>
                  <a:cubicBezTo>
                    <a:pt x="4457700" y="3524602"/>
                    <a:pt x="4511675" y="3570640"/>
                    <a:pt x="4562475" y="3616677"/>
                  </a:cubicBezTo>
                  <a:cubicBezTo>
                    <a:pt x="4613275" y="3662715"/>
                    <a:pt x="4664075" y="3706371"/>
                    <a:pt x="4714875" y="3750027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028012" y="20716562"/>
              <a:ext cx="3002813" cy="2305363"/>
            </a:xfrm>
            <a:custGeom>
              <a:avLst/>
              <a:gdLst>
                <a:gd name="connsiteX0" fmla="*/ 3002813 w 3002813"/>
                <a:gd name="connsiteY0" fmla="*/ 333688 h 2305363"/>
                <a:gd name="connsiteX1" fmla="*/ 2678963 w 3002813"/>
                <a:gd name="connsiteY1" fmla="*/ 409888 h 2305363"/>
                <a:gd name="connsiteX2" fmla="*/ 2421788 w 3002813"/>
                <a:gd name="connsiteY2" fmla="*/ 295588 h 2305363"/>
                <a:gd name="connsiteX3" fmla="*/ 2221763 w 3002813"/>
                <a:gd name="connsiteY3" fmla="*/ 209863 h 2305363"/>
                <a:gd name="connsiteX4" fmla="*/ 1945538 w 3002813"/>
                <a:gd name="connsiteY4" fmla="*/ 200338 h 2305363"/>
                <a:gd name="connsiteX5" fmla="*/ 1726463 w 3002813"/>
                <a:gd name="connsiteY5" fmla="*/ 114613 h 2305363"/>
                <a:gd name="connsiteX6" fmla="*/ 1631213 w 3002813"/>
                <a:gd name="connsiteY6" fmla="*/ 124138 h 2305363"/>
                <a:gd name="connsiteX7" fmla="*/ 1421663 w 3002813"/>
                <a:gd name="connsiteY7" fmla="*/ 28888 h 2305363"/>
                <a:gd name="connsiteX8" fmla="*/ 1240688 w 3002813"/>
                <a:gd name="connsiteY8" fmla="*/ 28888 h 2305363"/>
                <a:gd name="connsiteX9" fmla="*/ 1088288 w 3002813"/>
                <a:gd name="connsiteY9" fmla="*/ 95563 h 2305363"/>
                <a:gd name="connsiteX10" fmla="*/ 793013 w 3002813"/>
                <a:gd name="connsiteY10" fmla="*/ 313 h 2305363"/>
                <a:gd name="connsiteX11" fmla="*/ 631088 w 3002813"/>
                <a:gd name="connsiteY11" fmla="*/ 66988 h 2305363"/>
                <a:gd name="connsiteX12" fmla="*/ 478688 w 3002813"/>
                <a:gd name="connsiteY12" fmla="*/ 124138 h 2305363"/>
                <a:gd name="connsiteX13" fmla="*/ 145313 w 3002813"/>
                <a:gd name="connsiteY13" fmla="*/ 28888 h 2305363"/>
                <a:gd name="connsiteX14" fmla="*/ 21488 w 3002813"/>
                <a:gd name="connsiteY14" fmla="*/ 181288 h 2305363"/>
                <a:gd name="connsiteX15" fmla="*/ 11963 w 3002813"/>
                <a:gd name="connsiteY15" fmla="*/ 428938 h 2305363"/>
                <a:gd name="connsiteX16" fmla="*/ 145313 w 3002813"/>
                <a:gd name="connsiteY16" fmla="*/ 657538 h 2305363"/>
                <a:gd name="connsiteX17" fmla="*/ 335813 w 3002813"/>
                <a:gd name="connsiteY17" fmla="*/ 790888 h 2305363"/>
                <a:gd name="connsiteX18" fmla="*/ 440588 w 3002813"/>
                <a:gd name="connsiteY18" fmla="*/ 1000438 h 2305363"/>
                <a:gd name="connsiteX19" fmla="*/ 621563 w 3002813"/>
                <a:gd name="connsiteY19" fmla="*/ 1133788 h 2305363"/>
                <a:gd name="connsiteX20" fmla="*/ 878738 w 3002813"/>
                <a:gd name="connsiteY20" fmla="*/ 1200463 h 2305363"/>
                <a:gd name="connsiteX21" fmla="*/ 1012088 w 3002813"/>
                <a:gd name="connsiteY21" fmla="*/ 1400488 h 2305363"/>
                <a:gd name="connsiteX22" fmla="*/ 1021613 w 3002813"/>
                <a:gd name="connsiteY22" fmla="*/ 1667188 h 2305363"/>
                <a:gd name="connsiteX23" fmla="*/ 954938 w 3002813"/>
                <a:gd name="connsiteY23" fmla="*/ 1781488 h 2305363"/>
                <a:gd name="connsiteX24" fmla="*/ 935888 w 3002813"/>
                <a:gd name="connsiteY24" fmla="*/ 2029138 h 2305363"/>
                <a:gd name="connsiteX25" fmla="*/ 897788 w 3002813"/>
                <a:gd name="connsiteY25" fmla="*/ 2152963 h 2305363"/>
                <a:gd name="connsiteX26" fmla="*/ 897788 w 3002813"/>
                <a:gd name="connsiteY26" fmla="*/ 2305363 h 23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02813" h="2305363">
                  <a:moveTo>
                    <a:pt x="3002813" y="333688"/>
                  </a:moveTo>
                  <a:cubicBezTo>
                    <a:pt x="2889306" y="374963"/>
                    <a:pt x="2775800" y="416238"/>
                    <a:pt x="2678963" y="409888"/>
                  </a:cubicBezTo>
                  <a:cubicBezTo>
                    <a:pt x="2582126" y="403538"/>
                    <a:pt x="2421788" y="295588"/>
                    <a:pt x="2421788" y="295588"/>
                  </a:cubicBezTo>
                  <a:cubicBezTo>
                    <a:pt x="2345588" y="262251"/>
                    <a:pt x="2301138" y="225738"/>
                    <a:pt x="2221763" y="209863"/>
                  </a:cubicBezTo>
                  <a:cubicBezTo>
                    <a:pt x="2142388" y="193988"/>
                    <a:pt x="2028088" y="216213"/>
                    <a:pt x="1945538" y="200338"/>
                  </a:cubicBezTo>
                  <a:cubicBezTo>
                    <a:pt x="1862988" y="184463"/>
                    <a:pt x="1778850" y="127313"/>
                    <a:pt x="1726463" y="114613"/>
                  </a:cubicBezTo>
                  <a:cubicBezTo>
                    <a:pt x="1674075" y="101913"/>
                    <a:pt x="1682013" y="138425"/>
                    <a:pt x="1631213" y="124138"/>
                  </a:cubicBezTo>
                  <a:cubicBezTo>
                    <a:pt x="1580413" y="109851"/>
                    <a:pt x="1486750" y="44763"/>
                    <a:pt x="1421663" y="28888"/>
                  </a:cubicBezTo>
                  <a:cubicBezTo>
                    <a:pt x="1356576" y="13013"/>
                    <a:pt x="1296251" y="17775"/>
                    <a:pt x="1240688" y="28888"/>
                  </a:cubicBezTo>
                  <a:cubicBezTo>
                    <a:pt x="1185125" y="40001"/>
                    <a:pt x="1162900" y="100325"/>
                    <a:pt x="1088288" y="95563"/>
                  </a:cubicBezTo>
                  <a:cubicBezTo>
                    <a:pt x="1013675" y="90800"/>
                    <a:pt x="869213" y="5075"/>
                    <a:pt x="793013" y="313"/>
                  </a:cubicBezTo>
                  <a:cubicBezTo>
                    <a:pt x="716813" y="-4449"/>
                    <a:pt x="683475" y="46350"/>
                    <a:pt x="631088" y="66988"/>
                  </a:cubicBezTo>
                  <a:cubicBezTo>
                    <a:pt x="578700" y="87625"/>
                    <a:pt x="559650" y="130488"/>
                    <a:pt x="478688" y="124138"/>
                  </a:cubicBezTo>
                  <a:cubicBezTo>
                    <a:pt x="397726" y="117788"/>
                    <a:pt x="221513" y="19363"/>
                    <a:pt x="145313" y="28888"/>
                  </a:cubicBezTo>
                  <a:cubicBezTo>
                    <a:pt x="69113" y="38413"/>
                    <a:pt x="43713" y="114613"/>
                    <a:pt x="21488" y="181288"/>
                  </a:cubicBezTo>
                  <a:cubicBezTo>
                    <a:pt x="-737" y="247963"/>
                    <a:pt x="-8674" y="349563"/>
                    <a:pt x="11963" y="428938"/>
                  </a:cubicBezTo>
                  <a:cubicBezTo>
                    <a:pt x="32600" y="508313"/>
                    <a:pt x="91338" y="597213"/>
                    <a:pt x="145313" y="657538"/>
                  </a:cubicBezTo>
                  <a:cubicBezTo>
                    <a:pt x="199288" y="717863"/>
                    <a:pt x="286600" y="733738"/>
                    <a:pt x="335813" y="790888"/>
                  </a:cubicBezTo>
                  <a:cubicBezTo>
                    <a:pt x="385025" y="848038"/>
                    <a:pt x="392963" y="943288"/>
                    <a:pt x="440588" y="1000438"/>
                  </a:cubicBezTo>
                  <a:cubicBezTo>
                    <a:pt x="488213" y="1057588"/>
                    <a:pt x="548538" y="1100451"/>
                    <a:pt x="621563" y="1133788"/>
                  </a:cubicBezTo>
                  <a:cubicBezTo>
                    <a:pt x="694588" y="1167125"/>
                    <a:pt x="813651" y="1156013"/>
                    <a:pt x="878738" y="1200463"/>
                  </a:cubicBezTo>
                  <a:cubicBezTo>
                    <a:pt x="943825" y="1244913"/>
                    <a:pt x="988275" y="1322700"/>
                    <a:pt x="1012088" y="1400488"/>
                  </a:cubicBezTo>
                  <a:cubicBezTo>
                    <a:pt x="1035901" y="1478276"/>
                    <a:pt x="1031138" y="1603688"/>
                    <a:pt x="1021613" y="1667188"/>
                  </a:cubicBezTo>
                  <a:cubicBezTo>
                    <a:pt x="1012088" y="1730688"/>
                    <a:pt x="969225" y="1721163"/>
                    <a:pt x="954938" y="1781488"/>
                  </a:cubicBezTo>
                  <a:cubicBezTo>
                    <a:pt x="940651" y="1841813"/>
                    <a:pt x="945413" y="1967226"/>
                    <a:pt x="935888" y="2029138"/>
                  </a:cubicBezTo>
                  <a:cubicBezTo>
                    <a:pt x="926363" y="2091051"/>
                    <a:pt x="904138" y="2106925"/>
                    <a:pt x="897788" y="2152963"/>
                  </a:cubicBezTo>
                  <a:cubicBezTo>
                    <a:pt x="891438" y="2199001"/>
                    <a:pt x="894613" y="2252182"/>
                    <a:pt x="897788" y="2305363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582775" y="18134980"/>
              <a:ext cx="3448050" cy="1534145"/>
            </a:xfrm>
            <a:custGeom>
              <a:avLst/>
              <a:gdLst>
                <a:gd name="connsiteX0" fmla="*/ 3448050 w 3448050"/>
                <a:gd name="connsiteY0" fmla="*/ 38720 h 1534145"/>
                <a:gd name="connsiteX1" fmla="*/ 3238500 w 3448050"/>
                <a:gd name="connsiteY1" fmla="*/ 76820 h 1534145"/>
                <a:gd name="connsiteX2" fmla="*/ 2847975 w 3448050"/>
                <a:gd name="connsiteY2" fmla="*/ 620 h 1534145"/>
                <a:gd name="connsiteX3" fmla="*/ 2657475 w 3448050"/>
                <a:gd name="connsiteY3" fmla="*/ 38720 h 1534145"/>
                <a:gd name="connsiteX4" fmla="*/ 2447925 w 3448050"/>
                <a:gd name="connsiteY4" fmla="*/ 76820 h 1534145"/>
                <a:gd name="connsiteX5" fmla="*/ 2295525 w 3448050"/>
                <a:gd name="connsiteY5" fmla="*/ 38720 h 1534145"/>
                <a:gd name="connsiteX6" fmla="*/ 2076450 w 3448050"/>
                <a:gd name="connsiteY6" fmla="*/ 95870 h 1534145"/>
                <a:gd name="connsiteX7" fmla="*/ 1952625 w 3448050"/>
                <a:gd name="connsiteY7" fmla="*/ 153020 h 1534145"/>
                <a:gd name="connsiteX8" fmla="*/ 1762125 w 3448050"/>
                <a:gd name="connsiteY8" fmla="*/ 200645 h 1534145"/>
                <a:gd name="connsiteX9" fmla="*/ 1676400 w 3448050"/>
                <a:gd name="connsiteY9" fmla="*/ 267320 h 1534145"/>
                <a:gd name="connsiteX10" fmla="*/ 1638300 w 3448050"/>
                <a:gd name="connsiteY10" fmla="*/ 457820 h 1534145"/>
                <a:gd name="connsiteX11" fmla="*/ 1504950 w 3448050"/>
                <a:gd name="connsiteY11" fmla="*/ 581645 h 1534145"/>
                <a:gd name="connsiteX12" fmla="*/ 1390650 w 3448050"/>
                <a:gd name="connsiteY12" fmla="*/ 543545 h 1534145"/>
                <a:gd name="connsiteX13" fmla="*/ 1266825 w 3448050"/>
                <a:gd name="connsiteY13" fmla="*/ 648320 h 1534145"/>
                <a:gd name="connsiteX14" fmla="*/ 1066800 w 3448050"/>
                <a:gd name="connsiteY14" fmla="*/ 600695 h 1534145"/>
                <a:gd name="connsiteX15" fmla="*/ 933450 w 3448050"/>
                <a:gd name="connsiteY15" fmla="*/ 486395 h 1534145"/>
                <a:gd name="connsiteX16" fmla="*/ 781050 w 3448050"/>
                <a:gd name="connsiteY16" fmla="*/ 600695 h 1534145"/>
                <a:gd name="connsiteX17" fmla="*/ 647700 w 3448050"/>
                <a:gd name="connsiteY17" fmla="*/ 562595 h 1534145"/>
                <a:gd name="connsiteX18" fmla="*/ 495300 w 3448050"/>
                <a:gd name="connsiteY18" fmla="*/ 648320 h 1534145"/>
                <a:gd name="connsiteX19" fmla="*/ 323850 w 3448050"/>
                <a:gd name="connsiteY19" fmla="*/ 838820 h 1534145"/>
                <a:gd name="connsiteX20" fmla="*/ 304800 w 3448050"/>
                <a:gd name="connsiteY20" fmla="*/ 1038845 h 1534145"/>
                <a:gd name="connsiteX21" fmla="*/ 219075 w 3448050"/>
                <a:gd name="connsiteY21" fmla="*/ 1048370 h 1534145"/>
                <a:gd name="connsiteX22" fmla="*/ 200025 w 3448050"/>
                <a:gd name="connsiteY22" fmla="*/ 1248395 h 1534145"/>
                <a:gd name="connsiteX23" fmla="*/ 38100 w 3448050"/>
                <a:gd name="connsiteY23" fmla="*/ 1372220 h 1534145"/>
                <a:gd name="connsiteX24" fmla="*/ 0 w 3448050"/>
                <a:gd name="connsiteY24" fmla="*/ 1534145 h 153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48050" h="1534145">
                  <a:moveTo>
                    <a:pt x="3448050" y="38720"/>
                  </a:moveTo>
                  <a:cubicBezTo>
                    <a:pt x="3393281" y="60945"/>
                    <a:pt x="3338512" y="83170"/>
                    <a:pt x="3238500" y="76820"/>
                  </a:cubicBezTo>
                  <a:cubicBezTo>
                    <a:pt x="3138488" y="70470"/>
                    <a:pt x="2944812" y="6970"/>
                    <a:pt x="2847975" y="620"/>
                  </a:cubicBezTo>
                  <a:cubicBezTo>
                    <a:pt x="2751138" y="-5730"/>
                    <a:pt x="2657475" y="38720"/>
                    <a:pt x="2657475" y="38720"/>
                  </a:cubicBezTo>
                  <a:cubicBezTo>
                    <a:pt x="2590800" y="51420"/>
                    <a:pt x="2508250" y="76820"/>
                    <a:pt x="2447925" y="76820"/>
                  </a:cubicBezTo>
                  <a:cubicBezTo>
                    <a:pt x="2387600" y="76820"/>
                    <a:pt x="2357438" y="35545"/>
                    <a:pt x="2295525" y="38720"/>
                  </a:cubicBezTo>
                  <a:cubicBezTo>
                    <a:pt x="2233612" y="41895"/>
                    <a:pt x="2133600" y="76820"/>
                    <a:pt x="2076450" y="95870"/>
                  </a:cubicBezTo>
                  <a:cubicBezTo>
                    <a:pt x="2019300" y="114920"/>
                    <a:pt x="2005012" y="135558"/>
                    <a:pt x="1952625" y="153020"/>
                  </a:cubicBezTo>
                  <a:cubicBezTo>
                    <a:pt x="1900238" y="170482"/>
                    <a:pt x="1808162" y="181595"/>
                    <a:pt x="1762125" y="200645"/>
                  </a:cubicBezTo>
                  <a:cubicBezTo>
                    <a:pt x="1716088" y="219695"/>
                    <a:pt x="1697037" y="224458"/>
                    <a:pt x="1676400" y="267320"/>
                  </a:cubicBezTo>
                  <a:cubicBezTo>
                    <a:pt x="1655763" y="310182"/>
                    <a:pt x="1666875" y="405433"/>
                    <a:pt x="1638300" y="457820"/>
                  </a:cubicBezTo>
                  <a:cubicBezTo>
                    <a:pt x="1609725" y="510207"/>
                    <a:pt x="1546225" y="567358"/>
                    <a:pt x="1504950" y="581645"/>
                  </a:cubicBezTo>
                  <a:cubicBezTo>
                    <a:pt x="1463675" y="595933"/>
                    <a:pt x="1430337" y="532433"/>
                    <a:pt x="1390650" y="543545"/>
                  </a:cubicBezTo>
                  <a:cubicBezTo>
                    <a:pt x="1350962" y="554658"/>
                    <a:pt x="1320800" y="638795"/>
                    <a:pt x="1266825" y="648320"/>
                  </a:cubicBezTo>
                  <a:cubicBezTo>
                    <a:pt x="1212850" y="657845"/>
                    <a:pt x="1122362" y="627682"/>
                    <a:pt x="1066800" y="600695"/>
                  </a:cubicBezTo>
                  <a:cubicBezTo>
                    <a:pt x="1011238" y="573708"/>
                    <a:pt x="981075" y="486395"/>
                    <a:pt x="933450" y="486395"/>
                  </a:cubicBezTo>
                  <a:cubicBezTo>
                    <a:pt x="885825" y="486395"/>
                    <a:pt x="828675" y="587995"/>
                    <a:pt x="781050" y="600695"/>
                  </a:cubicBezTo>
                  <a:cubicBezTo>
                    <a:pt x="733425" y="613395"/>
                    <a:pt x="695325" y="554658"/>
                    <a:pt x="647700" y="562595"/>
                  </a:cubicBezTo>
                  <a:cubicBezTo>
                    <a:pt x="600075" y="570532"/>
                    <a:pt x="549275" y="602283"/>
                    <a:pt x="495300" y="648320"/>
                  </a:cubicBezTo>
                  <a:cubicBezTo>
                    <a:pt x="441325" y="694357"/>
                    <a:pt x="355600" y="773733"/>
                    <a:pt x="323850" y="838820"/>
                  </a:cubicBezTo>
                  <a:cubicBezTo>
                    <a:pt x="292100" y="903907"/>
                    <a:pt x="322262" y="1003920"/>
                    <a:pt x="304800" y="1038845"/>
                  </a:cubicBezTo>
                  <a:cubicBezTo>
                    <a:pt x="287337" y="1073770"/>
                    <a:pt x="236537" y="1013445"/>
                    <a:pt x="219075" y="1048370"/>
                  </a:cubicBezTo>
                  <a:cubicBezTo>
                    <a:pt x="201612" y="1083295"/>
                    <a:pt x="230187" y="1194420"/>
                    <a:pt x="200025" y="1248395"/>
                  </a:cubicBezTo>
                  <a:cubicBezTo>
                    <a:pt x="169862" y="1302370"/>
                    <a:pt x="71437" y="1324595"/>
                    <a:pt x="38100" y="1372220"/>
                  </a:cubicBezTo>
                  <a:cubicBezTo>
                    <a:pt x="4762" y="1419845"/>
                    <a:pt x="0" y="1534145"/>
                    <a:pt x="0" y="153414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030200" y="16087725"/>
              <a:ext cx="3457575" cy="2228850"/>
            </a:xfrm>
            <a:custGeom>
              <a:avLst/>
              <a:gdLst>
                <a:gd name="connsiteX0" fmla="*/ 3438525 w 3438525"/>
                <a:gd name="connsiteY0" fmla="*/ 2247900 h 2247900"/>
                <a:gd name="connsiteX1" fmla="*/ 3171825 w 3438525"/>
                <a:gd name="connsiteY1" fmla="*/ 1962150 h 2247900"/>
                <a:gd name="connsiteX2" fmla="*/ 2800350 w 3438525"/>
                <a:gd name="connsiteY2" fmla="*/ 1514475 h 2247900"/>
                <a:gd name="connsiteX3" fmla="*/ 2228850 w 3438525"/>
                <a:gd name="connsiteY3" fmla="*/ 1171575 h 2247900"/>
                <a:gd name="connsiteX4" fmla="*/ 1743075 w 3438525"/>
                <a:gd name="connsiteY4" fmla="*/ 952500 h 2247900"/>
                <a:gd name="connsiteX5" fmla="*/ 1562100 w 3438525"/>
                <a:gd name="connsiteY5" fmla="*/ 600075 h 2247900"/>
                <a:gd name="connsiteX6" fmla="*/ 1304925 w 3438525"/>
                <a:gd name="connsiteY6" fmla="*/ 438150 h 2247900"/>
                <a:gd name="connsiteX7" fmla="*/ 762000 w 3438525"/>
                <a:gd name="connsiteY7" fmla="*/ 457200 h 2247900"/>
                <a:gd name="connsiteX8" fmla="*/ 371475 w 3438525"/>
                <a:gd name="connsiteY8" fmla="*/ 304800 h 2247900"/>
                <a:gd name="connsiteX9" fmla="*/ 0 w 3438525"/>
                <a:gd name="connsiteY9" fmla="*/ 0 h 2247900"/>
                <a:gd name="connsiteX0" fmla="*/ 3457575 w 3457575"/>
                <a:gd name="connsiteY0" fmla="*/ 2228850 h 2228850"/>
                <a:gd name="connsiteX1" fmla="*/ 3190875 w 3457575"/>
                <a:gd name="connsiteY1" fmla="*/ 1943100 h 2228850"/>
                <a:gd name="connsiteX2" fmla="*/ 2819400 w 3457575"/>
                <a:gd name="connsiteY2" fmla="*/ 1495425 h 2228850"/>
                <a:gd name="connsiteX3" fmla="*/ 2247900 w 3457575"/>
                <a:gd name="connsiteY3" fmla="*/ 1152525 h 2228850"/>
                <a:gd name="connsiteX4" fmla="*/ 1762125 w 3457575"/>
                <a:gd name="connsiteY4" fmla="*/ 933450 h 2228850"/>
                <a:gd name="connsiteX5" fmla="*/ 1581150 w 3457575"/>
                <a:gd name="connsiteY5" fmla="*/ 581025 h 2228850"/>
                <a:gd name="connsiteX6" fmla="*/ 1323975 w 3457575"/>
                <a:gd name="connsiteY6" fmla="*/ 419100 h 2228850"/>
                <a:gd name="connsiteX7" fmla="*/ 781050 w 3457575"/>
                <a:gd name="connsiteY7" fmla="*/ 438150 h 2228850"/>
                <a:gd name="connsiteX8" fmla="*/ 390525 w 3457575"/>
                <a:gd name="connsiteY8" fmla="*/ 285750 h 2228850"/>
                <a:gd name="connsiteX9" fmla="*/ 0 w 3457575"/>
                <a:gd name="connsiteY9" fmla="*/ 0 h 2228850"/>
                <a:gd name="connsiteX0" fmla="*/ 3457575 w 3457575"/>
                <a:gd name="connsiteY0" fmla="*/ 2228850 h 2228850"/>
                <a:gd name="connsiteX1" fmla="*/ 3190875 w 3457575"/>
                <a:gd name="connsiteY1" fmla="*/ 1943100 h 2228850"/>
                <a:gd name="connsiteX2" fmla="*/ 2819400 w 3457575"/>
                <a:gd name="connsiteY2" fmla="*/ 1495425 h 2228850"/>
                <a:gd name="connsiteX3" fmla="*/ 2247900 w 3457575"/>
                <a:gd name="connsiteY3" fmla="*/ 1152525 h 2228850"/>
                <a:gd name="connsiteX4" fmla="*/ 1762125 w 3457575"/>
                <a:gd name="connsiteY4" fmla="*/ 933450 h 2228850"/>
                <a:gd name="connsiteX5" fmla="*/ 1581150 w 3457575"/>
                <a:gd name="connsiteY5" fmla="*/ 581025 h 2228850"/>
                <a:gd name="connsiteX6" fmla="*/ 1323975 w 3457575"/>
                <a:gd name="connsiteY6" fmla="*/ 419100 h 2228850"/>
                <a:gd name="connsiteX7" fmla="*/ 781050 w 3457575"/>
                <a:gd name="connsiteY7" fmla="*/ 438150 h 2228850"/>
                <a:gd name="connsiteX8" fmla="*/ 390525 w 3457575"/>
                <a:gd name="connsiteY8" fmla="*/ 285750 h 2228850"/>
                <a:gd name="connsiteX9" fmla="*/ 0 w 3457575"/>
                <a:gd name="connsiteY9" fmla="*/ 0 h 2228850"/>
                <a:gd name="connsiteX0" fmla="*/ 3457575 w 3457575"/>
                <a:gd name="connsiteY0" fmla="*/ 2228850 h 2228850"/>
                <a:gd name="connsiteX1" fmla="*/ 3190875 w 3457575"/>
                <a:gd name="connsiteY1" fmla="*/ 1943100 h 2228850"/>
                <a:gd name="connsiteX2" fmla="*/ 2819400 w 3457575"/>
                <a:gd name="connsiteY2" fmla="*/ 1495425 h 2228850"/>
                <a:gd name="connsiteX3" fmla="*/ 2247900 w 3457575"/>
                <a:gd name="connsiteY3" fmla="*/ 1152525 h 2228850"/>
                <a:gd name="connsiteX4" fmla="*/ 1762125 w 3457575"/>
                <a:gd name="connsiteY4" fmla="*/ 933450 h 2228850"/>
                <a:gd name="connsiteX5" fmla="*/ 1581150 w 3457575"/>
                <a:gd name="connsiteY5" fmla="*/ 581025 h 2228850"/>
                <a:gd name="connsiteX6" fmla="*/ 1323975 w 3457575"/>
                <a:gd name="connsiteY6" fmla="*/ 419100 h 2228850"/>
                <a:gd name="connsiteX7" fmla="*/ 781050 w 3457575"/>
                <a:gd name="connsiteY7" fmla="*/ 438150 h 2228850"/>
                <a:gd name="connsiteX8" fmla="*/ 400050 w 3457575"/>
                <a:gd name="connsiteY8" fmla="*/ 257175 h 2228850"/>
                <a:gd name="connsiteX9" fmla="*/ 0 w 3457575"/>
                <a:gd name="connsiteY9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57575" h="2228850">
                  <a:moveTo>
                    <a:pt x="3457575" y="2228850"/>
                  </a:moveTo>
                  <a:cubicBezTo>
                    <a:pt x="3377406" y="2147093"/>
                    <a:pt x="3297237" y="2065337"/>
                    <a:pt x="3190875" y="1943100"/>
                  </a:cubicBezTo>
                  <a:cubicBezTo>
                    <a:pt x="3084512" y="1820862"/>
                    <a:pt x="2976562" y="1627187"/>
                    <a:pt x="2819400" y="1495425"/>
                  </a:cubicBezTo>
                  <a:cubicBezTo>
                    <a:pt x="2662238" y="1363663"/>
                    <a:pt x="2424112" y="1246187"/>
                    <a:pt x="2247900" y="1152525"/>
                  </a:cubicBezTo>
                  <a:cubicBezTo>
                    <a:pt x="2071688" y="1058863"/>
                    <a:pt x="1873250" y="1028700"/>
                    <a:pt x="1762125" y="933450"/>
                  </a:cubicBezTo>
                  <a:cubicBezTo>
                    <a:pt x="1651000" y="838200"/>
                    <a:pt x="1654175" y="666750"/>
                    <a:pt x="1581150" y="581025"/>
                  </a:cubicBezTo>
                  <a:cubicBezTo>
                    <a:pt x="1508125" y="495300"/>
                    <a:pt x="1457325" y="442912"/>
                    <a:pt x="1323975" y="419100"/>
                  </a:cubicBezTo>
                  <a:cubicBezTo>
                    <a:pt x="1190625" y="395287"/>
                    <a:pt x="935037" y="465137"/>
                    <a:pt x="781050" y="438150"/>
                  </a:cubicBezTo>
                  <a:cubicBezTo>
                    <a:pt x="627063" y="411163"/>
                    <a:pt x="530225" y="330200"/>
                    <a:pt x="400050" y="257175"/>
                  </a:cubicBezTo>
                  <a:cubicBezTo>
                    <a:pt x="269875" y="184150"/>
                    <a:pt x="150812" y="95250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591960" y="14039430"/>
              <a:ext cx="126083" cy="226092"/>
            </a:xfrm>
            <a:custGeom>
              <a:avLst/>
              <a:gdLst>
                <a:gd name="connsiteX0" fmla="*/ 114765 w 126083"/>
                <a:gd name="connsiteY0" fmla="*/ 67095 h 226092"/>
                <a:gd name="connsiteX1" fmla="*/ 29040 w 126083"/>
                <a:gd name="connsiteY1" fmla="*/ 420 h 226092"/>
                <a:gd name="connsiteX2" fmla="*/ 465 w 126083"/>
                <a:gd name="connsiteY2" fmla="*/ 95670 h 226092"/>
                <a:gd name="connsiteX3" fmla="*/ 19515 w 126083"/>
                <a:gd name="connsiteY3" fmla="*/ 209970 h 226092"/>
                <a:gd name="connsiteX4" fmla="*/ 114765 w 126083"/>
                <a:gd name="connsiteY4" fmla="*/ 209970 h 226092"/>
                <a:gd name="connsiteX5" fmla="*/ 114765 w 126083"/>
                <a:gd name="connsiteY5" fmla="*/ 67095 h 2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83" h="226092">
                  <a:moveTo>
                    <a:pt x="114765" y="67095"/>
                  </a:moveTo>
                  <a:cubicBezTo>
                    <a:pt x="100477" y="32170"/>
                    <a:pt x="48090" y="-4342"/>
                    <a:pt x="29040" y="420"/>
                  </a:cubicBezTo>
                  <a:cubicBezTo>
                    <a:pt x="9990" y="5182"/>
                    <a:pt x="2053" y="60745"/>
                    <a:pt x="465" y="95670"/>
                  </a:cubicBezTo>
                  <a:cubicBezTo>
                    <a:pt x="-1123" y="130595"/>
                    <a:pt x="465" y="190920"/>
                    <a:pt x="19515" y="209970"/>
                  </a:cubicBezTo>
                  <a:cubicBezTo>
                    <a:pt x="38565" y="229020"/>
                    <a:pt x="98890" y="233783"/>
                    <a:pt x="114765" y="209970"/>
                  </a:cubicBezTo>
                  <a:cubicBezTo>
                    <a:pt x="130640" y="186158"/>
                    <a:pt x="129053" y="102020"/>
                    <a:pt x="114765" y="67095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220875" y="13390889"/>
              <a:ext cx="152849" cy="194687"/>
            </a:xfrm>
            <a:custGeom>
              <a:avLst/>
              <a:gdLst>
                <a:gd name="connsiteX0" fmla="*/ 57225 w 152849"/>
                <a:gd name="connsiteY0" fmla="*/ 1261 h 194687"/>
                <a:gd name="connsiteX1" fmla="*/ 75 w 152849"/>
                <a:gd name="connsiteY1" fmla="*/ 86986 h 194687"/>
                <a:gd name="connsiteX2" fmla="*/ 47700 w 152849"/>
                <a:gd name="connsiteY2" fmla="*/ 191761 h 194687"/>
                <a:gd name="connsiteX3" fmla="*/ 152475 w 152849"/>
                <a:gd name="connsiteY3" fmla="*/ 153661 h 194687"/>
                <a:gd name="connsiteX4" fmla="*/ 57225 w 152849"/>
                <a:gd name="connsiteY4" fmla="*/ 1261 h 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49" h="194687">
                  <a:moveTo>
                    <a:pt x="57225" y="1261"/>
                  </a:moveTo>
                  <a:cubicBezTo>
                    <a:pt x="31825" y="-9851"/>
                    <a:pt x="1663" y="55236"/>
                    <a:pt x="75" y="86986"/>
                  </a:cubicBezTo>
                  <a:cubicBezTo>
                    <a:pt x="-1513" y="118736"/>
                    <a:pt x="22300" y="180649"/>
                    <a:pt x="47700" y="191761"/>
                  </a:cubicBezTo>
                  <a:cubicBezTo>
                    <a:pt x="73100" y="202873"/>
                    <a:pt x="146125" y="180648"/>
                    <a:pt x="152475" y="153661"/>
                  </a:cubicBezTo>
                  <a:cubicBezTo>
                    <a:pt x="158825" y="126674"/>
                    <a:pt x="82625" y="12373"/>
                    <a:pt x="57225" y="1261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243963" y="15525750"/>
              <a:ext cx="795957" cy="592267"/>
            </a:xfrm>
            <a:custGeom>
              <a:avLst/>
              <a:gdLst>
                <a:gd name="connsiteX0" fmla="*/ 548112 w 795957"/>
                <a:gd name="connsiteY0" fmla="*/ 247650 h 592267"/>
                <a:gd name="connsiteX1" fmla="*/ 357612 w 795957"/>
                <a:gd name="connsiteY1" fmla="*/ 180975 h 592267"/>
                <a:gd name="connsiteX2" fmla="*/ 243312 w 795957"/>
                <a:gd name="connsiteY2" fmla="*/ 171450 h 592267"/>
                <a:gd name="connsiteX3" fmla="*/ 243312 w 795957"/>
                <a:gd name="connsiteY3" fmla="*/ 95250 h 592267"/>
                <a:gd name="connsiteX4" fmla="*/ 148062 w 795957"/>
                <a:gd name="connsiteY4" fmla="*/ 0 h 592267"/>
                <a:gd name="connsiteX5" fmla="*/ 5187 w 795957"/>
                <a:gd name="connsiteY5" fmla="*/ 95250 h 592267"/>
                <a:gd name="connsiteX6" fmla="*/ 43287 w 795957"/>
                <a:gd name="connsiteY6" fmla="*/ 209550 h 592267"/>
                <a:gd name="connsiteX7" fmla="*/ 157587 w 795957"/>
                <a:gd name="connsiteY7" fmla="*/ 209550 h 592267"/>
                <a:gd name="connsiteX8" fmla="*/ 186162 w 795957"/>
                <a:gd name="connsiteY8" fmla="*/ 323850 h 592267"/>
                <a:gd name="connsiteX9" fmla="*/ 348087 w 795957"/>
                <a:gd name="connsiteY9" fmla="*/ 371475 h 592267"/>
                <a:gd name="connsiteX10" fmla="*/ 443337 w 795957"/>
                <a:gd name="connsiteY10" fmla="*/ 485775 h 592267"/>
                <a:gd name="connsiteX11" fmla="*/ 557637 w 795957"/>
                <a:gd name="connsiteY11" fmla="*/ 476250 h 592267"/>
                <a:gd name="connsiteX12" fmla="*/ 662412 w 795957"/>
                <a:gd name="connsiteY12" fmla="*/ 571500 h 592267"/>
                <a:gd name="connsiteX13" fmla="*/ 767187 w 795957"/>
                <a:gd name="connsiteY13" fmla="*/ 590550 h 592267"/>
                <a:gd name="connsiteX14" fmla="*/ 795762 w 795957"/>
                <a:gd name="connsiteY14" fmla="*/ 542925 h 592267"/>
                <a:gd name="connsiteX15" fmla="*/ 757662 w 795957"/>
                <a:gd name="connsiteY15" fmla="*/ 428625 h 592267"/>
                <a:gd name="connsiteX16" fmla="*/ 738612 w 795957"/>
                <a:gd name="connsiteY16" fmla="*/ 304800 h 592267"/>
                <a:gd name="connsiteX17" fmla="*/ 614787 w 795957"/>
                <a:gd name="connsiteY17" fmla="*/ 238125 h 592267"/>
                <a:gd name="connsiteX18" fmla="*/ 548112 w 795957"/>
                <a:gd name="connsiteY18" fmla="*/ 247650 h 59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5957" h="592267">
                  <a:moveTo>
                    <a:pt x="548112" y="247650"/>
                  </a:moveTo>
                  <a:cubicBezTo>
                    <a:pt x="505250" y="238125"/>
                    <a:pt x="408412" y="193675"/>
                    <a:pt x="357612" y="180975"/>
                  </a:cubicBezTo>
                  <a:cubicBezTo>
                    <a:pt x="306812" y="168275"/>
                    <a:pt x="262362" y="185737"/>
                    <a:pt x="243312" y="171450"/>
                  </a:cubicBezTo>
                  <a:cubicBezTo>
                    <a:pt x="224262" y="157162"/>
                    <a:pt x="259187" y="123825"/>
                    <a:pt x="243312" y="95250"/>
                  </a:cubicBezTo>
                  <a:cubicBezTo>
                    <a:pt x="227437" y="66675"/>
                    <a:pt x="187749" y="0"/>
                    <a:pt x="148062" y="0"/>
                  </a:cubicBezTo>
                  <a:cubicBezTo>
                    <a:pt x="108375" y="0"/>
                    <a:pt x="22649" y="60325"/>
                    <a:pt x="5187" y="95250"/>
                  </a:cubicBezTo>
                  <a:cubicBezTo>
                    <a:pt x="-12276" y="130175"/>
                    <a:pt x="17887" y="190500"/>
                    <a:pt x="43287" y="209550"/>
                  </a:cubicBezTo>
                  <a:cubicBezTo>
                    <a:pt x="68687" y="228600"/>
                    <a:pt x="133775" y="190500"/>
                    <a:pt x="157587" y="209550"/>
                  </a:cubicBezTo>
                  <a:cubicBezTo>
                    <a:pt x="181399" y="228600"/>
                    <a:pt x="154412" y="296863"/>
                    <a:pt x="186162" y="323850"/>
                  </a:cubicBezTo>
                  <a:cubicBezTo>
                    <a:pt x="217912" y="350837"/>
                    <a:pt x="305225" y="344488"/>
                    <a:pt x="348087" y="371475"/>
                  </a:cubicBezTo>
                  <a:cubicBezTo>
                    <a:pt x="390949" y="398462"/>
                    <a:pt x="408412" y="468313"/>
                    <a:pt x="443337" y="485775"/>
                  </a:cubicBezTo>
                  <a:cubicBezTo>
                    <a:pt x="478262" y="503238"/>
                    <a:pt x="521125" y="461963"/>
                    <a:pt x="557637" y="476250"/>
                  </a:cubicBezTo>
                  <a:cubicBezTo>
                    <a:pt x="594149" y="490537"/>
                    <a:pt x="627487" y="552450"/>
                    <a:pt x="662412" y="571500"/>
                  </a:cubicBezTo>
                  <a:cubicBezTo>
                    <a:pt x="697337" y="590550"/>
                    <a:pt x="744962" y="595313"/>
                    <a:pt x="767187" y="590550"/>
                  </a:cubicBezTo>
                  <a:cubicBezTo>
                    <a:pt x="789412" y="585788"/>
                    <a:pt x="797349" y="569912"/>
                    <a:pt x="795762" y="542925"/>
                  </a:cubicBezTo>
                  <a:cubicBezTo>
                    <a:pt x="794175" y="515938"/>
                    <a:pt x="767187" y="468313"/>
                    <a:pt x="757662" y="428625"/>
                  </a:cubicBezTo>
                  <a:cubicBezTo>
                    <a:pt x="748137" y="388938"/>
                    <a:pt x="762424" y="336550"/>
                    <a:pt x="738612" y="304800"/>
                  </a:cubicBezTo>
                  <a:cubicBezTo>
                    <a:pt x="714800" y="273050"/>
                    <a:pt x="643362" y="249237"/>
                    <a:pt x="614787" y="238125"/>
                  </a:cubicBezTo>
                  <a:cubicBezTo>
                    <a:pt x="586212" y="227013"/>
                    <a:pt x="590974" y="257175"/>
                    <a:pt x="548112" y="24765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540345" y="14608588"/>
              <a:ext cx="157341" cy="270685"/>
            </a:xfrm>
            <a:custGeom>
              <a:avLst/>
              <a:gdLst>
                <a:gd name="connsiteX0" fmla="*/ 156855 w 157341"/>
                <a:gd name="connsiteY0" fmla="*/ 145637 h 270685"/>
                <a:gd name="connsiteX1" fmla="*/ 109230 w 157341"/>
                <a:gd name="connsiteY1" fmla="*/ 2762 h 270685"/>
                <a:gd name="connsiteX2" fmla="*/ 4455 w 157341"/>
                <a:gd name="connsiteY2" fmla="*/ 59912 h 270685"/>
                <a:gd name="connsiteX3" fmla="*/ 23505 w 157341"/>
                <a:gd name="connsiteY3" fmla="*/ 164687 h 270685"/>
                <a:gd name="connsiteX4" fmla="*/ 61605 w 157341"/>
                <a:gd name="connsiteY4" fmla="*/ 259937 h 270685"/>
                <a:gd name="connsiteX5" fmla="*/ 128280 w 157341"/>
                <a:gd name="connsiteY5" fmla="*/ 259937 h 270685"/>
                <a:gd name="connsiteX6" fmla="*/ 156855 w 157341"/>
                <a:gd name="connsiteY6" fmla="*/ 145637 h 2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41" h="270685">
                  <a:moveTo>
                    <a:pt x="156855" y="145637"/>
                  </a:moveTo>
                  <a:cubicBezTo>
                    <a:pt x="153680" y="102775"/>
                    <a:pt x="134630" y="17049"/>
                    <a:pt x="109230" y="2762"/>
                  </a:cubicBezTo>
                  <a:cubicBezTo>
                    <a:pt x="83830" y="-11525"/>
                    <a:pt x="18742" y="32924"/>
                    <a:pt x="4455" y="59912"/>
                  </a:cubicBezTo>
                  <a:cubicBezTo>
                    <a:pt x="-9833" y="86899"/>
                    <a:pt x="13980" y="131349"/>
                    <a:pt x="23505" y="164687"/>
                  </a:cubicBezTo>
                  <a:cubicBezTo>
                    <a:pt x="33030" y="198025"/>
                    <a:pt x="44143" y="244062"/>
                    <a:pt x="61605" y="259937"/>
                  </a:cubicBezTo>
                  <a:cubicBezTo>
                    <a:pt x="79067" y="275812"/>
                    <a:pt x="109230" y="272637"/>
                    <a:pt x="128280" y="259937"/>
                  </a:cubicBezTo>
                  <a:cubicBezTo>
                    <a:pt x="147330" y="247237"/>
                    <a:pt x="160030" y="188499"/>
                    <a:pt x="156855" y="145637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039241" y="12515823"/>
              <a:ext cx="143882" cy="181034"/>
            </a:xfrm>
            <a:custGeom>
              <a:avLst/>
              <a:gdLst>
                <a:gd name="connsiteX0" fmla="*/ 143609 w 143882"/>
                <a:gd name="connsiteY0" fmla="*/ 95277 h 181034"/>
                <a:gd name="connsiteX1" fmla="*/ 38834 w 143882"/>
                <a:gd name="connsiteY1" fmla="*/ 27 h 181034"/>
                <a:gd name="connsiteX2" fmla="*/ 734 w 143882"/>
                <a:gd name="connsiteY2" fmla="*/ 104802 h 181034"/>
                <a:gd name="connsiteX3" fmla="*/ 67409 w 143882"/>
                <a:gd name="connsiteY3" fmla="*/ 181002 h 181034"/>
                <a:gd name="connsiteX4" fmla="*/ 143609 w 143882"/>
                <a:gd name="connsiteY4" fmla="*/ 95277 h 18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882" h="181034">
                  <a:moveTo>
                    <a:pt x="143609" y="95277"/>
                  </a:moveTo>
                  <a:cubicBezTo>
                    <a:pt x="138846" y="65114"/>
                    <a:pt x="62647" y="-1561"/>
                    <a:pt x="38834" y="27"/>
                  </a:cubicBezTo>
                  <a:cubicBezTo>
                    <a:pt x="15021" y="1615"/>
                    <a:pt x="-4029" y="74639"/>
                    <a:pt x="734" y="104802"/>
                  </a:cubicBezTo>
                  <a:cubicBezTo>
                    <a:pt x="5496" y="134965"/>
                    <a:pt x="45184" y="179415"/>
                    <a:pt x="67409" y="181002"/>
                  </a:cubicBezTo>
                  <a:cubicBezTo>
                    <a:pt x="89634" y="182589"/>
                    <a:pt x="148372" y="125440"/>
                    <a:pt x="143609" y="95277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486867" y="14295835"/>
              <a:ext cx="196653" cy="221203"/>
            </a:xfrm>
            <a:custGeom>
              <a:avLst/>
              <a:gdLst>
                <a:gd name="connsiteX0" fmla="*/ 38883 w 196653"/>
                <a:gd name="connsiteY0" fmla="*/ 1190 h 221203"/>
                <a:gd name="connsiteX1" fmla="*/ 783 w 196653"/>
                <a:gd name="connsiteY1" fmla="*/ 58340 h 221203"/>
                <a:gd name="connsiteX2" fmla="*/ 67458 w 196653"/>
                <a:gd name="connsiteY2" fmla="*/ 172640 h 221203"/>
                <a:gd name="connsiteX3" fmla="*/ 191283 w 196653"/>
                <a:gd name="connsiteY3" fmla="*/ 220265 h 221203"/>
                <a:gd name="connsiteX4" fmla="*/ 172233 w 196653"/>
                <a:gd name="connsiteY4" fmla="*/ 134540 h 221203"/>
                <a:gd name="connsiteX5" fmla="*/ 153183 w 196653"/>
                <a:gd name="connsiteY5" fmla="*/ 29765 h 221203"/>
                <a:gd name="connsiteX6" fmla="*/ 38883 w 196653"/>
                <a:gd name="connsiteY6" fmla="*/ 1190 h 22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653" h="221203">
                  <a:moveTo>
                    <a:pt x="38883" y="1190"/>
                  </a:moveTo>
                  <a:cubicBezTo>
                    <a:pt x="13483" y="5952"/>
                    <a:pt x="-3979" y="29765"/>
                    <a:pt x="783" y="58340"/>
                  </a:cubicBezTo>
                  <a:cubicBezTo>
                    <a:pt x="5545" y="86915"/>
                    <a:pt x="35708" y="145653"/>
                    <a:pt x="67458" y="172640"/>
                  </a:cubicBezTo>
                  <a:cubicBezTo>
                    <a:pt x="99208" y="199627"/>
                    <a:pt x="173821" y="226615"/>
                    <a:pt x="191283" y="220265"/>
                  </a:cubicBezTo>
                  <a:cubicBezTo>
                    <a:pt x="208745" y="213915"/>
                    <a:pt x="178583" y="166290"/>
                    <a:pt x="172233" y="134540"/>
                  </a:cubicBezTo>
                  <a:cubicBezTo>
                    <a:pt x="165883" y="102790"/>
                    <a:pt x="169058" y="53578"/>
                    <a:pt x="153183" y="29765"/>
                  </a:cubicBezTo>
                  <a:cubicBezTo>
                    <a:pt x="137308" y="5953"/>
                    <a:pt x="64283" y="-3572"/>
                    <a:pt x="38883" y="1190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 rot="2280353">
              <a:off x="15466687" y="13564366"/>
              <a:ext cx="114578" cy="127660"/>
            </a:xfrm>
            <a:custGeom>
              <a:avLst/>
              <a:gdLst>
                <a:gd name="connsiteX0" fmla="*/ 57225 w 152849"/>
                <a:gd name="connsiteY0" fmla="*/ 1261 h 194687"/>
                <a:gd name="connsiteX1" fmla="*/ 75 w 152849"/>
                <a:gd name="connsiteY1" fmla="*/ 86986 h 194687"/>
                <a:gd name="connsiteX2" fmla="*/ 47700 w 152849"/>
                <a:gd name="connsiteY2" fmla="*/ 191761 h 194687"/>
                <a:gd name="connsiteX3" fmla="*/ 152475 w 152849"/>
                <a:gd name="connsiteY3" fmla="*/ 153661 h 194687"/>
                <a:gd name="connsiteX4" fmla="*/ 57225 w 152849"/>
                <a:gd name="connsiteY4" fmla="*/ 1261 h 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49" h="194687">
                  <a:moveTo>
                    <a:pt x="57225" y="1261"/>
                  </a:moveTo>
                  <a:cubicBezTo>
                    <a:pt x="31825" y="-9851"/>
                    <a:pt x="1663" y="55236"/>
                    <a:pt x="75" y="86986"/>
                  </a:cubicBezTo>
                  <a:cubicBezTo>
                    <a:pt x="-1513" y="118736"/>
                    <a:pt x="22300" y="180649"/>
                    <a:pt x="47700" y="191761"/>
                  </a:cubicBezTo>
                  <a:cubicBezTo>
                    <a:pt x="73100" y="202873"/>
                    <a:pt x="146125" y="180648"/>
                    <a:pt x="152475" y="153661"/>
                  </a:cubicBezTo>
                  <a:cubicBezTo>
                    <a:pt x="158825" y="126674"/>
                    <a:pt x="82625" y="12373"/>
                    <a:pt x="57225" y="1261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 rot="2280353">
              <a:off x="14975791" y="12260159"/>
              <a:ext cx="114578" cy="127660"/>
            </a:xfrm>
            <a:custGeom>
              <a:avLst/>
              <a:gdLst>
                <a:gd name="connsiteX0" fmla="*/ 57225 w 152849"/>
                <a:gd name="connsiteY0" fmla="*/ 1261 h 194687"/>
                <a:gd name="connsiteX1" fmla="*/ 75 w 152849"/>
                <a:gd name="connsiteY1" fmla="*/ 86986 h 194687"/>
                <a:gd name="connsiteX2" fmla="*/ 47700 w 152849"/>
                <a:gd name="connsiteY2" fmla="*/ 191761 h 194687"/>
                <a:gd name="connsiteX3" fmla="*/ 152475 w 152849"/>
                <a:gd name="connsiteY3" fmla="*/ 153661 h 194687"/>
                <a:gd name="connsiteX4" fmla="*/ 57225 w 152849"/>
                <a:gd name="connsiteY4" fmla="*/ 1261 h 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49" h="194687">
                  <a:moveTo>
                    <a:pt x="57225" y="1261"/>
                  </a:moveTo>
                  <a:cubicBezTo>
                    <a:pt x="31825" y="-9851"/>
                    <a:pt x="1663" y="55236"/>
                    <a:pt x="75" y="86986"/>
                  </a:cubicBezTo>
                  <a:cubicBezTo>
                    <a:pt x="-1513" y="118736"/>
                    <a:pt x="22300" y="180649"/>
                    <a:pt x="47700" y="191761"/>
                  </a:cubicBezTo>
                  <a:cubicBezTo>
                    <a:pt x="73100" y="202873"/>
                    <a:pt x="146125" y="180648"/>
                    <a:pt x="152475" y="153661"/>
                  </a:cubicBezTo>
                  <a:cubicBezTo>
                    <a:pt x="158825" y="126674"/>
                    <a:pt x="82625" y="12373"/>
                    <a:pt x="57225" y="1261"/>
                  </a:cubicBezTo>
                  <a:close/>
                </a:path>
              </a:pathLst>
            </a:custGeom>
            <a:solidFill>
              <a:srgbClr val="99CCFF"/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452237" y="11950810"/>
              <a:ext cx="4644759" cy="2614494"/>
            </a:xfrm>
            <a:custGeom>
              <a:avLst/>
              <a:gdLst>
                <a:gd name="connsiteX0" fmla="*/ 0 w 4644759"/>
                <a:gd name="connsiteY0" fmla="*/ 2608028 h 2614494"/>
                <a:gd name="connsiteX1" fmla="*/ 286246 w 4644759"/>
                <a:gd name="connsiteY1" fmla="*/ 2600077 h 2614494"/>
                <a:gd name="connsiteX2" fmla="*/ 548640 w 4644759"/>
                <a:gd name="connsiteY2" fmla="*/ 2480807 h 2614494"/>
                <a:gd name="connsiteX3" fmla="*/ 795130 w 4644759"/>
                <a:gd name="connsiteY3" fmla="*/ 2441051 h 2614494"/>
                <a:gd name="connsiteX4" fmla="*/ 922351 w 4644759"/>
                <a:gd name="connsiteY4" fmla="*/ 2464905 h 2614494"/>
                <a:gd name="connsiteX5" fmla="*/ 1105231 w 4644759"/>
                <a:gd name="connsiteY5" fmla="*/ 2289976 h 2614494"/>
                <a:gd name="connsiteX6" fmla="*/ 1248354 w 4644759"/>
                <a:gd name="connsiteY6" fmla="*/ 2035534 h 2614494"/>
                <a:gd name="connsiteX7" fmla="*/ 1463040 w 4644759"/>
                <a:gd name="connsiteY7" fmla="*/ 1916265 h 2614494"/>
                <a:gd name="connsiteX8" fmla="*/ 1606163 w 4644759"/>
                <a:gd name="connsiteY8" fmla="*/ 1892411 h 2614494"/>
                <a:gd name="connsiteX9" fmla="*/ 1749286 w 4644759"/>
                <a:gd name="connsiteY9" fmla="*/ 1812898 h 2614494"/>
                <a:gd name="connsiteX10" fmla="*/ 1995777 w 4644759"/>
                <a:gd name="connsiteY10" fmla="*/ 1709531 h 2614494"/>
                <a:gd name="connsiteX11" fmla="*/ 2297926 w 4644759"/>
                <a:gd name="connsiteY11" fmla="*/ 1789044 h 2614494"/>
                <a:gd name="connsiteX12" fmla="*/ 2560320 w 4644759"/>
                <a:gd name="connsiteY12" fmla="*/ 1669774 h 2614494"/>
                <a:gd name="connsiteX13" fmla="*/ 2894274 w 4644759"/>
                <a:gd name="connsiteY13" fmla="*/ 1669774 h 2614494"/>
                <a:gd name="connsiteX14" fmla="*/ 3069203 w 4644759"/>
                <a:gd name="connsiteY14" fmla="*/ 1701580 h 2614494"/>
                <a:gd name="connsiteX15" fmla="*/ 3204375 w 4644759"/>
                <a:gd name="connsiteY15" fmla="*/ 1717482 h 2614494"/>
                <a:gd name="connsiteX16" fmla="*/ 3434963 w 4644759"/>
                <a:gd name="connsiteY16" fmla="*/ 1463040 h 2614494"/>
                <a:gd name="connsiteX17" fmla="*/ 3617843 w 4644759"/>
                <a:gd name="connsiteY17" fmla="*/ 1502797 h 2614494"/>
                <a:gd name="connsiteX18" fmla="*/ 3792772 w 4644759"/>
                <a:gd name="connsiteY18" fmla="*/ 1447138 h 2614494"/>
                <a:gd name="connsiteX19" fmla="*/ 3888187 w 4644759"/>
                <a:gd name="connsiteY19" fmla="*/ 1319917 h 2614494"/>
                <a:gd name="connsiteX20" fmla="*/ 4142629 w 4644759"/>
                <a:gd name="connsiteY20" fmla="*/ 1311966 h 2614494"/>
                <a:gd name="connsiteX21" fmla="*/ 4452730 w 4644759"/>
                <a:gd name="connsiteY21" fmla="*/ 1073427 h 2614494"/>
                <a:gd name="connsiteX22" fmla="*/ 4468633 w 4644759"/>
                <a:gd name="connsiteY22" fmla="*/ 930303 h 2614494"/>
                <a:gd name="connsiteX23" fmla="*/ 4397071 w 4644759"/>
                <a:gd name="connsiteY23" fmla="*/ 858741 h 2614494"/>
                <a:gd name="connsiteX24" fmla="*/ 4508389 w 4644759"/>
                <a:gd name="connsiteY24" fmla="*/ 731520 h 2614494"/>
                <a:gd name="connsiteX25" fmla="*/ 4436827 w 4644759"/>
                <a:gd name="connsiteY25" fmla="*/ 572494 h 2614494"/>
                <a:gd name="connsiteX26" fmla="*/ 4548146 w 4644759"/>
                <a:gd name="connsiteY26" fmla="*/ 381663 h 2614494"/>
                <a:gd name="connsiteX27" fmla="*/ 4524292 w 4644759"/>
                <a:gd name="connsiteY27" fmla="*/ 182880 h 2614494"/>
                <a:gd name="connsiteX28" fmla="*/ 4627659 w 4644759"/>
                <a:gd name="connsiteY28" fmla="*/ 135173 h 2614494"/>
                <a:gd name="connsiteX29" fmla="*/ 4643561 w 4644759"/>
                <a:gd name="connsiteY29" fmla="*/ 0 h 261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44759" h="2614494">
                  <a:moveTo>
                    <a:pt x="0" y="2608028"/>
                  </a:moveTo>
                  <a:cubicBezTo>
                    <a:pt x="97403" y="2614654"/>
                    <a:pt x="194806" y="2621281"/>
                    <a:pt x="286246" y="2600077"/>
                  </a:cubicBezTo>
                  <a:cubicBezTo>
                    <a:pt x="377686" y="2578873"/>
                    <a:pt x="463826" y="2507311"/>
                    <a:pt x="548640" y="2480807"/>
                  </a:cubicBezTo>
                  <a:cubicBezTo>
                    <a:pt x="633454" y="2454303"/>
                    <a:pt x="732845" y="2443701"/>
                    <a:pt x="795130" y="2441051"/>
                  </a:cubicBezTo>
                  <a:cubicBezTo>
                    <a:pt x="857415" y="2438401"/>
                    <a:pt x="870668" y="2490084"/>
                    <a:pt x="922351" y="2464905"/>
                  </a:cubicBezTo>
                  <a:cubicBezTo>
                    <a:pt x="974034" y="2439726"/>
                    <a:pt x="1050897" y="2361538"/>
                    <a:pt x="1105231" y="2289976"/>
                  </a:cubicBezTo>
                  <a:cubicBezTo>
                    <a:pt x="1159565" y="2218414"/>
                    <a:pt x="1188719" y="2097819"/>
                    <a:pt x="1248354" y="2035534"/>
                  </a:cubicBezTo>
                  <a:cubicBezTo>
                    <a:pt x="1307989" y="1973249"/>
                    <a:pt x="1403405" y="1940119"/>
                    <a:pt x="1463040" y="1916265"/>
                  </a:cubicBezTo>
                  <a:cubicBezTo>
                    <a:pt x="1522675" y="1892411"/>
                    <a:pt x="1558455" y="1909639"/>
                    <a:pt x="1606163" y="1892411"/>
                  </a:cubicBezTo>
                  <a:cubicBezTo>
                    <a:pt x="1653871" y="1875183"/>
                    <a:pt x="1684350" y="1843378"/>
                    <a:pt x="1749286" y="1812898"/>
                  </a:cubicBezTo>
                  <a:cubicBezTo>
                    <a:pt x="1814222" y="1782418"/>
                    <a:pt x="1904337" y="1713507"/>
                    <a:pt x="1995777" y="1709531"/>
                  </a:cubicBezTo>
                  <a:cubicBezTo>
                    <a:pt x="2087217" y="1705555"/>
                    <a:pt x="2203836" y="1795670"/>
                    <a:pt x="2297926" y="1789044"/>
                  </a:cubicBezTo>
                  <a:cubicBezTo>
                    <a:pt x="2392016" y="1782418"/>
                    <a:pt x="2460929" y="1689652"/>
                    <a:pt x="2560320" y="1669774"/>
                  </a:cubicBezTo>
                  <a:cubicBezTo>
                    <a:pt x="2659711" y="1649896"/>
                    <a:pt x="2809460" y="1664473"/>
                    <a:pt x="2894274" y="1669774"/>
                  </a:cubicBezTo>
                  <a:cubicBezTo>
                    <a:pt x="2979088" y="1675075"/>
                    <a:pt x="3017520" y="1693629"/>
                    <a:pt x="3069203" y="1701580"/>
                  </a:cubicBezTo>
                  <a:cubicBezTo>
                    <a:pt x="3120887" y="1709531"/>
                    <a:pt x="3143415" y="1757239"/>
                    <a:pt x="3204375" y="1717482"/>
                  </a:cubicBezTo>
                  <a:cubicBezTo>
                    <a:pt x="3265335" y="1677725"/>
                    <a:pt x="3366052" y="1498821"/>
                    <a:pt x="3434963" y="1463040"/>
                  </a:cubicBezTo>
                  <a:cubicBezTo>
                    <a:pt x="3503874" y="1427259"/>
                    <a:pt x="3558208" y="1505447"/>
                    <a:pt x="3617843" y="1502797"/>
                  </a:cubicBezTo>
                  <a:cubicBezTo>
                    <a:pt x="3677478" y="1500147"/>
                    <a:pt x="3747715" y="1477618"/>
                    <a:pt x="3792772" y="1447138"/>
                  </a:cubicBezTo>
                  <a:cubicBezTo>
                    <a:pt x="3837829" y="1416658"/>
                    <a:pt x="3829878" y="1342446"/>
                    <a:pt x="3888187" y="1319917"/>
                  </a:cubicBezTo>
                  <a:cubicBezTo>
                    <a:pt x="3946496" y="1297388"/>
                    <a:pt x="4048539" y="1353048"/>
                    <a:pt x="4142629" y="1311966"/>
                  </a:cubicBezTo>
                  <a:cubicBezTo>
                    <a:pt x="4236719" y="1270884"/>
                    <a:pt x="4398396" y="1137037"/>
                    <a:pt x="4452730" y="1073427"/>
                  </a:cubicBezTo>
                  <a:cubicBezTo>
                    <a:pt x="4507064" y="1009816"/>
                    <a:pt x="4477909" y="966084"/>
                    <a:pt x="4468633" y="930303"/>
                  </a:cubicBezTo>
                  <a:cubicBezTo>
                    <a:pt x="4459357" y="894522"/>
                    <a:pt x="4390445" y="891871"/>
                    <a:pt x="4397071" y="858741"/>
                  </a:cubicBezTo>
                  <a:cubicBezTo>
                    <a:pt x="4403697" y="825611"/>
                    <a:pt x="4501763" y="779228"/>
                    <a:pt x="4508389" y="731520"/>
                  </a:cubicBezTo>
                  <a:cubicBezTo>
                    <a:pt x="4515015" y="683812"/>
                    <a:pt x="4430201" y="630803"/>
                    <a:pt x="4436827" y="572494"/>
                  </a:cubicBezTo>
                  <a:cubicBezTo>
                    <a:pt x="4443453" y="514185"/>
                    <a:pt x="4533569" y="446599"/>
                    <a:pt x="4548146" y="381663"/>
                  </a:cubicBezTo>
                  <a:cubicBezTo>
                    <a:pt x="4562723" y="316727"/>
                    <a:pt x="4511040" y="223962"/>
                    <a:pt x="4524292" y="182880"/>
                  </a:cubicBezTo>
                  <a:cubicBezTo>
                    <a:pt x="4537544" y="141798"/>
                    <a:pt x="4607781" y="165653"/>
                    <a:pt x="4627659" y="135173"/>
                  </a:cubicBezTo>
                  <a:cubicBezTo>
                    <a:pt x="4647537" y="104693"/>
                    <a:pt x="4645549" y="52346"/>
                    <a:pt x="4643561" y="0"/>
                  </a:cubicBezTo>
                </a:path>
              </a:pathLst>
            </a:custGeom>
            <a:noFill/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485906" y="14344153"/>
              <a:ext cx="2759103" cy="1280160"/>
            </a:xfrm>
            <a:custGeom>
              <a:avLst/>
              <a:gdLst>
                <a:gd name="connsiteX0" fmla="*/ 0 w 2759103"/>
                <a:gd name="connsiteY0" fmla="*/ 0 h 1280160"/>
                <a:gd name="connsiteX1" fmla="*/ 230588 w 2759103"/>
                <a:gd name="connsiteY1" fmla="*/ 79513 h 1280160"/>
                <a:gd name="connsiteX2" fmla="*/ 421419 w 2759103"/>
                <a:gd name="connsiteY2" fmla="*/ 79513 h 1280160"/>
                <a:gd name="connsiteX3" fmla="*/ 556591 w 2759103"/>
                <a:gd name="connsiteY3" fmla="*/ 198783 h 1280160"/>
                <a:gd name="connsiteX4" fmla="*/ 803082 w 2759103"/>
                <a:gd name="connsiteY4" fmla="*/ 166977 h 1280160"/>
                <a:gd name="connsiteX5" fmla="*/ 890546 w 2759103"/>
                <a:gd name="connsiteY5" fmla="*/ 278296 h 1280160"/>
                <a:gd name="connsiteX6" fmla="*/ 1105231 w 2759103"/>
                <a:gd name="connsiteY6" fmla="*/ 286247 h 1280160"/>
                <a:gd name="connsiteX7" fmla="*/ 1256306 w 2759103"/>
                <a:gd name="connsiteY7" fmla="*/ 381663 h 1280160"/>
                <a:gd name="connsiteX8" fmla="*/ 1478943 w 2759103"/>
                <a:gd name="connsiteY8" fmla="*/ 469127 h 1280160"/>
                <a:gd name="connsiteX9" fmla="*/ 1590261 w 2759103"/>
                <a:gd name="connsiteY9" fmla="*/ 540689 h 1280160"/>
                <a:gd name="connsiteX10" fmla="*/ 1677725 w 2759103"/>
                <a:gd name="connsiteY10" fmla="*/ 715617 h 1280160"/>
                <a:gd name="connsiteX11" fmla="*/ 1828800 w 2759103"/>
                <a:gd name="connsiteY11" fmla="*/ 1081377 h 1280160"/>
                <a:gd name="connsiteX12" fmla="*/ 2003729 w 2759103"/>
                <a:gd name="connsiteY12" fmla="*/ 1216550 h 1280160"/>
                <a:gd name="connsiteX13" fmla="*/ 2210463 w 2759103"/>
                <a:gd name="connsiteY13" fmla="*/ 1256306 h 1280160"/>
                <a:gd name="connsiteX14" fmla="*/ 2441051 w 2759103"/>
                <a:gd name="connsiteY14" fmla="*/ 1256306 h 1280160"/>
                <a:gd name="connsiteX15" fmla="*/ 2623931 w 2759103"/>
                <a:gd name="connsiteY15" fmla="*/ 1248355 h 1280160"/>
                <a:gd name="connsiteX16" fmla="*/ 2759103 w 2759103"/>
                <a:gd name="connsiteY16" fmla="*/ 1280160 h 128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59103" h="1280160">
                  <a:moveTo>
                    <a:pt x="0" y="0"/>
                  </a:moveTo>
                  <a:cubicBezTo>
                    <a:pt x="80176" y="33130"/>
                    <a:pt x="160352" y="66261"/>
                    <a:pt x="230588" y="79513"/>
                  </a:cubicBezTo>
                  <a:cubicBezTo>
                    <a:pt x="300824" y="92765"/>
                    <a:pt x="367085" y="59635"/>
                    <a:pt x="421419" y="79513"/>
                  </a:cubicBezTo>
                  <a:cubicBezTo>
                    <a:pt x="475753" y="99391"/>
                    <a:pt x="492981" y="184206"/>
                    <a:pt x="556591" y="198783"/>
                  </a:cubicBezTo>
                  <a:cubicBezTo>
                    <a:pt x="620201" y="213360"/>
                    <a:pt x="747423" y="153725"/>
                    <a:pt x="803082" y="166977"/>
                  </a:cubicBezTo>
                  <a:cubicBezTo>
                    <a:pt x="858741" y="180229"/>
                    <a:pt x="840188" y="258418"/>
                    <a:pt x="890546" y="278296"/>
                  </a:cubicBezTo>
                  <a:cubicBezTo>
                    <a:pt x="940904" y="298174"/>
                    <a:pt x="1044271" y="269019"/>
                    <a:pt x="1105231" y="286247"/>
                  </a:cubicBezTo>
                  <a:cubicBezTo>
                    <a:pt x="1166191" y="303475"/>
                    <a:pt x="1194021" y="351183"/>
                    <a:pt x="1256306" y="381663"/>
                  </a:cubicBezTo>
                  <a:cubicBezTo>
                    <a:pt x="1318591" y="412143"/>
                    <a:pt x="1423284" y="442623"/>
                    <a:pt x="1478943" y="469127"/>
                  </a:cubicBezTo>
                  <a:cubicBezTo>
                    <a:pt x="1534602" y="495631"/>
                    <a:pt x="1557131" y="499607"/>
                    <a:pt x="1590261" y="540689"/>
                  </a:cubicBezTo>
                  <a:cubicBezTo>
                    <a:pt x="1623391" y="581771"/>
                    <a:pt x="1637969" y="625502"/>
                    <a:pt x="1677725" y="715617"/>
                  </a:cubicBezTo>
                  <a:cubicBezTo>
                    <a:pt x="1717482" y="805732"/>
                    <a:pt x="1774466" y="997888"/>
                    <a:pt x="1828800" y="1081377"/>
                  </a:cubicBezTo>
                  <a:cubicBezTo>
                    <a:pt x="1883134" y="1164866"/>
                    <a:pt x="1940119" y="1187395"/>
                    <a:pt x="2003729" y="1216550"/>
                  </a:cubicBezTo>
                  <a:cubicBezTo>
                    <a:pt x="2067339" y="1245705"/>
                    <a:pt x="2137576" y="1249680"/>
                    <a:pt x="2210463" y="1256306"/>
                  </a:cubicBezTo>
                  <a:cubicBezTo>
                    <a:pt x="2283350" y="1262932"/>
                    <a:pt x="2372140" y="1257631"/>
                    <a:pt x="2441051" y="1256306"/>
                  </a:cubicBezTo>
                  <a:cubicBezTo>
                    <a:pt x="2509962" y="1254981"/>
                    <a:pt x="2570922" y="1244379"/>
                    <a:pt x="2623931" y="1248355"/>
                  </a:cubicBezTo>
                  <a:cubicBezTo>
                    <a:pt x="2676940" y="1252331"/>
                    <a:pt x="2718021" y="1266245"/>
                    <a:pt x="2759103" y="128016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034546" y="13851172"/>
              <a:ext cx="4683318" cy="1979875"/>
            </a:xfrm>
            <a:custGeom>
              <a:avLst/>
              <a:gdLst>
                <a:gd name="connsiteX0" fmla="*/ 0 w 4683318"/>
                <a:gd name="connsiteY0" fmla="*/ 0 h 1979875"/>
                <a:gd name="connsiteX1" fmla="*/ 143124 w 4683318"/>
                <a:gd name="connsiteY1" fmla="*/ 79513 h 1979875"/>
                <a:gd name="connsiteX2" fmla="*/ 310101 w 4683318"/>
                <a:gd name="connsiteY2" fmla="*/ 151075 h 1979875"/>
                <a:gd name="connsiteX3" fmla="*/ 437322 w 4683318"/>
                <a:gd name="connsiteY3" fmla="*/ 174929 h 1979875"/>
                <a:gd name="connsiteX4" fmla="*/ 508884 w 4683318"/>
                <a:gd name="connsiteY4" fmla="*/ 206734 h 1979875"/>
                <a:gd name="connsiteX5" fmla="*/ 532737 w 4683318"/>
                <a:gd name="connsiteY5" fmla="*/ 349858 h 1979875"/>
                <a:gd name="connsiteX6" fmla="*/ 659958 w 4683318"/>
                <a:gd name="connsiteY6" fmla="*/ 326004 h 1979875"/>
                <a:gd name="connsiteX7" fmla="*/ 930303 w 4683318"/>
                <a:gd name="connsiteY7" fmla="*/ 373711 h 1979875"/>
                <a:gd name="connsiteX8" fmla="*/ 1001864 w 4683318"/>
                <a:gd name="connsiteY8" fmla="*/ 421419 h 1979875"/>
                <a:gd name="connsiteX9" fmla="*/ 1184744 w 4683318"/>
                <a:gd name="connsiteY9" fmla="*/ 540689 h 1979875"/>
                <a:gd name="connsiteX10" fmla="*/ 1248355 w 4683318"/>
                <a:gd name="connsiteY10" fmla="*/ 469127 h 1979875"/>
                <a:gd name="connsiteX11" fmla="*/ 1304014 w 4683318"/>
                <a:gd name="connsiteY11" fmla="*/ 381663 h 1979875"/>
                <a:gd name="connsiteX12" fmla="*/ 1463040 w 4683318"/>
                <a:gd name="connsiteY12" fmla="*/ 357809 h 1979875"/>
                <a:gd name="connsiteX13" fmla="*/ 1550504 w 4683318"/>
                <a:gd name="connsiteY13" fmla="*/ 326004 h 1979875"/>
                <a:gd name="connsiteX14" fmla="*/ 1653871 w 4683318"/>
                <a:gd name="connsiteY14" fmla="*/ 254442 h 1979875"/>
                <a:gd name="connsiteX15" fmla="*/ 1725433 w 4683318"/>
                <a:gd name="connsiteY15" fmla="*/ 278296 h 1979875"/>
                <a:gd name="connsiteX16" fmla="*/ 1804946 w 4683318"/>
                <a:gd name="connsiteY16" fmla="*/ 222637 h 1979875"/>
                <a:gd name="connsiteX17" fmla="*/ 1924216 w 4683318"/>
                <a:gd name="connsiteY17" fmla="*/ 286247 h 1979875"/>
                <a:gd name="connsiteX18" fmla="*/ 2027583 w 4683318"/>
                <a:gd name="connsiteY18" fmla="*/ 206734 h 1979875"/>
                <a:gd name="connsiteX19" fmla="*/ 2146852 w 4683318"/>
                <a:gd name="connsiteY19" fmla="*/ 182880 h 1979875"/>
                <a:gd name="connsiteX20" fmla="*/ 2242268 w 4683318"/>
                <a:gd name="connsiteY20" fmla="*/ 127221 h 1979875"/>
                <a:gd name="connsiteX21" fmla="*/ 2274073 w 4683318"/>
                <a:gd name="connsiteY21" fmla="*/ 103367 h 1979875"/>
                <a:gd name="connsiteX22" fmla="*/ 2337684 w 4683318"/>
                <a:gd name="connsiteY22" fmla="*/ 47708 h 1979875"/>
                <a:gd name="connsiteX23" fmla="*/ 2409245 w 4683318"/>
                <a:gd name="connsiteY23" fmla="*/ 143124 h 1979875"/>
                <a:gd name="connsiteX24" fmla="*/ 2568271 w 4683318"/>
                <a:gd name="connsiteY24" fmla="*/ 151075 h 1979875"/>
                <a:gd name="connsiteX25" fmla="*/ 2703444 w 4683318"/>
                <a:gd name="connsiteY25" fmla="*/ 55659 h 1979875"/>
                <a:gd name="connsiteX26" fmla="*/ 2775005 w 4683318"/>
                <a:gd name="connsiteY26" fmla="*/ 87465 h 1979875"/>
                <a:gd name="connsiteX27" fmla="*/ 2854518 w 4683318"/>
                <a:gd name="connsiteY27" fmla="*/ 159026 h 1979875"/>
                <a:gd name="connsiteX28" fmla="*/ 3069204 w 4683318"/>
                <a:gd name="connsiteY28" fmla="*/ 182880 h 1979875"/>
                <a:gd name="connsiteX29" fmla="*/ 3164619 w 4683318"/>
                <a:gd name="connsiteY29" fmla="*/ 198783 h 1979875"/>
                <a:gd name="connsiteX30" fmla="*/ 3260035 w 4683318"/>
                <a:gd name="connsiteY30" fmla="*/ 127221 h 1979875"/>
                <a:gd name="connsiteX31" fmla="*/ 3355451 w 4683318"/>
                <a:gd name="connsiteY31" fmla="*/ 198783 h 1979875"/>
                <a:gd name="connsiteX32" fmla="*/ 3498574 w 4683318"/>
                <a:gd name="connsiteY32" fmla="*/ 198783 h 1979875"/>
                <a:gd name="connsiteX33" fmla="*/ 3562184 w 4683318"/>
                <a:gd name="connsiteY33" fmla="*/ 238539 h 1979875"/>
                <a:gd name="connsiteX34" fmla="*/ 3625795 w 4683318"/>
                <a:gd name="connsiteY34" fmla="*/ 222637 h 1979875"/>
                <a:gd name="connsiteX35" fmla="*/ 3689405 w 4683318"/>
                <a:gd name="connsiteY35" fmla="*/ 270345 h 1979875"/>
                <a:gd name="connsiteX36" fmla="*/ 3816626 w 4683318"/>
                <a:gd name="connsiteY36" fmla="*/ 206734 h 1979875"/>
                <a:gd name="connsiteX37" fmla="*/ 3896139 w 4683318"/>
                <a:gd name="connsiteY37" fmla="*/ 262393 h 1979875"/>
                <a:gd name="connsiteX38" fmla="*/ 4047214 w 4683318"/>
                <a:gd name="connsiteY38" fmla="*/ 373711 h 1979875"/>
                <a:gd name="connsiteX39" fmla="*/ 4015409 w 4683318"/>
                <a:gd name="connsiteY39" fmla="*/ 485030 h 1979875"/>
                <a:gd name="connsiteX40" fmla="*/ 4142630 w 4683318"/>
                <a:gd name="connsiteY40" fmla="*/ 715618 h 1979875"/>
                <a:gd name="connsiteX41" fmla="*/ 3999506 w 4683318"/>
                <a:gd name="connsiteY41" fmla="*/ 771277 h 1979875"/>
                <a:gd name="connsiteX42" fmla="*/ 3943847 w 4683318"/>
                <a:gd name="connsiteY42" fmla="*/ 850790 h 1979875"/>
                <a:gd name="connsiteX43" fmla="*/ 3983604 w 4683318"/>
                <a:gd name="connsiteY43" fmla="*/ 914400 h 1979875"/>
                <a:gd name="connsiteX44" fmla="*/ 3927944 w 4683318"/>
                <a:gd name="connsiteY44" fmla="*/ 993913 h 1979875"/>
                <a:gd name="connsiteX45" fmla="*/ 4023360 w 4683318"/>
                <a:gd name="connsiteY45" fmla="*/ 1160891 h 1979875"/>
                <a:gd name="connsiteX46" fmla="*/ 3864334 w 4683318"/>
                <a:gd name="connsiteY46" fmla="*/ 1192696 h 1979875"/>
                <a:gd name="connsiteX47" fmla="*/ 3872285 w 4683318"/>
                <a:gd name="connsiteY47" fmla="*/ 1304014 h 1979875"/>
                <a:gd name="connsiteX48" fmla="*/ 3864334 w 4683318"/>
                <a:gd name="connsiteY48" fmla="*/ 1478943 h 1979875"/>
                <a:gd name="connsiteX49" fmla="*/ 4063117 w 4683318"/>
                <a:gd name="connsiteY49" fmla="*/ 1606164 h 1979875"/>
                <a:gd name="connsiteX50" fmla="*/ 4214191 w 4683318"/>
                <a:gd name="connsiteY50" fmla="*/ 1741336 h 1979875"/>
                <a:gd name="connsiteX51" fmla="*/ 4341412 w 4683318"/>
                <a:gd name="connsiteY51" fmla="*/ 1749287 h 1979875"/>
                <a:gd name="connsiteX52" fmla="*/ 4524292 w 4683318"/>
                <a:gd name="connsiteY52" fmla="*/ 1852654 h 1979875"/>
                <a:gd name="connsiteX53" fmla="*/ 4635611 w 4683318"/>
                <a:gd name="connsiteY53" fmla="*/ 1900362 h 1979875"/>
                <a:gd name="connsiteX54" fmla="*/ 4683318 w 4683318"/>
                <a:gd name="connsiteY54" fmla="*/ 1979875 h 197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683318" h="1979875">
                  <a:moveTo>
                    <a:pt x="0" y="0"/>
                  </a:moveTo>
                  <a:cubicBezTo>
                    <a:pt x="45720" y="27167"/>
                    <a:pt x="91441" y="54334"/>
                    <a:pt x="143124" y="79513"/>
                  </a:cubicBezTo>
                  <a:cubicBezTo>
                    <a:pt x="194807" y="104692"/>
                    <a:pt x="261068" y="135172"/>
                    <a:pt x="310101" y="151075"/>
                  </a:cubicBezTo>
                  <a:cubicBezTo>
                    <a:pt x="359134" y="166978"/>
                    <a:pt x="404192" y="165653"/>
                    <a:pt x="437322" y="174929"/>
                  </a:cubicBezTo>
                  <a:cubicBezTo>
                    <a:pt x="470453" y="184206"/>
                    <a:pt x="492982" y="177579"/>
                    <a:pt x="508884" y="206734"/>
                  </a:cubicBezTo>
                  <a:cubicBezTo>
                    <a:pt x="524786" y="235889"/>
                    <a:pt x="507558" y="329980"/>
                    <a:pt x="532737" y="349858"/>
                  </a:cubicBezTo>
                  <a:cubicBezTo>
                    <a:pt x="557916" y="369736"/>
                    <a:pt x="593697" y="322029"/>
                    <a:pt x="659958" y="326004"/>
                  </a:cubicBezTo>
                  <a:cubicBezTo>
                    <a:pt x="726219" y="329979"/>
                    <a:pt x="873319" y="357809"/>
                    <a:pt x="930303" y="373711"/>
                  </a:cubicBezTo>
                  <a:cubicBezTo>
                    <a:pt x="987287" y="389613"/>
                    <a:pt x="1001864" y="421419"/>
                    <a:pt x="1001864" y="421419"/>
                  </a:cubicBezTo>
                  <a:cubicBezTo>
                    <a:pt x="1044271" y="449249"/>
                    <a:pt x="1143662" y="532738"/>
                    <a:pt x="1184744" y="540689"/>
                  </a:cubicBezTo>
                  <a:cubicBezTo>
                    <a:pt x="1225826" y="548640"/>
                    <a:pt x="1228477" y="495631"/>
                    <a:pt x="1248355" y="469127"/>
                  </a:cubicBezTo>
                  <a:cubicBezTo>
                    <a:pt x="1268233" y="442623"/>
                    <a:pt x="1268233" y="400216"/>
                    <a:pt x="1304014" y="381663"/>
                  </a:cubicBezTo>
                  <a:cubicBezTo>
                    <a:pt x="1339795" y="363110"/>
                    <a:pt x="1421958" y="367086"/>
                    <a:pt x="1463040" y="357809"/>
                  </a:cubicBezTo>
                  <a:cubicBezTo>
                    <a:pt x="1504122" y="348532"/>
                    <a:pt x="1518699" y="343232"/>
                    <a:pt x="1550504" y="326004"/>
                  </a:cubicBezTo>
                  <a:cubicBezTo>
                    <a:pt x="1582309" y="308776"/>
                    <a:pt x="1624716" y="262393"/>
                    <a:pt x="1653871" y="254442"/>
                  </a:cubicBezTo>
                  <a:cubicBezTo>
                    <a:pt x="1683026" y="246491"/>
                    <a:pt x="1700254" y="283597"/>
                    <a:pt x="1725433" y="278296"/>
                  </a:cubicBezTo>
                  <a:cubicBezTo>
                    <a:pt x="1750612" y="272995"/>
                    <a:pt x="1771816" y="221312"/>
                    <a:pt x="1804946" y="222637"/>
                  </a:cubicBezTo>
                  <a:cubicBezTo>
                    <a:pt x="1838076" y="223962"/>
                    <a:pt x="1887110" y="288897"/>
                    <a:pt x="1924216" y="286247"/>
                  </a:cubicBezTo>
                  <a:cubicBezTo>
                    <a:pt x="1961322" y="283597"/>
                    <a:pt x="1990477" y="223962"/>
                    <a:pt x="2027583" y="206734"/>
                  </a:cubicBezTo>
                  <a:cubicBezTo>
                    <a:pt x="2064689" y="189506"/>
                    <a:pt x="2111071" y="196132"/>
                    <a:pt x="2146852" y="182880"/>
                  </a:cubicBezTo>
                  <a:cubicBezTo>
                    <a:pt x="2182633" y="169628"/>
                    <a:pt x="2221064" y="140473"/>
                    <a:pt x="2242268" y="127221"/>
                  </a:cubicBezTo>
                  <a:cubicBezTo>
                    <a:pt x="2263472" y="113969"/>
                    <a:pt x="2258170" y="116619"/>
                    <a:pt x="2274073" y="103367"/>
                  </a:cubicBezTo>
                  <a:cubicBezTo>
                    <a:pt x="2289976" y="90115"/>
                    <a:pt x="2315155" y="41082"/>
                    <a:pt x="2337684" y="47708"/>
                  </a:cubicBezTo>
                  <a:cubicBezTo>
                    <a:pt x="2360213" y="54334"/>
                    <a:pt x="2370814" y="125896"/>
                    <a:pt x="2409245" y="143124"/>
                  </a:cubicBezTo>
                  <a:cubicBezTo>
                    <a:pt x="2447676" y="160352"/>
                    <a:pt x="2519238" y="165652"/>
                    <a:pt x="2568271" y="151075"/>
                  </a:cubicBezTo>
                  <a:cubicBezTo>
                    <a:pt x="2617304" y="136498"/>
                    <a:pt x="2668988" y="66261"/>
                    <a:pt x="2703444" y="55659"/>
                  </a:cubicBezTo>
                  <a:cubicBezTo>
                    <a:pt x="2737900" y="45057"/>
                    <a:pt x="2749826" y="70237"/>
                    <a:pt x="2775005" y="87465"/>
                  </a:cubicBezTo>
                  <a:cubicBezTo>
                    <a:pt x="2800184" y="104693"/>
                    <a:pt x="2805485" y="143124"/>
                    <a:pt x="2854518" y="159026"/>
                  </a:cubicBezTo>
                  <a:cubicBezTo>
                    <a:pt x="2903551" y="174928"/>
                    <a:pt x="3017520" y="176254"/>
                    <a:pt x="3069204" y="182880"/>
                  </a:cubicBezTo>
                  <a:cubicBezTo>
                    <a:pt x="3120888" y="189506"/>
                    <a:pt x="3132814" y="208060"/>
                    <a:pt x="3164619" y="198783"/>
                  </a:cubicBezTo>
                  <a:cubicBezTo>
                    <a:pt x="3196424" y="189507"/>
                    <a:pt x="3228230" y="127221"/>
                    <a:pt x="3260035" y="127221"/>
                  </a:cubicBezTo>
                  <a:cubicBezTo>
                    <a:pt x="3291840" y="127221"/>
                    <a:pt x="3315695" y="186856"/>
                    <a:pt x="3355451" y="198783"/>
                  </a:cubicBezTo>
                  <a:cubicBezTo>
                    <a:pt x="3395208" y="210710"/>
                    <a:pt x="3464119" y="192157"/>
                    <a:pt x="3498574" y="198783"/>
                  </a:cubicBezTo>
                  <a:cubicBezTo>
                    <a:pt x="3533029" y="205409"/>
                    <a:pt x="3540981" y="234563"/>
                    <a:pt x="3562184" y="238539"/>
                  </a:cubicBezTo>
                  <a:cubicBezTo>
                    <a:pt x="3583387" y="242515"/>
                    <a:pt x="3604592" y="217336"/>
                    <a:pt x="3625795" y="222637"/>
                  </a:cubicBezTo>
                  <a:cubicBezTo>
                    <a:pt x="3646999" y="227938"/>
                    <a:pt x="3657600" y="272996"/>
                    <a:pt x="3689405" y="270345"/>
                  </a:cubicBezTo>
                  <a:cubicBezTo>
                    <a:pt x="3721210" y="267695"/>
                    <a:pt x="3782170" y="208059"/>
                    <a:pt x="3816626" y="206734"/>
                  </a:cubicBezTo>
                  <a:cubicBezTo>
                    <a:pt x="3851082" y="205409"/>
                    <a:pt x="3857708" y="234564"/>
                    <a:pt x="3896139" y="262393"/>
                  </a:cubicBezTo>
                  <a:cubicBezTo>
                    <a:pt x="3934570" y="290222"/>
                    <a:pt x="4027336" y="336605"/>
                    <a:pt x="4047214" y="373711"/>
                  </a:cubicBezTo>
                  <a:cubicBezTo>
                    <a:pt x="4067092" y="410817"/>
                    <a:pt x="3999506" y="428046"/>
                    <a:pt x="4015409" y="485030"/>
                  </a:cubicBezTo>
                  <a:cubicBezTo>
                    <a:pt x="4031312" y="542015"/>
                    <a:pt x="4145281" y="667910"/>
                    <a:pt x="4142630" y="715618"/>
                  </a:cubicBezTo>
                  <a:cubicBezTo>
                    <a:pt x="4139980" y="763326"/>
                    <a:pt x="4032637" y="748748"/>
                    <a:pt x="3999506" y="771277"/>
                  </a:cubicBezTo>
                  <a:cubicBezTo>
                    <a:pt x="3966376" y="793806"/>
                    <a:pt x="3946497" y="826936"/>
                    <a:pt x="3943847" y="850790"/>
                  </a:cubicBezTo>
                  <a:cubicBezTo>
                    <a:pt x="3941197" y="874644"/>
                    <a:pt x="3986254" y="890546"/>
                    <a:pt x="3983604" y="914400"/>
                  </a:cubicBezTo>
                  <a:cubicBezTo>
                    <a:pt x="3980954" y="938254"/>
                    <a:pt x="3921318" y="952831"/>
                    <a:pt x="3927944" y="993913"/>
                  </a:cubicBezTo>
                  <a:cubicBezTo>
                    <a:pt x="3934570" y="1034995"/>
                    <a:pt x="4033962" y="1127761"/>
                    <a:pt x="4023360" y="1160891"/>
                  </a:cubicBezTo>
                  <a:cubicBezTo>
                    <a:pt x="4012758" y="1194022"/>
                    <a:pt x="3889513" y="1168842"/>
                    <a:pt x="3864334" y="1192696"/>
                  </a:cubicBezTo>
                  <a:cubicBezTo>
                    <a:pt x="3839155" y="1216550"/>
                    <a:pt x="3872285" y="1256306"/>
                    <a:pt x="3872285" y="1304014"/>
                  </a:cubicBezTo>
                  <a:cubicBezTo>
                    <a:pt x="3872285" y="1351722"/>
                    <a:pt x="3832529" y="1428585"/>
                    <a:pt x="3864334" y="1478943"/>
                  </a:cubicBezTo>
                  <a:cubicBezTo>
                    <a:pt x="3896139" y="1529301"/>
                    <a:pt x="4004808" y="1562432"/>
                    <a:pt x="4063117" y="1606164"/>
                  </a:cubicBezTo>
                  <a:cubicBezTo>
                    <a:pt x="4121426" y="1649896"/>
                    <a:pt x="4167809" y="1717482"/>
                    <a:pt x="4214191" y="1741336"/>
                  </a:cubicBezTo>
                  <a:cubicBezTo>
                    <a:pt x="4260573" y="1765190"/>
                    <a:pt x="4289729" y="1730734"/>
                    <a:pt x="4341412" y="1749287"/>
                  </a:cubicBezTo>
                  <a:cubicBezTo>
                    <a:pt x="4393095" y="1767840"/>
                    <a:pt x="4475259" y="1827475"/>
                    <a:pt x="4524292" y="1852654"/>
                  </a:cubicBezTo>
                  <a:cubicBezTo>
                    <a:pt x="4573325" y="1877833"/>
                    <a:pt x="4609107" y="1879158"/>
                    <a:pt x="4635611" y="1900362"/>
                  </a:cubicBezTo>
                  <a:cubicBezTo>
                    <a:pt x="4662115" y="1921566"/>
                    <a:pt x="4672716" y="1950720"/>
                    <a:pt x="4683318" y="1979875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80028" y="12531256"/>
              <a:ext cx="603830" cy="1812897"/>
            </a:xfrm>
            <a:custGeom>
              <a:avLst/>
              <a:gdLst>
                <a:gd name="connsiteX0" fmla="*/ 500932 w 603830"/>
                <a:gd name="connsiteY0" fmla="*/ 1812897 h 1812897"/>
                <a:gd name="connsiteX1" fmla="*/ 469127 w 603830"/>
                <a:gd name="connsiteY1" fmla="*/ 1661822 h 1812897"/>
                <a:gd name="connsiteX2" fmla="*/ 421419 w 603830"/>
                <a:gd name="connsiteY2" fmla="*/ 1415332 h 1812897"/>
                <a:gd name="connsiteX3" fmla="*/ 349857 w 603830"/>
                <a:gd name="connsiteY3" fmla="*/ 1192695 h 1812897"/>
                <a:gd name="connsiteX4" fmla="*/ 588396 w 603830"/>
                <a:gd name="connsiteY4" fmla="*/ 985961 h 1812897"/>
                <a:gd name="connsiteX5" fmla="*/ 572494 w 603830"/>
                <a:gd name="connsiteY5" fmla="*/ 795130 h 1812897"/>
                <a:gd name="connsiteX6" fmla="*/ 508883 w 603830"/>
                <a:gd name="connsiteY6" fmla="*/ 620201 h 1812897"/>
                <a:gd name="connsiteX7" fmla="*/ 540689 w 603830"/>
                <a:gd name="connsiteY7" fmla="*/ 500932 h 1812897"/>
                <a:gd name="connsiteX8" fmla="*/ 500932 w 603830"/>
                <a:gd name="connsiteY8" fmla="*/ 270344 h 1812897"/>
                <a:gd name="connsiteX9" fmla="*/ 318052 w 603830"/>
                <a:gd name="connsiteY9" fmla="*/ 151074 h 1812897"/>
                <a:gd name="connsiteX10" fmla="*/ 143123 w 603830"/>
                <a:gd name="connsiteY10" fmla="*/ 151074 h 1812897"/>
                <a:gd name="connsiteX11" fmla="*/ 31805 w 603830"/>
                <a:gd name="connsiteY11" fmla="*/ 31805 h 1812897"/>
                <a:gd name="connsiteX12" fmla="*/ 0 w 603830"/>
                <a:gd name="connsiteY12" fmla="*/ 0 h 181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3830" h="1812897">
                  <a:moveTo>
                    <a:pt x="500932" y="1812897"/>
                  </a:moveTo>
                  <a:cubicBezTo>
                    <a:pt x="491655" y="1770490"/>
                    <a:pt x="482379" y="1728083"/>
                    <a:pt x="469127" y="1661822"/>
                  </a:cubicBezTo>
                  <a:cubicBezTo>
                    <a:pt x="455875" y="1595561"/>
                    <a:pt x="441297" y="1493520"/>
                    <a:pt x="421419" y="1415332"/>
                  </a:cubicBezTo>
                  <a:cubicBezTo>
                    <a:pt x="401541" y="1337144"/>
                    <a:pt x="322028" y="1264257"/>
                    <a:pt x="349857" y="1192695"/>
                  </a:cubicBezTo>
                  <a:cubicBezTo>
                    <a:pt x="377686" y="1121133"/>
                    <a:pt x="551290" y="1052222"/>
                    <a:pt x="588396" y="985961"/>
                  </a:cubicBezTo>
                  <a:cubicBezTo>
                    <a:pt x="625502" y="919700"/>
                    <a:pt x="585746" y="856090"/>
                    <a:pt x="572494" y="795130"/>
                  </a:cubicBezTo>
                  <a:cubicBezTo>
                    <a:pt x="559242" y="734170"/>
                    <a:pt x="514184" y="669234"/>
                    <a:pt x="508883" y="620201"/>
                  </a:cubicBezTo>
                  <a:cubicBezTo>
                    <a:pt x="503582" y="571168"/>
                    <a:pt x="542014" y="559241"/>
                    <a:pt x="540689" y="500932"/>
                  </a:cubicBezTo>
                  <a:cubicBezTo>
                    <a:pt x="539364" y="442623"/>
                    <a:pt x="538038" y="328654"/>
                    <a:pt x="500932" y="270344"/>
                  </a:cubicBezTo>
                  <a:cubicBezTo>
                    <a:pt x="463826" y="212034"/>
                    <a:pt x="377687" y="170952"/>
                    <a:pt x="318052" y="151074"/>
                  </a:cubicBezTo>
                  <a:cubicBezTo>
                    <a:pt x="258417" y="131196"/>
                    <a:pt x="190831" y="170952"/>
                    <a:pt x="143123" y="151074"/>
                  </a:cubicBezTo>
                  <a:cubicBezTo>
                    <a:pt x="95415" y="131196"/>
                    <a:pt x="55659" y="56984"/>
                    <a:pt x="31805" y="31805"/>
                  </a:cubicBezTo>
                  <a:cubicBezTo>
                    <a:pt x="7951" y="6626"/>
                    <a:pt x="3975" y="3313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88550" y="10766066"/>
              <a:ext cx="4683318" cy="2910177"/>
            </a:xfrm>
            <a:custGeom>
              <a:avLst/>
              <a:gdLst>
                <a:gd name="connsiteX0" fmla="*/ 4540194 w 4683318"/>
                <a:gd name="connsiteY0" fmla="*/ 2910177 h 2910177"/>
                <a:gd name="connsiteX1" fmla="*/ 4579951 w 4683318"/>
                <a:gd name="connsiteY1" fmla="*/ 2782957 h 2910177"/>
                <a:gd name="connsiteX2" fmla="*/ 4516340 w 4683318"/>
                <a:gd name="connsiteY2" fmla="*/ 2663687 h 2910177"/>
                <a:gd name="connsiteX3" fmla="*/ 4651513 w 4683318"/>
                <a:gd name="connsiteY3" fmla="*/ 2663687 h 2910177"/>
                <a:gd name="connsiteX4" fmla="*/ 4683318 w 4683318"/>
                <a:gd name="connsiteY4" fmla="*/ 2528515 h 2910177"/>
                <a:gd name="connsiteX5" fmla="*/ 4651513 w 4683318"/>
                <a:gd name="connsiteY5" fmla="*/ 2337684 h 2910177"/>
                <a:gd name="connsiteX6" fmla="*/ 4572000 w 4683318"/>
                <a:gd name="connsiteY6" fmla="*/ 2250219 h 2910177"/>
                <a:gd name="connsiteX7" fmla="*/ 4579951 w 4683318"/>
                <a:gd name="connsiteY7" fmla="*/ 2178657 h 2910177"/>
                <a:gd name="connsiteX8" fmla="*/ 4444779 w 4683318"/>
                <a:gd name="connsiteY8" fmla="*/ 2059388 h 2910177"/>
                <a:gd name="connsiteX9" fmla="*/ 4373217 w 4683318"/>
                <a:gd name="connsiteY9" fmla="*/ 2027583 h 2910177"/>
                <a:gd name="connsiteX10" fmla="*/ 4365266 w 4683318"/>
                <a:gd name="connsiteY10" fmla="*/ 1948070 h 2910177"/>
                <a:gd name="connsiteX11" fmla="*/ 4269850 w 4683318"/>
                <a:gd name="connsiteY11" fmla="*/ 1884459 h 2910177"/>
                <a:gd name="connsiteX12" fmla="*/ 4285753 w 4683318"/>
                <a:gd name="connsiteY12" fmla="*/ 1796995 h 2910177"/>
                <a:gd name="connsiteX13" fmla="*/ 4261899 w 4683318"/>
                <a:gd name="connsiteY13" fmla="*/ 1685677 h 2910177"/>
                <a:gd name="connsiteX14" fmla="*/ 4110824 w 4683318"/>
                <a:gd name="connsiteY14" fmla="*/ 1709531 h 2910177"/>
                <a:gd name="connsiteX15" fmla="*/ 3951798 w 4683318"/>
                <a:gd name="connsiteY15" fmla="*/ 1630017 h 2910177"/>
                <a:gd name="connsiteX16" fmla="*/ 3856382 w 4683318"/>
                <a:gd name="connsiteY16" fmla="*/ 1693628 h 2910177"/>
                <a:gd name="connsiteX17" fmla="*/ 3776869 w 4683318"/>
                <a:gd name="connsiteY17" fmla="*/ 1622066 h 2910177"/>
                <a:gd name="connsiteX18" fmla="*/ 3649648 w 4683318"/>
                <a:gd name="connsiteY18" fmla="*/ 1478943 h 2910177"/>
                <a:gd name="connsiteX19" fmla="*/ 3586038 w 4683318"/>
                <a:gd name="connsiteY19" fmla="*/ 1470991 h 2910177"/>
                <a:gd name="connsiteX20" fmla="*/ 3427012 w 4683318"/>
                <a:gd name="connsiteY20" fmla="*/ 1447137 h 2910177"/>
                <a:gd name="connsiteX21" fmla="*/ 3204375 w 4683318"/>
                <a:gd name="connsiteY21" fmla="*/ 1447137 h 2910177"/>
                <a:gd name="connsiteX22" fmla="*/ 3077154 w 4683318"/>
                <a:gd name="connsiteY22" fmla="*/ 1288111 h 2910177"/>
                <a:gd name="connsiteX23" fmla="*/ 3077154 w 4683318"/>
                <a:gd name="connsiteY23" fmla="*/ 1168842 h 2910177"/>
                <a:gd name="connsiteX24" fmla="*/ 2989690 w 4683318"/>
                <a:gd name="connsiteY24" fmla="*/ 1065475 h 2910177"/>
                <a:gd name="connsiteX25" fmla="*/ 2894274 w 4683318"/>
                <a:gd name="connsiteY25" fmla="*/ 1105231 h 2910177"/>
                <a:gd name="connsiteX26" fmla="*/ 2862469 w 4683318"/>
                <a:gd name="connsiteY26" fmla="*/ 1065475 h 2910177"/>
                <a:gd name="connsiteX27" fmla="*/ 2782956 w 4683318"/>
                <a:gd name="connsiteY27" fmla="*/ 1081377 h 2910177"/>
                <a:gd name="connsiteX28" fmla="*/ 2679589 w 4683318"/>
                <a:gd name="connsiteY28" fmla="*/ 1017767 h 2910177"/>
                <a:gd name="connsiteX29" fmla="*/ 2615979 w 4683318"/>
                <a:gd name="connsiteY29" fmla="*/ 1009816 h 2910177"/>
                <a:gd name="connsiteX30" fmla="*/ 2504660 w 4683318"/>
                <a:gd name="connsiteY30" fmla="*/ 850790 h 2910177"/>
                <a:gd name="connsiteX31" fmla="*/ 2456953 w 4683318"/>
                <a:gd name="connsiteY31" fmla="*/ 747423 h 2910177"/>
                <a:gd name="connsiteX32" fmla="*/ 2401293 w 4683318"/>
                <a:gd name="connsiteY32" fmla="*/ 747423 h 2910177"/>
                <a:gd name="connsiteX33" fmla="*/ 2266121 w 4683318"/>
                <a:gd name="connsiteY33" fmla="*/ 898497 h 2910177"/>
                <a:gd name="connsiteX34" fmla="*/ 2146852 w 4683318"/>
                <a:gd name="connsiteY34" fmla="*/ 946205 h 2910177"/>
                <a:gd name="connsiteX35" fmla="*/ 1963972 w 4683318"/>
                <a:gd name="connsiteY35" fmla="*/ 779228 h 2910177"/>
                <a:gd name="connsiteX36" fmla="*/ 1725433 w 4683318"/>
                <a:gd name="connsiteY36" fmla="*/ 739471 h 2910177"/>
                <a:gd name="connsiteX37" fmla="*/ 1526650 w 4683318"/>
                <a:gd name="connsiteY37" fmla="*/ 675861 h 2910177"/>
                <a:gd name="connsiteX38" fmla="*/ 1311965 w 4683318"/>
                <a:gd name="connsiteY38" fmla="*/ 357809 h 2910177"/>
                <a:gd name="connsiteX39" fmla="*/ 1216549 w 4683318"/>
                <a:gd name="connsiteY39" fmla="*/ 333955 h 2910177"/>
                <a:gd name="connsiteX40" fmla="*/ 1113182 w 4683318"/>
                <a:gd name="connsiteY40" fmla="*/ 254442 h 2910177"/>
                <a:gd name="connsiteX41" fmla="*/ 1009815 w 4683318"/>
                <a:gd name="connsiteY41" fmla="*/ 397565 h 2910177"/>
                <a:gd name="connsiteX42" fmla="*/ 755373 w 4683318"/>
                <a:gd name="connsiteY42" fmla="*/ 492981 h 2910177"/>
                <a:gd name="connsiteX43" fmla="*/ 524786 w 4683318"/>
                <a:gd name="connsiteY43" fmla="*/ 477078 h 2910177"/>
                <a:gd name="connsiteX44" fmla="*/ 294198 w 4683318"/>
                <a:gd name="connsiteY44" fmla="*/ 318052 h 2910177"/>
                <a:gd name="connsiteX45" fmla="*/ 254441 w 4683318"/>
                <a:gd name="connsiteY45" fmla="*/ 206734 h 2910177"/>
                <a:gd name="connsiteX46" fmla="*/ 111318 w 4683318"/>
                <a:gd name="connsiteY46" fmla="*/ 151075 h 2910177"/>
                <a:gd name="connsiteX47" fmla="*/ 47707 w 4683318"/>
                <a:gd name="connsiteY47" fmla="*/ 95416 h 2910177"/>
                <a:gd name="connsiteX48" fmla="*/ 0 w 4683318"/>
                <a:gd name="connsiteY48" fmla="*/ 0 h 291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83318" h="2910177">
                  <a:moveTo>
                    <a:pt x="4540194" y="2910177"/>
                  </a:moveTo>
                  <a:cubicBezTo>
                    <a:pt x="4562060" y="2867108"/>
                    <a:pt x="4583927" y="2824039"/>
                    <a:pt x="4579951" y="2782957"/>
                  </a:cubicBezTo>
                  <a:cubicBezTo>
                    <a:pt x="4575975" y="2741875"/>
                    <a:pt x="4504413" y="2683565"/>
                    <a:pt x="4516340" y="2663687"/>
                  </a:cubicBezTo>
                  <a:cubicBezTo>
                    <a:pt x="4528267" y="2643809"/>
                    <a:pt x="4623683" y="2686216"/>
                    <a:pt x="4651513" y="2663687"/>
                  </a:cubicBezTo>
                  <a:cubicBezTo>
                    <a:pt x="4679343" y="2641158"/>
                    <a:pt x="4683318" y="2582849"/>
                    <a:pt x="4683318" y="2528515"/>
                  </a:cubicBezTo>
                  <a:cubicBezTo>
                    <a:pt x="4683318" y="2474181"/>
                    <a:pt x="4670066" y="2384067"/>
                    <a:pt x="4651513" y="2337684"/>
                  </a:cubicBezTo>
                  <a:cubicBezTo>
                    <a:pt x="4632960" y="2291301"/>
                    <a:pt x="4583927" y="2276723"/>
                    <a:pt x="4572000" y="2250219"/>
                  </a:cubicBezTo>
                  <a:cubicBezTo>
                    <a:pt x="4560073" y="2223715"/>
                    <a:pt x="4601154" y="2210462"/>
                    <a:pt x="4579951" y="2178657"/>
                  </a:cubicBezTo>
                  <a:cubicBezTo>
                    <a:pt x="4558748" y="2146852"/>
                    <a:pt x="4479235" y="2084567"/>
                    <a:pt x="4444779" y="2059388"/>
                  </a:cubicBezTo>
                  <a:cubicBezTo>
                    <a:pt x="4410323" y="2034209"/>
                    <a:pt x="4386469" y="2046136"/>
                    <a:pt x="4373217" y="2027583"/>
                  </a:cubicBezTo>
                  <a:cubicBezTo>
                    <a:pt x="4359965" y="2009030"/>
                    <a:pt x="4382494" y="1971924"/>
                    <a:pt x="4365266" y="1948070"/>
                  </a:cubicBezTo>
                  <a:cubicBezTo>
                    <a:pt x="4348038" y="1924216"/>
                    <a:pt x="4283102" y="1909638"/>
                    <a:pt x="4269850" y="1884459"/>
                  </a:cubicBezTo>
                  <a:cubicBezTo>
                    <a:pt x="4256598" y="1859280"/>
                    <a:pt x="4287078" y="1830125"/>
                    <a:pt x="4285753" y="1796995"/>
                  </a:cubicBezTo>
                  <a:cubicBezTo>
                    <a:pt x="4284428" y="1763865"/>
                    <a:pt x="4291054" y="1700254"/>
                    <a:pt x="4261899" y="1685677"/>
                  </a:cubicBezTo>
                  <a:cubicBezTo>
                    <a:pt x="4232744" y="1671100"/>
                    <a:pt x="4162507" y="1718808"/>
                    <a:pt x="4110824" y="1709531"/>
                  </a:cubicBezTo>
                  <a:cubicBezTo>
                    <a:pt x="4059141" y="1700254"/>
                    <a:pt x="3994205" y="1632667"/>
                    <a:pt x="3951798" y="1630017"/>
                  </a:cubicBezTo>
                  <a:cubicBezTo>
                    <a:pt x="3909391" y="1627367"/>
                    <a:pt x="3885537" y="1694953"/>
                    <a:pt x="3856382" y="1693628"/>
                  </a:cubicBezTo>
                  <a:cubicBezTo>
                    <a:pt x="3827227" y="1692303"/>
                    <a:pt x="3811325" y="1657847"/>
                    <a:pt x="3776869" y="1622066"/>
                  </a:cubicBezTo>
                  <a:cubicBezTo>
                    <a:pt x="3742413" y="1586285"/>
                    <a:pt x="3681453" y="1504122"/>
                    <a:pt x="3649648" y="1478943"/>
                  </a:cubicBezTo>
                  <a:cubicBezTo>
                    <a:pt x="3617843" y="1453764"/>
                    <a:pt x="3586038" y="1470991"/>
                    <a:pt x="3586038" y="1470991"/>
                  </a:cubicBezTo>
                  <a:cubicBezTo>
                    <a:pt x="3548932" y="1465690"/>
                    <a:pt x="3490622" y="1451113"/>
                    <a:pt x="3427012" y="1447137"/>
                  </a:cubicBezTo>
                  <a:cubicBezTo>
                    <a:pt x="3363402" y="1443161"/>
                    <a:pt x="3262685" y="1473641"/>
                    <a:pt x="3204375" y="1447137"/>
                  </a:cubicBezTo>
                  <a:cubicBezTo>
                    <a:pt x="3146065" y="1420633"/>
                    <a:pt x="3098357" y="1334493"/>
                    <a:pt x="3077154" y="1288111"/>
                  </a:cubicBezTo>
                  <a:cubicBezTo>
                    <a:pt x="3055951" y="1241729"/>
                    <a:pt x="3091731" y="1205948"/>
                    <a:pt x="3077154" y="1168842"/>
                  </a:cubicBezTo>
                  <a:cubicBezTo>
                    <a:pt x="3062577" y="1131736"/>
                    <a:pt x="3020170" y="1076077"/>
                    <a:pt x="2989690" y="1065475"/>
                  </a:cubicBezTo>
                  <a:cubicBezTo>
                    <a:pt x="2959210" y="1054873"/>
                    <a:pt x="2915477" y="1105231"/>
                    <a:pt x="2894274" y="1105231"/>
                  </a:cubicBezTo>
                  <a:cubicBezTo>
                    <a:pt x="2873071" y="1105231"/>
                    <a:pt x="2881022" y="1069451"/>
                    <a:pt x="2862469" y="1065475"/>
                  </a:cubicBezTo>
                  <a:cubicBezTo>
                    <a:pt x="2843916" y="1061499"/>
                    <a:pt x="2813436" y="1089328"/>
                    <a:pt x="2782956" y="1081377"/>
                  </a:cubicBezTo>
                  <a:cubicBezTo>
                    <a:pt x="2752476" y="1073426"/>
                    <a:pt x="2707418" y="1029694"/>
                    <a:pt x="2679589" y="1017767"/>
                  </a:cubicBezTo>
                  <a:cubicBezTo>
                    <a:pt x="2651759" y="1005840"/>
                    <a:pt x="2645134" y="1037645"/>
                    <a:pt x="2615979" y="1009816"/>
                  </a:cubicBezTo>
                  <a:cubicBezTo>
                    <a:pt x="2586824" y="981987"/>
                    <a:pt x="2531164" y="894522"/>
                    <a:pt x="2504660" y="850790"/>
                  </a:cubicBezTo>
                  <a:cubicBezTo>
                    <a:pt x="2478156" y="807058"/>
                    <a:pt x="2474181" y="764651"/>
                    <a:pt x="2456953" y="747423"/>
                  </a:cubicBezTo>
                  <a:cubicBezTo>
                    <a:pt x="2439725" y="730195"/>
                    <a:pt x="2433098" y="722244"/>
                    <a:pt x="2401293" y="747423"/>
                  </a:cubicBezTo>
                  <a:cubicBezTo>
                    <a:pt x="2369488" y="772602"/>
                    <a:pt x="2308528" y="865367"/>
                    <a:pt x="2266121" y="898497"/>
                  </a:cubicBezTo>
                  <a:cubicBezTo>
                    <a:pt x="2223714" y="931627"/>
                    <a:pt x="2197210" y="966083"/>
                    <a:pt x="2146852" y="946205"/>
                  </a:cubicBezTo>
                  <a:cubicBezTo>
                    <a:pt x="2096494" y="926327"/>
                    <a:pt x="2034208" y="813684"/>
                    <a:pt x="1963972" y="779228"/>
                  </a:cubicBezTo>
                  <a:cubicBezTo>
                    <a:pt x="1893735" y="744772"/>
                    <a:pt x="1798320" y="756699"/>
                    <a:pt x="1725433" y="739471"/>
                  </a:cubicBezTo>
                  <a:cubicBezTo>
                    <a:pt x="1652546" y="722243"/>
                    <a:pt x="1595561" y="739471"/>
                    <a:pt x="1526650" y="675861"/>
                  </a:cubicBezTo>
                  <a:cubicBezTo>
                    <a:pt x="1457739" y="612251"/>
                    <a:pt x="1363648" y="414793"/>
                    <a:pt x="1311965" y="357809"/>
                  </a:cubicBezTo>
                  <a:cubicBezTo>
                    <a:pt x="1260282" y="300825"/>
                    <a:pt x="1249679" y="351183"/>
                    <a:pt x="1216549" y="333955"/>
                  </a:cubicBezTo>
                  <a:cubicBezTo>
                    <a:pt x="1183419" y="316727"/>
                    <a:pt x="1147638" y="243840"/>
                    <a:pt x="1113182" y="254442"/>
                  </a:cubicBezTo>
                  <a:cubicBezTo>
                    <a:pt x="1078726" y="265044"/>
                    <a:pt x="1069450" y="357809"/>
                    <a:pt x="1009815" y="397565"/>
                  </a:cubicBezTo>
                  <a:cubicBezTo>
                    <a:pt x="950180" y="437321"/>
                    <a:pt x="836211" y="479729"/>
                    <a:pt x="755373" y="492981"/>
                  </a:cubicBezTo>
                  <a:cubicBezTo>
                    <a:pt x="674535" y="506233"/>
                    <a:pt x="601649" y="506233"/>
                    <a:pt x="524786" y="477078"/>
                  </a:cubicBezTo>
                  <a:cubicBezTo>
                    <a:pt x="447923" y="447923"/>
                    <a:pt x="339255" y="363109"/>
                    <a:pt x="294198" y="318052"/>
                  </a:cubicBezTo>
                  <a:cubicBezTo>
                    <a:pt x="249141" y="272995"/>
                    <a:pt x="284921" y="234563"/>
                    <a:pt x="254441" y="206734"/>
                  </a:cubicBezTo>
                  <a:cubicBezTo>
                    <a:pt x="223961" y="178904"/>
                    <a:pt x="145774" y="169628"/>
                    <a:pt x="111318" y="151075"/>
                  </a:cubicBezTo>
                  <a:cubicBezTo>
                    <a:pt x="76862" y="132522"/>
                    <a:pt x="66260" y="120595"/>
                    <a:pt x="47707" y="95416"/>
                  </a:cubicBezTo>
                  <a:cubicBezTo>
                    <a:pt x="29154" y="70237"/>
                    <a:pt x="14577" y="35118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23513" y="10249231"/>
              <a:ext cx="1161125" cy="2337684"/>
            </a:xfrm>
            <a:custGeom>
              <a:avLst/>
              <a:gdLst>
                <a:gd name="connsiteX0" fmla="*/ 834887 w 1161125"/>
                <a:gd name="connsiteY0" fmla="*/ 2337684 h 2337684"/>
                <a:gd name="connsiteX1" fmla="*/ 978010 w 1161125"/>
                <a:gd name="connsiteY1" fmla="*/ 2234317 h 2337684"/>
                <a:gd name="connsiteX2" fmla="*/ 930303 w 1161125"/>
                <a:gd name="connsiteY2" fmla="*/ 2075291 h 2337684"/>
                <a:gd name="connsiteX3" fmla="*/ 993913 w 1161125"/>
                <a:gd name="connsiteY3" fmla="*/ 1916265 h 2337684"/>
                <a:gd name="connsiteX4" fmla="*/ 1160890 w 1161125"/>
                <a:gd name="connsiteY4" fmla="*/ 1622066 h 2337684"/>
                <a:gd name="connsiteX5" fmla="*/ 954157 w 1161125"/>
                <a:gd name="connsiteY5" fmla="*/ 1470992 h 2337684"/>
                <a:gd name="connsiteX6" fmla="*/ 938254 w 1161125"/>
                <a:gd name="connsiteY6" fmla="*/ 1359673 h 2337684"/>
                <a:gd name="connsiteX7" fmla="*/ 818984 w 1161125"/>
                <a:gd name="connsiteY7" fmla="*/ 1248355 h 2337684"/>
                <a:gd name="connsiteX8" fmla="*/ 890546 w 1161125"/>
                <a:gd name="connsiteY8" fmla="*/ 1089329 h 2337684"/>
                <a:gd name="connsiteX9" fmla="*/ 723569 w 1161125"/>
                <a:gd name="connsiteY9" fmla="*/ 1033670 h 2337684"/>
                <a:gd name="connsiteX10" fmla="*/ 644056 w 1161125"/>
                <a:gd name="connsiteY10" fmla="*/ 834887 h 2337684"/>
                <a:gd name="connsiteX11" fmla="*/ 612250 w 1161125"/>
                <a:gd name="connsiteY11" fmla="*/ 588397 h 2337684"/>
                <a:gd name="connsiteX12" fmla="*/ 516835 w 1161125"/>
                <a:gd name="connsiteY12" fmla="*/ 405517 h 2337684"/>
                <a:gd name="connsiteX13" fmla="*/ 341906 w 1161125"/>
                <a:gd name="connsiteY13" fmla="*/ 397566 h 2337684"/>
                <a:gd name="connsiteX14" fmla="*/ 222637 w 1161125"/>
                <a:gd name="connsiteY14" fmla="*/ 262393 h 2337684"/>
                <a:gd name="connsiteX15" fmla="*/ 87464 w 1161125"/>
                <a:gd name="connsiteY15" fmla="*/ 47708 h 2337684"/>
                <a:gd name="connsiteX16" fmla="*/ 0 w 1161125"/>
                <a:gd name="connsiteY16" fmla="*/ 0 h 233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1125" h="2337684">
                  <a:moveTo>
                    <a:pt x="834887" y="2337684"/>
                  </a:moveTo>
                  <a:cubicBezTo>
                    <a:pt x="898497" y="2307866"/>
                    <a:pt x="962107" y="2278049"/>
                    <a:pt x="978010" y="2234317"/>
                  </a:cubicBezTo>
                  <a:cubicBezTo>
                    <a:pt x="993913" y="2190585"/>
                    <a:pt x="927653" y="2128300"/>
                    <a:pt x="930303" y="2075291"/>
                  </a:cubicBezTo>
                  <a:cubicBezTo>
                    <a:pt x="932953" y="2022282"/>
                    <a:pt x="955482" y="1991803"/>
                    <a:pt x="993913" y="1916265"/>
                  </a:cubicBezTo>
                  <a:cubicBezTo>
                    <a:pt x="1032344" y="1840727"/>
                    <a:pt x="1167516" y="1696278"/>
                    <a:pt x="1160890" y="1622066"/>
                  </a:cubicBezTo>
                  <a:cubicBezTo>
                    <a:pt x="1154264" y="1547854"/>
                    <a:pt x="991263" y="1514724"/>
                    <a:pt x="954157" y="1470992"/>
                  </a:cubicBezTo>
                  <a:cubicBezTo>
                    <a:pt x="917051" y="1427260"/>
                    <a:pt x="960783" y="1396779"/>
                    <a:pt x="938254" y="1359673"/>
                  </a:cubicBezTo>
                  <a:cubicBezTo>
                    <a:pt x="915725" y="1322567"/>
                    <a:pt x="826935" y="1293412"/>
                    <a:pt x="818984" y="1248355"/>
                  </a:cubicBezTo>
                  <a:cubicBezTo>
                    <a:pt x="811033" y="1203298"/>
                    <a:pt x="906448" y="1125110"/>
                    <a:pt x="890546" y="1089329"/>
                  </a:cubicBezTo>
                  <a:cubicBezTo>
                    <a:pt x="874644" y="1053548"/>
                    <a:pt x="764651" y="1076077"/>
                    <a:pt x="723569" y="1033670"/>
                  </a:cubicBezTo>
                  <a:cubicBezTo>
                    <a:pt x="682487" y="991263"/>
                    <a:pt x="662609" y="909099"/>
                    <a:pt x="644056" y="834887"/>
                  </a:cubicBezTo>
                  <a:cubicBezTo>
                    <a:pt x="625503" y="760675"/>
                    <a:pt x="633453" y="659959"/>
                    <a:pt x="612250" y="588397"/>
                  </a:cubicBezTo>
                  <a:cubicBezTo>
                    <a:pt x="591047" y="516835"/>
                    <a:pt x="561892" y="437322"/>
                    <a:pt x="516835" y="405517"/>
                  </a:cubicBezTo>
                  <a:cubicBezTo>
                    <a:pt x="471778" y="373712"/>
                    <a:pt x="390939" y="421420"/>
                    <a:pt x="341906" y="397566"/>
                  </a:cubicBezTo>
                  <a:cubicBezTo>
                    <a:pt x="292873" y="373712"/>
                    <a:pt x="265044" y="320703"/>
                    <a:pt x="222637" y="262393"/>
                  </a:cubicBezTo>
                  <a:cubicBezTo>
                    <a:pt x="180230" y="204083"/>
                    <a:pt x="124570" y="91440"/>
                    <a:pt x="87464" y="47708"/>
                  </a:cubicBezTo>
                  <a:cubicBezTo>
                    <a:pt x="50358" y="3976"/>
                    <a:pt x="25179" y="1988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789920" y="10177670"/>
              <a:ext cx="2292827" cy="1804946"/>
            </a:xfrm>
            <a:custGeom>
              <a:avLst/>
              <a:gdLst>
                <a:gd name="connsiteX0" fmla="*/ 2289976 w 2292827"/>
                <a:gd name="connsiteY0" fmla="*/ 1804946 h 1804946"/>
                <a:gd name="connsiteX1" fmla="*/ 2282024 w 2292827"/>
                <a:gd name="connsiteY1" fmla="*/ 1741335 h 1804946"/>
                <a:gd name="connsiteX2" fmla="*/ 2202511 w 2292827"/>
                <a:gd name="connsiteY2" fmla="*/ 1685676 h 1804946"/>
                <a:gd name="connsiteX3" fmla="*/ 2130950 w 2292827"/>
                <a:gd name="connsiteY3" fmla="*/ 1637968 h 1804946"/>
                <a:gd name="connsiteX4" fmla="*/ 1979875 w 2292827"/>
                <a:gd name="connsiteY4" fmla="*/ 1566407 h 1804946"/>
                <a:gd name="connsiteX5" fmla="*/ 1852654 w 2292827"/>
                <a:gd name="connsiteY5" fmla="*/ 1534601 h 1804946"/>
                <a:gd name="connsiteX6" fmla="*/ 1693628 w 2292827"/>
                <a:gd name="connsiteY6" fmla="*/ 1518699 h 1804946"/>
                <a:gd name="connsiteX7" fmla="*/ 1558456 w 2292827"/>
                <a:gd name="connsiteY7" fmla="*/ 1622066 h 1804946"/>
                <a:gd name="connsiteX8" fmla="*/ 1351722 w 2292827"/>
                <a:gd name="connsiteY8" fmla="*/ 1653871 h 1804946"/>
                <a:gd name="connsiteX9" fmla="*/ 1152939 w 2292827"/>
                <a:gd name="connsiteY9" fmla="*/ 1526650 h 1804946"/>
                <a:gd name="connsiteX10" fmla="*/ 1097280 w 2292827"/>
                <a:gd name="connsiteY10" fmla="*/ 1470991 h 1804946"/>
                <a:gd name="connsiteX11" fmla="*/ 1017767 w 2292827"/>
                <a:gd name="connsiteY11" fmla="*/ 1447137 h 1804946"/>
                <a:gd name="connsiteX12" fmla="*/ 962108 w 2292827"/>
                <a:gd name="connsiteY12" fmla="*/ 1280160 h 1804946"/>
                <a:gd name="connsiteX13" fmla="*/ 882595 w 2292827"/>
                <a:gd name="connsiteY13" fmla="*/ 1232452 h 1804946"/>
                <a:gd name="connsiteX14" fmla="*/ 978010 w 2292827"/>
                <a:gd name="connsiteY14" fmla="*/ 1057523 h 1804946"/>
                <a:gd name="connsiteX15" fmla="*/ 1049572 w 2292827"/>
                <a:gd name="connsiteY15" fmla="*/ 811033 h 1804946"/>
                <a:gd name="connsiteX16" fmla="*/ 890546 w 2292827"/>
                <a:gd name="connsiteY16" fmla="*/ 699714 h 1804946"/>
                <a:gd name="connsiteX17" fmla="*/ 771277 w 2292827"/>
                <a:gd name="connsiteY17" fmla="*/ 572493 h 1804946"/>
                <a:gd name="connsiteX18" fmla="*/ 644056 w 2292827"/>
                <a:gd name="connsiteY18" fmla="*/ 453224 h 1804946"/>
                <a:gd name="connsiteX19" fmla="*/ 524786 w 2292827"/>
                <a:gd name="connsiteY19" fmla="*/ 341906 h 1804946"/>
                <a:gd name="connsiteX20" fmla="*/ 485030 w 2292827"/>
                <a:gd name="connsiteY20" fmla="*/ 246490 h 1804946"/>
                <a:gd name="connsiteX21" fmla="*/ 278296 w 2292827"/>
                <a:gd name="connsiteY21" fmla="*/ 87464 h 1804946"/>
                <a:gd name="connsiteX22" fmla="*/ 119270 w 2292827"/>
                <a:gd name="connsiteY22" fmla="*/ 47707 h 1804946"/>
                <a:gd name="connsiteX23" fmla="*/ 0 w 2292827"/>
                <a:gd name="connsiteY23" fmla="*/ 0 h 180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92827" h="1804946">
                  <a:moveTo>
                    <a:pt x="2289976" y="1804946"/>
                  </a:moveTo>
                  <a:cubicBezTo>
                    <a:pt x="2293289" y="1783079"/>
                    <a:pt x="2296602" y="1761213"/>
                    <a:pt x="2282024" y="1741335"/>
                  </a:cubicBezTo>
                  <a:cubicBezTo>
                    <a:pt x="2267446" y="1721457"/>
                    <a:pt x="2227690" y="1702904"/>
                    <a:pt x="2202511" y="1685676"/>
                  </a:cubicBezTo>
                  <a:cubicBezTo>
                    <a:pt x="2177332" y="1668448"/>
                    <a:pt x="2168056" y="1657846"/>
                    <a:pt x="2130950" y="1637968"/>
                  </a:cubicBezTo>
                  <a:cubicBezTo>
                    <a:pt x="2093844" y="1618090"/>
                    <a:pt x="2026258" y="1583635"/>
                    <a:pt x="1979875" y="1566407"/>
                  </a:cubicBezTo>
                  <a:cubicBezTo>
                    <a:pt x="1933492" y="1549179"/>
                    <a:pt x="1900362" y="1542552"/>
                    <a:pt x="1852654" y="1534601"/>
                  </a:cubicBezTo>
                  <a:cubicBezTo>
                    <a:pt x="1804946" y="1526650"/>
                    <a:pt x="1742661" y="1504122"/>
                    <a:pt x="1693628" y="1518699"/>
                  </a:cubicBezTo>
                  <a:cubicBezTo>
                    <a:pt x="1644595" y="1533276"/>
                    <a:pt x="1615440" y="1599537"/>
                    <a:pt x="1558456" y="1622066"/>
                  </a:cubicBezTo>
                  <a:cubicBezTo>
                    <a:pt x="1501472" y="1644595"/>
                    <a:pt x="1419308" y="1669774"/>
                    <a:pt x="1351722" y="1653871"/>
                  </a:cubicBezTo>
                  <a:cubicBezTo>
                    <a:pt x="1284136" y="1637968"/>
                    <a:pt x="1195346" y="1557130"/>
                    <a:pt x="1152939" y="1526650"/>
                  </a:cubicBezTo>
                  <a:cubicBezTo>
                    <a:pt x="1110532" y="1496170"/>
                    <a:pt x="1119809" y="1484243"/>
                    <a:pt x="1097280" y="1470991"/>
                  </a:cubicBezTo>
                  <a:cubicBezTo>
                    <a:pt x="1074751" y="1457739"/>
                    <a:pt x="1040296" y="1478942"/>
                    <a:pt x="1017767" y="1447137"/>
                  </a:cubicBezTo>
                  <a:cubicBezTo>
                    <a:pt x="995238" y="1415332"/>
                    <a:pt x="984637" y="1315941"/>
                    <a:pt x="962108" y="1280160"/>
                  </a:cubicBezTo>
                  <a:cubicBezTo>
                    <a:pt x="939579" y="1244379"/>
                    <a:pt x="879945" y="1269558"/>
                    <a:pt x="882595" y="1232452"/>
                  </a:cubicBezTo>
                  <a:cubicBezTo>
                    <a:pt x="885245" y="1195346"/>
                    <a:pt x="950180" y="1127759"/>
                    <a:pt x="978010" y="1057523"/>
                  </a:cubicBezTo>
                  <a:cubicBezTo>
                    <a:pt x="1005839" y="987286"/>
                    <a:pt x="1064149" y="870668"/>
                    <a:pt x="1049572" y="811033"/>
                  </a:cubicBezTo>
                  <a:cubicBezTo>
                    <a:pt x="1034995" y="751398"/>
                    <a:pt x="936928" y="739471"/>
                    <a:pt x="890546" y="699714"/>
                  </a:cubicBezTo>
                  <a:cubicBezTo>
                    <a:pt x="844164" y="659957"/>
                    <a:pt x="812359" y="613575"/>
                    <a:pt x="771277" y="572493"/>
                  </a:cubicBezTo>
                  <a:cubicBezTo>
                    <a:pt x="730195" y="531411"/>
                    <a:pt x="644056" y="453224"/>
                    <a:pt x="644056" y="453224"/>
                  </a:cubicBezTo>
                  <a:cubicBezTo>
                    <a:pt x="602974" y="414793"/>
                    <a:pt x="551290" y="376362"/>
                    <a:pt x="524786" y="341906"/>
                  </a:cubicBezTo>
                  <a:cubicBezTo>
                    <a:pt x="498282" y="307450"/>
                    <a:pt x="526112" y="288897"/>
                    <a:pt x="485030" y="246490"/>
                  </a:cubicBezTo>
                  <a:cubicBezTo>
                    <a:pt x="443948" y="204083"/>
                    <a:pt x="339256" y="120594"/>
                    <a:pt x="278296" y="87464"/>
                  </a:cubicBezTo>
                  <a:cubicBezTo>
                    <a:pt x="217336" y="54334"/>
                    <a:pt x="165653" y="62284"/>
                    <a:pt x="119270" y="47707"/>
                  </a:cubicBezTo>
                  <a:cubicBezTo>
                    <a:pt x="72887" y="33130"/>
                    <a:pt x="36443" y="16565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802753" y="4094922"/>
              <a:ext cx="3238757" cy="9183756"/>
            </a:xfrm>
            <a:custGeom>
              <a:avLst/>
              <a:gdLst>
                <a:gd name="connsiteX0" fmla="*/ 3238757 w 3238757"/>
                <a:gd name="connsiteY0" fmla="*/ 5995283 h 5995283"/>
                <a:gd name="connsiteX1" fmla="*/ 3071779 w 3238757"/>
                <a:gd name="connsiteY1" fmla="*/ 5836257 h 5995283"/>
                <a:gd name="connsiteX2" fmla="*/ 2817337 w 3238757"/>
                <a:gd name="connsiteY2" fmla="*/ 5565913 h 5995283"/>
                <a:gd name="connsiteX3" fmla="*/ 2578798 w 3238757"/>
                <a:gd name="connsiteY3" fmla="*/ 5462546 h 5995283"/>
                <a:gd name="connsiteX4" fmla="*/ 2395918 w 3238757"/>
                <a:gd name="connsiteY4" fmla="*/ 5295568 h 5995283"/>
                <a:gd name="connsiteX5" fmla="*/ 2236892 w 3238757"/>
                <a:gd name="connsiteY5" fmla="*/ 5200153 h 5995283"/>
                <a:gd name="connsiteX6" fmla="*/ 2173282 w 3238757"/>
                <a:gd name="connsiteY6" fmla="*/ 4866198 h 5995283"/>
                <a:gd name="connsiteX7" fmla="*/ 1990402 w 3238757"/>
                <a:gd name="connsiteY7" fmla="*/ 4603805 h 5995283"/>
                <a:gd name="connsiteX8" fmla="*/ 1767765 w 3238757"/>
                <a:gd name="connsiteY8" fmla="*/ 4508389 h 5995283"/>
                <a:gd name="connsiteX9" fmla="*/ 1553080 w 3238757"/>
                <a:gd name="connsiteY9" fmla="*/ 4428876 h 5995283"/>
                <a:gd name="connsiteX10" fmla="*/ 1378151 w 3238757"/>
                <a:gd name="connsiteY10" fmla="*/ 4293704 h 5995283"/>
                <a:gd name="connsiteX11" fmla="*/ 1091904 w 3238757"/>
                <a:gd name="connsiteY11" fmla="*/ 4341412 h 5995283"/>
                <a:gd name="connsiteX12" fmla="*/ 749998 w 3238757"/>
                <a:gd name="connsiteY12" fmla="*/ 4341412 h 5995283"/>
                <a:gd name="connsiteX13" fmla="*/ 479654 w 3238757"/>
                <a:gd name="connsiteY13" fmla="*/ 4365266 h 5995283"/>
                <a:gd name="connsiteX14" fmla="*/ 161602 w 3238757"/>
                <a:gd name="connsiteY14" fmla="*/ 4285753 h 5995283"/>
                <a:gd name="connsiteX15" fmla="*/ 42332 w 3238757"/>
                <a:gd name="connsiteY15" fmla="*/ 4174435 h 5995283"/>
                <a:gd name="connsiteX16" fmla="*/ 2576 w 3238757"/>
                <a:gd name="connsiteY16" fmla="*/ 3959749 h 5995283"/>
                <a:gd name="connsiteX17" fmla="*/ 105943 w 3238757"/>
                <a:gd name="connsiteY17" fmla="*/ 3784821 h 5995283"/>
                <a:gd name="connsiteX18" fmla="*/ 233164 w 3238757"/>
                <a:gd name="connsiteY18" fmla="*/ 3498574 h 5995283"/>
                <a:gd name="connsiteX19" fmla="*/ 439897 w 3238757"/>
                <a:gd name="connsiteY19" fmla="*/ 3108960 h 5995283"/>
                <a:gd name="connsiteX20" fmla="*/ 471703 w 3238757"/>
                <a:gd name="connsiteY20" fmla="*/ 2719346 h 5995283"/>
                <a:gd name="connsiteX21" fmla="*/ 527362 w 3238757"/>
                <a:gd name="connsiteY21" fmla="*/ 2464904 h 5995283"/>
                <a:gd name="connsiteX22" fmla="*/ 686388 w 3238757"/>
                <a:gd name="connsiteY22" fmla="*/ 2154803 h 5995283"/>
                <a:gd name="connsiteX23" fmla="*/ 749998 w 3238757"/>
                <a:gd name="connsiteY23" fmla="*/ 1876508 h 5995283"/>
                <a:gd name="connsiteX24" fmla="*/ 773852 w 3238757"/>
                <a:gd name="connsiteY24" fmla="*/ 1486894 h 5995283"/>
                <a:gd name="connsiteX25" fmla="*/ 909024 w 3238757"/>
                <a:gd name="connsiteY25" fmla="*/ 1113182 h 5995283"/>
                <a:gd name="connsiteX26" fmla="*/ 1115758 w 3238757"/>
                <a:gd name="connsiteY26" fmla="*/ 811033 h 5995283"/>
                <a:gd name="connsiteX27" fmla="*/ 1266833 w 3238757"/>
                <a:gd name="connsiteY27" fmla="*/ 532737 h 5995283"/>
                <a:gd name="connsiteX28" fmla="*/ 1155515 w 3238757"/>
                <a:gd name="connsiteY28" fmla="*/ 318052 h 5995283"/>
                <a:gd name="connsiteX29" fmla="*/ 1044197 w 3238757"/>
                <a:gd name="connsiteY29" fmla="*/ 182880 h 5995283"/>
                <a:gd name="connsiteX30" fmla="*/ 1076002 w 3238757"/>
                <a:gd name="connsiteY30" fmla="*/ 0 h 5995283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3230806 w 3238757"/>
                <a:gd name="connsiteY30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370200 w 3238757"/>
                <a:gd name="connsiteY30" fmla="*/ 1622066 h 9183756"/>
                <a:gd name="connsiteX31" fmla="*/ 3230806 w 3238757"/>
                <a:gd name="connsiteY31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3230806 w 3238757"/>
                <a:gd name="connsiteY32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2475431 w 3238757"/>
                <a:gd name="connsiteY32" fmla="*/ 763325 h 9183756"/>
                <a:gd name="connsiteX33" fmla="*/ 3230806 w 3238757"/>
                <a:gd name="connsiteY33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2475431 w 3238757"/>
                <a:gd name="connsiteY32" fmla="*/ 763325 h 9183756"/>
                <a:gd name="connsiteX33" fmla="*/ 3127438 w 3238757"/>
                <a:gd name="connsiteY33" fmla="*/ 445273 h 9183756"/>
                <a:gd name="connsiteX34" fmla="*/ 3230806 w 3238757"/>
                <a:gd name="connsiteY34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1656447 w 3238757"/>
                <a:gd name="connsiteY32" fmla="*/ 1168841 h 9183756"/>
                <a:gd name="connsiteX33" fmla="*/ 2475431 w 3238757"/>
                <a:gd name="connsiteY33" fmla="*/ 763325 h 9183756"/>
                <a:gd name="connsiteX34" fmla="*/ 3127438 w 3238757"/>
                <a:gd name="connsiteY34" fmla="*/ 445273 h 9183756"/>
                <a:gd name="connsiteX35" fmla="*/ 3230806 w 3238757"/>
                <a:gd name="connsiteY35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1656447 w 3238757"/>
                <a:gd name="connsiteY32" fmla="*/ 1168841 h 9183756"/>
                <a:gd name="connsiteX33" fmla="*/ 2475431 w 3238757"/>
                <a:gd name="connsiteY33" fmla="*/ 763325 h 9183756"/>
                <a:gd name="connsiteX34" fmla="*/ 2896850 w 3238757"/>
                <a:gd name="connsiteY34" fmla="*/ 461175 h 9183756"/>
                <a:gd name="connsiteX35" fmla="*/ 3127438 w 3238757"/>
                <a:gd name="connsiteY35" fmla="*/ 445273 h 9183756"/>
                <a:gd name="connsiteX36" fmla="*/ 3230806 w 3238757"/>
                <a:gd name="connsiteY36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1656447 w 3238757"/>
                <a:gd name="connsiteY32" fmla="*/ 1168841 h 9183756"/>
                <a:gd name="connsiteX33" fmla="*/ 2475431 w 3238757"/>
                <a:gd name="connsiteY33" fmla="*/ 763325 h 9183756"/>
                <a:gd name="connsiteX34" fmla="*/ 2896850 w 3238757"/>
                <a:gd name="connsiteY34" fmla="*/ 461175 h 9183756"/>
                <a:gd name="connsiteX35" fmla="*/ 3127438 w 3238757"/>
                <a:gd name="connsiteY35" fmla="*/ 445273 h 9183756"/>
                <a:gd name="connsiteX36" fmla="*/ 3159244 w 3238757"/>
                <a:gd name="connsiteY36" fmla="*/ 214685 h 9183756"/>
                <a:gd name="connsiteX37" fmla="*/ 3230806 w 3238757"/>
                <a:gd name="connsiteY37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370200 w 3238757"/>
                <a:gd name="connsiteY31" fmla="*/ 1622066 h 9183756"/>
                <a:gd name="connsiteX32" fmla="*/ 1656447 w 3238757"/>
                <a:gd name="connsiteY32" fmla="*/ 1168841 h 9183756"/>
                <a:gd name="connsiteX33" fmla="*/ 2149428 w 3238757"/>
                <a:gd name="connsiteY33" fmla="*/ 1144988 h 9183756"/>
                <a:gd name="connsiteX34" fmla="*/ 2475431 w 3238757"/>
                <a:gd name="connsiteY34" fmla="*/ 763325 h 9183756"/>
                <a:gd name="connsiteX35" fmla="*/ 2896850 w 3238757"/>
                <a:gd name="connsiteY35" fmla="*/ 461175 h 9183756"/>
                <a:gd name="connsiteX36" fmla="*/ 3127438 w 3238757"/>
                <a:gd name="connsiteY36" fmla="*/ 445273 h 9183756"/>
                <a:gd name="connsiteX37" fmla="*/ 3159244 w 3238757"/>
                <a:gd name="connsiteY37" fmla="*/ 214685 h 9183756"/>
                <a:gd name="connsiteX38" fmla="*/ 3230806 w 3238757"/>
                <a:gd name="connsiteY38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298638 w 3238757"/>
                <a:gd name="connsiteY30" fmla="*/ 2647784 h 9183756"/>
                <a:gd name="connsiteX31" fmla="*/ 1060099 w 3238757"/>
                <a:gd name="connsiteY31" fmla="*/ 2250219 h 9183756"/>
                <a:gd name="connsiteX32" fmla="*/ 1370200 w 3238757"/>
                <a:gd name="connsiteY32" fmla="*/ 1622066 h 9183756"/>
                <a:gd name="connsiteX33" fmla="*/ 1656447 w 3238757"/>
                <a:gd name="connsiteY33" fmla="*/ 1168841 h 9183756"/>
                <a:gd name="connsiteX34" fmla="*/ 2149428 w 3238757"/>
                <a:gd name="connsiteY34" fmla="*/ 1144988 h 9183756"/>
                <a:gd name="connsiteX35" fmla="*/ 2475431 w 3238757"/>
                <a:gd name="connsiteY35" fmla="*/ 763325 h 9183756"/>
                <a:gd name="connsiteX36" fmla="*/ 2896850 w 3238757"/>
                <a:gd name="connsiteY36" fmla="*/ 461175 h 9183756"/>
                <a:gd name="connsiteX37" fmla="*/ 3127438 w 3238757"/>
                <a:gd name="connsiteY37" fmla="*/ 445273 h 9183756"/>
                <a:gd name="connsiteX38" fmla="*/ 3159244 w 3238757"/>
                <a:gd name="connsiteY38" fmla="*/ 214685 h 9183756"/>
                <a:gd name="connsiteX39" fmla="*/ 3230806 w 3238757"/>
                <a:gd name="connsiteY39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433810 w 3238757"/>
                <a:gd name="connsiteY30" fmla="*/ 3029447 h 9183756"/>
                <a:gd name="connsiteX31" fmla="*/ 1298638 w 3238757"/>
                <a:gd name="connsiteY31" fmla="*/ 2647784 h 9183756"/>
                <a:gd name="connsiteX32" fmla="*/ 1060099 w 3238757"/>
                <a:gd name="connsiteY32" fmla="*/ 2250219 h 9183756"/>
                <a:gd name="connsiteX33" fmla="*/ 1370200 w 3238757"/>
                <a:gd name="connsiteY33" fmla="*/ 1622066 h 9183756"/>
                <a:gd name="connsiteX34" fmla="*/ 1656447 w 3238757"/>
                <a:gd name="connsiteY34" fmla="*/ 1168841 h 9183756"/>
                <a:gd name="connsiteX35" fmla="*/ 2149428 w 3238757"/>
                <a:gd name="connsiteY35" fmla="*/ 1144988 h 9183756"/>
                <a:gd name="connsiteX36" fmla="*/ 2475431 w 3238757"/>
                <a:gd name="connsiteY36" fmla="*/ 763325 h 9183756"/>
                <a:gd name="connsiteX37" fmla="*/ 2896850 w 3238757"/>
                <a:gd name="connsiteY37" fmla="*/ 461175 h 9183756"/>
                <a:gd name="connsiteX38" fmla="*/ 3127438 w 3238757"/>
                <a:gd name="connsiteY38" fmla="*/ 445273 h 9183756"/>
                <a:gd name="connsiteX39" fmla="*/ 3159244 w 3238757"/>
                <a:gd name="connsiteY39" fmla="*/ 214685 h 9183756"/>
                <a:gd name="connsiteX40" fmla="*/ 3230806 w 3238757"/>
                <a:gd name="connsiteY40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139612 w 3238757"/>
                <a:gd name="connsiteY30" fmla="*/ 3085106 h 9183756"/>
                <a:gd name="connsiteX31" fmla="*/ 1433810 w 3238757"/>
                <a:gd name="connsiteY31" fmla="*/ 3029447 h 9183756"/>
                <a:gd name="connsiteX32" fmla="*/ 1298638 w 3238757"/>
                <a:gd name="connsiteY32" fmla="*/ 2647784 h 9183756"/>
                <a:gd name="connsiteX33" fmla="*/ 1060099 w 3238757"/>
                <a:gd name="connsiteY33" fmla="*/ 2250219 h 9183756"/>
                <a:gd name="connsiteX34" fmla="*/ 1370200 w 3238757"/>
                <a:gd name="connsiteY34" fmla="*/ 1622066 h 9183756"/>
                <a:gd name="connsiteX35" fmla="*/ 1656447 w 3238757"/>
                <a:gd name="connsiteY35" fmla="*/ 1168841 h 9183756"/>
                <a:gd name="connsiteX36" fmla="*/ 2149428 w 3238757"/>
                <a:gd name="connsiteY36" fmla="*/ 1144988 h 9183756"/>
                <a:gd name="connsiteX37" fmla="*/ 2475431 w 3238757"/>
                <a:gd name="connsiteY37" fmla="*/ 763325 h 9183756"/>
                <a:gd name="connsiteX38" fmla="*/ 2896850 w 3238757"/>
                <a:gd name="connsiteY38" fmla="*/ 461175 h 9183756"/>
                <a:gd name="connsiteX39" fmla="*/ 3127438 w 3238757"/>
                <a:gd name="connsiteY39" fmla="*/ 445273 h 9183756"/>
                <a:gd name="connsiteX40" fmla="*/ 3159244 w 3238757"/>
                <a:gd name="connsiteY40" fmla="*/ 214685 h 9183756"/>
                <a:gd name="connsiteX41" fmla="*/ 3230806 w 3238757"/>
                <a:gd name="connsiteY41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139612 w 3238757"/>
                <a:gd name="connsiteY30" fmla="*/ 3085106 h 9183756"/>
                <a:gd name="connsiteX31" fmla="*/ 1433810 w 3238757"/>
                <a:gd name="connsiteY31" fmla="*/ 3029447 h 9183756"/>
                <a:gd name="connsiteX32" fmla="*/ 1298638 w 3238757"/>
                <a:gd name="connsiteY32" fmla="*/ 2647784 h 9183756"/>
                <a:gd name="connsiteX33" fmla="*/ 1060099 w 3238757"/>
                <a:gd name="connsiteY33" fmla="*/ 2250219 h 9183756"/>
                <a:gd name="connsiteX34" fmla="*/ 1155515 w 3238757"/>
                <a:gd name="connsiteY34" fmla="*/ 1844702 h 9183756"/>
                <a:gd name="connsiteX35" fmla="*/ 1370200 w 3238757"/>
                <a:gd name="connsiteY35" fmla="*/ 1622066 h 9183756"/>
                <a:gd name="connsiteX36" fmla="*/ 1656447 w 3238757"/>
                <a:gd name="connsiteY36" fmla="*/ 1168841 h 9183756"/>
                <a:gd name="connsiteX37" fmla="*/ 2149428 w 3238757"/>
                <a:gd name="connsiteY37" fmla="*/ 1144988 h 9183756"/>
                <a:gd name="connsiteX38" fmla="*/ 2475431 w 3238757"/>
                <a:gd name="connsiteY38" fmla="*/ 763325 h 9183756"/>
                <a:gd name="connsiteX39" fmla="*/ 2896850 w 3238757"/>
                <a:gd name="connsiteY39" fmla="*/ 461175 h 9183756"/>
                <a:gd name="connsiteX40" fmla="*/ 3127438 w 3238757"/>
                <a:gd name="connsiteY40" fmla="*/ 445273 h 9183756"/>
                <a:gd name="connsiteX41" fmla="*/ 3159244 w 3238757"/>
                <a:gd name="connsiteY41" fmla="*/ 214685 h 9183756"/>
                <a:gd name="connsiteX42" fmla="*/ 3230806 w 3238757"/>
                <a:gd name="connsiteY42" fmla="*/ 0 h 9183756"/>
                <a:gd name="connsiteX0" fmla="*/ 3238757 w 3238757"/>
                <a:gd name="connsiteY0" fmla="*/ 9183756 h 9183756"/>
                <a:gd name="connsiteX1" fmla="*/ 3071779 w 3238757"/>
                <a:gd name="connsiteY1" fmla="*/ 9024730 h 9183756"/>
                <a:gd name="connsiteX2" fmla="*/ 2817337 w 3238757"/>
                <a:gd name="connsiteY2" fmla="*/ 8754386 h 9183756"/>
                <a:gd name="connsiteX3" fmla="*/ 2578798 w 3238757"/>
                <a:gd name="connsiteY3" fmla="*/ 8651019 h 9183756"/>
                <a:gd name="connsiteX4" fmla="*/ 2395918 w 3238757"/>
                <a:gd name="connsiteY4" fmla="*/ 8484041 h 9183756"/>
                <a:gd name="connsiteX5" fmla="*/ 2236892 w 3238757"/>
                <a:gd name="connsiteY5" fmla="*/ 8388626 h 9183756"/>
                <a:gd name="connsiteX6" fmla="*/ 2173282 w 3238757"/>
                <a:gd name="connsiteY6" fmla="*/ 8054671 h 9183756"/>
                <a:gd name="connsiteX7" fmla="*/ 1990402 w 3238757"/>
                <a:gd name="connsiteY7" fmla="*/ 7792278 h 9183756"/>
                <a:gd name="connsiteX8" fmla="*/ 1767765 w 3238757"/>
                <a:gd name="connsiteY8" fmla="*/ 7696862 h 9183756"/>
                <a:gd name="connsiteX9" fmla="*/ 1553080 w 3238757"/>
                <a:gd name="connsiteY9" fmla="*/ 7617349 h 9183756"/>
                <a:gd name="connsiteX10" fmla="*/ 1378151 w 3238757"/>
                <a:gd name="connsiteY10" fmla="*/ 7482177 h 9183756"/>
                <a:gd name="connsiteX11" fmla="*/ 1091904 w 3238757"/>
                <a:gd name="connsiteY11" fmla="*/ 7529885 h 9183756"/>
                <a:gd name="connsiteX12" fmla="*/ 749998 w 3238757"/>
                <a:gd name="connsiteY12" fmla="*/ 7529885 h 9183756"/>
                <a:gd name="connsiteX13" fmla="*/ 479654 w 3238757"/>
                <a:gd name="connsiteY13" fmla="*/ 7553739 h 9183756"/>
                <a:gd name="connsiteX14" fmla="*/ 161602 w 3238757"/>
                <a:gd name="connsiteY14" fmla="*/ 7474226 h 9183756"/>
                <a:gd name="connsiteX15" fmla="*/ 42332 w 3238757"/>
                <a:gd name="connsiteY15" fmla="*/ 7362908 h 9183756"/>
                <a:gd name="connsiteX16" fmla="*/ 2576 w 3238757"/>
                <a:gd name="connsiteY16" fmla="*/ 7148222 h 9183756"/>
                <a:gd name="connsiteX17" fmla="*/ 105943 w 3238757"/>
                <a:gd name="connsiteY17" fmla="*/ 6973294 h 9183756"/>
                <a:gd name="connsiteX18" fmla="*/ 233164 w 3238757"/>
                <a:gd name="connsiteY18" fmla="*/ 6687047 h 9183756"/>
                <a:gd name="connsiteX19" fmla="*/ 439897 w 3238757"/>
                <a:gd name="connsiteY19" fmla="*/ 6297433 h 9183756"/>
                <a:gd name="connsiteX20" fmla="*/ 471703 w 3238757"/>
                <a:gd name="connsiteY20" fmla="*/ 5907819 h 9183756"/>
                <a:gd name="connsiteX21" fmla="*/ 527362 w 3238757"/>
                <a:gd name="connsiteY21" fmla="*/ 5653377 h 9183756"/>
                <a:gd name="connsiteX22" fmla="*/ 686388 w 3238757"/>
                <a:gd name="connsiteY22" fmla="*/ 5343276 h 9183756"/>
                <a:gd name="connsiteX23" fmla="*/ 749998 w 3238757"/>
                <a:gd name="connsiteY23" fmla="*/ 5064981 h 9183756"/>
                <a:gd name="connsiteX24" fmla="*/ 773852 w 3238757"/>
                <a:gd name="connsiteY24" fmla="*/ 4675367 h 9183756"/>
                <a:gd name="connsiteX25" fmla="*/ 909024 w 3238757"/>
                <a:gd name="connsiteY25" fmla="*/ 4301655 h 9183756"/>
                <a:gd name="connsiteX26" fmla="*/ 1115758 w 3238757"/>
                <a:gd name="connsiteY26" fmla="*/ 3999506 h 9183756"/>
                <a:gd name="connsiteX27" fmla="*/ 1266833 w 3238757"/>
                <a:gd name="connsiteY27" fmla="*/ 3721210 h 9183756"/>
                <a:gd name="connsiteX28" fmla="*/ 1155515 w 3238757"/>
                <a:gd name="connsiteY28" fmla="*/ 3506525 h 9183756"/>
                <a:gd name="connsiteX29" fmla="*/ 1044197 w 3238757"/>
                <a:gd name="connsiteY29" fmla="*/ 3371353 h 9183756"/>
                <a:gd name="connsiteX30" fmla="*/ 1139612 w 3238757"/>
                <a:gd name="connsiteY30" fmla="*/ 3085106 h 9183756"/>
                <a:gd name="connsiteX31" fmla="*/ 1433810 w 3238757"/>
                <a:gd name="connsiteY31" fmla="*/ 3029447 h 9183756"/>
                <a:gd name="connsiteX32" fmla="*/ 1298638 w 3238757"/>
                <a:gd name="connsiteY32" fmla="*/ 2647784 h 9183756"/>
                <a:gd name="connsiteX33" fmla="*/ 1060099 w 3238757"/>
                <a:gd name="connsiteY33" fmla="*/ 2250219 h 9183756"/>
                <a:gd name="connsiteX34" fmla="*/ 1155515 w 3238757"/>
                <a:gd name="connsiteY34" fmla="*/ 1844702 h 9183756"/>
                <a:gd name="connsiteX35" fmla="*/ 1370200 w 3238757"/>
                <a:gd name="connsiteY35" fmla="*/ 1622066 h 9183756"/>
                <a:gd name="connsiteX36" fmla="*/ 1656447 w 3238757"/>
                <a:gd name="connsiteY36" fmla="*/ 1168841 h 9183756"/>
                <a:gd name="connsiteX37" fmla="*/ 1926791 w 3238757"/>
                <a:gd name="connsiteY37" fmla="*/ 1208598 h 9183756"/>
                <a:gd name="connsiteX38" fmla="*/ 2149428 w 3238757"/>
                <a:gd name="connsiteY38" fmla="*/ 1144988 h 9183756"/>
                <a:gd name="connsiteX39" fmla="*/ 2475431 w 3238757"/>
                <a:gd name="connsiteY39" fmla="*/ 763325 h 9183756"/>
                <a:gd name="connsiteX40" fmla="*/ 2896850 w 3238757"/>
                <a:gd name="connsiteY40" fmla="*/ 461175 h 9183756"/>
                <a:gd name="connsiteX41" fmla="*/ 3127438 w 3238757"/>
                <a:gd name="connsiteY41" fmla="*/ 445273 h 9183756"/>
                <a:gd name="connsiteX42" fmla="*/ 3159244 w 3238757"/>
                <a:gd name="connsiteY42" fmla="*/ 214685 h 9183756"/>
                <a:gd name="connsiteX43" fmla="*/ 3230806 w 3238757"/>
                <a:gd name="connsiteY43" fmla="*/ 0 h 918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238757" h="9183756">
                  <a:moveTo>
                    <a:pt x="3238757" y="9183756"/>
                  </a:moveTo>
                  <a:cubicBezTo>
                    <a:pt x="3190386" y="9140024"/>
                    <a:pt x="3142016" y="9096292"/>
                    <a:pt x="3071779" y="9024730"/>
                  </a:cubicBezTo>
                  <a:cubicBezTo>
                    <a:pt x="3001542" y="8953168"/>
                    <a:pt x="2899500" y="8816671"/>
                    <a:pt x="2817337" y="8754386"/>
                  </a:cubicBezTo>
                  <a:cubicBezTo>
                    <a:pt x="2735173" y="8692101"/>
                    <a:pt x="2649035" y="8696077"/>
                    <a:pt x="2578798" y="8651019"/>
                  </a:cubicBezTo>
                  <a:cubicBezTo>
                    <a:pt x="2508561" y="8605961"/>
                    <a:pt x="2452902" y="8527773"/>
                    <a:pt x="2395918" y="8484041"/>
                  </a:cubicBezTo>
                  <a:cubicBezTo>
                    <a:pt x="2338934" y="8440309"/>
                    <a:pt x="2273998" y="8460188"/>
                    <a:pt x="2236892" y="8388626"/>
                  </a:cubicBezTo>
                  <a:cubicBezTo>
                    <a:pt x="2199786" y="8317064"/>
                    <a:pt x="2214364" y="8154062"/>
                    <a:pt x="2173282" y="8054671"/>
                  </a:cubicBezTo>
                  <a:cubicBezTo>
                    <a:pt x="2132200" y="7955280"/>
                    <a:pt x="2057988" y="7851913"/>
                    <a:pt x="1990402" y="7792278"/>
                  </a:cubicBezTo>
                  <a:cubicBezTo>
                    <a:pt x="1922816" y="7732643"/>
                    <a:pt x="1840652" y="7726017"/>
                    <a:pt x="1767765" y="7696862"/>
                  </a:cubicBezTo>
                  <a:cubicBezTo>
                    <a:pt x="1694878" y="7667707"/>
                    <a:pt x="1618016" y="7653130"/>
                    <a:pt x="1553080" y="7617349"/>
                  </a:cubicBezTo>
                  <a:cubicBezTo>
                    <a:pt x="1488144" y="7581568"/>
                    <a:pt x="1455014" y="7496754"/>
                    <a:pt x="1378151" y="7482177"/>
                  </a:cubicBezTo>
                  <a:cubicBezTo>
                    <a:pt x="1301288" y="7467600"/>
                    <a:pt x="1196596" y="7521934"/>
                    <a:pt x="1091904" y="7529885"/>
                  </a:cubicBezTo>
                  <a:cubicBezTo>
                    <a:pt x="987212" y="7537836"/>
                    <a:pt x="852040" y="7525909"/>
                    <a:pt x="749998" y="7529885"/>
                  </a:cubicBezTo>
                  <a:cubicBezTo>
                    <a:pt x="647956" y="7533861"/>
                    <a:pt x="577720" y="7563016"/>
                    <a:pt x="479654" y="7553739"/>
                  </a:cubicBezTo>
                  <a:cubicBezTo>
                    <a:pt x="381588" y="7544462"/>
                    <a:pt x="234489" y="7506031"/>
                    <a:pt x="161602" y="7474226"/>
                  </a:cubicBezTo>
                  <a:cubicBezTo>
                    <a:pt x="88715" y="7442421"/>
                    <a:pt x="68836" y="7417242"/>
                    <a:pt x="42332" y="7362908"/>
                  </a:cubicBezTo>
                  <a:cubicBezTo>
                    <a:pt x="15828" y="7308574"/>
                    <a:pt x="-8026" y="7213157"/>
                    <a:pt x="2576" y="7148222"/>
                  </a:cubicBezTo>
                  <a:cubicBezTo>
                    <a:pt x="13178" y="7083287"/>
                    <a:pt x="67512" y="7050156"/>
                    <a:pt x="105943" y="6973294"/>
                  </a:cubicBezTo>
                  <a:cubicBezTo>
                    <a:pt x="144374" y="6896432"/>
                    <a:pt x="177505" y="6799690"/>
                    <a:pt x="233164" y="6687047"/>
                  </a:cubicBezTo>
                  <a:cubicBezTo>
                    <a:pt x="288823" y="6574403"/>
                    <a:pt x="400141" y="6427304"/>
                    <a:pt x="439897" y="6297433"/>
                  </a:cubicBezTo>
                  <a:cubicBezTo>
                    <a:pt x="479653" y="6167562"/>
                    <a:pt x="457126" y="6015162"/>
                    <a:pt x="471703" y="5907819"/>
                  </a:cubicBezTo>
                  <a:cubicBezTo>
                    <a:pt x="486280" y="5800476"/>
                    <a:pt x="491581" y="5747468"/>
                    <a:pt x="527362" y="5653377"/>
                  </a:cubicBezTo>
                  <a:cubicBezTo>
                    <a:pt x="563143" y="5559286"/>
                    <a:pt x="649282" y="5441342"/>
                    <a:pt x="686388" y="5343276"/>
                  </a:cubicBezTo>
                  <a:cubicBezTo>
                    <a:pt x="723494" y="5245210"/>
                    <a:pt x="735421" y="5176299"/>
                    <a:pt x="749998" y="5064981"/>
                  </a:cubicBezTo>
                  <a:cubicBezTo>
                    <a:pt x="764575" y="4953663"/>
                    <a:pt x="747348" y="4802588"/>
                    <a:pt x="773852" y="4675367"/>
                  </a:cubicBezTo>
                  <a:cubicBezTo>
                    <a:pt x="800356" y="4548146"/>
                    <a:pt x="852040" y="4414298"/>
                    <a:pt x="909024" y="4301655"/>
                  </a:cubicBezTo>
                  <a:cubicBezTo>
                    <a:pt x="966008" y="4189011"/>
                    <a:pt x="1056123" y="4096247"/>
                    <a:pt x="1115758" y="3999506"/>
                  </a:cubicBezTo>
                  <a:cubicBezTo>
                    <a:pt x="1175393" y="3902765"/>
                    <a:pt x="1260207" y="3803373"/>
                    <a:pt x="1266833" y="3721210"/>
                  </a:cubicBezTo>
                  <a:cubicBezTo>
                    <a:pt x="1273459" y="3639047"/>
                    <a:pt x="1192621" y="3564834"/>
                    <a:pt x="1155515" y="3506525"/>
                  </a:cubicBezTo>
                  <a:cubicBezTo>
                    <a:pt x="1118409" y="3448215"/>
                    <a:pt x="1046847" y="3441589"/>
                    <a:pt x="1044197" y="3371353"/>
                  </a:cubicBezTo>
                  <a:cubicBezTo>
                    <a:pt x="1041547" y="3301117"/>
                    <a:pt x="1074677" y="3142090"/>
                    <a:pt x="1139612" y="3085106"/>
                  </a:cubicBezTo>
                  <a:cubicBezTo>
                    <a:pt x="1204548" y="3028122"/>
                    <a:pt x="1424534" y="3124863"/>
                    <a:pt x="1433810" y="3029447"/>
                  </a:cubicBezTo>
                  <a:cubicBezTo>
                    <a:pt x="1443087" y="2934031"/>
                    <a:pt x="1323817" y="2757777"/>
                    <a:pt x="1298638" y="2647784"/>
                  </a:cubicBezTo>
                  <a:cubicBezTo>
                    <a:pt x="1273459" y="2537791"/>
                    <a:pt x="1072026" y="2377440"/>
                    <a:pt x="1060099" y="2250219"/>
                  </a:cubicBezTo>
                  <a:cubicBezTo>
                    <a:pt x="1048172" y="2122998"/>
                    <a:pt x="1103831" y="1949394"/>
                    <a:pt x="1155515" y="1844702"/>
                  </a:cubicBezTo>
                  <a:cubicBezTo>
                    <a:pt x="1207199" y="1740010"/>
                    <a:pt x="1298638" y="1741336"/>
                    <a:pt x="1370200" y="1622066"/>
                  </a:cubicBezTo>
                  <a:cubicBezTo>
                    <a:pt x="1441762" y="1502796"/>
                    <a:pt x="1562357" y="1248354"/>
                    <a:pt x="1656447" y="1168841"/>
                  </a:cubicBezTo>
                  <a:cubicBezTo>
                    <a:pt x="1750538" y="1089328"/>
                    <a:pt x="1844628" y="1212573"/>
                    <a:pt x="1926791" y="1208598"/>
                  </a:cubicBezTo>
                  <a:cubicBezTo>
                    <a:pt x="2008954" y="1204623"/>
                    <a:pt x="2059314" y="1208598"/>
                    <a:pt x="2149428" y="1144988"/>
                  </a:cubicBezTo>
                  <a:cubicBezTo>
                    <a:pt x="2239542" y="1081378"/>
                    <a:pt x="2346885" y="838863"/>
                    <a:pt x="2475431" y="763325"/>
                  </a:cubicBezTo>
                  <a:cubicBezTo>
                    <a:pt x="2603977" y="687788"/>
                    <a:pt x="2788182" y="514184"/>
                    <a:pt x="2896850" y="461175"/>
                  </a:cubicBezTo>
                  <a:cubicBezTo>
                    <a:pt x="3005518" y="408166"/>
                    <a:pt x="3075755" y="483704"/>
                    <a:pt x="3127438" y="445273"/>
                  </a:cubicBezTo>
                  <a:cubicBezTo>
                    <a:pt x="3179121" y="406842"/>
                    <a:pt x="3142016" y="288897"/>
                    <a:pt x="3159244" y="214685"/>
                  </a:cubicBezTo>
                  <a:cubicBezTo>
                    <a:pt x="3176472" y="140473"/>
                    <a:pt x="3226830" y="38431"/>
                    <a:pt x="3230806" y="0"/>
                  </a:cubicBezTo>
                </a:path>
              </a:pathLst>
            </a:custGeom>
            <a:noFill/>
            <a:ln w="1016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72275" y="4063117"/>
              <a:ext cx="6586827" cy="7911547"/>
            </a:xfrm>
            <a:custGeom>
              <a:avLst/>
              <a:gdLst>
                <a:gd name="connsiteX0" fmla="*/ 4699221 w 5662526"/>
                <a:gd name="connsiteY0" fmla="*/ 4619847 h 4619847"/>
                <a:gd name="connsiteX1" fmla="*/ 4723075 w 5662526"/>
                <a:gd name="connsiteY1" fmla="*/ 4564188 h 4619847"/>
                <a:gd name="connsiteX2" fmla="*/ 4802588 w 5662526"/>
                <a:gd name="connsiteY2" fmla="*/ 4532383 h 4619847"/>
                <a:gd name="connsiteX3" fmla="*/ 4898004 w 5662526"/>
                <a:gd name="connsiteY3" fmla="*/ 4524432 h 4619847"/>
                <a:gd name="connsiteX4" fmla="*/ 4993420 w 5662526"/>
                <a:gd name="connsiteY4" fmla="*/ 4421065 h 4619847"/>
                <a:gd name="connsiteX5" fmla="*/ 4977517 w 5662526"/>
                <a:gd name="connsiteY5" fmla="*/ 4214331 h 4619847"/>
                <a:gd name="connsiteX6" fmla="*/ 5001371 w 5662526"/>
                <a:gd name="connsiteY6" fmla="*/ 4015548 h 4619847"/>
                <a:gd name="connsiteX7" fmla="*/ 5001371 w 5662526"/>
                <a:gd name="connsiteY7" fmla="*/ 3872425 h 4619847"/>
                <a:gd name="connsiteX8" fmla="*/ 5088835 w 5662526"/>
                <a:gd name="connsiteY8" fmla="*/ 3864473 h 4619847"/>
                <a:gd name="connsiteX9" fmla="*/ 5176300 w 5662526"/>
                <a:gd name="connsiteY9" fmla="*/ 3800863 h 4619847"/>
                <a:gd name="connsiteX10" fmla="*/ 5255813 w 5662526"/>
                <a:gd name="connsiteY10" fmla="*/ 3617983 h 4619847"/>
                <a:gd name="connsiteX11" fmla="*/ 5454595 w 5662526"/>
                <a:gd name="connsiteY11" fmla="*/ 3602080 h 4619847"/>
                <a:gd name="connsiteX12" fmla="*/ 5581816 w 5662526"/>
                <a:gd name="connsiteY12" fmla="*/ 3403298 h 4619847"/>
                <a:gd name="connsiteX13" fmla="*/ 5557962 w 5662526"/>
                <a:gd name="connsiteY13" fmla="*/ 3291980 h 4619847"/>
                <a:gd name="connsiteX14" fmla="*/ 5661329 w 5662526"/>
                <a:gd name="connsiteY14" fmla="*/ 3220418 h 4619847"/>
                <a:gd name="connsiteX15" fmla="*/ 5605670 w 5662526"/>
                <a:gd name="connsiteY15" fmla="*/ 3085246 h 4619847"/>
                <a:gd name="connsiteX16" fmla="*/ 5478449 w 5662526"/>
                <a:gd name="connsiteY16" fmla="*/ 3005733 h 4619847"/>
                <a:gd name="connsiteX17" fmla="*/ 5351228 w 5662526"/>
                <a:gd name="connsiteY17" fmla="*/ 3085246 h 4619847"/>
                <a:gd name="connsiteX18" fmla="*/ 5224007 w 5662526"/>
                <a:gd name="connsiteY18" fmla="*/ 3013684 h 4619847"/>
                <a:gd name="connsiteX19" fmla="*/ 5239910 w 5662526"/>
                <a:gd name="connsiteY19" fmla="*/ 2878512 h 4619847"/>
                <a:gd name="connsiteX20" fmla="*/ 5224007 w 5662526"/>
                <a:gd name="connsiteY20" fmla="*/ 2695632 h 4619847"/>
                <a:gd name="connsiteX21" fmla="*/ 5112689 w 5662526"/>
                <a:gd name="connsiteY21" fmla="*/ 2639973 h 4619847"/>
                <a:gd name="connsiteX22" fmla="*/ 5049079 w 5662526"/>
                <a:gd name="connsiteY22" fmla="*/ 2528654 h 4619847"/>
                <a:gd name="connsiteX23" fmla="*/ 4921858 w 5662526"/>
                <a:gd name="connsiteY23" fmla="*/ 2520703 h 4619847"/>
                <a:gd name="connsiteX24" fmla="*/ 4882101 w 5662526"/>
                <a:gd name="connsiteY24" fmla="*/ 2584313 h 4619847"/>
                <a:gd name="connsiteX25" fmla="*/ 4794637 w 5662526"/>
                <a:gd name="connsiteY25" fmla="*/ 2584313 h 4619847"/>
                <a:gd name="connsiteX26" fmla="*/ 4754880 w 5662526"/>
                <a:gd name="connsiteY26" fmla="*/ 2679729 h 4619847"/>
                <a:gd name="connsiteX27" fmla="*/ 4651513 w 5662526"/>
                <a:gd name="connsiteY27" fmla="*/ 2862609 h 4619847"/>
                <a:gd name="connsiteX28" fmla="*/ 4572000 w 5662526"/>
                <a:gd name="connsiteY28" fmla="*/ 2886463 h 4619847"/>
                <a:gd name="connsiteX29" fmla="*/ 4373218 w 5662526"/>
                <a:gd name="connsiteY29" fmla="*/ 2735388 h 4619847"/>
                <a:gd name="connsiteX30" fmla="*/ 4158533 w 5662526"/>
                <a:gd name="connsiteY30" fmla="*/ 2679729 h 4619847"/>
                <a:gd name="connsiteX31" fmla="*/ 4055166 w 5662526"/>
                <a:gd name="connsiteY31" fmla="*/ 2632021 h 4619847"/>
                <a:gd name="connsiteX32" fmla="*/ 4086971 w 5662526"/>
                <a:gd name="connsiteY32" fmla="*/ 2552508 h 4619847"/>
                <a:gd name="connsiteX33" fmla="*/ 4031312 w 5662526"/>
                <a:gd name="connsiteY33" fmla="*/ 2472995 h 4619847"/>
                <a:gd name="connsiteX34" fmla="*/ 3880237 w 5662526"/>
                <a:gd name="connsiteY34" fmla="*/ 2425287 h 4619847"/>
                <a:gd name="connsiteX35" fmla="*/ 3713260 w 5662526"/>
                <a:gd name="connsiteY35" fmla="*/ 2465044 h 4619847"/>
                <a:gd name="connsiteX36" fmla="*/ 3609893 w 5662526"/>
                <a:gd name="connsiteY36" fmla="*/ 2472995 h 4619847"/>
                <a:gd name="connsiteX37" fmla="*/ 3466769 w 5662526"/>
                <a:gd name="connsiteY37" fmla="*/ 2409385 h 4619847"/>
                <a:gd name="connsiteX38" fmla="*/ 3252084 w 5662526"/>
                <a:gd name="connsiteY38" fmla="*/ 2441190 h 4619847"/>
                <a:gd name="connsiteX39" fmla="*/ 3061253 w 5662526"/>
                <a:gd name="connsiteY39" fmla="*/ 2504800 h 4619847"/>
                <a:gd name="connsiteX40" fmla="*/ 2814762 w 5662526"/>
                <a:gd name="connsiteY40" fmla="*/ 2465044 h 4619847"/>
                <a:gd name="connsiteX41" fmla="*/ 2647785 w 5662526"/>
                <a:gd name="connsiteY41" fmla="*/ 2457093 h 4619847"/>
                <a:gd name="connsiteX42" fmla="*/ 2520564 w 5662526"/>
                <a:gd name="connsiteY42" fmla="*/ 2504800 h 4619847"/>
                <a:gd name="connsiteX43" fmla="*/ 2297927 w 5662526"/>
                <a:gd name="connsiteY43" fmla="*/ 2528654 h 4619847"/>
                <a:gd name="connsiteX44" fmla="*/ 2099145 w 5662526"/>
                <a:gd name="connsiteY44" fmla="*/ 2329872 h 4619847"/>
                <a:gd name="connsiteX45" fmla="*/ 1987826 w 5662526"/>
                <a:gd name="connsiteY45" fmla="*/ 2210602 h 4619847"/>
                <a:gd name="connsiteX46" fmla="*/ 1804946 w 5662526"/>
                <a:gd name="connsiteY46" fmla="*/ 2131089 h 4619847"/>
                <a:gd name="connsiteX47" fmla="*/ 1685677 w 5662526"/>
                <a:gd name="connsiteY47" fmla="*/ 2011820 h 4619847"/>
                <a:gd name="connsiteX48" fmla="*/ 1614115 w 5662526"/>
                <a:gd name="connsiteY48" fmla="*/ 1844842 h 4619847"/>
                <a:gd name="connsiteX49" fmla="*/ 1455089 w 5662526"/>
                <a:gd name="connsiteY49" fmla="*/ 1836891 h 4619847"/>
                <a:gd name="connsiteX50" fmla="*/ 1423284 w 5662526"/>
                <a:gd name="connsiteY50" fmla="*/ 1900501 h 4619847"/>
                <a:gd name="connsiteX51" fmla="*/ 1304014 w 5662526"/>
                <a:gd name="connsiteY51" fmla="*/ 1757378 h 4619847"/>
                <a:gd name="connsiteX52" fmla="*/ 1256306 w 5662526"/>
                <a:gd name="connsiteY52" fmla="*/ 1630157 h 4619847"/>
                <a:gd name="connsiteX53" fmla="*/ 1208599 w 5662526"/>
                <a:gd name="connsiteY53" fmla="*/ 1455228 h 4619847"/>
                <a:gd name="connsiteX54" fmla="*/ 1073426 w 5662526"/>
                <a:gd name="connsiteY54" fmla="*/ 1439326 h 4619847"/>
                <a:gd name="connsiteX55" fmla="*/ 1001865 w 5662526"/>
                <a:gd name="connsiteY55" fmla="*/ 1542693 h 4619847"/>
                <a:gd name="connsiteX56" fmla="*/ 1049573 w 5662526"/>
                <a:gd name="connsiteY56" fmla="*/ 1646060 h 4619847"/>
                <a:gd name="connsiteX57" fmla="*/ 962108 w 5662526"/>
                <a:gd name="connsiteY57" fmla="*/ 1630157 h 4619847"/>
                <a:gd name="connsiteX58" fmla="*/ 826936 w 5662526"/>
                <a:gd name="connsiteY58" fmla="*/ 1606303 h 4619847"/>
                <a:gd name="connsiteX59" fmla="*/ 715618 w 5662526"/>
                <a:gd name="connsiteY59" fmla="*/ 1661962 h 4619847"/>
                <a:gd name="connsiteX60" fmla="*/ 596348 w 5662526"/>
                <a:gd name="connsiteY60" fmla="*/ 1526790 h 4619847"/>
                <a:gd name="connsiteX61" fmla="*/ 628153 w 5662526"/>
                <a:gd name="connsiteY61" fmla="*/ 1296202 h 4619847"/>
                <a:gd name="connsiteX62" fmla="*/ 588397 w 5662526"/>
                <a:gd name="connsiteY62" fmla="*/ 1137176 h 4619847"/>
                <a:gd name="connsiteX63" fmla="*/ 659959 w 5662526"/>
                <a:gd name="connsiteY63" fmla="*/ 994053 h 4619847"/>
                <a:gd name="connsiteX64" fmla="*/ 540689 w 5662526"/>
                <a:gd name="connsiteY64" fmla="*/ 803221 h 4619847"/>
                <a:gd name="connsiteX65" fmla="*/ 397566 w 5662526"/>
                <a:gd name="connsiteY65" fmla="*/ 604439 h 4619847"/>
                <a:gd name="connsiteX66" fmla="*/ 397566 w 5662526"/>
                <a:gd name="connsiteY66" fmla="*/ 326143 h 4619847"/>
                <a:gd name="connsiteX67" fmla="*/ 365760 w 5662526"/>
                <a:gd name="connsiteY67" fmla="*/ 190971 h 4619847"/>
                <a:gd name="connsiteX68" fmla="*/ 302150 w 5662526"/>
                <a:gd name="connsiteY68" fmla="*/ 55799 h 4619847"/>
                <a:gd name="connsiteX69" fmla="*/ 270345 w 5662526"/>
                <a:gd name="connsiteY69" fmla="*/ 140 h 4619847"/>
                <a:gd name="connsiteX70" fmla="*/ 111319 w 5662526"/>
                <a:gd name="connsiteY70" fmla="*/ 39896 h 4619847"/>
                <a:gd name="connsiteX71" fmla="*/ 0 w 5662526"/>
                <a:gd name="connsiteY71" fmla="*/ 39896 h 46198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0 w 6282728"/>
                <a:gd name="connsiteY71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63611 w 6282728"/>
                <a:gd name="connsiteY71" fmla="*/ 2520563 h 7911547"/>
                <a:gd name="connsiteX72" fmla="*/ 0 w 6282728"/>
                <a:gd name="connsiteY72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63611 w 6282728"/>
                <a:gd name="connsiteY72" fmla="*/ 2520563 h 7911547"/>
                <a:gd name="connsiteX73" fmla="*/ 0 w 6282728"/>
                <a:gd name="connsiteY73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206735 w 6282728"/>
                <a:gd name="connsiteY72" fmla="*/ 2806810 h 7911547"/>
                <a:gd name="connsiteX73" fmla="*/ 63611 w 6282728"/>
                <a:gd name="connsiteY73" fmla="*/ 2520563 h 7911547"/>
                <a:gd name="connsiteX74" fmla="*/ 0 w 6282728"/>
                <a:gd name="connsiteY74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206735 w 6282728"/>
                <a:gd name="connsiteY72" fmla="*/ 2806810 h 7911547"/>
                <a:gd name="connsiteX73" fmla="*/ 63611 w 6282728"/>
                <a:gd name="connsiteY73" fmla="*/ 2520563 h 7911547"/>
                <a:gd name="connsiteX74" fmla="*/ 190832 w 6282728"/>
                <a:gd name="connsiteY74" fmla="*/ 1232452 h 7911547"/>
                <a:gd name="connsiteX75" fmla="*/ 0 w 6282728"/>
                <a:gd name="connsiteY75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206735 w 6282728"/>
                <a:gd name="connsiteY72" fmla="*/ 2806810 h 7911547"/>
                <a:gd name="connsiteX73" fmla="*/ 63611 w 6282728"/>
                <a:gd name="connsiteY73" fmla="*/ 2520563 h 7911547"/>
                <a:gd name="connsiteX74" fmla="*/ 39757 w 6282728"/>
                <a:gd name="connsiteY74" fmla="*/ 1900361 h 7911547"/>
                <a:gd name="connsiteX75" fmla="*/ 190832 w 6282728"/>
                <a:gd name="connsiteY75" fmla="*/ 1232452 h 7911547"/>
                <a:gd name="connsiteX76" fmla="*/ 0 w 6282728"/>
                <a:gd name="connsiteY76" fmla="*/ 0 h 7911547"/>
                <a:gd name="connsiteX0" fmla="*/ 5319423 w 6282728"/>
                <a:gd name="connsiteY0" fmla="*/ 7911547 h 7911547"/>
                <a:gd name="connsiteX1" fmla="*/ 5343277 w 6282728"/>
                <a:gd name="connsiteY1" fmla="*/ 7855888 h 7911547"/>
                <a:gd name="connsiteX2" fmla="*/ 5422790 w 6282728"/>
                <a:gd name="connsiteY2" fmla="*/ 7824083 h 7911547"/>
                <a:gd name="connsiteX3" fmla="*/ 5518206 w 6282728"/>
                <a:gd name="connsiteY3" fmla="*/ 7816132 h 7911547"/>
                <a:gd name="connsiteX4" fmla="*/ 5613622 w 6282728"/>
                <a:gd name="connsiteY4" fmla="*/ 7712765 h 7911547"/>
                <a:gd name="connsiteX5" fmla="*/ 5597719 w 6282728"/>
                <a:gd name="connsiteY5" fmla="*/ 7506031 h 7911547"/>
                <a:gd name="connsiteX6" fmla="*/ 5621573 w 6282728"/>
                <a:gd name="connsiteY6" fmla="*/ 7307248 h 7911547"/>
                <a:gd name="connsiteX7" fmla="*/ 5621573 w 6282728"/>
                <a:gd name="connsiteY7" fmla="*/ 7164125 h 7911547"/>
                <a:gd name="connsiteX8" fmla="*/ 5709037 w 6282728"/>
                <a:gd name="connsiteY8" fmla="*/ 7156173 h 7911547"/>
                <a:gd name="connsiteX9" fmla="*/ 5796502 w 6282728"/>
                <a:gd name="connsiteY9" fmla="*/ 7092563 h 7911547"/>
                <a:gd name="connsiteX10" fmla="*/ 5876015 w 6282728"/>
                <a:gd name="connsiteY10" fmla="*/ 6909683 h 7911547"/>
                <a:gd name="connsiteX11" fmla="*/ 6074797 w 6282728"/>
                <a:gd name="connsiteY11" fmla="*/ 6893780 h 7911547"/>
                <a:gd name="connsiteX12" fmla="*/ 6202018 w 6282728"/>
                <a:gd name="connsiteY12" fmla="*/ 6694998 h 7911547"/>
                <a:gd name="connsiteX13" fmla="*/ 6178164 w 6282728"/>
                <a:gd name="connsiteY13" fmla="*/ 6583680 h 7911547"/>
                <a:gd name="connsiteX14" fmla="*/ 6281531 w 6282728"/>
                <a:gd name="connsiteY14" fmla="*/ 6512118 h 7911547"/>
                <a:gd name="connsiteX15" fmla="*/ 6225872 w 6282728"/>
                <a:gd name="connsiteY15" fmla="*/ 6376946 h 7911547"/>
                <a:gd name="connsiteX16" fmla="*/ 6098651 w 6282728"/>
                <a:gd name="connsiteY16" fmla="*/ 6297433 h 7911547"/>
                <a:gd name="connsiteX17" fmla="*/ 5971430 w 6282728"/>
                <a:gd name="connsiteY17" fmla="*/ 6376946 h 7911547"/>
                <a:gd name="connsiteX18" fmla="*/ 5844209 w 6282728"/>
                <a:gd name="connsiteY18" fmla="*/ 6305384 h 7911547"/>
                <a:gd name="connsiteX19" fmla="*/ 5860112 w 6282728"/>
                <a:gd name="connsiteY19" fmla="*/ 6170212 h 7911547"/>
                <a:gd name="connsiteX20" fmla="*/ 5844209 w 6282728"/>
                <a:gd name="connsiteY20" fmla="*/ 5987332 h 7911547"/>
                <a:gd name="connsiteX21" fmla="*/ 5732891 w 6282728"/>
                <a:gd name="connsiteY21" fmla="*/ 5931673 h 7911547"/>
                <a:gd name="connsiteX22" fmla="*/ 5669281 w 6282728"/>
                <a:gd name="connsiteY22" fmla="*/ 5820354 h 7911547"/>
                <a:gd name="connsiteX23" fmla="*/ 5542060 w 6282728"/>
                <a:gd name="connsiteY23" fmla="*/ 5812403 h 7911547"/>
                <a:gd name="connsiteX24" fmla="*/ 5502303 w 6282728"/>
                <a:gd name="connsiteY24" fmla="*/ 5876013 h 7911547"/>
                <a:gd name="connsiteX25" fmla="*/ 5414839 w 6282728"/>
                <a:gd name="connsiteY25" fmla="*/ 5876013 h 7911547"/>
                <a:gd name="connsiteX26" fmla="*/ 5375082 w 6282728"/>
                <a:gd name="connsiteY26" fmla="*/ 5971429 h 7911547"/>
                <a:gd name="connsiteX27" fmla="*/ 5271715 w 6282728"/>
                <a:gd name="connsiteY27" fmla="*/ 6154309 h 7911547"/>
                <a:gd name="connsiteX28" fmla="*/ 5192202 w 6282728"/>
                <a:gd name="connsiteY28" fmla="*/ 6178163 h 7911547"/>
                <a:gd name="connsiteX29" fmla="*/ 4993420 w 6282728"/>
                <a:gd name="connsiteY29" fmla="*/ 6027088 h 7911547"/>
                <a:gd name="connsiteX30" fmla="*/ 4778735 w 6282728"/>
                <a:gd name="connsiteY30" fmla="*/ 5971429 h 7911547"/>
                <a:gd name="connsiteX31" fmla="*/ 4675368 w 6282728"/>
                <a:gd name="connsiteY31" fmla="*/ 5923721 h 7911547"/>
                <a:gd name="connsiteX32" fmla="*/ 4707173 w 6282728"/>
                <a:gd name="connsiteY32" fmla="*/ 5844208 h 7911547"/>
                <a:gd name="connsiteX33" fmla="*/ 4651514 w 6282728"/>
                <a:gd name="connsiteY33" fmla="*/ 5764695 h 7911547"/>
                <a:gd name="connsiteX34" fmla="*/ 4500439 w 6282728"/>
                <a:gd name="connsiteY34" fmla="*/ 5716987 h 7911547"/>
                <a:gd name="connsiteX35" fmla="*/ 4333462 w 6282728"/>
                <a:gd name="connsiteY35" fmla="*/ 5756744 h 7911547"/>
                <a:gd name="connsiteX36" fmla="*/ 4230095 w 6282728"/>
                <a:gd name="connsiteY36" fmla="*/ 5764695 h 7911547"/>
                <a:gd name="connsiteX37" fmla="*/ 4086971 w 6282728"/>
                <a:gd name="connsiteY37" fmla="*/ 5701085 h 7911547"/>
                <a:gd name="connsiteX38" fmla="*/ 3872286 w 6282728"/>
                <a:gd name="connsiteY38" fmla="*/ 5732890 h 7911547"/>
                <a:gd name="connsiteX39" fmla="*/ 3681455 w 6282728"/>
                <a:gd name="connsiteY39" fmla="*/ 5796500 h 7911547"/>
                <a:gd name="connsiteX40" fmla="*/ 3434964 w 6282728"/>
                <a:gd name="connsiteY40" fmla="*/ 5756744 h 7911547"/>
                <a:gd name="connsiteX41" fmla="*/ 3267987 w 6282728"/>
                <a:gd name="connsiteY41" fmla="*/ 5748793 h 7911547"/>
                <a:gd name="connsiteX42" fmla="*/ 3140766 w 6282728"/>
                <a:gd name="connsiteY42" fmla="*/ 5796500 h 7911547"/>
                <a:gd name="connsiteX43" fmla="*/ 2918129 w 6282728"/>
                <a:gd name="connsiteY43" fmla="*/ 5820354 h 7911547"/>
                <a:gd name="connsiteX44" fmla="*/ 2719347 w 6282728"/>
                <a:gd name="connsiteY44" fmla="*/ 5621572 h 7911547"/>
                <a:gd name="connsiteX45" fmla="*/ 2608028 w 6282728"/>
                <a:gd name="connsiteY45" fmla="*/ 5502302 h 7911547"/>
                <a:gd name="connsiteX46" fmla="*/ 2425148 w 6282728"/>
                <a:gd name="connsiteY46" fmla="*/ 5422789 h 7911547"/>
                <a:gd name="connsiteX47" fmla="*/ 2305879 w 6282728"/>
                <a:gd name="connsiteY47" fmla="*/ 5303520 h 7911547"/>
                <a:gd name="connsiteX48" fmla="*/ 2234317 w 6282728"/>
                <a:gd name="connsiteY48" fmla="*/ 5136542 h 7911547"/>
                <a:gd name="connsiteX49" fmla="*/ 2075291 w 6282728"/>
                <a:gd name="connsiteY49" fmla="*/ 5128591 h 7911547"/>
                <a:gd name="connsiteX50" fmla="*/ 2043486 w 6282728"/>
                <a:gd name="connsiteY50" fmla="*/ 5192201 h 7911547"/>
                <a:gd name="connsiteX51" fmla="*/ 1924216 w 6282728"/>
                <a:gd name="connsiteY51" fmla="*/ 5049078 h 7911547"/>
                <a:gd name="connsiteX52" fmla="*/ 1876508 w 6282728"/>
                <a:gd name="connsiteY52" fmla="*/ 4921857 h 7911547"/>
                <a:gd name="connsiteX53" fmla="*/ 1828801 w 6282728"/>
                <a:gd name="connsiteY53" fmla="*/ 4746928 h 7911547"/>
                <a:gd name="connsiteX54" fmla="*/ 1693628 w 6282728"/>
                <a:gd name="connsiteY54" fmla="*/ 4731026 h 7911547"/>
                <a:gd name="connsiteX55" fmla="*/ 1622067 w 6282728"/>
                <a:gd name="connsiteY55" fmla="*/ 4834393 h 7911547"/>
                <a:gd name="connsiteX56" fmla="*/ 1669775 w 6282728"/>
                <a:gd name="connsiteY56" fmla="*/ 4937760 h 7911547"/>
                <a:gd name="connsiteX57" fmla="*/ 1582310 w 6282728"/>
                <a:gd name="connsiteY57" fmla="*/ 4921857 h 7911547"/>
                <a:gd name="connsiteX58" fmla="*/ 1447138 w 6282728"/>
                <a:gd name="connsiteY58" fmla="*/ 4898003 h 7911547"/>
                <a:gd name="connsiteX59" fmla="*/ 1335820 w 6282728"/>
                <a:gd name="connsiteY59" fmla="*/ 4953662 h 7911547"/>
                <a:gd name="connsiteX60" fmla="*/ 1216550 w 6282728"/>
                <a:gd name="connsiteY60" fmla="*/ 4818490 h 7911547"/>
                <a:gd name="connsiteX61" fmla="*/ 1248355 w 6282728"/>
                <a:gd name="connsiteY61" fmla="*/ 4587902 h 7911547"/>
                <a:gd name="connsiteX62" fmla="*/ 1208599 w 6282728"/>
                <a:gd name="connsiteY62" fmla="*/ 4428876 h 7911547"/>
                <a:gd name="connsiteX63" fmla="*/ 1280161 w 6282728"/>
                <a:gd name="connsiteY63" fmla="*/ 4285753 h 7911547"/>
                <a:gd name="connsiteX64" fmla="*/ 1160891 w 6282728"/>
                <a:gd name="connsiteY64" fmla="*/ 4094921 h 7911547"/>
                <a:gd name="connsiteX65" fmla="*/ 1017768 w 6282728"/>
                <a:gd name="connsiteY65" fmla="*/ 3896139 h 7911547"/>
                <a:gd name="connsiteX66" fmla="*/ 1017768 w 6282728"/>
                <a:gd name="connsiteY66" fmla="*/ 3617843 h 7911547"/>
                <a:gd name="connsiteX67" fmla="*/ 985962 w 6282728"/>
                <a:gd name="connsiteY67" fmla="*/ 3482671 h 7911547"/>
                <a:gd name="connsiteX68" fmla="*/ 922352 w 6282728"/>
                <a:gd name="connsiteY68" fmla="*/ 3347499 h 7911547"/>
                <a:gd name="connsiteX69" fmla="*/ 890547 w 6282728"/>
                <a:gd name="connsiteY69" fmla="*/ 3291840 h 7911547"/>
                <a:gd name="connsiteX70" fmla="*/ 731521 w 6282728"/>
                <a:gd name="connsiteY70" fmla="*/ 3331596 h 7911547"/>
                <a:gd name="connsiteX71" fmla="*/ 230588 w 6282728"/>
                <a:gd name="connsiteY71" fmla="*/ 3252083 h 7911547"/>
                <a:gd name="connsiteX72" fmla="*/ 206735 w 6282728"/>
                <a:gd name="connsiteY72" fmla="*/ 2806810 h 7911547"/>
                <a:gd name="connsiteX73" fmla="*/ 63611 w 6282728"/>
                <a:gd name="connsiteY73" fmla="*/ 2520563 h 7911547"/>
                <a:gd name="connsiteX74" fmla="*/ 39757 w 6282728"/>
                <a:gd name="connsiteY74" fmla="*/ 1900361 h 7911547"/>
                <a:gd name="connsiteX75" fmla="*/ 135173 w 6282728"/>
                <a:gd name="connsiteY75" fmla="*/ 1415332 h 7911547"/>
                <a:gd name="connsiteX76" fmla="*/ 190832 w 6282728"/>
                <a:gd name="connsiteY76" fmla="*/ 1232452 h 7911547"/>
                <a:gd name="connsiteX77" fmla="*/ 0 w 6282728"/>
                <a:gd name="connsiteY77" fmla="*/ 0 h 7911547"/>
                <a:gd name="connsiteX0" fmla="*/ 5623617 w 6586922"/>
                <a:gd name="connsiteY0" fmla="*/ 7911547 h 7911547"/>
                <a:gd name="connsiteX1" fmla="*/ 5647471 w 6586922"/>
                <a:gd name="connsiteY1" fmla="*/ 7855888 h 7911547"/>
                <a:gd name="connsiteX2" fmla="*/ 5726984 w 6586922"/>
                <a:gd name="connsiteY2" fmla="*/ 7824083 h 7911547"/>
                <a:gd name="connsiteX3" fmla="*/ 5822400 w 6586922"/>
                <a:gd name="connsiteY3" fmla="*/ 7816132 h 7911547"/>
                <a:gd name="connsiteX4" fmla="*/ 5917816 w 6586922"/>
                <a:gd name="connsiteY4" fmla="*/ 7712765 h 7911547"/>
                <a:gd name="connsiteX5" fmla="*/ 5901913 w 6586922"/>
                <a:gd name="connsiteY5" fmla="*/ 7506031 h 7911547"/>
                <a:gd name="connsiteX6" fmla="*/ 5925767 w 6586922"/>
                <a:gd name="connsiteY6" fmla="*/ 7307248 h 7911547"/>
                <a:gd name="connsiteX7" fmla="*/ 5925767 w 6586922"/>
                <a:gd name="connsiteY7" fmla="*/ 7164125 h 7911547"/>
                <a:gd name="connsiteX8" fmla="*/ 6013231 w 6586922"/>
                <a:gd name="connsiteY8" fmla="*/ 7156173 h 7911547"/>
                <a:gd name="connsiteX9" fmla="*/ 6100696 w 6586922"/>
                <a:gd name="connsiteY9" fmla="*/ 7092563 h 7911547"/>
                <a:gd name="connsiteX10" fmla="*/ 6180209 w 6586922"/>
                <a:gd name="connsiteY10" fmla="*/ 6909683 h 7911547"/>
                <a:gd name="connsiteX11" fmla="*/ 6378991 w 6586922"/>
                <a:gd name="connsiteY11" fmla="*/ 6893780 h 7911547"/>
                <a:gd name="connsiteX12" fmla="*/ 6506212 w 6586922"/>
                <a:gd name="connsiteY12" fmla="*/ 6694998 h 7911547"/>
                <a:gd name="connsiteX13" fmla="*/ 6482358 w 6586922"/>
                <a:gd name="connsiteY13" fmla="*/ 6583680 h 7911547"/>
                <a:gd name="connsiteX14" fmla="*/ 6585725 w 6586922"/>
                <a:gd name="connsiteY14" fmla="*/ 6512118 h 7911547"/>
                <a:gd name="connsiteX15" fmla="*/ 6530066 w 6586922"/>
                <a:gd name="connsiteY15" fmla="*/ 6376946 h 7911547"/>
                <a:gd name="connsiteX16" fmla="*/ 6402845 w 6586922"/>
                <a:gd name="connsiteY16" fmla="*/ 6297433 h 7911547"/>
                <a:gd name="connsiteX17" fmla="*/ 6275624 w 6586922"/>
                <a:gd name="connsiteY17" fmla="*/ 6376946 h 7911547"/>
                <a:gd name="connsiteX18" fmla="*/ 6148403 w 6586922"/>
                <a:gd name="connsiteY18" fmla="*/ 6305384 h 7911547"/>
                <a:gd name="connsiteX19" fmla="*/ 6164306 w 6586922"/>
                <a:gd name="connsiteY19" fmla="*/ 6170212 h 7911547"/>
                <a:gd name="connsiteX20" fmla="*/ 6148403 w 6586922"/>
                <a:gd name="connsiteY20" fmla="*/ 5987332 h 7911547"/>
                <a:gd name="connsiteX21" fmla="*/ 6037085 w 6586922"/>
                <a:gd name="connsiteY21" fmla="*/ 5931673 h 7911547"/>
                <a:gd name="connsiteX22" fmla="*/ 5973475 w 6586922"/>
                <a:gd name="connsiteY22" fmla="*/ 5820354 h 7911547"/>
                <a:gd name="connsiteX23" fmla="*/ 5846254 w 6586922"/>
                <a:gd name="connsiteY23" fmla="*/ 5812403 h 7911547"/>
                <a:gd name="connsiteX24" fmla="*/ 5806497 w 6586922"/>
                <a:gd name="connsiteY24" fmla="*/ 5876013 h 7911547"/>
                <a:gd name="connsiteX25" fmla="*/ 5719033 w 6586922"/>
                <a:gd name="connsiteY25" fmla="*/ 5876013 h 7911547"/>
                <a:gd name="connsiteX26" fmla="*/ 5679276 w 6586922"/>
                <a:gd name="connsiteY26" fmla="*/ 5971429 h 7911547"/>
                <a:gd name="connsiteX27" fmla="*/ 5575909 w 6586922"/>
                <a:gd name="connsiteY27" fmla="*/ 6154309 h 7911547"/>
                <a:gd name="connsiteX28" fmla="*/ 5496396 w 6586922"/>
                <a:gd name="connsiteY28" fmla="*/ 6178163 h 7911547"/>
                <a:gd name="connsiteX29" fmla="*/ 5297614 w 6586922"/>
                <a:gd name="connsiteY29" fmla="*/ 6027088 h 7911547"/>
                <a:gd name="connsiteX30" fmla="*/ 5082929 w 6586922"/>
                <a:gd name="connsiteY30" fmla="*/ 5971429 h 7911547"/>
                <a:gd name="connsiteX31" fmla="*/ 4979562 w 6586922"/>
                <a:gd name="connsiteY31" fmla="*/ 5923721 h 7911547"/>
                <a:gd name="connsiteX32" fmla="*/ 5011367 w 6586922"/>
                <a:gd name="connsiteY32" fmla="*/ 5844208 h 7911547"/>
                <a:gd name="connsiteX33" fmla="*/ 4955708 w 6586922"/>
                <a:gd name="connsiteY33" fmla="*/ 5764695 h 7911547"/>
                <a:gd name="connsiteX34" fmla="*/ 4804633 w 6586922"/>
                <a:gd name="connsiteY34" fmla="*/ 5716987 h 7911547"/>
                <a:gd name="connsiteX35" fmla="*/ 4637656 w 6586922"/>
                <a:gd name="connsiteY35" fmla="*/ 5756744 h 7911547"/>
                <a:gd name="connsiteX36" fmla="*/ 4534289 w 6586922"/>
                <a:gd name="connsiteY36" fmla="*/ 5764695 h 7911547"/>
                <a:gd name="connsiteX37" fmla="*/ 4391165 w 6586922"/>
                <a:gd name="connsiteY37" fmla="*/ 5701085 h 7911547"/>
                <a:gd name="connsiteX38" fmla="*/ 4176480 w 6586922"/>
                <a:gd name="connsiteY38" fmla="*/ 5732890 h 7911547"/>
                <a:gd name="connsiteX39" fmla="*/ 3985649 w 6586922"/>
                <a:gd name="connsiteY39" fmla="*/ 5796500 h 7911547"/>
                <a:gd name="connsiteX40" fmla="*/ 3739158 w 6586922"/>
                <a:gd name="connsiteY40" fmla="*/ 5756744 h 7911547"/>
                <a:gd name="connsiteX41" fmla="*/ 3572181 w 6586922"/>
                <a:gd name="connsiteY41" fmla="*/ 5748793 h 7911547"/>
                <a:gd name="connsiteX42" fmla="*/ 3444960 w 6586922"/>
                <a:gd name="connsiteY42" fmla="*/ 5796500 h 7911547"/>
                <a:gd name="connsiteX43" fmla="*/ 3222323 w 6586922"/>
                <a:gd name="connsiteY43" fmla="*/ 5820354 h 7911547"/>
                <a:gd name="connsiteX44" fmla="*/ 3023541 w 6586922"/>
                <a:gd name="connsiteY44" fmla="*/ 5621572 h 7911547"/>
                <a:gd name="connsiteX45" fmla="*/ 2912222 w 6586922"/>
                <a:gd name="connsiteY45" fmla="*/ 5502302 h 7911547"/>
                <a:gd name="connsiteX46" fmla="*/ 2729342 w 6586922"/>
                <a:gd name="connsiteY46" fmla="*/ 5422789 h 7911547"/>
                <a:gd name="connsiteX47" fmla="*/ 2610073 w 6586922"/>
                <a:gd name="connsiteY47" fmla="*/ 5303520 h 7911547"/>
                <a:gd name="connsiteX48" fmla="*/ 2538511 w 6586922"/>
                <a:gd name="connsiteY48" fmla="*/ 5136542 h 7911547"/>
                <a:gd name="connsiteX49" fmla="*/ 2379485 w 6586922"/>
                <a:gd name="connsiteY49" fmla="*/ 5128591 h 7911547"/>
                <a:gd name="connsiteX50" fmla="*/ 2347680 w 6586922"/>
                <a:gd name="connsiteY50" fmla="*/ 5192201 h 7911547"/>
                <a:gd name="connsiteX51" fmla="*/ 2228410 w 6586922"/>
                <a:gd name="connsiteY51" fmla="*/ 5049078 h 7911547"/>
                <a:gd name="connsiteX52" fmla="*/ 2180702 w 6586922"/>
                <a:gd name="connsiteY52" fmla="*/ 4921857 h 7911547"/>
                <a:gd name="connsiteX53" fmla="*/ 2132995 w 6586922"/>
                <a:gd name="connsiteY53" fmla="*/ 4746928 h 7911547"/>
                <a:gd name="connsiteX54" fmla="*/ 1997822 w 6586922"/>
                <a:gd name="connsiteY54" fmla="*/ 4731026 h 7911547"/>
                <a:gd name="connsiteX55" fmla="*/ 1926261 w 6586922"/>
                <a:gd name="connsiteY55" fmla="*/ 4834393 h 7911547"/>
                <a:gd name="connsiteX56" fmla="*/ 1973969 w 6586922"/>
                <a:gd name="connsiteY56" fmla="*/ 4937760 h 7911547"/>
                <a:gd name="connsiteX57" fmla="*/ 1886504 w 6586922"/>
                <a:gd name="connsiteY57" fmla="*/ 4921857 h 7911547"/>
                <a:gd name="connsiteX58" fmla="*/ 1751332 w 6586922"/>
                <a:gd name="connsiteY58" fmla="*/ 4898003 h 7911547"/>
                <a:gd name="connsiteX59" fmla="*/ 1640014 w 6586922"/>
                <a:gd name="connsiteY59" fmla="*/ 4953662 h 7911547"/>
                <a:gd name="connsiteX60" fmla="*/ 1520744 w 6586922"/>
                <a:gd name="connsiteY60" fmla="*/ 4818490 h 7911547"/>
                <a:gd name="connsiteX61" fmla="*/ 1552549 w 6586922"/>
                <a:gd name="connsiteY61" fmla="*/ 4587902 h 7911547"/>
                <a:gd name="connsiteX62" fmla="*/ 1512793 w 6586922"/>
                <a:gd name="connsiteY62" fmla="*/ 4428876 h 7911547"/>
                <a:gd name="connsiteX63" fmla="*/ 1584355 w 6586922"/>
                <a:gd name="connsiteY63" fmla="*/ 4285753 h 7911547"/>
                <a:gd name="connsiteX64" fmla="*/ 1465085 w 6586922"/>
                <a:gd name="connsiteY64" fmla="*/ 4094921 h 7911547"/>
                <a:gd name="connsiteX65" fmla="*/ 1321962 w 6586922"/>
                <a:gd name="connsiteY65" fmla="*/ 3896139 h 7911547"/>
                <a:gd name="connsiteX66" fmla="*/ 1321962 w 6586922"/>
                <a:gd name="connsiteY66" fmla="*/ 3617843 h 7911547"/>
                <a:gd name="connsiteX67" fmla="*/ 1290156 w 6586922"/>
                <a:gd name="connsiteY67" fmla="*/ 3482671 h 7911547"/>
                <a:gd name="connsiteX68" fmla="*/ 1226546 w 6586922"/>
                <a:gd name="connsiteY68" fmla="*/ 3347499 h 7911547"/>
                <a:gd name="connsiteX69" fmla="*/ 1194741 w 6586922"/>
                <a:gd name="connsiteY69" fmla="*/ 3291840 h 7911547"/>
                <a:gd name="connsiteX70" fmla="*/ 1035715 w 6586922"/>
                <a:gd name="connsiteY70" fmla="*/ 3331596 h 7911547"/>
                <a:gd name="connsiteX71" fmla="*/ 534782 w 6586922"/>
                <a:gd name="connsiteY71" fmla="*/ 3252083 h 7911547"/>
                <a:gd name="connsiteX72" fmla="*/ 510929 w 6586922"/>
                <a:gd name="connsiteY72" fmla="*/ 2806810 h 7911547"/>
                <a:gd name="connsiteX73" fmla="*/ 367805 w 6586922"/>
                <a:gd name="connsiteY73" fmla="*/ 2520563 h 7911547"/>
                <a:gd name="connsiteX74" fmla="*/ 343951 w 6586922"/>
                <a:gd name="connsiteY74" fmla="*/ 1900361 h 7911547"/>
                <a:gd name="connsiteX75" fmla="*/ 439367 w 6586922"/>
                <a:gd name="connsiteY75" fmla="*/ 1415332 h 7911547"/>
                <a:gd name="connsiteX76" fmla="*/ 495026 w 6586922"/>
                <a:gd name="connsiteY76" fmla="*/ 1232452 h 7911547"/>
                <a:gd name="connsiteX77" fmla="*/ 2045 w 6586922"/>
                <a:gd name="connsiteY77" fmla="*/ 763325 h 7911547"/>
                <a:gd name="connsiteX78" fmla="*/ 304194 w 6586922"/>
                <a:gd name="connsiteY78" fmla="*/ 0 h 7911547"/>
                <a:gd name="connsiteX0" fmla="*/ 5629368 w 6592673"/>
                <a:gd name="connsiteY0" fmla="*/ 7911547 h 7911547"/>
                <a:gd name="connsiteX1" fmla="*/ 5653222 w 6592673"/>
                <a:gd name="connsiteY1" fmla="*/ 7855888 h 7911547"/>
                <a:gd name="connsiteX2" fmla="*/ 5732735 w 6592673"/>
                <a:gd name="connsiteY2" fmla="*/ 7824083 h 7911547"/>
                <a:gd name="connsiteX3" fmla="*/ 5828151 w 6592673"/>
                <a:gd name="connsiteY3" fmla="*/ 7816132 h 7911547"/>
                <a:gd name="connsiteX4" fmla="*/ 5923567 w 6592673"/>
                <a:gd name="connsiteY4" fmla="*/ 7712765 h 7911547"/>
                <a:gd name="connsiteX5" fmla="*/ 5907664 w 6592673"/>
                <a:gd name="connsiteY5" fmla="*/ 7506031 h 7911547"/>
                <a:gd name="connsiteX6" fmla="*/ 5931518 w 6592673"/>
                <a:gd name="connsiteY6" fmla="*/ 7307248 h 7911547"/>
                <a:gd name="connsiteX7" fmla="*/ 5931518 w 6592673"/>
                <a:gd name="connsiteY7" fmla="*/ 7164125 h 7911547"/>
                <a:gd name="connsiteX8" fmla="*/ 6018982 w 6592673"/>
                <a:gd name="connsiteY8" fmla="*/ 7156173 h 7911547"/>
                <a:gd name="connsiteX9" fmla="*/ 6106447 w 6592673"/>
                <a:gd name="connsiteY9" fmla="*/ 7092563 h 7911547"/>
                <a:gd name="connsiteX10" fmla="*/ 6185960 w 6592673"/>
                <a:gd name="connsiteY10" fmla="*/ 6909683 h 7911547"/>
                <a:gd name="connsiteX11" fmla="*/ 6384742 w 6592673"/>
                <a:gd name="connsiteY11" fmla="*/ 6893780 h 7911547"/>
                <a:gd name="connsiteX12" fmla="*/ 6511963 w 6592673"/>
                <a:gd name="connsiteY12" fmla="*/ 6694998 h 7911547"/>
                <a:gd name="connsiteX13" fmla="*/ 6488109 w 6592673"/>
                <a:gd name="connsiteY13" fmla="*/ 6583680 h 7911547"/>
                <a:gd name="connsiteX14" fmla="*/ 6591476 w 6592673"/>
                <a:gd name="connsiteY14" fmla="*/ 6512118 h 7911547"/>
                <a:gd name="connsiteX15" fmla="*/ 6535817 w 6592673"/>
                <a:gd name="connsiteY15" fmla="*/ 6376946 h 7911547"/>
                <a:gd name="connsiteX16" fmla="*/ 6408596 w 6592673"/>
                <a:gd name="connsiteY16" fmla="*/ 6297433 h 7911547"/>
                <a:gd name="connsiteX17" fmla="*/ 6281375 w 6592673"/>
                <a:gd name="connsiteY17" fmla="*/ 6376946 h 7911547"/>
                <a:gd name="connsiteX18" fmla="*/ 6154154 w 6592673"/>
                <a:gd name="connsiteY18" fmla="*/ 6305384 h 7911547"/>
                <a:gd name="connsiteX19" fmla="*/ 6170057 w 6592673"/>
                <a:gd name="connsiteY19" fmla="*/ 6170212 h 7911547"/>
                <a:gd name="connsiteX20" fmla="*/ 6154154 w 6592673"/>
                <a:gd name="connsiteY20" fmla="*/ 5987332 h 7911547"/>
                <a:gd name="connsiteX21" fmla="*/ 6042836 w 6592673"/>
                <a:gd name="connsiteY21" fmla="*/ 5931673 h 7911547"/>
                <a:gd name="connsiteX22" fmla="*/ 5979226 w 6592673"/>
                <a:gd name="connsiteY22" fmla="*/ 5820354 h 7911547"/>
                <a:gd name="connsiteX23" fmla="*/ 5852005 w 6592673"/>
                <a:gd name="connsiteY23" fmla="*/ 5812403 h 7911547"/>
                <a:gd name="connsiteX24" fmla="*/ 5812248 w 6592673"/>
                <a:gd name="connsiteY24" fmla="*/ 5876013 h 7911547"/>
                <a:gd name="connsiteX25" fmla="*/ 5724784 w 6592673"/>
                <a:gd name="connsiteY25" fmla="*/ 5876013 h 7911547"/>
                <a:gd name="connsiteX26" fmla="*/ 5685027 w 6592673"/>
                <a:gd name="connsiteY26" fmla="*/ 5971429 h 7911547"/>
                <a:gd name="connsiteX27" fmla="*/ 5581660 w 6592673"/>
                <a:gd name="connsiteY27" fmla="*/ 6154309 h 7911547"/>
                <a:gd name="connsiteX28" fmla="*/ 5502147 w 6592673"/>
                <a:gd name="connsiteY28" fmla="*/ 6178163 h 7911547"/>
                <a:gd name="connsiteX29" fmla="*/ 5303365 w 6592673"/>
                <a:gd name="connsiteY29" fmla="*/ 6027088 h 7911547"/>
                <a:gd name="connsiteX30" fmla="*/ 5088680 w 6592673"/>
                <a:gd name="connsiteY30" fmla="*/ 5971429 h 7911547"/>
                <a:gd name="connsiteX31" fmla="*/ 4985313 w 6592673"/>
                <a:gd name="connsiteY31" fmla="*/ 5923721 h 7911547"/>
                <a:gd name="connsiteX32" fmla="*/ 5017118 w 6592673"/>
                <a:gd name="connsiteY32" fmla="*/ 5844208 h 7911547"/>
                <a:gd name="connsiteX33" fmla="*/ 4961459 w 6592673"/>
                <a:gd name="connsiteY33" fmla="*/ 5764695 h 7911547"/>
                <a:gd name="connsiteX34" fmla="*/ 4810384 w 6592673"/>
                <a:gd name="connsiteY34" fmla="*/ 5716987 h 7911547"/>
                <a:gd name="connsiteX35" fmla="*/ 4643407 w 6592673"/>
                <a:gd name="connsiteY35" fmla="*/ 5756744 h 7911547"/>
                <a:gd name="connsiteX36" fmla="*/ 4540040 w 6592673"/>
                <a:gd name="connsiteY36" fmla="*/ 5764695 h 7911547"/>
                <a:gd name="connsiteX37" fmla="*/ 4396916 w 6592673"/>
                <a:gd name="connsiteY37" fmla="*/ 5701085 h 7911547"/>
                <a:gd name="connsiteX38" fmla="*/ 4182231 w 6592673"/>
                <a:gd name="connsiteY38" fmla="*/ 5732890 h 7911547"/>
                <a:gd name="connsiteX39" fmla="*/ 3991400 w 6592673"/>
                <a:gd name="connsiteY39" fmla="*/ 5796500 h 7911547"/>
                <a:gd name="connsiteX40" fmla="*/ 3744909 w 6592673"/>
                <a:gd name="connsiteY40" fmla="*/ 5756744 h 7911547"/>
                <a:gd name="connsiteX41" fmla="*/ 3577932 w 6592673"/>
                <a:gd name="connsiteY41" fmla="*/ 5748793 h 7911547"/>
                <a:gd name="connsiteX42" fmla="*/ 3450711 w 6592673"/>
                <a:gd name="connsiteY42" fmla="*/ 5796500 h 7911547"/>
                <a:gd name="connsiteX43" fmla="*/ 3228074 w 6592673"/>
                <a:gd name="connsiteY43" fmla="*/ 5820354 h 7911547"/>
                <a:gd name="connsiteX44" fmla="*/ 3029292 w 6592673"/>
                <a:gd name="connsiteY44" fmla="*/ 5621572 h 7911547"/>
                <a:gd name="connsiteX45" fmla="*/ 2917973 w 6592673"/>
                <a:gd name="connsiteY45" fmla="*/ 5502302 h 7911547"/>
                <a:gd name="connsiteX46" fmla="*/ 2735093 w 6592673"/>
                <a:gd name="connsiteY46" fmla="*/ 5422789 h 7911547"/>
                <a:gd name="connsiteX47" fmla="*/ 2615824 w 6592673"/>
                <a:gd name="connsiteY47" fmla="*/ 5303520 h 7911547"/>
                <a:gd name="connsiteX48" fmla="*/ 2544262 w 6592673"/>
                <a:gd name="connsiteY48" fmla="*/ 5136542 h 7911547"/>
                <a:gd name="connsiteX49" fmla="*/ 2385236 w 6592673"/>
                <a:gd name="connsiteY49" fmla="*/ 5128591 h 7911547"/>
                <a:gd name="connsiteX50" fmla="*/ 2353431 w 6592673"/>
                <a:gd name="connsiteY50" fmla="*/ 5192201 h 7911547"/>
                <a:gd name="connsiteX51" fmla="*/ 2234161 w 6592673"/>
                <a:gd name="connsiteY51" fmla="*/ 5049078 h 7911547"/>
                <a:gd name="connsiteX52" fmla="*/ 2186453 w 6592673"/>
                <a:gd name="connsiteY52" fmla="*/ 4921857 h 7911547"/>
                <a:gd name="connsiteX53" fmla="*/ 2138746 w 6592673"/>
                <a:gd name="connsiteY53" fmla="*/ 4746928 h 7911547"/>
                <a:gd name="connsiteX54" fmla="*/ 2003573 w 6592673"/>
                <a:gd name="connsiteY54" fmla="*/ 4731026 h 7911547"/>
                <a:gd name="connsiteX55" fmla="*/ 1932012 w 6592673"/>
                <a:gd name="connsiteY55" fmla="*/ 4834393 h 7911547"/>
                <a:gd name="connsiteX56" fmla="*/ 1979720 w 6592673"/>
                <a:gd name="connsiteY56" fmla="*/ 4937760 h 7911547"/>
                <a:gd name="connsiteX57" fmla="*/ 1892255 w 6592673"/>
                <a:gd name="connsiteY57" fmla="*/ 4921857 h 7911547"/>
                <a:gd name="connsiteX58" fmla="*/ 1757083 w 6592673"/>
                <a:gd name="connsiteY58" fmla="*/ 4898003 h 7911547"/>
                <a:gd name="connsiteX59" fmla="*/ 1645765 w 6592673"/>
                <a:gd name="connsiteY59" fmla="*/ 4953662 h 7911547"/>
                <a:gd name="connsiteX60" fmla="*/ 1526495 w 6592673"/>
                <a:gd name="connsiteY60" fmla="*/ 4818490 h 7911547"/>
                <a:gd name="connsiteX61" fmla="*/ 1558300 w 6592673"/>
                <a:gd name="connsiteY61" fmla="*/ 4587902 h 7911547"/>
                <a:gd name="connsiteX62" fmla="*/ 1518544 w 6592673"/>
                <a:gd name="connsiteY62" fmla="*/ 4428876 h 7911547"/>
                <a:gd name="connsiteX63" fmla="*/ 1590106 w 6592673"/>
                <a:gd name="connsiteY63" fmla="*/ 4285753 h 7911547"/>
                <a:gd name="connsiteX64" fmla="*/ 1470836 w 6592673"/>
                <a:gd name="connsiteY64" fmla="*/ 4094921 h 7911547"/>
                <a:gd name="connsiteX65" fmla="*/ 1327713 w 6592673"/>
                <a:gd name="connsiteY65" fmla="*/ 3896139 h 7911547"/>
                <a:gd name="connsiteX66" fmla="*/ 1327713 w 6592673"/>
                <a:gd name="connsiteY66" fmla="*/ 3617843 h 7911547"/>
                <a:gd name="connsiteX67" fmla="*/ 1295907 w 6592673"/>
                <a:gd name="connsiteY67" fmla="*/ 3482671 h 7911547"/>
                <a:gd name="connsiteX68" fmla="*/ 1232297 w 6592673"/>
                <a:gd name="connsiteY68" fmla="*/ 3347499 h 7911547"/>
                <a:gd name="connsiteX69" fmla="*/ 1200492 w 6592673"/>
                <a:gd name="connsiteY69" fmla="*/ 3291840 h 7911547"/>
                <a:gd name="connsiteX70" fmla="*/ 1041466 w 6592673"/>
                <a:gd name="connsiteY70" fmla="*/ 3331596 h 7911547"/>
                <a:gd name="connsiteX71" fmla="*/ 540533 w 6592673"/>
                <a:gd name="connsiteY71" fmla="*/ 3252083 h 7911547"/>
                <a:gd name="connsiteX72" fmla="*/ 516680 w 6592673"/>
                <a:gd name="connsiteY72" fmla="*/ 2806810 h 7911547"/>
                <a:gd name="connsiteX73" fmla="*/ 373556 w 6592673"/>
                <a:gd name="connsiteY73" fmla="*/ 2520563 h 7911547"/>
                <a:gd name="connsiteX74" fmla="*/ 349702 w 6592673"/>
                <a:gd name="connsiteY74" fmla="*/ 1900361 h 7911547"/>
                <a:gd name="connsiteX75" fmla="*/ 445118 w 6592673"/>
                <a:gd name="connsiteY75" fmla="*/ 1415332 h 7911547"/>
                <a:gd name="connsiteX76" fmla="*/ 500777 w 6592673"/>
                <a:gd name="connsiteY76" fmla="*/ 1232452 h 7911547"/>
                <a:gd name="connsiteX77" fmla="*/ 7796 w 6592673"/>
                <a:gd name="connsiteY77" fmla="*/ 763325 h 7911547"/>
                <a:gd name="connsiteX78" fmla="*/ 286092 w 6592673"/>
                <a:gd name="connsiteY78" fmla="*/ 453224 h 7911547"/>
                <a:gd name="connsiteX79" fmla="*/ 309945 w 6592673"/>
                <a:gd name="connsiteY79" fmla="*/ 0 h 7911547"/>
                <a:gd name="connsiteX0" fmla="*/ 5621631 w 6584936"/>
                <a:gd name="connsiteY0" fmla="*/ 7911547 h 7911547"/>
                <a:gd name="connsiteX1" fmla="*/ 5645485 w 6584936"/>
                <a:gd name="connsiteY1" fmla="*/ 7855888 h 7911547"/>
                <a:gd name="connsiteX2" fmla="*/ 5724998 w 6584936"/>
                <a:gd name="connsiteY2" fmla="*/ 7824083 h 7911547"/>
                <a:gd name="connsiteX3" fmla="*/ 5820414 w 6584936"/>
                <a:gd name="connsiteY3" fmla="*/ 7816132 h 7911547"/>
                <a:gd name="connsiteX4" fmla="*/ 5915830 w 6584936"/>
                <a:gd name="connsiteY4" fmla="*/ 7712765 h 7911547"/>
                <a:gd name="connsiteX5" fmla="*/ 5899927 w 6584936"/>
                <a:gd name="connsiteY5" fmla="*/ 7506031 h 7911547"/>
                <a:gd name="connsiteX6" fmla="*/ 5923781 w 6584936"/>
                <a:gd name="connsiteY6" fmla="*/ 7307248 h 7911547"/>
                <a:gd name="connsiteX7" fmla="*/ 5923781 w 6584936"/>
                <a:gd name="connsiteY7" fmla="*/ 7164125 h 7911547"/>
                <a:gd name="connsiteX8" fmla="*/ 6011245 w 6584936"/>
                <a:gd name="connsiteY8" fmla="*/ 7156173 h 7911547"/>
                <a:gd name="connsiteX9" fmla="*/ 6098710 w 6584936"/>
                <a:gd name="connsiteY9" fmla="*/ 7092563 h 7911547"/>
                <a:gd name="connsiteX10" fmla="*/ 6178223 w 6584936"/>
                <a:gd name="connsiteY10" fmla="*/ 6909683 h 7911547"/>
                <a:gd name="connsiteX11" fmla="*/ 6377005 w 6584936"/>
                <a:gd name="connsiteY11" fmla="*/ 6893780 h 7911547"/>
                <a:gd name="connsiteX12" fmla="*/ 6504226 w 6584936"/>
                <a:gd name="connsiteY12" fmla="*/ 6694998 h 7911547"/>
                <a:gd name="connsiteX13" fmla="*/ 6480372 w 6584936"/>
                <a:gd name="connsiteY13" fmla="*/ 6583680 h 7911547"/>
                <a:gd name="connsiteX14" fmla="*/ 6583739 w 6584936"/>
                <a:gd name="connsiteY14" fmla="*/ 6512118 h 7911547"/>
                <a:gd name="connsiteX15" fmla="*/ 6528080 w 6584936"/>
                <a:gd name="connsiteY15" fmla="*/ 6376946 h 7911547"/>
                <a:gd name="connsiteX16" fmla="*/ 6400859 w 6584936"/>
                <a:gd name="connsiteY16" fmla="*/ 6297433 h 7911547"/>
                <a:gd name="connsiteX17" fmla="*/ 6273638 w 6584936"/>
                <a:gd name="connsiteY17" fmla="*/ 6376946 h 7911547"/>
                <a:gd name="connsiteX18" fmla="*/ 6146417 w 6584936"/>
                <a:gd name="connsiteY18" fmla="*/ 6305384 h 7911547"/>
                <a:gd name="connsiteX19" fmla="*/ 6162320 w 6584936"/>
                <a:gd name="connsiteY19" fmla="*/ 6170212 h 7911547"/>
                <a:gd name="connsiteX20" fmla="*/ 6146417 w 6584936"/>
                <a:gd name="connsiteY20" fmla="*/ 5987332 h 7911547"/>
                <a:gd name="connsiteX21" fmla="*/ 6035099 w 6584936"/>
                <a:gd name="connsiteY21" fmla="*/ 5931673 h 7911547"/>
                <a:gd name="connsiteX22" fmla="*/ 5971489 w 6584936"/>
                <a:gd name="connsiteY22" fmla="*/ 5820354 h 7911547"/>
                <a:gd name="connsiteX23" fmla="*/ 5844268 w 6584936"/>
                <a:gd name="connsiteY23" fmla="*/ 5812403 h 7911547"/>
                <a:gd name="connsiteX24" fmla="*/ 5804511 w 6584936"/>
                <a:gd name="connsiteY24" fmla="*/ 5876013 h 7911547"/>
                <a:gd name="connsiteX25" fmla="*/ 5717047 w 6584936"/>
                <a:gd name="connsiteY25" fmla="*/ 5876013 h 7911547"/>
                <a:gd name="connsiteX26" fmla="*/ 5677290 w 6584936"/>
                <a:gd name="connsiteY26" fmla="*/ 5971429 h 7911547"/>
                <a:gd name="connsiteX27" fmla="*/ 5573923 w 6584936"/>
                <a:gd name="connsiteY27" fmla="*/ 6154309 h 7911547"/>
                <a:gd name="connsiteX28" fmla="*/ 5494410 w 6584936"/>
                <a:gd name="connsiteY28" fmla="*/ 6178163 h 7911547"/>
                <a:gd name="connsiteX29" fmla="*/ 5295628 w 6584936"/>
                <a:gd name="connsiteY29" fmla="*/ 6027088 h 7911547"/>
                <a:gd name="connsiteX30" fmla="*/ 5080943 w 6584936"/>
                <a:gd name="connsiteY30" fmla="*/ 5971429 h 7911547"/>
                <a:gd name="connsiteX31" fmla="*/ 4977576 w 6584936"/>
                <a:gd name="connsiteY31" fmla="*/ 5923721 h 7911547"/>
                <a:gd name="connsiteX32" fmla="*/ 5009381 w 6584936"/>
                <a:gd name="connsiteY32" fmla="*/ 5844208 h 7911547"/>
                <a:gd name="connsiteX33" fmla="*/ 4953722 w 6584936"/>
                <a:gd name="connsiteY33" fmla="*/ 5764695 h 7911547"/>
                <a:gd name="connsiteX34" fmla="*/ 4802647 w 6584936"/>
                <a:gd name="connsiteY34" fmla="*/ 5716987 h 7911547"/>
                <a:gd name="connsiteX35" fmla="*/ 4635670 w 6584936"/>
                <a:gd name="connsiteY35" fmla="*/ 5756744 h 7911547"/>
                <a:gd name="connsiteX36" fmla="*/ 4532303 w 6584936"/>
                <a:gd name="connsiteY36" fmla="*/ 5764695 h 7911547"/>
                <a:gd name="connsiteX37" fmla="*/ 4389179 w 6584936"/>
                <a:gd name="connsiteY37" fmla="*/ 5701085 h 7911547"/>
                <a:gd name="connsiteX38" fmla="*/ 4174494 w 6584936"/>
                <a:gd name="connsiteY38" fmla="*/ 5732890 h 7911547"/>
                <a:gd name="connsiteX39" fmla="*/ 3983663 w 6584936"/>
                <a:gd name="connsiteY39" fmla="*/ 5796500 h 7911547"/>
                <a:gd name="connsiteX40" fmla="*/ 3737172 w 6584936"/>
                <a:gd name="connsiteY40" fmla="*/ 5756744 h 7911547"/>
                <a:gd name="connsiteX41" fmla="*/ 3570195 w 6584936"/>
                <a:gd name="connsiteY41" fmla="*/ 5748793 h 7911547"/>
                <a:gd name="connsiteX42" fmla="*/ 3442974 w 6584936"/>
                <a:gd name="connsiteY42" fmla="*/ 5796500 h 7911547"/>
                <a:gd name="connsiteX43" fmla="*/ 3220337 w 6584936"/>
                <a:gd name="connsiteY43" fmla="*/ 5820354 h 7911547"/>
                <a:gd name="connsiteX44" fmla="*/ 3021555 w 6584936"/>
                <a:gd name="connsiteY44" fmla="*/ 5621572 h 7911547"/>
                <a:gd name="connsiteX45" fmla="*/ 2910236 w 6584936"/>
                <a:gd name="connsiteY45" fmla="*/ 5502302 h 7911547"/>
                <a:gd name="connsiteX46" fmla="*/ 2727356 w 6584936"/>
                <a:gd name="connsiteY46" fmla="*/ 5422789 h 7911547"/>
                <a:gd name="connsiteX47" fmla="*/ 2608087 w 6584936"/>
                <a:gd name="connsiteY47" fmla="*/ 5303520 h 7911547"/>
                <a:gd name="connsiteX48" fmla="*/ 2536525 w 6584936"/>
                <a:gd name="connsiteY48" fmla="*/ 5136542 h 7911547"/>
                <a:gd name="connsiteX49" fmla="*/ 2377499 w 6584936"/>
                <a:gd name="connsiteY49" fmla="*/ 5128591 h 7911547"/>
                <a:gd name="connsiteX50" fmla="*/ 2345694 w 6584936"/>
                <a:gd name="connsiteY50" fmla="*/ 5192201 h 7911547"/>
                <a:gd name="connsiteX51" fmla="*/ 2226424 w 6584936"/>
                <a:gd name="connsiteY51" fmla="*/ 5049078 h 7911547"/>
                <a:gd name="connsiteX52" fmla="*/ 2178716 w 6584936"/>
                <a:gd name="connsiteY52" fmla="*/ 4921857 h 7911547"/>
                <a:gd name="connsiteX53" fmla="*/ 2131009 w 6584936"/>
                <a:gd name="connsiteY53" fmla="*/ 4746928 h 7911547"/>
                <a:gd name="connsiteX54" fmla="*/ 1995836 w 6584936"/>
                <a:gd name="connsiteY54" fmla="*/ 4731026 h 7911547"/>
                <a:gd name="connsiteX55" fmla="*/ 1924275 w 6584936"/>
                <a:gd name="connsiteY55" fmla="*/ 4834393 h 7911547"/>
                <a:gd name="connsiteX56" fmla="*/ 1971983 w 6584936"/>
                <a:gd name="connsiteY56" fmla="*/ 4937760 h 7911547"/>
                <a:gd name="connsiteX57" fmla="*/ 1884518 w 6584936"/>
                <a:gd name="connsiteY57" fmla="*/ 4921857 h 7911547"/>
                <a:gd name="connsiteX58" fmla="*/ 1749346 w 6584936"/>
                <a:gd name="connsiteY58" fmla="*/ 4898003 h 7911547"/>
                <a:gd name="connsiteX59" fmla="*/ 1638028 w 6584936"/>
                <a:gd name="connsiteY59" fmla="*/ 4953662 h 7911547"/>
                <a:gd name="connsiteX60" fmla="*/ 1518758 w 6584936"/>
                <a:gd name="connsiteY60" fmla="*/ 4818490 h 7911547"/>
                <a:gd name="connsiteX61" fmla="*/ 1550563 w 6584936"/>
                <a:gd name="connsiteY61" fmla="*/ 4587902 h 7911547"/>
                <a:gd name="connsiteX62" fmla="*/ 1510807 w 6584936"/>
                <a:gd name="connsiteY62" fmla="*/ 4428876 h 7911547"/>
                <a:gd name="connsiteX63" fmla="*/ 1582369 w 6584936"/>
                <a:gd name="connsiteY63" fmla="*/ 4285753 h 7911547"/>
                <a:gd name="connsiteX64" fmla="*/ 1463099 w 6584936"/>
                <a:gd name="connsiteY64" fmla="*/ 4094921 h 7911547"/>
                <a:gd name="connsiteX65" fmla="*/ 1319976 w 6584936"/>
                <a:gd name="connsiteY65" fmla="*/ 3896139 h 7911547"/>
                <a:gd name="connsiteX66" fmla="*/ 1319976 w 6584936"/>
                <a:gd name="connsiteY66" fmla="*/ 3617843 h 7911547"/>
                <a:gd name="connsiteX67" fmla="*/ 1288170 w 6584936"/>
                <a:gd name="connsiteY67" fmla="*/ 3482671 h 7911547"/>
                <a:gd name="connsiteX68" fmla="*/ 1224560 w 6584936"/>
                <a:gd name="connsiteY68" fmla="*/ 3347499 h 7911547"/>
                <a:gd name="connsiteX69" fmla="*/ 1192755 w 6584936"/>
                <a:gd name="connsiteY69" fmla="*/ 3291840 h 7911547"/>
                <a:gd name="connsiteX70" fmla="*/ 1033729 w 6584936"/>
                <a:gd name="connsiteY70" fmla="*/ 3331596 h 7911547"/>
                <a:gd name="connsiteX71" fmla="*/ 532796 w 6584936"/>
                <a:gd name="connsiteY71" fmla="*/ 3252083 h 7911547"/>
                <a:gd name="connsiteX72" fmla="*/ 508943 w 6584936"/>
                <a:gd name="connsiteY72" fmla="*/ 2806810 h 7911547"/>
                <a:gd name="connsiteX73" fmla="*/ 365819 w 6584936"/>
                <a:gd name="connsiteY73" fmla="*/ 2520563 h 7911547"/>
                <a:gd name="connsiteX74" fmla="*/ 341965 w 6584936"/>
                <a:gd name="connsiteY74" fmla="*/ 1900361 h 7911547"/>
                <a:gd name="connsiteX75" fmla="*/ 437381 w 6584936"/>
                <a:gd name="connsiteY75" fmla="*/ 1415332 h 7911547"/>
                <a:gd name="connsiteX76" fmla="*/ 493040 w 6584936"/>
                <a:gd name="connsiteY76" fmla="*/ 1232452 h 7911547"/>
                <a:gd name="connsiteX77" fmla="*/ 278356 w 6584936"/>
                <a:gd name="connsiteY77" fmla="*/ 811033 h 7911547"/>
                <a:gd name="connsiteX78" fmla="*/ 59 w 6584936"/>
                <a:gd name="connsiteY78" fmla="*/ 763325 h 7911547"/>
                <a:gd name="connsiteX79" fmla="*/ 278355 w 6584936"/>
                <a:gd name="connsiteY79" fmla="*/ 453224 h 7911547"/>
                <a:gd name="connsiteX80" fmla="*/ 302208 w 6584936"/>
                <a:gd name="connsiteY80" fmla="*/ 0 h 7911547"/>
                <a:gd name="connsiteX0" fmla="*/ 5621627 w 6584932"/>
                <a:gd name="connsiteY0" fmla="*/ 7911547 h 7911547"/>
                <a:gd name="connsiteX1" fmla="*/ 5645481 w 6584932"/>
                <a:gd name="connsiteY1" fmla="*/ 7855888 h 7911547"/>
                <a:gd name="connsiteX2" fmla="*/ 5724994 w 6584932"/>
                <a:gd name="connsiteY2" fmla="*/ 7824083 h 7911547"/>
                <a:gd name="connsiteX3" fmla="*/ 5820410 w 6584932"/>
                <a:gd name="connsiteY3" fmla="*/ 7816132 h 7911547"/>
                <a:gd name="connsiteX4" fmla="*/ 5915826 w 6584932"/>
                <a:gd name="connsiteY4" fmla="*/ 7712765 h 7911547"/>
                <a:gd name="connsiteX5" fmla="*/ 5899923 w 6584932"/>
                <a:gd name="connsiteY5" fmla="*/ 7506031 h 7911547"/>
                <a:gd name="connsiteX6" fmla="*/ 5923777 w 6584932"/>
                <a:gd name="connsiteY6" fmla="*/ 7307248 h 7911547"/>
                <a:gd name="connsiteX7" fmla="*/ 5923777 w 6584932"/>
                <a:gd name="connsiteY7" fmla="*/ 7164125 h 7911547"/>
                <a:gd name="connsiteX8" fmla="*/ 6011241 w 6584932"/>
                <a:gd name="connsiteY8" fmla="*/ 7156173 h 7911547"/>
                <a:gd name="connsiteX9" fmla="*/ 6098706 w 6584932"/>
                <a:gd name="connsiteY9" fmla="*/ 7092563 h 7911547"/>
                <a:gd name="connsiteX10" fmla="*/ 6178219 w 6584932"/>
                <a:gd name="connsiteY10" fmla="*/ 6909683 h 7911547"/>
                <a:gd name="connsiteX11" fmla="*/ 6377001 w 6584932"/>
                <a:gd name="connsiteY11" fmla="*/ 6893780 h 7911547"/>
                <a:gd name="connsiteX12" fmla="*/ 6504222 w 6584932"/>
                <a:gd name="connsiteY12" fmla="*/ 6694998 h 7911547"/>
                <a:gd name="connsiteX13" fmla="*/ 6480368 w 6584932"/>
                <a:gd name="connsiteY13" fmla="*/ 6583680 h 7911547"/>
                <a:gd name="connsiteX14" fmla="*/ 6583735 w 6584932"/>
                <a:gd name="connsiteY14" fmla="*/ 6512118 h 7911547"/>
                <a:gd name="connsiteX15" fmla="*/ 6528076 w 6584932"/>
                <a:gd name="connsiteY15" fmla="*/ 6376946 h 7911547"/>
                <a:gd name="connsiteX16" fmla="*/ 6400855 w 6584932"/>
                <a:gd name="connsiteY16" fmla="*/ 6297433 h 7911547"/>
                <a:gd name="connsiteX17" fmla="*/ 6273634 w 6584932"/>
                <a:gd name="connsiteY17" fmla="*/ 6376946 h 7911547"/>
                <a:gd name="connsiteX18" fmla="*/ 6146413 w 6584932"/>
                <a:gd name="connsiteY18" fmla="*/ 6305384 h 7911547"/>
                <a:gd name="connsiteX19" fmla="*/ 6162316 w 6584932"/>
                <a:gd name="connsiteY19" fmla="*/ 6170212 h 7911547"/>
                <a:gd name="connsiteX20" fmla="*/ 6146413 w 6584932"/>
                <a:gd name="connsiteY20" fmla="*/ 5987332 h 7911547"/>
                <a:gd name="connsiteX21" fmla="*/ 6035095 w 6584932"/>
                <a:gd name="connsiteY21" fmla="*/ 5931673 h 7911547"/>
                <a:gd name="connsiteX22" fmla="*/ 5971485 w 6584932"/>
                <a:gd name="connsiteY22" fmla="*/ 5820354 h 7911547"/>
                <a:gd name="connsiteX23" fmla="*/ 5844264 w 6584932"/>
                <a:gd name="connsiteY23" fmla="*/ 5812403 h 7911547"/>
                <a:gd name="connsiteX24" fmla="*/ 5804507 w 6584932"/>
                <a:gd name="connsiteY24" fmla="*/ 5876013 h 7911547"/>
                <a:gd name="connsiteX25" fmla="*/ 5717043 w 6584932"/>
                <a:gd name="connsiteY25" fmla="*/ 5876013 h 7911547"/>
                <a:gd name="connsiteX26" fmla="*/ 5677286 w 6584932"/>
                <a:gd name="connsiteY26" fmla="*/ 5971429 h 7911547"/>
                <a:gd name="connsiteX27" fmla="*/ 5573919 w 6584932"/>
                <a:gd name="connsiteY27" fmla="*/ 6154309 h 7911547"/>
                <a:gd name="connsiteX28" fmla="*/ 5494406 w 6584932"/>
                <a:gd name="connsiteY28" fmla="*/ 6178163 h 7911547"/>
                <a:gd name="connsiteX29" fmla="*/ 5295624 w 6584932"/>
                <a:gd name="connsiteY29" fmla="*/ 6027088 h 7911547"/>
                <a:gd name="connsiteX30" fmla="*/ 5080939 w 6584932"/>
                <a:gd name="connsiteY30" fmla="*/ 5971429 h 7911547"/>
                <a:gd name="connsiteX31" fmla="*/ 4977572 w 6584932"/>
                <a:gd name="connsiteY31" fmla="*/ 5923721 h 7911547"/>
                <a:gd name="connsiteX32" fmla="*/ 5009377 w 6584932"/>
                <a:gd name="connsiteY32" fmla="*/ 5844208 h 7911547"/>
                <a:gd name="connsiteX33" fmla="*/ 4953718 w 6584932"/>
                <a:gd name="connsiteY33" fmla="*/ 5764695 h 7911547"/>
                <a:gd name="connsiteX34" fmla="*/ 4802643 w 6584932"/>
                <a:gd name="connsiteY34" fmla="*/ 5716987 h 7911547"/>
                <a:gd name="connsiteX35" fmla="*/ 4635666 w 6584932"/>
                <a:gd name="connsiteY35" fmla="*/ 5756744 h 7911547"/>
                <a:gd name="connsiteX36" fmla="*/ 4532299 w 6584932"/>
                <a:gd name="connsiteY36" fmla="*/ 5764695 h 7911547"/>
                <a:gd name="connsiteX37" fmla="*/ 4389175 w 6584932"/>
                <a:gd name="connsiteY37" fmla="*/ 5701085 h 7911547"/>
                <a:gd name="connsiteX38" fmla="*/ 4174490 w 6584932"/>
                <a:gd name="connsiteY38" fmla="*/ 5732890 h 7911547"/>
                <a:gd name="connsiteX39" fmla="*/ 3983659 w 6584932"/>
                <a:gd name="connsiteY39" fmla="*/ 5796500 h 7911547"/>
                <a:gd name="connsiteX40" fmla="*/ 3737168 w 6584932"/>
                <a:gd name="connsiteY40" fmla="*/ 5756744 h 7911547"/>
                <a:gd name="connsiteX41" fmla="*/ 3570191 w 6584932"/>
                <a:gd name="connsiteY41" fmla="*/ 5748793 h 7911547"/>
                <a:gd name="connsiteX42" fmla="*/ 3442970 w 6584932"/>
                <a:gd name="connsiteY42" fmla="*/ 5796500 h 7911547"/>
                <a:gd name="connsiteX43" fmla="*/ 3220333 w 6584932"/>
                <a:gd name="connsiteY43" fmla="*/ 5820354 h 7911547"/>
                <a:gd name="connsiteX44" fmla="*/ 3021551 w 6584932"/>
                <a:gd name="connsiteY44" fmla="*/ 5621572 h 7911547"/>
                <a:gd name="connsiteX45" fmla="*/ 2910232 w 6584932"/>
                <a:gd name="connsiteY45" fmla="*/ 5502302 h 7911547"/>
                <a:gd name="connsiteX46" fmla="*/ 2727352 w 6584932"/>
                <a:gd name="connsiteY46" fmla="*/ 5422789 h 7911547"/>
                <a:gd name="connsiteX47" fmla="*/ 2608083 w 6584932"/>
                <a:gd name="connsiteY47" fmla="*/ 5303520 h 7911547"/>
                <a:gd name="connsiteX48" fmla="*/ 2536521 w 6584932"/>
                <a:gd name="connsiteY48" fmla="*/ 5136542 h 7911547"/>
                <a:gd name="connsiteX49" fmla="*/ 2377495 w 6584932"/>
                <a:gd name="connsiteY49" fmla="*/ 5128591 h 7911547"/>
                <a:gd name="connsiteX50" fmla="*/ 2345690 w 6584932"/>
                <a:gd name="connsiteY50" fmla="*/ 5192201 h 7911547"/>
                <a:gd name="connsiteX51" fmla="*/ 2226420 w 6584932"/>
                <a:gd name="connsiteY51" fmla="*/ 5049078 h 7911547"/>
                <a:gd name="connsiteX52" fmla="*/ 2178712 w 6584932"/>
                <a:gd name="connsiteY52" fmla="*/ 4921857 h 7911547"/>
                <a:gd name="connsiteX53" fmla="*/ 2131005 w 6584932"/>
                <a:gd name="connsiteY53" fmla="*/ 4746928 h 7911547"/>
                <a:gd name="connsiteX54" fmla="*/ 1995832 w 6584932"/>
                <a:gd name="connsiteY54" fmla="*/ 4731026 h 7911547"/>
                <a:gd name="connsiteX55" fmla="*/ 1924271 w 6584932"/>
                <a:gd name="connsiteY55" fmla="*/ 4834393 h 7911547"/>
                <a:gd name="connsiteX56" fmla="*/ 1971979 w 6584932"/>
                <a:gd name="connsiteY56" fmla="*/ 4937760 h 7911547"/>
                <a:gd name="connsiteX57" fmla="*/ 1884514 w 6584932"/>
                <a:gd name="connsiteY57" fmla="*/ 4921857 h 7911547"/>
                <a:gd name="connsiteX58" fmla="*/ 1749342 w 6584932"/>
                <a:gd name="connsiteY58" fmla="*/ 4898003 h 7911547"/>
                <a:gd name="connsiteX59" fmla="*/ 1638024 w 6584932"/>
                <a:gd name="connsiteY59" fmla="*/ 4953662 h 7911547"/>
                <a:gd name="connsiteX60" fmla="*/ 1518754 w 6584932"/>
                <a:gd name="connsiteY60" fmla="*/ 4818490 h 7911547"/>
                <a:gd name="connsiteX61" fmla="*/ 1550559 w 6584932"/>
                <a:gd name="connsiteY61" fmla="*/ 4587902 h 7911547"/>
                <a:gd name="connsiteX62" fmla="*/ 1510803 w 6584932"/>
                <a:gd name="connsiteY62" fmla="*/ 4428876 h 7911547"/>
                <a:gd name="connsiteX63" fmla="*/ 1582365 w 6584932"/>
                <a:gd name="connsiteY63" fmla="*/ 4285753 h 7911547"/>
                <a:gd name="connsiteX64" fmla="*/ 1463095 w 6584932"/>
                <a:gd name="connsiteY64" fmla="*/ 4094921 h 7911547"/>
                <a:gd name="connsiteX65" fmla="*/ 1319972 w 6584932"/>
                <a:gd name="connsiteY65" fmla="*/ 3896139 h 7911547"/>
                <a:gd name="connsiteX66" fmla="*/ 1319972 w 6584932"/>
                <a:gd name="connsiteY66" fmla="*/ 3617843 h 7911547"/>
                <a:gd name="connsiteX67" fmla="*/ 1288166 w 6584932"/>
                <a:gd name="connsiteY67" fmla="*/ 3482671 h 7911547"/>
                <a:gd name="connsiteX68" fmla="*/ 1224556 w 6584932"/>
                <a:gd name="connsiteY68" fmla="*/ 3347499 h 7911547"/>
                <a:gd name="connsiteX69" fmla="*/ 1192751 w 6584932"/>
                <a:gd name="connsiteY69" fmla="*/ 3291840 h 7911547"/>
                <a:gd name="connsiteX70" fmla="*/ 1033725 w 6584932"/>
                <a:gd name="connsiteY70" fmla="*/ 3331596 h 7911547"/>
                <a:gd name="connsiteX71" fmla="*/ 532792 w 6584932"/>
                <a:gd name="connsiteY71" fmla="*/ 3252083 h 7911547"/>
                <a:gd name="connsiteX72" fmla="*/ 508939 w 6584932"/>
                <a:gd name="connsiteY72" fmla="*/ 2806810 h 7911547"/>
                <a:gd name="connsiteX73" fmla="*/ 365815 w 6584932"/>
                <a:gd name="connsiteY73" fmla="*/ 2520563 h 7911547"/>
                <a:gd name="connsiteX74" fmla="*/ 341961 w 6584932"/>
                <a:gd name="connsiteY74" fmla="*/ 1900361 h 7911547"/>
                <a:gd name="connsiteX75" fmla="*/ 437377 w 6584932"/>
                <a:gd name="connsiteY75" fmla="*/ 1415332 h 7911547"/>
                <a:gd name="connsiteX76" fmla="*/ 493036 w 6584932"/>
                <a:gd name="connsiteY76" fmla="*/ 1232452 h 7911547"/>
                <a:gd name="connsiteX77" fmla="*/ 357864 w 6584932"/>
                <a:gd name="connsiteY77" fmla="*/ 1057523 h 7911547"/>
                <a:gd name="connsiteX78" fmla="*/ 278352 w 6584932"/>
                <a:gd name="connsiteY78" fmla="*/ 811033 h 7911547"/>
                <a:gd name="connsiteX79" fmla="*/ 55 w 6584932"/>
                <a:gd name="connsiteY79" fmla="*/ 763325 h 7911547"/>
                <a:gd name="connsiteX80" fmla="*/ 278351 w 6584932"/>
                <a:gd name="connsiteY80" fmla="*/ 453224 h 7911547"/>
                <a:gd name="connsiteX81" fmla="*/ 302204 w 6584932"/>
                <a:gd name="connsiteY81" fmla="*/ 0 h 7911547"/>
                <a:gd name="connsiteX0" fmla="*/ 5621627 w 6584932"/>
                <a:gd name="connsiteY0" fmla="*/ 7911547 h 7911547"/>
                <a:gd name="connsiteX1" fmla="*/ 5645481 w 6584932"/>
                <a:gd name="connsiteY1" fmla="*/ 7855888 h 7911547"/>
                <a:gd name="connsiteX2" fmla="*/ 5724994 w 6584932"/>
                <a:gd name="connsiteY2" fmla="*/ 7824083 h 7911547"/>
                <a:gd name="connsiteX3" fmla="*/ 5820410 w 6584932"/>
                <a:gd name="connsiteY3" fmla="*/ 7816132 h 7911547"/>
                <a:gd name="connsiteX4" fmla="*/ 5915826 w 6584932"/>
                <a:gd name="connsiteY4" fmla="*/ 7712765 h 7911547"/>
                <a:gd name="connsiteX5" fmla="*/ 5899923 w 6584932"/>
                <a:gd name="connsiteY5" fmla="*/ 7506031 h 7911547"/>
                <a:gd name="connsiteX6" fmla="*/ 5923777 w 6584932"/>
                <a:gd name="connsiteY6" fmla="*/ 7307248 h 7911547"/>
                <a:gd name="connsiteX7" fmla="*/ 5923777 w 6584932"/>
                <a:gd name="connsiteY7" fmla="*/ 7164125 h 7911547"/>
                <a:gd name="connsiteX8" fmla="*/ 6011241 w 6584932"/>
                <a:gd name="connsiteY8" fmla="*/ 7156173 h 7911547"/>
                <a:gd name="connsiteX9" fmla="*/ 6098706 w 6584932"/>
                <a:gd name="connsiteY9" fmla="*/ 7092563 h 7911547"/>
                <a:gd name="connsiteX10" fmla="*/ 6178219 w 6584932"/>
                <a:gd name="connsiteY10" fmla="*/ 6909683 h 7911547"/>
                <a:gd name="connsiteX11" fmla="*/ 6377001 w 6584932"/>
                <a:gd name="connsiteY11" fmla="*/ 6893780 h 7911547"/>
                <a:gd name="connsiteX12" fmla="*/ 6504222 w 6584932"/>
                <a:gd name="connsiteY12" fmla="*/ 6694998 h 7911547"/>
                <a:gd name="connsiteX13" fmla="*/ 6480368 w 6584932"/>
                <a:gd name="connsiteY13" fmla="*/ 6583680 h 7911547"/>
                <a:gd name="connsiteX14" fmla="*/ 6583735 w 6584932"/>
                <a:gd name="connsiteY14" fmla="*/ 6512118 h 7911547"/>
                <a:gd name="connsiteX15" fmla="*/ 6528076 w 6584932"/>
                <a:gd name="connsiteY15" fmla="*/ 6376946 h 7911547"/>
                <a:gd name="connsiteX16" fmla="*/ 6400855 w 6584932"/>
                <a:gd name="connsiteY16" fmla="*/ 6297433 h 7911547"/>
                <a:gd name="connsiteX17" fmla="*/ 6273634 w 6584932"/>
                <a:gd name="connsiteY17" fmla="*/ 6376946 h 7911547"/>
                <a:gd name="connsiteX18" fmla="*/ 6146413 w 6584932"/>
                <a:gd name="connsiteY18" fmla="*/ 6305384 h 7911547"/>
                <a:gd name="connsiteX19" fmla="*/ 6162316 w 6584932"/>
                <a:gd name="connsiteY19" fmla="*/ 6170212 h 7911547"/>
                <a:gd name="connsiteX20" fmla="*/ 6146413 w 6584932"/>
                <a:gd name="connsiteY20" fmla="*/ 5987332 h 7911547"/>
                <a:gd name="connsiteX21" fmla="*/ 6035095 w 6584932"/>
                <a:gd name="connsiteY21" fmla="*/ 5931673 h 7911547"/>
                <a:gd name="connsiteX22" fmla="*/ 5971485 w 6584932"/>
                <a:gd name="connsiteY22" fmla="*/ 5820354 h 7911547"/>
                <a:gd name="connsiteX23" fmla="*/ 5844264 w 6584932"/>
                <a:gd name="connsiteY23" fmla="*/ 5812403 h 7911547"/>
                <a:gd name="connsiteX24" fmla="*/ 5804507 w 6584932"/>
                <a:gd name="connsiteY24" fmla="*/ 5876013 h 7911547"/>
                <a:gd name="connsiteX25" fmla="*/ 5717043 w 6584932"/>
                <a:gd name="connsiteY25" fmla="*/ 5876013 h 7911547"/>
                <a:gd name="connsiteX26" fmla="*/ 5677286 w 6584932"/>
                <a:gd name="connsiteY26" fmla="*/ 5971429 h 7911547"/>
                <a:gd name="connsiteX27" fmla="*/ 5573919 w 6584932"/>
                <a:gd name="connsiteY27" fmla="*/ 6154309 h 7911547"/>
                <a:gd name="connsiteX28" fmla="*/ 5494406 w 6584932"/>
                <a:gd name="connsiteY28" fmla="*/ 6178163 h 7911547"/>
                <a:gd name="connsiteX29" fmla="*/ 5295624 w 6584932"/>
                <a:gd name="connsiteY29" fmla="*/ 6027088 h 7911547"/>
                <a:gd name="connsiteX30" fmla="*/ 5080939 w 6584932"/>
                <a:gd name="connsiteY30" fmla="*/ 5971429 h 7911547"/>
                <a:gd name="connsiteX31" fmla="*/ 4977572 w 6584932"/>
                <a:gd name="connsiteY31" fmla="*/ 5923721 h 7911547"/>
                <a:gd name="connsiteX32" fmla="*/ 5009377 w 6584932"/>
                <a:gd name="connsiteY32" fmla="*/ 5844208 h 7911547"/>
                <a:gd name="connsiteX33" fmla="*/ 4953718 w 6584932"/>
                <a:gd name="connsiteY33" fmla="*/ 5764695 h 7911547"/>
                <a:gd name="connsiteX34" fmla="*/ 4802643 w 6584932"/>
                <a:gd name="connsiteY34" fmla="*/ 5716987 h 7911547"/>
                <a:gd name="connsiteX35" fmla="*/ 4635666 w 6584932"/>
                <a:gd name="connsiteY35" fmla="*/ 5756744 h 7911547"/>
                <a:gd name="connsiteX36" fmla="*/ 4532299 w 6584932"/>
                <a:gd name="connsiteY36" fmla="*/ 5764695 h 7911547"/>
                <a:gd name="connsiteX37" fmla="*/ 4389175 w 6584932"/>
                <a:gd name="connsiteY37" fmla="*/ 5701085 h 7911547"/>
                <a:gd name="connsiteX38" fmla="*/ 4174490 w 6584932"/>
                <a:gd name="connsiteY38" fmla="*/ 5732890 h 7911547"/>
                <a:gd name="connsiteX39" fmla="*/ 3983659 w 6584932"/>
                <a:gd name="connsiteY39" fmla="*/ 5796500 h 7911547"/>
                <a:gd name="connsiteX40" fmla="*/ 3737168 w 6584932"/>
                <a:gd name="connsiteY40" fmla="*/ 5756744 h 7911547"/>
                <a:gd name="connsiteX41" fmla="*/ 3570191 w 6584932"/>
                <a:gd name="connsiteY41" fmla="*/ 5748793 h 7911547"/>
                <a:gd name="connsiteX42" fmla="*/ 3442970 w 6584932"/>
                <a:gd name="connsiteY42" fmla="*/ 5796500 h 7911547"/>
                <a:gd name="connsiteX43" fmla="*/ 3220333 w 6584932"/>
                <a:gd name="connsiteY43" fmla="*/ 5820354 h 7911547"/>
                <a:gd name="connsiteX44" fmla="*/ 3021551 w 6584932"/>
                <a:gd name="connsiteY44" fmla="*/ 5621572 h 7911547"/>
                <a:gd name="connsiteX45" fmla="*/ 2910232 w 6584932"/>
                <a:gd name="connsiteY45" fmla="*/ 5502302 h 7911547"/>
                <a:gd name="connsiteX46" fmla="*/ 2727352 w 6584932"/>
                <a:gd name="connsiteY46" fmla="*/ 5422789 h 7911547"/>
                <a:gd name="connsiteX47" fmla="*/ 2608083 w 6584932"/>
                <a:gd name="connsiteY47" fmla="*/ 5303520 h 7911547"/>
                <a:gd name="connsiteX48" fmla="*/ 2536521 w 6584932"/>
                <a:gd name="connsiteY48" fmla="*/ 5136542 h 7911547"/>
                <a:gd name="connsiteX49" fmla="*/ 2377495 w 6584932"/>
                <a:gd name="connsiteY49" fmla="*/ 5128591 h 7911547"/>
                <a:gd name="connsiteX50" fmla="*/ 2345690 w 6584932"/>
                <a:gd name="connsiteY50" fmla="*/ 5192201 h 7911547"/>
                <a:gd name="connsiteX51" fmla="*/ 2226420 w 6584932"/>
                <a:gd name="connsiteY51" fmla="*/ 5049078 h 7911547"/>
                <a:gd name="connsiteX52" fmla="*/ 2178712 w 6584932"/>
                <a:gd name="connsiteY52" fmla="*/ 4921857 h 7911547"/>
                <a:gd name="connsiteX53" fmla="*/ 2131005 w 6584932"/>
                <a:gd name="connsiteY53" fmla="*/ 4746928 h 7911547"/>
                <a:gd name="connsiteX54" fmla="*/ 1995832 w 6584932"/>
                <a:gd name="connsiteY54" fmla="*/ 4731026 h 7911547"/>
                <a:gd name="connsiteX55" fmla="*/ 1924271 w 6584932"/>
                <a:gd name="connsiteY55" fmla="*/ 4834393 h 7911547"/>
                <a:gd name="connsiteX56" fmla="*/ 1971979 w 6584932"/>
                <a:gd name="connsiteY56" fmla="*/ 4937760 h 7911547"/>
                <a:gd name="connsiteX57" fmla="*/ 1884514 w 6584932"/>
                <a:gd name="connsiteY57" fmla="*/ 4921857 h 7911547"/>
                <a:gd name="connsiteX58" fmla="*/ 1749342 w 6584932"/>
                <a:gd name="connsiteY58" fmla="*/ 4898003 h 7911547"/>
                <a:gd name="connsiteX59" fmla="*/ 1638024 w 6584932"/>
                <a:gd name="connsiteY59" fmla="*/ 4953662 h 7911547"/>
                <a:gd name="connsiteX60" fmla="*/ 1518754 w 6584932"/>
                <a:gd name="connsiteY60" fmla="*/ 4818490 h 7911547"/>
                <a:gd name="connsiteX61" fmla="*/ 1550559 w 6584932"/>
                <a:gd name="connsiteY61" fmla="*/ 4587902 h 7911547"/>
                <a:gd name="connsiteX62" fmla="*/ 1510803 w 6584932"/>
                <a:gd name="connsiteY62" fmla="*/ 4428876 h 7911547"/>
                <a:gd name="connsiteX63" fmla="*/ 1582365 w 6584932"/>
                <a:gd name="connsiteY63" fmla="*/ 4285753 h 7911547"/>
                <a:gd name="connsiteX64" fmla="*/ 1463095 w 6584932"/>
                <a:gd name="connsiteY64" fmla="*/ 4094921 h 7911547"/>
                <a:gd name="connsiteX65" fmla="*/ 1319972 w 6584932"/>
                <a:gd name="connsiteY65" fmla="*/ 3896139 h 7911547"/>
                <a:gd name="connsiteX66" fmla="*/ 1319972 w 6584932"/>
                <a:gd name="connsiteY66" fmla="*/ 3617843 h 7911547"/>
                <a:gd name="connsiteX67" fmla="*/ 1288166 w 6584932"/>
                <a:gd name="connsiteY67" fmla="*/ 3482671 h 7911547"/>
                <a:gd name="connsiteX68" fmla="*/ 1224556 w 6584932"/>
                <a:gd name="connsiteY68" fmla="*/ 3347499 h 7911547"/>
                <a:gd name="connsiteX69" fmla="*/ 1192751 w 6584932"/>
                <a:gd name="connsiteY69" fmla="*/ 3291840 h 7911547"/>
                <a:gd name="connsiteX70" fmla="*/ 1033725 w 6584932"/>
                <a:gd name="connsiteY70" fmla="*/ 3331596 h 7911547"/>
                <a:gd name="connsiteX71" fmla="*/ 532792 w 6584932"/>
                <a:gd name="connsiteY71" fmla="*/ 3252083 h 7911547"/>
                <a:gd name="connsiteX72" fmla="*/ 508939 w 6584932"/>
                <a:gd name="connsiteY72" fmla="*/ 2806810 h 7911547"/>
                <a:gd name="connsiteX73" fmla="*/ 365815 w 6584932"/>
                <a:gd name="connsiteY73" fmla="*/ 2520563 h 7911547"/>
                <a:gd name="connsiteX74" fmla="*/ 341961 w 6584932"/>
                <a:gd name="connsiteY74" fmla="*/ 1900361 h 7911547"/>
                <a:gd name="connsiteX75" fmla="*/ 437377 w 6584932"/>
                <a:gd name="connsiteY75" fmla="*/ 1415332 h 7911547"/>
                <a:gd name="connsiteX76" fmla="*/ 493036 w 6584932"/>
                <a:gd name="connsiteY76" fmla="*/ 1232452 h 7911547"/>
                <a:gd name="connsiteX77" fmla="*/ 357864 w 6584932"/>
                <a:gd name="connsiteY77" fmla="*/ 1057523 h 7911547"/>
                <a:gd name="connsiteX78" fmla="*/ 278352 w 6584932"/>
                <a:gd name="connsiteY78" fmla="*/ 811033 h 7911547"/>
                <a:gd name="connsiteX79" fmla="*/ 55 w 6584932"/>
                <a:gd name="connsiteY79" fmla="*/ 763325 h 7911547"/>
                <a:gd name="connsiteX80" fmla="*/ 278351 w 6584932"/>
                <a:gd name="connsiteY80" fmla="*/ 453224 h 7911547"/>
                <a:gd name="connsiteX81" fmla="*/ 206789 w 6584932"/>
                <a:gd name="connsiteY81" fmla="*/ 190831 h 7911547"/>
                <a:gd name="connsiteX82" fmla="*/ 302204 w 6584932"/>
                <a:gd name="connsiteY82" fmla="*/ 0 h 7911547"/>
                <a:gd name="connsiteX0" fmla="*/ 5623522 w 6586827"/>
                <a:gd name="connsiteY0" fmla="*/ 7911547 h 7911547"/>
                <a:gd name="connsiteX1" fmla="*/ 5647376 w 6586827"/>
                <a:gd name="connsiteY1" fmla="*/ 7855888 h 7911547"/>
                <a:gd name="connsiteX2" fmla="*/ 5726889 w 6586827"/>
                <a:gd name="connsiteY2" fmla="*/ 7824083 h 7911547"/>
                <a:gd name="connsiteX3" fmla="*/ 5822305 w 6586827"/>
                <a:gd name="connsiteY3" fmla="*/ 7816132 h 7911547"/>
                <a:gd name="connsiteX4" fmla="*/ 5917721 w 6586827"/>
                <a:gd name="connsiteY4" fmla="*/ 7712765 h 7911547"/>
                <a:gd name="connsiteX5" fmla="*/ 5901818 w 6586827"/>
                <a:gd name="connsiteY5" fmla="*/ 7506031 h 7911547"/>
                <a:gd name="connsiteX6" fmla="*/ 5925672 w 6586827"/>
                <a:gd name="connsiteY6" fmla="*/ 7307248 h 7911547"/>
                <a:gd name="connsiteX7" fmla="*/ 5925672 w 6586827"/>
                <a:gd name="connsiteY7" fmla="*/ 7164125 h 7911547"/>
                <a:gd name="connsiteX8" fmla="*/ 6013136 w 6586827"/>
                <a:gd name="connsiteY8" fmla="*/ 7156173 h 7911547"/>
                <a:gd name="connsiteX9" fmla="*/ 6100601 w 6586827"/>
                <a:gd name="connsiteY9" fmla="*/ 7092563 h 7911547"/>
                <a:gd name="connsiteX10" fmla="*/ 6180114 w 6586827"/>
                <a:gd name="connsiteY10" fmla="*/ 6909683 h 7911547"/>
                <a:gd name="connsiteX11" fmla="*/ 6378896 w 6586827"/>
                <a:gd name="connsiteY11" fmla="*/ 6893780 h 7911547"/>
                <a:gd name="connsiteX12" fmla="*/ 6506117 w 6586827"/>
                <a:gd name="connsiteY12" fmla="*/ 6694998 h 7911547"/>
                <a:gd name="connsiteX13" fmla="*/ 6482263 w 6586827"/>
                <a:gd name="connsiteY13" fmla="*/ 6583680 h 7911547"/>
                <a:gd name="connsiteX14" fmla="*/ 6585630 w 6586827"/>
                <a:gd name="connsiteY14" fmla="*/ 6512118 h 7911547"/>
                <a:gd name="connsiteX15" fmla="*/ 6529971 w 6586827"/>
                <a:gd name="connsiteY15" fmla="*/ 6376946 h 7911547"/>
                <a:gd name="connsiteX16" fmla="*/ 6402750 w 6586827"/>
                <a:gd name="connsiteY16" fmla="*/ 6297433 h 7911547"/>
                <a:gd name="connsiteX17" fmla="*/ 6275529 w 6586827"/>
                <a:gd name="connsiteY17" fmla="*/ 6376946 h 7911547"/>
                <a:gd name="connsiteX18" fmla="*/ 6148308 w 6586827"/>
                <a:gd name="connsiteY18" fmla="*/ 6305384 h 7911547"/>
                <a:gd name="connsiteX19" fmla="*/ 6164211 w 6586827"/>
                <a:gd name="connsiteY19" fmla="*/ 6170212 h 7911547"/>
                <a:gd name="connsiteX20" fmla="*/ 6148308 w 6586827"/>
                <a:gd name="connsiteY20" fmla="*/ 5987332 h 7911547"/>
                <a:gd name="connsiteX21" fmla="*/ 6036990 w 6586827"/>
                <a:gd name="connsiteY21" fmla="*/ 5931673 h 7911547"/>
                <a:gd name="connsiteX22" fmla="*/ 5973380 w 6586827"/>
                <a:gd name="connsiteY22" fmla="*/ 5820354 h 7911547"/>
                <a:gd name="connsiteX23" fmla="*/ 5846159 w 6586827"/>
                <a:gd name="connsiteY23" fmla="*/ 5812403 h 7911547"/>
                <a:gd name="connsiteX24" fmla="*/ 5806402 w 6586827"/>
                <a:gd name="connsiteY24" fmla="*/ 5876013 h 7911547"/>
                <a:gd name="connsiteX25" fmla="*/ 5718938 w 6586827"/>
                <a:gd name="connsiteY25" fmla="*/ 5876013 h 7911547"/>
                <a:gd name="connsiteX26" fmla="*/ 5679181 w 6586827"/>
                <a:gd name="connsiteY26" fmla="*/ 5971429 h 7911547"/>
                <a:gd name="connsiteX27" fmla="*/ 5575814 w 6586827"/>
                <a:gd name="connsiteY27" fmla="*/ 6154309 h 7911547"/>
                <a:gd name="connsiteX28" fmla="*/ 5496301 w 6586827"/>
                <a:gd name="connsiteY28" fmla="*/ 6178163 h 7911547"/>
                <a:gd name="connsiteX29" fmla="*/ 5297519 w 6586827"/>
                <a:gd name="connsiteY29" fmla="*/ 6027088 h 7911547"/>
                <a:gd name="connsiteX30" fmla="*/ 5082834 w 6586827"/>
                <a:gd name="connsiteY30" fmla="*/ 5971429 h 7911547"/>
                <a:gd name="connsiteX31" fmla="*/ 4979467 w 6586827"/>
                <a:gd name="connsiteY31" fmla="*/ 5923721 h 7911547"/>
                <a:gd name="connsiteX32" fmla="*/ 5011272 w 6586827"/>
                <a:gd name="connsiteY32" fmla="*/ 5844208 h 7911547"/>
                <a:gd name="connsiteX33" fmla="*/ 4955613 w 6586827"/>
                <a:gd name="connsiteY33" fmla="*/ 5764695 h 7911547"/>
                <a:gd name="connsiteX34" fmla="*/ 4804538 w 6586827"/>
                <a:gd name="connsiteY34" fmla="*/ 5716987 h 7911547"/>
                <a:gd name="connsiteX35" fmla="*/ 4637561 w 6586827"/>
                <a:gd name="connsiteY35" fmla="*/ 5756744 h 7911547"/>
                <a:gd name="connsiteX36" fmla="*/ 4534194 w 6586827"/>
                <a:gd name="connsiteY36" fmla="*/ 5764695 h 7911547"/>
                <a:gd name="connsiteX37" fmla="*/ 4391070 w 6586827"/>
                <a:gd name="connsiteY37" fmla="*/ 5701085 h 7911547"/>
                <a:gd name="connsiteX38" fmla="*/ 4176385 w 6586827"/>
                <a:gd name="connsiteY38" fmla="*/ 5732890 h 7911547"/>
                <a:gd name="connsiteX39" fmla="*/ 3985554 w 6586827"/>
                <a:gd name="connsiteY39" fmla="*/ 5796500 h 7911547"/>
                <a:gd name="connsiteX40" fmla="*/ 3739063 w 6586827"/>
                <a:gd name="connsiteY40" fmla="*/ 5756744 h 7911547"/>
                <a:gd name="connsiteX41" fmla="*/ 3572086 w 6586827"/>
                <a:gd name="connsiteY41" fmla="*/ 5748793 h 7911547"/>
                <a:gd name="connsiteX42" fmla="*/ 3444865 w 6586827"/>
                <a:gd name="connsiteY42" fmla="*/ 5796500 h 7911547"/>
                <a:gd name="connsiteX43" fmla="*/ 3222228 w 6586827"/>
                <a:gd name="connsiteY43" fmla="*/ 5820354 h 7911547"/>
                <a:gd name="connsiteX44" fmla="*/ 3023446 w 6586827"/>
                <a:gd name="connsiteY44" fmla="*/ 5621572 h 7911547"/>
                <a:gd name="connsiteX45" fmla="*/ 2912127 w 6586827"/>
                <a:gd name="connsiteY45" fmla="*/ 5502302 h 7911547"/>
                <a:gd name="connsiteX46" fmla="*/ 2729247 w 6586827"/>
                <a:gd name="connsiteY46" fmla="*/ 5422789 h 7911547"/>
                <a:gd name="connsiteX47" fmla="*/ 2609978 w 6586827"/>
                <a:gd name="connsiteY47" fmla="*/ 5303520 h 7911547"/>
                <a:gd name="connsiteX48" fmla="*/ 2538416 w 6586827"/>
                <a:gd name="connsiteY48" fmla="*/ 5136542 h 7911547"/>
                <a:gd name="connsiteX49" fmla="*/ 2379390 w 6586827"/>
                <a:gd name="connsiteY49" fmla="*/ 5128591 h 7911547"/>
                <a:gd name="connsiteX50" fmla="*/ 2347585 w 6586827"/>
                <a:gd name="connsiteY50" fmla="*/ 5192201 h 7911547"/>
                <a:gd name="connsiteX51" fmla="*/ 2228315 w 6586827"/>
                <a:gd name="connsiteY51" fmla="*/ 5049078 h 7911547"/>
                <a:gd name="connsiteX52" fmla="*/ 2180607 w 6586827"/>
                <a:gd name="connsiteY52" fmla="*/ 4921857 h 7911547"/>
                <a:gd name="connsiteX53" fmla="*/ 2132900 w 6586827"/>
                <a:gd name="connsiteY53" fmla="*/ 4746928 h 7911547"/>
                <a:gd name="connsiteX54" fmla="*/ 1997727 w 6586827"/>
                <a:gd name="connsiteY54" fmla="*/ 4731026 h 7911547"/>
                <a:gd name="connsiteX55" fmla="*/ 1926166 w 6586827"/>
                <a:gd name="connsiteY55" fmla="*/ 4834393 h 7911547"/>
                <a:gd name="connsiteX56" fmla="*/ 1973874 w 6586827"/>
                <a:gd name="connsiteY56" fmla="*/ 4937760 h 7911547"/>
                <a:gd name="connsiteX57" fmla="*/ 1886409 w 6586827"/>
                <a:gd name="connsiteY57" fmla="*/ 4921857 h 7911547"/>
                <a:gd name="connsiteX58" fmla="*/ 1751237 w 6586827"/>
                <a:gd name="connsiteY58" fmla="*/ 4898003 h 7911547"/>
                <a:gd name="connsiteX59" fmla="*/ 1639919 w 6586827"/>
                <a:gd name="connsiteY59" fmla="*/ 4953662 h 7911547"/>
                <a:gd name="connsiteX60" fmla="*/ 1520649 w 6586827"/>
                <a:gd name="connsiteY60" fmla="*/ 4818490 h 7911547"/>
                <a:gd name="connsiteX61" fmla="*/ 1552454 w 6586827"/>
                <a:gd name="connsiteY61" fmla="*/ 4587902 h 7911547"/>
                <a:gd name="connsiteX62" fmla="*/ 1512698 w 6586827"/>
                <a:gd name="connsiteY62" fmla="*/ 4428876 h 7911547"/>
                <a:gd name="connsiteX63" fmla="*/ 1584260 w 6586827"/>
                <a:gd name="connsiteY63" fmla="*/ 4285753 h 7911547"/>
                <a:gd name="connsiteX64" fmla="*/ 1464990 w 6586827"/>
                <a:gd name="connsiteY64" fmla="*/ 4094921 h 7911547"/>
                <a:gd name="connsiteX65" fmla="*/ 1321867 w 6586827"/>
                <a:gd name="connsiteY65" fmla="*/ 3896139 h 7911547"/>
                <a:gd name="connsiteX66" fmla="*/ 1321867 w 6586827"/>
                <a:gd name="connsiteY66" fmla="*/ 3617843 h 7911547"/>
                <a:gd name="connsiteX67" fmla="*/ 1290061 w 6586827"/>
                <a:gd name="connsiteY67" fmla="*/ 3482671 h 7911547"/>
                <a:gd name="connsiteX68" fmla="*/ 1226451 w 6586827"/>
                <a:gd name="connsiteY68" fmla="*/ 3347499 h 7911547"/>
                <a:gd name="connsiteX69" fmla="*/ 1194646 w 6586827"/>
                <a:gd name="connsiteY69" fmla="*/ 3291840 h 7911547"/>
                <a:gd name="connsiteX70" fmla="*/ 1035620 w 6586827"/>
                <a:gd name="connsiteY70" fmla="*/ 3331596 h 7911547"/>
                <a:gd name="connsiteX71" fmla="*/ 534687 w 6586827"/>
                <a:gd name="connsiteY71" fmla="*/ 3252083 h 7911547"/>
                <a:gd name="connsiteX72" fmla="*/ 510834 w 6586827"/>
                <a:gd name="connsiteY72" fmla="*/ 2806810 h 7911547"/>
                <a:gd name="connsiteX73" fmla="*/ 367710 w 6586827"/>
                <a:gd name="connsiteY73" fmla="*/ 2520563 h 7911547"/>
                <a:gd name="connsiteX74" fmla="*/ 343856 w 6586827"/>
                <a:gd name="connsiteY74" fmla="*/ 1900361 h 7911547"/>
                <a:gd name="connsiteX75" fmla="*/ 439272 w 6586827"/>
                <a:gd name="connsiteY75" fmla="*/ 1415332 h 7911547"/>
                <a:gd name="connsiteX76" fmla="*/ 494931 w 6586827"/>
                <a:gd name="connsiteY76" fmla="*/ 1232452 h 7911547"/>
                <a:gd name="connsiteX77" fmla="*/ 359759 w 6586827"/>
                <a:gd name="connsiteY77" fmla="*/ 1057523 h 7911547"/>
                <a:gd name="connsiteX78" fmla="*/ 280247 w 6586827"/>
                <a:gd name="connsiteY78" fmla="*/ 811033 h 7911547"/>
                <a:gd name="connsiteX79" fmla="*/ 1950 w 6586827"/>
                <a:gd name="connsiteY79" fmla="*/ 763325 h 7911547"/>
                <a:gd name="connsiteX80" fmla="*/ 184830 w 6586827"/>
                <a:gd name="connsiteY80" fmla="*/ 620201 h 7911547"/>
                <a:gd name="connsiteX81" fmla="*/ 280246 w 6586827"/>
                <a:gd name="connsiteY81" fmla="*/ 453224 h 7911547"/>
                <a:gd name="connsiteX82" fmla="*/ 208684 w 6586827"/>
                <a:gd name="connsiteY82" fmla="*/ 190831 h 7911547"/>
                <a:gd name="connsiteX83" fmla="*/ 304099 w 6586827"/>
                <a:gd name="connsiteY83" fmla="*/ 0 h 7911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586827" h="7911547">
                  <a:moveTo>
                    <a:pt x="5623522" y="7911547"/>
                  </a:moveTo>
                  <a:cubicBezTo>
                    <a:pt x="5626835" y="7891006"/>
                    <a:pt x="5630148" y="7870465"/>
                    <a:pt x="5647376" y="7855888"/>
                  </a:cubicBezTo>
                  <a:cubicBezTo>
                    <a:pt x="5664604" y="7841311"/>
                    <a:pt x="5697734" y="7830709"/>
                    <a:pt x="5726889" y="7824083"/>
                  </a:cubicBezTo>
                  <a:cubicBezTo>
                    <a:pt x="5756044" y="7817457"/>
                    <a:pt x="5790500" y="7834685"/>
                    <a:pt x="5822305" y="7816132"/>
                  </a:cubicBezTo>
                  <a:cubicBezTo>
                    <a:pt x="5854110" y="7797579"/>
                    <a:pt x="5904469" y="7764448"/>
                    <a:pt x="5917721" y="7712765"/>
                  </a:cubicBezTo>
                  <a:cubicBezTo>
                    <a:pt x="5930973" y="7661082"/>
                    <a:pt x="5900493" y="7573617"/>
                    <a:pt x="5901818" y="7506031"/>
                  </a:cubicBezTo>
                  <a:cubicBezTo>
                    <a:pt x="5903143" y="7438445"/>
                    <a:pt x="5921696" y="7364232"/>
                    <a:pt x="5925672" y="7307248"/>
                  </a:cubicBezTo>
                  <a:cubicBezTo>
                    <a:pt x="5929648" y="7250264"/>
                    <a:pt x="5911095" y="7189304"/>
                    <a:pt x="5925672" y="7164125"/>
                  </a:cubicBezTo>
                  <a:cubicBezTo>
                    <a:pt x="5940249" y="7138946"/>
                    <a:pt x="5983981" y="7168100"/>
                    <a:pt x="6013136" y="7156173"/>
                  </a:cubicBezTo>
                  <a:cubicBezTo>
                    <a:pt x="6042291" y="7144246"/>
                    <a:pt x="6072771" y="7133645"/>
                    <a:pt x="6100601" y="7092563"/>
                  </a:cubicBezTo>
                  <a:cubicBezTo>
                    <a:pt x="6128431" y="7051481"/>
                    <a:pt x="6133732" y="6942813"/>
                    <a:pt x="6180114" y="6909683"/>
                  </a:cubicBezTo>
                  <a:cubicBezTo>
                    <a:pt x="6226496" y="6876553"/>
                    <a:pt x="6324562" y="6929561"/>
                    <a:pt x="6378896" y="6893780"/>
                  </a:cubicBezTo>
                  <a:cubicBezTo>
                    <a:pt x="6433230" y="6857999"/>
                    <a:pt x="6488889" y="6746681"/>
                    <a:pt x="6506117" y="6694998"/>
                  </a:cubicBezTo>
                  <a:cubicBezTo>
                    <a:pt x="6523345" y="6643315"/>
                    <a:pt x="6469011" y="6614160"/>
                    <a:pt x="6482263" y="6583680"/>
                  </a:cubicBezTo>
                  <a:cubicBezTo>
                    <a:pt x="6495515" y="6553200"/>
                    <a:pt x="6577679" y="6546574"/>
                    <a:pt x="6585630" y="6512118"/>
                  </a:cubicBezTo>
                  <a:cubicBezTo>
                    <a:pt x="6593581" y="6477662"/>
                    <a:pt x="6560451" y="6412727"/>
                    <a:pt x="6529971" y="6376946"/>
                  </a:cubicBezTo>
                  <a:cubicBezTo>
                    <a:pt x="6499491" y="6341165"/>
                    <a:pt x="6445157" y="6297433"/>
                    <a:pt x="6402750" y="6297433"/>
                  </a:cubicBezTo>
                  <a:cubicBezTo>
                    <a:pt x="6360343" y="6297433"/>
                    <a:pt x="6317936" y="6375621"/>
                    <a:pt x="6275529" y="6376946"/>
                  </a:cubicBezTo>
                  <a:cubicBezTo>
                    <a:pt x="6233122" y="6378271"/>
                    <a:pt x="6166861" y="6339840"/>
                    <a:pt x="6148308" y="6305384"/>
                  </a:cubicBezTo>
                  <a:cubicBezTo>
                    <a:pt x="6129755" y="6270928"/>
                    <a:pt x="6164211" y="6223221"/>
                    <a:pt x="6164211" y="6170212"/>
                  </a:cubicBezTo>
                  <a:cubicBezTo>
                    <a:pt x="6164211" y="6117203"/>
                    <a:pt x="6169511" y="6027088"/>
                    <a:pt x="6148308" y="5987332"/>
                  </a:cubicBezTo>
                  <a:cubicBezTo>
                    <a:pt x="6127105" y="5947576"/>
                    <a:pt x="6066145" y="5959503"/>
                    <a:pt x="6036990" y="5931673"/>
                  </a:cubicBezTo>
                  <a:cubicBezTo>
                    <a:pt x="6007835" y="5903843"/>
                    <a:pt x="6005185" y="5840232"/>
                    <a:pt x="5973380" y="5820354"/>
                  </a:cubicBezTo>
                  <a:cubicBezTo>
                    <a:pt x="5941575" y="5800476"/>
                    <a:pt x="5873989" y="5803126"/>
                    <a:pt x="5846159" y="5812403"/>
                  </a:cubicBezTo>
                  <a:cubicBezTo>
                    <a:pt x="5818329" y="5821680"/>
                    <a:pt x="5827605" y="5865411"/>
                    <a:pt x="5806402" y="5876013"/>
                  </a:cubicBezTo>
                  <a:cubicBezTo>
                    <a:pt x="5785199" y="5886615"/>
                    <a:pt x="5740141" y="5860110"/>
                    <a:pt x="5718938" y="5876013"/>
                  </a:cubicBezTo>
                  <a:cubicBezTo>
                    <a:pt x="5697735" y="5891916"/>
                    <a:pt x="5703035" y="5925046"/>
                    <a:pt x="5679181" y="5971429"/>
                  </a:cubicBezTo>
                  <a:cubicBezTo>
                    <a:pt x="5655327" y="6017812"/>
                    <a:pt x="5606294" y="6119853"/>
                    <a:pt x="5575814" y="6154309"/>
                  </a:cubicBezTo>
                  <a:cubicBezTo>
                    <a:pt x="5545334" y="6188765"/>
                    <a:pt x="5542683" y="6199366"/>
                    <a:pt x="5496301" y="6178163"/>
                  </a:cubicBezTo>
                  <a:cubicBezTo>
                    <a:pt x="5449919" y="6156960"/>
                    <a:pt x="5366430" y="6061544"/>
                    <a:pt x="5297519" y="6027088"/>
                  </a:cubicBezTo>
                  <a:cubicBezTo>
                    <a:pt x="5228608" y="5992632"/>
                    <a:pt x="5135843" y="5988657"/>
                    <a:pt x="5082834" y="5971429"/>
                  </a:cubicBezTo>
                  <a:cubicBezTo>
                    <a:pt x="5029825" y="5954201"/>
                    <a:pt x="4991394" y="5944925"/>
                    <a:pt x="4979467" y="5923721"/>
                  </a:cubicBezTo>
                  <a:cubicBezTo>
                    <a:pt x="4967540" y="5902517"/>
                    <a:pt x="5015248" y="5870712"/>
                    <a:pt x="5011272" y="5844208"/>
                  </a:cubicBezTo>
                  <a:cubicBezTo>
                    <a:pt x="5007296" y="5817704"/>
                    <a:pt x="4990069" y="5785898"/>
                    <a:pt x="4955613" y="5764695"/>
                  </a:cubicBezTo>
                  <a:cubicBezTo>
                    <a:pt x="4921157" y="5743492"/>
                    <a:pt x="4857547" y="5718312"/>
                    <a:pt x="4804538" y="5716987"/>
                  </a:cubicBezTo>
                  <a:cubicBezTo>
                    <a:pt x="4751529" y="5715662"/>
                    <a:pt x="4682618" y="5748793"/>
                    <a:pt x="4637561" y="5756744"/>
                  </a:cubicBezTo>
                  <a:cubicBezTo>
                    <a:pt x="4592504" y="5764695"/>
                    <a:pt x="4575276" y="5773972"/>
                    <a:pt x="4534194" y="5764695"/>
                  </a:cubicBezTo>
                  <a:cubicBezTo>
                    <a:pt x="4493112" y="5755418"/>
                    <a:pt x="4450705" y="5706386"/>
                    <a:pt x="4391070" y="5701085"/>
                  </a:cubicBezTo>
                  <a:cubicBezTo>
                    <a:pt x="4331435" y="5695784"/>
                    <a:pt x="4243971" y="5716988"/>
                    <a:pt x="4176385" y="5732890"/>
                  </a:cubicBezTo>
                  <a:cubicBezTo>
                    <a:pt x="4108799" y="5748792"/>
                    <a:pt x="4058441" y="5792524"/>
                    <a:pt x="3985554" y="5796500"/>
                  </a:cubicBezTo>
                  <a:cubicBezTo>
                    <a:pt x="3912667" y="5800476"/>
                    <a:pt x="3807974" y="5764695"/>
                    <a:pt x="3739063" y="5756744"/>
                  </a:cubicBezTo>
                  <a:cubicBezTo>
                    <a:pt x="3670152" y="5748793"/>
                    <a:pt x="3621119" y="5742167"/>
                    <a:pt x="3572086" y="5748793"/>
                  </a:cubicBezTo>
                  <a:cubicBezTo>
                    <a:pt x="3523053" y="5755419"/>
                    <a:pt x="3503175" y="5784573"/>
                    <a:pt x="3444865" y="5796500"/>
                  </a:cubicBezTo>
                  <a:cubicBezTo>
                    <a:pt x="3386555" y="5808427"/>
                    <a:pt x="3292464" y="5849509"/>
                    <a:pt x="3222228" y="5820354"/>
                  </a:cubicBezTo>
                  <a:cubicBezTo>
                    <a:pt x="3151992" y="5791199"/>
                    <a:pt x="3075129" y="5674581"/>
                    <a:pt x="3023446" y="5621572"/>
                  </a:cubicBezTo>
                  <a:cubicBezTo>
                    <a:pt x="2971762" y="5568563"/>
                    <a:pt x="2961160" y="5535433"/>
                    <a:pt x="2912127" y="5502302"/>
                  </a:cubicBezTo>
                  <a:cubicBezTo>
                    <a:pt x="2863094" y="5469171"/>
                    <a:pt x="2779605" y="5455919"/>
                    <a:pt x="2729247" y="5422789"/>
                  </a:cubicBezTo>
                  <a:cubicBezTo>
                    <a:pt x="2678889" y="5389659"/>
                    <a:pt x="2641783" y="5351228"/>
                    <a:pt x="2609978" y="5303520"/>
                  </a:cubicBezTo>
                  <a:cubicBezTo>
                    <a:pt x="2578173" y="5255812"/>
                    <a:pt x="2576847" y="5165697"/>
                    <a:pt x="2538416" y="5136542"/>
                  </a:cubicBezTo>
                  <a:cubicBezTo>
                    <a:pt x="2499985" y="5107387"/>
                    <a:pt x="2411195" y="5119314"/>
                    <a:pt x="2379390" y="5128591"/>
                  </a:cubicBezTo>
                  <a:cubicBezTo>
                    <a:pt x="2347585" y="5137867"/>
                    <a:pt x="2372764" y="5205453"/>
                    <a:pt x="2347585" y="5192201"/>
                  </a:cubicBezTo>
                  <a:cubicBezTo>
                    <a:pt x="2322406" y="5178949"/>
                    <a:pt x="2256145" y="5094135"/>
                    <a:pt x="2228315" y="5049078"/>
                  </a:cubicBezTo>
                  <a:cubicBezTo>
                    <a:pt x="2200485" y="5004021"/>
                    <a:pt x="2196509" y="4972215"/>
                    <a:pt x="2180607" y="4921857"/>
                  </a:cubicBezTo>
                  <a:cubicBezTo>
                    <a:pt x="2164705" y="4871499"/>
                    <a:pt x="2163380" y="4778733"/>
                    <a:pt x="2132900" y="4746928"/>
                  </a:cubicBezTo>
                  <a:cubicBezTo>
                    <a:pt x="2102420" y="4715123"/>
                    <a:pt x="2032183" y="4716449"/>
                    <a:pt x="1997727" y="4731026"/>
                  </a:cubicBezTo>
                  <a:cubicBezTo>
                    <a:pt x="1963271" y="4745603"/>
                    <a:pt x="1930141" y="4799937"/>
                    <a:pt x="1926166" y="4834393"/>
                  </a:cubicBezTo>
                  <a:cubicBezTo>
                    <a:pt x="1922191" y="4868849"/>
                    <a:pt x="1980500" y="4923183"/>
                    <a:pt x="1973874" y="4937760"/>
                  </a:cubicBezTo>
                  <a:cubicBezTo>
                    <a:pt x="1967248" y="4952337"/>
                    <a:pt x="1886409" y="4921857"/>
                    <a:pt x="1886409" y="4921857"/>
                  </a:cubicBezTo>
                  <a:cubicBezTo>
                    <a:pt x="1849303" y="4915231"/>
                    <a:pt x="1792319" y="4892702"/>
                    <a:pt x="1751237" y="4898003"/>
                  </a:cubicBezTo>
                  <a:cubicBezTo>
                    <a:pt x="1710155" y="4903304"/>
                    <a:pt x="1678350" y="4966914"/>
                    <a:pt x="1639919" y="4953662"/>
                  </a:cubicBezTo>
                  <a:cubicBezTo>
                    <a:pt x="1601488" y="4940410"/>
                    <a:pt x="1535226" y="4879450"/>
                    <a:pt x="1520649" y="4818490"/>
                  </a:cubicBezTo>
                  <a:cubicBezTo>
                    <a:pt x="1506071" y="4757530"/>
                    <a:pt x="1553779" y="4652838"/>
                    <a:pt x="1552454" y="4587902"/>
                  </a:cubicBezTo>
                  <a:cubicBezTo>
                    <a:pt x="1551129" y="4522966"/>
                    <a:pt x="1507397" y="4479234"/>
                    <a:pt x="1512698" y="4428876"/>
                  </a:cubicBezTo>
                  <a:cubicBezTo>
                    <a:pt x="1517999" y="4378518"/>
                    <a:pt x="1592211" y="4341412"/>
                    <a:pt x="1584260" y="4285753"/>
                  </a:cubicBezTo>
                  <a:cubicBezTo>
                    <a:pt x="1576309" y="4230094"/>
                    <a:pt x="1508722" y="4159857"/>
                    <a:pt x="1464990" y="4094921"/>
                  </a:cubicBezTo>
                  <a:cubicBezTo>
                    <a:pt x="1421258" y="4029985"/>
                    <a:pt x="1345721" y="3975652"/>
                    <a:pt x="1321867" y="3896139"/>
                  </a:cubicBezTo>
                  <a:cubicBezTo>
                    <a:pt x="1298013" y="3816626"/>
                    <a:pt x="1327168" y="3686754"/>
                    <a:pt x="1321867" y="3617843"/>
                  </a:cubicBezTo>
                  <a:cubicBezTo>
                    <a:pt x="1316566" y="3548932"/>
                    <a:pt x="1305964" y="3527728"/>
                    <a:pt x="1290061" y="3482671"/>
                  </a:cubicBezTo>
                  <a:cubicBezTo>
                    <a:pt x="1274158" y="3437614"/>
                    <a:pt x="1242353" y="3379304"/>
                    <a:pt x="1226451" y="3347499"/>
                  </a:cubicBezTo>
                  <a:cubicBezTo>
                    <a:pt x="1210549" y="3315694"/>
                    <a:pt x="1226451" y="3294490"/>
                    <a:pt x="1194646" y="3291840"/>
                  </a:cubicBezTo>
                  <a:cubicBezTo>
                    <a:pt x="1162841" y="3289189"/>
                    <a:pt x="1145613" y="3338222"/>
                    <a:pt x="1035620" y="3331596"/>
                  </a:cubicBezTo>
                  <a:cubicBezTo>
                    <a:pt x="925627" y="3324970"/>
                    <a:pt x="640705" y="3328946"/>
                    <a:pt x="534687" y="3252083"/>
                  </a:cubicBezTo>
                  <a:cubicBezTo>
                    <a:pt x="428670" y="3175220"/>
                    <a:pt x="538663" y="2928730"/>
                    <a:pt x="510834" y="2806810"/>
                  </a:cubicBezTo>
                  <a:cubicBezTo>
                    <a:pt x="483005" y="2684890"/>
                    <a:pt x="383613" y="2670313"/>
                    <a:pt x="367710" y="2520563"/>
                  </a:cubicBezTo>
                  <a:cubicBezTo>
                    <a:pt x="351807" y="2370814"/>
                    <a:pt x="323978" y="2080590"/>
                    <a:pt x="343856" y="1900361"/>
                  </a:cubicBezTo>
                  <a:cubicBezTo>
                    <a:pt x="363734" y="1720132"/>
                    <a:pt x="414093" y="1526650"/>
                    <a:pt x="439272" y="1415332"/>
                  </a:cubicBezTo>
                  <a:cubicBezTo>
                    <a:pt x="464451" y="1304014"/>
                    <a:pt x="501557" y="1293412"/>
                    <a:pt x="494931" y="1232452"/>
                  </a:cubicBezTo>
                  <a:cubicBezTo>
                    <a:pt x="488305" y="1171492"/>
                    <a:pt x="395540" y="1127759"/>
                    <a:pt x="359759" y="1057523"/>
                  </a:cubicBezTo>
                  <a:cubicBezTo>
                    <a:pt x="323978" y="987287"/>
                    <a:pt x="346508" y="858741"/>
                    <a:pt x="280247" y="811033"/>
                  </a:cubicBezTo>
                  <a:cubicBezTo>
                    <a:pt x="213986" y="763325"/>
                    <a:pt x="23154" y="801756"/>
                    <a:pt x="1950" y="763325"/>
                  </a:cubicBezTo>
                  <a:cubicBezTo>
                    <a:pt x="-19254" y="724894"/>
                    <a:pt x="138447" y="671885"/>
                    <a:pt x="184830" y="620201"/>
                  </a:cubicBezTo>
                  <a:cubicBezTo>
                    <a:pt x="231213" y="568518"/>
                    <a:pt x="270970" y="518160"/>
                    <a:pt x="280246" y="453224"/>
                  </a:cubicBezTo>
                  <a:cubicBezTo>
                    <a:pt x="289522" y="388288"/>
                    <a:pt x="204708" y="266368"/>
                    <a:pt x="208684" y="190831"/>
                  </a:cubicBezTo>
                  <a:cubicBezTo>
                    <a:pt x="212660" y="115294"/>
                    <a:pt x="302774" y="33130"/>
                    <a:pt x="30409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17209" y="8857753"/>
              <a:ext cx="461316" cy="2751151"/>
            </a:xfrm>
            <a:custGeom>
              <a:avLst/>
              <a:gdLst>
                <a:gd name="connsiteX0" fmla="*/ 461316 w 461316"/>
                <a:gd name="connsiteY0" fmla="*/ 2751151 h 2751151"/>
                <a:gd name="connsiteX1" fmla="*/ 334095 w 461316"/>
                <a:gd name="connsiteY1" fmla="*/ 2663687 h 2751151"/>
                <a:gd name="connsiteX2" fmla="*/ 206874 w 461316"/>
                <a:gd name="connsiteY2" fmla="*/ 2409245 h 2751151"/>
                <a:gd name="connsiteX3" fmla="*/ 103508 w 461316"/>
                <a:gd name="connsiteY3" fmla="*/ 2170706 h 2751151"/>
                <a:gd name="connsiteX4" fmla="*/ 23994 w 461316"/>
                <a:gd name="connsiteY4" fmla="*/ 2091193 h 2751151"/>
                <a:gd name="connsiteX5" fmla="*/ 141 w 461316"/>
                <a:gd name="connsiteY5" fmla="*/ 1971924 h 2751151"/>
                <a:gd name="connsiteX6" fmla="*/ 31946 w 461316"/>
                <a:gd name="connsiteY6" fmla="*/ 1884459 h 2751151"/>
                <a:gd name="connsiteX7" fmla="*/ 47848 w 461316"/>
                <a:gd name="connsiteY7" fmla="*/ 1526650 h 2751151"/>
                <a:gd name="connsiteX8" fmla="*/ 127361 w 461316"/>
                <a:gd name="connsiteY8" fmla="*/ 1351722 h 2751151"/>
                <a:gd name="connsiteX9" fmla="*/ 246631 w 461316"/>
                <a:gd name="connsiteY9" fmla="*/ 1216550 h 2751151"/>
                <a:gd name="connsiteX10" fmla="*/ 222777 w 461316"/>
                <a:gd name="connsiteY10" fmla="*/ 1001864 h 2751151"/>
                <a:gd name="connsiteX11" fmla="*/ 190972 w 461316"/>
                <a:gd name="connsiteY11" fmla="*/ 842838 h 2751151"/>
                <a:gd name="connsiteX12" fmla="*/ 79654 w 461316"/>
                <a:gd name="connsiteY12" fmla="*/ 739471 h 2751151"/>
                <a:gd name="connsiteX13" fmla="*/ 55800 w 461316"/>
                <a:gd name="connsiteY13" fmla="*/ 556591 h 2751151"/>
                <a:gd name="connsiteX14" fmla="*/ 16043 w 461316"/>
                <a:gd name="connsiteY14" fmla="*/ 397565 h 2751151"/>
                <a:gd name="connsiteX15" fmla="*/ 63751 w 461316"/>
                <a:gd name="connsiteY15" fmla="*/ 294198 h 2751151"/>
                <a:gd name="connsiteX16" fmla="*/ 31946 w 461316"/>
                <a:gd name="connsiteY16" fmla="*/ 174929 h 2751151"/>
                <a:gd name="connsiteX17" fmla="*/ 31946 w 461316"/>
                <a:gd name="connsiteY17" fmla="*/ 31805 h 2751151"/>
                <a:gd name="connsiteX18" fmla="*/ 8092 w 461316"/>
                <a:gd name="connsiteY18" fmla="*/ 0 h 2751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1316" h="2751151">
                  <a:moveTo>
                    <a:pt x="461316" y="2751151"/>
                  </a:moveTo>
                  <a:cubicBezTo>
                    <a:pt x="418909" y="2735911"/>
                    <a:pt x="376502" y="2720671"/>
                    <a:pt x="334095" y="2663687"/>
                  </a:cubicBezTo>
                  <a:cubicBezTo>
                    <a:pt x="291688" y="2606703"/>
                    <a:pt x="245305" y="2491408"/>
                    <a:pt x="206874" y="2409245"/>
                  </a:cubicBezTo>
                  <a:cubicBezTo>
                    <a:pt x="168443" y="2327082"/>
                    <a:pt x="133988" y="2223715"/>
                    <a:pt x="103508" y="2170706"/>
                  </a:cubicBezTo>
                  <a:cubicBezTo>
                    <a:pt x="73028" y="2117697"/>
                    <a:pt x="41222" y="2124323"/>
                    <a:pt x="23994" y="2091193"/>
                  </a:cubicBezTo>
                  <a:cubicBezTo>
                    <a:pt x="6766" y="2058063"/>
                    <a:pt x="-1184" y="2006380"/>
                    <a:pt x="141" y="1971924"/>
                  </a:cubicBezTo>
                  <a:cubicBezTo>
                    <a:pt x="1466" y="1937468"/>
                    <a:pt x="23995" y="1958671"/>
                    <a:pt x="31946" y="1884459"/>
                  </a:cubicBezTo>
                  <a:cubicBezTo>
                    <a:pt x="39897" y="1810247"/>
                    <a:pt x="31946" y="1615439"/>
                    <a:pt x="47848" y="1526650"/>
                  </a:cubicBezTo>
                  <a:cubicBezTo>
                    <a:pt x="63750" y="1437861"/>
                    <a:pt x="94231" y="1403405"/>
                    <a:pt x="127361" y="1351722"/>
                  </a:cubicBezTo>
                  <a:cubicBezTo>
                    <a:pt x="160491" y="1300039"/>
                    <a:pt x="230728" y="1274860"/>
                    <a:pt x="246631" y="1216550"/>
                  </a:cubicBezTo>
                  <a:cubicBezTo>
                    <a:pt x="262534" y="1158240"/>
                    <a:pt x="232053" y="1064149"/>
                    <a:pt x="222777" y="1001864"/>
                  </a:cubicBezTo>
                  <a:cubicBezTo>
                    <a:pt x="213501" y="939579"/>
                    <a:pt x="214826" y="886570"/>
                    <a:pt x="190972" y="842838"/>
                  </a:cubicBezTo>
                  <a:cubicBezTo>
                    <a:pt x="167118" y="799106"/>
                    <a:pt x="102183" y="787179"/>
                    <a:pt x="79654" y="739471"/>
                  </a:cubicBezTo>
                  <a:cubicBezTo>
                    <a:pt x="57125" y="691763"/>
                    <a:pt x="66402" y="613575"/>
                    <a:pt x="55800" y="556591"/>
                  </a:cubicBezTo>
                  <a:cubicBezTo>
                    <a:pt x="45198" y="499607"/>
                    <a:pt x="14718" y="441297"/>
                    <a:pt x="16043" y="397565"/>
                  </a:cubicBezTo>
                  <a:cubicBezTo>
                    <a:pt x="17368" y="353833"/>
                    <a:pt x="61101" y="331304"/>
                    <a:pt x="63751" y="294198"/>
                  </a:cubicBezTo>
                  <a:cubicBezTo>
                    <a:pt x="66401" y="257092"/>
                    <a:pt x="37247" y="218661"/>
                    <a:pt x="31946" y="174929"/>
                  </a:cubicBezTo>
                  <a:cubicBezTo>
                    <a:pt x="26645" y="131197"/>
                    <a:pt x="35922" y="60960"/>
                    <a:pt x="31946" y="31805"/>
                  </a:cubicBezTo>
                  <a:cubicBezTo>
                    <a:pt x="27970" y="2650"/>
                    <a:pt x="18031" y="1325"/>
                    <a:pt x="8092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96501" y="8094428"/>
              <a:ext cx="1470991" cy="2679589"/>
            </a:xfrm>
            <a:custGeom>
              <a:avLst/>
              <a:gdLst>
                <a:gd name="connsiteX0" fmla="*/ 0 w 1470991"/>
                <a:gd name="connsiteY0" fmla="*/ 2679589 h 2679589"/>
                <a:gd name="connsiteX1" fmla="*/ 143124 w 1470991"/>
                <a:gd name="connsiteY1" fmla="*/ 2552368 h 2679589"/>
                <a:gd name="connsiteX2" fmla="*/ 214685 w 1470991"/>
                <a:gd name="connsiteY2" fmla="*/ 2425147 h 2679589"/>
                <a:gd name="connsiteX3" fmla="*/ 151075 w 1470991"/>
                <a:gd name="connsiteY3" fmla="*/ 2226365 h 2679589"/>
                <a:gd name="connsiteX4" fmla="*/ 262393 w 1470991"/>
                <a:gd name="connsiteY4" fmla="*/ 2067339 h 2679589"/>
                <a:gd name="connsiteX5" fmla="*/ 254442 w 1470991"/>
                <a:gd name="connsiteY5" fmla="*/ 1868556 h 2679589"/>
                <a:gd name="connsiteX6" fmla="*/ 198783 w 1470991"/>
                <a:gd name="connsiteY6" fmla="*/ 1606163 h 2679589"/>
                <a:gd name="connsiteX7" fmla="*/ 357809 w 1470991"/>
                <a:gd name="connsiteY7" fmla="*/ 1494845 h 2679589"/>
                <a:gd name="connsiteX8" fmla="*/ 413468 w 1470991"/>
                <a:gd name="connsiteY8" fmla="*/ 1359673 h 2679589"/>
                <a:gd name="connsiteX9" fmla="*/ 421419 w 1470991"/>
                <a:gd name="connsiteY9" fmla="*/ 1208598 h 2679589"/>
                <a:gd name="connsiteX10" fmla="*/ 572494 w 1470991"/>
                <a:gd name="connsiteY10" fmla="*/ 1184744 h 2679589"/>
                <a:gd name="connsiteX11" fmla="*/ 636105 w 1470991"/>
                <a:gd name="connsiteY11" fmla="*/ 1049572 h 2679589"/>
                <a:gd name="connsiteX12" fmla="*/ 803082 w 1470991"/>
                <a:gd name="connsiteY12" fmla="*/ 906448 h 2679589"/>
                <a:gd name="connsiteX13" fmla="*/ 842838 w 1470991"/>
                <a:gd name="connsiteY13" fmla="*/ 858740 h 2679589"/>
                <a:gd name="connsiteX14" fmla="*/ 922351 w 1470991"/>
                <a:gd name="connsiteY14" fmla="*/ 747422 h 2679589"/>
                <a:gd name="connsiteX15" fmla="*/ 1001865 w 1470991"/>
                <a:gd name="connsiteY15" fmla="*/ 675860 h 2679589"/>
                <a:gd name="connsiteX16" fmla="*/ 1097280 w 1470991"/>
                <a:gd name="connsiteY16" fmla="*/ 453224 h 2679589"/>
                <a:gd name="connsiteX17" fmla="*/ 1200647 w 1470991"/>
                <a:gd name="connsiteY17" fmla="*/ 389613 h 2679589"/>
                <a:gd name="connsiteX18" fmla="*/ 1264258 w 1470991"/>
                <a:gd name="connsiteY18" fmla="*/ 310100 h 2679589"/>
                <a:gd name="connsiteX19" fmla="*/ 1327868 w 1470991"/>
                <a:gd name="connsiteY19" fmla="*/ 254441 h 2679589"/>
                <a:gd name="connsiteX20" fmla="*/ 1407381 w 1470991"/>
                <a:gd name="connsiteY20" fmla="*/ 182880 h 2679589"/>
                <a:gd name="connsiteX21" fmla="*/ 1455089 w 1470991"/>
                <a:gd name="connsiteY21" fmla="*/ 127220 h 2679589"/>
                <a:gd name="connsiteX22" fmla="*/ 1470991 w 1470991"/>
                <a:gd name="connsiteY22" fmla="*/ 0 h 267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70991" h="2679589">
                  <a:moveTo>
                    <a:pt x="0" y="2679589"/>
                  </a:moveTo>
                  <a:cubicBezTo>
                    <a:pt x="53671" y="2637182"/>
                    <a:pt x="107343" y="2594775"/>
                    <a:pt x="143124" y="2552368"/>
                  </a:cubicBezTo>
                  <a:cubicBezTo>
                    <a:pt x="178905" y="2509961"/>
                    <a:pt x="213360" y="2479481"/>
                    <a:pt x="214685" y="2425147"/>
                  </a:cubicBezTo>
                  <a:cubicBezTo>
                    <a:pt x="216010" y="2370813"/>
                    <a:pt x="143124" y="2286000"/>
                    <a:pt x="151075" y="2226365"/>
                  </a:cubicBezTo>
                  <a:cubicBezTo>
                    <a:pt x="159026" y="2166730"/>
                    <a:pt x="245165" y="2126974"/>
                    <a:pt x="262393" y="2067339"/>
                  </a:cubicBezTo>
                  <a:cubicBezTo>
                    <a:pt x="279621" y="2007704"/>
                    <a:pt x="265044" y="1945419"/>
                    <a:pt x="254442" y="1868556"/>
                  </a:cubicBezTo>
                  <a:cubicBezTo>
                    <a:pt x="243840" y="1791693"/>
                    <a:pt x="181555" y="1668448"/>
                    <a:pt x="198783" y="1606163"/>
                  </a:cubicBezTo>
                  <a:cubicBezTo>
                    <a:pt x="216011" y="1543878"/>
                    <a:pt x="322028" y="1535927"/>
                    <a:pt x="357809" y="1494845"/>
                  </a:cubicBezTo>
                  <a:cubicBezTo>
                    <a:pt x="393590" y="1453763"/>
                    <a:pt x="402866" y="1407381"/>
                    <a:pt x="413468" y="1359673"/>
                  </a:cubicBezTo>
                  <a:cubicBezTo>
                    <a:pt x="424070" y="1311965"/>
                    <a:pt x="394915" y="1237753"/>
                    <a:pt x="421419" y="1208598"/>
                  </a:cubicBezTo>
                  <a:cubicBezTo>
                    <a:pt x="447923" y="1179443"/>
                    <a:pt x="536713" y="1211248"/>
                    <a:pt x="572494" y="1184744"/>
                  </a:cubicBezTo>
                  <a:cubicBezTo>
                    <a:pt x="608275" y="1158240"/>
                    <a:pt x="597674" y="1095955"/>
                    <a:pt x="636105" y="1049572"/>
                  </a:cubicBezTo>
                  <a:cubicBezTo>
                    <a:pt x="674536" y="1003189"/>
                    <a:pt x="768627" y="938253"/>
                    <a:pt x="803082" y="906448"/>
                  </a:cubicBezTo>
                  <a:cubicBezTo>
                    <a:pt x="837537" y="874643"/>
                    <a:pt x="822960" y="885244"/>
                    <a:pt x="842838" y="858740"/>
                  </a:cubicBezTo>
                  <a:cubicBezTo>
                    <a:pt x="862716" y="832236"/>
                    <a:pt x="895847" y="777902"/>
                    <a:pt x="922351" y="747422"/>
                  </a:cubicBezTo>
                  <a:cubicBezTo>
                    <a:pt x="948855" y="716942"/>
                    <a:pt x="972710" y="724893"/>
                    <a:pt x="1001865" y="675860"/>
                  </a:cubicBezTo>
                  <a:cubicBezTo>
                    <a:pt x="1031020" y="626827"/>
                    <a:pt x="1064150" y="500932"/>
                    <a:pt x="1097280" y="453224"/>
                  </a:cubicBezTo>
                  <a:cubicBezTo>
                    <a:pt x="1130410" y="405516"/>
                    <a:pt x="1172817" y="413467"/>
                    <a:pt x="1200647" y="389613"/>
                  </a:cubicBezTo>
                  <a:cubicBezTo>
                    <a:pt x="1228477" y="365759"/>
                    <a:pt x="1243055" y="332629"/>
                    <a:pt x="1264258" y="310100"/>
                  </a:cubicBezTo>
                  <a:cubicBezTo>
                    <a:pt x="1285461" y="287571"/>
                    <a:pt x="1304014" y="275644"/>
                    <a:pt x="1327868" y="254441"/>
                  </a:cubicBezTo>
                  <a:cubicBezTo>
                    <a:pt x="1351722" y="233238"/>
                    <a:pt x="1386178" y="204083"/>
                    <a:pt x="1407381" y="182880"/>
                  </a:cubicBezTo>
                  <a:cubicBezTo>
                    <a:pt x="1428584" y="161677"/>
                    <a:pt x="1444487" y="157700"/>
                    <a:pt x="1455089" y="127220"/>
                  </a:cubicBezTo>
                  <a:cubicBezTo>
                    <a:pt x="1465691" y="96740"/>
                    <a:pt x="1468341" y="48370"/>
                    <a:pt x="1470991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66845" y="6472362"/>
              <a:ext cx="568002" cy="2512612"/>
            </a:xfrm>
            <a:custGeom>
              <a:avLst/>
              <a:gdLst>
                <a:gd name="connsiteX0" fmla="*/ 548640 w 568002"/>
                <a:gd name="connsiteY0" fmla="*/ 2512612 h 2512612"/>
                <a:gd name="connsiteX1" fmla="*/ 556592 w 568002"/>
                <a:gd name="connsiteY1" fmla="*/ 2409245 h 2512612"/>
                <a:gd name="connsiteX2" fmla="*/ 413468 w 568002"/>
                <a:gd name="connsiteY2" fmla="*/ 2258170 h 2512612"/>
                <a:gd name="connsiteX3" fmla="*/ 270345 w 568002"/>
                <a:gd name="connsiteY3" fmla="*/ 2154803 h 2512612"/>
                <a:gd name="connsiteX4" fmla="*/ 238539 w 568002"/>
                <a:gd name="connsiteY4" fmla="*/ 1860605 h 2512612"/>
                <a:gd name="connsiteX5" fmla="*/ 174929 w 568002"/>
                <a:gd name="connsiteY5" fmla="*/ 1733384 h 2512612"/>
                <a:gd name="connsiteX6" fmla="*/ 230588 w 568002"/>
                <a:gd name="connsiteY6" fmla="*/ 1614115 h 2512612"/>
                <a:gd name="connsiteX7" fmla="*/ 182880 w 568002"/>
                <a:gd name="connsiteY7" fmla="*/ 1502796 h 2512612"/>
                <a:gd name="connsiteX8" fmla="*/ 262393 w 568002"/>
                <a:gd name="connsiteY8" fmla="*/ 1423283 h 2512612"/>
                <a:gd name="connsiteX9" fmla="*/ 302150 w 568002"/>
                <a:gd name="connsiteY9" fmla="*/ 1216549 h 2512612"/>
                <a:gd name="connsiteX10" fmla="*/ 230588 w 568002"/>
                <a:gd name="connsiteY10" fmla="*/ 1105231 h 2512612"/>
                <a:gd name="connsiteX11" fmla="*/ 238539 w 568002"/>
                <a:gd name="connsiteY11" fmla="*/ 890546 h 2512612"/>
                <a:gd name="connsiteX12" fmla="*/ 397565 w 568002"/>
                <a:gd name="connsiteY12" fmla="*/ 659958 h 2512612"/>
                <a:gd name="connsiteX13" fmla="*/ 373712 w 568002"/>
                <a:gd name="connsiteY13" fmla="*/ 405516 h 2512612"/>
                <a:gd name="connsiteX14" fmla="*/ 278296 w 568002"/>
                <a:gd name="connsiteY14" fmla="*/ 318052 h 2512612"/>
                <a:gd name="connsiteX15" fmla="*/ 294198 w 568002"/>
                <a:gd name="connsiteY15" fmla="*/ 262393 h 2512612"/>
                <a:gd name="connsiteX16" fmla="*/ 174929 w 568002"/>
                <a:gd name="connsiteY16" fmla="*/ 182880 h 2512612"/>
                <a:gd name="connsiteX17" fmla="*/ 119270 w 568002"/>
                <a:gd name="connsiteY17" fmla="*/ 95415 h 2512612"/>
                <a:gd name="connsiteX18" fmla="*/ 0 w 568002"/>
                <a:gd name="connsiteY18" fmla="*/ 0 h 2512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8002" h="2512612">
                  <a:moveTo>
                    <a:pt x="548640" y="2512612"/>
                  </a:moveTo>
                  <a:cubicBezTo>
                    <a:pt x="563880" y="2482132"/>
                    <a:pt x="579121" y="2451652"/>
                    <a:pt x="556592" y="2409245"/>
                  </a:cubicBezTo>
                  <a:cubicBezTo>
                    <a:pt x="534063" y="2366838"/>
                    <a:pt x="461176" y="2300577"/>
                    <a:pt x="413468" y="2258170"/>
                  </a:cubicBezTo>
                  <a:cubicBezTo>
                    <a:pt x="365760" y="2215763"/>
                    <a:pt x="299500" y="2221064"/>
                    <a:pt x="270345" y="2154803"/>
                  </a:cubicBezTo>
                  <a:cubicBezTo>
                    <a:pt x="241190" y="2088542"/>
                    <a:pt x="254442" y="1930842"/>
                    <a:pt x="238539" y="1860605"/>
                  </a:cubicBezTo>
                  <a:cubicBezTo>
                    <a:pt x="222636" y="1790368"/>
                    <a:pt x="176254" y="1774466"/>
                    <a:pt x="174929" y="1733384"/>
                  </a:cubicBezTo>
                  <a:cubicBezTo>
                    <a:pt x="173604" y="1692302"/>
                    <a:pt x="229263" y="1652546"/>
                    <a:pt x="230588" y="1614115"/>
                  </a:cubicBezTo>
                  <a:cubicBezTo>
                    <a:pt x="231913" y="1575684"/>
                    <a:pt x="177579" y="1534601"/>
                    <a:pt x="182880" y="1502796"/>
                  </a:cubicBezTo>
                  <a:cubicBezTo>
                    <a:pt x="188181" y="1470991"/>
                    <a:pt x="242515" y="1470991"/>
                    <a:pt x="262393" y="1423283"/>
                  </a:cubicBezTo>
                  <a:cubicBezTo>
                    <a:pt x="282271" y="1375575"/>
                    <a:pt x="307451" y="1269558"/>
                    <a:pt x="302150" y="1216549"/>
                  </a:cubicBezTo>
                  <a:cubicBezTo>
                    <a:pt x="296849" y="1163540"/>
                    <a:pt x="241190" y="1159565"/>
                    <a:pt x="230588" y="1105231"/>
                  </a:cubicBezTo>
                  <a:cubicBezTo>
                    <a:pt x="219986" y="1050897"/>
                    <a:pt x="210710" y="964758"/>
                    <a:pt x="238539" y="890546"/>
                  </a:cubicBezTo>
                  <a:cubicBezTo>
                    <a:pt x="266368" y="816334"/>
                    <a:pt x="375036" y="740796"/>
                    <a:pt x="397565" y="659958"/>
                  </a:cubicBezTo>
                  <a:cubicBezTo>
                    <a:pt x="420094" y="579120"/>
                    <a:pt x="393590" y="462500"/>
                    <a:pt x="373712" y="405516"/>
                  </a:cubicBezTo>
                  <a:cubicBezTo>
                    <a:pt x="353834" y="348532"/>
                    <a:pt x="291548" y="341906"/>
                    <a:pt x="278296" y="318052"/>
                  </a:cubicBezTo>
                  <a:cubicBezTo>
                    <a:pt x="265044" y="294198"/>
                    <a:pt x="311426" y="284922"/>
                    <a:pt x="294198" y="262393"/>
                  </a:cubicBezTo>
                  <a:cubicBezTo>
                    <a:pt x="276970" y="239864"/>
                    <a:pt x="204084" y="210710"/>
                    <a:pt x="174929" y="182880"/>
                  </a:cubicBezTo>
                  <a:cubicBezTo>
                    <a:pt x="145774" y="155050"/>
                    <a:pt x="148425" y="125895"/>
                    <a:pt x="119270" y="95415"/>
                  </a:cubicBezTo>
                  <a:cubicBezTo>
                    <a:pt x="90115" y="64935"/>
                    <a:pt x="45057" y="32467"/>
                    <a:pt x="0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812399" y="4945711"/>
              <a:ext cx="1571338" cy="4810539"/>
            </a:xfrm>
            <a:custGeom>
              <a:avLst/>
              <a:gdLst>
                <a:gd name="connsiteX0" fmla="*/ 1074801 w 1571338"/>
                <a:gd name="connsiteY0" fmla="*/ 4810539 h 4810539"/>
                <a:gd name="connsiteX1" fmla="*/ 1138411 w 1571338"/>
                <a:gd name="connsiteY1" fmla="*/ 4707172 h 4810539"/>
                <a:gd name="connsiteX2" fmla="*/ 1186119 w 1571338"/>
                <a:gd name="connsiteY2" fmla="*/ 4627659 h 4810539"/>
                <a:gd name="connsiteX3" fmla="*/ 1162265 w 1571338"/>
                <a:gd name="connsiteY3" fmla="*/ 4564049 h 4810539"/>
                <a:gd name="connsiteX4" fmla="*/ 1273584 w 1571338"/>
                <a:gd name="connsiteY4" fmla="*/ 4492487 h 4810539"/>
                <a:gd name="connsiteX5" fmla="*/ 1305389 w 1571338"/>
                <a:gd name="connsiteY5" fmla="*/ 4405023 h 4810539"/>
                <a:gd name="connsiteX6" fmla="*/ 1233827 w 1571338"/>
                <a:gd name="connsiteY6" fmla="*/ 4373218 h 4810539"/>
                <a:gd name="connsiteX7" fmla="*/ 1146363 w 1571338"/>
                <a:gd name="connsiteY7" fmla="*/ 4389120 h 4810539"/>
                <a:gd name="connsiteX8" fmla="*/ 1019142 w 1571338"/>
                <a:gd name="connsiteY8" fmla="*/ 4309607 h 4810539"/>
                <a:gd name="connsiteX9" fmla="*/ 1058898 w 1571338"/>
                <a:gd name="connsiteY9" fmla="*/ 4230094 h 4810539"/>
                <a:gd name="connsiteX10" fmla="*/ 1035044 w 1571338"/>
                <a:gd name="connsiteY10" fmla="*/ 4166484 h 4810539"/>
                <a:gd name="connsiteX11" fmla="*/ 1090704 w 1571338"/>
                <a:gd name="connsiteY11" fmla="*/ 4134679 h 4810539"/>
                <a:gd name="connsiteX12" fmla="*/ 1106606 w 1571338"/>
                <a:gd name="connsiteY12" fmla="*/ 3951799 h 4810539"/>
                <a:gd name="connsiteX13" fmla="*/ 979385 w 1571338"/>
                <a:gd name="connsiteY13" fmla="*/ 3784821 h 4810539"/>
                <a:gd name="connsiteX14" fmla="*/ 899872 w 1571338"/>
                <a:gd name="connsiteY14" fmla="*/ 3697357 h 4810539"/>
                <a:gd name="connsiteX15" fmla="*/ 693138 w 1571338"/>
                <a:gd name="connsiteY15" fmla="*/ 3681454 h 4810539"/>
                <a:gd name="connsiteX16" fmla="*/ 637479 w 1571338"/>
                <a:gd name="connsiteY16" fmla="*/ 3586039 h 4810539"/>
                <a:gd name="connsiteX17" fmla="*/ 557966 w 1571338"/>
                <a:gd name="connsiteY17" fmla="*/ 3506526 h 4810539"/>
                <a:gd name="connsiteX18" fmla="*/ 550015 w 1571338"/>
                <a:gd name="connsiteY18" fmla="*/ 3323646 h 4810539"/>
                <a:gd name="connsiteX19" fmla="*/ 518210 w 1571338"/>
                <a:gd name="connsiteY19" fmla="*/ 3164619 h 4810539"/>
                <a:gd name="connsiteX20" fmla="*/ 454599 w 1571338"/>
                <a:gd name="connsiteY20" fmla="*/ 3077155 h 4810539"/>
                <a:gd name="connsiteX21" fmla="*/ 454599 w 1571338"/>
                <a:gd name="connsiteY21" fmla="*/ 2759103 h 4810539"/>
                <a:gd name="connsiteX22" fmla="*/ 534112 w 1571338"/>
                <a:gd name="connsiteY22" fmla="*/ 2536466 h 4810539"/>
                <a:gd name="connsiteX23" fmla="*/ 422794 w 1571338"/>
                <a:gd name="connsiteY23" fmla="*/ 2441051 h 4810539"/>
                <a:gd name="connsiteX24" fmla="*/ 454599 w 1571338"/>
                <a:gd name="connsiteY24" fmla="*/ 2345635 h 4810539"/>
                <a:gd name="connsiteX25" fmla="*/ 359184 w 1571338"/>
                <a:gd name="connsiteY25" fmla="*/ 2297927 h 4810539"/>
                <a:gd name="connsiteX26" fmla="*/ 271719 w 1571338"/>
                <a:gd name="connsiteY26" fmla="*/ 2138901 h 4810539"/>
                <a:gd name="connsiteX27" fmla="*/ 152450 w 1571338"/>
                <a:gd name="connsiteY27" fmla="*/ 2115047 h 4810539"/>
                <a:gd name="connsiteX28" fmla="*/ 1375 w 1571338"/>
                <a:gd name="connsiteY28" fmla="*/ 2027583 h 4810539"/>
                <a:gd name="connsiteX29" fmla="*/ 80888 w 1571338"/>
                <a:gd name="connsiteY29" fmla="*/ 1908313 h 4810539"/>
                <a:gd name="connsiteX30" fmla="*/ 136547 w 1571338"/>
                <a:gd name="connsiteY30" fmla="*/ 1820849 h 4810539"/>
                <a:gd name="connsiteX31" fmla="*/ 303524 w 1571338"/>
                <a:gd name="connsiteY31" fmla="*/ 1789044 h 4810539"/>
                <a:gd name="connsiteX32" fmla="*/ 383038 w 1571338"/>
                <a:gd name="connsiteY32" fmla="*/ 1622066 h 4810539"/>
                <a:gd name="connsiteX33" fmla="*/ 462551 w 1571338"/>
                <a:gd name="connsiteY33" fmla="*/ 1630018 h 4810539"/>
                <a:gd name="connsiteX34" fmla="*/ 518210 w 1571338"/>
                <a:gd name="connsiteY34" fmla="*/ 1566407 h 4810539"/>
                <a:gd name="connsiteX35" fmla="*/ 685187 w 1571338"/>
                <a:gd name="connsiteY35" fmla="*/ 1701579 h 4810539"/>
                <a:gd name="connsiteX36" fmla="*/ 804457 w 1571338"/>
                <a:gd name="connsiteY36" fmla="*/ 1725433 h 4810539"/>
                <a:gd name="connsiteX37" fmla="*/ 883970 w 1571338"/>
                <a:gd name="connsiteY37" fmla="*/ 1709531 h 4810539"/>
                <a:gd name="connsiteX38" fmla="*/ 995288 w 1571338"/>
                <a:gd name="connsiteY38" fmla="*/ 1757239 h 4810539"/>
                <a:gd name="connsiteX39" fmla="*/ 1035044 w 1571338"/>
                <a:gd name="connsiteY39" fmla="*/ 1669774 h 4810539"/>
                <a:gd name="connsiteX40" fmla="*/ 1098655 w 1571338"/>
                <a:gd name="connsiteY40" fmla="*/ 1606164 h 4810539"/>
                <a:gd name="connsiteX41" fmla="*/ 1058898 w 1571338"/>
                <a:gd name="connsiteY41" fmla="*/ 1502797 h 4810539"/>
                <a:gd name="connsiteX42" fmla="*/ 1194071 w 1571338"/>
                <a:gd name="connsiteY42" fmla="*/ 1494846 h 4810539"/>
                <a:gd name="connsiteX43" fmla="*/ 1241778 w 1571338"/>
                <a:gd name="connsiteY43" fmla="*/ 1470992 h 4810539"/>
                <a:gd name="connsiteX44" fmla="*/ 1225876 w 1571338"/>
                <a:gd name="connsiteY44" fmla="*/ 1391479 h 4810539"/>
                <a:gd name="connsiteX45" fmla="*/ 1217924 w 1571338"/>
                <a:gd name="connsiteY45" fmla="*/ 1296063 h 4810539"/>
                <a:gd name="connsiteX46" fmla="*/ 1162265 w 1571338"/>
                <a:gd name="connsiteY46" fmla="*/ 1224501 h 4810539"/>
                <a:gd name="connsiteX47" fmla="*/ 1186119 w 1571338"/>
                <a:gd name="connsiteY47" fmla="*/ 1097280 h 4810539"/>
                <a:gd name="connsiteX48" fmla="*/ 1353097 w 1571338"/>
                <a:gd name="connsiteY48" fmla="*/ 1057524 h 4810539"/>
                <a:gd name="connsiteX49" fmla="*/ 1368999 w 1571338"/>
                <a:gd name="connsiteY49" fmla="*/ 946206 h 4810539"/>
                <a:gd name="connsiteX50" fmla="*/ 1416707 w 1571338"/>
                <a:gd name="connsiteY50" fmla="*/ 858741 h 4810539"/>
                <a:gd name="connsiteX51" fmla="*/ 1361048 w 1571338"/>
                <a:gd name="connsiteY51" fmla="*/ 771277 h 4810539"/>
                <a:gd name="connsiteX52" fmla="*/ 1456464 w 1571338"/>
                <a:gd name="connsiteY52" fmla="*/ 683812 h 4810539"/>
                <a:gd name="connsiteX53" fmla="*/ 1464415 w 1571338"/>
                <a:gd name="connsiteY53" fmla="*/ 492981 h 4810539"/>
                <a:gd name="connsiteX54" fmla="*/ 1472366 w 1571338"/>
                <a:gd name="connsiteY54" fmla="*/ 318052 h 4810539"/>
                <a:gd name="connsiteX55" fmla="*/ 1559831 w 1571338"/>
                <a:gd name="connsiteY55" fmla="*/ 214686 h 4810539"/>
                <a:gd name="connsiteX56" fmla="*/ 1567782 w 1571338"/>
                <a:gd name="connsiteY56" fmla="*/ 0 h 4810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571338" h="4810539">
                  <a:moveTo>
                    <a:pt x="1074801" y="4810539"/>
                  </a:moveTo>
                  <a:lnTo>
                    <a:pt x="1138411" y="4707172"/>
                  </a:lnTo>
                  <a:cubicBezTo>
                    <a:pt x="1156964" y="4676692"/>
                    <a:pt x="1182143" y="4651513"/>
                    <a:pt x="1186119" y="4627659"/>
                  </a:cubicBezTo>
                  <a:cubicBezTo>
                    <a:pt x="1190095" y="4603805"/>
                    <a:pt x="1147688" y="4586578"/>
                    <a:pt x="1162265" y="4564049"/>
                  </a:cubicBezTo>
                  <a:cubicBezTo>
                    <a:pt x="1176842" y="4541520"/>
                    <a:pt x="1249730" y="4518991"/>
                    <a:pt x="1273584" y="4492487"/>
                  </a:cubicBezTo>
                  <a:cubicBezTo>
                    <a:pt x="1297438" y="4465983"/>
                    <a:pt x="1312015" y="4424901"/>
                    <a:pt x="1305389" y="4405023"/>
                  </a:cubicBezTo>
                  <a:cubicBezTo>
                    <a:pt x="1298763" y="4385145"/>
                    <a:pt x="1260331" y="4375868"/>
                    <a:pt x="1233827" y="4373218"/>
                  </a:cubicBezTo>
                  <a:cubicBezTo>
                    <a:pt x="1207323" y="4370568"/>
                    <a:pt x="1182144" y="4399722"/>
                    <a:pt x="1146363" y="4389120"/>
                  </a:cubicBezTo>
                  <a:cubicBezTo>
                    <a:pt x="1110582" y="4378518"/>
                    <a:pt x="1033719" y="4336111"/>
                    <a:pt x="1019142" y="4309607"/>
                  </a:cubicBezTo>
                  <a:cubicBezTo>
                    <a:pt x="1004565" y="4283103"/>
                    <a:pt x="1056248" y="4253948"/>
                    <a:pt x="1058898" y="4230094"/>
                  </a:cubicBezTo>
                  <a:cubicBezTo>
                    <a:pt x="1061548" y="4206240"/>
                    <a:pt x="1029743" y="4182386"/>
                    <a:pt x="1035044" y="4166484"/>
                  </a:cubicBezTo>
                  <a:cubicBezTo>
                    <a:pt x="1040345" y="4150582"/>
                    <a:pt x="1078777" y="4170460"/>
                    <a:pt x="1090704" y="4134679"/>
                  </a:cubicBezTo>
                  <a:cubicBezTo>
                    <a:pt x="1102631" y="4098898"/>
                    <a:pt x="1125159" y="4010109"/>
                    <a:pt x="1106606" y="3951799"/>
                  </a:cubicBezTo>
                  <a:cubicBezTo>
                    <a:pt x="1088053" y="3893489"/>
                    <a:pt x="1013841" y="3827228"/>
                    <a:pt x="979385" y="3784821"/>
                  </a:cubicBezTo>
                  <a:cubicBezTo>
                    <a:pt x="944929" y="3742414"/>
                    <a:pt x="947580" y="3714585"/>
                    <a:pt x="899872" y="3697357"/>
                  </a:cubicBezTo>
                  <a:cubicBezTo>
                    <a:pt x="852164" y="3680129"/>
                    <a:pt x="736870" y="3700007"/>
                    <a:pt x="693138" y="3681454"/>
                  </a:cubicBezTo>
                  <a:cubicBezTo>
                    <a:pt x="649406" y="3662901"/>
                    <a:pt x="660008" y="3615194"/>
                    <a:pt x="637479" y="3586039"/>
                  </a:cubicBezTo>
                  <a:cubicBezTo>
                    <a:pt x="614950" y="3556884"/>
                    <a:pt x="572543" y="3550258"/>
                    <a:pt x="557966" y="3506526"/>
                  </a:cubicBezTo>
                  <a:cubicBezTo>
                    <a:pt x="543389" y="3462794"/>
                    <a:pt x="556641" y="3380630"/>
                    <a:pt x="550015" y="3323646"/>
                  </a:cubicBezTo>
                  <a:cubicBezTo>
                    <a:pt x="543389" y="3266661"/>
                    <a:pt x="534113" y="3205701"/>
                    <a:pt x="518210" y="3164619"/>
                  </a:cubicBezTo>
                  <a:cubicBezTo>
                    <a:pt x="502307" y="3123537"/>
                    <a:pt x="465201" y="3144741"/>
                    <a:pt x="454599" y="3077155"/>
                  </a:cubicBezTo>
                  <a:cubicBezTo>
                    <a:pt x="443997" y="3009569"/>
                    <a:pt x="441347" y="2849218"/>
                    <a:pt x="454599" y="2759103"/>
                  </a:cubicBezTo>
                  <a:cubicBezTo>
                    <a:pt x="467851" y="2668988"/>
                    <a:pt x="539413" y="2589475"/>
                    <a:pt x="534112" y="2536466"/>
                  </a:cubicBezTo>
                  <a:cubicBezTo>
                    <a:pt x="528811" y="2483457"/>
                    <a:pt x="436046" y="2472856"/>
                    <a:pt x="422794" y="2441051"/>
                  </a:cubicBezTo>
                  <a:cubicBezTo>
                    <a:pt x="409542" y="2409246"/>
                    <a:pt x="465201" y="2369489"/>
                    <a:pt x="454599" y="2345635"/>
                  </a:cubicBezTo>
                  <a:cubicBezTo>
                    <a:pt x="443997" y="2321781"/>
                    <a:pt x="389664" y="2332383"/>
                    <a:pt x="359184" y="2297927"/>
                  </a:cubicBezTo>
                  <a:cubicBezTo>
                    <a:pt x="328704" y="2263471"/>
                    <a:pt x="306175" y="2169381"/>
                    <a:pt x="271719" y="2138901"/>
                  </a:cubicBezTo>
                  <a:cubicBezTo>
                    <a:pt x="237263" y="2108421"/>
                    <a:pt x="197507" y="2133600"/>
                    <a:pt x="152450" y="2115047"/>
                  </a:cubicBezTo>
                  <a:cubicBezTo>
                    <a:pt x="107393" y="2096494"/>
                    <a:pt x="13302" y="2062039"/>
                    <a:pt x="1375" y="2027583"/>
                  </a:cubicBezTo>
                  <a:cubicBezTo>
                    <a:pt x="-10552" y="1993127"/>
                    <a:pt x="58359" y="1942769"/>
                    <a:pt x="80888" y="1908313"/>
                  </a:cubicBezTo>
                  <a:cubicBezTo>
                    <a:pt x="103417" y="1873857"/>
                    <a:pt x="99441" y="1840727"/>
                    <a:pt x="136547" y="1820849"/>
                  </a:cubicBezTo>
                  <a:cubicBezTo>
                    <a:pt x="173653" y="1800971"/>
                    <a:pt x="262442" y="1822175"/>
                    <a:pt x="303524" y="1789044"/>
                  </a:cubicBezTo>
                  <a:cubicBezTo>
                    <a:pt x="344606" y="1755913"/>
                    <a:pt x="356533" y="1648570"/>
                    <a:pt x="383038" y="1622066"/>
                  </a:cubicBezTo>
                  <a:cubicBezTo>
                    <a:pt x="409542" y="1595562"/>
                    <a:pt x="440022" y="1639294"/>
                    <a:pt x="462551" y="1630018"/>
                  </a:cubicBezTo>
                  <a:cubicBezTo>
                    <a:pt x="485080" y="1620742"/>
                    <a:pt x="481104" y="1554480"/>
                    <a:pt x="518210" y="1566407"/>
                  </a:cubicBezTo>
                  <a:cubicBezTo>
                    <a:pt x="555316" y="1578334"/>
                    <a:pt x="637479" y="1675075"/>
                    <a:pt x="685187" y="1701579"/>
                  </a:cubicBezTo>
                  <a:cubicBezTo>
                    <a:pt x="732895" y="1728083"/>
                    <a:pt x="771327" y="1724108"/>
                    <a:pt x="804457" y="1725433"/>
                  </a:cubicBezTo>
                  <a:cubicBezTo>
                    <a:pt x="837587" y="1726758"/>
                    <a:pt x="852165" y="1704230"/>
                    <a:pt x="883970" y="1709531"/>
                  </a:cubicBezTo>
                  <a:cubicBezTo>
                    <a:pt x="915775" y="1714832"/>
                    <a:pt x="970109" y="1763865"/>
                    <a:pt x="995288" y="1757239"/>
                  </a:cubicBezTo>
                  <a:cubicBezTo>
                    <a:pt x="1020467" y="1750613"/>
                    <a:pt x="1017816" y="1694953"/>
                    <a:pt x="1035044" y="1669774"/>
                  </a:cubicBezTo>
                  <a:cubicBezTo>
                    <a:pt x="1052272" y="1644595"/>
                    <a:pt x="1094679" y="1633993"/>
                    <a:pt x="1098655" y="1606164"/>
                  </a:cubicBezTo>
                  <a:cubicBezTo>
                    <a:pt x="1102631" y="1578335"/>
                    <a:pt x="1042995" y="1521350"/>
                    <a:pt x="1058898" y="1502797"/>
                  </a:cubicBezTo>
                  <a:cubicBezTo>
                    <a:pt x="1074801" y="1484244"/>
                    <a:pt x="1163591" y="1500147"/>
                    <a:pt x="1194071" y="1494846"/>
                  </a:cubicBezTo>
                  <a:cubicBezTo>
                    <a:pt x="1224551" y="1489545"/>
                    <a:pt x="1236477" y="1488220"/>
                    <a:pt x="1241778" y="1470992"/>
                  </a:cubicBezTo>
                  <a:cubicBezTo>
                    <a:pt x="1247079" y="1453764"/>
                    <a:pt x="1229852" y="1420634"/>
                    <a:pt x="1225876" y="1391479"/>
                  </a:cubicBezTo>
                  <a:cubicBezTo>
                    <a:pt x="1221900" y="1362324"/>
                    <a:pt x="1228526" y="1323893"/>
                    <a:pt x="1217924" y="1296063"/>
                  </a:cubicBezTo>
                  <a:cubicBezTo>
                    <a:pt x="1207322" y="1268233"/>
                    <a:pt x="1167566" y="1257632"/>
                    <a:pt x="1162265" y="1224501"/>
                  </a:cubicBezTo>
                  <a:cubicBezTo>
                    <a:pt x="1156964" y="1191370"/>
                    <a:pt x="1154314" y="1125109"/>
                    <a:pt x="1186119" y="1097280"/>
                  </a:cubicBezTo>
                  <a:cubicBezTo>
                    <a:pt x="1217924" y="1069451"/>
                    <a:pt x="1322617" y="1082703"/>
                    <a:pt x="1353097" y="1057524"/>
                  </a:cubicBezTo>
                  <a:cubicBezTo>
                    <a:pt x="1383577" y="1032345"/>
                    <a:pt x="1358397" y="979336"/>
                    <a:pt x="1368999" y="946206"/>
                  </a:cubicBezTo>
                  <a:cubicBezTo>
                    <a:pt x="1379601" y="913075"/>
                    <a:pt x="1418032" y="887896"/>
                    <a:pt x="1416707" y="858741"/>
                  </a:cubicBezTo>
                  <a:cubicBezTo>
                    <a:pt x="1415382" y="829586"/>
                    <a:pt x="1354422" y="800432"/>
                    <a:pt x="1361048" y="771277"/>
                  </a:cubicBezTo>
                  <a:cubicBezTo>
                    <a:pt x="1367674" y="742122"/>
                    <a:pt x="1439236" y="730195"/>
                    <a:pt x="1456464" y="683812"/>
                  </a:cubicBezTo>
                  <a:cubicBezTo>
                    <a:pt x="1473692" y="637429"/>
                    <a:pt x="1461765" y="553941"/>
                    <a:pt x="1464415" y="492981"/>
                  </a:cubicBezTo>
                  <a:cubicBezTo>
                    <a:pt x="1467065" y="432021"/>
                    <a:pt x="1456463" y="364434"/>
                    <a:pt x="1472366" y="318052"/>
                  </a:cubicBezTo>
                  <a:cubicBezTo>
                    <a:pt x="1488269" y="271670"/>
                    <a:pt x="1543928" y="267695"/>
                    <a:pt x="1559831" y="214686"/>
                  </a:cubicBezTo>
                  <a:cubicBezTo>
                    <a:pt x="1575734" y="161677"/>
                    <a:pt x="1571758" y="80838"/>
                    <a:pt x="1567782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29991" y="7156175"/>
              <a:ext cx="1258558" cy="3633746"/>
            </a:xfrm>
            <a:custGeom>
              <a:avLst/>
              <a:gdLst>
                <a:gd name="connsiteX0" fmla="*/ 1258558 w 1258558"/>
                <a:gd name="connsiteY0" fmla="*/ 3633746 h 3633746"/>
                <a:gd name="connsiteX1" fmla="*/ 1163143 w 1258558"/>
                <a:gd name="connsiteY1" fmla="*/ 3625795 h 3633746"/>
                <a:gd name="connsiteX2" fmla="*/ 1051824 w 1258558"/>
                <a:gd name="connsiteY2" fmla="*/ 3593989 h 3633746"/>
                <a:gd name="connsiteX3" fmla="*/ 789431 w 1258558"/>
                <a:gd name="connsiteY3" fmla="*/ 3593989 h 3633746"/>
                <a:gd name="connsiteX4" fmla="*/ 694016 w 1258558"/>
                <a:gd name="connsiteY4" fmla="*/ 3482671 h 3633746"/>
                <a:gd name="connsiteX5" fmla="*/ 694016 w 1258558"/>
                <a:gd name="connsiteY5" fmla="*/ 3323645 h 3633746"/>
                <a:gd name="connsiteX6" fmla="*/ 789431 w 1258558"/>
                <a:gd name="connsiteY6" fmla="*/ 3355450 h 3633746"/>
                <a:gd name="connsiteX7" fmla="*/ 940506 w 1258558"/>
                <a:gd name="connsiteY7" fmla="*/ 3331596 h 3633746"/>
                <a:gd name="connsiteX8" fmla="*/ 948457 w 1258558"/>
                <a:gd name="connsiteY8" fmla="*/ 3267986 h 3633746"/>
                <a:gd name="connsiteX9" fmla="*/ 892798 w 1258558"/>
                <a:gd name="connsiteY9" fmla="*/ 3180522 h 3633746"/>
                <a:gd name="connsiteX10" fmla="*/ 781480 w 1258558"/>
                <a:gd name="connsiteY10" fmla="*/ 3164619 h 3633746"/>
                <a:gd name="connsiteX11" fmla="*/ 646308 w 1258558"/>
                <a:gd name="connsiteY11" fmla="*/ 3140765 h 3633746"/>
                <a:gd name="connsiteX12" fmla="*/ 558843 w 1258558"/>
                <a:gd name="connsiteY12" fmla="*/ 3069203 h 3633746"/>
                <a:gd name="connsiteX13" fmla="*/ 455477 w 1258558"/>
                <a:gd name="connsiteY13" fmla="*/ 3053301 h 3633746"/>
                <a:gd name="connsiteX14" fmla="*/ 296450 w 1258558"/>
                <a:gd name="connsiteY14" fmla="*/ 2957885 h 3633746"/>
                <a:gd name="connsiteX15" fmla="*/ 161278 w 1258558"/>
                <a:gd name="connsiteY15" fmla="*/ 2926080 h 3633746"/>
                <a:gd name="connsiteX16" fmla="*/ 73814 w 1258558"/>
                <a:gd name="connsiteY16" fmla="*/ 2910177 h 3633746"/>
                <a:gd name="connsiteX17" fmla="*/ 49960 w 1258558"/>
                <a:gd name="connsiteY17" fmla="*/ 2782956 h 3633746"/>
                <a:gd name="connsiteX18" fmla="*/ 2252 w 1258558"/>
                <a:gd name="connsiteY18" fmla="*/ 2568271 h 3633746"/>
                <a:gd name="connsiteX19" fmla="*/ 129473 w 1258558"/>
                <a:gd name="connsiteY19" fmla="*/ 2584174 h 3633746"/>
                <a:gd name="connsiteX20" fmla="*/ 256694 w 1258558"/>
                <a:gd name="connsiteY20" fmla="*/ 2401294 h 3633746"/>
                <a:gd name="connsiteX21" fmla="*/ 415720 w 1258558"/>
                <a:gd name="connsiteY21" fmla="*/ 2274073 h 3633746"/>
                <a:gd name="connsiteX22" fmla="*/ 550892 w 1258558"/>
                <a:gd name="connsiteY22" fmla="*/ 2305878 h 3633746"/>
                <a:gd name="connsiteX23" fmla="*/ 670162 w 1258558"/>
                <a:gd name="connsiteY23" fmla="*/ 2409245 h 3633746"/>
                <a:gd name="connsiteX24" fmla="*/ 686064 w 1258558"/>
                <a:gd name="connsiteY24" fmla="*/ 2250219 h 3633746"/>
                <a:gd name="connsiteX25" fmla="*/ 694016 w 1258558"/>
                <a:gd name="connsiteY25" fmla="*/ 1995777 h 3633746"/>
                <a:gd name="connsiteX26" fmla="*/ 598600 w 1258558"/>
                <a:gd name="connsiteY26" fmla="*/ 1916264 h 3633746"/>
                <a:gd name="connsiteX27" fmla="*/ 582697 w 1258558"/>
                <a:gd name="connsiteY27" fmla="*/ 1709530 h 3633746"/>
                <a:gd name="connsiteX28" fmla="*/ 638357 w 1258558"/>
                <a:gd name="connsiteY28" fmla="*/ 1542553 h 3633746"/>
                <a:gd name="connsiteX29" fmla="*/ 662210 w 1258558"/>
                <a:gd name="connsiteY29" fmla="*/ 1478942 h 3633746"/>
                <a:gd name="connsiteX30" fmla="*/ 598600 w 1258558"/>
                <a:gd name="connsiteY30" fmla="*/ 1351722 h 3633746"/>
                <a:gd name="connsiteX31" fmla="*/ 511136 w 1258558"/>
                <a:gd name="connsiteY31" fmla="*/ 1208598 h 3633746"/>
                <a:gd name="connsiteX32" fmla="*/ 407769 w 1258558"/>
                <a:gd name="connsiteY32" fmla="*/ 1176793 h 3633746"/>
                <a:gd name="connsiteX33" fmla="*/ 344158 w 1258558"/>
                <a:gd name="connsiteY33" fmla="*/ 1025718 h 3633746"/>
                <a:gd name="connsiteX34" fmla="*/ 344158 w 1258558"/>
                <a:gd name="connsiteY34" fmla="*/ 930302 h 3633746"/>
                <a:gd name="connsiteX35" fmla="*/ 471379 w 1258558"/>
                <a:gd name="connsiteY35" fmla="*/ 612250 h 3633746"/>
                <a:gd name="connsiteX36" fmla="*/ 630405 w 1258558"/>
                <a:gd name="connsiteY36" fmla="*/ 357809 h 3633746"/>
                <a:gd name="connsiteX37" fmla="*/ 598600 w 1258558"/>
                <a:gd name="connsiteY37" fmla="*/ 111318 h 3633746"/>
                <a:gd name="connsiteX38" fmla="*/ 678113 w 1258558"/>
                <a:gd name="connsiteY38" fmla="*/ 0 h 3633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58558" h="3633746">
                  <a:moveTo>
                    <a:pt x="1258558" y="3633746"/>
                  </a:moveTo>
                  <a:cubicBezTo>
                    <a:pt x="1228078" y="3633083"/>
                    <a:pt x="1197599" y="3632421"/>
                    <a:pt x="1163143" y="3625795"/>
                  </a:cubicBezTo>
                  <a:cubicBezTo>
                    <a:pt x="1128687" y="3619169"/>
                    <a:pt x="1114109" y="3599290"/>
                    <a:pt x="1051824" y="3593989"/>
                  </a:cubicBezTo>
                  <a:cubicBezTo>
                    <a:pt x="989539" y="3588688"/>
                    <a:pt x="849066" y="3612542"/>
                    <a:pt x="789431" y="3593989"/>
                  </a:cubicBezTo>
                  <a:cubicBezTo>
                    <a:pt x="729796" y="3575436"/>
                    <a:pt x="709918" y="3527728"/>
                    <a:pt x="694016" y="3482671"/>
                  </a:cubicBezTo>
                  <a:cubicBezTo>
                    <a:pt x="678114" y="3437614"/>
                    <a:pt x="678113" y="3344848"/>
                    <a:pt x="694016" y="3323645"/>
                  </a:cubicBezTo>
                  <a:cubicBezTo>
                    <a:pt x="709918" y="3302441"/>
                    <a:pt x="748349" y="3354125"/>
                    <a:pt x="789431" y="3355450"/>
                  </a:cubicBezTo>
                  <a:cubicBezTo>
                    <a:pt x="830513" y="3356775"/>
                    <a:pt x="914002" y="3346173"/>
                    <a:pt x="940506" y="3331596"/>
                  </a:cubicBezTo>
                  <a:cubicBezTo>
                    <a:pt x="967010" y="3317019"/>
                    <a:pt x="956408" y="3293165"/>
                    <a:pt x="948457" y="3267986"/>
                  </a:cubicBezTo>
                  <a:cubicBezTo>
                    <a:pt x="940506" y="3242807"/>
                    <a:pt x="920627" y="3197750"/>
                    <a:pt x="892798" y="3180522"/>
                  </a:cubicBezTo>
                  <a:cubicBezTo>
                    <a:pt x="864968" y="3163294"/>
                    <a:pt x="822562" y="3171245"/>
                    <a:pt x="781480" y="3164619"/>
                  </a:cubicBezTo>
                  <a:cubicBezTo>
                    <a:pt x="740398" y="3157993"/>
                    <a:pt x="683414" y="3156668"/>
                    <a:pt x="646308" y="3140765"/>
                  </a:cubicBezTo>
                  <a:cubicBezTo>
                    <a:pt x="609202" y="3124862"/>
                    <a:pt x="590648" y="3083780"/>
                    <a:pt x="558843" y="3069203"/>
                  </a:cubicBezTo>
                  <a:cubicBezTo>
                    <a:pt x="527038" y="3054626"/>
                    <a:pt x="499209" y="3071854"/>
                    <a:pt x="455477" y="3053301"/>
                  </a:cubicBezTo>
                  <a:cubicBezTo>
                    <a:pt x="411745" y="3034748"/>
                    <a:pt x="345483" y="2979088"/>
                    <a:pt x="296450" y="2957885"/>
                  </a:cubicBezTo>
                  <a:cubicBezTo>
                    <a:pt x="247417" y="2936682"/>
                    <a:pt x="198384" y="2934031"/>
                    <a:pt x="161278" y="2926080"/>
                  </a:cubicBezTo>
                  <a:cubicBezTo>
                    <a:pt x="124172" y="2918129"/>
                    <a:pt x="92367" y="2934031"/>
                    <a:pt x="73814" y="2910177"/>
                  </a:cubicBezTo>
                  <a:cubicBezTo>
                    <a:pt x="55261" y="2886323"/>
                    <a:pt x="61887" y="2839940"/>
                    <a:pt x="49960" y="2782956"/>
                  </a:cubicBezTo>
                  <a:cubicBezTo>
                    <a:pt x="38033" y="2725972"/>
                    <a:pt x="-11000" y="2601401"/>
                    <a:pt x="2252" y="2568271"/>
                  </a:cubicBezTo>
                  <a:cubicBezTo>
                    <a:pt x="15504" y="2535141"/>
                    <a:pt x="87066" y="2612003"/>
                    <a:pt x="129473" y="2584174"/>
                  </a:cubicBezTo>
                  <a:cubicBezTo>
                    <a:pt x="171880" y="2556345"/>
                    <a:pt x="208986" y="2452977"/>
                    <a:pt x="256694" y="2401294"/>
                  </a:cubicBezTo>
                  <a:cubicBezTo>
                    <a:pt x="304402" y="2349611"/>
                    <a:pt x="366687" y="2289976"/>
                    <a:pt x="415720" y="2274073"/>
                  </a:cubicBezTo>
                  <a:cubicBezTo>
                    <a:pt x="464753" y="2258170"/>
                    <a:pt x="508485" y="2283349"/>
                    <a:pt x="550892" y="2305878"/>
                  </a:cubicBezTo>
                  <a:cubicBezTo>
                    <a:pt x="593299" y="2328407"/>
                    <a:pt x="647633" y="2418521"/>
                    <a:pt x="670162" y="2409245"/>
                  </a:cubicBezTo>
                  <a:cubicBezTo>
                    <a:pt x="692691" y="2399969"/>
                    <a:pt x="682088" y="2319130"/>
                    <a:pt x="686064" y="2250219"/>
                  </a:cubicBezTo>
                  <a:cubicBezTo>
                    <a:pt x="690040" y="2181308"/>
                    <a:pt x="708593" y="2051436"/>
                    <a:pt x="694016" y="1995777"/>
                  </a:cubicBezTo>
                  <a:cubicBezTo>
                    <a:pt x="679439" y="1940118"/>
                    <a:pt x="617153" y="1963972"/>
                    <a:pt x="598600" y="1916264"/>
                  </a:cubicBezTo>
                  <a:cubicBezTo>
                    <a:pt x="580047" y="1868556"/>
                    <a:pt x="576071" y="1771815"/>
                    <a:pt x="582697" y="1709530"/>
                  </a:cubicBezTo>
                  <a:cubicBezTo>
                    <a:pt x="589323" y="1647245"/>
                    <a:pt x="625105" y="1580984"/>
                    <a:pt x="638357" y="1542553"/>
                  </a:cubicBezTo>
                  <a:cubicBezTo>
                    <a:pt x="651609" y="1504122"/>
                    <a:pt x="668836" y="1510747"/>
                    <a:pt x="662210" y="1478942"/>
                  </a:cubicBezTo>
                  <a:cubicBezTo>
                    <a:pt x="655584" y="1447137"/>
                    <a:pt x="623779" y="1396779"/>
                    <a:pt x="598600" y="1351722"/>
                  </a:cubicBezTo>
                  <a:cubicBezTo>
                    <a:pt x="573421" y="1306665"/>
                    <a:pt x="542941" y="1237753"/>
                    <a:pt x="511136" y="1208598"/>
                  </a:cubicBezTo>
                  <a:cubicBezTo>
                    <a:pt x="479331" y="1179443"/>
                    <a:pt x="435599" y="1207273"/>
                    <a:pt x="407769" y="1176793"/>
                  </a:cubicBezTo>
                  <a:cubicBezTo>
                    <a:pt x="379939" y="1146313"/>
                    <a:pt x="354760" y="1066800"/>
                    <a:pt x="344158" y="1025718"/>
                  </a:cubicBezTo>
                  <a:cubicBezTo>
                    <a:pt x="333556" y="984636"/>
                    <a:pt x="322954" y="999213"/>
                    <a:pt x="344158" y="930302"/>
                  </a:cubicBezTo>
                  <a:cubicBezTo>
                    <a:pt x="365362" y="861391"/>
                    <a:pt x="423671" y="707665"/>
                    <a:pt x="471379" y="612250"/>
                  </a:cubicBezTo>
                  <a:cubicBezTo>
                    <a:pt x="519087" y="516835"/>
                    <a:pt x="609201" y="441298"/>
                    <a:pt x="630405" y="357809"/>
                  </a:cubicBezTo>
                  <a:cubicBezTo>
                    <a:pt x="651608" y="274320"/>
                    <a:pt x="590649" y="170953"/>
                    <a:pt x="598600" y="111318"/>
                  </a:cubicBezTo>
                  <a:cubicBezTo>
                    <a:pt x="606551" y="51683"/>
                    <a:pt x="642332" y="25841"/>
                    <a:pt x="678113" y="0"/>
                  </a:cubicBez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1906" y="10455965"/>
              <a:ext cx="2699628" cy="4540195"/>
            </a:xfrm>
            <a:custGeom>
              <a:avLst/>
              <a:gdLst>
                <a:gd name="connsiteX0" fmla="*/ 7951 w 2699628"/>
                <a:gd name="connsiteY0" fmla="*/ 4540195 h 4540195"/>
                <a:gd name="connsiteX1" fmla="*/ 159026 w 2699628"/>
                <a:gd name="connsiteY1" fmla="*/ 4524292 h 4540195"/>
                <a:gd name="connsiteX2" fmla="*/ 302150 w 2699628"/>
                <a:gd name="connsiteY2" fmla="*/ 4452731 h 4540195"/>
                <a:gd name="connsiteX3" fmla="*/ 469127 w 2699628"/>
                <a:gd name="connsiteY3" fmla="*/ 4444779 h 4540195"/>
                <a:gd name="connsiteX4" fmla="*/ 564543 w 2699628"/>
                <a:gd name="connsiteY4" fmla="*/ 4333461 h 4540195"/>
                <a:gd name="connsiteX5" fmla="*/ 596348 w 2699628"/>
                <a:gd name="connsiteY5" fmla="*/ 4102873 h 4540195"/>
                <a:gd name="connsiteX6" fmla="*/ 731520 w 2699628"/>
                <a:gd name="connsiteY6" fmla="*/ 3959750 h 4540195"/>
                <a:gd name="connsiteX7" fmla="*/ 874644 w 2699628"/>
                <a:gd name="connsiteY7" fmla="*/ 3927945 h 4540195"/>
                <a:gd name="connsiteX8" fmla="*/ 970059 w 2699628"/>
                <a:gd name="connsiteY8" fmla="*/ 3792772 h 4540195"/>
                <a:gd name="connsiteX9" fmla="*/ 1025718 w 2699628"/>
                <a:gd name="connsiteY9" fmla="*/ 3713259 h 4540195"/>
                <a:gd name="connsiteX10" fmla="*/ 1081377 w 2699628"/>
                <a:gd name="connsiteY10" fmla="*/ 3514477 h 4540195"/>
                <a:gd name="connsiteX11" fmla="*/ 1168842 w 2699628"/>
                <a:gd name="connsiteY11" fmla="*/ 3387256 h 4540195"/>
                <a:gd name="connsiteX12" fmla="*/ 1296063 w 2699628"/>
                <a:gd name="connsiteY12" fmla="*/ 3363402 h 4540195"/>
                <a:gd name="connsiteX13" fmla="*/ 1470991 w 2699628"/>
                <a:gd name="connsiteY13" fmla="*/ 3220278 h 4540195"/>
                <a:gd name="connsiteX14" fmla="*/ 1630017 w 2699628"/>
                <a:gd name="connsiteY14" fmla="*/ 3228230 h 4540195"/>
                <a:gd name="connsiteX15" fmla="*/ 1757238 w 2699628"/>
                <a:gd name="connsiteY15" fmla="*/ 3156668 h 4540195"/>
                <a:gd name="connsiteX16" fmla="*/ 1820849 w 2699628"/>
                <a:gd name="connsiteY16" fmla="*/ 3140765 h 4540195"/>
                <a:gd name="connsiteX17" fmla="*/ 1963972 w 2699628"/>
                <a:gd name="connsiteY17" fmla="*/ 3188473 h 4540195"/>
                <a:gd name="connsiteX18" fmla="*/ 2178657 w 2699628"/>
                <a:gd name="connsiteY18" fmla="*/ 3220278 h 4540195"/>
                <a:gd name="connsiteX19" fmla="*/ 2305878 w 2699628"/>
                <a:gd name="connsiteY19" fmla="*/ 3220278 h 4540195"/>
                <a:gd name="connsiteX20" fmla="*/ 2433099 w 2699628"/>
                <a:gd name="connsiteY20" fmla="*/ 3132814 h 4540195"/>
                <a:gd name="connsiteX21" fmla="*/ 2528515 w 2699628"/>
                <a:gd name="connsiteY21" fmla="*/ 2989691 h 4540195"/>
                <a:gd name="connsiteX22" fmla="*/ 2584174 w 2699628"/>
                <a:gd name="connsiteY22" fmla="*/ 2767054 h 4540195"/>
                <a:gd name="connsiteX23" fmla="*/ 2488758 w 2699628"/>
                <a:gd name="connsiteY23" fmla="*/ 2647785 h 4540195"/>
                <a:gd name="connsiteX24" fmla="*/ 2552369 w 2699628"/>
                <a:gd name="connsiteY24" fmla="*/ 2456953 h 4540195"/>
                <a:gd name="connsiteX25" fmla="*/ 2615979 w 2699628"/>
                <a:gd name="connsiteY25" fmla="*/ 2337684 h 4540195"/>
                <a:gd name="connsiteX26" fmla="*/ 2496710 w 2699628"/>
                <a:gd name="connsiteY26" fmla="*/ 2266122 h 4540195"/>
                <a:gd name="connsiteX27" fmla="*/ 2480807 w 2699628"/>
                <a:gd name="connsiteY27" fmla="*/ 2146852 h 4540195"/>
                <a:gd name="connsiteX28" fmla="*/ 2639833 w 2699628"/>
                <a:gd name="connsiteY28" fmla="*/ 2138901 h 4540195"/>
                <a:gd name="connsiteX29" fmla="*/ 2695492 w 2699628"/>
                <a:gd name="connsiteY29" fmla="*/ 2043485 h 4540195"/>
                <a:gd name="connsiteX30" fmla="*/ 2687541 w 2699628"/>
                <a:gd name="connsiteY30" fmla="*/ 1900362 h 4540195"/>
                <a:gd name="connsiteX31" fmla="*/ 2623931 w 2699628"/>
                <a:gd name="connsiteY31" fmla="*/ 1796995 h 4540195"/>
                <a:gd name="connsiteX32" fmla="*/ 2663687 w 2699628"/>
                <a:gd name="connsiteY32" fmla="*/ 1701579 h 4540195"/>
                <a:gd name="connsiteX33" fmla="*/ 2623931 w 2699628"/>
                <a:gd name="connsiteY33" fmla="*/ 1590261 h 4540195"/>
                <a:gd name="connsiteX34" fmla="*/ 2536466 w 2699628"/>
                <a:gd name="connsiteY34" fmla="*/ 1463040 h 4540195"/>
                <a:gd name="connsiteX35" fmla="*/ 2401294 w 2699628"/>
                <a:gd name="connsiteY35" fmla="*/ 1455089 h 4540195"/>
                <a:gd name="connsiteX36" fmla="*/ 2250219 w 2699628"/>
                <a:gd name="connsiteY36" fmla="*/ 1439186 h 4540195"/>
                <a:gd name="connsiteX37" fmla="*/ 2146852 w 2699628"/>
                <a:gd name="connsiteY37" fmla="*/ 1439186 h 4540195"/>
                <a:gd name="connsiteX38" fmla="*/ 1987826 w 2699628"/>
                <a:gd name="connsiteY38" fmla="*/ 1343771 h 4540195"/>
                <a:gd name="connsiteX39" fmla="*/ 1749287 w 2699628"/>
                <a:gd name="connsiteY39" fmla="*/ 1208598 h 4540195"/>
                <a:gd name="connsiteX40" fmla="*/ 1701579 w 2699628"/>
                <a:gd name="connsiteY40" fmla="*/ 1041621 h 4540195"/>
                <a:gd name="connsiteX41" fmla="*/ 1558456 w 2699628"/>
                <a:gd name="connsiteY41" fmla="*/ 898498 h 4540195"/>
                <a:gd name="connsiteX42" fmla="*/ 1415332 w 2699628"/>
                <a:gd name="connsiteY42" fmla="*/ 771277 h 4540195"/>
                <a:gd name="connsiteX43" fmla="*/ 1208598 w 2699628"/>
                <a:gd name="connsiteY43" fmla="*/ 723569 h 4540195"/>
                <a:gd name="connsiteX44" fmla="*/ 1129085 w 2699628"/>
                <a:gd name="connsiteY44" fmla="*/ 628153 h 4540195"/>
                <a:gd name="connsiteX45" fmla="*/ 1009816 w 2699628"/>
                <a:gd name="connsiteY45" fmla="*/ 556592 h 4540195"/>
                <a:gd name="connsiteX46" fmla="*/ 930303 w 2699628"/>
                <a:gd name="connsiteY46" fmla="*/ 532738 h 4540195"/>
                <a:gd name="connsiteX47" fmla="*/ 818984 w 2699628"/>
                <a:gd name="connsiteY47" fmla="*/ 445273 h 4540195"/>
                <a:gd name="connsiteX48" fmla="*/ 715617 w 2699628"/>
                <a:gd name="connsiteY48" fmla="*/ 365760 h 4540195"/>
                <a:gd name="connsiteX49" fmla="*/ 596348 w 2699628"/>
                <a:gd name="connsiteY49" fmla="*/ 341906 h 4540195"/>
                <a:gd name="connsiteX50" fmla="*/ 485030 w 2699628"/>
                <a:gd name="connsiteY50" fmla="*/ 310101 h 4540195"/>
                <a:gd name="connsiteX51" fmla="*/ 349857 w 2699628"/>
                <a:gd name="connsiteY51" fmla="*/ 206734 h 4540195"/>
                <a:gd name="connsiteX52" fmla="*/ 262393 w 2699628"/>
                <a:gd name="connsiteY52" fmla="*/ 111318 h 4540195"/>
                <a:gd name="connsiteX53" fmla="*/ 222637 w 2699628"/>
                <a:gd name="connsiteY53" fmla="*/ 79513 h 4540195"/>
                <a:gd name="connsiteX54" fmla="*/ 87464 w 2699628"/>
                <a:gd name="connsiteY54" fmla="*/ 39757 h 4540195"/>
                <a:gd name="connsiteX55" fmla="*/ 0 w 2699628"/>
                <a:gd name="connsiteY55" fmla="*/ 0 h 45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99628" h="4540195">
                  <a:moveTo>
                    <a:pt x="7951" y="4540195"/>
                  </a:moveTo>
                  <a:cubicBezTo>
                    <a:pt x="58972" y="4539532"/>
                    <a:pt x="109993" y="4538869"/>
                    <a:pt x="159026" y="4524292"/>
                  </a:cubicBezTo>
                  <a:cubicBezTo>
                    <a:pt x="208059" y="4509715"/>
                    <a:pt x="250467" y="4465983"/>
                    <a:pt x="302150" y="4452731"/>
                  </a:cubicBezTo>
                  <a:cubicBezTo>
                    <a:pt x="353833" y="4439479"/>
                    <a:pt x="425395" y="4464657"/>
                    <a:pt x="469127" y="4444779"/>
                  </a:cubicBezTo>
                  <a:cubicBezTo>
                    <a:pt x="512859" y="4424901"/>
                    <a:pt x="543340" y="4390445"/>
                    <a:pt x="564543" y="4333461"/>
                  </a:cubicBezTo>
                  <a:cubicBezTo>
                    <a:pt x="585746" y="4276477"/>
                    <a:pt x="568519" y="4165158"/>
                    <a:pt x="596348" y="4102873"/>
                  </a:cubicBezTo>
                  <a:cubicBezTo>
                    <a:pt x="624178" y="4040588"/>
                    <a:pt x="685137" y="3988905"/>
                    <a:pt x="731520" y="3959750"/>
                  </a:cubicBezTo>
                  <a:cubicBezTo>
                    <a:pt x="777903" y="3930595"/>
                    <a:pt x="834887" y="3955775"/>
                    <a:pt x="874644" y="3927945"/>
                  </a:cubicBezTo>
                  <a:cubicBezTo>
                    <a:pt x="914401" y="3900115"/>
                    <a:pt x="970059" y="3792772"/>
                    <a:pt x="970059" y="3792772"/>
                  </a:cubicBezTo>
                  <a:cubicBezTo>
                    <a:pt x="995238" y="3756991"/>
                    <a:pt x="1007165" y="3759641"/>
                    <a:pt x="1025718" y="3713259"/>
                  </a:cubicBezTo>
                  <a:cubicBezTo>
                    <a:pt x="1044271" y="3666877"/>
                    <a:pt x="1057523" y="3568811"/>
                    <a:pt x="1081377" y="3514477"/>
                  </a:cubicBezTo>
                  <a:cubicBezTo>
                    <a:pt x="1105231" y="3460143"/>
                    <a:pt x="1133061" y="3412435"/>
                    <a:pt x="1168842" y="3387256"/>
                  </a:cubicBezTo>
                  <a:cubicBezTo>
                    <a:pt x="1204623" y="3362077"/>
                    <a:pt x="1245705" y="3391232"/>
                    <a:pt x="1296063" y="3363402"/>
                  </a:cubicBezTo>
                  <a:cubicBezTo>
                    <a:pt x="1346421" y="3335572"/>
                    <a:pt x="1415332" y="3242807"/>
                    <a:pt x="1470991" y="3220278"/>
                  </a:cubicBezTo>
                  <a:cubicBezTo>
                    <a:pt x="1526650" y="3197749"/>
                    <a:pt x="1582309" y="3238832"/>
                    <a:pt x="1630017" y="3228230"/>
                  </a:cubicBezTo>
                  <a:cubicBezTo>
                    <a:pt x="1677725" y="3217628"/>
                    <a:pt x="1725433" y="3171245"/>
                    <a:pt x="1757238" y="3156668"/>
                  </a:cubicBezTo>
                  <a:cubicBezTo>
                    <a:pt x="1789043" y="3142091"/>
                    <a:pt x="1786393" y="3135464"/>
                    <a:pt x="1820849" y="3140765"/>
                  </a:cubicBezTo>
                  <a:cubicBezTo>
                    <a:pt x="1855305" y="3146066"/>
                    <a:pt x="1904337" y="3175221"/>
                    <a:pt x="1963972" y="3188473"/>
                  </a:cubicBezTo>
                  <a:cubicBezTo>
                    <a:pt x="2023607" y="3201725"/>
                    <a:pt x="2121673" y="3214977"/>
                    <a:pt x="2178657" y="3220278"/>
                  </a:cubicBezTo>
                  <a:cubicBezTo>
                    <a:pt x="2235641" y="3225579"/>
                    <a:pt x="2263471" y="3234855"/>
                    <a:pt x="2305878" y="3220278"/>
                  </a:cubicBezTo>
                  <a:cubicBezTo>
                    <a:pt x="2348285" y="3205701"/>
                    <a:pt x="2395993" y="3171245"/>
                    <a:pt x="2433099" y="3132814"/>
                  </a:cubicBezTo>
                  <a:cubicBezTo>
                    <a:pt x="2470205" y="3094383"/>
                    <a:pt x="2503336" y="3050651"/>
                    <a:pt x="2528515" y="2989691"/>
                  </a:cubicBezTo>
                  <a:cubicBezTo>
                    <a:pt x="2553694" y="2928731"/>
                    <a:pt x="2590800" y="2824038"/>
                    <a:pt x="2584174" y="2767054"/>
                  </a:cubicBezTo>
                  <a:cubicBezTo>
                    <a:pt x="2577548" y="2710070"/>
                    <a:pt x="2494059" y="2699468"/>
                    <a:pt x="2488758" y="2647785"/>
                  </a:cubicBezTo>
                  <a:cubicBezTo>
                    <a:pt x="2483457" y="2596102"/>
                    <a:pt x="2531166" y="2508636"/>
                    <a:pt x="2552369" y="2456953"/>
                  </a:cubicBezTo>
                  <a:cubicBezTo>
                    <a:pt x="2573572" y="2405270"/>
                    <a:pt x="2625256" y="2369489"/>
                    <a:pt x="2615979" y="2337684"/>
                  </a:cubicBezTo>
                  <a:cubicBezTo>
                    <a:pt x="2606703" y="2305879"/>
                    <a:pt x="2519239" y="2297927"/>
                    <a:pt x="2496710" y="2266122"/>
                  </a:cubicBezTo>
                  <a:cubicBezTo>
                    <a:pt x="2474181" y="2234317"/>
                    <a:pt x="2456953" y="2168055"/>
                    <a:pt x="2480807" y="2146852"/>
                  </a:cubicBezTo>
                  <a:cubicBezTo>
                    <a:pt x="2504661" y="2125649"/>
                    <a:pt x="2604052" y="2156129"/>
                    <a:pt x="2639833" y="2138901"/>
                  </a:cubicBezTo>
                  <a:cubicBezTo>
                    <a:pt x="2675614" y="2121673"/>
                    <a:pt x="2687541" y="2083241"/>
                    <a:pt x="2695492" y="2043485"/>
                  </a:cubicBezTo>
                  <a:cubicBezTo>
                    <a:pt x="2703443" y="2003729"/>
                    <a:pt x="2699468" y="1941444"/>
                    <a:pt x="2687541" y="1900362"/>
                  </a:cubicBezTo>
                  <a:cubicBezTo>
                    <a:pt x="2675614" y="1859280"/>
                    <a:pt x="2627907" y="1830125"/>
                    <a:pt x="2623931" y="1796995"/>
                  </a:cubicBezTo>
                  <a:cubicBezTo>
                    <a:pt x="2619955" y="1763865"/>
                    <a:pt x="2663687" y="1736035"/>
                    <a:pt x="2663687" y="1701579"/>
                  </a:cubicBezTo>
                  <a:cubicBezTo>
                    <a:pt x="2663687" y="1667123"/>
                    <a:pt x="2645134" y="1630017"/>
                    <a:pt x="2623931" y="1590261"/>
                  </a:cubicBezTo>
                  <a:cubicBezTo>
                    <a:pt x="2602728" y="1550505"/>
                    <a:pt x="2573572" y="1485569"/>
                    <a:pt x="2536466" y="1463040"/>
                  </a:cubicBezTo>
                  <a:cubicBezTo>
                    <a:pt x="2499360" y="1440511"/>
                    <a:pt x="2449002" y="1459065"/>
                    <a:pt x="2401294" y="1455089"/>
                  </a:cubicBezTo>
                  <a:cubicBezTo>
                    <a:pt x="2353586" y="1451113"/>
                    <a:pt x="2292626" y="1441836"/>
                    <a:pt x="2250219" y="1439186"/>
                  </a:cubicBezTo>
                  <a:cubicBezTo>
                    <a:pt x="2207812" y="1436536"/>
                    <a:pt x="2190584" y="1455088"/>
                    <a:pt x="2146852" y="1439186"/>
                  </a:cubicBezTo>
                  <a:cubicBezTo>
                    <a:pt x="2103120" y="1423283"/>
                    <a:pt x="2054087" y="1382202"/>
                    <a:pt x="1987826" y="1343771"/>
                  </a:cubicBezTo>
                  <a:cubicBezTo>
                    <a:pt x="1921565" y="1305340"/>
                    <a:pt x="1796995" y="1258956"/>
                    <a:pt x="1749287" y="1208598"/>
                  </a:cubicBezTo>
                  <a:cubicBezTo>
                    <a:pt x="1701579" y="1158240"/>
                    <a:pt x="1733384" y="1093304"/>
                    <a:pt x="1701579" y="1041621"/>
                  </a:cubicBezTo>
                  <a:cubicBezTo>
                    <a:pt x="1669774" y="989938"/>
                    <a:pt x="1606164" y="943555"/>
                    <a:pt x="1558456" y="898498"/>
                  </a:cubicBezTo>
                  <a:cubicBezTo>
                    <a:pt x="1510748" y="853441"/>
                    <a:pt x="1473642" y="800432"/>
                    <a:pt x="1415332" y="771277"/>
                  </a:cubicBezTo>
                  <a:cubicBezTo>
                    <a:pt x="1357022" y="742122"/>
                    <a:pt x="1256306" y="747423"/>
                    <a:pt x="1208598" y="723569"/>
                  </a:cubicBezTo>
                  <a:cubicBezTo>
                    <a:pt x="1160890" y="699715"/>
                    <a:pt x="1162215" y="655982"/>
                    <a:pt x="1129085" y="628153"/>
                  </a:cubicBezTo>
                  <a:cubicBezTo>
                    <a:pt x="1095955" y="600323"/>
                    <a:pt x="1042946" y="572494"/>
                    <a:pt x="1009816" y="556592"/>
                  </a:cubicBezTo>
                  <a:cubicBezTo>
                    <a:pt x="976686" y="540690"/>
                    <a:pt x="962108" y="551291"/>
                    <a:pt x="930303" y="532738"/>
                  </a:cubicBezTo>
                  <a:cubicBezTo>
                    <a:pt x="898498" y="514185"/>
                    <a:pt x="818984" y="445273"/>
                    <a:pt x="818984" y="445273"/>
                  </a:cubicBezTo>
                  <a:cubicBezTo>
                    <a:pt x="783203" y="417443"/>
                    <a:pt x="752723" y="382988"/>
                    <a:pt x="715617" y="365760"/>
                  </a:cubicBezTo>
                  <a:cubicBezTo>
                    <a:pt x="678511" y="348532"/>
                    <a:pt x="634779" y="351182"/>
                    <a:pt x="596348" y="341906"/>
                  </a:cubicBezTo>
                  <a:cubicBezTo>
                    <a:pt x="557917" y="332630"/>
                    <a:pt x="526112" y="332630"/>
                    <a:pt x="485030" y="310101"/>
                  </a:cubicBezTo>
                  <a:cubicBezTo>
                    <a:pt x="443948" y="287572"/>
                    <a:pt x="386963" y="239864"/>
                    <a:pt x="349857" y="206734"/>
                  </a:cubicBezTo>
                  <a:cubicBezTo>
                    <a:pt x="312751" y="173604"/>
                    <a:pt x="283596" y="132521"/>
                    <a:pt x="262393" y="111318"/>
                  </a:cubicBezTo>
                  <a:cubicBezTo>
                    <a:pt x="241190" y="90115"/>
                    <a:pt x="251792" y="91440"/>
                    <a:pt x="222637" y="79513"/>
                  </a:cubicBezTo>
                  <a:cubicBezTo>
                    <a:pt x="193482" y="67586"/>
                    <a:pt x="124570" y="53009"/>
                    <a:pt x="87464" y="39757"/>
                  </a:cubicBezTo>
                  <a:cubicBezTo>
                    <a:pt x="50358" y="26505"/>
                    <a:pt x="25179" y="13252"/>
                    <a:pt x="0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953875" y="23679150"/>
              <a:ext cx="4650105" cy="1143000"/>
            </a:xfrm>
            <a:custGeom>
              <a:avLst/>
              <a:gdLst>
                <a:gd name="connsiteX0" fmla="*/ 4657725 w 4657725"/>
                <a:gd name="connsiteY0" fmla="*/ 1114425 h 1143000"/>
                <a:gd name="connsiteX1" fmla="*/ 4286250 w 4657725"/>
                <a:gd name="connsiteY1" fmla="*/ 742950 h 1143000"/>
                <a:gd name="connsiteX2" fmla="*/ 3943350 w 4657725"/>
                <a:gd name="connsiteY2" fmla="*/ 552450 h 1143000"/>
                <a:gd name="connsiteX3" fmla="*/ 3600450 w 4657725"/>
                <a:gd name="connsiteY3" fmla="*/ 504825 h 1143000"/>
                <a:gd name="connsiteX4" fmla="*/ 3324225 w 4657725"/>
                <a:gd name="connsiteY4" fmla="*/ 438150 h 1143000"/>
                <a:gd name="connsiteX5" fmla="*/ 3124200 w 4657725"/>
                <a:gd name="connsiteY5" fmla="*/ 381000 h 1143000"/>
                <a:gd name="connsiteX6" fmla="*/ 2590800 w 4657725"/>
                <a:gd name="connsiteY6" fmla="*/ 314325 h 1143000"/>
                <a:gd name="connsiteX7" fmla="*/ 2190750 w 4657725"/>
                <a:gd name="connsiteY7" fmla="*/ 219075 h 1143000"/>
                <a:gd name="connsiteX8" fmla="*/ 1676400 w 4657725"/>
                <a:gd name="connsiteY8" fmla="*/ 104775 h 1143000"/>
                <a:gd name="connsiteX9" fmla="*/ 1381125 w 4657725"/>
                <a:gd name="connsiteY9" fmla="*/ 9525 h 1143000"/>
                <a:gd name="connsiteX10" fmla="*/ 1047750 w 4657725"/>
                <a:gd name="connsiteY10" fmla="*/ 66675 h 1143000"/>
                <a:gd name="connsiteX11" fmla="*/ 695325 w 4657725"/>
                <a:gd name="connsiteY11" fmla="*/ 0 h 1143000"/>
                <a:gd name="connsiteX12" fmla="*/ 533400 w 4657725"/>
                <a:gd name="connsiteY12" fmla="*/ 209550 h 1143000"/>
                <a:gd name="connsiteX13" fmla="*/ 161925 w 4657725"/>
                <a:gd name="connsiteY13" fmla="*/ 190500 h 1143000"/>
                <a:gd name="connsiteX14" fmla="*/ 28575 w 4657725"/>
                <a:gd name="connsiteY14" fmla="*/ 228600 h 1143000"/>
                <a:gd name="connsiteX15" fmla="*/ 38100 w 4657725"/>
                <a:gd name="connsiteY15" fmla="*/ 571500 h 1143000"/>
                <a:gd name="connsiteX16" fmla="*/ 38100 w 4657725"/>
                <a:gd name="connsiteY16" fmla="*/ 952500 h 1143000"/>
                <a:gd name="connsiteX17" fmla="*/ 0 w 4657725"/>
                <a:gd name="connsiteY17" fmla="*/ 1143000 h 1143000"/>
                <a:gd name="connsiteX0" fmla="*/ 4650105 w 4650105"/>
                <a:gd name="connsiteY0" fmla="*/ 1137285 h 1143000"/>
                <a:gd name="connsiteX1" fmla="*/ 4286250 w 4650105"/>
                <a:gd name="connsiteY1" fmla="*/ 742950 h 1143000"/>
                <a:gd name="connsiteX2" fmla="*/ 3943350 w 4650105"/>
                <a:gd name="connsiteY2" fmla="*/ 552450 h 1143000"/>
                <a:gd name="connsiteX3" fmla="*/ 3600450 w 4650105"/>
                <a:gd name="connsiteY3" fmla="*/ 504825 h 1143000"/>
                <a:gd name="connsiteX4" fmla="*/ 3324225 w 4650105"/>
                <a:gd name="connsiteY4" fmla="*/ 438150 h 1143000"/>
                <a:gd name="connsiteX5" fmla="*/ 3124200 w 4650105"/>
                <a:gd name="connsiteY5" fmla="*/ 381000 h 1143000"/>
                <a:gd name="connsiteX6" fmla="*/ 2590800 w 4650105"/>
                <a:gd name="connsiteY6" fmla="*/ 314325 h 1143000"/>
                <a:gd name="connsiteX7" fmla="*/ 2190750 w 4650105"/>
                <a:gd name="connsiteY7" fmla="*/ 219075 h 1143000"/>
                <a:gd name="connsiteX8" fmla="*/ 1676400 w 4650105"/>
                <a:gd name="connsiteY8" fmla="*/ 104775 h 1143000"/>
                <a:gd name="connsiteX9" fmla="*/ 1381125 w 4650105"/>
                <a:gd name="connsiteY9" fmla="*/ 9525 h 1143000"/>
                <a:gd name="connsiteX10" fmla="*/ 1047750 w 4650105"/>
                <a:gd name="connsiteY10" fmla="*/ 66675 h 1143000"/>
                <a:gd name="connsiteX11" fmla="*/ 695325 w 4650105"/>
                <a:gd name="connsiteY11" fmla="*/ 0 h 1143000"/>
                <a:gd name="connsiteX12" fmla="*/ 533400 w 4650105"/>
                <a:gd name="connsiteY12" fmla="*/ 209550 h 1143000"/>
                <a:gd name="connsiteX13" fmla="*/ 161925 w 4650105"/>
                <a:gd name="connsiteY13" fmla="*/ 190500 h 1143000"/>
                <a:gd name="connsiteX14" fmla="*/ 28575 w 4650105"/>
                <a:gd name="connsiteY14" fmla="*/ 228600 h 1143000"/>
                <a:gd name="connsiteX15" fmla="*/ 38100 w 4650105"/>
                <a:gd name="connsiteY15" fmla="*/ 571500 h 1143000"/>
                <a:gd name="connsiteX16" fmla="*/ 38100 w 4650105"/>
                <a:gd name="connsiteY16" fmla="*/ 952500 h 1143000"/>
                <a:gd name="connsiteX17" fmla="*/ 0 w 4650105"/>
                <a:gd name="connsiteY17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50105" h="1143000">
                  <a:moveTo>
                    <a:pt x="4650105" y="1137285"/>
                  </a:moveTo>
                  <a:lnTo>
                    <a:pt x="4286250" y="742950"/>
                  </a:lnTo>
                  <a:lnTo>
                    <a:pt x="3943350" y="552450"/>
                  </a:lnTo>
                  <a:lnTo>
                    <a:pt x="3600450" y="504825"/>
                  </a:lnTo>
                  <a:lnTo>
                    <a:pt x="3324225" y="438150"/>
                  </a:lnTo>
                  <a:lnTo>
                    <a:pt x="3124200" y="381000"/>
                  </a:lnTo>
                  <a:lnTo>
                    <a:pt x="2590800" y="314325"/>
                  </a:lnTo>
                  <a:lnTo>
                    <a:pt x="2190750" y="219075"/>
                  </a:lnTo>
                  <a:lnTo>
                    <a:pt x="1676400" y="104775"/>
                  </a:lnTo>
                  <a:lnTo>
                    <a:pt x="1381125" y="9525"/>
                  </a:lnTo>
                  <a:lnTo>
                    <a:pt x="1047750" y="66675"/>
                  </a:lnTo>
                  <a:lnTo>
                    <a:pt x="695325" y="0"/>
                  </a:lnTo>
                  <a:lnTo>
                    <a:pt x="533400" y="209550"/>
                  </a:lnTo>
                  <a:lnTo>
                    <a:pt x="161925" y="190500"/>
                  </a:lnTo>
                  <a:lnTo>
                    <a:pt x="28575" y="228600"/>
                  </a:lnTo>
                  <a:lnTo>
                    <a:pt x="38100" y="571500"/>
                  </a:lnTo>
                  <a:lnTo>
                    <a:pt x="38100" y="952500"/>
                  </a:lnTo>
                  <a:lnTo>
                    <a:pt x="0" y="114300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91061" y="18574247"/>
              <a:ext cx="10042497" cy="5082209"/>
            </a:xfrm>
            <a:custGeom>
              <a:avLst/>
              <a:gdLst>
                <a:gd name="connsiteX0" fmla="*/ 4659464 w 10042497"/>
                <a:gd name="connsiteY0" fmla="*/ 5112689 h 5112689"/>
                <a:gd name="connsiteX1" fmla="*/ 4484536 w 10042497"/>
                <a:gd name="connsiteY1" fmla="*/ 4842344 h 5112689"/>
                <a:gd name="connsiteX2" fmla="*/ 4094922 w 10042497"/>
                <a:gd name="connsiteY2" fmla="*/ 4452730 h 5112689"/>
                <a:gd name="connsiteX3" fmla="*/ 3570136 w 10042497"/>
                <a:gd name="connsiteY3" fmla="*/ 4198289 h 5112689"/>
                <a:gd name="connsiteX4" fmla="*/ 3212327 w 10042497"/>
                <a:gd name="connsiteY4" fmla="*/ 3927944 h 5112689"/>
                <a:gd name="connsiteX5" fmla="*/ 2480807 w 10042497"/>
                <a:gd name="connsiteY5" fmla="*/ 3593990 h 5112689"/>
                <a:gd name="connsiteX6" fmla="*/ 1940118 w 10042497"/>
                <a:gd name="connsiteY6" fmla="*/ 3371353 h 5112689"/>
                <a:gd name="connsiteX7" fmla="*/ 1590261 w 10042497"/>
                <a:gd name="connsiteY7" fmla="*/ 3140765 h 5112689"/>
                <a:gd name="connsiteX8" fmla="*/ 1248355 w 10042497"/>
                <a:gd name="connsiteY8" fmla="*/ 2870421 h 5112689"/>
                <a:gd name="connsiteX9" fmla="*/ 453224 w 10042497"/>
                <a:gd name="connsiteY9" fmla="*/ 2059388 h 5112689"/>
                <a:gd name="connsiteX10" fmla="*/ 0 w 10042497"/>
                <a:gd name="connsiteY10" fmla="*/ 1709530 h 5112689"/>
                <a:gd name="connsiteX11" fmla="*/ 119269 w 10042497"/>
                <a:gd name="connsiteY11" fmla="*/ 1542553 h 5112689"/>
                <a:gd name="connsiteX12" fmla="*/ 159026 w 10042497"/>
                <a:gd name="connsiteY12" fmla="*/ 1351722 h 5112689"/>
                <a:gd name="connsiteX13" fmla="*/ 333955 w 10042497"/>
                <a:gd name="connsiteY13" fmla="*/ 1351722 h 5112689"/>
                <a:gd name="connsiteX14" fmla="*/ 381662 w 10042497"/>
                <a:gd name="connsiteY14" fmla="*/ 1200647 h 5112689"/>
                <a:gd name="connsiteX15" fmla="*/ 628153 w 10042497"/>
                <a:gd name="connsiteY15" fmla="*/ 1113183 h 5112689"/>
                <a:gd name="connsiteX16" fmla="*/ 620202 w 10042497"/>
                <a:gd name="connsiteY16" fmla="*/ 938254 h 5112689"/>
                <a:gd name="connsiteX17" fmla="*/ 842838 w 10042497"/>
                <a:gd name="connsiteY17" fmla="*/ 850790 h 5112689"/>
                <a:gd name="connsiteX18" fmla="*/ 874643 w 10042497"/>
                <a:gd name="connsiteY18" fmla="*/ 699715 h 5112689"/>
                <a:gd name="connsiteX19" fmla="*/ 1168842 w 10042497"/>
                <a:gd name="connsiteY19" fmla="*/ 429370 h 5112689"/>
                <a:gd name="connsiteX20" fmla="*/ 1757238 w 10042497"/>
                <a:gd name="connsiteY20" fmla="*/ 278296 h 5112689"/>
                <a:gd name="connsiteX21" fmla="*/ 2464904 w 10042497"/>
                <a:gd name="connsiteY21" fmla="*/ 87464 h 5112689"/>
                <a:gd name="connsiteX22" fmla="*/ 2782956 w 10042497"/>
                <a:gd name="connsiteY22" fmla="*/ 0 h 5112689"/>
                <a:gd name="connsiteX23" fmla="*/ 2949934 w 10042497"/>
                <a:gd name="connsiteY23" fmla="*/ 278296 h 5112689"/>
                <a:gd name="connsiteX24" fmla="*/ 3299791 w 10042497"/>
                <a:gd name="connsiteY24" fmla="*/ 405516 h 5112689"/>
                <a:gd name="connsiteX25" fmla="*/ 4309607 w 10042497"/>
                <a:gd name="connsiteY25" fmla="*/ 795130 h 5112689"/>
                <a:gd name="connsiteX26" fmla="*/ 4929809 w 10042497"/>
                <a:gd name="connsiteY26" fmla="*/ 1001864 h 5112689"/>
                <a:gd name="connsiteX27" fmla="*/ 5398936 w 10042497"/>
                <a:gd name="connsiteY27" fmla="*/ 1280160 h 5112689"/>
                <a:gd name="connsiteX28" fmla="*/ 5860111 w 10042497"/>
                <a:gd name="connsiteY28" fmla="*/ 1391478 h 5112689"/>
                <a:gd name="connsiteX29" fmla="*/ 6114553 w 10042497"/>
                <a:gd name="connsiteY29" fmla="*/ 1447137 h 5112689"/>
                <a:gd name="connsiteX30" fmla="*/ 6464410 w 10042497"/>
                <a:gd name="connsiteY30" fmla="*/ 1924216 h 5112689"/>
                <a:gd name="connsiteX31" fmla="*/ 6957391 w 10042497"/>
                <a:gd name="connsiteY31" fmla="*/ 2130950 h 5112689"/>
                <a:gd name="connsiteX32" fmla="*/ 7553739 w 10042497"/>
                <a:gd name="connsiteY32" fmla="*/ 2115047 h 5112689"/>
                <a:gd name="connsiteX33" fmla="*/ 8181892 w 10042497"/>
                <a:gd name="connsiteY33" fmla="*/ 2067339 h 5112689"/>
                <a:gd name="connsiteX34" fmla="*/ 8802094 w 10042497"/>
                <a:gd name="connsiteY34" fmla="*/ 2122998 h 5112689"/>
                <a:gd name="connsiteX35" fmla="*/ 9303026 w 10042497"/>
                <a:gd name="connsiteY35" fmla="*/ 2234316 h 5112689"/>
                <a:gd name="connsiteX36" fmla="*/ 9692640 w 10042497"/>
                <a:gd name="connsiteY36" fmla="*/ 2480807 h 5112689"/>
                <a:gd name="connsiteX37" fmla="*/ 10042497 w 10042497"/>
                <a:gd name="connsiteY37" fmla="*/ 2663687 h 5112689"/>
                <a:gd name="connsiteX0" fmla="*/ 4644224 w 10042497"/>
                <a:gd name="connsiteY0" fmla="*/ 5082209 h 5082209"/>
                <a:gd name="connsiteX1" fmla="*/ 4484536 w 10042497"/>
                <a:gd name="connsiteY1" fmla="*/ 4842344 h 5082209"/>
                <a:gd name="connsiteX2" fmla="*/ 4094922 w 10042497"/>
                <a:gd name="connsiteY2" fmla="*/ 4452730 h 5082209"/>
                <a:gd name="connsiteX3" fmla="*/ 3570136 w 10042497"/>
                <a:gd name="connsiteY3" fmla="*/ 4198289 h 5082209"/>
                <a:gd name="connsiteX4" fmla="*/ 3212327 w 10042497"/>
                <a:gd name="connsiteY4" fmla="*/ 3927944 h 5082209"/>
                <a:gd name="connsiteX5" fmla="*/ 2480807 w 10042497"/>
                <a:gd name="connsiteY5" fmla="*/ 3593990 h 5082209"/>
                <a:gd name="connsiteX6" fmla="*/ 1940118 w 10042497"/>
                <a:gd name="connsiteY6" fmla="*/ 3371353 h 5082209"/>
                <a:gd name="connsiteX7" fmla="*/ 1590261 w 10042497"/>
                <a:gd name="connsiteY7" fmla="*/ 3140765 h 5082209"/>
                <a:gd name="connsiteX8" fmla="*/ 1248355 w 10042497"/>
                <a:gd name="connsiteY8" fmla="*/ 2870421 h 5082209"/>
                <a:gd name="connsiteX9" fmla="*/ 453224 w 10042497"/>
                <a:gd name="connsiteY9" fmla="*/ 2059388 h 5082209"/>
                <a:gd name="connsiteX10" fmla="*/ 0 w 10042497"/>
                <a:gd name="connsiteY10" fmla="*/ 1709530 h 5082209"/>
                <a:gd name="connsiteX11" fmla="*/ 119269 w 10042497"/>
                <a:gd name="connsiteY11" fmla="*/ 1542553 h 5082209"/>
                <a:gd name="connsiteX12" fmla="*/ 159026 w 10042497"/>
                <a:gd name="connsiteY12" fmla="*/ 1351722 h 5082209"/>
                <a:gd name="connsiteX13" fmla="*/ 333955 w 10042497"/>
                <a:gd name="connsiteY13" fmla="*/ 1351722 h 5082209"/>
                <a:gd name="connsiteX14" fmla="*/ 381662 w 10042497"/>
                <a:gd name="connsiteY14" fmla="*/ 1200647 h 5082209"/>
                <a:gd name="connsiteX15" fmla="*/ 628153 w 10042497"/>
                <a:gd name="connsiteY15" fmla="*/ 1113183 h 5082209"/>
                <a:gd name="connsiteX16" fmla="*/ 620202 w 10042497"/>
                <a:gd name="connsiteY16" fmla="*/ 938254 h 5082209"/>
                <a:gd name="connsiteX17" fmla="*/ 842838 w 10042497"/>
                <a:gd name="connsiteY17" fmla="*/ 850790 h 5082209"/>
                <a:gd name="connsiteX18" fmla="*/ 874643 w 10042497"/>
                <a:gd name="connsiteY18" fmla="*/ 699715 h 5082209"/>
                <a:gd name="connsiteX19" fmla="*/ 1168842 w 10042497"/>
                <a:gd name="connsiteY19" fmla="*/ 429370 h 5082209"/>
                <a:gd name="connsiteX20" fmla="*/ 1757238 w 10042497"/>
                <a:gd name="connsiteY20" fmla="*/ 278296 h 5082209"/>
                <a:gd name="connsiteX21" fmla="*/ 2464904 w 10042497"/>
                <a:gd name="connsiteY21" fmla="*/ 87464 h 5082209"/>
                <a:gd name="connsiteX22" fmla="*/ 2782956 w 10042497"/>
                <a:gd name="connsiteY22" fmla="*/ 0 h 5082209"/>
                <a:gd name="connsiteX23" fmla="*/ 2949934 w 10042497"/>
                <a:gd name="connsiteY23" fmla="*/ 278296 h 5082209"/>
                <a:gd name="connsiteX24" fmla="*/ 3299791 w 10042497"/>
                <a:gd name="connsiteY24" fmla="*/ 405516 h 5082209"/>
                <a:gd name="connsiteX25" fmla="*/ 4309607 w 10042497"/>
                <a:gd name="connsiteY25" fmla="*/ 795130 h 5082209"/>
                <a:gd name="connsiteX26" fmla="*/ 4929809 w 10042497"/>
                <a:gd name="connsiteY26" fmla="*/ 1001864 h 5082209"/>
                <a:gd name="connsiteX27" fmla="*/ 5398936 w 10042497"/>
                <a:gd name="connsiteY27" fmla="*/ 1280160 h 5082209"/>
                <a:gd name="connsiteX28" fmla="*/ 5860111 w 10042497"/>
                <a:gd name="connsiteY28" fmla="*/ 1391478 h 5082209"/>
                <a:gd name="connsiteX29" fmla="*/ 6114553 w 10042497"/>
                <a:gd name="connsiteY29" fmla="*/ 1447137 h 5082209"/>
                <a:gd name="connsiteX30" fmla="*/ 6464410 w 10042497"/>
                <a:gd name="connsiteY30" fmla="*/ 1924216 h 5082209"/>
                <a:gd name="connsiteX31" fmla="*/ 6957391 w 10042497"/>
                <a:gd name="connsiteY31" fmla="*/ 2130950 h 5082209"/>
                <a:gd name="connsiteX32" fmla="*/ 7553739 w 10042497"/>
                <a:gd name="connsiteY32" fmla="*/ 2115047 h 5082209"/>
                <a:gd name="connsiteX33" fmla="*/ 8181892 w 10042497"/>
                <a:gd name="connsiteY33" fmla="*/ 2067339 h 5082209"/>
                <a:gd name="connsiteX34" fmla="*/ 8802094 w 10042497"/>
                <a:gd name="connsiteY34" fmla="*/ 2122998 h 5082209"/>
                <a:gd name="connsiteX35" fmla="*/ 9303026 w 10042497"/>
                <a:gd name="connsiteY35" fmla="*/ 2234316 h 5082209"/>
                <a:gd name="connsiteX36" fmla="*/ 9692640 w 10042497"/>
                <a:gd name="connsiteY36" fmla="*/ 2480807 h 5082209"/>
                <a:gd name="connsiteX37" fmla="*/ 10042497 w 10042497"/>
                <a:gd name="connsiteY37" fmla="*/ 2663687 h 508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042497" h="5082209">
                  <a:moveTo>
                    <a:pt x="4644224" y="5082209"/>
                  </a:moveTo>
                  <a:lnTo>
                    <a:pt x="4484536" y="4842344"/>
                  </a:lnTo>
                  <a:lnTo>
                    <a:pt x="4094922" y="4452730"/>
                  </a:lnTo>
                  <a:lnTo>
                    <a:pt x="3570136" y="4198289"/>
                  </a:lnTo>
                  <a:lnTo>
                    <a:pt x="3212327" y="3927944"/>
                  </a:lnTo>
                  <a:lnTo>
                    <a:pt x="2480807" y="3593990"/>
                  </a:lnTo>
                  <a:lnTo>
                    <a:pt x="1940118" y="3371353"/>
                  </a:lnTo>
                  <a:lnTo>
                    <a:pt x="1590261" y="3140765"/>
                  </a:lnTo>
                  <a:lnTo>
                    <a:pt x="1248355" y="2870421"/>
                  </a:lnTo>
                  <a:lnTo>
                    <a:pt x="453224" y="2059388"/>
                  </a:lnTo>
                  <a:lnTo>
                    <a:pt x="0" y="1709530"/>
                  </a:lnTo>
                  <a:lnTo>
                    <a:pt x="119269" y="1542553"/>
                  </a:lnTo>
                  <a:lnTo>
                    <a:pt x="159026" y="1351722"/>
                  </a:lnTo>
                  <a:lnTo>
                    <a:pt x="333955" y="1351722"/>
                  </a:lnTo>
                  <a:lnTo>
                    <a:pt x="381662" y="1200647"/>
                  </a:lnTo>
                  <a:lnTo>
                    <a:pt x="628153" y="1113183"/>
                  </a:lnTo>
                  <a:lnTo>
                    <a:pt x="620202" y="938254"/>
                  </a:lnTo>
                  <a:lnTo>
                    <a:pt x="842838" y="850790"/>
                  </a:lnTo>
                  <a:lnTo>
                    <a:pt x="874643" y="699715"/>
                  </a:lnTo>
                  <a:lnTo>
                    <a:pt x="1168842" y="429370"/>
                  </a:lnTo>
                  <a:lnTo>
                    <a:pt x="1757238" y="278296"/>
                  </a:lnTo>
                  <a:lnTo>
                    <a:pt x="2464904" y="87464"/>
                  </a:lnTo>
                  <a:lnTo>
                    <a:pt x="2782956" y="0"/>
                  </a:lnTo>
                  <a:lnTo>
                    <a:pt x="2949934" y="278296"/>
                  </a:lnTo>
                  <a:lnTo>
                    <a:pt x="3299791" y="405516"/>
                  </a:lnTo>
                  <a:lnTo>
                    <a:pt x="4309607" y="795130"/>
                  </a:lnTo>
                  <a:lnTo>
                    <a:pt x="4929809" y="1001864"/>
                  </a:lnTo>
                  <a:lnTo>
                    <a:pt x="5398936" y="1280160"/>
                  </a:lnTo>
                  <a:lnTo>
                    <a:pt x="5860111" y="1391478"/>
                  </a:lnTo>
                  <a:lnTo>
                    <a:pt x="6114553" y="1447137"/>
                  </a:lnTo>
                  <a:lnTo>
                    <a:pt x="6464410" y="1924216"/>
                  </a:lnTo>
                  <a:lnTo>
                    <a:pt x="6957391" y="2130950"/>
                  </a:lnTo>
                  <a:lnTo>
                    <a:pt x="7553739" y="2115047"/>
                  </a:lnTo>
                  <a:lnTo>
                    <a:pt x="8181892" y="2067339"/>
                  </a:lnTo>
                  <a:lnTo>
                    <a:pt x="8802094" y="2122998"/>
                  </a:lnTo>
                  <a:lnTo>
                    <a:pt x="9303026" y="2234316"/>
                  </a:lnTo>
                  <a:lnTo>
                    <a:pt x="9692640" y="2480807"/>
                  </a:lnTo>
                  <a:lnTo>
                    <a:pt x="10042497" y="2663687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5" name="Freeform 464"/>
            <p:cNvSpPr/>
            <p:nvPr/>
          </p:nvSpPr>
          <p:spPr>
            <a:xfrm>
              <a:off x="7141029" y="15553509"/>
              <a:ext cx="3631474" cy="3013165"/>
            </a:xfrm>
            <a:custGeom>
              <a:avLst/>
              <a:gdLst>
                <a:gd name="connsiteX0" fmla="*/ 3631474 w 3631474"/>
                <a:gd name="connsiteY0" fmla="*/ 3013165 h 3013165"/>
                <a:gd name="connsiteX1" fmla="*/ 3431177 w 3631474"/>
                <a:gd name="connsiteY1" fmla="*/ 2751908 h 3013165"/>
                <a:gd name="connsiteX2" fmla="*/ 2873828 w 3631474"/>
                <a:gd name="connsiteY2" fmla="*/ 2168434 h 3013165"/>
                <a:gd name="connsiteX3" fmla="*/ 2542902 w 3631474"/>
                <a:gd name="connsiteY3" fmla="*/ 1915885 h 3013165"/>
                <a:gd name="connsiteX4" fmla="*/ 2429691 w 3631474"/>
                <a:gd name="connsiteY4" fmla="*/ 1602377 h 3013165"/>
                <a:gd name="connsiteX5" fmla="*/ 2168434 w 3631474"/>
                <a:gd name="connsiteY5" fmla="*/ 1262742 h 3013165"/>
                <a:gd name="connsiteX6" fmla="*/ 1863634 w 3631474"/>
                <a:gd name="connsiteY6" fmla="*/ 1010194 h 3013165"/>
                <a:gd name="connsiteX7" fmla="*/ 992777 w 3631474"/>
                <a:gd name="connsiteY7" fmla="*/ 818605 h 3013165"/>
                <a:gd name="connsiteX8" fmla="*/ 348342 w 3631474"/>
                <a:gd name="connsiteY8" fmla="*/ 313508 h 3013165"/>
                <a:gd name="connsiteX9" fmla="*/ 0 w 3631474"/>
                <a:gd name="connsiteY9" fmla="*/ 0 h 301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31474" h="3013165">
                  <a:moveTo>
                    <a:pt x="3631474" y="3013165"/>
                  </a:moveTo>
                  <a:lnTo>
                    <a:pt x="3431177" y="2751908"/>
                  </a:lnTo>
                  <a:lnTo>
                    <a:pt x="2873828" y="2168434"/>
                  </a:lnTo>
                  <a:lnTo>
                    <a:pt x="2542902" y="1915885"/>
                  </a:lnTo>
                  <a:lnTo>
                    <a:pt x="2429691" y="1602377"/>
                  </a:lnTo>
                  <a:lnTo>
                    <a:pt x="2168434" y="1262742"/>
                  </a:lnTo>
                  <a:lnTo>
                    <a:pt x="1863634" y="1010194"/>
                  </a:lnTo>
                  <a:lnTo>
                    <a:pt x="992777" y="818605"/>
                  </a:lnTo>
                  <a:lnTo>
                    <a:pt x="348342" y="313508"/>
                  </a:lnTo>
                  <a:lnTo>
                    <a:pt x="0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6" name="Freeform 465"/>
            <p:cNvSpPr/>
            <p:nvPr/>
          </p:nvSpPr>
          <p:spPr>
            <a:xfrm>
              <a:off x="6026331" y="14848114"/>
              <a:ext cx="5129349" cy="4293326"/>
            </a:xfrm>
            <a:custGeom>
              <a:avLst/>
              <a:gdLst>
                <a:gd name="connsiteX0" fmla="*/ 174172 w 5129349"/>
                <a:gd name="connsiteY0" fmla="*/ 4293326 h 4293326"/>
                <a:gd name="connsiteX1" fmla="*/ 0 w 5129349"/>
                <a:gd name="connsiteY1" fmla="*/ 4058195 h 4293326"/>
                <a:gd name="connsiteX2" fmla="*/ 60960 w 5129349"/>
                <a:gd name="connsiteY2" fmla="*/ 3944983 h 4293326"/>
                <a:gd name="connsiteX3" fmla="*/ 365760 w 5129349"/>
                <a:gd name="connsiteY3" fmla="*/ 3901440 h 4293326"/>
                <a:gd name="connsiteX4" fmla="*/ 1079863 w 5129349"/>
                <a:gd name="connsiteY4" fmla="*/ 3988526 h 4293326"/>
                <a:gd name="connsiteX5" fmla="*/ 1654629 w 5129349"/>
                <a:gd name="connsiteY5" fmla="*/ 3866606 h 4293326"/>
                <a:gd name="connsiteX6" fmla="*/ 2211978 w 5129349"/>
                <a:gd name="connsiteY6" fmla="*/ 3361509 h 4293326"/>
                <a:gd name="connsiteX7" fmla="*/ 3021875 w 5129349"/>
                <a:gd name="connsiteY7" fmla="*/ 2534195 h 4293326"/>
                <a:gd name="connsiteX8" fmla="*/ 3413760 w 5129349"/>
                <a:gd name="connsiteY8" fmla="*/ 2151017 h 4293326"/>
                <a:gd name="connsiteX9" fmla="*/ 3779520 w 5129349"/>
                <a:gd name="connsiteY9" fmla="*/ 2029097 h 4293326"/>
                <a:gd name="connsiteX10" fmla="*/ 4162698 w 5129349"/>
                <a:gd name="connsiteY10" fmla="*/ 1828800 h 4293326"/>
                <a:gd name="connsiteX11" fmla="*/ 4467498 w 5129349"/>
                <a:gd name="connsiteY11" fmla="*/ 1497875 h 4293326"/>
                <a:gd name="connsiteX12" fmla="*/ 4859383 w 5129349"/>
                <a:gd name="connsiteY12" fmla="*/ 1323703 h 4293326"/>
                <a:gd name="connsiteX13" fmla="*/ 5129349 w 5129349"/>
                <a:gd name="connsiteY13" fmla="*/ 1062446 h 4293326"/>
                <a:gd name="connsiteX14" fmla="*/ 4781006 w 5129349"/>
                <a:gd name="connsiteY14" fmla="*/ 1114697 h 4293326"/>
                <a:gd name="connsiteX15" fmla="*/ 4241075 w 5129349"/>
                <a:gd name="connsiteY15" fmla="*/ 1010195 h 4293326"/>
                <a:gd name="connsiteX16" fmla="*/ 3884023 w 5129349"/>
                <a:gd name="connsiteY16" fmla="*/ 775063 h 4293326"/>
                <a:gd name="connsiteX17" fmla="*/ 3744686 w 5129349"/>
                <a:gd name="connsiteY17" fmla="*/ 478972 h 4293326"/>
                <a:gd name="connsiteX18" fmla="*/ 3326675 w 5129349"/>
                <a:gd name="connsiteY18" fmla="*/ 418012 h 4293326"/>
                <a:gd name="connsiteX19" fmla="*/ 3248298 w 5129349"/>
                <a:gd name="connsiteY19" fmla="*/ 339635 h 4293326"/>
                <a:gd name="connsiteX20" fmla="*/ 3265715 w 5129349"/>
                <a:gd name="connsiteY20" fmla="*/ 113212 h 4293326"/>
                <a:gd name="connsiteX21" fmla="*/ 3152503 w 5129349"/>
                <a:gd name="connsiteY21" fmla="*/ 43543 h 4293326"/>
                <a:gd name="connsiteX22" fmla="*/ 2760618 w 5129349"/>
                <a:gd name="connsiteY22" fmla="*/ 0 h 4293326"/>
                <a:gd name="connsiteX23" fmla="*/ 2638698 w 5129349"/>
                <a:gd name="connsiteY23" fmla="*/ 374469 h 4293326"/>
                <a:gd name="connsiteX24" fmla="*/ 2682240 w 5129349"/>
                <a:gd name="connsiteY24" fmla="*/ 870857 h 4293326"/>
                <a:gd name="connsiteX25" fmla="*/ 2595155 w 5129349"/>
                <a:gd name="connsiteY25" fmla="*/ 1027612 h 4293326"/>
                <a:gd name="connsiteX26" fmla="*/ 2734492 w 5129349"/>
                <a:gd name="connsiteY26" fmla="*/ 1184366 h 4293326"/>
                <a:gd name="connsiteX27" fmla="*/ 2917372 w 5129349"/>
                <a:gd name="connsiteY27" fmla="*/ 1271452 h 4293326"/>
                <a:gd name="connsiteX28" fmla="*/ 2873829 w 5129349"/>
                <a:gd name="connsiteY28" fmla="*/ 1532709 h 4293326"/>
                <a:gd name="connsiteX29" fmla="*/ 2995749 w 5129349"/>
                <a:gd name="connsiteY29" fmla="*/ 1733006 h 4293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129349" h="4293326">
                  <a:moveTo>
                    <a:pt x="174172" y="4293326"/>
                  </a:moveTo>
                  <a:lnTo>
                    <a:pt x="0" y="4058195"/>
                  </a:lnTo>
                  <a:lnTo>
                    <a:pt x="60960" y="3944983"/>
                  </a:lnTo>
                  <a:lnTo>
                    <a:pt x="365760" y="3901440"/>
                  </a:lnTo>
                  <a:lnTo>
                    <a:pt x="1079863" y="3988526"/>
                  </a:lnTo>
                  <a:lnTo>
                    <a:pt x="1654629" y="3866606"/>
                  </a:lnTo>
                  <a:lnTo>
                    <a:pt x="2211978" y="3361509"/>
                  </a:lnTo>
                  <a:lnTo>
                    <a:pt x="3021875" y="2534195"/>
                  </a:lnTo>
                  <a:lnTo>
                    <a:pt x="3413760" y="2151017"/>
                  </a:lnTo>
                  <a:lnTo>
                    <a:pt x="3779520" y="2029097"/>
                  </a:lnTo>
                  <a:lnTo>
                    <a:pt x="4162698" y="1828800"/>
                  </a:lnTo>
                  <a:lnTo>
                    <a:pt x="4467498" y="1497875"/>
                  </a:lnTo>
                  <a:lnTo>
                    <a:pt x="4859383" y="1323703"/>
                  </a:lnTo>
                  <a:lnTo>
                    <a:pt x="5129349" y="1062446"/>
                  </a:lnTo>
                  <a:lnTo>
                    <a:pt x="4781006" y="1114697"/>
                  </a:lnTo>
                  <a:lnTo>
                    <a:pt x="4241075" y="1010195"/>
                  </a:lnTo>
                  <a:lnTo>
                    <a:pt x="3884023" y="775063"/>
                  </a:lnTo>
                  <a:lnTo>
                    <a:pt x="3744686" y="478972"/>
                  </a:lnTo>
                  <a:lnTo>
                    <a:pt x="3326675" y="418012"/>
                  </a:lnTo>
                  <a:lnTo>
                    <a:pt x="3248298" y="339635"/>
                  </a:lnTo>
                  <a:lnTo>
                    <a:pt x="3265715" y="113212"/>
                  </a:lnTo>
                  <a:lnTo>
                    <a:pt x="3152503" y="43543"/>
                  </a:lnTo>
                  <a:lnTo>
                    <a:pt x="2760618" y="0"/>
                  </a:lnTo>
                  <a:lnTo>
                    <a:pt x="2638698" y="374469"/>
                  </a:lnTo>
                  <a:lnTo>
                    <a:pt x="2682240" y="870857"/>
                  </a:lnTo>
                  <a:lnTo>
                    <a:pt x="2595155" y="1027612"/>
                  </a:lnTo>
                  <a:lnTo>
                    <a:pt x="2734492" y="1184366"/>
                  </a:lnTo>
                  <a:lnTo>
                    <a:pt x="2917372" y="1271452"/>
                  </a:lnTo>
                  <a:lnTo>
                    <a:pt x="2873829" y="1532709"/>
                  </a:lnTo>
                  <a:lnTo>
                    <a:pt x="2995749" y="1733006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7" name="Freeform 466"/>
            <p:cNvSpPr/>
            <p:nvPr/>
          </p:nvSpPr>
          <p:spPr>
            <a:xfrm>
              <a:off x="11206573" y="11051177"/>
              <a:ext cx="6619286" cy="4825608"/>
            </a:xfrm>
            <a:custGeom>
              <a:avLst/>
              <a:gdLst>
                <a:gd name="connsiteX0" fmla="*/ 0 w 6662058"/>
                <a:gd name="connsiteY0" fmla="*/ 4850674 h 4850674"/>
                <a:gd name="connsiteX1" fmla="*/ 121920 w 6662058"/>
                <a:gd name="connsiteY1" fmla="*/ 4676503 h 4850674"/>
                <a:gd name="connsiteX2" fmla="*/ 322218 w 6662058"/>
                <a:gd name="connsiteY2" fmla="*/ 4223657 h 4850674"/>
                <a:gd name="connsiteX3" fmla="*/ 714103 w 6662058"/>
                <a:gd name="connsiteY3" fmla="*/ 3944983 h 4850674"/>
                <a:gd name="connsiteX4" fmla="*/ 896983 w 6662058"/>
                <a:gd name="connsiteY4" fmla="*/ 3622766 h 4850674"/>
                <a:gd name="connsiteX5" fmla="*/ 1524000 w 6662058"/>
                <a:gd name="connsiteY5" fmla="*/ 2978332 h 4850674"/>
                <a:gd name="connsiteX6" fmla="*/ 2098766 w 6662058"/>
                <a:gd name="connsiteY6" fmla="*/ 2429692 h 4850674"/>
                <a:gd name="connsiteX7" fmla="*/ 2795452 w 6662058"/>
                <a:gd name="connsiteY7" fmla="*/ 1602377 h 4850674"/>
                <a:gd name="connsiteX8" fmla="*/ 3326675 w 6662058"/>
                <a:gd name="connsiteY8" fmla="*/ 1219200 h 4850674"/>
                <a:gd name="connsiteX9" fmla="*/ 3622766 w 6662058"/>
                <a:gd name="connsiteY9" fmla="*/ 661852 h 4850674"/>
                <a:gd name="connsiteX10" fmla="*/ 3535680 w 6662058"/>
                <a:gd name="connsiteY10" fmla="*/ 182880 h 4850674"/>
                <a:gd name="connsiteX11" fmla="*/ 4093029 w 6662058"/>
                <a:gd name="connsiteY11" fmla="*/ 0 h 4850674"/>
                <a:gd name="connsiteX12" fmla="*/ 4606835 w 6662058"/>
                <a:gd name="connsiteY12" fmla="*/ 209006 h 4850674"/>
                <a:gd name="connsiteX13" fmla="*/ 5146766 w 6662058"/>
                <a:gd name="connsiteY13" fmla="*/ 261257 h 4850674"/>
                <a:gd name="connsiteX14" fmla="*/ 5634446 w 6662058"/>
                <a:gd name="connsiteY14" fmla="*/ 574766 h 4850674"/>
                <a:gd name="connsiteX15" fmla="*/ 5991498 w 6662058"/>
                <a:gd name="connsiteY15" fmla="*/ 844732 h 4850674"/>
                <a:gd name="connsiteX16" fmla="*/ 6426926 w 6662058"/>
                <a:gd name="connsiteY16" fmla="*/ 1036320 h 4850674"/>
                <a:gd name="connsiteX17" fmla="*/ 6662058 w 6662058"/>
                <a:gd name="connsiteY17" fmla="*/ 1166949 h 4850674"/>
                <a:gd name="connsiteX0" fmla="*/ 0 w 6650838"/>
                <a:gd name="connsiteY0" fmla="*/ 4861894 h 4861894"/>
                <a:gd name="connsiteX1" fmla="*/ 110700 w 6650838"/>
                <a:gd name="connsiteY1" fmla="*/ 4676503 h 4861894"/>
                <a:gd name="connsiteX2" fmla="*/ 310998 w 6650838"/>
                <a:gd name="connsiteY2" fmla="*/ 4223657 h 4861894"/>
                <a:gd name="connsiteX3" fmla="*/ 702883 w 6650838"/>
                <a:gd name="connsiteY3" fmla="*/ 3944983 h 4861894"/>
                <a:gd name="connsiteX4" fmla="*/ 885763 w 6650838"/>
                <a:gd name="connsiteY4" fmla="*/ 3622766 h 4861894"/>
                <a:gd name="connsiteX5" fmla="*/ 1512780 w 6650838"/>
                <a:gd name="connsiteY5" fmla="*/ 2978332 h 4861894"/>
                <a:gd name="connsiteX6" fmla="*/ 2087546 w 6650838"/>
                <a:gd name="connsiteY6" fmla="*/ 2429692 h 4861894"/>
                <a:gd name="connsiteX7" fmla="*/ 2784232 w 6650838"/>
                <a:gd name="connsiteY7" fmla="*/ 1602377 h 4861894"/>
                <a:gd name="connsiteX8" fmla="*/ 3315455 w 6650838"/>
                <a:gd name="connsiteY8" fmla="*/ 1219200 h 4861894"/>
                <a:gd name="connsiteX9" fmla="*/ 3611546 w 6650838"/>
                <a:gd name="connsiteY9" fmla="*/ 661852 h 4861894"/>
                <a:gd name="connsiteX10" fmla="*/ 3524460 w 6650838"/>
                <a:gd name="connsiteY10" fmla="*/ 182880 h 4861894"/>
                <a:gd name="connsiteX11" fmla="*/ 4081809 w 6650838"/>
                <a:gd name="connsiteY11" fmla="*/ 0 h 4861894"/>
                <a:gd name="connsiteX12" fmla="*/ 4595615 w 6650838"/>
                <a:gd name="connsiteY12" fmla="*/ 209006 h 4861894"/>
                <a:gd name="connsiteX13" fmla="*/ 5135546 w 6650838"/>
                <a:gd name="connsiteY13" fmla="*/ 261257 h 4861894"/>
                <a:gd name="connsiteX14" fmla="*/ 5623226 w 6650838"/>
                <a:gd name="connsiteY14" fmla="*/ 574766 h 4861894"/>
                <a:gd name="connsiteX15" fmla="*/ 5980278 w 6650838"/>
                <a:gd name="connsiteY15" fmla="*/ 844732 h 4861894"/>
                <a:gd name="connsiteX16" fmla="*/ 6415706 w 6650838"/>
                <a:gd name="connsiteY16" fmla="*/ 1036320 h 4861894"/>
                <a:gd name="connsiteX17" fmla="*/ 6650838 w 6650838"/>
                <a:gd name="connsiteY17" fmla="*/ 1166949 h 4861894"/>
                <a:gd name="connsiteX0" fmla="*/ 0 w 6667667"/>
                <a:gd name="connsiteY0" fmla="*/ 4861894 h 4861894"/>
                <a:gd name="connsiteX1" fmla="*/ 110700 w 6667667"/>
                <a:gd name="connsiteY1" fmla="*/ 4676503 h 4861894"/>
                <a:gd name="connsiteX2" fmla="*/ 310998 w 6667667"/>
                <a:gd name="connsiteY2" fmla="*/ 4223657 h 4861894"/>
                <a:gd name="connsiteX3" fmla="*/ 702883 w 6667667"/>
                <a:gd name="connsiteY3" fmla="*/ 3944983 h 4861894"/>
                <a:gd name="connsiteX4" fmla="*/ 885763 w 6667667"/>
                <a:gd name="connsiteY4" fmla="*/ 3622766 h 4861894"/>
                <a:gd name="connsiteX5" fmla="*/ 1512780 w 6667667"/>
                <a:gd name="connsiteY5" fmla="*/ 2978332 h 4861894"/>
                <a:gd name="connsiteX6" fmla="*/ 2087546 w 6667667"/>
                <a:gd name="connsiteY6" fmla="*/ 2429692 h 4861894"/>
                <a:gd name="connsiteX7" fmla="*/ 2784232 w 6667667"/>
                <a:gd name="connsiteY7" fmla="*/ 1602377 h 4861894"/>
                <a:gd name="connsiteX8" fmla="*/ 3315455 w 6667667"/>
                <a:gd name="connsiteY8" fmla="*/ 1219200 h 4861894"/>
                <a:gd name="connsiteX9" fmla="*/ 3611546 w 6667667"/>
                <a:gd name="connsiteY9" fmla="*/ 661852 h 4861894"/>
                <a:gd name="connsiteX10" fmla="*/ 3524460 w 6667667"/>
                <a:gd name="connsiteY10" fmla="*/ 182880 h 4861894"/>
                <a:gd name="connsiteX11" fmla="*/ 4081809 w 6667667"/>
                <a:gd name="connsiteY11" fmla="*/ 0 h 4861894"/>
                <a:gd name="connsiteX12" fmla="*/ 4595615 w 6667667"/>
                <a:gd name="connsiteY12" fmla="*/ 209006 h 4861894"/>
                <a:gd name="connsiteX13" fmla="*/ 5135546 w 6667667"/>
                <a:gd name="connsiteY13" fmla="*/ 261257 h 4861894"/>
                <a:gd name="connsiteX14" fmla="*/ 5623226 w 6667667"/>
                <a:gd name="connsiteY14" fmla="*/ 574766 h 4861894"/>
                <a:gd name="connsiteX15" fmla="*/ 5980278 w 6667667"/>
                <a:gd name="connsiteY15" fmla="*/ 844732 h 4861894"/>
                <a:gd name="connsiteX16" fmla="*/ 6415706 w 6667667"/>
                <a:gd name="connsiteY16" fmla="*/ 1036320 h 4861894"/>
                <a:gd name="connsiteX17" fmla="*/ 6667667 w 6667667"/>
                <a:gd name="connsiteY17" fmla="*/ 1178169 h 4861894"/>
                <a:gd name="connsiteX0" fmla="*/ 0 w 6619286"/>
                <a:gd name="connsiteY0" fmla="*/ 4825608 h 4825608"/>
                <a:gd name="connsiteX1" fmla="*/ 62319 w 6619286"/>
                <a:gd name="connsiteY1" fmla="*/ 4676503 h 4825608"/>
                <a:gd name="connsiteX2" fmla="*/ 262617 w 6619286"/>
                <a:gd name="connsiteY2" fmla="*/ 4223657 h 4825608"/>
                <a:gd name="connsiteX3" fmla="*/ 654502 w 6619286"/>
                <a:gd name="connsiteY3" fmla="*/ 3944983 h 4825608"/>
                <a:gd name="connsiteX4" fmla="*/ 837382 w 6619286"/>
                <a:gd name="connsiteY4" fmla="*/ 3622766 h 4825608"/>
                <a:gd name="connsiteX5" fmla="*/ 1464399 w 6619286"/>
                <a:gd name="connsiteY5" fmla="*/ 2978332 h 4825608"/>
                <a:gd name="connsiteX6" fmla="*/ 2039165 w 6619286"/>
                <a:gd name="connsiteY6" fmla="*/ 2429692 h 4825608"/>
                <a:gd name="connsiteX7" fmla="*/ 2735851 w 6619286"/>
                <a:gd name="connsiteY7" fmla="*/ 1602377 h 4825608"/>
                <a:gd name="connsiteX8" fmla="*/ 3267074 w 6619286"/>
                <a:gd name="connsiteY8" fmla="*/ 1219200 h 4825608"/>
                <a:gd name="connsiteX9" fmla="*/ 3563165 w 6619286"/>
                <a:gd name="connsiteY9" fmla="*/ 661852 h 4825608"/>
                <a:gd name="connsiteX10" fmla="*/ 3476079 w 6619286"/>
                <a:gd name="connsiteY10" fmla="*/ 182880 h 4825608"/>
                <a:gd name="connsiteX11" fmla="*/ 4033428 w 6619286"/>
                <a:gd name="connsiteY11" fmla="*/ 0 h 4825608"/>
                <a:gd name="connsiteX12" fmla="*/ 4547234 w 6619286"/>
                <a:gd name="connsiteY12" fmla="*/ 209006 h 4825608"/>
                <a:gd name="connsiteX13" fmla="*/ 5087165 w 6619286"/>
                <a:gd name="connsiteY13" fmla="*/ 261257 h 4825608"/>
                <a:gd name="connsiteX14" fmla="*/ 5574845 w 6619286"/>
                <a:gd name="connsiteY14" fmla="*/ 574766 h 4825608"/>
                <a:gd name="connsiteX15" fmla="*/ 5931897 w 6619286"/>
                <a:gd name="connsiteY15" fmla="*/ 844732 h 4825608"/>
                <a:gd name="connsiteX16" fmla="*/ 6367325 w 6619286"/>
                <a:gd name="connsiteY16" fmla="*/ 1036320 h 4825608"/>
                <a:gd name="connsiteX17" fmla="*/ 6619286 w 6619286"/>
                <a:gd name="connsiteY17" fmla="*/ 1178169 h 4825608"/>
                <a:gd name="connsiteX0" fmla="*/ 0 w 6619286"/>
                <a:gd name="connsiteY0" fmla="*/ 4825608 h 4825608"/>
                <a:gd name="connsiteX1" fmla="*/ 88928 w 6619286"/>
                <a:gd name="connsiteY1" fmla="*/ 4676503 h 4825608"/>
                <a:gd name="connsiteX2" fmla="*/ 262617 w 6619286"/>
                <a:gd name="connsiteY2" fmla="*/ 4223657 h 4825608"/>
                <a:gd name="connsiteX3" fmla="*/ 654502 w 6619286"/>
                <a:gd name="connsiteY3" fmla="*/ 3944983 h 4825608"/>
                <a:gd name="connsiteX4" fmla="*/ 837382 w 6619286"/>
                <a:gd name="connsiteY4" fmla="*/ 3622766 h 4825608"/>
                <a:gd name="connsiteX5" fmla="*/ 1464399 w 6619286"/>
                <a:gd name="connsiteY5" fmla="*/ 2978332 h 4825608"/>
                <a:gd name="connsiteX6" fmla="*/ 2039165 w 6619286"/>
                <a:gd name="connsiteY6" fmla="*/ 2429692 h 4825608"/>
                <a:gd name="connsiteX7" fmla="*/ 2735851 w 6619286"/>
                <a:gd name="connsiteY7" fmla="*/ 1602377 h 4825608"/>
                <a:gd name="connsiteX8" fmla="*/ 3267074 w 6619286"/>
                <a:gd name="connsiteY8" fmla="*/ 1219200 h 4825608"/>
                <a:gd name="connsiteX9" fmla="*/ 3563165 w 6619286"/>
                <a:gd name="connsiteY9" fmla="*/ 661852 h 4825608"/>
                <a:gd name="connsiteX10" fmla="*/ 3476079 w 6619286"/>
                <a:gd name="connsiteY10" fmla="*/ 182880 h 4825608"/>
                <a:gd name="connsiteX11" fmla="*/ 4033428 w 6619286"/>
                <a:gd name="connsiteY11" fmla="*/ 0 h 4825608"/>
                <a:gd name="connsiteX12" fmla="*/ 4547234 w 6619286"/>
                <a:gd name="connsiteY12" fmla="*/ 209006 h 4825608"/>
                <a:gd name="connsiteX13" fmla="*/ 5087165 w 6619286"/>
                <a:gd name="connsiteY13" fmla="*/ 261257 h 4825608"/>
                <a:gd name="connsiteX14" fmla="*/ 5574845 w 6619286"/>
                <a:gd name="connsiteY14" fmla="*/ 574766 h 4825608"/>
                <a:gd name="connsiteX15" fmla="*/ 5931897 w 6619286"/>
                <a:gd name="connsiteY15" fmla="*/ 844732 h 4825608"/>
                <a:gd name="connsiteX16" fmla="*/ 6367325 w 6619286"/>
                <a:gd name="connsiteY16" fmla="*/ 1036320 h 4825608"/>
                <a:gd name="connsiteX17" fmla="*/ 6619286 w 6619286"/>
                <a:gd name="connsiteY17" fmla="*/ 1178169 h 482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619286" h="4825608">
                  <a:moveTo>
                    <a:pt x="0" y="4825608"/>
                  </a:moveTo>
                  <a:lnTo>
                    <a:pt x="88928" y="4676503"/>
                  </a:lnTo>
                  <a:lnTo>
                    <a:pt x="262617" y="4223657"/>
                  </a:lnTo>
                  <a:lnTo>
                    <a:pt x="654502" y="3944983"/>
                  </a:lnTo>
                  <a:lnTo>
                    <a:pt x="837382" y="3622766"/>
                  </a:lnTo>
                  <a:lnTo>
                    <a:pt x="1464399" y="2978332"/>
                  </a:lnTo>
                  <a:lnTo>
                    <a:pt x="2039165" y="2429692"/>
                  </a:lnTo>
                  <a:lnTo>
                    <a:pt x="2735851" y="1602377"/>
                  </a:lnTo>
                  <a:lnTo>
                    <a:pt x="3267074" y="1219200"/>
                  </a:lnTo>
                  <a:lnTo>
                    <a:pt x="3563165" y="661852"/>
                  </a:lnTo>
                  <a:lnTo>
                    <a:pt x="3476079" y="182880"/>
                  </a:lnTo>
                  <a:lnTo>
                    <a:pt x="4033428" y="0"/>
                  </a:lnTo>
                  <a:lnTo>
                    <a:pt x="4547234" y="209006"/>
                  </a:lnTo>
                  <a:lnTo>
                    <a:pt x="5087165" y="261257"/>
                  </a:lnTo>
                  <a:lnTo>
                    <a:pt x="5574845" y="574766"/>
                  </a:lnTo>
                  <a:lnTo>
                    <a:pt x="5931897" y="844732"/>
                  </a:lnTo>
                  <a:lnTo>
                    <a:pt x="6367325" y="1036320"/>
                  </a:lnTo>
                  <a:lnTo>
                    <a:pt x="6619286" y="1178169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8" name="Freeform 467"/>
            <p:cNvSpPr/>
            <p:nvPr/>
          </p:nvSpPr>
          <p:spPr>
            <a:xfrm>
              <a:off x="17791611" y="10441577"/>
              <a:ext cx="235132" cy="2342606"/>
            </a:xfrm>
            <a:custGeom>
              <a:avLst/>
              <a:gdLst>
                <a:gd name="connsiteX0" fmla="*/ 235132 w 235132"/>
                <a:gd name="connsiteY0" fmla="*/ 0 h 2342606"/>
                <a:gd name="connsiteX1" fmla="*/ 26126 w 235132"/>
                <a:gd name="connsiteY1" fmla="*/ 687977 h 2342606"/>
                <a:gd name="connsiteX2" fmla="*/ 0 w 235132"/>
                <a:gd name="connsiteY2" fmla="*/ 1410789 h 2342606"/>
                <a:gd name="connsiteX3" fmla="*/ 34835 w 235132"/>
                <a:gd name="connsiteY3" fmla="*/ 1785257 h 2342606"/>
                <a:gd name="connsiteX4" fmla="*/ 139338 w 235132"/>
                <a:gd name="connsiteY4" fmla="*/ 2133600 h 2342606"/>
                <a:gd name="connsiteX5" fmla="*/ 226423 w 235132"/>
                <a:gd name="connsiteY5" fmla="*/ 2342606 h 234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32" h="2342606">
                  <a:moveTo>
                    <a:pt x="235132" y="0"/>
                  </a:moveTo>
                  <a:lnTo>
                    <a:pt x="26126" y="687977"/>
                  </a:lnTo>
                  <a:lnTo>
                    <a:pt x="0" y="1410789"/>
                  </a:lnTo>
                  <a:lnTo>
                    <a:pt x="34835" y="1785257"/>
                  </a:lnTo>
                  <a:lnTo>
                    <a:pt x="139338" y="2133600"/>
                  </a:lnTo>
                  <a:lnTo>
                    <a:pt x="226423" y="2342606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9" name="Freeform 928"/>
            <p:cNvSpPr/>
            <p:nvPr/>
          </p:nvSpPr>
          <p:spPr>
            <a:xfrm>
              <a:off x="8786949" y="11225349"/>
              <a:ext cx="5904411" cy="3614057"/>
            </a:xfrm>
            <a:custGeom>
              <a:avLst/>
              <a:gdLst>
                <a:gd name="connsiteX0" fmla="*/ 0 w 5913120"/>
                <a:gd name="connsiteY0" fmla="*/ 3614057 h 3614057"/>
                <a:gd name="connsiteX1" fmla="*/ 69669 w 5913120"/>
                <a:gd name="connsiteY1" fmla="*/ 3370217 h 3614057"/>
                <a:gd name="connsiteX2" fmla="*/ 8709 w 5913120"/>
                <a:gd name="connsiteY2" fmla="*/ 3126377 h 3614057"/>
                <a:gd name="connsiteX3" fmla="*/ 478971 w 5913120"/>
                <a:gd name="connsiteY3" fmla="*/ 2891245 h 3614057"/>
                <a:gd name="connsiteX4" fmla="*/ 609600 w 5913120"/>
                <a:gd name="connsiteY4" fmla="*/ 2272937 h 3614057"/>
                <a:gd name="connsiteX5" fmla="*/ 670560 w 5913120"/>
                <a:gd name="connsiteY5" fmla="*/ 1976845 h 3614057"/>
                <a:gd name="connsiteX6" fmla="*/ 496389 w 5913120"/>
                <a:gd name="connsiteY6" fmla="*/ 1759131 h 3614057"/>
                <a:gd name="connsiteX7" fmla="*/ 452846 w 5913120"/>
                <a:gd name="connsiteY7" fmla="*/ 1497874 h 3614057"/>
                <a:gd name="connsiteX8" fmla="*/ 670560 w 5913120"/>
                <a:gd name="connsiteY8" fmla="*/ 1245325 h 3614057"/>
                <a:gd name="connsiteX9" fmla="*/ 1480457 w 5913120"/>
                <a:gd name="connsiteY9" fmla="*/ 1419497 h 3614057"/>
                <a:gd name="connsiteX10" fmla="*/ 1776549 w 5913120"/>
                <a:gd name="connsiteY10" fmla="*/ 1306285 h 3614057"/>
                <a:gd name="connsiteX11" fmla="*/ 2063931 w 5913120"/>
                <a:gd name="connsiteY11" fmla="*/ 1323702 h 3614057"/>
                <a:gd name="connsiteX12" fmla="*/ 2664823 w 5913120"/>
                <a:gd name="connsiteY12" fmla="*/ 896982 h 3614057"/>
                <a:gd name="connsiteX13" fmla="*/ 3117669 w 5913120"/>
                <a:gd name="connsiteY13" fmla="*/ 792480 h 3614057"/>
                <a:gd name="connsiteX14" fmla="*/ 3500846 w 5913120"/>
                <a:gd name="connsiteY14" fmla="*/ 505097 h 3614057"/>
                <a:gd name="connsiteX15" fmla="*/ 3814354 w 5913120"/>
                <a:gd name="connsiteY15" fmla="*/ 348342 h 3614057"/>
                <a:gd name="connsiteX16" fmla="*/ 4110446 w 5913120"/>
                <a:gd name="connsiteY16" fmla="*/ 444137 h 3614057"/>
                <a:gd name="connsiteX17" fmla="*/ 4423954 w 5913120"/>
                <a:gd name="connsiteY17" fmla="*/ 513805 h 3614057"/>
                <a:gd name="connsiteX18" fmla="*/ 4737463 w 5913120"/>
                <a:gd name="connsiteY18" fmla="*/ 470262 h 3614057"/>
                <a:gd name="connsiteX19" fmla="*/ 5242560 w 5913120"/>
                <a:gd name="connsiteY19" fmla="*/ 313508 h 3614057"/>
                <a:gd name="connsiteX20" fmla="*/ 5590903 w 5913120"/>
                <a:gd name="connsiteY20" fmla="*/ 121920 h 3614057"/>
                <a:gd name="connsiteX21" fmla="*/ 5913120 w 5913120"/>
                <a:gd name="connsiteY21" fmla="*/ 0 h 3614057"/>
                <a:gd name="connsiteX0" fmla="*/ 10341 w 5904411"/>
                <a:gd name="connsiteY0" fmla="*/ 3614057 h 3614057"/>
                <a:gd name="connsiteX1" fmla="*/ 60960 w 5904411"/>
                <a:gd name="connsiteY1" fmla="*/ 3370217 h 3614057"/>
                <a:gd name="connsiteX2" fmla="*/ 0 w 5904411"/>
                <a:gd name="connsiteY2" fmla="*/ 3126377 h 3614057"/>
                <a:gd name="connsiteX3" fmla="*/ 470262 w 5904411"/>
                <a:gd name="connsiteY3" fmla="*/ 2891245 h 3614057"/>
                <a:gd name="connsiteX4" fmla="*/ 600891 w 5904411"/>
                <a:gd name="connsiteY4" fmla="*/ 2272937 h 3614057"/>
                <a:gd name="connsiteX5" fmla="*/ 661851 w 5904411"/>
                <a:gd name="connsiteY5" fmla="*/ 1976845 h 3614057"/>
                <a:gd name="connsiteX6" fmla="*/ 487680 w 5904411"/>
                <a:gd name="connsiteY6" fmla="*/ 1759131 h 3614057"/>
                <a:gd name="connsiteX7" fmla="*/ 444137 w 5904411"/>
                <a:gd name="connsiteY7" fmla="*/ 1497874 h 3614057"/>
                <a:gd name="connsiteX8" fmla="*/ 661851 w 5904411"/>
                <a:gd name="connsiteY8" fmla="*/ 1245325 h 3614057"/>
                <a:gd name="connsiteX9" fmla="*/ 1471748 w 5904411"/>
                <a:gd name="connsiteY9" fmla="*/ 1419497 h 3614057"/>
                <a:gd name="connsiteX10" fmla="*/ 1767840 w 5904411"/>
                <a:gd name="connsiteY10" fmla="*/ 1306285 h 3614057"/>
                <a:gd name="connsiteX11" fmla="*/ 2055222 w 5904411"/>
                <a:gd name="connsiteY11" fmla="*/ 1323702 h 3614057"/>
                <a:gd name="connsiteX12" fmla="*/ 2656114 w 5904411"/>
                <a:gd name="connsiteY12" fmla="*/ 896982 h 3614057"/>
                <a:gd name="connsiteX13" fmla="*/ 3108960 w 5904411"/>
                <a:gd name="connsiteY13" fmla="*/ 792480 h 3614057"/>
                <a:gd name="connsiteX14" fmla="*/ 3492137 w 5904411"/>
                <a:gd name="connsiteY14" fmla="*/ 505097 h 3614057"/>
                <a:gd name="connsiteX15" fmla="*/ 3805645 w 5904411"/>
                <a:gd name="connsiteY15" fmla="*/ 348342 h 3614057"/>
                <a:gd name="connsiteX16" fmla="*/ 4101737 w 5904411"/>
                <a:gd name="connsiteY16" fmla="*/ 444137 h 3614057"/>
                <a:gd name="connsiteX17" fmla="*/ 4415245 w 5904411"/>
                <a:gd name="connsiteY17" fmla="*/ 513805 h 3614057"/>
                <a:gd name="connsiteX18" fmla="*/ 4728754 w 5904411"/>
                <a:gd name="connsiteY18" fmla="*/ 470262 h 3614057"/>
                <a:gd name="connsiteX19" fmla="*/ 5233851 w 5904411"/>
                <a:gd name="connsiteY19" fmla="*/ 313508 h 3614057"/>
                <a:gd name="connsiteX20" fmla="*/ 5582194 w 5904411"/>
                <a:gd name="connsiteY20" fmla="*/ 121920 h 3614057"/>
                <a:gd name="connsiteX21" fmla="*/ 5904411 w 5904411"/>
                <a:gd name="connsiteY21" fmla="*/ 0 h 361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04411" h="3614057">
                  <a:moveTo>
                    <a:pt x="10341" y="3614057"/>
                  </a:moveTo>
                  <a:lnTo>
                    <a:pt x="60960" y="3370217"/>
                  </a:lnTo>
                  <a:lnTo>
                    <a:pt x="0" y="3126377"/>
                  </a:lnTo>
                  <a:lnTo>
                    <a:pt x="470262" y="2891245"/>
                  </a:lnTo>
                  <a:lnTo>
                    <a:pt x="600891" y="2272937"/>
                  </a:lnTo>
                  <a:lnTo>
                    <a:pt x="661851" y="1976845"/>
                  </a:lnTo>
                  <a:lnTo>
                    <a:pt x="487680" y="1759131"/>
                  </a:lnTo>
                  <a:lnTo>
                    <a:pt x="444137" y="1497874"/>
                  </a:lnTo>
                  <a:lnTo>
                    <a:pt x="661851" y="1245325"/>
                  </a:lnTo>
                  <a:lnTo>
                    <a:pt x="1471748" y="1419497"/>
                  </a:lnTo>
                  <a:lnTo>
                    <a:pt x="1767840" y="1306285"/>
                  </a:lnTo>
                  <a:lnTo>
                    <a:pt x="2055222" y="1323702"/>
                  </a:lnTo>
                  <a:lnTo>
                    <a:pt x="2656114" y="896982"/>
                  </a:lnTo>
                  <a:lnTo>
                    <a:pt x="3108960" y="792480"/>
                  </a:lnTo>
                  <a:lnTo>
                    <a:pt x="3492137" y="505097"/>
                  </a:lnTo>
                  <a:lnTo>
                    <a:pt x="3805645" y="348342"/>
                  </a:lnTo>
                  <a:lnTo>
                    <a:pt x="4101737" y="444137"/>
                  </a:lnTo>
                  <a:lnTo>
                    <a:pt x="4415245" y="513805"/>
                  </a:lnTo>
                  <a:lnTo>
                    <a:pt x="4728754" y="470262"/>
                  </a:lnTo>
                  <a:lnTo>
                    <a:pt x="5233851" y="313508"/>
                  </a:lnTo>
                  <a:lnTo>
                    <a:pt x="5582194" y="121920"/>
                  </a:lnTo>
                  <a:lnTo>
                    <a:pt x="5904411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0" name="Freeform 929"/>
            <p:cNvSpPr/>
            <p:nvPr/>
          </p:nvSpPr>
          <p:spPr>
            <a:xfrm>
              <a:off x="17556480" y="5791200"/>
              <a:ext cx="487680" cy="4214949"/>
            </a:xfrm>
            <a:custGeom>
              <a:avLst/>
              <a:gdLst>
                <a:gd name="connsiteX0" fmla="*/ 470263 w 487680"/>
                <a:gd name="connsiteY0" fmla="*/ 4214949 h 4214949"/>
                <a:gd name="connsiteX1" fmla="*/ 148046 w 487680"/>
                <a:gd name="connsiteY1" fmla="*/ 3622766 h 4214949"/>
                <a:gd name="connsiteX2" fmla="*/ 87086 w 487680"/>
                <a:gd name="connsiteY2" fmla="*/ 2778034 h 4214949"/>
                <a:gd name="connsiteX3" fmla="*/ 104503 w 487680"/>
                <a:gd name="connsiteY3" fmla="*/ 2203269 h 4214949"/>
                <a:gd name="connsiteX4" fmla="*/ 156754 w 487680"/>
                <a:gd name="connsiteY4" fmla="*/ 1645920 h 4214949"/>
                <a:gd name="connsiteX5" fmla="*/ 0 w 487680"/>
                <a:gd name="connsiteY5" fmla="*/ 1053737 h 4214949"/>
                <a:gd name="connsiteX6" fmla="*/ 52251 w 487680"/>
                <a:gd name="connsiteY6" fmla="*/ 348343 h 4214949"/>
                <a:gd name="connsiteX7" fmla="*/ 34834 w 487680"/>
                <a:gd name="connsiteY7" fmla="*/ 69669 h 4214949"/>
                <a:gd name="connsiteX8" fmla="*/ 487680 w 487680"/>
                <a:gd name="connsiteY8" fmla="*/ 0 h 421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7680" h="4214949">
                  <a:moveTo>
                    <a:pt x="470263" y="4214949"/>
                  </a:moveTo>
                  <a:lnTo>
                    <a:pt x="148046" y="3622766"/>
                  </a:lnTo>
                  <a:lnTo>
                    <a:pt x="87086" y="2778034"/>
                  </a:lnTo>
                  <a:lnTo>
                    <a:pt x="104503" y="2203269"/>
                  </a:lnTo>
                  <a:lnTo>
                    <a:pt x="156754" y="1645920"/>
                  </a:lnTo>
                  <a:lnTo>
                    <a:pt x="0" y="1053737"/>
                  </a:lnTo>
                  <a:lnTo>
                    <a:pt x="52251" y="348343"/>
                  </a:lnTo>
                  <a:lnTo>
                    <a:pt x="34834" y="69669"/>
                  </a:lnTo>
                  <a:lnTo>
                    <a:pt x="487680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1" name="Freeform 930"/>
            <p:cNvSpPr/>
            <p:nvPr/>
          </p:nvSpPr>
          <p:spPr>
            <a:xfrm>
              <a:off x="8247017" y="6783977"/>
              <a:ext cx="6435634" cy="5686697"/>
            </a:xfrm>
            <a:custGeom>
              <a:avLst/>
              <a:gdLst>
                <a:gd name="connsiteX0" fmla="*/ 6435634 w 6435634"/>
                <a:gd name="connsiteY0" fmla="*/ 4441372 h 5686697"/>
                <a:gd name="connsiteX1" fmla="*/ 6200503 w 6435634"/>
                <a:gd name="connsiteY1" fmla="*/ 4258492 h 5686697"/>
                <a:gd name="connsiteX2" fmla="*/ 5860869 w 6435634"/>
                <a:gd name="connsiteY2" fmla="*/ 3474720 h 5686697"/>
                <a:gd name="connsiteX3" fmla="*/ 5704114 w 6435634"/>
                <a:gd name="connsiteY3" fmla="*/ 3004457 h 5686697"/>
                <a:gd name="connsiteX4" fmla="*/ 5625737 w 6435634"/>
                <a:gd name="connsiteY4" fmla="*/ 2804160 h 5686697"/>
                <a:gd name="connsiteX5" fmla="*/ 5320937 w 6435634"/>
                <a:gd name="connsiteY5" fmla="*/ 2603863 h 5686697"/>
                <a:gd name="connsiteX6" fmla="*/ 5111932 w 6435634"/>
                <a:gd name="connsiteY6" fmla="*/ 2194560 h 5686697"/>
                <a:gd name="connsiteX7" fmla="*/ 4519749 w 6435634"/>
                <a:gd name="connsiteY7" fmla="*/ 1846217 h 5686697"/>
                <a:gd name="connsiteX8" fmla="*/ 4380412 w 6435634"/>
                <a:gd name="connsiteY8" fmla="*/ 1550126 h 5686697"/>
                <a:gd name="connsiteX9" fmla="*/ 3918857 w 6435634"/>
                <a:gd name="connsiteY9" fmla="*/ 992777 h 5686697"/>
                <a:gd name="connsiteX10" fmla="*/ 3849189 w 6435634"/>
                <a:gd name="connsiteY10" fmla="*/ 670560 h 5686697"/>
                <a:gd name="connsiteX11" fmla="*/ 3535680 w 6435634"/>
                <a:gd name="connsiteY11" fmla="*/ 409303 h 5686697"/>
                <a:gd name="connsiteX12" fmla="*/ 3483429 w 6435634"/>
                <a:gd name="connsiteY12" fmla="*/ 148046 h 5686697"/>
                <a:gd name="connsiteX13" fmla="*/ 3457303 w 6435634"/>
                <a:gd name="connsiteY13" fmla="*/ 0 h 5686697"/>
                <a:gd name="connsiteX14" fmla="*/ 2847703 w 6435634"/>
                <a:gd name="connsiteY14" fmla="*/ 252549 h 5686697"/>
                <a:gd name="connsiteX15" fmla="*/ 2516777 w 6435634"/>
                <a:gd name="connsiteY15" fmla="*/ 191589 h 5686697"/>
                <a:gd name="connsiteX16" fmla="*/ 2290354 w 6435634"/>
                <a:gd name="connsiteY16" fmla="*/ 200297 h 5686697"/>
                <a:gd name="connsiteX17" fmla="*/ 2072640 w 6435634"/>
                <a:gd name="connsiteY17" fmla="*/ 121920 h 5686697"/>
                <a:gd name="connsiteX18" fmla="*/ 1733006 w 6435634"/>
                <a:gd name="connsiteY18" fmla="*/ 148046 h 5686697"/>
                <a:gd name="connsiteX19" fmla="*/ 1463040 w 6435634"/>
                <a:gd name="connsiteY19" fmla="*/ 243840 h 5686697"/>
                <a:gd name="connsiteX20" fmla="*/ 801189 w 6435634"/>
                <a:gd name="connsiteY20" fmla="*/ 261257 h 5686697"/>
                <a:gd name="connsiteX21" fmla="*/ 217714 w 6435634"/>
                <a:gd name="connsiteY21" fmla="*/ 531223 h 5686697"/>
                <a:gd name="connsiteX22" fmla="*/ 0 w 6435634"/>
                <a:gd name="connsiteY22" fmla="*/ 722812 h 5686697"/>
                <a:gd name="connsiteX23" fmla="*/ 87086 w 6435634"/>
                <a:gd name="connsiteY23" fmla="*/ 1045029 h 5686697"/>
                <a:gd name="connsiteX24" fmla="*/ 357052 w 6435634"/>
                <a:gd name="connsiteY24" fmla="*/ 1297577 h 5686697"/>
                <a:gd name="connsiteX25" fmla="*/ 287383 w 6435634"/>
                <a:gd name="connsiteY25" fmla="*/ 2081349 h 5686697"/>
                <a:gd name="connsiteX26" fmla="*/ 435429 w 6435634"/>
                <a:gd name="connsiteY26" fmla="*/ 2377440 h 5686697"/>
                <a:gd name="connsiteX27" fmla="*/ 592183 w 6435634"/>
                <a:gd name="connsiteY27" fmla="*/ 2899954 h 5686697"/>
                <a:gd name="connsiteX28" fmla="*/ 870857 w 6435634"/>
                <a:gd name="connsiteY28" fmla="*/ 3135086 h 5686697"/>
                <a:gd name="connsiteX29" fmla="*/ 940526 w 6435634"/>
                <a:gd name="connsiteY29" fmla="*/ 3544389 h 5686697"/>
                <a:gd name="connsiteX30" fmla="*/ 1079863 w 6435634"/>
                <a:gd name="connsiteY30" fmla="*/ 3692434 h 5686697"/>
                <a:gd name="connsiteX31" fmla="*/ 1140823 w 6435634"/>
                <a:gd name="connsiteY31" fmla="*/ 3927566 h 5686697"/>
                <a:gd name="connsiteX32" fmla="*/ 1332412 w 6435634"/>
                <a:gd name="connsiteY32" fmla="*/ 4214949 h 5686697"/>
                <a:gd name="connsiteX33" fmla="*/ 1419497 w 6435634"/>
                <a:gd name="connsiteY33" fmla="*/ 4728754 h 5686697"/>
                <a:gd name="connsiteX34" fmla="*/ 1367246 w 6435634"/>
                <a:gd name="connsiteY34" fmla="*/ 4920343 h 5686697"/>
                <a:gd name="connsiteX35" fmla="*/ 1201783 w 6435634"/>
                <a:gd name="connsiteY35" fmla="*/ 5686697 h 568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435634" h="5686697">
                  <a:moveTo>
                    <a:pt x="6435634" y="4441372"/>
                  </a:moveTo>
                  <a:lnTo>
                    <a:pt x="6200503" y="4258492"/>
                  </a:lnTo>
                  <a:lnTo>
                    <a:pt x="5860869" y="3474720"/>
                  </a:lnTo>
                  <a:lnTo>
                    <a:pt x="5704114" y="3004457"/>
                  </a:lnTo>
                  <a:lnTo>
                    <a:pt x="5625737" y="2804160"/>
                  </a:lnTo>
                  <a:lnTo>
                    <a:pt x="5320937" y="2603863"/>
                  </a:lnTo>
                  <a:lnTo>
                    <a:pt x="5111932" y="2194560"/>
                  </a:lnTo>
                  <a:lnTo>
                    <a:pt x="4519749" y="1846217"/>
                  </a:lnTo>
                  <a:lnTo>
                    <a:pt x="4380412" y="1550126"/>
                  </a:lnTo>
                  <a:lnTo>
                    <a:pt x="3918857" y="992777"/>
                  </a:lnTo>
                  <a:lnTo>
                    <a:pt x="3849189" y="670560"/>
                  </a:lnTo>
                  <a:lnTo>
                    <a:pt x="3535680" y="409303"/>
                  </a:lnTo>
                  <a:lnTo>
                    <a:pt x="3483429" y="148046"/>
                  </a:lnTo>
                  <a:lnTo>
                    <a:pt x="3457303" y="0"/>
                  </a:lnTo>
                  <a:lnTo>
                    <a:pt x="2847703" y="252549"/>
                  </a:lnTo>
                  <a:lnTo>
                    <a:pt x="2516777" y="191589"/>
                  </a:lnTo>
                  <a:lnTo>
                    <a:pt x="2290354" y="200297"/>
                  </a:lnTo>
                  <a:lnTo>
                    <a:pt x="2072640" y="121920"/>
                  </a:lnTo>
                  <a:lnTo>
                    <a:pt x="1733006" y="148046"/>
                  </a:lnTo>
                  <a:lnTo>
                    <a:pt x="1463040" y="243840"/>
                  </a:lnTo>
                  <a:lnTo>
                    <a:pt x="801189" y="261257"/>
                  </a:lnTo>
                  <a:lnTo>
                    <a:pt x="217714" y="531223"/>
                  </a:lnTo>
                  <a:lnTo>
                    <a:pt x="0" y="722812"/>
                  </a:lnTo>
                  <a:lnTo>
                    <a:pt x="87086" y="1045029"/>
                  </a:lnTo>
                  <a:lnTo>
                    <a:pt x="357052" y="1297577"/>
                  </a:lnTo>
                  <a:lnTo>
                    <a:pt x="287383" y="2081349"/>
                  </a:lnTo>
                  <a:lnTo>
                    <a:pt x="435429" y="2377440"/>
                  </a:lnTo>
                  <a:lnTo>
                    <a:pt x="592183" y="2899954"/>
                  </a:lnTo>
                  <a:lnTo>
                    <a:pt x="870857" y="3135086"/>
                  </a:lnTo>
                  <a:lnTo>
                    <a:pt x="940526" y="3544389"/>
                  </a:lnTo>
                  <a:lnTo>
                    <a:pt x="1079863" y="3692434"/>
                  </a:lnTo>
                  <a:lnTo>
                    <a:pt x="1140823" y="3927566"/>
                  </a:lnTo>
                  <a:lnTo>
                    <a:pt x="1332412" y="4214949"/>
                  </a:lnTo>
                  <a:lnTo>
                    <a:pt x="1419497" y="4728754"/>
                  </a:lnTo>
                  <a:lnTo>
                    <a:pt x="1367246" y="4920343"/>
                  </a:lnTo>
                  <a:lnTo>
                    <a:pt x="1201783" y="5686697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2" name="Freeform 931"/>
            <p:cNvSpPr/>
            <p:nvPr/>
          </p:nvSpPr>
          <p:spPr>
            <a:xfrm>
              <a:off x="8900160" y="4058194"/>
              <a:ext cx="8688796" cy="2734492"/>
            </a:xfrm>
            <a:custGeom>
              <a:avLst/>
              <a:gdLst>
                <a:gd name="connsiteX0" fmla="*/ 8682446 w 8682446"/>
                <a:gd name="connsiteY0" fmla="*/ 1785257 h 2734492"/>
                <a:gd name="connsiteX1" fmla="*/ 8325394 w 8682446"/>
                <a:gd name="connsiteY1" fmla="*/ 1767840 h 2734492"/>
                <a:gd name="connsiteX2" fmla="*/ 7733211 w 8682446"/>
                <a:gd name="connsiteY2" fmla="*/ 1767840 h 2734492"/>
                <a:gd name="connsiteX3" fmla="*/ 7219406 w 8682446"/>
                <a:gd name="connsiteY3" fmla="*/ 1645920 h 2734492"/>
                <a:gd name="connsiteX4" fmla="*/ 6435634 w 8682446"/>
                <a:gd name="connsiteY4" fmla="*/ 949235 h 2734492"/>
                <a:gd name="connsiteX5" fmla="*/ 5947954 w 8682446"/>
                <a:gd name="connsiteY5" fmla="*/ 583475 h 2734492"/>
                <a:gd name="connsiteX6" fmla="*/ 5364480 w 8682446"/>
                <a:gd name="connsiteY6" fmla="*/ 409303 h 2734492"/>
                <a:gd name="connsiteX7" fmla="*/ 5042263 w 8682446"/>
                <a:gd name="connsiteY7" fmla="*/ 217715 h 2734492"/>
                <a:gd name="connsiteX8" fmla="*/ 4868091 w 8682446"/>
                <a:gd name="connsiteY8" fmla="*/ 0 h 2734492"/>
                <a:gd name="connsiteX9" fmla="*/ 4807131 w 8682446"/>
                <a:gd name="connsiteY9" fmla="*/ 313509 h 2734492"/>
                <a:gd name="connsiteX10" fmla="*/ 4441371 w 8682446"/>
                <a:gd name="connsiteY10" fmla="*/ 722812 h 2734492"/>
                <a:gd name="connsiteX11" fmla="*/ 4223657 w 8682446"/>
                <a:gd name="connsiteY11" fmla="*/ 1027612 h 2734492"/>
                <a:gd name="connsiteX12" fmla="*/ 4093029 w 8682446"/>
                <a:gd name="connsiteY12" fmla="*/ 1280160 h 2734492"/>
                <a:gd name="connsiteX13" fmla="*/ 3866606 w 8682446"/>
                <a:gd name="connsiteY13" fmla="*/ 1419497 h 2734492"/>
                <a:gd name="connsiteX14" fmla="*/ 3831771 w 8682446"/>
                <a:gd name="connsiteY14" fmla="*/ 1959429 h 2734492"/>
                <a:gd name="connsiteX15" fmla="*/ 3309257 w 8682446"/>
                <a:gd name="connsiteY15" fmla="*/ 2412275 h 2734492"/>
                <a:gd name="connsiteX16" fmla="*/ 2795451 w 8682446"/>
                <a:gd name="connsiteY16" fmla="*/ 2734492 h 2734492"/>
                <a:gd name="connsiteX17" fmla="*/ 2656114 w 8682446"/>
                <a:gd name="connsiteY17" fmla="*/ 2464526 h 2734492"/>
                <a:gd name="connsiteX18" fmla="*/ 2020389 w 8682446"/>
                <a:gd name="connsiteY18" fmla="*/ 1872343 h 2734492"/>
                <a:gd name="connsiteX19" fmla="*/ 1175657 w 8682446"/>
                <a:gd name="connsiteY19" fmla="*/ 1175657 h 2734492"/>
                <a:gd name="connsiteX20" fmla="*/ 627017 w 8682446"/>
                <a:gd name="connsiteY20" fmla="*/ 957943 h 2734492"/>
                <a:gd name="connsiteX21" fmla="*/ 226423 w 8682446"/>
                <a:gd name="connsiteY21" fmla="*/ 696686 h 2734492"/>
                <a:gd name="connsiteX22" fmla="*/ 0 w 8682446"/>
                <a:gd name="connsiteY22" fmla="*/ 400595 h 2734492"/>
                <a:gd name="connsiteX23" fmla="*/ 8709 w 8682446"/>
                <a:gd name="connsiteY23" fmla="*/ 0 h 2734492"/>
                <a:gd name="connsiteX0" fmla="*/ 8688796 w 8688796"/>
                <a:gd name="connsiteY0" fmla="*/ 1804307 h 2734492"/>
                <a:gd name="connsiteX1" fmla="*/ 8325394 w 8688796"/>
                <a:gd name="connsiteY1" fmla="*/ 1767840 h 2734492"/>
                <a:gd name="connsiteX2" fmla="*/ 7733211 w 8688796"/>
                <a:gd name="connsiteY2" fmla="*/ 1767840 h 2734492"/>
                <a:gd name="connsiteX3" fmla="*/ 7219406 w 8688796"/>
                <a:gd name="connsiteY3" fmla="*/ 1645920 h 2734492"/>
                <a:gd name="connsiteX4" fmla="*/ 6435634 w 8688796"/>
                <a:gd name="connsiteY4" fmla="*/ 949235 h 2734492"/>
                <a:gd name="connsiteX5" fmla="*/ 5947954 w 8688796"/>
                <a:gd name="connsiteY5" fmla="*/ 583475 h 2734492"/>
                <a:gd name="connsiteX6" fmla="*/ 5364480 w 8688796"/>
                <a:gd name="connsiteY6" fmla="*/ 409303 h 2734492"/>
                <a:gd name="connsiteX7" fmla="*/ 5042263 w 8688796"/>
                <a:gd name="connsiteY7" fmla="*/ 217715 h 2734492"/>
                <a:gd name="connsiteX8" fmla="*/ 4868091 w 8688796"/>
                <a:gd name="connsiteY8" fmla="*/ 0 h 2734492"/>
                <a:gd name="connsiteX9" fmla="*/ 4807131 w 8688796"/>
                <a:gd name="connsiteY9" fmla="*/ 313509 h 2734492"/>
                <a:gd name="connsiteX10" fmla="*/ 4441371 w 8688796"/>
                <a:gd name="connsiteY10" fmla="*/ 722812 h 2734492"/>
                <a:gd name="connsiteX11" fmla="*/ 4223657 w 8688796"/>
                <a:gd name="connsiteY11" fmla="*/ 1027612 h 2734492"/>
                <a:gd name="connsiteX12" fmla="*/ 4093029 w 8688796"/>
                <a:gd name="connsiteY12" fmla="*/ 1280160 h 2734492"/>
                <a:gd name="connsiteX13" fmla="*/ 3866606 w 8688796"/>
                <a:gd name="connsiteY13" fmla="*/ 1419497 h 2734492"/>
                <a:gd name="connsiteX14" fmla="*/ 3831771 w 8688796"/>
                <a:gd name="connsiteY14" fmla="*/ 1959429 h 2734492"/>
                <a:gd name="connsiteX15" fmla="*/ 3309257 w 8688796"/>
                <a:gd name="connsiteY15" fmla="*/ 2412275 h 2734492"/>
                <a:gd name="connsiteX16" fmla="*/ 2795451 w 8688796"/>
                <a:gd name="connsiteY16" fmla="*/ 2734492 h 2734492"/>
                <a:gd name="connsiteX17" fmla="*/ 2656114 w 8688796"/>
                <a:gd name="connsiteY17" fmla="*/ 2464526 h 2734492"/>
                <a:gd name="connsiteX18" fmla="*/ 2020389 w 8688796"/>
                <a:gd name="connsiteY18" fmla="*/ 1872343 h 2734492"/>
                <a:gd name="connsiteX19" fmla="*/ 1175657 w 8688796"/>
                <a:gd name="connsiteY19" fmla="*/ 1175657 h 2734492"/>
                <a:gd name="connsiteX20" fmla="*/ 627017 w 8688796"/>
                <a:gd name="connsiteY20" fmla="*/ 957943 h 2734492"/>
                <a:gd name="connsiteX21" fmla="*/ 226423 w 8688796"/>
                <a:gd name="connsiteY21" fmla="*/ 696686 h 2734492"/>
                <a:gd name="connsiteX22" fmla="*/ 0 w 8688796"/>
                <a:gd name="connsiteY22" fmla="*/ 400595 h 2734492"/>
                <a:gd name="connsiteX23" fmla="*/ 8709 w 8688796"/>
                <a:gd name="connsiteY23" fmla="*/ 0 h 273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688796" h="2734492">
                  <a:moveTo>
                    <a:pt x="8688796" y="1804307"/>
                  </a:moveTo>
                  <a:lnTo>
                    <a:pt x="8325394" y="1767840"/>
                  </a:lnTo>
                  <a:lnTo>
                    <a:pt x="7733211" y="1767840"/>
                  </a:lnTo>
                  <a:lnTo>
                    <a:pt x="7219406" y="1645920"/>
                  </a:lnTo>
                  <a:lnTo>
                    <a:pt x="6435634" y="949235"/>
                  </a:lnTo>
                  <a:lnTo>
                    <a:pt x="5947954" y="583475"/>
                  </a:lnTo>
                  <a:lnTo>
                    <a:pt x="5364480" y="409303"/>
                  </a:lnTo>
                  <a:lnTo>
                    <a:pt x="5042263" y="217715"/>
                  </a:lnTo>
                  <a:lnTo>
                    <a:pt x="4868091" y="0"/>
                  </a:lnTo>
                  <a:lnTo>
                    <a:pt x="4807131" y="313509"/>
                  </a:lnTo>
                  <a:lnTo>
                    <a:pt x="4441371" y="722812"/>
                  </a:lnTo>
                  <a:lnTo>
                    <a:pt x="4223657" y="1027612"/>
                  </a:lnTo>
                  <a:lnTo>
                    <a:pt x="4093029" y="1280160"/>
                  </a:lnTo>
                  <a:lnTo>
                    <a:pt x="3866606" y="1419497"/>
                  </a:lnTo>
                  <a:lnTo>
                    <a:pt x="3831771" y="1959429"/>
                  </a:lnTo>
                  <a:lnTo>
                    <a:pt x="3309257" y="2412275"/>
                  </a:lnTo>
                  <a:lnTo>
                    <a:pt x="2795451" y="2734492"/>
                  </a:lnTo>
                  <a:lnTo>
                    <a:pt x="2656114" y="2464526"/>
                  </a:lnTo>
                  <a:lnTo>
                    <a:pt x="2020389" y="1872343"/>
                  </a:lnTo>
                  <a:lnTo>
                    <a:pt x="1175657" y="1175657"/>
                  </a:lnTo>
                  <a:lnTo>
                    <a:pt x="627017" y="957943"/>
                  </a:lnTo>
                  <a:lnTo>
                    <a:pt x="226423" y="696686"/>
                  </a:lnTo>
                  <a:lnTo>
                    <a:pt x="0" y="400595"/>
                  </a:lnTo>
                  <a:lnTo>
                    <a:pt x="8709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3" name="Freeform 932"/>
            <p:cNvSpPr/>
            <p:nvPr/>
          </p:nvSpPr>
          <p:spPr>
            <a:xfrm>
              <a:off x="8055429" y="4456430"/>
              <a:ext cx="848722" cy="2950573"/>
            </a:xfrm>
            <a:custGeom>
              <a:avLst/>
              <a:gdLst>
                <a:gd name="connsiteX0" fmla="*/ 836022 w 836022"/>
                <a:gd name="connsiteY0" fmla="*/ 0 h 2969623"/>
                <a:gd name="connsiteX1" fmla="*/ 566057 w 836022"/>
                <a:gd name="connsiteY1" fmla="*/ 374469 h 2969623"/>
                <a:gd name="connsiteX2" fmla="*/ 548640 w 836022"/>
                <a:gd name="connsiteY2" fmla="*/ 836023 h 2969623"/>
                <a:gd name="connsiteX3" fmla="*/ 313508 w 836022"/>
                <a:gd name="connsiteY3" fmla="*/ 1332411 h 2969623"/>
                <a:gd name="connsiteX4" fmla="*/ 0 w 836022"/>
                <a:gd name="connsiteY4" fmla="*/ 1602377 h 2969623"/>
                <a:gd name="connsiteX5" fmla="*/ 174171 w 836022"/>
                <a:gd name="connsiteY5" fmla="*/ 2063931 h 2969623"/>
                <a:gd name="connsiteX6" fmla="*/ 322217 w 836022"/>
                <a:gd name="connsiteY6" fmla="*/ 2969623 h 2969623"/>
                <a:gd name="connsiteX0" fmla="*/ 848722 w 848722"/>
                <a:gd name="connsiteY0" fmla="*/ 0 h 2963273"/>
                <a:gd name="connsiteX1" fmla="*/ 566057 w 848722"/>
                <a:gd name="connsiteY1" fmla="*/ 368119 h 2963273"/>
                <a:gd name="connsiteX2" fmla="*/ 548640 w 848722"/>
                <a:gd name="connsiteY2" fmla="*/ 829673 h 2963273"/>
                <a:gd name="connsiteX3" fmla="*/ 313508 w 848722"/>
                <a:gd name="connsiteY3" fmla="*/ 1326061 h 2963273"/>
                <a:gd name="connsiteX4" fmla="*/ 0 w 848722"/>
                <a:gd name="connsiteY4" fmla="*/ 1596027 h 2963273"/>
                <a:gd name="connsiteX5" fmla="*/ 174171 w 848722"/>
                <a:gd name="connsiteY5" fmla="*/ 2057581 h 2963273"/>
                <a:gd name="connsiteX6" fmla="*/ 322217 w 848722"/>
                <a:gd name="connsiteY6" fmla="*/ 2963273 h 2963273"/>
                <a:gd name="connsiteX0" fmla="*/ 848722 w 848722"/>
                <a:gd name="connsiteY0" fmla="*/ 0 h 2950573"/>
                <a:gd name="connsiteX1" fmla="*/ 566057 w 848722"/>
                <a:gd name="connsiteY1" fmla="*/ 368119 h 2950573"/>
                <a:gd name="connsiteX2" fmla="*/ 548640 w 848722"/>
                <a:gd name="connsiteY2" fmla="*/ 829673 h 2950573"/>
                <a:gd name="connsiteX3" fmla="*/ 313508 w 848722"/>
                <a:gd name="connsiteY3" fmla="*/ 1326061 h 2950573"/>
                <a:gd name="connsiteX4" fmla="*/ 0 w 848722"/>
                <a:gd name="connsiteY4" fmla="*/ 1596027 h 2950573"/>
                <a:gd name="connsiteX5" fmla="*/ 174171 w 848722"/>
                <a:gd name="connsiteY5" fmla="*/ 2057581 h 2950573"/>
                <a:gd name="connsiteX6" fmla="*/ 315867 w 848722"/>
                <a:gd name="connsiteY6" fmla="*/ 2950573 h 295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8722" h="2950573">
                  <a:moveTo>
                    <a:pt x="848722" y="0"/>
                  </a:moveTo>
                  <a:lnTo>
                    <a:pt x="566057" y="368119"/>
                  </a:lnTo>
                  <a:lnTo>
                    <a:pt x="548640" y="829673"/>
                  </a:lnTo>
                  <a:lnTo>
                    <a:pt x="313508" y="1326061"/>
                  </a:lnTo>
                  <a:lnTo>
                    <a:pt x="0" y="1596027"/>
                  </a:lnTo>
                  <a:lnTo>
                    <a:pt x="174171" y="2057581"/>
                  </a:lnTo>
                  <a:lnTo>
                    <a:pt x="315867" y="2950573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4" name="Freeform 933"/>
            <p:cNvSpPr/>
            <p:nvPr/>
          </p:nvSpPr>
          <p:spPr>
            <a:xfrm>
              <a:off x="4302034" y="4049486"/>
              <a:ext cx="3757386" cy="2090057"/>
            </a:xfrm>
            <a:custGeom>
              <a:avLst/>
              <a:gdLst>
                <a:gd name="connsiteX0" fmla="*/ 3744686 w 3744686"/>
                <a:gd name="connsiteY0" fmla="*/ 1994263 h 2090057"/>
                <a:gd name="connsiteX1" fmla="*/ 3021875 w 3744686"/>
                <a:gd name="connsiteY1" fmla="*/ 2090057 h 2090057"/>
                <a:gd name="connsiteX2" fmla="*/ 2516777 w 3744686"/>
                <a:gd name="connsiteY2" fmla="*/ 1776548 h 2090057"/>
                <a:gd name="connsiteX3" fmla="*/ 2211977 w 3744686"/>
                <a:gd name="connsiteY3" fmla="*/ 1750423 h 2090057"/>
                <a:gd name="connsiteX4" fmla="*/ 1933303 w 3744686"/>
                <a:gd name="connsiteY4" fmla="*/ 1619794 h 2090057"/>
                <a:gd name="connsiteX5" fmla="*/ 1280160 w 3744686"/>
                <a:gd name="connsiteY5" fmla="*/ 1654628 h 2090057"/>
                <a:gd name="connsiteX6" fmla="*/ 862149 w 3744686"/>
                <a:gd name="connsiteY6" fmla="*/ 1619794 h 2090057"/>
                <a:gd name="connsiteX7" fmla="*/ 618309 w 3744686"/>
                <a:gd name="connsiteY7" fmla="*/ 1654628 h 2090057"/>
                <a:gd name="connsiteX8" fmla="*/ 418012 w 3744686"/>
                <a:gd name="connsiteY8" fmla="*/ 1811383 h 2090057"/>
                <a:gd name="connsiteX9" fmla="*/ 226423 w 3744686"/>
                <a:gd name="connsiteY9" fmla="*/ 1811383 h 2090057"/>
                <a:gd name="connsiteX10" fmla="*/ 322217 w 3744686"/>
                <a:gd name="connsiteY10" fmla="*/ 1088571 h 2090057"/>
                <a:gd name="connsiteX11" fmla="*/ 0 w 3744686"/>
                <a:gd name="connsiteY11" fmla="*/ 539931 h 2090057"/>
                <a:gd name="connsiteX12" fmla="*/ 200297 w 3744686"/>
                <a:gd name="connsiteY12" fmla="*/ 0 h 2090057"/>
                <a:gd name="connsiteX0" fmla="*/ 3757386 w 3757386"/>
                <a:gd name="connsiteY0" fmla="*/ 2000613 h 2090057"/>
                <a:gd name="connsiteX1" fmla="*/ 3021875 w 3757386"/>
                <a:gd name="connsiteY1" fmla="*/ 2090057 h 2090057"/>
                <a:gd name="connsiteX2" fmla="*/ 2516777 w 3757386"/>
                <a:gd name="connsiteY2" fmla="*/ 1776548 h 2090057"/>
                <a:gd name="connsiteX3" fmla="*/ 2211977 w 3757386"/>
                <a:gd name="connsiteY3" fmla="*/ 1750423 h 2090057"/>
                <a:gd name="connsiteX4" fmla="*/ 1933303 w 3757386"/>
                <a:gd name="connsiteY4" fmla="*/ 1619794 h 2090057"/>
                <a:gd name="connsiteX5" fmla="*/ 1280160 w 3757386"/>
                <a:gd name="connsiteY5" fmla="*/ 1654628 h 2090057"/>
                <a:gd name="connsiteX6" fmla="*/ 862149 w 3757386"/>
                <a:gd name="connsiteY6" fmla="*/ 1619794 h 2090057"/>
                <a:gd name="connsiteX7" fmla="*/ 618309 w 3757386"/>
                <a:gd name="connsiteY7" fmla="*/ 1654628 h 2090057"/>
                <a:gd name="connsiteX8" fmla="*/ 418012 w 3757386"/>
                <a:gd name="connsiteY8" fmla="*/ 1811383 h 2090057"/>
                <a:gd name="connsiteX9" fmla="*/ 226423 w 3757386"/>
                <a:gd name="connsiteY9" fmla="*/ 1811383 h 2090057"/>
                <a:gd name="connsiteX10" fmla="*/ 322217 w 3757386"/>
                <a:gd name="connsiteY10" fmla="*/ 1088571 h 2090057"/>
                <a:gd name="connsiteX11" fmla="*/ 0 w 3757386"/>
                <a:gd name="connsiteY11" fmla="*/ 539931 h 2090057"/>
                <a:gd name="connsiteX12" fmla="*/ 200297 w 3757386"/>
                <a:gd name="connsiteY12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57386" h="2090057">
                  <a:moveTo>
                    <a:pt x="3757386" y="2000613"/>
                  </a:moveTo>
                  <a:lnTo>
                    <a:pt x="3021875" y="2090057"/>
                  </a:lnTo>
                  <a:lnTo>
                    <a:pt x="2516777" y="1776548"/>
                  </a:lnTo>
                  <a:lnTo>
                    <a:pt x="2211977" y="1750423"/>
                  </a:lnTo>
                  <a:lnTo>
                    <a:pt x="1933303" y="1619794"/>
                  </a:lnTo>
                  <a:lnTo>
                    <a:pt x="1280160" y="1654628"/>
                  </a:lnTo>
                  <a:lnTo>
                    <a:pt x="862149" y="1619794"/>
                  </a:lnTo>
                  <a:lnTo>
                    <a:pt x="618309" y="1654628"/>
                  </a:lnTo>
                  <a:lnTo>
                    <a:pt x="418012" y="1811383"/>
                  </a:lnTo>
                  <a:lnTo>
                    <a:pt x="226423" y="1811383"/>
                  </a:lnTo>
                  <a:lnTo>
                    <a:pt x="322217" y="1088571"/>
                  </a:lnTo>
                  <a:lnTo>
                    <a:pt x="0" y="539931"/>
                  </a:lnTo>
                  <a:lnTo>
                    <a:pt x="200297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5" name="Freeform 934"/>
            <p:cNvSpPr/>
            <p:nvPr/>
          </p:nvSpPr>
          <p:spPr>
            <a:xfrm>
              <a:off x="1985554" y="4058194"/>
              <a:ext cx="2551612" cy="2046515"/>
            </a:xfrm>
            <a:custGeom>
              <a:avLst/>
              <a:gdLst>
                <a:gd name="connsiteX0" fmla="*/ 2551612 w 2551612"/>
                <a:gd name="connsiteY0" fmla="*/ 1793966 h 2046515"/>
                <a:gd name="connsiteX1" fmla="*/ 2464526 w 2551612"/>
                <a:gd name="connsiteY1" fmla="*/ 2046515 h 2046515"/>
                <a:gd name="connsiteX2" fmla="*/ 1968137 w 2551612"/>
                <a:gd name="connsiteY2" fmla="*/ 1959429 h 2046515"/>
                <a:gd name="connsiteX3" fmla="*/ 1567543 w 2551612"/>
                <a:gd name="connsiteY3" fmla="*/ 2046515 h 2046515"/>
                <a:gd name="connsiteX4" fmla="*/ 1341120 w 2551612"/>
                <a:gd name="connsiteY4" fmla="*/ 1968137 h 2046515"/>
                <a:gd name="connsiteX5" fmla="*/ 1105989 w 2551612"/>
                <a:gd name="connsiteY5" fmla="*/ 1410789 h 2046515"/>
                <a:gd name="connsiteX6" fmla="*/ 870857 w 2551612"/>
                <a:gd name="connsiteY6" fmla="*/ 1158240 h 2046515"/>
                <a:gd name="connsiteX7" fmla="*/ 600892 w 2551612"/>
                <a:gd name="connsiteY7" fmla="*/ 1027612 h 2046515"/>
                <a:gd name="connsiteX8" fmla="*/ 391886 w 2551612"/>
                <a:gd name="connsiteY8" fmla="*/ 513806 h 2046515"/>
                <a:gd name="connsiteX9" fmla="*/ 0 w 2551612"/>
                <a:gd name="connsiteY9" fmla="*/ 0 h 204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51612" h="2046515">
                  <a:moveTo>
                    <a:pt x="2551612" y="1793966"/>
                  </a:moveTo>
                  <a:lnTo>
                    <a:pt x="2464526" y="2046515"/>
                  </a:lnTo>
                  <a:lnTo>
                    <a:pt x="1968137" y="1959429"/>
                  </a:lnTo>
                  <a:lnTo>
                    <a:pt x="1567543" y="2046515"/>
                  </a:lnTo>
                  <a:lnTo>
                    <a:pt x="1341120" y="1968137"/>
                  </a:lnTo>
                  <a:lnTo>
                    <a:pt x="1105989" y="1410789"/>
                  </a:lnTo>
                  <a:lnTo>
                    <a:pt x="870857" y="1158240"/>
                  </a:lnTo>
                  <a:lnTo>
                    <a:pt x="600892" y="1027612"/>
                  </a:lnTo>
                  <a:lnTo>
                    <a:pt x="391886" y="513806"/>
                  </a:lnTo>
                  <a:lnTo>
                    <a:pt x="0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6" name="Freeform 935"/>
            <p:cNvSpPr/>
            <p:nvPr/>
          </p:nvSpPr>
          <p:spPr>
            <a:xfrm>
              <a:off x="357051" y="6026331"/>
              <a:ext cx="2960915" cy="836023"/>
            </a:xfrm>
            <a:custGeom>
              <a:avLst/>
              <a:gdLst>
                <a:gd name="connsiteX0" fmla="*/ 2960915 w 2960915"/>
                <a:gd name="connsiteY0" fmla="*/ 0 h 836023"/>
                <a:gd name="connsiteX1" fmla="*/ 2865120 w 2960915"/>
                <a:gd name="connsiteY1" fmla="*/ 235132 h 836023"/>
                <a:gd name="connsiteX2" fmla="*/ 2595155 w 2960915"/>
                <a:gd name="connsiteY2" fmla="*/ 452846 h 836023"/>
                <a:gd name="connsiteX3" fmla="*/ 2473235 w 2960915"/>
                <a:gd name="connsiteY3" fmla="*/ 670560 h 836023"/>
                <a:gd name="connsiteX4" fmla="*/ 2063932 w 2960915"/>
                <a:gd name="connsiteY4" fmla="*/ 722812 h 836023"/>
                <a:gd name="connsiteX5" fmla="*/ 1820092 w 2960915"/>
                <a:gd name="connsiteY5" fmla="*/ 836023 h 836023"/>
                <a:gd name="connsiteX6" fmla="*/ 1297578 w 2960915"/>
                <a:gd name="connsiteY6" fmla="*/ 775063 h 836023"/>
                <a:gd name="connsiteX7" fmla="*/ 505098 w 2960915"/>
                <a:gd name="connsiteY7" fmla="*/ 644435 h 836023"/>
                <a:gd name="connsiteX8" fmla="*/ 0 w 2960915"/>
                <a:gd name="connsiteY8" fmla="*/ 722812 h 836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0915" h="836023">
                  <a:moveTo>
                    <a:pt x="2960915" y="0"/>
                  </a:moveTo>
                  <a:lnTo>
                    <a:pt x="2865120" y="235132"/>
                  </a:lnTo>
                  <a:lnTo>
                    <a:pt x="2595155" y="452846"/>
                  </a:lnTo>
                  <a:lnTo>
                    <a:pt x="2473235" y="670560"/>
                  </a:lnTo>
                  <a:lnTo>
                    <a:pt x="2063932" y="722812"/>
                  </a:lnTo>
                  <a:lnTo>
                    <a:pt x="1820092" y="836023"/>
                  </a:lnTo>
                  <a:lnTo>
                    <a:pt x="1297578" y="775063"/>
                  </a:lnTo>
                  <a:lnTo>
                    <a:pt x="505098" y="644435"/>
                  </a:lnTo>
                  <a:lnTo>
                    <a:pt x="0" y="722812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7" name="Freeform 936"/>
            <p:cNvSpPr/>
            <p:nvPr/>
          </p:nvSpPr>
          <p:spPr>
            <a:xfrm>
              <a:off x="1724297" y="6801394"/>
              <a:ext cx="2664823" cy="2438400"/>
            </a:xfrm>
            <a:custGeom>
              <a:avLst/>
              <a:gdLst>
                <a:gd name="connsiteX0" fmla="*/ 0 w 2664823"/>
                <a:gd name="connsiteY0" fmla="*/ 0 h 2438400"/>
                <a:gd name="connsiteX1" fmla="*/ 261257 w 2664823"/>
                <a:gd name="connsiteY1" fmla="*/ 330926 h 2438400"/>
                <a:gd name="connsiteX2" fmla="*/ 383177 w 2664823"/>
                <a:gd name="connsiteY2" fmla="*/ 635726 h 2438400"/>
                <a:gd name="connsiteX3" fmla="*/ 1001486 w 2664823"/>
                <a:gd name="connsiteY3" fmla="*/ 862149 h 2438400"/>
                <a:gd name="connsiteX4" fmla="*/ 1123406 w 2664823"/>
                <a:gd name="connsiteY4" fmla="*/ 992777 h 2438400"/>
                <a:gd name="connsiteX5" fmla="*/ 1149532 w 2664823"/>
                <a:gd name="connsiteY5" fmla="*/ 1584960 h 2438400"/>
                <a:gd name="connsiteX6" fmla="*/ 1436914 w 2664823"/>
                <a:gd name="connsiteY6" fmla="*/ 1837509 h 2438400"/>
                <a:gd name="connsiteX7" fmla="*/ 1454332 w 2664823"/>
                <a:gd name="connsiteY7" fmla="*/ 1985555 h 2438400"/>
                <a:gd name="connsiteX8" fmla="*/ 1881052 w 2664823"/>
                <a:gd name="connsiteY8" fmla="*/ 2142309 h 2438400"/>
                <a:gd name="connsiteX9" fmla="*/ 2238103 w 2664823"/>
                <a:gd name="connsiteY9" fmla="*/ 2438400 h 2438400"/>
                <a:gd name="connsiteX10" fmla="*/ 2664823 w 2664823"/>
                <a:gd name="connsiteY10" fmla="*/ 2394857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4823" h="2438400">
                  <a:moveTo>
                    <a:pt x="0" y="0"/>
                  </a:moveTo>
                  <a:lnTo>
                    <a:pt x="261257" y="330926"/>
                  </a:lnTo>
                  <a:lnTo>
                    <a:pt x="383177" y="635726"/>
                  </a:lnTo>
                  <a:lnTo>
                    <a:pt x="1001486" y="862149"/>
                  </a:lnTo>
                  <a:lnTo>
                    <a:pt x="1123406" y="992777"/>
                  </a:lnTo>
                  <a:lnTo>
                    <a:pt x="1149532" y="1584960"/>
                  </a:lnTo>
                  <a:lnTo>
                    <a:pt x="1436914" y="1837509"/>
                  </a:lnTo>
                  <a:lnTo>
                    <a:pt x="1454332" y="1985555"/>
                  </a:lnTo>
                  <a:lnTo>
                    <a:pt x="1881052" y="2142309"/>
                  </a:lnTo>
                  <a:lnTo>
                    <a:pt x="2238103" y="2438400"/>
                  </a:lnTo>
                  <a:lnTo>
                    <a:pt x="2664823" y="2394857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8" name="Freeform 937"/>
            <p:cNvSpPr/>
            <p:nvPr/>
          </p:nvSpPr>
          <p:spPr>
            <a:xfrm>
              <a:off x="4336869" y="5886994"/>
              <a:ext cx="4911633" cy="6853646"/>
            </a:xfrm>
            <a:custGeom>
              <a:avLst/>
              <a:gdLst>
                <a:gd name="connsiteX0" fmla="*/ 182880 w 4249782"/>
                <a:gd name="connsiteY0" fmla="*/ 0 h 6392092"/>
                <a:gd name="connsiteX1" fmla="*/ 653142 w 4249782"/>
                <a:gd name="connsiteY1" fmla="*/ 348343 h 6392092"/>
                <a:gd name="connsiteX2" fmla="*/ 809897 w 4249782"/>
                <a:gd name="connsiteY2" fmla="*/ 644435 h 6392092"/>
                <a:gd name="connsiteX3" fmla="*/ 740228 w 4249782"/>
                <a:gd name="connsiteY3" fmla="*/ 975360 h 6392092"/>
                <a:gd name="connsiteX4" fmla="*/ 827314 w 4249782"/>
                <a:gd name="connsiteY4" fmla="*/ 1245326 h 6392092"/>
                <a:gd name="connsiteX5" fmla="*/ 609600 w 4249782"/>
                <a:gd name="connsiteY5" fmla="*/ 1689463 h 6392092"/>
                <a:gd name="connsiteX6" fmla="*/ 539931 w 4249782"/>
                <a:gd name="connsiteY6" fmla="*/ 2098766 h 6392092"/>
                <a:gd name="connsiteX7" fmla="*/ 182880 w 4249782"/>
                <a:gd name="connsiteY7" fmla="*/ 2560320 h 6392092"/>
                <a:gd name="connsiteX8" fmla="*/ 0 w 4249782"/>
                <a:gd name="connsiteY8" fmla="*/ 2926080 h 6392092"/>
                <a:gd name="connsiteX9" fmla="*/ 52251 w 4249782"/>
                <a:gd name="connsiteY9" fmla="*/ 3309257 h 6392092"/>
                <a:gd name="connsiteX10" fmla="*/ 278674 w 4249782"/>
                <a:gd name="connsiteY10" fmla="*/ 3788229 h 6392092"/>
                <a:gd name="connsiteX11" fmla="*/ 687977 w 4249782"/>
                <a:gd name="connsiteY11" fmla="*/ 4162697 h 6392092"/>
                <a:gd name="connsiteX12" fmla="*/ 984068 w 4249782"/>
                <a:gd name="connsiteY12" fmla="*/ 4293326 h 6392092"/>
                <a:gd name="connsiteX13" fmla="*/ 1193074 w 4249782"/>
                <a:gd name="connsiteY13" fmla="*/ 4336869 h 6392092"/>
                <a:gd name="connsiteX14" fmla="*/ 1288868 w 4249782"/>
                <a:gd name="connsiteY14" fmla="*/ 4720046 h 6392092"/>
                <a:gd name="connsiteX15" fmla="*/ 1733005 w 4249782"/>
                <a:gd name="connsiteY15" fmla="*/ 4920343 h 6392092"/>
                <a:gd name="connsiteX16" fmla="*/ 2107474 w 4249782"/>
                <a:gd name="connsiteY16" fmla="*/ 5103223 h 6392092"/>
                <a:gd name="connsiteX17" fmla="*/ 2403565 w 4249782"/>
                <a:gd name="connsiteY17" fmla="*/ 5477692 h 6392092"/>
                <a:gd name="connsiteX18" fmla="*/ 2638697 w 4249782"/>
                <a:gd name="connsiteY18" fmla="*/ 5608320 h 6392092"/>
                <a:gd name="connsiteX19" fmla="*/ 3004457 w 4249782"/>
                <a:gd name="connsiteY19" fmla="*/ 5651863 h 6392092"/>
                <a:gd name="connsiteX20" fmla="*/ 3291840 w 4249782"/>
                <a:gd name="connsiteY20" fmla="*/ 5913120 h 6392092"/>
                <a:gd name="connsiteX21" fmla="*/ 3944982 w 4249782"/>
                <a:gd name="connsiteY21" fmla="*/ 5974080 h 6392092"/>
                <a:gd name="connsiteX22" fmla="*/ 4249782 w 4249782"/>
                <a:gd name="connsiteY22" fmla="*/ 6392092 h 6392092"/>
                <a:gd name="connsiteX0" fmla="*/ 182880 w 4911633"/>
                <a:gd name="connsiteY0" fmla="*/ 0 h 6853646"/>
                <a:gd name="connsiteX1" fmla="*/ 653142 w 4911633"/>
                <a:gd name="connsiteY1" fmla="*/ 348343 h 6853646"/>
                <a:gd name="connsiteX2" fmla="*/ 809897 w 4911633"/>
                <a:gd name="connsiteY2" fmla="*/ 644435 h 6853646"/>
                <a:gd name="connsiteX3" fmla="*/ 740228 w 4911633"/>
                <a:gd name="connsiteY3" fmla="*/ 975360 h 6853646"/>
                <a:gd name="connsiteX4" fmla="*/ 827314 w 4911633"/>
                <a:gd name="connsiteY4" fmla="*/ 1245326 h 6853646"/>
                <a:gd name="connsiteX5" fmla="*/ 609600 w 4911633"/>
                <a:gd name="connsiteY5" fmla="*/ 1689463 h 6853646"/>
                <a:gd name="connsiteX6" fmla="*/ 539931 w 4911633"/>
                <a:gd name="connsiteY6" fmla="*/ 2098766 h 6853646"/>
                <a:gd name="connsiteX7" fmla="*/ 182880 w 4911633"/>
                <a:gd name="connsiteY7" fmla="*/ 2560320 h 6853646"/>
                <a:gd name="connsiteX8" fmla="*/ 0 w 4911633"/>
                <a:gd name="connsiteY8" fmla="*/ 2926080 h 6853646"/>
                <a:gd name="connsiteX9" fmla="*/ 52251 w 4911633"/>
                <a:gd name="connsiteY9" fmla="*/ 3309257 h 6853646"/>
                <a:gd name="connsiteX10" fmla="*/ 278674 w 4911633"/>
                <a:gd name="connsiteY10" fmla="*/ 3788229 h 6853646"/>
                <a:gd name="connsiteX11" fmla="*/ 687977 w 4911633"/>
                <a:gd name="connsiteY11" fmla="*/ 4162697 h 6853646"/>
                <a:gd name="connsiteX12" fmla="*/ 984068 w 4911633"/>
                <a:gd name="connsiteY12" fmla="*/ 4293326 h 6853646"/>
                <a:gd name="connsiteX13" fmla="*/ 1193074 w 4911633"/>
                <a:gd name="connsiteY13" fmla="*/ 4336869 h 6853646"/>
                <a:gd name="connsiteX14" fmla="*/ 1288868 w 4911633"/>
                <a:gd name="connsiteY14" fmla="*/ 4720046 h 6853646"/>
                <a:gd name="connsiteX15" fmla="*/ 1733005 w 4911633"/>
                <a:gd name="connsiteY15" fmla="*/ 4920343 h 6853646"/>
                <a:gd name="connsiteX16" fmla="*/ 2107474 w 4911633"/>
                <a:gd name="connsiteY16" fmla="*/ 5103223 h 6853646"/>
                <a:gd name="connsiteX17" fmla="*/ 2403565 w 4911633"/>
                <a:gd name="connsiteY17" fmla="*/ 5477692 h 6853646"/>
                <a:gd name="connsiteX18" fmla="*/ 2638697 w 4911633"/>
                <a:gd name="connsiteY18" fmla="*/ 5608320 h 6853646"/>
                <a:gd name="connsiteX19" fmla="*/ 3004457 w 4911633"/>
                <a:gd name="connsiteY19" fmla="*/ 5651863 h 6853646"/>
                <a:gd name="connsiteX20" fmla="*/ 3291840 w 4911633"/>
                <a:gd name="connsiteY20" fmla="*/ 5913120 h 6853646"/>
                <a:gd name="connsiteX21" fmla="*/ 3944982 w 4911633"/>
                <a:gd name="connsiteY21" fmla="*/ 5974080 h 6853646"/>
                <a:gd name="connsiteX22" fmla="*/ 4911633 w 4911633"/>
                <a:gd name="connsiteY22" fmla="*/ 6853646 h 6853646"/>
                <a:gd name="connsiteX0" fmla="*/ 182880 w 4911633"/>
                <a:gd name="connsiteY0" fmla="*/ 0 h 6853646"/>
                <a:gd name="connsiteX1" fmla="*/ 653142 w 4911633"/>
                <a:gd name="connsiteY1" fmla="*/ 348343 h 6853646"/>
                <a:gd name="connsiteX2" fmla="*/ 809897 w 4911633"/>
                <a:gd name="connsiteY2" fmla="*/ 644435 h 6853646"/>
                <a:gd name="connsiteX3" fmla="*/ 740228 w 4911633"/>
                <a:gd name="connsiteY3" fmla="*/ 975360 h 6853646"/>
                <a:gd name="connsiteX4" fmla="*/ 827314 w 4911633"/>
                <a:gd name="connsiteY4" fmla="*/ 1245326 h 6853646"/>
                <a:gd name="connsiteX5" fmla="*/ 609600 w 4911633"/>
                <a:gd name="connsiteY5" fmla="*/ 1689463 h 6853646"/>
                <a:gd name="connsiteX6" fmla="*/ 539931 w 4911633"/>
                <a:gd name="connsiteY6" fmla="*/ 2098766 h 6853646"/>
                <a:gd name="connsiteX7" fmla="*/ 182880 w 4911633"/>
                <a:gd name="connsiteY7" fmla="*/ 2560320 h 6853646"/>
                <a:gd name="connsiteX8" fmla="*/ 0 w 4911633"/>
                <a:gd name="connsiteY8" fmla="*/ 2926080 h 6853646"/>
                <a:gd name="connsiteX9" fmla="*/ 52251 w 4911633"/>
                <a:gd name="connsiteY9" fmla="*/ 3309257 h 6853646"/>
                <a:gd name="connsiteX10" fmla="*/ 278674 w 4911633"/>
                <a:gd name="connsiteY10" fmla="*/ 3788229 h 6853646"/>
                <a:gd name="connsiteX11" fmla="*/ 687977 w 4911633"/>
                <a:gd name="connsiteY11" fmla="*/ 4162697 h 6853646"/>
                <a:gd name="connsiteX12" fmla="*/ 984068 w 4911633"/>
                <a:gd name="connsiteY12" fmla="*/ 4293326 h 6853646"/>
                <a:gd name="connsiteX13" fmla="*/ 1193074 w 4911633"/>
                <a:gd name="connsiteY13" fmla="*/ 4336869 h 6853646"/>
                <a:gd name="connsiteX14" fmla="*/ 1288868 w 4911633"/>
                <a:gd name="connsiteY14" fmla="*/ 4720046 h 6853646"/>
                <a:gd name="connsiteX15" fmla="*/ 1733005 w 4911633"/>
                <a:gd name="connsiteY15" fmla="*/ 4920343 h 6853646"/>
                <a:gd name="connsiteX16" fmla="*/ 2107474 w 4911633"/>
                <a:gd name="connsiteY16" fmla="*/ 5103223 h 6853646"/>
                <a:gd name="connsiteX17" fmla="*/ 2403565 w 4911633"/>
                <a:gd name="connsiteY17" fmla="*/ 5477692 h 6853646"/>
                <a:gd name="connsiteX18" fmla="*/ 2638697 w 4911633"/>
                <a:gd name="connsiteY18" fmla="*/ 5608320 h 6853646"/>
                <a:gd name="connsiteX19" fmla="*/ 3004457 w 4911633"/>
                <a:gd name="connsiteY19" fmla="*/ 5651863 h 6853646"/>
                <a:gd name="connsiteX20" fmla="*/ 3291840 w 4911633"/>
                <a:gd name="connsiteY20" fmla="*/ 5913120 h 6853646"/>
                <a:gd name="connsiteX21" fmla="*/ 3944982 w 4911633"/>
                <a:gd name="connsiteY21" fmla="*/ 5974080 h 6853646"/>
                <a:gd name="connsiteX22" fmla="*/ 4249782 w 4911633"/>
                <a:gd name="connsiteY22" fmla="*/ 6392092 h 6853646"/>
                <a:gd name="connsiteX23" fmla="*/ 4911633 w 4911633"/>
                <a:gd name="connsiteY23" fmla="*/ 6853646 h 6853646"/>
                <a:gd name="connsiteX0" fmla="*/ 182880 w 4911633"/>
                <a:gd name="connsiteY0" fmla="*/ 0 h 6853646"/>
                <a:gd name="connsiteX1" fmla="*/ 653142 w 4911633"/>
                <a:gd name="connsiteY1" fmla="*/ 348343 h 6853646"/>
                <a:gd name="connsiteX2" fmla="*/ 809897 w 4911633"/>
                <a:gd name="connsiteY2" fmla="*/ 644435 h 6853646"/>
                <a:gd name="connsiteX3" fmla="*/ 740228 w 4911633"/>
                <a:gd name="connsiteY3" fmla="*/ 975360 h 6853646"/>
                <a:gd name="connsiteX4" fmla="*/ 827314 w 4911633"/>
                <a:gd name="connsiteY4" fmla="*/ 1245326 h 6853646"/>
                <a:gd name="connsiteX5" fmla="*/ 609600 w 4911633"/>
                <a:gd name="connsiteY5" fmla="*/ 1689463 h 6853646"/>
                <a:gd name="connsiteX6" fmla="*/ 539931 w 4911633"/>
                <a:gd name="connsiteY6" fmla="*/ 2098766 h 6853646"/>
                <a:gd name="connsiteX7" fmla="*/ 182880 w 4911633"/>
                <a:gd name="connsiteY7" fmla="*/ 2560320 h 6853646"/>
                <a:gd name="connsiteX8" fmla="*/ 0 w 4911633"/>
                <a:gd name="connsiteY8" fmla="*/ 2926080 h 6853646"/>
                <a:gd name="connsiteX9" fmla="*/ 52251 w 4911633"/>
                <a:gd name="connsiteY9" fmla="*/ 3309257 h 6853646"/>
                <a:gd name="connsiteX10" fmla="*/ 278674 w 4911633"/>
                <a:gd name="connsiteY10" fmla="*/ 3788229 h 6853646"/>
                <a:gd name="connsiteX11" fmla="*/ 687977 w 4911633"/>
                <a:gd name="connsiteY11" fmla="*/ 4162697 h 6853646"/>
                <a:gd name="connsiteX12" fmla="*/ 984068 w 4911633"/>
                <a:gd name="connsiteY12" fmla="*/ 4293326 h 6853646"/>
                <a:gd name="connsiteX13" fmla="*/ 1193074 w 4911633"/>
                <a:gd name="connsiteY13" fmla="*/ 4336869 h 6853646"/>
                <a:gd name="connsiteX14" fmla="*/ 1288868 w 4911633"/>
                <a:gd name="connsiteY14" fmla="*/ 4720046 h 6853646"/>
                <a:gd name="connsiteX15" fmla="*/ 1733005 w 4911633"/>
                <a:gd name="connsiteY15" fmla="*/ 4920343 h 6853646"/>
                <a:gd name="connsiteX16" fmla="*/ 2107474 w 4911633"/>
                <a:gd name="connsiteY16" fmla="*/ 5103223 h 6853646"/>
                <a:gd name="connsiteX17" fmla="*/ 2403565 w 4911633"/>
                <a:gd name="connsiteY17" fmla="*/ 5477692 h 6853646"/>
                <a:gd name="connsiteX18" fmla="*/ 2638697 w 4911633"/>
                <a:gd name="connsiteY18" fmla="*/ 5608320 h 6853646"/>
                <a:gd name="connsiteX19" fmla="*/ 3004457 w 4911633"/>
                <a:gd name="connsiteY19" fmla="*/ 5651863 h 6853646"/>
                <a:gd name="connsiteX20" fmla="*/ 3291840 w 4911633"/>
                <a:gd name="connsiteY20" fmla="*/ 5913120 h 6853646"/>
                <a:gd name="connsiteX21" fmla="*/ 3944982 w 4911633"/>
                <a:gd name="connsiteY21" fmla="*/ 5974080 h 6853646"/>
                <a:gd name="connsiteX22" fmla="*/ 4249782 w 4911633"/>
                <a:gd name="connsiteY22" fmla="*/ 6392092 h 6853646"/>
                <a:gd name="connsiteX23" fmla="*/ 4763588 w 4911633"/>
                <a:gd name="connsiteY23" fmla="*/ 6496595 h 6853646"/>
                <a:gd name="connsiteX24" fmla="*/ 4911633 w 4911633"/>
                <a:gd name="connsiteY24" fmla="*/ 6853646 h 685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11633" h="6853646">
                  <a:moveTo>
                    <a:pt x="182880" y="0"/>
                  </a:moveTo>
                  <a:lnTo>
                    <a:pt x="653142" y="348343"/>
                  </a:lnTo>
                  <a:lnTo>
                    <a:pt x="809897" y="644435"/>
                  </a:lnTo>
                  <a:lnTo>
                    <a:pt x="740228" y="975360"/>
                  </a:lnTo>
                  <a:lnTo>
                    <a:pt x="827314" y="1245326"/>
                  </a:lnTo>
                  <a:lnTo>
                    <a:pt x="609600" y="1689463"/>
                  </a:lnTo>
                  <a:lnTo>
                    <a:pt x="539931" y="2098766"/>
                  </a:lnTo>
                  <a:lnTo>
                    <a:pt x="182880" y="2560320"/>
                  </a:lnTo>
                  <a:lnTo>
                    <a:pt x="0" y="2926080"/>
                  </a:lnTo>
                  <a:lnTo>
                    <a:pt x="52251" y="3309257"/>
                  </a:lnTo>
                  <a:lnTo>
                    <a:pt x="278674" y="3788229"/>
                  </a:lnTo>
                  <a:lnTo>
                    <a:pt x="687977" y="4162697"/>
                  </a:lnTo>
                  <a:lnTo>
                    <a:pt x="984068" y="4293326"/>
                  </a:lnTo>
                  <a:lnTo>
                    <a:pt x="1193074" y="4336869"/>
                  </a:lnTo>
                  <a:lnTo>
                    <a:pt x="1288868" y="4720046"/>
                  </a:lnTo>
                  <a:lnTo>
                    <a:pt x="1733005" y="4920343"/>
                  </a:lnTo>
                  <a:lnTo>
                    <a:pt x="2107474" y="5103223"/>
                  </a:lnTo>
                  <a:lnTo>
                    <a:pt x="2403565" y="5477692"/>
                  </a:lnTo>
                  <a:lnTo>
                    <a:pt x="2638697" y="5608320"/>
                  </a:lnTo>
                  <a:lnTo>
                    <a:pt x="3004457" y="5651863"/>
                  </a:lnTo>
                  <a:lnTo>
                    <a:pt x="3291840" y="5913120"/>
                  </a:lnTo>
                  <a:lnTo>
                    <a:pt x="3944982" y="5974080"/>
                  </a:lnTo>
                  <a:cubicBezTo>
                    <a:pt x="4061096" y="6081486"/>
                    <a:pt x="4133668" y="6284686"/>
                    <a:pt x="4249782" y="6392092"/>
                  </a:cubicBezTo>
                  <a:cubicBezTo>
                    <a:pt x="4374605" y="6482080"/>
                    <a:pt x="4638765" y="6406607"/>
                    <a:pt x="4763588" y="6496595"/>
                  </a:cubicBezTo>
                  <a:lnTo>
                    <a:pt x="4911633" y="6853646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9" name="Freeform 938"/>
            <p:cNvSpPr/>
            <p:nvPr/>
          </p:nvSpPr>
          <p:spPr>
            <a:xfrm>
              <a:off x="339634" y="9239069"/>
              <a:ext cx="3633107" cy="2090782"/>
            </a:xfrm>
            <a:custGeom>
              <a:avLst/>
              <a:gdLst>
                <a:gd name="connsiteX0" fmla="*/ 3614057 w 3614057"/>
                <a:gd name="connsiteY0" fmla="*/ 0 h 2116182"/>
                <a:gd name="connsiteX1" fmla="*/ 2960915 w 3614057"/>
                <a:gd name="connsiteY1" fmla="*/ 60960 h 2116182"/>
                <a:gd name="connsiteX2" fmla="*/ 2490652 w 3614057"/>
                <a:gd name="connsiteY2" fmla="*/ 400594 h 2116182"/>
                <a:gd name="connsiteX3" fmla="*/ 2063932 w 3614057"/>
                <a:gd name="connsiteY3" fmla="*/ 618308 h 2116182"/>
                <a:gd name="connsiteX4" fmla="*/ 2011680 w 3614057"/>
                <a:gd name="connsiteY4" fmla="*/ 923108 h 2116182"/>
                <a:gd name="connsiteX5" fmla="*/ 1811383 w 3614057"/>
                <a:gd name="connsiteY5" fmla="*/ 1140822 h 2116182"/>
                <a:gd name="connsiteX6" fmla="*/ 1419497 w 3614057"/>
                <a:gd name="connsiteY6" fmla="*/ 1314994 h 2116182"/>
                <a:gd name="connsiteX7" fmla="*/ 1053737 w 3614057"/>
                <a:gd name="connsiteY7" fmla="*/ 1288868 h 2116182"/>
                <a:gd name="connsiteX8" fmla="*/ 844732 w 3614057"/>
                <a:gd name="connsiteY8" fmla="*/ 1402080 h 2116182"/>
                <a:gd name="connsiteX9" fmla="*/ 670560 w 3614057"/>
                <a:gd name="connsiteY9" fmla="*/ 1402080 h 2116182"/>
                <a:gd name="connsiteX10" fmla="*/ 531223 w 3614057"/>
                <a:gd name="connsiteY10" fmla="*/ 1715588 h 2116182"/>
                <a:gd name="connsiteX11" fmla="*/ 200297 w 3614057"/>
                <a:gd name="connsiteY11" fmla="*/ 2046514 h 2116182"/>
                <a:gd name="connsiteX12" fmla="*/ 113212 w 3614057"/>
                <a:gd name="connsiteY12" fmla="*/ 2116182 h 2116182"/>
                <a:gd name="connsiteX13" fmla="*/ 0 w 3614057"/>
                <a:gd name="connsiteY13" fmla="*/ 2116182 h 2116182"/>
                <a:gd name="connsiteX0" fmla="*/ 3633107 w 3633107"/>
                <a:gd name="connsiteY0" fmla="*/ 0 h 2090782"/>
                <a:gd name="connsiteX1" fmla="*/ 2960915 w 3633107"/>
                <a:gd name="connsiteY1" fmla="*/ 35560 h 2090782"/>
                <a:gd name="connsiteX2" fmla="*/ 2490652 w 3633107"/>
                <a:gd name="connsiteY2" fmla="*/ 375194 h 2090782"/>
                <a:gd name="connsiteX3" fmla="*/ 2063932 w 3633107"/>
                <a:gd name="connsiteY3" fmla="*/ 592908 h 2090782"/>
                <a:gd name="connsiteX4" fmla="*/ 2011680 w 3633107"/>
                <a:gd name="connsiteY4" fmla="*/ 897708 h 2090782"/>
                <a:gd name="connsiteX5" fmla="*/ 1811383 w 3633107"/>
                <a:gd name="connsiteY5" fmla="*/ 1115422 h 2090782"/>
                <a:gd name="connsiteX6" fmla="*/ 1419497 w 3633107"/>
                <a:gd name="connsiteY6" fmla="*/ 1289594 h 2090782"/>
                <a:gd name="connsiteX7" fmla="*/ 1053737 w 3633107"/>
                <a:gd name="connsiteY7" fmla="*/ 1263468 h 2090782"/>
                <a:gd name="connsiteX8" fmla="*/ 844732 w 3633107"/>
                <a:gd name="connsiteY8" fmla="*/ 1376680 h 2090782"/>
                <a:gd name="connsiteX9" fmla="*/ 670560 w 3633107"/>
                <a:gd name="connsiteY9" fmla="*/ 1376680 h 2090782"/>
                <a:gd name="connsiteX10" fmla="*/ 531223 w 3633107"/>
                <a:gd name="connsiteY10" fmla="*/ 1690188 h 2090782"/>
                <a:gd name="connsiteX11" fmla="*/ 200297 w 3633107"/>
                <a:gd name="connsiteY11" fmla="*/ 2021114 h 2090782"/>
                <a:gd name="connsiteX12" fmla="*/ 113212 w 3633107"/>
                <a:gd name="connsiteY12" fmla="*/ 2090782 h 2090782"/>
                <a:gd name="connsiteX13" fmla="*/ 0 w 3633107"/>
                <a:gd name="connsiteY13" fmla="*/ 2090782 h 209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33107" h="2090782">
                  <a:moveTo>
                    <a:pt x="3633107" y="0"/>
                  </a:moveTo>
                  <a:lnTo>
                    <a:pt x="2960915" y="35560"/>
                  </a:lnTo>
                  <a:lnTo>
                    <a:pt x="2490652" y="375194"/>
                  </a:lnTo>
                  <a:lnTo>
                    <a:pt x="2063932" y="592908"/>
                  </a:lnTo>
                  <a:lnTo>
                    <a:pt x="2011680" y="897708"/>
                  </a:lnTo>
                  <a:lnTo>
                    <a:pt x="1811383" y="1115422"/>
                  </a:lnTo>
                  <a:lnTo>
                    <a:pt x="1419497" y="1289594"/>
                  </a:lnTo>
                  <a:lnTo>
                    <a:pt x="1053737" y="1263468"/>
                  </a:lnTo>
                  <a:lnTo>
                    <a:pt x="844732" y="1376680"/>
                  </a:lnTo>
                  <a:lnTo>
                    <a:pt x="670560" y="1376680"/>
                  </a:lnTo>
                  <a:lnTo>
                    <a:pt x="531223" y="1690188"/>
                  </a:lnTo>
                  <a:lnTo>
                    <a:pt x="200297" y="2021114"/>
                  </a:lnTo>
                  <a:lnTo>
                    <a:pt x="113212" y="2090782"/>
                  </a:lnTo>
                  <a:lnTo>
                    <a:pt x="0" y="2090782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0" name="Freeform 939"/>
            <p:cNvSpPr/>
            <p:nvPr/>
          </p:nvSpPr>
          <p:spPr>
            <a:xfrm>
              <a:off x="322217" y="8604069"/>
              <a:ext cx="4267200" cy="2477951"/>
            </a:xfrm>
            <a:custGeom>
              <a:avLst/>
              <a:gdLst>
                <a:gd name="connsiteX0" fmla="*/ 0 w 4267200"/>
                <a:gd name="connsiteY0" fmla="*/ 0 h 2490651"/>
                <a:gd name="connsiteX1" fmla="*/ 252549 w 4267200"/>
                <a:gd name="connsiteY1" fmla="*/ 191588 h 2490651"/>
                <a:gd name="connsiteX2" fmla="*/ 775063 w 4267200"/>
                <a:gd name="connsiteY2" fmla="*/ 383177 h 2490651"/>
                <a:gd name="connsiteX3" fmla="*/ 1236617 w 4267200"/>
                <a:gd name="connsiteY3" fmla="*/ 844731 h 2490651"/>
                <a:gd name="connsiteX4" fmla="*/ 2264229 w 4267200"/>
                <a:gd name="connsiteY4" fmla="*/ 1271451 h 2490651"/>
                <a:gd name="connsiteX5" fmla="*/ 2612572 w 4267200"/>
                <a:gd name="connsiteY5" fmla="*/ 1332411 h 2490651"/>
                <a:gd name="connsiteX6" fmla="*/ 2917372 w 4267200"/>
                <a:gd name="connsiteY6" fmla="*/ 1602377 h 2490651"/>
                <a:gd name="connsiteX7" fmla="*/ 3370217 w 4267200"/>
                <a:gd name="connsiteY7" fmla="*/ 1698171 h 2490651"/>
                <a:gd name="connsiteX8" fmla="*/ 3596640 w 4267200"/>
                <a:gd name="connsiteY8" fmla="*/ 1898468 h 2490651"/>
                <a:gd name="connsiteX9" fmla="*/ 3796937 w 4267200"/>
                <a:gd name="connsiteY9" fmla="*/ 2307771 h 2490651"/>
                <a:gd name="connsiteX10" fmla="*/ 4206240 w 4267200"/>
                <a:gd name="connsiteY10" fmla="*/ 2490651 h 2490651"/>
                <a:gd name="connsiteX11" fmla="*/ 4267200 w 4267200"/>
                <a:gd name="connsiteY11" fmla="*/ 1985554 h 2490651"/>
                <a:gd name="connsiteX12" fmla="*/ 4084320 w 4267200"/>
                <a:gd name="connsiteY12" fmla="*/ 1419497 h 2490651"/>
                <a:gd name="connsiteX13" fmla="*/ 4032069 w 4267200"/>
                <a:gd name="connsiteY13" fmla="*/ 1132114 h 2490651"/>
                <a:gd name="connsiteX14" fmla="*/ 3875314 w 4267200"/>
                <a:gd name="connsiteY14" fmla="*/ 992777 h 2490651"/>
                <a:gd name="connsiteX15" fmla="*/ 4084320 w 4267200"/>
                <a:gd name="connsiteY15" fmla="*/ 618308 h 2490651"/>
                <a:gd name="connsiteX0" fmla="*/ 0 w 4267200"/>
                <a:gd name="connsiteY0" fmla="*/ 0 h 2477951"/>
                <a:gd name="connsiteX1" fmla="*/ 252549 w 4267200"/>
                <a:gd name="connsiteY1" fmla="*/ 191588 h 2477951"/>
                <a:gd name="connsiteX2" fmla="*/ 775063 w 4267200"/>
                <a:gd name="connsiteY2" fmla="*/ 383177 h 2477951"/>
                <a:gd name="connsiteX3" fmla="*/ 1236617 w 4267200"/>
                <a:gd name="connsiteY3" fmla="*/ 844731 h 2477951"/>
                <a:gd name="connsiteX4" fmla="*/ 2264229 w 4267200"/>
                <a:gd name="connsiteY4" fmla="*/ 1271451 h 2477951"/>
                <a:gd name="connsiteX5" fmla="*/ 2612572 w 4267200"/>
                <a:gd name="connsiteY5" fmla="*/ 1332411 h 2477951"/>
                <a:gd name="connsiteX6" fmla="*/ 2917372 w 4267200"/>
                <a:gd name="connsiteY6" fmla="*/ 1602377 h 2477951"/>
                <a:gd name="connsiteX7" fmla="*/ 3370217 w 4267200"/>
                <a:gd name="connsiteY7" fmla="*/ 1698171 h 2477951"/>
                <a:gd name="connsiteX8" fmla="*/ 3596640 w 4267200"/>
                <a:gd name="connsiteY8" fmla="*/ 1898468 h 2477951"/>
                <a:gd name="connsiteX9" fmla="*/ 3796937 w 4267200"/>
                <a:gd name="connsiteY9" fmla="*/ 2307771 h 2477951"/>
                <a:gd name="connsiteX10" fmla="*/ 4187190 w 4267200"/>
                <a:gd name="connsiteY10" fmla="*/ 2477951 h 2477951"/>
                <a:gd name="connsiteX11" fmla="*/ 4267200 w 4267200"/>
                <a:gd name="connsiteY11" fmla="*/ 1985554 h 2477951"/>
                <a:gd name="connsiteX12" fmla="*/ 4084320 w 4267200"/>
                <a:gd name="connsiteY12" fmla="*/ 1419497 h 2477951"/>
                <a:gd name="connsiteX13" fmla="*/ 4032069 w 4267200"/>
                <a:gd name="connsiteY13" fmla="*/ 1132114 h 2477951"/>
                <a:gd name="connsiteX14" fmla="*/ 3875314 w 4267200"/>
                <a:gd name="connsiteY14" fmla="*/ 992777 h 2477951"/>
                <a:gd name="connsiteX15" fmla="*/ 4084320 w 4267200"/>
                <a:gd name="connsiteY15" fmla="*/ 618308 h 247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67200" h="2477951">
                  <a:moveTo>
                    <a:pt x="0" y="0"/>
                  </a:moveTo>
                  <a:lnTo>
                    <a:pt x="252549" y="191588"/>
                  </a:lnTo>
                  <a:lnTo>
                    <a:pt x="775063" y="383177"/>
                  </a:lnTo>
                  <a:lnTo>
                    <a:pt x="1236617" y="844731"/>
                  </a:lnTo>
                  <a:lnTo>
                    <a:pt x="2264229" y="1271451"/>
                  </a:lnTo>
                  <a:lnTo>
                    <a:pt x="2612572" y="1332411"/>
                  </a:lnTo>
                  <a:lnTo>
                    <a:pt x="2917372" y="1602377"/>
                  </a:lnTo>
                  <a:lnTo>
                    <a:pt x="3370217" y="1698171"/>
                  </a:lnTo>
                  <a:lnTo>
                    <a:pt x="3596640" y="1898468"/>
                  </a:lnTo>
                  <a:lnTo>
                    <a:pt x="3796937" y="2307771"/>
                  </a:lnTo>
                  <a:lnTo>
                    <a:pt x="4187190" y="2477951"/>
                  </a:lnTo>
                  <a:lnTo>
                    <a:pt x="4267200" y="1985554"/>
                  </a:lnTo>
                  <a:lnTo>
                    <a:pt x="4084320" y="1419497"/>
                  </a:lnTo>
                  <a:lnTo>
                    <a:pt x="4032069" y="1132114"/>
                  </a:lnTo>
                  <a:lnTo>
                    <a:pt x="3875314" y="992777"/>
                  </a:lnTo>
                  <a:lnTo>
                    <a:pt x="4084320" y="618308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1" name="Freeform 940"/>
            <p:cNvSpPr/>
            <p:nvPr/>
          </p:nvSpPr>
          <p:spPr>
            <a:xfrm>
              <a:off x="487680" y="11077303"/>
              <a:ext cx="4032069" cy="949234"/>
            </a:xfrm>
            <a:custGeom>
              <a:avLst/>
              <a:gdLst>
                <a:gd name="connsiteX0" fmla="*/ 0 w 4032069"/>
                <a:gd name="connsiteY0" fmla="*/ 217714 h 949234"/>
                <a:gd name="connsiteX1" fmla="*/ 182880 w 4032069"/>
                <a:gd name="connsiteY1" fmla="*/ 478971 h 949234"/>
                <a:gd name="connsiteX2" fmla="*/ 452846 w 4032069"/>
                <a:gd name="connsiteY2" fmla="*/ 557348 h 949234"/>
                <a:gd name="connsiteX3" fmla="*/ 966651 w 4032069"/>
                <a:gd name="connsiteY3" fmla="*/ 905691 h 949234"/>
                <a:gd name="connsiteX4" fmla="*/ 1297577 w 4032069"/>
                <a:gd name="connsiteY4" fmla="*/ 818606 h 949234"/>
                <a:gd name="connsiteX5" fmla="*/ 1793966 w 4032069"/>
                <a:gd name="connsiteY5" fmla="*/ 827314 h 949234"/>
                <a:gd name="connsiteX6" fmla="*/ 2360023 w 4032069"/>
                <a:gd name="connsiteY6" fmla="*/ 949234 h 949234"/>
                <a:gd name="connsiteX7" fmla="*/ 2481943 w 4032069"/>
                <a:gd name="connsiteY7" fmla="*/ 714103 h 949234"/>
                <a:gd name="connsiteX8" fmla="*/ 2734491 w 4032069"/>
                <a:gd name="connsiteY8" fmla="*/ 566057 h 949234"/>
                <a:gd name="connsiteX9" fmla="*/ 3152503 w 4032069"/>
                <a:gd name="connsiteY9" fmla="*/ 722811 h 949234"/>
                <a:gd name="connsiteX10" fmla="*/ 3378926 w 4032069"/>
                <a:gd name="connsiteY10" fmla="*/ 687977 h 949234"/>
                <a:gd name="connsiteX11" fmla="*/ 3727269 w 4032069"/>
                <a:gd name="connsiteY11" fmla="*/ 400594 h 949234"/>
                <a:gd name="connsiteX12" fmla="*/ 3962400 w 4032069"/>
                <a:gd name="connsiteY12" fmla="*/ 209006 h 949234"/>
                <a:gd name="connsiteX13" fmla="*/ 4032069 w 4032069"/>
                <a:gd name="connsiteY13" fmla="*/ 0 h 94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2069" h="949234">
                  <a:moveTo>
                    <a:pt x="0" y="217714"/>
                  </a:moveTo>
                  <a:lnTo>
                    <a:pt x="182880" y="478971"/>
                  </a:lnTo>
                  <a:lnTo>
                    <a:pt x="452846" y="557348"/>
                  </a:lnTo>
                  <a:lnTo>
                    <a:pt x="966651" y="905691"/>
                  </a:lnTo>
                  <a:lnTo>
                    <a:pt x="1297577" y="818606"/>
                  </a:lnTo>
                  <a:lnTo>
                    <a:pt x="1793966" y="827314"/>
                  </a:lnTo>
                  <a:lnTo>
                    <a:pt x="2360023" y="949234"/>
                  </a:lnTo>
                  <a:lnTo>
                    <a:pt x="2481943" y="714103"/>
                  </a:lnTo>
                  <a:lnTo>
                    <a:pt x="2734491" y="566057"/>
                  </a:lnTo>
                  <a:lnTo>
                    <a:pt x="3152503" y="722811"/>
                  </a:lnTo>
                  <a:lnTo>
                    <a:pt x="3378926" y="687977"/>
                  </a:lnTo>
                  <a:lnTo>
                    <a:pt x="3727269" y="400594"/>
                  </a:lnTo>
                  <a:lnTo>
                    <a:pt x="3962400" y="209006"/>
                  </a:lnTo>
                  <a:lnTo>
                    <a:pt x="4032069" y="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2" name="Freeform 941"/>
            <p:cNvSpPr/>
            <p:nvPr/>
          </p:nvSpPr>
          <p:spPr>
            <a:xfrm>
              <a:off x="4476206" y="11146971"/>
              <a:ext cx="4763588" cy="1680755"/>
            </a:xfrm>
            <a:custGeom>
              <a:avLst/>
              <a:gdLst>
                <a:gd name="connsiteX0" fmla="*/ 4763588 w 4763588"/>
                <a:gd name="connsiteY0" fmla="*/ 1550126 h 1680755"/>
                <a:gd name="connsiteX1" fmla="*/ 4537165 w 4763588"/>
                <a:gd name="connsiteY1" fmla="*/ 1680755 h 1680755"/>
                <a:gd name="connsiteX2" fmla="*/ 4014651 w 4763588"/>
                <a:gd name="connsiteY2" fmla="*/ 1654629 h 1680755"/>
                <a:gd name="connsiteX3" fmla="*/ 3178628 w 4763588"/>
                <a:gd name="connsiteY3" fmla="*/ 1245326 h 1680755"/>
                <a:gd name="connsiteX4" fmla="*/ 2569028 w 4763588"/>
                <a:gd name="connsiteY4" fmla="*/ 1201783 h 1680755"/>
                <a:gd name="connsiteX5" fmla="*/ 2185851 w 4763588"/>
                <a:gd name="connsiteY5" fmla="*/ 1227909 h 1680755"/>
                <a:gd name="connsiteX6" fmla="*/ 1706880 w 4763588"/>
                <a:gd name="connsiteY6" fmla="*/ 775063 h 1680755"/>
                <a:gd name="connsiteX7" fmla="*/ 1463040 w 4763588"/>
                <a:gd name="connsiteY7" fmla="*/ 513806 h 1680755"/>
                <a:gd name="connsiteX8" fmla="*/ 1419497 w 4763588"/>
                <a:gd name="connsiteY8" fmla="*/ 174172 h 1680755"/>
                <a:gd name="connsiteX9" fmla="*/ 1314994 w 4763588"/>
                <a:gd name="connsiteY9" fmla="*/ 121920 h 1680755"/>
                <a:gd name="connsiteX10" fmla="*/ 1166948 w 4763588"/>
                <a:gd name="connsiteY10" fmla="*/ 139338 h 1680755"/>
                <a:gd name="connsiteX11" fmla="*/ 809897 w 4763588"/>
                <a:gd name="connsiteY11" fmla="*/ 0 h 1680755"/>
                <a:gd name="connsiteX12" fmla="*/ 278674 w 4763588"/>
                <a:gd name="connsiteY12" fmla="*/ 200298 h 1680755"/>
                <a:gd name="connsiteX13" fmla="*/ 0 w 4763588"/>
                <a:gd name="connsiteY13" fmla="*/ 43543 h 168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3588" h="1680755">
                  <a:moveTo>
                    <a:pt x="4763588" y="1550126"/>
                  </a:moveTo>
                  <a:lnTo>
                    <a:pt x="4537165" y="1680755"/>
                  </a:lnTo>
                  <a:lnTo>
                    <a:pt x="4014651" y="1654629"/>
                  </a:lnTo>
                  <a:lnTo>
                    <a:pt x="3178628" y="1245326"/>
                  </a:lnTo>
                  <a:lnTo>
                    <a:pt x="2569028" y="1201783"/>
                  </a:lnTo>
                  <a:lnTo>
                    <a:pt x="2185851" y="1227909"/>
                  </a:lnTo>
                  <a:lnTo>
                    <a:pt x="1706880" y="775063"/>
                  </a:lnTo>
                  <a:lnTo>
                    <a:pt x="1463040" y="513806"/>
                  </a:lnTo>
                  <a:lnTo>
                    <a:pt x="1419497" y="174172"/>
                  </a:lnTo>
                  <a:lnTo>
                    <a:pt x="1314994" y="121920"/>
                  </a:lnTo>
                  <a:lnTo>
                    <a:pt x="1166948" y="139338"/>
                  </a:lnTo>
                  <a:lnTo>
                    <a:pt x="809897" y="0"/>
                  </a:lnTo>
                  <a:lnTo>
                    <a:pt x="278674" y="200298"/>
                  </a:lnTo>
                  <a:lnTo>
                    <a:pt x="0" y="43543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3" name="Freeform 942"/>
            <p:cNvSpPr/>
            <p:nvPr/>
          </p:nvSpPr>
          <p:spPr>
            <a:xfrm>
              <a:off x="2856411" y="11991703"/>
              <a:ext cx="3766820" cy="748937"/>
            </a:xfrm>
            <a:custGeom>
              <a:avLst/>
              <a:gdLst>
                <a:gd name="connsiteX0" fmla="*/ 3762103 w 3779520"/>
                <a:gd name="connsiteY0" fmla="*/ 365760 h 748937"/>
                <a:gd name="connsiteX1" fmla="*/ 3657600 w 3779520"/>
                <a:gd name="connsiteY1" fmla="*/ 452846 h 748937"/>
                <a:gd name="connsiteX2" fmla="*/ 3779520 w 3779520"/>
                <a:gd name="connsiteY2" fmla="*/ 748937 h 748937"/>
                <a:gd name="connsiteX3" fmla="*/ 3535680 w 3779520"/>
                <a:gd name="connsiteY3" fmla="*/ 722811 h 748937"/>
                <a:gd name="connsiteX4" fmla="*/ 3196046 w 3779520"/>
                <a:gd name="connsiteY4" fmla="*/ 444137 h 748937"/>
                <a:gd name="connsiteX5" fmla="*/ 2185852 w 3779520"/>
                <a:gd name="connsiteY5" fmla="*/ 418011 h 748937"/>
                <a:gd name="connsiteX6" fmla="*/ 1663338 w 3779520"/>
                <a:gd name="connsiteY6" fmla="*/ 583474 h 748937"/>
                <a:gd name="connsiteX7" fmla="*/ 1053738 w 3779520"/>
                <a:gd name="connsiteY7" fmla="*/ 478971 h 748937"/>
                <a:gd name="connsiteX8" fmla="*/ 731520 w 3779520"/>
                <a:gd name="connsiteY8" fmla="*/ 261257 h 748937"/>
                <a:gd name="connsiteX9" fmla="*/ 574766 w 3779520"/>
                <a:gd name="connsiteY9" fmla="*/ 269966 h 748937"/>
                <a:gd name="connsiteX10" fmla="*/ 330926 w 3779520"/>
                <a:gd name="connsiteY10" fmla="*/ 0 h 748937"/>
                <a:gd name="connsiteX11" fmla="*/ 0 w 3779520"/>
                <a:gd name="connsiteY11" fmla="*/ 26126 h 748937"/>
                <a:gd name="connsiteX0" fmla="*/ 3762103 w 3766820"/>
                <a:gd name="connsiteY0" fmla="*/ 365760 h 748937"/>
                <a:gd name="connsiteX1" fmla="*/ 3657600 w 3766820"/>
                <a:gd name="connsiteY1" fmla="*/ 452846 h 748937"/>
                <a:gd name="connsiteX2" fmla="*/ 3766820 w 3766820"/>
                <a:gd name="connsiteY2" fmla="*/ 748937 h 748937"/>
                <a:gd name="connsiteX3" fmla="*/ 3535680 w 3766820"/>
                <a:gd name="connsiteY3" fmla="*/ 722811 h 748937"/>
                <a:gd name="connsiteX4" fmla="*/ 3196046 w 3766820"/>
                <a:gd name="connsiteY4" fmla="*/ 444137 h 748937"/>
                <a:gd name="connsiteX5" fmla="*/ 2185852 w 3766820"/>
                <a:gd name="connsiteY5" fmla="*/ 418011 h 748937"/>
                <a:gd name="connsiteX6" fmla="*/ 1663338 w 3766820"/>
                <a:gd name="connsiteY6" fmla="*/ 583474 h 748937"/>
                <a:gd name="connsiteX7" fmla="*/ 1053738 w 3766820"/>
                <a:gd name="connsiteY7" fmla="*/ 478971 h 748937"/>
                <a:gd name="connsiteX8" fmla="*/ 731520 w 3766820"/>
                <a:gd name="connsiteY8" fmla="*/ 261257 h 748937"/>
                <a:gd name="connsiteX9" fmla="*/ 574766 w 3766820"/>
                <a:gd name="connsiteY9" fmla="*/ 269966 h 748937"/>
                <a:gd name="connsiteX10" fmla="*/ 330926 w 3766820"/>
                <a:gd name="connsiteY10" fmla="*/ 0 h 748937"/>
                <a:gd name="connsiteX11" fmla="*/ 0 w 3766820"/>
                <a:gd name="connsiteY11" fmla="*/ 26126 h 74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66820" h="748937">
                  <a:moveTo>
                    <a:pt x="3762103" y="365760"/>
                  </a:moveTo>
                  <a:lnTo>
                    <a:pt x="3657600" y="452846"/>
                  </a:lnTo>
                  <a:lnTo>
                    <a:pt x="3766820" y="748937"/>
                  </a:lnTo>
                  <a:lnTo>
                    <a:pt x="3535680" y="722811"/>
                  </a:lnTo>
                  <a:lnTo>
                    <a:pt x="3196046" y="444137"/>
                  </a:lnTo>
                  <a:lnTo>
                    <a:pt x="2185852" y="418011"/>
                  </a:lnTo>
                  <a:lnTo>
                    <a:pt x="1663338" y="583474"/>
                  </a:lnTo>
                  <a:lnTo>
                    <a:pt x="1053738" y="478971"/>
                  </a:lnTo>
                  <a:lnTo>
                    <a:pt x="731520" y="261257"/>
                  </a:lnTo>
                  <a:lnTo>
                    <a:pt x="574766" y="269966"/>
                  </a:lnTo>
                  <a:lnTo>
                    <a:pt x="330926" y="0"/>
                  </a:lnTo>
                  <a:lnTo>
                    <a:pt x="0" y="26126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4" name="Freeform 943"/>
            <p:cNvSpPr/>
            <p:nvPr/>
          </p:nvSpPr>
          <p:spPr>
            <a:xfrm>
              <a:off x="5939246" y="12738281"/>
              <a:ext cx="698318" cy="1822450"/>
            </a:xfrm>
            <a:custGeom>
              <a:avLst/>
              <a:gdLst>
                <a:gd name="connsiteX0" fmla="*/ 679268 w 679268"/>
                <a:gd name="connsiteY0" fmla="*/ 0 h 1828800"/>
                <a:gd name="connsiteX1" fmla="*/ 461554 w 679268"/>
                <a:gd name="connsiteY1" fmla="*/ 200298 h 1828800"/>
                <a:gd name="connsiteX2" fmla="*/ 217714 w 679268"/>
                <a:gd name="connsiteY2" fmla="*/ 461555 h 1828800"/>
                <a:gd name="connsiteX3" fmla="*/ 0 w 679268"/>
                <a:gd name="connsiteY3" fmla="*/ 836023 h 1828800"/>
                <a:gd name="connsiteX4" fmla="*/ 226423 w 679268"/>
                <a:gd name="connsiteY4" fmla="*/ 1166949 h 1828800"/>
                <a:gd name="connsiteX5" fmla="*/ 243840 w 679268"/>
                <a:gd name="connsiteY5" fmla="*/ 1567543 h 1828800"/>
                <a:gd name="connsiteX6" fmla="*/ 34834 w 679268"/>
                <a:gd name="connsiteY6" fmla="*/ 1828800 h 1828800"/>
                <a:gd name="connsiteX0" fmla="*/ 698318 w 698318"/>
                <a:gd name="connsiteY0" fmla="*/ 0 h 1822450"/>
                <a:gd name="connsiteX1" fmla="*/ 461554 w 698318"/>
                <a:gd name="connsiteY1" fmla="*/ 193948 h 1822450"/>
                <a:gd name="connsiteX2" fmla="*/ 217714 w 698318"/>
                <a:gd name="connsiteY2" fmla="*/ 455205 h 1822450"/>
                <a:gd name="connsiteX3" fmla="*/ 0 w 698318"/>
                <a:gd name="connsiteY3" fmla="*/ 829673 h 1822450"/>
                <a:gd name="connsiteX4" fmla="*/ 226423 w 698318"/>
                <a:gd name="connsiteY4" fmla="*/ 1160599 h 1822450"/>
                <a:gd name="connsiteX5" fmla="*/ 243840 w 698318"/>
                <a:gd name="connsiteY5" fmla="*/ 1561193 h 1822450"/>
                <a:gd name="connsiteX6" fmla="*/ 34834 w 698318"/>
                <a:gd name="connsiteY6" fmla="*/ 1822450 h 182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8318" h="1822450">
                  <a:moveTo>
                    <a:pt x="698318" y="0"/>
                  </a:moveTo>
                  <a:lnTo>
                    <a:pt x="461554" y="193948"/>
                  </a:lnTo>
                  <a:lnTo>
                    <a:pt x="217714" y="455205"/>
                  </a:lnTo>
                  <a:lnTo>
                    <a:pt x="0" y="829673"/>
                  </a:lnTo>
                  <a:lnTo>
                    <a:pt x="226423" y="1160599"/>
                  </a:lnTo>
                  <a:lnTo>
                    <a:pt x="243840" y="1561193"/>
                  </a:lnTo>
                  <a:lnTo>
                    <a:pt x="34834" y="1822450"/>
                  </a:ln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5" name="Freeform 944"/>
            <p:cNvSpPr/>
            <p:nvPr/>
          </p:nvSpPr>
          <p:spPr>
            <a:xfrm>
              <a:off x="322217" y="12261669"/>
              <a:ext cx="3143794" cy="1271451"/>
            </a:xfrm>
            <a:custGeom>
              <a:avLst/>
              <a:gdLst>
                <a:gd name="connsiteX0" fmla="*/ 3117669 w 3143794"/>
                <a:gd name="connsiteY0" fmla="*/ 0 h 1271451"/>
                <a:gd name="connsiteX1" fmla="*/ 3143794 w 3143794"/>
                <a:gd name="connsiteY1" fmla="*/ 418011 h 1271451"/>
                <a:gd name="connsiteX2" fmla="*/ 2978332 w 3143794"/>
                <a:gd name="connsiteY2" fmla="*/ 783771 h 1271451"/>
                <a:gd name="connsiteX3" fmla="*/ 2708366 w 3143794"/>
                <a:gd name="connsiteY3" fmla="*/ 844731 h 1271451"/>
                <a:gd name="connsiteX4" fmla="*/ 2438400 w 3143794"/>
                <a:gd name="connsiteY4" fmla="*/ 792480 h 1271451"/>
                <a:gd name="connsiteX5" fmla="*/ 2151017 w 3143794"/>
                <a:gd name="connsiteY5" fmla="*/ 1010194 h 1271451"/>
                <a:gd name="connsiteX6" fmla="*/ 1689463 w 3143794"/>
                <a:gd name="connsiteY6" fmla="*/ 1271451 h 1271451"/>
                <a:gd name="connsiteX7" fmla="*/ 1463040 w 3143794"/>
                <a:gd name="connsiteY7" fmla="*/ 1236617 h 1271451"/>
                <a:gd name="connsiteX8" fmla="*/ 836023 w 3143794"/>
                <a:gd name="connsiteY8" fmla="*/ 957942 h 1271451"/>
                <a:gd name="connsiteX9" fmla="*/ 461554 w 3143794"/>
                <a:gd name="connsiteY9" fmla="*/ 757645 h 1271451"/>
                <a:gd name="connsiteX10" fmla="*/ 217714 w 3143794"/>
                <a:gd name="connsiteY10" fmla="*/ 696685 h 1271451"/>
                <a:gd name="connsiteX11" fmla="*/ 0 w 3143794"/>
                <a:gd name="connsiteY11" fmla="*/ 609600 h 127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43794" h="1271451">
                  <a:moveTo>
                    <a:pt x="3117669" y="0"/>
                  </a:moveTo>
                  <a:lnTo>
                    <a:pt x="3143794" y="418011"/>
                  </a:lnTo>
                  <a:lnTo>
                    <a:pt x="2978332" y="783771"/>
                  </a:lnTo>
                  <a:lnTo>
                    <a:pt x="2708366" y="844731"/>
                  </a:lnTo>
                  <a:lnTo>
                    <a:pt x="2438400" y="792480"/>
                  </a:lnTo>
                  <a:lnTo>
                    <a:pt x="2151017" y="1010194"/>
                  </a:lnTo>
                  <a:lnTo>
                    <a:pt x="1689463" y="1271451"/>
                  </a:lnTo>
                  <a:lnTo>
                    <a:pt x="1463040" y="1236617"/>
                  </a:lnTo>
                  <a:lnTo>
                    <a:pt x="836023" y="957942"/>
                  </a:lnTo>
                  <a:lnTo>
                    <a:pt x="461554" y="757645"/>
                  </a:lnTo>
                  <a:lnTo>
                    <a:pt x="217714" y="696685"/>
                  </a:lnTo>
                  <a:lnTo>
                    <a:pt x="0" y="60960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6" name="Freeform 945"/>
            <p:cNvSpPr/>
            <p:nvPr/>
          </p:nvSpPr>
          <p:spPr>
            <a:xfrm>
              <a:off x="322217" y="13315406"/>
              <a:ext cx="1027612" cy="1219200"/>
            </a:xfrm>
            <a:custGeom>
              <a:avLst/>
              <a:gdLst>
                <a:gd name="connsiteX0" fmla="*/ 1027612 w 1027612"/>
                <a:gd name="connsiteY0" fmla="*/ 0 h 1219200"/>
                <a:gd name="connsiteX1" fmla="*/ 0 w 1027612"/>
                <a:gd name="connsiteY1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7612" h="1219200">
                  <a:moveTo>
                    <a:pt x="1027612" y="0"/>
                  </a:moveTo>
                  <a:lnTo>
                    <a:pt x="0" y="1219200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7" name="Freeform 946"/>
            <p:cNvSpPr/>
            <p:nvPr/>
          </p:nvSpPr>
          <p:spPr>
            <a:xfrm>
              <a:off x="2151017" y="13097691"/>
              <a:ext cx="1027612" cy="3100252"/>
            </a:xfrm>
            <a:custGeom>
              <a:avLst/>
              <a:gdLst>
                <a:gd name="connsiteX0" fmla="*/ 879566 w 1027612"/>
                <a:gd name="connsiteY0" fmla="*/ 0 h 3100252"/>
                <a:gd name="connsiteX1" fmla="*/ 1027612 w 1027612"/>
                <a:gd name="connsiteY1" fmla="*/ 444138 h 3100252"/>
                <a:gd name="connsiteX2" fmla="*/ 966652 w 1027612"/>
                <a:gd name="connsiteY2" fmla="*/ 818606 h 3100252"/>
                <a:gd name="connsiteX3" fmla="*/ 992777 w 1027612"/>
                <a:gd name="connsiteY3" fmla="*/ 1227909 h 3100252"/>
                <a:gd name="connsiteX4" fmla="*/ 1001486 w 1027612"/>
                <a:gd name="connsiteY4" fmla="*/ 1567543 h 3100252"/>
                <a:gd name="connsiteX5" fmla="*/ 975360 w 1027612"/>
                <a:gd name="connsiteY5" fmla="*/ 1863635 h 3100252"/>
                <a:gd name="connsiteX6" fmla="*/ 731520 w 1027612"/>
                <a:gd name="connsiteY6" fmla="*/ 2107475 h 3100252"/>
                <a:gd name="connsiteX7" fmla="*/ 661852 w 1027612"/>
                <a:gd name="connsiteY7" fmla="*/ 2325189 h 3100252"/>
                <a:gd name="connsiteX8" fmla="*/ 357052 w 1027612"/>
                <a:gd name="connsiteY8" fmla="*/ 2499360 h 3100252"/>
                <a:gd name="connsiteX9" fmla="*/ 0 w 1027612"/>
                <a:gd name="connsiteY9" fmla="*/ 3100252 h 310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12" h="3100252">
                  <a:moveTo>
                    <a:pt x="879566" y="0"/>
                  </a:moveTo>
                  <a:lnTo>
                    <a:pt x="1027612" y="444138"/>
                  </a:lnTo>
                  <a:lnTo>
                    <a:pt x="966652" y="818606"/>
                  </a:lnTo>
                  <a:lnTo>
                    <a:pt x="992777" y="1227909"/>
                  </a:lnTo>
                  <a:lnTo>
                    <a:pt x="1001486" y="1567543"/>
                  </a:lnTo>
                  <a:lnTo>
                    <a:pt x="975360" y="1863635"/>
                  </a:lnTo>
                  <a:lnTo>
                    <a:pt x="731520" y="2107475"/>
                  </a:lnTo>
                  <a:lnTo>
                    <a:pt x="661852" y="2325189"/>
                  </a:lnTo>
                  <a:lnTo>
                    <a:pt x="357052" y="2499360"/>
                  </a:lnTo>
                  <a:lnTo>
                    <a:pt x="0" y="3100252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8" name="Freeform 947"/>
            <p:cNvSpPr/>
            <p:nvPr/>
          </p:nvSpPr>
          <p:spPr>
            <a:xfrm>
              <a:off x="478971" y="16720457"/>
              <a:ext cx="1407886" cy="2351314"/>
            </a:xfrm>
            <a:custGeom>
              <a:avLst/>
              <a:gdLst>
                <a:gd name="connsiteX0" fmla="*/ 1407886 w 1407886"/>
                <a:gd name="connsiteY0" fmla="*/ 0 h 2351314"/>
                <a:gd name="connsiteX1" fmla="*/ 1320800 w 1407886"/>
                <a:gd name="connsiteY1" fmla="*/ 377372 h 2351314"/>
                <a:gd name="connsiteX2" fmla="*/ 1016000 w 1407886"/>
                <a:gd name="connsiteY2" fmla="*/ 798286 h 2351314"/>
                <a:gd name="connsiteX3" fmla="*/ 783772 w 1407886"/>
                <a:gd name="connsiteY3" fmla="*/ 1306286 h 2351314"/>
                <a:gd name="connsiteX4" fmla="*/ 696686 w 1407886"/>
                <a:gd name="connsiteY4" fmla="*/ 1828800 h 2351314"/>
                <a:gd name="connsiteX5" fmla="*/ 0 w 1407886"/>
                <a:gd name="connsiteY5" fmla="*/ 2351314 h 235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7886" h="2351314">
                  <a:moveTo>
                    <a:pt x="1407886" y="0"/>
                  </a:moveTo>
                  <a:lnTo>
                    <a:pt x="1320800" y="377372"/>
                  </a:lnTo>
                  <a:lnTo>
                    <a:pt x="1016000" y="798286"/>
                  </a:lnTo>
                  <a:lnTo>
                    <a:pt x="783772" y="1306286"/>
                  </a:lnTo>
                  <a:lnTo>
                    <a:pt x="696686" y="1828800"/>
                  </a:lnTo>
                  <a:lnTo>
                    <a:pt x="0" y="2351314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9" name="Freeform 948"/>
            <p:cNvSpPr/>
            <p:nvPr/>
          </p:nvSpPr>
          <p:spPr>
            <a:xfrm>
              <a:off x="1814052" y="17049135"/>
              <a:ext cx="2641834" cy="1021151"/>
            </a:xfrm>
            <a:custGeom>
              <a:avLst/>
              <a:gdLst>
                <a:gd name="connsiteX0" fmla="*/ 0 w 2627086"/>
                <a:gd name="connsiteY0" fmla="*/ 0 h 1030515"/>
                <a:gd name="connsiteX1" fmla="*/ 478971 w 2627086"/>
                <a:gd name="connsiteY1" fmla="*/ 580572 h 1030515"/>
                <a:gd name="connsiteX2" fmla="*/ 856343 w 2627086"/>
                <a:gd name="connsiteY2" fmla="*/ 856343 h 1030515"/>
                <a:gd name="connsiteX3" fmla="*/ 1277257 w 2627086"/>
                <a:gd name="connsiteY3" fmla="*/ 1030515 h 1030515"/>
                <a:gd name="connsiteX4" fmla="*/ 2002971 w 2627086"/>
                <a:gd name="connsiteY4" fmla="*/ 856343 h 1030515"/>
                <a:gd name="connsiteX5" fmla="*/ 2627086 w 2627086"/>
                <a:gd name="connsiteY5" fmla="*/ 856343 h 103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7086" h="1030515">
                  <a:moveTo>
                    <a:pt x="0" y="0"/>
                  </a:moveTo>
                  <a:lnTo>
                    <a:pt x="478971" y="580572"/>
                  </a:lnTo>
                  <a:lnTo>
                    <a:pt x="856343" y="856343"/>
                  </a:lnTo>
                  <a:lnTo>
                    <a:pt x="1277257" y="1030515"/>
                  </a:lnTo>
                  <a:lnTo>
                    <a:pt x="2002971" y="856343"/>
                  </a:lnTo>
                  <a:lnTo>
                    <a:pt x="2627086" y="856343"/>
                  </a:lnTo>
                </a:path>
              </a:pathLst>
            </a:custGeom>
            <a:noFill/>
            <a:ln w="114300" cmpd="dbl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2" name="Freeform 2081"/>
            <p:cNvSpPr/>
            <p:nvPr/>
          </p:nvSpPr>
          <p:spPr>
            <a:xfrm rot="21085837">
              <a:off x="375848" y="11214831"/>
              <a:ext cx="45719" cy="196162"/>
            </a:xfrm>
            <a:custGeom>
              <a:avLst/>
              <a:gdLst>
                <a:gd name="connsiteX0" fmla="*/ 0 w 0"/>
                <a:gd name="connsiteY0" fmla="*/ 0 h 151075"/>
                <a:gd name="connsiteX1" fmla="*/ 0 w 0"/>
                <a:gd name="connsiteY1" fmla="*/ 151075 h 15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51075">
                  <a:moveTo>
                    <a:pt x="0" y="0"/>
                  </a:moveTo>
                  <a:lnTo>
                    <a:pt x="0" y="151075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1" name="Oval 2790"/>
            <p:cNvSpPr/>
            <p:nvPr/>
          </p:nvSpPr>
          <p:spPr>
            <a:xfrm>
              <a:off x="4744711" y="18137247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2" name="Oval 2791"/>
            <p:cNvSpPr/>
            <p:nvPr/>
          </p:nvSpPr>
          <p:spPr>
            <a:xfrm>
              <a:off x="11204102" y="18563033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3" name="Oval 2792"/>
            <p:cNvSpPr/>
            <p:nvPr/>
          </p:nvSpPr>
          <p:spPr>
            <a:xfrm>
              <a:off x="9290586" y="19260652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6" name="Oval 2795"/>
            <p:cNvSpPr/>
            <p:nvPr/>
          </p:nvSpPr>
          <p:spPr>
            <a:xfrm>
              <a:off x="17332951" y="21285395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7" name="Oval 2796"/>
            <p:cNvSpPr/>
            <p:nvPr/>
          </p:nvSpPr>
          <p:spPr>
            <a:xfrm>
              <a:off x="13540368" y="20201178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8" name="Oval 2797"/>
            <p:cNvSpPr/>
            <p:nvPr/>
          </p:nvSpPr>
          <p:spPr>
            <a:xfrm>
              <a:off x="13750834" y="22076229"/>
              <a:ext cx="304800" cy="130628"/>
            </a:xfrm>
            <a:prstGeom prst="ellipse">
              <a:avLst/>
            </a:prstGeom>
            <a:solidFill>
              <a:srgbClr val="99663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1" name="Oval 2800"/>
            <p:cNvSpPr/>
            <p:nvPr/>
          </p:nvSpPr>
          <p:spPr>
            <a:xfrm>
              <a:off x="7535807" y="1426628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2" name="Oval 2801"/>
            <p:cNvSpPr/>
            <p:nvPr/>
          </p:nvSpPr>
          <p:spPr>
            <a:xfrm>
              <a:off x="5876825" y="1447964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5" name="Oval 2804"/>
            <p:cNvSpPr/>
            <p:nvPr/>
          </p:nvSpPr>
          <p:spPr>
            <a:xfrm>
              <a:off x="808436" y="16003646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0" name="Oval 2809"/>
            <p:cNvSpPr/>
            <p:nvPr/>
          </p:nvSpPr>
          <p:spPr>
            <a:xfrm>
              <a:off x="12430025" y="966816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6" name="Oval 2815"/>
            <p:cNvSpPr/>
            <p:nvPr/>
          </p:nvSpPr>
          <p:spPr>
            <a:xfrm>
              <a:off x="6664950" y="8692800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2" name="Oval 2821"/>
            <p:cNvSpPr/>
            <p:nvPr/>
          </p:nvSpPr>
          <p:spPr>
            <a:xfrm>
              <a:off x="6042287" y="4612834"/>
              <a:ext cx="162233" cy="1696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24" name="TextBox 2623"/>
          <p:cNvSpPr txBox="1"/>
          <p:nvPr/>
        </p:nvSpPr>
        <p:spPr>
          <a:xfrm>
            <a:off x="3230306" y="7455329"/>
            <a:ext cx="16205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Belgorod</a:t>
            </a:r>
          </a:p>
        </p:txBody>
      </p:sp>
      <p:sp>
        <p:nvSpPr>
          <p:cNvPr id="2630" name="TextBox 2629"/>
          <p:cNvSpPr txBox="1"/>
          <p:nvPr/>
        </p:nvSpPr>
        <p:spPr>
          <a:xfrm>
            <a:off x="3413475" y="5329424"/>
            <a:ext cx="10671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Kursk</a:t>
            </a:r>
          </a:p>
        </p:txBody>
      </p:sp>
      <p:sp>
        <p:nvSpPr>
          <p:cNvPr id="2634" name="TextBox 2633"/>
          <p:cNvSpPr txBox="1"/>
          <p:nvPr/>
        </p:nvSpPr>
        <p:spPr>
          <a:xfrm>
            <a:off x="8444188" y="5575957"/>
            <a:ext cx="16956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Voronezh</a:t>
            </a:r>
          </a:p>
        </p:txBody>
      </p:sp>
      <p:sp>
        <p:nvSpPr>
          <p:cNvPr id="2645" name="TextBox 2644"/>
          <p:cNvSpPr txBox="1"/>
          <p:nvPr/>
        </p:nvSpPr>
        <p:spPr>
          <a:xfrm>
            <a:off x="1966829" y="10333034"/>
            <a:ext cx="19814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Krasnograd</a:t>
            </a:r>
            <a:endParaRPr lang="en-US" sz="3000" b="1" dirty="0"/>
          </a:p>
        </p:txBody>
      </p:sp>
      <p:sp>
        <p:nvSpPr>
          <p:cNvPr id="2647" name="TextBox 2646"/>
          <p:cNvSpPr txBox="1"/>
          <p:nvPr/>
        </p:nvSpPr>
        <p:spPr>
          <a:xfrm>
            <a:off x="15097156" y="10362184"/>
            <a:ext cx="2111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Stalingrad</a:t>
            </a:r>
          </a:p>
        </p:txBody>
      </p:sp>
      <p:sp>
        <p:nvSpPr>
          <p:cNvPr id="2659" name="TextBox 2658"/>
          <p:cNvSpPr txBox="1"/>
          <p:nvPr/>
        </p:nvSpPr>
        <p:spPr>
          <a:xfrm>
            <a:off x="1113903" y="12693746"/>
            <a:ext cx="14209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Nikopol</a:t>
            </a:r>
          </a:p>
        </p:txBody>
      </p:sp>
      <p:sp>
        <p:nvSpPr>
          <p:cNvPr id="2681" name="TextBox 2680"/>
          <p:cNvSpPr txBox="1"/>
          <p:nvPr/>
        </p:nvSpPr>
        <p:spPr>
          <a:xfrm>
            <a:off x="4659119" y="14558914"/>
            <a:ext cx="16562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Mariupol</a:t>
            </a:r>
          </a:p>
        </p:txBody>
      </p:sp>
      <p:sp>
        <p:nvSpPr>
          <p:cNvPr id="2685" name="TextBox 2684"/>
          <p:cNvSpPr txBox="1"/>
          <p:nvPr/>
        </p:nvSpPr>
        <p:spPr>
          <a:xfrm>
            <a:off x="459856" y="15487470"/>
            <a:ext cx="14905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Perekop</a:t>
            </a:r>
            <a:endParaRPr lang="en-US" sz="3000" b="1" dirty="0"/>
          </a:p>
        </p:txBody>
      </p:sp>
      <p:sp>
        <p:nvSpPr>
          <p:cNvPr id="2692" name="TextBox 2691"/>
          <p:cNvSpPr txBox="1"/>
          <p:nvPr/>
        </p:nvSpPr>
        <p:spPr>
          <a:xfrm>
            <a:off x="3507302" y="17372674"/>
            <a:ext cx="1079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Kerch</a:t>
            </a:r>
          </a:p>
        </p:txBody>
      </p:sp>
      <p:sp>
        <p:nvSpPr>
          <p:cNvPr id="2694" name="TextBox 2693"/>
          <p:cNvSpPr txBox="1"/>
          <p:nvPr/>
        </p:nvSpPr>
        <p:spPr>
          <a:xfrm>
            <a:off x="4437369" y="19148471"/>
            <a:ext cx="21084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Novorossisk</a:t>
            </a:r>
            <a:endParaRPr lang="en-US" sz="3000" b="1" dirty="0"/>
          </a:p>
        </p:txBody>
      </p:sp>
      <p:sp>
        <p:nvSpPr>
          <p:cNvPr id="2714" name="TextBox 2713"/>
          <p:cNvSpPr txBox="1"/>
          <p:nvPr/>
        </p:nvSpPr>
        <p:spPr>
          <a:xfrm>
            <a:off x="703929" y="18775701"/>
            <a:ext cx="19003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Sevastapol</a:t>
            </a:r>
            <a:endParaRPr lang="en-US" sz="3000" b="1" dirty="0"/>
          </a:p>
        </p:txBody>
      </p:sp>
      <p:sp>
        <p:nvSpPr>
          <p:cNvPr id="2715" name="TextBox 2714"/>
          <p:cNvSpPr txBox="1"/>
          <p:nvPr/>
        </p:nvSpPr>
        <p:spPr>
          <a:xfrm>
            <a:off x="1082637" y="19269125"/>
            <a:ext cx="9609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Yalta</a:t>
            </a:r>
          </a:p>
        </p:txBody>
      </p:sp>
      <p:sp>
        <p:nvSpPr>
          <p:cNvPr id="2716" name="TextBox 2715"/>
          <p:cNvSpPr txBox="1"/>
          <p:nvPr/>
        </p:nvSpPr>
        <p:spPr>
          <a:xfrm>
            <a:off x="7571158" y="14295411"/>
            <a:ext cx="12683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Rostov</a:t>
            </a:r>
          </a:p>
        </p:txBody>
      </p:sp>
      <p:sp>
        <p:nvSpPr>
          <p:cNvPr id="2719" name="TextBox 2718"/>
          <p:cNvSpPr txBox="1"/>
          <p:nvPr/>
        </p:nvSpPr>
        <p:spPr>
          <a:xfrm>
            <a:off x="6675398" y="20102985"/>
            <a:ext cx="13043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Tuapse</a:t>
            </a:r>
            <a:endParaRPr lang="en-US" sz="3000" b="1" dirty="0"/>
          </a:p>
        </p:txBody>
      </p:sp>
      <p:sp>
        <p:nvSpPr>
          <p:cNvPr id="2721" name="TextBox 2720"/>
          <p:cNvSpPr txBox="1"/>
          <p:nvPr/>
        </p:nvSpPr>
        <p:spPr>
          <a:xfrm>
            <a:off x="9143400" y="19380504"/>
            <a:ext cx="13920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Maikop</a:t>
            </a:r>
            <a:endParaRPr lang="en-US" sz="3000" b="1" dirty="0"/>
          </a:p>
        </p:txBody>
      </p:sp>
      <p:sp>
        <p:nvSpPr>
          <p:cNvPr id="2732" name="TextBox 2731"/>
          <p:cNvSpPr txBox="1"/>
          <p:nvPr/>
        </p:nvSpPr>
        <p:spPr>
          <a:xfrm>
            <a:off x="3798072" y="11903067"/>
            <a:ext cx="2580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Voroshilovgrad</a:t>
            </a:r>
          </a:p>
        </p:txBody>
      </p:sp>
      <p:sp>
        <p:nvSpPr>
          <p:cNvPr id="2740" name="TextBox 2739"/>
          <p:cNvSpPr txBox="1"/>
          <p:nvPr/>
        </p:nvSpPr>
        <p:spPr>
          <a:xfrm>
            <a:off x="6110870" y="13793815"/>
            <a:ext cx="16286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Taganrog</a:t>
            </a:r>
          </a:p>
        </p:txBody>
      </p:sp>
      <p:sp>
        <p:nvSpPr>
          <p:cNvPr id="2741" name="TextBox 2740"/>
          <p:cNvSpPr txBox="1"/>
          <p:nvPr/>
        </p:nvSpPr>
        <p:spPr>
          <a:xfrm>
            <a:off x="669494" y="11096086"/>
            <a:ext cx="27608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Dnepropetrovsk</a:t>
            </a:r>
          </a:p>
        </p:txBody>
      </p:sp>
      <p:sp>
        <p:nvSpPr>
          <p:cNvPr id="2742" name="TextBox 2741"/>
          <p:cNvSpPr txBox="1"/>
          <p:nvPr/>
        </p:nvSpPr>
        <p:spPr>
          <a:xfrm rot="19372016">
            <a:off x="681283" y="13975635"/>
            <a:ext cx="20601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Dnepr River</a:t>
            </a:r>
          </a:p>
        </p:txBody>
      </p:sp>
      <p:sp>
        <p:nvSpPr>
          <p:cNvPr id="2743" name="TextBox 2742"/>
          <p:cNvSpPr txBox="1"/>
          <p:nvPr/>
        </p:nvSpPr>
        <p:spPr>
          <a:xfrm rot="565832">
            <a:off x="9893589" y="9113801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2744" name="Oval 2743"/>
          <p:cNvSpPr/>
          <p:nvPr/>
        </p:nvSpPr>
        <p:spPr>
          <a:xfrm>
            <a:off x="988797" y="1928471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5" name="TextBox 2744"/>
          <p:cNvSpPr txBox="1"/>
          <p:nvPr/>
        </p:nvSpPr>
        <p:spPr>
          <a:xfrm>
            <a:off x="4017836" y="18166099"/>
            <a:ext cx="12439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Taman</a:t>
            </a:r>
          </a:p>
        </p:txBody>
      </p:sp>
      <p:sp>
        <p:nvSpPr>
          <p:cNvPr id="2746" name="TextBox 2745"/>
          <p:cNvSpPr txBox="1"/>
          <p:nvPr/>
        </p:nvSpPr>
        <p:spPr>
          <a:xfrm>
            <a:off x="12717133" y="20261242"/>
            <a:ext cx="17531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Piatigorsk</a:t>
            </a:r>
            <a:endParaRPr lang="en-US" sz="3000" b="1" dirty="0"/>
          </a:p>
        </p:txBody>
      </p:sp>
      <p:sp>
        <p:nvSpPr>
          <p:cNvPr id="2748" name="Oval 2747"/>
          <p:cNvSpPr/>
          <p:nvPr/>
        </p:nvSpPr>
        <p:spPr>
          <a:xfrm>
            <a:off x="7623543" y="20070110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1" name="TextBox 2760"/>
          <p:cNvSpPr txBox="1"/>
          <p:nvPr/>
        </p:nvSpPr>
        <p:spPr>
          <a:xfrm>
            <a:off x="16176724" y="21288248"/>
            <a:ext cx="12992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Grozny</a:t>
            </a:r>
          </a:p>
        </p:txBody>
      </p:sp>
      <p:sp>
        <p:nvSpPr>
          <p:cNvPr id="2769" name="TextBox 2768"/>
          <p:cNvSpPr txBox="1"/>
          <p:nvPr/>
        </p:nvSpPr>
        <p:spPr>
          <a:xfrm>
            <a:off x="969242" y="9607905"/>
            <a:ext cx="13642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Poltava</a:t>
            </a:r>
          </a:p>
        </p:txBody>
      </p:sp>
      <p:sp>
        <p:nvSpPr>
          <p:cNvPr id="2770" name="TextBox 2769"/>
          <p:cNvSpPr txBox="1"/>
          <p:nvPr/>
        </p:nvSpPr>
        <p:spPr>
          <a:xfrm>
            <a:off x="9654864" y="10874889"/>
            <a:ext cx="17221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Millerovo</a:t>
            </a:r>
            <a:endParaRPr lang="en-US" sz="3000" b="1" dirty="0"/>
          </a:p>
        </p:txBody>
      </p:sp>
      <p:sp>
        <p:nvSpPr>
          <p:cNvPr id="2823" name="TextBox 2822"/>
          <p:cNvSpPr txBox="1"/>
          <p:nvPr/>
        </p:nvSpPr>
        <p:spPr>
          <a:xfrm>
            <a:off x="4472734" y="8757054"/>
            <a:ext cx="14886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Kharkov</a:t>
            </a:r>
          </a:p>
        </p:txBody>
      </p:sp>
      <p:sp>
        <p:nvSpPr>
          <p:cNvPr id="2824" name="TextBox 2823"/>
          <p:cNvSpPr txBox="1"/>
          <p:nvPr/>
        </p:nvSpPr>
        <p:spPr>
          <a:xfrm>
            <a:off x="5771541" y="10095741"/>
            <a:ext cx="11388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Izyum</a:t>
            </a:r>
            <a:endParaRPr lang="en-US" sz="3000" b="1" dirty="0"/>
          </a:p>
        </p:txBody>
      </p:sp>
      <p:sp>
        <p:nvSpPr>
          <p:cNvPr id="2825" name="TextBox 2824"/>
          <p:cNvSpPr txBox="1"/>
          <p:nvPr/>
        </p:nvSpPr>
        <p:spPr>
          <a:xfrm>
            <a:off x="5032770" y="4563019"/>
            <a:ext cx="10064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Livny</a:t>
            </a:r>
            <a:endParaRPr lang="en-US" sz="3000" b="1" dirty="0"/>
          </a:p>
        </p:txBody>
      </p:sp>
      <p:sp>
        <p:nvSpPr>
          <p:cNvPr id="2826" name="TextBox 2825"/>
          <p:cNvSpPr txBox="1"/>
          <p:nvPr/>
        </p:nvSpPr>
        <p:spPr>
          <a:xfrm>
            <a:off x="6408561" y="8256978"/>
            <a:ext cx="1255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Valuiki</a:t>
            </a:r>
            <a:endParaRPr lang="en-US" sz="3000" b="1" dirty="0"/>
          </a:p>
        </p:txBody>
      </p:sp>
      <p:sp>
        <p:nvSpPr>
          <p:cNvPr id="2832" name="TextBox 2831"/>
          <p:cNvSpPr txBox="1"/>
          <p:nvPr/>
        </p:nvSpPr>
        <p:spPr>
          <a:xfrm>
            <a:off x="11245734" y="15772704"/>
            <a:ext cx="9877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Salsk</a:t>
            </a:r>
            <a:endParaRPr lang="en-US" sz="3000" b="1" dirty="0"/>
          </a:p>
        </p:txBody>
      </p:sp>
      <p:sp>
        <p:nvSpPr>
          <p:cNvPr id="2833" name="TextBox 2832"/>
          <p:cNvSpPr txBox="1"/>
          <p:nvPr/>
        </p:nvSpPr>
        <p:spPr>
          <a:xfrm>
            <a:off x="1923756" y="22038977"/>
            <a:ext cx="2909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/>
              <a:t>Black Sea</a:t>
            </a:r>
          </a:p>
        </p:txBody>
      </p:sp>
      <p:sp>
        <p:nvSpPr>
          <p:cNvPr id="2834" name="TextBox 2833"/>
          <p:cNvSpPr txBox="1"/>
          <p:nvPr/>
        </p:nvSpPr>
        <p:spPr>
          <a:xfrm>
            <a:off x="3351504" y="16175587"/>
            <a:ext cx="28750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/>
              <a:t>Sea of Azov</a:t>
            </a:r>
          </a:p>
        </p:txBody>
      </p:sp>
      <p:sp>
        <p:nvSpPr>
          <p:cNvPr id="2835" name="TextBox 2834"/>
          <p:cNvSpPr txBox="1"/>
          <p:nvPr/>
        </p:nvSpPr>
        <p:spPr>
          <a:xfrm>
            <a:off x="14628446" y="5470523"/>
            <a:ext cx="13859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Saratov</a:t>
            </a:r>
          </a:p>
        </p:txBody>
      </p:sp>
      <p:sp>
        <p:nvSpPr>
          <p:cNvPr id="2817" name="TextBox 2816"/>
          <p:cNvSpPr txBox="1"/>
          <p:nvPr/>
        </p:nvSpPr>
        <p:spPr>
          <a:xfrm rot="2169936">
            <a:off x="16133305" y="11998028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2830" name="TextBox 2829"/>
          <p:cNvSpPr txBox="1"/>
          <p:nvPr/>
        </p:nvSpPr>
        <p:spPr>
          <a:xfrm rot="995220">
            <a:off x="6996216" y="11276859"/>
            <a:ext cx="220823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Donets River</a:t>
            </a:r>
          </a:p>
        </p:txBody>
      </p:sp>
      <p:sp>
        <p:nvSpPr>
          <p:cNvPr id="2836" name="TextBox 2835"/>
          <p:cNvSpPr txBox="1"/>
          <p:nvPr/>
        </p:nvSpPr>
        <p:spPr>
          <a:xfrm rot="17408317">
            <a:off x="15059399" y="8146366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2838" name="Freeform 2837"/>
          <p:cNvSpPr/>
          <p:nvPr/>
        </p:nvSpPr>
        <p:spPr>
          <a:xfrm>
            <a:off x="11960279" y="23674107"/>
            <a:ext cx="4650105" cy="1143000"/>
          </a:xfrm>
          <a:custGeom>
            <a:avLst/>
            <a:gdLst>
              <a:gd name="connsiteX0" fmla="*/ 4657725 w 4657725"/>
              <a:gd name="connsiteY0" fmla="*/ 1114425 h 1143000"/>
              <a:gd name="connsiteX1" fmla="*/ 4286250 w 4657725"/>
              <a:gd name="connsiteY1" fmla="*/ 742950 h 1143000"/>
              <a:gd name="connsiteX2" fmla="*/ 3943350 w 4657725"/>
              <a:gd name="connsiteY2" fmla="*/ 552450 h 1143000"/>
              <a:gd name="connsiteX3" fmla="*/ 3600450 w 4657725"/>
              <a:gd name="connsiteY3" fmla="*/ 504825 h 1143000"/>
              <a:gd name="connsiteX4" fmla="*/ 3324225 w 4657725"/>
              <a:gd name="connsiteY4" fmla="*/ 438150 h 1143000"/>
              <a:gd name="connsiteX5" fmla="*/ 3124200 w 4657725"/>
              <a:gd name="connsiteY5" fmla="*/ 381000 h 1143000"/>
              <a:gd name="connsiteX6" fmla="*/ 2590800 w 4657725"/>
              <a:gd name="connsiteY6" fmla="*/ 314325 h 1143000"/>
              <a:gd name="connsiteX7" fmla="*/ 2190750 w 4657725"/>
              <a:gd name="connsiteY7" fmla="*/ 219075 h 1143000"/>
              <a:gd name="connsiteX8" fmla="*/ 1676400 w 4657725"/>
              <a:gd name="connsiteY8" fmla="*/ 104775 h 1143000"/>
              <a:gd name="connsiteX9" fmla="*/ 1381125 w 4657725"/>
              <a:gd name="connsiteY9" fmla="*/ 9525 h 1143000"/>
              <a:gd name="connsiteX10" fmla="*/ 1047750 w 4657725"/>
              <a:gd name="connsiteY10" fmla="*/ 66675 h 1143000"/>
              <a:gd name="connsiteX11" fmla="*/ 695325 w 4657725"/>
              <a:gd name="connsiteY11" fmla="*/ 0 h 1143000"/>
              <a:gd name="connsiteX12" fmla="*/ 533400 w 4657725"/>
              <a:gd name="connsiteY12" fmla="*/ 209550 h 1143000"/>
              <a:gd name="connsiteX13" fmla="*/ 161925 w 4657725"/>
              <a:gd name="connsiteY13" fmla="*/ 190500 h 1143000"/>
              <a:gd name="connsiteX14" fmla="*/ 28575 w 4657725"/>
              <a:gd name="connsiteY14" fmla="*/ 228600 h 1143000"/>
              <a:gd name="connsiteX15" fmla="*/ 38100 w 4657725"/>
              <a:gd name="connsiteY15" fmla="*/ 571500 h 1143000"/>
              <a:gd name="connsiteX16" fmla="*/ 38100 w 4657725"/>
              <a:gd name="connsiteY16" fmla="*/ 952500 h 1143000"/>
              <a:gd name="connsiteX17" fmla="*/ 0 w 4657725"/>
              <a:gd name="connsiteY17" fmla="*/ 1143000 h 1143000"/>
              <a:gd name="connsiteX0" fmla="*/ 4650105 w 4650105"/>
              <a:gd name="connsiteY0" fmla="*/ 1137285 h 1143000"/>
              <a:gd name="connsiteX1" fmla="*/ 4286250 w 4650105"/>
              <a:gd name="connsiteY1" fmla="*/ 742950 h 1143000"/>
              <a:gd name="connsiteX2" fmla="*/ 3943350 w 4650105"/>
              <a:gd name="connsiteY2" fmla="*/ 552450 h 1143000"/>
              <a:gd name="connsiteX3" fmla="*/ 3600450 w 4650105"/>
              <a:gd name="connsiteY3" fmla="*/ 504825 h 1143000"/>
              <a:gd name="connsiteX4" fmla="*/ 3324225 w 4650105"/>
              <a:gd name="connsiteY4" fmla="*/ 438150 h 1143000"/>
              <a:gd name="connsiteX5" fmla="*/ 3124200 w 4650105"/>
              <a:gd name="connsiteY5" fmla="*/ 381000 h 1143000"/>
              <a:gd name="connsiteX6" fmla="*/ 2590800 w 4650105"/>
              <a:gd name="connsiteY6" fmla="*/ 314325 h 1143000"/>
              <a:gd name="connsiteX7" fmla="*/ 2190750 w 4650105"/>
              <a:gd name="connsiteY7" fmla="*/ 219075 h 1143000"/>
              <a:gd name="connsiteX8" fmla="*/ 1676400 w 4650105"/>
              <a:gd name="connsiteY8" fmla="*/ 104775 h 1143000"/>
              <a:gd name="connsiteX9" fmla="*/ 1381125 w 4650105"/>
              <a:gd name="connsiteY9" fmla="*/ 9525 h 1143000"/>
              <a:gd name="connsiteX10" fmla="*/ 1047750 w 4650105"/>
              <a:gd name="connsiteY10" fmla="*/ 66675 h 1143000"/>
              <a:gd name="connsiteX11" fmla="*/ 695325 w 4650105"/>
              <a:gd name="connsiteY11" fmla="*/ 0 h 1143000"/>
              <a:gd name="connsiteX12" fmla="*/ 533400 w 4650105"/>
              <a:gd name="connsiteY12" fmla="*/ 209550 h 1143000"/>
              <a:gd name="connsiteX13" fmla="*/ 161925 w 4650105"/>
              <a:gd name="connsiteY13" fmla="*/ 190500 h 1143000"/>
              <a:gd name="connsiteX14" fmla="*/ 28575 w 4650105"/>
              <a:gd name="connsiteY14" fmla="*/ 228600 h 1143000"/>
              <a:gd name="connsiteX15" fmla="*/ 38100 w 4650105"/>
              <a:gd name="connsiteY15" fmla="*/ 571500 h 1143000"/>
              <a:gd name="connsiteX16" fmla="*/ 38100 w 4650105"/>
              <a:gd name="connsiteY16" fmla="*/ 952500 h 1143000"/>
              <a:gd name="connsiteX17" fmla="*/ 0 w 4650105"/>
              <a:gd name="connsiteY17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50105" h="1143000">
                <a:moveTo>
                  <a:pt x="4650105" y="1137285"/>
                </a:moveTo>
                <a:lnTo>
                  <a:pt x="4286250" y="742950"/>
                </a:lnTo>
                <a:lnTo>
                  <a:pt x="3943350" y="552450"/>
                </a:lnTo>
                <a:lnTo>
                  <a:pt x="3600450" y="504825"/>
                </a:lnTo>
                <a:lnTo>
                  <a:pt x="3324225" y="438150"/>
                </a:lnTo>
                <a:lnTo>
                  <a:pt x="3124200" y="381000"/>
                </a:lnTo>
                <a:lnTo>
                  <a:pt x="2590800" y="314325"/>
                </a:lnTo>
                <a:lnTo>
                  <a:pt x="2190750" y="219075"/>
                </a:lnTo>
                <a:lnTo>
                  <a:pt x="1676400" y="104775"/>
                </a:lnTo>
                <a:lnTo>
                  <a:pt x="1381125" y="9525"/>
                </a:lnTo>
                <a:lnTo>
                  <a:pt x="1047750" y="66675"/>
                </a:lnTo>
                <a:lnTo>
                  <a:pt x="695325" y="0"/>
                </a:lnTo>
                <a:lnTo>
                  <a:pt x="533400" y="209550"/>
                </a:lnTo>
                <a:lnTo>
                  <a:pt x="161925" y="190500"/>
                </a:lnTo>
                <a:lnTo>
                  <a:pt x="28575" y="228600"/>
                </a:lnTo>
                <a:lnTo>
                  <a:pt x="38100" y="571500"/>
                </a:lnTo>
                <a:lnTo>
                  <a:pt x="38100" y="952500"/>
                </a:lnTo>
                <a:lnTo>
                  <a:pt x="0" y="1143000"/>
                </a:lnTo>
              </a:path>
            </a:pathLst>
          </a:custGeom>
          <a:noFill/>
          <a:ln w="88900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9" name="Freeform 2838"/>
          <p:cNvSpPr/>
          <p:nvPr/>
        </p:nvSpPr>
        <p:spPr>
          <a:xfrm>
            <a:off x="8000343" y="18567627"/>
            <a:ext cx="10042497" cy="5082209"/>
          </a:xfrm>
          <a:custGeom>
            <a:avLst/>
            <a:gdLst>
              <a:gd name="connsiteX0" fmla="*/ 4659464 w 10042497"/>
              <a:gd name="connsiteY0" fmla="*/ 5112689 h 5112689"/>
              <a:gd name="connsiteX1" fmla="*/ 4484536 w 10042497"/>
              <a:gd name="connsiteY1" fmla="*/ 4842344 h 5112689"/>
              <a:gd name="connsiteX2" fmla="*/ 4094922 w 10042497"/>
              <a:gd name="connsiteY2" fmla="*/ 4452730 h 5112689"/>
              <a:gd name="connsiteX3" fmla="*/ 3570136 w 10042497"/>
              <a:gd name="connsiteY3" fmla="*/ 4198289 h 5112689"/>
              <a:gd name="connsiteX4" fmla="*/ 3212327 w 10042497"/>
              <a:gd name="connsiteY4" fmla="*/ 3927944 h 5112689"/>
              <a:gd name="connsiteX5" fmla="*/ 2480807 w 10042497"/>
              <a:gd name="connsiteY5" fmla="*/ 3593990 h 5112689"/>
              <a:gd name="connsiteX6" fmla="*/ 1940118 w 10042497"/>
              <a:gd name="connsiteY6" fmla="*/ 3371353 h 5112689"/>
              <a:gd name="connsiteX7" fmla="*/ 1590261 w 10042497"/>
              <a:gd name="connsiteY7" fmla="*/ 3140765 h 5112689"/>
              <a:gd name="connsiteX8" fmla="*/ 1248355 w 10042497"/>
              <a:gd name="connsiteY8" fmla="*/ 2870421 h 5112689"/>
              <a:gd name="connsiteX9" fmla="*/ 453224 w 10042497"/>
              <a:gd name="connsiteY9" fmla="*/ 2059388 h 5112689"/>
              <a:gd name="connsiteX10" fmla="*/ 0 w 10042497"/>
              <a:gd name="connsiteY10" fmla="*/ 1709530 h 5112689"/>
              <a:gd name="connsiteX11" fmla="*/ 119269 w 10042497"/>
              <a:gd name="connsiteY11" fmla="*/ 1542553 h 5112689"/>
              <a:gd name="connsiteX12" fmla="*/ 159026 w 10042497"/>
              <a:gd name="connsiteY12" fmla="*/ 1351722 h 5112689"/>
              <a:gd name="connsiteX13" fmla="*/ 333955 w 10042497"/>
              <a:gd name="connsiteY13" fmla="*/ 1351722 h 5112689"/>
              <a:gd name="connsiteX14" fmla="*/ 381662 w 10042497"/>
              <a:gd name="connsiteY14" fmla="*/ 1200647 h 5112689"/>
              <a:gd name="connsiteX15" fmla="*/ 628153 w 10042497"/>
              <a:gd name="connsiteY15" fmla="*/ 1113183 h 5112689"/>
              <a:gd name="connsiteX16" fmla="*/ 620202 w 10042497"/>
              <a:gd name="connsiteY16" fmla="*/ 938254 h 5112689"/>
              <a:gd name="connsiteX17" fmla="*/ 842838 w 10042497"/>
              <a:gd name="connsiteY17" fmla="*/ 850790 h 5112689"/>
              <a:gd name="connsiteX18" fmla="*/ 874643 w 10042497"/>
              <a:gd name="connsiteY18" fmla="*/ 699715 h 5112689"/>
              <a:gd name="connsiteX19" fmla="*/ 1168842 w 10042497"/>
              <a:gd name="connsiteY19" fmla="*/ 429370 h 5112689"/>
              <a:gd name="connsiteX20" fmla="*/ 1757238 w 10042497"/>
              <a:gd name="connsiteY20" fmla="*/ 278296 h 5112689"/>
              <a:gd name="connsiteX21" fmla="*/ 2464904 w 10042497"/>
              <a:gd name="connsiteY21" fmla="*/ 87464 h 5112689"/>
              <a:gd name="connsiteX22" fmla="*/ 2782956 w 10042497"/>
              <a:gd name="connsiteY22" fmla="*/ 0 h 5112689"/>
              <a:gd name="connsiteX23" fmla="*/ 2949934 w 10042497"/>
              <a:gd name="connsiteY23" fmla="*/ 278296 h 5112689"/>
              <a:gd name="connsiteX24" fmla="*/ 3299791 w 10042497"/>
              <a:gd name="connsiteY24" fmla="*/ 405516 h 5112689"/>
              <a:gd name="connsiteX25" fmla="*/ 4309607 w 10042497"/>
              <a:gd name="connsiteY25" fmla="*/ 795130 h 5112689"/>
              <a:gd name="connsiteX26" fmla="*/ 4929809 w 10042497"/>
              <a:gd name="connsiteY26" fmla="*/ 1001864 h 5112689"/>
              <a:gd name="connsiteX27" fmla="*/ 5398936 w 10042497"/>
              <a:gd name="connsiteY27" fmla="*/ 1280160 h 5112689"/>
              <a:gd name="connsiteX28" fmla="*/ 5860111 w 10042497"/>
              <a:gd name="connsiteY28" fmla="*/ 1391478 h 5112689"/>
              <a:gd name="connsiteX29" fmla="*/ 6114553 w 10042497"/>
              <a:gd name="connsiteY29" fmla="*/ 1447137 h 5112689"/>
              <a:gd name="connsiteX30" fmla="*/ 6464410 w 10042497"/>
              <a:gd name="connsiteY30" fmla="*/ 1924216 h 5112689"/>
              <a:gd name="connsiteX31" fmla="*/ 6957391 w 10042497"/>
              <a:gd name="connsiteY31" fmla="*/ 2130950 h 5112689"/>
              <a:gd name="connsiteX32" fmla="*/ 7553739 w 10042497"/>
              <a:gd name="connsiteY32" fmla="*/ 2115047 h 5112689"/>
              <a:gd name="connsiteX33" fmla="*/ 8181892 w 10042497"/>
              <a:gd name="connsiteY33" fmla="*/ 2067339 h 5112689"/>
              <a:gd name="connsiteX34" fmla="*/ 8802094 w 10042497"/>
              <a:gd name="connsiteY34" fmla="*/ 2122998 h 5112689"/>
              <a:gd name="connsiteX35" fmla="*/ 9303026 w 10042497"/>
              <a:gd name="connsiteY35" fmla="*/ 2234316 h 5112689"/>
              <a:gd name="connsiteX36" fmla="*/ 9692640 w 10042497"/>
              <a:gd name="connsiteY36" fmla="*/ 2480807 h 5112689"/>
              <a:gd name="connsiteX37" fmla="*/ 10042497 w 10042497"/>
              <a:gd name="connsiteY37" fmla="*/ 2663687 h 5112689"/>
              <a:gd name="connsiteX0" fmla="*/ 4644224 w 10042497"/>
              <a:gd name="connsiteY0" fmla="*/ 5082209 h 5082209"/>
              <a:gd name="connsiteX1" fmla="*/ 4484536 w 10042497"/>
              <a:gd name="connsiteY1" fmla="*/ 4842344 h 5082209"/>
              <a:gd name="connsiteX2" fmla="*/ 4094922 w 10042497"/>
              <a:gd name="connsiteY2" fmla="*/ 4452730 h 5082209"/>
              <a:gd name="connsiteX3" fmla="*/ 3570136 w 10042497"/>
              <a:gd name="connsiteY3" fmla="*/ 4198289 h 5082209"/>
              <a:gd name="connsiteX4" fmla="*/ 3212327 w 10042497"/>
              <a:gd name="connsiteY4" fmla="*/ 3927944 h 5082209"/>
              <a:gd name="connsiteX5" fmla="*/ 2480807 w 10042497"/>
              <a:gd name="connsiteY5" fmla="*/ 3593990 h 5082209"/>
              <a:gd name="connsiteX6" fmla="*/ 1940118 w 10042497"/>
              <a:gd name="connsiteY6" fmla="*/ 3371353 h 5082209"/>
              <a:gd name="connsiteX7" fmla="*/ 1590261 w 10042497"/>
              <a:gd name="connsiteY7" fmla="*/ 3140765 h 5082209"/>
              <a:gd name="connsiteX8" fmla="*/ 1248355 w 10042497"/>
              <a:gd name="connsiteY8" fmla="*/ 2870421 h 5082209"/>
              <a:gd name="connsiteX9" fmla="*/ 453224 w 10042497"/>
              <a:gd name="connsiteY9" fmla="*/ 2059388 h 5082209"/>
              <a:gd name="connsiteX10" fmla="*/ 0 w 10042497"/>
              <a:gd name="connsiteY10" fmla="*/ 1709530 h 5082209"/>
              <a:gd name="connsiteX11" fmla="*/ 119269 w 10042497"/>
              <a:gd name="connsiteY11" fmla="*/ 1542553 h 5082209"/>
              <a:gd name="connsiteX12" fmla="*/ 159026 w 10042497"/>
              <a:gd name="connsiteY12" fmla="*/ 1351722 h 5082209"/>
              <a:gd name="connsiteX13" fmla="*/ 333955 w 10042497"/>
              <a:gd name="connsiteY13" fmla="*/ 1351722 h 5082209"/>
              <a:gd name="connsiteX14" fmla="*/ 381662 w 10042497"/>
              <a:gd name="connsiteY14" fmla="*/ 1200647 h 5082209"/>
              <a:gd name="connsiteX15" fmla="*/ 628153 w 10042497"/>
              <a:gd name="connsiteY15" fmla="*/ 1113183 h 5082209"/>
              <a:gd name="connsiteX16" fmla="*/ 620202 w 10042497"/>
              <a:gd name="connsiteY16" fmla="*/ 938254 h 5082209"/>
              <a:gd name="connsiteX17" fmla="*/ 842838 w 10042497"/>
              <a:gd name="connsiteY17" fmla="*/ 850790 h 5082209"/>
              <a:gd name="connsiteX18" fmla="*/ 874643 w 10042497"/>
              <a:gd name="connsiteY18" fmla="*/ 699715 h 5082209"/>
              <a:gd name="connsiteX19" fmla="*/ 1168842 w 10042497"/>
              <a:gd name="connsiteY19" fmla="*/ 429370 h 5082209"/>
              <a:gd name="connsiteX20" fmla="*/ 1757238 w 10042497"/>
              <a:gd name="connsiteY20" fmla="*/ 278296 h 5082209"/>
              <a:gd name="connsiteX21" fmla="*/ 2464904 w 10042497"/>
              <a:gd name="connsiteY21" fmla="*/ 87464 h 5082209"/>
              <a:gd name="connsiteX22" fmla="*/ 2782956 w 10042497"/>
              <a:gd name="connsiteY22" fmla="*/ 0 h 5082209"/>
              <a:gd name="connsiteX23" fmla="*/ 2949934 w 10042497"/>
              <a:gd name="connsiteY23" fmla="*/ 278296 h 5082209"/>
              <a:gd name="connsiteX24" fmla="*/ 3299791 w 10042497"/>
              <a:gd name="connsiteY24" fmla="*/ 405516 h 5082209"/>
              <a:gd name="connsiteX25" fmla="*/ 4309607 w 10042497"/>
              <a:gd name="connsiteY25" fmla="*/ 795130 h 5082209"/>
              <a:gd name="connsiteX26" fmla="*/ 4929809 w 10042497"/>
              <a:gd name="connsiteY26" fmla="*/ 1001864 h 5082209"/>
              <a:gd name="connsiteX27" fmla="*/ 5398936 w 10042497"/>
              <a:gd name="connsiteY27" fmla="*/ 1280160 h 5082209"/>
              <a:gd name="connsiteX28" fmla="*/ 5860111 w 10042497"/>
              <a:gd name="connsiteY28" fmla="*/ 1391478 h 5082209"/>
              <a:gd name="connsiteX29" fmla="*/ 6114553 w 10042497"/>
              <a:gd name="connsiteY29" fmla="*/ 1447137 h 5082209"/>
              <a:gd name="connsiteX30" fmla="*/ 6464410 w 10042497"/>
              <a:gd name="connsiteY30" fmla="*/ 1924216 h 5082209"/>
              <a:gd name="connsiteX31" fmla="*/ 6957391 w 10042497"/>
              <a:gd name="connsiteY31" fmla="*/ 2130950 h 5082209"/>
              <a:gd name="connsiteX32" fmla="*/ 7553739 w 10042497"/>
              <a:gd name="connsiteY32" fmla="*/ 2115047 h 5082209"/>
              <a:gd name="connsiteX33" fmla="*/ 8181892 w 10042497"/>
              <a:gd name="connsiteY33" fmla="*/ 2067339 h 5082209"/>
              <a:gd name="connsiteX34" fmla="*/ 8802094 w 10042497"/>
              <a:gd name="connsiteY34" fmla="*/ 2122998 h 5082209"/>
              <a:gd name="connsiteX35" fmla="*/ 9303026 w 10042497"/>
              <a:gd name="connsiteY35" fmla="*/ 2234316 h 5082209"/>
              <a:gd name="connsiteX36" fmla="*/ 9692640 w 10042497"/>
              <a:gd name="connsiteY36" fmla="*/ 2480807 h 5082209"/>
              <a:gd name="connsiteX37" fmla="*/ 10042497 w 10042497"/>
              <a:gd name="connsiteY37" fmla="*/ 2663687 h 508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42497" h="5082209">
                <a:moveTo>
                  <a:pt x="4644224" y="5082209"/>
                </a:moveTo>
                <a:lnTo>
                  <a:pt x="4484536" y="4842344"/>
                </a:lnTo>
                <a:lnTo>
                  <a:pt x="4094922" y="4452730"/>
                </a:lnTo>
                <a:lnTo>
                  <a:pt x="3570136" y="4198289"/>
                </a:lnTo>
                <a:lnTo>
                  <a:pt x="3212327" y="3927944"/>
                </a:lnTo>
                <a:lnTo>
                  <a:pt x="2480807" y="3593990"/>
                </a:lnTo>
                <a:lnTo>
                  <a:pt x="1940118" y="3371353"/>
                </a:lnTo>
                <a:lnTo>
                  <a:pt x="1590261" y="3140765"/>
                </a:lnTo>
                <a:lnTo>
                  <a:pt x="1248355" y="2870421"/>
                </a:lnTo>
                <a:lnTo>
                  <a:pt x="453224" y="2059388"/>
                </a:lnTo>
                <a:lnTo>
                  <a:pt x="0" y="1709530"/>
                </a:lnTo>
                <a:lnTo>
                  <a:pt x="119269" y="1542553"/>
                </a:lnTo>
                <a:lnTo>
                  <a:pt x="159026" y="1351722"/>
                </a:lnTo>
                <a:lnTo>
                  <a:pt x="333955" y="1351722"/>
                </a:lnTo>
                <a:lnTo>
                  <a:pt x="381662" y="1200647"/>
                </a:lnTo>
                <a:lnTo>
                  <a:pt x="628153" y="1113183"/>
                </a:lnTo>
                <a:lnTo>
                  <a:pt x="620202" y="938254"/>
                </a:lnTo>
                <a:lnTo>
                  <a:pt x="842838" y="850790"/>
                </a:lnTo>
                <a:lnTo>
                  <a:pt x="874643" y="699715"/>
                </a:lnTo>
                <a:lnTo>
                  <a:pt x="1168842" y="429370"/>
                </a:lnTo>
                <a:lnTo>
                  <a:pt x="1757238" y="278296"/>
                </a:lnTo>
                <a:lnTo>
                  <a:pt x="2464904" y="87464"/>
                </a:lnTo>
                <a:lnTo>
                  <a:pt x="2782956" y="0"/>
                </a:lnTo>
                <a:lnTo>
                  <a:pt x="2949934" y="278296"/>
                </a:lnTo>
                <a:lnTo>
                  <a:pt x="3299791" y="405516"/>
                </a:lnTo>
                <a:lnTo>
                  <a:pt x="4309607" y="795130"/>
                </a:lnTo>
                <a:lnTo>
                  <a:pt x="4929809" y="1001864"/>
                </a:lnTo>
                <a:lnTo>
                  <a:pt x="5398936" y="1280160"/>
                </a:lnTo>
                <a:lnTo>
                  <a:pt x="5860111" y="1391478"/>
                </a:lnTo>
                <a:lnTo>
                  <a:pt x="6114553" y="1447137"/>
                </a:lnTo>
                <a:lnTo>
                  <a:pt x="6464410" y="1924216"/>
                </a:lnTo>
                <a:lnTo>
                  <a:pt x="6957391" y="2130950"/>
                </a:lnTo>
                <a:lnTo>
                  <a:pt x="7553739" y="2115047"/>
                </a:lnTo>
                <a:lnTo>
                  <a:pt x="8181892" y="2067339"/>
                </a:lnTo>
                <a:lnTo>
                  <a:pt x="8802094" y="2122998"/>
                </a:lnTo>
                <a:lnTo>
                  <a:pt x="9303026" y="2234316"/>
                </a:lnTo>
                <a:lnTo>
                  <a:pt x="9692640" y="2480807"/>
                </a:lnTo>
                <a:lnTo>
                  <a:pt x="10042497" y="2663687"/>
                </a:lnTo>
              </a:path>
            </a:pathLst>
          </a:custGeom>
          <a:noFill/>
          <a:ln w="88900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0" name="Freeform 2839"/>
          <p:cNvSpPr/>
          <p:nvPr/>
        </p:nvSpPr>
        <p:spPr>
          <a:xfrm>
            <a:off x="6035427" y="14857210"/>
            <a:ext cx="5129349" cy="4293326"/>
          </a:xfrm>
          <a:custGeom>
            <a:avLst/>
            <a:gdLst>
              <a:gd name="connsiteX0" fmla="*/ 174172 w 5129349"/>
              <a:gd name="connsiteY0" fmla="*/ 4293326 h 4293326"/>
              <a:gd name="connsiteX1" fmla="*/ 0 w 5129349"/>
              <a:gd name="connsiteY1" fmla="*/ 4058195 h 4293326"/>
              <a:gd name="connsiteX2" fmla="*/ 60960 w 5129349"/>
              <a:gd name="connsiteY2" fmla="*/ 3944983 h 4293326"/>
              <a:gd name="connsiteX3" fmla="*/ 365760 w 5129349"/>
              <a:gd name="connsiteY3" fmla="*/ 3901440 h 4293326"/>
              <a:gd name="connsiteX4" fmla="*/ 1079863 w 5129349"/>
              <a:gd name="connsiteY4" fmla="*/ 3988526 h 4293326"/>
              <a:gd name="connsiteX5" fmla="*/ 1654629 w 5129349"/>
              <a:gd name="connsiteY5" fmla="*/ 3866606 h 4293326"/>
              <a:gd name="connsiteX6" fmla="*/ 2211978 w 5129349"/>
              <a:gd name="connsiteY6" fmla="*/ 3361509 h 4293326"/>
              <a:gd name="connsiteX7" fmla="*/ 3021875 w 5129349"/>
              <a:gd name="connsiteY7" fmla="*/ 2534195 h 4293326"/>
              <a:gd name="connsiteX8" fmla="*/ 3413760 w 5129349"/>
              <a:gd name="connsiteY8" fmla="*/ 2151017 h 4293326"/>
              <a:gd name="connsiteX9" fmla="*/ 3779520 w 5129349"/>
              <a:gd name="connsiteY9" fmla="*/ 2029097 h 4293326"/>
              <a:gd name="connsiteX10" fmla="*/ 4162698 w 5129349"/>
              <a:gd name="connsiteY10" fmla="*/ 1828800 h 4293326"/>
              <a:gd name="connsiteX11" fmla="*/ 4467498 w 5129349"/>
              <a:gd name="connsiteY11" fmla="*/ 1497875 h 4293326"/>
              <a:gd name="connsiteX12" fmla="*/ 4859383 w 5129349"/>
              <a:gd name="connsiteY12" fmla="*/ 1323703 h 4293326"/>
              <a:gd name="connsiteX13" fmla="*/ 5129349 w 5129349"/>
              <a:gd name="connsiteY13" fmla="*/ 1062446 h 4293326"/>
              <a:gd name="connsiteX14" fmla="*/ 4781006 w 5129349"/>
              <a:gd name="connsiteY14" fmla="*/ 1114697 h 4293326"/>
              <a:gd name="connsiteX15" fmla="*/ 4241075 w 5129349"/>
              <a:gd name="connsiteY15" fmla="*/ 1010195 h 4293326"/>
              <a:gd name="connsiteX16" fmla="*/ 3884023 w 5129349"/>
              <a:gd name="connsiteY16" fmla="*/ 775063 h 4293326"/>
              <a:gd name="connsiteX17" fmla="*/ 3744686 w 5129349"/>
              <a:gd name="connsiteY17" fmla="*/ 478972 h 4293326"/>
              <a:gd name="connsiteX18" fmla="*/ 3326675 w 5129349"/>
              <a:gd name="connsiteY18" fmla="*/ 418012 h 4293326"/>
              <a:gd name="connsiteX19" fmla="*/ 3248298 w 5129349"/>
              <a:gd name="connsiteY19" fmla="*/ 339635 h 4293326"/>
              <a:gd name="connsiteX20" fmla="*/ 3265715 w 5129349"/>
              <a:gd name="connsiteY20" fmla="*/ 113212 h 4293326"/>
              <a:gd name="connsiteX21" fmla="*/ 3152503 w 5129349"/>
              <a:gd name="connsiteY21" fmla="*/ 43543 h 4293326"/>
              <a:gd name="connsiteX22" fmla="*/ 2760618 w 5129349"/>
              <a:gd name="connsiteY22" fmla="*/ 0 h 4293326"/>
              <a:gd name="connsiteX23" fmla="*/ 2638698 w 5129349"/>
              <a:gd name="connsiteY23" fmla="*/ 374469 h 4293326"/>
              <a:gd name="connsiteX24" fmla="*/ 2682240 w 5129349"/>
              <a:gd name="connsiteY24" fmla="*/ 870857 h 4293326"/>
              <a:gd name="connsiteX25" fmla="*/ 2595155 w 5129349"/>
              <a:gd name="connsiteY25" fmla="*/ 1027612 h 4293326"/>
              <a:gd name="connsiteX26" fmla="*/ 2734492 w 5129349"/>
              <a:gd name="connsiteY26" fmla="*/ 1184366 h 4293326"/>
              <a:gd name="connsiteX27" fmla="*/ 2917372 w 5129349"/>
              <a:gd name="connsiteY27" fmla="*/ 1271452 h 4293326"/>
              <a:gd name="connsiteX28" fmla="*/ 2873829 w 5129349"/>
              <a:gd name="connsiteY28" fmla="*/ 1532709 h 4293326"/>
              <a:gd name="connsiteX29" fmla="*/ 2995749 w 5129349"/>
              <a:gd name="connsiteY29" fmla="*/ 1733006 h 4293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129349" h="4293326">
                <a:moveTo>
                  <a:pt x="174172" y="4293326"/>
                </a:moveTo>
                <a:lnTo>
                  <a:pt x="0" y="4058195"/>
                </a:lnTo>
                <a:lnTo>
                  <a:pt x="60960" y="3944983"/>
                </a:lnTo>
                <a:lnTo>
                  <a:pt x="365760" y="3901440"/>
                </a:lnTo>
                <a:lnTo>
                  <a:pt x="1079863" y="3988526"/>
                </a:lnTo>
                <a:lnTo>
                  <a:pt x="1654629" y="3866606"/>
                </a:lnTo>
                <a:lnTo>
                  <a:pt x="2211978" y="3361509"/>
                </a:lnTo>
                <a:lnTo>
                  <a:pt x="3021875" y="2534195"/>
                </a:lnTo>
                <a:lnTo>
                  <a:pt x="3413760" y="2151017"/>
                </a:lnTo>
                <a:lnTo>
                  <a:pt x="3779520" y="2029097"/>
                </a:lnTo>
                <a:lnTo>
                  <a:pt x="4162698" y="1828800"/>
                </a:lnTo>
                <a:lnTo>
                  <a:pt x="4467498" y="1497875"/>
                </a:lnTo>
                <a:lnTo>
                  <a:pt x="4859383" y="1323703"/>
                </a:lnTo>
                <a:lnTo>
                  <a:pt x="5129349" y="1062446"/>
                </a:lnTo>
                <a:lnTo>
                  <a:pt x="4781006" y="1114697"/>
                </a:lnTo>
                <a:lnTo>
                  <a:pt x="4241075" y="1010195"/>
                </a:lnTo>
                <a:lnTo>
                  <a:pt x="3884023" y="775063"/>
                </a:lnTo>
                <a:lnTo>
                  <a:pt x="3744686" y="478972"/>
                </a:lnTo>
                <a:lnTo>
                  <a:pt x="3326675" y="418012"/>
                </a:lnTo>
                <a:lnTo>
                  <a:pt x="3248298" y="339635"/>
                </a:lnTo>
                <a:lnTo>
                  <a:pt x="3265715" y="113212"/>
                </a:lnTo>
                <a:lnTo>
                  <a:pt x="3152503" y="43543"/>
                </a:lnTo>
                <a:lnTo>
                  <a:pt x="2760618" y="0"/>
                </a:lnTo>
                <a:lnTo>
                  <a:pt x="2638698" y="374469"/>
                </a:lnTo>
                <a:lnTo>
                  <a:pt x="2682240" y="870857"/>
                </a:lnTo>
                <a:lnTo>
                  <a:pt x="2595155" y="1027612"/>
                </a:lnTo>
                <a:lnTo>
                  <a:pt x="2734492" y="1184366"/>
                </a:lnTo>
                <a:lnTo>
                  <a:pt x="2917372" y="1271452"/>
                </a:lnTo>
                <a:lnTo>
                  <a:pt x="2873829" y="1532709"/>
                </a:lnTo>
                <a:lnTo>
                  <a:pt x="2995749" y="1733006"/>
                </a:lnTo>
              </a:path>
            </a:pathLst>
          </a:custGeom>
          <a:noFill/>
          <a:ln w="88900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3" name="Oval 2842"/>
          <p:cNvSpPr/>
          <p:nvPr/>
        </p:nvSpPr>
        <p:spPr>
          <a:xfrm>
            <a:off x="7645014" y="18594953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4" name="Freeform 2843"/>
          <p:cNvSpPr/>
          <p:nvPr/>
        </p:nvSpPr>
        <p:spPr>
          <a:xfrm>
            <a:off x="7171899" y="15607692"/>
            <a:ext cx="3631474" cy="3013165"/>
          </a:xfrm>
          <a:custGeom>
            <a:avLst/>
            <a:gdLst>
              <a:gd name="connsiteX0" fmla="*/ 3631474 w 3631474"/>
              <a:gd name="connsiteY0" fmla="*/ 3013165 h 3013165"/>
              <a:gd name="connsiteX1" fmla="*/ 3431177 w 3631474"/>
              <a:gd name="connsiteY1" fmla="*/ 2751908 h 3013165"/>
              <a:gd name="connsiteX2" fmla="*/ 2873828 w 3631474"/>
              <a:gd name="connsiteY2" fmla="*/ 2168434 h 3013165"/>
              <a:gd name="connsiteX3" fmla="*/ 2542902 w 3631474"/>
              <a:gd name="connsiteY3" fmla="*/ 1915885 h 3013165"/>
              <a:gd name="connsiteX4" fmla="*/ 2429691 w 3631474"/>
              <a:gd name="connsiteY4" fmla="*/ 1602377 h 3013165"/>
              <a:gd name="connsiteX5" fmla="*/ 2168434 w 3631474"/>
              <a:gd name="connsiteY5" fmla="*/ 1262742 h 3013165"/>
              <a:gd name="connsiteX6" fmla="*/ 1863634 w 3631474"/>
              <a:gd name="connsiteY6" fmla="*/ 1010194 h 3013165"/>
              <a:gd name="connsiteX7" fmla="*/ 992777 w 3631474"/>
              <a:gd name="connsiteY7" fmla="*/ 818605 h 3013165"/>
              <a:gd name="connsiteX8" fmla="*/ 348342 w 3631474"/>
              <a:gd name="connsiteY8" fmla="*/ 313508 h 3013165"/>
              <a:gd name="connsiteX9" fmla="*/ 0 w 3631474"/>
              <a:gd name="connsiteY9" fmla="*/ 0 h 3013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31474" h="3013165">
                <a:moveTo>
                  <a:pt x="3631474" y="3013165"/>
                </a:moveTo>
                <a:lnTo>
                  <a:pt x="3431177" y="2751908"/>
                </a:lnTo>
                <a:lnTo>
                  <a:pt x="2873828" y="2168434"/>
                </a:lnTo>
                <a:lnTo>
                  <a:pt x="2542902" y="1915885"/>
                </a:lnTo>
                <a:lnTo>
                  <a:pt x="2429691" y="1602377"/>
                </a:lnTo>
                <a:lnTo>
                  <a:pt x="2168434" y="1262742"/>
                </a:lnTo>
                <a:lnTo>
                  <a:pt x="1863634" y="1010194"/>
                </a:lnTo>
                <a:lnTo>
                  <a:pt x="992777" y="818605"/>
                </a:lnTo>
                <a:lnTo>
                  <a:pt x="348342" y="313508"/>
                </a:lnTo>
                <a:lnTo>
                  <a:pt x="0" y="0"/>
                </a:lnTo>
              </a:path>
            </a:pathLst>
          </a:custGeom>
          <a:noFill/>
          <a:ln w="88900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1" name="Oval 2840"/>
          <p:cNvSpPr/>
          <p:nvPr/>
        </p:nvSpPr>
        <p:spPr>
          <a:xfrm>
            <a:off x="9352862" y="16916134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1" name="Freeform 2000"/>
          <p:cNvSpPr/>
          <p:nvPr/>
        </p:nvSpPr>
        <p:spPr>
          <a:xfrm>
            <a:off x="11202021" y="11053449"/>
            <a:ext cx="6619286" cy="4825608"/>
          </a:xfrm>
          <a:custGeom>
            <a:avLst/>
            <a:gdLst>
              <a:gd name="connsiteX0" fmla="*/ 0 w 6662058"/>
              <a:gd name="connsiteY0" fmla="*/ 4850674 h 4850674"/>
              <a:gd name="connsiteX1" fmla="*/ 121920 w 6662058"/>
              <a:gd name="connsiteY1" fmla="*/ 4676503 h 4850674"/>
              <a:gd name="connsiteX2" fmla="*/ 322218 w 6662058"/>
              <a:gd name="connsiteY2" fmla="*/ 4223657 h 4850674"/>
              <a:gd name="connsiteX3" fmla="*/ 714103 w 6662058"/>
              <a:gd name="connsiteY3" fmla="*/ 3944983 h 4850674"/>
              <a:gd name="connsiteX4" fmla="*/ 896983 w 6662058"/>
              <a:gd name="connsiteY4" fmla="*/ 3622766 h 4850674"/>
              <a:gd name="connsiteX5" fmla="*/ 1524000 w 6662058"/>
              <a:gd name="connsiteY5" fmla="*/ 2978332 h 4850674"/>
              <a:gd name="connsiteX6" fmla="*/ 2098766 w 6662058"/>
              <a:gd name="connsiteY6" fmla="*/ 2429692 h 4850674"/>
              <a:gd name="connsiteX7" fmla="*/ 2795452 w 6662058"/>
              <a:gd name="connsiteY7" fmla="*/ 1602377 h 4850674"/>
              <a:gd name="connsiteX8" fmla="*/ 3326675 w 6662058"/>
              <a:gd name="connsiteY8" fmla="*/ 1219200 h 4850674"/>
              <a:gd name="connsiteX9" fmla="*/ 3622766 w 6662058"/>
              <a:gd name="connsiteY9" fmla="*/ 661852 h 4850674"/>
              <a:gd name="connsiteX10" fmla="*/ 3535680 w 6662058"/>
              <a:gd name="connsiteY10" fmla="*/ 182880 h 4850674"/>
              <a:gd name="connsiteX11" fmla="*/ 4093029 w 6662058"/>
              <a:gd name="connsiteY11" fmla="*/ 0 h 4850674"/>
              <a:gd name="connsiteX12" fmla="*/ 4606835 w 6662058"/>
              <a:gd name="connsiteY12" fmla="*/ 209006 h 4850674"/>
              <a:gd name="connsiteX13" fmla="*/ 5146766 w 6662058"/>
              <a:gd name="connsiteY13" fmla="*/ 261257 h 4850674"/>
              <a:gd name="connsiteX14" fmla="*/ 5634446 w 6662058"/>
              <a:gd name="connsiteY14" fmla="*/ 574766 h 4850674"/>
              <a:gd name="connsiteX15" fmla="*/ 5991498 w 6662058"/>
              <a:gd name="connsiteY15" fmla="*/ 844732 h 4850674"/>
              <a:gd name="connsiteX16" fmla="*/ 6426926 w 6662058"/>
              <a:gd name="connsiteY16" fmla="*/ 1036320 h 4850674"/>
              <a:gd name="connsiteX17" fmla="*/ 6662058 w 6662058"/>
              <a:gd name="connsiteY17" fmla="*/ 1166949 h 4850674"/>
              <a:gd name="connsiteX0" fmla="*/ 0 w 6650838"/>
              <a:gd name="connsiteY0" fmla="*/ 4861894 h 4861894"/>
              <a:gd name="connsiteX1" fmla="*/ 110700 w 6650838"/>
              <a:gd name="connsiteY1" fmla="*/ 4676503 h 4861894"/>
              <a:gd name="connsiteX2" fmla="*/ 310998 w 6650838"/>
              <a:gd name="connsiteY2" fmla="*/ 4223657 h 4861894"/>
              <a:gd name="connsiteX3" fmla="*/ 702883 w 6650838"/>
              <a:gd name="connsiteY3" fmla="*/ 3944983 h 4861894"/>
              <a:gd name="connsiteX4" fmla="*/ 885763 w 6650838"/>
              <a:gd name="connsiteY4" fmla="*/ 3622766 h 4861894"/>
              <a:gd name="connsiteX5" fmla="*/ 1512780 w 6650838"/>
              <a:gd name="connsiteY5" fmla="*/ 2978332 h 4861894"/>
              <a:gd name="connsiteX6" fmla="*/ 2087546 w 6650838"/>
              <a:gd name="connsiteY6" fmla="*/ 2429692 h 4861894"/>
              <a:gd name="connsiteX7" fmla="*/ 2784232 w 6650838"/>
              <a:gd name="connsiteY7" fmla="*/ 1602377 h 4861894"/>
              <a:gd name="connsiteX8" fmla="*/ 3315455 w 6650838"/>
              <a:gd name="connsiteY8" fmla="*/ 1219200 h 4861894"/>
              <a:gd name="connsiteX9" fmla="*/ 3611546 w 6650838"/>
              <a:gd name="connsiteY9" fmla="*/ 661852 h 4861894"/>
              <a:gd name="connsiteX10" fmla="*/ 3524460 w 6650838"/>
              <a:gd name="connsiteY10" fmla="*/ 182880 h 4861894"/>
              <a:gd name="connsiteX11" fmla="*/ 4081809 w 6650838"/>
              <a:gd name="connsiteY11" fmla="*/ 0 h 4861894"/>
              <a:gd name="connsiteX12" fmla="*/ 4595615 w 6650838"/>
              <a:gd name="connsiteY12" fmla="*/ 209006 h 4861894"/>
              <a:gd name="connsiteX13" fmla="*/ 5135546 w 6650838"/>
              <a:gd name="connsiteY13" fmla="*/ 261257 h 4861894"/>
              <a:gd name="connsiteX14" fmla="*/ 5623226 w 6650838"/>
              <a:gd name="connsiteY14" fmla="*/ 574766 h 4861894"/>
              <a:gd name="connsiteX15" fmla="*/ 5980278 w 6650838"/>
              <a:gd name="connsiteY15" fmla="*/ 844732 h 4861894"/>
              <a:gd name="connsiteX16" fmla="*/ 6415706 w 6650838"/>
              <a:gd name="connsiteY16" fmla="*/ 1036320 h 4861894"/>
              <a:gd name="connsiteX17" fmla="*/ 6650838 w 6650838"/>
              <a:gd name="connsiteY17" fmla="*/ 1166949 h 4861894"/>
              <a:gd name="connsiteX0" fmla="*/ 0 w 6667667"/>
              <a:gd name="connsiteY0" fmla="*/ 4861894 h 4861894"/>
              <a:gd name="connsiteX1" fmla="*/ 110700 w 6667667"/>
              <a:gd name="connsiteY1" fmla="*/ 4676503 h 4861894"/>
              <a:gd name="connsiteX2" fmla="*/ 310998 w 6667667"/>
              <a:gd name="connsiteY2" fmla="*/ 4223657 h 4861894"/>
              <a:gd name="connsiteX3" fmla="*/ 702883 w 6667667"/>
              <a:gd name="connsiteY3" fmla="*/ 3944983 h 4861894"/>
              <a:gd name="connsiteX4" fmla="*/ 885763 w 6667667"/>
              <a:gd name="connsiteY4" fmla="*/ 3622766 h 4861894"/>
              <a:gd name="connsiteX5" fmla="*/ 1512780 w 6667667"/>
              <a:gd name="connsiteY5" fmla="*/ 2978332 h 4861894"/>
              <a:gd name="connsiteX6" fmla="*/ 2087546 w 6667667"/>
              <a:gd name="connsiteY6" fmla="*/ 2429692 h 4861894"/>
              <a:gd name="connsiteX7" fmla="*/ 2784232 w 6667667"/>
              <a:gd name="connsiteY7" fmla="*/ 1602377 h 4861894"/>
              <a:gd name="connsiteX8" fmla="*/ 3315455 w 6667667"/>
              <a:gd name="connsiteY8" fmla="*/ 1219200 h 4861894"/>
              <a:gd name="connsiteX9" fmla="*/ 3611546 w 6667667"/>
              <a:gd name="connsiteY9" fmla="*/ 661852 h 4861894"/>
              <a:gd name="connsiteX10" fmla="*/ 3524460 w 6667667"/>
              <a:gd name="connsiteY10" fmla="*/ 182880 h 4861894"/>
              <a:gd name="connsiteX11" fmla="*/ 4081809 w 6667667"/>
              <a:gd name="connsiteY11" fmla="*/ 0 h 4861894"/>
              <a:gd name="connsiteX12" fmla="*/ 4595615 w 6667667"/>
              <a:gd name="connsiteY12" fmla="*/ 209006 h 4861894"/>
              <a:gd name="connsiteX13" fmla="*/ 5135546 w 6667667"/>
              <a:gd name="connsiteY13" fmla="*/ 261257 h 4861894"/>
              <a:gd name="connsiteX14" fmla="*/ 5623226 w 6667667"/>
              <a:gd name="connsiteY14" fmla="*/ 574766 h 4861894"/>
              <a:gd name="connsiteX15" fmla="*/ 5980278 w 6667667"/>
              <a:gd name="connsiteY15" fmla="*/ 844732 h 4861894"/>
              <a:gd name="connsiteX16" fmla="*/ 6415706 w 6667667"/>
              <a:gd name="connsiteY16" fmla="*/ 1036320 h 4861894"/>
              <a:gd name="connsiteX17" fmla="*/ 6667667 w 6667667"/>
              <a:gd name="connsiteY17" fmla="*/ 1178169 h 4861894"/>
              <a:gd name="connsiteX0" fmla="*/ 0 w 6619286"/>
              <a:gd name="connsiteY0" fmla="*/ 4825608 h 4825608"/>
              <a:gd name="connsiteX1" fmla="*/ 62319 w 6619286"/>
              <a:gd name="connsiteY1" fmla="*/ 4676503 h 4825608"/>
              <a:gd name="connsiteX2" fmla="*/ 262617 w 6619286"/>
              <a:gd name="connsiteY2" fmla="*/ 4223657 h 4825608"/>
              <a:gd name="connsiteX3" fmla="*/ 654502 w 6619286"/>
              <a:gd name="connsiteY3" fmla="*/ 3944983 h 4825608"/>
              <a:gd name="connsiteX4" fmla="*/ 837382 w 6619286"/>
              <a:gd name="connsiteY4" fmla="*/ 3622766 h 4825608"/>
              <a:gd name="connsiteX5" fmla="*/ 1464399 w 6619286"/>
              <a:gd name="connsiteY5" fmla="*/ 2978332 h 4825608"/>
              <a:gd name="connsiteX6" fmla="*/ 2039165 w 6619286"/>
              <a:gd name="connsiteY6" fmla="*/ 2429692 h 4825608"/>
              <a:gd name="connsiteX7" fmla="*/ 2735851 w 6619286"/>
              <a:gd name="connsiteY7" fmla="*/ 1602377 h 4825608"/>
              <a:gd name="connsiteX8" fmla="*/ 3267074 w 6619286"/>
              <a:gd name="connsiteY8" fmla="*/ 1219200 h 4825608"/>
              <a:gd name="connsiteX9" fmla="*/ 3563165 w 6619286"/>
              <a:gd name="connsiteY9" fmla="*/ 661852 h 4825608"/>
              <a:gd name="connsiteX10" fmla="*/ 3476079 w 6619286"/>
              <a:gd name="connsiteY10" fmla="*/ 182880 h 4825608"/>
              <a:gd name="connsiteX11" fmla="*/ 4033428 w 6619286"/>
              <a:gd name="connsiteY11" fmla="*/ 0 h 4825608"/>
              <a:gd name="connsiteX12" fmla="*/ 4547234 w 6619286"/>
              <a:gd name="connsiteY12" fmla="*/ 209006 h 4825608"/>
              <a:gd name="connsiteX13" fmla="*/ 5087165 w 6619286"/>
              <a:gd name="connsiteY13" fmla="*/ 261257 h 4825608"/>
              <a:gd name="connsiteX14" fmla="*/ 5574845 w 6619286"/>
              <a:gd name="connsiteY14" fmla="*/ 574766 h 4825608"/>
              <a:gd name="connsiteX15" fmla="*/ 5931897 w 6619286"/>
              <a:gd name="connsiteY15" fmla="*/ 844732 h 4825608"/>
              <a:gd name="connsiteX16" fmla="*/ 6367325 w 6619286"/>
              <a:gd name="connsiteY16" fmla="*/ 1036320 h 4825608"/>
              <a:gd name="connsiteX17" fmla="*/ 6619286 w 6619286"/>
              <a:gd name="connsiteY17" fmla="*/ 1178169 h 4825608"/>
              <a:gd name="connsiteX0" fmla="*/ 0 w 6619286"/>
              <a:gd name="connsiteY0" fmla="*/ 4825608 h 4825608"/>
              <a:gd name="connsiteX1" fmla="*/ 88928 w 6619286"/>
              <a:gd name="connsiteY1" fmla="*/ 4676503 h 4825608"/>
              <a:gd name="connsiteX2" fmla="*/ 262617 w 6619286"/>
              <a:gd name="connsiteY2" fmla="*/ 4223657 h 4825608"/>
              <a:gd name="connsiteX3" fmla="*/ 654502 w 6619286"/>
              <a:gd name="connsiteY3" fmla="*/ 3944983 h 4825608"/>
              <a:gd name="connsiteX4" fmla="*/ 837382 w 6619286"/>
              <a:gd name="connsiteY4" fmla="*/ 3622766 h 4825608"/>
              <a:gd name="connsiteX5" fmla="*/ 1464399 w 6619286"/>
              <a:gd name="connsiteY5" fmla="*/ 2978332 h 4825608"/>
              <a:gd name="connsiteX6" fmla="*/ 2039165 w 6619286"/>
              <a:gd name="connsiteY6" fmla="*/ 2429692 h 4825608"/>
              <a:gd name="connsiteX7" fmla="*/ 2735851 w 6619286"/>
              <a:gd name="connsiteY7" fmla="*/ 1602377 h 4825608"/>
              <a:gd name="connsiteX8" fmla="*/ 3267074 w 6619286"/>
              <a:gd name="connsiteY8" fmla="*/ 1219200 h 4825608"/>
              <a:gd name="connsiteX9" fmla="*/ 3563165 w 6619286"/>
              <a:gd name="connsiteY9" fmla="*/ 661852 h 4825608"/>
              <a:gd name="connsiteX10" fmla="*/ 3476079 w 6619286"/>
              <a:gd name="connsiteY10" fmla="*/ 182880 h 4825608"/>
              <a:gd name="connsiteX11" fmla="*/ 4033428 w 6619286"/>
              <a:gd name="connsiteY11" fmla="*/ 0 h 4825608"/>
              <a:gd name="connsiteX12" fmla="*/ 4547234 w 6619286"/>
              <a:gd name="connsiteY12" fmla="*/ 209006 h 4825608"/>
              <a:gd name="connsiteX13" fmla="*/ 5087165 w 6619286"/>
              <a:gd name="connsiteY13" fmla="*/ 261257 h 4825608"/>
              <a:gd name="connsiteX14" fmla="*/ 5574845 w 6619286"/>
              <a:gd name="connsiteY14" fmla="*/ 574766 h 4825608"/>
              <a:gd name="connsiteX15" fmla="*/ 5931897 w 6619286"/>
              <a:gd name="connsiteY15" fmla="*/ 844732 h 4825608"/>
              <a:gd name="connsiteX16" fmla="*/ 6367325 w 6619286"/>
              <a:gd name="connsiteY16" fmla="*/ 1036320 h 4825608"/>
              <a:gd name="connsiteX17" fmla="*/ 6619286 w 6619286"/>
              <a:gd name="connsiteY17" fmla="*/ 1178169 h 482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19286" h="4825608">
                <a:moveTo>
                  <a:pt x="0" y="4825608"/>
                </a:moveTo>
                <a:lnTo>
                  <a:pt x="88928" y="4676503"/>
                </a:lnTo>
                <a:lnTo>
                  <a:pt x="262617" y="4223657"/>
                </a:lnTo>
                <a:lnTo>
                  <a:pt x="654502" y="3944983"/>
                </a:lnTo>
                <a:lnTo>
                  <a:pt x="837382" y="3622766"/>
                </a:lnTo>
                <a:lnTo>
                  <a:pt x="1464399" y="2978332"/>
                </a:lnTo>
                <a:lnTo>
                  <a:pt x="2039165" y="2429692"/>
                </a:lnTo>
                <a:lnTo>
                  <a:pt x="2735851" y="1602377"/>
                </a:lnTo>
                <a:lnTo>
                  <a:pt x="3267074" y="1219200"/>
                </a:lnTo>
                <a:lnTo>
                  <a:pt x="3563165" y="661852"/>
                </a:lnTo>
                <a:lnTo>
                  <a:pt x="3476079" y="182880"/>
                </a:lnTo>
                <a:lnTo>
                  <a:pt x="4033428" y="0"/>
                </a:lnTo>
                <a:lnTo>
                  <a:pt x="4547234" y="209006"/>
                </a:lnTo>
                <a:lnTo>
                  <a:pt x="5087165" y="261257"/>
                </a:lnTo>
                <a:lnTo>
                  <a:pt x="5574845" y="574766"/>
                </a:lnTo>
                <a:lnTo>
                  <a:pt x="5931897" y="844732"/>
                </a:lnTo>
                <a:lnTo>
                  <a:pt x="6367325" y="1036320"/>
                </a:lnTo>
                <a:lnTo>
                  <a:pt x="6619286" y="1178169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2" name="Oval 2841"/>
          <p:cNvSpPr/>
          <p:nvPr/>
        </p:nvSpPr>
        <p:spPr>
          <a:xfrm>
            <a:off x="11150214" y="15762249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8" name="Freeform 2007"/>
          <p:cNvSpPr/>
          <p:nvPr/>
        </p:nvSpPr>
        <p:spPr>
          <a:xfrm>
            <a:off x="17793883" y="10464321"/>
            <a:ext cx="235132" cy="2342606"/>
          </a:xfrm>
          <a:custGeom>
            <a:avLst/>
            <a:gdLst>
              <a:gd name="connsiteX0" fmla="*/ 235132 w 235132"/>
              <a:gd name="connsiteY0" fmla="*/ 0 h 2342606"/>
              <a:gd name="connsiteX1" fmla="*/ 26126 w 235132"/>
              <a:gd name="connsiteY1" fmla="*/ 687977 h 2342606"/>
              <a:gd name="connsiteX2" fmla="*/ 0 w 235132"/>
              <a:gd name="connsiteY2" fmla="*/ 1410789 h 2342606"/>
              <a:gd name="connsiteX3" fmla="*/ 34835 w 235132"/>
              <a:gd name="connsiteY3" fmla="*/ 1785257 h 2342606"/>
              <a:gd name="connsiteX4" fmla="*/ 139338 w 235132"/>
              <a:gd name="connsiteY4" fmla="*/ 2133600 h 2342606"/>
              <a:gd name="connsiteX5" fmla="*/ 226423 w 235132"/>
              <a:gd name="connsiteY5" fmla="*/ 2342606 h 234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132" h="2342606">
                <a:moveTo>
                  <a:pt x="235132" y="0"/>
                </a:moveTo>
                <a:lnTo>
                  <a:pt x="26126" y="687977"/>
                </a:lnTo>
                <a:lnTo>
                  <a:pt x="0" y="1410789"/>
                </a:lnTo>
                <a:lnTo>
                  <a:pt x="34835" y="1785257"/>
                </a:lnTo>
                <a:lnTo>
                  <a:pt x="139338" y="2133600"/>
                </a:lnTo>
                <a:lnTo>
                  <a:pt x="226423" y="2342606"/>
                </a:lnTo>
              </a:path>
            </a:pathLst>
          </a:custGeom>
          <a:noFill/>
          <a:ln w="889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0" name="Freeform 2009"/>
          <p:cNvSpPr/>
          <p:nvPr/>
        </p:nvSpPr>
        <p:spPr>
          <a:xfrm>
            <a:off x="8785448" y="11223848"/>
            <a:ext cx="5904411" cy="3614057"/>
          </a:xfrm>
          <a:custGeom>
            <a:avLst/>
            <a:gdLst>
              <a:gd name="connsiteX0" fmla="*/ 0 w 5913120"/>
              <a:gd name="connsiteY0" fmla="*/ 3614057 h 3614057"/>
              <a:gd name="connsiteX1" fmla="*/ 69669 w 5913120"/>
              <a:gd name="connsiteY1" fmla="*/ 3370217 h 3614057"/>
              <a:gd name="connsiteX2" fmla="*/ 8709 w 5913120"/>
              <a:gd name="connsiteY2" fmla="*/ 3126377 h 3614057"/>
              <a:gd name="connsiteX3" fmla="*/ 478971 w 5913120"/>
              <a:gd name="connsiteY3" fmla="*/ 2891245 h 3614057"/>
              <a:gd name="connsiteX4" fmla="*/ 609600 w 5913120"/>
              <a:gd name="connsiteY4" fmla="*/ 2272937 h 3614057"/>
              <a:gd name="connsiteX5" fmla="*/ 670560 w 5913120"/>
              <a:gd name="connsiteY5" fmla="*/ 1976845 h 3614057"/>
              <a:gd name="connsiteX6" fmla="*/ 496389 w 5913120"/>
              <a:gd name="connsiteY6" fmla="*/ 1759131 h 3614057"/>
              <a:gd name="connsiteX7" fmla="*/ 452846 w 5913120"/>
              <a:gd name="connsiteY7" fmla="*/ 1497874 h 3614057"/>
              <a:gd name="connsiteX8" fmla="*/ 670560 w 5913120"/>
              <a:gd name="connsiteY8" fmla="*/ 1245325 h 3614057"/>
              <a:gd name="connsiteX9" fmla="*/ 1480457 w 5913120"/>
              <a:gd name="connsiteY9" fmla="*/ 1419497 h 3614057"/>
              <a:gd name="connsiteX10" fmla="*/ 1776549 w 5913120"/>
              <a:gd name="connsiteY10" fmla="*/ 1306285 h 3614057"/>
              <a:gd name="connsiteX11" fmla="*/ 2063931 w 5913120"/>
              <a:gd name="connsiteY11" fmla="*/ 1323702 h 3614057"/>
              <a:gd name="connsiteX12" fmla="*/ 2664823 w 5913120"/>
              <a:gd name="connsiteY12" fmla="*/ 896982 h 3614057"/>
              <a:gd name="connsiteX13" fmla="*/ 3117669 w 5913120"/>
              <a:gd name="connsiteY13" fmla="*/ 792480 h 3614057"/>
              <a:gd name="connsiteX14" fmla="*/ 3500846 w 5913120"/>
              <a:gd name="connsiteY14" fmla="*/ 505097 h 3614057"/>
              <a:gd name="connsiteX15" fmla="*/ 3814354 w 5913120"/>
              <a:gd name="connsiteY15" fmla="*/ 348342 h 3614057"/>
              <a:gd name="connsiteX16" fmla="*/ 4110446 w 5913120"/>
              <a:gd name="connsiteY16" fmla="*/ 444137 h 3614057"/>
              <a:gd name="connsiteX17" fmla="*/ 4423954 w 5913120"/>
              <a:gd name="connsiteY17" fmla="*/ 513805 h 3614057"/>
              <a:gd name="connsiteX18" fmla="*/ 4737463 w 5913120"/>
              <a:gd name="connsiteY18" fmla="*/ 470262 h 3614057"/>
              <a:gd name="connsiteX19" fmla="*/ 5242560 w 5913120"/>
              <a:gd name="connsiteY19" fmla="*/ 313508 h 3614057"/>
              <a:gd name="connsiteX20" fmla="*/ 5590903 w 5913120"/>
              <a:gd name="connsiteY20" fmla="*/ 121920 h 3614057"/>
              <a:gd name="connsiteX21" fmla="*/ 5913120 w 5913120"/>
              <a:gd name="connsiteY21" fmla="*/ 0 h 3614057"/>
              <a:gd name="connsiteX0" fmla="*/ 10341 w 5904411"/>
              <a:gd name="connsiteY0" fmla="*/ 3614057 h 3614057"/>
              <a:gd name="connsiteX1" fmla="*/ 60960 w 5904411"/>
              <a:gd name="connsiteY1" fmla="*/ 3370217 h 3614057"/>
              <a:gd name="connsiteX2" fmla="*/ 0 w 5904411"/>
              <a:gd name="connsiteY2" fmla="*/ 3126377 h 3614057"/>
              <a:gd name="connsiteX3" fmla="*/ 470262 w 5904411"/>
              <a:gd name="connsiteY3" fmla="*/ 2891245 h 3614057"/>
              <a:gd name="connsiteX4" fmla="*/ 600891 w 5904411"/>
              <a:gd name="connsiteY4" fmla="*/ 2272937 h 3614057"/>
              <a:gd name="connsiteX5" fmla="*/ 661851 w 5904411"/>
              <a:gd name="connsiteY5" fmla="*/ 1976845 h 3614057"/>
              <a:gd name="connsiteX6" fmla="*/ 487680 w 5904411"/>
              <a:gd name="connsiteY6" fmla="*/ 1759131 h 3614057"/>
              <a:gd name="connsiteX7" fmla="*/ 444137 w 5904411"/>
              <a:gd name="connsiteY7" fmla="*/ 1497874 h 3614057"/>
              <a:gd name="connsiteX8" fmla="*/ 661851 w 5904411"/>
              <a:gd name="connsiteY8" fmla="*/ 1245325 h 3614057"/>
              <a:gd name="connsiteX9" fmla="*/ 1471748 w 5904411"/>
              <a:gd name="connsiteY9" fmla="*/ 1419497 h 3614057"/>
              <a:gd name="connsiteX10" fmla="*/ 1767840 w 5904411"/>
              <a:gd name="connsiteY10" fmla="*/ 1306285 h 3614057"/>
              <a:gd name="connsiteX11" fmla="*/ 2055222 w 5904411"/>
              <a:gd name="connsiteY11" fmla="*/ 1323702 h 3614057"/>
              <a:gd name="connsiteX12" fmla="*/ 2656114 w 5904411"/>
              <a:gd name="connsiteY12" fmla="*/ 896982 h 3614057"/>
              <a:gd name="connsiteX13" fmla="*/ 3108960 w 5904411"/>
              <a:gd name="connsiteY13" fmla="*/ 792480 h 3614057"/>
              <a:gd name="connsiteX14" fmla="*/ 3492137 w 5904411"/>
              <a:gd name="connsiteY14" fmla="*/ 505097 h 3614057"/>
              <a:gd name="connsiteX15" fmla="*/ 3805645 w 5904411"/>
              <a:gd name="connsiteY15" fmla="*/ 348342 h 3614057"/>
              <a:gd name="connsiteX16" fmla="*/ 4101737 w 5904411"/>
              <a:gd name="connsiteY16" fmla="*/ 444137 h 3614057"/>
              <a:gd name="connsiteX17" fmla="*/ 4415245 w 5904411"/>
              <a:gd name="connsiteY17" fmla="*/ 513805 h 3614057"/>
              <a:gd name="connsiteX18" fmla="*/ 4728754 w 5904411"/>
              <a:gd name="connsiteY18" fmla="*/ 470262 h 3614057"/>
              <a:gd name="connsiteX19" fmla="*/ 5233851 w 5904411"/>
              <a:gd name="connsiteY19" fmla="*/ 313508 h 3614057"/>
              <a:gd name="connsiteX20" fmla="*/ 5582194 w 5904411"/>
              <a:gd name="connsiteY20" fmla="*/ 121920 h 3614057"/>
              <a:gd name="connsiteX21" fmla="*/ 5904411 w 5904411"/>
              <a:gd name="connsiteY21" fmla="*/ 0 h 361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04411" h="3614057">
                <a:moveTo>
                  <a:pt x="10341" y="3614057"/>
                </a:moveTo>
                <a:lnTo>
                  <a:pt x="60960" y="3370217"/>
                </a:lnTo>
                <a:lnTo>
                  <a:pt x="0" y="3126377"/>
                </a:lnTo>
                <a:lnTo>
                  <a:pt x="470262" y="2891245"/>
                </a:lnTo>
                <a:lnTo>
                  <a:pt x="600891" y="2272937"/>
                </a:lnTo>
                <a:lnTo>
                  <a:pt x="661851" y="1976845"/>
                </a:lnTo>
                <a:lnTo>
                  <a:pt x="487680" y="1759131"/>
                </a:lnTo>
                <a:lnTo>
                  <a:pt x="444137" y="1497874"/>
                </a:lnTo>
                <a:lnTo>
                  <a:pt x="661851" y="1245325"/>
                </a:lnTo>
                <a:lnTo>
                  <a:pt x="1471748" y="1419497"/>
                </a:lnTo>
                <a:lnTo>
                  <a:pt x="1767840" y="1306285"/>
                </a:lnTo>
                <a:lnTo>
                  <a:pt x="2055222" y="1323702"/>
                </a:lnTo>
                <a:lnTo>
                  <a:pt x="2656114" y="896982"/>
                </a:lnTo>
                <a:lnTo>
                  <a:pt x="3108960" y="792480"/>
                </a:lnTo>
                <a:lnTo>
                  <a:pt x="3492137" y="505097"/>
                </a:lnTo>
                <a:lnTo>
                  <a:pt x="3805645" y="348342"/>
                </a:lnTo>
                <a:lnTo>
                  <a:pt x="4101737" y="444137"/>
                </a:lnTo>
                <a:lnTo>
                  <a:pt x="4415245" y="513805"/>
                </a:lnTo>
                <a:lnTo>
                  <a:pt x="4728754" y="470262"/>
                </a:lnTo>
                <a:lnTo>
                  <a:pt x="5233851" y="313508"/>
                </a:lnTo>
                <a:lnTo>
                  <a:pt x="5582194" y="121920"/>
                </a:lnTo>
                <a:lnTo>
                  <a:pt x="5904411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1" name="Freeform 2010"/>
          <p:cNvSpPr/>
          <p:nvPr/>
        </p:nvSpPr>
        <p:spPr>
          <a:xfrm>
            <a:off x="8251937" y="6781523"/>
            <a:ext cx="6435634" cy="5686697"/>
          </a:xfrm>
          <a:custGeom>
            <a:avLst/>
            <a:gdLst>
              <a:gd name="connsiteX0" fmla="*/ 6435634 w 6435634"/>
              <a:gd name="connsiteY0" fmla="*/ 4441372 h 5686697"/>
              <a:gd name="connsiteX1" fmla="*/ 6200503 w 6435634"/>
              <a:gd name="connsiteY1" fmla="*/ 4258492 h 5686697"/>
              <a:gd name="connsiteX2" fmla="*/ 5860869 w 6435634"/>
              <a:gd name="connsiteY2" fmla="*/ 3474720 h 5686697"/>
              <a:gd name="connsiteX3" fmla="*/ 5704114 w 6435634"/>
              <a:gd name="connsiteY3" fmla="*/ 3004457 h 5686697"/>
              <a:gd name="connsiteX4" fmla="*/ 5625737 w 6435634"/>
              <a:gd name="connsiteY4" fmla="*/ 2804160 h 5686697"/>
              <a:gd name="connsiteX5" fmla="*/ 5320937 w 6435634"/>
              <a:gd name="connsiteY5" fmla="*/ 2603863 h 5686697"/>
              <a:gd name="connsiteX6" fmla="*/ 5111932 w 6435634"/>
              <a:gd name="connsiteY6" fmla="*/ 2194560 h 5686697"/>
              <a:gd name="connsiteX7" fmla="*/ 4519749 w 6435634"/>
              <a:gd name="connsiteY7" fmla="*/ 1846217 h 5686697"/>
              <a:gd name="connsiteX8" fmla="*/ 4380412 w 6435634"/>
              <a:gd name="connsiteY8" fmla="*/ 1550126 h 5686697"/>
              <a:gd name="connsiteX9" fmla="*/ 3918857 w 6435634"/>
              <a:gd name="connsiteY9" fmla="*/ 992777 h 5686697"/>
              <a:gd name="connsiteX10" fmla="*/ 3849189 w 6435634"/>
              <a:gd name="connsiteY10" fmla="*/ 670560 h 5686697"/>
              <a:gd name="connsiteX11" fmla="*/ 3535680 w 6435634"/>
              <a:gd name="connsiteY11" fmla="*/ 409303 h 5686697"/>
              <a:gd name="connsiteX12" fmla="*/ 3483429 w 6435634"/>
              <a:gd name="connsiteY12" fmla="*/ 148046 h 5686697"/>
              <a:gd name="connsiteX13" fmla="*/ 3457303 w 6435634"/>
              <a:gd name="connsiteY13" fmla="*/ 0 h 5686697"/>
              <a:gd name="connsiteX14" fmla="*/ 2847703 w 6435634"/>
              <a:gd name="connsiteY14" fmla="*/ 252549 h 5686697"/>
              <a:gd name="connsiteX15" fmla="*/ 2516777 w 6435634"/>
              <a:gd name="connsiteY15" fmla="*/ 191589 h 5686697"/>
              <a:gd name="connsiteX16" fmla="*/ 2290354 w 6435634"/>
              <a:gd name="connsiteY16" fmla="*/ 200297 h 5686697"/>
              <a:gd name="connsiteX17" fmla="*/ 2072640 w 6435634"/>
              <a:gd name="connsiteY17" fmla="*/ 121920 h 5686697"/>
              <a:gd name="connsiteX18" fmla="*/ 1733006 w 6435634"/>
              <a:gd name="connsiteY18" fmla="*/ 148046 h 5686697"/>
              <a:gd name="connsiteX19" fmla="*/ 1463040 w 6435634"/>
              <a:gd name="connsiteY19" fmla="*/ 243840 h 5686697"/>
              <a:gd name="connsiteX20" fmla="*/ 801189 w 6435634"/>
              <a:gd name="connsiteY20" fmla="*/ 261257 h 5686697"/>
              <a:gd name="connsiteX21" fmla="*/ 217714 w 6435634"/>
              <a:gd name="connsiteY21" fmla="*/ 531223 h 5686697"/>
              <a:gd name="connsiteX22" fmla="*/ 0 w 6435634"/>
              <a:gd name="connsiteY22" fmla="*/ 722812 h 5686697"/>
              <a:gd name="connsiteX23" fmla="*/ 87086 w 6435634"/>
              <a:gd name="connsiteY23" fmla="*/ 1045029 h 5686697"/>
              <a:gd name="connsiteX24" fmla="*/ 357052 w 6435634"/>
              <a:gd name="connsiteY24" fmla="*/ 1297577 h 5686697"/>
              <a:gd name="connsiteX25" fmla="*/ 287383 w 6435634"/>
              <a:gd name="connsiteY25" fmla="*/ 2081349 h 5686697"/>
              <a:gd name="connsiteX26" fmla="*/ 435429 w 6435634"/>
              <a:gd name="connsiteY26" fmla="*/ 2377440 h 5686697"/>
              <a:gd name="connsiteX27" fmla="*/ 592183 w 6435634"/>
              <a:gd name="connsiteY27" fmla="*/ 2899954 h 5686697"/>
              <a:gd name="connsiteX28" fmla="*/ 870857 w 6435634"/>
              <a:gd name="connsiteY28" fmla="*/ 3135086 h 5686697"/>
              <a:gd name="connsiteX29" fmla="*/ 940526 w 6435634"/>
              <a:gd name="connsiteY29" fmla="*/ 3544389 h 5686697"/>
              <a:gd name="connsiteX30" fmla="*/ 1079863 w 6435634"/>
              <a:gd name="connsiteY30" fmla="*/ 3692434 h 5686697"/>
              <a:gd name="connsiteX31" fmla="*/ 1140823 w 6435634"/>
              <a:gd name="connsiteY31" fmla="*/ 3927566 h 5686697"/>
              <a:gd name="connsiteX32" fmla="*/ 1332412 w 6435634"/>
              <a:gd name="connsiteY32" fmla="*/ 4214949 h 5686697"/>
              <a:gd name="connsiteX33" fmla="*/ 1419497 w 6435634"/>
              <a:gd name="connsiteY33" fmla="*/ 4728754 h 5686697"/>
              <a:gd name="connsiteX34" fmla="*/ 1367246 w 6435634"/>
              <a:gd name="connsiteY34" fmla="*/ 4920343 h 5686697"/>
              <a:gd name="connsiteX35" fmla="*/ 1201783 w 6435634"/>
              <a:gd name="connsiteY35" fmla="*/ 5686697 h 568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35634" h="5686697">
                <a:moveTo>
                  <a:pt x="6435634" y="4441372"/>
                </a:moveTo>
                <a:lnTo>
                  <a:pt x="6200503" y="4258492"/>
                </a:lnTo>
                <a:lnTo>
                  <a:pt x="5860869" y="3474720"/>
                </a:lnTo>
                <a:lnTo>
                  <a:pt x="5704114" y="3004457"/>
                </a:lnTo>
                <a:lnTo>
                  <a:pt x="5625737" y="2804160"/>
                </a:lnTo>
                <a:lnTo>
                  <a:pt x="5320937" y="2603863"/>
                </a:lnTo>
                <a:lnTo>
                  <a:pt x="5111932" y="2194560"/>
                </a:lnTo>
                <a:lnTo>
                  <a:pt x="4519749" y="1846217"/>
                </a:lnTo>
                <a:lnTo>
                  <a:pt x="4380412" y="1550126"/>
                </a:lnTo>
                <a:lnTo>
                  <a:pt x="3918857" y="992777"/>
                </a:lnTo>
                <a:lnTo>
                  <a:pt x="3849189" y="670560"/>
                </a:lnTo>
                <a:lnTo>
                  <a:pt x="3535680" y="409303"/>
                </a:lnTo>
                <a:lnTo>
                  <a:pt x="3483429" y="148046"/>
                </a:lnTo>
                <a:lnTo>
                  <a:pt x="3457303" y="0"/>
                </a:lnTo>
                <a:lnTo>
                  <a:pt x="2847703" y="252549"/>
                </a:lnTo>
                <a:lnTo>
                  <a:pt x="2516777" y="191589"/>
                </a:lnTo>
                <a:lnTo>
                  <a:pt x="2290354" y="200297"/>
                </a:lnTo>
                <a:lnTo>
                  <a:pt x="2072640" y="121920"/>
                </a:lnTo>
                <a:lnTo>
                  <a:pt x="1733006" y="148046"/>
                </a:lnTo>
                <a:lnTo>
                  <a:pt x="1463040" y="243840"/>
                </a:lnTo>
                <a:lnTo>
                  <a:pt x="801189" y="261257"/>
                </a:lnTo>
                <a:lnTo>
                  <a:pt x="217714" y="531223"/>
                </a:lnTo>
                <a:lnTo>
                  <a:pt x="0" y="722812"/>
                </a:lnTo>
                <a:lnTo>
                  <a:pt x="87086" y="1045029"/>
                </a:lnTo>
                <a:lnTo>
                  <a:pt x="357052" y="1297577"/>
                </a:lnTo>
                <a:lnTo>
                  <a:pt x="287383" y="2081349"/>
                </a:lnTo>
                <a:lnTo>
                  <a:pt x="435429" y="2377440"/>
                </a:lnTo>
                <a:lnTo>
                  <a:pt x="592183" y="2899954"/>
                </a:lnTo>
                <a:lnTo>
                  <a:pt x="870857" y="3135086"/>
                </a:lnTo>
                <a:lnTo>
                  <a:pt x="940526" y="3544389"/>
                </a:lnTo>
                <a:lnTo>
                  <a:pt x="1079863" y="3692434"/>
                </a:lnTo>
                <a:lnTo>
                  <a:pt x="1140823" y="3927566"/>
                </a:lnTo>
                <a:lnTo>
                  <a:pt x="1332412" y="4214949"/>
                </a:lnTo>
                <a:lnTo>
                  <a:pt x="1419497" y="4728754"/>
                </a:lnTo>
                <a:lnTo>
                  <a:pt x="1367246" y="4920343"/>
                </a:lnTo>
                <a:lnTo>
                  <a:pt x="1201783" y="5686697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2" name="Oval 2011"/>
          <p:cNvSpPr/>
          <p:nvPr/>
        </p:nvSpPr>
        <p:spPr>
          <a:xfrm>
            <a:off x="9485754" y="11286550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1" name="Oval 2020"/>
          <p:cNvSpPr/>
          <p:nvPr/>
        </p:nvSpPr>
        <p:spPr>
          <a:xfrm>
            <a:off x="14571407" y="11068665"/>
            <a:ext cx="191524" cy="2053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3" name="Freeform 2022"/>
          <p:cNvSpPr/>
          <p:nvPr/>
        </p:nvSpPr>
        <p:spPr>
          <a:xfrm>
            <a:off x="17561400" y="5796120"/>
            <a:ext cx="487680" cy="4214949"/>
          </a:xfrm>
          <a:custGeom>
            <a:avLst/>
            <a:gdLst>
              <a:gd name="connsiteX0" fmla="*/ 470263 w 487680"/>
              <a:gd name="connsiteY0" fmla="*/ 4214949 h 4214949"/>
              <a:gd name="connsiteX1" fmla="*/ 148046 w 487680"/>
              <a:gd name="connsiteY1" fmla="*/ 3622766 h 4214949"/>
              <a:gd name="connsiteX2" fmla="*/ 87086 w 487680"/>
              <a:gd name="connsiteY2" fmla="*/ 2778034 h 4214949"/>
              <a:gd name="connsiteX3" fmla="*/ 104503 w 487680"/>
              <a:gd name="connsiteY3" fmla="*/ 2203269 h 4214949"/>
              <a:gd name="connsiteX4" fmla="*/ 156754 w 487680"/>
              <a:gd name="connsiteY4" fmla="*/ 1645920 h 4214949"/>
              <a:gd name="connsiteX5" fmla="*/ 0 w 487680"/>
              <a:gd name="connsiteY5" fmla="*/ 1053737 h 4214949"/>
              <a:gd name="connsiteX6" fmla="*/ 52251 w 487680"/>
              <a:gd name="connsiteY6" fmla="*/ 348343 h 4214949"/>
              <a:gd name="connsiteX7" fmla="*/ 34834 w 487680"/>
              <a:gd name="connsiteY7" fmla="*/ 69669 h 4214949"/>
              <a:gd name="connsiteX8" fmla="*/ 487680 w 487680"/>
              <a:gd name="connsiteY8" fmla="*/ 0 h 421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7680" h="4214949">
                <a:moveTo>
                  <a:pt x="470263" y="4214949"/>
                </a:moveTo>
                <a:lnTo>
                  <a:pt x="148046" y="3622766"/>
                </a:lnTo>
                <a:lnTo>
                  <a:pt x="87086" y="2778034"/>
                </a:lnTo>
                <a:lnTo>
                  <a:pt x="104503" y="2203269"/>
                </a:lnTo>
                <a:lnTo>
                  <a:pt x="156754" y="1645920"/>
                </a:lnTo>
                <a:lnTo>
                  <a:pt x="0" y="1053737"/>
                </a:lnTo>
                <a:lnTo>
                  <a:pt x="52251" y="348343"/>
                </a:lnTo>
                <a:lnTo>
                  <a:pt x="34834" y="69669"/>
                </a:lnTo>
                <a:lnTo>
                  <a:pt x="487680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3" name="Freeform 2032"/>
          <p:cNvSpPr/>
          <p:nvPr/>
        </p:nvSpPr>
        <p:spPr>
          <a:xfrm>
            <a:off x="8905080" y="4063114"/>
            <a:ext cx="8688796" cy="2734492"/>
          </a:xfrm>
          <a:custGeom>
            <a:avLst/>
            <a:gdLst>
              <a:gd name="connsiteX0" fmla="*/ 8682446 w 8682446"/>
              <a:gd name="connsiteY0" fmla="*/ 1785257 h 2734492"/>
              <a:gd name="connsiteX1" fmla="*/ 8325394 w 8682446"/>
              <a:gd name="connsiteY1" fmla="*/ 1767840 h 2734492"/>
              <a:gd name="connsiteX2" fmla="*/ 7733211 w 8682446"/>
              <a:gd name="connsiteY2" fmla="*/ 1767840 h 2734492"/>
              <a:gd name="connsiteX3" fmla="*/ 7219406 w 8682446"/>
              <a:gd name="connsiteY3" fmla="*/ 1645920 h 2734492"/>
              <a:gd name="connsiteX4" fmla="*/ 6435634 w 8682446"/>
              <a:gd name="connsiteY4" fmla="*/ 949235 h 2734492"/>
              <a:gd name="connsiteX5" fmla="*/ 5947954 w 8682446"/>
              <a:gd name="connsiteY5" fmla="*/ 583475 h 2734492"/>
              <a:gd name="connsiteX6" fmla="*/ 5364480 w 8682446"/>
              <a:gd name="connsiteY6" fmla="*/ 409303 h 2734492"/>
              <a:gd name="connsiteX7" fmla="*/ 5042263 w 8682446"/>
              <a:gd name="connsiteY7" fmla="*/ 217715 h 2734492"/>
              <a:gd name="connsiteX8" fmla="*/ 4868091 w 8682446"/>
              <a:gd name="connsiteY8" fmla="*/ 0 h 2734492"/>
              <a:gd name="connsiteX9" fmla="*/ 4807131 w 8682446"/>
              <a:gd name="connsiteY9" fmla="*/ 313509 h 2734492"/>
              <a:gd name="connsiteX10" fmla="*/ 4441371 w 8682446"/>
              <a:gd name="connsiteY10" fmla="*/ 722812 h 2734492"/>
              <a:gd name="connsiteX11" fmla="*/ 4223657 w 8682446"/>
              <a:gd name="connsiteY11" fmla="*/ 1027612 h 2734492"/>
              <a:gd name="connsiteX12" fmla="*/ 4093029 w 8682446"/>
              <a:gd name="connsiteY12" fmla="*/ 1280160 h 2734492"/>
              <a:gd name="connsiteX13" fmla="*/ 3866606 w 8682446"/>
              <a:gd name="connsiteY13" fmla="*/ 1419497 h 2734492"/>
              <a:gd name="connsiteX14" fmla="*/ 3831771 w 8682446"/>
              <a:gd name="connsiteY14" fmla="*/ 1959429 h 2734492"/>
              <a:gd name="connsiteX15" fmla="*/ 3309257 w 8682446"/>
              <a:gd name="connsiteY15" fmla="*/ 2412275 h 2734492"/>
              <a:gd name="connsiteX16" fmla="*/ 2795451 w 8682446"/>
              <a:gd name="connsiteY16" fmla="*/ 2734492 h 2734492"/>
              <a:gd name="connsiteX17" fmla="*/ 2656114 w 8682446"/>
              <a:gd name="connsiteY17" fmla="*/ 2464526 h 2734492"/>
              <a:gd name="connsiteX18" fmla="*/ 2020389 w 8682446"/>
              <a:gd name="connsiteY18" fmla="*/ 1872343 h 2734492"/>
              <a:gd name="connsiteX19" fmla="*/ 1175657 w 8682446"/>
              <a:gd name="connsiteY19" fmla="*/ 1175657 h 2734492"/>
              <a:gd name="connsiteX20" fmla="*/ 627017 w 8682446"/>
              <a:gd name="connsiteY20" fmla="*/ 957943 h 2734492"/>
              <a:gd name="connsiteX21" fmla="*/ 226423 w 8682446"/>
              <a:gd name="connsiteY21" fmla="*/ 696686 h 2734492"/>
              <a:gd name="connsiteX22" fmla="*/ 0 w 8682446"/>
              <a:gd name="connsiteY22" fmla="*/ 400595 h 2734492"/>
              <a:gd name="connsiteX23" fmla="*/ 8709 w 8682446"/>
              <a:gd name="connsiteY23" fmla="*/ 0 h 2734492"/>
              <a:gd name="connsiteX0" fmla="*/ 8688796 w 8688796"/>
              <a:gd name="connsiteY0" fmla="*/ 1804307 h 2734492"/>
              <a:gd name="connsiteX1" fmla="*/ 8325394 w 8688796"/>
              <a:gd name="connsiteY1" fmla="*/ 1767840 h 2734492"/>
              <a:gd name="connsiteX2" fmla="*/ 7733211 w 8688796"/>
              <a:gd name="connsiteY2" fmla="*/ 1767840 h 2734492"/>
              <a:gd name="connsiteX3" fmla="*/ 7219406 w 8688796"/>
              <a:gd name="connsiteY3" fmla="*/ 1645920 h 2734492"/>
              <a:gd name="connsiteX4" fmla="*/ 6435634 w 8688796"/>
              <a:gd name="connsiteY4" fmla="*/ 949235 h 2734492"/>
              <a:gd name="connsiteX5" fmla="*/ 5947954 w 8688796"/>
              <a:gd name="connsiteY5" fmla="*/ 583475 h 2734492"/>
              <a:gd name="connsiteX6" fmla="*/ 5364480 w 8688796"/>
              <a:gd name="connsiteY6" fmla="*/ 409303 h 2734492"/>
              <a:gd name="connsiteX7" fmla="*/ 5042263 w 8688796"/>
              <a:gd name="connsiteY7" fmla="*/ 217715 h 2734492"/>
              <a:gd name="connsiteX8" fmla="*/ 4868091 w 8688796"/>
              <a:gd name="connsiteY8" fmla="*/ 0 h 2734492"/>
              <a:gd name="connsiteX9" fmla="*/ 4807131 w 8688796"/>
              <a:gd name="connsiteY9" fmla="*/ 313509 h 2734492"/>
              <a:gd name="connsiteX10" fmla="*/ 4441371 w 8688796"/>
              <a:gd name="connsiteY10" fmla="*/ 722812 h 2734492"/>
              <a:gd name="connsiteX11" fmla="*/ 4223657 w 8688796"/>
              <a:gd name="connsiteY11" fmla="*/ 1027612 h 2734492"/>
              <a:gd name="connsiteX12" fmla="*/ 4093029 w 8688796"/>
              <a:gd name="connsiteY12" fmla="*/ 1280160 h 2734492"/>
              <a:gd name="connsiteX13" fmla="*/ 3866606 w 8688796"/>
              <a:gd name="connsiteY13" fmla="*/ 1419497 h 2734492"/>
              <a:gd name="connsiteX14" fmla="*/ 3831771 w 8688796"/>
              <a:gd name="connsiteY14" fmla="*/ 1959429 h 2734492"/>
              <a:gd name="connsiteX15" fmla="*/ 3309257 w 8688796"/>
              <a:gd name="connsiteY15" fmla="*/ 2412275 h 2734492"/>
              <a:gd name="connsiteX16" fmla="*/ 2795451 w 8688796"/>
              <a:gd name="connsiteY16" fmla="*/ 2734492 h 2734492"/>
              <a:gd name="connsiteX17" fmla="*/ 2656114 w 8688796"/>
              <a:gd name="connsiteY17" fmla="*/ 2464526 h 2734492"/>
              <a:gd name="connsiteX18" fmla="*/ 2020389 w 8688796"/>
              <a:gd name="connsiteY18" fmla="*/ 1872343 h 2734492"/>
              <a:gd name="connsiteX19" fmla="*/ 1175657 w 8688796"/>
              <a:gd name="connsiteY19" fmla="*/ 1175657 h 2734492"/>
              <a:gd name="connsiteX20" fmla="*/ 627017 w 8688796"/>
              <a:gd name="connsiteY20" fmla="*/ 957943 h 2734492"/>
              <a:gd name="connsiteX21" fmla="*/ 226423 w 8688796"/>
              <a:gd name="connsiteY21" fmla="*/ 696686 h 2734492"/>
              <a:gd name="connsiteX22" fmla="*/ 0 w 8688796"/>
              <a:gd name="connsiteY22" fmla="*/ 400595 h 2734492"/>
              <a:gd name="connsiteX23" fmla="*/ 8709 w 8688796"/>
              <a:gd name="connsiteY23" fmla="*/ 0 h 273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688796" h="2734492">
                <a:moveTo>
                  <a:pt x="8688796" y="1804307"/>
                </a:moveTo>
                <a:lnTo>
                  <a:pt x="8325394" y="1767840"/>
                </a:lnTo>
                <a:lnTo>
                  <a:pt x="7733211" y="1767840"/>
                </a:lnTo>
                <a:lnTo>
                  <a:pt x="7219406" y="1645920"/>
                </a:lnTo>
                <a:lnTo>
                  <a:pt x="6435634" y="949235"/>
                </a:lnTo>
                <a:lnTo>
                  <a:pt x="5947954" y="583475"/>
                </a:lnTo>
                <a:lnTo>
                  <a:pt x="5364480" y="409303"/>
                </a:lnTo>
                <a:lnTo>
                  <a:pt x="5042263" y="217715"/>
                </a:lnTo>
                <a:lnTo>
                  <a:pt x="4868091" y="0"/>
                </a:lnTo>
                <a:lnTo>
                  <a:pt x="4807131" y="313509"/>
                </a:lnTo>
                <a:lnTo>
                  <a:pt x="4441371" y="722812"/>
                </a:lnTo>
                <a:lnTo>
                  <a:pt x="4223657" y="1027612"/>
                </a:lnTo>
                <a:lnTo>
                  <a:pt x="4093029" y="1280160"/>
                </a:lnTo>
                <a:lnTo>
                  <a:pt x="3866606" y="1419497"/>
                </a:lnTo>
                <a:lnTo>
                  <a:pt x="3831771" y="1959429"/>
                </a:lnTo>
                <a:lnTo>
                  <a:pt x="3309257" y="2412275"/>
                </a:lnTo>
                <a:lnTo>
                  <a:pt x="2795451" y="2734492"/>
                </a:lnTo>
                <a:lnTo>
                  <a:pt x="2656114" y="2464526"/>
                </a:lnTo>
                <a:lnTo>
                  <a:pt x="2020389" y="1872343"/>
                </a:lnTo>
                <a:lnTo>
                  <a:pt x="1175657" y="1175657"/>
                </a:lnTo>
                <a:lnTo>
                  <a:pt x="627017" y="957943"/>
                </a:lnTo>
                <a:lnTo>
                  <a:pt x="226423" y="696686"/>
                </a:lnTo>
                <a:lnTo>
                  <a:pt x="0" y="400595"/>
                </a:lnTo>
                <a:lnTo>
                  <a:pt x="8709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4" name="Oval 2033"/>
          <p:cNvSpPr/>
          <p:nvPr/>
        </p:nvSpPr>
        <p:spPr>
          <a:xfrm>
            <a:off x="15948496" y="5640376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5" name="Freeform 2034"/>
          <p:cNvSpPr/>
          <p:nvPr/>
        </p:nvSpPr>
        <p:spPr>
          <a:xfrm>
            <a:off x="8060349" y="4461350"/>
            <a:ext cx="848722" cy="2950573"/>
          </a:xfrm>
          <a:custGeom>
            <a:avLst/>
            <a:gdLst>
              <a:gd name="connsiteX0" fmla="*/ 836022 w 836022"/>
              <a:gd name="connsiteY0" fmla="*/ 0 h 2969623"/>
              <a:gd name="connsiteX1" fmla="*/ 566057 w 836022"/>
              <a:gd name="connsiteY1" fmla="*/ 374469 h 2969623"/>
              <a:gd name="connsiteX2" fmla="*/ 548640 w 836022"/>
              <a:gd name="connsiteY2" fmla="*/ 836023 h 2969623"/>
              <a:gd name="connsiteX3" fmla="*/ 313508 w 836022"/>
              <a:gd name="connsiteY3" fmla="*/ 1332411 h 2969623"/>
              <a:gd name="connsiteX4" fmla="*/ 0 w 836022"/>
              <a:gd name="connsiteY4" fmla="*/ 1602377 h 2969623"/>
              <a:gd name="connsiteX5" fmla="*/ 174171 w 836022"/>
              <a:gd name="connsiteY5" fmla="*/ 2063931 h 2969623"/>
              <a:gd name="connsiteX6" fmla="*/ 322217 w 836022"/>
              <a:gd name="connsiteY6" fmla="*/ 2969623 h 2969623"/>
              <a:gd name="connsiteX0" fmla="*/ 848722 w 848722"/>
              <a:gd name="connsiteY0" fmla="*/ 0 h 2963273"/>
              <a:gd name="connsiteX1" fmla="*/ 566057 w 848722"/>
              <a:gd name="connsiteY1" fmla="*/ 368119 h 2963273"/>
              <a:gd name="connsiteX2" fmla="*/ 548640 w 848722"/>
              <a:gd name="connsiteY2" fmla="*/ 829673 h 2963273"/>
              <a:gd name="connsiteX3" fmla="*/ 313508 w 848722"/>
              <a:gd name="connsiteY3" fmla="*/ 1326061 h 2963273"/>
              <a:gd name="connsiteX4" fmla="*/ 0 w 848722"/>
              <a:gd name="connsiteY4" fmla="*/ 1596027 h 2963273"/>
              <a:gd name="connsiteX5" fmla="*/ 174171 w 848722"/>
              <a:gd name="connsiteY5" fmla="*/ 2057581 h 2963273"/>
              <a:gd name="connsiteX6" fmla="*/ 322217 w 848722"/>
              <a:gd name="connsiteY6" fmla="*/ 2963273 h 2963273"/>
              <a:gd name="connsiteX0" fmla="*/ 848722 w 848722"/>
              <a:gd name="connsiteY0" fmla="*/ 0 h 2950573"/>
              <a:gd name="connsiteX1" fmla="*/ 566057 w 848722"/>
              <a:gd name="connsiteY1" fmla="*/ 368119 h 2950573"/>
              <a:gd name="connsiteX2" fmla="*/ 548640 w 848722"/>
              <a:gd name="connsiteY2" fmla="*/ 829673 h 2950573"/>
              <a:gd name="connsiteX3" fmla="*/ 313508 w 848722"/>
              <a:gd name="connsiteY3" fmla="*/ 1326061 h 2950573"/>
              <a:gd name="connsiteX4" fmla="*/ 0 w 848722"/>
              <a:gd name="connsiteY4" fmla="*/ 1596027 h 2950573"/>
              <a:gd name="connsiteX5" fmla="*/ 174171 w 848722"/>
              <a:gd name="connsiteY5" fmla="*/ 2057581 h 2950573"/>
              <a:gd name="connsiteX6" fmla="*/ 315867 w 848722"/>
              <a:gd name="connsiteY6" fmla="*/ 2950573 h 295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8722" h="2950573">
                <a:moveTo>
                  <a:pt x="848722" y="0"/>
                </a:moveTo>
                <a:lnTo>
                  <a:pt x="566057" y="368119"/>
                </a:lnTo>
                <a:lnTo>
                  <a:pt x="548640" y="829673"/>
                </a:lnTo>
                <a:lnTo>
                  <a:pt x="313508" y="1326061"/>
                </a:lnTo>
                <a:lnTo>
                  <a:pt x="0" y="1596027"/>
                </a:lnTo>
                <a:lnTo>
                  <a:pt x="174171" y="2057581"/>
                </a:lnTo>
                <a:lnTo>
                  <a:pt x="315867" y="2950573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7" name="Freeform 2036"/>
          <p:cNvSpPr/>
          <p:nvPr/>
        </p:nvSpPr>
        <p:spPr>
          <a:xfrm>
            <a:off x="4306954" y="4054406"/>
            <a:ext cx="3757386" cy="2090057"/>
          </a:xfrm>
          <a:custGeom>
            <a:avLst/>
            <a:gdLst>
              <a:gd name="connsiteX0" fmla="*/ 3744686 w 3744686"/>
              <a:gd name="connsiteY0" fmla="*/ 1994263 h 2090057"/>
              <a:gd name="connsiteX1" fmla="*/ 3021875 w 3744686"/>
              <a:gd name="connsiteY1" fmla="*/ 2090057 h 2090057"/>
              <a:gd name="connsiteX2" fmla="*/ 2516777 w 3744686"/>
              <a:gd name="connsiteY2" fmla="*/ 1776548 h 2090057"/>
              <a:gd name="connsiteX3" fmla="*/ 2211977 w 3744686"/>
              <a:gd name="connsiteY3" fmla="*/ 1750423 h 2090057"/>
              <a:gd name="connsiteX4" fmla="*/ 1933303 w 3744686"/>
              <a:gd name="connsiteY4" fmla="*/ 1619794 h 2090057"/>
              <a:gd name="connsiteX5" fmla="*/ 1280160 w 3744686"/>
              <a:gd name="connsiteY5" fmla="*/ 1654628 h 2090057"/>
              <a:gd name="connsiteX6" fmla="*/ 862149 w 3744686"/>
              <a:gd name="connsiteY6" fmla="*/ 1619794 h 2090057"/>
              <a:gd name="connsiteX7" fmla="*/ 618309 w 3744686"/>
              <a:gd name="connsiteY7" fmla="*/ 1654628 h 2090057"/>
              <a:gd name="connsiteX8" fmla="*/ 418012 w 3744686"/>
              <a:gd name="connsiteY8" fmla="*/ 1811383 h 2090057"/>
              <a:gd name="connsiteX9" fmla="*/ 226423 w 3744686"/>
              <a:gd name="connsiteY9" fmla="*/ 1811383 h 2090057"/>
              <a:gd name="connsiteX10" fmla="*/ 322217 w 3744686"/>
              <a:gd name="connsiteY10" fmla="*/ 1088571 h 2090057"/>
              <a:gd name="connsiteX11" fmla="*/ 0 w 3744686"/>
              <a:gd name="connsiteY11" fmla="*/ 539931 h 2090057"/>
              <a:gd name="connsiteX12" fmla="*/ 200297 w 3744686"/>
              <a:gd name="connsiteY12" fmla="*/ 0 h 2090057"/>
              <a:gd name="connsiteX0" fmla="*/ 3757386 w 3757386"/>
              <a:gd name="connsiteY0" fmla="*/ 2000613 h 2090057"/>
              <a:gd name="connsiteX1" fmla="*/ 3021875 w 3757386"/>
              <a:gd name="connsiteY1" fmla="*/ 2090057 h 2090057"/>
              <a:gd name="connsiteX2" fmla="*/ 2516777 w 3757386"/>
              <a:gd name="connsiteY2" fmla="*/ 1776548 h 2090057"/>
              <a:gd name="connsiteX3" fmla="*/ 2211977 w 3757386"/>
              <a:gd name="connsiteY3" fmla="*/ 1750423 h 2090057"/>
              <a:gd name="connsiteX4" fmla="*/ 1933303 w 3757386"/>
              <a:gd name="connsiteY4" fmla="*/ 1619794 h 2090057"/>
              <a:gd name="connsiteX5" fmla="*/ 1280160 w 3757386"/>
              <a:gd name="connsiteY5" fmla="*/ 1654628 h 2090057"/>
              <a:gd name="connsiteX6" fmla="*/ 862149 w 3757386"/>
              <a:gd name="connsiteY6" fmla="*/ 1619794 h 2090057"/>
              <a:gd name="connsiteX7" fmla="*/ 618309 w 3757386"/>
              <a:gd name="connsiteY7" fmla="*/ 1654628 h 2090057"/>
              <a:gd name="connsiteX8" fmla="*/ 418012 w 3757386"/>
              <a:gd name="connsiteY8" fmla="*/ 1811383 h 2090057"/>
              <a:gd name="connsiteX9" fmla="*/ 226423 w 3757386"/>
              <a:gd name="connsiteY9" fmla="*/ 1811383 h 2090057"/>
              <a:gd name="connsiteX10" fmla="*/ 322217 w 3757386"/>
              <a:gd name="connsiteY10" fmla="*/ 1088571 h 2090057"/>
              <a:gd name="connsiteX11" fmla="*/ 0 w 3757386"/>
              <a:gd name="connsiteY11" fmla="*/ 539931 h 2090057"/>
              <a:gd name="connsiteX12" fmla="*/ 200297 w 3757386"/>
              <a:gd name="connsiteY12" fmla="*/ 0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57386" h="2090057">
                <a:moveTo>
                  <a:pt x="3757386" y="2000613"/>
                </a:moveTo>
                <a:lnTo>
                  <a:pt x="3021875" y="2090057"/>
                </a:lnTo>
                <a:lnTo>
                  <a:pt x="2516777" y="1776548"/>
                </a:lnTo>
                <a:lnTo>
                  <a:pt x="2211977" y="1750423"/>
                </a:lnTo>
                <a:lnTo>
                  <a:pt x="1933303" y="1619794"/>
                </a:lnTo>
                <a:lnTo>
                  <a:pt x="1280160" y="1654628"/>
                </a:lnTo>
                <a:lnTo>
                  <a:pt x="862149" y="1619794"/>
                </a:lnTo>
                <a:lnTo>
                  <a:pt x="618309" y="1654628"/>
                </a:lnTo>
                <a:lnTo>
                  <a:pt x="418012" y="1811383"/>
                </a:lnTo>
                <a:lnTo>
                  <a:pt x="226423" y="1811383"/>
                </a:lnTo>
                <a:lnTo>
                  <a:pt x="322217" y="1088571"/>
                </a:lnTo>
                <a:lnTo>
                  <a:pt x="0" y="539931"/>
                </a:lnTo>
                <a:lnTo>
                  <a:pt x="200297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8" name="Freeform 2037"/>
          <p:cNvSpPr/>
          <p:nvPr/>
        </p:nvSpPr>
        <p:spPr>
          <a:xfrm>
            <a:off x="1990474" y="4063114"/>
            <a:ext cx="2551612" cy="2046515"/>
          </a:xfrm>
          <a:custGeom>
            <a:avLst/>
            <a:gdLst>
              <a:gd name="connsiteX0" fmla="*/ 2551612 w 2551612"/>
              <a:gd name="connsiteY0" fmla="*/ 1793966 h 2046515"/>
              <a:gd name="connsiteX1" fmla="*/ 2464526 w 2551612"/>
              <a:gd name="connsiteY1" fmla="*/ 2046515 h 2046515"/>
              <a:gd name="connsiteX2" fmla="*/ 1968137 w 2551612"/>
              <a:gd name="connsiteY2" fmla="*/ 1959429 h 2046515"/>
              <a:gd name="connsiteX3" fmla="*/ 1567543 w 2551612"/>
              <a:gd name="connsiteY3" fmla="*/ 2046515 h 2046515"/>
              <a:gd name="connsiteX4" fmla="*/ 1341120 w 2551612"/>
              <a:gd name="connsiteY4" fmla="*/ 1968137 h 2046515"/>
              <a:gd name="connsiteX5" fmla="*/ 1105989 w 2551612"/>
              <a:gd name="connsiteY5" fmla="*/ 1410789 h 2046515"/>
              <a:gd name="connsiteX6" fmla="*/ 870857 w 2551612"/>
              <a:gd name="connsiteY6" fmla="*/ 1158240 h 2046515"/>
              <a:gd name="connsiteX7" fmla="*/ 600892 w 2551612"/>
              <a:gd name="connsiteY7" fmla="*/ 1027612 h 2046515"/>
              <a:gd name="connsiteX8" fmla="*/ 391886 w 2551612"/>
              <a:gd name="connsiteY8" fmla="*/ 513806 h 2046515"/>
              <a:gd name="connsiteX9" fmla="*/ 0 w 2551612"/>
              <a:gd name="connsiteY9" fmla="*/ 0 h 204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51612" h="2046515">
                <a:moveTo>
                  <a:pt x="2551612" y="1793966"/>
                </a:moveTo>
                <a:lnTo>
                  <a:pt x="2464526" y="2046515"/>
                </a:lnTo>
                <a:lnTo>
                  <a:pt x="1968137" y="1959429"/>
                </a:lnTo>
                <a:lnTo>
                  <a:pt x="1567543" y="2046515"/>
                </a:lnTo>
                <a:lnTo>
                  <a:pt x="1341120" y="1968137"/>
                </a:lnTo>
                <a:lnTo>
                  <a:pt x="1105989" y="1410789"/>
                </a:lnTo>
                <a:lnTo>
                  <a:pt x="870857" y="1158240"/>
                </a:lnTo>
                <a:lnTo>
                  <a:pt x="600892" y="1027612"/>
                </a:lnTo>
                <a:lnTo>
                  <a:pt x="391886" y="513806"/>
                </a:lnTo>
                <a:lnTo>
                  <a:pt x="0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9" name="Freeform 2038"/>
          <p:cNvSpPr/>
          <p:nvPr/>
        </p:nvSpPr>
        <p:spPr>
          <a:xfrm>
            <a:off x="361971" y="6031251"/>
            <a:ext cx="2960915" cy="836023"/>
          </a:xfrm>
          <a:custGeom>
            <a:avLst/>
            <a:gdLst>
              <a:gd name="connsiteX0" fmla="*/ 2960915 w 2960915"/>
              <a:gd name="connsiteY0" fmla="*/ 0 h 836023"/>
              <a:gd name="connsiteX1" fmla="*/ 2865120 w 2960915"/>
              <a:gd name="connsiteY1" fmla="*/ 235132 h 836023"/>
              <a:gd name="connsiteX2" fmla="*/ 2595155 w 2960915"/>
              <a:gd name="connsiteY2" fmla="*/ 452846 h 836023"/>
              <a:gd name="connsiteX3" fmla="*/ 2473235 w 2960915"/>
              <a:gd name="connsiteY3" fmla="*/ 670560 h 836023"/>
              <a:gd name="connsiteX4" fmla="*/ 2063932 w 2960915"/>
              <a:gd name="connsiteY4" fmla="*/ 722812 h 836023"/>
              <a:gd name="connsiteX5" fmla="*/ 1820092 w 2960915"/>
              <a:gd name="connsiteY5" fmla="*/ 836023 h 836023"/>
              <a:gd name="connsiteX6" fmla="*/ 1297578 w 2960915"/>
              <a:gd name="connsiteY6" fmla="*/ 775063 h 836023"/>
              <a:gd name="connsiteX7" fmla="*/ 505098 w 2960915"/>
              <a:gd name="connsiteY7" fmla="*/ 644435 h 836023"/>
              <a:gd name="connsiteX8" fmla="*/ 0 w 2960915"/>
              <a:gd name="connsiteY8" fmla="*/ 722812 h 83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915" h="836023">
                <a:moveTo>
                  <a:pt x="2960915" y="0"/>
                </a:moveTo>
                <a:lnTo>
                  <a:pt x="2865120" y="235132"/>
                </a:lnTo>
                <a:lnTo>
                  <a:pt x="2595155" y="452846"/>
                </a:lnTo>
                <a:lnTo>
                  <a:pt x="2473235" y="670560"/>
                </a:lnTo>
                <a:lnTo>
                  <a:pt x="2063932" y="722812"/>
                </a:lnTo>
                <a:lnTo>
                  <a:pt x="1820092" y="836023"/>
                </a:lnTo>
                <a:lnTo>
                  <a:pt x="1297578" y="775063"/>
                </a:lnTo>
                <a:lnTo>
                  <a:pt x="505098" y="644435"/>
                </a:lnTo>
                <a:lnTo>
                  <a:pt x="0" y="722812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2" name="Oval 2041"/>
          <p:cNvSpPr/>
          <p:nvPr/>
        </p:nvSpPr>
        <p:spPr>
          <a:xfrm>
            <a:off x="8064291" y="6005783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4" name="Oval 2043"/>
          <p:cNvSpPr/>
          <p:nvPr/>
        </p:nvSpPr>
        <p:spPr>
          <a:xfrm>
            <a:off x="4374104" y="5734062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1" name="Freeform 2060"/>
          <p:cNvSpPr/>
          <p:nvPr/>
        </p:nvSpPr>
        <p:spPr>
          <a:xfrm>
            <a:off x="4341789" y="5891914"/>
            <a:ext cx="4911633" cy="6853646"/>
          </a:xfrm>
          <a:custGeom>
            <a:avLst/>
            <a:gdLst>
              <a:gd name="connsiteX0" fmla="*/ 182880 w 4249782"/>
              <a:gd name="connsiteY0" fmla="*/ 0 h 6392092"/>
              <a:gd name="connsiteX1" fmla="*/ 653142 w 4249782"/>
              <a:gd name="connsiteY1" fmla="*/ 348343 h 6392092"/>
              <a:gd name="connsiteX2" fmla="*/ 809897 w 4249782"/>
              <a:gd name="connsiteY2" fmla="*/ 644435 h 6392092"/>
              <a:gd name="connsiteX3" fmla="*/ 740228 w 4249782"/>
              <a:gd name="connsiteY3" fmla="*/ 975360 h 6392092"/>
              <a:gd name="connsiteX4" fmla="*/ 827314 w 4249782"/>
              <a:gd name="connsiteY4" fmla="*/ 1245326 h 6392092"/>
              <a:gd name="connsiteX5" fmla="*/ 609600 w 4249782"/>
              <a:gd name="connsiteY5" fmla="*/ 1689463 h 6392092"/>
              <a:gd name="connsiteX6" fmla="*/ 539931 w 4249782"/>
              <a:gd name="connsiteY6" fmla="*/ 2098766 h 6392092"/>
              <a:gd name="connsiteX7" fmla="*/ 182880 w 4249782"/>
              <a:gd name="connsiteY7" fmla="*/ 2560320 h 6392092"/>
              <a:gd name="connsiteX8" fmla="*/ 0 w 4249782"/>
              <a:gd name="connsiteY8" fmla="*/ 2926080 h 6392092"/>
              <a:gd name="connsiteX9" fmla="*/ 52251 w 4249782"/>
              <a:gd name="connsiteY9" fmla="*/ 3309257 h 6392092"/>
              <a:gd name="connsiteX10" fmla="*/ 278674 w 4249782"/>
              <a:gd name="connsiteY10" fmla="*/ 3788229 h 6392092"/>
              <a:gd name="connsiteX11" fmla="*/ 687977 w 4249782"/>
              <a:gd name="connsiteY11" fmla="*/ 4162697 h 6392092"/>
              <a:gd name="connsiteX12" fmla="*/ 984068 w 4249782"/>
              <a:gd name="connsiteY12" fmla="*/ 4293326 h 6392092"/>
              <a:gd name="connsiteX13" fmla="*/ 1193074 w 4249782"/>
              <a:gd name="connsiteY13" fmla="*/ 4336869 h 6392092"/>
              <a:gd name="connsiteX14" fmla="*/ 1288868 w 4249782"/>
              <a:gd name="connsiteY14" fmla="*/ 4720046 h 6392092"/>
              <a:gd name="connsiteX15" fmla="*/ 1733005 w 4249782"/>
              <a:gd name="connsiteY15" fmla="*/ 4920343 h 6392092"/>
              <a:gd name="connsiteX16" fmla="*/ 2107474 w 4249782"/>
              <a:gd name="connsiteY16" fmla="*/ 5103223 h 6392092"/>
              <a:gd name="connsiteX17" fmla="*/ 2403565 w 4249782"/>
              <a:gd name="connsiteY17" fmla="*/ 5477692 h 6392092"/>
              <a:gd name="connsiteX18" fmla="*/ 2638697 w 4249782"/>
              <a:gd name="connsiteY18" fmla="*/ 5608320 h 6392092"/>
              <a:gd name="connsiteX19" fmla="*/ 3004457 w 4249782"/>
              <a:gd name="connsiteY19" fmla="*/ 5651863 h 6392092"/>
              <a:gd name="connsiteX20" fmla="*/ 3291840 w 4249782"/>
              <a:gd name="connsiteY20" fmla="*/ 5913120 h 6392092"/>
              <a:gd name="connsiteX21" fmla="*/ 3944982 w 4249782"/>
              <a:gd name="connsiteY21" fmla="*/ 5974080 h 6392092"/>
              <a:gd name="connsiteX22" fmla="*/ 4249782 w 4249782"/>
              <a:gd name="connsiteY22" fmla="*/ 6392092 h 6392092"/>
              <a:gd name="connsiteX0" fmla="*/ 182880 w 4911633"/>
              <a:gd name="connsiteY0" fmla="*/ 0 h 6853646"/>
              <a:gd name="connsiteX1" fmla="*/ 653142 w 4911633"/>
              <a:gd name="connsiteY1" fmla="*/ 348343 h 6853646"/>
              <a:gd name="connsiteX2" fmla="*/ 809897 w 4911633"/>
              <a:gd name="connsiteY2" fmla="*/ 644435 h 6853646"/>
              <a:gd name="connsiteX3" fmla="*/ 740228 w 4911633"/>
              <a:gd name="connsiteY3" fmla="*/ 975360 h 6853646"/>
              <a:gd name="connsiteX4" fmla="*/ 827314 w 4911633"/>
              <a:gd name="connsiteY4" fmla="*/ 1245326 h 6853646"/>
              <a:gd name="connsiteX5" fmla="*/ 609600 w 4911633"/>
              <a:gd name="connsiteY5" fmla="*/ 1689463 h 6853646"/>
              <a:gd name="connsiteX6" fmla="*/ 539931 w 4911633"/>
              <a:gd name="connsiteY6" fmla="*/ 2098766 h 6853646"/>
              <a:gd name="connsiteX7" fmla="*/ 182880 w 4911633"/>
              <a:gd name="connsiteY7" fmla="*/ 2560320 h 6853646"/>
              <a:gd name="connsiteX8" fmla="*/ 0 w 4911633"/>
              <a:gd name="connsiteY8" fmla="*/ 2926080 h 6853646"/>
              <a:gd name="connsiteX9" fmla="*/ 52251 w 4911633"/>
              <a:gd name="connsiteY9" fmla="*/ 3309257 h 6853646"/>
              <a:gd name="connsiteX10" fmla="*/ 278674 w 4911633"/>
              <a:gd name="connsiteY10" fmla="*/ 3788229 h 6853646"/>
              <a:gd name="connsiteX11" fmla="*/ 687977 w 4911633"/>
              <a:gd name="connsiteY11" fmla="*/ 4162697 h 6853646"/>
              <a:gd name="connsiteX12" fmla="*/ 984068 w 4911633"/>
              <a:gd name="connsiteY12" fmla="*/ 4293326 h 6853646"/>
              <a:gd name="connsiteX13" fmla="*/ 1193074 w 4911633"/>
              <a:gd name="connsiteY13" fmla="*/ 4336869 h 6853646"/>
              <a:gd name="connsiteX14" fmla="*/ 1288868 w 4911633"/>
              <a:gd name="connsiteY14" fmla="*/ 4720046 h 6853646"/>
              <a:gd name="connsiteX15" fmla="*/ 1733005 w 4911633"/>
              <a:gd name="connsiteY15" fmla="*/ 4920343 h 6853646"/>
              <a:gd name="connsiteX16" fmla="*/ 2107474 w 4911633"/>
              <a:gd name="connsiteY16" fmla="*/ 5103223 h 6853646"/>
              <a:gd name="connsiteX17" fmla="*/ 2403565 w 4911633"/>
              <a:gd name="connsiteY17" fmla="*/ 5477692 h 6853646"/>
              <a:gd name="connsiteX18" fmla="*/ 2638697 w 4911633"/>
              <a:gd name="connsiteY18" fmla="*/ 5608320 h 6853646"/>
              <a:gd name="connsiteX19" fmla="*/ 3004457 w 4911633"/>
              <a:gd name="connsiteY19" fmla="*/ 5651863 h 6853646"/>
              <a:gd name="connsiteX20" fmla="*/ 3291840 w 4911633"/>
              <a:gd name="connsiteY20" fmla="*/ 5913120 h 6853646"/>
              <a:gd name="connsiteX21" fmla="*/ 3944982 w 4911633"/>
              <a:gd name="connsiteY21" fmla="*/ 5974080 h 6853646"/>
              <a:gd name="connsiteX22" fmla="*/ 4911633 w 4911633"/>
              <a:gd name="connsiteY22" fmla="*/ 6853646 h 6853646"/>
              <a:gd name="connsiteX0" fmla="*/ 182880 w 4911633"/>
              <a:gd name="connsiteY0" fmla="*/ 0 h 6853646"/>
              <a:gd name="connsiteX1" fmla="*/ 653142 w 4911633"/>
              <a:gd name="connsiteY1" fmla="*/ 348343 h 6853646"/>
              <a:gd name="connsiteX2" fmla="*/ 809897 w 4911633"/>
              <a:gd name="connsiteY2" fmla="*/ 644435 h 6853646"/>
              <a:gd name="connsiteX3" fmla="*/ 740228 w 4911633"/>
              <a:gd name="connsiteY3" fmla="*/ 975360 h 6853646"/>
              <a:gd name="connsiteX4" fmla="*/ 827314 w 4911633"/>
              <a:gd name="connsiteY4" fmla="*/ 1245326 h 6853646"/>
              <a:gd name="connsiteX5" fmla="*/ 609600 w 4911633"/>
              <a:gd name="connsiteY5" fmla="*/ 1689463 h 6853646"/>
              <a:gd name="connsiteX6" fmla="*/ 539931 w 4911633"/>
              <a:gd name="connsiteY6" fmla="*/ 2098766 h 6853646"/>
              <a:gd name="connsiteX7" fmla="*/ 182880 w 4911633"/>
              <a:gd name="connsiteY7" fmla="*/ 2560320 h 6853646"/>
              <a:gd name="connsiteX8" fmla="*/ 0 w 4911633"/>
              <a:gd name="connsiteY8" fmla="*/ 2926080 h 6853646"/>
              <a:gd name="connsiteX9" fmla="*/ 52251 w 4911633"/>
              <a:gd name="connsiteY9" fmla="*/ 3309257 h 6853646"/>
              <a:gd name="connsiteX10" fmla="*/ 278674 w 4911633"/>
              <a:gd name="connsiteY10" fmla="*/ 3788229 h 6853646"/>
              <a:gd name="connsiteX11" fmla="*/ 687977 w 4911633"/>
              <a:gd name="connsiteY11" fmla="*/ 4162697 h 6853646"/>
              <a:gd name="connsiteX12" fmla="*/ 984068 w 4911633"/>
              <a:gd name="connsiteY12" fmla="*/ 4293326 h 6853646"/>
              <a:gd name="connsiteX13" fmla="*/ 1193074 w 4911633"/>
              <a:gd name="connsiteY13" fmla="*/ 4336869 h 6853646"/>
              <a:gd name="connsiteX14" fmla="*/ 1288868 w 4911633"/>
              <a:gd name="connsiteY14" fmla="*/ 4720046 h 6853646"/>
              <a:gd name="connsiteX15" fmla="*/ 1733005 w 4911633"/>
              <a:gd name="connsiteY15" fmla="*/ 4920343 h 6853646"/>
              <a:gd name="connsiteX16" fmla="*/ 2107474 w 4911633"/>
              <a:gd name="connsiteY16" fmla="*/ 5103223 h 6853646"/>
              <a:gd name="connsiteX17" fmla="*/ 2403565 w 4911633"/>
              <a:gd name="connsiteY17" fmla="*/ 5477692 h 6853646"/>
              <a:gd name="connsiteX18" fmla="*/ 2638697 w 4911633"/>
              <a:gd name="connsiteY18" fmla="*/ 5608320 h 6853646"/>
              <a:gd name="connsiteX19" fmla="*/ 3004457 w 4911633"/>
              <a:gd name="connsiteY19" fmla="*/ 5651863 h 6853646"/>
              <a:gd name="connsiteX20" fmla="*/ 3291840 w 4911633"/>
              <a:gd name="connsiteY20" fmla="*/ 5913120 h 6853646"/>
              <a:gd name="connsiteX21" fmla="*/ 3944982 w 4911633"/>
              <a:gd name="connsiteY21" fmla="*/ 5974080 h 6853646"/>
              <a:gd name="connsiteX22" fmla="*/ 4249782 w 4911633"/>
              <a:gd name="connsiteY22" fmla="*/ 6392092 h 6853646"/>
              <a:gd name="connsiteX23" fmla="*/ 4911633 w 4911633"/>
              <a:gd name="connsiteY23" fmla="*/ 6853646 h 6853646"/>
              <a:gd name="connsiteX0" fmla="*/ 182880 w 4911633"/>
              <a:gd name="connsiteY0" fmla="*/ 0 h 6853646"/>
              <a:gd name="connsiteX1" fmla="*/ 653142 w 4911633"/>
              <a:gd name="connsiteY1" fmla="*/ 348343 h 6853646"/>
              <a:gd name="connsiteX2" fmla="*/ 809897 w 4911633"/>
              <a:gd name="connsiteY2" fmla="*/ 644435 h 6853646"/>
              <a:gd name="connsiteX3" fmla="*/ 740228 w 4911633"/>
              <a:gd name="connsiteY3" fmla="*/ 975360 h 6853646"/>
              <a:gd name="connsiteX4" fmla="*/ 827314 w 4911633"/>
              <a:gd name="connsiteY4" fmla="*/ 1245326 h 6853646"/>
              <a:gd name="connsiteX5" fmla="*/ 609600 w 4911633"/>
              <a:gd name="connsiteY5" fmla="*/ 1689463 h 6853646"/>
              <a:gd name="connsiteX6" fmla="*/ 539931 w 4911633"/>
              <a:gd name="connsiteY6" fmla="*/ 2098766 h 6853646"/>
              <a:gd name="connsiteX7" fmla="*/ 182880 w 4911633"/>
              <a:gd name="connsiteY7" fmla="*/ 2560320 h 6853646"/>
              <a:gd name="connsiteX8" fmla="*/ 0 w 4911633"/>
              <a:gd name="connsiteY8" fmla="*/ 2926080 h 6853646"/>
              <a:gd name="connsiteX9" fmla="*/ 52251 w 4911633"/>
              <a:gd name="connsiteY9" fmla="*/ 3309257 h 6853646"/>
              <a:gd name="connsiteX10" fmla="*/ 278674 w 4911633"/>
              <a:gd name="connsiteY10" fmla="*/ 3788229 h 6853646"/>
              <a:gd name="connsiteX11" fmla="*/ 687977 w 4911633"/>
              <a:gd name="connsiteY11" fmla="*/ 4162697 h 6853646"/>
              <a:gd name="connsiteX12" fmla="*/ 984068 w 4911633"/>
              <a:gd name="connsiteY12" fmla="*/ 4293326 h 6853646"/>
              <a:gd name="connsiteX13" fmla="*/ 1193074 w 4911633"/>
              <a:gd name="connsiteY13" fmla="*/ 4336869 h 6853646"/>
              <a:gd name="connsiteX14" fmla="*/ 1288868 w 4911633"/>
              <a:gd name="connsiteY14" fmla="*/ 4720046 h 6853646"/>
              <a:gd name="connsiteX15" fmla="*/ 1733005 w 4911633"/>
              <a:gd name="connsiteY15" fmla="*/ 4920343 h 6853646"/>
              <a:gd name="connsiteX16" fmla="*/ 2107474 w 4911633"/>
              <a:gd name="connsiteY16" fmla="*/ 5103223 h 6853646"/>
              <a:gd name="connsiteX17" fmla="*/ 2403565 w 4911633"/>
              <a:gd name="connsiteY17" fmla="*/ 5477692 h 6853646"/>
              <a:gd name="connsiteX18" fmla="*/ 2638697 w 4911633"/>
              <a:gd name="connsiteY18" fmla="*/ 5608320 h 6853646"/>
              <a:gd name="connsiteX19" fmla="*/ 3004457 w 4911633"/>
              <a:gd name="connsiteY19" fmla="*/ 5651863 h 6853646"/>
              <a:gd name="connsiteX20" fmla="*/ 3291840 w 4911633"/>
              <a:gd name="connsiteY20" fmla="*/ 5913120 h 6853646"/>
              <a:gd name="connsiteX21" fmla="*/ 3944982 w 4911633"/>
              <a:gd name="connsiteY21" fmla="*/ 5974080 h 6853646"/>
              <a:gd name="connsiteX22" fmla="*/ 4249782 w 4911633"/>
              <a:gd name="connsiteY22" fmla="*/ 6392092 h 6853646"/>
              <a:gd name="connsiteX23" fmla="*/ 4763588 w 4911633"/>
              <a:gd name="connsiteY23" fmla="*/ 6496595 h 6853646"/>
              <a:gd name="connsiteX24" fmla="*/ 4911633 w 4911633"/>
              <a:gd name="connsiteY24" fmla="*/ 6853646 h 685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911633" h="6853646">
                <a:moveTo>
                  <a:pt x="182880" y="0"/>
                </a:moveTo>
                <a:lnTo>
                  <a:pt x="653142" y="348343"/>
                </a:lnTo>
                <a:lnTo>
                  <a:pt x="809897" y="644435"/>
                </a:lnTo>
                <a:lnTo>
                  <a:pt x="740228" y="975360"/>
                </a:lnTo>
                <a:lnTo>
                  <a:pt x="827314" y="1245326"/>
                </a:lnTo>
                <a:lnTo>
                  <a:pt x="609600" y="1689463"/>
                </a:lnTo>
                <a:lnTo>
                  <a:pt x="539931" y="2098766"/>
                </a:lnTo>
                <a:lnTo>
                  <a:pt x="182880" y="2560320"/>
                </a:lnTo>
                <a:lnTo>
                  <a:pt x="0" y="2926080"/>
                </a:lnTo>
                <a:lnTo>
                  <a:pt x="52251" y="3309257"/>
                </a:lnTo>
                <a:lnTo>
                  <a:pt x="278674" y="3788229"/>
                </a:lnTo>
                <a:lnTo>
                  <a:pt x="687977" y="4162697"/>
                </a:lnTo>
                <a:lnTo>
                  <a:pt x="984068" y="4293326"/>
                </a:lnTo>
                <a:lnTo>
                  <a:pt x="1193074" y="4336869"/>
                </a:lnTo>
                <a:lnTo>
                  <a:pt x="1288868" y="4720046"/>
                </a:lnTo>
                <a:lnTo>
                  <a:pt x="1733005" y="4920343"/>
                </a:lnTo>
                <a:lnTo>
                  <a:pt x="2107474" y="5103223"/>
                </a:lnTo>
                <a:lnTo>
                  <a:pt x="2403565" y="5477692"/>
                </a:lnTo>
                <a:lnTo>
                  <a:pt x="2638697" y="5608320"/>
                </a:lnTo>
                <a:lnTo>
                  <a:pt x="3004457" y="5651863"/>
                </a:lnTo>
                <a:lnTo>
                  <a:pt x="3291840" y="5913120"/>
                </a:lnTo>
                <a:lnTo>
                  <a:pt x="3944982" y="5974080"/>
                </a:lnTo>
                <a:cubicBezTo>
                  <a:pt x="4061096" y="6081486"/>
                  <a:pt x="4133668" y="6284686"/>
                  <a:pt x="4249782" y="6392092"/>
                </a:cubicBezTo>
                <a:cubicBezTo>
                  <a:pt x="4374605" y="6482080"/>
                  <a:pt x="4638765" y="6406607"/>
                  <a:pt x="4763588" y="6496595"/>
                </a:cubicBezTo>
                <a:lnTo>
                  <a:pt x="4911633" y="6853646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5" name="Oval 2064"/>
          <p:cNvSpPr/>
          <p:nvPr/>
        </p:nvSpPr>
        <p:spPr>
          <a:xfrm>
            <a:off x="4720763" y="787138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5" name="Freeform 2074"/>
          <p:cNvSpPr/>
          <p:nvPr/>
        </p:nvSpPr>
        <p:spPr>
          <a:xfrm>
            <a:off x="1729217" y="6806314"/>
            <a:ext cx="2664823" cy="2438400"/>
          </a:xfrm>
          <a:custGeom>
            <a:avLst/>
            <a:gdLst>
              <a:gd name="connsiteX0" fmla="*/ 0 w 2664823"/>
              <a:gd name="connsiteY0" fmla="*/ 0 h 2438400"/>
              <a:gd name="connsiteX1" fmla="*/ 261257 w 2664823"/>
              <a:gd name="connsiteY1" fmla="*/ 330926 h 2438400"/>
              <a:gd name="connsiteX2" fmla="*/ 383177 w 2664823"/>
              <a:gd name="connsiteY2" fmla="*/ 635726 h 2438400"/>
              <a:gd name="connsiteX3" fmla="*/ 1001486 w 2664823"/>
              <a:gd name="connsiteY3" fmla="*/ 862149 h 2438400"/>
              <a:gd name="connsiteX4" fmla="*/ 1123406 w 2664823"/>
              <a:gd name="connsiteY4" fmla="*/ 992777 h 2438400"/>
              <a:gd name="connsiteX5" fmla="*/ 1149532 w 2664823"/>
              <a:gd name="connsiteY5" fmla="*/ 1584960 h 2438400"/>
              <a:gd name="connsiteX6" fmla="*/ 1436914 w 2664823"/>
              <a:gd name="connsiteY6" fmla="*/ 1837509 h 2438400"/>
              <a:gd name="connsiteX7" fmla="*/ 1454332 w 2664823"/>
              <a:gd name="connsiteY7" fmla="*/ 1985555 h 2438400"/>
              <a:gd name="connsiteX8" fmla="*/ 1881052 w 2664823"/>
              <a:gd name="connsiteY8" fmla="*/ 2142309 h 2438400"/>
              <a:gd name="connsiteX9" fmla="*/ 2238103 w 2664823"/>
              <a:gd name="connsiteY9" fmla="*/ 2438400 h 2438400"/>
              <a:gd name="connsiteX10" fmla="*/ 2664823 w 2664823"/>
              <a:gd name="connsiteY10" fmla="*/ 2394857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4823" h="2438400">
                <a:moveTo>
                  <a:pt x="0" y="0"/>
                </a:moveTo>
                <a:lnTo>
                  <a:pt x="261257" y="330926"/>
                </a:lnTo>
                <a:lnTo>
                  <a:pt x="383177" y="635726"/>
                </a:lnTo>
                <a:lnTo>
                  <a:pt x="1001486" y="862149"/>
                </a:lnTo>
                <a:lnTo>
                  <a:pt x="1123406" y="992777"/>
                </a:lnTo>
                <a:lnTo>
                  <a:pt x="1149532" y="1584960"/>
                </a:lnTo>
                <a:lnTo>
                  <a:pt x="1436914" y="1837509"/>
                </a:lnTo>
                <a:lnTo>
                  <a:pt x="1454332" y="1985555"/>
                </a:lnTo>
                <a:lnTo>
                  <a:pt x="1881052" y="2142309"/>
                </a:lnTo>
                <a:lnTo>
                  <a:pt x="2238103" y="2438400"/>
                </a:lnTo>
                <a:lnTo>
                  <a:pt x="2664823" y="2394857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9" name="Freeform 2078"/>
          <p:cNvSpPr/>
          <p:nvPr/>
        </p:nvSpPr>
        <p:spPr>
          <a:xfrm>
            <a:off x="344554" y="9243989"/>
            <a:ext cx="3633107" cy="2090782"/>
          </a:xfrm>
          <a:custGeom>
            <a:avLst/>
            <a:gdLst>
              <a:gd name="connsiteX0" fmla="*/ 3614057 w 3614057"/>
              <a:gd name="connsiteY0" fmla="*/ 0 h 2116182"/>
              <a:gd name="connsiteX1" fmla="*/ 2960915 w 3614057"/>
              <a:gd name="connsiteY1" fmla="*/ 60960 h 2116182"/>
              <a:gd name="connsiteX2" fmla="*/ 2490652 w 3614057"/>
              <a:gd name="connsiteY2" fmla="*/ 400594 h 2116182"/>
              <a:gd name="connsiteX3" fmla="*/ 2063932 w 3614057"/>
              <a:gd name="connsiteY3" fmla="*/ 618308 h 2116182"/>
              <a:gd name="connsiteX4" fmla="*/ 2011680 w 3614057"/>
              <a:gd name="connsiteY4" fmla="*/ 923108 h 2116182"/>
              <a:gd name="connsiteX5" fmla="*/ 1811383 w 3614057"/>
              <a:gd name="connsiteY5" fmla="*/ 1140822 h 2116182"/>
              <a:gd name="connsiteX6" fmla="*/ 1419497 w 3614057"/>
              <a:gd name="connsiteY6" fmla="*/ 1314994 h 2116182"/>
              <a:gd name="connsiteX7" fmla="*/ 1053737 w 3614057"/>
              <a:gd name="connsiteY7" fmla="*/ 1288868 h 2116182"/>
              <a:gd name="connsiteX8" fmla="*/ 844732 w 3614057"/>
              <a:gd name="connsiteY8" fmla="*/ 1402080 h 2116182"/>
              <a:gd name="connsiteX9" fmla="*/ 670560 w 3614057"/>
              <a:gd name="connsiteY9" fmla="*/ 1402080 h 2116182"/>
              <a:gd name="connsiteX10" fmla="*/ 531223 w 3614057"/>
              <a:gd name="connsiteY10" fmla="*/ 1715588 h 2116182"/>
              <a:gd name="connsiteX11" fmla="*/ 200297 w 3614057"/>
              <a:gd name="connsiteY11" fmla="*/ 2046514 h 2116182"/>
              <a:gd name="connsiteX12" fmla="*/ 113212 w 3614057"/>
              <a:gd name="connsiteY12" fmla="*/ 2116182 h 2116182"/>
              <a:gd name="connsiteX13" fmla="*/ 0 w 3614057"/>
              <a:gd name="connsiteY13" fmla="*/ 2116182 h 2116182"/>
              <a:gd name="connsiteX0" fmla="*/ 3633107 w 3633107"/>
              <a:gd name="connsiteY0" fmla="*/ 0 h 2090782"/>
              <a:gd name="connsiteX1" fmla="*/ 2960915 w 3633107"/>
              <a:gd name="connsiteY1" fmla="*/ 35560 h 2090782"/>
              <a:gd name="connsiteX2" fmla="*/ 2490652 w 3633107"/>
              <a:gd name="connsiteY2" fmla="*/ 375194 h 2090782"/>
              <a:gd name="connsiteX3" fmla="*/ 2063932 w 3633107"/>
              <a:gd name="connsiteY3" fmla="*/ 592908 h 2090782"/>
              <a:gd name="connsiteX4" fmla="*/ 2011680 w 3633107"/>
              <a:gd name="connsiteY4" fmla="*/ 897708 h 2090782"/>
              <a:gd name="connsiteX5" fmla="*/ 1811383 w 3633107"/>
              <a:gd name="connsiteY5" fmla="*/ 1115422 h 2090782"/>
              <a:gd name="connsiteX6" fmla="*/ 1419497 w 3633107"/>
              <a:gd name="connsiteY6" fmla="*/ 1289594 h 2090782"/>
              <a:gd name="connsiteX7" fmla="*/ 1053737 w 3633107"/>
              <a:gd name="connsiteY7" fmla="*/ 1263468 h 2090782"/>
              <a:gd name="connsiteX8" fmla="*/ 844732 w 3633107"/>
              <a:gd name="connsiteY8" fmla="*/ 1376680 h 2090782"/>
              <a:gd name="connsiteX9" fmla="*/ 670560 w 3633107"/>
              <a:gd name="connsiteY9" fmla="*/ 1376680 h 2090782"/>
              <a:gd name="connsiteX10" fmla="*/ 531223 w 3633107"/>
              <a:gd name="connsiteY10" fmla="*/ 1690188 h 2090782"/>
              <a:gd name="connsiteX11" fmla="*/ 200297 w 3633107"/>
              <a:gd name="connsiteY11" fmla="*/ 2021114 h 2090782"/>
              <a:gd name="connsiteX12" fmla="*/ 113212 w 3633107"/>
              <a:gd name="connsiteY12" fmla="*/ 2090782 h 2090782"/>
              <a:gd name="connsiteX13" fmla="*/ 0 w 3633107"/>
              <a:gd name="connsiteY13" fmla="*/ 2090782 h 2090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33107" h="2090782">
                <a:moveTo>
                  <a:pt x="3633107" y="0"/>
                </a:moveTo>
                <a:lnTo>
                  <a:pt x="2960915" y="35560"/>
                </a:lnTo>
                <a:lnTo>
                  <a:pt x="2490652" y="375194"/>
                </a:lnTo>
                <a:lnTo>
                  <a:pt x="2063932" y="592908"/>
                </a:lnTo>
                <a:lnTo>
                  <a:pt x="2011680" y="897708"/>
                </a:lnTo>
                <a:lnTo>
                  <a:pt x="1811383" y="1115422"/>
                </a:lnTo>
                <a:lnTo>
                  <a:pt x="1419497" y="1289594"/>
                </a:lnTo>
                <a:lnTo>
                  <a:pt x="1053737" y="1263468"/>
                </a:lnTo>
                <a:lnTo>
                  <a:pt x="844732" y="1376680"/>
                </a:lnTo>
                <a:lnTo>
                  <a:pt x="670560" y="1376680"/>
                </a:lnTo>
                <a:lnTo>
                  <a:pt x="531223" y="1690188"/>
                </a:lnTo>
                <a:lnTo>
                  <a:pt x="200297" y="2021114"/>
                </a:lnTo>
                <a:lnTo>
                  <a:pt x="113212" y="2090782"/>
                </a:lnTo>
                <a:lnTo>
                  <a:pt x="0" y="2090782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8" name="Freeform 2097"/>
          <p:cNvSpPr/>
          <p:nvPr/>
        </p:nvSpPr>
        <p:spPr>
          <a:xfrm>
            <a:off x="327137" y="8608989"/>
            <a:ext cx="4267200" cy="2477951"/>
          </a:xfrm>
          <a:custGeom>
            <a:avLst/>
            <a:gdLst>
              <a:gd name="connsiteX0" fmla="*/ 0 w 4267200"/>
              <a:gd name="connsiteY0" fmla="*/ 0 h 2490651"/>
              <a:gd name="connsiteX1" fmla="*/ 252549 w 4267200"/>
              <a:gd name="connsiteY1" fmla="*/ 191588 h 2490651"/>
              <a:gd name="connsiteX2" fmla="*/ 775063 w 4267200"/>
              <a:gd name="connsiteY2" fmla="*/ 383177 h 2490651"/>
              <a:gd name="connsiteX3" fmla="*/ 1236617 w 4267200"/>
              <a:gd name="connsiteY3" fmla="*/ 844731 h 2490651"/>
              <a:gd name="connsiteX4" fmla="*/ 2264229 w 4267200"/>
              <a:gd name="connsiteY4" fmla="*/ 1271451 h 2490651"/>
              <a:gd name="connsiteX5" fmla="*/ 2612572 w 4267200"/>
              <a:gd name="connsiteY5" fmla="*/ 1332411 h 2490651"/>
              <a:gd name="connsiteX6" fmla="*/ 2917372 w 4267200"/>
              <a:gd name="connsiteY6" fmla="*/ 1602377 h 2490651"/>
              <a:gd name="connsiteX7" fmla="*/ 3370217 w 4267200"/>
              <a:gd name="connsiteY7" fmla="*/ 1698171 h 2490651"/>
              <a:gd name="connsiteX8" fmla="*/ 3596640 w 4267200"/>
              <a:gd name="connsiteY8" fmla="*/ 1898468 h 2490651"/>
              <a:gd name="connsiteX9" fmla="*/ 3796937 w 4267200"/>
              <a:gd name="connsiteY9" fmla="*/ 2307771 h 2490651"/>
              <a:gd name="connsiteX10" fmla="*/ 4206240 w 4267200"/>
              <a:gd name="connsiteY10" fmla="*/ 2490651 h 2490651"/>
              <a:gd name="connsiteX11" fmla="*/ 4267200 w 4267200"/>
              <a:gd name="connsiteY11" fmla="*/ 1985554 h 2490651"/>
              <a:gd name="connsiteX12" fmla="*/ 4084320 w 4267200"/>
              <a:gd name="connsiteY12" fmla="*/ 1419497 h 2490651"/>
              <a:gd name="connsiteX13" fmla="*/ 4032069 w 4267200"/>
              <a:gd name="connsiteY13" fmla="*/ 1132114 h 2490651"/>
              <a:gd name="connsiteX14" fmla="*/ 3875314 w 4267200"/>
              <a:gd name="connsiteY14" fmla="*/ 992777 h 2490651"/>
              <a:gd name="connsiteX15" fmla="*/ 4084320 w 4267200"/>
              <a:gd name="connsiteY15" fmla="*/ 618308 h 2490651"/>
              <a:gd name="connsiteX0" fmla="*/ 0 w 4267200"/>
              <a:gd name="connsiteY0" fmla="*/ 0 h 2477951"/>
              <a:gd name="connsiteX1" fmla="*/ 252549 w 4267200"/>
              <a:gd name="connsiteY1" fmla="*/ 191588 h 2477951"/>
              <a:gd name="connsiteX2" fmla="*/ 775063 w 4267200"/>
              <a:gd name="connsiteY2" fmla="*/ 383177 h 2477951"/>
              <a:gd name="connsiteX3" fmla="*/ 1236617 w 4267200"/>
              <a:gd name="connsiteY3" fmla="*/ 844731 h 2477951"/>
              <a:gd name="connsiteX4" fmla="*/ 2264229 w 4267200"/>
              <a:gd name="connsiteY4" fmla="*/ 1271451 h 2477951"/>
              <a:gd name="connsiteX5" fmla="*/ 2612572 w 4267200"/>
              <a:gd name="connsiteY5" fmla="*/ 1332411 h 2477951"/>
              <a:gd name="connsiteX6" fmla="*/ 2917372 w 4267200"/>
              <a:gd name="connsiteY6" fmla="*/ 1602377 h 2477951"/>
              <a:gd name="connsiteX7" fmla="*/ 3370217 w 4267200"/>
              <a:gd name="connsiteY7" fmla="*/ 1698171 h 2477951"/>
              <a:gd name="connsiteX8" fmla="*/ 3596640 w 4267200"/>
              <a:gd name="connsiteY8" fmla="*/ 1898468 h 2477951"/>
              <a:gd name="connsiteX9" fmla="*/ 3796937 w 4267200"/>
              <a:gd name="connsiteY9" fmla="*/ 2307771 h 2477951"/>
              <a:gd name="connsiteX10" fmla="*/ 4187190 w 4267200"/>
              <a:gd name="connsiteY10" fmla="*/ 2477951 h 2477951"/>
              <a:gd name="connsiteX11" fmla="*/ 4267200 w 4267200"/>
              <a:gd name="connsiteY11" fmla="*/ 1985554 h 2477951"/>
              <a:gd name="connsiteX12" fmla="*/ 4084320 w 4267200"/>
              <a:gd name="connsiteY12" fmla="*/ 1419497 h 2477951"/>
              <a:gd name="connsiteX13" fmla="*/ 4032069 w 4267200"/>
              <a:gd name="connsiteY13" fmla="*/ 1132114 h 2477951"/>
              <a:gd name="connsiteX14" fmla="*/ 3875314 w 4267200"/>
              <a:gd name="connsiteY14" fmla="*/ 992777 h 2477951"/>
              <a:gd name="connsiteX15" fmla="*/ 4084320 w 4267200"/>
              <a:gd name="connsiteY15" fmla="*/ 618308 h 247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67200" h="2477951">
                <a:moveTo>
                  <a:pt x="0" y="0"/>
                </a:moveTo>
                <a:lnTo>
                  <a:pt x="252549" y="191588"/>
                </a:lnTo>
                <a:lnTo>
                  <a:pt x="775063" y="383177"/>
                </a:lnTo>
                <a:lnTo>
                  <a:pt x="1236617" y="844731"/>
                </a:lnTo>
                <a:lnTo>
                  <a:pt x="2264229" y="1271451"/>
                </a:lnTo>
                <a:lnTo>
                  <a:pt x="2612572" y="1332411"/>
                </a:lnTo>
                <a:lnTo>
                  <a:pt x="2917372" y="1602377"/>
                </a:lnTo>
                <a:lnTo>
                  <a:pt x="3370217" y="1698171"/>
                </a:lnTo>
                <a:lnTo>
                  <a:pt x="3596640" y="1898468"/>
                </a:lnTo>
                <a:lnTo>
                  <a:pt x="3796937" y="2307771"/>
                </a:lnTo>
                <a:lnTo>
                  <a:pt x="4187190" y="2477951"/>
                </a:lnTo>
                <a:lnTo>
                  <a:pt x="4267200" y="1985554"/>
                </a:lnTo>
                <a:lnTo>
                  <a:pt x="4084320" y="1419497"/>
                </a:lnTo>
                <a:lnTo>
                  <a:pt x="4032069" y="1132114"/>
                </a:lnTo>
                <a:lnTo>
                  <a:pt x="3875314" y="992777"/>
                </a:lnTo>
                <a:lnTo>
                  <a:pt x="4084320" y="618308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2" name="Oval 2101"/>
          <p:cNvSpPr/>
          <p:nvPr/>
        </p:nvSpPr>
        <p:spPr>
          <a:xfrm>
            <a:off x="2283063" y="9720972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2" name="Freeform 2111"/>
          <p:cNvSpPr/>
          <p:nvPr/>
        </p:nvSpPr>
        <p:spPr>
          <a:xfrm>
            <a:off x="492600" y="11082223"/>
            <a:ext cx="4032069" cy="949234"/>
          </a:xfrm>
          <a:custGeom>
            <a:avLst/>
            <a:gdLst>
              <a:gd name="connsiteX0" fmla="*/ 0 w 4032069"/>
              <a:gd name="connsiteY0" fmla="*/ 217714 h 949234"/>
              <a:gd name="connsiteX1" fmla="*/ 182880 w 4032069"/>
              <a:gd name="connsiteY1" fmla="*/ 478971 h 949234"/>
              <a:gd name="connsiteX2" fmla="*/ 452846 w 4032069"/>
              <a:gd name="connsiteY2" fmla="*/ 557348 h 949234"/>
              <a:gd name="connsiteX3" fmla="*/ 966651 w 4032069"/>
              <a:gd name="connsiteY3" fmla="*/ 905691 h 949234"/>
              <a:gd name="connsiteX4" fmla="*/ 1297577 w 4032069"/>
              <a:gd name="connsiteY4" fmla="*/ 818606 h 949234"/>
              <a:gd name="connsiteX5" fmla="*/ 1793966 w 4032069"/>
              <a:gd name="connsiteY5" fmla="*/ 827314 h 949234"/>
              <a:gd name="connsiteX6" fmla="*/ 2360023 w 4032069"/>
              <a:gd name="connsiteY6" fmla="*/ 949234 h 949234"/>
              <a:gd name="connsiteX7" fmla="*/ 2481943 w 4032069"/>
              <a:gd name="connsiteY7" fmla="*/ 714103 h 949234"/>
              <a:gd name="connsiteX8" fmla="*/ 2734491 w 4032069"/>
              <a:gd name="connsiteY8" fmla="*/ 566057 h 949234"/>
              <a:gd name="connsiteX9" fmla="*/ 3152503 w 4032069"/>
              <a:gd name="connsiteY9" fmla="*/ 722811 h 949234"/>
              <a:gd name="connsiteX10" fmla="*/ 3378926 w 4032069"/>
              <a:gd name="connsiteY10" fmla="*/ 687977 h 949234"/>
              <a:gd name="connsiteX11" fmla="*/ 3727269 w 4032069"/>
              <a:gd name="connsiteY11" fmla="*/ 400594 h 949234"/>
              <a:gd name="connsiteX12" fmla="*/ 3962400 w 4032069"/>
              <a:gd name="connsiteY12" fmla="*/ 209006 h 949234"/>
              <a:gd name="connsiteX13" fmla="*/ 4032069 w 4032069"/>
              <a:gd name="connsiteY13" fmla="*/ 0 h 949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32069" h="949234">
                <a:moveTo>
                  <a:pt x="0" y="217714"/>
                </a:moveTo>
                <a:lnTo>
                  <a:pt x="182880" y="478971"/>
                </a:lnTo>
                <a:lnTo>
                  <a:pt x="452846" y="557348"/>
                </a:lnTo>
                <a:lnTo>
                  <a:pt x="966651" y="905691"/>
                </a:lnTo>
                <a:lnTo>
                  <a:pt x="1297577" y="818606"/>
                </a:lnTo>
                <a:lnTo>
                  <a:pt x="1793966" y="827314"/>
                </a:lnTo>
                <a:lnTo>
                  <a:pt x="2360023" y="949234"/>
                </a:lnTo>
                <a:lnTo>
                  <a:pt x="2481943" y="714103"/>
                </a:lnTo>
                <a:lnTo>
                  <a:pt x="2734491" y="566057"/>
                </a:lnTo>
                <a:lnTo>
                  <a:pt x="3152503" y="722811"/>
                </a:lnTo>
                <a:lnTo>
                  <a:pt x="3378926" y="687977"/>
                </a:lnTo>
                <a:lnTo>
                  <a:pt x="3727269" y="400594"/>
                </a:lnTo>
                <a:lnTo>
                  <a:pt x="3962400" y="209006"/>
                </a:lnTo>
                <a:lnTo>
                  <a:pt x="4032069" y="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4" name="Oval 2113"/>
          <p:cNvSpPr/>
          <p:nvPr/>
        </p:nvSpPr>
        <p:spPr>
          <a:xfrm>
            <a:off x="2748974" y="11872974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6" name="Oval 2125"/>
          <p:cNvSpPr/>
          <p:nvPr/>
        </p:nvSpPr>
        <p:spPr>
          <a:xfrm>
            <a:off x="3196342" y="10167077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8" name="Freeform 2127"/>
          <p:cNvSpPr/>
          <p:nvPr/>
        </p:nvSpPr>
        <p:spPr>
          <a:xfrm>
            <a:off x="4481126" y="11151891"/>
            <a:ext cx="4763588" cy="1680755"/>
          </a:xfrm>
          <a:custGeom>
            <a:avLst/>
            <a:gdLst>
              <a:gd name="connsiteX0" fmla="*/ 4763588 w 4763588"/>
              <a:gd name="connsiteY0" fmla="*/ 1550126 h 1680755"/>
              <a:gd name="connsiteX1" fmla="*/ 4537165 w 4763588"/>
              <a:gd name="connsiteY1" fmla="*/ 1680755 h 1680755"/>
              <a:gd name="connsiteX2" fmla="*/ 4014651 w 4763588"/>
              <a:gd name="connsiteY2" fmla="*/ 1654629 h 1680755"/>
              <a:gd name="connsiteX3" fmla="*/ 3178628 w 4763588"/>
              <a:gd name="connsiteY3" fmla="*/ 1245326 h 1680755"/>
              <a:gd name="connsiteX4" fmla="*/ 2569028 w 4763588"/>
              <a:gd name="connsiteY4" fmla="*/ 1201783 h 1680755"/>
              <a:gd name="connsiteX5" fmla="*/ 2185851 w 4763588"/>
              <a:gd name="connsiteY5" fmla="*/ 1227909 h 1680755"/>
              <a:gd name="connsiteX6" fmla="*/ 1706880 w 4763588"/>
              <a:gd name="connsiteY6" fmla="*/ 775063 h 1680755"/>
              <a:gd name="connsiteX7" fmla="*/ 1463040 w 4763588"/>
              <a:gd name="connsiteY7" fmla="*/ 513806 h 1680755"/>
              <a:gd name="connsiteX8" fmla="*/ 1419497 w 4763588"/>
              <a:gd name="connsiteY8" fmla="*/ 174172 h 1680755"/>
              <a:gd name="connsiteX9" fmla="*/ 1314994 w 4763588"/>
              <a:gd name="connsiteY9" fmla="*/ 121920 h 1680755"/>
              <a:gd name="connsiteX10" fmla="*/ 1166948 w 4763588"/>
              <a:gd name="connsiteY10" fmla="*/ 139338 h 1680755"/>
              <a:gd name="connsiteX11" fmla="*/ 809897 w 4763588"/>
              <a:gd name="connsiteY11" fmla="*/ 0 h 1680755"/>
              <a:gd name="connsiteX12" fmla="*/ 278674 w 4763588"/>
              <a:gd name="connsiteY12" fmla="*/ 200298 h 1680755"/>
              <a:gd name="connsiteX13" fmla="*/ 0 w 4763588"/>
              <a:gd name="connsiteY13" fmla="*/ 43543 h 168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63588" h="1680755">
                <a:moveTo>
                  <a:pt x="4763588" y="1550126"/>
                </a:moveTo>
                <a:lnTo>
                  <a:pt x="4537165" y="1680755"/>
                </a:lnTo>
                <a:lnTo>
                  <a:pt x="4014651" y="1654629"/>
                </a:lnTo>
                <a:lnTo>
                  <a:pt x="3178628" y="1245326"/>
                </a:lnTo>
                <a:lnTo>
                  <a:pt x="2569028" y="1201783"/>
                </a:lnTo>
                <a:lnTo>
                  <a:pt x="2185851" y="1227909"/>
                </a:lnTo>
                <a:lnTo>
                  <a:pt x="1706880" y="775063"/>
                </a:lnTo>
                <a:lnTo>
                  <a:pt x="1463040" y="513806"/>
                </a:lnTo>
                <a:lnTo>
                  <a:pt x="1419497" y="174172"/>
                </a:lnTo>
                <a:lnTo>
                  <a:pt x="1314994" y="121920"/>
                </a:lnTo>
                <a:lnTo>
                  <a:pt x="1166948" y="139338"/>
                </a:lnTo>
                <a:lnTo>
                  <a:pt x="809897" y="0"/>
                </a:lnTo>
                <a:lnTo>
                  <a:pt x="278674" y="200298"/>
                </a:lnTo>
                <a:lnTo>
                  <a:pt x="0" y="43543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2" name="Oval 2141"/>
          <p:cNvSpPr/>
          <p:nvPr/>
        </p:nvSpPr>
        <p:spPr>
          <a:xfrm>
            <a:off x="6492606" y="1223922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0" name="Freeform 2139"/>
          <p:cNvSpPr/>
          <p:nvPr/>
        </p:nvSpPr>
        <p:spPr>
          <a:xfrm>
            <a:off x="2861331" y="11996623"/>
            <a:ext cx="3766820" cy="748937"/>
          </a:xfrm>
          <a:custGeom>
            <a:avLst/>
            <a:gdLst>
              <a:gd name="connsiteX0" fmla="*/ 3762103 w 3779520"/>
              <a:gd name="connsiteY0" fmla="*/ 365760 h 748937"/>
              <a:gd name="connsiteX1" fmla="*/ 3657600 w 3779520"/>
              <a:gd name="connsiteY1" fmla="*/ 452846 h 748937"/>
              <a:gd name="connsiteX2" fmla="*/ 3779520 w 3779520"/>
              <a:gd name="connsiteY2" fmla="*/ 748937 h 748937"/>
              <a:gd name="connsiteX3" fmla="*/ 3535680 w 3779520"/>
              <a:gd name="connsiteY3" fmla="*/ 722811 h 748937"/>
              <a:gd name="connsiteX4" fmla="*/ 3196046 w 3779520"/>
              <a:gd name="connsiteY4" fmla="*/ 444137 h 748937"/>
              <a:gd name="connsiteX5" fmla="*/ 2185852 w 3779520"/>
              <a:gd name="connsiteY5" fmla="*/ 418011 h 748937"/>
              <a:gd name="connsiteX6" fmla="*/ 1663338 w 3779520"/>
              <a:gd name="connsiteY6" fmla="*/ 583474 h 748937"/>
              <a:gd name="connsiteX7" fmla="*/ 1053738 w 3779520"/>
              <a:gd name="connsiteY7" fmla="*/ 478971 h 748937"/>
              <a:gd name="connsiteX8" fmla="*/ 731520 w 3779520"/>
              <a:gd name="connsiteY8" fmla="*/ 261257 h 748937"/>
              <a:gd name="connsiteX9" fmla="*/ 574766 w 3779520"/>
              <a:gd name="connsiteY9" fmla="*/ 269966 h 748937"/>
              <a:gd name="connsiteX10" fmla="*/ 330926 w 3779520"/>
              <a:gd name="connsiteY10" fmla="*/ 0 h 748937"/>
              <a:gd name="connsiteX11" fmla="*/ 0 w 3779520"/>
              <a:gd name="connsiteY11" fmla="*/ 26126 h 748937"/>
              <a:gd name="connsiteX0" fmla="*/ 3762103 w 3766820"/>
              <a:gd name="connsiteY0" fmla="*/ 365760 h 748937"/>
              <a:gd name="connsiteX1" fmla="*/ 3657600 w 3766820"/>
              <a:gd name="connsiteY1" fmla="*/ 452846 h 748937"/>
              <a:gd name="connsiteX2" fmla="*/ 3766820 w 3766820"/>
              <a:gd name="connsiteY2" fmla="*/ 748937 h 748937"/>
              <a:gd name="connsiteX3" fmla="*/ 3535680 w 3766820"/>
              <a:gd name="connsiteY3" fmla="*/ 722811 h 748937"/>
              <a:gd name="connsiteX4" fmla="*/ 3196046 w 3766820"/>
              <a:gd name="connsiteY4" fmla="*/ 444137 h 748937"/>
              <a:gd name="connsiteX5" fmla="*/ 2185852 w 3766820"/>
              <a:gd name="connsiteY5" fmla="*/ 418011 h 748937"/>
              <a:gd name="connsiteX6" fmla="*/ 1663338 w 3766820"/>
              <a:gd name="connsiteY6" fmla="*/ 583474 h 748937"/>
              <a:gd name="connsiteX7" fmla="*/ 1053738 w 3766820"/>
              <a:gd name="connsiteY7" fmla="*/ 478971 h 748937"/>
              <a:gd name="connsiteX8" fmla="*/ 731520 w 3766820"/>
              <a:gd name="connsiteY8" fmla="*/ 261257 h 748937"/>
              <a:gd name="connsiteX9" fmla="*/ 574766 w 3766820"/>
              <a:gd name="connsiteY9" fmla="*/ 269966 h 748937"/>
              <a:gd name="connsiteX10" fmla="*/ 330926 w 3766820"/>
              <a:gd name="connsiteY10" fmla="*/ 0 h 748937"/>
              <a:gd name="connsiteX11" fmla="*/ 0 w 3766820"/>
              <a:gd name="connsiteY11" fmla="*/ 26126 h 748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66820" h="748937">
                <a:moveTo>
                  <a:pt x="3762103" y="365760"/>
                </a:moveTo>
                <a:lnTo>
                  <a:pt x="3657600" y="452846"/>
                </a:lnTo>
                <a:lnTo>
                  <a:pt x="3766820" y="748937"/>
                </a:lnTo>
                <a:lnTo>
                  <a:pt x="3535680" y="722811"/>
                </a:lnTo>
                <a:lnTo>
                  <a:pt x="3196046" y="444137"/>
                </a:lnTo>
                <a:lnTo>
                  <a:pt x="2185852" y="418011"/>
                </a:lnTo>
                <a:lnTo>
                  <a:pt x="1663338" y="583474"/>
                </a:lnTo>
                <a:lnTo>
                  <a:pt x="1053738" y="478971"/>
                </a:lnTo>
                <a:lnTo>
                  <a:pt x="731520" y="261257"/>
                </a:lnTo>
                <a:lnTo>
                  <a:pt x="574766" y="269966"/>
                </a:lnTo>
                <a:lnTo>
                  <a:pt x="330926" y="0"/>
                </a:lnTo>
                <a:lnTo>
                  <a:pt x="0" y="26126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6" name="Oval 2145"/>
          <p:cNvSpPr/>
          <p:nvPr/>
        </p:nvSpPr>
        <p:spPr>
          <a:xfrm>
            <a:off x="8668975" y="14293325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" name="Freeform 2149"/>
          <p:cNvSpPr/>
          <p:nvPr/>
        </p:nvSpPr>
        <p:spPr>
          <a:xfrm>
            <a:off x="327137" y="12266589"/>
            <a:ext cx="3143794" cy="1271451"/>
          </a:xfrm>
          <a:custGeom>
            <a:avLst/>
            <a:gdLst>
              <a:gd name="connsiteX0" fmla="*/ 3117669 w 3143794"/>
              <a:gd name="connsiteY0" fmla="*/ 0 h 1271451"/>
              <a:gd name="connsiteX1" fmla="*/ 3143794 w 3143794"/>
              <a:gd name="connsiteY1" fmla="*/ 418011 h 1271451"/>
              <a:gd name="connsiteX2" fmla="*/ 2978332 w 3143794"/>
              <a:gd name="connsiteY2" fmla="*/ 783771 h 1271451"/>
              <a:gd name="connsiteX3" fmla="*/ 2708366 w 3143794"/>
              <a:gd name="connsiteY3" fmla="*/ 844731 h 1271451"/>
              <a:gd name="connsiteX4" fmla="*/ 2438400 w 3143794"/>
              <a:gd name="connsiteY4" fmla="*/ 792480 h 1271451"/>
              <a:gd name="connsiteX5" fmla="*/ 2151017 w 3143794"/>
              <a:gd name="connsiteY5" fmla="*/ 1010194 h 1271451"/>
              <a:gd name="connsiteX6" fmla="*/ 1689463 w 3143794"/>
              <a:gd name="connsiteY6" fmla="*/ 1271451 h 1271451"/>
              <a:gd name="connsiteX7" fmla="*/ 1463040 w 3143794"/>
              <a:gd name="connsiteY7" fmla="*/ 1236617 h 1271451"/>
              <a:gd name="connsiteX8" fmla="*/ 836023 w 3143794"/>
              <a:gd name="connsiteY8" fmla="*/ 957942 h 1271451"/>
              <a:gd name="connsiteX9" fmla="*/ 461554 w 3143794"/>
              <a:gd name="connsiteY9" fmla="*/ 757645 h 1271451"/>
              <a:gd name="connsiteX10" fmla="*/ 217714 w 3143794"/>
              <a:gd name="connsiteY10" fmla="*/ 696685 h 1271451"/>
              <a:gd name="connsiteX11" fmla="*/ 0 w 3143794"/>
              <a:gd name="connsiteY11" fmla="*/ 609600 h 127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3794" h="1271451">
                <a:moveTo>
                  <a:pt x="3117669" y="0"/>
                </a:moveTo>
                <a:lnTo>
                  <a:pt x="3143794" y="418011"/>
                </a:lnTo>
                <a:lnTo>
                  <a:pt x="2978332" y="783771"/>
                </a:lnTo>
                <a:lnTo>
                  <a:pt x="2708366" y="844731"/>
                </a:lnTo>
                <a:lnTo>
                  <a:pt x="2438400" y="792480"/>
                </a:lnTo>
                <a:lnTo>
                  <a:pt x="2151017" y="1010194"/>
                </a:lnTo>
                <a:lnTo>
                  <a:pt x="1689463" y="1271451"/>
                </a:lnTo>
                <a:lnTo>
                  <a:pt x="1463040" y="1236617"/>
                </a:lnTo>
                <a:lnTo>
                  <a:pt x="836023" y="957942"/>
                </a:lnTo>
                <a:lnTo>
                  <a:pt x="461554" y="757645"/>
                </a:lnTo>
                <a:lnTo>
                  <a:pt x="217714" y="696685"/>
                </a:lnTo>
                <a:lnTo>
                  <a:pt x="0" y="60960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1" name="Freeform 2160"/>
          <p:cNvSpPr/>
          <p:nvPr/>
        </p:nvSpPr>
        <p:spPr>
          <a:xfrm>
            <a:off x="327137" y="13320326"/>
            <a:ext cx="1027612" cy="1219200"/>
          </a:xfrm>
          <a:custGeom>
            <a:avLst/>
            <a:gdLst>
              <a:gd name="connsiteX0" fmla="*/ 1027612 w 1027612"/>
              <a:gd name="connsiteY0" fmla="*/ 0 h 1219200"/>
              <a:gd name="connsiteX1" fmla="*/ 0 w 1027612"/>
              <a:gd name="connsiteY1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7612" h="1219200">
                <a:moveTo>
                  <a:pt x="1027612" y="0"/>
                </a:moveTo>
                <a:lnTo>
                  <a:pt x="0" y="1219200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3" name="Freeform 2162"/>
          <p:cNvSpPr/>
          <p:nvPr/>
        </p:nvSpPr>
        <p:spPr>
          <a:xfrm>
            <a:off x="2155937" y="13102611"/>
            <a:ext cx="1027612" cy="3100252"/>
          </a:xfrm>
          <a:custGeom>
            <a:avLst/>
            <a:gdLst>
              <a:gd name="connsiteX0" fmla="*/ 879566 w 1027612"/>
              <a:gd name="connsiteY0" fmla="*/ 0 h 3100252"/>
              <a:gd name="connsiteX1" fmla="*/ 1027612 w 1027612"/>
              <a:gd name="connsiteY1" fmla="*/ 444138 h 3100252"/>
              <a:gd name="connsiteX2" fmla="*/ 966652 w 1027612"/>
              <a:gd name="connsiteY2" fmla="*/ 818606 h 3100252"/>
              <a:gd name="connsiteX3" fmla="*/ 992777 w 1027612"/>
              <a:gd name="connsiteY3" fmla="*/ 1227909 h 3100252"/>
              <a:gd name="connsiteX4" fmla="*/ 1001486 w 1027612"/>
              <a:gd name="connsiteY4" fmla="*/ 1567543 h 3100252"/>
              <a:gd name="connsiteX5" fmla="*/ 975360 w 1027612"/>
              <a:gd name="connsiteY5" fmla="*/ 1863635 h 3100252"/>
              <a:gd name="connsiteX6" fmla="*/ 731520 w 1027612"/>
              <a:gd name="connsiteY6" fmla="*/ 2107475 h 3100252"/>
              <a:gd name="connsiteX7" fmla="*/ 661852 w 1027612"/>
              <a:gd name="connsiteY7" fmla="*/ 2325189 h 3100252"/>
              <a:gd name="connsiteX8" fmla="*/ 357052 w 1027612"/>
              <a:gd name="connsiteY8" fmla="*/ 2499360 h 3100252"/>
              <a:gd name="connsiteX9" fmla="*/ 0 w 1027612"/>
              <a:gd name="connsiteY9" fmla="*/ 3100252 h 310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7612" h="3100252">
                <a:moveTo>
                  <a:pt x="879566" y="0"/>
                </a:moveTo>
                <a:lnTo>
                  <a:pt x="1027612" y="444138"/>
                </a:lnTo>
                <a:lnTo>
                  <a:pt x="966652" y="818606"/>
                </a:lnTo>
                <a:lnTo>
                  <a:pt x="992777" y="1227909"/>
                </a:lnTo>
                <a:lnTo>
                  <a:pt x="1001486" y="1567543"/>
                </a:lnTo>
                <a:lnTo>
                  <a:pt x="975360" y="1863635"/>
                </a:lnTo>
                <a:lnTo>
                  <a:pt x="731520" y="2107475"/>
                </a:lnTo>
                <a:lnTo>
                  <a:pt x="661852" y="2325189"/>
                </a:lnTo>
                <a:lnTo>
                  <a:pt x="357052" y="2499360"/>
                </a:lnTo>
                <a:lnTo>
                  <a:pt x="0" y="3100252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9" name="Oval 2178"/>
          <p:cNvSpPr/>
          <p:nvPr/>
        </p:nvSpPr>
        <p:spPr>
          <a:xfrm>
            <a:off x="6125138" y="19073462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1" name="Freeform 2180"/>
          <p:cNvSpPr/>
          <p:nvPr/>
        </p:nvSpPr>
        <p:spPr>
          <a:xfrm>
            <a:off x="483891" y="16725377"/>
            <a:ext cx="1407886" cy="2351314"/>
          </a:xfrm>
          <a:custGeom>
            <a:avLst/>
            <a:gdLst>
              <a:gd name="connsiteX0" fmla="*/ 1407886 w 1407886"/>
              <a:gd name="connsiteY0" fmla="*/ 0 h 2351314"/>
              <a:gd name="connsiteX1" fmla="*/ 1320800 w 1407886"/>
              <a:gd name="connsiteY1" fmla="*/ 377372 h 2351314"/>
              <a:gd name="connsiteX2" fmla="*/ 1016000 w 1407886"/>
              <a:gd name="connsiteY2" fmla="*/ 798286 h 2351314"/>
              <a:gd name="connsiteX3" fmla="*/ 783772 w 1407886"/>
              <a:gd name="connsiteY3" fmla="*/ 1306286 h 2351314"/>
              <a:gd name="connsiteX4" fmla="*/ 696686 w 1407886"/>
              <a:gd name="connsiteY4" fmla="*/ 1828800 h 2351314"/>
              <a:gd name="connsiteX5" fmla="*/ 0 w 1407886"/>
              <a:gd name="connsiteY5" fmla="*/ 2351314 h 235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2351314">
                <a:moveTo>
                  <a:pt x="1407886" y="0"/>
                </a:moveTo>
                <a:lnTo>
                  <a:pt x="1320800" y="377372"/>
                </a:lnTo>
                <a:lnTo>
                  <a:pt x="1016000" y="798286"/>
                </a:lnTo>
                <a:lnTo>
                  <a:pt x="783772" y="1306286"/>
                </a:lnTo>
                <a:lnTo>
                  <a:pt x="696686" y="1828800"/>
                </a:lnTo>
                <a:lnTo>
                  <a:pt x="0" y="2351314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0" name="Freeform 2189"/>
          <p:cNvSpPr/>
          <p:nvPr/>
        </p:nvSpPr>
        <p:spPr>
          <a:xfrm>
            <a:off x="1818972" y="17054055"/>
            <a:ext cx="2641834" cy="1021151"/>
          </a:xfrm>
          <a:custGeom>
            <a:avLst/>
            <a:gdLst>
              <a:gd name="connsiteX0" fmla="*/ 0 w 2627086"/>
              <a:gd name="connsiteY0" fmla="*/ 0 h 1030515"/>
              <a:gd name="connsiteX1" fmla="*/ 478971 w 2627086"/>
              <a:gd name="connsiteY1" fmla="*/ 580572 h 1030515"/>
              <a:gd name="connsiteX2" fmla="*/ 856343 w 2627086"/>
              <a:gd name="connsiteY2" fmla="*/ 856343 h 1030515"/>
              <a:gd name="connsiteX3" fmla="*/ 1277257 w 2627086"/>
              <a:gd name="connsiteY3" fmla="*/ 1030515 h 1030515"/>
              <a:gd name="connsiteX4" fmla="*/ 2002971 w 2627086"/>
              <a:gd name="connsiteY4" fmla="*/ 856343 h 1030515"/>
              <a:gd name="connsiteX5" fmla="*/ 2627086 w 2627086"/>
              <a:gd name="connsiteY5" fmla="*/ 856343 h 103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7086" h="1030515">
                <a:moveTo>
                  <a:pt x="0" y="0"/>
                </a:moveTo>
                <a:lnTo>
                  <a:pt x="478971" y="580572"/>
                </a:lnTo>
                <a:lnTo>
                  <a:pt x="856343" y="856343"/>
                </a:lnTo>
                <a:lnTo>
                  <a:pt x="1277257" y="1030515"/>
                </a:lnTo>
                <a:lnTo>
                  <a:pt x="2002971" y="856343"/>
                </a:lnTo>
                <a:lnTo>
                  <a:pt x="2627086" y="856343"/>
                </a:lnTo>
              </a:path>
            </a:pathLst>
          </a:custGeom>
          <a:noFill/>
          <a:ln w="889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2" name="Oval 2191"/>
          <p:cNvSpPr/>
          <p:nvPr/>
        </p:nvSpPr>
        <p:spPr>
          <a:xfrm>
            <a:off x="4358092" y="17821631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7" name="Oval 2196"/>
          <p:cNvSpPr/>
          <p:nvPr/>
        </p:nvSpPr>
        <p:spPr>
          <a:xfrm>
            <a:off x="394521" y="18989696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9" name="Oval 2198"/>
          <p:cNvSpPr/>
          <p:nvPr/>
        </p:nvSpPr>
        <p:spPr>
          <a:xfrm>
            <a:off x="1270546" y="13187530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0" name="Oval 2219"/>
          <p:cNvSpPr/>
          <p:nvPr/>
        </p:nvSpPr>
        <p:spPr>
          <a:xfrm>
            <a:off x="5527901" y="10479610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2" name="Oval 2221"/>
          <p:cNvSpPr/>
          <p:nvPr/>
        </p:nvSpPr>
        <p:spPr>
          <a:xfrm>
            <a:off x="4347339" y="9055666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0" name="Rectangle 2229"/>
          <p:cNvSpPr/>
          <p:nvPr/>
        </p:nvSpPr>
        <p:spPr>
          <a:xfrm>
            <a:off x="2223760" y="922942"/>
            <a:ext cx="14117054" cy="3076827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32" name="TextBox 2231"/>
          <p:cNvSpPr txBox="1"/>
          <p:nvPr/>
        </p:nvSpPr>
        <p:spPr>
          <a:xfrm>
            <a:off x="2764334" y="1092057"/>
            <a:ext cx="13258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Georgia" panose="02040502050405020303" pitchFamily="18" charset="0"/>
              </a:rPr>
              <a:t>Case BLUE (BLAU) II</a:t>
            </a:r>
          </a:p>
          <a:p>
            <a:pPr algn="ctr"/>
            <a:r>
              <a:rPr lang="en-US" sz="3600" b="1" dirty="0">
                <a:latin typeface="Georgia" panose="02040502050405020303" pitchFamily="18" charset="0"/>
              </a:rPr>
              <a:t>23 July – 15 August 1942</a:t>
            </a:r>
          </a:p>
        </p:txBody>
      </p:sp>
      <p:grpSp>
        <p:nvGrpSpPr>
          <p:cNvPr id="2234" name="Group 2233"/>
          <p:cNvGrpSpPr/>
          <p:nvPr/>
        </p:nvGrpSpPr>
        <p:grpSpPr>
          <a:xfrm>
            <a:off x="5407941" y="2757974"/>
            <a:ext cx="7958027" cy="146285"/>
            <a:chOff x="5810968" y="2884251"/>
            <a:chExt cx="4789760" cy="175255"/>
          </a:xfrm>
        </p:grpSpPr>
        <p:grpSp>
          <p:nvGrpSpPr>
            <p:cNvPr id="2235" name="Group 2234"/>
            <p:cNvGrpSpPr/>
            <p:nvPr/>
          </p:nvGrpSpPr>
          <p:grpSpPr>
            <a:xfrm>
              <a:off x="5810968" y="2884251"/>
              <a:ext cx="3590019" cy="173634"/>
              <a:chOff x="5697415" y="5345723"/>
              <a:chExt cx="3650439" cy="246185"/>
            </a:xfrm>
          </p:grpSpPr>
          <p:sp>
            <p:nvSpPr>
              <p:cNvPr id="2300" name="Rectangle 2299"/>
              <p:cNvSpPr/>
              <p:nvPr/>
            </p:nvSpPr>
            <p:spPr>
              <a:xfrm>
                <a:off x="5697415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2" name="Rectangle 2301"/>
              <p:cNvSpPr/>
              <p:nvPr/>
            </p:nvSpPr>
            <p:spPr>
              <a:xfrm>
                <a:off x="6916220" y="5345723"/>
                <a:ext cx="1218805" cy="24618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1" name="Rectangle 2310"/>
              <p:cNvSpPr/>
              <p:nvPr/>
            </p:nvSpPr>
            <p:spPr>
              <a:xfrm>
                <a:off x="8129049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36" name="Rectangle 2235"/>
            <p:cNvSpPr/>
            <p:nvPr/>
          </p:nvSpPr>
          <p:spPr>
            <a:xfrm>
              <a:off x="9402096" y="2885872"/>
              <a:ext cx="1198632" cy="1736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3" name="Group 2312"/>
          <p:cNvGrpSpPr/>
          <p:nvPr/>
        </p:nvGrpSpPr>
        <p:grpSpPr>
          <a:xfrm>
            <a:off x="3262294" y="3405351"/>
            <a:ext cx="12555773" cy="137547"/>
            <a:chOff x="6149805" y="14207248"/>
            <a:chExt cx="7681004" cy="199416"/>
          </a:xfrm>
        </p:grpSpPr>
        <p:grpSp>
          <p:nvGrpSpPr>
            <p:cNvPr id="2336" name="Group 2335"/>
            <p:cNvGrpSpPr/>
            <p:nvPr/>
          </p:nvGrpSpPr>
          <p:grpSpPr>
            <a:xfrm>
              <a:off x="6149805" y="14207248"/>
              <a:ext cx="3840502" cy="199416"/>
              <a:chOff x="9740932" y="14062796"/>
              <a:chExt cx="2397264" cy="173634"/>
            </a:xfrm>
          </p:grpSpPr>
          <p:sp>
            <p:nvSpPr>
              <p:cNvPr id="2385" name="Rectangle 2384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7" name="Rectangle 2386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38" name="Group 2337"/>
            <p:cNvGrpSpPr/>
            <p:nvPr/>
          </p:nvGrpSpPr>
          <p:grpSpPr>
            <a:xfrm>
              <a:off x="9990307" y="14207248"/>
              <a:ext cx="3840502" cy="199416"/>
              <a:chOff x="9740932" y="14062796"/>
              <a:chExt cx="2397264" cy="173634"/>
            </a:xfrm>
          </p:grpSpPr>
          <p:sp>
            <p:nvSpPr>
              <p:cNvPr id="2341" name="Rectangle 2340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3" name="Rectangle 2342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418" name="TextBox 2417"/>
          <p:cNvSpPr txBox="1"/>
          <p:nvPr/>
        </p:nvSpPr>
        <p:spPr>
          <a:xfrm>
            <a:off x="3121574" y="3532253"/>
            <a:ext cx="13316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	               100	                              200		        300	                         400</a:t>
            </a:r>
          </a:p>
        </p:txBody>
      </p:sp>
      <p:sp>
        <p:nvSpPr>
          <p:cNvPr id="2420" name="TextBox 2419"/>
          <p:cNvSpPr txBox="1"/>
          <p:nvPr/>
        </p:nvSpPr>
        <p:spPr>
          <a:xfrm>
            <a:off x="5295740" y="2879078"/>
            <a:ext cx="8798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                        100                            200	                         300	                     400</a:t>
            </a:r>
          </a:p>
        </p:txBody>
      </p:sp>
      <p:pic>
        <p:nvPicPr>
          <p:cNvPr id="2431" name="Picture 8" descr="I:\CSI Crest 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5366" y="1402454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35" name="Down Arrow 2434"/>
          <p:cNvSpPr/>
          <p:nvPr/>
        </p:nvSpPr>
        <p:spPr>
          <a:xfrm rot="10800000">
            <a:off x="15444145" y="2079657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5" name="TextBox 2464"/>
          <p:cNvSpPr txBox="1"/>
          <p:nvPr/>
        </p:nvSpPr>
        <p:spPr>
          <a:xfrm>
            <a:off x="15413914" y="1324758"/>
            <a:ext cx="64953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2467" name="TextBox 2466"/>
          <p:cNvSpPr txBox="1"/>
          <p:nvPr/>
        </p:nvSpPr>
        <p:spPr>
          <a:xfrm>
            <a:off x="2166851" y="3245983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2470" name="TextBox 2469"/>
          <p:cNvSpPr txBox="1"/>
          <p:nvPr/>
        </p:nvSpPr>
        <p:spPr>
          <a:xfrm>
            <a:off x="3951329" y="2643297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sp>
        <p:nvSpPr>
          <p:cNvPr id="216" name="Freeform 215"/>
          <p:cNvSpPr/>
          <p:nvPr/>
        </p:nvSpPr>
        <p:spPr>
          <a:xfrm>
            <a:off x="5066912" y="4052907"/>
            <a:ext cx="10374630" cy="9451508"/>
          </a:xfrm>
          <a:custGeom>
            <a:avLst/>
            <a:gdLst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197516 w 10462323"/>
              <a:gd name="connsiteY20" fmla="*/ 6112042 h 9737557"/>
              <a:gd name="connsiteX21" fmla="*/ 7860632 w 10462323"/>
              <a:gd name="connsiteY21" fmla="*/ 6079957 h 9737557"/>
              <a:gd name="connsiteX22" fmla="*/ 7748337 w 10462323"/>
              <a:gd name="connsiteY22" fmla="*/ 6047873 h 9737557"/>
              <a:gd name="connsiteX23" fmla="*/ 7571874 w 10462323"/>
              <a:gd name="connsiteY23" fmla="*/ 5967663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197516 w 10462323"/>
              <a:gd name="connsiteY20" fmla="*/ 6112042 h 9737557"/>
              <a:gd name="connsiteX21" fmla="*/ 7860632 w 10462323"/>
              <a:gd name="connsiteY21" fmla="*/ 6079957 h 9737557"/>
              <a:gd name="connsiteX22" fmla="*/ 7748337 w 10462323"/>
              <a:gd name="connsiteY22" fmla="*/ 6047873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197516 w 10462323"/>
              <a:gd name="connsiteY20" fmla="*/ 6112042 h 9737557"/>
              <a:gd name="connsiteX21" fmla="*/ 7860632 w 10462323"/>
              <a:gd name="connsiteY21" fmla="*/ 6079957 h 9737557"/>
              <a:gd name="connsiteX22" fmla="*/ 7820527 w 10462323"/>
              <a:gd name="connsiteY22" fmla="*/ 5999747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281737 w 10462323"/>
              <a:gd name="connsiteY20" fmla="*/ 5979694 h 9737557"/>
              <a:gd name="connsiteX21" fmla="*/ 7860632 w 10462323"/>
              <a:gd name="connsiteY21" fmla="*/ 6079957 h 9737557"/>
              <a:gd name="connsiteX22" fmla="*/ 7820527 w 10462323"/>
              <a:gd name="connsiteY22" fmla="*/ 5999747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614611 w 10462323"/>
              <a:gd name="connsiteY19" fmla="*/ 6120063 h 9737557"/>
              <a:gd name="connsiteX20" fmla="*/ 8438148 w 10462323"/>
              <a:gd name="connsiteY20" fmla="*/ 6176210 h 9737557"/>
              <a:gd name="connsiteX21" fmla="*/ 8281737 w 10462323"/>
              <a:gd name="connsiteY21" fmla="*/ 5979694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38148 w 10462323"/>
              <a:gd name="connsiteY20" fmla="*/ 6176210 h 9737557"/>
              <a:gd name="connsiteX21" fmla="*/ 8281737 w 10462323"/>
              <a:gd name="connsiteY21" fmla="*/ 5979694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81737 w 10462323"/>
              <a:gd name="connsiteY21" fmla="*/ 5979694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979569 w 10462323"/>
              <a:gd name="connsiteY17" fmla="*/ 6549190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8887327 w 10462323"/>
              <a:gd name="connsiteY16" fmla="*/ 6785810 h 9737557"/>
              <a:gd name="connsiteX17" fmla="*/ 8979569 w 10462323"/>
              <a:gd name="connsiteY17" fmla="*/ 6549190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8674769 w 10462323"/>
              <a:gd name="connsiteY15" fmla="*/ 6982327 h 9737557"/>
              <a:gd name="connsiteX16" fmla="*/ 8887327 w 10462323"/>
              <a:gd name="connsiteY16" fmla="*/ 6785810 h 9737557"/>
              <a:gd name="connsiteX17" fmla="*/ 8979569 w 10462323"/>
              <a:gd name="connsiteY17" fmla="*/ 6549190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8674769 w 10462323"/>
              <a:gd name="connsiteY14" fmla="*/ 6982327 h 9737557"/>
              <a:gd name="connsiteX15" fmla="*/ 8887327 w 10462323"/>
              <a:gd name="connsiteY15" fmla="*/ 6785810 h 9737557"/>
              <a:gd name="connsiteX16" fmla="*/ 8979569 w 10462323"/>
              <a:gd name="connsiteY16" fmla="*/ 6549190 h 9737557"/>
              <a:gd name="connsiteX17" fmla="*/ 8855243 w 10462323"/>
              <a:gd name="connsiteY17" fmla="*/ 6300536 h 9737557"/>
              <a:gd name="connsiteX18" fmla="*/ 8614611 w 10462323"/>
              <a:gd name="connsiteY18" fmla="*/ 6120063 h 9737557"/>
              <a:gd name="connsiteX19" fmla="*/ 8486274 w 10462323"/>
              <a:gd name="connsiteY19" fmla="*/ 6031831 h 9737557"/>
              <a:gd name="connsiteX20" fmla="*/ 8233611 w 10462323"/>
              <a:gd name="connsiteY20" fmla="*/ 5955631 h 9737557"/>
              <a:gd name="connsiteX21" fmla="*/ 7860632 w 10462323"/>
              <a:gd name="connsiteY21" fmla="*/ 6079957 h 9737557"/>
              <a:gd name="connsiteX22" fmla="*/ 7820527 w 10462323"/>
              <a:gd name="connsiteY22" fmla="*/ 5999747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8674769 w 10462323"/>
              <a:gd name="connsiteY13" fmla="*/ 6982327 h 9737557"/>
              <a:gd name="connsiteX14" fmla="*/ 8887327 w 10462323"/>
              <a:gd name="connsiteY14" fmla="*/ 6785810 h 9737557"/>
              <a:gd name="connsiteX15" fmla="*/ 8979569 w 10462323"/>
              <a:gd name="connsiteY15" fmla="*/ 6549190 h 9737557"/>
              <a:gd name="connsiteX16" fmla="*/ 8855243 w 10462323"/>
              <a:gd name="connsiteY16" fmla="*/ 6300536 h 9737557"/>
              <a:gd name="connsiteX17" fmla="*/ 8614611 w 10462323"/>
              <a:gd name="connsiteY17" fmla="*/ 6120063 h 9737557"/>
              <a:gd name="connsiteX18" fmla="*/ 8486274 w 10462323"/>
              <a:gd name="connsiteY18" fmla="*/ 6031831 h 9737557"/>
              <a:gd name="connsiteX19" fmla="*/ 8233611 w 10462323"/>
              <a:gd name="connsiteY19" fmla="*/ 5955631 h 9737557"/>
              <a:gd name="connsiteX20" fmla="*/ 7860632 w 10462323"/>
              <a:gd name="connsiteY20" fmla="*/ 6079957 h 9737557"/>
              <a:gd name="connsiteX21" fmla="*/ 7820527 w 10462323"/>
              <a:gd name="connsiteY21" fmla="*/ 5999747 h 9737557"/>
              <a:gd name="connsiteX22" fmla="*/ 7571874 w 10462323"/>
              <a:gd name="connsiteY22" fmla="*/ 5895474 h 9737557"/>
              <a:gd name="connsiteX23" fmla="*/ 7202905 w 10462323"/>
              <a:gd name="connsiteY23" fmla="*/ 5967663 h 9737557"/>
              <a:gd name="connsiteX24" fmla="*/ 6994358 w 10462323"/>
              <a:gd name="connsiteY24" fmla="*/ 5823284 h 9737557"/>
              <a:gd name="connsiteX25" fmla="*/ 6769769 w 10462323"/>
              <a:gd name="connsiteY25" fmla="*/ 5694947 h 9737557"/>
              <a:gd name="connsiteX26" fmla="*/ 6481011 w 10462323"/>
              <a:gd name="connsiteY26" fmla="*/ 5678905 h 9737557"/>
              <a:gd name="connsiteX27" fmla="*/ 6176211 w 10462323"/>
              <a:gd name="connsiteY27" fmla="*/ 5743073 h 9737557"/>
              <a:gd name="connsiteX28" fmla="*/ 5727032 w 10462323"/>
              <a:gd name="connsiteY28" fmla="*/ 5759115 h 9737557"/>
              <a:gd name="connsiteX29" fmla="*/ 5518484 w 10462323"/>
              <a:gd name="connsiteY29" fmla="*/ 5646821 h 9737557"/>
              <a:gd name="connsiteX30" fmla="*/ 5261811 w 10462323"/>
              <a:gd name="connsiteY30" fmla="*/ 5470357 h 9737557"/>
              <a:gd name="connsiteX31" fmla="*/ 4957011 w 10462323"/>
              <a:gd name="connsiteY31" fmla="*/ 5309936 h 9737557"/>
              <a:gd name="connsiteX32" fmla="*/ 4716379 w 10462323"/>
              <a:gd name="connsiteY32" fmla="*/ 5005136 h 9737557"/>
              <a:gd name="connsiteX33" fmla="*/ 4507832 w 10462323"/>
              <a:gd name="connsiteY33" fmla="*/ 4908884 h 9737557"/>
              <a:gd name="connsiteX34" fmla="*/ 4010526 w 10462323"/>
              <a:gd name="connsiteY34" fmla="*/ 4876800 h 9737557"/>
              <a:gd name="connsiteX35" fmla="*/ 3898232 w 10462323"/>
              <a:gd name="connsiteY35" fmla="*/ 4539915 h 9737557"/>
              <a:gd name="connsiteX36" fmla="*/ 3769895 w 10462323"/>
              <a:gd name="connsiteY36" fmla="*/ 4026568 h 9737557"/>
              <a:gd name="connsiteX37" fmla="*/ 3641558 w 10462323"/>
              <a:gd name="connsiteY37" fmla="*/ 3769894 h 9737557"/>
              <a:gd name="connsiteX38" fmla="*/ 3593432 w 10462323"/>
              <a:gd name="connsiteY38" fmla="*/ 3352800 h 9737557"/>
              <a:gd name="connsiteX39" fmla="*/ 3288632 w 10462323"/>
              <a:gd name="connsiteY39" fmla="*/ 3208421 h 9737557"/>
              <a:gd name="connsiteX40" fmla="*/ 2951748 w 10462323"/>
              <a:gd name="connsiteY40" fmla="*/ 3080084 h 9737557"/>
              <a:gd name="connsiteX41" fmla="*/ 2823411 w 10462323"/>
              <a:gd name="connsiteY41" fmla="*/ 2839452 h 9737557"/>
              <a:gd name="connsiteX42" fmla="*/ 2775284 w 10462323"/>
              <a:gd name="connsiteY42" fmla="*/ 2390273 h 9737557"/>
              <a:gd name="connsiteX43" fmla="*/ 3144253 w 10462323"/>
              <a:gd name="connsiteY43" fmla="*/ 2053389 h 9737557"/>
              <a:gd name="connsiteX44" fmla="*/ 3256548 w 10462323"/>
              <a:gd name="connsiteY44" fmla="*/ 1700463 h 9737557"/>
              <a:gd name="connsiteX45" fmla="*/ 2871537 w 10462323"/>
              <a:gd name="connsiteY45" fmla="*/ 1443789 h 9737557"/>
              <a:gd name="connsiteX46" fmla="*/ 2855495 w 10462323"/>
              <a:gd name="connsiteY46" fmla="*/ 1106905 h 9737557"/>
              <a:gd name="connsiteX47" fmla="*/ 2727158 w 10462323"/>
              <a:gd name="connsiteY47" fmla="*/ 802105 h 9737557"/>
              <a:gd name="connsiteX48" fmla="*/ 2390274 w 10462323"/>
              <a:gd name="connsiteY48" fmla="*/ 673768 h 9737557"/>
              <a:gd name="connsiteX49" fmla="*/ 1876926 w 10462323"/>
              <a:gd name="connsiteY49" fmla="*/ 641684 h 9737557"/>
              <a:gd name="connsiteX50" fmla="*/ 1540042 w 10462323"/>
              <a:gd name="connsiteY50" fmla="*/ 641684 h 9737557"/>
              <a:gd name="connsiteX51" fmla="*/ 1155032 w 10462323"/>
              <a:gd name="connsiteY51" fmla="*/ 561473 h 9737557"/>
              <a:gd name="connsiteX52" fmla="*/ 641684 w 10462323"/>
              <a:gd name="connsiteY52" fmla="*/ 401052 h 9737557"/>
              <a:gd name="connsiteX53" fmla="*/ 352926 w 10462323"/>
              <a:gd name="connsiteY53" fmla="*/ 240631 h 9737557"/>
              <a:gd name="connsiteX54" fmla="*/ 0 w 10462323"/>
              <a:gd name="connsiteY54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8674769 w 10462323"/>
              <a:gd name="connsiteY12" fmla="*/ 6982327 h 9737557"/>
              <a:gd name="connsiteX13" fmla="*/ 8887327 w 10462323"/>
              <a:gd name="connsiteY13" fmla="*/ 6785810 h 9737557"/>
              <a:gd name="connsiteX14" fmla="*/ 8979569 w 10462323"/>
              <a:gd name="connsiteY14" fmla="*/ 6549190 h 9737557"/>
              <a:gd name="connsiteX15" fmla="*/ 8855243 w 10462323"/>
              <a:gd name="connsiteY15" fmla="*/ 6300536 h 9737557"/>
              <a:gd name="connsiteX16" fmla="*/ 8614611 w 10462323"/>
              <a:gd name="connsiteY16" fmla="*/ 6120063 h 9737557"/>
              <a:gd name="connsiteX17" fmla="*/ 8486274 w 10462323"/>
              <a:gd name="connsiteY17" fmla="*/ 6031831 h 9737557"/>
              <a:gd name="connsiteX18" fmla="*/ 8233611 w 10462323"/>
              <a:gd name="connsiteY18" fmla="*/ 5955631 h 9737557"/>
              <a:gd name="connsiteX19" fmla="*/ 7860632 w 10462323"/>
              <a:gd name="connsiteY19" fmla="*/ 6079957 h 9737557"/>
              <a:gd name="connsiteX20" fmla="*/ 7820527 w 10462323"/>
              <a:gd name="connsiteY20" fmla="*/ 5999747 h 9737557"/>
              <a:gd name="connsiteX21" fmla="*/ 7571874 w 10462323"/>
              <a:gd name="connsiteY21" fmla="*/ 5895474 h 9737557"/>
              <a:gd name="connsiteX22" fmla="*/ 7202905 w 10462323"/>
              <a:gd name="connsiteY22" fmla="*/ 5967663 h 9737557"/>
              <a:gd name="connsiteX23" fmla="*/ 6994358 w 10462323"/>
              <a:gd name="connsiteY23" fmla="*/ 5823284 h 9737557"/>
              <a:gd name="connsiteX24" fmla="*/ 6769769 w 10462323"/>
              <a:gd name="connsiteY24" fmla="*/ 5694947 h 9737557"/>
              <a:gd name="connsiteX25" fmla="*/ 6481011 w 10462323"/>
              <a:gd name="connsiteY25" fmla="*/ 5678905 h 9737557"/>
              <a:gd name="connsiteX26" fmla="*/ 6176211 w 10462323"/>
              <a:gd name="connsiteY26" fmla="*/ 5743073 h 9737557"/>
              <a:gd name="connsiteX27" fmla="*/ 5727032 w 10462323"/>
              <a:gd name="connsiteY27" fmla="*/ 5759115 h 9737557"/>
              <a:gd name="connsiteX28" fmla="*/ 5518484 w 10462323"/>
              <a:gd name="connsiteY28" fmla="*/ 5646821 h 9737557"/>
              <a:gd name="connsiteX29" fmla="*/ 5261811 w 10462323"/>
              <a:gd name="connsiteY29" fmla="*/ 5470357 h 9737557"/>
              <a:gd name="connsiteX30" fmla="*/ 4957011 w 10462323"/>
              <a:gd name="connsiteY30" fmla="*/ 5309936 h 9737557"/>
              <a:gd name="connsiteX31" fmla="*/ 4716379 w 10462323"/>
              <a:gd name="connsiteY31" fmla="*/ 5005136 h 9737557"/>
              <a:gd name="connsiteX32" fmla="*/ 4507832 w 10462323"/>
              <a:gd name="connsiteY32" fmla="*/ 4908884 h 9737557"/>
              <a:gd name="connsiteX33" fmla="*/ 4010526 w 10462323"/>
              <a:gd name="connsiteY33" fmla="*/ 4876800 h 9737557"/>
              <a:gd name="connsiteX34" fmla="*/ 3898232 w 10462323"/>
              <a:gd name="connsiteY34" fmla="*/ 4539915 h 9737557"/>
              <a:gd name="connsiteX35" fmla="*/ 3769895 w 10462323"/>
              <a:gd name="connsiteY35" fmla="*/ 4026568 h 9737557"/>
              <a:gd name="connsiteX36" fmla="*/ 3641558 w 10462323"/>
              <a:gd name="connsiteY36" fmla="*/ 3769894 h 9737557"/>
              <a:gd name="connsiteX37" fmla="*/ 3593432 w 10462323"/>
              <a:gd name="connsiteY37" fmla="*/ 3352800 h 9737557"/>
              <a:gd name="connsiteX38" fmla="*/ 3288632 w 10462323"/>
              <a:gd name="connsiteY38" fmla="*/ 3208421 h 9737557"/>
              <a:gd name="connsiteX39" fmla="*/ 2951748 w 10462323"/>
              <a:gd name="connsiteY39" fmla="*/ 3080084 h 9737557"/>
              <a:gd name="connsiteX40" fmla="*/ 2823411 w 10462323"/>
              <a:gd name="connsiteY40" fmla="*/ 2839452 h 9737557"/>
              <a:gd name="connsiteX41" fmla="*/ 2775284 w 10462323"/>
              <a:gd name="connsiteY41" fmla="*/ 2390273 h 9737557"/>
              <a:gd name="connsiteX42" fmla="*/ 3144253 w 10462323"/>
              <a:gd name="connsiteY42" fmla="*/ 2053389 h 9737557"/>
              <a:gd name="connsiteX43" fmla="*/ 3256548 w 10462323"/>
              <a:gd name="connsiteY43" fmla="*/ 1700463 h 9737557"/>
              <a:gd name="connsiteX44" fmla="*/ 2871537 w 10462323"/>
              <a:gd name="connsiteY44" fmla="*/ 1443789 h 9737557"/>
              <a:gd name="connsiteX45" fmla="*/ 2855495 w 10462323"/>
              <a:gd name="connsiteY45" fmla="*/ 1106905 h 9737557"/>
              <a:gd name="connsiteX46" fmla="*/ 2727158 w 10462323"/>
              <a:gd name="connsiteY46" fmla="*/ 802105 h 9737557"/>
              <a:gd name="connsiteX47" fmla="*/ 2390274 w 10462323"/>
              <a:gd name="connsiteY47" fmla="*/ 673768 h 9737557"/>
              <a:gd name="connsiteX48" fmla="*/ 1876926 w 10462323"/>
              <a:gd name="connsiteY48" fmla="*/ 641684 h 9737557"/>
              <a:gd name="connsiteX49" fmla="*/ 1540042 w 10462323"/>
              <a:gd name="connsiteY49" fmla="*/ 641684 h 9737557"/>
              <a:gd name="connsiteX50" fmla="*/ 1155032 w 10462323"/>
              <a:gd name="connsiteY50" fmla="*/ 561473 h 9737557"/>
              <a:gd name="connsiteX51" fmla="*/ 641684 w 10462323"/>
              <a:gd name="connsiteY51" fmla="*/ 401052 h 9737557"/>
              <a:gd name="connsiteX52" fmla="*/ 352926 w 10462323"/>
              <a:gd name="connsiteY52" fmla="*/ 240631 h 9737557"/>
              <a:gd name="connsiteX53" fmla="*/ 0 w 10462323"/>
              <a:gd name="connsiteY53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8674769 w 10462323"/>
              <a:gd name="connsiteY11" fmla="*/ 6982327 h 9737557"/>
              <a:gd name="connsiteX12" fmla="*/ 8887327 w 10462323"/>
              <a:gd name="connsiteY12" fmla="*/ 6785810 h 9737557"/>
              <a:gd name="connsiteX13" fmla="*/ 8979569 w 10462323"/>
              <a:gd name="connsiteY13" fmla="*/ 6549190 h 9737557"/>
              <a:gd name="connsiteX14" fmla="*/ 8855243 w 10462323"/>
              <a:gd name="connsiteY14" fmla="*/ 6300536 h 9737557"/>
              <a:gd name="connsiteX15" fmla="*/ 8614611 w 10462323"/>
              <a:gd name="connsiteY15" fmla="*/ 6120063 h 9737557"/>
              <a:gd name="connsiteX16" fmla="*/ 8486274 w 10462323"/>
              <a:gd name="connsiteY16" fmla="*/ 6031831 h 9737557"/>
              <a:gd name="connsiteX17" fmla="*/ 8233611 w 10462323"/>
              <a:gd name="connsiteY17" fmla="*/ 5955631 h 9737557"/>
              <a:gd name="connsiteX18" fmla="*/ 7860632 w 10462323"/>
              <a:gd name="connsiteY18" fmla="*/ 6079957 h 9737557"/>
              <a:gd name="connsiteX19" fmla="*/ 7820527 w 10462323"/>
              <a:gd name="connsiteY19" fmla="*/ 5999747 h 9737557"/>
              <a:gd name="connsiteX20" fmla="*/ 7571874 w 10462323"/>
              <a:gd name="connsiteY20" fmla="*/ 5895474 h 9737557"/>
              <a:gd name="connsiteX21" fmla="*/ 7202905 w 10462323"/>
              <a:gd name="connsiteY21" fmla="*/ 5967663 h 9737557"/>
              <a:gd name="connsiteX22" fmla="*/ 6994358 w 10462323"/>
              <a:gd name="connsiteY22" fmla="*/ 5823284 h 9737557"/>
              <a:gd name="connsiteX23" fmla="*/ 6769769 w 10462323"/>
              <a:gd name="connsiteY23" fmla="*/ 5694947 h 9737557"/>
              <a:gd name="connsiteX24" fmla="*/ 6481011 w 10462323"/>
              <a:gd name="connsiteY24" fmla="*/ 5678905 h 9737557"/>
              <a:gd name="connsiteX25" fmla="*/ 6176211 w 10462323"/>
              <a:gd name="connsiteY25" fmla="*/ 5743073 h 9737557"/>
              <a:gd name="connsiteX26" fmla="*/ 5727032 w 10462323"/>
              <a:gd name="connsiteY26" fmla="*/ 5759115 h 9737557"/>
              <a:gd name="connsiteX27" fmla="*/ 5518484 w 10462323"/>
              <a:gd name="connsiteY27" fmla="*/ 5646821 h 9737557"/>
              <a:gd name="connsiteX28" fmla="*/ 5261811 w 10462323"/>
              <a:gd name="connsiteY28" fmla="*/ 5470357 h 9737557"/>
              <a:gd name="connsiteX29" fmla="*/ 4957011 w 10462323"/>
              <a:gd name="connsiteY29" fmla="*/ 5309936 h 9737557"/>
              <a:gd name="connsiteX30" fmla="*/ 4716379 w 10462323"/>
              <a:gd name="connsiteY30" fmla="*/ 5005136 h 9737557"/>
              <a:gd name="connsiteX31" fmla="*/ 4507832 w 10462323"/>
              <a:gd name="connsiteY31" fmla="*/ 4908884 h 9737557"/>
              <a:gd name="connsiteX32" fmla="*/ 4010526 w 10462323"/>
              <a:gd name="connsiteY32" fmla="*/ 4876800 h 9737557"/>
              <a:gd name="connsiteX33" fmla="*/ 3898232 w 10462323"/>
              <a:gd name="connsiteY33" fmla="*/ 4539915 h 9737557"/>
              <a:gd name="connsiteX34" fmla="*/ 3769895 w 10462323"/>
              <a:gd name="connsiteY34" fmla="*/ 4026568 h 9737557"/>
              <a:gd name="connsiteX35" fmla="*/ 3641558 w 10462323"/>
              <a:gd name="connsiteY35" fmla="*/ 3769894 h 9737557"/>
              <a:gd name="connsiteX36" fmla="*/ 3593432 w 10462323"/>
              <a:gd name="connsiteY36" fmla="*/ 3352800 h 9737557"/>
              <a:gd name="connsiteX37" fmla="*/ 3288632 w 10462323"/>
              <a:gd name="connsiteY37" fmla="*/ 3208421 h 9737557"/>
              <a:gd name="connsiteX38" fmla="*/ 2951748 w 10462323"/>
              <a:gd name="connsiteY38" fmla="*/ 3080084 h 9737557"/>
              <a:gd name="connsiteX39" fmla="*/ 2823411 w 10462323"/>
              <a:gd name="connsiteY39" fmla="*/ 2839452 h 9737557"/>
              <a:gd name="connsiteX40" fmla="*/ 2775284 w 10462323"/>
              <a:gd name="connsiteY40" fmla="*/ 2390273 h 9737557"/>
              <a:gd name="connsiteX41" fmla="*/ 3144253 w 10462323"/>
              <a:gd name="connsiteY41" fmla="*/ 2053389 h 9737557"/>
              <a:gd name="connsiteX42" fmla="*/ 3256548 w 10462323"/>
              <a:gd name="connsiteY42" fmla="*/ 1700463 h 9737557"/>
              <a:gd name="connsiteX43" fmla="*/ 2871537 w 10462323"/>
              <a:gd name="connsiteY43" fmla="*/ 1443789 h 9737557"/>
              <a:gd name="connsiteX44" fmla="*/ 2855495 w 10462323"/>
              <a:gd name="connsiteY44" fmla="*/ 1106905 h 9737557"/>
              <a:gd name="connsiteX45" fmla="*/ 2727158 w 10462323"/>
              <a:gd name="connsiteY45" fmla="*/ 802105 h 9737557"/>
              <a:gd name="connsiteX46" fmla="*/ 2390274 w 10462323"/>
              <a:gd name="connsiteY46" fmla="*/ 673768 h 9737557"/>
              <a:gd name="connsiteX47" fmla="*/ 1876926 w 10462323"/>
              <a:gd name="connsiteY47" fmla="*/ 641684 h 9737557"/>
              <a:gd name="connsiteX48" fmla="*/ 1540042 w 10462323"/>
              <a:gd name="connsiteY48" fmla="*/ 641684 h 9737557"/>
              <a:gd name="connsiteX49" fmla="*/ 1155032 w 10462323"/>
              <a:gd name="connsiteY49" fmla="*/ 561473 h 9737557"/>
              <a:gd name="connsiteX50" fmla="*/ 641684 w 10462323"/>
              <a:gd name="connsiteY50" fmla="*/ 401052 h 9737557"/>
              <a:gd name="connsiteX51" fmla="*/ 352926 w 10462323"/>
              <a:gd name="connsiteY51" fmla="*/ 240631 h 9737557"/>
              <a:gd name="connsiteX52" fmla="*/ 0 w 10462323"/>
              <a:gd name="connsiteY52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8454190 w 10462323"/>
              <a:gd name="connsiteY10" fmla="*/ 7595937 h 9737557"/>
              <a:gd name="connsiteX11" fmla="*/ 8674769 w 10462323"/>
              <a:gd name="connsiteY11" fmla="*/ 6982327 h 9737557"/>
              <a:gd name="connsiteX12" fmla="*/ 8887327 w 10462323"/>
              <a:gd name="connsiteY12" fmla="*/ 6785810 h 9737557"/>
              <a:gd name="connsiteX13" fmla="*/ 8979569 w 10462323"/>
              <a:gd name="connsiteY13" fmla="*/ 6549190 h 9737557"/>
              <a:gd name="connsiteX14" fmla="*/ 8855243 w 10462323"/>
              <a:gd name="connsiteY14" fmla="*/ 6300536 h 9737557"/>
              <a:gd name="connsiteX15" fmla="*/ 8614611 w 10462323"/>
              <a:gd name="connsiteY15" fmla="*/ 6120063 h 9737557"/>
              <a:gd name="connsiteX16" fmla="*/ 8486274 w 10462323"/>
              <a:gd name="connsiteY16" fmla="*/ 6031831 h 9737557"/>
              <a:gd name="connsiteX17" fmla="*/ 8233611 w 10462323"/>
              <a:gd name="connsiteY17" fmla="*/ 5955631 h 9737557"/>
              <a:gd name="connsiteX18" fmla="*/ 7860632 w 10462323"/>
              <a:gd name="connsiteY18" fmla="*/ 6079957 h 9737557"/>
              <a:gd name="connsiteX19" fmla="*/ 7820527 w 10462323"/>
              <a:gd name="connsiteY19" fmla="*/ 5999747 h 9737557"/>
              <a:gd name="connsiteX20" fmla="*/ 7571874 w 10462323"/>
              <a:gd name="connsiteY20" fmla="*/ 5895474 h 9737557"/>
              <a:gd name="connsiteX21" fmla="*/ 7202905 w 10462323"/>
              <a:gd name="connsiteY21" fmla="*/ 5967663 h 9737557"/>
              <a:gd name="connsiteX22" fmla="*/ 6994358 w 10462323"/>
              <a:gd name="connsiteY22" fmla="*/ 5823284 h 9737557"/>
              <a:gd name="connsiteX23" fmla="*/ 6769769 w 10462323"/>
              <a:gd name="connsiteY23" fmla="*/ 5694947 h 9737557"/>
              <a:gd name="connsiteX24" fmla="*/ 6481011 w 10462323"/>
              <a:gd name="connsiteY24" fmla="*/ 5678905 h 9737557"/>
              <a:gd name="connsiteX25" fmla="*/ 6176211 w 10462323"/>
              <a:gd name="connsiteY25" fmla="*/ 5743073 h 9737557"/>
              <a:gd name="connsiteX26" fmla="*/ 5727032 w 10462323"/>
              <a:gd name="connsiteY26" fmla="*/ 5759115 h 9737557"/>
              <a:gd name="connsiteX27" fmla="*/ 5518484 w 10462323"/>
              <a:gd name="connsiteY27" fmla="*/ 5646821 h 9737557"/>
              <a:gd name="connsiteX28" fmla="*/ 5261811 w 10462323"/>
              <a:gd name="connsiteY28" fmla="*/ 5470357 h 9737557"/>
              <a:gd name="connsiteX29" fmla="*/ 4957011 w 10462323"/>
              <a:gd name="connsiteY29" fmla="*/ 5309936 h 9737557"/>
              <a:gd name="connsiteX30" fmla="*/ 4716379 w 10462323"/>
              <a:gd name="connsiteY30" fmla="*/ 5005136 h 9737557"/>
              <a:gd name="connsiteX31" fmla="*/ 4507832 w 10462323"/>
              <a:gd name="connsiteY31" fmla="*/ 4908884 h 9737557"/>
              <a:gd name="connsiteX32" fmla="*/ 4010526 w 10462323"/>
              <a:gd name="connsiteY32" fmla="*/ 4876800 h 9737557"/>
              <a:gd name="connsiteX33" fmla="*/ 3898232 w 10462323"/>
              <a:gd name="connsiteY33" fmla="*/ 4539915 h 9737557"/>
              <a:gd name="connsiteX34" fmla="*/ 3769895 w 10462323"/>
              <a:gd name="connsiteY34" fmla="*/ 4026568 h 9737557"/>
              <a:gd name="connsiteX35" fmla="*/ 3641558 w 10462323"/>
              <a:gd name="connsiteY35" fmla="*/ 3769894 h 9737557"/>
              <a:gd name="connsiteX36" fmla="*/ 3593432 w 10462323"/>
              <a:gd name="connsiteY36" fmla="*/ 3352800 h 9737557"/>
              <a:gd name="connsiteX37" fmla="*/ 3288632 w 10462323"/>
              <a:gd name="connsiteY37" fmla="*/ 3208421 h 9737557"/>
              <a:gd name="connsiteX38" fmla="*/ 2951748 w 10462323"/>
              <a:gd name="connsiteY38" fmla="*/ 3080084 h 9737557"/>
              <a:gd name="connsiteX39" fmla="*/ 2823411 w 10462323"/>
              <a:gd name="connsiteY39" fmla="*/ 2839452 h 9737557"/>
              <a:gd name="connsiteX40" fmla="*/ 2775284 w 10462323"/>
              <a:gd name="connsiteY40" fmla="*/ 2390273 h 9737557"/>
              <a:gd name="connsiteX41" fmla="*/ 3144253 w 10462323"/>
              <a:gd name="connsiteY41" fmla="*/ 2053389 h 9737557"/>
              <a:gd name="connsiteX42" fmla="*/ 3256548 w 10462323"/>
              <a:gd name="connsiteY42" fmla="*/ 1700463 h 9737557"/>
              <a:gd name="connsiteX43" fmla="*/ 2871537 w 10462323"/>
              <a:gd name="connsiteY43" fmla="*/ 1443789 h 9737557"/>
              <a:gd name="connsiteX44" fmla="*/ 2855495 w 10462323"/>
              <a:gd name="connsiteY44" fmla="*/ 1106905 h 9737557"/>
              <a:gd name="connsiteX45" fmla="*/ 2727158 w 10462323"/>
              <a:gd name="connsiteY45" fmla="*/ 802105 h 9737557"/>
              <a:gd name="connsiteX46" fmla="*/ 2390274 w 10462323"/>
              <a:gd name="connsiteY46" fmla="*/ 673768 h 9737557"/>
              <a:gd name="connsiteX47" fmla="*/ 1876926 w 10462323"/>
              <a:gd name="connsiteY47" fmla="*/ 641684 h 9737557"/>
              <a:gd name="connsiteX48" fmla="*/ 1540042 w 10462323"/>
              <a:gd name="connsiteY48" fmla="*/ 641684 h 9737557"/>
              <a:gd name="connsiteX49" fmla="*/ 1155032 w 10462323"/>
              <a:gd name="connsiteY49" fmla="*/ 561473 h 9737557"/>
              <a:gd name="connsiteX50" fmla="*/ 641684 w 10462323"/>
              <a:gd name="connsiteY50" fmla="*/ 401052 h 9737557"/>
              <a:gd name="connsiteX51" fmla="*/ 352926 w 10462323"/>
              <a:gd name="connsiteY51" fmla="*/ 240631 h 9737557"/>
              <a:gd name="connsiteX52" fmla="*/ 0 w 10462323"/>
              <a:gd name="connsiteY52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8454190 w 10462323"/>
              <a:gd name="connsiteY10" fmla="*/ 7595937 h 9737557"/>
              <a:gd name="connsiteX11" fmla="*/ 8542421 w 10462323"/>
              <a:gd name="connsiteY11" fmla="*/ 7046494 h 9737557"/>
              <a:gd name="connsiteX12" fmla="*/ 8674769 w 10462323"/>
              <a:gd name="connsiteY12" fmla="*/ 6982327 h 9737557"/>
              <a:gd name="connsiteX13" fmla="*/ 8887327 w 10462323"/>
              <a:gd name="connsiteY13" fmla="*/ 6785810 h 9737557"/>
              <a:gd name="connsiteX14" fmla="*/ 8979569 w 10462323"/>
              <a:gd name="connsiteY14" fmla="*/ 6549190 h 9737557"/>
              <a:gd name="connsiteX15" fmla="*/ 8855243 w 10462323"/>
              <a:gd name="connsiteY15" fmla="*/ 6300536 h 9737557"/>
              <a:gd name="connsiteX16" fmla="*/ 8614611 w 10462323"/>
              <a:gd name="connsiteY16" fmla="*/ 6120063 h 9737557"/>
              <a:gd name="connsiteX17" fmla="*/ 8486274 w 10462323"/>
              <a:gd name="connsiteY17" fmla="*/ 6031831 h 9737557"/>
              <a:gd name="connsiteX18" fmla="*/ 8233611 w 10462323"/>
              <a:gd name="connsiteY18" fmla="*/ 5955631 h 9737557"/>
              <a:gd name="connsiteX19" fmla="*/ 7860632 w 10462323"/>
              <a:gd name="connsiteY19" fmla="*/ 6079957 h 9737557"/>
              <a:gd name="connsiteX20" fmla="*/ 7820527 w 10462323"/>
              <a:gd name="connsiteY20" fmla="*/ 5999747 h 9737557"/>
              <a:gd name="connsiteX21" fmla="*/ 7571874 w 10462323"/>
              <a:gd name="connsiteY21" fmla="*/ 5895474 h 9737557"/>
              <a:gd name="connsiteX22" fmla="*/ 7202905 w 10462323"/>
              <a:gd name="connsiteY22" fmla="*/ 5967663 h 9737557"/>
              <a:gd name="connsiteX23" fmla="*/ 6994358 w 10462323"/>
              <a:gd name="connsiteY23" fmla="*/ 5823284 h 9737557"/>
              <a:gd name="connsiteX24" fmla="*/ 6769769 w 10462323"/>
              <a:gd name="connsiteY24" fmla="*/ 5694947 h 9737557"/>
              <a:gd name="connsiteX25" fmla="*/ 6481011 w 10462323"/>
              <a:gd name="connsiteY25" fmla="*/ 5678905 h 9737557"/>
              <a:gd name="connsiteX26" fmla="*/ 6176211 w 10462323"/>
              <a:gd name="connsiteY26" fmla="*/ 5743073 h 9737557"/>
              <a:gd name="connsiteX27" fmla="*/ 5727032 w 10462323"/>
              <a:gd name="connsiteY27" fmla="*/ 5759115 h 9737557"/>
              <a:gd name="connsiteX28" fmla="*/ 5518484 w 10462323"/>
              <a:gd name="connsiteY28" fmla="*/ 5646821 h 9737557"/>
              <a:gd name="connsiteX29" fmla="*/ 5261811 w 10462323"/>
              <a:gd name="connsiteY29" fmla="*/ 5470357 h 9737557"/>
              <a:gd name="connsiteX30" fmla="*/ 4957011 w 10462323"/>
              <a:gd name="connsiteY30" fmla="*/ 5309936 h 9737557"/>
              <a:gd name="connsiteX31" fmla="*/ 4716379 w 10462323"/>
              <a:gd name="connsiteY31" fmla="*/ 5005136 h 9737557"/>
              <a:gd name="connsiteX32" fmla="*/ 4507832 w 10462323"/>
              <a:gd name="connsiteY32" fmla="*/ 4908884 h 9737557"/>
              <a:gd name="connsiteX33" fmla="*/ 4010526 w 10462323"/>
              <a:gd name="connsiteY33" fmla="*/ 4876800 h 9737557"/>
              <a:gd name="connsiteX34" fmla="*/ 3898232 w 10462323"/>
              <a:gd name="connsiteY34" fmla="*/ 4539915 h 9737557"/>
              <a:gd name="connsiteX35" fmla="*/ 3769895 w 10462323"/>
              <a:gd name="connsiteY35" fmla="*/ 4026568 h 9737557"/>
              <a:gd name="connsiteX36" fmla="*/ 3641558 w 10462323"/>
              <a:gd name="connsiteY36" fmla="*/ 3769894 h 9737557"/>
              <a:gd name="connsiteX37" fmla="*/ 3593432 w 10462323"/>
              <a:gd name="connsiteY37" fmla="*/ 3352800 h 9737557"/>
              <a:gd name="connsiteX38" fmla="*/ 3288632 w 10462323"/>
              <a:gd name="connsiteY38" fmla="*/ 3208421 h 9737557"/>
              <a:gd name="connsiteX39" fmla="*/ 2951748 w 10462323"/>
              <a:gd name="connsiteY39" fmla="*/ 3080084 h 9737557"/>
              <a:gd name="connsiteX40" fmla="*/ 2823411 w 10462323"/>
              <a:gd name="connsiteY40" fmla="*/ 2839452 h 9737557"/>
              <a:gd name="connsiteX41" fmla="*/ 2775284 w 10462323"/>
              <a:gd name="connsiteY41" fmla="*/ 2390273 h 9737557"/>
              <a:gd name="connsiteX42" fmla="*/ 3144253 w 10462323"/>
              <a:gd name="connsiteY42" fmla="*/ 2053389 h 9737557"/>
              <a:gd name="connsiteX43" fmla="*/ 3256548 w 10462323"/>
              <a:gd name="connsiteY43" fmla="*/ 1700463 h 9737557"/>
              <a:gd name="connsiteX44" fmla="*/ 2871537 w 10462323"/>
              <a:gd name="connsiteY44" fmla="*/ 1443789 h 9737557"/>
              <a:gd name="connsiteX45" fmla="*/ 2855495 w 10462323"/>
              <a:gd name="connsiteY45" fmla="*/ 1106905 h 9737557"/>
              <a:gd name="connsiteX46" fmla="*/ 2727158 w 10462323"/>
              <a:gd name="connsiteY46" fmla="*/ 802105 h 9737557"/>
              <a:gd name="connsiteX47" fmla="*/ 2390274 w 10462323"/>
              <a:gd name="connsiteY47" fmla="*/ 673768 h 9737557"/>
              <a:gd name="connsiteX48" fmla="*/ 1876926 w 10462323"/>
              <a:gd name="connsiteY48" fmla="*/ 641684 h 9737557"/>
              <a:gd name="connsiteX49" fmla="*/ 1540042 w 10462323"/>
              <a:gd name="connsiteY49" fmla="*/ 641684 h 9737557"/>
              <a:gd name="connsiteX50" fmla="*/ 1155032 w 10462323"/>
              <a:gd name="connsiteY50" fmla="*/ 561473 h 9737557"/>
              <a:gd name="connsiteX51" fmla="*/ 641684 w 10462323"/>
              <a:gd name="connsiteY51" fmla="*/ 401052 h 9737557"/>
              <a:gd name="connsiteX52" fmla="*/ 352926 w 10462323"/>
              <a:gd name="connsiteY52" fmla="*/ 240631 h 9737557"/>
              <a:gd name="connsiteX53" fmla="*/ 0 w 10462323"/>
              <a:gd name="connsiteY53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8169443 w 10462323"/>
              <a:gd name="connsiteY9" fmla="*/ 7932820 h 9737557"/>
              <a:gd name="connsiteX10" fmla="*/ 8454190 w 10462323"/>
              <a:gd name="connsiteY10" fmla="*/ 7595937 h 9737557"/>
              <a:gd name="connsiteX11" fmla="*/ 8542421 w 10462323"/>
              <a:gd name="connsiteY11" fmla="*/ 7046494 h 9737557"/>
              <a:gd name="connsiteX12" fmla="*/ 8674769 w 10462323"/>
              <a:gd name="connsiteY12" fmla="*/ 6982327 h 9737557"/>
              <a:gd name="connsiteX13" fmla="*/ 8887327 w 10462323"/>
              <a:gd name="connsiteY13" fmla="*/ 6785810 h 9737557"/>
              <a:gd name="connsiteX14" fmla="*/ 8979569 w 10462323"/>
              <a:gd name="connsiteY14" fmla="*/ 6549190 h 9737557"/>
              <a:gd name="connsiteX15" fmla="*/ 8855243 w 10462323"/>
              <a:gd name="connsiteY15" fmla="*/ 6300536 h 9737557"/>
              <a:gd name="connsiteX16" fmla="*/ 8614611 w 10462323"/>
              <a:gd name="connsiteY16" fmla="*/ 6120063 h 9737557"/>
              <a:gd name="connsiteX17" fmla="*/ 8486274 w 10462323"/>
              <a:gd name="connsiteY17" fmla="*/ 6031831 h 9737557"/>
              <a:gd name="connsiteX18" fmla="*/ 8233611 w 10462323"/>
              <a:gd name="connsiteY18" fmla="*/ 5955631 h 9737557"/>
              <a:gd name="connsiteX19" fmla="*/ 7860632 w 10462323"/>
              <a:gd name="connsiteY19" fmla="*/ 6079957 h 9737557"/>
              <a:gd name="connsiteX20" fmla="*/ 7820527 w 10462323"/>
              <a:gd name="connsiteY20" fmla="*/ 5999747 h 9737557"/>
              <a:gd name="connsiteX21" fmla="*/ 7571874 w 10462323"/>
              <a:gd name="connsiteY21" fmla="*/ 5895474 h 9737557"/>
              <a:gd name="connsiteX22" fmla="*/ 7202905 w 10462323"/>
              <a:gd name="connsiteY22" fmla="*/ 5967663 h 9737557"/>
              <a:gd name="connsiteX23" fmla="*/ 6994358 w 10462323"/>
              <a:gd name="connsiteY23" fmla="*/ 5823284 h 9737557"/>
              <a:gd name="connsiteX24" fmla="*/ 6769769 w 10462323"/>
              <a:gd name="connsiteY24" fmla="*/ 5694947 h 9737557"/>
              <a:gd name="connsiteX25" fmla="*/ 6481011 w 10462323"/>
              <a:gd name="connsiteY25" fmla="*/ 5678905 h 9737557"/>
              <a:gd name="connsiteX26" fmla="*/ 6176211 w 10462323"/>
              <a:gd name="connsiteY26" fmla="*/ 5743073 h 9737557"/>
              <a:gd name="connsiteX27" fmla="*/ 5727032 w 10462323"/>
              <a:gd name="connsiteY27" fmla="*/ 5759115 h 9737557"/>
              <a:gd name="connsiteX28" fmla="*/ 5518484 w 10462323"/>
              <a:gd name="connsiteY28" fmla="*/ 5646821 h 9737557"/>
              <a:gd name="connsiteX29" fmla="*/ 5261811 w 10462323"/>
              <a:gd name="connsiteY29" fmla="*/ 5470357 h 9737557"/>
              <a:gd name="connsiteX30" fmla="*/ 4957011 w 10462323"/>
              <a:gd name="connsiteY30" fmla="*/ 5309936 h 9737557"/>
              <a:gd name="connsiteX31" fmla="*/ 4716379 w 10462323"/>
              <a:gd name="connsiteY31" fmla="*/ 5005136 h 9737557"/>
              <a:gd name="connsiteX32" fmla="*/ 4507832 w 10462323"/>
              <a:gd name="connsiteY32" fmla="*/ 4908884 h 9737557"/>
              <a:gd name="connsiteX33" fmla="*/ 4010526 w 10462323"/>
              <a:gd name="connsiteY33" fmla="*/ 4876800 h 9737557"/>
              <a:gd name="connsiteX34" fmla="*/ 3898232 w 10462323"/>
              <a:gd name="connsiteY34" fmla="*/ 4539915 h 9737557"/>
              <a:gd name="connsiteX35" fmla="*/ 3769895 w 10462323"/>
              <a:gd name="connsiteY35" fmla="*/ 4026568 h 9737557"/>
              <a:gd name="connsiteX36" fmla="*/ 3641558 w 10462323"/>
              <a:gd name="connsiteY36" fmla="*/ 3769894 h 9737557"/>
              <a:gd name="connsiteX37" fmla="*/ 3593432 w 10462323"/>
              <a:gd name="connsiteY37" fmla="*/ 3352800 h 9737557"/>
              <a:gd name="connsiteX38" fmla="*/ 3288632 w 10462323"/>
              <a:gd name="connsiteY38" fmla="*/ 3208421 h 9737557"/>
              <a:gd name="connsiteX39" fmla="*/ 2951748 w 10462323"/>
              <a:gd name="connsiteY39" fmla="*/ 3080084 h 9737557"/>
              <a:gd name="connsiteX40" fmla="*/ 2823411 w 10462323"/>
              <a:gd name="connsiteY40" fmla="*/ 2839452 h 9737557"/>
              <a:gd name="connsiteX41" fmla="*/ 2775284 w 10462323"/>
              <a:gd name="connsiteY41" fmla="*/ 2390273 h 9737557"/>
              <a:gd name="connsiteX42" fmla="*/ 3144253 w 10462323"/>
              <a:gd name="connsiteY42" fmla="*/ 2053389 h 9737557"/>
              <a:gd name="connsiteX43" fmla="*/ 3256548 w 10462323"/>
              <a:gd name="connsiteY43" fmla="*/ 1700463 h 9737557"/>
              <a:gd name="connsiteX44" fmla="*/ 2871537 w 10462323"/>
              <a:gd name="connsiteY44" fmla="*/ 1443789 h 9737557"/>
              <a:gd name="connsiteX45" fmla="*/ 2855495 w 10462323"/>
              <a:gd name="connsiteY45" fmla="*/ 1106905 h 9737557"/>
              <a:gd name="connsiteX46" fmla="*/ 2727158 w 10462323"/>
              <a:gd name="connsiteY46" fmla="*/ 802105 h 9737557"/>
              <a:gd name="connsiteX47" fmla="*/ 2390274 w 10462323"/>
              <a:gd name="connsiteY47" fmla="*/ 673768 h 9737557"/>
              <a:gd name="connsiteX48" fmla="*/ 1876926 w 10462323"/>
              <a:gd name="connsiteY48" fmla="*/ 641684 h 9737557"/>
              <a:gd name="connsiteX49" fmla="*/ 1540042 w 10462323"/>
              <a:gd name="connsiteY49" fmla="*/ 641684 h 9737557"/>
              <a:gd name="connsiteX50" fmla="*/ 1155032 w 10462323"/>
              <a:gd name="connsiteY50" fmla="*/ 561473 h 9737557"/>
              <a:gd name="connsiteX51" fmla="*/ 641684 w 10462323"/>
              <a:gd name="connsiteY51" fmla="*/ 401052 h 9737557"/>
              <a:gd name="connsiteX52" fmla="*/ 352926 w 10462323"/>
              <a:gd name="connsiteY52" fmla="*/ 240631 h 9737557"/>
              <a:gd name="connsiteX53" fmla="*/ 0 w 10462323"/>
              <a:gd name="connsiteY53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8169443 w 10462323"/>
              <a:gd name="connsiteY8" fmla="*/ 7932820 h 9737557"/>
              <a:gd name="connsiteX9" fmla="*/ 8454190 w 10462323"/>
              <a:gd name="connsiteY9" fmla="*/ 7595937 h 9737557"/>
              <a:gd name="connsiteX10" fmla="*/ 8542421 w 10462323"/>
              <a:gd name="connsiteY10" fmla="*/ 7046494 h 9737557"/>
              <a:gd name="connsiteX11" fmla="*/ 8674769 w 10462323"/>
              <a:gd name="connsiteY11" fmla="*/ 6982327 h 9737557"/>
              <a:gd name="connsiteX12" fmla="*/ 8887327 w 10462323"/>
              <a:gd name="connsiteY12" fmla="*/ 6785810 h 9737557"/>
              <a:gd name="connsiteX13" fmla="*/ 8979569 w 10462323"/>
              <a:gd name="connsiteY13" fmla="*/ 6549190 h 9737557"/>
              <a:gd name="connsiteX14" fmla="*/ 8855243 w 10462323"/>
              <a:gd name="connsiteY14" fmla="*/ 6300536 h 9737557"/>
              <a:gd name="connsiteX15" fmla="*/ 8614611 w 10462323"/>
              <a:gd name="connsiteY15" fmla="*/ 6120063 h 9737557"/>
              <a:gd name="connsiteX16" fmla="*/ 8486274 w 10462323"/>
              <a:gd name="connsiteY16" fmla="*/ 6031831 h 9737557"/>
              <a:gd name="connsiteX17" fmla="*/ 8233611 w 10462323"/>
              <a:gd name="connsiteY17" fmla="*/ 5955631 h 9737557"/>
              <a:gd name="connsiteX18" fmla="*/ 7860632 w 10462323"/>
              <a:gd name="connsiteY18" fmla="*/ 6079957 h 9737557"/>
              <a:gd name="connsiteX19" fmla="*/ 7820527 w 10462323"/>
              <a:gd name="connsiteY19" fmla="*/ 5999747 h 9737557"/>
              <a:gd name="connsiteX20" fmla="*/ 7571874 w 10462323"/>
              <a:gd name="connsiteY20" fmla="*/ 5895474 h 9737557"/>
              <a:gd name="connsiteX21" fmla="*/ 7202905 w 10462323"/>
              <a:gd name="connsiteY21" fmla="*/ 5967663 h 9737557"/>
              <a:gd name="connsiteX22" fmla="*/ 6994358 w 10462323"/>
              <a:gd name="connsiteY22" fmla="*/ 5823284 h 9737557"/>
              <a:gd name="connsiteX23" fmla="*/ 6769769 w 10462323"/>
              <a:gd name="connsiteY23" fmla="*/ 5694947 h 9737557"/>
              <a:gd name="connsiteX24" fmla="*/ 6481011 w 10462323"/>
              <a:gd name="connsiteY24" fmla="*/ 5678905 h 9737557"/>
              <a:gd name="connsiteX25" fmla="*/ 6176211 w 10462323"/>
              <a:gd name="connsiteY25" fmla="*/ 5743073 h 9737557"/>
              <a:gd name="connsiteX26" fmla="*/ 5727032 w 10462323"/>
              <a:gd name="connsiteY26" fmla="*/ 5759115 h 9737557"/>
              <a:gd name="connsiteX27" fmla="*/ 5518484 w 10462323"/>
              <a:gd name="connsiteY27" fmla="*/ 5646821 h 9737557"/>
              <a:gd name="connsiteX28" fmla="*/ 5261811 w 10462323"/>
              <a:gd name="connsiteY28" fmla="*/ 5470357 h 9737557"/>
              <a:gd name="connsiteX29" fmla="*/ 4957011 w 10462323"/>
              <a:gd name="connsiteY29" fmla="*/ 5309936 h 9737557"/>
              <a:gd name="connsiteX30" fmla="*/ 4716379 w 10462323"/>
              <a:gd name="connsiteY30" fmla="*/ 5005136 h 9737557"/>
              <a:gd name="connsiteX31" fmla="*/ 4507832 w 10462323"/>
              <a:gd name="connsiteY31" fmla="*/ 4908884 h 9737557"/>
              <a:gd name="connsiteX32" fmla="*/ 4010526 w 10462323"/>
              <a:gd name="connsiteY32" fmla="*/ 4876800 h 9737557"/>
              <a:gd name="connsiteX33" fmla="*/ 3898232 w 10462323"/>
              <a:gd name="connsiteY33" fmla="*/ 4539915 h 9737557"/>
              <a:gd name="connsiteX34" fmla="*/ 3769895 w 10462323"/>
              <a:gd name="connsiteY34" fmla="*/ 4026568 h 9737557"/>
              <a:gd name="connsiteX35" fmla="*/ 3641558 w 10462323"/>
              <a:gd name="connsiteY35" fmla="*/ 3769894 h 9737557"/>
              <a:gd name="connsiteX36" fmla="*/ 3593432 w 10462323"/>
              <a:gd name="connsiteY36" fmla="*/ 3352800 h 9737557"/>
              <a:gd name="connsiteX37" fmla="*/ 3288632 w 10462323"/>
              <a:gd name="connsiteY37" fmla="*/ 3208421 h 9737557"/>
              <a:gd name="connsiteX38" fmla="*/ 2951748 w 10462323"/>
              <a:gd name="connsiteY38" fmla="*/ 3080084 h 9737557"/>
              <a:gd name="connsiteX39" fmla="*/ 2823411 w 10462323"/>
              <a:gd name="connsiteY39" fmla="*/ 2839452 h 9737557"/>
              <a:gd name="connsiteX40" fmla="*/ 2775284 w 10462323"/>
              <a:gd name="connsiteY40" fmla="*/ 2390273 h 9737557"/>
              <a:gd name="connsiteX41" fmla="*/ 3144253 w 10462323"/>
              <a:gd name="connsiteY41" fmla="*/ 2053389 h 9737557"/>
              <a:gd name="connsiteX42" fmla="*/ 3256548 w 10462323"/>
              <a:gd name="connsiteY42" fmla="*/ 1700463 h 9737557"/>
              <a:gd name="connsiteX43" fmla="*/ 2871537 w 10462323"/>
              <a:gd name="connsiteY43" fmla="*/ 1443789 h 9737557"/>
              <a:gd name="connsiteX44" fmla="*/ 2855495 w 10462323"/>
              <a:gd name="connsiteY44" fmla="*/ 1106905 h 9737557"/>
              <a:gd name="connsiteX45" fmla="*/ 2727158 w 10462323"/>
              <a:gd name="connsiteY45" fmla="*/ 802105 h 9737557"/>
              <a:gd name="connsiteX46" fmla="*/ 2390274 w 10462323"/>
              <a:gd name="connsiteY46" fmla="*/ 673768 h 9737557"/>
              <a:gd name="connsiteX47" fmla="*/ 1876926 w 10462323"/>
              <a:gd name="connsiteY47" fmla="*/ 641684 h 9737557"/>
              <a:gd name="connsiteX48" fmla="*/ 1540042 w 10462323"/>
              <a:gd name="connsiteY48" fmla="*/ 641684 h 9737557"/>
              <a:gd name="connsiteX49" fmla="*/ 1155032 w 10462323"/>
              <a:gd name="connsiteY49" fmla="*/ 561473 h 9737557"/>
              <a:gd name="connsiteX50" fmla="*/ 641684 w 10462323"/>
              <a:gd name="connsiteY50" fmla="*/ 401052 h 9737557"/>
              <a:gd name="connsiteX51" fmla="*/ 352926 w 10462323"/>
              <a:gd name="connsiteY51" fmla="*/ 240631 h 9737557"/>
              <a:gd name="connsiteX52" fmla="*/ 0 w 10462323"/>
              <a:gd name="connsiteY52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8169443 w 10462323"/>
              <a:gd name="connsiteY7" fmla="*/ 7932820 h 9737557"/>
              <a:gd name="connsiteX8" fmla="*/ 8454190 w 10462323"/>
              <a:gd name="connsiteY8" fmla="*/ 7595937 h 9737557"/>
              <a:gd name="connsiteX9" fmla="*/ 8542421 w 10462323"/>
              <a:gd name="connsiteY9" fmla="*/ 7046494 h 9737557"/>
              <a:gd name="connsiteX10" fmla="*/ 8674769 w 10462323"/>
              <a:gd name="connsiteY10" fmla="*/ 6982327 h 9737557"/>
              <a:gd name="connsiteX11" fmla="*/ 8887327 w 10462323"/>
              <a:gd name="connsiteY11" fmla="*/ 6785810 h 9737557"/>
              <a:gd name="connsiteX12" fmla="*/ 8979569 w 10462323"/>
              <a:gd name="connsiteY12" fmla="*/ 6549190 h 9737557"/>
              <a:gd name="connsiteX13" fmla="*/ 8855243 w 10462323"/>
              <a:gd name="connsiteY13" fmla="*/ 6300536 h 9737557"/>
              <a:gd name="connsiteX14" fmla="*/ 8614611 w 10462323"/>
              <a:gd name="connsiteY14" fmla="*/ 6120063 h 9737557"/>
              <a:gd name="connsiteX15" fmla="*/ 8486274 w 10462323"/>
              <a:gd name="connsiteY15" fmla="*/ 6031831 h 9737557"/>
              <a:gd name="connsiteX16" fmla="*/ 8233611 w 10462323"/>
              <a:gd name="connsiteY16" fmla="*/ 5955631 h 9737557"/>
              <a:gd name="connsiteX17" fmla="*/ 7860632 w 10462323"/>
              <a:gd name="connsiteY17" fmla="*/ 6079957 h 9737557"/>
              <a:gd name="connsiteX18" fmla="*/ 7820527 w 10462323"/>
              <a:gd name="connsiteY18" fmla="*/ 5999747 h 9737557"/>
              <a:gd name="connsiteX19" fmla="*/ 7571874 w 10462323"/>
              <a:gd name="connsiteY19" fmla="*/ 5895474 h 9737557"/>
              <a:gd name="connsiteX20" fmla="*/ 7202905 w 10462323"/>
              <a:gd name="connsiteY20" fmla="*/ 5967663 h 9737557"/>
              <a:gd name="connsiteX21" fmla="*/ 6994358 w 10462323"/>
              <a:gd name="connsiteY21" fmla="*/ 5823284 h 9737557"/>
              <a:gd name="connsiteX22" fmla="*/ 6769769 w 10462323"/>
              <a:gd name="connsiteY22" fmla="*/ 5694947 h 9737557"/>
              <a:gd name="connsiteX23" fmla="*/ 6481011 w 10462323"/>
              <a:gd name="connsiteY23" fmla="*/ 5678905 h 9737557"/>
              <a:gd name="connsiteX24" fmla="*/ 6176211 w 10462323"/>
              <a:gd name="connsiteY24" fmla="*/ 5743073 h 9737557"/>
              <a:gd name="connsiteX25" fmla="*/ 5727032 w 10462323"/>
              <a:gd name="connsiteY25" fmla="*/ 5759115 h 9737557"/>
              <a:gd name="connsiteX26" fmla="*/ 5518484 w 10462323"/>
              <a:gd name="connsiteY26" fmla="*/ 5646821 h 9737557"/>
              <a:gd name="connsiteX27" fmla="*/ 5261811 w 10462323"/>
              <a:gd name="connsiteY27" fmla="*/ 5470357 h 9737557"/>
              <a:gd name="connsiteX28" fmla="*/ 4957011 w 10462323"/>
              <a:gd name="connsiteY28" fmla="*/ 5309936 h 9737557"/>
              <a:gd name="connsiteX29" fmla="*/ 4716379 w 10462323"/>
              <a:gd name="connsiteY29" fmla="*/ 5005136 h 9737557"/>
              <a:gd name="connsiteX30" fmla="*/ 4507832 w 10462323"/>
              <a:gd name="connsiteY30" fmla="*/ 4908884 h 9737557"/>
              <a:gd name="connsiteX31" fmla="*/ 4010526 w 10462323"/>
              <a:gd name="connsiteY31" fmla="*/ 4876800 h 9737557"/>
              <a:gd name="connsiteX32" fmla="*/ 3898232 w 10462323"/>
              <a:gd name="connsiteY32" fmla="*/ 4539915 h 9737557"/>
              <a:gd name="connsiteX33" fmla="*/ 3769895 w 10462323"/>
              <a:gd name="connsiteY33" fmla="*/ 4026568 h 9737557"/>
              <a:gd name="connsiteX34" fmla="*/ 3641558 w 10462323"/>
              <a:gd name="connsiteY34" fmla="*/ 3769894 h 9737557"/>
              <a:gd name="connsiteX35" fmla="*/ 3593432 w 10462323"/>
              <a:gd name="connsiteY35" fmla="*/ 3352800 h 9737557"/>
              <a:gd name="connsiteX36" fmla="*/ 3288632 w 10462323"/>
              <a:gd name="connsiteY36" fmla="*/ 3208421 h 9737557"/>
              <a:gd name="connsiteX37" fmla="*/ 2951748 w 10462323"/>
              <a:gd name="connsiteY37" fmla="*/ 3080084 h 9737557"/>
              <a:gd name="connsiteX38" fmla="*/ 2823411 w 10462323"/>
              <a:gd name="connsiteY38" fmla="*/ 2839452 h 9737557"/>
              <a:gd name="connsiteX39" fmla="*/ 2775284 w 10462323"/>
              <a:gd name="connsiteY39" fmla="*/ 2390273 h 9737557"/>
              <a:gd name="connsiteX40" fmla="*/ 3144253 w 10462323"/>
              <a:gd name="connsiteY40" fmla="*/ 2053389 h 9737557"/>
              <a:gd name="connsiteX41" fmla="*/ 3256548 w 10462323"/>
              <a:gd name="connsiteY41" fmla="*/ 1700463 h 9737557"/>
              <a:gd name="connsiteX42" fmla="*/ 2871537 w 10462323"/>
              <a:gd name="connsiteY42" fmla="*/ 1443789 h 9737557"/>
              <a:gd name="connsiteX43" fmla="*/ 2855495 w 10462323"/>
              <a:gd name="connsiteY43" fmla="*/ 1106905 h 9737557"/>
              <a:gd name="connsiteX44" fmla="*/ 2727158 w 10462323"/>
              <a:gd name="connsiteY44" fmla="*/ 802105 h 9737557"/>
              <a:gd name="connsiteX45" fmla="*/ 2390274 w 10462323"/>
              <a:gd name="connsiteY45" fmla="*/ 673768 h 9737557"/>
              <a:gd name="connsiteX46" fmla="*/ 1876926 w 10462323"/>
              <a:gd name="connsiteY46" fmla="*/ 641684 h 9737557"/>
              <a:gd name="connsiteX47" fmla="*/ 1540042 w 10462323"/>
              <a:gd name="connsiteY47" fmla="*/ 641684 h 9737557"/>
              <a:gd name="connsiteX48" fmla="*/ 1155032 w 10462323"/>
              <a:gd name="connsiteY48" fmla="*/ 561473 h 9737557"/>
              <a:gd name="connsiteX49" fmla="*/ 641684 w 10462323"/>
              <a:gd name="connsiteY49" fmla="*/ 401052 h 9737557"/>
              <a:gd name="connsiteX50" fmla="*/ 352926 w 10462323"/>
              <a:gd name="connsiteY50" fmla="*/ 240631 h 9737557"/>
              <a:gd name="connsiteX51" fmla="*/ 0 w 10462323"/>
              <a:gd name="connsiteY51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8221578 w 10462323"/>
              <a:gd name="connsiteY6" fmla="*/ 8313821 h 9737557"/>
              <a:gd name="connsiteX7" fmla="*/ 8169443 w 10462323"/>
              <a:gd name="connsiteY7" fmla="*/ 7932820 h 9737557"/>
              <a:gd name="connsiteX8" fmla="*/ 8454190 w 10462323"/>
              <a:gd name="connsiteY8" fmla="*/ 7595937 h 9737557"/>
              <a:gd name="connsiteX9" fmla="*/ 8542421 w 10462323"/>
              <a:gd name="connsiteY9" fmla="*/ 7046494 h 9737557"/>
              <a:gd name="connsiteX10" fmla="*/ 8674769 w 10462323"/>
              <a:gd name="connsiteY10" fmla="*/ 6982327 h 9737557"/>
              <a:gd name="connsiteX11" fmla="*/ 8887327 w 10462323"/>
              <a:gd name="connsiteY11" fmla="*/ 6785810 h 9737557"/>
              <a:gd name="connsiteX12" fmla="*/ 8979569 w 10462323"/>
              <a:gd name="connsiteY12" fmla="*/ 6549190 h 9737557"/>
              <a:gd name="connsiteX13" fmla="*/ 8855243 w 10462323"/>
              <a:gd name="connsiteY13" fmla="*/ 6300536 h 9737557"/>
              <a:gd name="connsiteX14" fmla="*/ 8614611 w 10462323"/>
              <a:gd name="connsiteY14" fmla="*/ 6120063 h 9737557"/>
              <a:gd name="connsiteX15" fmla="*/ 8486274 w 10462323"/>
              <a:gd name="connsiteY15" fmla="*/ 6031831 h 9737557"/>
              <a:gd name="connsiteX16" fmla="*/ 8233611 w 10462323"/>
              <a:gd name="connsiteY16" fmla="*/ 5955631 h 9737557"/>
              <a:gd name="connsiteX17" fmla="*/ 7860632 w 10462323"/>
              <a:gd name="connsiteY17" fmla="*/ 6079957 h 9737557"/>
              <a:gd name="connsiteX18" fmla="*/ 7820527 w 10462323"/>
              <a:gd name="connsiteY18" fmla="*/ 5999747 h 9737557"/>
              <a:gd name="connsiteX19" fmla="*/ 7571874 w 10462323"/>
              <a:gd name="connsiteY19" fmla="*/ 5895474 h 9737557"/>
              <a:gd name="connsiteX20" fmla="*/ 7202905 w 10462323"/>
              <a:gd name="connsiteY20" fmla="*/ 5967663 h 9737557"/>
              <a:gd name="connsiteX21" fmla="*/ 6994358 w 10462323"/>
              <a:gd name="connsiteY21" fmla="*/ 5823284 h 9737557"/>
              <a:gd name="connsiteX22" fmla="*/ 6769769 w 10462323"/>
              <a:gd name="connsiteY22" fmla="*/ 5694947 h 9737557"/>
              <a:gd name="connsiteX23" fmla="*/ 6481011 w 10462323"/>
              <a:gd name="connsiteY23" fmla="*/ 5678905 h 9737557"/>
              <a:gd name="connsiteX24" fmla="*/ 6176211 w 10462323"/>
              <a:gd name="connsiteY24" fmla="*/ 5743073 h 9737557"/>
              <a:gd name="connsiteX25" fmla="*/ 5727032 w 10462323"/>
              <a:gd name="connsiteY25" fmla="*/ 5759115 h 9737557"/>
              <a:gd name="connsiteX26" fmla="*/ 5518484 w 10462323"/>
              <a:gd name="connsiteY26" fmla="*/ 5646821 h 9737557"/>
              <a:gd name="connsiteX27" fmla="*/ 5261811 w 10462323"/>
              <a:gd name="connsiteY27" fmla="*/ 5470357 h 9737557"/>
              <a:gd name="connsiteX28" fmla="*/ 4957011 w 10462323"/>
              <a:gd name="connsiteY28" fmla="*/ 5309936 h 9737557"/>
              <a:gd name="connsiteX29" fmla="*/ 4716379 w 10462323"/>
              <a:gd name="connsiteY29" fmla="*/ 5005136 h 9737557"/>
              <a:gd name="connsiteX30" fmla="*/ 4507832 w 10462323"/>
              <a:gd name="connsiteY30" fmla="*/ 4908884 h 9737557"/>
              <a:gd name="connsiteX31" fmla="*/ 4010526 w 10462323"/>
              <a:gd name="connsiteY31" fmla="*/ 4876800 h 9737557"/>
              <a:gd name="connsiteX32" fmla="*/ 3898232 w 10462323"/>
              <a:gd name="connsiteY32" fmla="*/ 4539915 h 9737557"/>
              <a:gd name="connsiteX33" fmla="*/ 3769895 w 10462323"/>
              <a:gd name="connsiteY33" fmla="*/ 4026568 h 9737557"/>
              <a:gd name="connsiteX34" fmla="*/ 3641558 w 10462323"/>
              <a:gd name="connsiteY34" fmla="*/ 3769894 h 9737557"/>
              <a:gd name="connsiteX35" fmla="*/ 3593432 w 10462323"/>
              <a:gd name="connsiteY35" fmla="*/ 3352800 h 9737557"/>
              <a:gd name="connsiteX36" fmla="*/ 3288632 w 10462323"/>
              <a:gd name="connsiteY36" fmla="*/ 3208421 h 9737557"/>
              <a:gd name="connsiteX37" fmla="*/ 2951748 w 10462323"/>
              <a:gd name="connsiteY37" fmla="*/ 3080084 h 9737557"/>
              <a:gd name="connsiteX38" fmla="*/ 2823411 w 10462323"/>
              <a:gd name="connsiteY38" fmla="*/ 2839452 h 9737557"/>
              <a:gd name="connsiteX39" fmla="*/ 2775284 w 10462323"/>
              <a:gd name="connsiteY39" fmla="*/ 2390273 h 9737557"/>
              <a:gd name="connsiteX40" fmla="*/ 3144253 w 10462323"/>
              <a:gd name="connsiteY40" fmla="*/ 2053389 h 9737557"/>
              <a:gd name="connsiteX41" fmla="*/ 3256548 w 10462323"/>
              <a:gd name="connsiteY41" fmla="*/ 1700463 h 9737557"/>
              <a:gd name="connsiteX42" fmla="*/ 2871537 w 10462323"/>
              <a:gd name="connsiteY42" fmla="*/ 1443789 h 9737557"/>
              <a:gd name="connsiteX43" fmla="*/ 2855495 w 10462323"/>
              <a:gd name="connsiteY43" fmla="*/ 1106905 h 9737557"/>
              <a:gd name="connsiteX44" fmla="*/ 2727158 w 10462323"/>
              <a:gd name="connsiteY44" fmla="*/ 802105 h 9737557"/>
              <a:gd name="connsiteX45" fmla="*/ 2390274 w 10462323"/>
              <a:gd name="connsiteY45" fmla="*/ 673768 h 9737557"/>
              <a:gd name="connsiteX46" fmla="*/ 1876926 w 10462323"/>
              <a:gd name="connsiteY46" fmla="*/ 641684 h 9737557"/>
              <a:gd name="connsiteX47" fmla="*/ 1540042 w 10462323"/>
              <a:gd name="connsiteY47" fmla="*/ 641684 h 9737557"/>
              <a:gd name="connsiteX48" fmla="*/ 1155032 w 10462323"/>
              <a:gd name="connsiteY48" fmla="*/ 561473 h 9737557"/>
              <a:gd name="connsiteX49" fmla="*/ 641684 w 10462323"/>
              <a:gd name="connsiteY49" fmla="*/ 401052 h 9737557"/>
              <a:gd name="connsiteX50" fmla="*/ 352926 w 10462323"/>
              <a:gd name="connsiteY50" fmla="*/ 240631 h 9737557"/>
              <a:gd name="connsiteX51" fmla="*/ 0 w 10462323"/>
              <a:gd name="connsiteY51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8221578 w 10462323"/>
              <a:gd name="connsiteY5" fmla="*/ 8313821 h 9737557"/>
              <a:gd name="connsiteX6" fmla="*/ 8169443 w 10462323"/>
              <a:gd name="connsiteY6" fmla="*/ 7932820 h 9737557"/>
              <a:gd name="connsiteX7" fmla="*/ 8454190 w 10462323"/>
              <a:gd name="connsiteY7" fmla="*/ 7595937 h 9737557"/>
              <a:gd name="connsiteX8" fmla="*/ 8542421 w 10462323"/>
              <a:gd name="connsiteY8" fmla="*/ 7046494 h 9737557"/>
              <a:gd name="connsiteX9" fmla="*/ 8674769 w 10462323"/>
              <a:gd name="connsiteY9" fmla="*/ 6982327 h 9737557"/>
              <a:gd name="connsiteX10" fmla="*/ 8887327 w 10462323"/>
              <a:gd name="connsiteY10" fmla="*/ 6785810 h 9737557"/>
              <a:gd name="connsiteX11" fmla="*/ 8979569 w 10462323"/>
              <a:gd name="connsiteY11" fmla="*/ 6549190 h 9737557"/>
              <a:gd name="connsiteX12" fmla="*/ 8855243 w 10462323"/>
              <a:gd name="connsiteY12" fmla="*/ 6300536 h 9737557"/>
              <a:gd name="connsiteX13" fmla="*/ 8614611 w 10462323"/>
              <a:gd name="connsiteY13" fmla="*/ 6120063 h 9737557"/>
              <a:gd name="connsiteX14" fmla="*/ 8486274 w 10462323"/>
              <a:gd name="connsiteY14" fmla="*/ 6031831 h 9737557"/>
              <a:gd name="connsiteX15" fmla="*/ 8233611 w 10462323"/>
              <a:gd name="connsiteY15" fmla="*/ 5955631 h 9737557"/>
              <a:gd name="connsiteX16" fmla="*/ 7860632 w 10462323"/>
              <a:gd name="connsiteY16" fmla="*/ 6079957 h 9737557"/>
              <a:gd name="connsiteX17" fmla="*/ 7820527 w 10462323"/>
              <a:gd name="connsiteY17" fmla="*/ 5999747 h 9737557"/>
              <a:gd name="connsiteX18" fmla="*/ 7571874 w 10462323"/>
              <a:gd name="connsiteY18" fmla="*/ 5895474 h 9737557"/>
              <a:gd name="connsiteX19" fmla="*/ 7202905 w 10462323"/>
              <a:gd name="connsiteY19" fmla="*/ 5967663 h 9737557"/>
              <a:gd name="connsiteX20" fmla="*/ 6994358 w 10462323"/>
              <a:gd name="connsiteY20" fmla="*/ 5823284 h 9737557"/>
              <a:gd name="connsiteX21" fmla="*/ 6769769 w 10462323"/>
              <a:gd name="connsiteY21" fmla="*/ 5694947 h 9737557"/>
              <a:gd name="connsiteX22" fmla="*/ 6481011 w 10462323"/>
              <a:gd name="connsiteY22" fmla="*/ 5678905 h 9737557"/>
              <a:gd name="connsiteX23" fmla="*/ 6176211 w 10462323"/>
              <a:gd name="connsiteY23" fmla="*/ 5743073 h 9737557"/>
              <a:gd name="connsiteX24" fmla="*/ 5727032 w 10462323"/>
              <a:gd name="connsiteY24" fmla="*/ 5759115 h 9737557"/>
              <a:gd name="connsiteX25" fmla="*/ 5518484 w 10462323"/>
              <a:gd name="connsiteY25" fmla="*/ 5646821 h 9737557"/>
              <a:gd name="connsiteX26" fmla="*/ 5261811 w 10462323"/>
              <a:gd name="connsiteY26" fmla="*/ 5470357 h 9737557"/>
              <a:gd name="connsiteX27" fmla="*/ 4957011 w 10462323"/>
              <a:gd name="connsiteY27" fmla="*/ 5309936 h 9737557"/>
              <a:gd name="connsiteX28" fmla="*/ 4716379 w 10462323"/>
              <a:gd name="connsiteY28" fmla="*/ 5005136 h 9737557"/>
              <a:gd name="connsiteX29" fmla="*/ 4507832 w 10462323"/>
              <a:gd name="connsiteY29" fmla="*/ 4908884 h 9737557"/>
              <a:gd name="connsiteX30" fmla="*/ 4010526 w 10462323"/>
              <a:gd name="connsiteY30" fmla="*/ 4876800 h 9737557"/>
              <a:gd name="connsiteX31" fmla="*/ 3898232 w 10462323"/>
              <a:gd name="connsiteY31" fmla="*/ 4539915 h 9737557"/>
              <a:gd name="connsiteX32" fmla="*/ 3769895 w 10462323"/>
              <a:gd name="connsiteY32" fmla="*/ 4026568 h 9737557"/>
              <a:gd name="connsiteX33" fmla="*/ 3641558 w 10462323"/>
              <a:gd name="connsiteY33" fmla="*/ 3769894 h 9737557"/>
              <a:gd name="connsiteX34" fmla="*/ 3593432 w 10462323"/>
              <a:gd name="connsiteY34" fmla="*/ 3352800 h 9737557"/>
              <a:gd name="connsiteX35" fmla="*/ 3288632 w 10462323"/>
              <a:gd name="connsiteY35" fmla="*/ 3208421 h 9737557"/>
              <a:gd name="connsiteX36" fmla="*/ 2951748 w 10462323"/>
              <a:gd name="connsiteY36" fmla="*/ 3080084 h 9737557"/>
              <a:gd name="connsiteX37" fmla="*/ 2823411 w 10462323"/>
              <a:gd name="connsiteY37" fmla="*/ 2839452 h 9737557"/>
              <a:gd name="connsiteX38" fmla="*/ 2775284 w 10462323"/>
              <a:gd name="connsiteY38" fmla="*/ 2390273 h 9737557"/>
              <a:gd name="connsiteX39" fmla="*/ 3144253 w 10462323"/>
              <a:gd name="connsiteY39" fmla="*/ 2053389 h 9737557"/>
              <a:gd name="connsiteX40" fmla="*/ 3256548 w 10462323"/>
              <a:gd name="connsiteY40" fmla="*/ 1700463 h 9737557"/>
              <a:gd name="connsiteX41" fmla="*/ 2871537 w 10462323"/>
              <a:gd name="connsiteY41" fmla="*/ 1443789 h 9737557"/>
              <a:gd name="connsiteX42" fmla="*/ 2855495 w 10462323"/>
              <a:gd name="connsiteY42" fmla="*/ 1106905 h 9737557"/>
              <a:gd name="connsiteX43" fmla="*/ 2727158 w 10462323"/>
              <a:gd name="connsiteY43" fmla="*/ 802105 h 9737557"/>
              <a:gd name="connsiteX44" fmla="*/ 2390274 w 10462323"/>
              <a:gd name="connsiteY44" fmla="*/ 673768 h 9737557"/>
              <a:gd name="connsiteX45" fmla="*/ 1876926 w 10462323"/>
              <a:gd name="connsiteY45" fmla="*/ 641684 h 9737557"/>
              <a:gd name="connsiteX46" fmla="*/ 1540042 w 10462323"/>
              <a:gd name="connsiteY46" fmla="*/ 641684 h 9737557"/>
              <a:gd name="connsiteX47" fmla="*/ 1155032 w 10462323"/>
              <a:gd name="connsiteY47" fmla="*/ 561473 h 9737557"/>
              <a:gd name="connsiteX48" fmla="*/ 641684 w 10462323"/>
              <a:gd name="connsiteY48" fmla="*/ 401052 h 9737557"/>
              <a:gd name="connsiteX49" fmla="*/ 352926 w 10462323"/>
              <a:gd name="connsiteY49" fmla="*/ 240631 h 9737557"/>
              <a:gd name="connsiteX50" fmla="*/ 0 w 10462323"/>
              <a:gd name="connsiteY50" fmla="*/ 0 h 9737557"/>
              <a:gd name="connsiteX0" fmla="*/ 10122569 w 10534851"/>
              <a:gd name="connsiteY0" fmla="*/ 9737557 h 9737557"/>
              <a:gd name="connsiteX1" fmla="*/ 10395284 w 10534851"/>
              <a:gd name="connsiteY1" fmla="*/ 9529010 h 9737557"/>
              <a:gd name="connsiteX2" fmla="*/ 10459453 w 10534851"/>
              <a:gd name="connsiteY2" fmla="*/ 9240252 h 9737557"/>
              <a:gd name="connsiteX3" fmla="*/ 10331116 w 10534851"/>
              <a:gd name="connsiteY3" fmla="*/ 9144000 h 9737557"/>
              <a:gd name="connsiteX4" fmla="*/ 8221578 w 10534851"/>
              <a:gd name="connsiteY4" fmla="*/ 8313821 h 9737557"/>
              <a:gd name="connsiteX5" fmla="*/ 8169443 w 10534851"/>
              <a:gd name="connsiteY5" fmla="*/ 7932820 h 9737557"/>
              <a:gd name="connsiteX6" fmla="*/ 8454190 w 10534851"/>
              <a:gd name="connsiteY6" fmla="*/ 7595937 h 9737557"/>
              <a:gd name="connsiteX7" fmla="*/ 8542421 w 10534851"/>
              <a:gd name="connsiteY7" fmla="*/ 7046494 h 9737557"/>
              <a:gd name="connsiteX8" fmla="*/ 8674769 w 10534851"/>
              <a:gd name="connsiteY8" fmla="*/ 6982327 h 9737557"/>
              <a:gd name="connsiteX9" fmla="*/ 8887327 w 10534851"/>
              <a:gd name="connsiteY9" fmla="*/ 6785810 h 9737557"/>
              <a:gd name="connsiteX10" fmla="*/ 8979569 w 10534851"/>
              <a:gd name="connsiteY10" fmla="*/ 6549190 h 9737557"/>
              <a:gd name="connsiteX11" fmla="*/ 8855243 w 10534851"/>
              <a:gd name="connsiteY11" fmla="*/ 6300536 h 9737557"/>
              <a:gd name="connsiteX12" fmla="*/ 8614611 w 10534851"/>
              <a:gd name="connsiteY12" fmla="*/ 6120063 h 9737557"/>
              <a:gd name="connsiteX13" fmla="*/ 8486274 w 10534851"/>
              <a:gd name="connsiteY13" fmla="*/ 6031831 h 9737557"/>
              <a:gd name="connsiteX14" fmla="*/ 8233611 w 10534851"/>
              <a:gd name="connsiteY14" fmla="*/ 5955631 h 9737557"/>
              <a:gd name="connsiteX15" fmla="*/ 7860632 w 10534851"/>
              <a:gd name="connsiteY15" fmla="*/ 6079957 h 9737557"/>
              <a:gd name="connsiteX16" fmla="*/ 7820527 w 10534851"/>
              <a:gd name="connsiteY16" fmla="*/ 5999747 h 9737557"/>
              <a:gd name="connsiteX17" fmla="*/ 7571874 w 10534851"/>
              <a:gd name="connsiteY17" fmla="*/ 5895474 h 9737557"/>
              <a:gd name="connsiteX18" fmla="*/ 7202905 w 10534851"/>
              <a:gd name="connsiteY18" fmla="*/ 5967663 h 9737557"/>
              <a:gd name="connsiteX19" fmla="*/ 6994358 w 10534851"/>
              <a:gd name="connsiteY19" fmla="*/ 5823284 h 9737557"/>
              <a:gd name="connsiteX20" fmla="*/ 6769769 w 10534851"/>
              <a:gd name="connsiteY20" fmla="*/ 5694947 h 9737557"/>
              <a:gd name="connsiteX21" fmla="*/ 6481011 w 10534851"/>
              <a:gd name="connsiteY21" fmla="*/ 5678905 h 9737557"/>
              <a:gd name="connsiteX22" fmla="*/ 6176211 w 10534851"/>
              <a:gd name="connsiteY22" fmla="*/ 5743073 h 9737557"/>
              <a:gd name="connsiteX23" fmla="*/ 5727032 w 10534851"/>
              <a:gd name="connsiteY23" fmla="*/ 5759115 h 9737557"/>
              <a:gd name="connsiteX24" fmla="*/ 5518484 w 10534851"/>
              <a:gd name="connsiteY24" fmla="*/ 5646821 h 9737557"/>
              <a:gd name="connsiteX25" fmla="*/ 5261811 w 10534851"/>
              <a:gd name="connsiteY25" fmla="*/ 5470357 h 9737557"/>
              <a:gd name="connsiteX26" fmla="*/ 4957011 w 10534851"/>
              <a:gd name="connsiteY26" fmla="*/ 5309936 h 9737557"/>
              <a:gd name="connsiteX27" fmla="*/ 4716379 w 10534851"/>
              <a:gd name="connsiteY27" fmla="*/ 5005136 h 9737557"/>
              <a:gd name="connsiteX28" fmla="*/ 4507832 w 10534851"/>
              <a:gd name="connsiteY28" fmla="*/ 4908884 h 9737557"/>
              <a:gd name="connsiteX29" fmla="*/ 4010526 w 10534851"/>
              <a:gd name="connsiteY29" fmla="*/ 4876800 h 9737557"/>
              <a:gd name="connsiteX30" fmla="*/ 3898232 w 10534851"/>
              <a:gd name="connsiteY30" fmla="*/ 4539915 h 9737557"/>
              <a:gd name="connsiteX31" fmla="*/ 3769895 w 10534851"/>
              <a:gd name="connsiteY31" fmla="*/ 4026568 h 9737557"/>
              <a:gd name="connsiteX32" fmla="*/ 3641558 w 10534851"/>
              <a:gd name="connsiteY32" fmla="*/ 3769894 h 9737557"/>
              <a:gd name="connsiteX33" fmla="*/ 3593432 w 10534851"/>
              <a:gd name="connsiteY33" fmla="*/ 3352800 h 9737557"/>
              <a:gd name="connsiteX34" fmla="*/ 3288632 w 10534851"/>
              <a:gd name="connsiteY34" fmla="*/ 3208421 h 9737557"/>
              <a:gd name="connsiteX35" fmla="*/ 2951748 w 10534851"/>
              <a:gd name="connsiteY35" fmla="*/ 3080084 h 9737557"/>
              <a:gd name="connsiteX36" fmla="*/ 2823411 w 10534851"/>
              <a:gd name="connsiteY36" fmla="*/ 2839452 h 9737557"/>
              <a:gd name="connsiteX37" fmla="*/ 2775284 w 10534851"/>
              <a:gd name="connsiteY37" fmla="*/ 2390273 h 9737557"/>
              <a:gd name="connsiteX38" fmla="*/ 3144253 w 10534851"/>
              <a:gd name="connsiteY38" fmla="*/ 2053389 h 9737557"/>
              <a:gd name="connsiteX39" fmla="*/ 3256548 w 10534851"/>
              <a:gd name="connsiteY39" fmla="*/ 1700463 h 9737557"/>
              <a:gd name="connsiteX40" fmla="*/ 2871537 w 10534851"/>
              <a:gd name="connsiteY40" fmla="*/ 1443789 h 9737557"/>
              <a:gd name="connsiteX41" fmla="*/ 2855495 w 10534851"/>
              <a:gd name="connsiteY41" fmla="*/ 1106905 h 9737557"/>
              <a:gd name="connsiteX42" fmla="*/ 2727158 w 10534851"/>
              <a:gd name="connsiteY42" fmla="*/ 802105 h 9737557"/>
              <a:gd name="connsiteX43" fmla="*/ 2390274 w 10534851"/>
              <a:gd name="connsiteY43" fmla="*/ 673768 h 9737557"/>
              <a:gd name="connsiteX44" fmla="*/ 1876926 w 10534851"/>
              <a:gd name="connsiteY44" fmla="*/ 641684 h 9737557"/>
              <a:gd name="connsiteX45" fmla="*/ 1540042 w 10534851"/>
              <a:gd name="connsiteY45" fmla="*/ 641684 h 9737557"/>
              <a:gd name="connsiteX46" fmla="*/ 1155032 w 10534851"/>
              <a:gd name="connsiteY46" fmla="*/ 561473 h 9737557"/>
              <a:gd name="connsiteX47" fmla="*/ 641684 w 10534851"/>
              <a:gd name="connsiteY47" fmla="*/ 401052 h 9737557"/>
              <a:gd name="connsiteX48" fmla="*/ 352926 w 10534851"/>
              <a:gd name="connsiteY48" fmla="*/ 240631 h 9737557"/>
              <a:gd name="connsiteX49" fmla="*/ 0 w 10534851"/>
              <a:gd name="connsiteY49" fmla="*/ 0 h 9737557"/>
              <a:gd name="connsiteX0" fmla="*/ 10122569 w 10562808"/>
              <a:gd name="connsiteY0" fmla="*/ 9737557 h 9737557"/>
              <a:gd name="connsiteX1" fmla="*/ 10395284 w 10562808"/>
              <a:gd name="connsiteY1" fmla="*/ 9529010 h 9737557"/>
              <a:gd name="connsiteX2" fmla="*/ 10459453 w 10562808"/>
              <a:gd name="connsiteY2" fmla="*/ 9240252 h 9737557"/>
              <a:gd name="connsiteX3" fmla="*/ 8947485 w 10562808"/>
              <a:gd name="connsiteY3" fmla="*/ 8650706 h 9737557"/>
              <a:gd name="connsiteX4" fmla="*/ 8221578 w 10562808"/>
              <a:gd name="connsiteY4" fmla="*/ 8313821 h 9737557"/>
              <a:gd name="connsiteX5" fmla="*/ 8169443 w 10562808"/>
              <a:gd name="connsiteY5" fmla="*/ 7932820 h 9737557"/>
              <a:gd name="connsiteX6" fmla="*/ 8454190 w 10562808"/>
              <a:gd name="connsiteY6" fmla="*/ 7595937 h 9737557"/>
              <a:gd name="connsiteX7" fmla="*/ 8542421 w 10562808"/>
              <a:gd name="connsiteY7" fmla="*/ 7046494 h 9737557"/>
              <a:gd name="connsiteX8" fmla="*/ 8674769 w 10562808"/>
              <a:gd name="connsiteY8" fmla="*/ 6982327 h 9737557"/>
              <a:gd name="connsiteX9" fmla="*/ 8887327 w 10562808"/>
              <a:gd name="connsiteY9" fmla="*/ 6785810 h 9737557"/>
              <a:gd name="connsiteX10" fmla="*/ 8979569 w 10562808"/>
              <a:gd name="connsiteY10" fmla="*/ 6549190 h 9737557"/>
              <a:gd name="connsiteX11" fmla="*/ 8855243 w 10562808"/>
              <a:gd name="connsiteY11" fmla="*/ 6300536 h 9737557"/>
              <a:gd name="connsiteX12" fmla="*/ 8614611 w 10562808"/>
              <a:gd name="connsiteY12" fmla="*/ 6120063 h 9737557"/>
              <a:gd name="connsiteX13" fmla="*/ 8486274 w 10562808"/>
              <a:gd name="connsiteY13" fmla="*/ 6031831 h 9737557"/>
              <a:gd name="connsiteX14" fmla="*/ 8233611 w 10562808"/>
              <a:gd name="connsiteY14" fmla="*/ 5955631 h 9737557"/>
              <a:gd name="connsiteX15" fmla="*/ 7860632 w 10562808"/>
              <a:gd name="connsiteY15" fmla="*/ 6079957 h 9737557"/>
              <a:gd name="connsiteX16" fmla="*/ 7820527 w 10562808"/>
              <a:gd name="connsiteY16" fmla="*/ 5999747 h 9737557"/>
              <a:gd name="connsiteX17" fmla="*/ 7571874 w 10562808"/>
              <a:gd name="connsiteY17" fmla="*/ 5895474 h 9737557"/>
              <a:gd name="connsiteX18" fmla="*/ 7202905 w 10562808"/>
              <a:gd name="connsiteY18" fmla="*/ 5967663 h 9737557"/>
              <a:gd name="connsiteX19" fmla="*/ 6994358 w 10562808"/>
              <a:gd name="connsiteY19" fmla="*/ 5823284 h 9737557"/>
              <a:gd name="connsiteX20" fmla="*/ 6769769 w 10562808"/>
              <a:gd name="connsiteY20" fmla="*/ 5694947 h 9737557"/>
              <a:gd name="connsiteX21" fmla="*/ 6481011 w 10562808"/>
              <a:gd name="connsiteY21" fmla="*/ 5678905 h 9737557"/>
              <a:gd name="connsiteX22" fmla="*/ 6176211 w 10562808"/>
              <a:gd name="connsiteY22" fmla="*/ 5743073 h 9737557"/>
              <a:gd name="connsiteX23" fmla="*/ 5727032 w 10562808"/>
              <a:gd name="connsiteY23" fmla="*/ 5759115 h 9737557"/>
              <a:gd name="connsiteX24" fmla="*/ 5518484 w 10562808"/>
              <a:gd name="connsiteY24" fmla="*/ 5646821 h 9737557"/>
              <a:gd name="connsiteX25" fmla="*/ 5261811 w 10562808"/>
              <a:gd name="connsiteY25" fmla="*/ 5470357 h 9737557"/>
              <a:gd name="connsiteX26" fmla="*/ 4957011 w 10562808"/>
              <a:gd name="connsiteY26" fmla="*/ 5309936 h 9737557"/>
              <a:gd name="connsiteX27" fmla="*/ 4716379 w 10562808"/>
              <a:gd name="connsiteY27" fmla="*/ 5005136 h 9737557"/>
              <a:gd name="connsiteX28" fmla="*/ 4507832 w 10562808"/>
              <a:gd name="connsiteY28" fmla="*/ 4908884 h 9737557"/>
              <a:gd name="connsiteX29" fmla="*/ 4010526 w 10562808"/>
              <a:gd name="connsiteY29" fmla="*/ 4876800 h 9737557"/>
              <a:gd name="connsiteX30" fmla="*/ 3898232 w 10562808"/>
              <a:gd name="connsiteY30" fmla="*/ 4539915 h 9737557"/>
              <a:gd name="connsiteX31" fmla="*/ 3769895 w 10562808"/>
              <a:gd name="connsiteY31" fmla="*/ 4026568 h 9737557"/>
              <a:gd name="connsiteX32" fmla="*/ 3641558 w 10562808"/>
              <a:gd name="connsiteY32" fmla="*/ 3769894 h 9737557"/>
              <a:gd name="connsiteX33" fmla="*/ 3593432 w 10562808"/>
              <a:gd name="connsiteY33" fmla="*/ 3352800 h 9737557"/>
              <a:gd name="connsiteX34" fmla="*/ 3288632 w 10562808"/>
              <a:gd name="connsiteY34" fmla="*/ 3208421 h 9737557"/>
              <a:gd name="connsiteX35" fmla="*/ 2951748 w 10562808"/>
              <a:gd name="connsiteY35" fmla="*/ 3080084 h 9737557"/>
              <a:gd name="connsiteX36" fmla="*/ 2823411 w 10562808"/>
              <a:gd name="connsiteY36" fmla="*/ 2839452 h 9737557"/>
              <a:gd name="connsiteX37" fmla="*/ 2775284 w 10562808"/>
              <a:gd name="connsiteY37" fmla="*/ 2390273 h 9737557"/>
              <a:gd name="connsiteX38" fmla="*/ 3144253 w 10562808"/>
              <a:gd name="connsiteY38" fmla="*/ 2053389 h 9737557"/>
              <a:gd name="connsiteX39" fmla="*/ 3256548 w 10562808"/>
              <a:gd name="connsiteY39" fmla="*/ 1700463 h 9737557"/>
              <a:gd name="connsiteX40" fmla="*/ 2871537 w 10562808"/>
              <a:gd name="connsiteY40" fmla="*/ 1443789 h 9737557"/>
              <a:gd name="connsiteX41" fmla="*/ 2855495 w 10562808"/>
              <a:gd name="connsiteY41" fmla="*/ 1106905 h 9737557"/>
              <a:gd name="connsiteX42" fmla="*/ 2727158 w 10562808"/>
              <a:gd name="connsiteY42" fmla="*/ 802105 h 9737557"/>
              <a:gd name="connsiteX43" fmla="*/ 2390274 w 10562808"/>
              <a:gd name="connsiteY43" fmla="*/ 673768 h 9737557"/>
              <a:gd name="connsiteX44" fmla="*/ 1876926 w 10562808"/>
              <a:gd name="connsiteY44" fmla="*/ 641684 h 9737557"/>
              <a:gd name="connsiteX45" fmla="*/ 1540042 w 10562808"/>
              <a:gd name="connsiteY45" fmla="*/ 641684 h 9737557"/>
              <a:gd name="connsiteX46" fmla="*/ 1155032 w 10562808"/>
              <a:gd name="connsiteY46" fmla="*/ 561473 h 9737557"/>
              <a:gd name="connsiteX47" fmla="*/ 641684 w 10562808"/>
              <a:gd name="connsiteY47" fmla="*/ 401052 h 9737557"/>
              <a:gd name="connsiteX48" fmla="*/ 352926 w 10562808"/>
              <a:gd name="connsiteY48" fmla="*/ 240631 h 9737557"/>
              <a:gd name="connsiteX49" fmla="*/ 0 w 10562808"/>
              <a:gd name="connsiteY49" fmla="*/ 0 h 9737557"/>
              <a:gd name="connsiteX0" fmla="*/ 10122569 w 10418880"/>
              <a:gd name="connsiteY0" fmla="*/ 9737557 h 9737557"/>
              <a:gd name="connsiteX1" fmla="*/ 10395284 w 10418880"/>
              <a:gd name="connsiteY1" fmla="*/ 9529010 h 9737557"/>
              <a:gd name="connsiteX2" fmla="*/ 9496927 w 10418880"/>
              <a:gd name="connsiteY2" fmla="*/ 9011652 h 9737557"/>
              <a:gd name="connsiteX3" fmla="*/ 8947485 w 10418880"/>
              <a:gd name="connsiteY3" fmla="*/ 8650706 h 9737557"/>
              <a:gd name="connsiteX4" fmla="*/ 8221578 w 10418880"/>
              <a:gd name="connsiteY4" fmla="*/ 8313821 h 9737557"/>
              <a:gd name="connsiteX5" fmla="*/ 8169443 w 10418880"/>
              <a:gd name="connsiteY5" fmla="*/ 7932820 h 9737557"/>
              <a:gd name="connsiteX6" fmla="*/ 8454190 w 10418880"/>
              <a:gd name="connsiteY6" fmla="*/ 7595937 h 9737557"/>
              <a:gd name="connsiteX7" fmla="*/ 8542421 w 10418880"/>
              <a:gd name="connsiteY7" fmla="*/ 7046494 h 9737557"/>
              <a:gd name="connsiteX8" fmla="*/ 8674769 w 10418880"/>
              <a:gd name="connsiteY8" fmla="*/ 6982327 h 9737557"/>
              <a:gd name="connsiteX9" fmla="*/ 8887327 w 10418880"/>
              <a:gd name="connsiteY9" fmla="*/ 6785810 h 9737557"/>
              <a:gd name="connsiteX10" fmla="*/ 8979569 w 10418880"/>
              <a:gd name="connsiteY10" fmla="*/ 6549190 h 9737557"/>
              <a:gd name="connsiteX11" fmla="*/ 8855243 w 10418880"/>
              <a:gd name="connsiteY11" fmla="*/ 6300536 h 9737557"/>
              <a:gd name="connsiteX12" fmla="*/ 8614611 w 10418880"/>
              <a:gd name="connsiteY12" fmla="*/ 6120063 h 9737557"/>
              <a:gd name="connsiteX13" fmla="*/ 8486274 w 10418880"/>
              <a:gd name="connsiteY13" fmla="*/ 6031831 h 9737557"/>
              <a:gd name="connsiteX14" fmla="*/ 8233611 w 10418880"/>
              <a:gd name="connsiteY14" fmla="*/ 5955631 h 9737557"/>
              <a:gd name="connsiteX15" fmla="*/ 7860632 w 10418880"/>
              <a:gd name="connsiteY15" fmla="*/ 6079957 h 9737557"/>
              <a:gd name="connsiteX16" fmla="*/ 7820527 w 10418880"/>
              <a:gd name="connsiteY16" fmla="*/ 5999747 h 9737557"/>
              <a:gd name="connsiteX17" fmla="*/ 7571874 w 10418880"/>
              <a:gd name="connsiteY17" fmla="*/ 5895474 h 9737557"/>
              <a:gd name="connsiteX18" fmla="*/ 7202905 w 10418880"/>
              <a:gd name="connsiteY18" fmla="*/ 5967663 h 9737557"/>
              <a:gd name="connsiteX19" fmla="*/ 6994358 w 10418880"/>
              <a:gd name="connsiteY19" fmla="*/ 5823284 h 9737557"/>
              <a:gd name="connsiteX20" fmla="*/ 6769769 w 10418880"/>
              <a:gd name="connsiteY20" fmla="*/ 5694947 h 9737557"/>
              <a:gd name="connsiteX21" fmla="*/ 6481011 w 10418880"/>
              <a:gd name="connsiteY21" fmla="*/ 5678905 h 9737557"/>
              <a:gd name="connsiteX22" fmla="*/ 6176211 w 10418880"/>
              <a:gd name="connsiteY22" fmla="*/ 5743073 h 9737557"/>
              <a:gd name="connsiteX23" fmla="*/ 5727032 w 10418880"/>
              <a:gd name="connsiteY23" fmla="*/ 5759115 h 9737557"/>
              <a:gd name="connsiteX24" fmla="*/ 5518484 w 10418880"/>
              <a:gd name="connsiteY24" fmla="*/ 5646821 h 9737557"/>
              <a:gd name="connsiteX25" fmla="*/ 5261811 w 10418880"/>
              <a:gd name="connsiteY25" fmla="*/ 5470357 h 9737557"/>
              <a:gd name="connsiteX26" fmla="*/ 4957011 w 10418880"/>
              <a:gd name="connsiteY26" fmla="*/ 5309936 h 9737557"/>
              <a:gd name="connsiteX27" fmla="*/ 4716379 w 10418880"/>
              <a:gd name="connsiteY27" fmla="*/ 5005136 h 9737557"/>
              <a:gd name="connsiteX28" fmla="*/ 4507832 w 10418880"/>
              <a:gd name="connsiteY28" fmla="*/ 4908884 h 9737557"/>
              <a:gd name="connsiteX29" fmla="*/ 4010526 w 10418880"/>
              <a:gd name="connsiteY29" fmla="*/ 4876800 h 9737557"/>
              <a:gd name="connsiteX30" fmla="*/ 3898232 w 10418880"/>
              <a:gd name="connsiteY30" fmla="*/ 4539915 h 9737557"/>
              <a:gd name="connsiteX31" fmla="*/ 3769895 w 10418880"/>
              <a:gd name="connsiteY31" fmla="*/ 4026568 h 9737557"/>
              <a:gd name="connsiteX32" fmla="*/ 3641558 w 10418880"/>
              <a:gd name="connsiteY32" fmla="*/ 3769894 h 9737557"/>
              <a:gd name="connsiteX33" fmla="*/ 3593432 w 10418880"/>
              <a:gd name="connsiteY33" fmla="*/ 3352800 h 9737557"/>
              <a:gd name="connsiteX34" fmla="*/ 3288632 w 10418880"/>
              <a:gd name="connsiteY34" fmla="*/ 3208421 h 9737557"/>
              <a:gd name="connsiteX35" fmla="*/ 2951748 w 10418880"/>
              <a:gd name="connsiteY35" fmla="*/ 3080084 h 9737557"/>
              <a:gd name="connsiteX36" fmla="*/ 2823411 w 10418880"/>
              <a:gd name="connsiteY36" fmla="*/ 2839452 h 9737557"/>
              <a:gd name="connsiteX37" fmla="*/ 2775284 w 10418880"/>
              <a:gd name="connsiteY37" fmla="*/ 2390273 h 9737557"/>
              <a:gd name="connsiteX38" fmla="*/ 3144253 w 10418880"/>
              <a:gd name="connsiteY38" fmla="*/ 2053389 h 9737557"/>
              <a:gd name="connsiteX39" fmla="*/ 3256548 w 10418880"/>
              <a:gd name="connsiteY39" fmla="*/ 1700463 h 9737557"/>
              <a:gd name="connsiteX40" fmla="*/ 2871537 w 10418880"/>
              <a:gd name="connsiteY40" fmla="*/ 1443789 h 9737557"/>
              <a:gd name="connsiteX41" fmla="*/ 2855495 w 10418880"/>
              <a:gd name="connsiteY41" fmla="*/ 1106905 h 9737557"/>
              <a:gd name="connsiteX42" fmla="*/ 2727158 w 10418880"/>
              <a:gd name="connsiteY42" fmla="*/ 802105 h 9737557"/>
              <a:gd name="connsiteX43" fmla="*/ 2390274 w 10418880"/>
              <a:gd name="connsiteY43" fmla="*/ 673768 h 9737557"/>
              <a:gd name="connsiteX44" fmla="*/ 1876926 w 10418880"/>
              <a:gd name="connsiteY44" fmla="*/ 641684 h 9737557"/>
              <a:gd name="connsiteX45" fmla="*/ 1540042 w 10418880"/>
              <a:gd name="connsiteY45" fmla="*/ 641684 h 9737557"/>
              <a:gd name="connsiteX46" fmla="*/ 1155032 w 10418880"/>
              <a:gd name="connsiteY46" fmla="*/ 561473 h 9737557"/>
              <a:gd name="connsiteX47" fmla="*/ 641684 w 10418880"/>
              <a:gd name="connsiteY47" fmla="*/ 401052 h 9737557"/>
              <a:gd name="connsiteX48" fmla="*/ 352926 w 10418880"/>
              <a:gd name="connsiteY48" fmla="*/ 240631 h 9737557"/>
              <a:gd name="connsiteX49" fmla="*/ 0 w 10418880"/>
              <a:gd name="connsiteY49" fmla="*/ 0 h 9737557"/>
              <a:gd name="connsiteX0" fmla="*/ 10122569 w 10418880"/>
              <a:gd name="connsiteY0" fmla="*/ 9737557 h 9737557"/>
              <a:gd name="connsiteX1" fmla="*/ 10395284 w 10418880"/>
              <a:gd name="connsiteY1" fmla="*/ 9529010 h 9737557"/>
              <a:gd name="connsiteX2" fmla="*/ 9496927 w 10418880"/>
              <a:gd name="connsiteY2" fmla="*/ 9011652 h 9737557"/>
              <a:gd name="connsiteX3" fmla="*/ 8767012 w 10418880"/>
              <a:gd name="connsiteY3" fmla="*/ 8831180 h 9737557"/>
              <a:gd name="connsiteX4" fmla="*/ 8221578 w 10418880"/>
              <a:gd name="connsiteY4" fmla="*/ 8313821 h 9737557"/>
              <a:gd name="connsiteX5" fmla="*/ 8169443 w 10418880"/>
              <a:gd name="connsiteY5" fmla="*/ 7932820 h 9737557"/>
              <a:gd name="connsiteX6" fmla="*/ 8454190 w 10418880"/>
              <a:gd name="connsiteY6" fmla="*/ 7595937 h 9737557"/>
              <a:gd name="connsiteX7" fmla="*/ 8542421 w 10418880"/>
              <a:gd name="connsiteY7" fmla="*/ 7046494 h 9737557"/>
              <a:gd name="connsiteX8" fmla="*/ 8674769 w 10418880"/>
              <a:gd name="connsiteY8" fmla="*/ 6982327 h 9737557"/>
              <a:gd name="connsiteX9" fmla="*/ 8887327 w 10418880"/>
              <a:gd name="connsiteY9" fmla="*/ 6785810 h 9737557"/>
              <a:gd name="connsiteX10" fmla="*/ 8979569 w 10418880"/>
              <a:gd name="connsiteY10" fmla="*/ 6549190 h 9737557"/>
              <a:gd name="connsiteX11" fmla="*/ 8855243 w 10418880"/>
              <a:gd name="connsiteY11" fmla="*/ 6300536 h 9737557"/>
              <a:gd name="connsiteX12" fmla="*/ 8614611 w 10418880"/>
              <a:gd name="connsiteY12" fmla="*/ 6120063 h 9737557"/>
              <a:gd name="connsiteX13" fmla="*/ 8486274 w 10418880"/>
              <a:gd name="connsiteY13" fmla="*/ 6031831 h 9737557"/>
              <a:gd name="connsiteX14" fmla="*/ 8233611 w 10418880"/>
              <a:gd name="connsiteY14" fmla="*/ 5955631 h 9737557"/>
              <a:gd name="connsiteX15" fmla="*/ 7860632 w 10418880"/>
              <a:gd name="connsiteY15" fmla="*/ 6079957 h 9737557"/>
              <a:gd name="connsiteX16" fmla="*/ 7820527 w 10418880"/>
              <a:gd name="connsiteY16" fmla="*/ 5999747 h 9737557"/>
              <a:gd name="connsiteX17" fmla="*/ 7571874 w 10418880"/>
              <a:gd name="connsiteY17" fmla="*/ 5895474 h 9737557"/>
              <a:gd name="connsiteX18" fmla="*/ 7202905 w 10418880"/>
              <a:gd name="connsiteY18" fmla="*/ 5967663 h 9737557"/>
              <a:gd name="connsiteX19" fmla="*/ 6994358 w 10418880"/>
              <a:gd name="connsiteY19" fmla="*/ 5823284 h 9737557"/>
              <a:gd name="connsiteX20" fmla="*/ 6769769 w 10418880"/>
              <a:gd name="connsiteY20" fmla="*/ 5694947 h 9737557"/>
              <a:gd name="connsiteX21" fmla="*/ 6481011 w 10418880"/>
              <a:gd name="connsiteY21" fmla="*/ 5678905 h 9737557"/>
              <a:gd name="connsiteX22" fmla="*/ 6176211 w 10418880"/>
              <a:gd name="connsiteY22" fmla="*/ 5743073 h 9737557"/>
              <a:gd name="connsiteX23" fmla="*/ 5727032 w 10418880"/>
              <a:gd name="connsiteY23" fmla="*/ 5759115 h 9737557"/>
              <a:gd name="connsiteX24" fmla="*/ 5518484 w 10418880"/>
              <a:gd name="connsiteY24" fmla="*/ 5646821 h 9737557"/>
              <a:gd name="connsiteX25" fmla="*/ 5261811 w 10418880"/>
              <a:gd name="connsiteY25" fmla="*/ 5470357 h 9737557"/>
              <a:gd name="connsiteX26" fmla="*/ 4957011 w 10418880"/>
              <a:gd name="connsiteY26" fmla="*/ 5309936 h 9737557"/>
              <a:gd name="connsiteX27" fmla="*/ 4716379 w 10418880"/>
              <a:gd name="connsiteY27" fmla="*/ 5005136 h 9737557"/>
              <a:gd name="connsiteX28" fmla="*/ 4507832 w 10418880"/>
              <a:gd name="connsiteY28" fmla="*/ 4908884 h 9737557"/>
              <a:gd name="connsiteX29" fmla="*/ 4010526 w 10418880"/>
              <a:gd name="connsiteY29" fmla="*/ 4876800 h 9737557"/>
              <a:gd name="connsiteX30" fmla="*/ 3898232 w 10418880"/>
              <a:gd name="connsiteY30" fmla="*/ 4539915 h 9737557"/>
              <a:gd name="connsiteX31" fmla="*/ 3769895 w 10418880"/>
              <a:gd name="connsiteY31" fmla="*/ 4026568 h 9737557"/>
              <a:gd name="connsiteX32" fmla="*/ 3641558 w 10418880"/>
              <a:gd name="connsiteY32" fmla="*/ 3769894 h 9737557"/>
              <a:gd name="connsiteX33" fmla="*/ 3593432 w 10418880"/>
              <a:gd name="connsiteY33" fmla="*/ 3352800 h 9737557"/>
              <a:gd name="connsiteX34" fmla="*/ 3288632 w 10418880"/>
              <a:gd name="connsiteY34" fmla="*/ 3208421 h 9737557"/>
              <a:gd name="connsiteX35" fmla="*/ 2951748 w 10418880"/>
              <a:gd name="connsiteY35" fmla="*/ 3080084 h 9737557"/>
              <a:gd name="connsiteX36" fmla="*/ 2823411 w 10418880"/>
              <a:gd name="connsiteY36" fmla="*/ 2839452 h 9737557"/>
              <a:gd name="connsiteX37" fmla="*/ 2775284 w 10418880"/>
              <a:gd name="connsiteY37" fmla="*/ 2390273 h 9737557"/>
              <a:gd name="connsiteX38" fmla="*/ 3144253 w 10418880"/>
              <a:gd name="connsiteY38" fmla="*/ 2053389 h 9737557"/>
              <a:gd name="connsiteX39" fmla="*/ 3256548 w 10418880"/>
              <a:gd name="connsiteY39" fmla="*/ 1700463 h 9737557"/>
              <a:gd name="connsiteX40" fmla="*/ 2871537 w 10418880"/>
              <a:gd name="connsiteY40" fmla="*/ 1443789 h 9737557"/>
              <a:gd name="connsiteX41" fmla="*/ 2855495 w 10418880"/>
              <a:gd name="connsiteY41" fmla="*/ 1106905 h 9737557"/>
              <a:gd name="connsiteX42" fmla="*/ 2727158 w 10418880"/>
              <a:gd name="connsiteY42" fmla="*/ 802105 h 9737557"/>
              <a:gd name="connsiteX43" fmla="*/ 2390274 w 10418880"/>
              <a:gd name="connsiteY43" fmla="*/ 673768 h 9737557"/>
              <a:gd name="connsiteX44" fmla="*/ 1876926 w 10418880"/>
              <a:gd name="connsiteY44" fmla="*/ 641684 h 9737557"/>
              <a:gd name="connsiteX45" fmla="*/ 1540042 w 10418880"/>
              <a:gd name="connsiteY45" fmla="*/ 641684 h 9737557"/>
              <a:gd name="connsiteX46" fmla="*/ 1155032 w 10418880"/>
              <a:gd name="connsiteY46" fmla="*/ 561473 h 9737557"/>
              <a:gd name="connsiteX47" fmla="*/ 641684 w 10418880"/>
              <a:gd name="connsiteY47" fmla="*/ 401052 h 9737557"/>
              <a:gd name="connsiteX48" fmla="*/ 352926 w 10418880"/>
              <a:gd name="connsiteY48" fmla="*/ 240631 h 9737557"/>
              <a:gd name="connsiteX49" fmla="*/ 0 w 10418880"/>
              <a:gd name="connsiteY49" fmla="*/ 0 h 9737557"/>
              <a:gd name="connsiteX0" fmla="*/ 10122569 w 10177457"/>
              <a:gd name="connsiteY0" fmla="*/ 9737557 h 9737557"/>
              <a:gd name="connsiteX1" fmla="*/ 10058399 w 10177457"/>
              <a:gd name="connsiteY1" fmla="*/ 9300410 h 9737557"/>
              <a:gd name="connsiteX2" fmla="*/ 9496927 w 10177457"/>
              <a:gd name="connsiteY2" fmla="*/ 9011652 h 9737557"/>
              <a:gd name="connsiteX3" fmla="*/ 8767012 w 10177457"/>
              <a:gd name="connsiteY3" fmla="*/ 8831180 h 9737557"/>
              <a:gd name="connsiteX4" fmla="*/ 8221578 w 10177457"/>
              <a:gd name="connsiteY4" fmla="*/ 8313821 h 9737557"/>
              <a:gd name="connsiteX5" fmla="*/ 8169443 w 10177457"/>
              <a:gd name="connsiteY5" fmla="*/ 7932820 h 9737557"/>
              <a:gd name="connsiteX6" fmla="*/ 8454190 w 10177457"/>
              <a:gd name="connsiteY6" fmla="*/ 7595937 h 9737557"/>
              <a:gd name="connsiteX7" fmla="*/ 8542421 w 10177457"/>
              <a:gd name="connsiteY7" fmla="*/ 7046494 h 9737557"/>
              <a:gd name="connsiteX8" fmla="*/ 8674769 w 10177457"/>
              <a:gd name="connsiteY8" fmla="*/ 6982327 h 9737557"/>
              <a:gd name="connsiteX9" fmla="*/ 8887327 w 10177457"/>
              <a:gd name="connsiteY9" fmla="*/ 6785810 h 9737557"/>
              <a:gd name="connsiteX10" fmla="*/ 8979569 w 10177457"/>
              <a:gd name="connsiteY10" fmla="*/ 6549190 h 9737557"/>
              <a:gd name="connsiteX11" fmla="*/ 8855243 w 10177457"/>
              <a:gd name="connsiteY11" fmla="*/ 6300536 h 9737557"/>
              <a:gd name="connsiteX12" fmla="*/ 8614611 w 10177457"/>
              <a:gd name="connsiteY12" fmla="*/ 6120063 h 9737557"/>
              <a:gd name="connsiteX13" fmla="*/ 8486274 w 10177457"/>
              <a:gd name="connsiteY13" fmla="*/ 6031831 h 9737557"/>
              <a:gd name="connsiteX14" fmla="*/ 8233611 w 10177457"/>
              <a:gd name="connsiteY14" fmla="*/ 5955631 h 9737557"/>
              <a:gd name="connsiteX15" fmla="*/ 7860632 w 10177457"/>
              <a:gd name="connsiteY15" fmla="*/ 6079957 h 9737557"/>
              <a:gd name="connsiteX16" fmla="*/ 7820527 w 10177457"/>
              <a:gd name="connsiteY16" fmla="*/ 5999747 h 9737557"/>
              <a:gd name="connsiteX17" fmla="*/ 7571874 w 10177457"/>
              <a:gd name="connsiteY17" fmla="*/ 5895474 h 9737557"/>
              <a:gd name="connsiteX18" fmla="*/ 7202905 w 10177457"/>
              <a:gd name="connsiteY18" fmla="*/ 5967663 h 9737557"/>
              <a:gd name="connsiteX19" fmla="*/ 6994358 w 10177457"/>
              <a:gd name="connsiteY19" fmla="*/ 5823284 h 9737557"/>
              <a:gd name="connsiteX20" fmla="*/ 6769769 w 10177457"/>
              <a:gd name="connsiteY20" fmla="*/ 5694947 h 9737557"/>
              <a:gd name="connsiteX21" fmla="*/ 6481011 w 10177457"/>
              <a:gd name="connsiteY21" fmla="*/ 5678905 h 9737557"/>
              <a:gd name="connsiteX22" fmla="*/ 6176211 w 10177457"/>
              <a:gd name="connsiteY22" fmla="*/ 5743073 h 9737557"/>
              <a:gd name="connsiteX23" fmla="*/ 5727032 w 10177457"/>
              <a:gd name="connsiteY23" fmla="*/ 5759115 h 9737557"/>
              <a:gd name="connsiteX24" fmla="*/ 5518484 w 10177457"/>
              <a:gd name="connsiteY24" fmla="*/ 5646821 h 9737557"/>
              <a:gd name="connsiteX25" fmla="*/ 5261811 w 10177457"/>
              <a:gd name="connsiteY25" fmla="*/ 5470357 h 9737557"/>
              <a:gd name="connsiteX26" fmla="*/ 4957011 w 10177457"/>
              <a:gd name="connsiteY26" fmla="*/ 5309936 h 9737557"/>
              <a:gd name="connsiteX27" fmla="*/ 4716379 w 10177457"/>
              <a:gd name="connsiteY27" fmla="*/ 5005136 h 9737557"/>
              <a:gd name="connsiteX28" fmla="*/ 4507832 w 10177457"/>
              <a:gd name="connsiteY28" fmla="*/ 4908884 h 9737557"/>
              <a:gd name="connsiteX29" fmla="*/ 4010526 w 10177457"/>
              <a:gd name="connsiteY29" fmla="*/ 4876800 h 9737557"/>
              <a:gd name="connsiteX30" fmla="*/ 3898232 w 10177457"/>
              <a:gd name="connsiteY30" fmla="*/ 4539915 h 9737557"/>
              <a:gd name="connsiteX31" fmla="*/ 3769895 w 10177457"/>
              <a:gd name="connsiteY31" fmla="*/ 4026568 h 9737557"/>
              <a:gd name="connsiteX32" fmla="*/ 3641558 w 10177457"/>
              <a:gd name="connsiteY32" fmla="*/ 3769894 h 9737557"/>
              <a:gd name="connsiteX33" fmla="*/ 3593432 w 10177457"/>
              <a:gd name="connsiteY33" fmla="*/ 3352800 h 9737557"/>
              <a:gd name="connsiteX34" fmla="*/ 3288632 w 10177457"/>
              <a:gd name="connsiteY34" fmla="*/ 3208421 h 9737557"/>
              <a:gd name="connsiteX35" fmla="*/ 2951748 w 10177457"/>
              <a:gd name="connsiteY35" fmla="*/ 3080084 h 9737557"/>
              <a:gd name="connsiteX36" fmla="*/ 2823411 w 10177457"/>
              <a:gd name="connsiteY36" fmla="*/ 2839452 h 9737557"/>
              <a:gd name="connsiteX37" fmla="*/ 2775284 w 10177457"/>
              <a:gd name="connsiteY37" fmla="*/ 2390273 h 9737557"/>
              <a:gd name="connsiteX38" fmla="*/ 3144253 w 10177457"/>
              <a:gd name="connsiteY38" fmla="*/ 2053389 h 9737557"/>
              <a:gd name="connsiteX39" fmla="*/ 3256548 w 10177457"/>
              <a:gd name="connsiteY39" fmla="*/ 1700463 h 9737557"/>
              <a:gd name="connsiteX40" fmla="*/ 2871537 w 10177457"/>
              <a:gd name="connsiteY40" fmla="*/ 1443789 h 9737557"/>
              <a:gd name="connsiteX41" fmla="*/ 2855495 w 10177457"/>
              <a:gd name="connsiteY41" fmla="*/ 1106905 h 9737557"/>
              <a:gd name="connsiteX42" fmla="*/ 2727158 w 10177457"/>
              <a:gd name="connsiteY42" fmla="*/ 802105 h 9737557"/>
              <a:gd name="connsiteX43" fmla="*/ 2390274 w 10177457"/>
              <a:gd name="connsiteY43" fmla="*/ 673768 h 9737557"/>
              <a:gd name="connsiteX44" fmla="*/ 1876926 w 10177457"/>
              <a:gd name="connsiteY44" fmla="*/ 641684 h 9737557"/>
              <a:gd name="connsiteX45" fmla="*/ 1540042 w 10177457"/>
              <a:gd name="connsiteY45" fmla="*/ 641684 h 9737557"/>
              <a:gd name="connsiteX46" fmla="*/ 1155032 w 10177457"/>
              <a:gd name="connsiteY46" fmla="*/ 561473 h 9737557"/>
              <a:gd name="connsiteX47" fmla="*/ 641684 w 10177457"/>
              <a:gd name="connsiteY47" fmla="*/ 401052 h 9737557"/>
              <a:gd name="connsiteX48" fmla="*/ 352926 w 10177457"/>
              <a:gd name="connsiteY48" fmla="*/ 240631 h 9737557"/>
              <a:gd name="connsiteX49" fmla="*/ 0 w 10177457"/>
              <a:gd name="connsiteY49" fmla="*/ 0 h 9737557"/>
              <a:gd name="connsiteX0" fmla="*/ 10363201 w 10388278"/>
              <a:gd name="connsiteY0" fmla="*/ 9123946 h 9301383"/>
              <a:gd name="connsiteX1" fmla="*/ 10058399 w 10388278"/>
              <a:gd name="connsiteY1" fmla="*/ 9300410 h 9301383"/>
              <a:gd name="connsiteX2" fmla="*/ 9496927 w 10388278"/>
              <a:gd name="connsiteY2" fmla="*/ 9011652 h 9301383"/>
              <a:gd name="connsiteX3" fmla="*/ 8767012 w 10388278"/>
              <a:gd name="connsiteY3" fmla="*/ 8831180 h 9301383"/>
              <a:gd name="connsiteX4" fmla="*/ 8221578 w 10388278"/>
              <a:gd name="connsiteY4" fmla="*/ 8313821 h 9301383"/>
              <a:gd name="connsiteX5" fmla="*/ 8169443 w 10388278"/>
              <a:gd name="connsiteY5" fmla="*/ 7932820 h 9301383"/>
              <a:gd name="connsiteX6" fmla="*/ 8454190 w 10388278"/>
              <a:gd name="connsiteY6" fmla="*/ 7595937 h 9301383"/>
              <a:gd name="connsiteX7" fmla="*/ 8542421 w 10388278"/>
              <a:gd name="connsiteY7" fmla="*/ 7046494 h 9301383"/>
              <a:gd name="connsiteX8" fmla="*/ 8674769 w 10388278"/>
              <a:gd name="connsiteY8" fmla="*/ 6982327 h 9301383"/>
              <a:gd name="connsiteX9" fmla="*/ 8887327 w 10388278"/>
              <a:gd name="connsiteY9" fmla="*/ 6785810 h 9301383"/>
              <a:gd name="connsiteX10" fmla="*/ 8979569 w 10388278"/>
              <a:gd name="connsiteY10" fmla="*/ 6549190 h 9301383"/>
              <a:gd name="connsiteX11" fmla="*/ 8855243 w 10388278"/>
              <a:gd name="connsiteY11" fmla="*/ 6300536 h 9301383"/>
              <a:gd name="connsiteX12" fmla="*/ 8614611 w 10388278"/>
              <a:gd name="connsiteY12" fmla="*/ 6120063 h 9301383"/>
              <a:gd name="connsiteX13" fmla="*/ 8486274 w 10388278"/>
              <a:gd name="connsiteY13" fmla="*/ 6031831 h 9301383"/>
              <a:gd name="connsiteX14" fmla="*/ 8233611 w 10388278"/>
              <a:gd name="connsiteY14" fmla="*/ 5955631 h 9301383"/>
              <a:gd name="connsiteX15" fmla="*/ 7860632 w 10388278"/>
              <a:gd name="connsiteY15" fmla="*/ 6079957 h 9301383"/>
              <a:gd name="connsiteX16" fmla="*/ 7820527 w 10388278"/>
              <a:gd name="connsiteY16" fmla="*/ 5999747 h 9301383"/>
              <a:gd name="connsiteX17" fmla="*/ 7571874 w 10388278"/>
              <a:gd name="connsiteY17" fmla="*/ 5895474 h 9301383"/>
              <a:gd name="connsiteX18" fmla="*/ 7202905 w 10388278"/>
              <a:gd name="connsiteY18" fmla="*/ 5967663 h 9301383"/>
              <a:gd name="connsiteX19" fmla="*/ 6994358 w 10388278"/>
              <a:gd name="connsiteY19" fmla="*/ 5823284 h 9301383"/>
              <a:gd name="connsiteX20" fmla="*/ 6769769 w 10388278"/>
              <a:gd name="connsiteY20" fmla="*/ 5694947 h 9301383"/>
              <a:gd name="connsiteX21" fmla="*/ 6481011 w 10388278"/>
              <a:gd name="connsiteY21" fmla="*/ 5678905 h 9301383"/>
              <a:gd name="connsiteX22" fmla="*/ 6176211 w 10388278"/>
              <a:gd name="connsiteY22" fmla="*/ 5743073 h 9301383"/>
              <a:gd name="connsiteX23" fmla="*/ 5727032 w 10388278"/>
              <a:gd name="connsiteY23" fmla="*/ 5759115 h 9301383"/>
              <a:gd name="connsiteX24" fmla="*/ 5518484 w 10388278"/>
              <a:gd name="connsiteY24" fmla="*/ 5646821 h 9301383"/>
              <a:gd name="connsiteX25" fmla="*/ 5261811 w 10388278"/>
              <a:gd name="connsiteY25" fmla="*/ 5470357 h 9301383"/>
              <a:gd name="connsiteX26" fmla="*/ 4957011 w 10388278"/>
              <a:gd name="connsiteY26" fmla="*/ 5309936 h 9301383"/>
              <a:gd name="connsiteX27" fmla="*/ 4716379 w 10388278"/>
              <a:gd name="connsiteY27" fmla="*/ 5005136 h 9301383"/>
              <a:gd name="connsiteX28" fmla="*/ 4507832 w 10388278"/>
              <a:gd name="connsiteY28" fmla="*/ 4908884 h 9301383"/>
              <a:gd name="connsiteX29" fmla="*/ 4010526 w 10388278"/>
              <a:gd name="connsiteY29" fmla="*/ 4876800 h 9301383"/>
              <a:gd name="connsiteX30" fmla="*/ 3898232 w 10388278"/>
              <a:gd name="connsiteY30" fmla="*/ 4539915 h 9301383"/>
              <a:gd name="connsiteX31" fmla="*/ 3769895 w 10388278"/>
              <a:gd name="connsiteY31" fmla="*/ 4026568 h 9301383"/>
              <a:gd name="connsiteX32" fmla="*/ 3641558 w 10388278"/>
              <a:gd name="connsiteY32" fmla="*/ 3769894 h 9301383"/>
              <a:gd name="connsiteX33" fmla="*/ 3593432 w 10388278"/>
              <a:gd name="connsiteY33" fmla="*/ 3352800 h 9301383"/>
              <a:gd name="connsiteX34" fmla="*/ 3288632 w 10388278"/>
              <a:gd name="connsiteY34" fmla="*/ 3208421 h 9301383"/>
              <a:gd name="connsiteX35" fmla="*/ 2951748 w 10388278"/>
              <a:gd name="connsiteY35" fmla="*/ 3080084 h 9301383"/>
              <a:gd name="connsiteX36" fmla="*/ 2823411 w 10388278"/>
              <a:gd name="connsiteY36" fmla="*/ 2839452 h 9301383"/>
              <a:gd name="connsiteX37" fmla="*/ 2775284 w 10388278"/>
              <a:gd name="connsiteY37" fmla="*/ 2390273 h 9301383"/>
              <a:gd name="connsiteX38" fmla="*/ 3144253 w 10388278"/>
              <a:gd name="connsiteY38" fmla="*/ 2053389 h 9301383"/>
              <a:gd name="connsiteX39" fmla="*/ 3256548 w 10388278"/>
              <a:gd name="connsiteY39" fmla="*/ 1700463 h 9301383"/>
              <a:gd name="connsiteX40" fmla="*/ 2871537 w 10388278"/>
              <a:gd name="connsiteY40" fmla="*/ 1443789 h 9301383"/>
              <a:gd name="connsiteX41" fmla="*/ 2855495 w 10388278"/>
              <a:gd name="connsiteY41" fmla="*/ 1106905 h 9301383"/>
              <a:gd name="connsiteX42" fmla="*/ 2727158 w 10388278"/>
              <a:gd name="connsiteY42" fmla="*/ 802105 h 9301383"/>
              <a:gd name="connsiteX43" fmla="*/ 2390274 w 10388278"/>
              <a:gd name="connsiteY43" fmla="*/ 673768 h 9301383"/>
              <a:gd name="connsiteX44" fmla="*/ 1876926 w 10388278"/>
              <a:gd name="connsiteY44" fmla="*/ 641684 h 9301383"/>
              <a:gd name="connsiteX45" fmla="*/ 1540042 w 10388278"/>
              <a:gd name="connsiteY45" fmla="*/ 641684 h 9301383"/>
              <a:gd name="connsiteX46" fmla="*/ 1155032 w 10388278"/>
              <a:gd name="connsiteY46" fmla="*/ 561473 h 9301383"/>
              <a:gd name="connsiteX47" fmla="*/ 641684 w 10388278"/>
              <a:gd name="connsiteY47" fmla="*/ 401052 h 9301383"/>
              <a:gd name="connsiteX48" fmla="*/ 352926 w 10388278"/>
              <a:gd name="connsiteY48" fmla="*/ 240631 h 9301383"/>
              <a:gd name="connsiteX49" fmla="*/ 0 w 10388278"/>
              <a:gd name="connsiteY49" fmla="*/ 0 h 9301383"/>
              <a:gd name="connsiteX0" fmla="*/ 10363201 w 10388278"/>
              <a:gd name="connsiteY0" fmla="*/ 9123946 h 9301383"/>
              <a:gd name="connsiteX1" fmla="*/ 10058399 w 10388278"/>
              <a:gd name="connsiteY1" fmla="*/ 9300410 h 9301383"/>
              <a:gd name="connsiteX2" fmla="*/ 9496927 w 10388278"/>
              <a:gd name="connsiteY2" fmla="*/ 9011652 h 9301383"/>
              <a:gd name="connsiteX3" fmla="*/ 8767012 w 10388278"/>
              <a:gd name="connsiteY3" fmla="*/ 8831180 h 9301383"/>
              <a:gd name="connsiteX4" fmla="*/ 8221578 w 10388278"/>
              <a:gd name="connsiteY4" fmla="*/ 8313821 h 9301383"/>
              <a:gd name="connsiteX5" fmla="*/ 8169443 w 10388278"/>
              <a:gd name="connsiteY5" fmla="*/ 7932820 h 9301383"/>
              <a:gd name="connsiteX6" fmla="*/ 8454190 w 10388278"/>
              <a:gd name="connsiteY6" fmla="*/ 7595937 h 9301383"/>
              <a:gd name="connsiteX7" fmla="*/ 8542421 w 10388278"/>
              <a:gd name="connsiteY7" fmla="*/ 7046494 h 9301383"/>
              <a:gd name="connsiteX8" fmla="*/ 8674769 w 10388278"/>
              <a:gd name="connsiteY8" fmla="*/ 6982327 h 9301383"/>
              <a:gd name="connsiteX9" fmla="*/ 8887327 w 10388278"/>
              <a:gd name="connsiteY9" fmla="*/ 6785810 h 9301383"/>
              <a:gd name="connsiteX10" fmla="*/ 8979569 w 10388278"/>
              <a:gd name="connsiteY10" fmla="*/ 6549190 h 9301383"/>
              <a:gd name="connsiteX11" fmla="*/ 8855243 w 10388278"/>
              <a:gd name="connsiteY11" fmla="*/ 6300536 h 9301383"/>
              <a:gd name="connsiteX12" fmla="*/ 8614611 w 10388278"/>
              <a:gd name="connsiteY12" fmla="*/ 6120063 h 9301383"/>
              <a:gd name="connsiteX13" fmla="*/ 8486274 w 10388278"/>
              <a:gd name="connsiteY13" fmla="*/ 6031831 h 9301383"/>
              <a:gd name="connsiteX14" fmla="*/ 8233611 w 10388278"/>
              <a:gd name="connsiteY14" fmla="*/ 5955631 h 9301383"/>
              <a:gd name="connsiteX15" fmla="*/ 7976246 w 10388278"/>
              <a:gd name="connsiteY15" fmla="*/ 6090468 h 9301383"/>
              <a:gd name="connsiteX16" fmla="*/ 7820527 w 10388278"/>
              <a:gd name="connsiteY16" fmla="*/ 5999747 h 9301383"/>
              <a:gd name="connsiteX17" fmla="*/ 7571874 w 10388278"/>
              <a:gd name="connsiteY17" fmla="*/ 5895474 h 9301383"/>
              <a:gd name="connsiteX18" fmla="*/ 7202905 w 10388278"/>
              <a:gd name="connsiteY18" fmla="*/ 5967663 h 9301383"/>
              <a:gd name="connsiteX19" fmla="*/ 6994358 w 10388278"/>
              <a:gd name="connsiteY19" fmla="*/ 5823284 h 9301383"/>
              <a:gd name="connsiteX20" fmla="*/ 6769769 w 10388278"/>
              <a:gd name="connsiteY20" fmla="*/ 5694947 h 9301383"/>
              <a:gd name="connsiteX21" fmla="*/ 6481011 w 10388278"/>
              <a:gd name="connsiteY21" fmla="*/ 5678905 h 9301383"/>
              <a:gd name="connsiteX22" fmla="*/ 6176211 w 10388278"/>
              <a:gd name="connsiteY22" fmla="*/ 5743073 h 9301383"/>
              <a:gd name="connsiteX23" fmla="*/ 5727032 w 10388278"/>
              <a:gd name="connsiteY23" fmla="*/ 5759115 h 9301383"/>
              <a:gd name="connsiteX24" fmla="*/ 5518484 w 10388278"/>
              <a:gd name="connsiteY24" fmla="*/ 5646821 h 9301383"/>
              <a:gd name="connsiteX25" fmla="*/ 5261811 w 10388278"/>
              <a:gd name="connsiteY25" fmla="*/ 5470357 h 9301383"/>
              <a:gd name="connsiteX26" fmla="*/ 4957011 w 10388278"/>
              <a:gd name="connsiteY26" fmla="*/ 5309936 h 9301383"/>
              <a:gd name="connsiteX27" fmla="*/ 4716379 w 10388278"/>
              <a:gd name="connsiteY27" fmla="*/ 5005136 h 9301383"/>
              <a:gd name="connsiteX28" fmla="*/ 4507832 w 10388278"/>
              <a:gd name="connsiteY28" fmla="*/ 4908884 h 9301383"/>
              <a:gd name="connsiteX29" fmla="*/ 4010526 w 10388278"/>
              <a:gd name="connsiteY29" fmla="*/ 4876800 h 9301383"/>
              <a:gd name="connsiteX30" fmla="*/ 3898232 w 10388278"/>
              <a:gd name="connsiteY30" fmla="*/ 4539915 h 9301383"/>
              <a:gd name="connsiteX31" fmla="*/ 3769895 w 10388278"/>
              <a:gd name="connsiteY31" fmla="*/ 4026568 h 9301383"/>
              <a:gd name="connsiteX32" fmla="*/ 3641558 w 10388278"/>
              <a:gd name="connsiteY32" fmla="*/ 3769894 h 9301383"/>
              <a:gd name="connsiteX33" fmla="*/ 3593432 w 10388278"/>
              <a:gd name="connsiteY33" fmla="*/ 3352800 h 9301383"/>
              <a:gd name="connsiteX34" fmla="*/ 3288632 w 10388278"/>
              <a:gd name="connsiteY34" fmla="*/ 3208421 h 9301383"/>
              <a:gd name="connsiteX35" fmla="*/ 2951748 w 10388278"/>
              <a:gd name="connsiteY35" fmla="*/ 3080084 h 9301383"/>
              <a:gd name="connsiteX36" fmla="*/ 2823411 w 10388278"/>
              <a:gd name="connsiteY36" fmla="*/ 2839452 h 9301383"/>
              <a:gd name="connsiteX37" fmla="*/ 2775284 w 10388278"/>
              <a:gd name="connsiteY37" fmla="*/ 2390273 h 9301383"/>
              <a:gd name="connsiteX38" fmla="*/ 3144253 w 10388278"/>
              <a:gd name="connsiteY38" fmla="*/ 2053389 h 9301383"/>
              <a:gd name="connsiteX39" fmla="*/ 3256548 w 10388278"/>
              <a:gd name="connsiteY39" fmla="*/ 1700463 h 9301383"/>
              <a:gd name="connsiteX40" fmla="*/ 2871537 w 10388278"/>
              <a:gd name="connsiteY40" fmla="*/ 1443789 h 9301383"/>
              <a:gd name="connsiteX41" fmla="*/ 2855495 w 10388278"/>
              <a:gd name="connsiteY41" fmla="*/ 1106905 h 9301383"/>
              <a:gd name="connsiteX42" fmla="*/ 2727158 w 10388278"/>
              <a:gd name="connsiteY42" fmla="*/ 802105 h 9301383"/>
              <a:gd name="connsiteX43" fmla="*/ 2390274 w 10388278"/>
              <a:gd name="connsiteY43" fmla="*/ 673768 h 9301383"/>
              <a:gd name="connsiteX44" fmla="*/ 1876926 w 10388278"/>
              <a:gd name="connsiteY44" fmla="*/ 641684 h 9301383"/>
              <a:gd name="connsiteX45" fmla="*/ 1540042 w 10388278"/>
              <a:gd name="connsiteY45" fmla="*/ 641684 h 9301383"/>
              <a:gd name="connsiteX46" fmla="*/ 1155032 w 10388278"/>
              <a:gd name="connsiteY46" fmla="*/ 561473 h 9301383"/>
              <a:gd name="connsiteX47" fmla="*/ 641684 w 10388278"/>
              <a:gd name="connsiteY47" fmla="*/ 401052 h 9301383"/>
              <a:gd name="connsiteX48" fmla="*/ 352926 w 10388278"/>
              <a:gd name="connsiteY48" fmla="*/ 240631 h 9301383"/>
              <a:gd name="connsiteX49" fmla="*/ 0 w 10388278"/>
              <a:gd name="connsiteY49" fmla="*/ 0 h 9301383"/>
              <a:gd name="connsiteX0" fmla="*/ 10349553 w 10374630"/>
              <a:gd name="connsiteY0" fmla="*/ 9274071 h 9451508"/>
              <a:gd name="connsiteX1" fmla="*/ 10044751 w 10374630"/>
              <a:gd name="connsiteY1" fmla="*/ 9450535 h 9451508"/>
              <a:gd name="connsiteX2" fmla="*/ 9483279 w 10374630"/>
              <a:gd name="connsiteY2" fmla="*/ 9161777 h 9451508"/>
              <a:gd name="connsiteX3" fmla="*/ 8753364 w 10374630"/>
              <a:gd name="connsiteY3" fmla="*/ 8981305 h 9451508"/>
              <a:gd name="connsiteX4" fmla="*/ 8207930 w 10374630"/>
              <a:gd name="connsiteY4" fmla="*/ 8463946 h 9451508"/>
              <a:gd name="connsiteX5" fmla="*/ 8155795 w 10374630"/>
              <a:gd name="connsiteY5" fmla="*/ 8082945 h 9451508"/>
              <a:gd name="connsiteX6" fmla="*/ 8440542 w 10374630"/>
              <a:gd name="connsiteY6" fmla="*/ 7746062 h 9451508"/>
              <a:gd name="connsiteX7" fmla="*/ 8528773 w 10374630"/>
              <a:gd name="connsiteY7" fmla="*/ 7196619 h 9451508"/>
              <a:gd name="connsiteX8" fmla="*/ 8661121 w 10374630"/>
              <a:gd name="connsiteY8" fmla="*/ 7132452 h 9451508"/>
              <a:gd name="connsiteX9" fmla="*/ 8873679 w 10374630"/>
              <a:gd name="connsiteY9" fmla="*/ 6935935 h 9451508"/>
              <a:gd name="connsiteX10" fmla="*/ 8965921 w 10374630"/>
              <a:gd name="connsiteY10" fmla="*/ 6699315 h 9451508"/>
              <a:gd name="connsiteX11" fmla="*/ 8841595 w 10374630"/>
              <a:gd name="connsiteY11" fmla="*/ 6450661 h 9451508"/>
              <a:gd name="connsiteX12" fmla="*/ 8600963 w 10374630"/>
              <a:gd name="connsiteY12" fmla="*/ 6270188 h 9451508"/>
              <a:gd name="connsiteX13" fmla="*/ 8472626 w 10374630"/>
              <a:gd name="connsiteY13" fmla="*/ 6181956 h 9451508"/>
              <a:gd name="connsiteX14" fmla="*/ 8219963 w 10374630"/>
              <a:gd name="connsiteY14" fmla="*/ 6105756 h 9451508"/>
              <a:gd name="connsiteX15" fmla="*/ 7962598 w 10374630"/>
              <a:gd name="connsiteY15" fmla="*/ 6240593 h 9451508"/>
              <a:gd name="connsiteX16" fmla="*/ 7806879 w 10374630"/>
              <a:gd name="connsiteY16" fmla="*/ 6149872 h 9451508"/>
              <a:gd name="connsiteX17" fmla="*/ 7558226 w 10374630"/>
              <a:gd name="connsiteY17" fmla="*/ 6045599 h 9451508"/>
              <a:gd name="connsiteX18" fmla="*/ 7189257 w 10374630"/>
              <a:gd name="connsiteY18" fmla="*/ 6117788 h 9451508"/>
              <a:gd name="connsiteX19" fmla="*/ 6980710 w 10374630"/>
              <a:gd name="connsiteY19" fmla="*/ 5973409 h 9451508"/>
              <a:gd name="connsiteX20" fmla="*/ 6756121 w 10374630"/>
              <a:gd name="connsiteY20" fmla="*/ 5845072 h 9451508"/>
              <a:gd name="connsiteX21" fmla="*/ 6467363 w 10374630"/>
              <a:gd name="connsiteY21" fmla="*/ 5829030 h 9451508"/>
              <a:gd name="connsiteX22" fmla="*/ 6162563 w 10374630"/>
              <a:gd name="connsiteY22" fmla="*/ 5893198 h 9451508"/>
              <a:gd name="connsiteX23" fmla="*/ 5713384 w 10374630"/>
              <a:gd name="connsiteY23" fmla="*/ 5909240 h 9451508"/>
              <a:gd name="connsiteX24" fmla="*/ 5504836 w 10374630"/>
              <a:gd name="connsiteY24" fmla="*/ 5796946 h 9451508"/>
              <a:gd name="connsiteX25" fmla="*/ 5248163 w 10374630"/>
              <a:gd name="connsiteY25" fmla="*/ 5620482 h 9451508"/>
              <a:gd name="connsiteX26" fmla="*/ 4943363 w 10374630"/>
              <a:gd name="connsiteY26" fmla="*/ 5460061 h 9451508"/>
              <a:gd name="connsiteX27" fmla="*/ 4702731 w 10374630"/>
              <a:gd name="connsiteY27" fmla="*/ 5155261 h 9451508"/>
              <a:gd name="connsiteX28" fmla="*/ 4494184 w 10374630"/>
              <a:gd name="connsiteY28" fmla="*/ 5059009 h 9451508"/>
              <a:gd name="connsiteX29" fmla="*/ 3996878 w 10374630"/>
              <a:gd name="connsiteY29" fmla="*/ 5026925 h 9451508"/>
              <a:gd name="connsiteX30" fmla="*/ 3884584 w 10374630"/>
              <a:gd name="connsiteY30" fmla="*/ 4690040 h 9451508"/>
              <a:gd name="connsiteX31" fmla="*/ 3756247 w 10374630"/>
              <a:gd name="connsiteY31" fmla="*/ 4176693 h 9451508"/>
              <a:gd name="connsiteX32" fmla="*/ 3627910 w 10374630"/>
              <a:gd name="connsiteY32" fmla="*/ 3920019 h 9451508"/>
              <a:gd name="connsiteX33" fmla="*/ 3579784 w 10374630"/>
              <a:gd name="connsiteY33" fmla="*/ 3502925 h 9451508"/>
              <a:gd name="connsiteX34" fmla="*/ 3274984 w 10374630"/>
              <a:gd name="connsiteY34" fmla="*/ 3358546 h 9451508"/>
              <a:gd name="connsiteX35" fmla="*/ 2938100 w 10374630"/>
              <a:gd name="connsiteY35" fmla="*/ 3230209 h 9451508"/>
              <a:gd name="connsiteX36" fmla="*/ 2809763 w 10374630"/>
              <a:gd name="connsiteY36" fmla="*/ 2989577 h 9451508"/>
              <a:gd name="connsiteX37" fmla="*/ 2761636 w 10374630"/>
              <a:gd name="connsiteY37" fmla="*/ 2540398 h 9451508"/>
              <a:gd name="connsiteX38" fmla="*/ 3130605 w 10374630"/>
              <a:gd name="connsiteY38" fmla="*/ 2203514 h 9451508"/>
              <a:gd name="connsiteX39" fmla="*/ 3242900 w 10374630"/>
              <a:gd name="connsiteY39" fmla="*/ 1850588 h 9451508"/>
              <a:gd name="connsiteX40" fmla="*/ 2857889 w 10374630"/>
              <a:gd name="connsiteY40" fmla="*/ 1593914 h 9451508"/>
              <a:gd name="connsiteX41" fmla="*/ 2841847 w 10374630"/>
              <a:gd name="connsiteY41" fmla="*/ 1257030 h 9451508"/>
              <a:gd name="connsiteX42" fmla="*/ 2713510 w 10374630"/>
              <a:gd name="connsiteY42" fmla="*/ 952230 h 9451508"/>
              <a:gd name="connsiteX43" fmla="*/ 2376626 w 10374630"/>
              <a:gd name="connsiteY43" fmla="*/ 823893 h 9451508"/>
              <a:gd name="connsiteX44" fmla="*/ 1863278 w 10374630"/>
              <a:gd name="connsiteY44" fmla="*/ 791809 h 9451508"/>
              <a:gd name="connsiteX45" fmla="*/ 1526394 w 10374630"/>
              <a:gd name="connsiteY45" fmla="*/ 791809 h 9451508"/>
              <a:gd name="connsiteX46" fmla="*/ 1141384 w 10374630"/>
              <a:gd name="connsiteY46" fmla="*/ 711598 h 9451508"/>
              <a:gd name="connsiteX47" fmla="*/ 628036 w 10374630"/>
              <a:gd name="connsiteY47" fmla="*/ 551177 h 9451508"/>
              <a:gd name="connsiteX48" fmla="*/ 339278 w 10374630"/>
              <a:gd name="connsiteY48" fmla="*/ 390756 h 9451508"/>
              <a:gd name="connsiteX49" fmla="*/ 0 w 10374630"/>
              <a:gd name="connsiteY49" fmla="*/ 0 h 945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374630" h="9451508">
                <a:moveTo>
                  <a:pt x="10349553" y="9274071"/>
                </a:moveTo>
                <a:cubicBezTo>
                  <a:pt x="10457837" y="9211239"/>
                  <a:pt x="10189130" y="9469251"/>
                  <a:pt x="10044751" y="9450535"/>
                </a:cubicBezTo>
                <a:cubicBezTo>
                  <a:pt x="9900372" y="9431819"/>
                  <a:pt x="9698510" y="9239982"/>
                  <a:pt x="9483279" y="9161777"/>
                </a:cubicBezTo>
                <a:cubicBezTo>
                  <a:pt x="9268048" y="9083572"/>
                  <a:pt x="8965922" y="9097610"/>
                  <a:pt x="8753364" y="8981305"/>
                </a:cubicBezTo>
                <a:cubicBezTo>
                  <a:pt x="8540806" y="8865000"/>
                  <a:pt x="8307525" y="8613673"/>
                  <a:pt x="8207930" y="8463946"/>
                </a:cubicBezTo>
                <a:cubicBezTo>
                  <a:pt x="8108335" y="8314219"/>
                  <a:pt x="8117026" y="8202592"/>
                  <a:pt x="8155795" y="8082945"/>
                </a:cubicBezTo>
                <a:cubicBezTo>
                  <a:pt x="8194564" y="7963298"/>
                  <a:pt x="8378379" y="7893783"/>
                  <a:pt x="8440542" y="7746062"/>
                </a:cubicBezTo>
                <a:cubicBezTo>
                  <a:pt x="8502705" y="7598341"/>
                  <a:pt x="8492010" y="7298887"/>
                  <a:pt x="8528773" y="7196619"/>
                </a:cubicBezTo>
                <a:cubicBezTo>
                  <a:pt x="8565536" y="7094351"/>
                  <a:pt x="8603637" y="7175899"/>
                  <a:pt x="8661121" y="7132452"/>
                </a:cubicBezTo>
                <a:cubicBezTo>
                  <a:pt x="8718605" y="7089005"/>
                  <a:pt x="8822879" y="7008125"/>
                  <a:pt x="8873679" y="6935935"/>
                </a:cubicBezTo>
                <a:cubicBezTo>
                  <a:pt x="8924479" y="6863746"/>
                  <a:pt x="8971268" y="6780194"/>
                  <a:pt x="8965921" y="6699315"/>
                </a:cubicBezTo>
                <a:cubicBezTo>
                  <a:pt x="8960574" y="6618436"/>
                  <a:pt x="8902421" y="6522182"/>
                  <a:pt x="8841595" y="6450661"/>
                </a:cubicBezTo>
                <a:cubicBezTo>
                  <a:pt x="8780769" y="6379140"/>
                  <a:pt x="8630374" y="6296925"/>
                  <a:pt x="8600963" y="6270188"/>
                </a:cubicBezTo>
                <a:cubicBezTo>
                  <a:pt x="8571552" y="6243451"/>
                  <a:pt x="8536126" y="6209361"/>
                  <a:pt x="8472626" y="6181956"/>
                </a:cubicBezTo>
                <a:cubicBezTo>
                  <a:pt x="8409126" y="6154551"/>
                  <a:pt x="8304968" y="6095983"/>
                  <a:pt x="8219963" y="6105756"/>
                </a:cubicBezTo>
                <a:cubicBezTo>
                  <a:pt x="8134958" y="6115529"/>
                  <a:pt x="8031445" y="6233240"/>
                  <a:pt x="7962598" y="6240593"/>
                </a:cubicBezTo>
                <a:cubicBezTo>
                  <a:pt x="7893751" y="6247946"/>
                  <a:pt x="7874274" y="6182371"/>
                  <a:pt x="7806879" y="6149872"/>
                </a:cubicBezTo>
                <a:cubicBezTo>
                  <a:pt x="7739484" y="6117373"/>
                  <a:pt x="7661163" y="6050946"/>
                  <a:pt x="7558226" y="6045599"/>
                </a:cubicBezTo>
                <a:cubicBezTo>
                  <a:pt x="7455289" y="6040252"/>
                  <a:pt x="7285510" y="6129820"/>
                  <a:pt x="7189257" y="6117788"/>
                </a:cubicBezTo>
                <a:cubicBezTo>
                  <a:pt x="7093004" y="6105756"/>
                  <a:pt x="7052899" y="6018862"/>
                  <a:pt x="6980710" y="5973409"/>
                </a:cubicBezTo>
                <a:cubicBezTo>
                  <a:pt x="6908521" y="5927956"/>
                  <a:pt x="6841679" y="5869135"/>
                  <a:pt x="6756121" y="5845072"/>
                </a:cubicBezTo>
                <a:cubicBezTo>
                  <a:pt x="6670563" y="5821009"/>
                  <a:pt x="6566289" y="5821009"/>
                  <a:pt x="6467363" y="5829030"/>
                </a:cubicBezTo>
                <a:cubicBezTo>
                  <a:pt x="6368437" y="5837051"/>
                  <a:pt x="6288226" y="5879830"/>
                  <a:pt x="6162563" y="5893198"/>
                </a:cubicBezTo>
                <a:cubicBezTo>
                  <a:pt x="6036900" y="5906566"/>
                  <a:pt x="5823005" y="5925282"/>
                  <a:pt x="5713384" y="5909240"/>
                </a:cubicBezTo>
                <a:cubicBezTo>
                  <a:pt x="5603763" y="5893198"/>
                  <a:pt x="5582373" y="5845072"/>
                  <a:pt x="5504836" y="5796946"/>
                </a:cubicBezTo>
                <a:cubicBezTo>
                  <a:pt x="5427299" y="5748820"/>
                  <a:pt x="5341742" y="5676629"/>
                  <a:pt x="5248163" y="5620482"/>
                </a:cubicBezTo>
                <a:cubicBezTo>
                  <a:pt x="5154584" y="5564334"/>
                  <a:pt x="5034268" y="5537598"/>
                  <a:pt x="4943363" y="5460061"/>
                </a:cubicBezTo>
                <a:cubicBezTo>
                  <a:pt x="4852458" y="5382524"/>
                  <a:pt x="4777594" y="5222103"/>
                  <a:pt x="4702731" y="5155261"/>
                </a:cubicBezTo>
                <a:cubicBezTo>
                  <a:pt x="4627868" y="5088419"/>
                  <a:pt x="4611826" y="5080398"/>
                  <a:pt x="4494184" y="5059009"/>
                </a:cubicBezTo>
                <a:cubicBezTo>
                  <a:pt x="4376542" y="5037620"/>
                  <a:pt x="4098478" y="5088420"/>
                  <a:pt x="3996878" y="5026925"/>
                </a:cubicBezTo>
                <a:cubicBezTo>
                  <a:pt x="3895278" y="4965430"/>
                  <a:pt x="3924689" y="4831745"/>
                  <a:pt x="3884584" y="4690040"/>
                </a:cubicBezTo>
                <a:cubicBezTo>
                  <a:pt x="3844479" y="4548335"/>
                  <a:pt x="3799026" y="4305030"/>
                  <a:pt x="3756247" y="4176693"/>
                </a:cubicBezTo>
                <a:cubicBezTo>
                  <a:pt x="3713468" y="4048356"/>
                  <a:pt x="3657320" y="4032314"/>
                  <a:pt x="3627910" y="3920019"/>
                </a:cubicBezTo>
                <a:cubicBezTo>
                  <a:pt x="3598499" y="3807724"/>
                  <a:pt x="3638605" y="3596504"/>
                  <a:pt x="3579784" y="3502925"/>
                </a:cubicBezTo>
                <a:cubicBezTo>
                  <a:pt x="3520963" y="3409346"/>
                  <a:pt x="3381931" y="3403999"/>
                  <a:pt x="3274984" y="3358546"/>
                </a:cubicBezTo>
                <a:cubicBezTo>
                  <a:pt x="3168037" y="3313093"/>
                  <a:pt x="3015637" y="3291704"/>
                  <a:pt x="2938100" y="3230209"/>
                </a:cubicBezTo>
                <a:cubicBezTo>
                  <a:pt x="2860563" y="3168714"/>
                  <a:pt x="2839174" y="3104545"/>
                  <a:pt x="2809763" y="2989577"/>
                </a:cubicBezTo>
                <a:cubicBezTo>
                  <a:pt x="2780352" y="2874609"/>
                  <a:pt x="2708162" y="2671408"/>
                  <a:pt x="2761636" y="2540398"/>
                </a:cubicBezTo>
                <a:cubicBezTo>
                  <a:pt x="2815110" y="2409388"/>
                  <a:pt x="3050394" y="2318482"/>
                  <a:pt x="3130605" y="2203514"/>
                </a:cubicBezTo>
                <a:cubicBezTo>
                  <a:pt x="3210816" y="2088546"/>
                  <a:pt x="3288353" y="1952188"/>
                  <a:pt x="3242900" y="1850588"/>
                </a:cubicBezTo>
                <a:cubicBezTo>
                  <a:pt x="3197447" y="1748988"/>
                  <a:pt x="2924731" y="1692840"/>
                  <a:pt x="2857889" y="1593914"/>
                </a:cubicBezTo>
                <a:cubicBezTo>
                  <a:pt x="2791047" y="1494988"/>
                  <a:pt x="2865910" y="1363977"/>
                  <a:pt x="2841847" y="1257030"/>
                </a:cubicBezTo>
                <a:cubicBezTo>
                  <a:pt x="2817784" y="1150083"/>
                  <a:pt x="2791047" y="1024419"/>
                  <a:pt x="2713510" y="952230"/>
                </a:cubicBezTo>
                <a:cubicBezTo>
                  <a:pt x="2635973" y="880041"/>
                  <a:pt x="2518331" y="850630"/>
                  <a:pt x="2376626" y="823893"/>
                </a:cubicBezTo>
                <a:cubicBezTo>
                  <a:pt x="2234921" y="797156"/>
                  <a:pt x="2004983" y="797156"/>
                  <a:pt x="1863278" y="791809"/>
                </a:cubicBezTo>
                <a:cubicBezTo>
                  <a:pt x="1721573" y="786462"/>
                  <a:pt x="1646710" y="805177"/>
                  <a:pt x="1526394" y="791809"/>
                </a:cubicBezTo>
                <a:cubicBezTo>
                  <a:pt x="1406078" y="778440"/>
                  <a:pt x="1291110" y="751703"/>
                  <a:pt x="1141384" y="711598"/>
                </a:cubicBezTo>
                <a:cubicBezTo>
                  <a:pt x="991658" y="671493"/>
                  <a:pt x="761720" y="604651"/>
                  <a:pt x="628036" y="551177"/>
                </a:cubicBezTo>
                <a:cubicBezTo>
                  <a:pt x="494352" y="497703"/>
                  <a:pt x="446225" y="457598"/>
                  <a:pt x="339278" y="390756"/>
                </a:cubicBezTo>
                <a:cubicBezTo>
                  <a:pt x="232331" y="323914"/>
                  <a:pt x="122989" y="86894"/>
                  <a:pt x="0" y="0"/>
                </a:cubicBezTo>
              </a:path>
            </a:pathLst>
          </a:custGeom>
          <a:noFill/>
          <a:ln w="1524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5644952" y="17809110"/>
            <a:ext cx="8727652" cy="2070601"/>
          </a:xfrm>
          <a:custGeom>
            <a:avLst/>
            <a:gdLst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122821 w 10381887"/>
              <a:gd name="connsiteY12" fmla="*/ 2812694 h 3550680"/>
              <a:gd name="connsiteX13" fmla="*/ 4315326 w 10381887"/>
              <a:gd name="connsiteY13" fmla="*/ 2459768 h 3550680"/>
              <a:gd name="connsiteX14" fmla="*/ 4555958 w 10381887"/>
              <a:gd name="connsiteY14" fmla="*/ 2331431 h 3550680"/>
              <a:gd name="connsiteX15" fmla="*/ 5197642 w 10381887"/>
              <a:gd name="connsiteY15" fmla="*/ 2572062 h 3550680"/>
              <a:gd name="connsiteX16" fmla="*/ 5438274 w 10381887"/>
              <a:gd name="connsiteY16" fmla="*/ 2716441 h 3550680"/>
              <a:gd name="connsiteX17" fmla="*/ 5983705 w 10381887"/>
              <a:gd name="connsiteY17" fmla="*/ 2812694 h 3550680"/>
              <a:gd name="connsiteX18" fmla="*/ 6208295 w 10381887"/>
              <a:gd name="connsiteY18" fmla="*/ 2924989 h 3550680"/>
              <a:gd name="connsiteX19" fmla="*/ 6368716 w 10381887"/>
              <a:gd name="connsiteY19" fmla="*/ 3342083 h 3550680"/>
              <a:gd name="connsiteX20" fmla="*/ 6801853 w 10381887"/>
              <a:gd name="connsiteY20" fmla="*/ 3550631 h 3550680"/>
              <a:gd name="connsiteX21" fmla="*/ 7251032 w 10381887"/>
              <a:gd name="connsiteY21" fmla="*/ 3326041 h 3550680"/>
              <a:gd name="connsiteX22" fmla="*/ 7475621 w 10381887"/>
              <a:gd name="connsiteY22" fmla="*/ 2892905 h 3550680"/>
              <a:gd name="connsiteX23" fmla="*/ 7732295 w 10381887"/>
              <a:gd name="connsiteY23" fmla="*/ 2716441 h 3550680"/>
              <a:gd name="connsiteX24" fmla="*/ 7956884 w 10381887"/>
              <a:gd name="connsiteY24" fmla="*/ 2604147 h 3550680"/>
              <a:gd name="connsiteX25" fmla="*/ 8197516 w 10381887"/>
              <a:gd name="connsiteY25" fmla="*/ 2957073 h 3550680"/>
              <a:gd name="connsiteX26" fmla="*/ 8614610 w 10381887"/>
              <a:gd name="connsiteY26" fmla="*/ 3229789 h 3550680"/>
              <a:gd name="connsiteX27" fmla="*/ 8951495 w 10381887"/>
              <a:gd name="connsiteY27" fmla="*/ 3390210 h 3550680"/>
              <a:gd name="connsiteX28" fmla="*/ 9320463 w 10381887"/>
              <a:gd name="connsiteY28" fmla="*/ 3358126 h 3550680"/>
              <a:gd name="connsiteX29" fmla="*/ 9400674 w 10381887"/>
              <a:gd name="connsiteY29" fmla="*/ 3085410 h 3550680"/>
              <a:gd name="connsiteX30" fmla="*/ 9111916 w 10381887"/>
              <a:gd name="connsiteY30" fmla="*/ 2844778 h 3550680"/>
              <a:gd name="connsiteX31" fmla="*/ 8951495 w 10381887"/>
              <a:gd name="connsiteY31" fmla="*/ 2572062 h 3550680"/>
              <a:gd name="connsiteX32" fmla="*/ 9063789 w 10381887"/>
              <a:gd name="connsiteY32" fmla="*/ 2267262 h 3550680"/>
              <a:gd name="connsiteX33" fmla="*/ 9240253 w 10381887"/>
              <a:gd name="connsiteY33" fmla="*/ 2074757 h 3550680"/>
              <a:gd name="connsiteX34" fmla="*/ 9641305 w 10381887"/>
              <a:gd name="connsiteY34" fmla="*/ 2026631 h 3550680"/>
              <a:gd name="connsiteX35" fmla="*/ 9753600 w 10381887"/>
              <a:gd name="connsiteY35" fmla="*/ 1882252 h 3550680"/>
              <a:gd name="connsiteX36" fmla="*/ 10266947 w 10381887"/>
              <a:gd name="connsiteY36" fmla="*/ 1978505 h 3550680"/>
              <a:gd name="connsiteX37" fmla="*/ 10379242 w 10381887"/>
              <a:gd name="connsiteY37" fmla="*/ 1737873 h 3550680"/>
              <a:gd name="connsiteX38" fmla="*/ 10202779 w 10381887"/>
              <a:gd name="connsiteY38" fmla="*/ 1368905 h 3550680"/>
              <a:gd name="connsiteX39" fmla="*/ 9833810 w 10381887"/>
              <a:gd name="connsiteY39" fmla="*/ 1112231 h 3550680"/>
              <a:gd name="connsiteX40" fmla="*/ 9737558 w 10381887"/>
              <a:gd name="connsiteY40" fmla="*/ 887641 h 3550680"/>
              <a:gd name="connsiteX41" fmla="*/ 9721516 w 10381887"/>
              <a:gd name="connsiteY41" fmla="*/ 759305 h 3550680"/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122821 w 10381887"/>
              <a:gd name="connsiteY12" fmla="*/ 2812694 h 3550680"/>
              <a:gd name="connsiteX13" fmla="*/ 4315326 w 10381887"/>
              <a:gd name="connsiteY13" fmla="*/ 2459768 h 3550680"/>
              <a:gd name="connsiteX14" fmla="*/ 4555958 w 10381887"/>
              <a:gd name="connsiteY14" fmla="*/ 2331431 h 3550680"/>
              <a:gd name="connsiteX15" fmla="*/ 5197642 w 10381887"/>
              <a:gd name="connsiteY15" fmla="*/ 2572062 h 3550680"/>
              <a:gd name="connsiteX16" fmla="*/ 5983705 w 10381887"/>
              <a:gd name="connsiteY16" fmla="*/ 2812694 h 3550680"/>
              <a:gd name="connsiteX17" fmla="*/ 6208295 w 10381887"/>
              <a:gd name="connsiteY17" fmla="*/ 2924989 h 3550680"/>
              <a:gd name="connsiteX18" fmla="*/ 6368716 w 10381887"/>
              <a:gd name="connsiteY18" fmla="*/ 3342083 h 3550680"/>
              <a:gd name="connsiteX19" fmla="*/ 6801853 w 10381887"/>
              <a:gd name="connsiteY19" fmla="*/ 3550631 h 3550680"/>
              <a:gd name="connsiteX20" fmla="*/ 7251032 w 10381887"/>
              <a:gd name="connsiteY20" fmla="*/ 3326041 h 3550680"/>
              <a:gd name="connsiteX21" fmla="*/ 7475621 w 10381887"/>
              <a:gd name="connsiteY21" fmla="*/ 2892905 h 3550680"/>
              <a:gd name="connsiteX22" fmla="*/ 7732295 w 10381887"/>
              <a:gd name="connsiteY22" fmla="*/ 2716441 h 3550680"/>
              <a:gd name="connsiteX23" fmla="*/ 7956884 w 10381887"/>
              <a:gd name="connsiteY23" fmla="*/ 2604147 h 3550680"/>
              <a:gd name="connsiteX24" fmla="*/ 8197516 w 10381887"/>
              <a:gd name="connsiteY24" fmla="*/ 2957073 h 3550680"/>
              <a:gd name="connsiteX25" fmla="*/ 8614610 w 10381887"/>
              <a:gd name="connsiteY25" fmla="*/ 3229789 h 3550680"/>
              <a:gd name="connsiteX26" fmla="*/ 8951495 w 10381887"/>
              <a:gd name="connsiteY26" fmla="*/ 3390210 h 3550680"/>
              <a:gd name="connsiteX27" fmla="*/ 9320463 w 10381887"/>
              <a:gd name="connsiteY27" fmla="*/ 3358126 h 3550680"/>
              <a:gd name="connsiteX28" fmla="*/ 9400674 w 10381887"/>
              <a:gd name="connsiteY28" fmla="*/ 3085410 h 3550680"/>
              <a:gd name="connsiteX29" fmla="*/ 9111916 w 10381887"/>
              <a:gd name="connsiteY29" fmla="*/ 2844778 h 3550680"/>
              <a:gd name="connsiteX30" fmla="*/ 8951495 w 10381887"/>
              <a:gd name="connsiteY30" fmla="*/ 2572062 h 3550680"/>
              <a:gd name="connsiteX31" fmla="*/ 9063789 w 10381887"/>
              <a:gd name="connsiteY31" fmla="*/ 2267262 h 3550680"/>
              <a:gd name="connsiteX32" fmla="*/ 9240253 w 10381887"/>
              <a:gd name="connsiteY32" fmla="*/ 2074757 h 3550680"/>
              <a:gd name="connsiteX33" fmla="*/ 9641305 w 10381887"/>
              <a:gd name="connsiteY33" fmla="*/ 2026631 h 3550680"/>
              <a:gd name="connsiteX34" fmla="*/ 9753600 w 10381887"/>
              <a:gd name="connsiteY34" fmla="*/ 1882252 h 3550680"/>
              <a:gd name="connsiteX35" fmla="*/ 10266947 w 10381887"/>
              <a:gd name="connsiteY35" fmla="*/ 1978505 h 3550680"/>
              <a:gd name="connsiteX36" fmla="*/ 10379242 w 10381887"/>
              <a:gd name="connsiteY36" fmla="*/ 1737873 h 3550680"/>
              <a:gd name="connsiteX37" fmla="*/ 10202779 w 10381887"/>
              <a:gd name="connsiteY37" fmla="*/ 1368905 h 3550680"/>
              <a:gd name="connsiteX38" fmla="*/ 9833810 w 10381887"/>
              <a:gd name="connsiteY38" fmla="*/ 1112231 h 3550680"/>
              <a:gd name="connsiteX39" fmla="*/ 9737558 w 10381887"/>
              <a:gd name="connsiteY39" fmla="*/ 887641 h 3550680"/>
              <a:gd name="connsiteX40" fmla="*/ 9721516 w 10381887"/>
              <a:gd name="connsiteY40" fmla="*/ 759305 h 3550680"/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315326 w 10381887"/>
              <a:gd name="connsiteY12" fmla="*/ 2459768 h 3550680"/>
              <a:gd name="connsiteX13" fmla="*/ 4555958 w 10381887"/>
              <a:gd name="connsiteY13" fmla="*/ 2331431 h 3550680"/>
              <a:gd name="connsiteX14" fmla="*/ 5197642 w 10381887"/>
              <a:gd name="connsiteY14" fmla="*/ 2572062 h 3550680"/>
              <a:gd name="connsiteX15" fmla="*/ 5983705 w 10381887"/>
              <a:gd name="connsiteY15" fmla="*/ 2812694 h 3550680"/>
              <a:gd name="connsiteX16" fmla="*/ 6208295 w 10381887"/>
              <a:gd name="connsiteY16" fmla="*/ 2924989 h 3550680"/>
              <a:gd name="connsiteX17" fmla="*/ 6368716 w 10381887"/>
              <a:gd name="connsiteY17" fmla="*/ 3342083 h 3550680"/>
              <a:gd name="connsiteX18" fmla="*/ 6801853 w 10381887"/>
              <a:gd name="connsiteY18" fmla="*/ 3550631 h 3550680"/>
              <a:gd name="connsiteX19" fmla="*/ 7251032 w 10381887"/>
              <a:gd name="connsiteY19" fmla="*/ 3326041 h 3550680"/>
              <a:gd name="connsiteX20" fmla="*/ 7475621 w 10381887"/>
              <a:gd name="connsiteY20" fmla="*/ 2892905 h 3550680"/>
              <a:gd name="connsiteX21" fmla="*/ 7732295 w 10381887"/>
              <a:gd name="connsiteY21" fmla="*/ 2716441 h 3550680"/>
              <a:gd name="connsiteX22" fmla="*/ 7956884 w 10381887"/>
              <a:gd name="connsiteY22" fmla="*/ 2604147 h 3550680"/>
              <a:gd name="connsiteX23" fmla="*/ 8197516 w 10381887"/>
              <a:gd name="connsiteY23" fmla="*/ 2957073 h 3550680"/>
              <a:gd name="connsiteX24" fmla="*/ 8614610 w 10381887"/>
              <a:gd name="connsiteY24" fmla="*/ 3229789 h 3550680"/>
              <a:gd name="connsiteX25" fmla="*/ 8951495 w 10381887"/>
              <a:gd name="connsiteY25" fmla="*/ 3390210 h 3550680"/>
              <a:gd name="connsiteX26" fmla="*/ 9320463 w 10381887"/>
              <a:gd name="connsiteY26" fmla="*/ 3358126 h 3550680"/>
              <a:gd name="connsiteX27" fmla="*/ 9400674 w 10381887"/>
              <a:gd name="connsiteY27" fmla="*/ 3085410 h 3550680"/>
              <a:gd name="connsiteX28" fmla="*/ 9111916 w 10381887"/>
              <a:gd name="connsiteY28" fmla="*/ 2844778 h 3550680"/>
              <a:gd name="connsiteX29" fmla="*/ 8951495 w 10381887"/>
              <a:gd name="connsiteY29" fmla="*/ 2572062 h 3550680"/>
              <a:gd name="connsiteX30" fmla="*/ 9063789 w 10381887"/>
              <a:gd name="connsiteY30" fmla="*/ 2267262 h 3550680"/>
              <a:gd name="connsiteX31" fmla="*/ 9240253 w 10381887"/>
              <a:gd name="connsiteY31" fmla="*/ 2074757 h 3550680"/>
              <a:gd name="connsiteX32" fmla="*/ 9641305 w 10381887"/>
              <a:gd name="connsiteY32" fmla="*/ 2026631 h 3550680"/>
              <a:gd name="connsiteX33" fmla="*/ 9753600 w 10381887"/>
              <a:gd name="connsiteY33" fmla="*/ 1882252 h 3550680"/>
              <a:gd name="connsiteX34" fmla="*/ 10266947 w 10381887"/>
              <a:gd name="connsiteY34" fmla="*/ 1978505 h 3550680"/>
              <a:gd name="connsiteX35" fmla="*/ 10379242 w 10381887"/>
              <a:gd name="connsiteY35" fmla="*/ 1737873 h 3550680"/>
              <a:gd name="connsiteX36" fmla="*/ 10202779 w 10381887"/>
              <a:gd name="connsiteY36" fmla="*/ 1368905 h 3550680"/>
              <a:gd name="connsiteX37" fmla="*/ 9833810 w 10381887"/>
              <a:gd name="connsiteY37" fmla="*/ 1112231 h 3550680"/>
              <a:gd name="connsiteX38" fmla="*/ 9737558 w 10381887"/>
              <a:gd name="connsiteY38" fmla="*/ 887641 h 3550680"/>
              <a:gd name="connsiteX39" fmla="*/ 9721516 w 10381887"/>
              <a:gd name="connsiteY39" fmla="*/ 759305 h 3550680"/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898232 w 10381887"/>
              <a:gd name="connsiteY10" fmla="*/ 2010589 h 3550680"/>
              <a:gd name="connsiteX11" fmla="*/ 4315326 w 10381887"/>
              <a:gd name="connsiteY11" fmla="*/ 2459768 h 3550680"/>
              <a:gd name="connsiteX12" fmla="*/ 4555958 w 10381887"/>
              <a:gd name="connsiteY12" fmla="*/ 2331431 h 3550680"/>
              <a:gd name="connsiteX13" fmla="*/ 5197642 w 10381887"/>
              <a:gd name="connsiteY13" fmla="*/ 2572062 h 3550680"/>
              <a:gd name="connsiteX14" fmla="*/ 5983705 w 10381887"/>
              <a:gd name="connsiteY14" fmla="*/ 2812694 h 3550680"/>
              <a:gd name="connsiteX15" fmla="*/ 6208295 w 10381887"/>
              <a:gd name="connsiteY15" fmla="*/ 2924989 h 3550680"/>
              <a:gd name="connsiteX16" fmla="*/ 6368716 w 10381887"/>
              <a:gd name="connsiteY16" fmla="*/ 3342083 h 3550680"/>
              <a:gd name="connsiteX17" fmla="*/ 6801853 w 10381887"/>
              <a:gd name="connsiteY17" fmla="*/ 3550631 h 3550680"/>
              <a:gd name="connsiteX18" fmla="*/ 7251032 w 10381887"/>
              <a:gd name="connsiteY18" fmla="*/ 3326041 h 3550680"/>
              <a:gd name="connsiteX19" fmla="*/ 7475621 w 10381887"/>
              <a:gd name="connsiteY19" fmla="*/ 2892905 h 3550680"/>
              <a:gd name="connsiteX20" fmla="*/ 7732295 w 10381887"/>
              <a:gd name="connsiteY20" fmla="*/ 2716441 h 3550680"/>
              <a:gd name="connsiteX21" fmla="*/ 7956884 w 10381887"/>
              <a:gd name="connsiteY21" fmla="*/ 2604147 h 3550680"/>
              <a:gd name="connsiteX22" fmla="*/ 8197516 w 10381887"/>
              <a:gd name="connsiteY22" fmla="*/ 2957073 h 3550680"/>
              <a:gd name="connsiteX23" fmla="*/ 8614610 w 10381887"/>
              <a:gd name="connsiteY23" fmla="*/ 3229789 h 3550680"/>
              <a:gd name="connsiteX24" fmla="*/ 8951495 w 10381887"/>
              <a:gd name="connsiteY24" fmla="*/ 3390210 h 3550680"/>
              <a:gd name="connsiteX25" fmla="*/ 9320463 w 10381887"/>
              <a:gd name="connsiteY25" fmla="*/ 3358126 h 3550680"/>
              <a:gd name="connsiteX26" fmla="*/ 9400674 w 10381887"/>
              <a:gd name="connsiteY26" fmla="*/ 3085410 h 3550680"/>
              <a:gd name="connsiteX27" fmla="*/ 9111916 w 10381887"/>
              <a:gd name="connsiteY27" fmla="*/ 2844778 h 3550680"/>
              <a:gd name="connsiteX28" fmla="*/ 8951495 w 10381887"/>
              <a:gd name="connsiteY28" fmla="*/ 2572062 h 3550680"/>
              <a:gd name="connsiteX29" fmla="*/ 9063789 w 10381887"/>
              <a:gd name="connsiteY29" fmla="*/ 2267262 h 3550680"/>
              <a:gd name="connsiteX30" fmla="*/ 9240253 w 10381887"/>
              <a:gd name="connsiteY30" fmla="*/ 2074757 h 3550680"/>
              <a:gd name="connsiteX31" fmla="*/ 9641305 w 10381887"/>
              <a:gd name="connsiteY31" fmla="*/ 2026631 h 3550680"/>
              <a:gd name="connsiteX32" fmla="*/ 9753600 w 10381887"/>
              <a:gd name="connsiteY32" fmla="*/ 1882252 h 3550680"/>
              <a:gd name="connsiteX33" fmla="*/ 10266947 w 10381887"/>
              <a:gd name="connsiteY33" fmla="*/ 1978505 h 3550680"/>
              <a:gd name="connsiteX34" fmla="*/ 10379242 w 10381887"/>
              <a:gd name="connsiteY34" fmla="*/ 1737873 h 3550680"/>
              <a:gd name="connsiteX35" fmla="*/ 10202779 w 10381887"/>
              <a:gd name="connsiteY35" fmla="*/ 1368905 h 3550680"/>
              <a:gd name="connsiteX36" fmla="*/ 9833810 w 10381887"/>
              <a:gd name="connsiteY36" fmla="*/ 1112231 h 3550680"/>
              <a:gd name="connsiteX37" fmla="*/ 9737558 w 10381887"/>
              <a:gd name="connsiteY37" fmla="*/ 887641 h 3550680"/>
              <a:gd name="connsiteX38" fmla="*/ 9721516 w 10381887"/>
              <a:gd name="connsiteY38" fmla="*/ 759305 h 3550680"/>
              <a:gd name="connsiteX0" fmla="*/ 0 w 10977311"/>
              <a:gd name="connsiteY0" fmla="*/ 14347 h 4153632"/>
              <a:gd name="connsiteX1" fmla="*/ 980434 w 10977311"/>
              <a:gd name="connsiteY1" fmla="*/ 608278 h 4153632"/>
              <a:gd name="connsiteX2" fmla="*/ 1525866 w 10977311"/>
              <a:gd name="connsiteY2" fmla="*/ 688488 h 4153632"/>
              <a:gd name="connsiteX3" fmla="*/ 1910877 w 10977311"/>
              <a:gd name="connsiteY3" fmla="*/ 656404 h 4153632"/>
              <a:gd name="connsiteX4" fmla="*/ 2119424 w 10977311"/>
              <a:gd name="connsiteY4" fmla="*/ 1073499 h 4153632"/>
              <a:gd name="connsiteX5" fmla="*/ 2408182 w 10977311"/>
              <a:gd name="connsiteY5" fmla="*/ 1314130 h 4153632"/>
              <a:gd name="connsiteX6" fmla="*/ 2424224 w 10977311"/>
              <a:gd name="connsiteY6" fmla="*/ 1731225 h 4153632"/>
              <a:gd name="connsiteX7" fmla="*/ 2809234 w 10977311"/>
              <a:gd name="connsiteY7" fmla="*/ 1859562 h 4153632"/>
              <a:gd name="connsiteX8" fmla="*/ 3274456 w 10977311"/>
              <a:gd name="connsiteY8" fmla="*/ 1811435 h 4153632"/>
              <a:gd name="connsiteX9" fmla="*/ 3787803 w 10977311"/>
              <a:gd name="connsiteY9" fmla="*/ 2324783 h 4153632"/>
              <a:gd name="connsiteX10" fmla="*/ 4493656 w 10977311"/>
              <a:gd name="connsiteY10" fmla="*/ 2613541 h 4153632"/>
              <a:gd name="connsiteX11" fmla="*/ 4910750 w 10977311"/>
              <a:gd name="connsiteY11" fmla="*/ 3062720 h 4153632"/>
              <a:gd name="connsiteX12" fmla="*/ 5151382 w 10977311"/>
              <a:gd name="connsiteY12" fmla="*/ 2934383 h 4153632"/>
              <a:gd name="connsiteX13" fmla="*/ 5793066 w 10977311"/>
              <a:gd name="connsiteY13" fmla="*/ 3175014 h 4153632"/>
              <a:gd name="connsiteX14" fmla="*/ 6579129 w 10977311"/>
              <a:gd name="connsiteY14" fmla="*/ 3415646 h 4153632"/>
              <a:gd name="connsiteX15" fmla="*/ 6803719 w 10977311"/>
              <a:gd name="connsiteY15" fmla="*/ 3527941 h 4153632"/>
              <a:gd name="connsiteX16" fmla="*/ 6964140 w 10977311"/>
              <a:gd name="connsiteY16" fmla="*/ 3945035 h 4153632"/>
              <a:gd name="connsiteX17" fmla="*/ 7397277 w 10977311"/>
              <a:gd name="connsiteY17" fmla="*/ 4153583 h 4153632"/>
              <a:gd name="connsiteX18" fmla="*/ 7846456 w 10977311"/>
              <a:gd name="connsiteY18" fmla="*/ 3928993 h 4153632"/>
              <a:gd name="connsiteX19" fmla="*/ 8071045 w 10977311"/>
              <a:gd name="connsiteY19" fmla="*/ 3495857 h 4153632"/>
              <a:gd name="connsiteX20" fmla="*/ 8327719 w 10977311"/>
              <a:gd name="connsiteY20" fmla="*/ 3319393 h 4153632"/>
              <a:gd name="connsiteX21" fmla="*/ 8552308 w 10977311"/>
              <a:gd name="connsiteY21" fmla="*/ 3207099 h 4153632"/>
              <a:gd name="connsiteX22" fmla="*/ 8792940 w 10977311"/>
              <a:gd name="connsiteY22" fmla="*/ 3560025 h 4153632"/>
              <a:gd name="connsiteX23" fmla="*/ 9210034 w 10977311"/>
              <a:gd name="connsiteY23" fmla="*/ 3832741 h 4153632"/>
              <a:gd name="connsiteX24" fmla="*/ 9546919 w 10977311"/>
              <a:gd name="connsiteY24" fmla="*/ 3993162 h 4153632"/>
              <a:gd name="connsiteX25" fmla="*/ 9915887 w 10977311"/>
              <a:gd name="connsiteY25" fmla="*/ 3961078 h 4153632"/>
              <a:gd name="connsiteX26" fmla="*/ 9996098 w 10977311"/>
              <a:gd name="connsiteY26" fmla="*/ 3688362 h 4153632"/>
              <a:gd name="connsiteX27" fmla="*/ 9707340 w 10977311"/>
              <a:gd name="connsiteY27" fmla="*/ 3447730 h 4153632"/>
              <a:gd name="connsiteX28" fmla="*/ 9546919 w 10977311"/>
              <a:gd name="connsiteY28" fmla="*/ 3175014 h 4153632"/>
              <a:gd name="connsiteX29" fmla="*/ 9659213 w 10977311"/>
              <a:gd name="connsiteY29" fmla="*/ 2870214 h 4153632"/>
              <a:gd name="connsiteX30" fmla="*/ 9835677 w 10977311"/>
              <a:gd name="connsiteY30" fmla="*/ 2677709 h 4153632"/>
              <a:gd name="connsiteX31" fmla="*/ 10236729 w 10977311"/>
              <a:gd name="connsiteY31" fmla="*/ 2629583 h 4153632"/>
              <a:gd name="connsiteX32" fmla="*/ 10349024 w 10977311"/>
              <a:gd name="connsiteY32" fmla="*/ 2485204 h 4153632"/>
              <a:gd name="connsiteX33" fmla="*/ 10862371 w 10977311"/>
              <a:gd name="connsiteY33" fmla="*/ 2581457 h 4153632"/>
              <a:gd name="connsiteX34" fmla="*/ 10974666 w 10977311"/>
              <a:gd name="connsiteY34" fmla="*/ 2340825 h 4153632"/>
              <a:gd name="connsiteX35" fmla="*/ 10798203 w 10977311"/>
              <a:gd name="connsiteY35" fmla="*/ 1971857 h 4153632"/>
              <a:gd name="connsiteX36" fmla="*/ 10429234 w 10977311"/>
              <a:gd name="connsiteY36" fmla="*/ 1715183 h 4153632"/>
              <a:gd name="connsiteX37" fmla="*/ 10332982 w 10977311"/>
              <a:gd name="connsiteY37" fmla="*/ 1490593 h 4153632"/>
              <a:gd name="connsiteX38" fmla="*/ 10316940 w 10977311"/>
              <a:gd name="connsiteY38" fmla="*/ 1362257 h 4153632"/>
              <a:gd name="connsiteX0" fmla="*/ 0 w 10977311"/>
              <a:gd name="connsiteY0" fmla="*/ 42484 h 4181769"/>
              <a:gd name="connsiteX1" fmla="*/ 1171820 w 10977311"/>
              <a:gd name="connsiteY1" fmla="*/ 179215 h 4181769"/>
              <a:gd name="connsiteX2" fmla="*/ 1525866 w 10977311"/>
              <a:gd name="connsiteY2" fmla="*/ 716625 h 4181769"/>
              <a:gd name="connsiteX3" fmla="*/ 1910877 w 10977311"/>
              <a:gd name="connsiteY3" fmla="*/ 684541 h 4181769"/>
              <a:gd name="connsiteX4" fmla="*/ 2119424 w 10977311"/>
              <a:gd name="connsiteY4" fmla="*/ 1101636 h 4181769"/>
              <a:gd name="connsiteX5" fmla="*/ 2408182 w 10977311"/>
              <a:gd name="connsiteY5" fmla="*/ 1342267 h 4181769"/>
              <a:gd name="connsiteX6" fmla="*/ 2424224 w 10977311"/>
              <a:gd name="connsiteY6" fmla="*/ 1759362 h 4181769"/>
              <a:gd name="connsiteX7" fmla="*/ 2809234 w 10977311"/>
              <a:gd name="connsiteY7" fmla="*/ 1887699 h 4181769"/>
              <a:gd name="connsiteX8" fmla="*/ 3274456 w 10977311"/>
              <a:gd name="connsiteY8" fmla="*/ 1839572 h 4181769"/>
              <a:gd name="connsiteX9" fmla="*/ 3787803 w 10977311"/>
              <a:gd name="connsiteY9" fmla="*/ 2352920 h 4181769"/>
              <a:gd name="connsiteX10" fmla="*/ 4493656 w 10977311"/>
              <a:gd name="connsiteY10" fmla="*/ 2641678 h 4181769"/>
              <a:gd name="connsiteX11" fmla="*/ 4910750 w 10977311"/>
              <a:gd name="connsiteY11" fmla="*/ 3090857 h 4181769"/>
              <a:gd name="connsiteX12" fmla="*/ 5151382 w 10977311"/>
              <a:gd name="connsiteY12" fmla="*/ 2962520 h 4181769"/>
              <a:gd name="connsiteX13" fmla="*/ 5793066 w 10977311"/>
              <a:gd name="connsiteY13" fmla="*/ 3203151 h 4181769"/>
              <a:gd name="connsiteX14" fmla="*/ 6579129 w 10977311"/>
              <a:gd name="connsiteY14" fmla="*/ 3443783 h 4181769"/>
              <a:gd name="connsiteX15" fmla="*/ 6803719 w 10977311"/>
              <a:gd name="connsiteY15" fmla="*/ 3556078 h 4181769"/>
              <a:gd name="connsiteX16" fmla="*/ 6964140 w 10977311"/>
              <a:gd name="connsiteY16" fmla="*/ 3973172 h 4181769"/>
              <a:gd name="connsiteX17" fmla="*/ 7397277 w 10977311"/>
              <a:gd name="connsiteY17" fmla="*/ 4181720 h 4181769"/>
              <a:gd name="connsiteX18" fmla="*/ 7846456 w 10977311"/>
              <a:gd name="connsiteY18" fmla="*/ 3957130 h 4181769"/>
              <a:gd name="connsiteX19" fmla="*/ 8071045 w 10977311"/>
              <a:gd name="connsiteY19" fmla="*/ 3523994 h 4181769"/>
              <a:gd name="connsiteX20" fmla="*/ 8327719 w 10977311"/>
              <a:gd name="connsiteY20" fmla="*/ 3347530 h 4181769"/>
              <a:gd name="connsiteX21" fmla="*/ 8552308 w 10977311"/>
              <a:gd name="connsiteY21" fmla="*/ 3235236 h 4181769"/>
              <a:gd name="connsiteX22" fmla="*/ 8792940 w 10977311"/>
              <a:gd name="connsiteY22" fmla="*/ 3588162 h 4181769"/>
              <a:gd name="connsiteX23" fmla="*/ 9210034 w 10977311"/>
              <a:gd name="connsiteY23" fmla="*/ 3860878 h 4181769"/>
              <a:gd name="connsiteX24" fmla="*/ 9546919 w 10977311"/>
              <a:gd name="connsiteY24" fmla="*/ 4021299 h 4181769"/>
              <a:gd name="connsiteX25" fmla="*/ 9915887 w 10977311"/>
              <a:gd name="connsiteY25" fmla="*/ 3989215 h 4181769"/>
              <a:gd name="connsiteX26" fmla="*/ 9996098 w 10977311"/>
              <a:gd name="connsiteY26" fmla="*/ 3716499 h 4181769"/>
              <a:gd name="connsiteX27" fmla="*/ 9707340 w 10977311"/>
              <a:gd name="connsiteY27" fmla="*/ 3475867 h 4181769"/>
              <a:gd name="connsiteX28" fmla="*/ 9546919 w 10977311"/>
              <a:gd name="connsiteY28" fmla="*/ 3203151 h 4181769"/>
              <a:gd name="connsiteX29" fmla="*/ 9659213 w 10977311"/>
              <a:gd name="connsiteY29" fmla="*/ 2898351 h 4181769"/>
              <a:gd name="connsiteX30" fmla="*/ 9835677 w 10977311"/>
              <a:gd name="connsiteY30" fmla="*/ 2705846 h 4181769"/>
              <a:gd name="connsiteX31" fmla="*/ 10236729 w 10977311"/>
              <a:gd name="connsiteY31" fmla="*/ 2657720 h 4181769"/>
              <a:gd name="connsiteX32" fmla="*/ 10349024 w 10977311"/>
              <a:gd name="connsiteY32" fmla="*/ 2513341 h 4181769"/>
              <a:gd name="connsiteX33" fmla="*/ 10862371 w 10977311"/>
              <a:gd name="connsiteY33" fmla="*/ 2609594 h 4181769"/>
              <a:gd name="connsiteX34" fmla="*/ 10974666 w 10977311"/>
              <a:gd name="connsiteY34" fmla="*/ 2368962 h 4181769"/>
              <a:gd name="connsiteX35" fmla="*/ 10798203 w 10977311"/>
              <a:gd name="connsiteY35" fmla="*/ 1999994 h 4181769"/>
              <a:gd name="connsiteX36" fmla="*/ 10429234 w 10977311"/>
              <a:gd name="connsiteY36" fmla="*/ 1743320 h 4181769"/>
              <a:gd name="connsiteX37" fmla="*/ 10332982 w 10977311"/>
              <a:gd name="connsiteY37" fmla="*/ 1518730 h 4181769"/>
              <a:gd name="connsiteX38" fmla="*/ 10316940 w 10977311"/>
              <a:gd name="connsiteY38" fmla="*/ 1390394 h 4181769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525866 w 10977311"/>
              <a:gd name="connsiteY3" fmla="*/ 674292 h 4139436"/>
              <a:gd name="connsiteX4" fmla="*/ 1910877 w 10977311"/>
              <a:gd name="connsiteY4" fmla="*/ 642208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781048 w 10977311"/>
              <a:gd name="connsiteY3" fmla="*/ 397846 h 4139436"/>
              <a:gd name="connsiteX4" fmla="*/ 1910877 w 10977311"/>
              <a:gd name="connsiteY4" fmla="*/ 642208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781048 w 10977311"/>
              <a:gd name="connsiteY3" fmla="*/ 397846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0" fmla="*/ 0 w 10862371"/>
              <a:gd name="connsiteY0" fmla="*/ 151 h 4139436"/>
              <a:gd name="connsiteX1" fmla="*/ 479398 w 10862371"/>
              <a:gd name="connsiteY1" fmla="*/ 197507 h 4139436"/>
              <a:gd name="connsiteX2" fmla="*/ 1171820 w 10862371"/>
              <a:gd name="connsiteY2" fmla="*/ 158147 h 4139436"/>
              <a:gd name="connsiteX3" fmla="*/ 1781048 w 10862371"/>
              <a:gd name="connsiteY3" fmla="*/ 365949 h 4139436"/>
              <a:gd name="connsiteX4" fmla="*/ 2070365 w 10862371"/>
              <a:gd name="connsiteY4" fmla="*/ 546515 h 4139436"/>
              <a:gd name="connsiteX5" fmla="*/ 2119424 w 10862371"/>
              <a:gd name="connsiteY5" fmla="*/ 1059303 h 4139436"/>
              <a:gd name="connsiteX6" fmla="*/ 2408182 w 10862371"/>
              <a:gd name="connsiteY6" fmla="*/ 1299934 h 4139436"/>
              <a:gd name="connsiteX7" fmla="*/ 2424224 w 10862371"/>
              <a:gd name="connsiteY7" fmla="*/ 1717029 h 4139436"/>
              <a:gd name="connsiteX8" fmla="*/ 2809234 w 10862371"/>
              <a:gd name="connsiteY8" fmla="*/ 1845366 h 4139436"/>
              <a:gd name="connsiteX9" fmla="*/ 3274456 w 10862371"/>
              <a:gd name="connsiteY9" fmla="*/ 1797239 h 4139436"/>
              <a:gd name="connsiteX10" fmla="*/ 3787803 w 10862371"/>
              <a:gd name="connsiteY10" fmla="*/ 2310587 h 4139436"/>
              <a:gd name="connsiteX11" fmla="*/ 4493656 w 10862371"/>
              <a:gd name="connsiteY11" fmla="*/ 2599345 h 4139436"/>
              <a:gd name="connsiteX12" fmla="*/ 4910750 w 10862371"/>
              <a:gd name="connsiteY12" fmla="*/ 3048524 h 4139436"/>
              <a:gd name="connsiteX13" fmla="*/ 5151382 w 10862371"/>
              <a:gd name="connsiteY13" fmla="*/ 2920187 h 4139436"/>
              <a:gd name="connsiteX14" fmla="*/ 5793066 w 10862371"/>
              <a:gd name="connsiteY14" fmla="*/ 3160818 h 4139436"/>
              <a:gd name="connsiteX15" fmla="*/ 6579129 w 10862371"/>
              <a:gd name="connsiteY15" fmla="*/ 3401450 h 4139436"/>
              <a:gd name="connsiteX16" fmla="*/ 6803719 w 10862371"/>
              <a:gd name="connsiteY16" fmla="*/ 3513745 h 4139436"/>
              <a:gd name="connsiteX17" fmla="*/ 6964140 w 10862371"/>
              <a:gd name="connsiteY17" fmla="*/ 3930839 h 4139436"/>
              <a:gd name="connsiteX18" fmla="*/ 7397277 w 10862371"/>
              <a:gd name="connsiteY18" fmla="*/ 4139387 h 4139436"/>
              <a:gd name="connsiteX19" fmla="*/ 7846456 w 10862371"/>
              <a:gd name="connsiteY19" fmla="*/ 3914797 h 4139436"/>
              <a:gd name="connsiteX20" fmla="*/ 8071045 w 10862371"/>
              <a:gd name="connsiteY20" fmla="*/ 3481661 h 4139436"/>
              <a:gd name="connsiteX21" fmla="*/ 8327719 w 10862371"/>
              <a:gd name="connsiteY21" fmla="*/ 3305197 h 4139436"/>
              <a:gd name="connsiteX22" fmla="*/ 8552308 w 10862371"/>
              <a:gd name="connsiteY22" fmla="*/ 3192903 h 4139436"/>
              <a:gd name="connsiteX23" fmla="*/ 8792940 w 10862371"/>
              <a:gd name="connsiteY23" fmla="*/ 3545829 h 4139436"/>
              <a:gd name="connsiteX24" fmla="*/ 9210034 w 10862371"/>
              <a:gd name="connsiteY24" fmla="*/ 3818545 h 4139436"/>
              <a:gd name="connsiteX25" fmla="*/ 9546919 w 10862371"/>
              <a:gd name="connsiteY25" fmla="*/ 3978966 h 4139436"/>
              <a:gd name="connsiteX26" fmla="*/ 9915887 w 10862371"/>
              <a:gd name="connsiteY26" fmla="*/ 3946882 h 4139436"/>
              <a:gd name="connsiteX27" fmla="*/ 9996098 w 10862371"/>
              <a:gd name="connsiteY27" fmla="*/ 3674166 h 4139436"/>
              <a:gd name="connsiteX28" fmla="*/ 9707340 w 10862371"/>
              <a:gd name="connsiteY28" fmla="*/ 3433534 h 4139436"/>
              <a:gd name="connsiteX29" fmla="*/ 9546919 w 10862371"/>
              <a:gd name="connsiteY29" fmla="*/ 3160818 h 4139436"/>
              <a:gd name="connsiteX30" fmla="*/ 9659213 w 10862371"/>
              <a:gd name="connsiteY30" fmla="*/ 2856018 h 4139436"/>
              <a:gd name="connsiteX31" fmla="*/ 9835677 w 10862371"/>
              <a:gd name="connsiteY31" fmla="*/ 2663513 h 4139436"/>
              <a:gd name="connsiteX32" fmla="*/ 10236729 w 10862371"/>
              <a:gd name="connsiteY32" fmla="*/ 2615387 h 4139436"/>
              <a:gd name="connsiteX33" fmla="*/ 10349024 w 10862371"/>
              <a:gd name="connsiteY33" fmla="*/ 2471008 h 4139436"/>
              <a:gd name="connsiteX34" fmla="*/ 10862371 w 10862371"/>
              <a:gd name="connsiteY34" fmla="*/ 2567261 h 4139436"/>
              <a:gd name="connsiteX0" fmla="*/ 0 w 10349024"/>
              <a:gd name="connsiteY0" fmla="*/ 151 h 4139436"/>
              <a:gd name="connsiteX1" fmla="*/ 479398 w 10349024"/>
              <a:gd name="connsiteY1" fmla="*/ 197507 h 4139436"/>
              <a:gd name="connsiteX2" fmla="*/ 1171820 w 10349024"/>
              <a:gd name="connsiteY2" fmla="*/ 158147 h 4139436"/>
              <a:gd name="connsiteX3" fmla="*/ 1781048 w 10349024"/>
              <a:gd name="connsiteY3" fmla="*/ 365949 h 4139436"/>
              <a:gd name="connsiteX4" fmla="*/ 2070365 w 10349024"/>
              <a:gd name="connsiteY4" fmla="*/ 546515 h 4139436"/>
              <a:gd name="connsiteX5" fmla="*/ 2119424 w 10349024"/>
              <a:gd name="connsiteY5" fmla="*/ 1059303 h 4139436"/>
              <a:gd name="connsiteX6" fmla="*/ 2408182 w 10349024"/>
              <a:gd name="connsiteY6" fmla="*/ 1299934 h 4139436"/>
              <a:gd name="connsiteX7" fmla="*/ 2424224 w 10349024"/>
              <a:gd name="connsiteY7" fmla="*/ 1717029 h 4139436"/>
              <a:gd name="connsiteX8" fmla="*/ 2809234 w 10349024"/>
              <a:gd name="connsiteY8" fmla="*/ 1845366 h 4139436"/>
              <a:gd name="connsiteX9" fmla="*/ 3274456 w 10349024"/>
              <a:gd name="connsiteY9" fmla="*/ 1797239 h 4139436"/>
              <a:gd name="connsiteX10" fmla="*/ 3787803 w 10349024"/>
              <a:gd name="connsiteY10" fmla="*/ 2310587 h 4139436"/>
              <a:gd name="connsiteX11" fmla="*/ 4493656 w 10349024"/>
              <a:gd name="connsiteY11" fmla="*/ 2599345 h 4139436"/>
              <a:gd name="connsiteX12" fmla="*/ 4910750 w 10349024"/>
              <a:gd name="connsiteY12" fmla="*/ 3048524 h 4139436"/>
              <a:gd name="connsiteX13" fmla="*/ 5151382 w 10349024"/>
              <a:gd name="connsiteY13" fmla="*/ 2920187 h 4139436"/>
              <a:gd name="connsiteX14" fmla="*/ 5793066 w 10349024"/>
              <a:gd name="connsiteY14" fmla="*/ 3160818 h 4139436"/>
              <a:gd name="connsiteX15" fmla="*/ 6579129 w 10349024"/>
              <a:gd name="connsiteY15" fmla="*/ 3401450 h 4139436"/>
              <a:gd name="connsiteX16" fmla="*/ 6803719 w 10349024"/>
              <a:gd name="connsiteY16" fmla="*/ 3513745 h 4139436"/>
              <a:gd name="connsiteX17" fmla="*/ 6964140 w 10349024"/>
              <a:gd name="connsiteY17" fmla="*/ 3930839 h 4139436"/>
              <a:gd name="connsiteX18" fmla="*/ 7397277 w 10349024"/>
              <a:gd name="connsiteY18" fmla="*/ 4139387 h 4139436"/>
              <a:gd name="connsiteX19" fmla="*/ 7846456 w 10349024"/>
              <a:gd name="connsiteY19" fmla="*/ 3914797 h 4139436"/>
              <a:gd name="connsiteX20" fmla="*/ 8071045 w 10349024"/>
              <a:gd name="connsiteY20" fmla="*/ 3481661 h 4139436"/>
              <a:gd name="connsiteX21" fmla="*/ 8327719 w 10349024"/>
              <a:gd name="connsiteY21" fmla="*/ 3305197 h 4139436"/>
              <a:gd name="connsiteX22" fmla="*/ 8552308 w 10349024"/>
              <a:gd name="connsiteY22" fmla="*/ 3192903 h 4139436"/>
              <a:gd name="connsiteX23" fmla="*/ 8792940 w 10349024"/>
              <a:gd name="connsiteY23" fmla="*/ 3545829 h 4139436"/>
              <a:gd name="connsiteX24" fmla="*/ 9210034 w 10349024"/>
              <a:gd name="connsiteY24" fmla="*/ 3818545 h 4139436"/>
              <a:gd name="connsiteX25" fmla="*/ 9546919 w 10349024"/>
              <a:gd name="connsiteY25" fmla="*/ 3978966 h 4139436"/>
              <a:gd name="connsiteX26" fmla="*/ 9915887 w 10349024"/>
              <a:gd name="connsiteY26" fmla="*/ 3946882 h 4139436"/>
              <a:gd name="connsiteX27" fmla="*/ 9996098 w 10349024"/>
              <a:gd name="connsiteY27" fmla="*/ 3674166 h 4139436"/>
              <a:gd name="connsiteX28" fmla="*/ 9707340 w 10349024"/>
              <a:gd name="connsiteY28" fmla="*/ 3433534 h 4139436"/>
              <a:gd name="connsiteX29" fmla="*/ 9546919 w 10349024"/>
              <a:gd name="connsiteY29" fmla="*/ 3160818 h 4139436"/>
              <a:gd name="connsiteX30" fmla="*/ 9659213 w 10349024"/>
              <a:gd name="connsiteY30" fmla="*/ 2856018 h 4139436"/>
              <a:gd name="connsiteX31" fmla="*/ 9835677 w 10349024"/>
              <a:gd name="connsiteY31" fmla="*/ 2663513 h 4139436"/>
              <a:gd name="connsiteX32" fmla="*/ 10236729 w 10349024"/>
              <a:gd name="connsiteY32" fmla="*/ 2615387 h 4139436"/>
              <a:gd name="connsiteX33" fmla="*/ 10349024 w 10349024"/>
              <a:gd name="connsiteY33" fmla="*/ 2471008 h 4139436"/>
              <a:gd name="connsiteX0" fmla="*/ 0 w 10236729"/>
              <a:gd name="connsiteY0" fmla="*/ 151 h 4139436"/>
              <a:gd name="connsiteX1" fmla="*/ 479398 w 10236729"/>
              <a:gd name="connsiteY1" fmla="*/ 197507 h 4139436"/>
              <a:gd name="connsiteX2" fmla="*/ 1171820 w 10236729"/>
              <a:gd name="connsiteY2" fmla="*/ 158147 h 4139436"/>
              <a:gd name="connsiteX3" fmla="*/ 1781048 w 10236729"/>
              <a:gd name="connsiteY3" fmla="*/ 365949 h 4139436"/>
              <a:gd name="connsiteX4" fmla="*/ 2070365 w 10236729"/>
              <a:gd name="connsiteY4" fmla="*/ 546515 h 4139436"/>
              <a:gd name="connsiteX5" fmla="*/ 2119424 w 10236729"/>
              <a:gd name="connsiteY5" fmla="*/ 1059303 h 4139436"/>
              <a:gd name="connsiteX6" fmla="*/ 2408182 w 10236729"/>
              <a:gd name="connsiteY6" fmla="*/ 1299934 h 4139436"/>
              <a:gd name="connsiteX7" fmla="*/ 2424224 w 10236729"/>
              <a:gd name="connsiteY7" fmla="*/ 1717029 h 4139436"/>
              <a:gd name="connsiteX8" fmla="*/ 2809234 w 10236729"/>
              <a:gd name="connsiteY8" fmla="*/ 1845366 h 4139436"/>
              <a:gd name="connsiteX9" fmla="*/ 3274456 w 10236729"/>
              <a:gd name="connsiteY9" fmla="*/ 1797239 h 4139436"/>
              <a:gd name="connsiteX10" fmla="*/ 3787803 w 10236729"/>
              <a:gd name="connsiteY10" fmla="*/ 2310587 h 4139436"/>
              <a:gd name="connsiteX11" fmla="*/ 4493656 w 10236729"/>
              <a:gd name="connsiteY11" fmla="*/ 2599345 h 4139436"/>
              <a:gd name="connsiteX12" fmla="*/ 4910750 w 10236729"/>
              <a:gd name="connsiteY12" fmla="*/ 3048524 h 4139436"/>
              <a:gd name="connsiteX13" fmla="*/ 5151382 w 10236729"/>
              <a:gd name="connsiteY13" fmla="*/ 2920187 h 4139436"/>
              <a:gd name="connsiteX14" fmla="*/ 5793066 w 10236729"/>
              <a:gd name="connsiteY14" fmla="*/ 3160818 h 4139436"/>
              <a:gd name="connsiteX15" fmla="*/ 6579129 w 10236729"/>
              <a:gd name="connsiteY15" fmla="*/ 3401450 h 4139436"/>
              <a:gd name="connsiteX16" fmla="*/ 6803719 w 10236729"/>
              <a:gd name="connsiteY16" fmla="*/ 3513745 h 4139436"/>
              <a:gd name="connsiteX17" fmla="*/ 6964140 w 10236729"/>
              <a:gd name="connsiteY17" fmla="*/ 3930839 h 4139436"/>
              <a:gd name="connsiteX18" fmla="*/ 7397277 w 10236729"/>
              <a:gd name="connsiteY18" fmla="*/ 4139387 h 4139436"/>
              <a:gd name="connsiteX19" fmla="*/ 7846456 w 10236729"/>
              <a:gd name="connsiteY19" fmla="*/ 3914797 h 4139436"/>
              <a:gd name="connsiteX20" fmla="*/ 8071045 w 10236729"/>
              <a:gd name="connsiteY20" fmla="*/ 3481661 h 4139436"/>
              <a:gd name="connsiteX21" fmla="*/ 8327719 w 10236729"/>
              <a:gd name="connsiteY21" fmla="*/ 3305197 h 4139436"/>
              <a:gd name="connsiteX22" fmla="*/ 8552308 w 10236729"/>
              <a:gd name="connsiteY22" fmla="*/ 3192903 h 4139436"/>
              <a:gd name="connsiteX23" fmla="*/ 8792940 w 10236729"/>
              <a:gd name="connsiteY23" fmla="*/ 3545829 h 4139436"/>
              <a:gd name="connsiteX24" fmla="*/ 9210034 w 10236729"/>
              <a:gd name="connsiteY24" fmla="*/ 3818545 h 4139436"/>
              <a:gd name="connsiteX25" fmla="*/ 9546919 w 10236729"/>
              <a:gd name="connsiteY25" fmla="*/ 3978966 h 4139436"/>
              <a:gd name="connsiteX26" fmla="*/ 9915887 w 10236729"/>
              <a:gd name="connsiteY26" fmla="*/ 3946882 h 4139436"/>
              <a:gd name="connsiteX27" fmla="*/ 9996098 w 10236729"/>
              <a:gd name="connsiteY27" fmla="*/ 3674166 h 4139436"/>
              <a:gd name="connsiteX28" fmla="*/ 9707340 w 10236729"/>
              <a:gd name="connsiteY28" fmla="*/ 3433534 h 4139436"/>
              <a:gd name="connsiteX29" fmla="*/ 9546919 w 10236729"/>
              <a:gd name="connsiteY29" fmla="*/ 3160818 h 4139436"/>
              <a:gd name="connsiteX30" fmla="*/ 9659213 w 10236729"/>
              <a:gd name="connsiteY30" fmla="*/ 2856018 h 4139436"/>
              <a:gd name="connsiteX31" fmla="*/ 9835677 w 10236729"/>
              <a:gd name="connsiteY31" fmla="*/ 2663513 h 4139436"/>
              <a:gd name="connsiteX32" fmla="*/ 10236729 w 10236729"/>
              <a:gd name="connsiteY32" fmla="*/ 2615387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29" fmla="*/ 9546919 w 10008756"/>
              <a:gd name="connsiteY29" fmla="*/ 3160818 h 4139436"/>
              <a:gd name="connsiteX30" fmla="*/ 9659213 w 10008756"/>
              <a:gd name="connsiteY30" fmla="*/ 2856018 h 4139436"/>
              <a:gd name="connsiteX31" fmla="*/ 9835677 w 10008756"/>
              <a:gd name="connsiteY31" fmla="*/ 2663513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29" fmla="*/ 9546919 w 10008756"/>
              <a:gd name="connsiteY29" fmla="*/ 3160818 h 4139436"/>
              <a:gd name="connsiteX30" fmla="*/ 9659213 w 10008756"/>
              <a:gd name="connsiteY30" fmla="*/ 2856018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29" fmla="*/ 9546919 w 10008756"/>
              <a:gd name="connsiteY29" fmla="*/ 3160818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0" fmla="*/ 0 w 9915887"/>
              <a:gd name="connsiteY0" fmla="*/ 151 h 4139436"/>
              <a:gd name="connsiteX1" fmla="*/ 479398 w 9915887"/>
              <a:gd name="connsiteY1" fmla="*/ 197507 h 4139436"/>
              <a:gd name="connsiteX2" fmla="*/ 1171820 w 9915887"/>
              <a:gd name="connsiteY2" fmla="*/ 158147 h 4139436"/>
              <a:gd name="connsiteX3" fmla="*/ 1781048 w 9915887"/>
              <a:gd name="connsiteY3" fmla="*/ 365949 h 4139436"/>
              <a:gd name="connsiteX4" fmla="*/ 2070365 w 9915887"/>
              <a:gd name="connsiteY4" fmla="*/ 546515 h 4139436"/>
              <a:gd name="connsiteX5" fmla="*/ 2119424 w 9915887"/>
              <a:gd name="connsiteY5" fmla="*/ 1059303 h 4139436"/>
              <a:gd name="connsiteX6" fmla="*/ 2408182 w 9915887"/>
              <a:gd name="connsiteY6" fmla="*/ 1299934 h 4139436"/>
              <a:gd name="connsiteX7" fmla="*/ 2424224 w 9915887"/>
              <a:gd name="connsiteY7" fmla="*/ 1717029 h 4139436"/>
              <a:gd name="connsiteX8" fmla="*/ 2809234 w 9915887"/>
              <a:gd name="connsiteY8" fmla="*/ 1845366 h 4139436"/>
              <a:gd name="connsiteX9" fmla="*/ 3274456 w 9915887"/>
              <a:gd name="connsiteY9" fmla="*/ 1797239 h 4139436"/>
              <a:gd name="connsiteX10" fmla="*/ 3787803 w 9915887"/>
              <a:gd name="connsiteY10" fmla="*/ 2310587 h 4139436"/>
              <a:gd name="connsiteX11" fmla="*/ 4493656 w 9915887"/>
              <a:gd name="connsiteY11" fmla="*/ 2599345 h 4139436"/>
              <a:gd name="connsiteX12" fmla="*/ 4910750 w 9915887"/>
              <a:gd name="connsiteY12" fmla="*/ 3048524 h 4139436"/>
              <a:gd name="connsiteX13" fmla="*/ 5151382 w 9915887"/>
              <a:gd name="connsiteY13" fmla="*/ 2920187 h 4139436"/>
              <a:gd name="connsiteX14" fmla="*/ 5793066 w 9915887"/>
              <a:gd name="connsiteY14" fmla="*/ 3160818 h 4139436"/>
              <a:gd name="connsiteX15" fmla="*/ 6579129 w 9915887"/>
              <a:gd name="connsiteY15" fmla="*/ 3401450 h 4139436"/>
              <a:gd name="connsiteX16" fmla="*/ 6803719 w 9915887"/>
              <a:gd name="connsiteY16" fmla="*/ 3513745 h 4139436"/>
              <a:gd name="connsiteX17" fmla="*/ 6964140 w 9915887"/>
              <a:gd name="connsiteY17" fmla="*/ 3930839 h 4139436"/>
              <a:gd name="connsiteX18" fmla="*/ 7397277 w 9915887"/>
              <a:gd name="connsiteY18" fmla="*/ 4139387 h 4139436"/>
              <a:gd name="connsiteX19" fmla="*/ 7846456 w 9915887"/>
              <a:gd name="connsiteY19" fmla="*/ 3914797 h 4139436"/>
              <a:gd name="connsiteX20" fmla="*/ 8071045 w 9915887"/>
              <a:gd name="connsiteY20" fmla="*/ 3481661 h 4139436"/>
              <a:gd name="connsiteX21" fmla="*/ 8327719 w 9915887"/>
              <a:gd name="connsiteY21" fmla="*/ 3305197 h 4139436"/>
              <a:gd name="connsiteX22" fmla="*/ 8552308 w 9915887"/>
              <a:gd name="connsiteY22" fmla="*/ 3192903 h 4139436"/>
              <a:gd name="connsiteX23" fmla="*/ 8792940 w 9915887"/>
              <a:gd name="connsiteY23" fmla="*/ 3545829 h 4139436"/>
              <a:gd name="connsiteX24" fmla="*/ 9210034 w 9915887"/>
              <a:gd name="connsiteY24" fmla="*/ 3818545 h 4139436"/>
              <a:gd name="connsiteX25" fmla="*/ 9546919 w 9915887"/>
              <a:gd name="connsiteY25" fmla="*/ 3978966 h 4139436"/>
              <a:gd name="connsiteX26" fmla="*/ 9915887 w 9915887"/>
              <a:gd name="connsiteY26" fmla="*/ 3946882 h 4139436"/>
              <a:gd name="connsiteX0" fmla="*/ 0 w 9546919"/>
              <a:gd name="connsiteY0" fmla="*/ 151 h 4139436"/>
              <a:gd name="connsiteX1" fmla="*/ 479398 w 9546919"/>
              <a:gd name="connsiteY1" fmla="*/ 197507 h 4139436"/>
              <a:gd name="connsiteX2" fmla="*/ 1171820 w 9546919"/>
              <a:gd name="connsiteY2" fmla="*/ 158147 h 4139436"/>
              <a:gd name="connsiteX3" fmla="*/ 1781048 w 9546919"/>
              <a:gd name="connsiteY3" fmla="*/ 365949 h 4139436"/>
              <a:gd name="connsiteX4" fmla="*/ 2070365 w 9546919"/>
              <a:gd name="connsiteY4" fmla="*/ 546515 h 4139436"/>
              <a:gd name="connsiteX5" fmla="*/ 2119424 w 9546919"/>
              <a:gd name="connsiteY5" fmla="*/ 1059303 h 4139436"/>
              <a:gd name="connsiteX6" fmla="*/ 2408182 w 9546919"/>
              <a:gd name="connsiteY6" fmla="*/ 1299934 h 4139436"/>
              <a:gd name="connsiteX7" fmla="*/ 2424224 w 9546919"/>
              <a:gd name="connsiteY7" fmla="*/ 1717029 h 4139436"/>
              <a:gd name="connsiteX8" fmla="*/ 2809234 w 9546919"/>
              <a:gd name="connsiteY8" fmla="*/ 1845366 h 4139436"/>
              <a:gd name="connsiteX9" fmla="*/ 3274456 w 9546919"/>
              <a:gd name="connsiteY9" fmla="*/ 1797239 h 4139436"/>
              <a:gd name="connsiteX10" fmla="*/ 3787803 w 9546919"/>
              <a:gd name="connsiteY10" fmla="*/ 2310587 h 4139436"/>
              <a:gd name="connsiteX11" fmla="*/ 4493656 w 9546919"/>
              <a:gd name="connsiteY11" fmla="*/ 2599345 h 4139436"/>
              <a:gd name="connsiteX12" fmla="*/ 4910750 w 9546919"/>
              <a:gd name="connsiteY12" fmla="*/ 3048524 h 4139436"/>
              <a:gd name="connsiteX13" fmla="*/ 5151382 w 9546919"/>
              <a:gd name="connsiteY13" fmla="*/ 2920187 h 4139436"/>
              <a:gd name="connsiteX14" fmla="*/ 5793066 w 9546919"/>
              <a:gd name="connsiteY14" fmla="*/ 3160818 h 4139436"/>
              <a:gd name="connsiteX15" fmla="*/ 6579129 w 9546919"/>
              <a:gd name="connsiteY15" fmla="*/ 3401450 h 4139436"/>
              <a:gd name="connsiteX16" fmla="*/ 6803719 w 9546919"/>
              <a:gd name="connsiteY16" fmla="*/ 3513745 h 4139436"/>
              <a:gd name="connsiteX17" fmla="*/ 6964140 w 9546919"/>
              <a:gd name="connsiteY17" fmla="*/ 3930839 h 4139436"/>
              <a:gd name="connsiteX18" fmla="*/ 7397277 w 9546919"/>
              <a:gd name="connsiteY18" fmla="*/ 4139387 h 4139436"/>
              <a:gd name="connsiteX19" fmla="*/ 7846456 w 9546919"/>
              <a:gd name="connsiteY19" fmla="*/ 3914797 h 4139436"/>
              <a:gd name="connsiteX20" fmla="*/ 8071045 w 9546919"/>
              <a:gd name="connsiteY20" fmla="*/ 3481661 h 4139436"/>
              <a:gd name="connsiteX21" fmla="*/ 8327719 w 9546919"/>
              <a:gd name="connsiteY21" fmla="*/ 3305197 h 4139436"/>
              <a:gd name="connsiteX22" fmla="*/ 8552308 w 9546919"/>
              <a:gd name="connsiteY22" fmla="*/ 3192903 h 4139436"/>
              <a:gd name="connsiteX23" fmla="*/ 8792940 w 9546919"/>
              <a:gd name="connsiteY23" fmla="*/ 3545829 h 4139436"/>
              <a:gd name="connsiteX24" fmla="*/ 9210034 w 9546919"/>
              <a:gd name="connsiteY24" fmla="*/ 3818545 h 4139436"/>
              <a:gd name="connsiteX25" fmla="*/ 9546919 w 9546919"/>
              <a:gd name="connsiteY25" fmla="*/ 3978966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119424 w 9210034"/>
              <a:gd name="connsiteY5" fmla="*/ 1059303 h 4139436"/>
              <a:gd name="connsiteX6" fmla="*/ 2408182 w 9210034"/>
              <a:gd name="connsiteY6" fmla="*/ 1299934 h 4139436"/>
              <a:gd name="connsiteX7" fmla="*/ 2424224 w 9210034"/>
              <a:gd name="connsiteY7" fmla="*/ 1717029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408182 w 9210034"/>
              <a:gd name="connsiteY6" fmla="*/ 1299934 h 4139436"/>
              <a:gd name="connsiteX7" fmla="*/ 2424224 w 9210034"/>
              <a:gd name="connsiteY7" fmla="*/ 1717029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695261 w 9210034"/>
              <a:gd name="connsiteY6" fmla="*/ 470595 h 4139436"/>
              <a:gd name="connsiteX7" fmla="*/ 2424224 w 9210034"/>
              <a:gd name="connsiteY7" fmla="*/ 1717029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695261 w 9210034"/>
              <a:gd name="connsiteY6" fmla="*/ 470595 h 4139436"/>
              <a:gd name="connsiteX7" fmla="*/ 3009014 w 9210034"/>
              <a:gd name="connsiteY7" fmla="*/ 217838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642098 w 9210034"/>
              <a:gd name="connsiteY6" fmla="*/ 406800 h 4139436"/>
              <a:gd name="connsiteX7" fmla="*/ 3009014 w 9210034"/>
              <a:gd name="connsiteY7" fmla="*/ 217838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395870 w 9210034"/>
              <a:gd name="connsiteY5" fmla="*/ 495778 h 4139436"/>
              <a:gd name="connsiteX6" fmla="*/ 2642098 w 9210034"/>
              <a:gd name="connsiteY6" fmla="*/ 406800 h 4139436"/>
              <a:gd name="connsiteX7" fmla="*/ 3009014 w 9210034"/>
              <a:gd name="connsiteY7" fmla="*/ 217838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00441 h 4239726"/>
              <a:gd name="connsiteX1" fmla="*/ 479398 w 9210034"/>
              <a:gd name="connsiteY1" fmla="*/ 297797 h 4239726"/>
              <a:gd name="connsiteX2" fmla="*/ 1171820 w 9210034"/>
              <a:gd name="connsiteY2" fmla="*/ 258437 h 4239726"/>
              <a:gd name="connsiteX3" fmla="*/ 1781048 w 9210034"/>
              <a:gd name="connsiteY3" fmla="*/ 466239 h 4239726"/>
              <a:gd name="connsiteX4" fmla="*/ 2070365 w 9210034"/>
              <a:gd name="connsiteY4" fmla="*/ 646805 h 4239726"/>
              <a:gd name="connsiteX5" fmla="*/ 2395870 w 9210034"/>
              <a:gd name="connsiteY5" fmla="*/ 596068 h 4239726"/>
              <a:gd name="connsiteX6" fmla="*/ 2642098 w 9210034"/>
              <a:gd name="connsiteY6" fmla="*/ 507090 h 4239726"/>
              <a:gd name="connsiteX7" fmla="*/ 3009014 w 9210034"/>
              <a:gd name="connsiteY7" fmla="*/ 318128 h 4239726"/>
              <a:gd name="connsiteX8" fmla="*/ 3479085 w 9210034"/>
              <a:gd name="connsiteY8" fmla="*/ 84959 h 4239726"/>
              <a:gd name="connsiteX9" fmla="*/ 3274456 w 9210034"/>
              <a:gd name="connsiteY9" fmla="*/ 1897529 h 4239726"/>
              <a:gd name="connsiteX10" fmla="*/ 3787803 w 9210034"/>
              <a:gd name="connsiteY10" fmla="*/ 2410877 h 4239726"/>
              <a:gd name="connsiteX11" fmla="*/ 4493656 w 9210034"/>
              <a:gd name="connsiteY11" fmla="*/ 2699635 h 4239726"/>
              <a:gd name="connsiteX12" fmla="*/ 4910750 w 9210034"/>
              <a:gd name="connsiteY12" fmla="*/ 3148814 h 4239726"/>
              <a:gd name="connsiteX13" fmla="*/ 5151382 w 9210034"/>
              <a:gd name="connsiteY13" fmla="*/ 3020477 h 4239726"/>
              <a:gd name="connsiteX14" fmla="*/ 5793066 w 9210034"/>
              <a:gd name="connsiteY14" fmla="*/ 3261108 h 4239726"/>
              <a:gd name="connsiteX15" fmla="*/ 6579129 w 9210034"/>
              <a:gd name="connsiteY15" fmla="*/ 3501740 h 4239726"/>
              <a:gd name="connsiteX16" fmla="*/ 6803719 w 9210034"/>
              <a:gd name="connsiteY16" fmla="*/ 3614035 h 4239726"/>
              <a:gd name="connsiteX17" fmla="*/ 6964140 w 9210034"/>
              <a:gd name="connsiteY17" fmla="*/ 4031129 h 4239726"/>
              <a:gd name="connsiteX18" fmla="*/ 7397277 w 9210034"/>
              <a:gd name="connsiteY18" fmla="*/ 4239677 h 4239726"/>
              <a:gd name="connsiteX19" fmla="*/ 7846456 w 9210034"/>
              <a:gd name="connsiteY19" fmla="*/ 4015087 h 4239726"/>
              <a:gd name="connsiteX20" fmla="*/ 8071045 w 9210034"/>
              <a:gd name="connsiteY20" fmla="*/ 3581951 h 4239726"/>
              <a:gd name="connsiteX21" fmla="*/ 8327719 w 9210034"/>
              <a:gd name="connsiteY21" fmla="*/ 3405487 h 4239726"/>
              <a:gd name="connsiteX22" fmla="*/ 8552308 w 9210034"/>
              <a:gd name="connsiteY22" fmla="*/ 3293193 h 4239726"/>
              <a:gd name="connsiteX23" fmla="*/ 8792940 w 9210034"/>
              <a:gd name="connsiteY23" fmla="*/ 3646119 h 4239726"/>
              <a:gd name="connsiteX24" fmla="*/ 9210034 w 9210034"/>
              <a:gd name="connsiteY24" fmla="*/ 3918835 h 4239726"/>
              <a:gd name="connsiteX0" fmla="*/ 0 w 9210034"/>
              <a:gd name="connsiteY0" fmla="*/ 217312 h 4356597"/>
              <a:gd name="connsiteX1" fmla="*/ 479398 w 9210034"/>
              <a:gd name="connsiteY1" fmla="*/ 414668 h 4356597"/>
              <a:gd name="connsiteX2" fmla="*/ 1171820 w 9210034"/>
              <a:gd name="connsiteY2" fmla="*/ 375308 h 4356597"/>
              <a:gd name="connsiteX3" fmla="*/ 1781048 w 9210034"/>
              <a:gd name="connsiteY3" fmla="*/ 583110 h 4356597"/>
              <a:gd name="connsiteX4" fmla="*/ 2070365 w 9210034"/>
              <a:gd name="connsiteY4" fmla="*/ 763676 h 4356597"/>
              <a:gd name="connsiteX5" fmla="*/ 2395870 w 9210034"/>
              <a:gd name="connsiteY5" fmla="*/ 712939 h 4356597"/>
              <a:gd name="connsiteX6" fmla="*/ 2642098 w 9210034"/>
              <a:gd name="connsiteY6" fmla="*/ 623961 h 4356597"/>
              <a:gd name="connsiteX7" fmla="*/ 3009014 w 9210034"/>
              <a:gd name="connsiteY7" fmla="*/ 434999 h 4356597"/>
              <a:gd name="connsiteX8" fmla="*/ 3479085 w 9210034"/>
              <a:gd name="connsiteY8" fmla="*/ 201830 h 4356597"/>
              <a:gd name="connsiteX9" fmla="*/ 3848614 w 9210034"/>
              <a:gd name="connsiteY9" fmla="*/ 174968 h 4356597"/>
              <a:gd name="connsiteX10" fmla="*/ 3787803 w 9210034"/>
              <a:gd name="connsiteY10" fmla="*/ 2527748 h 4356597"/>
              <a:gd name="connsiteX11" fmla="*/ 4493656 w 9210034"/>
              <a:gd name="connsiteY11" fmla="*/ 2816506 h 4356597"/>
              <a:gd name="connsiteX12" fmla="*/ 4910750 w 9210034"/>
              <a:gd name="connsiteY12" fmla="*/ 3265685 h 4356597"/>
              <a:gd name="connsiteX13" fmla="*/ 5151382 w 9210034"/>
              <a:gd name="connsiteY13" fmla="*/ 3137348 h 4356597"/>
              <a:gd name="connsiteX14" fmla="*/ 5793066 w 9210034"/>
              <a:gd name="connsiteY14" fmla="*/ 3377979 h 4356597"/>
              <a:gd name="connsiteX15" fmla="*/ 6579129 w 9210034"/>
              <a:gd name="connsiteY15" fmla="*/ 3618611 h 4356597"/>
              <a:gd name="connsiteX16" fmla="*/ 6803719 w 9210034"/>
              <a:gd name="connsiteY16" fmla="*/ 3730906 h 4356597"/>
              <a:gd name="connsiteX17" fmla="*/ 6964140 w 9210034"/>
              <a:gd name="connsiteY17" fmla="*/ 4148000 h 4356597"/>
              <a:gd name="connsiteX18" fmla="*/ 7397277 w 9210034"/>
              <a:gd name="connsiteY18" fmla="*/ 4356548 h 4356597"/>
              <a:gd name="connsiteX19" fmla="*/ 7846456 w 9210034"/>
              <a:gd name="connsiteY19" fmla="*/ 4131958 h 4356597"/>
              <a:gd name="connsiteX20" fmla="*/ 8071045 w 9210034"/>
              <a:gd name="connsiteY20" fmla="*/ 3698822 h 4356597"/>
              <a:gd name="connsiteX21" fmla="*/ 8327719 w 9210034"/>
              <a:gd name="connsiteY21" fmla="*/ 3522358 h 4356597"/>
              <a:gd name="connsiteX22" fmla="*/ 8552308 w 9210034"/>
              <a:gd name="connsiteY22" fmla="*/ 3410064 h 4356597"/>
              <a:gd name="connsiteX23" fmla="*/ 8792940 w 9210034"/>
              <a:gd name="connsiteY23" fmla="*/ 3762990 h 4356597"/>
              <a:gd name="connsiteX24" fmla="*/ 9210034 w 9210034"/>
              <a:gd name="connsiteY24" fmla="*/ 4035706 h 4356597"/>
              <a:gd name="connsiteX0" fmla="*/ 0 w 9210034"/>
              <a:gd name="connsiteY0" fmla="*/ 214160 h 4353445"/>
              <a:gd name="connsiteX1" fmla="*/ 479398 w 9210034"/>
              <a:gd name="connsiteY1" fmla="*/ 411516 h 4353445"/>
              <a:gd name="connsiteX2" fmla="*/ 1171820 w 9210034"/>
              <a:gd name="connsiteY2" fmla="*/ 372156 h 4353445"/>
              <a:gd name="connsiteX3" fmla="*/ 1781048 w 9210034"/>
              <a:gd name="connsiteY3" fmla="*/ 579958 h 4353445"/>
              <a:gd name="connsiteX4" fmla="*/ 2070365 w 9210034"/>
              <a:gd name="connsiteY4" fmla="*/ 760524 h 4353445"/>
              <a:gd name="connsiteX5" fmla="*/ 2395870 w 9210034"/>
              <a:gd name="connsiteY5" fmla="*/ 709787 h 4353445"/>
              <a:gd name="connsiteX6" fmla="*/ 2642098 w 9210034"/>
              <a:gd name="connsiteY6" fmla="*/ 620809 h 4353445"/>
              <a:gd name="connsiteX7" fmla="*/ 3009014 w 9210034"/>
              <a:gd name="connsiteY7" fmla="*/ 346787 h 4353445"/>
              <a:gd name="connsiteX8" fmla="*/ 3479085 w 9210034"/>
              <a:gd name="connsiteY8" fmla="*/ 198678 h 4353445"/>
              <a:gd name="connsiteX9" fmla="*/ 3848614 w 9210034"/>
              <a:gd name="connsiteY9" fmla="*/ 171816 h 4353445"/>
              <a:gd name="connsiteX10" fmla="*/ 3787803 w 9210034"/>
              <a:gd name="connsiteY10" fmla="*/ 2524596 h 4353445"/>
              <a:gd name="connsiteX11" fmla="*/ 4493656 w 9210034"/>
              <a:gd name="connsiteY11" fmla="*/ 2813354 h 4353445"/>
              <a:gd name="connsiteX12" fmla="*/ 4910750 w 9210034"/>
              <a:gd name="connsiteY12" fmla="*/ 3262533 h 4353445"/>
              <a:gd name="connsiteX13" fmla="*/ 5151382 w 9210034"/>
              <a:gd name="connsiteY13" fmla="*/ 3134196 h 4353445"/>
              <a:gd name="connsiteX14" fmla="*/ 5793066 w 9210034"/>
              <a:gd name="connsiteY14" fmla="*/ 3374827 h 4353445"/>
              <a:gd name="connsiteX15" fmla="*/ 6579129 w 9210034"/>
              <a:gd name="connsiteY15" fmla="*/ 3615459 h 4353445"/>
              <a:gd name="connsiteX16" fmla="*/ 6803719 w 9210034"/>
              <a:gd name="connsiteY16" fmla="*/ 3727754 h 4353445"/>
              <a:gd name="connsiteX17" fmla="*/ 6964140 w 9210034"/>
              <a:gd name="connsiteY17" fmla="*/ 4144848 h 4353445"/>
              <a:gd name="connsiteX18" fmla="*/ 7397277 w 9210034"/>
              <a:gd name="connsiteY18" fmla="*/ 4353396 h 4353445"/>
              <a:gd name="connsiteX19" fmla="*/ 7846456 w 9210034"/>
              <a:gd name="connsiteY19" fmla="*/ 4128806 h 4353445"/>
              <a:gd name="connsiteX20" fmla="*/ 8071045 w 9210034"/>
              <a:gd name="connsiteY20" fmla="*/ 3695670 h 4353445"/>
              <a:gd name="connsiteX21" fmla="*/ 8327719 w 9210034"/>
              <a:gd name="connsiteY21" fmla="*/ 3519206 h 4353445"/>
              <a:gd name="connsiteX22" fmla="*/ 8552308 w 9210034"/>
              <a:gd name="connsiteY22" fmla="*/ 3406912 h 4353445"/>
              <a:gd name="connsiteX23" fmla="*/ 8792940 w 9210034"/>
              <a:gd name="connsiteY23" fmla="*/ 3759838 h 4353445"/>
              <a:gd name="connsiteX24" fmla="*/ 9210034 w 9210034"/>
              <a:gd name="connsiteY24" fmla="*/ 4032554 h 4353445"/>
              <a:gd name="connsiteX0" fmla="*/ 0 w 9210034"/>
              <a:gd name="connsiteY0" fmla="*/ 272707 h 4411992"/>
              <a:gd name="connsiteX1" fmla="*/ 479398 w 9210034"/>
              <a:gd name="connsiteY1" fmla="*/ 470063 h 4411992"/>
              <a:gd name="connsiteX2" fmla="*/ 1171820 w 9210034"/>
              <a:gd name="connsiteY2" fmla="*/ 430703 h 4411992"/>
              <a:gd name="connsiteX3" fmla="*/ 1781048 w 9210034"/>
              <a:gd name="connsiteY3" fmla="*/ 638505 h 4411992"/>
              <a:gd name="connsiteX4" fmla="*/ 2070365 w 9210034"/>
              <a:gd name="connsiteY4" fmla="*/ 819071 h 4411992"/>
              <a:gd name="connsiteX5" fmla="*/ 2395870 w 9210034"/>
              <a:gd name="connsiteY5" fmla="*/ 768334 h 4411992"/>
              <a:gd name="connsiteX6" fmla="*/ 2642098 w 9210034"/>
              <a:gd name="connsiteY6" fmla="*/ 679356 h 4411992"/>
              <a:gd name="connsiteX7" fmla="*/ 3009014 w 9210034"/>
              <a:gd name="connsiteY7" fmla="*/ 405334 h 4411992"/>
              <a:gd name="connsiteX8" fmla="*/ 3489718 w 9210034"/>
              <a:gd name="connsiteY8" fmla="*/ 108369 h 4411992"/>
              <a:gd name="connsiteX9" fmla="*/ 3848614 w 9210034"/>
              <a:gd name="connsiteY9" fmla="*/ 230363 h 4411992"/>
              <a:gd name="connsiteX10" fmla="*/ 3787803 w 9210034"/>
              <a:gd name="connsiteY10" fmla="*/ 2583143 h 4411992"/>
              <a:gd name="connsiteX11" fmla="*/ 4493656 w 9210034"/>
              <a:gd name="connsiteY11" fmla="*/ 2871901 h 4411992"/>
              <a:gd name="connsiteX12" fmla="*/ 4910750 w 9210034"/>
              <a:gd name="connsiteY12" fmla="*/ 3321080 h 4411992"/>
              <a:gd name="connsiteX13" fmla="*/ 5151382 w 9210034"/>
              <a:gd name="connsiteY13" fmla="*/ 3192743 h 4411992"/>
              <a:gd name="connsiteX14" fmla="*/ 5793066 w 9210034"/>
              <a:gd name="connsiteY14" fmla="*/ 3433374 h 4411992"/>
              <a:gd name="connsiteX15" fmla="*/ 6579129 w 9210034"/>
              <a:gd name="connsiteY15" fmla="*/ 3674006 h 4411992"/>
              <a:gd name="connsiteX16" fmla="*/ 6803719 w 9210034"/>
              <a:gd name="connsiteY16" fmla="*/ 3786301 h 4411992"/>
              <a:gd name="connsiteX17" fmla="*/ 6964140 w 9210034"/>
              <a:gd name="connsiteY17" fmla="*/ 4203395 h 4411992"/>
              <a:gd name="connsiteX18" fmla="*/ 7397277 w 9210034"/>
              <a:gd name="connsiteY18" fmla="*/ 4411943 h 4411992"/>
              <a:gd name="connsiteX19" fmla="*/ 7846456 w 9210034"/>
              <a:gd name="connsiteY19" fmla="*/ 4187353 h 4411992"/>
              <a:gd name="connsiteX20" fmla="*/ 8071045 w 9210034"/>
              <a:gd name="connsiteY20" fmla="*/ 3754217 h 4411992"/>
              <a:gd name="connsiteX21" fmla="*/ 8327719 w 9210034"/>
              <a:gd name="connsiteY21" fmla="*/ 3577753 h 4411992"/>
              <a:gd name="connsiteX22" fmla="*/ 8552308 w 9210034"/>
              <a:gd name="connsiteY22" fmla="*/ 3465459 h 4411992"/>
              <a:gd name="connsiteX23" fmla="*/ 8792940 w 9210034"/>
              <a:gd name="connsiteY23" fmla="*/ 3818385 h 4411992"/>
              <a:gd name="connsiteX24" fmla="*/ 9210034 w 9210034"/>
              <a:gd name="connsiteY24" fmla="*/ 4091101 h 4411992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493656 w 9210034"/>
              <a:gd name="connsiteY11" fmla="*/ 2778094 h 4318185"/>
              <a:gd name="connsiteX12" fmla="*/ 4910750 w 9210034"/>
              <a:gd name="connsiteY12" fmla="*/ 3227273 h 4318185"/>
              <a:gd name="connsiteX13" fmla="*/ 5151382 w 9210034"/>
              <a:gd name="connsiteY13" fmla="*/ 3098936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631880 w 9210034"/>
              <a:gd name="connsiteY11" fmla="*/ 1342698 h 4318185"/>
              <a:gd name="connsiteX12" fmla="*/ 4910750 w 9210034"/>
              <a:gd name="connsiteY12" fmla="*/ 3227273 h 4318185"/>
              <a:gd name="connsiteX13" fmla="*/ 5151382 w 9210034"/>
              <a:gd name="connsiteY13" fmla="*/ 3098936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631880 w 9210034"/>
              <a:gd name="connsiteY11" fmla="*/ 1342698 h 4318185"/>
              <a:gd name="connsiteX12" fmla="*/ 5134034 w 9210034"/>
              <a:gd name="connsiteY12" fmla="*/ 1717450 h 4318185"/>
              <a:gd name="connsiteX13" fmla="*/ 5151382 w 9210034"/>
              <a:gd name="connsiteY13" fmla="*/ 3098936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631880 w 9210034"/>
              <a:gd name="connsiteY11" fmla="*/ 1342698 h 4318185"/>
              <a:gd name="connsiteX12" fmla="*/ 5134034 w 9210034"/>
              <a:gd name="connsiteY12" fmla="*/ 1717450 h 4318185"/>
              <a:gd name="connsiteX13" fmla="*/ 5672378 w 9210034"/>
              <a:gd name="connsiteY13" fmla="*/ 1939987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8792940"/>
              <a:gd name="connsiteY0" fmla="*/ 178900 h 4318185"/>
              <a:gd name="connsiteX1" fmla="*/ 479398 w 8792940"/>
              <a:gd name="connsiteY1" fmla="*/ 376256 h 4318185"/>
              <a:gd name="connsiteX2" fmla="*/ 1171820 w 8792940"/>
              <a:gd name="connsiteY2" fmla="*/ 336896 h 4318185"/>
              <a:gd name="connsiteX3" fmla="*/ 1781048 w 8792940"/>
              <a:gd name="connsiteY3" fmla="*/ 544698 h 4318185"/>
              <a:gd name="connsiteX4" fmla="*/ 2070365 w 8792940"/>
              <a:gd name="connsiteY4" fmla="*/ 725264 h 4318185"/>
              <a:gd name="connsiteX5" fmla="*/ 2395870 w 8792940"/>
              <a:gd name="connsiteY5" fmla="*/ 674527 h 4318185"/>
              <a:gd name="connsiteX6" fmla="*/ 2642098 w 8792940"/>
              <a:gd name="connsiteY6" fmla="*/ 585549 h 4318185"/>
              <a:gd name="connsiteX7" fmla="*/ 3009014 w 8792940"/>
              <a:gd name="connsiteY7" fmla="*/ 311527 h 4318185"/>
              <a:gd name="connsiteX8" fmla="*/ 3489718 w 8792940"/>
              <a:gd name="connsiteY8" fmla="*/ 14562 h 4318185"/>
              <a:gd name="connsiteX9" fmla="*/ 3848614 w 8792940"/>
              <a:gd name="connsiteY9" fmla="*/ 136556 h 4318185"/>
              <a:gd name="connsiteX10" fmla="*/ 4298166 w 8792940"/>
              <a:gd name="connsiteY10" fmla="*/ 905085 h 4318185"/>
              <a:gd name="connsiteX11" fmla="*/ 4631880 w 8792940"/>
              <a:gd name="connsiteY11" fmla="*/ 1342698 h 4318185"/>
              <a:gd name="connsiteX12" fmla="*/ 5134034 w 8792940"/>
              <a:gd name="connsiteY12" fmla="*/ 1717450 h 4318185"/>
              <a:gd name="connsiteX13" fmla="*/ 5672378 w 8792940"/>
              <a:gd name="connsiteY13" fmla="*/ 1939987 h 4318185"/>
              <a:gd name="connsiteX14" fmla="*/ 5793066 w 8792940"/>
              <a:gd name="connsiteY14" fmla="*/ 3339567 h 4318185"/>
              <a:gd name="connsiteX15" fmla="*/ 6579129 w 8792940"/>
              <a:gd name="connsiteY15" fmla="*/ 3580199 h 4318185"/>
              <a:gd name="connsiteX16" fmla="*/ 6803719 w 8792940"/>
              <a:gd name="connsiteY16" fmla="*/ 3692494 h 4318185"/>
              <a:gd name="connsiteX17" fmla="*/ 6964140 w 8792940"/>
              <a:gd name="connsiteY17" fmla="*/ 4109588 h 4318185"/>
              <a:gd name="connsiteX18" fmla="*/ 7397277 w 8792940"/>
              <a:gd name="connsiteY18" fmla="*/ 4318136 h 4318185"/>
              <a:gd name="connsiteX19" fmla="*/ 7846456 w 8792940"/>
              <a:gd name="connsiteY19" fmla="*/ 4093546 h 4318185"/>
              <a:gd name="connsiteX20" fmla="*/ 8071045 w 8792940"/>
              <a:gd name="connsiteY20" fmla="*/ 3660410 h 4318185"/>
              <a:gd name="connsiteX21" fmla="*/ 8327719 w 8792940"/>
              <a:gd name="connsiteY21" fmla="*/ 3483946 h 4318185"/>
              <a:gd name="connsiteX22" fmla="*/ 8552308 w 8792940"/>
              <a:gd name="connsiteY22" fmla="*/ 3371652 h 4318185"/>
              <a:gd name="connsiteX23" fmla="*/ 8792940 w 8792940"/>
              <a:gd name="connsiteY23" fmla="*/ 3724578 h 4318185"/>
              <a:gd name="connsiteX0" fmla="*/ 0 w 8552308"/>
              <a:gd name="connsiteY0" fmla="*/ 178900 h 4318185"/>
              <a:gd name="connsiteX1" fmla="*/ 479398 w 8552308"/>
              <a:gd name="connsiteY1" fmla="*/ 376256 h 4318185"/>
              <a:gd name="connsiteX2" fmla="*/ 1171820 w 8552308"/>
              <a:gd name="connsiteY2" fmla="*/ 336896 h 4318185"/>
              <a:gd name="connsiteX3" fmla="*/ 1781048 w 8552308"/>
              <a:gd name="connsiteY3" fmla="*/ 544698 h 4318185"/>
              <a:gd name="connsiteX4" fmla="*/ 2070365 w 8552308"/>
              <a:gd name="connsiteY4" fmla="*/ 725264 h 4318185"/>
              <a:gd name="connsiteX5" fmla="*/ 2395870 w 8552308"/>
              <a:gd name="connsiteY5" fmla="*/ 674527 h 4318185"/>
              <a:gd name="connsiteX6" fmla="*/ 2642098 w 8552308"/>
              <a:gd name="connsiteY6" fmla="*/ 585549 h 4318185"/>
              <a:gd name="connsiteX7" fmla="*/ 3009014 w 8552308"/>
              <a:gd name="connsiteY7" fmla="*/ 311527 h 4318185"/>
              <a:gd name="connsiteX8" fmla="*/ 3489718 w 8552308"/>
              <a:gd name="connsiteY8" fmla="*/ 14562 h 4318185"/>
              <a:gd name="connsiteX9" fmla="*/ 3848614 w 8552308"/>
              <a:gd name="connsiteY9" fmla="*/ 136556 h 4318185"/>
              <a:gd name="connsiteX10" fmla="*/ 4298166 w 8552308"/>
              <a:gd name="connsiteY10" fmla="*/ 905085 h 4318185"/>
              <a:gd name="connsiteX11" fmla="*/ 4631880 w 8552308"/>
              <a:gd name="connsiteY11" fmla="*/ 1342698 h 4318185"/>
              <a:gd name="connsiteX12" fmla="*/ 5134034 w 8552308"/>
              <a:gd name="connsiteY12" fmla="*/ 1717450 h 4318185"/>
              <a:gd name="connsiteX13" fmla="*/ 5672378 w 8552308"/>
              <a:gd name="connsiteY13" fmla="*/ 1939987 h 4318185"/>
              <a:gd name="connsiteX14" fmla="*/ 5793066 w 8552308"/>
              <a:gd name="connsiteY14" fmla="*/ 3339567 h 4318185"/>
              <a:gd name="connsiteX15" fmla="*/ 6579129 w 8552308"/>
              <a:gd name="connsiteY15" fmla="*/ 3580199 h 4318185"/>
              <a:gd name="connsiteX16" fmla="*/ 6803719 w 8552308"/>
              <a:gd name="connsiteY16" fmla="*/ 3692494 h 4318185"/>
              <a:gd name="connsiteX17" fmla="*/ 6964140 w 8552308"/>
              <a:gd name="connsiteY17" fmla="*/ 4109588 h 4318185"/>
              <a:gd name="connsiteX18" fmla="*/ 7397277 w 8552308"/>
              <a:gd name="connsiteY18" fmla="*/ 4318136 h 4318185"/>
              <a:gd name="connsiteX19" fmla="*/ 7846456 w 8552308"/>
              <a:gd name="connsiteY19" fmla="*/ 4093546 h 4318185"/>
              <a:gd name="connsiteX20" fmla="*/ 8071045 w 8552308"/>
              <a:gd name="connsiteY20" fmla="*/ 3660410 h 4318185"/>
              <a:gd name="connsiteX21" fmla="*/ 8327719 w 8552308"/>
              <a:gd name="connsiteY21" fmla="*/ 3483946 h 4318185"/>
              <a:gd name="connsiteX22" fmla="*/ 8552308 w 8552308"/>
              <a:gd name="connsiteY22" fmla="*/ 3371652 h 4318185"/>
              <a:gd name="connsiteX0" fmla="*/ 0 w 8327719"/>
              <a:gd name="connsiteY0" fmla="*/ 178900 h 4318185"/>
              <a:gd name="connsiteX1" fmla="*/ 479398 w 8327719"/>
              <a:gd name="connsiteY1" fmla="*/ 376256 h 4318185"/>
              <a:gd name="connsiteX2" fmla="*/ 1171820 w 8327719"/>
              <a:gd name="connsiteY2" fmla="*/ 336896 h 4318185"/>
              <a:gd name="connsiteX3" fmla="*/ 1781048 w 8327719"/>
              <a:gd name="connsiteY3" fmla="*/ 544698 h 4318185"/>
              <a:gd name="connsiteX4" fmla="*/ 2070365 w 8327719"/>
              <a:gd name="connsiteY4" fmla="*/ 725264 h 4318185"/>
              <a:gd name="connsiteX5" fmla="*/ 2395870 w 8327719"/>
              <a:gd name="connsiteY5" fmla="*/ 674527 h 4318185"/>
              <a:gd name="connsiteX6" fmla="*/ 2642098 w 8327719"/>
              <a:gd name="connsiteY6" fmla="*/ 585549 h 4318185"/>
              <a:gd name="connsiteX7" fmla="*/ 3009014 w 8327719"/>
              <a:gd name="connsiteY7" fmla="*/ 311527 h 4318185"/>
              <a:gd name="connsiteX8" fmla="*/ 3489718 w 8327719"/>
              <a:gd name="connsiteY8" fmla="*/ 14562 h 4318185"/>
              <a:gd name="connsiteX9" fmla="*/ 3848614 w 8327719"/>
              <a:gd name="connsiteY9" fmla="*/ 136556 h 4318185"/>
              <a:gd name="connsiteX10" fmla="*/ 4298166 w 8327719"/>
              <a:gd name="connsiteY10" fmla="*/ 905085 h 4318185"/>
              <a:gd name="connsiteX11" fmla="*/ 4631880 w 8327719"/>
              <a:gd name="connsiteY11" fmla="*/ 1342698 h 4318185"/>
              <a:gd name="connsiteX12" fmla="*/ 5134034 w 8327719"/>
              <a:gd name="connsiteY12" fmla="*/ 1717450 h 4318185"/>
              <a:gd name="connsiteX13" fmla="*/ 5672378 w 8327719"/>
              <a:gd name="connsiteY13" fmla="*/ 1939987 h 4318185"/>
              <a:gd name="connsiteX14" fmla="*/ 5793066 w 8327719"/>
              <a:gd name="connsiteY14" fmla="*/ 3339567 h 4318185"/>
              <a:gd name="connsiteX15" fmla="*/ 6579129 w 8327719"/>
              <a:gd name="connsiteY15" fmla="*/ 3580199 h 4318185"/>
              <a:gd name="connsiteX16" fmla="*/ 6803719 w 8327719"/>
              <a:gd name="connsiteY16" fmla="*/ 3692494 h 4318185"/>
              <a:gd name="connsiteX17" fmla="*/ 6964140 w 8327719"/>
              <a:gd name="connsiteY17" fmla="*/ 4109588 h 4318185"/>
              <a:gd name="connsiteX18" fmla="*/ 7397277 w 8327719"/>
              <a:gd name="connsiteY18" fmla="*/ 4318136 h 4318185"/>
              <a:gd name="connsiteX19" fmla="*/ 7846456 w 8327719"/>
              <a:gd name="connsiteY19" fmla="*/ 4093546 h 4318185"/>
              <a:gd name="connsiteX20" fmla="*/ 8071045 w 8327719"/>
              <a:gd name="connsiteY20" fmla="*/ 3660410 h 4318185"/>
              <a:gd name="connsiteX21" fmla="*/ 8327719 w 8327719"/>
              <a:gd name="connsiteY21" fmla="*/ 3483946 h 4318185"/>
              <a:gd name="connsiteX0" fmla="*/ 0 w 8071045"/>
              <a:gd name="connsiteY0" fmla="*/ 178900 h 4318185"/>
              <a:gd name="connsiteX1" fmla="*/ 479398 w 8071045"/>
              <a:gd name="connsiteY1" fmla="*/ 376256 h 4318185"/>
              <a:gd name="connsiteX2" fmla="*/ 1171820 w 8071045"/>
              <a:gd name="connsiteY2" fmla="*/ 336896 h 4318185"/>
              <a:gd name="connsiteX3" fmla="*/ 1781048 w 8071045"/>
              <a:gd name="connsiteY3" fmla="*/ 544698 h 4318185"/>
              <a:gd name="connsiteX4" fmla="*/ 2070365 w 8071045"/>
              <a:gd name="connsiteY4" fmla="*/ 725264 h 4318185"/>
              <a:gd name="connsiteX5" fmla="*/ 2395870 w 8071045"/>
              <a:gd name="connsiteY5" fmla="*/ 674527 h 4318185"/>
              <a:gd name="connsiteX6" fmla="*/ 2642098 w 8071045"/>
              <a:gd name="connsiteY6" fmla="*/ 585549 h 4318185"/>
              <a:gd name="connsiteX7" fmla="*/ 3009014 w 8071045"/>
              <a:gd name="connsiteY7" fmla="*/ 311527 h 4318185"/>
              <a:gd name="connsiteX8" fmla="*/ 3489718 w 8071045"/>
              <a:gd name="connsiteY8" fmla="*/ 14562 h 4318185"/>
              <a:gd name="connsiteX9" fmla="*/ 3848614 w 8071045"/>
              <a:gd name="connsiteY9" fmla="*/ 136556 h 4318185"/>
              <a:gd name="connsiteX10" fmla="*/ 4298166 w 8071045"/>
              <a:gd name="connsiteY10" fmla="*/ 905085 h 4318185"/>
              <a:gd name="connsiteX11" fmla="*/ 4631880 w 8071045"/>
              <a:gd name="connsiteY11" fmla="*/ 1342698 h 4318185"/>
              <a:gd name="connsiteX12" fmla="*/ 5134034 w 8071045"/>
              <a:gd name="connsiteY12" fmla="*/ 1717450 h 4318185"/>
              <a:gd name="connsiteX13" fmla="*/ 5672378 w 8071045"/>
              <a:gd name="connsiteY13" fmla="*/ 1939987 h 4318185"/>
              <a:gd name="connsiteX14" fmla="*/ 5793066 w 8071045"/>
              <a:gd name="connsiteY14" fmla="*/ 3339567 h 4318185"/>
              <a:gd name="connsiteX15" fmla="*/ 6579129 w 8071045"/>
              <a:gd name="connsiteY15" fmla="*/ 3580199 h 4318185"/>
              <a:gd name="connsiteX16" fmla="*/ 6803719 w 8071045"/>
              <a:gd name="connsiteY16" fmla="*/ 3692494 h 4318185"/>
              <a:gd name="connsiteX17" fmla="*/ 6964140 w 8071045"/>
              <a:gd name="connsiteY17" fmla="*/ 4109588 h 4318185"/>
              <a:gd name="connsiteX18" fmla="*/ 7397277 w 8071045"/>
              <a:gd name="connsiteY18" fmla="*/ 4318136 h 4318185"/>
              <a:gd name="connsiteX19" fmla="*/ 7846456 w 8071045"/>
              <a:gd name="connsiteY19" fmla="*/ 4093546 h 4318185"/>
              <a:gd name="connsiteX20" fmla="*/ 8071045 w 8071045"/>
              <a:gd name="connsiteY20" fmla="*/ 3660410 h 4318185"/>
              <a:gd name="connsiteX0" fmla="*/ 0 w 7846456"/>
              <a:gd name="connsiteY0" fmla="*/ 178900 h 4318185"/>
              <a:gd name="connsiteX1" fmla="*/ 479398 w 7846456"/>
              <a:gd name="connsiteY1" fmla="*/ 376256 h 4318185"/>
              <a:gd name="connsiteX2" fmla="*/ 1171820 w 7846456"/>
              <a:gd name="connsiteY2" fmla="*/ 336896 h 4318185"/>
              <a:gd name="connsiteX3" fmla="*/ 1781048 w 7846456"/>
              <a:gd name="connsiteY3" fmla="*/ 544698 h 4318185"/>
              <a:gd name="connsiteX4" fmla="*/ 2070365 w 7846456"/>
              <a:gd name="connsiteY4" fmla="*/ 725264 h 4318185"/>
              <a:gd name="connsiteX5" fmla="*/ 2395870 w 7846456"/>
              <a:gd name="connsiteY5" fmla="*/ 674527 h 4318185"/>
              <a:gd name="connsiteX6" fmla="*/ 2642098 w 7846456"/>
              <a:gd name="connsiteY6" fmla="*/ 585549 h 4318185"/>
              <a:gd name="connsiteX7" fmla="*/ 3009014 w 7846456"/>
              <a:gd name="connsiteY7" fmla="*/ 311527 h 4318185"/>
              <a:gd name="connsiteX8" fmla="*/ 3489718 w 7846456"/>
              <a:gd name="connsiteY8" fmla="*/ 14562 h 4318185"/>
              <a:gd name="connsiteX9" fmla="*/ 3848614 w 7846456"/>
              <a:gd name="connsiteY9" fmla="*/ 136556 h 4318185"/>
              <a:gd name="connsiteX10" fmla="*/ 4298166 w 7846456"/>
              <a:gd name="connsiteY10" fmla="*/ 905085 h 4318185"/>
              <a:gd name="connsiteX11" fmla="*/ 4631880 w 7846456"/>
              <a:gd name="connsiteY11" fmla="*/ 1342698 h 4318185"/>
              <a:gd name="connsiteX12" fmla="*/ 5134034 w 7846456"/>
              <a:gd name="connsiteY12" fmla="*/ 1717450 h 4318185"/>
              <a:gd name="connsiteX13" fmla="*/ 5672378 w 7846456"/>
              <a:gd name="connsiteY13" fmla="*/ 1939987 h 4318185"/>
              <a:gd name="connsiteX14" fmla="*/ 5793066 w 7846456"/>
              <a:gd name="connsiteY14" fmla="*/ 3339567 h 4318185"/>
              <a:gd name="connsiteX15" fmla="*/ 6579129 w 7846456"/>
              <a:gd name="connsiteY15" fmla="*/ 3580199 h 4318185"/>
              <a:gd name="connsiteX16" fmla="*/ 6803719 w 7846456"/>
              <a:gd name="connsiteY16" fmla="*/ 3692494 h 4318185"/>
              <a:gd name="connsiteX17" fmla="*/ 6964140 w 7846456"/>
              <a:gd name="connsiteY17" fmla="*/ 4109588 h 4318185"/>
              <a:gd name="connsiteX18" fmla="*/ 7397277 w 7846456"/>
              <a:gd name="connsiteY18" fmla="*/ 4318136 h 4318185"/>
              <a:gd name="connsiteX19" fmla="*/ 7846456 w 7846456"/>
              <a:gd name="connsiteY19" fmla="*/ 4093546 h 4318185"/>
              <a:gd name="connsiteX0" fmla="*/ 0 w 7397277"/>
              <a:gd name="connsiteY0" fmla="*/ 178900 h 4318185"/>
              <a:gd name="connsiteX1" fmla="*/ 479398 w 7397277"/>
              <a:gd name="connsiteY1" fmla="*/ 376256 h 4318185"/>
              <a:gd name="connsiteX2" fmla="*/ 1171820 w 7397277"/>
              <a:gd name="connsiteY2" fmla="*/ 336896 h 4318185"/>
              <a:gd name="connsiteX3" fmla="*/ 1781048 w 7397277"/>
              <a:gd name="connsiteY3" fmla="*/ 544698 h 4318185"/>
              <a:gd name="connsiteX4" fmla="*/ 2070365 w 7397277"/>
              <a:gd name="connsiteY4" fmla="*/ 725264 h 4318185"/>
              <a:gd name="connsiteX5" fmla="*/ 2395870 w 7397277"/>
              <a:gd name="connsiteY5" fmla="*/ 674527 h 4318185"/>
              <a:gd name="connsiteX6" fmla="*/ 2642098 w 7397277"/>
              <a:gd name="connsiteY6" fmla="*/ 585549 h 4318185"/>
              <a:gd name="connsiteX7" fmla="*/ 3009014 w 7397277"/>
              <a:gd name="connsiteY7" fmla="*/ 311527 h 4318185"/>
              <a:gd name="connsiteX8" fmla="*/ 3489718 w 7397277"/>
              <a:gd name="connsiteY8" fmla="*/ 14562 h 4318185"/>
              <a:gd name="connsiteX9" fmla="*/ 3848614 w 7397277"/>
              <a:gd name="connsiteY9" fmla="*/ 136556 h 4318185"/>
              <a:gd name="connsiteX10" fmla="*/ 4298166 w 7397277"/>
              <a:gd name="connsiteY10" fmla="*/ 905085 h 4318185"/>
              <a:gd name="connsiteX11" fmla="*/ 4631880 w 7397277"/>
              <a:gd name="connsiteY11" fmla="*/ 1342698 h 4318185"/>
              <a:gd name="connsiteX12" fmla="*/ 5134034 w 7397277"/>
              <a:gd name="connsiteY12" fmla="*/ 1717450 h 4318185"/>
              <a:gd name="connsiteX13" fmla="*/ 5672378 w 7397277"/>
              <a:gd name="connsiteY13" fmla="*/ 1939987 h 4318185"/>
              <a:gd name="connsiteX14" fmla="*/ 5793066 w 7397277"/>
              <a:gd name="connsiteY14" fmla="*/ 3339567 h 4318185"/>
              <a:gd name="connsiteX15" fmla="*/ 6579129 w 7397277"/>
              <a:gd name="connsiteY15" fmla="*/ 3580199 h 4318185"/>
              <a:gd name="connsiteX16" fmla="*/ 6803719 w 7397277"/>
              <a:gd name="connsiteY16" fmla="*/ 3692494 h 4318185"/>
              <a:gd name="connsiteX17" fmla="*/ 6964140 w 7397277"/>
              <a:gd name="connsiteY17" fmla="*/ 4109588 h 4318185"/>
              <a:gd name="connsiteX18" fmla="*/ 7397277 w 7397277"/>
              <a:gd name="connsiteY18" fmla="*/ 4318136 h 4318185"/>
              <a:gd name="connsiteX0" fmla="*/ 0 w 6964140"/>
              <a:gd name="connsiteY0" fmla="*/ 178900 h 4109588"/>
              <a:gd name="connsiteX1" fmla="*/ 479398 w 6964140"/>
              <a:gd name="connsiteY1" fmla="*/ 376256 h 4109588"/>
              <a:gd name="connsiteX2" fmla="*/ 1171820 w 6964140"/>
              <a:gd name="connsiteY2" fmla="*/ 336896 h 4109588"/>
              <a:gd name="connsiteX3" fmla="*/ 1781048 w 6964140"/>
              <a:gd name="connsiteY3" fmla="*/ 544698 h 4109588"/>
              <a:gd name="connsiteX4" fmla="*/ 2070365 w 6964140"/>
              <a:gd name="connsiteY4" fmla="*/ 725264 h 4109588"/>
              <a:gd name="connsiteX5" fmla="*/ 2395870 w 6964140"/>
              <a:gd name="connsiteY5" fmla="*/ 674527 h 4109588"/>
              <a:gd name="connsiteX6" fmla="*/ 2642098 w 6964140"/>
              <a:gd name="connsiteY6" fmla="*/ 585549 h 4109588"/>
              <a:gd name="connsiteX7" fmla="*/ 3009014 w 6964140"/>
              <a:gd name="connsiteY7" fmla="*/ 311527 h 4109588"/>
              <a:gd name="connsiteX8" fmla="*/ 3489718 w 6964140"/>
              <a:gd name="connsiteY8" fmla="*/ 14562 h 4109588"/>
              <a:gd name="connsiteX9" fmla="*/ 3848614 w 6964140"/>
              <a:gd name="connsiteY9" fmla="*/ 136556 h 4109588"/>
              <a:gd name="connsiteX10" fmla="*/ 4298166 w 6964140"/>
              <a:gd name="connsiteY10" fmla="*/ 905085 h 4109588"/>
              <a:gd name="connsiteX11" fmla="*/ 4631880 w 6964140"/>
              <a:gd name="connsiteY11" fmla="*/ 1342698 h 4109588"/>
              <a:gd name="connsiteX12" fmla="*/ 5134034 w 6964140"/>
              <a:gd name="connsiteY12" fmla="*/ 1717450 h 4109588"/>
              <a:gd name="connsiteX13" fmla="*/ 5672378 w 6964140"/>
              <a:gd name="connsiteY13" fmla="*/ 1939987 h 4109588"/>
              <a:gd name="connsiteX14" fmla="*/ 5793066 w 6964140"/>
              <a:gd name="connsiteY14" fmla="*/ 3339567 h 4109588"/>
              <a:gd name="connsiteX15" fmla="*/ 6579129 w 6964140"/>
              <a:gd name="connsiteY15" fmla="*/ 3580199 h 4109588"/>
              <a:gd name="connsiteX16" fmla="*/ 6803719 w 6964140"/>
              <a:gd name="connsiteY16" fmla="*/ 3692494 h 4109588"/>
              <a:gd name="connsiteX17" fmla="*/ 6964140 w 6964140"/>
              <a:gd name="connsiteY17" fmla="*/ 4109588 h 4109588"/>
              <a:gd name="connsiteX0" fmla="*/ 0 w 6803719"/>
              <a:gd name="connsiteY0" fmla="*/ 178900 h 3692494"/>
              <a:gd name="connsiteX1" fmla="*/ 479398 w 6803719"/>
              <a:gd name="connsiteY1" fmla="*/ 376256 h 3692494"/>
              <a:gd name="connsiteX2" fmla="*/ 1171820 w 6803719"/>
              <a:gd name="connsiteY2" fmla="*/ 336896 h 3692494"/>
              <a:gd name="connsiteX3" fmla="*/ 1781048 w 6803719"/>
              <a:gd name="connsiteY3" fmla="*/ 544698 h 3692494"/>
              <a:gd name="connsiteX4" fmla="*/ 2070365 w 6803719"/>
              <a:gd name="connsiteY4" fmla="*/ 725264 h 3692494"/>
              <a:gd name="connsiteX5" fmla="*/ 2395870 w 6803719"/>
              <a:gd name="connsiteY5" fmla="*/ 674527 h 3692494"/>
              <a:gd name="connsiteX6" fmla="*/ 2642098 w 6803719"/>
              <a:gd name="connsiteY6" fmla="*/ 585549 h 3692494"/>
              <a:gd name="connsiteX7" fmla="*/ 3009014 w 6803719"/>
              <a:gd name="connsiteY7" fmla="*/ 311527 h 3692494"/>
              <a:gd name="connsiteX8" fmla="*/ 3489718 w 6803719"/>
              <a:gd name="connsiteY8" fmla="*/ 14562 h 3692494"/>
              <a:gd name="connsiteX9" fmla="*/ 3848614 w 6803719"/>
              <a:gd name="connsiteY9" fmla="*/ 136556 h 3692494"/>
              <a:gd name="connsiteX10" fmla="*/ 4298166 w 6803719"/>
              <a:gd name="connsiteY10" fmla="*/ 905085 h 3692494"/>
              <a:gd name="connsiteX11" fmla="*/ 4631880 w 6803719"/>
              <a:gd name="connsiteY11" fmla="*/ 1342698 h 3692494"/>
              <a:gd name="connsiteX12" fmla="*/ 5134034 w 6803719"/>
              <a:gd name="connsiteY12" fmla="*/ 1717450 h 3692494"/>
              <a:gd name="connsiteX13" fmla="*/ 5672378 w 6803719"/>
              <a:gd name="connsiteY13" fmla="*/ 1939987 h 3692494"/>
              <a:gd name="connsiteX14" fmla="*/ 5793066 w 6803719"/>
              <a:gd name="connsiteY14" fmla="*/ 3339567 h 3692494"/>
              <a:gd name="connsiteX15" fmla="*/ 6579129 w 6803719"/>
              <a:gd name="connsiteY15" fmla="*/ 3580199 h 3692494"/>
              <a:gd name="connsiteX16" fmla="*/ 6803719 w 6803719"/>
              <a:gd name="connsiteY16" fmla="*/ 3692494 h 3692494"/>
              <a:gd name="connsiteX0" fmla="*/ 0 w 6803719"/>
              <a:gd name="connsiteY0" fmla="*/ 349411 h 3863005"/>
              <a:gd name="connsiteX1" fmla="*/ 479398 w 6803719"/>
              <a:gd name="connsiteY1" fmla="*/ 546767 h 3863005"/>
              <a:gd name="connsiteX2" fmla="*/ 1171820 w 6803719"/>
              <a:gd name="connsiteY2" fmla="*/ 507407 h 3863005"/>
              <a:gd name="connsiteX3" fmla="*/ 1781048 w 6803719"/>
              <a:gd name="connsiteY3" fmla="*/ 715209 h 3863005"/>
              <a:gd name="connsiteX4" fmla="*/ 2070365 w 6803719"/>
              <a:gd name="connsiteY4" fmla="*/ 895775 h 3863005"/>
              <a:gd name="connsiteX5" fmla="*/ 2395870 w 6803719"/>
              <a:gd name="connsiteY5" fmla="*/ 845038 h 3863005"/>
              <a:gd name="connsiteX6" fmla="*/ 2642098 w 6803719"/>
              <a:gd name="connsiteY6" fmla="*/ 756060 h 3863005"/>
              <a:gd name="connsiteX7" fmla="*/ 3009014 w 6803719"/>
              <a:gd name="connsiteY7" fmla="*/ 482038 h 3863005"/>
              <a:gd name="connsiteX8" fmla="*/ 3489718 w 6803719"/>
              <a:gd name="connsiteY8" fmla="*/ 185073 h 3863005"/>
              <a:gd name="connsiteX9" fmla="*/ 4188855 w 6803719"/>
              <a:gd name="connsiteY9" fmla="*/ 51886 h 3863005"/>
              <a:gd name="connsiteX10" fmla="*/ 4298166 w 6803719"/>
              <a:gd name="connsiteY10" fmla="*/ 1075596 h 3863005"/>
              <a:gd name="connsiteX11" fmla="*/ 4631880 w 6803719"/>
              <a:gd name="connsiteY11" fmla="*/ 1513209 h 3863005"/>
              <a:gd name="connsiteX12" fmla="*/ 5134034 w 6803719"/>
              <a:gd name="connsiteY12" fmla="*/ 1887961 h 3863005"/>
              <a:gd name="connsiteX13" fmla="*/ 5672378 w 6803719"/>
              <a:gd name="connsiteY13" fmla="*/ 2110498 h 3863005"/>
              <a:gd name="connsiteX14" fmla="*/ 5793066 w 6803719"/>
              <a:gd name="connsiteY14" fmla="*/ 3510078 h 3863005"/>
              <a:gd name="connsiteX15" fmla="*/ 6579129 w 6803719"/>
              <a:gd name="connsiteY15" fmla="*/ 3750710 h 3863005"/>
              <a:gd name="connsiteX16" fmla="*/ 6803719 w 6803719"/>
              <a:gd name="connsiteY16" fmla="*/ 3863005 h 3863005"/>
              <a:gd name="connsiteX0" fmla="*/ 0 w 6803719"/>
              <a:gd name="connsiteY0" fmla="*/ 377483 h 3891077"/>
              <a:gd name="connsiteX1" fmla="*/ 479398 w 6803719"/>
              <a:gd name="connsiteY1" fmla="*/ 574839 h 3891077"/>
              <a:gd name="connsiteX2" fmla="*/ 1171820 w 6803719"/>
              <a:gd name="connsiteY2" fmla="*/ 535479 h 3891077"/>
              <a:gd name="connsiteX3" fmla="*/ 1781048 w 6803719"/>
              <a:gd name="connsiteY3" fmla="*/ 743281 h 3891077"/>
              <a:gd name="connsiteX4" fmla="*/ 2070365 w 6803719"/>
              <a:gd name="connsiteY4" fmla="*/ 923847 h 3891077"/>
              <a:gd name="connsiteX5" fmla="*/ 2395870 w 6803719"/>
              <a:gd name="connsiteY5" fmla="*/ 873110 h 3891077"/>
              <a:gd name="connsiteX6" fmla="*/ 2642098 w 6803719"/>
              <a:gd name="connsiteY6" fmla="*/ 784132 h 3891077"/>
              <a:gd name="connsiteX7" fmla="*/ 3009014 w 6803719"/>
              <a:gd name="connsiteY7" fmla="*/ 510110 h 3891077"/>
              <a:gd name="connsiteX8" fmla="*/ 3489718 w 6803719"/>
              <a:gd name="connsiteY8" fmla="*/ 213145 h 3891077"/>
              <a:gd name="connsiteX9" fmla="*/ 4188855 w 6803719"/>
              <a:gd name="connsiteY9" fmla="*/ 79958 h 3891077"/>
              <a:gd name="connsiteX10" fmla="*/ 4819162 w 6803719"/>
              <a:gd name="connsiteY10" fmla="*/ 125473 h 3891077"/>
              <a:gd name="connsiteX11" fmla="*/ 4631880 w 6803719"/>
              <a:gd name="connsiteY11" fmla="*/ 1541281 h 3891077"/>
              <a:gd name="connsiteX12" fmla="*/ 5134034 w 6803719"/>
              <a:gd name="connsiteY12" fmla="*/ 1916033 h 3891077"/>
              <a:gd name="connsiteX13" fmla="*/ 5672378 w 6803719"/>
              <a:gd name="connsiteY13" fmla="*/ 2138570 h 3891077"/>
              <a:gd name="connsiteX14" fmla="*/ 5793066 w 6803719"/>
              <a:gd name="connsiteY14" fmla="*/ 3538150 h 3891077"/>
              <a:gd name="connsiteX15" fmla="*/ 6579129 w 6803719"/>
              <a:gd name="connsiteY15" fmla="*/ 3778782 h 3891077"/>
              <a:gd name="connsiteX16" fmla="*/ 6803719 w 6803719"/>
              <a:gd name="connsiteY16" fmla="*/ 3891077 h 389107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134034 w 6803719"/>
              <a:gd name="connsiteY12" fmla="*/ 1873013 h 3848057"/>
              <a:gd name="connsiteX13" fmla="*/ 5672378 w 6803719"/>
              <a:gd name="connsiteY13" fmla="*/ 2095550 h 3848057"/>
              <a:gd name="connsiteX14" fmla="*/ 5793066 w 6803719"/>
              <a:gd name="connsiteY14" fmla="*/ 3495130 h 3848057"/>
              <a:gd name="connsiteX15" fmla="*/ 6579129 w 6803719"/>
              <a:gd name="connsiteY15" fmla="*/ 3735762 h 3848057"/>
              <a:gd name="connsiteX16" fmla="*/ 6803719 w 6803719"/>
              <a:gd name="connsiteY16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672378 w 6803719"/>
              <a:gd name="connsiteY13" fmla="*/ 2095550 h 3848057"/>
              <a:gd name="connsiteX14" fmla="*/ 5793066 w 6803719"/>
              <a:gd name="connsiteY14" fmla="*/ 3495130 h 3848057"/>
              <a:gd name="connsiteX15" fmla="*/ 6579129 w 6803719"/>
              <a:gd name="connsiteY15" fmla="*/ 3735762 h 3848057"/>
              <a:gd name="connsiteX16" fmla="*/ 6803719 w 6803719"/>
              <a:gd name="connsiteY16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821233 w 6803719"/>
              <a:gd name="connsiteY13" fmla="*/ 1191782 h 3848057"/>
              <a:gd name="connsiteX14" fmla="*/ 5793066 w 6803719"/>
              <a:gd name="connsiteY14" fmla="*/ 3495130 h 3848057"/>
              <a:gd name="connsiteX15" fmla="*/ 6579129 w 6803719"/>
              <a:gd name="connsiteY15" fmla="*/ 3735762 h 3848057"/>
              <a:gd name="connsiteX16" fmla="*/ 6803719 w 6803719"/>
              <a:gd name="connsiteY16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821233 w 6803719"/>
              <a:gd name="connsiteY13" fmla="*/ 1191782 h 3848057"/>
              <a:gd name="connsiteX14" fmla="*/ 6210352 w 6803719"/>
              <a:gd name="connsiteY14" fmla="*/ 1584443 h 3848057"/>
              <a:gd name="connsiteX15" fmla="*/ 5793066 w 6803719"/>
              <a:gd name="connsiteY15" fmla="*/ 3495130 h 3848057"/>
              <a:gd name="connsiteX16" fmla="*/ 6579129 w 6803719"/>
              <a:gd name="connsiteY16" fmla="*/ 3735762 h 3848057"/>
              <a:gd name="connsiteX17" fmla="*/ 6803719 w 6803719"/>
              <a:gd name="connsiteY17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768070 w 6803719"/>
              <a:gd name="connsiteY13" fmla="*/ 936601 h 3848057"/>
              <a:gd name="connsiteX14" fmla="*/ 6210352 w 6803719"/>
              <a:gd name="connsiteY14" fmla="*/ 1584443 h 3848057"/>
              <a:gd name="connsiteX15" fmla="*/ 5793066 w 6803719"/>
              <a:gd name="connsiteY15" fmla="*/ 3495130 h 3848057"/>
              <a:gd name="connsiteX16" fmla="*/ 6579129 w 6803719"/>
              <a:gd name="connsiteY16" fmla="*/ 3735762 h 3848057"/>
              <a:gd name="connsiteX17" fmla="*/ 6803719 w 6803719"/>
              <a:gd name="connsiteY17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46686 w 6803719"/>
              <a:gd name="connsiteY12" fmla="*/ 990511 h 3848057"/>
              <a:gd name="connsiteX13" fmla="*/ 5768070 w 6803719"/>
              <a:gd name="connsiteY13" fmla="*/ 936601 h 3848057"/>
              <a:gd name="connsiteX14" fmla="*/ 6210352 w 6803719"/>
              <a:gd name="connsiteY14" fmla="*/ 1584443 h 3848057"/>
              <a:gd name="connsiteX15" fmla="*/ 5793066 w 6803719"/>
              <a:gd name="connsiteY15" fmla="*/ 3495130 h 3848057"/>
              <a:gd name="connsiteX16" fmla="*/ 6579129 w 6803719"/>
              <a:gd name="connsiteY16" fmla="*/ 3735762 h 3848057"/>
              <a:gd name="connsiteX17" fmla="*/ 6803719 w 6803719"/>
              <a:gd name="connsiteY17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46686 w 6803719"/>
              <a:gd name="connsiteY12" fmla="*/ 990511 h 3848057"/>
              <a:gd name="connsiteX13" fmla="*/ 5768070 w 6803719"/>
              <a:gd name="connsiteY13" fmla="*/ 936601 h 3848057"/>
              <a:gd name="connsiteX14" fmla="*/ 6210352 w 6803719"/>
              <a:gd name="connsiteY14" fmla="*/ 1584443 h 3848057"/>
              <a:gd name="connsiteX15" fmla="*/ 6359208 w 6803719"/>
              <a:gd name="connsiteY15" fmla="*/ 2041643 h 3848057"/>
              <a:gd name="connsiteX16" fmla="*/ 5793066 w 6803719"/>
              <a:gd name="connsiteY16" fmla="*/ 3495130 h 3848057"/>
              <a:gd name="connsiteX17" fmla="*/ 6579129 w 6803719"/>
              <a:gd name="connsiteY17" fmla="*/ 3735762 h 3848057"/>
              <a:gd name="connsiteX18" fmla="*/ 6803719 w 6803719"/>
              <a:gd name="connsiteY18" fmla="*/ 3848057 h 3848057"/>
              <a:gd name="connsiteX0" fmla="*/ 0 w 6885119"/>
              <a:gd name="connsiteY0" fmla="*/ 334463 h 3848057"/>
              <a:gd name="connsiteX1" fmla="*/ 479398 w 6885119"/>
              <a:gd name="connsiteY1" fmla="*/ 531819 h 3848057"/>
              <a:gd name="connsiteX2" fmla="*/ 1171820 w 6885119"/>
              <a:gd name="connsiteY2" fmla="*/ 492459 h 3848057"/>
              <a:gd name="connsiteX3" fmla="*/ 1781048 w 6885119"/>
              <a:gd name="connsiteY3" fmla="*/ 700261 h 3848057"/>
              <a:gd name="connsiteX4" fmla="*/ 2070365 w 6885119"/>
              <a:gd name="connsiteY4" fmla="*/ 880827 h 3848057"/>
              <a:gd name="connsiteX5" fmla="*/ 2395870 w 6885119"/>
              <a:gd name="connsiteY5" fmla="*/ 830090 h 3848057"/>
              <a:gd name="connsiteX6" fmla="*/ 2642098 w 6885119"/>
              <a:gd name="connsiteY6" fmla="*/ 741112 h 3848057"/>
              <a:gd name="connsiteX7" fmla="*/ 3009014 w 6885119"/>
              <a:gd name="connsiteY7" fmla="*/ 467090 h 3848057"/>
              <a:gd name="connsiteX8" fmla="*/ 3489718 w 6885119"/>
              <a:gd name="connsiteY8" fmla="*/ 170125 h 3848057"/>
              <a:gd name="connsiteX9" fmla="*/ 4188855 w 6885119"/>
              <a:gd name="connsiteY9" fmla="*/ 36938 h 3848057"/>
              <a:gd name="connsiteX10" fmla="*/ 4819162 w 6885119"/>
              <a:gd name="connsiteY10" fmla="*/ 82453 h 3848057"/>
              <a:gd name="connsiteX11" fmla="*/ 5067815 w 6885119"/>
              <a:gd name="connsiteY11" fmla="*/ 892205 h 3848057"/>
              <a:gd name="connsiteX12" fmla="*/ 5346686 w 6885119"/>
              <a:gd name="connsiteY12" fmla="*/ 990511 h 3848057"/>
              <a:gd name="connsiteX13" fmla="*/ 5768070 w 6885119"/>
              <a:gd name="connsiteY13" fmla="*/ 936601 h 3848057"/>
              <a:gd name="connsiteX14" fmla="*/ 6210352 w 6885119"/>
              <a:gd name="connsiteY14" fmla="*/ 1584443 h 3848057"/>
              <a:gd name="connsiteX15" fmla="*/ 6880203 w 6885119"/>
              <a:gd name="connsiteY15" fmla="*/ 1775829 h 3848057"/>
              <a:gd name="connsiteX16" fmla="*/ 5793066 w 6885119"/>
              <a:gd name="connsiteY16" fmla="*/ 3495130 h 3848057"/>
              <a:gd name="connsiteX17" fmla="*/ 6579129 w 6885119"/>
              <a:gd name="connsiteY17" fmla="*/ 3735762 h 3848057"/>
              <a:gd name="connsiteX18" fmla="*/ 6803719 w 6885119"/>
              <a:gd name="connsiteY18" fmla="*/ 3848057 h 3848057"/>
              <a:gd name="connsiteX0" fmla="*/ 0 w 7898878"/>
              <a:gd name="connsiteY0" fmla="*/ 334463 h 3848057"/>
              <a:gd name="connsiteX1" fmla="*/ 479398 w 7898878"/>
              <a:gd name="connsiteY1" fmla="*/ 531819 h 3848057"/>
              <a:gd name="connsiteX2" fmla="*/ 1171820 w 7898878"/>
              <a:gd name="connsiteY2" fmla="*/ 492459 h 3848057"/>
              <a:gd name="connsiteX3" fmla="*/ 1781048 w 7898878"/>
              <a:gd name="connsiteY3" fmla="*/ 700261 h 3848057"/>
              <a:gd name="connsiteX4" fmla="*/ 2070365 w 7898878"/>
              <a:gd name="connsiteY4" fmla="*/ 880827 h 3848057"/>
              <a:gd name="connsiteX5" fmla="*/ 2395870 w 7898878"/>
              <a:gd name="connsiteY5" fmla="*/ 830090 h 3848057"/>
              <a:gd name="connsiteX6" fmla="*/ 2642098 w 7898878"/>
              <a:gd name="connsiteY6" fmla="*/ 741112 h 3848057"/>
              <a:gd name="connsiteX7" fmla="*/ 3009014 w 7898878"/>
              <a:gd name="connsiteY7" fmla="*/ 467090 h 3848057"/>
              <a:gd name="connsiteX8" fmla="*/ 3489718 w 7898878"/>
              <a:gd name="connsiteY8" fmla="*/ 170125 h 3848057"/>
              <a:gd name="connsiteX9" fmla="*/ 4188855 w 7898878"/>
              <a:gd name="connsiteY9" fmla="*/ 36938 h 3848057"/>
              <a:gd name="connsiteX10" fmla="*/ 4819162 w 7898878"/>
              <a:gd name="connsiteY10" fmla="*/ 82453 h 3848057"/>
              <a:gd name="connsiteX11" fmla="*/ 5067815 w 7898878"/>
              <a:gd name="connsiteY11" fmla="*/ 892205 h 3848057"/>
              <a:gd name="connsiteX12" fmla="*/ 5346686 w 7898878"/>
              <a:gd name="connsiteY12" fmla="*/ 990511 h 3848057"/>
              <a:gd name="connsiteX13" fmla="*/ 5768070 w 7898878"/>
              <a:gd name="connsiteY13" fmla="*/ 936601 h 3848057"/>
              <a:gd name="connsiteX14" fmla="*/ 6210352 w 7898878"/>
              <a:gd name="connsiteY14" fmla="*/ 1584443 h 3848057"/>
              <a:gd name="connsiteX15" fmla="*/ 6880203 w 7898878"/>
              <a:gd name="connsiteY15" fmla="*/ 1775829 h 3848057"/>
              <a:gd name="connsiteX16" fmla="*/ 7879664 w 7898878"/>
              <a:gd name="connsiteY16" fmla="*/ 1882155 h 3848057"/>
              <a:gd name="connsiteX17" fmla="*/ 5793066 w 7898878"/>
              <a:gd name="connsiteY17" fmla="*/ 3495130 h 3848057"/>
              <a:gd name="connsiteX18" fmla="*/ 6579129 w 7898878"/>
              <a:gd name="connsiteY18" fmla="*/ 3735762 h 3848057"/>
              <a:gd name="connsiteX19" fmla="*/ 6803719 w 7898878"/>
              <a:gd name="connsiteY19" fmla="*/ 3848057 h 3848057"/>
              <a:gd name="connsiteX0" fmla="*/ 0 w 8680089"/>
              <a:gd name="connsiteY0" fmla="*/ 334463 h 3879010"/>
              <a:gd name="connsiteX1" fmla="*/ 479398 w 8680089"/>
              <a:gd name="connsiteY1" fmla="*/ 531819 h 3879010"/>
              <a:gd name="connsiteX2" fmla="*/ 1171820 w 8680089"/>
              <a:gd name="connsiteY2" fmla="*/ 492459 h 3879010"/>
              <a:gd name="connsiteX3" fmla="*/ 1781048 w 8680089"/>
              <a:gd name="connsiteY3" fmla="*/ 700261 h 3879010"/>
              <a:gd name="connsiteX4" fmla="*/ 2070365 w 8680089"/>
              <a:gd name="connsiteY4" fmla="*/ 880827 h 3879010"/>
              <a:gd name="connsiteX5" fmla="*/ 2395870 w 8680089"/>
              <a:gd name="connsiteY5" fmla="*/ 830090 h 3879010"/>
              <a:gd name="connsiteX6" fmla="*/ 2642098 w 8680089"/>
              <a:gd name="connsiteY6" fmla="*/ 741112 h 3879010"/>
              <a:gd name="connsiteX7" fmla="*/ 3009014 w 8680089"/>
              <a:gd name="connsiteY7" fmla="*/ 467090 h 3879010"/>
              <a:gd name="connsiteX8" fmla="*/ 3489718 w 8680089"/>
              <a:gd name="connsiteY8" fmla="*/ 170125 h 3879010"/>
              <a:gd name="connsiteX9" fmla="*/ 4188855 w 8680089"/>
              <a:gd name="connsiteY9" fmla="*/ 36938 h 3879010"/>
              <a:gd name="connsiteX10" fmla="*/ 4819162 w 8680089"/>
              <a:gd name="connsiteY10" fmla="*/ 82453 h 3879010"/>
              <a:gd name="connsiteX11" fmla="*/ 5067815 w 8680089"/>
              <a:gd name="connsiteY11" fmla="*/ 892205 h 3879010"/>
              <a:gd name="connsiteX12" fmla="*/ 5346686 w 8680089"/>
              <a:gd name="connsiteY12" fmla="*/ 990511 h 3879010"/>
              <a:gd name="connsiteX13" fmla="*/ 5768070 w 8680089"/>
              <a:gd name="connsiteY13" fmla="*/ 936601 h 3879010"/>
              <a:gd name="connsiteX14" fmla="*/ 6210352 w 8680089"/>
              <a:gd name="connsiteY14" fmla="*/ 1584443 h 3879010"/>
              <a:gd name="connsiteX15" fmla="*/ 6880203 w 8680089"/>
              <a:gd name="connsiteY15" fmla="*/ 1775829 h 3879010"/>
              <a:gd name="connsiteX16" fmla="*/ 7879664 w 8680089"/>
              <a:gd name="connsiteY16" fmla="*/ 1882155 h 3879010"/>
              <a:gd name="connsiteX17" fmla="*/ 8653224 w 8680089"/>
              <a:gd name="connsiteY17" fmla="*/ 2059735 h 3879010"/>
              <a:gd name="connsiteX18" fmla="*/ 6579129 w 8680089"/>
              <a:gd name="connsiteY18" fmla="*/ 3735762 h 3879010"/>
              <a:gd name="connsiteX19" fmla="*/ 6803719 w 8680089"/>
              <a:gd name="connsiteY19" fmla="*/ 3848057 h 3879010"/>
              <a:gd name="connsiteX0" fmla="*/ 0 w 9268254"/>
              <a:gd name="connsiteY0" fmla="*/ 334463 h 3848057"/>
              <a:gd name="connsiteX1" fmla="*/ 479398 w 9268254"/>
              <a:gd name="connsiteY1" fmla="*/ 531819 h 3848057"/>
              <a:gd name="connsiteX2" fmla="*/ 1171820 w 9268254"/>
              <a:gd name="connsiteY2" fmla="*/ 492459 h 3848057"/>
              <a:gd name="connsiteX3" fmla="*/ 1781048 w 9268254"/>
              <a:gd name="connsiteY3" fmla="*/ 700261 h 3848057"/>
              <a:gd name="connsiteX4" fmla="*/ 2070365 w 9268254"/>
              <a:gd name="connsiteY4" fmla="*/ 880827 h 3848057"/>
              <a:gd name="connsiteX5" fmla="*/ 2395870 w 9268254"/>
              <a:gd name="connsiteY5" fmla="*/ 830090 h 3848057"/>
              <a:gd name="connsiteX6" fmla="*/ 2642098 w 9268254"/>
              <a:gd name="connsiteY6" fmla="*/ 741112 h 3848057"/>
              <a:gd name="connsiteX7" fmla="*/ 3009014 w 9268254"/>
              <a:gd name="connsiteY7" fmla="*/ 467090 h 3848057"/>
              <a:gd name="connsiteX8" fmla="*/ 3489718 w 9268254"/>
              <a:gd name="connsiteY8" fmla="*/ 170125 h 3848057"/>
              <a:gd name="connsiteX9" fmla="*/ 4188855 w 9268254"/>
              <a:gd name="connsiteY9" fmla="*/ 36938 h 3848057"/>
              <a:gd name="connsiteX10" fmla="*/ 4819162 w 9268254"/>
              <a:gd name="connsiteY10" fmla="*/ 82453 h 3848057"/>
              <a:gd name="connsiteX11" fmla="*/ 5067815 w 9268254"/>
              <a:gd name="connsiteY11" fmla="*/ 892205 h 3848057"/>
              <a:gd name="connsiteX12" fmla="*/ 5346686 w 9268254"/>
              <a:gd name="connsiteY12" fmla="*/ 990511 h 3848057"/>
              <a:gd name="connsiteX13" fmla="*/ 5768070 w 9268254"/>
              <a:gd name="connsiteY13" fmla="*/ 936601 h 3848057"/>
              <a:gd name="connsiteX14" fmla="*/ 6210352 w 9268254"/>
              <a:gd name="connsiteY14" fmla="*/ 1584443 h 3848057"/>
              <a:gd name="connsiteX15" fmla="*/ 6880203 w 9268254"/>
              <a:gd name="connsiteY15" fmla="*/ 1775829 h 3848057"/>
              <a:gd name="connsiteX16" fmla="*/ 7879664 w 9268254"/>
              <a:gd name="connsiteY16" fmla="*/ 1882155 h 3848057"/>
              <a:gd name="connsiteX17" fmla="*/ 8653224 w 9268254"/>
              <a:gd name="connsiteY17" fmla="*/ 2059735 h 3848057"/>
              <a:gd name="connsiteX18" fmla="*/ 9184106 w 9268254"/>
              <a:gd name="connsiteY18" fmla="*/ 1704944 h 3848057"/>
              <a:gd name="connsiteX19" fmla="*/ 6803719 w 9268254"/>
              <a:gd name="connsiteY19" fmla="*/ 3848057 h 3848057"/>
              <a:gd name="connsiteX0" fmla="*/ 0 w 9748937"/>
              <a:gd name="connsiteY0" fmla="*/ 334463 h 2092566"/>
              <a:gd name="connsiteX1" fmla="*/ 479398 w 9748937"/>
              <a:gd name="connsiteY1" fmla="*/ 531819 h 2092566"/>
              <a:gd name="connsiteX2" fmla="*/ 1171820 w 9748937"/>
              <a:gd name="connsiteY2" fmla="*/ 492459 h 2092566"/>
              <a:gd name="connsiteX3" fmla="*/ 1781048 w 9748937"/>
              <a:gd name="connsiteY3" fmla="*/ 700261 h 2092566"/>
              <a:gd name="connsiteX4" fmla="*/ 2070365 w 9748937"/>
              <a:gd name="connsiteY4" fmla="*/ 880827 h 2092566"/>
              <a:gd name="connsiteX5" fmla="*/ 2395870 w 9748937"/>
              <a:gd name="connsiteY5" fmla="*/ 830090 h 2092566"/>
              <a:gd name="connsiteX6" fmla="*/ 2642098 w 9748937"/>
              <a:gd name="connsiteY6" fmla="*/ 741112 h 2092566"/>
              <a:gd name="connsiteX7" fmla="*/ 3009014 w 9748937"/>
              <a:gd name="connsiteY7" fmla="*/ 467090 h 2092566"/>
              <a:gd name="connsiteX8" fmla="*/ 3489718 w 9748937"/>
              <a:gd name="connsiteY8" fmla="*/ 170125 h 2092566"/>
              <a:gd name="connsiteX9" fmla="*/ 4188855 w 9748937"/>
              <a:gd name="connsiteY9" fmla="*/ 36938 h 2092566"/>
              <a:gd name="connsiteX10" fmla="*/ 4819162 w 9748937"/>
              <a:gd name="connsiteY10" fmla="*/ 82453 h 2092566"/>
              <a:gd name="connsiteX11" fmla="*/ 5067815 w 9748937"/>
              <a:gd name="connsiteY11" fmla="*/ 892205 h 2092566"/>
              <a:gd name="connsiteX12" fmla="*/ 5346686 w 9748937"/>
              <a:gd name="connsiteY12" fmla="*/ 990511 h 2092566"/>
              <a:gd name="connsiteX13" fmla="*/ 5768070 w 9748937"/>
              <a:gd name="connsiteY13" fmla="*/ 936601 h 2092566"/>
              <a:gd name="connsiteX14" fmla="*/ 6210352 w 9748937"/>
              <a:gd name="connsiteY14" fmla="*/ 1584443 h 2092566"/>
              <a:gd name="connsiteX15" fmla="*/ 6880203 w 9748937"/>
              <a:gd name="connsiteY15" fmla="*/ 1775829 h 2092566"/>
              <a:gd name="connsiteX16" fmla="*/ 7879664 w 9748937"/>
              <a:gd name="connsiteY16" fmla="*/ 1882155 h 2092566"/>
              <a:gd name="connsiteX17" fmla="*/ 8653224 w 9748937"/>
              <a:gd name="connsiteY17" fmla="*/ 2059735 h 2092566"/>
              <a:gd name="connsiteX18" fmla="*/ 9184106 w 9748937"/>
              <a:gd name="connsiteY18" fmla="*/ 1704944 h 2092566"/>
              <a:gd name="connsiteX19" fmla="*/ 9748937 w 9748937"/>
              <a:gd name="connsiteY19" fmla="*/ 1126123 h 2092566"/>
              <a:gd name="connsiteX0" fmla="*/ 0 w 9642611"/>
              <a:gd name="connsiteY0" fmla="*/ 334463 h 2092566"/>
              <a:gd name="connsiteX1" fmla="*/ 479398 w 9642611"/>
              <a:gd name="connsiteY1" fmla="*/ 531819 h 2092566"/>
              <a:gd name="connsiteX2" fmla="*/ 1171820 w 9642611"/>
              <a:gd name="connsiteY2" fmla="*/ 492459 h 2092566"/>
              <a:gd name="connsiteX3" fmla="*/ 1781048 w 9642611"/>
              <a:gd name="connsiteY3" fmla="*/ 700261 h 2092566"/>
              <a:gd name="connsiteX4" fmla="*/ 2070365 w 9642611"/>
              <a:gd name="connsiteY4" fmla="*/ 880827 h 2092566"/>
              <a:gd name="connsiteX5" fmla="*/ 2395870 w 9642611"/>
              <a:gd name="connsiteY5" fmla="*/ 830090 h 2092566"/>
              <a:gd name="connsiteX6" fmla="*/ 2642098 w 9642611"/>
              <a:gd name="connsiteY6" fmla="*/ 741112 h 2092566"/>
              <a:gd name="connsiteX7" fmla="*/ 3009014 w 9642611"/>
              <a:gd name="connsiteY7" fmla="*/ 467090 h 2092566"/>
              <a:gd name="connsiteX8" fmla="*/ 3489718 w 9642611"/>
              <a:gd name="connsiteY8" fmla="*/ 170125 h 2092566"/>
              <a:gd name="connsiteX9" fmla="*/ 4188855 w 9642611"/>
              <a:gd name="connsiteY9" fmla="*/ 36938 h 2092566"/>
              <a:gd name="connsiteX10" fmla="*/ 4819162 w 9642611"/>
              <a:gd name="connsiteY10" fmla="*/ 82453 h 2092566"/>
              <a:gd name="connsiteX11" fmla="*/ 5067815 w 9642611"/>
              <a:gd name="connsiteY11" fmla="*/ 892205 h 2092566"/>
              <a:gd name="connsiteX12" fmla="*/ 5346686 w 9642611"/>
              <a:gd name="connsiteY12" fmla="*/ 990511 h 2092566"/>
              <a:gd name="connsiteX13" fmla="*/ 5768070 w 9642611"/>
              <a:gd name="connsiteY13" fmla="*/ 936601 h 2092566"/>
              <a:gd name="connsiteX14" fmla="*/ 6210352 w 9642611"/>
              <a:gd name="connsiteY14" fmla="*/ 1584443 h 2092566"/>
              <a:gd name="connsiteX15" fmla="*/ 6880203 w 9642611"/>
              <a:gd name="connsiteY15" fmla="*/ 1775829 h 2092566"/>
              <a:gd name="connsiteX16" fmla="*/ 7879664 w 9642611"/>
              <a:gd name="connsiteY16" fmla="*/ 1882155 h 2092566"/>
              <a:gd name="connsiteX17" fmla="*/ 8653224 w 9642611"/>
              <a:gd name="connsiteY17" fmla="*/ 2059735 h 2092566"/>
              <a:gd name="connsiteX18" fmla="*/ 9184106 w 9642611"/>
              <a:gd name="connsiteY18" fmla="*/ 1704944 h 2092566"/>
              <a:gd name="connsiteX19" fmla="*/ 9642611 w 9642611"/>
              <a:gd name="connsiteY19" fmla="*/ 945369 h 2092566"/>
              <a:gd name="connsiteX0" fmla="*/ 0 w 9642611"/>
              <a:gd name="connsiteY0" fmla="*/ 334463 h 2105529"/>
              <a:gd name="connsiteX1" fmla="*/ 479398 w 9642611"/>
              <a:gd name="connsiteY1" fmla="*/ 531819 h 2105529"/>
              <a:gd name="connsiteX2" fmla="*/ 1171820 w 9642611"/>
              <a:gd name="connsiteY2" fmla="*/ 492459 h 2105529"/>
              <a:gd name="connsiteX3" fmla="*/ 1781048 w 9642611"/>
              <a:gd name="connsiteY3" fmla="*/ 700261 h 2105529"/>
              <a:gd name="connsiteX4" fmla="*/ 2070365 w 9642611"/>
              <a:gd name="connsiteY4" fmla="*/ 880827 h 2105529"/>
              <a:gd name="connsiteX5" fmla="*/ 2395870 w 9642611"/>
              <a:gd name="connsiteY5" fmla="*/ 830090 h 2105529"/>
              <a:gd name="connsiteX6" fmla="*/ 2642098 w 9642611"/>
              <a:gd name="connsiteY6" fmla="*/ 741112 h 2105529"/>
              <a:gd name="connsiteX7" fmla="*/ 3009014 w 9642611"/>
              <a:gd name="connsiteY7" fmla="*/ 467090 h 2105529"/>
              <a:gd name="connsiteX8" fmla="*/ 3489718 w 9642611"/>
              <a:gd name="connsiteY8" fmla="*/ 170125 h 2105529"/>
              <a:gd name="connsiteX9" fmla="*/ 4188855 w 9642611"/>
              <a:gd name="connsiteY9" fmla="*/ 36938 h 2105529"/>
              <a:gd name="connsiteX10" fmla="*/ 4819162 w 9642611"/>
              <a:gd name="connsiteY10" fmla="*/ 82453 h 2105529"/>
              <a:gd name="connsiteX11" fmla="*/ 5067815 w 9642611"/>
              <a:gd name="connsiteY11" fmla="*/ 892205 h 2105529"/>
              <a:gd name="connsiteX12" fmla="*/ 5346686 w 9642611"/>
              <a:gd name="connsiteY12" fmla="*/ 990511 h 2105529"/>
              <a:gd name="connsiteX13" fmla="*/ 5768070 w 9642611"/>
              <a:gd name="connsiteY13" fmla="*/ 936601 h 2105529"/>
              <a:gd name="connsiteX14" fmla="*/ 6210352 w 9642611"/>
              <a:gd name="connsiteY14" fmla="*/ 1584443 h 2105529"/>
              <a:gd name="connsiteX15" fmla="*/ 6880203 w 9642611"/>
              <a:gd name="connsiteY15" fmla="*/ 1775829 h 2105529"/>
              <a:gd name="connsiteX16" fmla="*/ 7879664 w 9642611"/>
              <a:gd name="connsiteY16" fmla="*/ 1882155 h 2105529"/>
              <a:gd name="connsiteX17" fmla="*/ 8653224 w 9642611"/>
              <a:gd name="connsiteY17" fmla="*/ 2059735 h 2105529"/>
              <a:gd name="connsiteX18" fmla="*/ 9184106 w 9642611"/>
              <a:gd name="connsiteY18" fmla="*/ 1524191 h 2105529"/>
              <a:gd name="connsiteX19" fmla="*/ 9642611 w 9642611"/>
              <a:gd name="connsiteY19" fmla="*/ 945369 h 2105529"/>
              <a:gd name="connsiteX0" fmla="*/ 0 w 9642611"/>
              <a:gd name="connsiteY0" fmla="*/ 334463 h 2033245"/>
              <a:gd name="connsiteX1" fmla="*/ 479398 w 9642611"/>
              <a:gd name="connsiteY1" fmla="*/ 531819 h 2033245"/>
              <a:gd name="connsiteX2" fmla="*/ 1171820 w 9642611"/>
              <a:gd name="connsiteY2" fmla="*/ 492459 h 2033245"/>
              <a:gd name="connsiteX3" fmla="*/ 1781048 w 9642611"/>
              <a:gd name="connsiteY3" fmla="*/ 700261 h 2033245"/>
              <a:gd name="connsiteX4" fmla="*/ 2070365 w 9642611"/>
              <a:gd name="connsiteY4" fmla="*/ 880827 h 2033245"/>
              <a:gd name="connsiteX5" fmla="*/ 2395870 w 9642611"/>
              <a:gd name="connsiteY5" fmla="*/ 830090 h 2033245"/>
              <a:gd name="connsiteX6" fmla="*/ 2642098 w 9642611"/>
              <a:gd name="connsiteY6" fmla="*/ 741112 h 2033245"/>
              <a:gd name="connsiteX7" fmla="*/ 3009014 w 9642611"/>
              <a:gd name="connsiteY7" fmla="*/ 467090 h 2033245"/>
              <a:gd name="connsiteX8" fmla="*/ 3489718 w 9642611"/>
              <a:gd name="connsiteY8" fmla="*/ 170125 h 2033245"/>
              <a:gd name="connsiteX9" fmla="*/ 4188855 w 9642611"/>
              <a:gd name="connsiteY9" fmla="*/ 36938 h 2033245"/>
              <a:gd name="connsiteX10" fmla="*/ 4819162 w 9642611"/>
              <a:gd name="connsiteY10" fmla="*/ 82453 h 2033245"/>
              <a:gd name="connsiteX11" fmla="*/ 5067815 w 9642611"/>
              <a:gd name="connsiteY11" fmla="*/ 892205 h 2033245"/>
              <a:gd name="connsiteX12" fmla="*/ 5346686 w 9642611"/>
              <a:gd name="connsiteY12" fmla="*/ 990511 h 2033245"/>
              <a:gd name="connsiteX13" fmla="*/ 5768070 w 9642611"/>
              <a:gd name="connsiteY13" fmla="*/ 936601 h 2033245"/>
              <a:gd name="connsiteX14" fmla="*/ 6210352 w 9642611"/>
              <a:gd name="connsiteY14" fmla="*/ 1584443 h 2033245"/>
              <a:gd name="connsiteX15" fmla="*/ 6880203 w 9642611"/>
              <a:gd name="connsiteY15" fmla="*/ 1775829 h 2033245"/>
              <a:gd name="connsiteX16" fmla="*/ 7879664 w 9642611"/>
              <a:gd name="connsiteY16" fmla="*/ 1882155 h 2033245"/>
              <a:gd name="connsiteX17" fmla="*/ 8770182 w 9642611"/>
              <a:gd name="connsiteY17" fmla="*/ 1910879 h 2033245"/>
              <a:gd name="connsiteX18" fmla="*/ 9184106 w 9642611"/>
              <a:gd name="connsiteY18" fmla="*/ 1524191 h 2033245"/>
              <a:gd name="connsiteX19" fmla="*/ 9642611 w 9642611"/>
              <a:gd name="connsiteY19" fmla="*/ 945369 h 2033245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430389 h 2058477"/>
              <a:gd name="connsiteX1" fmla="*/ 479398 w 9642611"/>
              <a:gd name="connsiteY1" fmla="*/ 627745 h 2058477"/>
              <a:gd name="connsiteX2" fmla="*/ 1171820 w 9642611"/>
              <a:gd name="connsiteY2" fmla="*/ 588385 h 2058477"/>
              <a:gd name="connsiteX3" fmla="*/ 1781048 w 9642611"/>
              <a:gd name="connsiteY3" fmla="*/ 796187 h 2058477"/>
              <a:gd name="connsiteX4" fmla="*/ 2070365 w 9642611"/>
              <a:gd name="connsiteY4" fmla="*/ 976753 h 2058477"/>
              <a:gd name="connsiteX5" fmla="*/ 2395870 w 9642611"/>
              <a:gd name="connsiteY5" fmla="*/ 926016 h 2058477"/>
              <a:gd name="connsiteX6" fmla="*/ 2642098 w 9642611"/>
              <a:gd name="connsiteY6" fmla="*/ 837038 h 2058477"/>
              <a:gd name="connsiteX7" fmla="*/ 3009014 w 9642611"/>
              <a:gd name="connsiteY7" fmla="*/ 563016 h 2058477"/>
              <a:gd name="connsiteX8" fmla="*/ 3489718 w 9642611"/>
              <a:gd name="connsiteY8" fmla="*/ 266051 h 2058477"/>
              <a:gd name="connsiteX9" fmla="*/ 4188855 w 9642611"/>
              <a:gd name="connsiteY9" fmla="*/ 132864 h 2058477"/>
              <a:gd name="connsiteX10" fmla="*/ 4626099 w 9642611"/>
              <a:gd name="connsiteY10" fmla="*/ 425 h 2058477"/>
              <a:gd name="connsiteX11" fmla="*/ 4819162 w 9642611"/>
              <a:gd name="connsiteY11" fmla="*/ 178379 h 2058477"/>
              <a:gd name="connsiteX12" fmla="*/ 5067815 w 9642611"/>
              <a:gd name="connsiteY12" fmla="*/ 988131 h 2058477"/>
              <a:gd name="connsiteX13" fmla="*/ 5346686 w 9642611"/>
              <a:gd name="connsiteY13" fmla="*/ 1086437 h 2058477"/>
              <a:gd name="connsiteX14" fmla="*/ 5768070 w 9642611"/>
              <a:gd name="connsiteY14" fmla="*/ 1032527 h 2058477"/>
              <a:gd name="connsiteX15" fmla="*/ 6210352 w 9642611"/>
              <a:gd name="connsiteY15" fmla="*/ 1680369 h 2058477"/>
              <a:gd name="connsiteX16" fmla="*/ 6880203 w 9642611"/>
              <a:gd name="connsiteY16" fmla="*/ 1871755 h 2058477"/>
              <a:gd name="connsiteX17" fmla="*/ 7879664 w 9642611"/>
              <a:gd name="connsiteY17" fmla="*/ 1978081 h 2058477"/>
              <a:gd name="connsiteX18" fmla="*/ 8770182 w 9642611"/>
              <a:gd name="connsiteY18" fmla="*/ 2006805 h 2058477"/>
              <a:gd name="connsiteX19" fmla="*/ 9184106 w 9642611"/>
              <a:gd name="connsiteY19" fmla="*/ 1620117 h 2058477"/>
              <a:gd name="connsiteX20" fmla="*/ 9642611 w 9642611"/>
              <a:gd name="connsiteY20" fmla="*/ 1041295 h 2058477"/>
              <a:gd name="connsiteX0" fmla="*/ 0 w 9184106"/>
              <a:gd name="connsiteY0" fmla="*/ 430389 h 2058477"/>
              <a:gd name="connsiteX1" fmla="*/ 479398 w 9184106"/>
              <a:gd name="connsiteY1" fmla="*/ 627745 h 2058477"/>
              <a:gd name="connsiteX2" fmla="*/ 1171820 w 9184106"/>
              <a:gd name="connsiteY2" fmla="*/ 588385 h 2058477"/>
              <a:gd name="connsiteX3" fmla="*/ 1781048 w 9184106"/>
              <a:gd name="connsiteY3" fmla="*/ 796187 h 2058477"/>
              <a:gd name="connsiteX4" fmla="*/ 2070365 w 9184106"/>
              <a:gd name="connsiteY4" fmla="*/ 976753 h 2058477"/>
              <a:gd name="connsiteX5" fmla="*/ 2395870 w 9184106"/>
              <a:gd name="connsiteY5" fmla="*/ 926016 h 2058477"/>
              <a:gd name="connsiteX6" fmla="*/ 2642098 w 9184106"/>
              <a:gd name="connsiteY6" fmla="*/ 837038 h 2058477"/>
              <a:gd name="connsiteX7" fmla="*/ 3009014 w 9184106"/>
              <a:gd name="connsiteY7" fmla="*/ 563016 h 2058477"/>
              <a:gd name="connsiteX8" fmla="*/ 3489718 w 9184106"/>
              <a:gd name="connsiteY8" fmla="*/ 266051 h 2058477"/>
              <a:gd name="connsiteX9" fmla="*/ 4188855 w 9184106"/>
              <a:gd name="connsiteY9" fmla="*/ 132864 h 2058477"/>
              <a:gd name="connsiteX10" fmla="*/ 4626099 w 9184106"/>
              <a:gd name="connsiteY10" fmla="*/ 425 h 2058477"/>
              <a:gd name="connsiteX11" fmla="*/ 4819162 w 9184106"/>
              <a:gd name="connsiteY11" fmla="*/ 178379 h 2058477"/>
              <a:gd name="connsiteX12" fmla="*/ 5067815 w 9184106"/>
              <a:gd name="connsiteY12" fmla="*/ 988131 h 2058477"/>
              <a:gd name="connsiteX13" fmla="*/ 5346686 w 9184106"/>
              <a:gd name="connsiteY13" fmla="*/ 1086437 h 2058477"/>
              <a:gd name="connsiteX14" fmla="*/ 5768070 w 9184106"/>
              <a:gd name="connsiteY14" fmla="*/ 1032527 h 2058477"/>
              <a:gd name="connsiteX15" fmla="*/ 6210352 w 9184106"/>
              <a:gd name="connsiteY15" fmla="*/ 1680369 h 2058477"/>
              <a:gd name="connsiteX16" fmla="*/ 6880203 w 9184106"/>
              <a:gd name="connsiteY16" fmla="*/ 1871755 h 2058477"/>
              <a:gd name="connsiteX17" fmla="*/ 7879664 w 9184106"/>
              <a:gd name="connsiteY17" fmla="*/ 1978081 h 2058477"/>
              <a:gd name="connsiteX18" fmla="*/ 8770182 w 9184106"/>
              <a:gd name="connsiteY18" fmla="*/ 2006805 h 2058477"/>
              <a:gd name="connsiteX19" fmla="*/ 9184106 w 9184106"/>
              <a:gd name="connsiteY19" fmla="*/ 1620117 h 2058477"/>
              <a:gd name="connsiteX0" fmla="*/ 0 w 8770182"/>
              <a:gd name="connsiteY0" fmla="*/ 430389 h 2058477"/>
              <a:gd name="connsiteX1" fmla="*/ 479398 w 8770182"/>
              <a:gd name="connsiteY1" fmla="*/ 627745 h 2058477"/>
              <a:gd name="connsiteX2" fmla="*/ 1171820 w 8770182"/>
              <a:gd name="connsiteY2" fmla="*/ 588385 h 2058477"/>
              <a:gd name="connsiteX3" fmla="*/ 1781048 w 8770182"/>
              <a:gd name="connsiteY3" fmla="*/ 796187 h 2058477"/>
              <a:gd name="connsiteX4" fmla="*/ 2070365 w 8770182"/>
              <a:gd name="connsiteY4" fmla="*/ 976753 h 2058477"/>
              <a:gd name="connsiteX5" fmla="*/ 2395870 w 8770182"/>
              <a:gd name="connsiteY5" fmla="*/ 926016 h 2058477"/>
              <a:gd name="connsiteX6" fmla="*/ 2642098 w 8770182"/>
              <a:gd name="connsiteY6" fmla="*/ 837038 h 2058477"/>
              <a:gd name="connsiteX7" fmla="*/ 3009014 w 8770182"/>
              <a:gd name="connsiteY7" fmla="*/ 563016 h 2058477"/>
              <a:gd name="connsiteX8" fmla="*/ 3489718 w 8770182"/>
              <a:gd name="connsiteY8" fmla="*/ 266051 h 2058477"/>
              <a:gd name="connsiteX9" fmla="*/ 4188855 w 8770182"/>
              <a:gd name="connsiteY9" fmla="*/ 132864 h 2058477"/>
              <a:gd name="connsiteX10" fmla="*/ 4626099 w 8770182"/>
              <a:gd name="connsiteY10" fmla="*/ 425 h 2058477"/>
              <a:gd name="connsiteX11" fmla="*/ 4819162 w 8770182"/>
              <a:gd name="connsiteY11" fmla="*/ 178379 h 2058477"/>
              <a:gd name="connsiteX12" fmla="*/ 5067815 w 8770182"/>
              <a:gd name="connsiteY12" fmla="*/ 988131 h 2058477"/>
              <a:gd name="connsiteX13" fmla="*/ 5346686 w 8770182"/>
              <a:gd name="connsiteY13" fmla="*/ 1086437 h 2058477"/>
              <a:gd name="connsiteX14" fmla="*/ 5768070 w 8770182"/>
              <a:gd name="connsiteY14" fmla="*/ 1032527 h 2058477"/>
              <a:gd name="connsiteX15" fmla="*/ 6210352 w 8770182"/>
              <a:gd name="connsiteY15" fmla="*/ 1680369 h 2058477"/>
              <a:gd name="connsiteX16" fmla="*/ 6880203 w 8770182"/>
              <a:gd name="connsiteY16" fmla="*/ 1871755 h 2058477"/>
              <a:gd name="connsiteX17" fmla="*/ 7879664 w 8770182"/>
              <a:gd name="connsiteY17" fmla="*/ 1978081 h 2058477"/>
              <a:gd name="connsiteX18" fmla="*/ 8770182 w 8770182"/>
              <a:gd name="connsiteY18" fmla="*/ 2006805 h 2058477"/>
              <a:gd name="connsiteX0" fmla="*/ 0 w 8727652"/>
              <a:gd name="connsiteY0" fmla="*/ 430389 h 2099047"/>
              <a:gd name="connsiteX1" fmla="*/ 479398 w 8727652"/>
              <a:gd name="connsiteY1" fmla="*/ 627745 h 2099047"/>
              <a:gd name="connsiteX2" fmla="*/ 1171820 w 8727652"/>
              <a:gd name="connsiteY2" fmla="*/ 588385 h 2099047"/>
              <a:gd name="connsiteX3" fmla="*/ 1781048 w 8727652"/>
              <a:gd name="connsiteY3" fmla="*/ 796187 h 2099047"/>
              <a:gd name="connsiteX4" fmla="*/ 2070365 w 8727652"/>
              <a:gd name="connsiteY4" fmla="*/ 976753 h 2099047"/>
              <a:gd name="connsiteX5" fmla="*/ 2395870 w 8727652"/>
              <a:gd name="connsiteY5" fmla="*/ 926016 h 2099047"/>
              <a:gd name="connsiteX6" fmla="*/ 2642098 w 8727652"/>
              <a:gd name="connsiteY6" fmla="*/ 837038 h 2099047"/>
              <a:gd name="connsiteX7" fmla="*/ 3009014 w 8727652"/>
              <a:gd name="connsiteY7" fmla="*/ 563016 h 2099047"/>
              <a:gd name="connsiteX8" fmla="*/ 3489718 w 8727652"/>
              <a:gd name="connsiteY8" fmla="*/ 266051 h 2099047"/>
              <a:gd name="connsiteX9" fmla="*/ 4188855 w 8727652"/>
              <a:gd name="connsiteY9" fmla="*/ 132864 h 2099047"/>
              <a:gd name="connsiteX10" fmla="*/ 4626099 w 8727652"/>
              <a:gd name="connsiteY10" fmla="*/ 425 h 2099047"/>
              <a:gd name="connsiteX11" fmla="*/ 4819162 w 8727652"/>
              <a:gd name="connsiteY11" fmla="*/ 178379 h 2099047"/>
              <a:gd name="connsiteX12" fmla="*/ 5067815 w 8727652"/>
              <a:gd name="connsiteY12" fmla="*/ 988131 h 2099047"/>
              <a:gd name="connsiteX13" fmla="*/ 5346686 w 8727652"/>
              <a:gd name="connsiteY13" fmla="*/ 1086437 h 2099047"/>
              <a:gd name="connsiteX14" fmla="*/ 5768070 w 8727652"/>
              <a:gd name="connsiteY14" fmla="*/ 1032527 h 2099047"/>
              <a:gd name="connsiteX15" fmla="*/ 6210352 w 8727652"/>
              <a:gd name="connsiteY15" fmla="*/ 1680369 h 2099047"/>
              <a:gd name="connsiteX16" fmla="*/ 6880203 w 8727652"/>
              <a:gd name="connsiteY16" fmla="*/ 1871755 h 2099047"/>
              <a:gd name="connsiteX17" fmla="*/ 7879664 w 8727652"/>
              <a:gd name="connsiteY17" fmla="*/ 1978081 h 2099047"/>
              <a:gd name="connsiteX18" fmla="*/ 8727652 w 8727652"/>
              <a:gd name="connsiteY18" fmla="*/ 2070601 h 2099047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976753 h 2070601"/>
              <a:gd name="connsiteX5" fmla="*/ 2395870 w 8727652"/>
              <a:gd name="connsiteY5" fmla="*/ 926016 h 2070601"/>
              <a:gd name="connsiteX6" fmla="*/ 2642098 w 8727652"/>
              <a:gd name="connsiteY6" fmla="*/ 837038 h 2070601"/>
              <a:gd name="connsiteX7" fmla="*/ 3009014 w 8727652"/>
              <a:gd name="connsiteY7" fmla="*/ 563016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727652" h="2070601">
                <a:moveTo>
                  <a:pt x="0" y="430389"/>
                </a:moveTo>
                <a:cubicBezTo>
                  <a:pt x="94076" y="424296"/>
                  <a:pt x="284095" y="604957"/>
                  <a:pt x="479398" y="627745"/>
                </a:cubicBezTo>
                <a:cubicBezTo>
                  <a:pt x="674701" y="650533"/>
                  <a:pt x="954878" y="560311"/>
                  <a:pt x="1171820" y="588385"/>
                </a:cubicBezTo>
                <a:cubicBezTo>
                  <a:pt x="1388762" y="616459"/>
                  <a:pt x="1631291" y="731459"/>
                  <a:pt x="1781048" y="796187"/>
                </a:cubicBezTo>
                <a:cubicBezTo>
                  <a:pt x="1930806" y="860915"/>
                  <a:pt x="1967895" y="955115"/>
                  <a:pt x="2070365" y="976753"/>
                </a:cubicBezTo>
                <a:cubicBezTo>
                  <a:pt x="2172835" y="998391"/>
                  <a:pt x="2300581" y="949302"/>
                  <a:pt x="2395870" y="926016"/>
                </a:cubicBezTo>
                <a:cubicBezTo>
                  <a:pt x="2491159" y="902730"/>
                  <a:pt x="2539907" y="897538"/>
                  <a:pt x="2642098" y="837038"/>
                </a:cubicBezTo>
                <a:cubicBezTo>
                  <a:pt x="2744289" y="776538"/>
                  <a:pt x="2867744" y="658181"/>
                  <a:pt x="3009014" y="563016"/>
                </a:cubicBezTo>
                <a:cubicBezTo>
                  <a:pt x="3150284" y="467852"/>
                  <a:pt x="3293078" y="337743"/>
                  <a:pt x="3489718" y="266051"/>
                </a:cubicBezTo>
                <a:cubicBezTo>
                  <a:pt x="3686358" y="194359"/>
                  <a:pt x="3999458" y="177135"/>
                  <a:pt x="4188855" y="132864"/>
                </a:cubicBezTo>
                <a:cubicBezTo>
                  <a:pt x="4378252" y="88593"/>
                  <a:pt x="4521048" y="-7161"/>
                  <a:pt x="4626099" y="425"/>
                </a:cubicBezTo>
                <a:cubicBezTo>
                  <a:pt x="4731150" y="8011"/>
                  <a:pt x="4745543" y="13761"/>
                  <a:pt x="4819162" y="178379"/>
                </a:cubicBezTo>
                <a:cubicBezTo>
                  <a:pt x="4892781" y="342997"/>
                  <a:pt x="4979894" y="836788"/>
                  <a:pt x="5067815" y="988131"/>
                </a:cubicBezTo>
                <a:cubicBezTo>
                  <a:pt x="5155736" y="1139474"/>
                  <a:pt x="5229977" y="1079038"/>
                  <a:pt x="5346686" y="1086437"/>
                </a:cubicBezTo>
                <a:cubicBezTo>
                  <a:pt x="5463395" y="1093836"/>
                  <a:pt x="5624126" y="933538"/>
                  <a:pt x="5768070" y="1032527"/>
                </a:cubicBezTo>
                <a:cubicBezTo>
                  <a:pt x="5912014" y="1131516"/>
                  <a:pt x="6161448" y="1476702"/>
                  <a:pt x="6210352" y="1680369"/>
                </a:cubicBezTo>
                <a:cubicBezTo>
                  <a:pt x="6259256" y="1884036"/>
                  <a:pt x="6561226" y="1924917"/>
                  <a:pt x="6880203" y="1871755"/>
                </a:cubicBezTo>
                <a:cubicBezTo>
                  <a:pt x="7177914" y="1924918"/>
                  <a:pt x="7529225" y="1861652"/>
                  <a:pt x="7879664" y="1978081"/>
                </a:cubicBezTo>
                <a:cubicBezTo>
                  <a:pt x="8389592" y="2094511"/>
                  <a:pt x="8499612" y="1960141"/>
                  <a:pt x="8727652" y="2070601"/>
                </a:cubicBezTo>
              </a:path>
            </a:pathLst>
          </a:custGeom>
          <a:noFill/>
          <a:ln w="1524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8422105" y="10202779"/>
            <a:ext cx="4867055" cy="4251158"/>
          </a:xfrm>
          <a:custGeom>
            <a:avLst/>
            <a:gdLst>
              <a:gd name="connsiteX0" fmla="*/ 0 w 4867055"/>
              <a:gd name="connsiteY0" fmla="*/ 4251158 h 4251158"/>
              <a:gd name="connsiteX1" fmla="*/ 802106 w 4867055"/>
              <a:gd name="connsiteY1" fmla="*/ 4090737 h 4251158"/>
              <a:gd name="connsiteX2" fmla="*/ 1395663 w 4867055"/>
              <a:gd name="connsiteY2" fmla="*/ 4010526 h 4251158"/>
              <a:gd name="connsiteX3" fmla="*/ 1395663 w 4867055"/>
              <a:gd name="connsiteY3" fmla="*/ 3561347 h 4251158"/>
              <a:gd name="connsiteX4" fmla="*/ 2101516 w 4867055"/>
              <a:gd name="connsiteY4" fmla="*/ 3400926 h 4251158"/>
              <a:gd name="connsiteX5" fmla="*/ 2438400 w 4867055"/>
              <a:gd name="connsiteY5" fmla="*/ 3705726 h 4251158"/>
              <a:gd name="connsiteX6" fmla="*/ 2903621 w 4867055"/>
              <a:gd name="connsiteY6" fmla="*/ 3272589 h 4251158"/>
              <a:gd name="connsiteX7" fmla="*/ 3272590 w 4867055"/>
              <a:gd name="connsiteY7" fmla="*/ 3272589 h 4251158"/>
              <a:gd name="connsiteX8" fmla="*/ 3689684 w 4867055"/>
              <a:gd name="connsiteY8" fmla="*/ 3400926 h 4251158"/>
              <a:gd name="connsiteX9" fmla="*/ 3753853 w 4867055"/>
              <a:gd name="connsiteY9" fmla="*/ 3096126 h 4251158"/>
              <a:gd name="connsiteX10" fmla="*/ 4106779 w 4867055"/>
              <a:gd name="connsiteY10" fmla="*/ 2807368 h 4251158"/>
              <a:gd name="connsiteX11" fmla="*/ 4459706 w 4867055"/>
              <a:gd name="connsiteY11" fmla="*/ 2213810 h 4251158"/>
              <a:gd name="connsiteX12" fmla="*/ 4507832 w 4867055"/>
              <a:gd name="connsiteY12" fmla="*/ 1876926 h 4251158"/>
              <a:gd name="connsiteX13" fmla="*/ 4491790 w 4867055"/>
              <a:gd name="connsiteY13" fmla="*/ 1540042 h 4251158"/>
              <a:gd name="connsiteX14" fmla="*/ 4716379 w 4867055"/>
              <a:gd name="connsiteY14" fmla="*/ 1203158 h 4251158"/>
              <a:gd name="connsiteX15" fmla="*/ 4860758 w 4867055"/>
              <a:gd name="connsiteY15" fmla="*/ 770021 h 4251158"/>
              <a:gd name="connsiteX16" fmla="*/ 4507832 w 4867055"/>
              <a:gd name="connsiteY16" fmla="*/ 561474 h 4251158"/>
              <a:gd name="connsiteX17" fmla="*/ 4331369 w 4867055"/>
              <a:gd name="connsiteY17" fmla="*/ 304800 h 4251158"/>
              <a:gd name="connsiteX18" fmla="*/ 4186990 w 4867055"/>
              <a:gd name="connsiteY18" fmla="*/ 0 h 425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67055" h="4251158">
                <a:moveTo>
                  <a:pt x="0" y="4251158"/>
                </a:moveTo>
                <a:cubicBezTo>
                  <a:pt x="284748" y="4191000"/>
                  <a:pt x="569496" y="4130842"/>
                  <a:pt x="802106" y="4090737"/>
                </a:cubicBezTo>
                <a:cubicBezTo>
                  <a:pt x="1034717" y="4050632"/>
                  <a:pt x="1296737" y="4098758"/>
                  <a:pt x="1395663" y="4010526"/>
                </a:cubicBezTo>
                <a:cubicBezTo>
                  <a:pt x="1494589" y="3922294"/>
                  <a:pt x="1278021" y="3662947"/>
                  <a:pt x="1395663" y="3561347"/>
                </a:cubicBezTo>
                <a:cubicBezTo>
                  <a:pt x="1513305" y="3459747"/>
                  <a:pt x="1927727" y="3376863"/>
                  <a:pt x="2101516" y="3400926"/>
                </a:cubicBezTo>
                <a:cubicBezTo>
                  <a:pt x="2275305" y="3424989"/>
                  <a:pt x="2304716" y="3727115"/>
                  <a:pt x="2438400" y="3705726"/>
                </a:cubicBezTo>
                <a:cubicBezTo>
                  <a:pt x="2572084" y="3684337"/>
                  <a:pt x="2764589" y="3344778"/>
                  <a:pt x="2903621" y="3272589"/>
                </a:cubicBezTo>
                <a:cubicBezTo>
                  <a:pt x="3042653" y="3200400"/>
                  <a:pt x="3141580" y="3251199"/>
                  <a:pt x="3272590" y="3272589"/>
                </a:cubicBezTo>
                <a:cubicBezTo>
                  <a:pt x="3403601" y="3293978"/>
                  <a:pt x="3609474" y="3430336"/>
                  <a:pt x="3689684" y="3400926"/>
                </a:cubicBezTo>
                <a:cubicBezTo>
                  <a:pt x="3769895" y="3371515"/>
                  <a:pt x="3684337" y="3195052"/>
                  <a:pt x="3753853" y="3096126"/>
                </a:cubicBezTo>
                <a:cubicBezTo>
                  <a:pt x="3823369" y="2997200"/>
                  <a:pt x="3989137" y="2954421"/>
                  <a:pt x="4106779" y="2807368"/>
                </a:cubicBezTo>
                <a:cubicBezTo>
                  <a:pt x="4224421" y="2660315"/>
                  <a:pt x="4392864" y="2368884"/>
                  <a:pt x="4459706" y="2213810"/>
                </a:cubicBezTo>
                <a:cubicBezTo>
                  <a:pt x="4526548" y="2058736"/>
                  <a:pt x="4502485" y="1989221"/>
                  <a:pt x="4507832" y="1876926"/>
                </a:cubicBezTo>
                <a:cubicBezTo>
                  <a:pt x="4513179" y="1764631"/>
                  <a:pt x="4457032" y="1652337"/>
                  <a:pt x="4491790" y="1540042"/>
                </a:cubicBezTo>
                <a:cubicBezTo>
                  <a:pt x="4526548" y="1427747"/>
                  <a:pt x="4654884" y="1331495"/>
                  <a:pt x="4716379" y="1203158"/>
                </a:cubicBezTo>
                <a:cubicBezTo>
                  <a:pt x="4777874" y="1074821"/>
                  <a:pt x="4895516" y="876968"/>
                  <a:pt x="4860758" y="770021"/>
                </a:cubicBezTo>
                <a:cubicBezTo>
                  <a:pt x="4826000" y="663074"/>
                  <a:pt x="4596064" y="639011"/>
                  <a:pt x="4507832" y="561474"/>
                </a:cubicBezTo>
                <a:cubicBezTo>
                  <a:pt x="4419601" y="483937"/>
                  <a:pt x="4384843" y="398379"/>
                  <a:pt x="4331369" y="304800"/>
                </a:cubicBezTo>
                <a:cubicBezTo>
                  <a:pt x="4277895" y="211221"/>
                  <a:pt x="4232442" y="105610"/>
                  <a:pt x="4186990" y="0"/>
                </a:cubicBezTo>
              </a:path>
            </a:pathLst>
          </a:custGeom>
          <a:noFill/>
          <a:ln w="1524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1" name="TextBox 2830"/>
          <p:cNvSpPr txBox="1"/>
          <p:nvPr/>
        </p:nvSpPr>
        <p:spPr>
          <a:xfrm>
            <a:off x="12271114" y="11077515"/>
            <a:ext cx="1229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Kalach</a:t>
            </a:r>
          </a:p>
        </p:txBody>
      </p:sp>
      <p:sp>
        <p:nvSpPr>
          <p:cNvPr id="2828" name="TextBox 2827"/>
          <p:cNvSpPr txBox="1"/>
          <p:nvPr/>
        </p:nvSpPr>
        <p:spPr>
          <a:xfrm rot="20235408">
            <a:off x="11143068" y="13487644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205" name="TextBox 204"/>
          <p:cNvSpPr txBox="1"/>
          <p:nvPr/>
        </p:nvSpPr>
        <p:spPr>
          <a:xfrm rot="20489955">
            <a:off x="8488932" y="17547131"/>
            <a:ext cx="210961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Kuban River</a:t>
            </a:r>
          </a:p>
        </p:txBody>
      </p:sp>
      <p:grpSp>
        <p:nvGrpSpPr>
          <p:cNvPr id="206" name="Group 205"/>
          <p:cNvGrpSpPr/>
          <p:nvPr/>
        </p:nvGrpSpPr>
        <p:grpSpPr>
          <a:xfrm>
            <a:off x="11776514" y="10408361"/>
            <a:ext cx="1566677" cy="745512"/>
            <a:chOff x="1221529" y="13105858"/>
            <a:chExt cx="1566677" cy="745512"/>
          </a:xfrm>
        </p:grpSpPr>
        <p:grpSp>
          <p:nvGrpSpPr>
            <p:cNvPr id="207" name="Group 206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0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12" name="Rectangle 21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13" name="Straight Connector 212"/>
                <p:cNvCxnSpPr>
                  <a:stCxn id="212" idx="0"/>
                  <a:endCxn id="21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1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10" name="TextBox 20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11" name="TextBox 210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208" name="TextBox 207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</a:t>
              </a: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6240686" y="4923944"/>
            <a:ext cx="1287165" cy="745512"/>
            <a:chOff x="1221529" y="13105858"/>
            <a:chExt cx="1287165" cy="745512"/>
          </a:xfrm>
        </p:grpSpPr>
        <p:grpSp>
          <p:nvGrpSpPr>
            <p:cNvPr id="220" name="Group 219"/>
            <p:cNvGrpSpPr/>
            <p:nvPr/>
          </p:nvGrpSpPr>
          <p:grpSpPr>
            <a:xfrm>
              <a:off x="1474412" y="13105858"/>
              <a:ext cx="1034282" cy="745512"/>
              <a:chOff x="3332803" y="6157691"/>
              <a:chExt cx="1034282" cy="745512"/>
            </a:xfrm>
          </p:grpSpPr>
          <p:grpSp>
            <p:nvGrpSpPr>
              <p:cNvPr id="222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25" name="Rectangle 22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26" name="Straight Connector 225"/>
                <p:cNvCxnSpPr>
                  <a:stCxn id="225" idx="0"/>
                  <a:endCxn id="22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7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28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23" name="TextBox 222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24" name="TextBox 223"/>
              <p:cNvSpPr txBox="1"/>
              <p:nvPr/>
            </p:nvSpPr>
            <p:spPr>
              <a:xfrm>
                <a:off x="4011714" y="6501320"/>
                <a:ext cx="3553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221" name="TextBox 220"/>
            <p:cNvSpPr txBox="1"/>
            <p:nvPr/>
          </p:nvSpPr>
          <p:spPr>
            <a:xfrm>
              <a:off x="1221529" y="13452789"/>
              <a:ext cx="347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9283063" y="9801041"/>
            <a:ext cx="1510441" cy="745512"/>
            <a:chOff x="996191" y="13105858"/>
            <a:chExt cx="1510441" cy="745512"/>
          </a:xfrm>
        </p:grpSpPr>
        <p:grpSp>
          <p:nvGrpSpPr>
            <p:cNvPr id="230" name="Group 229"/>
            <p:cNvGrpSpPr/>
            <p:nvPr/>
          </p:nvGrpSpPr>
          <p:grpSpPr>
            <a:xfrm>
              <a:off x="1474412" y="13105858"/>
              <a:ext cx="1032220" cy="745512"/>
              <a:chOff x="3332803" y="6157691"/>
              <a:chExt cx="1032220" cy="745512"/>
            </a:xfrm>
          </p:grpSpPr>
          <p:grpSp>
            <p:nvGrpSpPr>
              <p:cNvPr id="232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35" name="Rectangle 23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36" name="Straight Connector 235"/>
                <p:cNvCxnSpPr>
                  <a:stCxn id="235" idx="0"/>
                  <a:endCxn id="23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7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38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33" name="TextBox 232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34" name="TextBox 233"/>
              <p:cNvSpPr txBox="1"/>
              <p:nvPr/>
            </p:nvSpPr>
            <p:spPr>
              <a:xfrm>
                <a:off x="4011714" y="6501320"/>
                <a:ext cx="3533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231" name="TextBox 230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3Ru</a:t>
              </a:r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8903117" y="13066473"/>
            <a:ext cx="1267578" cy="745512"/>
            <a:chOff x="1025242" y="19073056"/>
            <a:chExt cx="1267578" cy="745512"/>
          </a:xfrm>
        </p:grpSpPr>
        <p:grpSp>
          <p:nvGrpSpPr>
            <p:cNvPr id="240" name="Group 239"/>
            <p:cNvGrpSpPr/>
            <p:nvPr/>
          </p:nvGrpSpPr>
          <p:grpSpPr>
            <a:xfrm>
              <a:off x="1025242" y="19073056"/>
              <a:ext cx="1267578" cy="745512"/>
              <a:chOff x="1233856" y="13105858"/>
              <a:chExt cx="1267578" cy="745512"/>
            </a:xfrm>
          </p:grpSpPr>
          <p:grpSp>
            <p:nvGrpSpPr>
              <p:cNvPr id="242" name="Group 241"/>
              <p:cNvGrpSpPr/>
              <p:nvPr/>
            </p:nvGrpSpPr>
            <p:grpSpPr>
              <a:xfrm>
                <a:off x="1494153" y="13105858"/>
                <a:ext cx="1007281" cy="745512"/>
                <a:chOff x="3352544" y="6157691"/>
                <a:chExt cx="1007281" cy="745512"/>
              </a:xfrm>
            </p:grpSpPr>
            <p:grpSp>
              <p:nvGrpSpPr>
                <p:cNvPr id="244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47" name="Rectangle 246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48" name="Straight Connector 247"/>
                  <p:cNvCxnSpPr>
                    <a:stCxn id="247" idx="0"/>
                    <a:endCxn id="247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45" name="TextBox 244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246" name="TextBox 245"/>
                <p:cNvSpPr txBox="1"/>
                <p:nvPr/>
              </p:nvSpPr>
              <p:spPr>
                <a:xfrm>
                  <a:off x="4011715" y="6520599"/>
                  <a:ext cx="348110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</a:t>
                  </a:r>
                </a:p>
              </p:txBody>
            </p:sp>
          </p:grpSp>
          <p:sp>
            <p:nvSpPr>
              <p:cNvPr id="243" name="TextBox 242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</a:t>
                </a:r>
              </a:p>
            </p:txBody>
          </p:sp>
        </p:grpSp>
        <p:sp>
          <p:nvSpPr>
            <p:cNvPr id="241" name="Oval 240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7804186" y="13480884"/>
            <a:ext cx="1448099" cy="745512"/>
            <a:chOff x="1111807" y="13105858"/>
            <a:chExt cx="1448099" cy="745512"/>
          </a:xfrm>
        </p:grpSpPr>
        <p:grpSp>
          <p:nvGrpSpPr>
            <p:cNvPr id="250" name="Group 249"/>
            <p:cNvGrpSpPr/>
            <p:nvPr/>
          </p:nvGrpSpPr>
          <p:grpSpPr>
            <a:xfrm>
              <a:off x="1474412" y="13105858"/>
              <a:ext cx="1085494" cy="745512"/>
              <a:chOff x="3332803" y="6157691"/>
              <a:chExt cx="1085494" cy="745512"/>
            </a:xfrm>
          </p:grpSpPr>
          <p:grpSp>
            <p:nvGrpSpPr>
              <p:cNvPr id="252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55" name="Rectangle 25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56" name="Straight Connector 255"/>
                <p:cNvCxnSpPr>
                  <a:stCxn id="255" idx="0"/>
                  <a:endCxn id="25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7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58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53" name="TextBox 252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54" name="TextBox 253"/>
              <p:cNvSpPr txBox="1"/>
              <p:nvPr/>
            </p:nvSpPr>
            <p:spPr>
              <a:xfrm>
                <a:off x="4011715" y="6501320"/>
                <a:ext cx="4065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</a:t>
                </a:r>
              </a:p>
            </p:txBody>
          </p:sp>
        </p:grpSp>
        <p:sp>
          <p:nvSpPr>
            <p:cNvPr id="251" name="TextBox 250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</a:p>
          </p:txBody>
        </p:sp>
      </p:grpSp>
      <p:grpSp>
        <p:nvGrpSpPr>
          <p:cNvPr id="259" name="Group 258"/>
          <p:cNvGrpSpPr/>
          <p:nvPr/>
        </p:nvGrpSpPr>
        <p:grpSpPr>
          <a:xfrm>
            <a:off x="10194021" y="12720050"/>
            <a:ext cx="1227958" cy="745512"/>
            <a:chOff x="1025242" y="19073056"/>
            <a:chExt cx="1227958" cy="745512"/>
          </a:xfrm>
        </p:grpSpPr>
        <p:grpSp>
          <p:nvGrpSpPr>
            <p:cNvPr id="260" name="Group 259"/>
            <p:cNvGrpSpPr/>
            <p:nvPr/>
          </p:nvGrpSpPr>
          <p:grpSpPr>
            <a:xfrm>
              <a:off x="1025242" y="19073056"/>
              <a:ext cx="1227958" cy="745512"/>
              <a:chOff x="1233856" y="13105858"/>
              <a:chExt cx="1227958" cy="745512"/>
            </a:xfrm>
          </p:grpSpPr>
          <p:grpSp>
            <p:nvGrpSpPr>
              <p:cNvPr id="262" name="Group 261"/>
              <p:cNvGrpSpPr/>
              <p:nvPr/>
            </p:nvGrpSpPr>
            <p:grpSpPr>
              <a:xfrm>
                <a:off x="1494153" y="13105858"/>
                <a:ext cx="967661" cy="745512"/>
                <a:chOff x="3352544" y="6157691"/>
                <a:chExt cx="967661" cy="745512"/>
              </a:xfrm>
            </p:grpSpPr>
            <p:grpSp>
              <p:nvGrpSpPr>
                <p:cNvPr id="264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67" name="Rectangle 266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68" name="Straight Connector 267"/>
                  <p:cNvCxnSpPr>
                    <a:stCxn id="267" idx="0"/>
                    <a:endCxn id="267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5" name="TextBox 264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266" name="TextBox 265"/>
                <p:cNvSpPr txBox="1"/>
                <p:nvPr/>
              </p:nvSpPr>
              <p:spPr>
                <a:xfrm>
                  <a:off x="4011715" y="6511958"/>
                  <a:ext cx="308490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</a:t>
                  </a:r>
                </a:p>
              </p:txBody>
            </p:sp>
          </p:grpSp>
          <p:sp>
            <p:nvSpPr>
              <p:cNvPr id="263" name="TextBox 262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</a:p>
            </p:txBody>
          </p:sp>
        </p:grpSp>
        <p:sp>
          <p:nvSpPr>
            <p:cNvPr id="261" name="Oval 260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6828959" y="7394560"/>
            <a:ext cx="1549497" cy="745512"/>
            <a:chOff x="933119" y="13105858"/>
            <a:chExt cx="1549497" cy="745512"/>
          </a:xfrm>
        </p:grpSpPr>
        <p:grpSp>
          <p:nvGrpSpPr>
            <p:cNvPr id="270" name="Group 269"/>
            <p:cNvGrpSpPr/>
            <p:nvPr/>
          </p:nvGrpSpPr>
          <p:grpSpPr>
            <a:xfrm>
              <a:off x="1474412" y="13105858"/>
              <a:ext cx="1008204" cy="745512"/>
              <a:chOff x="3332803" y="6157691"/>
              <a:chExt cx="1008204" cy="745512"/>
            </a:xfrm>
          </p:grpSpPr>
          <p:grpSp>
            <p:nvGrpSpPr>
              <p:cNvPr id="272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75" name="Rectangle 27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76" name="Straight Connector 275"/>
                <p:cNvCxnSpPr>
                  <a:stCxn id="275" idx="0"/>
                  <a:endCxn id="27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7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78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73" name="TextBox 272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7030A0"/>
                    </a:solidFill>
                  </a:rPr>
                  <a:t>XXXX</a:t>
                </a: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4011714" y="6501320"/>
                <a:ext cx="3292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7030A0"/>
                    </a:solidFill>
                  </a:rPr>
                  <a:t>B</a:t>
                </a:r>
              </a:p>
            </p:txBody>
          </p:sp>
        </p:grpSp>
        <p:sp>
          <p:nvSpPr>
            <p:cNvPr id="271" name="TextBox 270"/>
            <p:cNvSpPr txBox="1"/>
            <p:nvPr/>
          </p:nvSpPr>
          <p:spPr>
            <a:xfrm>
              <a:off x="933119" y="13452789"/>
              <a:ext cx="635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7030A0"/>
                  </a:solidFill>
                </a:rPr>
                <a:t>2Hu</a:t>
              </a:r>
            </a:p>
          </p:txBody>
        </p:sp>
      </p:grpSp>
      <p:grpSp>
        <p:nvGrpSpPr>
          <p:cNvPr id="279" name="Group 278"/>
          <p:cNvGrpSpPr/>
          <p:nvPr/>
        </p:nvGrpSpPr>
        <p:grpSpPr>
          <a:xfrm>
            <a:off x="459585" y="17239027"/>
            <a:ext cx="1676399" cy="745512"/>
            <a:chOff x="1111807" y="13105858"/>
            <a:chExt cx="1676399" cy="745512"/>
          </a:xfrm>
        </p:grpSpPr>
        <p:grpSp>
          <p:nvGrpSpPr>
            <p:cNvPr id="280" name="Group 279"/>
            <p:cNvGrpSpPr/>
            <p:nvPr/>
          </p:nvGrpSpPr>
          <p:grpSpPr>
            <a:xfrm>
              <a:off x="1474412" y="13105858"/>
              <a:ext cx="1313794" cy="745512"/>
              <a:chOff x="3332803" y="6157691"/>
              <a:chExt cx="1313794" cy="745512"/>
            </a:xfrm>
          </p:grpSpPr>
          <p:grpSp>
            <p:nvGrpSpPr>
              <p:cNvPr id="282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85" name="Rectangle 28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86" name="Straight Connector 285"/>
                <p:cNvCxnSpPr>
                  <a:stCxn id="285" idx="0"/>
                  <a:endCxn id="28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7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8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83" name="TextBox 282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84" name="TextBox 283"/>
              <p:cNvSpPr txBox="1"/>
              <p:nvPr/>
            </p:nvSpPr>
            <p:spPr>
              <a:xfrm>
                <a:off x="4011714" y="6501320"/>
                <a:ext cx="634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AGS</a:t>
                </a:r>
              </a:p>
            </p:txBody>
          </p:sp>
        </p:grpSp>
        <p:sp>
          <p:nvSpPr>
            <p:cNvPr id="281" name="TextBox 280"/>
            <p:cNvSpPr txBox="1"/>
            <p:nvPr/>
          </p:nvSpPr>
          <p:spPr>
            <a:xfrm>
              <a:off x="1111807" y="13452789"/>
              <a:ext cx="467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11</a:t>
              </a: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10964254" y="12082597"/>
            <a:ext cx="1494121" cy="745512"/>
            <a:chOff x="996191" y="13105858"/>
            <a:chExt cx="1494121" cy="745512"/>
          </a:xfrm>
        </p:grpSpPr>
        <p:grpSp>
          <p:nvGrpSpPr>
            <p:cNvPr id="290" name="Group 289"/>
            <p:cNvGrpSpPr/>
            <p:nvPr/>
          </p:nvGrpSpPr>
          <p:grpSpPr>
            <a:xfrm>
              <a:off x="1474412" y="13105858"/>
              <a:ext cx="1015900" cy="745512"/>
              <a:chOff x="3332803" y="6157691"/>
              <a:chExt cx="1015900" cy="745512"/>
            </a:xfrm>
          </p:grpSpPr>
          <p:grpSp>
            <p:nvGrpSpPr>
              <p:cNvPr id="292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295" name="Rectangle 29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6" name="Straight Connector 295"/>
                <p:cNvCxnSpPr>
                  <a:stCxn id="295" idx="0"/>
                  <a:endCxn id="29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7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8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93" name="TextBox 292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294" name="TextBox 293"/>
              <p:cNvSpPr txBox="1"/>
              <p:nvPr/>
            </p:nvSpPr>
            <p:spPr>
              <a:xfrm>
                <a:off x="4011715" y="6465569"/>
                <a:ext cx="3369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291" name="TextBox 290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4Ru</a:t>
              </a:r>
            </a:p>
          </p:txBody>
        </p:sp>
      </p:grpSp>
      <p:grpSp>
        <p:nvGrpSpPr>
          <p:cNvPr id="299" name="Group 298"/>
          <p:cNvGrpSpPr/>
          <p:nvPr/>
        </p:nvGrpSpPr>
        <p:grpSpPr>
          <a:xfrm>
            <a:off x="8053452" y="8997849"/>
            <a:ext cx="1456251" cy="745512"/>
            <a:chOff x="1044319" y="13105858"/>
            <a:chExt cx="1456251" cy="745512"/>
          </a:xfrm>
        </p:grpSpPr>
        <p:grpSp>
          <p:nvGrpSpPr>
            <p:cNvPr id="300" name="Group 299"/>
            <p:cNvGrpSpPr/>
            <p:nvPr/>
          </p:nvGrpSpPr>
          <p:grpSpPr>
            <a:xfrm>
              <a:off x="1474412" y="13105858"/>
              <a:ext cx="1026158" cy="745512"/>
              <a:chOff x="3332803" y="6157691"/>
              <a:chExt cx="1026158" cy="745512"/>
            </a:xfrm>
          </p:grpSpPr>
          <p:grpSp>
            <p:nvGrpSpPr>
              <p:cNvPr id="302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305" name="Rectangle 30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6" name="Straight Connector 305"/>
                <p:cNvCxnSpPr>
                  <a:stCxn id="305" idx="0"/>
                  <a:endCxn id="30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7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8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03" name="TextBox 302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4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304" name="TextBox 303"/>
              <p:cNvSpPr txBox="1"/>
              <p:nvPr/>
            </p:nvSpPr>
            <p:spPr>
              <a:xfrm>
                <a:off x="4011714" y="6501320"/>
                <a:ext cx="3472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4">
                        <a:lumMod val="50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301" name="TextBox 300"/>
            <p:cNvSpPr txBox="1"/>
            <p:nvPr/>
          </p:nvSpPr>
          <p:spPr>
            <a:xfrm>
              <a:off x="1044319" y="13452789"/>
              <a:ext cx="551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4">
                      <a:lumMod val="50000"/>
                    </a:schemeClr>
                  </a:solidFill>
                </a:rPr>
                <a:t>8 It</a:t>
              </a:r>
            </a:p>
          </p:txBody>
        </p:sp>
      </p:grpSp>
      <p:grpSp>
        <p:nvGrpSpPr>
          <p:cNvPr id="379" name="Group 378"/>
          <p:cNvGrpSpPr/>
          <p:nvPr/>
        </p:nvGrpSpPr>
        <p:grpSpPr>
          <a:xfrm>
            <a:off x="6595192" y="18584444"/>
            <a:ext cx="1859506" cy="745038"/>
            <a:chOff x="6252163" y="12946416"/>
            <a:chExt cx="1859506" cy="745038"/>
          </a:xfrm>
        </p:grpSpPr>
        <p:grpSp>
          <p:nvGrpSpPr>
            <p:cNvPr id="380" name="Group 379"/>
            <p:cNvGrpSpPr/>
            <p:nvPr/>
          </p:nvGrpSpPr>
          <p:grpSpPr>
            <a:xfrm>
              <a:off x="6619231" y="12946416"/>
              <a:ext cx="1492438" cy="745038"/>
              <a:chOff x="2278700" y="5389428"/>
              <a:chExt cx="1492438" cy="745038"/>
            </a:xfrm>
          </p:grpSpPr>
          <p:sp>
            <p:nvSpPr>
              <p:cNvPr id="382" name="TextBox 381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83" name="TextBox 382"/>
              <p:cNvSpPr txBox="1"/>
              <p:nvPr/>
            </p:nvSpPr>
            <p:spPr>
              <a:xfrm>
                <a:off x="2925607" y="5722024"/>
                <a:ext cx="8455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NC</a:t>
                </a:r>
              </a:p>
            </p:txBody>
          </p:sp>
          <p:grpSp>
            <p:nvGrpSpPr>
              <p:cNvPr id="384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85" name="Rectangle 38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86" name="Straight Connector 385"/>
                <p:cNvCxnSpPr>
                  <a:stCxn id="385" idx="0"/>
                  <a:endCxn id="38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7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8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81" name="TextBox 380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56</a:t>
              </a:r>
            </a:p>
          </p:txBody>
        </p:sp>
      </p:grpSp>
      <p:grpSp>
        <p:nvGrpSpPr>
          <p:cNvPr id="409" name="Group 408"/>
          <p:cNvGrpSpPr/>
          <p:nvPr/>
        </p:nvGrpSpPr>
        <p:grpSpPr>
          <a:xfrm>
            <a:off x="11718577" y="19610468"/>
            <a:ext cx="1497694" cy="745038"/>
            <a:chOff x="6252162" y="12946416"/>
            <a:chExt cx="1497694" cy="745038"/>
          </a:xfrm>
        </p:grpSpPr>
        <p:grpSp>
          <p:nvGrpSpPr>
            <p:cNvPr id="410" name="Group 409"/>
            <p:cNvGrpSpPr/>
            <p:nvPr/>
          </p:nvGrpSpPr>
          <p:grpSpPr>
            <a:xfrm>
              <a:off x="6619231" y="12946416"/>
              <a:ext cx="1130625" cy="745038"/>
              <a:chOff x="2278700" y="5389428"/>
              <a:chExt cx="1130625" cy="745038"/>
            </a:xfrm>
          </p:grpSpPr>
          <p:sp>
            <p:nvSpPr>
              <p:cNvPr id="412" name="TextBox 411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13" name="TextBox 412"/>
              <p:cNvSpPr txBox="1"/>
              <p:nvPr/>
            </p:nvSpPr>
            <p:spPr>
              <a:xfrm>
                <a:off x="2925609" y="5722024"/>
                <a:ext cx="4837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NC</a:t>
                </a:r>
              </a:p>
            </p:txBody>
          </p:sp>
          <p:grpSp>
            <p:nvGrpSpPr>
              <p:cNvPr id="414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15" name="Rectangle 414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16" name="Straight Connector 415"/>
                <p:cNvCxnSpPr>
                  <a:stCxn id="415" idx="0"/>
                  <a:endCxn id="41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7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8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11" name="TextBox 410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37</a:t>
              </a:r>
            </a:p>
          </p:txBody>
        </p:sp>
      </p:grpSp>
      <p:grpSp>
        <p:nvGrpSpPr>
          <p:cNvPr id="419" name="Group 418"/>
          <p:cNvGrpSpPr/>
          <p:nvPr/>
        </p:nvGrpSpPr>
        <p:grpSpPr>
          <a:xfrm>
            <a:off x="7885429" y="18449112"/>
            <a:ext cx="1860930" cy="745038"/>
            <a:chOff x="6252162" y="12946416"/>
            <a:chExt cx="1860930" cy="745038"/>
          </a:xfrm>
        </p:grpSpPr>
        <p:grpSp>
          <p:nvGrpSpPr>
            <p:cNvPr id="420" name="Group 419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422" name="TextBox 421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23" name="TextBox 422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NC</a:t>
                </a:r>
              </a:p>
            </p:txBody>
          </p:sp>
          <p:grpSp>
            <p:nvGrpSpPr>
              <p:cNvPr id="424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25" name="Rectangle 424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26" name="Straight Connector 425"/>
                <p:cNvCxnSpPr>
                  <a:stCxn id="425" idx="0"/>
                  <a:endCxn id="42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7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8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21" name="TextBox 420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18</a:t>
              </a:r>
            </a:p>
          </p:txBody>
        </p:sp>
      </p:grpSp>
      <p:grpSp>
        <p:nvGrpSpPr>
          <p:cNvPr id="429" name="Group 428"/>
          <p:cNvGrpSpPr/>
          <p:nvPr/>
        </p:nvGrpSpPr>
        <p:grpSpPr>
          <a:xfrm>
            <a:off x="14932805" y="13354392"/>
            <a:ext cx="1763386" cy="745038"/>
            <a:chOff x="6252163" y="12946416"/>
            <a:chExt cx="1763386" cy="745038"/>
          </a:xfrm>
        </p:grpSpPr>
        <p:grpSp>
          <p:nvGrpSpPr>
            <p:cNvPr id="430" name="Group 429"/>
            <p:cNvGrpSpPr/>
            <p:nvPr/>
          </p:nvGrpSpPr>
          <p:grpSpPr>
            <a:xfrm>
              <a:off x="6619231" y="12946416"/>
              <a:ext cx="1396318" cy="745038"/>
              <a:chOff x="2278700" y="5389428"/>
              <a:chExt cx="1396318" cy="745038"/>
            </a:xfrm>
          </p:grpSpPr>
          <p:sp>
            <p:nvSpPr>
              <p:cNvPr id="432" name="TextBox 431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33" name="TextBox 432"/>
              <p:cNvSpPr txBox="1"/>
              <p:nvPr/>
            </p:nvSpPr>
            <p:spPr>
              <a:xfrm>
                <a:off x="2925607" y="5722024"/>
                <a:ext cx="7494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34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35" name="Rectangle 43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36" name="Straight Connector 435"/>
                <p:cNvCxnSpPr>
                  <a:stCxn id="435" idx="0"/>
                  <a:endCxn id="43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7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8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31" name="TextBox 430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51</a:t>
              </a:r>
            </a:p>
          </p:txBody>
        </p:sp>
      </p:grpSp>
      <p:grpSp>
        <p:nvGrpSpPr>
          <p:cNvPr id="439" name="Group 438"/>
          <p:cNvGrpSpPr/>
          <p:nvPr/>
        </p:nvGrpSpPr>
        <p:grpSpPr>
          <a:xfrm>
            <a:off x="5018699" y="18046793"/>
            <a:ext cx="1599148" cy="745038"/>
            <a:chOff x="6252163" y="12946416"/>
            <a:chExt cx="1599148" cy="745038"/>
          </a:xfrm>
        </p:grpSpPr>
        <p:grpSp>
          <p:nvGrpSpPr>
            <p:cNvPr id="440" name="Group 439"/>
            <p:cNvGrpSpPr/>
            <p:nvPr/>
          </p:nvGrpSpPr>
          <p:grpSpPr>
            <a:xfrm>
              <a:off x="6619231" y="12946416"/>
              <a:ext cx="1232080" cy="745038"/>
              <a:chOff x="2278700" y="5389428"/>
              <a:chExt cx="1232080" cy="745038"/>
            </a:xfrm>
          </p:grpSpPr>
          <p:sp>
            <p:nvSpPr>
              <p:cNvPr id="442" name="TextBox 441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43" name="TextBox 442"/>
              <p:cNvSpPr txBox="1"/>
              <p:nvPr/>
            </p:nvSpPr>
            <p:spPr>
              <a:xfrm>
                <a:off x="2925608" y="5722024"/>
                <a:ext cx="5851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NC</a:t>
                </a:r>
              </a:p>
            </p:txBody>
          </p:sp>
          <p:grpSp>
            <p:nvGrpSpPr>
              <p:cNvPr id="444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45" name="Rectangle 444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46" name="Straight Connector 445"/>
                <p:cNvCxnSpPr>
                  <a:stCxn id="445" idx="0"/>
                  <a:endCxn id="44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7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48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41" name="TextBox 440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47</a:t>
              </a:r>
            </a:p>
          </p:txBody>
        </p:sp>
      </p:grpSp>
      <p:sp>
        <p:nvSpPr>
          <p:cNvPr id="2738" name="TextBox 2737"/>
          <p:cNvSpPr txBox="1"/>
          <p:nvPr/>
        </p:nvSpPr>
        <p:spPr>
          <a:xfrm>
            <a:off x="6309057" y="17881987"/>
            <a:ext cx="18071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Krasnodar</a:t>
            </a:r>
          </a:p>
        </p:txBody>
      </p:sp>
      <p:sp>
        <p:nvSpPr>
          <p:cNvPr id="449" name="TextBox 448"/>
          <p:cNvSpPr txBox="1"/>
          <p:nvPr/>
        </p:nvSpPr>
        <p:spPr>
          <a:xfrm>
            <a:off x="12934370" y="13553060"/>
            <a:ext cx="20785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Kotelnikovo</a:t>
            </a:r>
            <a:endParaRPr lang="en-US" sz="3000" b="1" dirty="0"/>
          </a:p>
        </p:txBody>
      </p:sp>
      <p:sp>
        <p:nvSpPr>
          <p:cNvPr id="451" name="Oval 450"/>
          <p:cNvSpPr/>
          <p:nvPr/>
        </p:nvSpPr>
        <p:spPr>
          <a:xfrm>
            <a:off x="8677970" y="14293081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Oval 451"/>
          <p:cNvSpPr/>
          <p:nvPr/>
        </p:nvSpPr>
        <p:spPr>
          <a:xfrm>
            <a:off x="13299857" y="13409342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9" name="Oval 2828"/>
          <p:cNvSpPr/>
          <p:nvPr/>
        </p:nvSpPr>
        <p:spPr>
          <a:xfrm>
            <a:off x="13427385" y="11352467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3" name="Group 452"/>
          <p:cNvGrpSpPr/>
          <p:nvPr/>
        </p:nvGrpSpPr>
        <p:grpSpPr>
          <a:xfrm>
            <a:off x="12243948" y="8548816"/>
            <a:ext cx="1797842" cy="745038"/>
            <a:chOff x="6252163" y="12946416"/>
            <a:chExt cx="1797842" cy="745038"/>
          </a:xfrm>
        </p:grpSpPr>
        <p:grpSp>
          <p:nvGrpSpPr>
            <p:cNvPr id="454" name="Group 453"/>
            <p:cNvGrpSpPr/>
            <p:nvPr/>
          </p:nvGrpSpPr>
          <p:grpSpPr>
            <a:xfrm>
              <a:off x="6619231" y="12946416"/>
              <a:ext cx="1430774" cy="745038"/>
              <a:chOff x="2278700" y="5389428"/>
              <a:chExt cx="1430774" cy="745038"/>
            </a:xfrm>
          </p:grpSpPr>
          <p:sp>
            <p:nvSpPr>
              <p:cNvPr id="456" name="TextBox 455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57" name="TextBox 456"/>
              <p:cNvSpPr txBox="1"/>
              <p:nvPr/>
            </p:nvSpPr>
            <p:spPr>
              <a:xfrm>
                <a:off x="2925608" y="572202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58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59" name="Rectangle 458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60" name="Straight Connector 459"/>
                <p:cNvCxnSpPr>
                  <a:stCxn id="459" idx="0"/>
                  <a:endCxn id="459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1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62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55" name="TextBox 454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21</a:t>
              </a:r>
            </a:p>
          </p:txBody>
        </p:sp>
      </p:grpSp>
      <p:grpSp>
        <p:nvGrpSpPr>
          <p:cNvPr id="463" name="Group 462"/>
          <p:cNvGrpSpPr/>
          <p:nvPr/>
        </p:nvGrpSpPr>
        <p:grpSpPr>
          <a:xfrm>
            <a:off x="13983879" y="12268285"/>
            <a:ext cx="1860930" cy="745038"/>
            <a:chOff x="6252162" y="12946416"/>
            <a:chExt cx="1860930" cy="745038"/>
          </a:xfrm>
        </p:grpSpPr>
        <p:grpSp>
          <p:nvGrpSpPr>
            <p:cNvPr id="464" name="Group 463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470" name="TextBox 46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71" name="TextBox 470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7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73" name="Rectangle 47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74" name="Straight Connector 473"/>
                <p:cNvCxnSpPr>
                  <a:stCxn id="473" idx="0"/>
                  <a:endCxn id="47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7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69" name="TextBox 468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57</a:t>
              </a:r>
            </a:p>
          </p:txBody>
        </p:sp>
      </p:grpSp>
      <p:grpSp>
        <p:nvGrpSpPr>
          <p:cNvPr id="477" name="Group 476"/>
          <p:cNvGrpSpPr/>
          <p:nvPr/>
        </p:nvGrpSpPr>
        <p:grpSpPr>
          <a:xfrm>
            <a:off x="13430063" y="11393393"/>
            <a:ext cx="1860930" cy="745038"/>
            <a:chOff x="6252162" y="12946416"/>
            <a:chExt cx="1860930" cy="745038"/>
          </a:xfrm>
        </p:grpSpPr>
        <p:grpSp>
          <p:nvGrpSpPr>
            <p:cNvPr id="478" name="Group 477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480" name="TextBox 47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81" name="TextBox 480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8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83" name="Rectangle 48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84" name="Straight Connector 483"/>
                <p:cNvCxnSpPr>
                  <a:stCxn id="483" idx="0"/>
                  <a:endCxn id="48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8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79" name="TextBox 478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64</a:t>
              </a:r>
            </a:p>
          </p:txBody>
        </p:sp>
      </p:grpSp>
      <p:grpSp>
        <p:nvGrpSpPr>
          <p:cNvPr id="487" name="Group 486"/>
          <p:cNvGrpSpPr/>
          <p:nvPr/>
        </p:nvGrpSpPr>
        <p:grpSpPr>
          <a:xfrm>
            <a:off x="13798471" y="10544071"/>
            <a:ext cx="1933120" cy="846580"/>
            <a:chOff x="6252162" y="12946416"/>
            <a:chExt cx="1933120" cy="846580"/>
          </a:xfrm>
        </p:grpSpPr>
        <p:grpSp>
          <p:nvGrpSpPr>
            <p:cNvPr id="488" name="Group 487"/>
            <p:cNvGrpSpPr/>
            <p:nvPr/>
          </p:nvGrpSpPr>
          <p:grpSpPr>
            <a:xfrm>
              <a:off x="6619231" y="12946416"/>
              <a:ext cx="1566051" cy="846580"/>
              <a:chOff x="2278700" y="5389428"/>
              <a:chExt cx="1566051" cy="846580"/>
            </a:xfrm>
          </p:grpSpPr>
          <p:sp>
            <p:nvSpPr>
              <p:cNvPr id="490" name="TextBox 48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91" name="TextBox 490"/>
              <p:cNvSpPr txBox="1"/>
              <p:nvPr/>
            </p:nvSpPr>
            <p:spPr>
              <a:xfrm>
                <a:off x="2997798" y="5589677"/>
                <a:ext cx="84695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r>
                  <a:rPr lang="en-US" sz="1800" b="1" dirty="0">
                    <a:solidFill>
                      <a:srgbClr val="C00000"/>
                    </a:solidFill>
                  </a:rPr>
                  <a:t>/</a:t>
                </a:r>
              </a:p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9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93" name="Rectangle 49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94" name="Straight Connector 493"/>
                <p:cNvCxnSpPr>
                  <a:stCxn id="493" idx="0"/>
                  <a:endCxn id="49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9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89" name="TextBox 488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62</a:t>
              </a:r>
            </a:p>
          </p:txBody>
        </p:sp>
      </p:grpSp>
      <p:grpSp>
        <p:nvGrpSpPr>
          <p:cNvPr id="497" name="Group 496"/>
          <p:cNvGrpSpPr/>
          <p:nvPr/>
        </p:nvGrpSpPr>
        <p:grpSpPr>
          <a:xfrm>
            <a:off x="13402922" y="9549866"/>
            <a:ext cx="1662619" cy="745038"/>
            <a:chOff x="15291881" y="10849276"/>
            <a:chExt cx="1662619" cy="745038"/>
          </a:xfrm>
        </p:grpSpPr>
        <p:grpSp>
          <p:nvGrpSpPr>
            <p:cNvPr id="498" name="Group 497"/>
            <p:cNvGrpSpPr/>
            <p:nvPr/>
          </p:nvGrpSpPr>
          <p:grpSpPr>
            <a:xfrm>
              <a:off x="15291881" y="10849276"/>
              <a:ext cx="1662619" cy="745038"/>
              <a:chOff x="6346649" y="12946416"/>
              <a:chExt cx="1662619" cy="745038"/>
            </a:xfrm>
          </p:grpSpPr>
          <p:grpSp>
            <p:nvGrpSpPr>
              <p:cNvPr id="500" name="Group 499"/>
              <p:cNvGrpSpPr/>
              <p:nvPr/>
            </p:nvGrpSpPr>
            <p:grpSpPr>
              <a:xfrm>
                <a:off x="6619231" y="12946416"/>
                <a:ext cx="1390037" cy="745038"/>
                <a:chOff x="2278700" y="5389428"/>
                <a:chExt cx="1390037" cy="745038"/>
              </a:xfrm>
            </p:grpSpPr>
            <p:sp>
              <p:nvSpPr>
                <p:cNvPr id="502" name="TextBox 501"/>
                <p:cNvSpPr txBox="1"/>
                <p:nvPr/>
              </p:nvSpPr>
              <p:spPr>
                <a:xfrm>
                  <a:off x="2278700" y="5389428"/>
                  <a:ext cx="7034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503" name="TextBox 502"/>
                <p:cNvSpPr txBox="1"/>
                <p:nvPr/>
              </p:nvSpPr>
              <p:spPr>
                <a:xfrm>
                  <a:off x="2925608" y="5722024"/>
                  <a:ext cx="7431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 err="1">
                      <a:solidFill>
                        <a:srgbClr val="C00000"/>
                      </a:solidFill>
                    </a:rPr>
                    <a:t>Stlgrd</a:t>
                  </a:r>
                  <a:endParaRPr lang="en-US" sz="18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504" name="Group 44"/>
                <p:cNvGrpSpPr>
                  <a:grpSpLocks/>
                </p:cNvGrpSpPr>
                <p:nvPr/>
              </p:nvGrpSpPr>
              <p:grpSpPr bwMode="auto">
                <a:xfrm>
                  <a:off x="2291624" y="5683318"/>
                  <a:ext cx="681112" cy="451148"/>
                  <a:chOff x="6438608" y="1673424"/>
                  <a:chExt cx="197061" cy="125713"/>
                </a:xfrm>
              </p:grpSpPr>
              <p:sp>
                <p:nvSpPr>
                  <p:cNvPr id="505" name="Rectangle 504"/>
                  <p:cNvSpPr/>
                  <p:nvPr/>
                </p:nvSpPr>
                <p:spPr>
                  <a:xfrm>
                    <a:off x="6438608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506" name="Straight Connector 505"/>
                  <p:cNvCxnSpPr>
                    <a:stCxn id="505" idx="0"/>
                    <a:endCxn id="505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01" name="TextBox 500"/>
              <p:cNvSpPr txBox="1"/>
              <p:nvPr/>
            </p:nvSpPr>
            <p:spPr>
              <a:xfrm>
                <a:off x="6346649" y="13280638"/>
                <a:ext cx="3515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499" name="Oval 498"/>
            <p:cNvSpPr/>
            <p:nvPr/>
          </p:nvSpPr>
          <p:spPr>
            <a:xfrm>
              <a:off x="15732104" y="11280767"/>
              <a:ext cx="373711" cy="198783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27" name="TextBox 2826"/>
          <p:cNvSpPr txBox="1"/>
          <p:nvPr/>
        </p:nvSpPr>
        <p:spPr>
          <a:xfrm>
            <a:off x="10391014" y="9797020"/>
            <a:ext cx="22536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Serafimovich</a:t>
            </a:r>
          </a:p>
        </p:txBody>
      </p:sp>
      <p:grpSp>
        <p:nvGrpSpPr>
          <p:cNvPr id="517" name="Group 516"/>
          <p:cNvGrpSpPr/>
          <p:nvPr/>
        </p:nvGrpSpPr>
        <p:grpSpPr>
          <a:xfrm>
            <a:off x="9764443" y="8254154"/>
            <a:ext cx="1860930" cy="745038"/>
            <a:chOff x="6252162" y="12946416"/>
            <a:chExt cx="1860930" cy="745038"/>
          </a:xfrm>
        </p:grpSpPr>
        <p:grpSp>
          <p:nvGrpSpPr>
            <p:cNvPr id="518" name="Group 517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520" name="TextBox 51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21" name="TextBox 520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2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23" name="Rectangle 52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24" name="Straight Connector 523"/>
                <p:cNvCxnSpPr>
                  <a:stCxn id="523" idx="0"/>
                  <a:endCxn id="52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2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19" name="TextBox 518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63</a:t>
              </a:r>
            </a:p>
          </p:txBody>
        </p:sp>
      </p:grpSp>
      <p:grpSp>
        <p:nvGrpSpPr>
          <p:cNvPr id="527" name="Group 526"/>
          <p:cNvGrpSpPr/>
          <p:nvPr/>
        </p:nvGrpSpPr>
        <p:grpSpPr>
          <a:xfrm>
            <a:off x="13415211" y="4770901"/>
            <a:ext cx="1982138" cy="745038"/>
            <a:chOff x="6067867" y="12946416"/>
            <a:chExt cx="1982138" cy="745038"/>
          </a:xfrm>
        </p:grpSpPr>
        <p:grpSp>
          <p:nvGrpSpPr>
            <p:cNvPr id="528" name="Group 527"/>
            <p:cNvGrpSpPr/>
            <p:nvPr/>
          </p:nvGrpSpPr>
          <p:grpSpPr>
            <a:xfrm>
              <a:off x="6619231" y="12946416"/>
              <a:ext cx="1430774" cy="745038"/>
              <a:chOff x="2278700" y="5389428"/>
              <a:chExt cx="1430774" cy="745038"/>
            </a:xfrm>
          </p:grpSpPr>
          <p:sp>
            <p:nvSpPr>
              <p:cNvPr id="530" name="TextBox 52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31" name="TextBox 530"/>
              <p:cNvSpPr txBox="1"/>
              <p:nvPr/>
            </p:nvSpPr>
            <p:spPr>
              <a:xfrm>
                <a:off x="2925608" y="572202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53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33" name="Rectangle 53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34" name="Straight Connector 533"/>
                <p:cNvCxnSpPr>
                  <a:stCxn id="533" idx="0"/>
                  <a:endCxn id="53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3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29" name="TextBox 528"/>
            <p:cNvSpPr txBox="1"/>
            <p:nvPr/>
          </p:nvSpPr>
          <p:spPr>
            <a:xfrm>
              <a:off x="6067867" y="13280638"/>
              <a:ext cx="6303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1GD</a:t>
              </a:r>
            </a:p>
          </p:txBody>
        </p:sp>
      </p:grpSp>
      <p:sp>
        <p:nvSpPr>
          <p:cNvPr id="2752" name="Freeform 2751"/>
          <p:cNvSpPr/>
          <p:nvPr/>
        </p:nvSpPr>
        <p:spPr>
          <a:xfrm>
            <a:off x="13917706" y="5642812"/>
            <a:ext cx="510244" cy="2721260"/>
          </a:xfrm>
          <a:custGeom>
            <a:avLst/>
            <a:gdLst>
              <a:gd name="connsiteX0" fmla="*/ 529389 w 603665"/>
              <a:gd name="connsiteY0" fmla="*/ 0 h 2995863"/>
              <a:gd name="connsiteX1" fmla="*/ 601579 w 603665"/>
              <a:gd name="connsiteY1" fmla="*/ 842210 h 2995863"/>
              <a:gd name="connsiteX2" fmla="*/ 457200 w 603665"/>
              <a:gd name="connsiteY2" fmla="*/ 1828800 h 2995863"/>
              <a:gd name="connsiteX3" fmla="*/ 0 w 603665"/>
              <a:gd name="connsiteY3" fmla="*/ 2995863 h 2995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65" h="2995863">
                <a:moveTo>
                  <a:pt x="529389" y="0"/>
                </a:moveTo>
                <a:cubicBezTo>
                  <a:pt x="571499" y="268705"/>
                  <a:pt x="613610" y="537410"/>
                  <a:pt x="601579" y="842210"/>
                </a:cubicBezTo>
                <a:cubicBezTo>
                  <a:pt x="589548" y="1147010"/>
                  <a:pt x="557463" y="1469858"/>
                  <a:pt x="457200" y="1828800"/>
                </a:cubicBezTo>
                <a:cubicBezTo>
                  <a:pt x="356937" y="2187742"/>
                  <a:pt x="178468" y="2591802"/>
                  <a:pt x="0" y="2995863"/>
                </a:cubicBezTo>
              </a:path>
            </a:pathLst>
          </a:custGeom>
          <a:noFill/>
          <a:ln w="1016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7" name="Group 546"/>
          <p:cNvGrpSpPr/>
          <p:nvPr/>
        </p:nvGrpSpPr>
        <p:grpSpPr>
          <a:xfrm>
            <a:off x="8206985" y="5898551"/>
            <a:ext cx="2159448" cy="745038"/>
            <a:chOff x="6252163" y="12946416"/>
            <a:chExt cx="2159448" cy="745038"/>
          </a:xfrm>
        </p:grpSpPr>
        <p:grpSp>
          <p:nvGrpSpPr>
            <p:cNvPr id="548" name="Group 547"/>
            <p:cNvGrpSpPr/>
            <p:nvPr/>
          </p:nvGrpSpPr>
          <p:grpSpPr>
            <a:xfrm>
              <a:off x="6619231" y="12946416"/>
              <a:ext cx="1792380" cy="745038"/>
              <a:chOff x="2278700" y="5389428"/>
              <a:chExt cx="1792380" cy="745038"/>
            </a:xfrm>
          </p:grpSpPr>
          <p:sp>
            <p:nvSpPr>
              <p:cNvPr id="550" name="TextBox 54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51" name="TextBox 550"/>
              <p:cNvSpPr txBox="1"/>
              <p:nvPr/>
            </p:nvSpPr>
            <p:spPr>
              <a:xfrm>
                <a:off x="2925608" y="5722024"/>
                <a:ext cx="11454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Voronezh</a:t>
                </a:r>
              </a:p>
            </p:txBody>
          </p:sp>
          <p:grpSp>
            <p:nvGrpSpPr>
              <p:cNvPr id="55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53" name="Rectangle 55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54" name="Straight Connector 553"/>
                <p:cNvCxnSpPr>
                  <a:stCxn id="553" idx="0"/>
                  <a:endCxn id="55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5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49" name="TextBox 54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40</a:t>
              </a:r>
            </a:p>
          </p:txBody>
        </p:sp>
      </p:grpSp>
      <p:grpSp>
        <p:nvGrpSpPr>
          <p:cNvPr id="557" name="Group 556"/>
          <p:cNvGrpSpPr/>
          <p:nvPr/>
        </p:nvGrpSpPr>
        <p:grpSpPr>
          <a:xfrm>
            <a:off x="8730755" y="7082065"/>
            <a:ext cx="1970332" cy="745038"/>
            <a:chOff x="6374089" y="12946416"/>
            <a:chExt cx="1970332" cy="745038"/>
          </a:xfrm>
        </p:grpSpPr>
        <p:grpSp>
          <p:nvGrpSpPr>
            <p:cNvPr id="558" name="Group 557"/>
            <p:cNvGrpSpPr/>
            <p:nvPr/>
          </p:nvGrpSpPr>
          <p:grpSpPr>
            <a:xfrm>
              <a:off x="6619231" y="12946416"/>
              <a:ext cx="1725190" cy="745038"/>
              <a:chOff x="2278700" y="5389428"/>
              <a:chExt cx="1725190" cy="745038"/>
            </a:xfrm>
          </p:grpSpPr>
          <p:sp>
            <p:nvSpPr>
              <p:cNvPr id="560" name="TextBox 55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61" name="TextBox 560"/>
              <p:cNvSpPr txBox="1"/>
              <p:nvPr/>
            </p:nvSpPr>
            <p:spPr>
              <a:xfrm>
                <a:off x="2925608" y="5722024"/>
                <a:ext cx="10782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Voronezh</a:t>
                </a:r>
              </a:p>
            </p:txBody>
          </p:sp>
          <p:grpSp>
            <p:nvGrpSpPr>
              <p:cNvPr id="56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63" name="Rectangle 562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64" name="Straight Connector 563"/>
                <p:cNvCxnSpPr>
                  <a:stCxn id="563" idx="0"/>
                  <a:endCxn id="56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6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59" name="TextBox 558"/>
            <p:cNvSpPr txBox="1"/>
            <p:nvPr/>
          </p:nvSpPr>
          <p:spPr>
            <a:xfrm>
              <a:off x="6374089" y="13280638"/>
              <a:ext cx="33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</a:t>
              </a:r>
            </a:p>
          </p:txBody>
        </p:sp>
      </p:grpSp>
      <p:grpSp>
        <p:nvGrpSpPr>
          <p:cNvPr id="567" name="Group 566"/>
          <p:cNvGrpSpPr/>
          <p:nvPr/>
        </p:nvGrpSpPr>
        <p:grpSpPr>
          <a:xfrm>
            <a:off x="6220714" y="3993584"/>
            <a:ext cx="1906344" cy="745038"/>
            <a:chOff x="6252163" y="12946416"/>
            <a:chExt cx="1906344" cy="745038"/>
          </a:xfrm>
        </p:grpSpPr>
        <p:grpSp>
          <p:nvGrpSpPr>
            <p:cNvPr id="568" name="Group 567"/>
            <p:cNvGrpSpPr/>
            <p:nvPr/>
          </p:nvGrpSpPr>
          <p:grpSpPr>
            <a:xfrm>
              <a:off x="6619231" y="12946416"/>
              <a:ext cx="1539276" cy="745038"/>
              <a:chOff x="2278700" y="5389428"/>
              <a:chExt cx="1539276" cy="745038"/>
            </a:xfrm>
          </p:grpSpPr>
          <p:sp>
            <p:nvSpPr>
              <p:cNvPr id="570" name="TextBox 569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71" name="TextBox 570"/>
              <p:cNvSpPr txBox="1"/>
              <p:nvPr/>
            </p:nvSpPr>
            <p:spPr>
              <a:xfrm>
                <a:off x="2925608" y="5722024"/>
                <a:ext cx="892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Briansk</a:t>
                </a:r>
              </a:p>
            </p:txBody>
          </p:sp>
          <p:grpSp>
            <p:nvGrpSpPr>
              <p:cNvPr id="572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73" name="Rectangle 572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74" name="Straight Connector 573"/>
                <p:cNvCxnSpPr>
                  <a:stCxn id="573" idx="0"/>
                  <a:endCxn id="573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5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76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69" name="TextBox 568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13</a:t>
              </a:r>
            </a:p>
          </p:txBody>
        </p:sp>
      </p:grpSp>
      <p:grpSp>
        <p:nvGrpSpPr>
          <p:cNvPr id="577" name="Group 576"/>
          <p:cNvGrpSpPr/>
          <p:nvPr/>
        </p:nvGrpSpPr>
        <p:grpSpPr>
          <a:xfrm>
            <a:off x="7830682" y="4340363"/>
            <a:ext cx="1932560" cy="745038"/>
            <a:chOff x="15291881" y="10849276"/>
            <a:chExt cx="1932560" cy="745038"/>
          </a:xfrm>
        </p:grpSpPr>
        <p:grpSp>
          <p:nvGrpSpPr>
            <p:cNvPr id="578" name="Group 577"/>
            <p:cNvGrpSpPr/>
            <p:nvPr/>
          </p:nvGrpSpPr>
          <p:grpSpPr>
            <a:xfrm>
              <a:off x="15291881" y="10849276"/>
              <a:ext cx="1932560" cy="745038"/>
              <a:chOff x="6346649" y="12946416"/>
              <a:chExt cx="1932560" cy="745038"/>
            </a:xfrm>
          </p:grpSpPr>
          <p:grpSp>
            <p:nvGrpSpPr>
              <p:cNvPr id="580" name="Group 579"/>
              <p:cNvGrpSpPr/>
              <p:nvPr/>
            </p:nvGrpSpPr>
            <p:grpSpPr>
              <a:xfrm>
                <a:off x="6619231" y="12946416"/>
                <a:ext cx="1659978" cy="745038"/>
                <a:chOff x="2278700" y="5389428"/>
                <a:chExt cx="1659978" cy="745038"/>
              </a:xfrm>
            </p:grpSpPr>
            <p:sp>
              <p:nvSpPr>
                <p:cNvPr id="582" name="TextBox 581"/>
                <p:cNvSpPr txBox="1"/>
                <p:nvPr/>
              </p:nvSpPr>
              <p:spPr>
                <a:xfrm>
                  <a:off x="2278700" y="5389428"/>
                  <a:ext cx="7034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583" name="TextBox 582"/>
                <p:cNvSpPr txBox="1"/>
                <p:nvPr/>
              </p:nvSpPr>
              <p:spPr>
                <a:xfrm>
                  <a:off x="2925608" y="5722024"/>
                  <a:ext cx="10130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>
                      <a:solidFill>
                        <a:srgbClr val="C00000"/>
                      </a:solidFill>
                    </a:rPr>
                    <a:t>Briansk</a:t>
                  </a:r>
                </a:p>
              </p:txBody>
            </p:sp>
            <p:grpSp>
              <p:nvGrpSpPr>
                <p:cNvPr id="584" name="Group 44"/>
                <p:cNvGrpSpPr>
                  <a:grpSpLocks/>
                </p:cNvGrpSpPr>
                <p:nvPr/>
              </p:nvGrpSpPr>
              <p:grpSpPr bwMode="auto">
                <a:xfrm>
                  <a:off x="2291624" y="5683318"/>
                  <a:ext cx="681112" cy="451148"/>
                  <a:chOff x="6438608" y="1673424"/>
                  <a:chExt cx="197061" cy="125713"/>
                </a:xfrm>
              </p:grpSpPr>
              <p:sp>
                <p:nvSpPr>
                  <p:cNvPr id="585" name="Rectangle 584"/>
                  <p:cNvSpPr/>
                  <p:nvPr/>
                </p:nvSpPr>
                <p:spPr>
                  <a:xfrm>
                    <a:off x="6438608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586" name="Straight Connector 585"/>
                  <p:cNvCxnSpPr>
                    <a:stCxn id="585" idx="0"/>
                    <a:endCxn id="585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81" name="TextBox 580"/>
              <p:cNvSpPr txBox="1"/>
              <p:nvPr/>
            </p:nvSpPr>
            <p:spPr>
              <a:xfrm>
                <a:off x="6346649" y="13280638"/>
                <a:ext cx="3515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5</a:t>
                </a:r>
              </a:p>
            </p:txBody>
          </p:sp>
        </p:grpSp>
        <p:sp>
          <p:nvSpPr>
            <p:cNvPr id="579" name="Oval 578"/>
            <p:cNvSpPr/>
            <p:nvPr/>
          </p:nvSpPr>
          <p:spPr>
            <a:xfrm>
              <a:off x="15732104" y="11280767"/>
              <a:ext cx="373711" cy="198783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53" name="Freeform 2752"/>
          <p:cNvSpPr/>
          <p:nvPr/>
        </p:nvSpPr>
        <p:spPr>
          <a:xfrm>
            <a:off x="6642538" y="14756524"/>
            <a:ext cx="1786759" cy="3184635"/>
          </a:xfrm>
          <a:custGeom>
            <a:avLst/>
            <a:gdLst>
              <a:gd name="connsiteX0" fmla="*/ 1786759 w 1786759"/>
              <a:gd name="connsiteY0" fmla="*/ 0 h 3184635"/>
              <a:gd name="connsiteX1" fmla="*/ 1534510 w 1786759"/>
              <a:gd name="connsiteY1" fmla="*/ 914400 h 3184635"/>
              <a:gd name="connsiteX2" fmla="*/ 1072055 w 1786759"/>
              <a:gd name="connsiteY2" fmla="*/ 1954924 h 3184635"/>
              <a:gd name="connsiteX3" fmla="*/ 0 w 1786759"/>
              <a:gd name="connsiteY3" fmla="*/ 3184635 h 318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6759" h="3184635">
                <a:moveTo>
                  <a:pt x="1786759" y="0"/>
                </a:moveTo>
                <a:cubicBezTo>
                  <a:pt x="1720193" y="294289"/>
                  <a:pt x="1653627" y="588579"/>
                  <a:pt x="1534510" y="914400"/>
                </a:cubicBezTo>
                <a:cubicBezTo>
                  <a:pt x="1415393" y="1240221"/>
                  <a:pt x="1327807" y="1576552"/>
                  <a:pt x="1072055" y="1954924"/>
                </a:cubicBezTo>
                <a:cubicBezTo>
                  <a:pt x="816303" y="2333296"/>
                  <a:pt x="408151" y="2758965"/>
                  <a:pt x="0" y="3184635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4" name="Freeform 2753"/>
          <p:cNvSpPr/>
          <p:nvPr/>
        </p:nvSpPr>
        <p:spPr>
          <a:xfrm>
            <a:off x="7607060" y="16627366"/>
            <a:ext cx="170595" cy="1355834"/>
          </a:xfrm>
          <a:custGeom>
            <a:avLst/>
            <a:gdLst>
              <a:gd name="connsiteX0" fmla="*/ 170595 w 170595"/>
              <a:gd name="connsiteY0" fmla="*/ 0 h 1355834"/>
              <a:gd name="connsiteX1" fmla="*/ 2430 w 170595"/>
              <a:gd name="connsiteY1" fmla="*/ 809296 h 1355834"/>
              <a:gd name="connsiteX2" fmla="*/ 86512 w 170595"/>
              <a:gd name="connsiteY2" fmla="*/ 1355834 h 135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595" h="1355834">
                <a:moveTo>
                  <a:pt x="170595" y="0"/>
                </a:moveTo>
                <a:cubicBezTo>
                  <a:pt x="93519" y="291662"/>
                  <a:pt x="16444" y="583324"/>
                  <a:pt x="2430" y="809296"/>
                </a:cubicBezTo>
                <a:cubicBezTo>
                  <a:pt x="-11584" y="1035268"/>
                  <a:pt x="37464" y="1195551"/>
                  <a:pt x="86512" y="1355834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5" name="Freeform 2754"/>
          <p:cNvSpPr/>
          <p:nvPr/>
        </p:nvSpPr>
        <p:spPr>
          <a:xfrm>
            <a:off x="9389473" y="14104883"/>
            <a:ext cx="156763" cy="3552496"/>
          </a:xfrm>
          <a:custGeom>
            <a:avLst/>
            <a:gdLst>
              <a:gd name="connsiteX0" fmla="*/ 38306 w 156763"/>
              <a:gd name="connsiteY0" fmla="*/ 0 h 3552496"/>
              <a:gd name="connsiteX1" fmla="*/ 6775 w 156763"/>
              <a:gd name="connsiteY1" fmla="*/ 767255 h 3552496"/>
              <a:gd name="connsiteX2" fmla="*/ 153920 w 156763"/>
              <a:gd name="connsiteY2" fmla="*/ 1954924 h 3552496"/>
              <a:gd name="connsiteX3" fmla="*/ 101368 w 156763"/>
              <a:gd name="connsiteY3" fmla="*/ 2638096 h 3552496"/>
              <a:gd name="connsiteX4" fmla="*/ 69837 w 156763"/>
              <a:gd name="connsiteY4" fmla="*/ 3552496 h 3552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763" h="3552496">
                <a:moveTo>
                  <a:pt x="38306" y="0"/>
                </a:moveTo>
                <a:cubicBezTo>
                  <a:pt x="12906" y="220717"/>
                  <a:pt x="-12494" y="441434"/>
                  <a:pt x="6775" y="767255"/>
                </a:cubicBezTo>
                <a:cubicBezTo>
                  <a:pt x="26044" y="1093076"/>
                  <a:pt x="138155" y="1643117"/>
                  <a:pt x="153920" y="1954924"/>
                </a:cubicBezTo>
                <a:cubicBezTo>
                  <a:pt x="169686" y="2266731"/>
                  <a:pt x="115382" y="2371834"/>
                  <a:pt x="101368" y="2638096"/>
                </a:cubicBezTo>
                <a:cubicBezTo>
                  <a:pt x="87354" y="2904358"/>
                  <a:pt x="78595" y="3228427"/>
                  <a:pt x="69837" y="3552496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6" name="Freeform 2755"/>
          <p:cNvSpPr/>
          <p:nvPr/>
        </p:nvSpPr>
        <p:spPr>
          <a:xfrm>
            <a:off x="9553903" y="16122869"/>
            <a:ext cx="1366345" cy="2207172"/>
          </a:xfrm>
          <a:custGeom>
            <a:avLst/>
            <a:gdLst>
              <a:gd name="connsiteX0" fmla="*/ 0 w 1366345"/>
              <a:gd name="connsiteY0" fmla="*/ 0 h 2207172"/>
              <a:gd name="connsiteX1" fmla="*/ 767255 w 1366345"/>
              <a:gd name="connsiteY1" fmla="*/ 1008993 h 2207172"/>
              <a:gd name="connsiteX2" fmla="*/ 1208689 w 1366345"/>
              <a:gd name="connsiteY2" fmla="*/ 1566041 h 2207172"/>
              <a:gd name="connsiteX3" fmla="*/ 1366345 w 1366345"/>
              <a:gd name="connsiteY3" fmla="*/ 2207172 h 220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6345" h="2207172">
                <a:moveTo>
                  <a:pt x="0" y="0"/>
                </a:moveTo>
                <a:lnTo>
                  <a:pt x="767255" y="1008993"/>
                </a:lnTo>
                <a:cubicBezTo>
                  <a:pt x="968703" y="1270000"/>
                  <a:pt x="1108841" y="1366345"/>
                  <a:pt x="1208689" y="1566041"/>
                </a:cubicBezTo>
                <a:cubicBezTo>
                  <a:pt x="1308537" y="1765737"/>
                  <a:pt x="1337441" y="1986454"/>
                  <a:pt x="1366345" y="2207172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7" name="Freeform 2756"/>
          <p:cNvSpPr/>
          <p:nvPr/>
        </p:nvSpPr>
        <p:spPr>
          <a:xfrm>
            <a:off x="9364717" y="18035752"/>
            <a:ext cx="0" cy="1093076"/>
          </a:xfrm>
          <a:custGeom>
            <a:avLst/>
            <a:gdLst>
              <a:gd name="connsiteX0" fmla="*/ 0 w 0"/>
              <a:gd name="connsiteY0" fmla="*/ 0 h 1093076"/>
              <a:gd name="connsiteX1" fmla="*/ 0 w 0"/>
              <a:gd name="connsiteY1" fmla="*/ 599089 h 1093076"/>
              <a:gd name="connsiteX2" fmla="*/ 0 w 0"/>
              <a:gd name="connsiteY2" fmla="*/ 1093076 h 109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h="1093076">
                <a:moveTo>
                  <a:pt x="0" y="0"/>
                </a:moveTo>
                <a:lnTo>
                  <a:pt x="0" y="599089"/>
                </a:lnTo>
                <a:lnTo>
                  <a:pt x="0" y="1093076"/>
                </a:ln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9" name="Group 398"/>
          <p:cNvGrpSpPr/>
          <p:nvPr/>
        </p:nvGrpSpPr>
        <p:grpSpPr>
          <a:xfrm>
            <a:off x="9030372" y="17930967"/>
            <a:ext cx="1526582" cy="745038"/>
            <a:chOff x="6252162" y="12946416"/>
            <a:chExt cx="1526582" cy="745038"/>
          </a:xfrm>
        </p:grpSpPr>
        <p:grpSp>
          <p:nvGrpSpPr>
            <p:cNvPr id="400" name="Group 399"/>
            <p:cNvGrpSpPr/>
            <p:nvPr/>
          </p:nvGrpSpPr>
          <p:grpSpPr>
            <a:xfrm>
              <a:off x="6619231" y="12946416"/>
              <a:ext cx="1159513" cy="745038"/>
              <a:chOff x="2278700" y="5389428"/>
              <a:chExt cx="1159513" cy="745038"/>
            </a:xfrm>
          </p:grpSpPr>
          <p:sp>
            <p:nvSpPr>
              <p:cNvPr id="402" name="TextBox 401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03" name="TextBox 402"/>
              <p:cNvSpPr txBox="1"/>
              <p:nvPr/>
            </p:nvSpPr>
            <p:spPr>
              <a:xfrm>
                <a:off x="2925609" y="5722024"/>
                <a:ext cx="5126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NC</a:t>
                </a:r>
              </a:p>
            </p:txBody>
          </p:sp>
          <p:grpSp>
            <p:nvGrpSpPr>
              <p:cNvPr id="404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05" name="Rectangle 404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06" name="Straight Connector 405"/>
                <p:cNvCxnSpPr>
                  <a:stCxn id="405" idx="0"/>
                  <a:endCxn id="405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7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8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01" name="TextBox 400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12</a:t>
              </a:r>
            </a:p>
          </p:txBody>
        </p:sp>
      </p:grpSp>
      <p:sp>
        <p:nvSpPr>
          <p:cNvPr id="2736" name="TextBox 2735"/>
          <p:cNvSpPr txBox="1"/>
          <p:nvPr/>
        </p:nvSpPr>
        <p:spPr>
          <a:xfrm>
            <a:off x="7620691" y="16691917"/>
            <a:ext cx="18624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Tikhoretsk</a:t>
            </a:r>
            <a:endParaRPr lang="en-US" sz="3000" b="1" dirty="0"/>
          </a:p>
        </p:txBody>
      </p:sp>
      <p:sp>
        <p:nvSpPr>
          <p:cNvPr id="2758" name="Freeform 2757"/>
          <p:cNvSpPr/>
          <p:nvPr/>
        </p:nvSpPr>
        <p:spPr>
          <a:xfrm>
            <a:off x="11225048" y="16028275"/>
            <a:ext cx="1016174" cy="3436883"/>
          </a:xfrm>
          <a:custGeom>
            <a:avLst/>
            <a:gdLst>
              <a:gd name="connsiteX0" fmla="*/ 0 w 1545021"/>
              <a:gd name="connsiteY0" fmla="*/ 0 h 1902373"/>
              <a:gd name="connsiteX1" fmla="*/ 851338 w 1545021"/>
              <a:gd name="connsiteY1" fmla="*/ 367862 h 1902373"/>
              <a:gd name="connsiteX2" fmla="*/ 1324304 w 1545021"/>
              <a:gd name="connsiteY2" fmla="*/ 1072055 h 1902373"/>
              <a:gd name="connsiteX3" fmla="*/ 1545021 w 1545021"/>
              <a:gd name="connsiteY3" fmla="*/ 1902373 h 1902373"/>
              <a:gd name="connsiteX0" fmla="*/ 0 w 1033494"/>
              <a:gd name="connsiteY0" fmla="*/ 0 h 3503805"/>
              <a:gd name="connsiteX1" fmla="*/ 339811 w 1033494"/>
              <a:gd name="connsiteY1" fmla="*/ 1969294 h 3503805"/>
              <a:gd name="connsiteX2" fmla="*/ 812777 w 1033494"/>
              <a:gd name="connsiteY2" fmla="*/ 2673487 h 3503805"/>
              <a:gd name="connsiteX3" fmla="*/ 1033494 w 1033494"/>
              <a:gd name="connsiteY3" fmla="*/ 3503805 h 3503805"/>
              <a:gd name="connsiteX0" fmla="*/ 0 w 1033494"/>
              <a:gd name="connsiteY0" fmla="*/ 0 h 3503805"/>
              <a:gd name="connsiteX1" fmla="*/ 339811 w 1033494"/>
              <a:gd name="connsiteY1" fmla="*/ 1969294 h 3503805"/>
              <a:gd name="connsiteX2" fmla="*/ 812777 w 1033494"/>
              <a:gd name="connsiteY2" fmla="*/ 2673487 h 3503805"/>
              <a:gd name="connsiteX3" fmla="*/ 1033494 w 1033494"/>
              <a:gd name="connsiteY3" fmla="*/ 3503805 h 3503805"/>
              <a:gd name="connsiteX0" fmla="*/ 0 w 1033494"/>
              <a:gd name="connsiteY0" fmla="*/ 0 h 3503805"/>
              <a:gd name="connsiteX1" fmla="*/ 632111 w 1033494"/>
              <a:gd name="connsiteY1" fmla="*/ 1507135 h 3503805"/>
              <a:gd name="connsiteX2" fmla="*/ 812777 w 1033494"/>
              <a:gd name="connsiteY2" fmla="*/ 2673487 h 3503805"/>
              <a:gd name="connsiteX3" fmla="*/ 1033494 w 1033494"/>
              <a:gd name="connsiteY3" fmla="*/ 3503805 h 3503805"/>
              <a:gd name="connsiteX0" fmla="*/ 0 w 1033494"/>
              <a:gd name="connsiteY0" fmla="*/ 0 h 3503805"/>
              <a:gd name="connsiteX1" fmla="*/ 632111 w 1033494"/>
              <a:gd name="connsiteY1" fmla="*/ 1507135 h 3503805"/>
              <a:gd name="connsiteX2" fmla="*/ 990246 w 1033494"/>
              <a:gd name="connsiteY2" fmla="*/ 2533765 h 3503805"/>
              <a:gd name="connsiteX3" fmla="*/ 1033494 w 1033494"/>
              <a:gd name="connsiteY3" fmla="*/ 3503805 h 3503805"/>
              <a:gd name="connsiteX0" fmla="*/ 0 w 1033494"/>
              <a:gd name="connsiteY0" fmla="*/ 0 h 3568292"/>
              <a:gd name="connsiteX1" fmla="*/ 632111 w 1033494"/>
              <a:gd name="connsiteY1" fmla="*/ 1507135 h 3568292"/>
              <a:gd name="connsiteX2" fmla="*/ 990246 w 1033494"/>
              <a:gd name="connsiteY2" fmla="*/ 2533765 h 3568292"/>
              <a:gd name="connsiteX3" fmla="*/ 1033494 w 1033494"/>
              <a:gd name="connsiteY3" fmla="*/ 3568292 h 3568292"/>
              <a:gd name="connsiteX0" fmla="*/ 0 w 1051064"/>
              <a:gd name="connsiteY0" fmla="*/ 0 h 3568292"/>
              <a:gd name="connsiteX1" fmla="*/ 632111 w 1051064"/>
              <a:gd name="connsiteY1" fmla="*/ 1507135 h 3568292"/>
              <a:gd name="connsiteX2" fmla="*/ 990246 w 1051064"/>
              <a:gd name="connsiteY2" fmla="*/ 2533765 h 3568292"/>
              <a:gd name="connsiteX3" fmla="*/ 1033494 w 1051064"/>
              <a:gd name="connsiteY3" fmla="*/ 3568292 h 3568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064" h="3568292">
                <a:moveTo>
                  <a:pt x="0" y="0"/>
                </a:moveTo>
                <a:cubicBezTo>
                  <a:pt x="148280" y="288055"/>
                  <a:pt x="467070" y="1084841"/>
                  <a:pt x="632111" y="1507135"/>
                </a:cubicBezTo>
                <a:cubicBezTo>
                  <a:pt x="797152" y="1929429"/>
                  <a:pt x="923349" y="2190239"/>
                  <a:pt x="990246" y="2533765"/>
                </a:cubicBezTo>
                <a:cubicBezTo>
                  <a:pt x="1057143" y="2877291"/>
                  <a:pt x="1064456" y="3259513"/>
                  <a:pt x="1033494" y="3568292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9" name="TextBox 2738"/>
          <p:cNvSpPr txBox="1"/>
          <p:nvPr/>
        </p:nvSpPr>
        <p:spPr>
          <a:xfrm>
            <a:off x="10722088" y="18185010"/>
            <a:ext cx="14632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Armavir</a:t>
            </a:r>
          </a:p>
        </p:txBody>
      </p:sp>
      <p:sp>
        <p:nvSpPr>
          <p:cNvPr id="588" name="Freeform 587"/>
          <p:cNvSpPr/>
          <p:nvPr/>
        </p:nvSpPr>
        <p:spPr>
          <a:xfrm>
            <a:off x="9916509" y="13889421"/>
            <a:ext cx="1234967" cy="1865586"/>
          </a:xfrm>
          <a:custGeom>
            <a:avLst/>
            <a:gdLst>
              <a:gd name="connsiteX0" fmla="*/ 0 w 1366345"/>
              <a:gd name="connsiteY0" fmla="*/ 0 h 2207172"/>
              <a:gd name="connsiteX1" fmla="*/ 767255 w 1366345"/>
              <a:gd name="connsiteY1" fmla="*/ 1008993 h 2207172"/>
              <a:gd name="connsiteX2" fmla="*/ 1208689 w 1366345"/>
              <a:gd name="connsiteY2" fmla="*/ 1566041 h 2207172"/>
              <a:gd name="connsiteX3" fmla="*/ 1366345 w 1366345"/>
              <a:gd name="connsiteY3" fmla="*/ 2207172 h 2207172"/>
              <a:gd name="connsiteX0" fmla="*/ 0 w 1460938"/>
              <a:gd name="connsiteY0" fmla="*/ 0 h 2123089"/>
              <a:gd name="connsiteX1" fmla="*/ 861848 w 1460938"/>
              <a:gd name="connsiteY1" fmla="*/ 924910 h 2123089"/>
              <a:gd name="connsiteX2" fmla="*/ 1303282 w 1460938"/>
              <a:gd name="connsiteY2" fmla="*/ 1481958 h 2123089"/>
              <a:gd name="connsiteX3" fmla="*/ 1460938 w 1460938"/>
              <a:gd name="connsiteY3" fmla="*/ 2123089 h 2123089"/>
              <a:gd name="connsiteX0" fmla="*/ 0 w 1460938"/>
              <a:gd name="connsiteY0" fmla="*/ 0 h 2123089"/>
              <a:gd name="connsiteX1" fmla="*/ 609600 w 1460938"/>
              <a:gd name="connsiteY1" fmla="*/ 903889 h 2123089"/>
              <a:gd name="connsiteX2" fmla="*/ 1303282 w 1460938"/>
              <a:gd name="connsiteY2" fmla="*/ 1481958 h 2123089"/>
              <a:gd name="connsiteX3" fmla="*/ 1460938 w 1460938"/>
              <a:gd name="connsiteY3" fmla="*/ 2123089 h 2123089"/>
              <a:gd name="connsiteX0" fmla="*/ 0 w 1460938"/>
              <a:gd name="connsiteY0" fmla="*/ 0 h 2123089"/>
              <a:gd name="connsiteX1" fmla="*/ 609600 w 1460938"/>
              <a:gd name="connsiteY1" fmla="*/ 903889 h 2123089"/>
              <a:gd name="connsiteX2" fmla="*/ 945931 w 1460938"/>
              <a:gd name="connsiteY2" fmla="*/ 1324303 h 2123089"/>
              <a:gd name="connsiteX3" fmla="*/ 1460938 w 1460938"/>
              <a:gd name="connsiteY3" fmla="*/ 2123089 h 2123089"/>
              <a:gd name="connsiteX0" fmla="*/ 0 w 1187669"/>
              <a:gd name="connsiteY0" fmla="*/ 0 h 1776248"/>
              <a:gd name="connsiteX1" fmla="*/ 609600 w 1187669"/>
              <a:gd name="connsiteY1" fmla="*/ 903889 h 1776248"/>
              <a:gd name="connsiteX2" fmla="*/ 945931 w 1187669"/>
              <a:gd name="connsiteY2" fmla="*/ 1324303 h 1776248"/>
              <a:gd name="connsiteX3" fmla="*/ 1187669 w 1187669"/>
              <a:gd name="connsiteY3" fmla="*/ 1776248 h 177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7669" h="1776248">
                <a:moveTo>
                  <a:pt x="0" y="0"/>
                </a:moveTo>
                <a:cubicBezTo>
                  <a:pt x="287283" y="308303"/>
                  <a:pt x="451945" y="683172"/>
                  <a:pt x="609600" y="903889"/>
                </a:cubicBezTo>
                <a:cubicBezTo>
                  <a:pt x="767255" y="1124606"/>
                  <a:pt x="849586" y="1178910"/>
                  <a:pt x="945931" y="1324303"/>
                </a:cubicBezTo>
                <a:cubicBezTo>
                  <a:pt x="1042276" y="1469696"/>
                  <a:pt x="1158765" y="1555530"/>
                  <a:pt x="1187669" y="1776248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7" name="TextBox 2836"/>
          <p:cNvSpPr txBox="1"/>
          <p:nvPr/>
        </p:nvSpPr>
        <p:spPr>
          <a:xfrm rot="1992091">
            <a:off x="10056234" y="14573804"/>
            <a:ext cx="236834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 err="1"/>
              <a:t>Manych</a:t>
            </a:r>
            <a:r>
              <a:rPr lang="en-US" sz="3000" b="1" i="1" dirty="0"/>
              <a:t> River</a:t>
            </a:r>
          </a:p>
        </p:txBody>
      </p:sp>
      <p:sp>
        <p:nvSpPr>
          <p:cNvPr id="2762" name="Freeform 2761"/>
          <p:cNvSpPr/>
          <p:nvPr/>
        </p:nvSpPr>
        <p:spPr>
          <a:xfrm>
            <a:off x="10857186" y="12736385"/>
            <a:ext cx="2508427" cy="1631847"/>
          </a:xfrm>
          <a:custGeom>
            <a:avLst/>
            <a:gdLst>
              <a:gd name="connsiteX0" fmla="*/ 0 w 2585545"/>
              <a:gd name="connsiteY0" fmla="*/ 504496 h 1356426"/>
              <a:gd name="connsiteX1" fmla="*/ 252248 w 2585545"/>
              <a:gd name="connsiteY1" fmla="*/ 903890 h 1356426"/>
              <a:gd name="connsiteX2" fmla="*/ 578069 w 2585545"/>
              <a:gd name="connsiteY2" fmla="*/ 1282262 h 1356426"/>
              <a:gd name="connsiteX3" fmla="*/ 1008993 w 2585545"/>
              <a:gd name="connsiteY3" fmla="*/ 1345324 h 1356426"/>
              <a:gd name="connsiteX4" fmla="*/ 1408386 w 2585545"/>
              <a:gd name="connsiteY4" fmla="*/ 1135117 h 1356426"/>
              <a:gd name="connsiteX5" fmla="*/ 1786759 w 2585545"/>
              <a:gd name="connsiteY5" fmla="*/ 735724 h 1356426"/>
              <a:gd name="connsiteX6" fmla="*/ 2207173 w 2585545"/>
              <a:gd name="connsiteY6" fmla="*/ 367862 h 1356426"/>
              <a:gd name="connsiteX7" fmla="*/ 2585545 w 2585545"/>
              <a:gd name="connsiteY7" fmla="*/ 0 h 1356426"/>
              <a:gd name="connsiteX0" fmla="*/ 0 w 2508427"/>
              <a:gd name="connsiteY0" fmla="*/ 779917 h 1631847"/>
              <a:gd name="connsiteX1" fmla="*/ 252248 w 2508427"/>
              <a:gd name="connsiteY1" fmla="*/ 1179311 h 1631847"/>
              <a:gd name="connsiteX2" fmla="*/ 578069 w 2508427"/>
              <a:gd name="connsiteY2" fmla="*/ 1557683 h 1631847"/>
              <a:gd name="connsiteX3" fmla="*/ 1008993 w 2508427"/>
              <a:gd name="connsiteY3" fmla="*/ 1620745 h 1631847"/>
              <a:gd name="connsiteX4" fmla="*/ 1408386 w 2508427"/>
              <a:gd name="connsiteY4" fmla="*/ 1410538 h 1631847"/>
              <a:gd name="connsiteX5" fmla="*/ 1786759 w 2508427"/>
              <a:gd name="connsiteY5" fmla="*/ 1011145 h 1631847"/>
              <a:gd name="connsiteX6" fmla="*/ 2207173 w 2508427"/>
              <a:gd name="connsiteY6" fmla="*/ 643283 h 1631847"/>
              <a:gd name="connsiteX7" fmla="*/ 2508427 w 2508427"/>
              <a:gd name="connsiteY7" fmla="*/ 0 h 1631847"/>
              <a:gd name="connsiteX0" fmla="*/ 0 w 2508427"/>
              <a:gd name="connsiteY0" fmla="*/ 779917 h 1631847"/>
              <a:gd name="connsiteX1" fmla="*/ 252248 w 2508427"/>
              <a:gd name="connsiteY1" fmla="*/ 1179311 h 1631847"/>
              <a:gd name="connsiteX2" fmla="*/ 578069 w 2508427"/>
              <a:gd name="connsiteY2" fmla="*/ 1557683 h 1631847"/>
              <a:gd name="connsiteX3" fmla="*/ 1008993 w 2508427"/>
              <a:gd name="connsiteY3" fmla="*/ 1620745 h 1631847"/>
              <a:gd name="connsiteX4" fmla="*/ 1408386 w 2508427"/>
              <a:gd name="connsiteY4" fmla="*/ 1410538 h 1631847"/>
              <a:gd name="connsiteX5" fmla="*/ 1786759 w 2508427"/>
              <a:gd name="connsiteY5" fmla="*/ 1011145 h 1631847"/>
              <a:gd name="connsiteX6" fmla="*/ 2207173 w 2508427"/>
              <a:gd name="connsiteY6" fmla="*/ 643283 h 1631847"/>
              <a:gd name="connsiteX7" fmla="*/ 2508427 w 2508427"/>
              <a:gd name="connsiteY7" fmla="*/ 0 h 1631847"/>
              <a:gd name="connsiteX0" fmla="*/ 0 w 2508427"/>
              <a:gd name="connsiteY0" fmla="*/ 779917 h 1631847"/>
              <a:gd name="connsiteX1" fmla="*/ 252248 w 2508427"/>
              <a:gd name="connsiteY1" fmla="*/ 1179311 h 1631847"/>
              <a:gd name="connsiteX2" fmla="*/ 578069 w 2508427"/>
              <a:gd name="connsiteY2" fmla="*/ 1557683 h 1631847"/>
              <a:gd name="connsiteX3" fmla="*/ 1008993 w 2508427"/>
              <a:gd name="connsiteY3" fmla="*/ 1620745 h 1631847"/>
              <a:gd name="connsiteX4" fmla="*/ 1408386 w 2508427"/>
              <a:gd name="connsiteY4" fmla="*/ 1410538 h 1631847"/>
              <a:gd name="connsiteX5" fmla="*/ 1786759 w 2508427"/>
              <a:gd name="connsiteY5" fmla="*/ 1011145 h 1631847"/>
              <a:gd name="connsiteX6" fmla="*/ 2185139 w 2508427"/>
              <a:gd name="connsiteY6" fmla="*/ 610233 h 1631847"/>
              <a:gd name="connsiteX7" fmla="*/ 2508427 w 2508427"/>
              <a:gd name="connsiteY7" fmla="*/ 0 h 1631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8427" h="1631847">
                <a:moveTo>
                  <a:pt x="0" y="779917"/>
                </a:moveTo>
                <a:cubicBezTo>
                  <a:pt x="77951" y="914800"/>
                  <a:pt x="155903" y="1049683"/>
                  <a:pt x="252248" y="1179311"/>
                </a:cubicBezTo>
                <a:cubicBezTo>
                  <a:pt x="348593" y="1308939"/>
                  <a:pt x="451945" y="1484111"/>
                  <a:pt x="578069" y="1557683"/>
                </a:cubicBezTo>
                <a:cubicBezTo>
                  <a:pt x="704193" y="1631255"/>
                  <a:pt x="870607" y="1645269"/>
                  <a:pt x="1008993" y="1620745"/>
                </a:cubicBezTo>
                <a:cubicBezTo>
                  <a:pt x="1147379" y="1596221"/>
                  <a:pt x="1278759" y="1512138"/>
                  <a:pt x="1408386" y="1410538"/>
                </a:cubicBezTo>
                <a:cubicBezTo>
                  <a:pt x="1538013" y="1308938"/>
                  <a:pt x="1657300" y="1144529"/>
                  <a:pt x="1786759" y="1011145"/>
                </a:cubicBezTo>
                <a:cubicBezTo>
                  <a:pt x="1916218" y="877761"/>
                  <a:pt x="2052008" y="732854"/>
                  <a:pt x="2185139" y="610233"/>
                </a:cubicBezTo>
                <a:cubicBezTo>
                  <a:pt x="2318270" y="487612"/>
                  <a:pt x="2418857" y="188721"/>
                  <a:pt x="2508427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3" name="Freeform 2762"/>
          <p:cNvSpPr/>
          <p:nvPr/>
        </p:nvSpPr>
        <p:spPr>
          <a:xfrm>
            <a:off x="12759559" y="10460367"/>
            <a:ext cx="1008993" cy="176102"/>
          </a:xfrm>
          <a:custGeom>
            <a:avLst/>
            <a:gdLst>
              <a:gd name="connsiteX0" fmla="*/ 0 w 1008993"/>
              <a:gd name="connsiteY0" fmla="*/ 81509 h 176102"/>
              <a:gd name="connsiteX1" fmla="*/ 231227 w 1008993"/>
              <a:gd name="connsiteY1" fmla="*/ 7936 h 176102"/>
              <a:gd name="connsiteX2" fmla="*/ 462455 w 1008993"/>
              <a:gd name="connsiteY2" fmla="*/ 7936 h 176102"/>
              <a:gd name="connsiteX3" fmla="*/ 746234 w 1008993"/>
              <a:gd name="connsiteY3" fmla="*/ 60488 h 176102"/>
              <a:gd name="connsiteX4" fmla="*/ 1008993 w 1008993"/>
              <a:gd name="connsiteY4" fmla="*/ 176102 h 17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993" h="176102">
                <a:moveTo>
                  <a:pt x="0" y="81509"/>
                </a:moveTo>
                <a:cubicBezTo>
                  <a:pt x="77075" y="50853"/>
                  <a:pt x="154151" y="20198"/>
                  <a:pt x="231227" y="7936"/>
                </a:cubicBezTo>
                <a:cubicBezTo>
                  <a:pt x="308303" y="-4326"/>
                  <a:pt x="376621" y="-823"/>
                  <a:pt x="462455" y="7936"/>
                </a:cubicBezTo>
                <a:cubicBezTo>
                  <a:pt x="548289" y="16695"/>
                  <a:pt x="655144" y="32460"/>
                  <a:pt x="746234" y="60488"/>
                </a:cubicBezTo>
                <a:cubicBezTo>
                  <a:pt x="837324" y="88516"/>
                  <a:pt x="923158" y="132309"/>
                  <a:pt x="1008993" y="176102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4" name="Freeform 2763"/>
          <p:cNvSpPr/>
          <p:nvPr/>
        </p:nvSpPr>
        <p:spPr>
          <a:xfrm>
            <a:off x="12812110" y="10888717"/>
            <a:ext cx="767256" cy="315469"/>
          </a:xfrm>
          <a:custGeom>
            <a:avLst/>
            <a:gdLst>
              <a:gd name="connsiteX0" fmla="*/ 0 w 767256"/>
              <a:gd name="connsiteY0" fmla="*/ 241738 h 315469"/>
              <a:gd name="connsiteX1" fmla="*/ 336331 w 767256"/>
              <a:gd name="connsiteY1" fmla="*/ 315311 h 315469"/>
              <a:gd name="connsiteX2" fmla="*/ 578069 w 767256"/>
              <a:gd name="connsiteY2" fmla="*/ 252249 h 315469"/>
              <a:gd name="connsiteX3" fmla="*/ 767256 w 767256"/>
              <a:gd name="connsiteY3" fmla="*/ 0 h 31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256" h="315469">
                <a:moveTo>
                  <a:pt x="0" y="241738"/>
                </a:moveTo>
                <a:cubicBezTo>
                  <a:pt x="119993" y="277648"/>
                  <a:pt x="239986" y="313559"/>
                  <a:pt x="336331" y="315311"/>
                </a:cubicBezTo>
                <a:cubicBezTo>
                  <a:pt x="432676" y="317063"/>
                  <a:pt x="506248" y="304801"/>
                  <a:pt x="578069" y="252249"/>
                </a:cubicBezTo>
                <a:cubicBezTo>
                  <a:pt x="649890" y="199697"/>
                  <a:pt x="708573" y="99848"/>
                  <a:pt x="767256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3" name="Freeform 592"/>
          <p:cNvSpPr/>
          <p:nvPr/>
        </p:nvSpPr>
        <p:spPr>
          <a:xfrm flipH="1">
            <a:off x="9693578" y="18717528"/>
            <a:ext cx="1347487" cy="679190"/>
          </a:xfrm>
          <a:custGeom>
            <a:avLst/>
            <a:gdLst>
              <a:gd name="connsiteX0" fmla="*/ 0 w 0"/>
              <a:gd name="connsiteY0" fmla="*/ 0 h 1093076"/>
              <a:gd name="connsiteX1" fmla="*/ 0 w 0"/>
              <a:gd name="connsiteY1" fmla="*/ 599089 h 1093076"/>
              <a:gd name="connsiteX2" fmla="*/ 0 w 0"/>
              <a:gd name="connsiteY2" fmla="*/ 1093076 h 1093076"/>
              <a:gd name="connsiteX0" fmla="*/ 20793 w 301501"/>
              <a:gd name="connsiteY0" fmla="*/ 0 h 5801"/>
              <a:gd name="connsiteX1" fmla="*/ 20793 w 301501"/>
              <a:gd name="connsiteY1" fmla="*/ 5481 h 5801"/>
              <a:gd name="connsiteX2" fmla="*/ 301501 w 301501"/>
              <a:gd name="connsiteY2" fmla="*/ 5109 h 5801"/>
              <a:gd name="connsiteX0" fmla="*/ 0 w 9310"/>
              <a:gd name="connsiteY0" fmla="*/ 0 h 8819"/>
              <a:gd name="connsiteX1" fmla="*/ 3491 w 9310"/>
              <a:gd name="connsiteY1" fmla="*/ 4895 h 8819"/>
              <a:gd name="connsiteX2" fmla="*/ 9310 w 9310"/>
              <a:gd name="connsiteY2" fmla="*/ 8807 h 8819"/>
              <a:gd name="connsiteX0" fmla="*/ 0 w 10500"/>
              <a:gd name="connsiteY0" fmla="*/ 0 h 8086"/>
              <a:gd name="connsiteX1" fmla="*/ 4250 w 10500"/>
              <a:gd name="connsiteY1" fmla="*/ 3639 h 8086"/>
              <a:gd name="connsiteX2" fmla="*/ 10500 w 10500"/>
              <a:gd name="connsiteY2" fmla="*/ 8074 h 8086"/>
              <a:gd name="connsiteX0" fmla="*/ 0 w 10000"/>
              <a:gd name="connsiteY0" fmla="*/ 0 h 10000"/>
              <a:gd name="connsiteX1" fmla="*/ 4048 w 10000"/>
              <a:gd name="connsiteY1" fmla="*/ 4500 h 10000"/>
              <a:gd name="connsiteX2" fmla="*/ 10000 w 10000"/>
              <a:gd name="connsiteY2" fmla="*/ 9985 h 10000"/>
              <a:gd name="connsiteX0" fmla="*/ 0 w 10000"/>
              <a:gd name="connsiteY0" fmla="*/ 0 h 10012"/>
              <a:gd name="connsiteX1" fmla="*/ 3810 w 10000"/>
              <a:gd name="connsiteY1" fmla="*/ 6392 h 10012"/>
              <a:gd name="connsiteX2" fmla="*/ 10000 w 10000"/>
              <a:gd name="connsiteY2" fmla="*/ 9985 h 1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12">
                <a:moveTo>
                  <a:pt x="0" y="0"/>
                </a:moveTo>
                <a:cubicBezTo>
                  <a:pt x="833" y="3470"/>
                  <a:pt x="2143" y="4728"/>
                  <a:pt x="3810" y="6392"/>
                </a:cubicBezTo>
                <a:cubicBezTo>
                  <a:pt x="5476" y="8057"/>
                  <a:pt x="6826" y="10286"/>
                  <a:pt x="10000" y="9985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9" name="Freeform 2758"/>
          <p:cNvSpPr/>
          <p:nvPr/>
        </p:nvSpPr>
        <p:spPr>
          <a:xfrm>
            <a:off x="12228723" y="12834651"/>
            <a:ext cx="1729648" cy="550843"/>
          </a:xfrm>
          <a:custGeom>
            <a:avLst/>
            <a:gdLst>
              <a:gd name="connsiteX0" fmla="*/ 0 w 1729648"/>
              <a:gd name="connsiteY0" fmla="*/ 0 h 550843"/>
              <a:gd name="connsiteX1" fmla="*/ 440675 w 1729648"/>
              <a:gd name="connsiteY1" fmla="*/ 319489 h 550843"/>
              <a:gd name="connsiteX2" fmla="*/ 980501 w 1729648"/>
              <a:gd name="connsiteY2" fmla="*/ 495759 h 550843"/>
              <a:gd name="connsiteX3" fmla="*/ 1729648 w 1729648"/>
              <a:gd name="connsiteY3" fmla="*/ 550843 h 55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9648" h="550843">
                <a:moveTo>
                  <a:pt x="0" y="0"/>
                </a:moveTo>
                <a:cubicBezTo>
                  <a:pt x="138629" y="118431"/>
                  <a:pt x="277258" y="236863"/>
                  <a:pt x="440675" y="319489"/>
                </a:cubicBezTo>
                <a:cubicBezTo>
                  <a:pt x="604092" y="402115"/>
                  <a:pt x="765672" y="457200"/>
                  <a:pt x="980501" y="495759"/>
                </a:cubicBezTo>
                <a:cubicBezTo>
                  <a:pt x="1195330" y="534318"/>
                  <a:pt x="1462489" y="542580"/>
                  <a:pt x="1729648" y="550843"/>
                </a:cubicBezTo>
              </a:path>
            </a:pathLst>
          </a:custGeom>
          <a:noFill/>
          <a:ln w="1016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7" name="Freeform 506"/>
          <p:cNvSpPr/>
          <p:nvPr/>
        </p:nvSpPr>
        <p:spPr>
          <a:xfrm rot="9233521" flipV="1">
            <a:off x="8987946" y="7744999"/>
            <a:ext cx="1975383" cy="50105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  <a:gd name="connsiteX0" fmla="*/ 0 w 2151310"/>
              <a:gd name="connsiteY0" fmla="*/ 380770 h 380770"/>
              <a:gd name="connsiteX1" fmla="*/ 1128503 w 2151310"/>
              <a:gd name="connsiteY1" fmla="*/ 118910 h 380770"/>
              <a:gd name="connsiteX2" fmla="*/ 2151310 w 2151310"/>
              <a:gd name="connsiteY2" fmla="*/ 0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1310" h="380770">
                <a:moveTo>
                  <a:pt x="0" y="380770"/>
                </a:moveTo>
                <a:cubicBezTo>
                  <a:pt x="372979" y="265467"/>
                  <a:pt x="769951" y="182372"/>
                  <a:pt x="1128503" y="118910"/>
                </a:cubicBezTo>
                <a:cubicBezTo>
                  <a:pt x="1487055" y="55448"/>
                  <a:pt x="1826457" y="73192"/>
                  <a:pt x="215131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8" name="TextBox 507"/>
          <p:cNvSpPr txBox="1"/>
          <p:nvPr/>
        </p:nvSpPr>
        <p:spPr>
          <a:xfrm rot="21314211">
            <a:off x="10978420" y="7514587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509" name="Freeform 508"/>
          <p:cNvSpPr/>
          <p:nvPr/>
        </p:nvSpPr>
        <p:spPr>
          <a:xfrm rot="11919275">
            <a:off x="12106469" y="7328421"/>
            <a:ext cx="1414163" cy="613036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0" name="TextBox 509"/>
          <p:cNvSpPr txBox="1"/>
          <p:nvPr/>
        </p:nvSpPr>
        <p:spPr>
          <a:xfrm>
            <a:off x="9509430" y="6358670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Voronezh Front</a:t>
            </a:r>
          </a:p>
        </p:txBody>
      </p:sp>
      <p:sp>
        <p:nvSpPr>
          <p:cNvPr id="511" name="Freeform 510"/>
          <p:cNvSpPr/>
          <p:nvPr/>
        </p:nvSpPr>
        <p:spPr>
          <a:xfrm rot="9233521" flipV="1">
            <a:off x="8215080" y="4832925"/>
            <a:ext cx="2394551" cy="861219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  <a:gd name="connsiteX0" fmla="*/ 0 w 2151310"/>
              <a:gd name="connsiteY0" fmla="*/ 380770 h 380770"/>
              <a:gd name="connsiteX1" fmla="*/ 1128503 w 2151310"/>
              <a:gd name="connsiteY1" fmla="*/ 118910 h 380770"/>
              <a:gd name="connsiteX2" fmla="*/ 2151310 w 2151310"/>
              <a:gd name="connsiteY2" fmla="*/ 0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1310" h="380770">
                <a:moveTo>
                  <a:pt x="0" y="380770"/>
                </a:moveTo>
                <a:cubicBezTo>
                  <a:pt x="372979" y="265467"/>
                  <a:pt x="769951" y="182372"/>
                  <a:pt x="1128503" y="118910"/>
                </a:cubicBezTo>
                <a:cubicBezTo>
                  <a:pt x="1487055" y="55448"/>
                  <a:pt x="1826457" y="73192"/>
                  <a:pt x="215131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" name="TextBox 511"/>
          <p:cNvSpPr txBox="1"/>
          <p:nvPr/>
        </p:nvSpPr>
        <p:spPr>
          <a:xfrm>
            <a:off x="10672874" y="4917065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513" name="Freeform 512"/>
          <p:cNvSpPr/>
          <p:nvPr/>
        </p:nvSpPr>
        <p:spPr>
          <a:xfrm rot="11919275">
            <a:off x="11855693" y="4955889"/>
            <a:ext cx="1475697" cy="461130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4" name="TextBox 513"/>
          <p:cNvSpPr txBox="1"/>
          <p:nvPr/>
        </p:nvSpPr>
        <p:spPr>
          <a:xfrm>
            <a:off x="9873248" y="3931476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Briansk Front</a:t>
            </a:r>
          </a:p>
        </p:txBody>
      </p:sp>
      <p:sp>
        <p:nvSpPr>
          <p:cNvPr id="515" name="TextBox 514"/>
          <p:cNvSpPr txBox="1"/>
          <p:nvPr/>
        </p:nvSpPr>
        <p:spPr>
          <a:xfrm>
            <a:off x="15180757" y="12636417"/>
            <a:ext cx="27937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Southeastern Front</a:t>
            </a:r>
          </a:p>
        </p:txBody>
      </p:sp>
      <p:sp>
        <p:nvSpPr>
          <p:cNvPr id="516" name="Freeform 515"/>
          <p:cNvSpPr/>
          <p:nvPr/>
        </p:nvSpPr>
        <p:spPr>
          <a:xfrm flipV="1">
            <a:off x="13691649" y="11329527"/>
            <a:ext cx="1417722" cy="157079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1310" h="380770">
                <a:moveTo>
                  <a:pt x="0" y="380770"/>
                </a:moveTo>
                <a:cubicBezTo>
                  <a:pt x="372979" y="265467"/>
                  <a:pt x="755594" y="119381"/>
                  <a:pt x="1114146" y="55919"/>
                </a:cubicBezTo>
                <a:cubicBezTo>
                  <a:pt x="1472698" y="-7543"/>
                  <a:pt x="1826457" y="73192"/>
                  <a:pt x="215131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7" name="TextBox 536"/>
          <p:cNvSpPr txBox="1"/>
          <p:nvPr/>
        </p:nvSpPr>
        <p:spPr>
          <a:xfrm>
            <a:off x="15132153" y="11241258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538" name="Freeform 537"/>
          <p:cNvSpPr/>
          <p:nvPr/>
        </p:nvSpPr>
        <p:spPr>
          <a:xfrm rot="11919275">
            <a:off x="16250461" y="11334615"/>
            <a:ext cx="1323167" cy="382357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9" name="TextBox 538"/>
          <p:cNvSpPr txBox="1"/>
          <p:nvPr/>
        </p:nvSpPr>
        <p:spPr>
          <a:xfrm>
            <a:off x="13582394" y="8266382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Stalingrad Front</a:t>
            </a:r>
          </a:p>
        </p:txBody>
      </p:sp>
      <p:sp>
        <p:nvSpPr>
          <p:cNvPr id="540" name="TextBox 539"/>
          <p:cNvSpPr txBox="1"/>
          <p:nvPr/>
        </p:nvSpPr>
        <p:spPr>
          <a:xfrm>
            <a:off x="9849800" y="20150352"/>
            <a:ext cx="21777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North Caucasus Front</a:t>
            </a:r>
          </a:p>
        </p:txBody>
      </p:sp>
      <p:sp>
        <p:nvSpPr>
          <p:cNvPr id="541" name="Freeform 540"/>
          <p:cNvSpPr/>
          <p:nvPr/>
        </p:nvSpPr>
        <p:spPr>
          <a:xfrm flipV="1">
            <a:off x="9526137" y="11764370"/>
            <a:ext cx="2251952" cy="1421711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093495"/>
              <a:gd name="connsiteY0" fmla="*/ 411425 h 411425"/>
              <a:gd name="connsiteX1" fmla="*/ 1094874 w 2093495"/>
              <a:gd name="connsiteY1" fmla="*/ 240632 h 411425"/>
              <a:gd name="connsiteX2" fmla="*/ 2093495 w 2093495"/>
              <a:gd name="connsiteY2" fmla="*/ 0 h 411425"/>
              <a:gd name="connsiteX0" fmla="*/ 0 w 2093495"/>
              <a:gd name="connsiteY0" fmla="*/ 411425 h 475922"/>
              <a:gd name="connsiteX1" fmla="*/ 1064397 w 2093495"/>
              <a:gd name="connsiteY1" fmla="*/ 463161 h 475922"/>
              <a:gd name="connsiteX2" fmla="*/ 2093495 w 2093495"/>
              <a:gd name="connsiteY2" fmla="*/ 0 h 475922"/>
              <a:gd name="connsiteX0" fmla="*/ 0 w 2063018"/>
              <a:gd name="connsiteY0" fmla="*/ 42301 h 141137"/>
              <a:gd name="connsiteX1" fmla="*/ 1064397 w 2063018"/>
              <a:gd name="connsiteY1" fmla="*/ 94037 h 141137"/>
              <a:gd name="connsiteX2" fmla="*/ 2063018 w 2063018"/>
              <a:gd name="connsiteY2" fmla="*/ 110168 h 141137"/>
              <a:gd name="connsiteX0" fmla="*/ 0 w 2063018"/>
              <a:gd name="connsiteY0" fmla="*/ 0 h 98836"/>
              <a:gd name="connsiteX1" fmla="*/ 1064397 w 2063018"/>
              <a:gd name="connsiteY1" fmla="*/ 51736 h 98836"/>
              <a:gd name="connsiteX2" fmla="*/ 2063018 w 2063018"/>
              <a:gd name="connsiteY2" fmla="*/ 67867 h 98836"/>
              <a:gd name="connsiteX0" fmla="*/ 0 w 2063018"/>
              <a:gd name="connsiteY0" fmla="*/ 0 h 117249"/>
              <a:gd name="connsiteX1" fmla="*/ 1064397 w 2063018"/>
              <a:gd name="connsiteY1" fmla="*/ 103089 h 117249"/>
              <a:gd name="connsiteX2" fmla="*/ 2063018 w 2063018"/>
              <a:gd name="connsiteY2" fmla="*/ 67867 h 117249"/>
              <a:gd name="connsiteX0" fmla="*/ 0 w 2169684"/>
              <a:gd name="connsiteY0" fmla="*/ 69075 h 96349"/>
              <a:gd name="connsiteX1" fmla="*/ 1171063 w 2169684"/>
              <a:gd name="connsiteY1" fmla="*/ 35223 h 96349"/>
              <a:gd name="connsiteX2" fmla="*/ 2169684 w 2169684"/>
              <a:gd name="connsiteY2" fmla="*/ 1 h 96349"/>
              <a:gd name="connsiteX0" fmla="*/ 0 w 2169684"/>
              <a:gd name="connsiteY0" fmla="*/ 69074 h 69074"/>
              <a:gd name="connsiteX1" fmla="*/ 1171063 w 2169684"/>
              <a:gd name="connsiteY1" fmla="*/ 35222 h 69074"/>
              <a:gd name="connsiteX2" fmla="*/ 2169684 w 2169684"/>
              <a:gd name="connsiteY2" fmla="*/ 0 h 69074"/>
              <a:gd name="connsiteX0" fmla="*/ 0 w 2169684"/>
              <a:gd name="connsiteY0" fmla="*/ 71628 h 71628"/>
              <a:gd name="connsiteX1" fmla="*/ 1171063 w 2169684"/>
              <a:gd name="connsiteY1" fmla="*/ 37776 h 71628"/>
              <a:gd name="connsiteX2" fmla="*/ 2169684 w 2169684"/>
              <a:gd name="connsiteY2" fmla="*/ 2554 h 71628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88694 h 888694"/>
              <a:gd name="connsiteX1" fmla="*/ 1289760 w 2288381"/>
              <a:gd name="connsiteY1" fmla="*/ 77051 h 888694"/>
              <a:gd name="connsiteX2" fmla="*/ 2288381 w 2288381"/>
              <a:gd name="connsiteY2" fmla="*/ 41829 h 888694"/>
              <a:gd name="connsiteX0" fmla="*/ 0 w 2288381"/>
              <a:gd name="connsiteY0" fmla="*/ 847693 h 847693"/>
              <a:gd name="connsiteX1" fmla="*/ 1210629 w 2288381"/>
              <a:gd name="connsiteY1" fmla="*/ 258276 h 847693"/>
              <a:gd name="connsiteX2" fmla="*/ 2288381 w 2288381"/>
              <a:gd name="connsiteY2" fmla="*/ 828 h 847693"/>
              <a:gd name="connsiteX0" fmla="*/ 0 w 2130119"/>
              <a:gd name="connsiteY0" fmla="*/ 1025049 h 1025049"/>
              <a:gd name="connsiteX1" fmla="*/ 1210629 w 2130119"/>
              <a:gd name="connsiteY1" fmla="*/ 435632 h 1025049"/>
              <a:gd name="connsiteX2" fmla="*/ 2130119 w 2130119"/>
              <a:gd name="connsiteY2" fmla="*/ 403 h 1025049"/>
              <a:gd name="connsiteX0" fmla="*/ 0 w 2130119"/>
              <a:gd name="connsiteY0" fmla="*/ 1024646 h 1024646"/>
              <a:gd name="connsiteX1" fmla="*/ 1210629 w 2130119"/>
              <a:gd name="connsiteY1" fmla="*/ 435229 h 1024646"/>
              <a:gd name="connsiteX2" fmla="*/ 2130119 w 2130119"/>
              <a:gd name="connsiteY2" fmla="*/ 0 h 1024646"/>
              <a:gd name="connsiteX0" fmla="*/ 0 w 2070770"/>
              <a:gd name="connsiteY0" fmla="*/ 980201 h 980201"/>
              <a:gd name="connsiteX1" fmla="*/ 1210629 w 2070770"/>
              <a:gd name="connsiteY1" fmla="*/ 390784 h 980201"/>
              <a:gd name="connsiteX2" fmla="*/ 2070770 w 2070770"/>
              <a:gd name="connsiteY2" fmla="*/ 0 h 98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770" h="980201">
                <a:moveTo>
                  <a:pt x="0" y="980201"/>
                </a:moveTo>
                <a:cubicBezTo>
                  <a:pt x="433931" y="844480"/>
                  <a:pt x="865501" y="554151"/>
                  <a:pt x="1210629" y="390784"/>
                </a:cubicBezTo>
                <a:cubicBezTo>
                  <a:pt x="1555757" y="227417"/>
                  <a:pt x="1697262" y="120941"/>
                  <a:pt x="2070770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2" name="TextBox 541"/>
          <p:cNvSpPr txBox="1"/>
          <p:nvPr/>
        </p:nvSpPr>
        <p:spPr>
          <a:xfrm rot="1520402">
            <a:off x="8532301" y="11281116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XXXXX</a:t>
            </a:r>
          </a:p>
        </p:txBody>
      </p:sp>
      <p:sp>
        <p:nvSpPr>
          <p:cNvPr id="543" name="Freeform 542"/>
          <p:cNvSpPr/>
          <p:nvPr/>
        </p:nvSpPr>
        <p:spPr>
          <a:xfrm rot="1508328">
            <a:off x="6011020" y="10693181"/>
            <a:ext cx="2608360" cy="545591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4314323"/>
              <a:gd name="connsiteY0" fmla="*/ 3429531 h 3429531"/>
              <a:gd name="connsiteX1" fmla="*/ 3315702 w 4314323"/>
              <a:gd name="connsiteY1" fmla="*/ 307021 h 3429531"/>
              <a:gd name="connsiteX2" fmla="*/ 4314323 w 4314323"/>
              <a:gd name="connsiteY2" fmla="*/ 66389 h 3429531"/>
              <a:gd name="connsiteX0" fmla="*/ 0 w 4314323"/>
              <a:gd name="connsiteY0" fmla="*/ 3363142 h 3363142"/>
              <a:gd name="connsiteX1" fmla="*/ 2237013 w 4314323"/>
              <a:gd name="connsiteY1" fmla="*/ 1609700 h 3363142"/>
              <a:gd name="connsiteX2" fmla="*/ 4314323 w 4314323"/>
              <a:gd name="connsiteY2" fmla="*/ 0 h 336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4323" h="3363142">
                <a:moveTo>
                  <a:pt x="0" y="3363142"/>
                </a:moveTo>
                <a:cubicBezTo>
                  <a:pt x="372979" y="3247839"/>
                  <a:pt x="1517959" y="2170224"/>
                  <a:pt x="2237013" y="1609700"/>
                </a:cubicBezTo>
                <a:cubicBezTo>
                  <a:pt x="2956067" y="1049176"/>
                  <a:pt x="3989470" y="73192"/>
                  <a:pt x="4314323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4" name="TextBox 543"/>
          <p:cNvSpPr txBox="1"/>
          <p:nvPr/>
        </p:nvSpPr>
        <p:spPr>
          <a:xfrm>
            <a:off x="6174296" y="8997198"/>
            <a:ext cx="2311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B</a:t>
            </a:r>
          </a:p>
        </p:txBody>
      </p:sp>
      <p:sp>
        <p:nvSpPr>
          <p:cNvPr id="545" name="TextBox 544"/>
          <p:cNvSpPr txBox="1"/>
          <p:nvPr/>
        </p:nvSpPr>
        <p:spPr>
          <a:xfrm>
            <a:off x="6277893" y="12426343"/>
            <a:ext cx="2311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A</a:t>
            </a:r>
          </a:p>
        </p:txBody>
      </p:sp>
      <p:sp>
        <p:nvSpPr>
          <p:cNvPr id="2226" name="Rectangle 2225"/>
          <p:cNvSpPr/>
          <p:nvPr/>
        </p:nvSpPr>
        <p:spPr>
          <a:xfrm>
            <a:off x="312696" y="4003461"/>
            <a:ext cx="17728937" cy="20803785"/>
          </a:xfrm>
          <a:prstGeom prst="rect">
            <a:avLst/>
          </a:prstGeom>
          <a:noFill/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0" name="Group 589"/>
          <p:cNvGrpSpPr/>
          <p:nvPr/>
        </p:nvGrpSpPr>
        <p:grpSpPr>
          <a:xfrm>
            <a:off x="11438532" y="8968082"/>
            <a:ext cx="1662619" cy="745038"/>
            <a:chOff x="15291881" y="10849276"/>
            <a:chExt cx="1662619" cy="745038"/>
          </a:xfrm>
        </p:grpSpPr>
        <p:grpSp>
          <p:nvGrpSpPr>
            <p:cNvPr id="591" name="Group 590"/>
            <p:cNvGrpSpPr/>
            <p:nvPr/>
          </p:nvGrpSpPr>
          <p:grpSpPr>
            <a:xfrm>
              <a:off x="15291881" y="10849276"/>
              <a:ext cx="1662619" cy="745038"/>
              <a:chOff x="6346649" y="12946416"/>
              <a:chExt cx="1662619" cy="745038"/>
            </a:xfrm>
          </p:grpSpPr>
          <p:grpSp>
            <p:nvGrpSpPr>
              <p:cNvPr id="594" name="Group 593"/>
              <p:cNvGrpSpPr/>
              <p:nvPr/>
            </p:nvGrpSpPr>
            <p:grpSpPr>
              <a:xfrm>
                <a:off x="6619231" y="12946416"/>
                <a:ext cx="1390037" cy="745038"/>
                <a:chOff x="2278700" y="5389428"/>
                <a:chExt cx="1390037" cy="745038"/>
              </a:xfrm>
            </p:grpSpPr>
            <p:sp>
              <p:nvSpPr>
                <p:cNvPr id="596" name="TextBox 595"/>
                <p:cNvSpPr txBox="1"/>
                <p:nvPr/>
              </p:nvSpPr>
              <p:spPr>
                <a:xfrm>
                  <a:off x="2278700" y="5389428"/>
                  <a:ext cx="7034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597" name="TextBox 596"/>
                <p:cNvSpPr txBox="1"/>
                <p:nvPr/>
              </p:nvSpPr>
              <p:spPr>
                <a:xfrm>
                  <a:off x="2925608" y="5722024"/>
                  <a:ext cx="7431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 err="1">
                      <a:solidFill>
                        <a:srgbClr val="C00000"/>
                      </a:solidFill>
                    </a:rPr>
                    <a:t>Stlgrd</a:t>
                  </a:r>
                  <a:endParaRPr lang="en-US" sz="18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598" name="Group 44"/>
                <p:cNvGrpSpPr>
                  <a:grpSpLocks/>
                </p:cNvGrpSpPr>
                <p:nvPr/>
              </p:nvGrpSpPr>
              <p:grpSpPr bwMode="auto">
                <a:xfrm>
                  <a:off x="2291624" y="5683318"/>
                  <a:ext cx="681112" cy="451148"/>
                  <a:chOff x="6438608" y="1673424"/>
                  <a:chExt cx="197061" cy="125713"/>
                </a:xfrm>
              </p:grpSpPr>
              <p:sp>
                <p:nvSpPr>
                  <p:cNvPr id="599" name="Rectangle 598"/>
                  <p:cNvSpPr/>
                  <p:nvPr/>
                </p:nvSpPr>
                <p:spPr>
                  <a:xfrm>
                    <a:off x="6438608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600" name="Straight Connector 599"/>
                  <p:cNvCxnSpPr>
                    <a:stCxn id="599" idx="0"/>
                    <a:endCxn id="599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95" name="TextBox 594"/>
              <p:cNvSpPr txBox="1"/>
              <p:nvPr/>
            </p:nvSpPr>
            <p:spPr>
              <a:xfrm>
                <a:off x="6346649" y="13280638"/>
                <a:ext cx="3515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592" name="Oval 591"/>
            <p:cNvSpPr/>
            <p:nvPr/>
          </p:nvSpPr>
          <p:spPr>
            <a:xfrm>
              <a:off x="15732104" y="11280767"/>
              <a:ext cx="373711" cy="198783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6" name="Group 545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587" name="Oval 586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9" name="TextBox 588"/>
            <p:cNvSpPr txBox="1"/>
            <p:nvPr/>
          </p:nvSpPr>
          <p:spPr>
            <a:xfrm>
              <a:off x="16822883" y="102507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2-2</a:t>
              </a:r>
            </a:p>
          </p:txBody>
        </p:sp>
      </p:grpSp>
      <p:sp>
        <p:nvSpPr>
          <p:cNvPr id="2760" name="Freeform 2759"/>
          <p:cNvSpPr/>
          <p:nvPr/>
        </p:nvSpPr>
        <p:spPr>
          <a:xfrm>
            <a:off x="14706600" y="14611350"/>
            <a:ext cx="2086793" cy="5067300"/>
          </a:xfrm>
          <a:custGeom>
            <a:avLst/>
            <a:gdLst>
              <a:gd name="connsiteX0" fmla="*/ 0 w 2086793"/>
              <a:gd name="connsiteY0" fmla="*/ 5067300 h 5067300"/>
              <a:gd name="connsiteX1" fmla="*/ 762000 w 2086793"/>
              <a:gd name="connsiteY1" fmla="*/ 4533900 h 5067300"/>
              <a:gd name="connsiteX2" fmla="*/ 1885950 w 2086793"/>
              <a:gd name="connsiteY2" fmla="*/ 3905250 h 5067300"/>
              <a:gd name="connsiteX3" fmla="*/ 1905000 w 2086793"/>
              <a:gd name="connsiteY3" fmla="*/ 3238500 h 5067300"/>
              <a:gd name="connsiteX4" fmla="*/ 2076450 w 2086793"/>
              <a:gd name="connsiteY4" fmla="*/ 1733550 h 5067300"/>
              <a:gd name="connsiteX5" fmla="*/ 1562100 w 2086793"/>
              <a:gd name="connsiteY5" fmla="*/ 476250 h 5067300"/>
              <a:gd name="connsiteX6" fmla="*/ 1390650 w 2086793"/>
              <a:gd name="connsiteY6" fmla="*/ 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6793" h="5067300">
                <a:moveTo>
                  <a:pt x="0" y="5067300"/>
                </a:moveTo>
                <a:cubicBezTo>
                  <a:pt x="223837" y="4897437"/>
                  <a:pt x="447675" y="4727575"/>
                  <a:pt x="762000" y="4533900"/>
                </a:cubicBezTo>
                <a:cubicBezTo>
                  <a:pt x="1076325" y="4340225"/>
                  <a:pt x="1695450" y="4121150"/>
                  <a:pt x="1885950" y="3905250"/>
                </a:cubicBezTo>
                <a:cubicBezTo>
                  <a:pt x="2076450" y="3689350"/>
                  <a:pt x="1873250" y="3600450"/>
                  <a:pt x="1905000" y="3238500"/>
                </a:cubicBezTo>
                <a:cubicBezTo>
                  <a:pt x="1936750" y="2876550"/>
                  <a:pt x="2133600" y="2193925"/>
                  <a:pt x="2076450" y="1733550"/>
                </a:cubicBezTo>
                <a:cubicBezTo>
                  <a:pt x="2019300" y="1273175"/>
                  <a:pt x="1676400" y="765175"/>
                  <a:pt x="1562100" y="476250"/>
                </a:cubicBezTo>
                <a:cubicBezTo>
                  <a:pt x="1447800" y="187325"/>
                  <a:pt x="1419225" y="93662"/>
                  <a:pt x="1390650" y="0"/>
                </a:cubicBezTo>
              </a:path>
            </a:pathLst>
          </a:custGeom>
          <a:noFill/>
          <a:ln w="762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653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2" t="23510" r="2771" b="10663"/>
          <a:stretch/>
        </p:blipFill>
        <p:spPr>
          <a:xfrm>
            <a:off x="263870" y="3986784"/>
            <a:ext cx="17694946" cy="231213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8816" y="3968621"/>
            <a:ext cx="17721943" cy="23139918"/>
          </a:xfrm>
          <a:prstGeom prst="rect">
            <a:avLst/>
          </a:prstGeom>
          <a:noFill/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1840" y="17910737"/>
            <a:ext cx="1079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Kerch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4322" y="20126355"/>
            <a:ext cx="21084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Novorossisk</a:t>
            </a:r>
            <a:endParaRPr lang="en-US" sz="3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91708" y="21794051"/>
            <a:ext cx="13043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Tuapse</a:t>
            </a:r>
            <a:endParaRPr lang="en-US" sz="3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059602" y="19933417"/>
            <a:ext cx="13920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Maikop</a:t>
            </a:r>
            <a:endParaRPr lang="en-US" sz="3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30284" y="19106529"/>
            <a:ext cx="18071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Krasnodar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93274" y="18992786"/>
            <a:ext cx="14632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Armavir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3798" y="19034330"/>
            <a:ext cx="12439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Taman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03671" y="21736089"/>
            <a:ext cx="17531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Piatigorsk</a:t>
            </a:r>
            <a:endParaRPr lang="en-US" sz="3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6317650" y="22496636"/>
            <a:ext cx="12992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Grozny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58271" y="23819650"/>
            <a:ext cx="2909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/>
              <a:t>Black Sea</a:t>
            </a:r>
          </a:p>
        </p:txBody>
      </p:sp>
      <p:sp>
        <p:nvSpPr>
          <p:cNvPr id="14" name="TextBox 13"/>
          <p:cNvSpPr txBox="1"/>
          <p:nvPr/>
        </p:nvSpPr>
        <p:spPr>
          <a:xfrm rot="20474407">
            <a:off x="5826772" y="18502275"/>
            <a:ext cx="210961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Kuban River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9646" y="14041556"/>
            <a:ext cx="16562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Mariupol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45316" y="13549453"/>
            <a:ext cx="12683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Rostov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11131" y="17097016"/>
            <a:ext cx="18624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Tikhoretsk</a:t>
            </a:r>
            <a:endParaRPr lang="en-US" sz="3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355639" y="13577247"/>
            <a:ext cx="16286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Taganrog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621471" y="15856925"/>
            <a:ext cx="9877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Salsk</a:t>
            </a:r>
            <a:endParaRPr lang="en-US" sz="3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26418" y="16257474"/>
            <a:ext cx="28750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/>
              <a:t>Sea of Azov</a:t>
            </a:r>
          </a:p>
        </p:txBody>
      </p:sp>
      <p:sp>
        <p:nvSpPr>
          <p:cNvPr id="22" name="TextBox 21"/>
          <p:cNvSpPr txBox="1"/>
          <p:nvPr/>
        </p:nvSpPr>
        <p:spPr>
          <a:xfrm rot="20235408">
            <a:off x="9567801" y="12472641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23" name="TextBox 22"/>
          <p:cNvSpPr txBox="1"/>
          <p:nvPr/>
        </p:nvSpPr>
        <p:spPr>
          <a:xfrm rot="1518047">
            <a:off x="7852381" y="14217835"/>
            <a:ext cx="236834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 err="1"/>
              <a:t>Manych</a:t>
            </a:r>
            <a:r>
              <a:rPr lang="en-US" sz="3000" b="1" i="1" dirty="0"/>
              <a:t> River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948840" y="13061863"/>
            <a:ext cx="20785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Kotelnikovo</a:t>
            </a:r>
            <a:endParaRPr lang="en-US" sz="3000" b="1" dirty="0"/>
          </a:p>
        </p:txBody>
      </p:sp>
      <p:sp>
        <p:nvSpPr>
          <p:cNvPr id="25" name="Oval 24"/>
          <p:cNvSpPr/>
          <p:nvPr/>
        </p:nvSpPr>
        <p:spPr>
          <a:xfrm>
            <a:off x="12168888" y="12928079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3425094" y="10916477"/>
            <a:ext cx="2580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Voroshilovgrad</a:t>
            </a:r>
          </a:p>
        </p:txBody>
      </p:sp>
      <p:sp>
        <p:nvSpPr>
          <p:cNvPr id="28" name="TextBox 27"/>
          <p:cNvSpPr txBox="1"/>
          <p:nvPr/>
        </p:nvSpPr>
        <p:spPr>
          <a:xfrm rot="1586122">
            <a:off x="6867788" y="7702704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83816" y="10384606"/>
            <a:ext cx="17221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Millerovo</a:t>
            </a:r>
            <a:endParaRPr lang="en-US" sz="3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540085" y="8808362"/>
            <a:ext cx="11388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Izyum</a:t>
            </a:r>
            <a:endParaRPr lang="en-US" sz="3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8967278" y="7763682"/>
            <a:ext cx="22536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Serafimovich</a:t>
            </a:r>
          </a:p>
        </p:txBody>
      </p:sp>
      <p:sp>
        <p:nvSpPr>
          <p:cNvPr id="32" name="TextBox 31"/>
          <p:cNvSpPr txBox="1"/>
          <p:nvPr/>
        </p:nvSpPr>
        <p:spPr>
          <a:xfrm rot="2853140">
            <a:off x="15652416" y="11231817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33" name="TextBox 32"/>
          <p:cNvSpPr txBox="1"/>
          <p:nvPr/>
        </p:nvSpPr>
        <p:spPr>
          <a:xfrm rot="1794732">
            <a:off x="5050333" y="10285423"/>
            <a:ext cx="220823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Donets River</a:t>
            </a:r>
          </a:p>
        </p:txBody>
      </p:sp>
      <p:sp>
        <p:nvSpPr>
          <p:cNvPr id="34" name="TextBox 33"/>
          <p:cNvSpPr txBox="1"/>
          <p:nvPr/>
        </p:nvSpPr>
        <p:spPr>
          <a:xfrm rot="17408317">
            <a:off x="13793961" y="6865356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01506" y="5891224"/>
            <a:ext cx="16205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Belgorod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71545" y="7156855"/>
            <a:ext cx="14886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Kharkov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905992" y="6801157"/>
            <a:ext cx="1255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Valuiki</a:t>
            </a:r>
            <a:endParaRPr lang="en-US" sz="3000" b="1" dirty="0"/>
          </a:p>
        </p:txBody>
      </p:sp>
      <p:sp>
        <p:nvSpPr>
          <p:cNvPr id="39" name="Rectangle 38"/>
          <p:cNvSpPr/>
          <p:nvPr/>
        </p:nvSpPr>
        <p:spPr>
          <a:xfrm>
            <a:off x="2223760" y="884842"/>
            <a:ext cx="14117054" cy="3076827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764334" y="1092057"/>
            <a:ext cx="13258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Georgia" panose="02040502050405020303" pitchFamily="18" charset="0"/>
              </a:rPr>
              <a:t>Stalingrad and the Caucasus</a:t>
            </a:r>
          </a:p>
          <a:p>
            <a:pPr algn="ctr"/>
            <a:r>
              <a:rPr lang="en-US" sz="4000" b="1" dirty="0">
                <a:latin typeface="Georgia" panose="02040502050405020303" pitchFamily="18" charset="0"/>
              </a:rPr>
              <a:t>16 August – 12 September 1942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5407941" y="2757974"/>
            <a:ext cx="7958027" cy="146285"/>
            <a:chOff x="5810968" y="2884251"/>
            <a:chExt cx="4789760" cy="175255"/>
          </a:xfrm>
        </p:grpSpPr>
        <p:grpSp>
          <p:nvGrpSpPr>
            <p:cNvPr id="42" name="Group 41"/>
            <p:cNvGrpSpPr/>
            <p:nvPr/>
          </p:nvGrpSpPr>
          <p:grpSpPr>
            <a:xfrm>
              <a:off x="5810968" y="2884251"/>
              <a:ext cx="3590019" cy="173634"/>
              <a:chOff x="5697415" y="5345723"/>
              <a:chExt cx="3650439" cy="246185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5697415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916220" y="5345723"/>
                <a:ext cx="1218805" cy="24618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8129049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3" name="Rectangle 42"/>
            <p:cNvSpPr/>
            <p:nvPr/>
          </p:nvSpPr>
          <p:spPr>
            <a:xfrm>
              <a:off x="9402096" y="2885872"/>
              <a:ext cx="1198632" cy="1736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262294" y="3405351"/>
            <a:ext cx="12555773" cy="137547"/>
            <a:chOff x="6149805" y="14207248"/>
            <a:chExt cx="7681004" cy="199416"/>
          </a:xfrm>
        </p:grpSpPr>
        <p:grpSp>
          <p:nvGrpSpPr>
            <p:cNvPr id="48" name="Group 47"/>
            <p:cNvGrpSpPr/>
            <p:nvPr/>
          </p:nvGrpSpPr>
          <p:grpSpPr>
            <a:xfrm>
              <a:off x="6149805" y="14207248"/>
              <a:ext cx="3840502" cy="199416"/>
              <a:chOff x="9740932" y="14062796"/>
              <a:chExt cx="2397264" cy="173634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9990307" y="14207248"/>
              <a:ext cx="3840502" cy="199416"/>
              <a:chOff x="9740932" y="14062796"/>
              <a:chExt cx="2397264" cy="173634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4" name="TextBox 53"/>
          <p:cNvSpPr txBox="1"/>
          <p:nvPr/>
        </p:nvSpPr>
        <p:spPr>
          <a:xfrm>
            <a:off x="3121574" y="3532253"/>
            <a:ext cx="13316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	               100	                              200		        300	                         400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295740" y="2879078"/>
            <a:ext cx="8798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                        100                            200	                         300	                     400</a:t>
            </a:r>
          </a:p>
        </p:txBody>
      </p:sp>
      <p:pic>
        <p:nvPicPr>
          <p:cNvPr id="56" name="Picture 8" descr="I:\CSI Crest 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5366" y="1402454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Down Arrow 56"/>
          <p:cNvSpPr/>
          <p:nvPr/>
        </p:nvSpPr>
        <p:spPr>
          <a:xfrm rot="10800000">
            <a:off x="15444145" y="2079657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5413914" y="1324758"/>
            <a:ext cx="64953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66851" y="3245983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951329" y="2643297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sp>
        <p:nvSpPr>
          <p:cNvPr id="61" name="Freeform 60"/>
          <p:cNvSpPr>
            <a:spLocks noChangeAspect="1"/>
          </p:cNvSpPr>
          <p:nvPr/>
        </p:nvSpPr>
        <p:spPr>
          <a:xfrm>
            <a:off x="2314897" y="19030919"/>
            <a:ext cx="11659207" cy="2191349"/>
          </a:xfrm>
          <a:custGeom>
            <a:avLst/>
            <a:gdLst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122821 w 10381887"/>
              <a:gd name="connsiteY12" fmla="*/ 2812694 h 3550680"/>
              <a:gd name="connsiteX13" fmla="*/ 4315326 w 10381887"/>
              <a:gd name="connsiteY13" fmla="*/ 2459768 h 3550680"/>
              <a:gd name="connsiteX14" fmla="*/ 4555958 w 10381887"/>
              <a:gd name="connsiteY14" fmla="*/ 2331431 h 3550680"/>
              <a:gd name="connsiteX15" fmla="*/ 5197642 w 10381887"/>
              <a:gd name="connsiteY15" fmla="*/ 2572062 h 3550680"/>
              <a:gd name="connsiteX16" fmla="*/ 5438274 w 10381887"/>
              <a:gd name="connsiteY16" fmla="*/ 2716441 h 3550680"/>
              <a:gd name="connsiteX17" fmla="*/ 5983705 w 10381887"/>
              <a:gd name="connsiteY17" fmla="*/ 2812694 h 3550680"/>
              <a:gd name="connsiteX18" fmla="*/ 6208295 w 10381887"/>
              <a:gd name="connsiteY18" fmla="*/ 2924989 h 3550680"/>
              <a:gd name="connsiteX19" fmla="*/ 6368716 w 10381887"/>
              <a:gd name="connsiteY19" fmla="*/ 3342083 h 3550680"/>
              <a:gd name="connsiteX20" fmla="*/ 6801853 w 10381887"/>
              <a:gd name="connsiteY20" fmla="*/ 3550631 h 3550680"/>
              <a:gd name="connsiteX21" fmla="*/ 7251032 w 10381887"/>
              <a:gd name="connsiteY21" fmla="*/ 3326041 h 3550680"/>
              <a:gd name="connsiteX22" fmla="*/ 7475621 w 10381887"/>
              <a:gd name="connsiteY22" fmla="*/ 2892905 h 3550680"/>
              <a:gd name="connsiteX23" fmla="*/ 7732295 w 10381887"/>
              <a:gd name="connsiteY23" fmla="*/ 2716441 h 3550680"/>
              <a:gd name="connsiteX24" fmla="*/ 7956884 w 10381887"/>
              <a:gd name="connsiteY24" fmla="*/ 2604147 h 3550680"/>
              <a:gd name="connsiteX25" fmla="*/ 8197516 w 10381887"/>
              <a:gd name="connsiteY25" fmla="*/ 2957073 h 3550680"/>
              <a:gd name="connsiteX26" fmla="*/ 8614610 w 10381887"/>
              <a:gd name="connsiteY26" fmla="*/ 3229789 h 3550680"/>
              <a:gd name="connsiteX27" fmla="*/ 8951495 w 10381887"/>
              <a:gd name="connsiteY27" fmla="*/ 3390210 h 3550680"/>
              <a:gd name="connsiteX28" fmla="*/ 9320463 w 10381887"/>
              <a:gd name="connsiteY28" fmla="*/ 3358126 h 3550680"/>
              <a:gd name="connsiteX29" fmla="*/ 9400674 w 10381887"/>
              <a:gd name="connsiteY29" fmla="*/ 3085410 h 3550680"/>
              <a:gd name="connsiteX30" fmla="*/ 9111916 w 10381887"/>
              <a:gd name="connsiteY30" fmla="*/ 2844778 h 3550680"/>
              <a:gd name="connsiteX31" fmla="*/ 8951495 w 10381887"/>
              <a:gd name="connsiteY31" fmla="*/ 2572062 h 3550680"/>
              <a:gd name="connsiteX32" fmla="*/ 9063789 w 10381887"/>
              <a:gd name="connsiteY32" fmla="*/ 2267262 h 3550680"/>
              <a:gd name="connsiteX33" fmla="*/ 9240253 w 10381887"/>
              <a:gd name="connsiteY33" fmla="*/ 2074757 h 3550680"/>
              <a:gd name="connsiteX34" fmla="*/ 9641305 w 10381887"/>
              <a:gd name="connsiteY34" fmla="*/ 2026631 h 3550680"/>
              <a:gd name="connsiteX35" fmla="*/ 9753600 w 10381887"/>
              <a:gd name="connsiteY35" fmla="*/ 1882252 h 3550680"/>
              <a:gd name="connsiteX36" fmla="*/ 10266947 w 10381887"/>
              <a:gd name="connsiteY36" fmla="*/ 1978505 h 3550680"/>
              <a:gd name="connsiteX37" fmla="*/ 10379242 w 10381887"/>
              <a:gd name="connsiteY37" fmla="*/ 1737873 h 3550680"/>
              <a:gd name="connsiteX38" fmla="*/ 10202779 w 10381887"/>
              <a:gd name="connsiteY38" fmla="*/ 1368905 h 3550680"/>
              <a:gd name="connsiteX39" fmla="*/ 9833810 w 10381887"/>
              <a:gd name="connsiteY39" fmla="*/ 1112231 h 3550680"/>
              <a:gd name="connsiteX40" fmla="*/ 9737558 w 10381887"/>
              <a:gd name="connsiteY40" fmla="*/ 887641 h 3550680"/>
              <a:gd name="connsiteX41" fmla="*/ 9721516 w 10381887"/>
              <a:gd name="connsiteY41" fmla="*/ 759305 h 3550680"/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122821 w 10381887"/>
              <a:gd name="connsiteY12" fmla="*/ 2812694 h 3550680"/>
              <a:gd name="connsiteX13" fmla="*/ 4315326 w 10381887"/>
              <a:gd name="connsiteY13" fmla="*/ 2459768 h 3550680"/>
              <a:gd name="connsiteX14" fmla="*/ 4555958 w 10381887"/>
              <a:gd name="connsiteY14" fmla="*/ 2331431 h 3550680"/>
              <a:gd name="connsiteX15" fmla="*/ 5197642 w 10381887"/>
              <a:gd name="connsiteY15" fmla="*/ 2572062 h 3550680"/>
              <a:gd name="connsiteX16" fmla="*/ 5983705 w 10381887"/>
              <a:gd name="connsiteY16" fmla="*/ 2812694 h 3550680"/>
              <a:gd name="connsiteX17" fmla="*/ 6208295 w 10381887"/>
              <a:gd name="connsiteY17" fmla="*/ 2924989 h 3550680"/>
              <a:gd name="connsiteX18" fmla="*/ 6368716 w 10381887"/>
              <a:gd name="connsiteY18" fmla="*/ 3342083 h 3550680"/>
              <a:gd name="connsiteX19" fmla="*/ 6801853 w 10381887"/>
              <a:gd name="connsiteY19" fmla="*/ 3550631 h 3550680"/>
              <a:gd name="connsiteX20" fmla="*/ 7251032 w 10381887"/>
              <a:gd name="connsiteY20" fmla="*/ 3326041 h 3550680"/>
              <a:gd name="connsiteX21" fmla="*/ 7475621 w 10381887"/>
              <a:gd name="connsiteY21" fmla="*/ 2892905 h 3550680"/>
              <a:gd name="connsiteX22" fmla="*/ 7732295 w 10381887"/>
              <a:gd name="connsiteY22" fmla="*/ 2716441 h 3550680"/>
              <a:gd name="connsiteX23" fmla="*/ 7956884 w 10381887"/>
              <a:gd name="connsiteY23" fmla="*/ 2604147 h 3550680"/>
              <a:gd name="connsiteX24" fmla="*/ 8197516 w 10381887"/>
              <a:gd name="connsiteY24" fmla="*/ 2957073 h 3550680"/>
              <a:gd name="connsiteX25" fmla="*/ 8614610 w 10381887"/>
              <a:gd name="connsiteY25" fmla="*/ 3229789 h 3550680"/>
              <a:gd name="connsiteX26" fmla="*/ 8951495 w 10381887"/>
              <a:gd name="connsiteY26" fmla="*/ 3390210 h 3550680"/>
              <a:gd name="connsiteX27" fmla="*/ 9320463 w 10381887"/>
              <a:gd name="connsiteY27" fmla="*/ 3358126 h 3550680"/>
              <a:gd name="connsiteX28" fmla="*/ 9400674 w 10381887"/>
              <a:gd name="connsiteY28" fmla="*/ 3085410 h 3550680"/>
              <a:gd name="connsiteX29" fmla="*/ 9111916 w 10381887"/>
              <a:gd name="connsiteY29" fmla="*/ 2844778 h 3550680"/>
              <a:gd name="connsiteX30" fmla="*/ 8951495 w 10381887"/>
              <a:gd name="connsiteY30" fmla="*/ 2572062 h 3550680"/>
              <a:gd name="connsiteX31" fmla="*/ 9063789 w 10381887"/>
              <a:gd name="connsiteY31" fmla="*/ 2267262 h 3550680"/>
              <a:gd name="connsiteX32" fmla="*/ 9240253 w 10381887"/>
              <a:gd name="connsiteY32" fmla="*/ 2074757 h 3550680"/>
              <a:gd name="connsiteX33" fmla="*/ 9641305 w 10381887"/>
              <a:gd name="connsiteY33" fmla="*/ 2026631 h 3550680"/>
              <a:gd name="connsiteX34" fmla="*/ 9753600 w 10381887"/>
              <a:gd name="connsiteY34" fmla="*/ 1882252 h 3550680"/>
              <a:gd name="connsiteX35" fmla="*/ 10266947 w 10381887"/>
              <a:gd name="connsiteY35" fmla="*/ 1978505 h 3550680"/>
              <a:gd name="connsiteX36" fmla="*/ 10379242 w 10381887"/>
              <a:gd name="connsiteY36" fmla="*/ 1737873 h 3550680"/>
              <a:gd name="connsiteX37" fmla="*/ 10202779 w 10381887"/>
              <a:gd name="connsiteY37" fmla="*/ 1368905 h 3550680"/>
              <a:gd name="connsiteX38" fmla="*/ 9833810 w 10381887"/>
              <a:gd name="connsiteY38" fmla="*/ 1112231 h 3550680"/>
              <a:gd name="connsiteX39" fmla="*/ 9737558 w 10381887"/>
              <a:gd name="connsiteY39" fmla="*/ 887641 h 3550680"/>
              <a:gd name="connsiteX40" fmla="*/ 9721516 w 10381887"/>
              <a:gd name="connsiteY40" fmla="*/ 759305 h 3550680"/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315326 w 10381887"/>
              <a:gd name="connsiteY12" fmla="*/ 2459768 h 3550680"/>
              <a:gd name="connsiteX13" fmla="*/ 4555958 w 10381887"/>
              <a:gd name="connsiteY13" fmla="*/ 2331431 h 3550680"/>
              <a:gd name="connsiteX14" fmla="*/ 5197642 w 10381887"/>
              <a:gd name="connsiteY14" fmla="*/ 2572062 h 3550680"/>
              <a:gd name="connsiteX15" fmla="*/ 5983705 w 10381887"/>
              <a:gd name="connsiteY15" fmla="*/ 2812694 h 3550680"/>
              <a:gd name="connsiteX16" fmla="*/ 6208295 w 10381887"/>
              <a:gd name="connsiteY16" fmla="*/ 2924989 h 3550680"/>
              <a:gd name="connsiteX17" fmla="*/ 6368716 w 10381887"/>
              <a:gd name="connsiteY17" fmla="*/ 3342083 h 3550680"/>
              <a:gd name="connsiteX18" fmla="*/ 6801853 w 10381887"/>
              <a:gd name="connsiteY18" fmla="*/ 3550631 h 3550680"/>
              <a:gd name="connsiteX19" fmla="*/ 7251032 w 10381887"/>
              <a:gd name="connsiteY19" fmla="*/ 3326041 h 3550680"/>
              <a:gd name="connsiteX20" fmla="*/ 7475621 w 10381887"/>
              <a:gd name="connsiteY20" fmla="*/ 2892905 h 3550680"/>
              <a:gd name="connsiteX21" fmla="*/ 7732295 w 10381887"/>
              <a:gd name="connsiteY21" fmla="*/ 2716441 h 3550680"/>
              <a:gd name="connsiteX22" fmla="*/ 7956884 w 10381887"/>
              <a:gd name="connsiteY22" fmla="*/ 2604147 h 3550680"/>
              <a:gd name="connsiteX23" fmla="*/ 8197516 w 10381887"/>
              <a:gd name="connsiteY23" fmla="*/ 2957073 h 3550680"/>
              <a:gd name="connsiteX24" fmla="*/ 8614610 w 10381887"/>
              <a:gd name="connsiteY24" fmla="*/ 3229789 h 3550680"/>
              <a:gd name="connsiteX25" fmla="*/ 8951495 w 10381887"/>
              <a:gd name="connsiteY25" fmla="*/ 3390210 h 3550680"/>
              <a:gd name="connsiteX26" fmla="*/ 9320463 w 10381887"/>
              <a:gd name="connsiteY26" fmla="*/ 3358126 h 3550680"/>
              <a:gd name="connsiteX27" fmla="*/ 9400674 w 10381887"/>
              <a:gd name="connsiteY27" fmla="*/ 3085410 h 3550680"/>
              <a:gd name="connsiteX28" fmla="*/ 9111916 w 10381887"/>
              <a:gd name="connsiteY28" fmla="*/ 2844778 h 3550680"/>
              <a:gd name="connsiteX29" fmla="*/ 8951495 w 10381887"/>
              <a:gd name="connsiteY29" fmla="*/ 2572062 h 3550680"/>
              <a:gd name="connsiteX30" fmla="*/ 9063789 w 10381887"/>
              <a:gd name="connsiteY30" fmla="*/ 2267262 h 3550680"/>
              <a:gd name="connsiteX31" fmla="*/ 9240253 w 10381887"/>
              <a:gd name="connsiteY31" fmla="*/ 2074757 h 3550680"/>
              <a:gd name="connsiteX32" fmla="*/ 9641305 w 10381887"/>
              <a:gd name="connsiteY32" fmla="*/ 2026631 h 3550680"/>
              <a:gd name="connsiteX33" fmla="*/ 9753600 w 10381887"/>
              <a:gd name="connsiteY33" fmla="*/ 1882252 h 3550680"/>
              <a:gd name="connsiteX34" fmla="*/ 10266947 w 10381887"/>
              <a:gd name="connsiteY34" fmla="*/ 1978505 h 3550680"/>
              <a:gd name="connsiteX35" fmla="*/ 10379242 w 10381887"/>
              <a:gd name="connsiteY35" fmla="*/ 1737873 h 3550680"/>
              <a:gd name="connsiteX36" fmla="*/ 10202779 w 10381887"/>
              <a:gd name="connsiteY36" fmla="*/ 1368905 h 3550680"/>
              <a:gd name="connsiteX37" fmla="*/ 9833810 w 10381887"/>
              <a:gd name="connsiteY37" fmla="*/ 1112231 h 3550680"/>
              <a:gd name="connsiteX38" fmla="*/ 9737558 w 10381887"/>
              <a:gd name="connsiteY38" fmla="*/ 887641 h 3550680"/>
              <a:gd name="connsiteX39" fmla="*/ 9721516 w 10381887"/>
              <a:gd name="connsiteY39" fmla="*/ 759305 h 3550680"/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898232 w 10381887"/>
              <a:gd name="connsiteY10" fmla="*/ 2010589 h 3550680"/>
              <a:gd name="connsiteX11" fmla="*/ 4315326 w 10381887"/>
              <a:gd name="connsiteY11" fmla="*/ 2459768 h 3550680"/>
              <a:gd name="connsiteX12" fmla="*/ 4555958 w 10381887"/>
              <a:gd name="connsiteY12" fmla="*/ 2331431 h 3550680"/>
              <a:gd name="connsiteX13" fmla="*/ 5197642 w 10381887"/>
              <a:gd name="connsiteY13" fmla="*/ 2572062 h 3550680"/>
              <a:gd name="connsiteX14" fmla="*/ 5983705 w 10381887"/>
              <a:gd name="connsiteY14" fmla="*/ 2812694 h 3550680"/>
              <a:gd name="connsiteX15" fmla="*/ 6208295 w 10381887"/>
              <a:gd name="connsiteY15" fmla="*/ 2924989 h 3550680"/>
              <a:gd name="connsiteX16" fmla="*/ 6368716 w 10381887"/>
              <a:gd name="connsiteY16" fmla="*/ 3342083 h 3550680"/>
              <a:gd name="connsiteX17" fmla="*/ 6801853 w 10381887"/>
              <a:gd name="connsiteY17" fmla="*/ 3550631 h 3550680"/>
              <a:gd name="connsiteX18" fmla="*/ 7251032 w 10381887"/>
              <a:gd name="connsiteY18" fmla="*/ 3326041 h 3550680"/>
              <a:gd name="connsiteX19" fmla="*/ 7475621 w 10381887"/>
              <a:gd name="connsiteY19" fmla="*/ 2892905 h 3550680"/>
              <a:gd name="connsiteX20" fmla="*/ 7732295 w 10381887"/>
              <a:gd name="connsiteY20" fmla="*/ 2716441 h 3550680"/>
              <a:gd name="connsiteX21" fmla="*/ 7956884 w 10381887"/>
              <a:gd name="connsiteY21" fmla="*/ 2604147 h 3550680"/>
              <a:gd name="connsiteX22" fmla="*/ 8197516 w 10381887"/>
              <a:gd name="connsiteY22" fmla="*/ 2957073 h 3550680"/>
              <a:gd name="connsiteX23" fmla="*/ 8614610 w 10381887"/>
              <a:gd name="connsiteY23" fmla="*/ 3229789 h 3550680"/>
              <a:gd name="connsiteX24" fmla="*/ 8951495 w 10381887"/>
              <a:gd name="connsiteY24" fmla="*/ 3390210 h 3550680"/>
              <a:gd name="connsiteX25" fmla="*/ 9320463 w 10381887"/>
              <a:gd name="connsiteY25" fmla="*/ 3358126 h 3550680"/>
              <a:gd name="connsiteX26" fmla="*/ 9400674 w 10381887"/>
              <a:gd name="connsiteY26" fmla="*/ 3085410 h 3550680"/>
              <a:gd name="connsiteX27" fmla="*/ 9111916 w 10381887"/>
              <a:gd name="connsiteY27" fmla="*/ 2844778 h 3550680"/>
              <a:gd name="connsiteX28" fmla="*/ 8951495 w 10381887"/>
              <a:gd name="connsiteY28" fmla="*/ 2572062 h 3550680"/>
              <a:gd name="connsiteX29" fmla="*/ 9063789 w 10381887"/>
              <a:gd name="connsiteY29" fmla="*/ 2267262 h 3550680"/>
              <a:gd name="connsiteX30" fmla="*/ 9240253 w 10381887"/>
              <a:gd name="connsiteY30" fmla="*/ 2074757 h 3550680"/>
              <a:gd name="connsiteX31" fmla="*/ 9641305 w 10381887"/>
              <a:gd name="connsiteY31" fmla="*/ 2026631 h 3550680"/>
              <a:gd name="connsiteX32" fmla="*/ 9753600 w 10381887"/>
              <a:gd name="connsiteY32" fmla="*/ 1882252 h 3550680"/>
              <a:gd name="connsiteX33" fmla="*/ 10266947 w 10381887"/>
              <a:gd name="connsiteY33" fmla="*/ 1978505 h 3550680"/>
              <a:gd name="connsiteX34" fmla="*/ 10379242 w 10381887"/>
              <a:gd name="connsiteY34" fmla="*/ 1737873 h 3550680"/>
              <a:gd name="connsiteX35" fmla="*/ 10202779 w 10381887"/>
              <a:gd name="connsiteY35" fmla="*/ 1368905 h 3550680"/>
              <a:gd name="connsiteX36" fmla="*/ 9833810 w 10381887"/>
              <a:gd name="connsiteY36" fmla="*/ 1112231 h 3550680"/>
              <a:gd name="connsiteX37" fmla="*/ 9737558 w 10381887"/>
              <a:gd name="connsiteY37" fmla="*/ 887641 h 3550680"/>
              <a:gd name="connsiteX38" fmla="*/ 9721516 w 10381887"/>
              <a:gd name="connsiteY38" fmla="*/ 759305 h 3550680"/>
              <a:gd name="connsiteX0" fmla="*/ 0 w 10977311"/>
              <a:gd name="connsiteY0" fmla="*/ 14347 h 4153632"/>
              <a:gd name="connsiteX1" fmla="*/ 980434 w 10977311"/>
              <a:gd name="connsiteY1" fmla="*/ 608278 h 4153632"/>
              <a:gd name="connsiteX2" fmla="*/ 1525866 w 10977311"/>
              <a:gd name="connsiteY2" fmla="*/ 688488 h 4153632"/>
              <a:gd name="connsiteX3" fmla="*/ 1910877 w 10977311"/>
              <a:gd name="connsiteY3" fmla="*/ 656404 h 4153632"/>
              <a:gd name="connsiteX4" fmla="*/ 2119424 w 10977311"/>
              <a:gd name="connsiteY4" fmla="*/ 1073499 h 4153632"/>
              <a:gd name="connsiteX5" fmla="*/ 2408182 w 10977311"/>
              <a:gd name="connsiteY5" fmla="*/ 1314130 h 4153632"/>
              <a:gd name="connsiteX6" fmla="*/ 2424224 w 10977311"/>
              <a:gd name="connsiteY6" fmla="*/ 1731225 h 4153632"/>
              <a:gd name="connsiteX7" fmla="*/ 2809234 w 10977311"/>
              <a:gd name="connsiteY7" fmla="*/ 1859562 h 4153632"/>
              <a:gd name="connsiteX8" fmla="*/ 3274456 w 10977311"/>
              <a:gd name="connsiteY8" fmla="*/ 1811435 h 4153632"/>
              <a:gd name="connsiteX9" fmla="*/ 3787803 w 10977311"/>
              <a:gd name="connsiteY9" fmla="*/ 2324783 h 4153632"/>
              <a:gd name="connsiteX10" fmla="*/ 4493656 w 10977311"/>
              <a:gd name="connsiteY10" fmla="*/ 2613541 h 4153632"/>
              <a:gd name="connsiteX11" fmla="*/ 4910750 w 10977311"/>
              <a:gd name="connsiteY11" fmla="*/ 3062720 h 4153632"/>
              <a:gd name="connsiteX12" fmla="*/ 5151382 w 10977311"/>
              <a:gd name="connsiteY12" fmla="*/ 2934383 h 4153632"/>
              <a:gd name="connsiteX13" fmla="*/ 5793066 w 10977311"/>
              <a:gd name="connsiteY13" fmla="*/ 3175014 h 4153632"/>
              <a:gd name="connsiteX14" fmla="*/ 6579129 w 10977311"/>
              <a:gd name="connsiteY14" fmla="*/ 3415646 h 4153632"/>
              <a:gd name="connsiteX15" fmla="*/ 6803719 w 10977311"/>
              <a:gd name="connsiteY15" fmla="*/ 3527941 h 4153632"/>
              <a:gd name="connsiteX16" fmla="*/ 6964140 w 10977311"/>
              <a:gd name="connsiteY16" fmla="*/ 3945035 h 4153632"/>
              <a:gd name="connsiteX17" fmla="*/ 7397277 w 10977311"/>
              <a:gd name="connsiteY17" fmla="*/ 4153583 h 4153632"/>
              <a:gd name="connsiteX18" fmla="*/ 7846456 w 10977311"/>
              <a:gd name="connsiteY18" fmla="*/ 3928993 h 4153632"/>
              <a:gd name="connsiteX19" fmla="*/ 8071045 w 10977311"/>
              <a:gd name="connsiteY19" fmla="*/ 3495857 h 4153632"/>
              <a:gd name="connsiteX20" fmla="*/ 8327719 w 10977311"/>
              <a:gd name="connsiteY20" fmla="*/ 3319393 h 4153632"/>
              <a:gd name="connsiteX21" fmla="*/ 8552308 w 10977311"/>
              <a:gd name="connsiteY21" fmla="*/ 3207099 h 4153632"/>
              <a:gd name="connsiteX22" fmla="*/ 8792940 w 10977311"/>
              <a:gd name="connsiteY22" fmla="*/ 3560025 h 4153632"/>
              <a:gd name="connsiteX23" fmla="*/ 9210034 w 10977311"/>
              <a:gd name="connsiteY23" fmla="*/ 3832741 h 4153632"/>
              <a:gd name="connsiteX24" fmla="*/ 9546919 w 10977311"/>
              <a:gd name="connsiteY24" fmla="*/ 3993162 h 4153632"/>
              <a:gd name="connsiteX25" fmla="*/ 9915887 w 10977311"/>
              <a:gd name="connsiteY25" fmla="*/ 3961078 h 4153632"/>
              <a:gd name="connsiteX26" fmla="*/ 9996098 w 10977311"/>
              <a:gd name="connsiteY26" fmla="*/ 3688362 h 4153632"/>
              <a:gd name="connsiteX27" fmla="*/ 9707340 w 10977311"/>
              <a:gd name="connsiteY27" fmla="*/ 3447730 h 4153632"/>
              <a:gd name="connsiteX28" fmla="*/ 9546919 w 10977311"/>
              <a:gd name="connsiteY28" fmla="*/ 3175014 h 4153632"/>
              <a:gd name="connsiteX29" fmla="*/ 9659213 w 10977311"/>
              <a:gd name="connsiteY29" fmla="*/ 2870214 h 4153632"/>
              <a:gd name="connsiteX30" fmla="*/ 9835677 w 10977311"/>
              <a:gd name="connsiteY30" fmla="*/ 2677709 h 4153632"/>
              <a:gd name="connsiteX31" fmla="*/ 10236729 w 10977311"/>
              <a:gd name="connsiteY31" fmla="*/ 2629583 h 4153632"/>
              <a:gd name="connsiteX32" fmla="*/ 10349024 w 10977311"/>
              <a:gd name="connsiteY32" fmla="*/ 2485204 h 4153632"/>
              <a:gd name="connsiteX33" fmla="*/ 10862371 w 10977311"/>
              <a:gd name="connsiteY33" fmla="*/ 2581457 h 4153632"/>
              <a:gd name="connsiteX34" fmla="*/ 10974666 w 10977311"/>
              <a:gd name="connsiteY34" fmla="*/ 2340825 h 4153632"/>
              <a:gd name="connsiteX35" fmla="*/ 10798203 w 10977311"/>
              <a:gd name="connsiteY35" fmla="*/ 1971857 h 4153632"/>
              <a:gd name="connsiteX36" fmla="*/ 10429234 w 10977311"/>
              <a:gd name="connsiteY36" fmla="*/ 1715183 h 4153632"/>
              <a:gd name="connsiteX37" fmla="*/ 10332982 w 10977311"/>
              <a:gd name="connsiteY37" fmla="*/ 1490593 h 4153632"/>
              <a:gd name="connsiteX38" fmla="*/ 10316940 w 10977311"/>
              <a:gd name="connsiteY38" fmla="*/ 1362257 h 4153632"/>
              <a:gd name="connsiteX0" fmla="*/ 0 w 10977311"/>
              <a:gd name="connsiteY0" fmla="*/ 42484 h 4181769"/>
              <a:gd name="connsiteX1" fmla="*/ 1171820 w 10977311"/>
              <a:gd name="connsiteY1" fmla="*/ 179215 h 4181769"/>
              <a:gd name="connsiteX2" fmla="*/ 1525866 w 10977311"/>
              <a:gd name="connsiteY2" fmla="*/ 716625 h 4181769"/>
              <a:gd name="connsiteX3" fmla="*/ 1910877 w 10977311"/>
              <a:gd name="connsiteY3" fmla="*/ 684541 h 4181769"/>
              <a:gd name="connsiteX4" fmla="*/ 2119424 w 10977311"/>
              <a:gd name="connsiteY4" fmla="*/ 1101636 h 4181769"/>
              <a:gd name="connsiteX5" fmla="*/ 2408182 w 10977311"/>
              <a:gd name="connsiteY5" fmla="*/ 1342267 h 4181769"/>
              <a:gd name="connsiteX6" fmla="*/ 2424224 w 10977311"/>
              <a:gd name="connsiteY6" fmla="*/ 1759362 h 4181769"/>
              <a:gd name="connsiteX7" fmla="*/ 2809234 w 10977311"/>
              <a:gd name="connsiteY7" fmla="*/ 1887699 h 4181769"/>
              <a:gd name="connsiteX8" fmla="*/ 3274456 w 10977311"/>
              <a:gd name="connsiteY8" fmla="*/ 1839572 h 4181769"/>
              <a:gd name="connsiteX9" fmla="*/ 3787803 w 10977311"/>
              <a:gd name="connsiteY9" fmla="*/ 2352920 h 4181769"/>
              <a:gd name="connsiteX10" fmla="*/ 4493656 w 10977311"/>
              <a:gd name="connsiteY10" fmla="*/ 2641678 h 4181769"/>
              <a:gd name="connsiteX11" fmla="*/ 4910750 w 10977311"/>
              <a:gd name="connsiteY11" fmla="*/ 3090857 h 4181769"/>
              <a:gd name="connsiteX12" fmla="*/ 5151382 w 10977311"/>
              <a:gd name="connsiteY12" fmla="*/ 2962520 h 4181769"/>
              <a:gd name="connsiteX13" fmla="*/ 5793066 w 10977311"/>
              <a:gd name="connsiteY13" fmla="*/ 3203151 h 4181769"/>
              <a:gd name="connsiteX14" fmla="*/ 6579129 w 10977311"/>
              <a:gd name="connsiteY14" fmla="*/ 3443783 h 4181769"/>
              <a:gd name="connsiteX15" fmla="*/ 6803719 w 10977311"/>
              <a:gd name="connsiteY15" fmla="*/ 3556078 h 4181769"/>
              <a:gd name="connsiteX16" fmla="*/ 6964140 w 10977311"/>
              <a:gd name="connsiteY16" fmla="*/ 3973172 h 4181769"/>
              <a:gd name="connsiteX17" fmla="*/ 7397277 w 10977311"/>
              <a:gd name="connsiteY17" fmla="*/ 4181720 h 4181769"/>
              <a:gd name="connsiteX18" fmla="*/ 7846456 w 10977311"/>
              <a:gd name="connsiteY18" fmla="*/ 3957130 h 4181769"/>
              <a:gd name="connsiteX19" fmla="*/ 8071045 w 10977311"/>
              <a:gd name="connsiteY19" fmla="*/ 3523994 h 4181769"/>
              <a:gd name="connsiteX20" fmla="*/ 8327719 w 10977311"/>
              <a:gd name="connsiteY20" fmla="*/ 3347530 h 4181769"/>
              <a:gd name="connsiteX21" fmla="*/ 8552308 w 10977311"/>
              <a:gd name="connsiteY21" fmla="*/ 3235236 h 4181769"/>
              <a:gd name="connsiteX22" fmla="*/ 8792940 w 10977311"/>
              <a:gd name="connsiteY22" fmla="*/ 3588162 h 4181769"/>
              <a:gd name="connsiteX23" fmla="*/ 9210034 w 10977311"/>
              <a:gd name="connsiteY23" fmla="*/ 3860878 h 4181769"/>
              <a:gd name="connsiteX24" fmla="*/ 9546919 w 10977311"/>
              <a:gd name="connsiteY24" fmla="*/ 4021299 h 4181769"/>
              <a:gd name="connsiteX25" fmla="*/ 9915887 w 10977311"/>
              <a:gd name="connsiteY25" fmla="*/ 3989215 h 4181769"/>
              <a:gd name="connsiteX26" fmla="*/ 9996098 w 10977311"/>
              <a:gd name="connsiteY26" fmla="*/ 3716499 h 4181769"/>
              <a:gd name="connsiteX27" fmla="*/ 9707340 w 10977311"/>
              <a:gd name="connsiteY27" fmla="*/ 3475867 h 4181769"/>
              <a:gd name="connsiteX28" fmla="*/ 9546919 w 10977311"/>
              <a:gd name="connsiteY28" fmla="*/ 3203151 h 4181769"/>
              <a:gd name="connsiteX29" fmla="*/ 9659213 w 10977311"/>
              <a:gd name="connsiteY29" fmla="*/ 2898351 h 4181769"/>
              <a:gd name="connsiteX30" fmla="*/ 9835677 w 10977311"/>
              <a:gd name="connsiteY30" fmla="*/ 2705846 h 4181769"/>
              <a:gd name="connsiteX31" fmla="*/ 10236729 w 10977311"/>
              <a:gd name="connsiteY31" fmla="*/ 2657720 h 4181769"/>
              <a:gd name="connsiteX32" fmla="*/ 10349024 w 10977311"/>
              <a:gd name="connsiteY32" fmla="*/ 2513341 h 4181769"/>
              <a:gd name="connsiteX33" fmla="*/ 10862371 w 10977311"/>
              <a:gd name="connsiteY33" fmla="*/ 2609594 h 4181769"/>
              <a:gd name="connsiteX34" fmla="*/ 10974666 w 10977311"/>
              <a:gd name="connsiteY34" fmla="*/ 2368962 h 4181769"/>
              <a:gd name="connsiteX35" fmla="*/ 10798203 w 10977311"/>
              <a:gd name="connsiteY35" fmla="*/ 1999994 h 4181769"/>
              <a:gd name="connsiteX36" fmla="*/ 10429234 w 10977311"/>
              <a:gd name="connsiteY36" fmla="*/ 1743320 h 4181769"/>
              <a:gd name="connsiteX37" fmla="*/ 10332982 w 10977311"/>
              <a:gd name="connsiteY37" fmla="*/ 1518730 h 4181769"/>
              <a:gd name="connsiteX38" fmla="*/ 10316940 w 10977311"/>
              <a:gd name="connsiteY38" fmla="*/ 1390394 h 4181769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525866 w 10977311"/>
              <a:gd name="connsiteY3" fmla="*/ 674292 h 4139436"/>
              <a:gd name="connsiteX4" fmla="*/ 1910877 w 10977311"/>
              <a:gd name="connsiteY4" fmla="*/ 642208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781048 w 10977311"/>
              <a:gd name="connsiteY3" fmla="*/ 397846 h 4139436"/>
              <a:gd name="connsiteX4" fmla="*/ 1910877 w 10977311"/>
              <a:gd name="connsiteY4" fmla="*/ 642208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781048 w 10977311"/>
              <a:gd name="connsiteY3" fmla="*/ 397846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0" fmla="*/ 0 w 10862371"/>
              <a:gd name="connsiteY0" fmla="*/ 151 h 4139436"/>
              <a:gd name="connsiteX1" fmla="*/ 479398 w 10862371"/>
              <a:gd name="connsiteY1" fmla="*/ 197507 h 4139436"/>
              <a:gd name="connsiteX2" fmla="*/ 1171820 w 10862371"/>
              <a:gd name="connsiteY2" fmla="*/ 158147 h 4139436"/>
              <a:gd name="connsiteX3" fmla="*/ 1781048 w 10862371"/>
              <a:gd name="connsiteY3" fmla="*/ 365949 h 4139436"/>
              <a:gd name="connsiteX4" fmla="*/ 2070365 w 10862371"/>
              <a:gd name="connsiteY4" fmla="*/ 546515 h 4139436"/>
              <a:gd name="connsiteX5" fmla="*/ 2119424 w 10862371"/>
              <a:gd name="connsiteY5" fmla="*/ 1059303 h 4139436"/>
              <a:gd name="connsiteX6" fmla="*/ 2408182 w 10862371"/>
              <a:gd name="connsiteY6" fmla="*/ 1299934 h 4139436"/>
              <a:gd name="connsiteX7" fmla="*/ 2424224 w 10862371"/>
              <a:gd name="connsiteY7" fmla="*/ 1717029 h 4139436"/>
              <a:gd name="connsiteX8" fmla="*/ 2809234 w 10862371"/>
              <a:gd name="connsiteY8" fmla="*/ 1845366 h 4139436"/>
              <a:gd name="connsiteX9" fmla="*/ 3274456 w 10862371"/>
              <a:gd name="connsiteY9" fmla="*/ 1797239 h 4139436"/>
              <a:gd name="connsiteX10" fmla="*/ 3787803 w 10862371"/>
              <a:gd name="connsiteY10" fmla="*/ 2310587 h 4139436"/>
              <a:gd name="connsiteX11" fmla="*/ 4493656 w 10862371"/>
              <a:gd name="connsiteY11" fmla="*/ 2599345 h 4139436"/>
              <a:gd name="connsiteX12" fmla="*/ 4910750 w 10862371"/>
              <a:gd name="connsiteY12" fmla="*/ 3048524 h 4139436"/>
              <a:gd name="connsiteX13" fmla="*/ 5151382 w 10862371"/>
              <a:gd name="connsiteY13" fmla="*/ 2920187 h 4139436"/>
              <a:gd name="connsiteX14" fmla="*/ 5793066 w 10862371"/>
              <a:gd name="connsiteY14" fmla="*/ 3160818 h 4139436"/>
              <a:gd name="connsiteX15" fmla="*/ 6579129 w 10862371"/>
              <a:gd name="connsiteY15" fmla="*/ 3401450 h 4139436"/>
              <a:gd name="connsiteX16" fmla="*/ 6803719 w 10862371"/>
              <a:gd name="connsiteY16" fmla="*/ 3513745 h 4139436"/>
              <a:gd name="connsiteX17" fmla="*/ 6964140 w 10862371"/>
              <a:gd name="connsiteY17" fmla="*/ 3930839 h 4139436"/>
              <a:gd name="connsiteX18" fmla="*/ 7397277 w 10862371"/>
              <a:gd name="connsiteY18" fmla="*/ 4139387 h 4139436"/>
              <a:gd name="connsiteX19" fmla="*/ 7846456 w 10862371"/>
              <a:gd name="connsiteY19" fmla="*/ 3914797 h 4139436"/>
              <a:gd name="connsiteX20" fmla="*/ 8071045 w 10862371"/>
              <a:gd name="connsiteY20" fmla="*/ 3481661 h 4139436"/>
              <a:gd name="connsiteX21" fmla="*/ 8327719 w 10862371"/>
              <a:gd name="connsiteY21" fmla="*/ 3305197 h 4139436"/>
              <a:gd name="connsiteX22" fmla="*/ 8552308 w 10862371"/>
              <a:gd name="connsiteY22" fmla="*/ 3192903 h 4139436"/>
              <a:gd name="connsiteX23" fmla="*/ 8792940 w 10862371"/>
              <a:gd name="connsiteY23" fmla="*/ 3545829 h 4139436"/>
              <a:gd name="connsiteX24" fmla="*/ 9210034 w 10862371"/>
              <a:gd name="connsiteY24" fmla="*/ 3818545 h 4139436"/>
              <a:gd name="connsiteX25" fmla="*/ 9546919 w 10862371"/>
              <a:gd name="connsiteY25" fmla="*/ 3978966 h 4139436"/>
              <a:gd name="connsiteX26" fmla="*/ 9915887 w 10862371"/>
              <a:gd name="connsiteY26" fmla="*/ 3946882 h 4139436"/>
              <a:gd name="connsiteX27" fmla="*/ 9996098 w 10862371"/>
              <a:gd name="connsiteY27" fmla="*/ 3674166 h 4139436"/>
              <a:gd name="connsiteX28" fmla="*/ 9707340 w 10862371"/>
              <a:gd name="connsiteY28" fmla="*/ 3433534 h 4139436"/>
              <a:gd name="connsiteX29" fmla="*/ 9546919 w 10862371"/>
              <a:gd name="connsiteY29" fmla="*/ 3160818 h 4139436"/>
              <a:gd name="connsiteX30" fmla="*/ 9659213 w 10862371"/>
              <a:gd name="connsiteY30" fmla="*/ 2856018 h 4139436"/>
              <a:gd name="connsiteX31" fmla="*/ 9835677 w 10862371"/>
              <a:gd name="connsiteY31" fmla="*/ 2663513 h 4139436"/>
              <a:gd name="connsiteX32" fmla="*/ 10236729 w 10862371"/>
              <a:gd name="connsiteY32" fmla="*/ 2615387 h 4139436"/>
              <a:gd name="connsiteX33" fmla="*/ 10349024 w 10862371"/>
              <a:gd name="connsiteY33" fmla="*/ 2471008 h 4139436"/>
              <a:gd name="connsiteX34" fmla="*/ 10862371 w 10862371"/>
              <a:gd name="connsiteY34" fmla="*/ 2567261 h 4139436"/>
              <a:gd name="connsiteX0" fmla="*/ 0 w 10349024"/>
              <a:gd name="connsiteY0" fmla="*/ 151 h 4139436"/>
              <a:gd name="connsiteX1" fmla="*/ 479398 w 10349024"/>
              <a:gd name="connsiteY1" fmla="*/ 197507 h 4139436"/>
              <a:gd name="connsiteX2" fmla="*/ 1171820 w 10349024"/>
              <a:gd name="connsiteY2" fmla="*/ 158147 h 4139436"/>
              <a:gd name="connsiteX3" fmla="*/ 1781048 w 10349024"/>
              <a:gd name="connsiteY3" fmla="*/ 365949 h 4139436"/>
              <a:gd name="connsiteX4" fmla="*/ 2070365 w 10349024"/>
              <a:gd name="connsiteY4" fmla="*/ 546515 h 4139436"/>
              <a:gd name="connsiteX5" fmla="*/ 2119424 w 10349024"/>
              <a:gd name="connsiteY5" fmla="*/ 1059303 h 4139436"/>
              <a:gd name="connsiteX6" fmla="*/ 2408182 w 10349024"/>
              <a:gd name="connsiteY6" fmla="*/ 1299934 h 4139436"/>
              <a:gd name="connsiteX7" fmla="*/ 2424224 w 10349024"/>
              <a:gd name="connsiteY7" fmla="*/ 1717029 h 4139436"/>
              <a:gd name="connsiteX8" fmla="*/ 2809234 w 10349024"/>
              <a:gd name="connsiteY8" fmla="*/ 1845366 h 4139436"/>
              <a:gd name="connsiteX9" fmla="*/ 3274456 w 10349024"/>
              <a:gd name="connsiteY9" fmla="*/ 1797239 h 4139436"/>
              <a:gd name="connsiteX10" fmla="*/ 3787803 w 10349024"/>
              <a:gd name="connsiteY10" fmla="*/ 2310587 h 4139436"/>
              <a:gd name="connsiteX11" fmla="*/ 4493656 w 10349024"/>
              <a:gd name="connsiteY11" fmla="*/ 2599345 h 4139436"/>
              <a:gd name="connsiteX12" fmla="*/ 4910750 w 10349024"/>
              <a:gd name="connsiteY12" fmla="*/ 3048524 h 4139436"/>
              <a:gd name="connsiteX13" fmla="*/ 5151382 w 10349024"/>
              <a:gd name="connsiteY13" fmla="*/ 2920187 h 4139436"/>
              <a:gd name="connsiteX14" fmla="*/ 5793066 w 10349024"/>
              <a:gd name="connsiteY14" fmla="*/ 3160818 h 4139436"/>
              <a:gd name="connsiteX15" fmla="*/ 6579129 w 10349024"/>
              <a:gd name="connsiteY15" fmla="*/ 3401450 h 4139436"/>
              <a:gd name="connsiteX16" fmla="*/ 6803719 w 10349024"/>
              <a:gd name="connsiteY16" fmla="*/ 3513745 h 4139436"/>
              <a:gd name="connsiteX17" fmla="*/ 6964140 w 10349024"/>
              <a:gd name="connsiteY17" fmla="*/ 3930839 h 4139436"/>
              <a:gd name="connsiteX18" fmla="*/ 7397277 w 10349024"/>
              <a:gd name="connsiteY18" fmla="*/ 4139387 h 4139436"/>
              <a:gd name="connsiteX19" fmla="*/ 7846456 w 10349024"/>
              <a:gd name="connsiteY19" fmla="*/ 3914797 h 4139436"/>
              <a:gd name="connsiteX20" fmla="*/ 8071045 w 10349024"/>
              <a:gd name="connsiteY20" fmla="*/ 3481661 h 4139436"/>
              <a:gd name="connsiteX21" fmla="*/ 8327719 w 10349024"/>
              <a:gd name="connsiteY21" fmla="*/ 3305197 h 4139436"/>
              <a:gd name="connsiteX22" fmla="*/ 8552308 w 10349024"/>
              <a:gd name="connsiteY22" fmla="*/ 3192903 h 4139436"/>
              <a:gd name="connsiteX23" fmla="*/ 8792940 w 10349024"/>
              <a:gd name="connsiteY23" fmla="*/ 3545829 h 4139436"/>
              <a:gd name="connsiteX24" fmla="*/ 9210034 w 10349024"/>
              <a:gd name="connsiteY24" fmla="*/ 3818545 h 4139436"/>
              <a:gd name="connsiteX25" fmla="*/ 9546919 w 10349024"/>
              <a:gd name="connsiteY25" fmla="*/ 3978966 h 4139436"/>
              <a:gd name="connsiteX26" fmla="*/ 9915887 w 10349024"/>
              <a:gd name="connsiteY26" fmla="*/ 3946882 h 4139436"/>
              <a:gd name="connsiteX27" fmla="*/ 9996098 w 10349024"/>
              <a:gd name="connsiteY27" fmla="*/ 3674166 h 4139436"/>
              <a:gd name="connsiteX28" fmla="*/ 9707340 w 10349024"/>
              <a:gd name="connsiteY28" fmla="*/ 3433534 h 4139436"/>
              <a:gd name="connsiteX29" fmla="*/ 9546919 w 10349024"/>
              <a:gd name="connsiteY29" fmla="*/ 3160818 h 4139436"/>
              <a:gd name="connsiteX30" fmla="*/ 9659213 w 10349024"/>
              <a:gd name="connsiteY30" fmla="*/ 2856018 h 4139436"/>
              <a:gd name="connsiteX31" fmla="*/ 9835677 w 10349024"/>
              <a:gd name="connsiteY31" fmla="*/ 2663513 h 4139436"/>
              <a:gd name="connsiteX32" fmla="*/ 10236729 w 10349024"/>
              <a:gd name="connsiteY32" fmla="*/ 2615387 h 4139436"/>
              <a:gd name="connsiteX33" fmla="*/ 10349024 w 10349024"/>
              <a:gd name="connsiteY33" fmla="*/ 2471008 h 4139436"/>
              <a:gd name="connsiteX0" fmla="*/ 0 w 10236729"/>
              <a:gd name="connsiteY0" fmla="*/ 151 h 4139436"/>
              <a:gd name="connsiteX1" fmla="*/ 479398 w 10236729"/>
              <a:gd name="connsiteY1" fmla="*/ 197507 h 4139436"/>
              <a:gd name="connsiteX2" fmla="*/ 1171820 w 10236729"/>
              <a:gd name="connsiteY2" fmla="*/ 158147 h 4139436"/>
              <a:gd name="connsiteX3" fmla="*/ 1781048 w 10236729"/>
              <a:gd name="connsiteY3" fmla="*/ 365949 h 4139436"/>
              <a:gd name="connsiteX4" fmla="*/ 2070365 w 10236729"/>
              <a:gd name="connsiteY4" fmla="*/ 546515 h 4139436"/>
              <a:gd name="connsiteX5" fmla="*/ 2119424 w 10236729"/>
              <a:gd name="connsiteY5" fmla="*/ 1059303 h 4139436"/>
              <a:gd name="connsiteX6" fmla="*/ 2408182 w 10236729"/>
              <a:gd name="connsiteY6" fmla="*/ 1299934 h 4139436"/>
              <a:gd name="connsiteX7" fmla="*/ 2424224 w 10236729"/>
              <a:gd name="connsiteY7" fmla="*/ 1717029 h 4139436"/>
              <a:gd name="connsiteX8" fmla="*/ 2809234 w 10236729"/>
              <a:gd name="connsiteY8" fmla="*/ 1845366 h 4139436"/>
              <a:gd name="connsiteX9" fmla="*/ 3274456 w 10236729"/>
              <a:gd name="connsiteY9" fmla="*/ 1797239 h 4139436"/>
              <a:gd name="connsiteX10" fmla="*/ 3787803 w 10236729"/>
              <a:gd name="connsiteY10" fmla="*/ 2310587 h 4139436"/>
              <a:gd name="connsiteX11" fmla="*/ 4493656 w 10236729"/>
              <a:gd name="connsiteY11" fmla="*/ 2599345 h 4139436"/>
              <a:gd name="connsiteX12" fmla="*/ 4910750 w 10236729"/>
              <a:gd name="connsiteY12" fmla="*/ 3048524 h 4139436"/>
              <a:gd name="connsiteX13" fmla="*/ 5151382 w 10236729"/>
              <a:gd name="connsiteY13" fmla="*/ 2920187 h 4139436"/>
              <a:gd name="connsiteX14" fmla="*/ 5793066 w 10236729"/>
              <a:gd name="connsiteY14" fmla="*/ 3160818 h 4139436"/>
              <a:gd name="connsiteX15" fmla="*/ 6579129 w 10236729"/>
              <a:gd name="connsiteY15" fmla="*/ 3401450 h 4139436"/>
              <a:gd name="connsiteX16" fmla="*/ 6803719 w 10236729"/>
              <a:gd name="connsiteY16" fmla="*/ 3513745 h 4139436"/>
              <a:gd name="connsiteX17" fmla="*/ 6964140 w 10236729"/>
              <a:gd name="connsiteY17" fmla="*/ 3930839 h 4139436"/>
              <a:gd name="connsiteX18" fmla="*/ 7397277 w 10236729"/>
              <a:gd name="connsiteY18" fmla="*/ 4139387 h 4139436"/>
              <a:gd name="connsiteX19" fmla="*/ 7846456 w 10236729"/>
              <a:gd name="connsiteY19" fmla="*/ 3914797 h 4139436"/>
              <a:gd name="connsiteX20" fmla="*/ 8071045 w 10236729"/>
              <a:gd name="connsiteY20" fmla="*/ 3481661 h 4139436"/>
              <a:gd name="connsiteX21" fmla="*/ 8327719 w 10236729"/>
              <a:gd name="connsiteY21" fmla="*/ 3305197 h 4139436"/>
              <a:gd name="connsiteX22" fmla="*/ 8552308 w 10236729"/>
              <a:gd name="connsiteY22" fmla="*/ 3192903 h 4139436"/>
              <a:gd name="connsiteX23" fmla="*/ 8792940 w 10236729"/>
              <a:gd name="connsiteY23" fmla="*/ 3545829 h 4139436"/>
              <a:gd name="connsiteX24" fmla="*/ 9210034 w 10236729"/>
              <a:gd name="connsiteY24" fmla="*/ 3818545 h 4139436"/>
              <a:gd name="connsiteX25" fmla="*/ 9546919 w 10236729"/>
              <a:gd name="connsiteY25" fmla="*/ 3978966 h 4139436"/>
              <a:gd name="connsiteX26" fmla="*/ 9915887 w 10236729"/>
              <a:gd name="connsiteY26" fmla="*/ 3946882 h 4139436"/>
              <a:gd name="connsiteX27" fmla="*/ 9996098 w 10236729"/>
              <a:gd name="connsiteY27" fmla="*/ 3674166 h 4139436"/>
              <a:gd name="connsiteX28" fmla="*/ 9707340 w 10236729"/>
              <a:gd name="connsiteY28" fmla="*/ 3433534 h 4139436"/>
              <a:gd name="connsiteX29" fmla="*/ 9546919 w 10236729"/>
              <a:gd name="connsiteY29" fmla="*/ 3160818 h 4139436"/>
              <a:gd name="connsiteX30" fmla="*/ 9659213 w 10236729"/>
              <a:gd name="connsiteY30" fmla="*/ 2856018 h 4139436"/>
              <a:gd name="connsiteX31" fmla="*/ 9835677 w 10236729"/>
              <a:gd name="connsiteY31" fmla="*/ 2663513 h 4139436"/>
              <a:gd name="connsiteX32" fmla="*/ 10236729 w 10236729"/>
              <a:gd name="connsiteY32" fmla="*/ 2615387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29" fmla="*/ 9546919 w 10008756"/>
              <a:gd name="connsiteY29" fmla="*/ 3160818 h 4139436"/>
              <a:gd name="connsiteX30" fmla="*/ 9659213 w 10008756"/>
              <a:gd name="connsiteY30" fmla="*/ 2856018 h 4139436"/>
              <a:gd name="connsiteX31" fmla="*/ 9835677 w 10008756"/>
              <a:gd name="connsiteY31" fmla="*/ 2663513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29" fmla="*/ 9546919 w 10008756"/>
              <a:gd name="connsiteY29" fmla="*/ 3160818 h 4139436"/>
              <a:gd name="connsiteX30" fmla="*/ 9659213 w 10008756"/>
              <a:gd name="connsiteY30" fmla="*/ 2856018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29" fmla="*/ 9546919 w 10008756"/>
              <a:gd name="connsiteY29" fmla="*/ 3160818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0" fmla="*/ 0 w 9915887"/>
              <a:gd name="connsiteY0" fmla="*/ 151 h 4139436"/>
              <a:gd name="connsiteX1" fmla="*/ 479398 w 9915887"/>
              <a:gd name="connsiteY1" fmla="*/ 197507 h 4139436"/>
              <a:gd name="connsiteX2" fmla="*/ 1171820 w 9915887"/>
              <a:gd name="connsiteY2" fmla="*/ 158147 h 4139436"/>
              <a:gd name="connsiteX3" fmla="*/ 1781048 w 9915887"/>
              <a:gd name="connsiteY3" fmla="*/ 365949 h 4139436"/>
              <a:gd name="connsiteX4" fmla="*/ 2070365 w 9915887"/>
              <a:gd name="connsiteY4" fmla="*/ 546515 h 4139436"/>
              <a:gd name="connsiteX5" fmla="*/ 2119424 w 9915887"/>
              <a:gd name="connsiteY5" fmla="*/ 1059303 h 4139436"/>
              <a:gd name="connsiteX6" fmla="*/ 2408182 w 9915887"/>
              <a:gd name="connsiteY6" fmla="*/ 1299934 h 4139436"/>
              <a:gd name="connsiteX7" fmla="*/ 2424224 w 9915887"/>
              <a:gd name="connsiteY7" fmla="*/ 1717029 h 4139436"/>
              <a:gd name="connsiteX8" fmla="*/ 2809234 w 9915887"/>
              <a:gd name="connsiteY8" fmla="*/ 1845366 h 4139436"/>
              <a:gd name="connsiteX9" fmla="*/ 3274456 w 9915887"/>
              <a:gd name="connsiteY9" fmla="*/ 1797239 h 4139436"/>
              <a:gd name="connsiteX10" fmla="*/ 3787803 w 9915887"/>
              <a:gd name="connsiteY10" fmla="*/ 2310587 h 4139436"/>
              <a:gd name="connsiteX11" fmla="*/ 4493656 w 9915887"/>
              <a:gd name="connsiteY11" fmla="*/ 2599345 h 4139436"/>
              <a:gd name="connsiteX12" fmla="*/ 4910750 w 9915887"/>
              <a:gd name="connsiteY12" fmla="*/ 3048524 h 4139436"/>
              <a:gd name="connsiteX13" fmla="*/ 5151382 w 9915887"/>
              <a:gd name="connsiteY13" fmla="*/ 2920187 h 4139436"/>
              <a:gd name="connsiteX14" fmla="*/ 5793066 w 9915887"/>
              <a:gd name="connsiteY14" fmla="*/ 3160818 h 4139436"/>
              <a:gd name="connsiteX15" fmla="*/ 6579129 w 9915887"/>
              <a:gd name="connsiteY15" fmla="*/ 3401450 h 4139436"/>
              <a:gd name="connsiteX16" fmla="*/ 6803719 w 9915887"/>
              <a:gd name="connsiteY16" fmla="*/ 3513745 h 4139436"/>
              <a:gd name="connsiteX17" fmla="*/ 6964140 w 9915887"/>
              <a:gd name="connsiteY17" fmla="*/ 3930839 h 4139436"/>
              <a:gd name="connsiteX18" fmla="*/ 7397277 w 9915887"/>
              <a:gd name="connsiteY18" fmla="*/ 4139387 h 4139436"/>
              <a:gd name="connsiteX19" fmla="*/ 7846456 w 9915887"/>
              <a:gd name="connsiteY19" fmla="*/ 3914797 h 4139436"/>
              <a:gd name="connsiteX20" fmla="*/ 8071045 w 9915887"/>
              <a:gd name="connsiteY20" fmla="*/ 3481661 h 4139436"/>
              <a:gd name="connsiteX21" fmla="*/ 8327719 w 9915887"/>
              <a:gd name="connsiteY21" fmla="*/ 3305197 h 4139436"/>
              <a:gd name="connsiteX22" fmla="*/ 8552308 w 9915887"/>
              <a:gd name="connsiteY22" fmla="*/ 3192903 h 4139436"/>
              <a:gd name="connsiteX23" fmla="*/ 8792940 w 9915887"/>
              <a:gd name="connsiteY23" fmla="*/ 3545829 h 4139436"/>
              <a:gd name="connsiteX24" fmla="*/ 9210034 w 9915887"/>
              <a:gd name="connsiteY24" fmla="*/ 3818545 h 4139436"/>
              <a:gd name="connsiteX25" fmla="*/ 9546919 w 9915887"/>
              <a:gd name="connsiteY25" fmla="*/ 3978966 h 4139436"/>
              <a:gd name="connsiteX26" fmla="*/ 9915887 w 9915887"/>
              <a:gd name="connsiteY26" fmla="*/ 3946882 h 4139436"/>
              <a:gd name="connsiteX0" fmla="*/ 0 w 9546919"/>
              <a:gd name="connsiteY0" fmla="*/ 151 h 4139436"/>
              <a:gd name="connsiteX1" fmla="*/ 479398 w 9546919"/>
              <a:gd name="connsiteY1" fmla="*/ 197507 h 4139436"/>
              <a:gd name="connsiteX2" fmla="*/ 1171820 w 9546919"/>
              <a:gd name="connsiteY2" fmla="*/ 158147 h 4139436"/>
              <a:gd name="connsiteX3" fmla="*/ 1781048 w 9546919"/>
              <a:gd name="connsiteY3" fmla="*/ 365949 h 4139436"/>
              <a:gd name="connsiteX4" fmla="*/ 2070365 w 9546919"/>
              <a:gd name="connsiteY4" fmla="*/ 546515 h 4139436"/>
              <a:gd name="connsiteX5" fmla="*/ 2119424 w 9546919"/>
              <a:gd name="connsiteY5" fmla="*/ 1059303 h 4139436"/>
              <a:gd name="connsiteX6" fmla="*/ 2408182 w 9546919"/>
              <a:gd name="connsiteY6" fmla="*/ 1299934 h 4139436"/>
              <a:gd name="connsiteX7" fmla="*/ 2424224 w 9546919"/>
              <a:gd name="connsiteY7" fmla="*/ 1717029 h 4139436"/>
              <a:gd name="connsiteX8" fmla="*/ 2809234 w 9546919"/>
              <a:gd name="connsiteY8" fmla="*/ 1845366 h 4139436"/>
              <a:gd name="connsiteX9" fmla="*/ 3274456 w 9546919"/>
              <a:gd name="connsiteY9" fmla="*/ 1797239 h 4139436"/>
              <a:gd name="connsiteX10" fmla="*/ 3787803 w 9546919"/>
              <a:gd name="connsiteY10" fmla="*/ 2310587 h 4139436"/>
              <a:gd name="connsiteX11" fmla="*/ 4493656 w 9546919"/>
              <a:gd name="connsiteY11" fmla="*/ 2599345 h 4139436"/>
              <a:gd name="connsiteX12" fmla="*/ 4910750 w 9546919"/>
              <a:gd name="connsiteY12" fmla="*/ 3048524 h 4139436"/>
              <a:gd name="connsiteX13" fmla="*/ 5151382 w 9546919"/>
              <a:gd name="connsiteY13" fmla="*/ 2920187 h 4139436"/>
              <a:gd name="connsiteX14" fmla="*/ 5793066 w 9546919"/>
              <a:gd name="connsiteY14" fmla="*/ 3160818 h 4139436"/>
              <a:gd name="connsiteX15" fmla="*/ 6579129 w 9546919"/>
              <a:gd name="connsiteY15" fmla="*/ 3401450 h 4139436"/>
              <a:gd name="connsiteX16" fmla="*/ 6803719 w 9546919"/>
              <a:gd name="connsiteY16" fmla="*/ 3513745 h 4139436"/>
              <a:gd name="connsiteX17" fmla="*/ 6964140 w 9546919"/>
              <a:gd name="connsiteY17" fmla="*/ 3930839 h 4139436"/>
              <a:gd name="connsiteX18" fmla="*/ 7397277 w 9546919"/>
              <a:gd name="connsiteY18" fmla="*/ 4139387 h 4139436"/>
              <a:gd name="connsiteX19" fmla="*/ 7846456 w 9546919"/>
              <a:gd name="connsiteY19" fmla="*/ 3914797 h 4139436"/>
              <a:gd name="connsiteX20" fmla="*/ 8071045 w 9546919"/>
              <a:gd name="connsiteY20" fmla="*/ 3481661 h 4139436"/>
              <a:gd name="connsiteX21" fmla="*/ 8327719 w 9546919"/>
              <a:gd name="connsiteY21" fmla="*/ 3305197 h 4139436"/>
              <a:gd name="connsiteX22" fmla="*/ 8552308 w 9546919"/>
              <a:gd name="connsiteY22" fmla="*/ 3192903 h 4139436"/>
              <a:gd name="connsiteX23" fmla="*/ 8792940 w 9546919"/>
              <a:gd name="connsiteY23" fmla="*/ 3545829 h 4139436"/>
              <a:gd name="connsiteX24" fmla="*/ 9210034 w 9546919"/>
              <a:gd name="connsiteY24" fmla="*/ 3818545 h 4139436"/>
              <a:gd name="connsiteX25" fmla="*/ 9546919 w 9546919"/>
              <a:gd name="connsiteY25" fmla="*/ 3978966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119424 w 9210034"/>
              <a:gd name="connsiteY5" fmla="*/ 1059303 h 4139436"/>
              <a:gd name="connsiteX6" fmla="*/ 2408182 w 9210034"/>
              <a:gd name="connsiteY6" fmla="*/ 1299934 h 4139436"/>
              <a:gd name="connsiteX7" fmla="*/ 2424224 w 9210034"/>
              <a:gd name="connsiteY7" fmla="*/ 1717029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408182 w 9210034"/>
              <a:gd name="connsiteY6" fmla="*/ 1299934 h 4139436"/>
              <a:gd name="connsiteX7" fmla="*/ 2424224 w 9210034"/>
              <a:gd name="connsiteY7" fmla="*/ 1717029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695261 w 9210034"/>
              <a:gd name="connsiteY6" fmla="*/ 470595 h 4139436"/>
              <a:gd name="connsiteX7" fmla="*/ 2424224 w 9210034"/>
              <a:gd name="connsiteY7" fmla="*/ 1717029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695261 w 9210034"/>
              <a:gd name="connsiteY6" fmla="*/ 470595 h 4139436"/>
              <a:gd name="connsiteX7" fmla="*/ 3009014 w 9210034"/>
              <a:gd name="connsiteY7" fmla="*/ 217838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642098 w 9210034"/>
              <a:gd name="connsiteY6" fmla="*/ 406800 h 4139436"/>
              <a:gd name="connsiteX7" fmla="*/ 3009014 w 9210034"/>
              <a:gd name="connsiteY7" fmla="*/ 217838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395870 w 9210034"/>
              <a:gd name="connsiteY5" fmla="*/ 495778 h 4139436"/>
              <a:gd name="connsiteX6" fmla="*/ 2642098 w 9210034"/>
              <a:gd name="connsiteY6" fmla="*/ 406800 h 4139436"/>
              <a:gd name="connsiteX7" fmla="*/ 3009014 w 9210034"/>
              <a:gd name="connsiteY7" fmla="*/ 217838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00441 h 4239726"/>
              <a:gd name="connsiteX1" fmla="*/ 479398 w 9210034"/>
              <a:gd name="connsiteY1" fmla="*/ 297797 h 4239726"/>
              <a:gd name="connsiteX2" fmla="*/ 1171820 w 9210034"/>
              <a:gd name="connsiteY2" fmla="*/ 258437 h 4239726"/>
              <a:gd name="connsiteX3" fmla="*/ 1781048 w 9210034"/>
              <a:gd name="connsiteY3" fmla="*/ 466239 h 4239726"/>
              <a:gd name="connsiteX4" fmla="*/ 2070365 w 9210034"/>
              <a:gd name="connsiteY4" fmla="*/ 646805 h 4239726"/>
              <a:gd name="connsiteX5" fmla="*/ 2395870 w 9210034"/>
              <a:gd name="connsiteY5" fmla="*/ 596068 h 4239726"/>
              <a:gd name="connsiteX6" fmla="*/ 2642098 w 9210034"/>
              <a:gd name="connsiteY6" fmla="*/ 507090 h 4239726"/>
              <a:gd name="connsiteX7" fmla="*/ 3009014 w 9210034"/>
              <a:gd name="connsiteY7" fmla="*/ 318128 h 4239726"/>
              <a:gd name="connsiteX8" fmla="*/ 3479085 w 9210034"/>
              <a:gd name="connsiteY8" fmla="*/ 84959 h 4239726"/>
              <a:gd name="connsiteX9" fmla="*/ 3274456 w 9210034"/>
              <a:gd name="connsiteY9" fmla="*/ 1897529 h 4239726"/>
              <a:gd name="connsiteX10" fmla="*/ 3787803 w 9210034"/>
              <a:gd name="connsiteY10" fmla="*/ 2410877 h 4239726"/>
              <a:gd name="connsiteX11" fmla="*/ 4493656 w 9210034"/>
              <a:gd name="connsiteY11" fmla="*/ 2699635 h 4239726"/>
              <a:gd name="connsiteX12" fmla="*/ 4910750 w 9210034"/>
              <a:gd name="connsiteY12" fmla="*/ 3148814 h 4239726"/>
              <a:gd name="connsiteX13" fmla="*/ 5151382 w 9210034"/>
              <a:gd name="connsiteY13" fmla="*/ 3020477 h 4239726"/>
              <a:gd name="connsiteX14" fmla="*/ 5793066 w 9210034"/>
              <a:gd name="connsiteY14" fmla="*/ 3261108 h 4239726"/>
              <a:gd name="connsiteX15" fmla="*/ 6579129 w 9210034"/>
              <a:gd name="connsiteY15" fmla="*/ 3501740 h 4239726"/>
              <a:gd name="connsiteX16" fmla="*/ 6803719 w 9210034"/>
              <a:gd name="connsiteY16" fmla="*/ 3614035 h 4239726"/>
              <a:gd name="connsiteX17" fmla="*/ 6964140 w 9210034"/>
              <a:gd name="connsiteY17" fmla="*/ 4031129 h 4239726"/>
              <a:gd name="connsiteX18" fmla="*/ 7397277 w 9210034"/>
              <a:gd name="connsiteY18" fmla="*/ 4239677 h 4239726"/>
              <a:gd name="connsiteX19" fmla="*/ 7846456 w 9210034"/>
              <a:gd name="connsiteY19" fmla="*/ 4015087 h 4239726"/>
              <a:gd name="connsiteX20" fmla="*/ 8071045 w 9210034"/>
              <a:gd name="connsiteY20" fmla="*/ 3581951 h 4239726"/>
              <a:gd name="connsiteX21" fmla="*/ 8327719 w 9210034"/>
              <a:gd name="connsiteY21" fmla="*/ 3405487 h 4239726"/>
              <a:gd name="connsiteX22" fmla="*/ 8552308 w 9210034"/>
              <a:gd name="connsiteY22" fmla="*/ 3293193 h 4239726"/>
              <a:gd name="connsiteX23" fmla="*/ 8792940 w 9210034"/>
              <a:gd name="connsiteY23" fmla="*/ 3646119 h 4239726"/>
              <a:gd name="connsiteX24" fmla="*/ 9210034 w 9210034"/>
              <a:gd name="connsiteY24" fmla="*/ 3918835 h 4239726"/>
              <a:gd name="connsiteX0" fmla="*/ 0 w 9210034"/>
              <a:gd name="connsiteY0" fmla="*/ 217312 h 4356597"/>
              <a:gd name="connsiteX1" fmla="*/ 479398 w 9210034"/>
              <a:gd name="connsiteY1" fmla="*/ 414668 h 4356597"/>
              <a:gd name="connsiteX2" fmla="*/ 1171820 w 9210034"/>
              <a:gd name="connsiteY2" fmla="*/ 375308 h 4356597"/>
              <a:gd name="connsiteX3" fmla="*/ 1781048 w 9210034"/>
              <a:gd name="connsiteY3" fmla="*/ 583110 h 4356597"/>
              <a:gd name="connsiteX4" fmla="*/ 2070365 w 9210034"/>
              <a:gd name="connsiteY4" fmla="*/ 763676 h 4356597"/>
              <a:gd name="connsiteX5" fmla="*/ 2395870 w 9210034"/>
              <a:gd name="connsiteY5" fmla="*/ 712939 h 4356597"/>
              <a:gd name="connsiteX6" fmla="*/ 2642098 w 9210034"/>
              <a:gd name="connsiteY6" fmla="*/ 623961 h 4356597"/>
              <a:gd name="connsiteX7" fmla="*/ 3009014 w 9210034"/>
              <a:gd name="connsiteY7" fmla="*/ 434999 h 4356597"/>
              <a:gd name="connsiteX8" fmla="*/ 3479085 w 9210034"/>
              <a:gd name="connsiteY8" fmla="*/ 201830 h 4356597"/>
              <a:gd name="connsiteX9" fmla="*/ 3848614 w 9210034"/>
              <a:gd name="connsiteY9" fmla="*/ 174968 h 4356597"/>
              <a:gd name="connsiteX10" fmla="*/ 3787803 w 9210034"/>
              <a:gd name="connsiteY10" fmla="*/ 2527748 h 4356597"/>
              <a:gd name="connsiteX11" fmla="*/ 4493656 w 9210034"/>
              <a:gd name="connsiteY11" fmla="*/ 2816506 h 4356597"/>
              <a:gd name="connsiteX12" fmla="*/ 4910750 w 9210034"/>
              <a:gd name="connsiteY12" fmla="*/ 3265685 h 4356597"/>
              <a:gd name="connsiteX13" fmla="*/ 5151382 w 9210034"/>
              <a:gd name="connsiteY13" fmla="*/ 3137348 h 4356597"/>
              <a:gd name="connsiteX14" fmla="*/ 5793066 w 9210034"/>
              <a:gd name="connsiteY14" fmla="*/ 3377979 h 4356597"/>
              <a:gd name="connsiteX15" fmla="*/ 6579129 w 9210034"/>
              <a:gd name="connsiteY15" fmla="*/ 3618611 h 4356597"/>
              <a:gd name="connsiteX16" fmla="*/ 6803719 w 9210034"/>
              <a:gd name="connsiteY16" fmla="*/ 3730906 h 4356597"/>
              <a:gd name="connsiteX17" fmla="*/ 6964140 w 9210034"/>
              <a:gd name="connsiteY17" fmla="*/ 4148000 h 4356597"/>
              <a:gd name="connsiteX18" fmla="*/ 7397277 w 9210034"/>
              <a:gd name="connsiteY18" fmla="*/ 4356548 h 4356597"/>
              <a:gd name="connsiteX19" fmla="*/ 7846456 w 9210034"/>
              <a:gd name="connsiteY19" fmla="*/ 4131958 h 4356597"/>
              <a:gd name="connsiteX20" fmla="*/ 8071045 w 9210034"/>
              <a:gd name="connsiteY20" fmla="*/ 3698822 h 4356597"/>
              <a:gd name="connsiteX21" fmla="*/ 8327719 w 9210034"/>
              <a:gd name="connsiteY21" fmla="*/ 3522358 h 4356597"/>
              <a:gd name="connsiteX22" fmla="*/ 8552308 w 9210034"/>
              <a:gd name="connsiteY22" fmla="*/ 3410064 h 4356597"/>
              <a:gd name="connsiteX23" fmla="*/ 8792940 w 9210034"/>
              <a:gd name="connsiteY23" fmla="*/ 3762990 h 4356597"/>
              <a:gd name="connsiteX24" fmla="*/ 9210034 w 9210034"/>
              <a:gd name="connsiteY24" fmla="*/ 4035706 h 4356597"/>
              <a:gd name="connsiteX0" fmla="*/ 0 w 9210034"/>
              <a:gd name="connsiteY0" fmla="*/ 214160 h 4353445"/>
              <a:gd name="connsiteX1" fmla="*/ 479398 w 9210034"/>
              <a:gd name="connsiteY1" fmla="*/ 411516 h 4353445"/>
              <a:gd name="connsiteX2" fmla="*/ 1171820 w 9210034"/>
              <a:gd name="connsiteY2" fmla="*/ 372156 h 4353445"/>
              <a:gd name="connsiteX3" fmla="*/ 1781048 w 9210034"/>
              <a:gd name="connsiteY3" fmla="*/ 579958 h 4353445"/>
              <a:gd name="connsiteX4" fmla="*/ 2070365 w 9210034"/>
              <a:gd name="connsiteY4" fmla="*/ 760524 h 4353445"/>
              <a:gd name="connsiteX5" fmla="*/ 2395870 w 9210034"/>
              <a:gd name="connsiteY5" fmla="*/ 709787 h 4353445"/>
              <a:gd name="connsiteX6" fmla="*/ 2642098 w 9210034"/>
              <a:gd name="connsiteY6" fmla="*/ 620809 h 4353445"/>
              <a:gd name="connsiteX7" fmla="*/ 3009014 w 9210034"/>
              <a:gd name="connsiteY7" fmla="*/ 346787 h 4353445"/>
              <a:gd name="connsiteX8" fmla="*/ 3479085 w 9210034"/>
              <a:gd name="connsiteY8" fmla="*/ 198678 h 4353445"/>
              <a:gd name="connsiteX9" fmla="*/ 3848614 w 9210034"/>
              <a:gd name="connsiteY9" fmla="*/ 171816 h 4353445"/>
              <a:gd name="connsiteX10" fmla="*/ 3787803 w 9210034"/>
              <a:gd name="connsiteY10" fmla="*/ 2524596 h 4353445"/>
              <a:gd name="connsiteX11" fmla="*/ 4493656 w 9210034"/>
              <a:gd name="connsiteY11" fmla="*/ 2813354 h 4353445"/>
              <a:gd name="connsiteX12" fmla="*/ 4910750 w 9210034"/>
              <a:gd name="connsiteY12" fmla="*/ 3262533 h 4353445"/>
              <a:gd name="connsiteX13" fmla="*/ 5151382 w 9210034"/>
              <a:gd name="connsiteY13" fmla="*/ 3134196 h 4353445"/>
              <a:gd name="connsiteX14" fmla="*/ 5793066 w 9210034"/>
              <a:gd name="connsiteY14" fmla="*/ 3374827 h 4353445"/>
              <a:gd name="connsiteX15" fmla="*/ 6579129 w 9210034"/>
              <a:gd name="connsiteY15" fmla="*/ 3615459 h 4353445"/>
              <a:gd name="connsiteX16" fmla="*/ 6803719 w 9210034"/>
              <a:gd name="connsiteY16" fmla="*/ 3727754 h 4353445"/>
              <a:gd name="connsiteX17" fmla="*/ 6964140 w 9210034"/>
              <a:gd name="connsiteY17" fmla="*/ 4144848 h 4353445"/>
              <a:gd name="connsiteX18" fmla="*/ 7397277 w 9210034"/>
              <a:gd name="connsiteY18" fmla="*/ 4353396 h 4353445"/>
              <a:gd name="connsiteX19" fmla="*/ 7846456 w 9210034"/>
              <a:gd name="connsiteY19" fmla="*/ 4128806 h 4353445"/>
              <a:gd name="connsiteX20" fmla="*/ 8071045 w 9210034"/>
              <a:gd name="connsiteY20" fmla="*/ 3695670 h 4353445"/>
              <a:gd name="connsiteX21" fmla="*/ 8327719 w 9210034"/>
              <a:gd name="connsiteY21" fmla="*/ 3519206 h 4353445"/>
              <a:gd name="connsiteX22" fmla="*/ 8552308 w 9210034"/>
              <a:gd name="connsiteY22" fmla="*/ 3406912 h 4353445"/>
              <a:gd name="connsiteX23" fmla="*/ 8792940 w 9210034"/>
              <a:gd name="connsiteY23" fmla="*/ 3759838 h 4353445"/>
              <a:gd name="connsiteX24" fmla="*/ 9210034 w 9210034"/>
              <a:gd name="connsiteY24" fmla="*/ 4032554 h 4353445"/>
              <a:gd name="connsiteX0" fmla="*/ 0 w 9210034"/>
              <a:gd name="connsiteY0" fmla="*/ 272707 h 4411992"/>
              <a:gd name="connsiteX1" fmla="*/ 479398 w 9210034"/>
              <a:gd name="connsiteY1" fmla="*/ 470063 h 4411992"/>
              <a:gd name="connsiteX2" fmla="*/ 1171820 w 9210034"/>
              <a:gd name="connsiteY2" fmla="*/ 430703 h 4411992"/>
              <a:gd name="connsiteX3" fmla="*/ 1781048 w 9210034"/>
              <a:gd name="connsiteY3" fmla="*/ 638505 h 4411992"/>
              <a:gd name="connsiteX4" fmla="*/ 2070365 w 9210034"/>
              <a:gd name="connsiteY4" fmla="*/ 819071 h 4411992"/>
              <a:gd name="connsiteX5" fmla="*/ 2395870 w 9210034"/>
              <a:gd name="connsiteY5" fmla="*/ 768334 h 4411992"/>
              <a:gd name="connsiteX6" fmla="*/ 2642098 w 9210034"/>
              <a:gd name="connsiteY6" fmla="*/ 679356 h 4411992"/>
              <a:gd name="connsiteX7" fmla="*/ 3009014 w 9210034"/>
              <a:gd name="connsiteY7" fmla="*/ 405334 h 4411992"/>
              <a:gd name="connsiteX8" fmla="*/ 3489718 w 9210034"/>
              <a:gd name="connsiteY8" fmla="*/ 108369 h 4411992"/>
              <a:gd name="connsiteX9" fmla="*/ 3848614 w 9210034"/>
              <a:gd name="connsiteY9" fmla="*/ 230363 h 4411992"/>
              <a:gd name="connsiteX10" fmla="*/ 3787803 w 9210034"/>
              <a:gd name="connsiteY10" fmla="*/ 2583143 h 4411992"/>
              <a:gd name="connsiteX11" fmla="*/ 4493656 w 9210034"/>
              <a:gd name="connsiteY11" fmla="*/ 2871901 h 4411992"/>
              <a:gd name="connsiteX12" fmla="*/ 4910750 w 9210034"/>
              <a:gd name="connsiteY12" fmla="*/ 3321080 h 4411992"/>
              <a:gd name="connsiteX13" fmla="*/ 5151382 w 9210034"/>
              <a:gd name="connsiteY13" fmla="*/ 3192743 h 4411992"/>
              <a:gd name="connsiteX14" fmla="*/ 5793066 w 9210034"/>
              <a:gd name="connsiteY14" fmla="*/ 3433374 h 4411992"/>
              <a:gd name="connsiteX15" fmla="*/ 6579129 w 9210034"/>
              <a:gd name="connsiteY15" fmla="*/ 3674006 h 4411992"/>
              <a:gd name="connsiteX16" fmla="*/ 6803719 w 9210034"/>
              <a:gd name="connsiteY16" fmla="*/ 3786301 h 4411992"/>
              <a:gd name="connsiteX17" fmla="*/ 6964140 w 9210034"/>
              <a:gd name="connsiteY17" fmla="*/ 4203395 h 4411992"/>
              <a:gd name="connsiteX18" fmla="*/ 7397277 w 9210034"/>
              <a:gd name="connsiteY18" fmla="*/ 4411943 h 4411992"/>
              <a:gd name="connsiteX19" fmla="*/ 7846456 w 9210034"/>
              <a:gd name="connsiteY19" fmla="*/ 4187353 h 4411992"/>
              <a:gd name="connsiteX20" fmla="*/ 8071045 w 9210034"/>
              <a:gd name="connsiteY20" fmla="*/ 3754217 h 4411992"/>
              <a:gd name="connsiteX21" fmla="*/ 8327719 w 9210034"/>
              <a:gd name="connsiteY21" fmla="*/ 3577753 h 4411992"/>
              <a:gd name="connsiteX22" fmla="*/ 8552308 w 9210034"/>
              <a:gd name="connsiteY22" fmla="*/ 3465459 h 4411992"/>
              <a:gd name="connsiteX23" fmla="*/ 8792940 w 9210034"/>
              <a:gd name="connsiteY23" fmla="*/ 3818385 h 4411992"/>
              <a:gd name="connsiteX24" fmla="*/ 9210034 w 9210034"/>
              <a:gd name="connsiteY24" fmla="*/ 4091101 h 4411992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493656 w 9210034"/>
              <a:gd name="connsiteY11" fmla="*/ 2778094 h 4318185"/>
              <a:gd name="connsiteX12" fmla="*/ 4910750 w 9210034"/>
              <a:gd name="connsiteY12" fmla="*/ 3227273 h 4318185"/>
              <a:gd name="connsiteX13" fmla="*/ 5151382 w 9210034"/>
              <a:gd name="connsiteY13" fmla="*/ 3098936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631880 w 9210034"/>
              <a:gd name="connsiteY11" fmla="*/ 1342698 h 4318185"/>
              <a:gd name="connsiteX12" fmla="*/ 4910750 w 9210034"/>
              <a:gd name="connsiteY12" fmla="*/ 3227273 h 4318185"/>
              <a:gd name="connsiteX13" fmla="*/ 5151382 w 9210034"/>
              <a:gd name="connsiteY13" fmla="*/ 3098936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631880 w 9210034"/>
              <a:gd name="connsiteY11" fmla="*/ 1342698 h 4318185"/>
              <a:gd name="connsiteX12" fmla="*/ 5134034 w 9210034"/>
              <a:gd name="connsiteY12" fmla="*/ 1717450 h 4318185"/>
              <a:gd name="connsiteX13" fmla="*/ 5151382 w 9210034"/>
              <a:gd name="connsiteY13" fmla="*/ 3098936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631880 w 9210034"/>
              <a:gd name="connsiteY11" fmla="*/ 1342698 h 4318185"/>
              <a:gd name="connsiteX12" fmla="*/ 5134034 w 9210034"/>
              <a:gd name="connsiteY12" fmla="*/ 1717450 h 4318185"/>
              <a:gd name="connsiteX13" fmla="*/ 5672378 w 9210034"/>
              <a:gd name="connsiteY13" fmla="*/ 1939987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8792940"/>
              <a:gd name="connsiteY0" fmla="*/ 178900 h 4318185"/>
              <a:gd name="connsiteX1" fmla="*/ 479398 w 8792940"/>
              <a:gd name="connsiteY1" fmla="*/ 376256 h 4318185"/>
              <a:gd name="connsiteX2" fmla="*/ 1171820 w 8792940"/>
              <a:gd name="connsiteY2" fmla="*/ 336896 h 4318185"/>
              <a:gd name="connsiteX3" fmla="*/ 1781048 w 8792940"/>
              <a:gd name="connsiteY3" fmla="*/ 544698 h 4318185"/>
              <a:gd name="connsiteX4" fmla="*/ 2070365 w 8792940"/>
              <a:gd name="connsiteY4" fmla="*/ 725264 h 4318185"/>
              <a:gd name="connsiteX5" fmla="*/ 2395870 w 8792940"/>
              <a:gd name="connsiteY5" fmla="*/ 674527 h 4318185"/>
              <a:gd name="connsiteX6" fmla="*/ 2642098 w 8792940"/>
              <a:gd name="connsiteY6" fmla="*/ 585549 h 4318185"/>
              <a:gd name="connsiteX7" fmla="*/ 3009014 w 8792940"/>
              <a:gd name="connsiteY7" fmla="*/ 311527 h 4318185"/>
              <a:gd name="connsiteX8" fmla="*/ 3489718 w 8792940"/>
              <a:gd name="connsiteY8" fmla="*/ 14562 h 4318185"/>
              <a:gd name="connsiteX9" fmla="*/ 3848614 w 8792940"/>
              <a:gd name="connsiteY9" fmla="*/ 136556 h 4318185"/>
              <a:gd name="connsiteX10" fmla="*/ 4298166 w 8792940"/>
              <a:gd name="connsiteY10" fmla="*/ 905085 h 4318185"/>
              <a:gd name="connsiteX11" fmla="*/ 4631880 w 8792940"/>
              <a:gd name="connsiteY11" fmla="*/ 1342698 h 4318185"/>
              <a:gd name="connsiteX12" fmla="*/ 5134034 w 8792940"/>
              <a:gd name="connsiteY12" fmla="*/ 1717450 h 4318185"/>
              <a:gd name="connsiteX13" fmla="*/ 5672378 w 8792940"/>
              <a:gd name="connsiteY13" fmla="*/ 1939987 h 4318185"/>
              <a:gd name="connsiteX14" fmla="*/ 5793066 w 8792940"/>
              <a:gd name="connsiteY14" fmla="*/ 3339567 h 4318185"/>
              <a:gd name="connsiteX15" fmla="*/ 6579129 w 8792940"/>
              <a:gd name="connsiteY15" fmla="*/ 3580199 h 4318185"/>
              <a:gd name="connsiteX16" fmla="*/ 6803719 w 8792940"/>
              <a:gd name="connsiteY16" fmla="*/ 3692494 h 4318185"/>
              <a:gd name="connsiteX17" fmla="*/ 6964140 w 8792940"/>
              <a:gd name="connsiteY17" fmla="*/ 4109588 h 4318185"/>
              <a:gd name="connsiteX18" fmla="*/ 7397277 w 8792940"/>
              <a:gd name="connsiteY18" fmla="*/ 4318136 h 4318185"/>
              <a:gd name="connsiteX19" fmla="*/ 7846456 w 8792940"/>
              <a:gd name="connsiteY19" fmla="*/ 4093546 h 4318185"/>
              <a:gd name="connsiteX20" fmla="*/ 8071045 w 8792940"/>
              <a:gd name="connsiteY20" fmla="*/ 3660410 h 4318185"/>
              <a:gd name="connsiteX21" fmla="*/ 8327719 w 8792940"/>
              <a:gd name="connsiteY21" fmla="*/ 3483946 h 4318185"/>
              <a:gd name="connsiteX22" fmla="*/ 8552308 w 8792940"/>
              <a:gd name="connsiteY22" fmla="*/ 3371652 h 4318185"/>
              <a:gd name="connsiteX23" fmla="*/ 8792940 w 8792940"/>
              <a:gd name="connsiteY23" fmla="*/ 3724578 h 4318185"/>
              <a:gd name="connsiteX0" fmla="*/ 0 w 8552308"/>
              <a:gd name="connsiteY0" fmla="*/ 178900 h 4318185"/>
              <a:gd name="connsiteX1" fmla="*/ 479398 w 8552308"/>
              <a:gd name="connsiteY1" fmla="*/ 376256 h 4318185"/>
              <a:gd name="connsiteX2" fmla="*/ 1171820 w 8552308"/>
              <a:gd name="connsiteY2" fmla="*/ 336896 h 4318185"/>
              <a:gd name="connsiteX3" fmla="*/ 1781048 w 8552308"/>
              <a:gd name="connsiteY3" fmla="*/ 544698 h 4318185"/>
              <a:gd name="connsiteX4" fmla="*/ 2070365 w 8552308"/>
              <a:gd name="connsiteY4" fmla="*/ 725264 h 4318185"/>
              <a:gd name="connsiteX5" fmla="*/ 2395870 w 8552308"/>
              <a:gd name="connsiteY5" fmla="*/ 674527 h 4318185"/>
              <a:gd name="connsiteX6" fmla="*/ 2642098 w 8552308"/>
              <a:gd name="connsiteY6" fmla="*/ 585549 h 4318185"/>
              <a:gd name="connsiteX7" fmla="*/ 3009014 w 8552308"/>
              <a:gd name="connsiteY7" fmla="*/ 311527 h 4318185"/>
              <a:gd name="connsiteX8" fmla="*/ 3489718 w 8552308"/>
              <a:gd name="connsiteY8" fmla="*/ 14562 h 4318185"/>
              <a:gd name="connsiteX9" fmla="*/ 3848614 w 8552308"/>
              <a:gd name="connsiteY9" fmla="*/ 136556 h 4318185"/>
              <a:gd name="connsiteX10" fmla="*/ 4298166 w 8552308"/>
              <a:gd name="connsiteY10" fmla="*/ 905085 h 4318185"/>
              <a:gd name="connsiteX11" fmla="*/ 4631880 w 8552308"/>
              <a:gd name="connsiteY11" fmla="*/ 1342698 h 4318185"/>
              <a:gd name="connsiteX12" fmla="*/ 5134034 w 8552308"/>
              <a:gd name="connsiteY12" fmla="*/ 1717450 h 4318185"/>
              <a:gd name="connsiteX13" fmla="*/ 5672378 w 8552308"/>
              <a:gd name="connsiteY13" fmla="*/ 1939987 h 4318185"/>
              <a:gd name="connsiteX14" fmla="*/ 5793066 w 8552308"/>
              <a:gd name="connsiteY14" fmla="*/ 3339567 h 4318185"/>
              <a:gd name="connsiteX15" fmla="*/ 6579129 w 8552308"/>
              <a:gd name="connsiteY15" fmla="*/ 3580199 h 4318185"/>
              <a:gd name="connsiteX16" fmla="*/ 6803719 w 8552308"/>
              <a:gd name="connsiteY16" fmla="*/ 3692494 h 4318185"/>
              <a:gd name="connsiteX17" fmla="*/ 6964140 w 8552308"/>
              <a:gd name="connsiteY17" fmla="*/ 4109588 h 4318185"/>
              <a:gd name="connsiteX18" fmla="*/ 7397277 w 8552308"/>
              <a:gd name="connsiteY18" fmla="*/ 4318136 h 4318185"/>
              <a:gd name="connsiteX19" fmla="*/ 7846456 w 8552308"/>
              <a:gd name="connsiteY19" fmla="*/ 4093546 h 4318185"/>
              <a:gd name="connsiteX20" fmla="*/ 8071045 w 8552308"/>
              <a:gd name="connsiteY20" fmla="*/ 3660410 h 4318185"/>
              <a:gd name="connsiteX21" fmla="*/ 8327719 w 8552308"/>
              <a:gd name="connsiteY21" fmla="*/ 3483946 h 4318185"/>
              <a:gd name="connsiteX22" fmla="*/ 8552308 w 8552308"/>
              <a:gd name="connsiteY22" fmla="*/ 3371652 h 4318185"/>
              <a:gd name="connsiteX0" fmla="*/ 0 w 8327719"/>
              <a:gd name="connsiteY0" fmla="*/ 178900 h 4318185"/>
              <a:gd name="connsiteX1" fmla="*/ 479398 w 8327719"/>
              <a:gd name="connsiteY1" fmla="*/ 376256 h 4318185"/>
              <a:gd name="connsiteX2" fmla="*/ 1171820 w 8327719"/>
              <a:gd name="connsiteY2" fmla="*/ 336896 h 4318185"/>
              <a:gd name="connsiteX3" fmla="*/ 1781048 w 8327719"/>
              <a:gd name="connsiteY3" fmla="*/ 544698 h 4318185"/>
              <a:gd name="connsiteX4" fmla="*/ 2070365 w 8327719"/>
              <a:gd name="connsiteY4" fmla="*/ 725264 h 4318185"/>
              <a:gd name="connsiteX5" fmla="*/ 2395870 w 8327719"/>
              <a:gd name="connsiteY5" fmla="*/ 674527 h 4318185"/>
              <a:gd name="connsiteX6" fmla="*/ 2642098 w 8327719"/>
              <a:gd name="connsiteY6" fmla="*/ 585549 h 4318185"/>
              <a:gd name="connsiteX7" fmla="*/ 3009014 w 8327719"/>
              <a:gd name="connsiteY7" fmla="*/ 311527 h 4318185"/>
              <a:gd name="connsiteX8" fmla="*/ 3489718 w 8327719"/>
              <a:gd name="connsiteY8" fmla="*/ 14562 h 4318185"/>
              <a:gd name="connsiteX9" fmla="*/ 3848614 w 8327719"/>
              <a:gd name="connsiteY9" fmla="*/ 136556 h 4318185"/>
              <a:gd name="connsiteX10" fmla="*/ 4298166 w 8327719"/>
              <a:gd name="connsiteY10" fmla="*/ 905085 h 4318185"/>
              <a:gd name="connsiteX11" fmla="*/ 4631880 w 8327719"/>
              <a:gd name="connsiteY11" fmla="*/ 1342698 h 4318185"/>
              <a:gd name="connsiteX12" fmla="*/ 5134034 w 8327719"/>
              <a:gd name="connsiteY12" fmla="*/ 1717450 h 4318185"/>
              <a:gd name="connsiteX13" fmla="*/ 5672378 w 8327719"/>
              <a:gd name="connsiteY13" fmla="*/ 1939987 h 4318185"/>
              <a:gd name="connsiteX14" fmla="*/ 5793066 w 8327719"/>
              <a:gd name="connsiteY14" fmla="*/ 3339567 h 4318185"/>
              <a:gd name="connsiteX15" fmla="*/ 6579129 w 8327719"/>
              <a:gd name="connsiteY15" fmla="*/ 3580199 h 4318185"/>
              <a:gd name="connsiteX16" fmla="*/ 6803719 w 8327719"/>
              <a:gd name="connsiteY16" fmla="*/ 3692494 h 4318185"/>
              <a:gd name="connsiteX17" fmla="*/ 6964140 w 8327719"/>
              <a:gd name="connsiteY17" fmla="*/ 4109588 h 4318185"/>
              <a:gd name="connsiteX18" fmla="*/ 7397277 w 8327719"/>
              <a:gd name="connsiteY18" fmla="*/ 4318136 h 4318185"/>
              <a:gd name="connsiteX19" fmla="*/ 7846456 w 8327719"/>
              <a:gd name="connsiteY19" fmla="*/ 4093546 h 4318185"/>
              <a:gd name="connsiteX20" fmla="*/ 8071045 w 8327719"/>
              <a:gd name="connsiteY20" fmla="*/ 3660410 h 4318185"/>
              <a:gd name="connsiteX21" fmla="*/ 8327719 w 8327719"/>
              <a:gd name="connsiteY21" fmla="*/ 3483946 h 4318185"/>
              <a:gd name="connsiteX0" fmla="*/ 0 w 8071045"/>
              <a:gd name="connsiteY0" fmla="*/ 178900 h 4318185"/>
              <a:gd name="connsiteX1" fmla="*/ 479398 w 8071045"/>
              <a:gd name="connsiteY1" fmla="*/ 376256 h 4318185"/>
              <a:gd name="connsiteX2" fmla="*/ 1171820 w 8071045"/>
              <a:gd name="connsiteY2" fmla="*/ 336896 h 4318185"/>
              <a:gd name="connsiteX3" fmla="*/ 1781048 w 8071045"/>
              <a:gd name="connsiteY3" fmla="*/ 544698 h 4318185"/>
              <a:gd name="connsiteX4" fmla="*/ 2070365 w 8071045"/>
              <a:gd name="connsiteY4" fmla="*/ 725264 h 4318185"/>
              <a:gd name="connsiteX5" fmla="*/ 2395870 w 8071045"/>
              <a:gd name="connsiteY5" fmla="*/ 674527 h 4318185"/>
              <a:gd name="connsiteX6" fmla="*/ 2642098 w 8071045"/>
              <a:gd name="connsiteY6" fmla="*/ 585549 h 4318185"/>
              <a:gd name="connsiteX7" fmla="*/ 3009014 w 8071045"/>
              <a:gd name="connsiteY7" fmla="*/ 311527 h 4318185"/>
              <a:gd name="connsiteX8" fmla="*/ 3489718 w 8071045"/>
              <a:gd name="connsiteY8" fmla="*/ 14562 h 4318185"/>
              <a:gd name="connsiteX9" fmla="*/ 3848614 w 8071045"/>
              <a:gd name="connsiteY9" fmla="*/ 136556 h 4318185"/>
              <a:gd name="connsiteX10" fmla="*/ 4298166 w 8071045"/>
              <a:gd name="connsiteY10" fmla="*/ 905085 h 4318185"/>
              <a:gd name="connsiteX11" fmla="*/ 4631880 w 8071045"/>
              <a:gd name="connsiteY11" fmla="*/ 1342698 h 4318185"/>
              <a:gd name="connsiteX12" fmla="*/ 5134034 w 8071045"/>
              <a:gd name="connsiteY12" fmla="*/ 1717450 h 4318185"/>
              <a:gd name="connsiteX13" fmla="*/ 5672378 w 8071045"/>
              <a:gd name="connsiteY13" fmla="*/ 1939987 h 4318185"/>
              <a:gd name="connsiteX14" fmla="*/ 5793066 w 8071045"/>
              <a:gd name="connsiteY14" fmla="*/ 3339567 h 4318185"/>
              <a:gd name="connsiteX15" fmla="*/ 6579129 w 8071045"/>
              <a:gd name="connsiteY15" fmla="*/ 3580199 h 4318185"/>
              <a:gd name="connsiteX16" fmla="*/ 6803719 w 8071045"/>
              <a:gd name="connsiteY16" fmla="*/ 3692494 h 4318185"/>
              <a:gd name="connsiteX17" fmla="*/ 6964140 w 8071045"/>
              <a:gd name="connsiteY17" fmla="*/ 4109588 h 4318185"/>
              <a:gd name="connsiteX18" fmla="*/ 7397277 w 8071045"/>
              <a:gd name="connsiteY18" fmla="*/ 4318136 h 4318185"/>
              <a:gd name="connsiteX19" fmla="*/ 7846456 w 8071045"/>
              <a:gd name="connsiteY19" fmla="*/ 4093546 h 4318185"/>
              <a:gd name="connsiteX20" fmla="*/ 8071045 w 8071045"/>
              <a:gd name="connsiteY20" fmla="*/ 3660410 h 4318185"/>
              <a:gd name="connsiteX0" fmla="*/ 0 w 7846456"/>
              <a:gd name="connsiteY0" fmla="*/ 178900 h 4318185"/>
              <a:gd name="connsiteX1" fmla="*/ 479398 w 7846456"/>
              <a:gd name="connsiteY1" fmla="*/ 376256 h 4318185"/>
              <a:gd name="connsiteX2" fmla="*/ 1171820 w 7846456"/>
              <a:gd name="connsiteY2" fmla="*/ 336896 h 4318185"/>
              <a:gd name="connsiteX3" fmla="*/ 1781048 w 7846456"/>
              <a:gd name="connsiteY3" fmla="*/ 544698 h 4318185"/>
              <a:gd name="connsiteX4" fmla="*/ 2070365 w 7846456"/>
              <a:gd name="connsiteY4" fmla="*/ 725264 h 4318185"/>
              <a:gd name="connsiteX5" fmla="*/ 2395870 w 7846456"/>
              <a:gd name="connsiteY5" fmla="*/ 674527 h 4318185"/>
              <a:gd name="connsiteX6" fmla="*/ 2642098 w 7846456"/>
              <a:gd name="connsiteY6" fmla="*/ 585549 h 4318185"/>
              <a:gd name="connsiteX7" fmla="*/ 3009014 w 7846456"/>
              <a:gd name="connsiteY7" fmla="*/ 311527 h 4318185"/>
              <a:gd name="connsiteX8" fmla="*/ 3489718 w 7846456"/>
              <a:gd name="connsiteY8" fmla="*/ 14562 h 4318185"/>
              <a:gd name="connsiteX9" fmla="*/ 3848614 w 7846456"/>
              <a:gd name="connsiteY9" fmla="*/ 136556 h 4318185"/>
              <a:gd name="connsiteX10" fmla="*/ 4298166 w 7846456"/>
              <a:gd name="connsiteY10" fmla="*/ 905085 h 4318185"/>
              <a:gd name="connsiteX11" fmla="*/ 4631880 w 7846456"/>
              <a:gd name="connsiteY11" fmla="*/ 1342698 h 4318185"/>
              <a:gd name="connsiteX12" fmla="*/ 5134034 w 7846456"/>
              <a:gd name="connsiteY12" fmla="*/ 1717450 h 4318185"/>
              <a:gd name="connsiteX13" fmla="*/ 5672378 w 7846456"/>
              <a:gd name="connsiteY13" fmla="*/ 1939987 h 4318185"/>
              <a:gd name="connsiteX14" fmla="*/ 5793066 w 7846456"/>
              <a:gd name="connsiteY14" fmla="*/ 3339567 h 4318185"/>
              <a:gd name="connsiteX15" fmla="*/ 6579129 w 7846456"/>
              <a:gd name="connsiteY15" fmla="*/ 3580199 h 4318185"/>
              <a:gd name="connsiteX16" fmla="*/ 6803719 w 7846456"/>
              <a:gd name="connsiteY16" fmla="*/ 3692494 h 4318185"/>
              <a:gd name="connsiteX17" fmla="*/ 6964140 w 7846456"/>
              <a:gd name="connsiteY17" fmla="*/ 4109588 h 4318185"/>
              <a:gd name="connsiteX18" fmla="*/ 7397277 w 7846456"/>
              <a:gd name="connsiteY18" fmla="*/ 4318136 h 4318185"/>
              <a:gd name="connsiteX19" fmla="*/ 7846456 w 7846456"/>
              <a:gd name="connsiteY19" fmla="*/ 4093546 h 4318185"/>
              <a:gd name="connsiteX0" fmla="*/ 0 w 7397277"/>
              <a:gd name="connsiteY0" fmla="*/ 178900 h 4318185"/>
              <a:gd name="connsiteX1" fmla="*/ 479398 w 7397277"/>
              <a:gd name="connsiteY1" fmla="*/ 376256 h 4318185"/>
              <a:gd name="connsiteX2" fmla="*/ 1171820 w 7397277"/>
              <a:gd name="connsiteY2" fmla="*/ 336896 h 4318185"/>
              <a:gd name="connsiteX3" fmla="*/ 1781048 w 7397277"/>
              <a:gd name="connsiteY3" fmla="*/ 544698 h 4318185"/>
              <a:gd name="connsiteX4" fmla="*/ 2070365 w 7397277"/>
              <a:gd name="connsiteY4" fmla="*/ 725264 h 4318185"/>
              <a:gd name="connsiteX5" fmla="*/ 2395870 w 7397277"/>
              <a:gd name="connsiteY5" fmla="*/ 674527 h 4318185"/>
              <a:gd name="connsiteX6" fmla="*/ 2642098 w 7397277"/>
              <a:gd name="connsiteY6" fmla="*/ 585549 h 4318185"/>
              <a:gd name="connsiteX7" fmla="*/ 3009014 w 7397277"/>
              <a:gd name="connsiteY7" fmla="*/ 311527 h 4318185"/>
              <a:gd name="connsiteX8" fmla="*/ 3489718 w 7397277"/>
              <a:gd name="connsiteY8" fmla="*/ 14562 h 4318185"/>
              <a:gd name="connsiteX9" fmla="*/ 3848614 w 7397277"/>
              <a:gd name="connsiteY9" fmla="*/ 136556 h 4318185"/>
              <a:gd name="connsiteX10" fmla="*/ 4298166 w 7397277"/>
              <a:gd name="connsiteY10" fmla="*/ 905085 h 4318185"/>
              <a:gd name="connsiteX11" fmla="*/ 4631880 w 7397277"/>
              <a:gd name="connsiteY11" fmla="*/ 1342698 h 4318185"/>
              <a:gd name="connsiteX12" fmla="*/ 5134034 w 7397277"/>
              <a:gd name="connsiteY12" fmla="*/ 1717450 h 4318185"/>
              <a:gd name="connsiteX13" fmla="*/ 5672378 w 7397277"/>
              <a:gd name="connsiteY13" fmla="*/ 1939987 h 4318185"/>
              <a:gd name="connsiteX14" fmla="*/ 5793066 w 7397277"/>
              <a:gd name="connsiteY14" fmla="*/ 3339567 h 4318185"/>
              <a:gd name="connsiteX15" fmla="*/ 6579129 w 7397277"/>
              <a:gd name="connsiteY15" fmla="*/ 3580199 h 4318185"/>
              <a:gd name="connsiteX16" fmla="*/ 6803719 w 7397277"/>
              <a:gd name="connsiteY16" fmla="*/ 3692494 h 4318185"/>
              <a:gd name="connsiteX17" fmla="*/ 6964140 w 7397277"/>
              <a:gd name="connsiteY17" fmla="*/ 4109588 h 4318185"/>
              <a:gd name="connsiteX18" fmla="*/ 7397277 w 7397277"/>
              <a:gd name="connsiteY18" fmla="*/ 4318136 h 4318185"/>
              <a:gd name="connsiteX0" fmla="*/ 0 w 6964140"/>
              <a:gd name="connsiteY0" fmla="*/ 178900 h 4109588"/>
              <a:gd name="connsiteX1" fmla="*/ 479398 w 6964140"/>
              <a:gd name="connsiteY1" fmla="*/ 376256 h 4109588"/>
              <a:gd name="connsiteX2" fmla="*/ 1171820 w 6964140"/>
              <a:gd name="connsiteY2" fmla="*/ 336896 h 4109588"/>
              <a:gd name="connsiteX3" fmla="*/ 1781048 w 6964140"/>
              <a:gd name="connsiteY3" fmla="*/ 544698 h 4109588"/>
              <a:gd name="connsiteX4" fmla="*/ 2070365 w 6964140"/>
              <a:gd name="connsiteY4" fmla="*/ 725264 h 4109588"/>
              <a:gd name="connsiteX5" fmla="*/ 2395870 w 6964140"/>
              <a:gd name="connsiteY5" fmla="*/ 674527 h 4109588"/>
              <a:gd name="connsiteX6" fmla="*/ 2642098 w 6964140"/>
              <a:gd name="connsiteY6" fmla="*/ 585549 h 4109588"/>
              <a:gd name="connsiteX7" fmla="*/ 3009014 w 6964140"/>
              <a:gd name="connsiteY7" fmla="*/ 311527 h 4109588"/>
              <a:gd name="connsiteX8" fmla="*/ 3489718 w 6964140"/>
              <a:gd name="connsiteY8" fmla="*/ 14562 h 4109588"/>
              <a:gd name="connsiteX9" fmla="*/ 3848614 w 6964140"/>
              <a:gd name="connsiteY9" fmla="*/ 136556 h 4109588"/>
              <a:gd name="connsiteX10" fmla="*/ 4298166 w 6964140"/>
              <a:gd name="connsiteY10" fmla="*/ 905085 h 4109588"/>
              <a:gd name="connsiteX11" fmla="*/ 4631880 w 6964140"/>
              <a:gd name="connsiteY11" fmla="*/ 1342698 h 4109588"/>
              <a:gd name="connsiteX12" fmla="*/ 5134034 w 6964140"/>
              <a:gd name="connsiteY12" fmla="*/ 1717450 h 4109588"/>
              <a:gd name="connsiteX13" fmla="*/ 5672378 w 6964140"/>
              <a:gd name="connsiteY13" fmla="*/ 1939987 h 4109588"/>
              <a:gd name="connsiteX14" fmla="*/ 5793066 w 6964140"/>
              <a:gd name="connsiteY14" fmla="*/ 3339567 h 4109588"/>
              <a:gd name="connsiteX15" fmla="*/ 6579129 w 6964140"/>
              <a:gd name="connsiteY15" fmla="*/ 3580199 h 4109588"/>
              <a:gd name="connsiteX16" fmla="*/ 6803719 w 6964140"/>
              <a:gd name="connsiteY16" fmla="*/ 3692494 h 4109588"/>
              <a:gd name="connsiteX17" fmla="*/ 6964140 w 6964140"/>
              <a:gd name="connsiteY17" fmla="*/ 4109588 h 4109588"/>
              <a:gd name="connsiteX0" fmla="*/ 0 w 6803719"/>
              <a:gd name="connsiteY0" fmla="*/ 178900 h 3692494"/>
              <a:gd name="connsiteX1" fmla="*/ 479398 w 6803719"/>
              <a:gd name="connsiteY1" fmla="*/ 376256 h 3692494"/>
              <a:gd name="connsiteX2" fmla="*/ 1171820 w 6803719"/>
              <a:gd name="connsiteY2" fmla="*/ 336896 h 3692494"/>
              <a:gd name="connsiteX3" fmla="*/ 1781048 w 6803719"/>
              <a:gd name="connsiteY3" fmla="*/ 544698 h 3692494"/>
              <a:gd name="connsiteX4" fmla="*/ 2070365 w 6803719"/>
              <a:gd name="connsiteY4" fmla="*/ 725264 h 3692494"/>
              <a:gd name="connsiteX5" fmla="*/ 2395870 w 6803719"/>
              <a:gd name="connsiteY5" fmla="*/ 674527 h 3692494"/>
              <a:gd name="connsiteX6" fmla="*/ 2642098 w 6803719"/>
              <a:gd name="connsiteY6" fmla="*/ 585549 h 3692494"/>
              <a:gd name="connsiteX7" fmla="*/ 3009014 w 6803719"/>
              <a:gd name="connsiteY7" fmla="*/ 311527 h 3692494"/>
              <a:gd name="connsiteX8" fmla="*/ 3489718 w 6803719"/>
              <a:gd name="connsiteY8" fmla="*/ 14562 h 3692494"/>
              <a:gd name="connsiteX9" fmla="*/ 3848614 w 6803719"/>
              <a:gd name="connsiteY9" fmla="*/ 136556 h 3692494"/>
              <a:gd name="connsiteX10" fmla="*/ 4298166 w 6803719"/>
              <a:gd name="connsiteY10" fmla="*/ 905085 h 3692494"/>
              <a:gd name="connsiteX11" fmla="*/ 4631880 w 6803719"/>
              <a:gd name="connsiteY11" fmla="*/ 1342698 h 3692494"/>
              <a:gd name="connsiteX12" fmla="*/ 5134034 w 6803719"/>
              <a:gd name="connsiteY12" fmla="*/ 1717450 h 3692494"/>
              <a:gd name="connsiteX13" fmla="*/ 5672378 w 6803719"/>
              <a:gd name="connsiteY13" fmla="*/ 1939987 h 3692494"/>
              <a:gd name="connsiteX14" fmla="*/ 5793066 w 6803719"/>
              <a:gd name="connsiteY14" fmla="*/ 3339567 h 3692494"/>
              <a:gd name="connsiteX15" fmla="*/ 6579129 w 6803719"/>
              <a:gd name="connsiteY15" fmla="*/ 3580199 h 3692494"/>
              <a:gd name="connsiteX16" fmla="*/ 6803719 w 6803719"/>
              <a:gd name="connsiteY16" fmla="*/ 3692494 h 3692494"/>
              <a:gd name="connsiteX0" fmla="*/ 0 w 6803719"/>
              <a:gd name="connsiteY0" fmla="*/ 349411 h 3863005"/>
              <a:gd name="connsiteX1" fmla="*/ 479398 w 6803719"/>
              <a:gd name="connsiteY1" fmla="*/ 546767 h 3863005"/>
              <a:gd name="connsiteX2" fmla="*/ 1171820 w 6803719"/>
              <a:gd name="connsiteY2" fmla="*/ 507407 h 3863005"/>
              <a:gd name="connsiteX3" fmla="*/ 1781048 w 6803719"/>
              <a:gd name="connsiteY3" fmla="*/ 715209 h 3863005"/>
              <a:gd name="connsiteX4" fmla="*/ 2070365 w 6803719"/>
              <a:gd name="connsiteY4" fmla="*/ 895775 h 3863005"/>
              <a:gd name="connsiteX5" fmla="*/ 2395870 w 6803719"/>
              <a:gd name="connsiteY5" fmla="*/ 845038 h 3863005"/>
              <a:gd name="connsiteX6" fmla="*/ 2642098 w 6803719"/>
              <a:gd name="connsiteY6" fmla="*/ 756060 h 3863005"/>
              <a:gd name="connsiteX7" fmla="*/ 3009014 w 6803719"/>
              <a:gd name="connsiteY7" fmla="*/ 482038 h 3863005"/>
              <a:gd name="connsiteX8" fmla="*/ 3489718 w 6803719"/>
              <a:gd name="connsiteY8" fmla="*/ 185073 h 3863005"/>
              <a:gd name="connsiteX9" fmla="*/ 4188855 w 6803719"/>
              <a:gd name="connsiteY9" fmla="*/ 51886 h 3863005"/>
              <a:gd name="connsiteX10" fmla="*/ 4298166 w 6803719"/>
              <a:gd name="connsiteY10" fmla="*/ 1075596 h 3863005"/>
              <a:gd name="connsiteX11" fmla="*/ 4631880 w 6803719"/>
              <a:gd name="connsiteY11" fmla="*/ 1513209 h 3863005"/>
              <a:gd name="connsiteX12" fmla="*/ 5134034 w 6803719"/>
              <a:gd name="connsiteY12" fmla="*/ 1887961 h 3863005"/>
              <a:gd name="connsiteX13" fmla="*/ 5672378 w 6803719"/>
              <a:gd name="connsiteY13" fmla="*/ 2110498 h 3863005"/>
              <a:gd name="connsiteX14" fmla="*/ 5793066 w 6803719"/>
              <a:gd name="connsiteY14" fmla="*/ 3510078 h 3863005"/>
              <a:gd name="connsiteX15" fmla="*/ 6579129 w 6803719"/>
              <a:gd name="connsiteY15" fmla="*/ 3750710 h 3863005"/>
              <a:gd name="connsiteX16" fmla="*/ 6803719 w 6803719"/>
              <a:gd name="connsiteY16" fmla="*/ 3863005 h 3863005"/>
              <a:gd name="connsiteX0" fmla="*/ 0 w 6803719"/>
              <a:gd name="connsiteY0" fmla="*/ 377483 h 3891077"/>
              <a:gd name="connsiteX1" fmla="*/ 479398 w 6803719"/>
              <a:gd name="connsiteY1" fmla="*/ 574839 h 3891077"/>
              <a:gd name="connsiteX2" fmla="*/ 1171820 w 6803719"/>
              <a:gd name="connsiteY2" fmla="*/ 535479 h 3891077"/>
              <a:gd name="connsiteX3" fmla="*/ 1781048 w 6803719"/>
              <a:gd name="connsiteY3" fmla="*/ 743281 h 3891077"/>
              <a:gd name="connsiteX4" fmla="*/ 2070365 w 6803719"/>
              <a:gd name="connsiteY4" fmla="*/ 923847 h 3891077"/>
              <a:gd name="connsiteX5" fmla="*/ 2395870 w 6803719"/>
              <a:gd name="connsiteY5" fmla="*/ 873110 h 3891077"/>
              <a:gd name="connsiteX6" fmla="*/ 2642098 w 6803719"/>
              <a:gd name="connsiteY6" fmla="*/ 784132 h 3891077"/>
              <a:gd name="connsiteX7" fmla="*/ 3009014 w 6803719"/>
              <a:gd name="connsiteY7" fmla="*/ 510110 h 3891077"/>
              <a:gd name="connsiteX8" fmla="*/ 3489718 w 6803719"/>
              <a:gd name="connsiteY8" fmla="*/ 213145 h 3891077"/>
              <a:gd name="connsiteX9" fmla="*/ 4188855 w 6803719"/>
              <a:gd name="connsiteY9" fmla="*/ 79958 h 3891077"/>
              <a:gd name="connsiteX10" fmla="*/ 4819162 w 6803719"/>
              <a:gd name="connsiteY10" fmla="*/ 125473 h 3891077"/>
              <a:gd name="connsiteX11" fmla="*/ 4631880 w 6803719"/>
              <a:gd name="connsiteY11" fmla="*/ 1541281 h 3891077"/>
              <a:gd name="connsiteX12" fmla="*/ 5134034 w 6803719"/>
              <a:gd name="connsiteY12" fmla="*/ 1916033 h 3891077"/>
              <a:gd name="connsiteX13" fmla="*/ 5672378 w 6803719"/>
              <a:gd name="connsiteY13" fmla="*/ 2138570 h 3891077"/>
              <a:gd name="connsiteX14" fmla="*/ 5793066 w 6803719"/>
              <a:gd name="connsiteY14" fmla="*/ 3538150 h 3891077"/>
              <a:gd name="connsiteX15" fmla="*/ 6579129 w 6803719"/>
              <a:gd name="connsiteY15" fmla="*/ 3778782 h 3891077"/>
              <a:gd name="connsiteX16" fmla="*/ 6803719 w 6803719"/>
              <a:gd name="connsiteY16" fmla="*/ 3891077 h 389107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134034 w 6803719"/>
              <a:gd name="connsiteY12" fmla="*/ 1873013 h 3848057"/>
              <a:gd name="connsiteX13" fmla="*/ 5672378 w 6803719"/>
              <a:gd name="connsiteY13" fmla="*/ 2095550 h 3848057"/>
              <a:gd name="connsiteX14" fmla="*/ 5793066 w 6803719"/>
              <a:gd name="connsiteY14" fmla="*/ 3495130 h 3848057"/>
              <a:gd name="connsiteX15" fmla="*/ 6579129 w 6803719"/>
              <a:gd name="connsiteY15" fmla="*/ 3735762 h 3848057"/>
              <a:gd name="connsiteX16" fmla="*/ 6803719 w 6803719"/>
              <a:gd name="connsiteY16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672378 w 6803719"/>
              <a:gd name="connsiteY13" fmla="*/ 2095550 h 3848057"/>
              <a:gd name="connsiteX14" fmla="*/ 5793066 w 6803719"/>
              <a:gd name="connsiteY14" fmla="*/ 3495130 h 3848057"/>
              <a:gd name="connsiteX15" fmla="*/ 6579129 w 6803719"/>
              <a:gd name="connsiteY15" fmla="*/ 3735762 h 3848057"/>
              <a:gd name="connsiteX16" fmla="*/ 6803719 w 6803719"/>
              <a:gd name="connsiteY16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821233 w 6803719"/>
              <a:gd name="connsiteY13" fmla="*/ 1191782 h 3848057"/>
              <a:gd name="connsiteX14" fmla="*/ 5793066 w 6803719"/>
              <a:gd name="connsiteY14" fmla="*/ 3495130 h 3848057"/>
              <a:gd name="connsiteX15" fmla="*/ 6579129 w 6803719"/>
              <a:gd name="connsiteY15" fmla="*/ 3735762 h 3848057"/>
              <a:gd name="connsiteX16" fmla="*/ 6803719 w 6803719"/>
              <a:gd name="connsiteY16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821233 w 6803719"/>
              <a:gd name="connsiteY13" fmla="*/ 1191782 h 3848057"/>
              <a:gd name="connsiteX14" fmla="*/ 6210352 w 6803719"/>
              <a:gd name="connsiteY14" fmla="*/ 1584443 h 3848057"/>
              <a:gd name="connsiteX15" fmla="*/ 5793066 w 6803719"/>
              <a:gd name="connsiteY15" fmla="*/ 3495130 h 3848057"/>
              <a:gd name="connsiteX16" fmla="*/ 6579129 w 6803719"/>
              <a:gd name="connsiteY16" fmla="*/ 3735762 h 3848057"/>
              <a:gd name="connsiteX17" fmla="*/ 6803719 w 6803719"/>
              <a:gd name="connsiteY17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768070 w 6803719"/>
              <a:gd name="connsiteY13" fmla="*/ 936601 h 3848057"/>
              <a:gd name="connsiteX14" fmla="*/ 6210352 w 6803719"/>
              <a:gd name="connsiteY14" fmla="*/ 1584443 h 3848057"/>
              <a:gd name="connsiteX15" fmla="*/ 5793066 w 6803719"/>
              <a:gd name="connsiteY15" fmla="*/ 3495130 h 3848057"/>
              <a:gd name="connsiteX16" fmla="*/ 6579129 w 6803719"/>
              <a:gd name="connsiteY16" fmla="*/ 3735762 h 3848057"/>
              <a:gd name="connsiteX17" fmla="*/ 6803719 w 6803719"/>
              <a:gd name="connsiteY17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46686 w 6803719"/>
              <a:gd name="connsiteY12" fmla="*/ 990511 h 3848057"/>
              <a:gd name="connsiteX13" fmla="*/ 5768070 w 6803719"/>
              <a:gd name="connsiteY13" fmla="*/ 936601 h 3848057"/>
              <a:gd name="connsiteX14" fmla="*/ 6210352 w 6803719"/>
              <a:gd name="connsiteY14" fmla="*/ 1584443 h 3848057"/>
              <a:gd name="connsiteX15" fmla="*/ 5793066 w 6803719"/>
              <a:gd name="connsiteY15" fmla="*/ 3495130 h 3848057"/>
              <a:gd name="connsiteX16" fmla="*/ 6579129 w 6803719"/>
              <a:gd name="connsiteY16" fmla="*/ 3735762 h 3848057"/>
              <a:gd name="connsiteX17" fmla="*/ 6803719 w 6803719"/>
              <a:gd name="connsiteY17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46686 w 6803719"/>
              <a:gd name="connsiteY12" fmla="*/ 990511 h 3848057"/>
              <a:gd name="connsiteX13" fmla="*/ 5768070 w 6803719"/>
              <a:gd name="connsiteY13" fmla="*/ 936601 h 3848057"/>
              <a:gd name="connsiteX14" fmla="*/ 6210352 w 6803719"/>
              <a:gd name="connsiteY14" fmla="*/ 1584443 h 3848057"/>
              <a:gd name="connsiteX15" fmla="*/ 6359208 w 6803719"/>
              <a:gd name="connsiteY15" fmla="*/ 2041643 h 3848057"/>
              <a:gd name="connsiteX16" fmla="*/ 5793066 w 6803719"/>
              <a:gd name="connsiteY16" fmla="*/ 3495130 h 3848057"/>
              <a:gd name="connsiteX17" fmla="*/ 6579129 w 6803719"/>
              <a:gd name="connsiteY17" fmla="*/ 3735762 h 3848057"/>
              <a:gd name="connsiteX18" fmla="*/ 6803719 w 6803719"/>
              <a:gd name="connsiteY18" fmla="*/ 3848057 h 3848057"/>
              <a:gd name="connsiteX0" fmla="*/ 0 w 6885119"/>
              <a:gd name="connsiteY0" fmla="*/ 334463 h 3848057"/>
              <a:gd name="connsiteX1" fmla="*/ 479398 w 6885119"/>
              <a:gd name="connsiteY1" fmla="*/ 531819 h 3848057"/>
              <a:gd name="connsiteX2" fmla="*/ 1171820 w 6885119"/>
              <a:gd name="connsiteY2" fmla="*/ 492459 h 3848057"/>
              <a:gd name="connsiteX3" fmla="*/ 1781048 w 6885119"/>
              <a:gd name="connsiteY3" fmla="*/ 700261 h 3848057"/>
              <a:gd name="connsiteX4" fmla="*/ 2070365 w 6885119"/>
              <a:gd name="connsiteY4" fmla="*/ 880827 h 3848057"/>
              <a:gd name="connsiteX5" fmla="*/ 2395870 w 6885119"/>
              <a:gd name="connsiteY5" fmla="*/ 830090 h 3848057"/>
              <a:gd name="connsiteX6" fmla="*/ 2642098 w 6885119"/>
              <a:gd name="connsiteY6" fmla="*/ 741112 h 3848057"/>
              <a:gd name="connsiteX7" fmla="*/ 3009014 w 6885119"/>
              <a:gd name="connsiteY7" fmla="*/ 467090 h 3848057"/>
              <a:gd name="connsiteX8" fmla="*/ 3489718 w 6885119"/>
              <a:gd name="connsiteY8" fmla="*/ 170125 h 3848057"/>
              <a:gd name="connsiteX9" fmla="*/ 4188855 w 6885119"/>
              <a:gd name="connsiteY9" fmla="*/ 36938 h 3848057"/>
              <a:gd name="connsiteX10" fmla="*/ 4819162 w 6885119"/>
              <a:gd name="connsiteY10" fmla="*/ 82453 h 3848057"/>
              <a:gd name="connsiteX11" fmla="*/ 5067815 w 6885119"/>
              <a:gd name="connsiteY11" fmla="*/ 892205 h 3848057"/>
              <a:gd name="connsiteX12" fmla="*/ 5346686 w 6885119"/>
              <a:gd name="connsiteY12" fmla="*/ 990511 h 3848057"/>
              <a:gd name="connsiteX13" fmla="*/ 5768070 w 6885119"/>
              <a:gd name="connsiteY13" fmla="*/ 936601 h 3848057"/>
              <a:gd name="connsiteX14" fmla="*/ 6210352 w 6885119"/>
              <a:gd name="connsiteY14" fmla="*/ 1584443 h 3848057"/>
              <a:gd name="connsiteX15" fmla="*/ 6880203 w 6885119"/>
              <a:gd name="connsiteY15" fmla="*/ 1775829 h 3848057"/>
              <a:gd name="connsiteX16" fmla="*/ 5793066 w 6885119"/>
              <a:gd name="connsiteY16" fmla="*/ 3495130 h 3848057"/>
              <a:gd name="connsiteX17" fmla="*/ 6579129 w 6885119"/>
              <a:gd name="connsiteY17" fmla="*/ 3735762 h 3848057"/>
              <a:gd name="connsiteX18" fmla="*/ 6803719 w 6885119"/>
              <a:gd name="connsiteY18" fmla="*/ 3848057 h 3848057"/>
              <a:gd name="connsiteX0" fmla="*/ 0 w 7898878"/>
              <a:gd name="connsiteY0" fmla="*/ 334463 h 3848057"/>
              <a:gd name="connsiteX1" fmla="*/ 479398 w 7898878"/>
              <a:gd name="connsiteY1" fmla="*/ 531819 h 3848057"/>
              <a:gd name="connsiteX2" fmla="*/ 1171820 w 7898878"/>
              <a:gd name="connsiteY2" fmla="*/ 492459 h 3848057"/>
              <a:gd name="connsiteX3" fmla="*/ 1781048 w 7898878"/>
              <a:gd name="connsiteY3" fmla="*/ 700261 h 3848057"/>
              <a:gd name="connsiteX4" fmla="*/ 2070365 w 7898878"/>
              <a:gd name="connsiteY4" fmla="*/ 880827 h 3848057"/>
              <a:gd name="connsiteX5" fmla="*/ 2395870 w 7898878"/>
              <a:gd name="connsiteY5" fmla="*/ 830090 h 3848057"/>
              <a:gd name="connsiteX6" fmla="*/ 2642098 w 7898878"/>
              <a:gd name="connsiteY6" fmla="*/ 741112 h 3848057"/>
              <a:gd name="connsiteX7" fmla="*/ 3009014 w 7898878"/>
              <a:gd name="connsiteY7" fmla="*/ 467090 h 3848057"/>
              <a:gd name="connsiteX8" fmla="*/ 3489718 w 7898878"/>
              <a:gd name="connsiteY8" fmla="*/ 170125 h 3848057"/>
              <a:gd name="connsiteX9" fmla="*/ 4188855 w 7898878"/>
              <a:gd name="connsiteY9" fmla="*/ 36938 h 3848057"/>
              <a:gd name="connsiteX10" fmla="*/ 4819162 w 7898878"/>
              <a:gd name="connsiteY10" fmla="*/ 82453 h 3848057"/>
              <a:gd name="connsiteX11" fmla="*/ 5067815 w 7898878"/>
              <a:gd name="connsiteY11" fmla="*/ 892205 h 3848057"/>
              <a:gd name="connsiteX12" fmla="*/ 5346686 w 7898878"/>
              <a:gd name="connsiteY12" fmla="*/ 990511 h 3848057"/>
              <a:gd name="connsiteX13" fmla="*/ 5768070 w 7898878"/>
              <a:gd name="connsiteY13" fmla="*/ 936601 h 3848057"/>
              <a:gd name="connsiteX14" fmla="*/ 6210352 w 7898878"/>
              <a:gd name="connsiteY14" fmla="*/ 1584443 h 3848057"/>
              <a:gd name="connsiteX15" fmla="*/ 6880203 w 7898878"/>
              <a:gd name="connsiteY15" fmla="*/ 1775829 h 3848057"/>
              <a:gd name="connsiteX16" fmla="*/ 7879664 w 7898878"/>
              <a:gd name="connsiteY16" fmla="*/ 1882155 h 3848057"/>
              <a:gd name="connsiteX17" fmla="*/ 5793066 w 7898878"/>
              <a:gd name="connsiteY17" fmla="*/ 3495130 h 3848057"/>
              <a:gd name="connsiteX18" fmla="*/ 6579129 w 7898878"/>
              <a:gd name="connsiteY18" fmla="*/ 3735762 h 3848057"/>
              <a:gd name="connsiteX19" fmla="*/ 6803719 w 7898878"/>
              <a:gd name="connsiteY19" fmla="*/ 3848057 h 3848057"/>
              <a:gd name="connsiteX0" fmla="*/ 0 w 8680089"/>
              <a:gd name="connsiteY0" fmla="*/ 334463 h 3879010"/>
              <a:gd name="connsiteX1" fmla="*/ 479398 w 8680089"/>
              <a:gd name="connsiteY1" fmla="*/ 531819 h 3879010"/>
              <a:gd name="connsiteX2" fmla="*/ 1171820 w 8680089"/>
              <a:gd name="connsiteY2" fmla="*/ 492459 h 3879010"/>
              <a:gd name="connsiteX3" fmla="*/ 1781048 w 8680089"/>
              <a:gd name="connsiteY3" fmla="*/ 700261 h 3879010"/>
              <a:gd name="connsiteX4" fmla="*/ 2070365 w 8680089"/>
              <a:gd name="connsiteY4" fmla="*/ 880827 h 3879010"/>
              <a:gd name="connsiteX5" fmla="*/ 2395870 w 8680089"/>
              <a:gd name="connsiteY5" fmla="*/ 830090 h 3879010"/>
              <a:gd name="connsiteX6" fmla="*/ 2642098 w 8680089"/>
              <a:gd name="connsiteY6" fmla="*/ 741112 h 3879010"/>
              <a:gd name="connsiteX7" fmla="*/ 3009014 w 8680089"/>
              <a:gd name="connsiteY7" fmla="*/ 467090 h 3879010"/>
              <a:gd name="connsiteX8" fmla="*/ 3489718 w 8680089"/>
              <a:gd name="connsiteY8" fmla="*/ 170125 h 3879010"/>
              <a:gd name="connsiteX9" fmla="*/ 4188855 w 8680089"/>
              <a:gd name="connsiteY9" fmla="*/ 36938 h 3879010"/>
              <a:gd name="connsiteX10" fmla="*/ 4819162 w 8680089"/>
              <a:gd name="connsiteY10" fmla="*/ 82453 h 3879010"/>
              <a:gd name="connsiteX11" fmla="*/ 5067815 w 8680089"/>
              <a:gd name="connsiteY11" fmla="*/ 892205 h 3879010"/>
              <a:gd name="connsiteX12" fmla="*/ 5346686 w 8680089"/>
              <a:gd name="connsiteY12" fmla="*/ 990511 h 3879010"/>
              <a:gd name="connsiteX13" fmla="*/ 5768070 w 8680089"/>
              <a:gd name="connsiteY13" fmla="*/ 936601 h 3879010"/>
              <a:gd name="connsiteX14" fmla="*/ 6210352 w 8680089"/>
              <a:gd name="connsiteY14" fmla="*/ 1584443 h 3879010"/>
              <a:gd name="connsiteX15" fmla="*/ 6880203 w 8680089"/>
              <a:gd name="connsiteY15" fmla="*/ 1775829 h 3879010"/>
              <a:gd name="connsiteX16" fmla="*/ 7879664 w 8680089"/>
              <a:gd name="connsiteY16" fmla="*/ 1882155 h 3879010"/>
              <a:gd name="connsiteX17" fmla="*/ 8653224 w 8680089"/>
              <a:gd name="connsiteY17" fmla="*/ 2059735 h 3879010"/>
              <a:gd name="connsiteX18" fmla="*/ 6579129 w 8680089"/>
              <a:gd name="connsiteY18" fmla="*/ 3735762 h 3879010"/>
              <a:gd name="connsiteX19" fmla="*/ 6803719 w 8680089"/>
              <a:gd name="connsiteY19" fmla="*/ 3848057 h 3879010"/>
              <a:gd name="connsiteX0" fmla="*/ 0 w 9268254"/>
              <a:gd name="connsiteY0" fmla="*/ 334463 h 3848057"/>
              <a:gd name="connsiteX1" fmla="*/ 479398 w 9268254"/>
              <a:gd name="connsiteY1" fmla="*/ 531819 h 3848057"/>
              <a:gd name="connsiteX2" fmla="*/ 1171820 w 9268254"/>
              <a:gd name="connsiteY2" fmla="*/ 492459 h 3848057"/>
              <a:gd name="connsiteX3" fmla="*/ 1781048 w 9268254"/>
              <a:gd name="connsiteY3" fmla="*/ 700261 h 3848057"/>
              <a:gd name="connsiteX4" fmla="*/ 2070365 w 9268254"/>
              <a:gd name="connsiteY4" fmla="*/ 880827 h 3848057"/>
              <a:gd name="connsiteX5" fmla="*/ 2395870 w 9268254"/>
              <a:gd name="connsiteY5" fmla="*/ 830090 h 3848057"/>
              <a:gd name="connsiteX6" fmla="*/ 2642098 w 9268254"/>
              <a:gd name="connsiteY6" fmla="*/ 741112 h 3848057"/>
              <a:gd name="connsiteX7" fmla="*/ 3009014 w 9268254"/>
              <a:gd name="connsiteY7" fmla="*/ 467090 h 3848057"/>
              <a:gd name="connsiteX8" fmla="*/ 3489718 w 9268254"/>
              <a:gd name="connsiteY8" fmla="*/ 170125 h 3848057"/>
              <a:gd name="connsiteX9" fmla="*/ 4188855 w 9268254"/>
              <a:gd name="connsiteY9" fmla="*/ 36938 h 3848057"/>
              <a:gd name="connsiteX10" fmla="*/ 4819162 w 9268254"/>
              <a:gd name="connsiteY10" fmla="*/ 82453 h 3848057"/>
              <a:gd name="connsiteX11" fmla="*/ 5067815 w 9268254"/>
              <a:gd name="connsiteY11" fmla="*/ 892205 h 3848057"/>
              <a:gd name="connsiteX12" fmla="*/ 5346686 w 9268254"/>
              <a:gd name="connsiteY12" fmla="*/ 990511 h 3848057"/>
              <a:gd name="connsiteX13" fmla="*/ 5768070 w 9268254"/>
              <a:gd name="connsiteY13" fmla="*/ 936601 h 3848057"/>
              <a:gd name="connsiteX14" fmla="*/ 6210352 w 9268254"/>
              <a:gd name="connsiteY14" fmla="*/ 1584443 h 3848057"/>
              <a:gd name="connsiteX15" fmla="*/ 6880203 w 9268254"/>
              <a:gd name="connsiteY15" fmla="*/ 1775829 h 3848057"/>
              <a:gd name="connsiteX16" fmla="*/ 7879664 w 9268254"/>
              <a:gd name="connsiteY16" fmla="*/ 1882155 h 3848057"/>
              <a:gd name="connsiteX17" fmla="*/ 8653224 w 9268254"/>
              <a:gd name="connsiteY17" fmla="*/ 2059735 h 3848057"/>
              <a:gd name="connsiteX18" fmla="*/ 9184106 w 9268254"/>
              <a:gd name="connsiteY18" fmla="*/ 1704944 h 3848057"/>
              <a:gd name="connsiteX19" fmla="*/ 6803719 w 9268254"/>
              <a:gd name="connsiteY19" fmla="*/ 3848057 h 3848057"/>
              <a:gd name="connsiteX0" fmla="*/ 0 w 9748937"/>
              <a:gd name="connsiteY0" fmla="*/ 334463 h 2092566"/>
              <a:gd name="connsiteX1" fmla="*/ 479398 w 9748937"/>
              <a:gd name="connsiteY1" fmla="*/ 531819 h 2092566"/>
              <a:gd name="connsiteX2" fmla="*/ 1171820 w 9748937"/>
              <a:gd name="connsiteY2" fmla="*/ 492459 h 2092566"/>
              <a:gd name="connsiteX3" fmla="*/ 1781048 w 9748937"/>
              <a:gd name="connsiteY3" fmla="*/ 700261 h 2092566"/>
              <a:gd name="connsiteX4" fmla="*/ 2070365 w 9748937"/>
              <a:gd name="connsiteY4" fmla="*/ 880827 h 2092566"/>
              <a:gd name="connsiteX5" fmla="*/ 2395870 w 9748937"/>
              <a:gd name="connsiteY5" fmla="*/ 830090 h 2092566"/>
              <a:gd name="connsiteX6" fmla="*/ 2642098 w 9748937"/>
              <a:gd name="connsiteY6" fmla="*/ 741112 h 2092566"/>
              <a:gd name="connsiteX7" fmla="*/ 3009014 w 9748937"/>
              <a:gd name="connsiteY7" fmla="*/ 467090 h 2092566"/>
              <a:gd name="connsiteX8" fmla="*/ 3489718 w 9748937"/>
              <a:gd name="connsiteY8" fmla="*/ 170125 h 2092566"/>
              <a:gd name="connsiteX9" fmla="*/ 4188855 w 9748937"/>
              <a:gd name="connsiteY9" fmla="*/ 36938 h 2092566"/>
              <a:gd name="connsiteX10" fmla="*/ 4819162 w 9748937"/>
              <a:gd name="connsiteY10" fmla="*/ 82453 h 2092566"/>
              <a:gd name="connsiteX11" fmla="*/ 5067815 w 9748937"/>
              <a:gd name="connsiteY11" fmla="*/ 892205 h 2092566"/>
              <a:gd name="connsiteX12" fmla="*/ 5346686 w 9748937"/>
              <a:gd name="connsiteY12" fmla="*/ 990511 h 2092566"/>
              <a:gd name="connsiteX13" fmla="*/ 5768070 w 9748937"/>
              <a:gd name="connsiteY13" fmla="*/ 936601 h 2092566"/>
              <a:gd name="connsiteX14" fmla="*/ 6210352 w 9748937"/>
              <a:gd name="connsiteY14" fmla="*/ 1584443 h 2092566"/>
              <a:gd name="connsiteX15" fmla="*/ 6880203 w 9748937"/>
              <a:gd name="connsiteY15" fmla="*/ 1775829 h 2092566"/>
              <a:gd name="connsiteX16" fmla="*/ 7879664 w 9748937"/>
              <a:gd name="connsiteY16" fmla="*/ 1882155 h 2092566"/>
              <a:gd name="connsiteX17" fmla="*/ 8653224 w 9748937"/>
              <a:gd name="connsiteY17" fmla="*/ 2059735 h 2092566"/>
              <a:gd name="connsiteX18" fmla="*/ 9184106 w 9748937"/>
              <a:gd name="connsiteY18" fmla="*/ 1704944 h 2092566"/>
              <a:gd name="connsiteX19" fmla="*/ 9748937 w 9748937"/>
              <a:gd name="connsiteY19" fmla="*/ 1126123 h 2092566"/>
              <a:gd name="connsiteX0" fmla="*/ 0 w 9642611"/>
              <a:gd name="connsiteY0" fmla="*/ 334463 h 2092566"/>
              <a:gd name="connsiteX1" fmla="*/ 479398 w 9642611"/>
              <a:gd name="connsiteY1" fmla="*/ 531819 h 2092566"/>
              <a:gd name="connsiteX2" fmla="*/ 1171820 w 9642611"/>
              <a:gd name="connsiteY2" fmla="*/ 492459 h 2092566"/>
              <a:gd name="connsiteX3" fmla="*/ 1781048 w 9642611"/>
              <a:gd name="connsiteY3" fmla="*/ 700261 h 2092566"/>
              <a:gd name="connsiteX4" fmla="*/ 2070365 w 9642611"/>
              <a:gd name="connsiteY4" fmla="*/ 880827 h 2092566"/>
              <a:gd name="connsiteX5" fmla="*/ 2395870 w 9642611"/>
              <a:gd name="connsiteY5" fmla="*/ 830090 h 2092566"/>
              <a:gd name="connsiteX6" fmla="*/ 2642098 w 9642611"/>
              <a:gd name="connsiteY6" fmla="*/ 741112 h 2092566"/>
              <a:gd name="connsiteX7" fmla="*/ 3009014 w 9642611"/>
              <a:gd name="connsiteY7" fmla="*/ 467090 h 2092566"/>
              <a:gd name="connsiteX8" fmla="*/ 3489718 w 9642611"/>
              <a:gd name="connsiteY8" fmla="*/ 170125 h 2092566"/>
              <a:gd name="connsiteX9" fmla="*/ 4188855 w 9642611"/>
              <a:gd name="connsiteY9" fmla="*/ 36938 h 2092566"/>
              <a:gd name="connsiteX10" fmla="*/ 4819162 w 9642611"/>
              <a:gd name="connsiteY10" fmla="*/ 82453 h 2092566"/>
              <a:gd name="connsiteX11" fmla="*/ 5067815 w 9642611"/>
              <a:gd name="connsiteY11" fmla="*/ 892205 h 2092566"/>
              <a:gd name="connsiteX12" fmla="*/ 5346686 w 9642611"/>
              <a:gd name="connsiteY12" fmla="*/ 990511 h 2092566"/>
              <a:gd name="connsiteX13" fmla="*/ 5768070 w 9642611"/>
              <a:gd name="connsiteY13" fmla="*/ 936601 h 2092566"/>
              <a:gd name="connsiteX14" fmla="*/ 6210352 w 9642611"/>
              <a:gd name="connsiteY14" fmla="*/ 1584443 h 2092566"/>
              <a:gd name="connsiteX15" fmla="*/ 6880203 w 9642611"/>
              <a:gd name="connsiteY15" fmla="*/ 1775829 h 2092566"/>
              <a:gd name="connsiteX16" fmla="*/ 7879664 w 9642611"/>
              <a:gd name="connsiteY16" fmla="*/ 1882155 h 2092566"/>
              <a:gd name="connsiteX17" fmla="*/ 8653224 w 9642611"/>
              <a:gd name="connsiteY17" fmla="*/ 2059735 h 2092566"/>
              <a:gd name="connsiteX18" fmla="*/ 9184106 w 9642611"/>
              <a:gd name="connsiteY18" fmla="*/ 1704944 h 2092566"/>
              <a:gd name="connsiteX19" fmla="*/ 9642611 w 9642611"/>
              <a:gd name="connsiteY19" fmla="*/ 945369 h 2092566"/>
              <a:gd name="connsiteX0" fmla="*/ 0 w 9642611"/>
              <a:gd name="connsiteY0" fmla="*/ 334463 h 2105529"/>
              <a:gd name="connsiteX1" fmla="*/ 479398 w 9642611"/>
              <a:gd name="connsiteY1" fmla="*/ 531819 h 2105529"/>
              <a:gd name="connsiteX2" fmla="*/ 1171820 w 9642611"/>
              <a:gd name="connsiteY2" fmla="*/ 492459 h 2105529"/>
              <a:gd name="connsiteX3" fmla="*/ 1781048 w 9642611"/>
              <a:gd name="connsiteY3" fmla="*/ 700261 h 2105529"/>
              <a:gd name="connsiteX4" fmla="*/ 2070365 w 9642611"/>
              <a:gd name="connsiteY4" fmla="*/ 880827 h 2105529"/>
              <a:gd name="connsiteX5" fmla="*/ 2395870 w 9642611"/>
              <a:gd name="connsiteY5" fmla="*/ 830090 h 2105529"/>
              <a:gd name="connsiteX6" fmla="*/ 2642098 w 9642611"/>
              <a:gd name="connsiteY6" fmla="*/ 741112 h 2105529"/>
              <a:gd name="connsiteX7" fmla="*/ 3009014 w 9642611"/>
              <a:gd name="connsiteY7" fmla="*/ 467090 h 2105529"/>
              <a:gd name="connsiteX8" fmla="*/ 3489718 w 9642611"/>
              <a:gd name="connsiteY8" fmla="*/ 170125 h 2105529"/>
              <a:gd name="connsiteX9" fmla="*/ 4188855 w 9642611"/>
              <a:gd name="connsiteY9" fmla="*/ 36938 h 2105529"/>
              <a:gd name="connsiteX10" fmla="*/ 4819162 w 9642611"/>
              <a:gd name="connsiteY10" fmla="*/ 82453 h 2105529"/>
              <a:gd name="connsiteX11" fmla="*/ 5067815 w 9642611"/>
              <a:gd name="connsiteY11" fmla="*/ 892205 h 2105529"/>
              <a:gd name="connsiteX12" fmla="*/ 5346686 w 9642611"/>
              <a:gd name="connsiteY12" fmla="*/ 990511 h 2105529"/>
              <a:gd name="connsiteX13" fmla="*/ 5768070 w 9642611"/>
              <a:gd name="connsiteY13" fmla="*/ 936601 h 2105529"/>
              <a:gd name="connsiteX14" fmla="*/ 6210352 w 9642611"/>
              <a:gd name="connsiteY14" fmla="*/ 1584443 h 2105529"/>
              <a:gd name="connsiteX15" fmla="*/ 6880203 w 9642611"/>
              <a:gd name="connsiteY15" fmla="*/ 1775829 h 2105529"/>
              <a:gd name="connsiteX16" fmla="*/ 7879664 w 9642611"/>
              <a:gd name="connsiteY16" fmla="*/ 1882155 h 2105529"/>
              <a:gd name="connsiteX17" fmla="*/ 8653224 w 9642611"/>
              <a:gd name="connsiteY17" fmla="*/ 2059735 h 2105529"/>
              <a:gd name="connsiteX18" fmla="*/ 9184106 w 9642611"/>
              <a:gd name="connsiteY18" fmla="*/ 1524191 h 2105529"/>
              <a:gd name="connsiteX19" fmla="*/ 9642611 w 9642611"/>
              <a:gd name="connsiteY19" fmla="*/ 945369 h 2105529"/>
              <a:gd name="connsiteX0" fmla="*/ 0 w 9642611"/>
              <a:gd name="connsiteY0" fmla="*/ 334463 h 2033245"/>
              <a:gd name="connsiteX1" fmla="*/ 479398 w 9642611"/>
              <a:gd name="connsiteY1" fmla="*/ 531819 h 2033245"/>
              <a:gd name="connsiteX2" fmla="*/ 1171820 w 9642611"/>
              <a:gd name="connsiteY2" fmla="*/ 492459 h 2033245"/>
              <a:gd name="connsiteX3" fmla="*/ 1781048 w 9642611"/>
              <a:gd name="connsiteY3" fmla="*/ 700261 h 2033245"/>
              <a:gd name="connsiteX4" fmla="*/ 2070365 w 9642611"/>
              <a:gd name="connsiteY4" fmla="*/ 880827 h 2033245"/>
              <a:gd name="connsiteX5" fmla="*/ 2395870 w 9642611"/>
              <a:gd name="connsiteY5" fmla="*/ 830090 h 2033245"/>
              <a:gd name="connsiteX6" fmla="*/ 2642098 w 9642611"/>
              <a:gd name="connsiteY6" fmla="*/ 741112 h 2033245"/>
              <a:gd name="connsiteX7" fmla="*/ 3009014 w 9642611"/>
              <a:gd name="connsiteY7" fmla="*/ 467090 h 2033245"/>
              <a:gd name="connsiteX8" fmla="*/ 3489718 w 9642611"/>
              <a:gd name="connsiteY8" fmla="*/ 170125 h 2033245"/>
              <a:gd name="connsiteX9" fmla="*/ 4188855 w 9642611"/>
              <a:gd name="connsiteY9" fmla="*/ 36938 h 2033245"/>
              <a:gd name="connsiteX10" fmla="*/ 4819162 w 9642611"/>
              <a:gd name="connsiteY10" fmla="*/ 82453 h 2033245"/>
              <a:gd name="connsiteX11" fmla="*/ 5067815 w 9642611"/>
              <a:gd name="connsiteY11" fmla="*/ 892205 h 2033245"/>
              <a:gd name="connsiteX12" fmla="*/ 5346686 w 9642611"/>
              <a:gd name="connsiteY12" fmla="*/ 990511 h 2033245"/>
              <a:gd name="connsiteX13" fmla="*/ 5768070 w 9642611"/>
              <a:gd name="connsiteY13" fmla="*/ 936601 h 2033245"/>
              <a:gd name="connsiteX14" fmla="*/ 6210352 w 9642611"/>
              <a:gd name="connsiteY14" fmla="*/ 1584443 h 2033245"/>
              <a:gd name="connsiteX15" fmla="*/ 6880203 w 9642611"/>
              <a:gd name="connsiteY15" fmla="*/ 1775829 h 2033245"/>
              <a:gd name="connsiteX16" fmla="*/ 7879664 w 9642611"/>
              <a:gd name="connsiteY16" fmla="*/ 1882155 h 2033245"/>
              <a:gd name="connsiteX17" fmla="*/ 8770182 w 9642611"/>
              <a:gd name="connsiteY17" fmla="*/ 1910879 h 2033245"/>
              <a:gd name="connsiteX18" fmla="*/ 9184106 w 9642611"/>
              <a:gd name="connsiteY18" fmla="*/ 1524191 h 2033245"/>
              <a:gd name="connsiteX19" fmla="*/ 9642611 w 9642611"/>
              <a:gd name="connsiteY19" fmla="*/ 945369 h 2033245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430389 h 2058477"/>
              <a:gd name="connsiteX1" fmla="*/ 479398 w 9642611"/>
              <a:gd name="connsiteY1" fmla="*/ 627745 h 2058477"/>
              <a:gd name="connsiteX2" fmla="*/ 1171820 w 9642611"/>
              <a:gd name="connsiteY2" fmla="*/ 588385 h 2058477"/>
              <a:gd name="connsiteX3" fmla="*/ 1781048 w 9642611"/>
              <a:gd name="connsiteY3" fmla="*/ 796187 h 2058477"/>
              <a:gd name="connsiteX4" fmla="*/ 2070365 w 9642611"/>
              <a:gd name="connsiteY4" fmla="*/ 976753 h 2058477"/>
              <a:gd name="connsiteX5" fmla="*/ 2395870 w 9642611"/>
              <a:gd name="connsiteY5" fmla="*/ 926016 h 2058477"/>
              <a:gd name="connsiteX6" fmla="*/ 2642098 w 9642611"/>
              <a:gd name="connsiteY6" fmla="*/ 837038 h 2058477"/>
              <a:gd name="connsiteX7" fmla="*/ 3009014 w 9642611"/>
              <a:gd name="connsiteY7" fmla="*/ 563016 h 2058477"/>
              <a:gd name="connsiteX8" fmla="*/ 3489718 w 9642611"/>
              <a:gd name="connsiteY8" fmla="*/ 266051 h 2058477"/>
              <a:gd name="connsiteX9" fmla="*/ 4188855 w 9642611"/>
              <a:gd name="connsiteY9" fmla="*/ 132864 h 2058477"/>
              <a:gd name="connsiteX10" fmla="*/ 4626099 w 9642611"/>
              <a:gd name="connsiteY10" fmla="*/ 425 h 2058477"/>
              <a:gd name="connsiteX11" fmla="*/ 4819162 w 9642611"/>
              <a:gd name="connsiteY11" fmla="*/ 178379 h 2058477"/>
              <a:gd name="connsiteX12" fmla="*/ 5067815 w 9642611"/>
              <a:gd name="connsiteY12" fmla="*/ 988131 h 2058477"/>
              <a:gd name="connsiteX13" fmla="*/ 5346686 w 9642611"/>
              <a:gd name="connsiteY13" fmla="*/ 1086437 h 2058477"/>
              <a:gd name="connsiteX14" fmla="*/ 5768070 w 9642611"/>
              <a:gd name="connsiteY14" fmla="*/ 1032527 h 2058477"/>
              <a:gd name="connsiteX15" fmla="*/ 6210352 w 9642611"/>
              <a:gd name="connsiteY15" fmla="*/ 1680369 h 2058477"/>
              <a:gd name="connsiteX16" fmla="*/ 6880203 w 9642611"/>
              <a:gd name="connsiteY16" fmla="*/ 1871755 h 2058477"/>
              <a:gd name="connsiteX17" fmla="*/ 7879664 w 9642611"/>
              <a:gd name="connsiteY17" fmla="*/ 1978081 h 2058477"/>
              <a:gd name="connsiteX18" fmla="*/ 8770182 w 9642611"/>
              <a:gd name="connsiteY18" fmla="*/ 2006805 h 2058477"/>
              <a:gd name="connsiteX19" fmla="*/ 9184106 w 9642611"/>
              <a:gd name="connsiteY19" fmla="*/ 1620117 h 2058477"/>
              <a:gd name="connsiteX20" fmla="*/ 9642611 w 9642611"/>
              <a:gd name="connsiteY20" fmla="*/ 1041295 h 2058477"/>
              <a:gd name="connsiteX0" fmla="*/ 0 w 9184106"/>
              <a:gd name="connsiteY0" fmla="*/ 430389 h 2058477"/>
              <a:gd name="connsiteX1" fmla="*/ 479398 w 9184106"/>
              <a:gd name="connsiteY1" fmla="*/ 627745 h 2058477"/>
              <a:gd name="connsiteX2" fmla="*/ 1171820 w 9184106"/>
              <a:gd name="connsiteY2" fmla="*/ 588385 h 2058477"/>
              <a:gd name="connsiteX3" fmla="*/ 1781048 w 9184106"/>
              <a:gd name="connsiteY3" fmla="*/ 796187 h 2058477"/>
              <a:gd name="connsiteX4" fmla="*/ 2070365 w 9184106"/>
              <a:gd name="connsiteY4" fmla="*/ 976753 h 2058477"/>
              <a:gd name="connsiteX5" fmla="*/ 2395870 w 9184106"/>
              <a:gd name="connsiteY5" fmla="*/ 926016 h 2058477"/>
              <a:gd name="connsiteX6" fmla="*/ 2642098 w 9184106"/>
              <a:gd name="connsiteY6" fmla="*/ 837038 h 2058477"/>
              <a:gd name="connsiteX7" fmla="*/ 3009014 w 9184106"/>
              <a:gd name="connsiteY7" fmla="*/ 563016 h 2058477"/>
              <a:gd name="connsiteX8" fmla="*/ 3489718 w 9184106"/>
              <a:gd name="connsiteY8" fmla="*/ 266051 h 2058477"/>
              <a:gd name="connsiteX9" fmla="*/ 4188855 w 9184106"/>
              <a:gd name="connsiteY9" fmla="*/ 132864 h 2058477"/>
              <a:gd name="connsiteX10" fmla="*/ 4626099 w 9184106"/>
              <a:gd name="connsiteY10" fmla="*/ 425 h 2058477"/>
              <a:gd name="connsiteX11" fmla="*/ 4819162 w 9184106"/>
              <a:gd name="connsiteY11" fmla="*/ 178379 h 2058477"/>
              <a:gd name="connsiteX12" fmla="*/ 5067815 w 9184106"/>
              <a:gd name="connsiteY12" fmla="*/ 988131 h 2058477"/>
              <a:gd name="connsiteX13" fmla="*/ 5346686 w 9184106"/>
              <a:gd name="connsiteY13" fmla="*/ 1086437 h 2058477"/>
              <a:gd name="connsiteX14" fmla="*/ 5768070 w 9184106"/>
              <a:gd name="connsiteY14" fmla="*/ 1032527 h 2058477"/>
              <a:gd name="connsiteX15" fmla="*/ 6210352 w 9184106"/>
              <a:gd name="connsiteY15" fmla="*/ 1680369 h 2058477"/>
              <a:gd name="connsiteX16" fmla="*/ 6880203 w 9184106"/>
              <a:gd name="connsiteY16" fmla="*/ 1871755 h 2058477"/>
              <a:gd name="connsiteX17" fmla="*/ 7879664 w 9184106"/>
              <a:gd name="connsiteY17" fmla="*/ 1978081 h 2058477"/>
              <a:gd name="connsiteX18" fmla="*/ 8770182 w 9184106"/>
              <a:gd name="connsiteY18" fmla="*/ 2006805 h 2058477"/>
              <a:gd name="connsiteX19" fmla="*/ 9184106 w 9184106"/>
              <a:gd name="connsiteY19" fmla="*/ 1620117 h 2058477"/>
              <a:gd name="connsiteX0" fmla="*/ 0 w 8770182"/>
              <a:gd name="connsiteY0" fmla="*/ 430389 h 2058477"/>
              <a:gd name="connsiteX1" fmla="*/ 479398 w 8770182"/>
              <a:gd name="connsiteY1" fmla="*/ 627745 h 2058477"/>
              <a:gd name="connsiteX2" fmla="*/ 1171820 w 8770182"/>
              <a:gd name="connsiteY2" fmla="*/ 588385 h 2058477"/>
              <a:gd name="connsiteX3" fmla="*/ 1781048 w 8770182"/>
              <a:gd name="connsiteY3" fmla="*/ 796187 h 2058477"/>
              <a:gd name="connsiteX4" fmla="*/ 2070365 w 8770182"/>
              <a:gd name="connsiteY4" fmla="*/ 976753 h 2058477"/>
              <a:gd name="connsiteX5" fmla="*/ 2395870 w 8770182"/>
              <a:gd name="connsiteY5" fmla="*/ 926016 h 2058477"/>
              <a:gd name="connsiteX6" fmla="*/ 2642098 w 8770182"/>
              <a:gd name="connsiteY6" fmla="*/ 837038 h 2058477"/>
              <a:gd name="connsiteX7" fmla="*/ 3009014 w 8770182"/>
              <a:gd name="connsiteY7" fmla="*/ 563016 h 2058477"/>
              <a:gd name="connsiteX8" fmla="*/ 3489718 w 8770182"/>
              <a:gd name="connsiteY8" fmla="*/ 266051 h 2058477"/>
              <a:gd name="connsiteX9" fmla="*/ 4188855 w 8770182"/>
              <a:gd name="connsiteY9" fmla="*/ 132864 h 2058477"/>
              <a:gd name="connsiteX10" fmla="*/ 4626099 w 8770182"/>
              <a:gd name="connsiteY10" fmla="*/ 425 h 2058477"/>
              <a:gd name="connsiteX11" fmla="*/ 4819162 w 8770182"/>
              <a:gd name="connsiteY11" fmla="*/ 178379 h 2058477"/>
              <a:gd name="connsiteX12" fmla="*/ 5067815 w 8770182"/>
              <a:gd name="connsiteY12" fmla="*/ 988131 h 2058477"/>
              <a:gd name="connsiteX13" fmla="*/ 5346686 w 8770182"/>
              <a:gd name="connsiteY13" fmla="*/ 1086437 h 2058477"/>
              <a:gd name="connsiteX14" fmla="*/ 5768070 w 8770182"/>
              <a:gd name="connsiteY14" fmla="*/ 1032527 h 2058477"/>
              <a:gd name="connsiteX15" fmla="*/ 6210352 w 8770182"/>
              <a:gd name="connsiteY15" fmla="*/ 1680369 h 2058477"/>
              <a:gd name="connsiteX16" fmla="*/ 6880203 w 8770182"/>
              <a:gd name="connsiteY16" fmla="*/ 1871755 h 2058477"/>
              <a:gd name="connsiteX17" fmla="*/ 7879664 w 8770182"/>
              <a:gd name="connsiteY17" fmla="*/ 1978081 h 2058477"/>
              <a:gd name="connsiteX18" fmla="*/ 8770182 w 8770182"/>
              <a:gd name="connsiteY18" fmla="*/ 2006805 h 2058477"/>
              <a:gd name="connsiteX0" fmla="*/ 0 w 8727652"/>
              <a:gd name="connsiteY0" fmla="*/ 430389 h 2099047"/>
              <a:gd name="connsiteX1" fmla="*/ 479398 w 8727652"/>
              <a:gd name="connsiteY1" fmla="*/ 627745 h 2099047"/>
              <a:gd name="connsiteX2" fmla="*/ 1171820 w 8727652"/>
              <a:gd name="connsiteY2" fmla="*/ 588385 h 2099047"/>
              <a:gd name="connsiteX3" fmla="*/ 1781048 w 8727652"/>
              <a:gd name="connsiteY3" fmla="*/ 796187 h 2099047"/>
              <a:gd name="connsiteX4" fmla="*/ 2070365 w 8727652"/>
              <a:gd name="connsiteY4" fmla="*/ 976753 h 2099047"/>
              <a:gd name="connsiteX5" fmla="*/ 2395870 w 8727652"/>
              <a:gd name="connsiteY5" fmla="*/ 926016 h 2099047"/>
              <a:gd name="connsiteX6" fmla="*/ 2642098 w 8727652"/>
              <a:gd name="connsiteY6" fmla="*/ 837038 h 2099047"/>
              <a:gd name="connsiteX7" fmla="*/ 3009014 w 8727652"/>
              <a:gd name="connsiteY7" fmla="*/ 563016 h 2099047"/>
              <a:gd name="connsiteX8" fmla="*/ 3489718 w 8727652"/>
              <a:gd name="connsiteY8" fmla="*/ 266051 h 2099047"/>
              <a:gd name="connsiteX9" fmla="*/ 4188855 w 8727652"/>
              <a:gd name="connsiteY9" fmla="*/ 132864 h 2099047"/>
              <a:gd name="connsiteX10" fmla="*/ 4626099 w 8727652"/>
              <a:gd name="connsiteY10" fmla="*/ 425 h 2099047"/>
              <a:gd name="connsiteX11" fmla="*/ 4819162 w 8727652"/>
              <a:gd name="connsiteY11" fmla="*/ 178379 h 2099047"/>
              <a:gd name="connsiteX12" fmla="*/ 5067815 w 8727652"/>
              <a:gd name="connsiteY12" fmla="*/ 988131 h 2099047"/>
              <a:gd name="connsiteX13" fmla="*/ 5346686 w 8727652"/>
              <a:gd name="connsiteY13" fmla="*/ 1086437 h 2099047"/>
              <a:gd name="connsiteX14" fmla="*/ 5768070 w 8727652"/>
              <a:gd name="connsiteY14" fmla="*/ 1032527 h 2099047"/>
              <a:gd name="connsiteX15" fmla="*/ 6210352 w 8727652"/>
              <a:gd name="connsiteY15" fmla="*/ 1680369 h 2099047"/>
              <a:gd name="connsiteX16" fmla="*/ 6880203 w 8727652"/>
              <a:gd name="connsiteY16" fmla="*/ 1871755 h 2099047"/>
              <a:gd name="connsiteX17" fmla="*/ 7879664 w 8727652"/>
              <a:gd name="connsiteY17" fmla="*/ 1978081 h 2099047"/>
              <a:gd name="connsiteX18" fmla="*/ 8727652 w 8727652"/>
              <a:gd name="connsiteY18" fmla="*/ 2070601 h 2099047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976753 h 2070601"/>
              <a:gd name="connsiteX5" fmla="*/ 2395870 w 8727652"/>
              <a:gd name="connsiteY5" fmla="*/ 926016 h 2070601"/>
              <a:gd name="connsiteX6" fmla="*/ 2642098 w 8727652"/>
              <a:gd name="connsiteY6" fmla="*/ 837038 h 2070601"/>
              <a:gd name="connsiteX7" fmla="*/ 3009014 w 8727652"/>
              <a:gd name="connsiteY7" fmla="*/ 563016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1137174 h 2070601"/>
              <a:gd name="connsiteX5" fmla="*/ 2395870 w 8727652"/>
              <a:gd name="connsiteY5" fmla="*/ 926016 h 2070601"/>
              <a:gd name="connsiteX6" fmla="*/ 2642098 w 8727652"/>
              <a:gd name="connsiteY6" fmla="*/ 837038 h 2070601"/>
              <a:gd name="connsiteX7" fmla="*/ 3009014 w 8727652"/>
              <a:gd name="connsiteY7" fmla="*/ 563016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1137174 h 2070601"/>
              <a:gd name="connsiteX5" fmla="*/ 2588375 w 8727652"/>
              <a:gd name="connsiteY5" fmla="*/ 1391237 h 2070601"/>
              <a:gd name="connsiteX6" fmla="*/ 2642098 w 8727652"/>
              <a:gd name="connsiteY6" fmla="*/ 837038 h 2070601"/>
              <a:gd name="connsiteX7" fmla="*/ 3009014 w 8727652"/>
              <a:gd name="connsiteY7" fmla="*/ 563016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1137174 h 2070601"/>
              <a:gd name="connsiteX5" fmla="*/ 2588375 w 8727652"/>
              <a:gd name="connsiteY5" fmla="*/ 1391237 h 2070601"/>
              <a:gd name="connsiteX6" fmla="*/ 3251698 w 8727652"/>
              <a:gd name="connsiteY6" fmla="*/ 1671228 h 2070601"/>
              <a:gd name="connsiteX7" fmla="*/ 3009014 w 8727652"/>
              <a:gd name="connsiteY7" fmla="*/ 563016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1137174 h 2070601"/>
              <a:gd name="connsiteX5" fmla="*/ 2588375 w 8727652"/>
              <a:gd name="connsiteY5" fmla="*/ 1391237 h 2070601"/>
              <a:gd name="connsiteX6" fmla="*/ 3251698 w 8727652"/>
              <a:gd name="connsiteY6" fmla="*/ 1671228 h 2070601"/>
              <a:gd name="connsiteX7" fmla="*/ 3955498 w 8727652"/>
              <a:gd name="connsiteY7" fmla="*/ 1958680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89755 h 2129967"/>
              <a:gd name="connsiteX1" fmla="*/ 479398 w 8727652"/>
              <a:gd name="connsiteY1" fmla="*/ 687111 h 2129967"/>
              <a:gd name="connsiteX2" fmla="*/ 1171820 w 8727652"/>
              <a:gd name="connsiteY2" fmla="*/ 647751 h 2129967"/>
              <a:gd name="connsiteX3" fmla="*/ 1781048 w 8727652"/>
              <a:gd name="connsiteY3" fmla="*/ 855553 h 2129967"/>
              <a:gd name="connsiteX4" fmla="*/ 2070365 w 8727652"/>
              <a:gd name="connsiteY4" fmla="*/ 1196540 h 2129967"/>
              <a:gd name="connsiteX5" fmla="*/ 2588375 w 8727652"/>
              <a:gd name="connsiteY5" fmla="*/ 1450603 h 2129967"/>
              <a:gd name="connsiteX6" fmla="*/ 3251698 w 8727652"/>
              <a:gd name="connsiteY6" fmla="*/ 1730594 h 2129967"/>
              <a:gd name="connsiteX7" fmla="*/ 3955498 w 8727652"/>
              <a:gd name="connsiteY7" fmla="*/ 2018046 h 2129967"/>
              <a:gd name="connsiteX8" fmla="*/ 4188855 w 8727652"/>
              <a:gd name="connsiteY8" fmla="*/ 192230 h 2129967"/>
              <a:gd name="connsiteX9" fmla="*/ 4626099 w 8727652"/>
              <a:gd name="connsiteY9" fmla="*/ 59791 h 2129967"/>
              <a:gd name="connsiteX10" fmla="*/ 4819162 w 8727652"/>
              <a:gd name="connsiteY10" fmla="*/ 237745 h 2129967"/>
              <a:gd name="connsiteX11" fmla="*/ 5067815 w 8727652"/>
              <a:gd name="connsiteY11" fmla="*/ 1047497 h 2129967"/>
              <a:gd name="connsiteX12" fmla="*/ 5346686 w 8727652"/>
              <a:gd name="connsiteY12" fmla="*/ 1145803 h 2129967"/>
              <a:gd name="connsiteX13" fmla="*/ 5768070 w 8727652"/>
              <a:gd name="connsiteY13" fmla="*/ 1091893 h 2129967"/>
              <a:gd name="connsiteX14" fmla="*/ 6210352 w 8727652"/>
              <a:gd name="connsiteY14" fmla="*/ 1739735 h 2129967"/>
              <a:gd name="connsiteX15" fmla="*/ 6880203 w 8727652"/>
              <a:gd name="connsiteY15" fmla="*/ 1931121 h 2129967"/>
              <a:gd name="connsiteX16" fmla="*/ 7879664 w 8727652"/>
              <a:gd name="connsiteY16" fmla="*/ 2037447 h 2129967"/>
              <a:gd name="connsiteX17" fmla="*/ 8727652 w 8727652"/>
              <a:gd name="connsiteY17" fmla="*/ 2129967 h 2129967"/>
              <a:gd name="connsiteX0" fmla="*/ 0 w 8727652"/>
              <a:gd name="connsiteY0" fmla="*/ 553491 h 2193703"/>
              <a:gd name="connsiteX1" fmla="*/ 479398 w 8727652"/>
              <a:gd name="connsiteY1" fmla="*/ 750847 h 2193703"/>
              <a:gd name="connsiteX2" fmla="*/ 1171820 w 8727652"/>
              <a:gd name="connsiteY2" fmla="*/ 711487 h 2193703"/>
              <a:gd name="connsiteX3" fmla="*/ 1781048 w 8727652"/>
              <a:gd name="connsiteY3" fmla="*/ 919289 h 2193703"/>
              <a:gd name="connsiteX4" fmla="*/ 2070365 w 8727652"/>
              <a:gd name="connsiteY4" fmla="*/ 1260276 h 2193703"/>
              <a:gd name="connsiteX5" fmla="*/ 2588375 w 8727652"/>
              <a:gd name="connsiteY5" fmla="*/ 1514339 h 2193703"/>
              <a:gd name="connsiteX6" fmla="*/ 3251698 w 8727652"/>
              <a:gd name="connsiteY6" fmla="*/ 1794330 h 2193703"/>
              <a:gd name="connsiteX7" fmla="*/ 3955498 w 8727652"/>
              <a:gd name="connsiteY7" fmla="*/ 2081782 h 2193703"/>
              <a:gd name="connsiteX8" fmla="*/ 4626099 w 8727652"/>
              <a:gd name="connsiteY8" fmla="*/ 123527 h 2193703"/>
              <a:gd name="connsiteX9" fmla="*/ 4819162 w 8727652"/>
              <a:gd name="connsiteY9" fmla="*/ 301481 h 2193703"/>
              <a:gd name="connsiteX10" fmla="*/ 5067815 w 8727652"/>
              <a:gd name="connsiteY10" fmla="*/ 1111233 h 2193703"/>
              <a:gd name="connsiteX11" fmla="*/ 5346686 w 8727652"/>
              <a:gd name="connsiteY11" fmla="*/ 1209539 h 2193703"/>
              <a:gd name="connsiteX12" fmla="*/ 5768070 w 8727652"/>
              <a:gd name="connsiteY12" fmla="*/ 1155629 h 2193703"/>
              <a:gd name="connsiteX13" fmla="*/ 6210352 w 8727652"/>
              <a:gd name="connsiteY13" fmla="*/ 1803471 h 2193703"/>
              <a:gd name="connsiteX14" fmla="*/ 6880203 w 8727652"/>
              <a:gd name="connsiteY14" fmla="*/ 1994857 h 2193703"/>
              <a:gd name="connsiteX15" fmla="*/ 7879664 w 8727652"/>
              <a:gd name="connsiteY15" fmla="*/ 2101183 h 2193703"/>
              <a:gd name="connsiteX16" fmla="*/ 8727652 w 8727652"/>
              <a:gd name="connsiteY16" fmla="*/ 2193703 h 2193703"/>
              <a:gd name="connsiteX0" fmla="*/ 0 w 8727652"/>
              <a:gd name="connsiteY0" fmla="*/ 273030 h 1913242"/>
              <a:gd name="connsiteX1" fmla="*/ 479398 w 8727652"/>
              <a:gd name="connsiteY1" fmla="*/ 470386 h 1913242"/>
              <a:gd name="connsiteX2" fmla="*/ 1171820 w 8727652"/>
              <a:gd name="connsiteY2" fmla="*/ 431026 h 1913242"/>
              <a:gd name="connsiteX3" fmla="*/ 1781048 w 8727652"/>
              <a:gd name="connsiteY3" fmla="*/ 638828 h 1913242"/>
              <a:gd name="connsiteX4" fmla="*/ 2070365 w 8727652"/>
              <a:gd name="connsiteY4" fmla="*/ 979815 h 1913242"/>
              <a:gd name="connsiteX5" fmla="*/ 2588375 w 8727652"/>
              <a:gd name="connsiteY5" fmla="*/ 1233878 h 1913242"/>
              <a:gd name="connsiteX6" fmla="*/ 3251698 w 8727652"/>
              <a:gd name="connsiteY6" fmla="*/ 1513869 h 1913242"/>
              <a:gd name="connsiteX7" fmla="*/ 3955498 w 8727652"/>
              <a:gd name="connsiteY7" fmla="*/ 1801321 h 1913242"/>
              <a:gd name="connsiteX8" fmla="*/ 4819162 w 8727652"/>
              <a:gd name="connsiteY8" fmla="*/ 21020 h 1913242"/>
              <a:gd name="connsiteX9" fmla="*/ 5067815 w 8727652"/>
              <a:gd name="connsiteY9" fmla="*/ 830772 h 1913242"/>
              <a:gd name="connsiteX10" fmla="*/ 5346686 w 8727652"/>
              <a:gd name="connsiteY10" fmla="*/ 929078 h 1913242"/>
              <a:gd name="connsiteX11" fmla="*/ 5768070 w 8727652"/>
              <a:gd name="connsiteY11" fmla="*/ 875168 h 1913242"/>
              <a:gd name="connsiteX12" fmla="*/ 6210352 w 8727652"/>
              <a:gd name="connsiteY12" fmla="*/ 1523010 h 1913242"/>
              <a:gd name="connsiteX13" fmla="*/ 6880203 w 8727652"/>
              <a:gd name="connsiteY13" fmla="*/ 1714396 h 1913242"/>
              <a:gd name="connsiteX14" fmla="*/ 7879664 w 8727652"/>
              <a:gd name="connsiteY14" fmla="*/ 1820722 h 1913242"/>
              <a:gd name="connsiteX15" fmla="*/ 8727652 w 8727652"/>
              <a:gd name="connsiteY15" fmla="*/ 1913242 h 1913242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067815 w 8727652"/>
              <a:gd name="connsiteY8" fmla="*/ 557893 h 1640363"/>
              <a:gd name="connsiteX9" fmla="*/ 5346686 w 8727652"/>
              <a:gd name="connsiteY9" fmla="*/ 656199 h 1640363"/>
              <a:gd name="connsiteX10" fmla="*/ 5768070 w 8727652"/>
              <a:gd name="connsiteY10" fmla="*/ 602289 h 1640363"/>
              <a:gd name="connsiteX11" fmla="*/ 6210352 w 8727652"/>
              <a:gd name="connsiteY11" fmla="*/ 1250131 h 1640363"/>
              <a:gd name="connsiteX12" fmla="*/ 6880203 w 8727652"/>
              <a:gd name="connsiteY12" fmla="*/ 1441517 h 1640363"/>
              <a:gd name="connsiteX13" fmla="*/ 7879664 w 8727652"/>
              <a:gd name="connsiteY13" fmla="*/ 1547843 h 1640363"/>
              <a:gd name="connsiteX14" fmla="*/ 8727652 w 8727652"/>
              <a:gd name="connsiteY14" fmla="*/ 1640363 h 1640363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346686 w 8727652"/>
              <a:gd name="connsiteY8" fmla="*/ 656199 h 1640363"/>
              <a:gd name="connsiteX9" fmla="*/ 5768070 w 8727652"/>
              <a:gd name="connsiteY9" fmla="*/ 602289 h 1640363"/>
              <a:gd name="connsiteX10" fmla="*/ 6210352 w 8727652"/>
              <a:gd name="connsiteY10" fmla="*/ 1250131 h 1640363"/>
              <a:gd name="connsiteX11" fmla="*/ 6880203 w 8727652"/>
              <a:gd name="connsiteY11" fmla="*/ 1441517 h 1640363"/>
              <a:gd name="connsiteX12" fmla="*/ 7879664 w 8727652"/>
              <a:gd name="connsiteY12" fmla="*/ 1547843 h 1640363"/>
              <a:gd name="connsiteX13" fmla="*/ 8727652 w 8727652"/>
              <a:gd name="connsiteY13" fmla="*/ 1640363 h 1640363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234391 w 8727652"/>
              <a:gd name="connsiteY8" fmla="*/ 1329968 h 1640363"/>
              <a:gd name="connsiteX9" fmla="*/ 5768070 w 8727652"/>
              <a:gd name="connsiteY9" fmla="*/ 602289 h 1640363"/>
              <a:gd name="connsiteX10" fmla="*/ 6210352 w 8727652"/>
              <a:gd name="connsiteY10" fmla="*/ 1250131 h 1640363"/>
              <a:gd name="connsiteX11" fmla="*/ 6880203 w 8727652"/>
              <a:gd name="connsiteY11" fmla="*/ 1441517 h 1640363"/>
              <a:gd name="connsiteX12" fmla="*/ 7879664 w 8727652"/>
              <a:gd name="connsiteY12" fmla="*/ 1547843 h 1640363"/>
              <a:gd name="connsiteX13" fmla="*/ 8727652 w 8727652"/>
              <a:gd name="connsiteY13" fmla="*/ 1640363 h 1640363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234391 w 8727652"/>
              <a:gd name="connsiteY8" fmla="*/ 1329968 h 1640363"/>
              <a:gd name="connsiteX9" fmla="*/ 5832238 w 8727652"/>
              <a:gd name="connsiteY9" fmla="*/ 1404394 h 1640363"/>
              <a:gd name="connsiteX10" fmla="*/ 6210352 w 8727652"/>
              <a:gd name="connsiteY10" fmla="*/ 1250131 h 1640363"/>
              <a:gd name="connsiteX11" fmla="*/ 6880203 w 8727652"/>
              <a:gd name="connsiteY11" fmla="*/ 1441517 h 1640363"/>
              <a:gd name="connsiteX12" fmla="*/ 7879664 w 8727652"/>
              <a:gd name="connsiteY12" fmla="*/ 1547843 h 1640363"/>
              <a:gd name="connsiteX13" fmla="*/ 8727652 w 8727652"/>
              <a:gd name="connsiteY13" fmla="*/ 1640363 h 1640363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234391 w 8727652"/>
              <a:gd name="connsiteY8" fmla="*/ 1329968 h 1640363"/>
              <a:gd name="connsiteX9" fmla="*/ 5832238 w 8727652"/>
              <a:gd name="connsiteY9" fmla="*/ 1404394 h 1640363"/>
              <a:gd name="connsiteX10" fmla="*/ 6880203 w 8727652"/>
              <a:gd name="connsiteY10" fmla="*/ 1441517 h 1640363"/>
              <a:gd name="connsiteX11" fmla="*/ 7879664 w 8727652"/>
              <a:gd name="connsiteY11" fmla="*/ 1547843 h 1640363"/>
              <a:gd name="connsiteX12" fmla="*/ 8727652 w 8727652"/>
              <a:gd name="connsiteY12" fmla="*/ 1640363 h 164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27652" h="1640363">
                <a:moveTo>
                  <a:pt x="0" y="151"/>
                </a:moveTo>
                <a:cubicBezTo>
                  <a:pt x="94076" y="-5942"/>
                  <a:pt x="284095" y="174719"/>
                  <a:pt x="479398" y="197507"/>
                </a:cubicBezTo>
                <a:cubicBezTo>
                  <a:pt x="674701" y="220295"/>
                  <a:pt x="954878" y="130073"/>
                  <a:pt x="1171820" y="158147"/>
                </a:cubicBezTo>
                <a:cubicBezTo>
                  <a:pt x="1388762" y="186221"/>
                  <a:pt x="1631291" y="274484"/>
                  <a:pt x="1781048" y="365949"/>
                </a:cubicBezTo>
                <a:cubicBezTo>
                  <a:pt x="1930805" y="457414"/>
                  <a:pt x="1935811" y="607761"/>
                  <a:pt x="2070365" y="706936"/>
                </a:cubicBezTo>
                <a:cubicBezTo>
                  <a:pt x="2204919" y="806111"/>
                  <a:pt x="2391486" y="871990"/>
                  <a:pt x="2588375" y="960999"/>
                </a:cubicBezTo>
                <a:cubicBezTo>
                  <a:pt x="2785264" y="1050008"/>
                  <a:pt x="3023844" y="1146416"/>
                  <a:pt x="3251698" y="1240990"/>
                </a:cubicBezTo>
                <a:cubicBezTo>
                  <a:pt x="3479552" y="1335564"/>
                  <a:pt x="3625049" y="1513612"/>
                  <a:pt x="3955498" y="1528442"/>
                </a:cubicBezTo>
                <a:cubicBezTo>
                  <a:pt x="4285947" y="1543272"/>
                  <a:pt x="4921601" y="1350643"/>
                  <a:pt x="5234391" y="1329968"/>
                </a:cubicBezTo>
                <a:cubicBezTo>
                  <a:pt x="5547181" y="1309293"/>
                  <a:pt x="5557936" y="1385803"/>
                  <a:pt x="5832238" y="1404394"/>
                </a:cubicBezTo>
                <a:cubicBezTo>
                  <a:pt x="6106540" y="1422985"/>
                  <a:pt x="6538965" y="1417609"/>
                  <a:pt x="6880203" y="1441517"/>
                </a:cubicBezTo>
                <a:cubicBezTo>
                  <a:pt x="7177914" y="1494680"/>
                  <a:pt x="7529225" y="1431414"/>
                  <a:pt x="7879664" y="1547843"/>
                </a:cubicBezTo>
                <a:cubicBezTo>
                  <a:pt x="8389592" y="1664273"/>
                  <a:pt x="8499612" y="1529903"/>
                  <a:pt x="8727652" y="1640363"/>
                </a:cubicBezTo>
              </a:path>
            </a:pathLst>
          </a:custGeom>
          <a:noFill/>
          <a:ln w="152400" cmpd="thickThin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>
            <a:spLocks noChangeAspect="1"/>
          </p:cNvSpPr>
          <p:nvPr/>
        </p:nvSpPr>
        <p:spPr>
          <a:xfrm>
            <a:off x="5086188" y="4094328"/>
            <a:ext cx="9380083" cy="5313996"/>
          </a:xfrm>
          <a:custGeom>
            <a:avLst/>
            <a:gdLst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197516 w 10462323"/>
              <a:gd name="connsiteY20" fmla="*/ 6112042 h 9737557"/>
              <a:gd name="connsiteX21" fmla="*/ 7860632 w 10462323"/>
              <a:gd name="connsiteY21" fmla="*/ 6079957 h 9737557"/>
              <a:gd name="connsiteX22" fmla="*/ 7748337 w 10462323"/>
              <a:gd name="connsiteY22" fmla="*/ 6047873 h 9737557"/>
              <a:gd name="connsiteX23" fmla="*/ 7571874 w 10462323"/>
              <a:gd name="connsiteY23" fmla="*/ 5967663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197516 w 10462323"/>
              <a:gd name="connsiteY20" fmla="*/ 6112042 h 9737557"/>
              <a:gd name="connsiteX21" fmla="*/ 7860632 w 10462323"/>
              <a:gd name="connsiteY21" fmla="*/ 6079957 h 9737557"/>
              <a:gd name="connsiteX22" fmla="*/ 7748337 w 10462323"/>
              <a:gd name="connsiteY22" fmla="*/ 6047873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197516 w 10462323"/>
              <a:gd name="connsiteY20" fmla="*/ 6112042 h 9737557"/>
              <a:gd name="connsiteX21" fmla="*/ 7860632 w 10462323"/>
              <a:gd name="connsiteY21" fmla="*/ 6079957 h 9737557"/>
              <a:gd name="connsiteX22" fmla="*/ 7820527 w 10462323"/>
              <a:gd name="connsiteY22" fmla="*/ 5999747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281737 w 10462323"/>
              <a:gd name="connsiteY20" fmla="*/ 5979694 h 9737557"/>
              <a:gd name="connsiteX21" fmla="*/ 7860632 w 10462323"/>
              <a:gd name="connsiteY21" fmla="*/ 6079957 h 9737557"/>
              <a:gd name="connsiteX22" fmla="*/ 7820527 w 10462323"/>
              <a:gd name="connsiteY22" fmla="*/ 5999747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614611 w 10462323"/>
              <a:gd name="connsiteY19" fmla="*/ 6120063 h 9737557"/>
              <a:gd name="connsiteX20" fmla="*/ 8438148 w 10462323"/>
              <a:gd name="connsiteY20" fmla="*/ 6176210 h 9737557"/>
              <a:gd name="connsiteX21" fmla="*/ 8281737 w 10462323"/>
              <a:gd name="connsiteY21" fmla="*/ 5979694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38148 w 10462323"/>
              <a:gd name="connsiteY20" fmla="*/ 6176210 h 9737557"/>
              <a:gd name="connsiteX21" fmla="*/ 8281737 w 10462323"/>
              <a:gd name="connsiteY21" fmla="*/ 5979694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81737 w 10462323"/>
              <a:gd name="connsiteY21" fmla="*/ 5979694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979569 w 10462323"/>
              <a:gd name="connsiteY17" fmla="*/ 6549190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8887327 w 10462323"/>
              <a:gd name="connsiteY16" fmla="*/ 6785810 h 9737557"/>
              <a:gd name="connsiteX17" fmla="*/ 8979569 w 10462323"/>
              <a:gd name="connsiteY17" fmla="*/ 6549190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8674769 w 10462323"/>
              <a:gd name="connsiteY15" fmla="*/ 6982327 h 9737557"/>
              <a:gd name="connsiteX16" fmla="*/ 8887327 w 10462323"/>
              <a:gd name="connsiteY16" fmla="*/ 6785810 h 9737557"/>
              <a:gd name="connsiteX17" fmla="*/ 8979569 w 10462323"/>
              <a:gd name="connsiteY17" fmla="*/ 6549190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8674769 w 10462323"/>
              <a:gd name="connsiteY14" fmla="*/ 6982327 h 9737557"/>
              <a:gd name="connsiteX15" fmla="*/ 8887327 w 10462323"/>
              <a:gd name="connsiteY15" fmla="*/ 6785810 h 9737557"/>
              <a:gd name="connsiteX16" fmla="*/ 8979569 w 10462323"/>
              <a:gd name="connsiteY16" fmla="*/ 6549190 h 9737557"/>
              <a:gd name="connsiteX17" fmla="*/ 8855243 w 10462323"/>
              <a:gd name="connsiteY17" fmla="*/ 6300536 h 9737557"/>
              <a:gd name="connsiteX18" fmla="*/ 8614611 w 10462323"/>
              <a:gd name="connsiteY18" fmla="*/ 6120063 h 9737557"/>
              <a:gd name="connsiteX19" fmla="*/ 8486274 w 10462323"/>
              <a:gd name="connsiteY19" fmla="*/ 6031831 h 9737557"/>
              <a:gd name="connsiteX20" fmla="*/ 8233611 w 10462323"/>
              <a:gd name="connsiteY20" fmla="*/ 5955631 h 9737557"/>
              <a:gd name="connsiteX21" fmla="*/ 7860632 w 10462323"/>
              <a:gd name="connsiteY21" fmla="*/ 6079957 h 9737557"/>
              <a:gd name="connsiteX22" fmla="*/ 7820527 w 10462323"/>
              <a:gd name="connsiteY22" fmla="*/ 5999747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8674769 w 10462323"/>
              <a:gd name="connsiteY13" fmla="*/ 6982327 h 9737557"/>
              <a:gd name="connsiteX14" fmla="*/ 8887327 w 10462323"/>
              <a:gd name="connsiteY14" fmla="*/ 6785810 h 9737557"/>
              <a:gd name="connsiteX15" fmla="*/ 8979569 w 10462323"/>
              <a:gd name="connsiteY15" fmla="*/ 6549190 h 9737557"/>
              <a:gd name="connsiteX16" fmla="*/ 8855243 w 10462323"/>
              <a:gd name="connsiteY16" fmla="*/ 6300536 h 9737557"/>
              <a:gd name="connsiteX17" fmla="*/ 8614611 w 10462323"/>
              <a:gd name="connsiteY17" fmla="*/ 6120063 h 9737557"/>
              <a:gd name="connsiteX18" fmla="*/ 8486274 w 10462323"/>
              <a:gd name="connsiteY18" fmla="*/ 6031831 h 9737557"/>
              <a:gd name="connsiteX19" fmla="*/ 8233611 w 10462323"/>
              <a:gd name="connsiteY19" fmla="*/ 5955631 h 9737557"/>
              <a:gd name="connsiteX20" fmla="*/ 7860632 w 10462323"/>
              <a:gd name="connsiteY20" fmla="*/ 6079957 h 9737557"/>
              <a:gd name="connsiteX21" fmla="*/ 7820527 w 10462323"/>
              <a:gd name="connsiteY21" fmla="*/ 5999747 h 9737557"/>
              <a:gd name="connsiteX22" fmla="*/ 7571874 w 10462323"/>
              <a:gd name="connsiteY22" fmla="*/ 5895474 h 9737557"/>
              <a:gd name="connsiteX23" fmla="*/ 7202905 w 10462323"/>
              <a:gd name="connsiteY23" fmla="*/ 5967663 h 9737557"/>
              <a:gd name="connsiteX24" fmla="*/ 6994358 w 10462323"/>
              <a:gd name="connsiteY24" fmla="*/ 5823284 h 9737557"/>
              <a:gd name="connsiteX25" fmla="*/ 6769769 w 10462323"/>
              <a:gd name="connsiteY25" fmla="*/ 5694947 h 9737557"/>
              <a:gd name="connsiteX26" fmla="*/ 6481011 w 10462323"/>
              <a:gd name="connsiteY26" fmla="*/ 5678905 h 9737557"/>
              <a:gd name="connsiteX27" fmla="*/ 6176211 w 10462323"/>
              <a:gd name="connsiteY27" fmla="*/ 5743073 h 9737557"/>
              <a:gd name="connsiteX28" fmla="*/ 5727032 w 10462323"/>
              <a:gd name="connsiteY28" fmla="*/ 5759115 h 9737557"/>
              <a:gd name="connsiteX29" fmla="*/ 5518484 w 10462323"/>
              <a:gd name="connsiteY29" fmla="*/ 5646821 h 9737557"/>
              <a:gd name="connsiteX30" fmla="*/ 5261811 w 10462323"/>
              <a:gd name="connsiteY30" fmla="*/ 5470357 h 9737557"/>
              <a:gd name="connsiteX31" fmla="*/ 4957011 w 10462323"/>
              <a:gd name="connsiteY31" fmla="*/ 5309936 h 9737557"/>
              <a:gd name="connsiteX32" fmla="*/ 4716379 w 10462323"/>
              <a:gd name="connsiteY32" fmla="*/ 5005136 h 9737557"/>
              <a:gd name="connsiteX33" fmla="*/ 4507832 w 10462323"/>
              <a:gd name="connsiteY33" fmla="*/ 4908884 h 9737557"/>
              <a:gd name="connsiteX34" fmla="*/ 4010526 w 10462323"/>
              <a:gd name="connsiteY34" fmla="*/ 4876800 h 9737557"/>
              <a:gd name="connsiteX35" fmla="*/ 3898232 w 10462323"/>
              <a:gd name="connsiteY35" fmla="*/ 4539915 h 9737557"/>
              <a:gd name="connsiteX36" fmla="*/ 3769895 w 10462323"/>
              <a:gd name="connsiteY36" fmla="*/ 4026568 h 9737557"/>
              <a:gd name="connsiteX37" fmla="*/ 3641558 w 10462323"/>
              <a:gd name="connsiteY37" fmla="*/ 3769894 h 9737557"/>
              <a:gd name="connsiteX38" fmla="*/ 3593432 w 10462323"/>
              <a:gd name="connsiteY38" fmla="*/ 3352800 h 9737557"/>
              <a:gd name="connsiteX39" fmla="*/ 3288632 w 10462323"/>
              <a:gd name="connsiteY39" fmla="*/ 3208421 h 9737557"/>
              <a:gd name="connsiteX40" fmla="*/ 2951748 w 10462323"/>
              <a:gd name="connsiteY40" fmla="*/ 3080084 h 9737557"/>
              <a:gd name="connsiteX41" fmla="*/ 2823411 w 10462323"/>
              <a:gd name="connsiteY41" fmla="*/ 2839452 h 9737557"/>
              <a:gd name="connsiteX42" fmla="*/ 2775284 w 10462323"/>
              <a:gd name="connsiteY42" fmla="*/ 2390273 h 9737557"/>
              <a:gd name="connsiteX43" fmla="*/ 3144253 w 10462323"/>
              <a:gd name="connsiteY43" fmla="*/ 2053389 h 9737557"/>
              <a:gd name="connsiteX44" fmla="*/ 3256548 w 10462323"/>
              <a:gd name="connsiteY44" fmla="*/ 1700463 h 9737557"/>
              <a:gd name="connsiteX45" fmla="*/ 2871537 w 10462323"/>
              <a:gd name="connsiteY45" fmla="*/ 1443789 h 9737557"/>
              <a:gd name="connsiteX46" fmla="*/ 2855495 w 10462323"/>
              <a:gd name="connsiteY46" fmla="*/ 1106905 h 9737557"/>
              <a:gd name="connsiteX47" fmla="*/ 2727158 w 10462323"/>
              <a:gd name="connsiteY47" fmla="*/ 802105 h 9737557"/>
              <a:gd name="connsiteX48" fmla="*/ 2390274 w 10462323"/>
              <a:gd name="connsiteY48" fmla="*/ 673768 h 9737557"/>
              <a:gd name="connsiteX49" fmla="*/ 1876926 w 10462323"/>
              <a:gd name="connsiteY49" fmla="*/ 641684 h 9737557"/>
              <a:gd name="connsiteX50" fmla="*/ 1540042 w 10462323"/>
              <a:gd name="connsiteY50" fmla="*/ 641684 h 9737557"/>
              <a:gd name="connsiteX51" fmla="*/ 1155032 w 10462323"/>
              <a:gd name="connsiteY51" fmla="*/ 561473 h 9737557"/>
              <a:gd name="connsiteX52" fmla="*/ 641684 w 10462323"/>
              <a:gd name="connsiteY52" fmla="*/ 401052 h 9737557"/>
              <a:gd name="connsiteX53" fmla="*/ 352926 w 10462323"/>
              <a:gd name="connsiteY53" fmla="*/ 240631 h 9737557"/>
              <a:gd name="connsiteX54" fmla="*/ 0 w 10462323"/>
              <a:gd name="connsiteY54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8674769 w 10462323"/>
              <a:gd name="connsiteY12" fmla="*/ 6982327 h 9737557"/>
              <a:gd name="connsiteX13" fmla="*/ 8887327 w 10462323"/>
              <a:gd name="connsiteY13" fmla="*/ 6785810 h 9737557"/>
              <a:gd name="connsiteX14" fmla="*/ 8979569 w 10462323"/>
              <a:gd name="connsiteY14" fmla="*/ 6549190 h 9737557"/>
              <a:gd name="connsiteX15" fmla="*/ 8855243 w 10462323"/>
              <a:gd name="connsiteY15" fmla="*/ 6300536 h 9737557"/>
              <a:gd name="connsiteX16" fmla="*/ 8614611 w 10462323"/>
              <a:gd name="connsiteY16" fmla="*/ 6120063 h 9737557"/>
              <a:gd name="connsiteX17" fmla="*/ 8486274 w 10462323"/>
              <a:gd name="connsiteY17" fmla="*/ 6031831 h 9737557"/>
              <a:gd name="connsiteX18" fmla="*/ 8233611 w 10462323"/>
              <a:gd name="connsiteY18" fmla="*/ 5955631 h 9737557"/>
              <a:gd name="connsiteX19" fmla="*/ 7860632 w 10462323"/>
              <a:gd name="connsiteY19" fmla="*/ 6079957 h 9737557"/>
              <a:gd name="connsiteX20" fmla="*/ 7820527 w 10462323"/>
              <a:gd name="connsiteY20" fmla="*/ 5999747 h 9737557"/>
              <a:gd name="connsiteX21" fmla="*/ 7571874 w 10462323"/>
              <a:gd name="connsiteY21" fmla="*/ 5895474 h 9737557"/>
              <a:gd name="connsiteX22" fmla="*/ 7202905 w 10462323"/>
              <a:gd name="connsiteY22" fmla="*/ 5967663 h 9737557"/>
              <a:gd name="connsiteX23" fmla="*/ 6994358 w 10462323"/>
              <a:gd name="connsiteY23" fmla="*/ 5823284 h 9737557"/>
              <a:gd name="connsiteX24" fmla="*/ 6769769 w 10462323"/>
              <a:gd name="connsiteY24" fmla="*/ 5694947 h 9737557"/>
              <a:gd name="connsiteX25" fmla="*/ 6481011 w 10462323"/>
              <a:gd name="connsiteY25" fmla="*/ 5678905 h 9737557"/>
              <a:gd name="connsiteX26" fmla="*/ 6176211 w 10462323"/>
              <a:gd name="connsiteY26" fmla="*/ 5743073 h 9737557"/>
              <a:gd name="connsiteX27" fmla="*/ 5727032 w 10462323"/>
              <a:gd name="connsiteY27" fmla="*/ 5759115 h 9737557"/>
              <a:gd name="connsiteX28" fmla="*/ 5518484 w 10462323"/>
              <a:gd name="connsiteY28" fmla="*/ 5646821 h 9737557"/>
              <a:gd name="connsiteX29" fmla="*/ 5261811 w 10462323"/>
              <a:gd name="connsiteY29" fmla="*/ 5470357 h 9737557"/>
              <a:gd name="connsiteX30" fmla="*/ 4957011 w 10462323"/>
              <a:gd name="connsiteY30" fmla="*/ 5309936 h 9737557"/>
              <a:gd name="connsiteX31" fmla="*/ 4716379 w 10462323"/>
              <a:gd name="connsiteY31" fmla="*/ 5005136 h 9737557"/>
              <a:gd name="connsiteX32" fmla="*/ 4507832 w 10462323"/>
              <a:gd name="connsiteY32" fmla="*/ 4908884 h 9737557"/>
              <a:gd name="connsiteX33" fmla="*/ 4010526 w 10462323"/>
              <a:gd name="connsiteY33" fmla="*/ 4876800 h 9737557"/>
              <a:gd name="connsiteX34" fmla="*/ 3898232 w 10462323"/>
              <a:gd name="connsiteY34" fmla="*/ 4539915 h 9737557"/>
              <a:gd name="connsiteX35" fmla="*/ 3769895 w 10462323"/>
              <a:gd name="connsiteY35" fmla="*/ 4026568 h 9737557"/>
              <a:gd name="connsiteX36" fmla="*/ 3641558 w 10462323"/>
              <a:gd name="connsiteY36" fmla="*/ 3769894 h 9737557"/>
              <a:gd name="connsiteX37" fmla="*/ 3593432 w 10462323"/>
              <a:gd name="connsiteY37" fmla="*/ 3352800 h 9737557"/>
              <a:gd name="connsiteX38" fmla="*/ 3288632 w 10462323"/>
              <a:gd name="connsiteY38" fmla="*/ 3208421 h 9737557"/>
              <a:gd name="connsiteX39" fmla="*/ 2951748 w 10462323"/>
              <a:gd name="connsiteY39" fmla="*/ 3080084 h 9737557"/>
              <a:gd name="connsiteX40" fmla="*/ 2823411 w 10462323"/>
              <a:gd name="connsiteY40" fmla="*/ 2839452 h 9737557"/>
              <a:gd name="connsiteX41" fmla="*/ 2775284 w 10462323"/>
              <a:gd name="connsiteY41" fmla="*/ 2390273 h 9737557"/>
              <a:gd name="connsiteX42" fmla="*/ 3144253 w 10462323"/>
              <a:gd name="connsiteY42" fmla="*/ 2053389 h 9737557"/>
              <a:gd name="connsiteX43" fmla="*/ 3256548 w 10462323"/>
              <a:gd name="connsiteY43" fmla="*/ 1700463 h 9737557"/>
              <a:gd name="connsiteX44" fmla="*/ 2871537 w 10462323"/>
              <a:gd name="connsiteY44" fmla="*/ 1443789 h 9737557"/>
              <a:gd name="connsiteX45" fmla="*/ 2855495 w 10462323"/>
              <a:gd name="connsiteY45" fmla="*/ 1106905 h 9737557"/>
              <a:gd name="connsiteX46" fmla="*/ 2727158 w 10462323"/>
              <a:gd name="connsiteY46" fmla="*/ 802105 h 9737557"/>
              <a:gd name="connsiteX47" fmla="*/ 2390274 w 10462323"/>
              <a:gd name="connsiteY47" fmla="*/ 673768 h 9737557"/>
              <a:gd name="connsiteX48" fmla="*/ 1876926 w 10462323"/>
              <a:gd name="connsiteY48" fmla="*/ 641684 h 9737557"/>
              <a:gd name="connsiteX49" fmla="*/ 1540042 w 10462323"/>
              <a:gd name="connsiteY49" fmla="*/ 641684 h 9737557"/>
              <a:gd name="connsiteX50" fmla="*/ 1155032 w 10462323"/>
              <a:gd name="connsiteY50" fmla="*/ 561473 h 9737557"/>
              <a:gd name="connsiteX51" fmla="*/ 641684 w 10462323"/>
              <a:gd name="connsiteY51" fmla="*/ 401052 h 9737557"/>
              <a:gd name="connsiteX52" fmla="*/ 352926 w 10462323"/>
              <a:gd name="connsiteY52" fmla="*/ 240631 h 9737557"/>
              <a:gd name="connsiteX53" fmla="*/ 0 w 10462323"/>
              <a:gd name="connsiteY53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8674769 w 10462323"/>
              <a:gd name="connsiteY11" fmla="*/ 6982327 h 9737557"/>
              <a:gd name="connsiteX12" fmla="*/ 8887327 w 10462323"/>
              <a:gd name="connsiteY12" fmla="*/ 6785810 h 9737557"/>
              <a:gd name="connsiteX13" fmla="*/ 8979569 w 10462323"/>
              <a:gd name="connsiteY13" fmla="*/ 6549190 h 9737557"/>
              <a:gd name="connsiteX14" fmla="*/ 8855243 w 10462323"/>
              <a:gd name="connsiteY14" fmla="*/ 6300536 h 9737557"/>
              <a:gd name="connsiteX15" fmla="*/ 8614611 w 10462323"/>
              <a:gd name="connsiteY15" fmla="*/ 6120063 h 9737557"/>
              <a:gd name="connsiteX16" fmla="*/ 8486274 w 10462323"/>
              <a:gd name="connsiteY16" fmla="*/ 6031831 h 9737557"/>
              <a:gd name="connsiteX17" fmla="*/ 8233611 w 10462323"/>
              <a:gd name="connsiteY17" fmla="*/ 5955631 h 9737557"/>
              <a:gd name="connsiteX18" fmla="*/ 7860632 w 10462323"/>
              <a:gd name="connsiteY18" fmla="*/ 6079957 h 9737557"/>
              <a:gd name="connsiteX19" fmla="*/ 7820527 w 10462323"/>
              <a:gd name="connsiteY19" fmla="*/ 5999747 h 9737557"/>
              <a:gd name="connsiteX20" fmla="*/ 7571874 w 10462323"/>
              <a:gd name="connsiteY20" fmla="*/ 5895474 h 9737557"/>
              <a:gd name="connsiteX21" fmla="*/ 7202905 w 10462323"/>
              <a:gd name="connsiteY21" fmla="*/ 5967663 h 9737557"/>
              <a:gd name="connsiteX22" fmla="*/ 6994358 w 10462323"/>
              <a:gd name="connsiteY22" fmla="*/ 5823284 h 9737557"/>
              <a:gd name="connsiteX23" fmla="*/ 6769769 w 10462323"/>
              <a:gd name="connsiteY23" fmla="*/ 5694947 h 9737557"/>
              <a:gd name="connsiteX24" fmla="*/ 6481011 w 10462323"/>
              <a:gd name="connsiteY24" fmla="*/ 5678905 h 9737557"/>
              <a:gd name="connsiteX25" fmla="*/ 6176211 w 10462323"/>
              <a:gd name="connsiteY25" fmla="*/ 5743073 h 9737557"/>
              <a:gd name="connsiteX26" fmla="*/ 5727032 w 10462323"/>
              <a:gd name="connsiteY26" fmla="*/ 5759115 h 9737557"/>
              <a:gd name="connsiteX27" fmla="*/ 5518484 w 10462323"/>
              <a:gd name="connsiteY27" fmla="*/ 5646821 h 9737557"/>
              <a:gd name="connsiteX28" fmla="*/ 5261811 w 10462323"/>
              <a:gd name="connsiteY28" fmla="*/ 5470357 h 9737557"/>
              <a:gd name="connsiteX29" fmla="*/ 4957011 w 10462323"/>
              <a:gd name="connsiteY29" fmla="*/ 5309936 h 9737557"/>
              <a:gd name="connsiteX30" fmla="*/ 4716379 w 10462323"/>
              <a:gd name="connsiteY30" fmla="*/ 5005136 h 9737557"/>
              <a:gd name="connsiteX31" fmla="*/ 4507832 w 10462323"/>
              <a:gd name="connsiteY31" fmla="*/ 4908884 h 9737557"/>
              <a:gd name="connsiteX32" fmla="*/ 4010526 w 10462323"/>
              <a:gd name="connsiteY32" fmla="*/ 4876800 h 9737557"/>
              <a:gd name="connsiteX33" fmla="*/ 3898232 w 10462323"/>
              <a:gd name="connsiteY33" fmla="*/ 4539915 h 9737557"/>
              <a:gd name="connsiteX34" fmla="*/ 3769895 w 10462323"/>
              <a:gd name="connsiteY34" fmla="*/ 4026568 h 9737557"/>
              <a:gd name="connsiteX35" fmla="*/ 3641558 w 10462323"/>
              <a:gd name="connsiteY35" fmla="*/ 3769894 h 9737557"/>
              <a:gd name="connsiteX36" fmla="*/ 3593432 w 10462323"/>
              <a:gd name="connsiteY36" fmla="*/ 3352800 h 9737557"/>
              <a:gd name="connsiteX37" fmla="*/ 3288632 w 10462323"/>
              <a:gd name="connsiteY37" fmla="*/ 3208421 h 9737557"/>
              <a:gd name="connsiteX38" fmla="*/ 2951748 w 10462323"/>
              <a:gd name="connsiteY38" fmla="*/ 3080084 h 9737557"/>
              <a:gd name="connsiteX39" fmla="*/ 2823411 w 10462323"/>
              <a:gd name="connsiteY39" fmla="*/ 2839452 h 9737557"/>
              <a:gd name="connsiteX40" fmla="*/ 2775284 w 10462323"/>
              <a:gd name="connsiteY40" fmla="*/ 2390273 h 9737557"/>
              <a:gd name="connsiteX41" fmla="*/ 3144253 w 10462323"/>
              <a:gd name="connsiteY41" fmla="*/ 2053389 h 9737557"/>
              <a:gd name="connsiteX42" fmla="*/ 3256548 w 10462323"/>
              <a:gd name="connsiteY42" fmla="*/ 1700463 h 9737557"/>
              <a:gd name="connsiteX43" fmla="*/ 2871537 w 10462323"/>
              <a:gd name="connsiteY43" fmla="*/ 1443789 h 9737557"/>
              <a:gd name="connsiteX44" fmla="*/ 2855495 w 10462323"/>
              <a:gd name="connsiteY44" fmla="*/ 1106905 h 9737557"/>
              <a:gd name="connsiteX45" fmla="*/ 2727158 w 10462323"/>
              <a:gd name="connsiteY45" fmla="*/ 802105 h 9737557"/>
              <a:gd name="connsiteX46" fmla="*/ 2390274 w 10462323"/>
              <a:gd name="connsiteY46" fmla="*/ 673768 h 9737557"/>
              <a:gd name="connsiteX47" fmla="*/ 1876926 w 10462323"/>
              <a:gd name="connsiteY47" fmla="*/ 641684 h 9737557"/>
              <a:gd name="connsiteX48" fmla="*/ 1540042 w 10462323"/>
              <a:gd name="connsiteY48" fmla="*/ 641684 h 9737557"/>
              <a:gd name="connsiteX49" fmla="*/ 1155032 w 10462323"/>
              <a:gd name="connsiteY49" fmla="*/ 561473 h 9737557"/>
              <a:gd name="connsiteX50" fmla="*/ 641684 w 10462323"/>
              <a:gd name="connsiteY50" fmla="*/ 401052 h 9737557"/>
              <a:gd name="connsiteX51" fmla="*/ 352926 w 10462323"/>
              <a:gd name="connsiteY51" fmla="*/ 240631 h 9737557"/>
              <a:gd name="connsiteX52" fmla="*/ 0 w 10462323"/>
              <a:gd name="connsiteY52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8454190 w 10462323"/>
              <a:gd name="connsiteY10" fmla="*/ 7595937 h 9737557"/>
              <a:gd name="connsiteX11" fmla="*/ 8674769 w 10462323"/>
              <a:gd name="connsiteY11" fmla="*/ 6982327 h 9737557"/>
              <a:gd name="connsiteX12" fmla="*/ 8887327 w 10462323"/>
              <a:gd name="connsiteY12" fmla="*/ 6785810 h 9737557"/>
              <a:gd name="connsiteX13" fmla="*/ 8979569 w 10462323"/>
              <a:gd name="connsiteY13" fmla="*/ 6549190 h 9737557"/>
              <a:gd name="connsiteX14" fmla="*/ 8855243 w 10462323"/>
              <a:gd name="connsiteY14" fmla="*/ 6300536 h 9737557"/>
              <a:gd name="connsiteX15" fmla="*/ 8614611 w 10462323"/>
              <a:gd name="connsiteY15" fmla="*/ 6120063 h 9737557"/>
              <a:gd name="connsiteX16" fmla="*/ 8486274 w 10462323"/>
              <a:gd name="connsiteY16" fmla="*/ 6031831 h 9737557"/>
              <a:gd name="connsiteX17" fmla="*/ 8233611 w 10462323"/>
              <a:gd name="connsiteY17" fmla="*/ 5955631 h 9737557"/>
              <a:gd name="connsiteX18" fmla="*/ 7860632 w 10462323"/>
              <a:gd name="connsiteY18" fmla="*/ 6079957 h 9737557"/>
              <a:gd name="connsiteX19" fmla="*/ 7820527 w 10462323"/>
              <a:gd name="connsiteY19" fmla="*/ 5999747 h 9737557"/>
              <a:gd name="connsiteX20" fmla="*/ 7571874 w 10462323"/>
              <a:gd name="connsiteY20" fmla="*/ 5895474 h 9737557"/>
              <a:gd name="connsiteX21" fmla="*/ 7202905 w 10462323"/>
              <a:gd name="connsiteY21" fmla="*/ 5967663 h 9737557"/>
              <a:gd name="connsiteX22" fmla="*/ 6994358 w 10462323"/>
              <a:gd name="connsiteY22" fmla="*/ 5823284 h 9737557"/>
              <a:gd name="connsiteX23" fmla="*/ 6769769 w 10462323"/>
              <a:gd name="connsiteY23" fmla="*/ 5694947 h 9737557"/>
              <a:gd name="connsiteX24" fmla="*/ 6481011 w 10462323"/>
              <a:gd name="connsiteY24" fmla="*/ 5678905 h 9737557"/>
              <a:gd name="connsiteX25" fmla="*/ 6176211 w 10462323"/>
              <a:gd name="connsiteY25" fmla="*/ 5743073 h 9737557"/>
              <a:gd name="connsiteX26" fmla="*/ 5727032 w 10462323"/>
              <a:gd name="connsiteY26" fmla="*/ 5759115 h 9737557"/>
              <a:gd name="connsiteX27" fmla="*/ 5518484 w 10462323"/>
              <a:gd name="connsiteY27" fmla="*/ 5646821 h 9737557"/>
              <a:gd name="connsiteX28" fmla="*/ 5261811 w 10462323"/>
              <a:gd name="connsiteY28" fmla="*/ 5470357 h 9737557"/>
              <a:gd name="connsiteX29" fmla="*/ 4957011 w 10462323"/>
              <a:gd name="connsiteY29" fmla="*/ 5309936 h 9737557"/>
              <a:gd name="connsiteX30" fmla="*/ 4716379 w 10462323"/>
              <a:gd name="connsiteY30" fmla="*/ 5005136 h 9737557"/>
              <a:gd name="connsiteX31" fmla="*/ 4507832 w 10462323"/>
              <a:gd name="connsiteY31" fmla="*/ 4908884 h 9737557"/>
              <a:gd name="connsiteX32" fmla="*/ 4010526 w 10462323"/>
              <a:gd name="connsiteY32" fmla="*/ 4876800 h 9737557"/>
              <a:gd name="connsiteX33" fmla="*/ 3898232 w 10462323"/>
              <a:gd name="connsiteY33" fmla="*/ 4539915 h 9737557"/>
              <a:gd name="connsiteX34" fmla="*/ 3769895 w 10462323"/>
              <a:gd name="connsiteY34" fmla="*/ 4026568 h 9737557"/>
              <a:gd name="connsiteX35" fmla="*/ 3641558 w 10462323"/>
              <a:gd name="connsiteY35" fmla="*/ 3769894 h 9737557"/>
              <a:gd name="connsiteX36" fmla="*/ 3593432 w 10462323"/>
              <a:gd name="connsiteY36" fmla="*/ 3352800 h 9737557"/>
              <a:gd name="connsiteX37" fmla="*/ 3288632 w 10462323"/>
              <a:gd name="connsiteY37" fmla="*/ 3208421 h 9737557"/>
              <a:gd name="connsiteX38" fmla="*/ 2951748 w 10462323"/>
              <a:gd name="connsiteY38" fmla="*/ 3080084 h 9737557"/>
              <a:gd name="connsiteX39" fmla="*/ 2823411 w 10462323"/>
              <a:gd name="connsiteY39" fmla="*/ 2839452 h 9737557"/>
              <a:gd name="connsiteX40" fmla="*/ 2775284 w 10462323"/>
              <a:gd name="connsiteY40" fmla="*/ 2390273 h 9737557"/>
              <a:gd name="connsiteX41" fmla="*/ 3144253 w 10462323"/>
              <a:gd name="connsiteY41" fmla="*/ 2053389 h 9737557"/>
              <a:gd name="connsiteX42" fmla="*/ 3256548 w 10462323"/>
              <a:gd name="connsiteY42" fmla="*/ 1700463 h 9737557"/>
              <a:gd name="connsiteX43" fmla="*/ 2871537 w 10462323"/>
              <a:gd name="connsiteY43" fmla="*/ 1443789 h 9737557"/>
              <a:gd name="connsiteX44" fmla="*/ 2855495 w 10462323"/>
              <a:gd name="connsiteY44" fmla="*/ 1106905 h 9737557"/>
              <a:gd name="connsiteX45" fmla="*/ 2727158 w 10462323"/>
              <a:gd name="connsiteY45" fmla="*/ 802105 h 9737557"/>
              <a:gd name="connsiteX46" fmla="*/ 2390274 w 10462323"/>
              <a:gd name="connsiteY46" fmla="*/ 673768 h 9737557"/>
              <a:gd name="connsiteX47" fmla="*/ 1876926 w 10462323"/>
              <a:gd name="connsiteY47" fmla="*/ 641684 h 9737557"/>
              <a:gd name="connsiteX48" fmla="*/ 1540042 w 10462323"/>
              <a:gd name="connsiteY48" fmla="*/ 641684 h 9737557"/>
              <a:gd name="connsiteX49" fmla="*/ 1155032 w 10462323"/>
              <a:gd name="connsiteY49" fmla="*/ 561473 h 9737557"/>
              <a:gd name="connsiteX50" fmla="*/ 641684 w 10462323"/>
              <a:gd name="connsiteY50" fmla="*/ 401052 h 9737557"/>
              <a:gd name="connsiteX51" fmla="*/ 352926 w 10462323"/>
              <a:gd name="connsiteY51" fmla="*/ 240631 h 9737557"/>
              <a:gd name="connsiteX52" fmla="*/ 0 w 10462323"/>
              <a:gd name="connsiteY52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8454190 w 10462323"/>
              <a:gd name="connsiteY10" fmla="*/ 7595937 h 9737557"/>
              <a:gd name="connsiteX11" fmla="*/ 8542421 w 10462323"/>
              <a:gd name="connsiteY11" fmla="*/ 7046494 h 9737557"/>
              <a:gd name="connsiteX12" fmla="*/ 8674769 w 10462323"/>
              <a:gd name="connsiteY12" fmla="*/ 6982327 h 9737557"/>
              <a:gd name="connsiteX13" fmla="*/ 8887327 w 10462323"/>
              <a:gd name="connsiteY13" fmla="*/ 6785810 h 9737557"/>
              <a:gd name="connsiteX14" fmla="*/ 8979569 w 10462323"/>
              <a:gd name="connsiteY14" fmla="*/ 6549190 h 9737557"/>
              <a:gd name="connsiteX15" fmla="*/ 8855243 w 10462323"/>
              <a:gd name="connsiteY15" fmla="*/ 6300536 h 9737557"/>
              <a:gd name="connsiteX16" fmla="*/ 8614611 w 10462323"/>
              <a:gd name="connsiteY16" fmla="*/ 6120063 h 9737557"/>
              <a:gd name="connsiteX17" fmla="*/ 8486274 w 10462323"/>
              <a:gd name="connsiteY17" fmla="*/ 6031831 h 9737557"/>
              <a:gd name="connsiteX18" fmla="*/ 8233611 w 10462323"/>
              <a:gd name="connsiteY18" fmla="*/ 5955631 h 9737557"/>
              <a:gd name="connsiteX19" fmla="*/ 7860632 w 10462323"/>
              <a:gd name="connsiteY19" fmla="*/ 6079957 h 9737557"/>
              <a:gd name="connsiteX20" fmla="*/ 7820527 w 10462323"/>
              <a:gd name="connsiteY20" fmla="*/ 5999747 h 9737557"/>
              <a:gd name="connsiteX21" fmla="*/ 7571874 w 10462323"/>
              <a:gd name="connsiteY21" fmla="*/ 5895474 h 9737557"/>
              <a:gd name="connsiteX22" fmla="*/ 7202905 w 10462323"/>
              <a:gd name="connsiteY22" fmla="*/ 5967663 h 9737557"/>
              <a:gd name="connsiteX23" fmla="*/ 6994358 w 10462323"/>
              <a:gd name="connsiteY23" fmla="*/ 5823284 h 9737557"/>
              <a:gd name="connsiteX24" fmla="*/ 6769769 w 10462323"/>
              <a:gd name="connsiteY24" fmla="*/ 5694947 h 9737557"/>
              <a:gd name="connsiteX25" fmla="*/ 6481011 w 10462323"/>
              <a:gd name="connsiteY25" fmla="*/ 5678905 h 9737557"/>
              <a:gd name="connsiteX26" fmla="*/ 6176211 w 10462323"/>
              <a:gd name="connsiteY26" fmla="*/ 5743073 h 9737557"/>
              <a:gd name="connsiteX27" fmla="*/ 5727032 w 10462323"/>
              <a:gd name="connsiteY27" fmla="*/ 5759115 h 9737557"/>
              <a:gd name="connsiteX28" fmla="*/ 5518484 w 10462323"/>
              <a:gd name="connsiteY28" fmla="*/ 5646821 h 9737557"/>
              <a:gd name="connsiteX29" fmla="*/ 5261811 w 10462323"/>
              <a:gd name="connsiteY29" fmla="*/ 5470357 h 9737557"/>
              <a:gd name="connsiteX30" fmla="*/ 4957011 w 10462323"/>
              <a:gd name="connsiteY30" fmla="*/ 5309936 h 9737557"/>
              <a:gd name="connsiteX31" fmla="*/ 4716379 w 10462323"/>
              <a:gd name="connsiteY31" fmla="*/ 5005136 h 9737557"/>
              <a:gd name="connsiteX32" fmla="*/ 4507832 w 10462323"/>
              <a:gd name="connsiteY32" fmla="*/ 4908884 h 9737557"/>
              <a:gd name="connsiteX33" fmla="*/ 4010526 w 10462323"/>
              <a:gd name="connsiteY33" fmla="*/ 4876800 h 9737557"/>
              <a:gd name="connsiteX34" fmla="*/ 3898232 w 10462323"/>
              <a:gd name="connsiteY34" fmla="*/ 4539915 h 9737557"/>
              <a:gd name="connsiteX35" fmla="*/ 3769895 w 10462323"/>
              <a:gd name="connsiteY35" fmla="*/ 4026568 h 9737557"/>
              <a:gd name="connsiteX36" fmla="*/ 3641558 w 10462323"/>
              <a:gd name="connsiteY36" fmla="*/ 3769894 h 9737557"/>
              <a:gd name="connsiteX37" fmla="*/ 3593432 w 10462323"/>
              <a:gd name="connsiteY37" fmla="*/ 3352800 h 9737557"/>
              <a:gd name="connsiteX38" fmla="*/ 3288632 w 10462323"/>
              <a:gd name="connsiteY38" fmla="*/ 3208421 h 9737557"/>
              <a:gd name="connsiteX39" fmla="*/ 2951748 w 10462323"/>
              <a:gd name="connsiteY39" fmla="*/ 3080084 h 9737557"/>
              <a:gd name="connsiteX40" fmla="*/ 2823411 w 10462323"/>
              <a:gd name="connsiteY40" fmla="*/ 2839452 h 9737557"/>
              <a:gd name="connsiteX41" fmla="*/ 2775284 w 10462323"/>
              <a:gd name="connsiteY41" fmla="*/ 2390273 h 9737557"/>
              <a:gd name="connsiteX42" fmla="*/ 3144253 w 10462323"/>
              <a:gd name="connsiteY42" fmla="*/ 2053389 h 9737557"/>
              <a:gd name="connsiteX43" fmla="*/ 3256548 w 10462323"/>
              <a:gd name="connsiteY43" fmla="*/ 1700463 h 9737557"/>
              <a:gd name="connsiteX44" fmla="*/ 2871537 w 10462323"/>
              <a:gd name="connsiteY44" fmla="*/ 1443789 h 9737557"/>
              <a:gd name="connsiteX45" fmla="*/ 2855495 w 10462323"/>
              <a:gd name="connsiteY45" fmla="*/ 1106905 h 9737557"/>
              <a:gd name="connsiteX46" fmla="*/ 2727158 w 10462323"/>
              <a:gd name="connsiteY46" fmla="*/ 802105 h 9737557"/>
              <a:gd name="connsiteX47" fmla="*/ 2390274 w 10462323"/>
              <a:gd name="connsiteY47" fmla="*/ 673768 h 9737557"/>
              <a:gd name="connsiteX48" fmla="*/ 1876926 w 10462323"/>
              <a:gd name="connsiteY48" fmla="*/ 641684 h 9737557"/>
              <a:gd name="connsiteX49" fmla="*/ 1540042 w 10462323"/>
              <a:gd name="connsiteY49" fmla="*/ 641684 h 9737557"/>
              <a:gd name="connsiteX50" fmla="*/ 1155032 w 10462323"/>
              <a:gd name="connsiteY50" fmla="*/ 561473 h 9737557"/>
              <a:gd name="connsiteX51" fmla="*/ 641684 w 10462323"/>
              <a:gd name="connsiteY51" fmla="*/ 401052 h 9737557"/>
              <a:gd name="connsiteX52" fmla="*/ 352926 w 10462323"/>
              <a:gd name="connsiteY52" fmla="*/ 240631 h 9737557"/>
              <a:gd name="connsiteX53" fmla="*/ 0 w 10462323"/>
              <a:gd name="connsiteY53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8169443 w 10462323"/>
              <a:gd name="connsiteY9" fmla="*/ 7932820 h 9737557"/>
              <a:gd name="connsiteX10" fmla="*/ 8454190 w 10462323"/>
              <a:gd name="connsiteY10" fmla="*/ 7595937 h 9737557"/>
              <a:gd name="connsiteX11" fmla="*/ 8542421 w 10462323"/>
              <a:gd name="connsiteY11" fmla="*/ 7046494 h 9737557"/>
              <a:gd name="connsiteX12" fmla="*/ 8674769 w 10462323"/>
              <a:gd name="connsiteY12" fmla="*/ 6982327 h 9737557"/>
              <a:gd name="connsiteX13" fmla="*/ 8887327 w 10462323"/>
              <a:gd name="connsiteY13" fmla="*/ 6785810 h 9737557"/>
              <a:gd name="connsiteX14" fmla="*/ 8979569 w 10462323"/>
              <a:gd name="connsiteY14" fmla="*/ 6549190 h 9737557"/>
              <a:gd name="connsiteX15" fmla="*/ 8855243 w 10462323"/>
              <a:gd name="connsiteY15" fmla="*/ 6300536 h 9737557"/>
              <a:gd name="connsiteX16" fmla="*/ 8614611 w 10462323"/>
              <a:gd name="connsiteY16" fmla="*/ 6120063 h 9737557"/>
              <a:gd name="connsiteX17" fmla="*/ 8486274 w 10462323"/>
              <a:gd name="connsiteY17" fmla="*/ 6031831 h 9737557"/>
              <a:gd name="connsiteX18" fmla="*/ 8233611 w 10462323"/>
              <a:gd name="connsiteY18" fmla="*/ 5955631 h 9737557"/>
              <a:gd name="connsiteX19" fmla="*/ 7860632 w 10462323"/>
              <a:gd name="connsiteY19" fmla="*/ 6079957 h 9737557"/>
              <a:gd name="connsiteX20" fmla="*/ 7820527 w 10462323"/>
              <a:gd name="connsiteY20" fmla="*/ 5999747 h 9737557"/>
              <a:gd name="connsiteX21" fmla="*/ 7571874 w 10462323"/>
              <a:gd name="connsiteY21" fmla="*/ 5895474 h 9737557"/>
              <a:gd name="connsiteX22" fmla="*/ 7202905 w 10462323"/>
              <a:gd name="connsiteY22" fmla="*/ 5967663 h 9737557"/>
              <a:gd name="connsiteX23" fmla="*/ 6994358 w 10462323"/>
              <a:gd name="connsiteY23" fmla="*/ 5823284 h 9737557"/>
              <a:gd name="connsiteX24" fmla="*/ 6769769 w 10462323"/>
              <a:gd name="connsiteY24" fmla="*/ 5694947 h 9737557"/>
              <a:gd name="connsiteX25" fmla="*/ 6481011 w 10462323"/>
              <a:gd name="connsiteY25" fmla="*/ 5678905 h 9737557"/>
              <a:gd name="connsiteX26" fmla="*/ 6176211 w 10462323"/>
              <a:gd name="connsiteY26" fmla="*/ 5743073 h 9737557"/>
              <a:gd name="connsiteX27" fmla="*/ 5727032 w 10462323"/>
              <a:gd name="connsiteY27" fmla="*/ 5759115 h 9737557"/>
              <a:gd name="connsiteX28" fmla="*/ 5518484 w 10462323"/>
              <a:gd name="connsiteY28" fmla="*/ 5646821 h 9737557"/>
              <a:gd name="connsiteX29" fmla="*/ 5261811 w 10462323"/>
              <a:gd name="connsiteY29" fmla="*/ 5470357 h 9737557"/>
              <a:gd name="connsiteX30" fmla="*/ 4957011 w 10462323"/>
              <a:gd name="connsiteY30" fmla="*/ 5309936 h 9737557"/>
              <a:gd name="connsiteX31" fmla="*/ 4716379 w 10462323"/>
              <a:gd name="connsiteY31" fmla="*/ 5005136 h 9737557"/>
              <a:gd name="connsiteX32" fmla="*/ 4507832 w 10462323"/>
              <a:gd name="connsiteY32" fmla="*/ 4908884 h 9737557"/>
              <a:gd name="connsiteX33" fmla="*/ 4010526 w 10462323"/>
              <a:gd name="connsiteY33" fmla="*/ 4876800 h 9737557"/>
              <a:gd name="connsiteX34" fmla="*/ 3898232 w 10462323"/>
              <a:gd name="connsiteY34" fmla="*/ 4539915 h 9737557"/>
              <a:gd name="connsiteX35" fmla="*/ 3769895 w 10462323"/>
              <a:gd name="connsiteY35" fmla="*/ 4026568 h 9737557"/>
              <a:gd name="connsiteX36" fmla="*/ 3641558 w 10462323"/>
              <a:gd name="connsiteY36" fmla="*/ 3769894 h 9737557"/>
              <a:gd name="connsiteX37" fmla="*/ 3593432 w 10462323"/>
              <a:gd name="connsiteY37" fmla="*/ 3352800 h 9737557"/>
              <a:gd name="connsiteX38" fmla="*/ 3288632 w 10462323"/>
              <a:gd name="connsiteY38" fmla="*/ 3208421 h 9737557"/>
              <a:gd name="connsiteX39" fmla="*/ 2951748 w 10462323"/>
              <a:gd name="connsiteY39" fmla="*/ 3080084 h 9737557"/>
              <a:gd name="connsiteX40" fmla="*/ 2823411 w 10462323"/>
              <a:gd name="connsiteY40" fmla="*/ 2839452 h 9737557"/>
              <a:gd name="connsiteX41" fmla="*/ 2775284 w 10462323"/>
              <a:gd name="connsiteY41" fmla="*/ 2390273 h 9737557"/>
              <a:gd name="connsiteX42" fmla="*/ 3144253 w 10462323"/>
              <a:gd name="connsiteY42" fmla="*/ 2053389 h 9737557"/>
              <a:gd name="connsiteX43" fmla="*/ 3256548 w 10462323"/>
              <a:gd name="connsiteY43" fmla="*/ 1700463 h 9737557"/>
              <a:gd name="connsiteX44" fmla="*/ 2871537 w 10462323"/>
              <a:gd name="connsiteY44" fmla="*/ 1443789 h 9737557"/>
              <a:gd name="connsiteX45" fmla="*/ 2855495 w 10462323"/>
              <a:gd name="connsiteY45" fmla="*/ 1106905 h 9737557"/>
              <a:gd name="connsiteX46" fmla="*/ 2727158 w 10462323"/>
              <a:gd name="connsiteY46" fmla="*/ 802105 h 9737557"/>
              <a:gd name="connsiteX47" fmla="*/ 2390274 w 10462323"/>
              <a:gd name="connsiteY47" fmla="*/ 673768 h 9737557"/>
              <a:gd name="connsiteX48" fmla="*/ 1876926 w 10462323"/>
              <a:gd name="connsiteY48" fmla="*/ 641684 h 9737557"/>
              <a:gd name="connsiteX49" fmla="*/ 1540042 w 10462323"/>
              <a:gd name="connsiteY49" fmla="*/ 641684 h 9737557"/>
              <a:gd name="connsiteX50" fmla="*/ 1155032 w 10462323"/>
              <a:gd name="connsiteY50" fmla="*/ 561473 h 9737557"/>
              <a:gd name="connsiteX51" fmla="*/ 641684 w 10462323"/>
              <a:gd name="connsiteY51" fmla="*/ 401052 h 9737557"/>
              <a:gd name="connsiteX52" fmla="*/ 352926 w 10462323"/>
              <a:gd name="connsiteY52" fmla="*/ 240631 h 9737557"/>
              <a:gd name="connsiteX53" fmla="*/ 0 w 10462323"/>
              <a:gd name="connsiteY53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8169443 w 10462323"/>
              <a:gd name="connsiteY8" fmla="*/ 7932820 h 9737557"/>
              <a:gd name="connsiteX9" fmla="*/ 8454190 w 10462323"/>
              <a:gd name="connsiteY9" fmla="*/ 7595937 h 9737557"/>
              <a:gd name="connsiteX10" fmla="*/ 8542421 w 10462323"/>
              <a:gd name="connsiteY10" fmla="*/ 7046494 h 9737557"/>
              <a:gd name="connsiteX11" fmla="*/ 8674769 w 10462323"/>
              <a:gd name="connsiteY11" fmla="*/ 6982327 h 9737557"/>
              <a:gd name="connsiteX12" fmla="*/ 8887327 w 10462323"/>
              <a:gd name="connsiteY12" fmla="*/ 6785810 h 9737557"/>
              <a:gd name="connsiteX13" fmla="*/ 8979569 w 10462323"/>
              <a:gd name="connsiteY13" fmla="*/ 6549190 h 9737557"/>
              <a:gd name="connsiteX14" fmla="*/ 8855243 w 10462323"/>
              <a:gd name="connsiteY14" fmla="*/ 6300536 h 9737557"/>
              <a:gd name="connsiteX15" fmla="*/ 8614611 w 10462323"/>
              <a:gd name="connsiteY15" fmla="*/ 6120063 h 9737557"/>
              <a:gd name="connsiteX16" fmla="*/ 8486274 w 10462323"/>
              <a:gd name="connsiteY16" fmla="*/ 6031831 h 9737557"/>
              <a:gd name="connsiteX17" fmla="*/ 8233611 w 10462323"/>
              <a:gd name="connsiteY17" fmla="*/ 5955631 h 9737557"/>
              <a:gd name="connsiteX18" fmla="*/ 7860632 w 10462323"/>
              <a:gd name="connsiteY18" fmla="*/ 6079957 h 9737557"/>
              <a:gd name="connsiteX19" fmla="*/ 7820527 w 10462323"/>
              <a:gd name="connsiteY19" fmla="*/ 5999747 h 9737557"/>
              <a:gd name="connsiteX20" fmla="*/ 7571874 w 10462323"/>
              <a:gd name="connsiteY20" fmla="*/ 5895474 h 9737557"/>
              <a:gd name="connsiteX21" fmla="*/ 7202905 w 10462323"/>
              <a:gd name="connsiteY21" fmla="*/ 5967663 h 9737557"/>
              <a:gd name="connsiteX22" fmla="*/ 6994358 w 10462323"/>
              <a:gd name="connsiteY22" fmla="*/ 5823284 h 9737557"/>
              <a:gd name="connsiteX23" fmla="*/ 6769769 w 10462323"/>
              <a:gd name="connsiteY23" fmla="*/ 5694947 h 9737557"/>
              <a:gd name="connsiteX24" fmla="*/ 6481011 w 10462323"/>
              <a:gd name="connsiteY24" fmla="*/ 5678905 h 9737557"/>
              <a:gd name="connsiteX25" fmla="*/ 6176211 w 10462323"/>
              <a:gd name="connsiteY25" fmla="*/ 5743073 h 9737557"/>
              <a:gd name="connsiteX26" fmla="*/ 5727032 w 10462323"/>
              <a:gd name="connsiteY26" fmla="*/ 5759115 h 9737557"/>
              <a:gd name="connsiteX27" fmla="*/ 5518484 w 10462323"/>
              <a:gd name="connsiteY27" fmla="*/ 5646821 h 9737557"/>
              <a:gd name="connsiteX28" fmla="*/ 5261811 w 10462323"/>
              <a:gd name="connsiteY28" fmla="*/ 5470357 h 9737557"/>
              <a:gd name="connsiteX29" fmla="*/ 4957011 w 10462323"/>
              <a:gd name="connsiteY29" fmla="*/ 5309936 h 9737557"/>
              <a:gd name="connsiteX30" fmla="*/ 4716379 w 10462323"/>
              <a:gd name="connsiteY30" fmla="*/ 5005136 h 9737557"/>
              <a:gd name="connsiteX31" fmla="*/ 4507832 w 10462323"/>
              <a:gd name="connsiteY31" fmla="*/ 4908884 h 9737557"/>
              <a:gd name="connsiteX32" fmla="*/ 4010526 w 10462323"/>
              <a:gd name="connsiteY32" fmla="*/ 4876800 h 9737557"/>
              <a:gd name="connsiteX33" fmla="*/ 3898232 w 10462323"/>
              <a:gd name="connsiteY33" fmla="*/ 4539915 h 9737557"/>
              <a:gd name="connsiteX34" fmla="*/ 3769895 w 10462323"/>
              <a:gd name="connsiteY34" fmla="*/ 4026568 h 9737557"/>
              <a:gd name="connsiteX35" fmla="*/ 3641558 w 10462323"/>
              <a:gd name="connsiteY35" fmla="*/ 3769894 h 9737557"/>
              <a:gd name="connsiteX36" fmla="*/ 3593432 w 10462323"/>
              <a:gd name="connsiteY36" fmla="*/ 3352800 h 9737557"/>
              <a:gd name="connsiteX37" fmla="*/ 3288632 w 10462323"/>
              <a:gd name="connsiteY37" fmla="*/ 3208421 h 9737557"/>
              <a:gd name="connsiteX38" fmla="*/ 2951748 w 10462323"/>
              <a:gd name="connsiteY38" fmla="*/ 3080084 h 9737557"/>
              <a:gd name="connsiteX39" fmla="*/ 2823411 w 10462323"/>
              <a:gd name="connsiteY39" fmla="*/ 2839452 h 9737557"/>
              <a:gd name="connsiteX40" fmla="*/ 2775284 w 10462323"/>
              <a:gd name="connsiteY40" fmla="*/ 2390273 h 9737557"/>
              <a:gd name="connsiteX41" fmla="*/ 3144253 w 10462323"/>
              <a:gd name="connsiteY41" fmla="*/ 2053389 h 9737557"/>
              <a:gd name="connsiteX42" fmla="*/ 3256548 w 10462323"/>
              <a:gd name="connsiteY42" fmla="*/ 1700463 h 9737557"/>
              <a:gd name="connsiteX43" fmla="*/ 2871537 w 10462323"/>
              <a:gd name="connsiteY43" fmla="*/ 1443789 h 9737557"/>
              <a:gd name="connsiteX44" fmla="*/ 2855495 w 10462323"/>
              <a:gd name="connsiteY44" fmla="*/ 1106905 h 9737557"/>
              <a:gd name="connsiteX45" fmla="*/ 2727158 w 10462323"/>
              <a:gd name="connsiteY45" fmla="*/ 802105 h 9737557"/>
              <a:gd name="connsiteX46" fmla="*/ 2390274 w 10462323"/>
              <a:gd name="connsiteY46" fmla="*/ 673768 h 9737557"/>
              <a:gd name="connsiteX47" fmla="*/ 1876926 w 10462323"/>
              <a:gd name="connsiteY47" fmla="*/ 641684 h 9737557"/>
              <a:gd name="connsiteX48" fmla="*/ 1540042 w 10462323"/>
              <a:gd name="connsiteY48" fmla="*/ 641684 h 9737557"/>
              <a:gd name="connsiteX49" fmla="*/ 1155032 w 10462323"/>
              <a:gd name="connsiteY49" fmla="*/ 561473 h 9737557"/>
              <a:gd name="connsiteX50" fmla="*/ 641684 w 10462323"/>
              <a:gd name="connsiteY50" fmla="*/ 401052 h 9737557"/>
              <a:gd name="connsiteX51" fmla="*/ 352926 w 10462323"/>
              <a:gd name="connsiteY51" fmla="*/ 240631 h 9737557"/>
              <a:gd name="connsiteX52" fmla="*/ 0 w 10462323"/>
              <a:gd name="connsiteY52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8169443 w 10462323"/>
              <a:gd name="connsiteY7" fmla="*/ 7932820 h 9737557"/>
              <a:gd name="connsiteX8" fmla="*/ 8454190 w 10462323"/>
              <a:gd name="connsiteY8" fmla="*/ 7595937 h 9737557"/>
              <a:gd name="connsiteX9" fmla="*/ 8542421 w 10462323"/>
              <a:gd name="connsiteY9" fmla="*/ 7046494 h 9737557"/>
              <a:gd name="connsiteX10" fmla="*/ 8674769 w 10462323"/>
              <a:gd name="connsiteY10" fmla="*/ 6982327 h 9737557"/>
              <a:gd name="connsiteX11" fmla="*/ 8887327 w 10462323"/>
              <a:gd name="connsiteY11" fmla="*/ 6785810 h 9737557"/>
              <a:gd name="connsiteX12" fmla="*/ 8979569 w 10462323"/>
              <a:gd name="connsiteY12" fmla="*/ 6549190 h 9737557"/>
              <a:gd name="connsiteX13" fmla="*/ 8855243 w 10462323"/>
              <a:gd name="connsiteY13" fmla="*/ 6300536 h 9737557"/>
              <a:gd name="connsiteX14" fmla="*/ 8614611 w 10462323"/>
              <a:gd name="connsiteY14" fmla="*/ 6120063 h 9737557"/>
              <a:gd name="connsiteX15" fmla="*/ 8486274 w 10462323"/>
              <a:gd name="connsiteY15" fmla="*/ 6031831 h 9737557"/>
              <a:gd name="connsiteX16" fmla="*/ 8233611 w 10462323"/>
              <a:gd name="connsiteY16" fmla="*/ 5955631 h 9737557"/>
              <a:gd name="connsiteX17" fmla="*/ 7860632 w 10462323"/>
              <a:gd name="connsiteY17" fmla="*/ 6079957 h 9737557"/>
              <a:gd name="connsiteX18" fmla="*/ 7820527 w 10462323"/>
              <a:gd name="connsiteY18" fmla="*/ 5999747 h 9737557"/>
              <a:gd name="connsiteX19" fmla="*/ 7571874 w 10462323"/>
              <a:gd name="connsiteY19" fmla="*/ 5895474 h 9737557"/>
              <a:gd name="connsiteX20" fmla="*/ 7202905 w 10462323"/>
              <a:gd name="connsiteY20" fmla="*/ 5967663 h 9737557"/>
              <a:gd name="connsiteX21" fmla="*/ 6994358 w 10462323"/>
              <a:gd name="connsiteY21" fmla="*/ 5823284 h 9737557"/>
              <a:gd name="connsiteX22" fmla="*/ 6769769 w 10462323"/>
              <a:gd name="connsiteY22" fmla="*/ 5694947 h 9737557"/>
              <a:gd name="connsiteX23" fmla="*/ 6481011 w 10462323"/>
              <a:gd name="connsiteY23" fmla="*/ 5678905 h 9737557"/>
              <a:gd name="connsiteX24" fmla="*/ 6176211 w 10462323"/>
              <a:gd name="connsiteY24" fmla="*/ 5743073 h 9737557"/>
              <a:gd name="connsiteX25" fmla="*/ 5727032 w 10462323"/>
              <a:gd name="connsiteY25" fmla="*/ 5759115 h 9737557"/>
              <a:gd name="connsiteX26" fmla="*/ 5518484 w 10462323"/>
              <a:gd name="connsiteY26" fmla="*/ 5646821 h 9737557"/>
              <a:gd name="connsiteX27" fmla="*/ 5261811 w 10462323"/>
              <a:gd name="connsiteY27" fmla="*/ 5470357 h 9737557"/>
              <a:gd name="connsiteX28" fmla="*/ 4957011 w 10462323"/>
              <a:gd name="connsiteY28" fmla="*/ 5309936 h 9737557"/>
              <a:gd name="connsiteX29" fmla="*/ 4716379 w 10462323"/>
              <a:gd name="connsiteY29" fmla="*/ 5005136 h 9737557"/>
              <a:gd name="connsiteX30" fmla="*/ 4507832 w 10462323"/>
              <a:gd name="connsiteY30" fmla="*/ 4908884 h 9737557"/>
              <a:gd name="connsiteX31" fmla="*/ 4010526 w 10462323"/>
              <a:gd name="connsiteY31" fmla="*/ 4876800 h 9737557"/>
              <a:gd name="connsiteX32" fmla="*/ 3898232 w 10462323"/>
              <a:gd name="connsiteY32" fmla="*/ 4539915 h 9737557"/>
              <a:gd name="connsiteX33" fmla="*/ 3769895 w 10462323"/>
              <a:gd name="connsiteY33" fmla="*/ 4026568 h 9737557"/>
              <a:gd name="connsiteX34" fmla="*/ 3641558 w 10462323"/>
              <a:gd name="connsiteY34" fmla="*/ 3769894 h 9737557"/>
              <a:gd name="connsiteX35" fmla="*/ 3593432 w 10462323"/>
              <a:gd name="connsiteY35" fmla="*/ 3352800 h 9737557"/>
              <a:gd name="connsiteX36" fmla="*/ 3288632 w 10462323"/>
              <a:gd name="connsiteY36" fmla="*/ 3208421 h 9737557"/>
              <a:gd name="connsiteX37" fmla="*/ 2951748 w 10462323"/>
              <a:gd name="connsiteY37" fmla="*/ 3080084 h 9737557"/>
              <a:gd name="connsiteX38" fmla="*/ 2823411 w 10462323"/>
              <a:gd name="connsiteY38" fmla="*/ 2839452 h 9737557"/>
              <a:gd name="connsiteX39" fmla="*/ 2775284 w 10462323"/>
              <a:gd name="connsiteY39" fmla="*/ 2390273 h 9737557"/>
              <a:gd name="connsiteX40" fmla="*/ 3144253 w 10462323"/>
              <a:gd name="connsiteY40" fmla="*/ 2053389 h 9737557"/>
              <a:gd name="connsiteX41" fmla="*/ 3256548 w 10462323"/>
              <a:gd name="connsiteY41" fmla="*/ 1700463 h 9737557"/>
              <a:gd name="connsiteX42" fmla="*/ 2871537 w 10462323"/>
              <a:gd name="connsiteY42" fmla="*/ 1443789 h 9737557"/>
              <a:gd name="connsiteX43" fmla="*/ 2855495 w 10462323"/>
              <a:gd name="connsiteY43" fmla="*/ 1106905 h 9737557"/>
              <a:gd name="connsiteX44" fmla="*/ 2727158 w 10462323"/>
              <a:gd name="connsiteY44" fmla="*/ 802105 h 9737557"/>
              <a:gd name="connsiteX45" fmla="*/ 2390274 w 10462323"/>
              <a:gd name="connsiteY45" fmla="*/ 673768 h 9737557"/>
              <a:gd name="connsiteX46" fmla="*/ 1876926 w 10462323"/>
              <a:gd name="connsiteY46" fmla="*/ 641684 h 9737557"/>
              <a:gd name="connsiteX47" fmla="*/ 1540042 w 10462323"/>
              <a:gd name="connsiteY47" fmla="*/ 641684 h 9737557"/>
              <a:gd name="connsiteX48" fmla="*/ 1155032 w 10462323"/>
              <a:gd name="connsiteY48" fmla="*/ 561473 h 9737557"/>
              <a:gd name="connsiteX49" fmla="*/ 641684 w 10462323"/>
              <a:gd name="connsiteY49" fmla="*/ 401052 h 9737557"/>
              <a:gd name="connsiteX50" fmla="*/ 352926 w 10462323"/>
              <a:gd name="connsiteY50" fmla="*/ 240631 h 9737557"/>
              <a:gd name="connsiteX51" fmla="*/ 0 w 10462323"/>
              <a:gd name="connsiteY51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8221578 w 10462323"/>
              <a:gd name="connsiteY6" fmla="*/ 8313821 h 9737557"/>
              <a:gd name="connsiteX7" fmla="*/ 8169443 w 10462323"/>
              <a:gd name="connsiteY7" fmla="*/ 7932820 h 9737557"/>
              <a:gd name="connsiteX8" fmla="*/ 8454190 w 10462323"/>
              <a:gd name="connsiteY8" fmla="*/ 7595937 h 9737557"/>
              <a:gd name="connsiteX9" fmla="*/ 8542421 w 10462323"/>
              <a:gd name="connsiteY9" fmla="*/ 7046494 h 9737557"/>
              <a:gd name="connsiteX10" fmla="*/ 8674769 w 10462323"/>
              <a:gd name="connsiteY10" fmla="*/ 6982327 h 9737557"/>
              <a:gd name="connsiteX11" fmla="*/ 8887327 w 10462323"/>
              <a:gd name="connsiteY11" fmla="*/ 6785810 h 9737557"/>
              <a:gd name="connsiteX12" fmla="*/ 8979569 w 10462323"/>
              <a:gd name="connsiteY12" fmla="*/ 6549190 h 9737557"/>
              <a:gd name="connsiteX13" fmla="*/ 8855243 w 10462323"/>
              <a:gd name="connsiteY13" fmla="*/ 6300536 h 9737557"/>
              <a:gd name="connsiteX14" fmla="*/ 8614611 w 10462323"/>
              <a:gd name="connsiteY14" fmla="*/ 6120063 h 9737557"/>
              <a:gd name="connsiteX15" fmla="*/ 8486274 w 10462323"/>
              <a:gd name="connsiteY15" fmla="*/ 6031831 h 9737557"/>
              <a:gd name="connsiteX16" fmla="*/ 8233611 w 10462323"/>
              <a:gd name="connsiteY16" fmla="*/ 5955631 h 9737557"/>
              <a:gd name="connsiteX17" fmla="*/ 7860632 w 10462323"/>
              <a:gd name="connsiteY17" fmla="*/ 6079957 h 9737557"/>
              <a:gd name="connsiteX18" fmla="*/ 7820527 w 10462323"/>
              <a:gd name="connsiteY18" fmla="*/ 5999747 h 9737557"/>
              <a:gd name="connsiteX19" fmla="*/ 7571874 w 10462323"/>
              <a:gd name="connsiteY19" fmla="*/ 5895474 h 9737557"/>
              <a:gd name="connsiteX20" fmla="*/ 7202905 w 10462323"/>
              <a:gd name="connsiteY20" fmla="*/ 5967663 h 9737557"/>
              <a:gd name="connsiteX21" fmla="*/ 6994358 w 10462323"/>
              <a:gd name="connsiteY21" fmla="*/ 5823284 h 9737557"/>
              <a:gd name="connsiteX22" fmla="*/ 6769769 w 10462323"/>
              <a:gd name="connsiteY22" fmla="*/ 5694947 h 9737557"/>
              <a:gd name="connsiteX23" fmla="*/ 6481011 w 10462323"/>
              <a:gd name="connsiteY23" fmla="*/ 5678905 h 9737557"/>
              <a:gd name="connsiteX24" fmla="*/ 6176211 w 10462323"/>
              <a:gd name="connsiteY24" fmla="*/ 5743073 h 9737557"/>
              <a:gd name="connsiteX25" fmla="*/ 5727032 w 10462323"/>
              <a:gd name="connsiteY25" fmla="*/ 5759115 h 9737557"/>
              <a:gd name="connsiteX26" fmla="*/ 5518484 w 10462323"/>
              <a:gd name="connsiteY26" fmla="*/ 5646821 h 9737557"/>
              <a:gd name="connsiteX27" fmla="*/ 5261811 w 10462323"/>
              <a:gd name="connsiteY27" fmla="*/ 5470357 h 9737557"/>
              <a:gd name="connsiteX28" fmla="*/ 4957011 w 10462323"/>
              <a:gd name="connsiteY28" fmla="*/ 5309936 h 9737557"/>
              <a:gd name="connsiteX29" fmla="*/ 4716379 w 10462323"/>
              <a:gd name="connsiteY29" fmla="*/ 5005136 h 9737557"/>
              <a:gd name="connsiteX30" fmla="*/ 4507832 w 10462323"/>
              <a:gd name="connsiteY30" fmla="*/ 4908884 h 9737557"/>
              <a:gd name="connsiteX31" fmla="*/ 4010526 w 10462323"/>
              <a:gd name="connsiteY31" fmla="*/ 4876800 h 9737557"/>
              <a:gd name="connsiteX32" fmla="*/ 3898232 w 10462323"/>
              <a:gd name="connsiteY32" fmla="*/ 4539915 h 9737557"/>
              <a:gd name="connsiteX33" fmla="*/ 3769895 w 10462323"/>
              <a:gd name="connsiteY33" fmla="*/ 4026568 h 9737557"/>
              <a:gd name="connsiteX34" fmla="*/ 3641558 w 10462323"/>
              <a:gd name="connsiteY34" fmla="*/ 3769894 h 9737557"/>
              <a:gd name="connsiteX35" fmla="*/ 3593432 w 10462323"/>
              <a:gd name="connsiteY35" fmla="*/ 3352800 h 9737557"/>
              <a:gd name="connsiteX36" fmla="*/ 3288632 w 10462323"/>
              <a:gd name="connsiteY36" fmla="*/ 3208421 h 9737557"/>
              <a:gd name="connsiteX37" fmla="*/ 2951748 w 10462323"/>
              <a:gd name="connsiteY37" fmla="*/ 3080084 h 9737557"/>
              <a:gd name="connsiteX38" fmla="*/ 2823411 w 10462323"/>
              <a:gd name="connsiteY38" fmla="*/ 2839452 h 9737557"/>
              <a:gd name="connsiteX39" fmla="*/ 2775284 w 10462323"/>
              <a:gd name="connsiteY39" fmla="*/ 2390273 h 9737557"/>
              <a:gd name="connsiteX40" fmla="*/ 3144253 w 10462323"/>
              <a:gd name="connsiteY40" fmla="*/ 2053389 h 9737557"/>
              <a:gd name="connsiteX41" fmla="*/ 3256548 w 10462323"/>
              <a:gd name="connsiteY41" fmla="*/ 1700463 h 9737557"/>
              <a:gd name="connsiteX42" fmla="*/ 2871537 w 10462323"/>
              <a:gd name="connsiteY42" fmla="*/ 1443789 h 9737557"/>
              <a:gd name="connsiteX43" fmla="*/ 2855495 w 10462323"/>
              <a:gd name="connsiteY43" fmla="*/ 1106905 h 9737557"/>
              <a:gd name="connsiteX44" fmla="*/ 2727158 w 10462323"/>
              <a:gd name="connsiteY44" fmla="*/ 802105 h 9737557"/>
              <a:gd name="connsiteX45" fmla="*/ 2390274 w 10462323"/>
              <a:gd name="connsiteY45" fmla="*/ 673768 h 9737557"/>
              <a:gd name="connsiteX46" fmla="*/ 1876926 w 10462323"/>
              <a:gd name="connsiteY46" fmla="*/ 641684 h 9737557"/>
              <a:gd name="connsiteX47" fmla="*/ 1540042 w 10462323"/>
              <a:gd name="connsiteY47" fmla="*/ 641684 h 9737557"/>
              <a:gd name="connsiteX48" fmla="*/ 1155032 w 10462323"/>
              <a:gd name="connsiteY48" fmla="*/ 561473 h 9737557"/>
              <a:gd name="connsiteX49" fmla="*/ 641684 w 10462323"/>
              <a:gd name="connsiteY49" fmla="*/ 401052 h 9737557"/>
              <a:gd name="connsiteX50" fmla="*/ 352926 w 10462323"/>
              <a:gd name="connsiteY50" fmla="*/ 240631 h 9737557"/>
              <a:gd name="connsiteX51" fmla="*/ 0 w 10462323"/>
              <a:gd name="connsiteY51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8221578 w 10462323"/>
              <a:gd name="connsiteY5" fmla="*/ 8313821 h 9737557"/>
              <a:gd name="connsiteX6" fmla="*/ 8169443 w 10462323"/>
              <a:gd name="connsiteY6" fmla="*/ 7932820 h 9737557"/>
              <a:gd name="connsiteX7" fmla="*/ 8454190 w 10462323"/>
              <a:gd name="connsiteY7" fmla="*/ 7595937 h 9737557"/>
              <a:gd name="connsiteX8" fmla="*/ 8542421 w 10462323"/>
              <a:gd name="connsiteY8" fmla="*/ 7046494 h 9737557"/>
              <a:gd name="connsiteX9" fmla="*/ 8674769 w 10462323"/>
              <a:gd name="connsiteY9" fmla="*/ 6982327 h 9737557"/>
              <a:gd name="connsiteX10" fmla="*/ 8887327 w 10462323"/>
              <a:gd name="connsiteY10" fmla="*/ 6785810 h 9737557"/>
              <a:gd name="connsiteX11" fmla="*/ 8979569 w 10462323"/>
              <a:gd name="connsiteY11" fmla="*/ 6549190 h 9737557"/>
              <a:gd name="connsiteX12" fmla="*/ 8855243 w 10462323"/>
              <a:gd name="connsiteY12" fmla="*/ 6300536 h 9737557"/>
              <a:gd name="connsiteX13" fmla="*/ 8614611 w 10462323"/>
              <a:gd name="connsiteY13" fmla="*/ 6120063 h 9737557"/>
              <a:gd name="connsiteX14" fmla="*/ 8486274 w 10462323"/>
              <a:gd name="connsiteY14" fmla="*/ 6031831 h 9737557"/>
              <a:gd name="connsiteX15" fmla="*/ 8233611 w 10462323"/>
              <a:gd name="connsiteY15" fmla="*/ 5955631 h 9737557"/>
              <a:gd name="connsiteX16" fmla="*/ 7860632 w 10462323"/>
              <a:gd name="connsiteY16" fmla="*/ 6079957 h 9737557"/>
              <a:gd name="connsiteX17" fmla="*/ 7820527 w 10462323"/>
              <a:gd name="connsiteY17" fmla="*/ 5999747 h 9737557"/>
              <a:gd name="connsiteX18" fmla="*/ 7571874 w 10462323"/>
              <a:gd name="connsiteY18" fmla="*/ 5895474 h 9737557"/>
              <a:gd name="connsiteX19" fmla="*/ 7202905 w 10462323"/>
              <a:gd name="connsiteY19" fmla="*/ 5967663 h 9737557"/>
              <a:gd name="connsiteX20" fmla="*/ 6994358 w 10462323"/>
              <a:gd name="connsiteY20" fmla="*/ 5823284 h 9737557"/>
              <a:gd name="connsiteX21" fmla="*/ 6769769 w 10462323"/>
              <a:gd name="connsiteY21" fmla="*/ 5694947 h 9737557"/>
              <a:gd name="connsiteX22" fmla="*/ 6481011 w 10462323"/>
              <a:gd name="connsiteY22" fmla="*/ 5678905 h 9737557"/>
              <a:gd name="connsiteX23" fmla="*/ 6176211 w 10462323"/>
              <a:gd name="connsiteY23" fmla="*/ 5743073 h 9737557"/>
              <a:gd name="connsiteX24" fmla="*/ 5727032 w 10462323"/>
              <a:gd name="connsiteY24" fmla="*/ 5759115 h 9737557"/>
              <a:gd name="connsiteX25" fmla="*/ 5518484 w 10462323"/>
              <a:gd name="connsiteY25" fmla="*/ 5646821 h 9737557"/>
              <a:gd name="connsiteX26" fmla="*/ 5261811 w 10462323"/>
              <a:gd name="connsiteY26" fmla="*/ 5470357 h 9737557"/>
              <a:gd name="connsiteX27" fmla="*/ 4957011 w 10462323"/>
              <a:gd name="connsiteY27" fmla="*/ 5309936 h 9737557"/>
              <a:gd name="connsiteX28" fmla="*/ 4716379 w 10462323"/>
              <a:gd name="connsiteY28" fmla="*/ 5005136 h 9737557"/>
              <a:gd name="connsiteX29" fmla="*/ 4507832 w 10462323"/>
              <a:gd name="connsiteY29" fmla="*/ 4908884 h 9737557"/>
              <a:gd name="connsiteX30" fmla="*/ 4010526 w 10462323"/>
              <a:gd name="connsiteY30" fmla="*/ 4876800 h 9737557"/>
              <a:gd name="connsiteX31" fmla="*/ 3898232 w 10462323"/>
              <a:gd name="connsiteY31" fmla="*/ 4539915 h 9737557"/>
              <a:gd name="connsiteX32" fmla="*/ 3769895 w 10462323"/>
              <a:gd name="connsiteY32" fmla="*/ 4026568 h 9737557"/>
              <a:gd name="connsiteX33" fmla="*/ 3641558 w 10462323"/>
              <a:gd name="connsiteY33" fmla="*/ 3769894 h 9737557"/>
              <a:gd name="connsiteX34" fmla="*/ 3593432 w 10462323"/>
              <a:gd name="connsiteY34" fmla="*/ 3352800 h 9737557"/>
              <a:gd name="connsiteX35" fmla="*/ 3288632 w 10462323"/>
              <a:gd name="connsiteY35" fmla="*/ 3208421 h 9737557"/>
              <a:gd name="connsiteX36" fmla="*/ 2951748 w 10462323"/>
              <a:gd name="connsiteY36" fmla="*/ 3080084 h 9737557"/>
              <a:gd name="connsiteX37" fmla="*/ 2823411 w 10462323"/>
              <a:gd name="connsiteY37" fmla="*/ 2839452 h 9737557"/>
              <a:gd name="connsiteX38" fmla="*/ 2775284 w 10462323"/>
              <a:gd name="connsiteY38" fmla="*/ 2390273 h 9737557"/>
              <a:gd name="connsiteX39" fmla="*/ 3144253 w 10462323"/>
              <a:gd name="connsiteY39" fmla="*/ 2053389 h 9737557"/>
              <a:gd name="connsiteX40" fmla="*/ 3256548 w 10462323"/>
              <a:gd name="connsiteY40" fmla="*/ 1700463 h 9737557"/>
              <a:gd name="connsiteX41" fmla="*/ 2871537 w 10462323"/>
              <a:gd name="connsiteY41" fmla="*/ 1443789 h 9737557"/>
              <a:gd name="connsiteX42" fmla="*/ 2855495 w 10462323"/>
              <a:gd name="connsiteY42" fmla="*/ 1106905 h 9737557"/>
              <a:gd name="connsiteX43" fmla="*/ 2727158 w 10462323"/>
              <a:gd name="connsiteY43" fmla="*/ 802105 h 9737557"/>
              <a:gd name="connsiteX44" fmla="*/ 2390274 w 10462323"/>
              <a:gd name="connsiteY44" fmla="*/ 673768 h 9737557"/>
              <a:gd name="connsiteX45" fmla="*/ 1876926 w 10462323"/>
              <a:gd name="connsiteY45" fmla="*/ 641684 h 9737557"/>
              <a:gd name="connsiteX46" fmla="*/ 1540042 w 10462323"/>
              <a:gd name="connsiteY46" fmla="*/ 641684 h 9737557"/>
              <a:gd name="connsiteX47" fmla="*/ 1155032 w 10462323"/>
              <a:gd name="connsiteY47" fmla="*/ 561473 h 9737557"/>
              <a:gd name="connsiteX48" fmla="*/ 641684 w 10462323"/>
              <a:gd name="connsiteY48" fmla="*/ 401052 h 9737557"/>
              <a:gd name="connsiteX49" fmla="*/ 352926 w 10462323"/>
              <a:gd name="connsiteY49" fmla="*/ 240631 h 9737557"/>
              <a:gd name="connsiteX50" fmla="*/ 0 w 10462323"/>
              <a:gd name="connsiteY50" fmla="*/ 0 h 9737557"/>
              <a:gd name="connsiteX0" fmla="*/ 10122569 w 10534851"/>
              <a:gd name="connsiteY0" fmla="*/ 9737557 h 9737557"/>
              <a:gd name="connsiteX1" fmla="*/ 10395284 w 10534851"/>
              <a:gd name="connsiteY1" fmla="*/ 9529010 h 9737557"/>
              <a:gd name="connsiteX2" fmla="*/ 10459453 w 10534851"/>
              <a:gd name="connsiteY2" fmla="*/ 9240252 h 9737557"/>
              <a:gd name="connsiteX3" fmla="*/ 10331116 w 10534851"/>
              <a:gd name="connsiteY3" fmla="*/ 9144000 h 9737557"/>
              <a:gd name="connsiteX4" fmla="*/ 8221578 w 10534851"/>
              <a:gd name="connsiteY4" fmla="*/ 8313821 h 9737557"/>
              <a:gd name="connsiteX5" fmla="*/ 8169443 w 10534851"/>
              <a:gd name="connsiteY5" fmla="*/ 7932820 h 9737557"/>
              <a:gd name="connsiteX6" fmla="*/ 8454190 w 10534851"/>
              <a:gd name="connsiteY6" fmla="*/ 7595937 h 9737557"/>
              <a:gd name="connsiteX7" fmla="*/ 8542421 w 10534851"/>
              <a:gd name="connsiteY7" fmla="*/ 7046494 h 9737557"/>
              <a:gd name="connsiteX8" fmla="*/ 8674769 w 10534851"/>
              <a:gd name="connsiteY8" fmla="*/ 6982327 h 9737557"/>
              <a:gd name="connsiteX9" fmla="*/ 8887327 w 10534851"/>
              <a:gd name="connsiteY9" fmla="*/ 6785810 h 9737557"/>
              <a:gd name="connsiteX10" fmla="*/ 8979569 w 10534851"/>
              <a:gd name="connsiteY10" fmla="*/ 6549190 h 9737557"/>
              <a:gd name="connsiteX11" fmla="*/ 8855243 w 10534851"/>
              <a:gd name="connsiteY11" fmla="*/ 6300536 h 9737557"/>
              <a:gd name="connsiteX12" fmla="*/ 8614611 w 10534851"/>
              <a:gd name="connsiteY12" fmla="*/ 6120063 h 9737557"/>
              <a:gd name="connsiteX13" fmla="*/ 8486274 w 10534851"/>
              <a:gd name="connsiteY13" fmla="*/ 6031831 h 9737557"/>
              <a:gd name="connsiteX14" fmla="*/ 8233611 w 10534851"/>
              <a:gd name="connsiteY14" fmla="*/ 5955631 h 9737557"/>
              <a:gd name="connsiteX15" fmla="*/ 7860632 w 10534851"/>
              <a:gd name="connsiteY15" fmla="*/ 6079957 h 9737557"/>
              <a:gd name="connsiteX16" fmla="*/ 7820527 w 10534851"/>
              <a:gd name="connsiteY16" fmla="*/ 5999747 h 9737557"/>
              <a:gd name="connsiteX17" fmla="*/ 7571874 w 10534851"/>
              <a:gd name="connsiteY17" fmla="*/ 5895474 h 9737557"/>
              <a:gd name="connsiteX18" fmla="*/ 7202905 w 10534851"/>
              <a:gd name="connsiteY18" fmla="*/ 5967663 h 9737557"/>
              <a:gd name="connsiteX19" fmla="*/ 6994358 w 10534851"/>
              <a:gd name="connsiteY19" fmla="*/ 5823284 h 9737557"/>
              <a:gd name="connsiteX20" fmla="*/ 6769769 w 10534851"/>
              <a:gd name="connsiteY20" fmla="*/ 5694947 h 9737557"/>
              <a:gd name="connsiteX21" fmla="*/ 6481011 w 10534851"/>
              <a:gd name="connsiteY21" fmla="*/ 5678905 h 9737557"/>
              <a:gd name="connsiteX22" fmla="*/ 6176211 w 10534851"/>
              <a:gd name="connsiteY22" fmla="*/ 5743073 h 9737557"/>
              <a:gd name="connsiteX23" fmla="*/ 5727032 w 10534851"/>
              <a:gd name="connsiteY23" fmla="*/ 5759115 h 9737557"/>
              <a:gd name="connsiteX24" fmla="*/ 5518484 w 10534851"/>
              <a:gd name="connsiteY24" fmla="*/ 5646821 h 9737557"/>
              <a:gd name="connsiteX25" fmla="*/ 5261811 w 10534851"/>
              <a:gd name="connsiteY25" fmla="*/ 5470357 h 9737557"/>
              <a:gd name="connsiteX26" fmla="*/ 4957011 w 10534851"/>
              <a:gd name="connsiteY26" fmla="*/ 5309936 h 9737557"/>
              <a:gd name="connsiteX27" fmla="*/ 4716379 w 10534851"/>
              <a:gd name="connsiteY27" fmla="*/ 5005136 h 9737557"/>
              <a:gd name="connsiteX28" fmla="*/ 4507832 w 10534851"/>
              <a:gd name="connsiteY28" fmla="*/ 4908884 h 9737557"/>
              <a:gd name="connsiteX29" fmla="*/ 4010526 w 10534851"/>
              <a:gd name="connsiteY29" fmla="*/ 4876800 h 9737557"/>
              <a:gd name="connsiteX30" fmla="*/ 3898232 w 10534851"/>
              <a:gd name="connsiteY30" fmla="*/ 4539915 h 9737557"/>
              <a:gd name="connsiteX31" fmla="*/ 3769895 w 10534851"/>
              <a:gd name="connsiteY31" fmla="*/ 4026568 h 9737557"/>
              <a:gd name="connsiteX32" fmla="*/ 3641558 w 10534851"/>
              <a:gd name="connsiteY32" fmla="*/ 3769894 h 9737557"/>
              <a:gd name="connsiteX33" fmla="*/ 3593432 w 10534851"/>
              <a:gd name="connsiteY33" fmla="*/ 3352800 h 9737557"/>
              <a:gd name="connsiteX34" fmla="*/ 3288632 w 10534851"/>
              <a:gd name="connsiteY34" fmla="*/ 3208421 h 9737557"/>
              <a:gd name="connsiteX35" fmla="*/ 2951748 w 10534851"/>
              <a:gd name="connsiteY35" fmla="*/ 3080084 h 9737557"/>
              <a:gd name="connsiteX36" fmla="*/ 2823411 w 10534851"/>
              <a:gd name="connsiteY36" fmla="*/ 2839452 h 9737557"/>
              <a:gd name="connsiteX37" fmla="*/ 2775284 w 10534851"/>
              <a:gd name="connsiteY37" fmla="*/ 2390273 h 9737557"/>
              <a:gd name="connsiteX38" fmla="*/ 3144253 w 10534851"/>
              <a:gd name="connsiteY38" fmla="*/ 2053389 h 9737557"/>
              <a:gd name="connsiteX39" fmla="*/ 3256548 w 10534851"/>
              <a:gd name="connsiteY39" fmla="*/ 1700463 h 9737557"/>
              <a:gd name="connsiteX40" fmla="*/ 2871537 w 10534851"/>
              <a:gd name="connsiteY40" fmla="*/ 1443789 h 9737557"/>
              <a:gd name="connsiteX41" fmla="*/ 2855495 w 10534851"/>
              <a:gd name="connsiteY41" fmla="*/ 1106905 h 9737557"/>
              <a:gd name="connsiteX42" fmla="*/ 2727158 w 10534851"/>
              <a:gd name="connsiteY42" fmla="*/ 802105 h 9737557"/>
              <a:gd name="connsiteX43" fmla="*/ 2390274 w 10534851"/>
              <a:gd name="connsiteY43" fmla="*/ 673768 h 9737557"/>
              <a:gd name="connsiteX44" fmla="*/ 1876926 w 10534851"/>
              <a:gd name="connsiteY44" fmla="*/ 641684 h 9737557"/>
              <a:gd name="connsiteX45" fmla="*/ 1540042 w 10534851"/>
              <a:gd name="connsiteY45" fmla="*/ 641684 h 9737557"/>
              <a:gd name="connsiteX46" fmla="*/ 1155032 w 10534851"/>
              <a:gd name="connsiteY46" fmla="*/ 561473 h 9737557"/>
              <a:gd name="connsiteX47" fmla="*/ 641684 w 10534851"/>
              <a:gd name="connsiteY47" fmla="*/ 401052 h 9737557"/>
              <a:gd name="connsiteX48" fmla="*/ 352926 w 10534851"/>
              <a:gd name="connsiteY48" fmla="*/ 240631 h 9737557"/>
              <a:gd name="connsiteX49" fmla="*/ 0 w 10534851"/>
              <a:gd name="connsiteY49" fmla="*/ 0 h 9737557"/>
              <a:gd name="connsiteX0" fmla="*/ 10122569 w 10562808"/>
              <a:gd name="connsiteY0" fmla="*/ 9737557 h 9737557"/>
              <a:gd name="connsiteX1" fmla="*/ 10395284 w 10562808"/>
              <a:gd name="connsiteY1" fmla="*/ 9529010 h 9737557"/>
              <a:gd name="connsiteX2" fmla="*/ 10459453 w 10562808"/>
              <a:gd name="connsiteY2" fmla="*/ 9240252 h 9737557"/>
              <a:gd name="connsiteX3" fmla="*/ 8947485 w 10562808"/>
              <a:gd name="connsiteY3" fmla="*/ 8650706 h 9737557"/>
              <a:gd name="connsiteX4" fmla="*/ 8221578 w 10562808"/>
              <a:gd name="connsiteY4" fmla="*/ 8313821 h 9737557"/>
              <a:gd name="connsiteX5" fmla="*/ 8169443 w 10562808"/>
              <a:gd name="connsiteY5" fmla="*/ 7932820 h 9737557"/>
              <a:gd name="connsiteX6" fmla="*/ 8454190 w 10562808"/>
              <a:gd name="connsiteY6" fmla="*/ 7595937 h 9737557"/>
              <a:gd name="connsiteX7" fmla="*/ 8542421 w 10562808"/>
              <a:gd name="connsiteY7" fmla="*/ 7046494 h 9737557"/>
              <a:gd name="connsiteX8" fmla="*/ 8674769 w 10562808"/>
              <a:gd name="connsiteY8" fmla="*/ 6982327 h 9737557"/>
              <a:gd name="connsiteX9" fmla="*/ 8887327 w 10562808"/>
              <a:gd name="connsiteY9" fmla="*/ 6785810 h 9737557"/>
              <a:gd name="connsiteX10" fmla="*/ 8979569 w 10562808"/>
              <a:gd name="connsiteY10" fmla="*/ 6549190 h 9737557"/>
              <a:gd name="connsiteX11" fmla="*/ 8855243 w 10562808"/>
              <a:gd name="connsiteY11" fmla="*/ 6300536 h 9737557"/>
              <a:gd name="connsiteX12" fmla="*/ 8614611 w 10562808"/>
              <a:gd name="connsiteY12" fmla="*/ 6120063 h 9737557"/>
              <a:gd name="connsiteX13" fmla="*/ 8486274 w 10562808"/>
              <a:gd name="connsiteY13" fmla="*/ 6031831 h 9737557"/>
              <a:gd name="connsiteX14" fmla="*/ 8233611 w 10562808"/>
              <a:gd name="connsiteY14" fmla="*/ 5955631 h 9737557"/>
              <a:gd name="connsiteX15" fmla="*/ 7860632 w 10562808"/>
              <a:gd name="connsiteY15" fmla="*/ 6079957 h 9737557"/>
              <a:gd name="connsiteX16" fmla="*/ 7820527 w 10562808"/>
              <a:gd name="connsiteY16" fmla="*/ 5999747 h 9737557"/>
              <a:gd name="connsiteX17" fmla="*/ 7571874 w 10562808"/>
              <a:gd name="connsiteY17" fmla="*/ 5895474 h 9737557"/>
              <a:gd name="connsiteX18" fmla="*/ 7202905 w 10562808"/>
              <a:gd name="connsiteY18" fmla="*/ 5967663 h 9737557"/>
              <a:gd name="connsiteX19" fmla="*/ 6994358 w 10562808"/>
              <a:gd name="connsiteY19" fmla="*/ 5823284 h 9737557"/>
              <a:gd name="connsiteX20" fmla="*/ 6769769 w 10562808"/>
              <a:gd name="connsiteY20" fmla="*/ 5694947 h 9737557"/>
              <a:gd name="connsiteX21" fmla="*/ 6481011 w 10562808"/>
              <a:gd name="connsiteY21" fmla="*/ 5678905 h 9737557"/>
              <a:gd name="connsiteX22" fmla="*/ 6176211 w 10562808"/>
              <a:gd name="connsiteY22" fmla="*/ 5743073 h 9737557"/>
              <a:gd name="connsiteX23" fmla="*/ 5727032 w 10562808"/>
              <a:gd name="connsiteY23" fmla="*/ 5759115 h 9737557"/>
              <a:gd name="connsiteX24" fmla="*/ 5518484 w 10562808"/>
              <a:gd name="connsiteY24" fmla="*/ 5646821 h 9737557"/>
              <a:gd name="connsiteX25" fmla="*/ 5261811 w 10562808"/>
              <a:gd name="connsiteY25" fmla="*/ 5470357 h 9737557"/>
              <a:gd name="connsiteX26" fmla="*/ 4957011 w 10562808"/>
              <a:gd name="connsiteY26" fmla="*/ 5309936 h 9737557"/>
              <a:gd name="connsiteX27" fmla="*/ 4716379 w 10562808"/>
              <a:gd name="connsiteY27" fmla="*/ 5005136 h 9737557"/>
              <a:gd name="connsiteX28" fmla="*/ 4507832 w 10562808"/>
              <a:gd name="connsiteY28" fmla="*/ 4908884 h 9737557"/>
              <a:gd name="connsiteX29" fmla="*/ 4010526 w 10562808"/>
              <a:gd name="connsiteY29" fmla="*/ 4876800 h 9737557"/>
              <a:gd name="connsiteX30" fmla="*/ 3898232 w 10562808"/>
              <a:gd name="connsiteY30" fmla="*/ 4539915 h 9737557"/>
              <a:gd name="connsiteX31" fmla="*/ 3769895 w 10562808"/>
              <a:gd name="connsiteY31" fmla="*/ 4026568 h 9737557"/>
              <a:gd name="connsiteX32" fmla="*/ 3641558 w 10562808"/>
              <a:gd name="connsiteY32" fmla="*/ 3769894 h 9737557"/>
              <a:gd name="connsiteX33" fmla="*/ 3593432 w 10562808"/>
              <a:gd name="connsiteY33" fmla="*/ 3352800 h 9737557"/>
              <a:gd name="connsiteX34" fmla="*/ 3288632 w 10562808"/>
              <a:gd name="connsiteY34" fmla="*/ 3208421 h 9737557"/>
              <a:gd name="connsiteX35" fmla="*/ 2951748 w 10562808"/>
              <a:gd name="connsiteY35" fmla="*/ 3080084 h 9737557"/>
              <a:gd name="connsiteX36" fmla="*/ 2823411 w 10562808"/>
              <a:gd name="connsiteY36" fmla="*/ 2839452 h 9737557"/>
              <a:gd name="connsiteX37" fmla="*/ 2775284 w 10562808"/>
              <a:gd name="connsiteY37" fmla="*/ 2390273 h 9737557"/>
              <a:gd name="connsiteX38" fmla="*/ 3144253 w 10562808"/>
              <a:gd name="connsiteY38" fmla="*/ 2053389 h 9737557"/>
              <a:gd name="connsiteX39" fmla="*/ 3256548 w 10562808"/>
              <a:gd name="connsiteY39" fmla="*/ 1700463 h 9737557"/>
              <a:gd name="connsiteX40" fmla="*/ 2871537 w 10562808"/>
              <a:gd name="connsiteY40" fmla="*/ 1443789 h 9737557"/>
              <a:gd name="connsiteX41" fmla="*/ 2855495 w 10562808"/>
              <a:gd name="connsiteY41" fmla="*/ 1106905 h 9737557"/>
              <a:gd name="connsiteX42" fmla="*/ 2727158 w 10562808"/>
              <a:gd name="connsiteY42" fmla="*/ 802105 h 9737557"/>
              <a:gd name="connsiteX43" fmla="*/ 2390274 w 10562808"/>
              <a:gd name="connsiteY43" fmla="*/ 673768 h 9737557"/>
              <a:gd name="connsiteX44" fmla="*/ 1876926 w 10562808"/>
              <a:gd name="connsiteY44" fmla="*/ 641684 h 9737557"/>
              <a:gd name="connsiteX45" fmla="*/ 1540042 w 10562808"/>
              <a:gd name="connsiteY45" fmla="*/ 641684 h 9737557"/>
              <a:gd name="connsiteX46" fmla="*/ 1155032 w 10562808"/>
              <a:gd name="connsiteY46" fmla="*/ 561473 h 9737557"/>
              <a:gd name="connsiteX47" fmla="*/ 641684 w 10562808"/>
              <a:gd name="connsiteY47" fmla="*/ 401052 h 9737557"/>
              <a:gd name="connsiteX48" fmla="*/ 352926 w 10562808"/>
              <a:gd name="connsiteY48" fmla="*/ 240631 h 9737557"/>
              <a:gd name="connsiteX49" fmla="*/ 0 w 10562808"/>
              <a:gd name="connsiteY49" fmla="*/ 0 h 9737557"/>
              <a:gd name="connsiteX0" fmla="*/ 10122569 w 10418880"/>
              <a:gd name="connsiteY0" fmla="*/ 9737557 h 9737557"/>
              <a:gd name="connsiteX1" fmla="*/ 10395284 w 10418880"/>
              <a:gd name="connsiteY1" fmla="*/ 9529010 h 9737557"/>
              <a:gd name="connsiteX2" fmla="*/ 9496927 w 10418880"/>
              <a:gd name="connsiteY2" fmla="*/ 9011652 h 9737557"/>
              <a:gd name="connsiteX3" fmla="*/ 8947485 w 10418880"/>
              <a:gd name="connsiteY3" fmla="*/ 8650706 h 9737557"/>
              <a:gd name="connsiteX4" fmla="*/ 8221578 w 10418880"/>
              <a:gd name="connsiteY4" fmla="*/ 8313821 h 9737557"/>
              <a:gd name="connsiteX5" fmla="*/ 8169443 w 10418880"/>
              <a:gd name="connsiteY5" fmla="*/ 7932820 h 9737557"/>
              <a:gd name="connsiteX6" fmla="*/ 8454190 w 10418880"/>
              <a:gd name="connsiteY6" fmla="*/ 7595937 h 9737557"/>
              <a:gd name="connsiteX7" fmla="*/ 8542421 w 10418880"/>
              <a:gd name="connsiteY7" fmla="*/ 7046494 h 9737557"/>
              <a:gd name="connsiteX8" fmla="*/ 8674769 w 10418880"/>
              <a:gd name="connsiteY8" fmla="*/ 6982327 h 9737557"/>
              <a:gd name="connsiteX9" fmla="*/ 8887327 w 10418880"/>
              <a:gd name="connsiteY9" fmla="*/ 6785810 h 9737557"/>
              <a:gd name="connsiteX10" fmla="*/ 8979569 w 10418880"/>
              <a:gd name="connsiteY10" fmla="*/ 6549190 h 9737557"/>
              <a:gd name="connsiteX11" fmla="*/ 8855243 w 10418880"/>
              <a:gd name="connsiteY11" fmla="*/ 6300536 h 9737557"/>
              <a:gd name="connsiteX12" fmla="*/ 8614611 w 10418880"/>
              <a:gd name="connsiteY12" fmla="*/ 6120063 h 9737557"/>
              <a:gd name="connsiteX13" fmla="*/ 8486274 w 10418880"/>
              <a:gd name="connsiteY13" fmla="*/ 6031831 h 9737557"/>
              <a:gd name="connsiteX14" fmla="*/ 8233611 w 10418880"/>
              <a:gd name="connsiteY14" fmla="*/ 5955631 h 9737557"/>
              <a:gd name="connsiteX15" fmla="*/ 7860632 w 10418880"/>
              <a:gd name="connsiteY15" fmla="*/ 6079957 h 9737557"/>
              <a:gd name="connsiteX16" fmla="*/ 7820527 w 10418880"/>
              <a:gd name="connsiteY16" fmla="*/ 5999747 h 9737557"/>
              <a:gd name="connsiteX17" fmla="*/ 7571874 w 10418880"/>
              <a:gd name="connsiteY17" fmla="*/ 5895474 h 9737557"/>
              <a:gd name="connsiteX18" fmla="*/ 7202905 w 10418880"/>
              <a:gd name="connsiteY18" fmla="*/ 5967663 h 9737557"/>
              <a:gd name="connsiteX19" fmla="*/ 6994358 w 10418880"/>
              <a:gd name="connsiteY19" fmla="*/ 5823284 h 9737557"/>
              <a:gd name="connsiteX20" fmla="*/ 6769769 w 10418880"/>
              <a:gd name="connsiteY20" fmla="*/ 5694947 h 9737557"/>
              <a:gd name="connsiteX21" fmla="*/ 6481011 w 10418880"/>
              <a:gd name="connsiteY21" fmla="*/ 5678905 h 9737557"/>
              <a:gd name="connsiteX22" fmla="*/ 6176211 w 10418880"/>
              <a:gd name="connsiteY22" fmla="*/ 5743073 h 9737557"/>
              <a:gd name="connsiteX23" fmla="*/ 5727032 w 10418880"/>
              <a:gd name="connsiteY23" fmla="*/ 5759115 h 9737557"/>
              <a:gd name="connsiteX24" fmla="*/ 5518484 w 10418880"/>
              <a:gd name="connsiteY24" fmla="*/ 5646821 h 9737557"/>
              <a:gd name="connsiteX25" fmla="*/ 5261811 w 10418880"/>
              <a:gd name="connsiteY25" fmla="*/ 5470357 h 9737557"/>
              <a:gd name="connsiteX26" fmla="*/ 4957011 w 10418880"/>
              <a:gd name="connsiteY26" fmla="*/ 5309936 h 9737557"/>
              <a:gd name="connsiteX27" fmla="*/ 4716379 w 10418880"/>
              <a:gd name="connsiteY27" fmla="*/ 5005136 h 9737557"/>
              <a:gd name="connsiteX28" fmla="*/ 4507832 w 10418880"/>
              <a:gd name="connsiteY28" fmla="*/ 4908884 h 9737557"/>
              <a:gd name="connsiteX29" fmla="*/ 4010526 w 10418880"/>
              <a:gd name="connsiteY29" fmla="*/ 4876800 h 9737557"/>
              <a:gd name="connsiteX30" fmla="*/ 3898232 w 10418880"/>
              <a:gd name="connsiteY30" fmla="*/ 4539915 h 9737557"/>
              <a:gd name="connsiteX31" fmla="*/ 3769895 w 10418880"/>
              <a:gd name="connsiteY31" fmla="*/ 4026568 h 9737557"/>
              <a:gd name="connsiteX32" fmla="*/ 3641558 w 10418880"/>
              <a:gd name="connsiteY32" fmla="*/ 3769894 h 9737557"/>
              <a:gd name="connsiteX33" fmla="*/ 3593432 w 10418880"/>
              <a:gd name="connsiteY33" fmla="*/ 3352800 h 9737557"/>
              <a:gd name="connsiteX34" fmla="*/ 3288632 w 10418880"/>
              <a:gd name="connsiteY34" fmla="*/ 3208421 h 9737557"/>
              <a:gd name="connsiteX35" fmla="*/ 2951748 w 10418880"/>
              <a:gd name="connsiteY35" fmla="*/ 3080084 h 9737557"/>
              <a:gd name="connsiteX36" fmla="*/ 2823411 w 10418880"/>
              <a:gd name="connsiteY36" fmla="*/ 2839452 h 9737557"/>
              <a:gd name="connsiteX37" fmla="*/ 2775284 w 10418880"/>
              <a:gd name="connsiteY37" fmla="*/ 2390273 h 9737557"/>
              <a:gd name="connsiteX38" fmla="*/ 3144253 w 10418880"/>
              <a:gd name="connsiteY38" fmla="*/ 2053389 h 9737557"/>
              <a:gd name="connsiteX39" fmla="*/ 3256548 w 10418880"/>
              <a:gd name="connsiteY39" fmla="*/ 1700463 h 9737557"/>
              <a:gd name="connsiteX40" fmla="*/ 2871537 w 10418880"/>
              <a:gd name="connsiteY40" fmla="*/ 1443789 h 9737557"/>
              <a:gd name="connsiteX41" fmla="*/ 2855495 w 10418880"/>
              <a:gd name="connsiteY41" fmla="*/ 1106905 h 9737557"/>
              <a:gd name="connsiteX42" fmla="*/ 2727158 w 10418880"/>
              <a:gd name="connsiteY42" fmla="*/ 802105 h 9737557"/>
              <a:gd name="connsiteX43" fmla="*/ 2390274 w 10418880"/>
              <a:gd name="connsiteY43" fmla="*/ 673768 h 9737557"/>
              <a:gd name="connsiteX44" fmla="*/ 1876926 w 10418880"/>
              <a:gd name="connsiteY44" fmla="*/ 641684 h 9737557"/>
              <a:gd name="connsiteX45" fmla="*/ 1540042 w 10418880"/>
              <a:gd name="connsiteY45" fmla="*/ 641684 h 9737557"/>
              <a:gd name="connsiteX46" fmla="*/ 1155032 w 10418880"/>
              <a:gd name="connsiteY46" fmla="*/ 561473 h 9737557"/>
              <a:gd name="connsiteX47" fmla="*/ 641684 w 10418880"/>
              <a:gd name="connsiteY47" fmla="*/ 401052 h 9737557"/>
              <a:gd name="connsiteX48" fmla="*/ 352926 w 10418880"/>
              <a:gd name="connsiteY48" fmla="*/ 240631 h 9737557"/>
              <a:gd name="connsiteX49" fmla="*/ 0 w 10418880"/>
              <a:gd name="connsiteY49" fmla="*/ 0 h 9737557"/>
              <a:gd name="connsiteX0" fmla="*/ 10122569 w 10418880"/>
              <a:gd name="connsiteY0" fmla="*/ 9737557 h 9737557"/>
              <a:gd name="connsiteX1" fmla="*/ 10395284 w 10418880"/>
              <a:gd name="connsiteY1" fmla="*/ 9529010 h 9737557"/>
              <a:gd name="connsiteX2" fmla="*/ 9496927 w 10418880"/>
              <a:gd name="connsiteY2" fmla="*/ 9011652 h 9737557"/>
              <a:gd name="connsiteX3" fmla="*/ 8767012 w 10418880"/>
              <a:gd name="connsiteY3" fmla="*/ 8831180 h 9737557"/>
              <a:gd name="connsiteX4" fmla="*/ 8221578 w 10418880"/>
              <a:gd name="connsiteY4" fmla="*/ 8313821 h 9737557"/>
              <a:gd name="connsiteX5" fmla="*/ 8169443 w 10418880"/>
              <a:gd name="connsiteY5" fmla="*/ 7932820 h 9737557"/>
              <a:gd name="connsiteX6" fmla="*/ 8454190 w 10418880"/>
              <a:gd name="connsiteY6" fmla="*/ 7595937 h 9737557"/>
              <a:gd name="connsiteX7" fmla="*/ 8542421 w 10418880"/>
              <a:gd name="connsiteY7" fmla="*/ 7046494 h 9737557"/>
              <a:gd name="connsiteX8" fmla="*/ 8674769 w 10418880"/>
              <a:gd name="connsiteY8" fmla="*/ 6982327 h 9737557"/>
              <a:gd name="connsiteX9" fmla="*/ 8887327 w 10418880"/>
              <a:gd name="connsiteY9" fmla="*/ 6785810 h 9737557"/>
              <a:gd name="connsiteX10" fmla="*/ 8979569 w 10418880"/>
              <a:gd name="connsiteY10" fmla="*/ 6549190 h 9737557"/>
              <a:gd name="connsiteX11" fmla="*/ 8855243 w 10418880"/>
              <a:gd name="connsiteY11" fmla="*/ 6300536 h 9737557"/>
              <a:gd name="connsiteX12" fmla="*/ 8614611 w 10418880"/>
              <a:gd name="connsiteY12" fmla="*/ 6120063 h 9737557"/>
              <a:gd name="connsiteX13" fmla="*/ 8486274 w 10418880"/>
              <a:gd name="connsiteY13" fmla="*/ 6031831 h 9737557"/>
              <a:gd name="connsiteX14" fmla="*/ 8233611 w 10418880"/>
              <a:gd name="connsiteY14" fmla="*/ 5955631 h 9737557"/>
              <a:gd name="connsiteX15" fmla="*/ 7860632 w 10418880"/>
              <a:gd name="connsiteY15" fmla="*/ 6079957 h 9737557"/>
              <a:gd name="connsiteX16" fmla="*/ 7820527 w 10418880"/>
              <a:gd name="connsiteY16" fmla="*/ 5999747 h 9737557"/>
              <a:gd name="connsiteX17" fmla="*/ 7571874 w 10418880"/>
              <a:gd name="connsiteY17" fmla="*/ 5895474 h 9737557"/>
              <a:gd name="connsiteX18" fmla="*/ 7202905 w 10418880"/>
              <a:gd name="connsiteY18" fmla="*/ 5967663 h 9737557"/>
              <a:gd name="connsiteX19" fmla="*/ 6994358 w 10418880"/>
              <a:gd name="connsiteY19" fmla="*/ 5823284 h 9737557"/>
              <a:gd name="connsiteX20" fmla="*/ 6769769 w 10418880"/>
              <a:gd name="connsiteY20" fmla="*/ 5694947 h 9737557"/>
              <a:gd name="connsiteX21" fmla="*/ 6481011 w 10418880"/>
              <a:gd name="connsiteY21" fmla="*/ 5678905 h 9737557"/>
              <a:gd name="connsiteX22" fmla="*/ 6176211 w 10418880"/>
              <a:gd name="connsiteY22" fmla="*/ 5743073 h 9737557"/>
              <a:gd name="connsiteX23" fmla="*/ 5727032 w 10418880"/>
              <a:gd name="connsiteY23" fmla="*/ 5759115 h 9737557"/>
              <a:gd name="connsiteX24" fmla="*/ 5518484 w 10418880"/>
              <a:gd name="connsiteY24" fmla="*/ 5646821 h 9737557"/>
              <a:gd name="connsiteX25" fmla="*/ 5261811 w 10418880"/>
              <a:gd name="connsiteY25" fmla="*/ 5470357 h 9737557"/>
              <a:gd name="connsiteX26" fmla="*/ 4957011 w 10418880"/>
              <a:gd name="connsiteY26" fmla="*/ 5309936 h 9737557"/>
              <a:gd name="connsiteX27" fmla="*/ 4716379 w 10418880"/>
              <a:gd name="connsiteY27" fmla="*/ 5005136 h 9737557"/>
              <a:gd name="connsiteX28" fmla="*/ 4507832 w 10418880"/>
              <a:gd name="connsiteY28" fmla="*/ 4908884 h 9737557"/>
              <a:gd name="connsiteX29" fmla="*/ 4010526 w 10418880"/>
              <a:gd name="connsiteY29" fmla="*/ 4876800 h 9737557"/>
              <a:gd name="connsiteX30" fmla="*/ 3898232 w 10418880"/>
              <a:gd name="connsiteY30" fmla="*/ 4539915 h 9737557"/>
              <a:gd name="connsiteX31" fmla="*/ 3769895 w 10418880"/>
              <a:gd name="connsiteY31" fmla="*/ 4026568 h 9737557"/>
              <a:gd name="connsiteX32" fmla="*/ 3641558 w 10418880"/>
              <a:gd name="connsiteY32" fmla="*/ 3769894 h 9737557"/>
              <a:gd name="connsiteX33" fmla="*/ 3593432 w 10418880"/>
              <a:gd name="connsiteY33" fmla="*/ 3352800 h 9737557"/>
              <a:gd name="connsiteX34" fmla="*/ 3288632 w 10418880"/>
              <a:gd name="connsiteY34" fmla="*/ 3208421 h 9737557"/>
              <a:gd name="connsiteX35" fmla="*/ 2951748 w 10418880"/>
              <a:gd name="connsiteY35" fmla="*/ 3080084 h 9737557"/>
              <a:gd name="connsiteX36" fmla="*/ 2823411 w 10418880"/>
              <a:gd name="connsiteY36" fmla="*/ 2839452 h 9737557"/>
              <a:gd name="connsiteX37" fmla="*/ 2775284 w 10418880"/>
              <a:gd name="connsiteY37" fmla="*/ 2390273 h 9737557"/>
              <a:gd name="connsiteX38" fmla="*/ 3144253 w 10418880"/>
              <a:gd name="connsiteY38" fmla="*/ 2053389 h 9737557"/>
              <a:gd name="connsiteX39" fmla="*/ 3256548 w 10418880"/>
              <a:gd name="connsiteY39" fmla="*/ 1700463 h 9737557"/>
              <a:gd name="connsiteX40" fmla="*/ 2871537 w 10418880"/>
              <a:gd name="connsiteY40" fmla="*/ 1443789 h 9737557"/>
              <a:gd name="connsiteX41" fmla="*/ 2855495 w 10418880"/>
              <a:gd name="connsiteY41" fmla="*/ 1106905 h 9737557"/>
              <a:gd name="connsiteX42" fmla="*/ 2727158 w 10418880"/>
              <a:gd name="connsiteY42" fmla="*/ 802105 h 9737557"/>
              <a:gd name="connsiteX43" fmla="*/ 2390274 w 10418880"/>
              <a:gd name="connsiteY43" fmla="*/ 673768 h 9737557"/>
              <a:gd name="connsiteX44" fmla="*/ 1876926 w 10418880"/>
              <a:gd name="connsiteY44" fmla="*/ 641684 h 9737557"/>
              <a:gd name="connsiteX45" fmla="*/ 1540042 w 10418880"/>
              <a:gd name="connsiteY45" fmla="*/ 641684 h 9737557"/>
              <a:gd name="connsiteX46" fmla="*/ 1155032 w 10418880"/>
              <a:gd name="connsiteY46" fmla="*/ 561473 h 9737557"/>
              <a:gd name="connsiteX47" fmla="*/ 641684 w 10418880"/>
              <a:gd name="connsiteY47" fmla="*/ 401052 h 9737557"/>
              <a:gd name="connsiteX48" fmla="*/ 352926 w 10418880"/>
              <a:gd name="connsiteY48" fmla="*/ 240631 h 9737557"/>
              <a:gd name="connsiteX49" fmla="*/ 0 w 10418880"/>
              <a:gd name="connsiteY49" fmla="*/ 0 h 9737557"/>
              <a:gd name="connsiteX0" fmla="*/ 10122569 w 10177457"/>
              <a:gd name="connsiteY0" fmla="*/ 9737557 h 9737557"/>
              <a:gd name="connsiteX1" fmla="*/ 10058399 w 10177457"/>
              <a:gd name="connsiteY1" fmla="*/ 9300410 h 9737557"/>
              <a:gd name="connsiteX2" fmla="*/ 9496927 w 10177457"/>
              <a:gd name="connsiteY2" fmla="*/ 9011652 h 9737557"/>
              <a:gd name="connsiteX3" fmla="*/ 8767012 w 10177457"/>
              <a:gd name="connsiteY3" fmla="*/ 8831180 h 9737557"/>
              <a:gd name="connsiteX4" fmla="*/ 8221578 w 10177457"/>
              <a:gd name="connsiteY4" fmla="*/ 8313821 h 9737557"/>
              <a:gd name="connsiteX5" fmla="*/ 8169443 w 10177457"/>
              <a:gd name="connsiteY5" fmla="*/ 7932820 h 9737557"/>
              <a:gd name="connsiteX6" fmla="*/ 8454190 w 10177457"/>
              <a:gd name="connsiteY6" fmla="*/ 7595937 h 9737557"/>
              <a:gd name="connsiteX7" fmla="*/ 8542421 w 10177457"/>
              <a:gd name="connsiteY7" fmla="*/ 7046494 h 9737557"/>
              <a:gd name="connsiteX8" fmla="*/ 8674769 w 10177457"/>
              <a:gd name="connsiteY8" fmla="*/ 6982327 h 9737557"/>
              <a:gd name="connsiteX9" fmla="*/ 8887327 w 10177457"/>
              <a:gd name="connsiteY9" fmla="*/ 6785810 h 9737557"/>
              <a:gd name="connsiteX10" fmla="*/ 8979569 w 10177457"/>
              <a:gd name="connsiteY10" fmla="*/ 6549190 h 9737557"/>
              <a:gd name="connsiteX11" fmla="*/ 8855243 w 10177457"/>
              <a:gd name="connsiteY11" fmla="*/ 6300536 h 9737557"/>
              <a:gd name="connsiteX12" fmla="*/ 8614611 w 10177457"/>
              <a:gd name="connsiteY12" fmla="*/ 6120063 h 9737557"/>
              <a:gd name="connsiteX13" fmla="*/ 8486274 w 10177457"/>
              <a:gd name="connsiteY13" fmla="*/ 6031831 h 9737557"/>
              <a:gd name="connsiteX14" fmla="*/ 8233611 w 10177457"/>
              <a:gd name="connsiteY14" fmla="*/ 5955631 h 9737557"/>
              <a:gd name="connsiteX15" fmla="*/ 7860632 w 10177457"/>
              <a:gd name="connsiteY15" fmla="*/ 6079957 h 9737557"/>
              <a:gd name="connsiteX16" fmla="*/ 7820527 w 10177457"/>
              <a:gd name="connsiteY16" fmla="*/ 5999747 h 9737557"/>
              <a:gd name="connsiteX17" fmla="*/ 7571874 w 10177457"/>
              <a:gd name="connsiteY17" fmla="*/ 5895474 h 9737557"/>
              <a:gd name="connsiteX18" fmla="*/ 7202905 w 10177457"/>
              <a:gd name="connsiteY18" fmla="*/ 5967663 h 9737557"/>
              <a:gd name="connsiteX19" fmla="*/ 6994358 w 10177457"/>
              <a:gd name="connsiteY19" fmla="*/ 5823284 h 9737557"/>
              <a:gd name="connsiteX20" fmla="*/ 6769769 w 10177457"/>
              <a:gd name="connsiteY20" fmla="*/ 5694947 h 9737557"/>
              <a:gd name="connsiteX21" fmla="*/ 6481011 w 10177457"/>
              <a:gd name="connsiteY21" fmla="*/ 5678905 h 9737557"/>
              <a:gd name="connsiteX22" fmla="*/ 6176211 w 10177457"/>
              <a:gd name="connsiteY22" fmla="*/ 5743073 h 9737557"/>
              <a:gd name="connsiteX23" fmla="*/ 5727032 w 10177457"/>
              <a:gd name="connsiteY23" fmla="*/ 5759115 h 9737557"/>
              <a:gd name="connsiteX24" fmla="*/ 5518484 w 10177457"/>
              <a:gd name="connsiteY24" fmla="*/ 5646821 h 9737557"/>
              <a:gd name="connsiteX25" fmla="*/ 5261811 w 10177457"/>
              <a:gd name="connsiteY25" fmla="*/ 5470357 h 9737557"/>
              <a:gd name="connsiteX26" fmla="*/ 4957011 w 10177457"/>
              <a:gd name="connsiteY26" fmla="*/ 5309936 h 9737557"/>
              <a:gd name="connsiteX27" fmla="*/ 4716379 w 10177457"/>
              <a:gd name="connsiteY27" fmla="*/ 5005136 h 9737557"/>
              <a:gd name="connsiteX28" fmla="*/ 4507832 w 10177457"/>
              <a:gd name="connsiteY28" fmla="*/ 4908884 h 9737557"/>
              <a:gd name="connsiteX29" fmla="*/ 4010526 w 10177457"/>
              <a:gd name="connsiteY29" fmla="*/ 4876800 h 9737557"/>
              <a:gd name="connsiteX30" fmla="*/ 3898232 w 10177457"/>
              <a:gd name="connsiteY30" fmla="*/ 4539915 h 9737557"/>
              <a:gd name="connsiteX31" fmla="*/ 3769895 w 10177457"/>
              <a:gd name="connsiteY31" fmla="*/ 4026568 h 9737557"/>
              <a:gd name="connsiteX32" fmla="*/ 3641558 w 10177457"/>
              <a:gd name="connsiteY32" fmla="*/ 3769894 h 9737557"/>
              <a:gd name="connsiteX33" fmla="*/ 3593432 w 10177457"/>
              <a:gd name="connsiteY33" fmla="*/ 3352800 h 9737557"/>
              <a:gd name="connsiteX34" fmla="*/ 3288632 w 10177457"/>
              <a:gd name="connsiteY34" fmla="*/ 3208421 h 9737557"/>
              <a:gd name="connsiteX35" fmla="*/ 2951748 w 10177457"/>
              <a:gd name="connsiteY35" fmla="*/ 3080084 h 9737557"/>
              <a:gd name="connsiteX36" fmla="*/ 2823411 w 10177457"/>
              <a:gd name="connsiteY36" fmla="*/ 2839452 h 9737557"/>
              <a:gd name="connsiteX37" fmla="*/ 2775284 w 10177457"/>
              <a:gd name="connsiteY37" fmla="*/ 2390273 h 9737557"/>
              <a:gd name="connsiteX38" fmla="*/ 3144253 w 10177457"/>
              <a:gd name="connsiteY38" fmla="*/ 2053389 h 9737557"/>
              <a:gd name="connsiteX39" fmla="*/ 3256548 w 10177457"/>
              <a:gd name="connsiteY39" fmla="*/ 1700463 h 9737557"/>
              <a:gd name="connsiteX40" fmla="*/ 2871537 w 10177457"/>
              <a:gd name="connsiteY40" fmla="*/ 1443789 h 9737557"/>
              <a:gd name="connsiteX41" fmla="*/ 2855495 w 10177457"/>
              <a:gd name="connsiteY41" fmla="*/ 1106905 h 9737557"/>
              <a:gd name="connsiteX42" fmla="*/ 2727158 w 10177457"/>
              <a:gd name="connsiteY42" fmla="*/ 802105 h 9737557"/>
              <a:gd name="connsiteX43" fmla="*/ 2390274 w 10177457"/>
              <a:gd name="connsiteY43" fmla="*/ 673768 h 9737557"/>
              <a:gd name="connsiteX44" fmla="*/ 1876926 w 10177457"/>
              <a:gd name="connsiteY44" fmla="*/ 641684 h 9737557"/>
              <a:gd name="connsiteX45" fmla="*/ 1540042 w 10177457"/>
              <a:gd name="connsiteY45" fmla="*/ 641684 h 9737557"/>
              <a:gd name="connsiteX46" fmla="*/ 1155032 w 10177457"/>
              <a:gd name="connsiteY46" fmla="*/ 561473 h 9737557"/>
              <a:gd name="connsiteX47" fmla="*/ 641684 w 10177457"/>
              <a:gd name="connsiteY47" fmla="*/ 401052 h 9737557"/>
              <a:gd name="connsiteX48" fmla="*/ 352926 w 10177457"/>
              <a:gd name="connsiteY48" fmla="*/ 240631 h 9737557"/>
              <a:gd name="connsiteX49" fmla="*/ 0 w 10177457"/>
              <a:gd name="connsiteY49" fmla="*/ 0 h 9737557"/>
              <a:gd name="connsiteX0" fmla="*/ 10363201 w 10388278"/>
              <a:gd name="connsiteY0" fmla="*/ 9123946 h 9301383"/>
              <a:gd name="connsiteX1" fmla="*/ 10058399 w 10388278"/>
              <a:gd name="connsiteY1" fmla="*/ 9300410 h 9301383"/>
              <a:gd name="connsiteX2" fmla="*/ 9496927 w 10388278"/>
              <a:gd name="connsiteY2" fmla="*/ 9011652 h 9301383"/>
              <a:gd name="connsiteX3" fmla="*/ 8767012 w 10388278"/>
              <a:gd name="connsiteY3" fmla="*/ 8831180 h 9301383"/>
              <a:gd name="connsiteX4" fmla="*/ 8221578 w 10388278"/>
              <a:gd name="connsiteY4" fmla="*/ 8313821 h 9301383"/>
              <a:gd name="connsiteX5" fmla="*/ 8169443 w 10388278"/>
              <a:gd name="connsiteY5" fmla="*/ 7932820 h 9301383"/>
              <a:gd name="connsiteX6" fmla="*/ 8454190 w 10388278"/>
              <a:gd name="connsiteY6" fmla="*/ 7595937 h 9301383"/>
              <a:gd name="connsiteX7" fmla="*/ 8542421 w 10388278"/>
              <a:gd name="connsiteY7" fmla="*/ 7046494 h 9301383"/>
              <a:gd name="connsiteX8" fmla="*/ 8674769 w 10388278"/>
              <a:gd name="connsiteY8" fmla="*/ 6982327 h 9301383"/>
              <a:gd name="connsiteX9" fmla="*/ 8887327 w 10388278"/>
              <a:gd name="connsiteY9" fmla="*/ 6785810 h 9301383"/>
              <a:gd name="connsiteX10" fmla="*/ 8979569 w 10388278"/>
              <a:gd name="connsiteY10" fmla="*/ 6549190 h 9301383"/>
              <a:gd name="connsiteX11" fmla="*/ 8855243 w 10388278"/>
              <a:gd name="connsiteY11" fmla="*/ 6300536 h 9301383"/>
              <a:gd name="connsiteX12" fmla="*/ 8614611 w 10388278"/>
              <a:gd name="connsiteY12" fmla="*/ 6120063 h 9301383"/>
              <a:gd name="connsiteX13" fmla="*/ 8486274 w 10388278"/>
              <a:gd name="connsiteY13" fmla="*/ 6031831 h 9301383"/>
              <a:gd name="connsiteX14" fmla="*/ 8233611 w 10388278"/>
              <a:gd name="connsiteY14" fmla="*/ 5955631 h 9301383"/>
              <a:gd name="connsiteX15" fmla="*/ 7860632 w 10388278"/>
              <a:gd name="connsiteY15" fmla="*/ 6079957 h 9301383"/>
              <a:gd name="connsiteX16" fmla="*/ 7820527 w 10388278"/>
              <a:gd name="connsiteY16" fmla="*/ 5999747 h 9301383"/>
              <a:gd name="connsiteX17" fmla="*/ 7571874 w 10388278"/>
              <a:gd name="connsiteY17" fmla="*/ 5895474 h 9301383"/>
              <a:gd name="connsiteX18" fmla="*/ 7202905 w 10388278"/>
              <a:gd name="connsiteY18" fmla="*/ 5967663 h 9301383"/>
              <a:gd name="connsiteX19" fmla="*/ 6994358 w 10388278"/>
              <a:gd name="connsiteY19" fmla="*/ 5823284 h 9301383"/>
              <a:gd name="connsiteX20" fmla="*/ 6769769 w 10388278"/>
              <a:gd name="connsiteY20" fmla="*/ 5694947 h 9301383"/>
              <a:gd name="connsiteX21" fmla="*/ 6481011 w 10388278"/>
              <a:gd name="connsiteY21" fmla="*/ 5678905 h 9301383"/>
              <a:gd name="connsiteX22" fmla="*/ 6176211 w 10388278"/>
              <a:gd name="connsiteY22" fmla="*/ 5743073 h 9301383"/>
              <a:gd name="connsiteX23" fmla="*/ 5727032 w 10388278"/>
              <a:gd name="connsiteY23" fmla="*/ 5759115 h 9301383"/>
              <a:gd name="connsiteX24" fmla="*/ 5518484 w 10388278"/>
              <a:gd name="connsiteY24" fmla="*/ 5646821 h 9301383"/>
              <a:gd name="connsiteX25" fmla="*/ 5261811 w 10388278"/>
              <a:gd name="connsiteY25" fmla="*/ 5470357 h 9301383"/>
              <a:gd name="connsiteX26" fmla="*/ 4957011 w 10388278"/>
              <a:gd name="connsiteY26" fmla="*/ 5309936 h 9301383"/>
              <a:gd name="connsiteX27" fmla="*/ 4716379 w 10388278"/>
              <a:gd name="connsiteY27" fmla="*/ 5005136 h 9301383"/>
              <a:gd name="connsiteX28" fmla="*/ 4507832 w 10388278"/>
              <a:gd name="connsiteY28" fmla="*/ 4908884 h 9301383"/>
              <a:gd name="connsiteX29" fmla="*/ 4010526 w 10388278"/>
              <a:gd name="connsiteY29" fmla="*/ 4876800 h 9301383"/>
              <a:gd name="connsiteX30" fmla="*/ 3898232 w 10388278"/>
              <a:gd name="connsiteY30" fmla="*/ 4539915 h 9301383"/>
              <a:gd name="connsiteX31" fmla="*/ 3769895 w 10388278"/>
              <a:gd name="connsiteY31" fmla="*/ 4026568 h 9301383"/>
              <a:gd name="connsiteX32" fmla="*/ 3641558 w 10388278"/>
              <a:gd name="connsiteY32" fmla="*/ 3769894 h 9301383"/>
              <a:gd name="connsiteX33" fmla="*/ 3593432 w 10388278"/>
              <a:gd name="connsiteY33" fmla="*/ 3352800 h 9301383"/>
              <a:gd name="connsiteX34" fmla="*/ 3288632 w 10388278"/>
              <a:gd name="connsiteY34" fmla="*/ 3208421 h 9301383"/>
              <a:gd name="connsiteX35" fmla="*/ 2951748 w 10388278"/>
              <a:gd name="connsiteY35" fmla="*/ 3080084 h 9301383"/>
              <a:gd name="connsiteX36" fmla="*/ 2823411 w 10388278"/>
              <a:gd name="connsiteY36" fmla="*/ 2839452 h 9301383"/>
              <a:gd name="connsiteX37" fmla="*/ 2775284 w 10388278"/>
              <a:gd name="connsiteY37" fmla="*/ 2390273 h 9301383"/>
              <a:gd name="connsiteX38" fmla="*/ 3144253 w 10388278"/>
              <a:gd name="connsiteY38" fmla="*/ 2053389 h 9301383"/>
              <a:gd name="connsiteX39" fmla="*/ 3256548 w 10388278"/>
              <a:gd name="connsiteY39" fmla="*/ 1700463 h 9301383"/>
              <a:gd name="connsiteX40" fmla="*/ 2871537 w 10388278"/>
              <a:gd name="connsiteY40" fmla="*/ 1443789 h 9301383"/>
              <a:gd name="connsiteX41" fmla="*/ 2855495 w 10388278"/>
              <a:gd name="connsiteY41" fmla="*/ 1106905 h 9301383"/>
              <a:gd name="connsiteX42" fmla="*/ 2727158 w 10388278"/>
              <a:gd name="connsiteY42" fmla="*/ 802105 h 9301383"/>
              <a:gd name="connsiteX43" fmla="*/ 2390274 w 10388278"/>
              <a:gd name="connsiteY43" fmla="*/ 673768 h 9301383"/>
              <a:gd name="connsiteX44" fmla="*/ 1876926 w 10388278"/>
              <a:gd name="connsiteY44" fmla="*/ 641684 h 9301383"/>
              <a:gd name="connsiteX45" fmla="*/ 1540042 w 10388278"/>
              <a:gd name="connsiteY45" fmla="*/ 641684 h 9301383"/>
              <a:gd name="connsiteX46" fmla="*/ 1155032 w 10388278"/>
              <a:gd name="connsiteY46" fmla="*/ 561473 h 9301383"/>
              <a:gd name="connsiteX47" fmla="*/ 641684 w 10388278"/>
              <a:gd name="connsiteY47" fmla="*/ 401052 h 9301383"/>
              <a:gd name="connsiteX48" fmla="*/ 352926 w 10388278"/>
              <a:gd name="connsiteY48" fmla="*/ 240631 h 9301383"/>
              <a:gd name="connsiteX49" fmla="*/ 0 w 10388278"/>
              <a:gd name="connsiteY49" fmla="*/ 0 h 9301383"/>
              <a:gd name="connsiteX0" fmla="*/ 10363201 w 10388278"/>
              <a:gd name="connsiteY0" fmla="*/ 9123946 h 9301383"/>
              <a:gd name="connsiteX1" fmla="*/ 10058399 w 10388278"/>
              <a:gd name="connsiteY1" fmla="*/ 9300410 h 9301383"/>
              <a:gd name="connsiteX2" fmla="*/ 9496927 w 10388278"/>
              <a:gd name="connsiteY2" fmla="*/ 9011652 h 9301383"/>
              <a:gd name="connsiteX3" fmla="*/ 8767012 w 10388278"/>
              <a:gd name="connsiteY3" fmla="*/ 8831180 h 9301383"/>
              <a:gd name="connsiteX4" fmla="*/ 8221578 w 10388278"/>
              <a:gd name="connsiteY4" fmla="*/ 8313821 h 9301383"/>
              <a:gd name="connsiteX5" fmla="*/ 8169443 w 10388278"/>
              <a:gd name="connsiteY5" fmla="*/ 7932820 h 9301383"/>
              <a:gd name="connsiteX6" fmla="*/ 8454190 w 10388278"/>
              <a:gd name="connsiteY6" fmla="*/ 7595937 h 9301383"/>
              <a:gd name="connsiteX7" fmla="*/ 8542421 w 10388278"/>
              <a:gd name="connsiteY7" fmla="*/ 7046494 h 9301383"/>
              <a:gd name="connsiteX8" fmla="*/ 8674769 w 10388278"/>
              <a:gd name="connsiteY8" fmla="*/ 6982327 h 9301383"/>
              <a:gd name="connsiteX9" fmla="*/ 8887327 w 10388278"/>
              <a:gd name="connsiteY9" fmla="*/ 6785810 h 9301383"/>
              <a:gd name="connsiteX10" fmla="*/ 8979569 w 10388278"/>
              <a:gd name="connsiteY10" fmla="*/ 6549190 h 9301383"/>
              <a:gd name="connsiteX11" fmla="*/ 8855243 w 10388278"/>
              <a:gd name="connsiteY11" fmla="*/ 6300536 h 9301383"/>
              <a:gd name="connsiteX12" fmla="*/ 8614611 w 10388278"/>
              <a:gd name="connsiteY12" fmla="*/ 6120063 h 9301383"/>
              <a:gd name="connsiteX13" fmla="*/ 8486274 w 10388278"/>
              <a:gd name="connsiteY13" fmla="*/ 6031831 h 9301383"/>
              <a:gd name="connsiteX14" fmla="*/ 8233611 w 10388278"/>
              <a:gd name="connsiteY14" fmla="*/ 5955631 h 9301383"/>
              <a:gd name="connsiteX15" fmla="*/ 7976246 w 10388278"/>
              <a:gd name="connsiteY15" fmla="*/ 6090468 h 9301383"/>
              <a:gd name="connsiteX16" fmla="*/ 7820527 w 10388278"/>
              <a:gd name="connsiteY16" fmla="*/ 5999747 h 9301383"/>
              <a:gd name="connsiteX17" fmla="*/ 7571874 w 10388278"/>
              <a:gd name="connsiteY17" fmla="*/ 5895474 h 9301383"/>
              <a:gd name="connsiteX18" fmla="*/ 7202905 w 10388278"/>
              <a:gd name="connsiteY18" fmla="*/ 5967663 h 9301383"/>
              <a:gd name="connsiteX19" fmla="*/ 6994358 w 10388278"/>
              <a:gd name="connsiteY19" fmla="*/ 5823284 h 9301383"/>
              <a:gd name="connsiteX20" fmla="*/ 6769769 w 10388278"/>
              <a:gd name="connsiteY20" fmla="*/ 5694947 h 9301383"/>
              <a:gd name="connsiteX21" fmla="*/ 6481011 w 10388278"/>
              <a:gd name="connsiteY21" fmla="*/ 5678905 h 9301383"/>
              <a:gd name="connsiteX22" fmla="*/ 6176211 w 10388278"/>
              <a:gd name="connsiteY22" fmla="*/ 5743073 h 9301383"/>
              <a:gd name="connsiteX23" fmla="*/ 5727032 w 10388278"/>
              <a:gd name="connsiteY23" fmla="*/ 5759115 h 9301383"/>
              <a:gd name="connsiteX24" fmla="*/ 5518484 w 10388278"/>
              <a:gd name="connsiteY24" fmla="*/ 5646821 h 9301383"/>
              <a:gd name="connsiteX25" fmla="*/ 5261811 w 10388278"/>
              <a:gd name="connsiteY25" fmla="*/ 5470357 h 9301383"/>
              <a:gd name="connsiteX26" fmla="*/ 4957011 w 10388278"/>
              <a:gd name="connsiteY26" fmla="*/ 5309936 h 9301383"/>
              <a:gd name="connsiteX27" fmla="*/ 4716379 w 10388278"/>
              <a:gd name="connsiteY27" fmla="*/ 5005136 h 9301383"/>
              <a:gd name="connsiteX28" fmla="*/ 4507832 w 10388278"/>
              <a:gd name="connsiteY28" fmla="*/ 4908884 h 9301383"/>
              <a:gd name="connsiteX29" fmla="*/ 4010526 w 10388278"/>
              <a:gd name="connsiteY29" fmla="*/ 4876800 h 9301383"/>
              <a:gd name="connsiteX30" fmla="*/ 3898232 w 10388278"/>
              <a:gd name="connsiteY30" fmla="*/ 4539915 h 9301383"/>
              <a:gd name="connsiteX31" fmla="*/ 3769895 w 10388278"/>
              <a:gd name="connsiteY31" fmla="*/ 4026568 h 9301383"/>
              <a:gd name="connsiteX32" fmla="*/ 3641558 w 10388278"/>
              <a:gd name="connsiteY32" fmla="*/ 3769894 h 9301383"/>
              <a:gd name="connsiteX33" fmla="*/ 3593432 w 10388278"/>
              <a:gd name="connsiteY33" fmla="*/ 3352800 h 9301383"/>
              <a:gd name="connsiteX34" fmla="*/ 3288632 w 10388278"/>
              <a:gd name="connsiteY34" fmla="*/ 3208421 h 9301383"/>
              <a:gd name="connsiteX35" fmla="*/ 2951748 w 10388278"/>
              <a:gd name="connsiteY35" fmla="*/ 3080084 h 9301383"/>
              <a:gd name="connsiteX36" fmla="*/ 2823411 w 10388278"/>
              <a:gd name="connsiteY36" fmla="*/ 2839452 h 9301383"/>
              <a:gd name="connsiteX37" fmla="*/ 2775284 w 10388278"/>
              <a:gd name="connsiteY37" fmla="*/ 2390273 h 9301383"/>
              <a:gd name="connsiteX38" fmla="*/ 3144253 w 10388278"/>
              <a:gd name="connsiteY38" fmla="*/ 2053389 h 9301383"/>
              <a:gd name="connsiteX39" fmla="*/ 3256548 w 10388278"/>
              <a:gd name="connsiteY39" fmla="*/ 1700463 h 9301383"/>
              <a:gd name="connsiteX40" fmla="*/ 2871537 w 10388278"/>
              <a:gd name="connsiteY40" fmla="*/ 1443789 h 9301383"/>
              <a:gd name="connsiteX41" fmla="*/ 2855495 w 10388278"/>
              <a:gd name="connsiteY41" fmla="*/ 1106905 h 9301383"/>
              <a:gd name="connsiteX42" fmla="*/ 2727158 w 10388278"/>
              <a:gd name="connsiteY42" fmla="*/ 802105 h 9301383"/>
              <a:gd name="connsiteX43" fmla="*/ 2390274 w 10388278"/>
              <a:gd name="connsiteY43" fmla="*/ 673768 h 9301383"/>
              <a:gd name="connsiteX44" fmla="*/ 1876926 w 10388278"/>
              <a:gd name="connsiteY44" fmla="*/ 641684 h 9301383"/>
              <a:gd name="connsiteX45" fmla="*/ 1540042 w 10388278"/>
              <a:gd name="connsiteY45" fmla="*/ 641684 h 9301383"/>
              <a:gd name="connsiteX46" fmla="*/ 1155032 w 10388278"/>
              <a:gd name="connsiteY46" fmla="*/ 561473 h 9301383"/>
              <a:gd name="connsiteX47" fmla="*/ 641684 w 10388278"/>
              <a:gd name="connsiteY47" fmla="*/ 401052 h 9301383"/>
              <a:gd name="connsiteX48" fmla="*/ 352926 w 10388278"/>
              <a:gd name="connsiteY48" fmla="*/ 240631 h 9301383"/>
              <a:gd name="connsiteX49" fmla="*/ 0 w 10388278"/>
              <a:gd name="connsiteY49" fmla="*/ 0 h 9301383"/>
              <a:gd name="connsiteX0" fmla="*/ 10010275 w 10035352"/>
              <a:gd name="connsiteY0" fmla="*/ 8883315 h 9060752"/>
              <a:gd name="connsiteX1" fmla="*/ 9705473 w 10035352"/>
              <a:gd name="connsiteY1" fmla="*/ 9059779 h 9060752"/>
              <a:gd name="connsiteX2" fmla="*/ 9144001 w 10035352"/>
              <a:gd name="connsiteY2" fmla="*/ 8771021 h 9060752"/>
              <a:gd name="connsiteX3" fmla="*/ 8414086 w 10035352"/>
              <a:gd name="connsiteY3" fmla="*/ 8590549 h 9060752"/>
              <a:gd name="connsiteX4" fmla="*/ 7868652 w 10035352"/>
              <a:gd name="connsiteY4" fmla="*/ 8073190 h 9060752"/>
              <a:gd name="connsiteX5" fmla="*/ 7816517 w 10035352"/>
              <a:gd name="connsiteY5" fmla="*/ 7692189 h 9060752"/>
              <a:gd name="connsiteX6" fmla="*/ 8101264 w 10035352"/>
              <a:gd name="connsiteY6" fmla="*/ 7355306 h 9060752"/>
              <a:gd name="connsiteX7" fmla="*/ 8189495 w 10035352"/>
              <a:gd name="connsiteY7" fmla="*/ 6805863 h 9060752"/>
              <a:gd name="connsiteX8" fmla="*/ 8321843 w 10035352"/>
              <a:gd name="connsiteY8" fmla="*/ 6741696 h 9060752"/>
              <a:gd name="connsiteX9" fmla="*/ 8534401 w 10035352"/>
              <a:gd name="connsiteY9" fmla="*/ 6545179 h 9060752"/>
              <a:gd name="connsiteX10" fmla="*/ 8626643 w 10035352"/>
              <a:gd name="connsiteY10" fmla="*/ 6308559 h 9060752"/>
              <a:gd name="connsiteX11" fmla="*/ 8502317 w 10035352"/>
              <a:gd name="connsiteY11" fmla="*/ 6059905 h 9060752"/>
              <a:gd name="connsiteX12" fmla="*/ 8261685 w 10035352"/>
              <a:gd name="connsiteY12" fmla="*/ 5879432 h 9060752"/>
              <a:gd name="connsiteX13" fmla="*/ 8133348 w 10035352"/>
              <a:gd name="connsiteY13" fmla="*/ 5791200 h 9060752"/>
              <a:gd name="connsiteX14" fmla="*/ 7880685 w 10035352"/>
              <a:gd name="connsiteY14" fmla="*/ 5715000 h 9060752"/>
              <a:gd name="connsiteX15" fmla="*/ 7623320 w 10035352"/>
              <a:gd name="connsiteY15" fmla="*/ 5849837 h 9060752"/>
              <a:gd name="connsiteX16" fmla="*/ 7467601 w 10035352"/>
              <a:gd name="connsiteY16" fmla="*/ 5759116 h 9060752"/>
              <a:gd name="connsiteX17" fmla="*/ 7218948 w 10035352"/>
              <a:gd name="connsiteY17" fmla="*/ 5654843 h 9060752"/>
              <a:gd name="connsiteX18" fmla="*/ 6849979 w 10035352"/>
              <a:gd name="connsiteY18" fmla="*/ 5727032 h 9060752"/>
              <a:gd name="connsiteX19" fmla="*/ 6641432 w 10035352"/>
              <a:gd name="connsiteY19" fmla="*/ 5582653 h 9060752"/>
              <a:gd name="connsiteX20" fmla="*/ 6416843 w 10035352"/>
              <a:gd name="connsiteY20" fmla="*/ 5454316 h 9060752"/>
              <a:gd name="connsiteX21" fmla="*/ 6128085 w 10035352"/>
              <a:gd name="connsiteY21" fmla="*/ 5438274 h 9060752"/>
              <a:gd name="connsiteX22" fmla="*/ 5823285 w 10035352"/>
              <a:gd name="connsiteY22" fmla="*/ 5502442 h 9060752"/>
              <a:gd name="connsiteX23" fmla="*/ 5374106 w 10035352"/>
              <a:gd name="connsiteY23" fmla="*/ 5518484 h 9060752"/>
              <a:gd name="connsiteX24" fmla="*/ 5165558 w 10035352"/>
              <a:gd name="connsiteY24" fmla="*/ 5406190 h 9060752"/>
              <a:gd name="connsiteX25" fmla="*/ 4908885 w 10035352"/>
              <a:gd name="connsiteY25" fmla="*/ 5229726 h 9060752"/>
              <a:gd name="connsiteX26" fmla="*/ 4604085 w 10035352"/>
              <a:gd name="connsiteY26" fmla="*/ 5069305 h 9060752"/>
              <a:gd name="connsiteX27" fmla="*/ 4363453 w 10035352"/>
              <a:gd name="connsiteY27" fmla="*/ 4764505 h 9060752"/>
              <a:gd name="connsiteX28" fmla="*/ 4154906 w 10035352"/>
              <a:gd name="connsiteY28" fmla="*/ 4668253 h 9060752"/>
              <a:gd name="connsiteX29" fmla="*/ 3657600 w 10035352"/>
              <a:gd name="connsiteY29" fmla="*/ 4636169 h 9060752"/>
              <a:gd name="connsiteX30" fmla="*/ 3545306 w 10035352"/>
              <a:gd name="connsiteY30" fmla="*/ 4299284 h 9060752"/>
              <a:gd name="connsiteX31" fmla="*/ 3416969 w 10035352"/>
              <a:gd name="connsiteY31" fmla="*/ 3785937 h 9060752"/>
              <a:gd name="connsiteX32" fmla="*/ 3288632 w 10035352"/>
              <a:gd name="connsiteY32" fmla="*/ 3529263 h 9060752"/>
              <a:gd name="connsiteX33" fmla="*/ 3240506 w 10035352"/>
              <a:gd name="connsiteY33" fmla="*/ 3112169 h 9060752"/>
              <a:gd name="connsiteX34" fmla="*/ 2935706 w 10035352"/>
              <a:gd name="connsiteY34" fmla="*/ 2967790 h 9060752"/>
              <a:gd name="connsiteX35" fmla="*/ 2598822 w 10035352"/>
              <a:gd name="connsiteY35" fmla="*/ 2839453 h 9060752"/>
              <a:gd name="connsiteX36" fmla="*/ 2470485 w 10035352"/>
              <a:gd name="connsiteY36" fmla="*/ 2598821 h 9060752"/>
              <a:gd name="connsiteX37" fmla="*/ 2422358 w 10035352"/>
              <a:gd name="connsiteY37" fmla="*/ 2149642 h 9060752"/>
              <a:gd name="connsiteX38" fmla="*/ 2791327 w 10035352"/>
              <a:gd name="connsiteY38" fmla="*/ 1812758 h 9060752"/>
              <a:gd name="connsiteX39" fmla="*/ 2903622 w 10035352"/>
              <a:gd name="connsiteY39" fmla="*/ 1459832 h 9060752"/>
              <a:gd name="connsiteX40" fmla="*/ 2518611 w 10035352"/>
              <a:gd name="connsiteY40" fmla="*/ 1203158 h 9060752"/>
              <a:gd name="connsiteX41" fmla="*/ 2502569 w 10035352"/>
              <a:gd name="connsiteY41" fmla="*/ 866274 h 9060752"/>
              <a:gd name="connsiteX42" fmla="*/ 2374232 w 10035352"/>
              <a:gd name="connsiteY42" fmla="*/ 561474 h 9060752"/>
              <a:gd name="connsiteX43" fmla="*/ 2037348 w 10035352"/>
              <a:gd name="connsiteY43" fmla="*/ 433137 h 9060752"/>
              <a:gd name="connsiteX44" fmla="*/ 1524000 w 10035352"/>
              <a:gd name="connsiteY44" fmla="*/ 401053 h 9060752"/>
              <a:gd name="connsiteX45" fmla="*/ 1187116 w 10035352"/>
              <a:gd name="connsiteY45" fmla="*/ 401053 h 9060752"/>
              <a:gd name="connsiteX46" fmla="*/ 802106 w 10035352"/>
              <a:gd name="connsiteY46" fmla="*/ 320842 h 9060752"/>
              <a:gd name="connsiteX47" fmla="*/ 288758 w 10035352"/>
              <a:gd name="connsiteY47" fmla="*/ 160421 h 9060752"/>
              <a:gd name="connsiteX48" fmla="*/ 0 w 10035352"/>
              <a:gd name="connsiteY48" fmla="*/ 0 h 9060752"/>
              <a:gd name="connsiteX0" fmla="*/ 9721517 w 9746594"/>
              <a:gd name="connsiteY0" fmla="*/ 8722894 h 8900331"/>
              <a:gd name="connsiteX1" fmla="*/ 9416715 w 9746594"/>
              <a:gd name="connsiteY1" fmla="*/ 8899358 h 8900331"/>
              <a:gd name="connsiteX2" fmla="*/ 8855243 w 9746594"/>
              <a:gd name="connsiteY2" fmla="*/ 8610600 h 8900331"/>
              <a:gd name="connsiteX3" fmla="*/ 8125328 w 9746594"/>
              <a:gd name="connsiteY3" fmla="*/ 8430128 h 8900331"/>
              <a:gd name="connsiteX4" fmla="*/ 7579894 w 9746594"/>
              <a:gd name="connsiteY4" fmla="*/ 7912769 h 8900331"/>
              <a:gd name="connsiteX5" fmla="*/ 7527759 w 9746594"/>
              <a:gd name="connsiteY5" fmla="*/ 7531768 h 8900331"/>
              <a:gd name="connsiteX6" fmla="*/ 7812506 w 9746594"/>
              <a:gd name="connsiteY6" fmla="*/ 7194885 h 8900331"/>
              <a:gd name="connsiteX7" fmla="*/ 7900737 w 9746594"/>
              <a:gd name="connsiteY7" fmla="*/ 6645442 h 8900331"/>
              <a:gd name="connsiteX8" fmla="*/ 8033085 w 9746594"/>
              <a:gd name="connsiteY8" fmla="*/ 6581275 h 8900331"/>
              <a:gd name="connsiteX9" fmla="*/ 8245643 w 9746594"/>
              <a:gd name="connsiteY9" fmla="*/ 6384758 h 8900331"/>
              <a:gd name="connsiteX10" fmla="*/ 8337885 w 9746594"/>
              <a:gd name="connsiteY10" fmla="*/ 6148138 h 8900331"/>
              <a:gd name="connsiteX11" fmla="*/ 8213559 w 9746594"/>
              <a:gd name="connsiteY11" fmla="*/ 5899484 h 8900331"/>
              <a:gd name="connsiteX12" fmla="*/ 7972927 w 9746594"/>
              <a:gd name="connsiteY12" fmla="*/ 5719011 h 8900331"/>
              <a:gd name="connsiteX13" fmla="*/ 7844590 w 9746594"/>
              <a:gd name="connsiteY13" fmla="*/ 5630779 h 8900331"/>
              <a:gd name="connsiteX14" fmla="*/ 7591927 w 9746594"/>
              <a:gd name="connsiteY14" fmla="*/ 5554579 h 8900331"/>
              <a:gd name="connsiteX15" fmla="*/ 7334562 w 9746594"/>
              <a:gd name="connsiteY15" fmla="*/ 5689416 h 8900331"/>
              <a:gd name="connsiteX16" fmla="*/ 7178843 w 9746594"/>
              <a:gd name="connsiteY16" fmla="*/ 5598695 h 8900331"/>
              <a:gd name="connsiteX17" fmla="*/ 6930190 w 9746594"/>
              <a:gd name="connsiteY17" fmla="*/ 5494422 h 8900331"/>
              <a:gd name="connsiteX18" fmla="*/ 6561221 w 9746594"/>
              <a:gd name="connsiteY18" fmla="*/ 5566611 h 8900331"/>
              <a:gd name="connsiteX19" fmla="*/ 6352674 w 9746594"/>
              <a:gd name="connsiteY19" fmla="*/ 5422232 h 8900331"/>
              <a:gd name="connsiteX20" fmla="*/ 6128085 w 9746594"/>
              <a:gd name="connsiteY20" fmla="*/ 5293895 h 8900331"/>
              <a:gd name="connsiteX21" fmla="*/ 5839327 w 9746594"/>
              <a:gd name="connsiteY21" fmla="*/ 5277853 h 8900331"/>
              <a:gd name="connsiteX22" fmla="*/ 5534527 w 9746594"/>
              <a:gd name="connsiteY22" fmla="*/ 5342021 h 8900331"/>
              <a:gd name="connsiteX23" fmla="*/ 5085348 w 9746594"/>
              <a:gd name="connsiteY23" fmla="*/ 5358063 h 8900331"/>
              <a:gd name="connsiteX24" fmla="*/ 4876800 w 9746594"/>
              <a:gd name="connsiteY24" fmla="*/ 5245769 h 8900331"/>
              <a:gd name="connsiteX25" fmla="*/ 4620127 w 9746594"/>
              <a:gd name="connsiteY25" fmla="*/ 5069305 h 8900331"/>
              <a:gd name="connsiteX26" fmla="*/ 4315327 w 9746594"/>
              <a:gd name="connsiteY26" fmla="*/ 4908884 h 8900331"/>
              <a:gd name="connsiteX27" fmla="*/ 4074695 w 9746594"/>
              <a:gd name="connsiteY27" fmla="*/ 4604084 h 8900331"/>
              <a:gd name="connsiteX28" fmla="*/ 3866148 w 9746594"/>
              <a:gd name="connsiteY28" fmla="*/ 4507832 h 8900331"/>
              <a:gd name="connsiteX29" fmla="*/ 3368842 w 9746594"/>
              <a:gd name="connsiteY29" fmla="*/ 4475748 h 8900331"/>
              <a:gd name="connsiteX30" fmla="*/ 3256548 w 9746594"/>
              <a:gd name="connsiteY30" fmla="*/ 4138863 h 8900331"/>
              <a:gd name="connsiteX31" fmla="*/ 3128211 w 9746594"/>
              <a:gd name="connsiteY31" fmla="*/ 3625516 h 8900331"/>
              <a:gd name="connsiteX32" fmla="*/ 2999874 w 9746594"/>
              <a:gd name="connsiteY32" fmla="*/ 3368842 h 8900331"/>
              <a:gd name="connsiteX33" fmla="*/ 2951748 w 9746594"/>
              <a:gd name="connsiteY33" fmla="*/ 2951748 h 8900331"/>
              <a:gd name="connsiteX34" fmla="*/ 2646948 w 9746594"/>
              <a:gd name="connsiteY34" fmla="*/ 2807369 h 8900331"/>
              <a:gd name="connsiteX35" fmla="*/ 2310064 w 9746594"/>
              <a:gd name="connsiteY35" fmla="*/ 2679032 h 8900331"/>
              <a:gd name="connsiteX36" fmla="*/ 2181727 w 9746594"/>
              <a:gd name="connsiteY36" fmla="*/ 2438400 h 8900331"/>
              <a:gd name="connsiteX37" fmla="*/ 2133600 w 9746594"/>
              <a:gd name="connsiteY37" fmla="*/ 1989221 h 8900331"/>
              <a:gd name="connsiteX38" fmla="*/ 2502569 w 9746594"/>
              <a:gd name="connsiteY38" fmla="*/ 1652337 h 8900331"/>
              <a:gd name="connsiteX39" fmla="*/ 2614864 w 9746594"/>
              <a:gd name="connsiteY39" fmla="*/ 1299411 h 8900331"/>
              <a:gd name="connsiteX40" fmla="*/ 2229853 w 9746594"/>
              <a:gd name="connsiteY40" fmla="*/ 1042737 h 8900331"/>
              <a:gd name="connsiteX41" fmla="*/ 2213811 w 9746594"/>
              <a:gd name="connsiteY41" fmla="*/ 705853 h 8900331"/>
              <a:gd name="connsiteX42" fmla="*/ 2085474 w 9746594"/>
              <a:gd name="connsiteY42" fmla="*/ 401053 h 8900331"/>
              <a:gd name="connsiteX43" fmla="*/ 1748590 w 9746594"/>
              <a:gd name="connsiteY43" fmla="*/ 272716 h 8900331"/>
              <a:gd name="connsiteX44" fmla="*/ 1235242 w 9746594"/>
              <a:gd name="connsiteY44" fmla="*/ 240632 h 8900331"/>
              <a:gd name="connsiteX45" fmla="*/ 898358 w 9746594"/>
              <a:gd name="connsiteY45" fmla="*/ 240632 h 8900331"/>
              <a:gd name="connsiteX46" fmla="*/ 513348 w 9746594"/>
              <a:gd name="connsiteY46" fmla="*/ 160421 h 8900331"/>
              <a:gd name="connsiteX47" fmla="*/ 0 w 9746594"/>
              <a:gd name="connsiteY47" fmla="*/ 0 h 8900331"/>
              <a:gd name="connsiteX0" fmla="*/ 9208169 w 9233246"/>
              <a:gd name="connsiteY0" fmla="*/ 8562473 h 8739910"/>
              <a:gd name="connsiteX1" fmla="*/ 8903367 w 9233246"/>
              <a:gd name="connsiteY1" fmla="*/ 8738937 h 8739910"/>
              <a:gd name="connsiteX2" fmla="*/ 8341895 w 9233246"/>
              <a:gd name="connsiteY2" fmla="*/ 8450179 h 8739910"/>
              <a:gd name="connsiteX3" fmla="*/ 7611980 w 9233246"/>
              <a:gd name="connsiteY3" fmla="*/ 8269707 h 8739910"/>
              <a:gd name="connsiteX4" fmla="*/ 7066546 w 9233246"/>
              <a:gd name="connsiteY4" fmla="*/ 7752348 h 8739910"/>
              <a:gd name="connsiteX5" fmla="*/ 7014411 w 9233246"/>
              <a:gd name="connsiteY5" fmla="*/ 7371347 h 8739910"/>
              <a:gd name="connsiteX6" fmla="*/ 7299158 w 9233246"/>
              <a:gd name="connsiteY6" fmla="*/ 7034464 h 8739910"/>
              <a:gd name="connsiteX7" fmla="*/ 7387389 w 9233246"/>
              <a:gd name="connsiteY7" fmla="*/ 6485021 h 8739910"/>
              <a:gd name="connsiteX8" fmla="*/ 7519737 w 9233246"/>
              <a:gd name="connsiteY8" fmla="*/ 6420854 h 8739910"/>
              <a:gd name="connsiteX9" fmla="*/ 7732295 w 9233246"/>
              <a:gd name="connsiteY9" fmla="*/ 6224337 h 8739910"/>
              <a:gd name="connsiteX10" fmla="*/ 7824537 w 9233246"/>
              <a:gd name="connsiteY10" fmla="*/ 5987717 h 8739910"/>
              <a:gd name="connsiteX11" fmla="*/ 7700211 w 9233246"/>
              <a:gd name="connsiteY11" fmla="*/ 5739063 h 8739910"/>
              <a:gd name="connsiteX12" fmla="*/ 7459579 w 9233246"/>
              <a:gd name="connsiteY12" fmla="*/ 5558590 h 8739910"/>
              <a:gd name="connsiteX13" fmla="*/ 7331242 w 9233246"/>
              <a:gd name="connsiteY13" fmla="*/ 5470358 h 8739910"/>
              <a:gd name="connsiteX14" fmla="*/ 7078579 w 9233246"/>
              <a:gd name="connsiteY14" fmla="*/ 5394158 h 8739910"/>
              <a:gd name="connsiteX15" fmla="*/ 6821214 w 9233246"/>
              <a:gd name="connsiteY15" fmla="*/ 5528995 h 8739910"/>
              <a:gd name="connsiteX16" fmla="*/ 6665495 w 9233246"/>
              <a:gd name="connsiteY16" fmla="*/ 5438274 h 8739910"/>
              <a:gd name="connsiteX17" fmla="*/ 6416842 w 9233246"/>
              <a:gd name="connsiteY17" fmla="*/ 5334001 h 8739910"/>
              <a:gd name="connsiteX18" fmla="*/ 6047873 w 9233246"/>
              <a:gd name="connsiteY18" fmla="*/ 5406190 h 8739910"/>
              <a:gd name="connsiteX19" fmla="*/ 5839326 w 9233246"/>
              <a:gd name="connsiteY19" fmla="*/ 5261811 h 8739910"/>
              <a:gd name="connsiteX20" fmla="*/ 5614737 w 9233246"/>
              <a:gd name="connsiteY20" fmla="*/ 5133474 h 8739910"/>
              <a:gd name="connsiteX21" fmla="*/ 5325979 w 9233246"/>
              <a:gd name="connsiteY21" fmla="*/ 5117432 h 8739910"/>
              <a:gd name="connsiteX22" fmla="*/ 5021179 w 9233246"/>
              <a:gd name="connsiteY22" fmla="*/ 5181600 h 8739910"/>
              <a:gd name="connsiteX23" fmla="*/ 4572000 w 9233246"/>
              <a:gd name="connsiteY23" fmla="*/ 5197642 h 8739910"/>
              <a:gd name="connsiteX24" fmla="*/ 4363452 w 9233246"/>
              <a:gd name="connsiteY24" fmla="*/ 5085348 h 8739910"/>
              <a:gd name="connsiteX25" fmla="*/ 4106779 w 9233246"/>
              <a:gd name="connsiteY25" fmla="*/ 4908884 h 8739910"/>
              <a:gd name="connsiteX26" fmla="*/ 3801979 w 9233246"/>
              <a:gd name="connsiteY26" fmla="*/ 4748463 h 8739910"/>
              <a:gd name="connsiteX27" fmla="*/ 3561347 w 9233246"/>
              <a:gd name="connsiteY27" fmla="*/ 4443663 h 8739910"/>
              <a:gd name="connsiteX28" fmla="*/ 3352800 w 9233246"/>
              <a:gd name="connsiteY28" fmla="*/ 4347411 h 8739910"/>
              <a:gd name="connsiteX29" fmla="*/ 2855494 w 9233246"/>
              <a:gd name="connsiteY29" fmla="*/ 4315327 h 8739910"/>
              <a:gd name="connsiteX30" fmla="*/ 2743200 w 9233246"/>
              <a:gd name="connsiteY30" fmla="*/ 3978442 h 8739910"/>
              <a:gd name="connsiteX31" fmla="*/ 2614863 w 9233246"/>
              <a:gd name="connsiteY31" fmla="*/ 3465095 h 8739910"/>
              <a:gd name="connsiteX32" fmla="*/ 2486526 w 9233246"/>
              <a:gd name="connsiteY32" fmla="*/ 3208421 h 8739910"/>
              <a:gd name="connsiteX33" fmla="*/ 2438400 w 9233246"/>
              <a:gd name="connsiteY33" fmla="*/ 2791327 h 8739910"/>
              <a:gd name="connsiteX34" fmla="*/ 2133600 w 9233246"/>
              <a:gd name="connsiteY34" fmla="*/ 2646948 h 8739910"/>
              <a:gd name="connsiteX35" fmla="*/ 1796716 w 9233246"/>
              <a:gd name="connsiteY35" fmla="*/ 2518611 h 8739910"/>
              <a:gd name="connsiteX36" fmla="*/ 1668379 w 9233246"/>
              <a:gd name="connsiteY36" fmla="*/ 2277979 h 8739910"/>
              <a:gd name="connsiteX37" fmla="*/ 1620252 w 9233246"/>
              <a:gd name="connsiteY37" fmla="*/ 1828800 h 8739910"/>
              <a:gd name="connsiteX38" fmla="*/ 1989221 w 9233246"/>
              <a:gd name="connsiteY38" fmla="*/ 1491916 h 8739910"/>
              <a:gd name="connsiteX39" fmla="*/ 2101516 w 9233246"/>
              <a:gd name="connsiteY39" fmla="*/ 1138990 h 8739910"/>
              <a:gd name="connsiteX40" fmla="*/ 1716505 w 9233246"/>
              <a:gd name="connsiteY40" fmla="*/ 882316 h 8739910"/>
              <a:gd name="connsiteX41" fmla="*/ 1700463 w 9233246"/>
              <a:gd name="connsiteY41" fmla="*/ 545432 h 8739910"/>
              <a:gd name="connsiteX42" fmla="*/ 1572126 w 9233246"/>
              <a:gd name="connsiteY42" fmla="*/ 240632 h 8739910"/>
              <a:gd name="connsiteX43" fmla="*/ 1235242 w 9233246"/>
              <a:gd name="connsiteY43" fmla="*/ 112295 h 8739910"/>
              <a:gd name="connsiteX44" fmla="*/ 721894 w 9233246"/>
              <a:gd name="connsiteY44" fmla="*/ 80211 h 8739910"/>
              <a:gd name="connsiteX45" fmla="*/ 385010 w 9233246"/>
              <a:gd name="connsiteY45" fmla="*/ 80211 h 8739910"/>
              <a:gd name="connsiteX46" fmla="*/ 0 w 9233246"/>
              <a:gd name="connsiteY46" fmla="*/ 0 h 8739910"/>
              <a:gd name="connsiteX0" fmla="*/ 8823159 w 8848236"/>
              <a:gd name="connsiteY0" fmla="*/ 8483251 h 8660688"/>
              <a:gd name="connsiteX1" fmla="*/ 8518357 w 8848236"/>
              <a:gd name="connsiteY1" fmla="*/ 8659715 h 8660688"/>
              <a:gd name="connsiteX2" fmla="*/ 7956885 w 8848236"/>
              <a:gd name="connsiteY2" fmla="*/ 8370957 h 8660688"/>
              <a:gd name="connsiteX3" fmla="*/ 7226970 w 8848236"/>
              <a:gd name="connsiteY3" fmla="*/ 8190485 h 8660688"/>
              <a:gd name="connsiteX4" fmla="*/ 6681536 w 8848236"/>
              <a:gd name="connsiteY4" fmla="*/ 7673126 h 8660688"/>
              <a:gd name="connsiteX5" fmla="*/ 6629401 w 8848236"/>
              <a:gd name="connsiteY5" fmla="*/ 7292125 h 8660688"/>
              <a:gd name="connsiteX6" fmla="*/ 6914148 w 8848236"/>
              <a:gd name="connsiteY6" fmla="*/ 6955242 h 8660688"/>
              <a:gd name="connsiteX7" fmla="*/ 7002379 w 8848236"/>
              <a:gd name="connsiteY7" fmla="*/ 6405799 h 8660688"/>
              <a:gd name="connsiteX8" fmla="*/ 7134727 w 8848236"/>
              <a:gd name="connsiteY8" fmla="*/ 6341632 h 8660688"/>
              <a:gd name="connsiteX9" fmla="*/ 7347285 w 8848236"/>
              <a:gd name="connsiteY9" fmla="*/ 6145115 h 8660688"/>
              <a:gd name="connsiteX10" fmla="*/ 7439527 w 8848236"/>
              <a:gd name="connsiteY10" fmla="*/ 5908495 h 8660688"/>
              <a:gd name="connsiteX11" fmla="*/ 7315201 w 8848236"/>
              <a:gd name="connsiteY11" fmla="*/ 5659841 h 8660688"/>
              <a:gd name="connsiteX12" fmla="*/ 7074569 w 8848236"/>
              <a:gd name="connsiteY12" fmla="*/ 5479368 h 8660688"/>
              <a:gd name="connsiteX13" fmla="*/ 6946232 w 8848236"/>
              <a:gd name="connsiteY13" fmla="*/ 5391136 h 8660688"/>
              <a:gd name="connsiteX14" fmla="*/ 6693569 w 8848236"/>
              <a:gd name="connsiteY14" fmla="*/ 5314936 h 8660688"/>
              <a:gd name="connsiteX15" fmla="*/ 6436204 w 8848236"/>
              <a:gd name="connsiteY15" fmla="*/ 5449773 h 8660688"/>
              <a:gd name="connsiteX16" fmla="*/ 6280485 w 8848236"/>
              <a:gd name="connsiteY16" fmla="*/ 5359052 h 8660688"/>
              <a:gd name="connsiteX17" fmla="*/ 6031832 w 8848236"/>
              <a:gd name="connsiteY17" fmla="*/ 5254779 h 8660688"/>
              <a:gd name="connsiteX18" fmla="*/ 5662863 w 8848236"/>
              <a:gd name="connsiteY18" fmla="*/ 5326968 h 8660688"/>
              <a:gd name="connsiteX19" fmla="*/ 5454316 w 8848236"/>
              <a:gd name="connsiteY19" fmla="*/ 5182589 h 8660688"/>
              <a:gd name="connsiteX20" fmla="*/ 5229727 w 8848236"/>
              <a:gd name="connsiteY20" fmla="*/ 5054252 h 8660688"/>
              <a:gd name="connsiteX21" fmla="*/ 4940969 w 8848236"/>
              <a:gd name="connsiteY21" fmla="*/ 5038210 h 8660688"/>
              <a:gd name="connsiteX22" fmla="*/ 4636169 w 8848236"/>
              <a:gd name="connsiteY22" fmla="*/ 5102378 h 8660688"/>
              <a:gd name="connsiteX23" fmla="*/ 4186990 w 8848236"/>
              <a:gd name="connsiteY23" fmla="*/ 5118420 h 8660688"/>
              <a:gd name="connsiteX24" fmla="*/ 3978442 w 8848236"/>
              <a:gd name="connsiteY24" fmla="*/ 5006126 h 8660688"/>
              <a:gd name="connsiteX25" fmla="*/ 3721769 w 8848236"/>
              <a:gd name="connsiteY25" fmla="*/ 4829662 h 8660688"/>
              <a:gd name="connsiteX26" fmla="*/ 3416969 w 8848236"/>
              <a:gd name="connsiteY26" fmla="*/ 4669241 h 8660688"/>
              <a:gd name="connsiteX27" fmla="*/ 3176337 w 8848236"/>
              <a:gd name="connsiteY27" fmla="*/ 4364441 h 8660688"/>
              <a:gd name="connsiteX28" fmla="*/ 2967790 w 8848236"/>
              <a:gd name="connsiteY28" fmla="*/ 4268189 h 8660688"/>
              <a:gd name="connsiteX29" fmla="*/ 2470484 w 8848236"/>
              <a:gd name="connsiteY29" fmla="*/ 4236105 h 8660688"/>
              <a:gd name="connsiteX30" fmla="*/ 2358190 w 8848236"/>
              <a:gd name="connsiteY30" fmla="*/ 3899220 h 8660688"/>
              <a:gd name="connsiteX31" fmla="*/ 2229853 w 8848236"/>
              <a:gd name="connsiteY31" fmla="*/ 3385873 h 8660688"/>
              <a:gd name="connsiteX32" fmla="*/ 2101516 w 8848236"/>
              <a:gd name="connsiteY32" fmla="*/ 3129199 h 8660688"/>
              <a:gd name="connsiteX33" fmla="*/ 2053390 w 8848236"/>
              <a:gd name="connsiteY33" fmla="*/ 2712105 h 8660688"/>
              <a:gd name="connsiteX34" fmla="*/ 1748590 w 8848236"/>
              <a:gd name="connsiteY34" fmla="*/ 2567726 h 8660688"/>
              <a:gd name="connsiteX35" fmla="*/ 1411706 w 8848236"/>
              <a:gd name="connsiteY35" fmla="*/ 2439389 h 8660688"/>
              <a:gd name="connsiteX36" fmla="*/ 1283369 w 8848236"/>
              <a:gd name="connsiteY36" fmla="*/ 2198757 h 8660688"/>
              <a:gd name="connsiteX37" fmla="*/ 1235242 w 8848236"/>
              <a:gd name="connsiteY37" fmla="*/ 1749578 h 8660688"/>
              <a:gd name="connsiteX38" fmla="*/ 1604211 w 8848236"/>
              <a:gd name="connsiteY38" fmla="*/ 1412694 h 8660688"/>
              <a:gd name="connsiteX39" fmla="*/ 1716506 w 8848236"/>
              <a:gd name="connsiteY39" fmla="*/ 1059768 h 8660688"/>
              <a:gd name="connsiteX40" fmla="*/ 1331495 w 8848236"/>
              <a:gd name="connsiteY40" fmla="*/ 803094 h 8660688"/>
              <a:gd name="connsiteX41" fmla="*/ 1315453 w 8848236"/>
              <a:gd name="connsiteY41" fmla="*/ 466210 h 8660688"/>
              <a:gd name="connsiteX42" fmla="*/ 1187116 w 8848236"/>
              <a:gd name="connsiteY42" fmla="*/ 161410 h 8660688"/>
              <a:gd name="connsiteX43" fmla="*/ 850232 w 8848236"/>
              <a:gd name="connsiteY43" fmla="*/ 33073 h 8660688"/>
              <a:gd name="connsiteX44" fmla="*/ 336884 w 8848236"/>
              <a:gd name="connsiteY44" fmla="*/ 989 h 8660688"/>
              <a:gd name="connsiteX45" fmla="*/ 0 w 8848236"/>
              <a:gd name="connsiteY45" fmla="*/ 989 h 8660688"/>
              <a:gd name="connsiteX0" fmla="*/ 8486275 w 8511352"/>
              <a:gd name="connsiteY0" fmla="*/ 8482262 h 8659699"/>
              <a:gd name="connsiteX1" fmla="*/ 8181473 w 8511352"/>
              <a:gd name="connsiteY1" fmla="*/ 8658726 h 8659699"/>
              <a:gd name="connsiteX2" fmla="*/ 7620001 w 8511352"/>
              <a:gd name="connsiteY2" fmla="*/ 8369968 h 8659699"/>
              <a:gd name="connsiteX3" fmla="*/ 6890086 w 8511352"/>
              <a:gd name="connsiteY3" fmla="*/ 8189496 h 8659699"/>
              <a:gd name="connsiteX4" fmla="*/ 6344652 w 8511352"/>
              <a:gd name="connsiteY4" fmla="*/ 7672137 h 8659699"/>
              <a:gd name="connsiteX5" fmla="*/ 6292517 w 8511352"/>
              <a:gd name="connsiteY5" fmla="*/ 7291136 h 8659699"/>
              <a:gd name="connsiteX6" fmla="*/ 6577264 w 8511352"/>
              <a:gd name="connsiteY6" fmla="*/ 6954253 h 8659699"/>
              <a:gd name="connsiteX7" fmla="*/ 6665495 w 8511352"/>
              <a:gd name="connsiteY7" fmla="*/ 6404810 h 8659699"/>
              <a:gd name="connsiteX8" fmla="*/ 6797843 w 8511352"/>
              <a:gd name="connsiteY8" fmla="*/ 6340643 h 8659699"/>
              <a:gd name="connsiteX9" fmla="*/ 7010401 w 8511352"/>
              <a:gd name="connsiteY9" fmla="*/ 6144126 h 8659699"/>
              <a:gd name="connsiteX10" fmla="*/ 7102643 w 8511352"/>
              <a:gd name="connsiteY10" fmla="*/ 5907506 h 8659699"/>
              <a:gd name="connsiteX11" fmla="*/ 6978317 w 8511352"/>
              <a:gd name="connsiteY11" fmla="*/ 5658852 h 8659699"/>
              <a:gd name="connsiteX12" fmla="*/ 6737685 w 8511352"/>
              <a:gd name="connsiteY12" fmla="*/ 5478379 h 8659699"/>
              <a:gd name="connsiteX13" fmla="*/ 6609348 w 8511352"/>
              <a:gd name="connsiteY13" fmla="*/ 5390147 h 8659699"/>
              <a:gd name="connsiteX14" fmla="*/ 6356685 w 8511352"/>
              <a:gd name="connsiteY14" fmla="*/ 5313947 h 8659699"/>
              <a:gd name="connsiteX15" fmla="*/ 6099320 w 8511352"/>
              <a:gd name="connsiteY15" fmla="*/ 5448784 h 8659699"/>
              <a:gd name="connsiteX16" fmla="*/ 5943601 w 8511352"/>
              <a:gd name="connsiteY16" fmla="*/ 5358063 h 8659699"/>
              <a:gd name="connsiteX17" fmla="*/ 5694948 w 8511352"/>
              <a:gd name="connsiteY17" fmla="*/ 5253790 h 8659699"/>
              <a:gd name="connsiteX18" fmla="*/ 5325979 w 8511352"/>
              <a:gd name="connsiteY18" fmla="*/ 5325979 h 8659699"/>
              <a:gd name="connsiteX19" fmla="*/ 5117432 w 8511352"/>
              <a:gd name="connsiteY19" fmla="*/ 5181600 h 8659699"/>
              <a:gd name="connsiteX20" fmla="*/ 4892843 w 8511352"/>
              <a:gd name="connsiteY20" fmla="*/ 5053263 h 8659699"/>
              <a:gd name="connsiteX21" fmla="*/ 4604085 w 8511352"/>
              <a:gd name="connsiteY21" fmla="*/ 5037221 h 8659699"/>
              <a:gd name="connsiteX22" fmla="*/ 4299285 w 8511352"/>
              <a:gd name="connsiteY22" fmla="*/ 5101389 h 8659699"/>
              <a:gd name="connsiteX23" fmla="*/ 3850106 w 8511352"/>
              <a:gd name="connsiteY23" fmla="*/ 5117431 h 8659699"/>
              <a:gd name="connsiteX24" fmla="*/ 3641558 w 8511352"/>
              <a:gd name="connsiteY24" fmla="*/ 5005137 h 8659699"/>
              <a:gd name="connsiteX25" fmla="*/ 3384885 w 8511352"/>
              <a:gd name="connsiteY25" fmla="*/ 4828673 h 8659699"/>
              <a:gd name="connsiteX26" fmla="*/ 3080085 w 8511352"/>
              <a:gd name="connsiteY26" fmla="*/ 4668252 h 8659699"/>
              <a:gd name="connsiteX27" fmla="*/ 2839453 w 8511352"/>
              <a:gd name="connsiteY27" fmla="*/ 4363452 h 8659699"/>
              <a:gd name="connsiteX28" fmla="*/ 2630906 w 8511352"/>
              <a:gd name="connsiteY28" fmla="*/ 4267200 h 8659699"/>
              <a:gd name="connsiteX29" fmla="*/ 2133600 w 8511352"/>
              <a:gd name="connsiteY29" fmla="*/ 4235116 h 8659699"/>
              <a:gd name="connsiteX30" fmla="*/ 2021306 w 8511352"/>
              <a:gd name="connsiteY30" fmla="*/ 3898231 h 8659699"/>
              <a:gd name="connsiteX31" fmla="*/ 1892969 w 8511352"/>
              <a:gd name="connsiteY31" fmla="*/ 3384884 h 8659699"/>
              <a:gd name="connsiteX32" fmla="*/ 1764632 w 8511352"/>
              <a:gd name="connsiteY32" fmla="*/ 3128210 h 8659699"/>
              <a:gd name="connsiteX33" fmla="*/ 1716506 w 8511352"/>
              <a:gd name="connsiteY33" fmla="*/ 2711116 h 8659699"/>
              <a:gd name="connsiteX34" fmla="*/ 1411706 w 8511352"/>
              <a:gd name="connsiteY34" fmla="*/ 2566737 h 8659699"/>
              <a:gd name="connsiteX35" fmla="*/ 1074822 w 8511352"/>
              <a:gd name="connsiteY35" fmla="*/ 2438400 h 8659699"/>
              <a:gd name="connsiteX36" fmla="*/ 946485 w 8511352"/>
              <a:gd name="connsiteY36" fmla="*/ 2197768 h 8659699"/>
              <a:gd name="connsiteX37" fmla="*/ 898358 w 8511352"/>
              <a:gd name="connsiteY37" fmla="*/ 1748589 h 8659699"/>
              <a:gd name="connsiteX38" fmla="*/ 1267327 w 8511352"/>
              <a:gd name="connsiteY38" fmla="*/ 1411705 h 8659699"/>
              <a:gd name="connsiteX39" fmla="*/ 1379622 w 8511352"/>
              <a:gd name="connsiteY39" fmla="*/ 1058779 h 8659699"/>
              <a:gd name="connsiteX40" fmla="*/ 994611 w 8511352"/>
              <a:gd name="connsiteY40" fmla="*/ 802105 h 8659699"/>
              <a:gd name="connsiteX41" fmla="*/ 978569 w 8511352"/>
              <a:gd name="connsiteY41" fmla="*/ 465221 h 8659699"/>
              <a:gd name="connsiteX42" fmla="*/ 850232 w 8511352"/>
              <a:gd name="connsiteY42" fmla="*/ 160421 h 8659699"/>
              <a:gd name="connsiteX43" fmla="*/ 513348 w 8511352"/>
              <a:gd name="connsiteY43" fmla="*/ 32084 h 8659699"/>
              <a:gd name="connsiteX44" fmla="*/ 0 w 8511352"/>
              <a:gd name="connsiteY44" fmla="*/ 0 h 8659699"/>
              <a:gd name="connsiteX0" fmla="*/ 7972927 w 7998004"/>
              <a:gd name="connsiteY0" fmla="*/ 8450178 h 8627615"/>
              <a:gd name="connsiteX1" fmla="*/ 7668125 w 7998004"/>
              <a:gd name="connsiteY1" fmla="*/ 8626642 h 8627615"/>
              <a:gd name="connsiteX2" fmla="*/ 7106653 w 7998004"/>
              <a:gd name="connsiteY2" fmla="*/ 8337884 h 8627615"/>
              <a:gd name="connsiteX3" fmla="*/ 6376738 w 7998004"/>
              <a:gd name="connsiteY3" fmla="*/ 8157412 h 8627615"/>
              <a:gd name="connsiteX4" fmla="*/ 5831304 w 7998004"/>
              <a:gd name="connsiteY4" fmla="*/ 7640053 h 8627615"/>
              <a:gd name="connsiteX5" fmla="*/ 5779169 w 7998004"/>
              <a:gd name="connsiteY5" fmla="*/ 7259052 h 8627615"/>
              <a:gd name="connsiteX6" fmla="*/ 6063916 w 7998004"/>
              <a:gd name="connsiteY6" fmla="*/ 6922169 h 8627615"/>
              <a:gd name="connsiteX7" fmla="*/ 6152147 w 7998004"/>
              <a:gd name="connsiteY7" fmla="*/ 6372726 h 8627615"/>
              <a:gd name="connsiteX8" fmla="*/ 6284495 w 7998004"/>
              <a:gd name="connsiteY8" fmla="*/ 6308559 h 8627615"/>
              <a:gd name="connsiteX9" fmla="*/ 6497053 w 7998004"/>
              <a:gd name="connsiteY9" fmla="*/ 6112042 h 8627615"/>
              <a:gd name="connsiteX10" fmla="*/ 6589295 w 7998004"/>
              <a:gd name="connsiteY10" fmla="*/ 5875422 h 8627615"/>
              <a:gd name="connsiteX11" fmla="*/ 6464969 w 7998004"/>
              <a:gd name="connsiteY11" fmla="*/ 5626768 h 8627615"/>
              <a:gd name="connsiteX12" fmla="*/ 6224337 w 7998004"/>
              <a:gd name="connsiteY12" fmla="*/ 5446295 h 8627615"/>
              <a:gd name="connsiteX13" fmla="*/ 6096000 w 7998004"/>
              <a:gd name="connsiteY13" fmla="*/ 5358063 h 8627615"/>
              <a:gd name="connsiteX14" fmla="*/ 5843337 w 7998004"/>
              <a:gd name="connsiteY14" fmla="*/ 5281863 h 8627615"/>
              <a:gd name="connsiteX15" fmla="*/ 5585972 w 7998004"/>
              <a:gd name="connsiteY15" fmla="*/ 5416700 h 8627615"/>
              <a:gd name="connsiteX16" fmla="*/ 5430253 w 7998004"/>
              <a:gd name="connsiteY16" fmla="*/ 5325979 h 8627615"/>
              <a:gd name="connsiteX17" fmla="*/ 5181600 w 7998004"/>
              <a:gd name="connsiteY17" fmla="*/ 5221706 h 8627615"/>
              <a:gd name="connsiteX18" fmla="*/ 4812631 w 7998004"/>
              <a:gd name="connsiteY18" fmla="*/ 5293895 h 8627615"/>
              <a:gd name="connsiteX19" fmla="*/ 4604084 w 7998004"/>
              <a:gd name="connsiteY19" fmla="*/ 5149516 h 8627615"/>
              <a:gd name="connsiteX20" fmla="*/ 4379495 w 7998004"/>
              <a:gd name="connsiteY20" fmla="*/ 5021179 h 8627615"/>
              <a:gd name="connsiteX21" fmla="*/ 4090737 w 7998004"/>
              <a:gd name="connsiteY21" fmla="*/ 5005137 h 8627615"/>
              <a:gd name="connsiteX22" fmla="*/ 3785937 w 7998004"/>
              <a:gd name="connsiteY22" fmla="*/ 5069305 h 8627615"/>
              <a:gd name="connsiteX23" fmla="*/ 3336758 w 7998004"/>
              <a:gd name="connsiteY23" fmla="*/ 5085347 h 8627615"/>
              <a:gd name="connsiteX24" fmla="*/ 3128210 w 7998004"/>
              <a:gd name="connsiteY24" fmla="*/ 4973053 h 8627615"/>
              <a:gd name="connsiteX25" fmla="*/ 2871537 w 7998004"/>
              <a:gd name="connsiteY25" fmla="*/ 4796589 h 8627615"/>
              <a:gd name="connsiteX26" fmla="*/ 2566737 w 7998004"/>
              <a:gd name="connsiteY26" fmla="*/ 4636168 h 8627615"/>
              <a:gd name="connsiteX27" fmla="*/ 2326105 w 7998004"/>
              <a:gd name="connsiteY27" fmla="*/ 4331368 h 8627615"/>
              <a:gd name="connsiteX28" fmla="*/ 2117558 w 7998004"/>
              <a:gd name="connsiteY28" fmla="*/ 4235116 h 8627615"/>
              <a:gd name="connsiteX29" fmla="*/ 1620252 w 7998004"/>
              <a:gd name="connsiteY29" fmla="*/ 4203032 h 8627615"/>
              <a:gd name="connsiteX30" fmla="*/ 1507958 w 7998004"/>
              <a:gd name="connsiteY30" fmla="*/ 3866147 h 8627615"/>
              <a:gd name="connsiteX31" fmla="*/ 1379621 w 7998004"/>
              <a:gd name="connsiteY31" fmla="*/ 3352800 h 8627615"/>
              <a:gd name="connsiteX32" fmla="*/ 1251284 w 7998004"/>
              <a:gd name="connsiteY32" fmla="*/ 3096126 h 8627615"/>
              <a:gd name="connsiteX33" fmla="*/ 1203158 w 7998004"/>
              <a:gd name="connsiteY33" fmla="*/ 2679032 h 8627615"/>
              <a:gd name="connsiteX34" fmla="*/ 898358 w 7998004"/>
              <a:gd name="connsiteY34" fmla="*/ 2534653 h 8627615"/>
              <a:gd name="connsiteX35" fmla="*/ 561474 w 7998004"/>
              <a:gd name="connsiteY35" fmla="*/ 2406316 h 8627615"/>
              <a:gd name="connsiteX36" fmla="*/ 433137 w 7998004"/>
              <a:gd name="connsiteY36" fmla="*/ 2165684 h 8627615"/>
              <a:gd name="connsiteX37" fmla="*/ 385010 w 7998004"/>
              <a:gd name="connsiteY37" fmla="*/ 1716505 h 8627615"/>
              <a:gd name="connsiteX38" fmla="*/ 753979 w 7998004"/>
              <a:gd name="connsiteY38" fmla="*/ 1379621 h 8627615"/>
              <a:gd name="connsiteX39" fmla="*/ 866274 w 7998004"/>
              <a:gd name="connsiteY39" fmla="*/ 1026695 h 8627615"/>
              <a:gd name="connsiteX40" fmla="*/ 481263 w 7998004"/>
              <a:gd name="connsiteY40" fmla="*/ 770021 h 8627615"/>
              <a:gd name="connsiteX41" fmla="*/ 465221 w 7998004"/>
              <a:gd name="connsiteY41" fmla="*/ 433137 h 8627615"/>
              <a:gd name="connsiteX42" fmla="*/ 336884 w 7998004"/>
              <a:gd name="connsiteY42" fmla="*/ 128337 h 8627615"/>
              <a:gd name="connsiteX43" fmla="*/ 0 w 7998004"/>
              <a:gd name="connsiteY43" fmla="*/ 0 h 8627615"/>
              <a:gd name="connsiteX0" fmla="*/ 7636043 w 7661120"/>
              <a:gd name="connsiteY0" fmla="*/ 8321841 h 8499278"/>
              <a:gd name="connsiteX1" fmla="*/ 7331241 w 7661120"/>
              <a:gd name="connsiteY1" fmla="*/ 8498305 h 8499278"/>
              <a:gd name="connsiteX2" fmla="*/ 6769769 w 7661120"/>
              <a:gd name="connsiteY2" fmla="*/ 8209547 h 8499278"/>
              <a:gd name="connsiteX3" fmla="*/ 6039854 w 7661120"/>
              <a:gd name="connsiteY3" fmla="*/ 8029075 h 8499278"/>
              <a:gd name="connsiteX4" fmla="*/ 5494420 w 7661120"/>
              <a:gd name="connsiteY4" fmla="*/ 7511716 h 8499278"/>
              <a:gd name="connsiteX5" fmla="*/ 5442285 w 7661120"/>
              <a:gd name="connsiteY5" fmla="*/ 7130715 h 8499278"/>
              <a:gd name="connsiteX6" fmla="*/ 5727032 w 7661120"/>
              <a:gd name="connsiteY6" fmla="*/ 6793832 h 8499278"/>
              <a:gd name="connsiteX7" fmla="*/ 5815263 w 7661120"/>
              <a:gd name="connsiteY7" fmla="*/ 6244389 h 8499278"/>
              <a:gd name="connsiteX8" fmla="*/ 5947611 w 7661120"/>
              <a:gd name="connsiteY8" fmla="*/ 6180222 h 8499278"/>
              <a:gd name="connsiteX9" fmla="*/ 6160169 w 7661120"/>
              <a:gd name="connsiteY9" fmla="*/ 5983705 h 8499278"/>
              <a:gd name="connsiteX10" fmla="*/ 6252411 w 7661120"/>
              <a:gd name="connsiteY10" fmla="*/ 5747085 h 8499278"/>
              <a:gd name="connsiteX11" fmla="*/ 6128085 w 7661120"/>
              <a:gd name="connsiteY11" fmla="*/ 5498431 h 8499278"/>
              <a:gd name="connsiteX12" fmla="*/ 5887453 w 7661120"/>
              <a:gd name="connsiteY12" fmla="*/ 5317958 h 8499278"/>
              <a:gd name="connsiteX13" fmla="*/ 5759116 w 7661120"/>
              <a:gd name="connsiteY13" fmla="*/ 5229726 h 8499278"/>
              <a:gd name="connsiteX14" fmla="*/ 5506453 w 7661120"/>
              <a:gd name="connsiteY14" fmla="*/ 5153526 h 8499278"/>
              <a:gd name="connsiteX15" fmla="*/ 5249088 w 7661120"/>
              <a:gd name="connsiteY15" fmla="*/ 5288363 h 8499278"/>
              <a:gd name="connsiteX16" fmla="*/ 5093369 w 7661120"/>
              <a:gd name="connsiteY16" fmla="*/ 5197642 h 8499278"/>
              <a:gd name="connsiteX17" fmla="*/ 4844716 w 7661120"/>
              <a:gd name="connsiteY17" fmla="*/ 5093369 h 8499278"/>
              <a:gd name="connsiteX18" fmla="*/ 4475747 w 7661120"/>
              <a:gd name="connsiteY18" fmla="*/ 5165558 h 8499278"/>
              <a:gd name="connsiteX19" fmla="*/ 4267200 w 7661120"/>
              <a:gd name="connsiteY19" fmla="*/ 5021179 h 8499278"/>
              <a:gd name="connsiteX20" fmla="*/ 4042611 w 7661120"/>
              <a:gd name="connsiteY20" fmla="*/ 4892842 h 8499278"/>
              <a:gd name="connsiteX21" fmla="*/ 3753853 w 7661120"/>
              <a:gd name="connsiteY21" fmla="*/ 4876800 h 8499278"/>
              <a:gd name="connsiteX22" fmla="*/ 3449053 w 7661120"/>
              <a:gd name="connsiteY22" fmla="*/ 4940968 h 8499278"/>
              <a:gd name="connsiteX23" fmla="*/ 2999874 w 7661120"/>
              <a:gd name="connsiteY23" fmla="*/ 4957010 h 8499278"/>
              <a:gd name="connsiteX24" fmla="*/ 2791326 w 7661120"/>
              <a:gd name="connsiteY24" fmla="*/ 4844716 h 8499278"/>
              <a:gd name="connsiteX25" fmla="*/ 2534653 w 7661120"/>
              <a:gd name="connsiteY25" fmla="*/ 4668252 h 8499278"/>
              <a:gd name="connsiteX26" fmla="*/ 2229853 w 7661120"/>
              <a:gd name="connsiteY26" fmla="*/ 4507831 h 8499278"/>
              <a:gd name="connsiteX27" fmla="*/ 1989221 w 7661120"/>
              <a:gd name="connsiteY27" fmla="*/ 4203031 h 8499278"/>
              <a:gd name="connsiteX28" fmla="*/ 1780674 w 7661120"/>
              <a:gd name="connsiteY28" fmla="*/ 4106779 h 8499278"/>
              <a:gd name="connsiteX29" fmla="*/ 1283368 w 7661120"/>
              <a:gd name="connsiteY29" fmla="*/ 4074695 h 8499278"/>
              <a:gd name="connsiteX30" fmla="*/ 1171074 w 7661120"/>
              <a:gd name="connsiteY30" fmla="*/ 3737810 h 8499278"/>
              <a:gd name="connsiteX31" fmla="*/ 1042737 w 7661120"/>
              <a:gd name="connsiteY31" fmla="*/ 3224463 h 8499278"/>
              <a:gd name="connsiteX32" fmla="*/ 914400 w 7661120"/>
              <a:gd name="connsiteY32" fmla="*/ 2967789 h 8499278"/>
              <a:gd name="connsiteX33" fmla="*/ 866274 w 7661120"/>
              <a:gd name="connsiteY33" fmla="*/ 2550695 h 8499278"/>
              <a:gd name="connsiteX34" fmla="*/ 561474 w 7661120"/>
              <a:gd name="connsiteY34" fmla="*/ 2406316 h 8499278"/>
              <a:gd name="connsiteX35" fmla="*/ 224590 w 7661120"/>
              <a:gd name="connsiteY35" fmla="*/ 2277979 h 8499278"/>
              <a:gd name="connsiteX36" fmla="*/ 96253 w 7661120"/>
              <a:gd name="connsiteY36" fmla="*/ 2037347 h 8499278"/>
              <a:gd name="connsiteX37" fmla="*/ 48126 w 7661120"/>
              <a:gd name="connsiteY37" fmla="*/ 1588168 h 8499278"/>
              <a:gd name="connsiteX38" fmla="*/ 417095 w 7661120"/>
              <a:gd name="connsiteY38" fmla="*/ 1251284 h 8499278"/>
              <a:gd name="connsiteX39" fmla="*/ 529390 w 7661120"/>
              <a:gd name="connsiteY39" fmla="*/ 898358 h 8499278"/>
              <a:gd name="connsiteX40" fmla="*/ 144379 w 7661120"/>
              <a:gd name="connsiteY40" fmla="*/ 641684 h 8499278"/>
              <a:gd name="connsiteX41" fmla="*/ 128337 w 7661120"/>
              <a:gd name="connsiteY41" fmla="*/ 304800 h 8499278"/>
              <a:gd name="connsiteX42" fmla="*/ 0 w 7661120"/>
              <a:gd name="connsiteY42" fmla="*/ 0 h 8499278"/>
              <a:gd name="connsiteX0" fmla="*/ 7607105 w 7632182"/>
              <a:gd name="connsiteY0" fmla="*/ 8017041 h 8194478"/>
              <a:gd name="connsiteX1" fmla="*/ 7302303 w 7632182"/>
              <a:gd name="connsiteY1" fmla="*/ 8193505 h 8194478"/>
              <a:gd name="connsiteX2" fmla="*/ 6740831 w 7632182"/>
              <a:gd name="connsiteY2" fmla="*/ 7904747 h 8194478"/>
              <a:gd name="connsiteX3" fmla="*/ 6010916 w 7632182"/>
              <a:gd name="connsiteY3" fmla="*/ 7724275 h 8194478"/>
              <a:gd name="connsiteX4" fmla="*/ 5465482 w 7632182"/>
              <a:gd name="connsiteY4" fmla="*/ 7206916 h 8194478"/>
              <a:gd name="connsiteX5" fmla="*/ 5413347 w 7632182"/>
              <a:gd name="connsiteY5" fmla="*/ 6825915 h 8194478"/>
              <a:gd name="connsiteX6" fmla="*/ 5698094 w 7632182"/>
              <a:gd name="connsiteY6" fmla="*/ 6489032 h 8194478"/>
              <a:gd name="connsiteX7" fmla="*/ 5786325 w 7632182"/>
              <a:gd name="connsiteY7" fmla="*/ 5939589 h 8194478"/>
              <a:gd name="connsiteX8" fmla="*/ 5918673 w 7632182"/>
              <a:gd name="connsiteY8" fmla="*/ 5875422 h 8194478"/>
              <a:gd name="connsiteX9" fmla="*/ 6131231 w 7632182"/>
              <a:gd name="connsiteY9" fmla="*/ 5678905 h 8194478"/>
              <a:gd name="connsiteX10" fmla="*/ 6223473 w 7632182"/>
              <a:gd name="connsiteY10" fmla="*/ 5442285 h 8194478"/>
              <a:gd name="connsiteX11" fmla="*/ 6099147 w 7632182"/>
              <a:gd name="connsiteY11" fmla="*/ 5193631 h 8194478"/>
              <a:gd name="connsiteX12" fmla="*/ 5858515 w 7632182"/>
              <a:gd name="connsiteY12" fmla="*/ 5013158 h 8194478"/>
              <a:gd name="connsiteX13" fmla="*/ 5730178 w 7632182"/>
              <a:gd name="connsiteY13" fmla="*/ 4924926 h 8194478"/>
              <a:gd name="connsiteX14" fmla="*/ 5477515 w 7632182"/>
              <a:gd name="connsiteY14" fmla="*/ 4848726 h 8194478"/>
              <a:gd name="connsiteX15" fmla="*/ 5220150 w 7632182"/>
              <a:gd name="connsiteY15" fmla="*/ 4983563 h 8194478"/>
              <a:gd name="connsiteX16" fmla="*/ 5064431 w 7632182"/>
              <a:gd name="connsiteY16" fmla="*/ 4892842 h 8194478"/>
              <a:gd name="connsiteX17" fmla="*/ 4815778 w 7632182"/>
              <a:gd name="connsiteY17" fmla="*/ 4788569 h 8194478"/>
              <a:gd name="connsiteX18" fmla="*/ 4446809 w 7632182"/>
              <a:gd name="connsiteY18" fmla="*/ 4860758 h 8194478"/>
              <a:gd name="connsiteX19" fmla="*/ 4238262 w 7632182"/>
              <a:gd name="connsiteY19" fmla="*/ 4716379 h 8194478"/>
              <a:gd name="connsiteX20" fmla="*/ 4013673 w 7632182"/>
              <a:gd name="connsiteY20" fmla="*/ 4588042 h 8194478"/>
              <a:gd name="connsiteX21" fmla="*/ 3724915 w 7632182"/>
              <a:gd name="connsiteY21" fmla="*/ 4572000 h 8194478"/>
              <a:gd name="connsiteX22" fmla="*/ 3420115 w 7632182"/>
              <a:gd name="connsiteY22" fmla="*/ 4636168 h 8194478"/>
              <a:gd name="connsiteX23" fmla="*/ 2970936 w 7632182"/>
              <a:gd name="connsiteY23" fmla="*/ 4652210 h 8194478"/>
              <a:gd name="connsiteX24" fmla="*/ 2762388 w 7632182"/>
              <a:gd name="connsiteY24" fmla="*/ 4539916 h 8194478"/>
              <a:gd name="connsiteX25" fmla="*/ 2505715 w 7632182"/>
              <a:gd name="connsiteY25" fmla="*/ 4363452 h 8194478"/>
              <a:gd name="connsiteX26" fmla="*/ 2200915 w 7632182"/>
              <a:gd name="connsiteY26" fmla="*/ 4203031 h 8194478"/>
              <a:gd name="connsiteX27" fmla="*/ 1960283 w 7632182"/>
              <a:gd name="connsiteY27" fmla="*/ 3898231 h 8194478"/>
              <a:gd name="connsiteX28" fmla="*/ 1751736 w 7632182"/>
              <a:gd name="connsiteY28" fmla="*/ 3801979 h 8194478"/>
              <a:gd name="connsiteX29" fmla="*/ 1254430 w 7632182"/>
              <a:gd name="connsiteY29" fmla="*/ 3769895 h 8194478"/>
              <a:gd name="connsiteX30" fmla="*/ 1142136 w 7632182"/>
              <a:gd name="connsiteY30" fmla="*/ 3433010 h 8194478"/>
              <a:gd name="connsiteX31" fmla="*/ 1013799 w 7632182"/>
              <a:gd name="connsiteY31" fmla="*/ 2919663 h 8194478"/>
              <a:gd name="connsiteX32" fmla="*/ 885462 w 7632182"/>
              <a:gd name="connsiteY32" fmla="*/ 2662989 h 8194478"/>
              <a:gd name="connsiteX33" fmla="*/ 837336 w 7632182"/>
              <a:gd name="connsiteY33" fmla="*/ 2245895 h 8194478"/>
              <a:gd name="connsiteX34" fmla="*/ 532536 w 7632182"/>
              <a:gd name="connsiteY34" fmla="*/ 2101516 h 8194478"/>
              <a:gd name="connsiteX35" fmla="*/ 195652 w 7632182"/>
              <a:gd name="connsiteY35" fmla="*/ 1973179 h 8194478"/>
              <a:gd name="connsiteX36" fmla="*/ 67315 w 7632182"/>
              <a:gd name="connsiteY36" fmla="*/ 1732547 h 8194478"/>
              <a:gd name="connsiteX37" fmla="*/ 19188 w 7632182"/>
              <a:gd name="connsiteY37" fmla="*/ 1283368 h 8194478"/>
              <a:gd name="connsiteX38" fmla="*/ 388157 w 7632182"/>
              <a:gd name="connsiteY38" fmla="*/ 946484 h 8194478"/>
              <a:gd name="connsiteX39" fmla="*/ 500452 w 7632182"/>
              <a:gd name="connsiteY39" fmla="*/ 593558 h 8194478"/>
              <a:gd name="connsiteX40" fmla="*/ 115441 w 7632182"/>
              <a:gd name="connsiteY40" fmla="*/ 336884 h 8194478"/>
              <a:gd name="connsiteX41" fmla="*/ 99399 w 7632182"/>
              <a:gd name="connsiteY41" fmla="*/ 0 h 8194478"/>
              <a:gd name="connsiteX0" fmla="*/ 7607105 w 7632182"/>
              <a:gd name="connsiteY0" fmla="*/ 7680157 h 7857594"/>
              <a:gd name="connsiteX1" fmla="*/ 7302303 w 7632182"/>
              <a:gd name="connsiteY1" fmla="*/ 7856621 h 7857594"/>
              <a:gd name="connsiteX2" fmla="*/ 6740831 w 7632182"/>
              <a:gd name="connsiteY2" fmla="*/ 7567863 h 7857594"/>
              <a:gd name="connsiteX3" fmla="*/ 6010916 w 7632182"/>
              <a:gd name="connsiteY3" fmla="*/ 7387391 h 7857594"/>
              <a:gd name="connsiteX4" fmla="*/ 5465482 w 7632182"/>
              <a:gd name="connsiteY4" fmla="*/ 6870032 h 7857594"/>
              <a:gd name="connsiteX5" fmla="*/ 5413347 w 7632182"/>
              <a:gd name="connsiteY5" fmla="*/ 6489031 h 7857594"/>
              <a:gd name="connsiteX6" fmla="*/ 5698094 w 7632182"/>
              <a:gd name="connsiteY6" fmla="*/ 6152148 h 7857594"/>
              <a:gd name="connsiteX7" fmla="*/ 5786325 w 7632182"/>
              <a:gd name="connsiteY7" fmla="*/ 5602705 h 7857594"/>
              <a:gd name="connsiteX8" fmla="*/ 5918673 w 7632182"/>
              <a:gd name="connsiteY8" fmla="*/ 5538538 h 7857594"/>
              <a:gd name="connsiteX9" fmla="*/ 6131231 w 7632182"/>
              <a:gd name="connsiteY9" fmla="*/ 5342021 h 7857594"/>
              <a:gd name="connsiteX10" fmla="*/ 6223473 w 7632182"/>
              <a:gd name="connsiteY10" fmla="*/ 5105401 h 7857594"/>
              <a:gd name="connsiteX11" fmla="*/ 6099147 w 7632182"/>
              <a:gd name="connsiteY11" fmla="*/ 4856747 h 7857594"/>
              <a:gd name="connsiteX12" fmla="*/ 5858515 w 7632182"/>
              <a:gd name="connsiteY12" fmla="*/ 4676274 h 7857594"/>
              <a:gd name="connsiteX13" fmla="*/ 5730178 w 7632182"/>
              <a:gd name="connsiteY13" fmla="*/ 4588042 h 7857594"/>
              <a:gd name="connsiteX14" fmla="*/ 5477515 w 7632182"/>
              <a:gd name="connsiteY14" fmla="*/ 4511842 h 7857594"/>
              <a:gd name="connsiteX15" fmla="*/ 5220150 w 7632182"/>
              <a:gd name="connsiteY15" fmla="*/ 4646679 h 7857594"/>
              <a:gd name="connsiteX16" fmla="*/ 5064431 w 7632182"/>
              <a:gd name="connsiteY16" fmla="*/ 4555958 h 7857594"/>
              <a:gd name="connsiteX17" fmla="*/ 4815778 w 7632182"/>
              <a:gd name="connsiteY17" fmla="*/ 4451685 h 7857594"/>
              <a:gd name="connsiteX18" fmla="*/ 4446809 w 7632182"/>
              <a:gd name="connsiteY18" fmla="*/ 4523874 h 7857594"/>
              <a:gd name="connsiteX19" fmla="*/ 4238262 w 7632182"/>
              <a:gd name="connsiteY19" fmla="*/ 4379495 h 7857594"/>
              <a:gd name="connsiteX20" fmla="*/ 4013673 w 7632182"/>
              <a:gd name="connsiteY20" fmla="*/ 4251158 h 7857594"/>
              <a:gd name="connsiteX21" fmla="*/ 3724915 w 7632182"/>
              <a:gd name="connsiteY21" fmla="*/ 4235116 h 7857594"/>
              <a:gd name="connsiteX22" fmla="*/ 3420115 w 7632182"/>
              <a:gd name="connsiteY22" fmla="*/ 4299284 h 7857594"/>
              <a:gd name="connsiteX23" fmla="*/ 2970936 w 7632182"/>
              <a:gd name="connsiteY23" fmla="*/ 4315326 h 7857594"/>
              <a:gd name="connsiteX24" fmla="*/ 2762388 w 7632182"/>
              <a:gd name="connsiteY24" fmla="*/ 4203032 h 7857594"/>
              <a:gd name="connsiteX25" fmla="*/ 2505715 w 7632182"/>
              <a:gd name="connsiteY25" fmla="*/ 4026568 h 7857594"/>
              <a:gd name="connsiteX26" fmla="*/ 2200915 w 7632182"/>
              <a:gd name="connsiteY26" fmla="*/ 3866147 h 7857594"/>
              <a:gd name="connsiteX27" fmla="*/ 1960283 w 7632182"/>
              <a:gd name="connsiteY27" fmla="*/ 3561347 h 7857594"/>
              <a:gd name="connsiteX28" fmla="*/ 1751736 w 7632182"/>
              <a:gd name="connsiteY28" fmla="*/ 3465095 h 7857594"/>
              <a:gd name="connsiteX29" fmla="*/ 1254430 w 7632182"/>
              <a:gd name="connsiteY29" fmla="*/ 3433011 h 7857594"/>
              <a:gd name="connsiteX30" fmla="*/ 1142136 w 7632182"/>
              <a:gd name="connsiteY30" fmla="*/ 3096126 h 7857594"/>
              <a:gd name="connsiteX31" fmla="*/ 1013799 w 7632182"/>
              <a:gd name="connsiteY31" fmla="*/ 2582779 h 7857594"/>
              <a:gd name="connsiteX32" fmla="*/ 885462 w 7632182"/>
              <a:gd name="connsiteY32" fmla="*/ 2326105 h 7857594"/>
              <a:gd name="connsiteX33" fmla="*/ 837336 w 7632182"/>
              <a:gd name="connsiteY33" fmla="*/ 1909011 h 7857594"/>
              <a:gd name="connsiteX34" fmla="*/ 532536 w 7632182"/>
              <a:gd name="connsiteY34" fmla="*/ 1764632 h 7857594"/>
              <a:gd name="connsiteX35" fmla="*/ 195652 w 7632182"/>
              <a:gd name="connsiteY35" fmla="*/ 1636295 h 7857594"/>
              <a:gd name="connsiteX36" fmla="*/ 67315 w 7632182"/>
              <a:gd name="connsiteY36" fmla="*/ 1395663 h 7857594"/>
              <a:gd name="connsiteX37" fmla="*/ 19188 w 7632182"/>
              <a:gd name="connsiteY37" fmla="*/ 946484 h 7857594"/>
              <a:gd name="connsiteX38" fmla="*/ 388157 w 7632182"/>
              <a:gd name="connsiteY38" fmla="*/ 609600 h 7857594"/>
              <a:gd name="connsiteX39" fmla="*/ 500452 w 7632182"/>
              <a:gd name="connsiteY39" fmla="*/ 256674 h 7857594"/>
              <a:gd name="connsiteX40" fmla="*/ 115441 w 7632182"/>
              <a:gd name="connsiteY40" fmla="*/ 0 h 7857594"/>
              <a:gd name="connsiteX0" fmla="*/ 7607105 w 7632182"/>
              <a:gd name="connsiteY0" fmla="*/ 7423483 h 7600920"/>
              <a:gd name="connsiteX1" fmla="*/ 7302303 w 7632182"/>
              <a:gd name="connsiteY1" fmla="*/ 7599947 h 7600920"/>
              <a:gd name="connsiteX2" fmla="*/ 6740831 w 7632182"/>
              <a:gd name="connsiteY2" fmla="*/ 7311189 h 7600920"/>
              <a:gd name="connsiteX3" fmla="*/ 6010916 w 7632182"/>
              <a:gd name="connsiteY3" fmla="*/ 7130717 h 7600920"/>
              <a:gd name="connsiteX4" fmla="*/ 5465482 w 7632182"/>
              <a:gd name="connsiteY4" fmla="*/ 6613358 h 7600920"/>
              <a:gd name="connsiteX5" fmla="*/ 5413347 w 7632182"/>
              <a:gd name="connsiteY5" fmla="*/ 6232357 h 7600920"/>
              <a:gd name="connsiteX6" fmla="*/ 5698094 w 7632182"/>
              <a:gd name="connsiteY6" fmla="*/ 5895474 h 7600920"/>
              <a:gd name="connsiteX7" fmla="*/ 5786325 w 7632182"/>
              <a:gd name="connsiteY7" fmla="*/ 5346031 h 7600920"/>
              <a:gd name="connsiteX8" fmla="*/ 5918673 w 7632182"/>
              <a:gd name="connsiteY8" fmla="*/ 5281864 h 7600920"/>
              <a:gd name="connsiteX9" fmla="*/ 6131231 w 7632182"/>
              <a:gd name="connsiteY9" fmla="*/ 5085347 h 7600920"/>
              <a:gd name="connsiteX10" fmla="*/ 6223473 w 7632182"/>
              <a:gd name="connsiteY10" fmla="*/ 4848727 h 7600920"/>
              <a:gd name="connsiteX11" fmla="*/ 6099147 w 7632182"/>
              <a:gd name="connsiteY11" fmla="*/ 4600073 h 7600920"/>
              <a:gd name="connsiteX12" fmla="*/ 5858515 w 7632182"/>
              <a:gd name="connsiteY12" fmla="*/ 4419600 h 7600920"/>
              <a:gd name="connsiteX13" fmla="*/ 5730178 w 7632182"/>
              <a:gd name="connsiteY13" fmla="*/ 4331368 h 7600920"/>
              <a:gd name="connsiteX14" fmla="*/ 5477515 w 7632182"/>
              <a:gd name="connsiteY14" fmla="*/ 4255168 h 7600920"/>
              <a:gd name="connsiteX15" fmla="*/ 5220150 w 7632182"/>
              <a:gd name="connsiteY15" fmla="*/ 4390005 h 7600920"/>
              <a:gd name="connsiteX16" fmla="*/ 5064431 w 7632182"/>
              <a:gd name="connsiteY16" fmla="*/ 4299284 h 7600920"/>
              <a:gd name="connsiteX17" fmla="*/ 4815778 w 7632182"/>
              <a:gd name="connsiteY17" fmla="*/ 4195011 h 7600920"/>
              <a:gd name="connsiteX18" fmla="*/ 4446809 w 7632182"/>
              <a:gd name="connsiteY18" fmla="*/ 4267200 h 7600920"/>
              <a:gd name="connsiteX19" fmla="*/ 4238262 w 7632182"/>
              <a:gd name="connsiteY19" fmla="*/ 4122821 h 7600920"/>
              <a:gd name="connsiteX20" fmla="*/ 4013673 w 7632182"/>
              <a:gd name="connsiteY20" fmla="*/ 3994484 h 7600920"/>
              <a:gd name="connsiteX21" fmla="*/ 3724915 w 7632182"/>
              <a:gd name="connsiteY21" fmla="*/ 3978442 h 7600920"/>
              <a:gd name="connsiteX22" fmla="*/ 3420115 w 7632182"/>
              <a:gd name="connsiteY22" fmla="*/ 4042610 h 7600920"/>
              <a:gd name="connsiteX23" fmla="*/ 2970936 w 7632182"/>
              <a:gd name="connsiteY23" fmla="*/ 4058652 h 7600920"/>
              <a:gd name="connsiteX24" fmla="*/ 2762388 w 7632182"/>
              <a:gd name="connsiteY24" fmla="*/ 3946358 h 7600920"/>
              <a:gd name="connsiteX25" fmla="*/ 2505715 w 7632182"/>
              <a:gd name="connsiteY25" fmla="*/ 3769894 h 7600920"/>
              <a:gd name="connsiteX26" fmla="*/ 2200915 w 7632182"/>
              <a:gd name="connsiteY26" fmla="*/ 3609473 h 7600920"/>
              <a:gd name="connsiteX27" fmla="*/ 1960283 w 7632182"/>
              <a:gd name="connsiteY27" fmla="*/ 3304673 h 7600920"/>
              <a:gd name="connsiteX28" fmla="*/ 1751736 w 7632182"/>
              <a:gd name="connsiteY28" fmla="*/ 3208421 h 7600920"/>
              <a:gd name="connsiteX29" fmla="*/ 1254430 w 7632182"/>
              <a:gd name="connsiteY29" fmla="*/ 3176337 h 7600920"/>
              <a:gd name="connsiteX30" fmla="*/ 1142136 w 7632182"/>
              <a:gd name="connsiteY30" fmla="*/ 2839452 h 7600920"/>
              <a:gd name="connsiteX31" fmla="*/ 1013799 w 7632182"/>
              <a:gd name="connsiteY31" fmla="*/ 2326105 h 7600920"/>
              <a:gd name="connsiteX32" fmla="*/ 885462 w 7632182"/>
              <a:gd name="connsiteY32" fmla="*/ 2069431 h 7600920"/>
              <a:gd name="connsiteX33" fmla="*/ 837336 w 7632182"/>
              <a:gd name="connsiteY33" fmla="*/ 1652337 h 7600920"/>
              <a:gd name="connsiteX34" fmla="*/ 532536 w 7632182"/>
              <a:gd name="connsiteY34" fmla="*/ 1507958 h 7600920"/>
              <a:gd name="connsiteX35" fmla="*/ 195652 w 7632182"/>
              <a:gd name="connsiteY35" fmla="*/ 1379621 h 7600920"/>
              <a:gd name="connsiteX36" fmla="*/ 67315 w 7632182"/>
              <a:gd name="connsiteY36" fmla="*/ 1138989 h 7600920"/>
              <a:gd name="connsiteX37" fmla="*/ 19188 w 7632182"/>
              <a:gd name="connsiteY37" fmla="*/ 689810 h 7600920"/>
              <a:gd name="connsiteX38" fmla="*/ 388157 w 7632182"/>
              <a:gd name="connsiteY38" fmla="*/ 352926 h 7600920"/>
              <a:gd name="connsiteX39" fmla="*/ 500452 w 7632182"/>
              <a:gd name="connsiteY39" fmla="*/ 0 h 7600920"/>
              <a:gd name="connsiteX0" fmla="*/ 7607105 w 7632182"/>
              <a:gd name="connsiteY0" fmla="*/ 7070557 h 7247994"/>
              <a:gd name="connsiteX1" fmla="*/ 7302303 w 7632182"/>
              <a:gd name="connsiteY1" fmla="*/ 7247021 h 7247994"/>
              <a:gd name="connsiteX2" fmla="*/ 6740831 w 7632182"/>
              <a:gd name="connsiteY2" fmla="*/ 6958263 h 7247994"/>
              <a:gd name="connsiteX3" fmla="*/ 6010916 w 7632182"/>
              <a:gd name="connsiteY3" fmla="*/ 6777791 h 7247994"/>
              <a:gd name="connsiteX4" fmla="*/ 5465482 w 7632182"/>
              <a:gd name="connsiteY4" fmla="*/ 6260432 h 7247994"/>
              <a:gd name="connsiteX5" fmla="*/ 5413347 w 7632182"/>
              <a:gd name="connsiteY5" fmla="*/ 5879431 h 7247994"/>
              <a:gd name="connsiteX6" fmla="*/ 5698094 w 7632182"/>
              <a:gd name="connsiteY6" fmla="*/ 5542548 h 7247994"/>
              <a:gd name="connsiteX7" fmla="*/ 5786325 w 7632182"/>
              <a:gd name="connsiteY7" fmla="*/ 4993105 h 7247994"/>
              <a:gd name="connsiteX8" fmla="*/ 5918673 w 7632182"/>
              <a:gd name="connsiteY8" fmla="*/ 4928938 h 7247994"/>
              <a:gd name="connsiteX9" fmla="*/ 6131231 w 7632182"/>
              <a:gd name="connsiteY9" fmla="*/ 4732421 h 7247994"/>
              <a:gd name="connsiteX10" fmla="*/ 6223473 w 7632182"/>
              <a:gd name="connsiteY10" fmla="*/ 4495801 h 7247994"/>
              <a:gd name="connsiteX11" fmla="*/ 6099147 w 7632182"/>
              <a:gd name="connsiteY11" fmla="*/ 4247147 h 7247994"/>
              <a:gd name="connsiteX12" fmla="*/ 5858515 w 7632182"/>
              <a:gd name="connsiteY12" fmla="*/ 4066674 h 7247994"/>
              <a:gd name="connsiteX13" fmla="*/ 5730178 w 7632182"/>
              <a:gd name="connsiteY13" fmla="*/ 3978442 h 7247994"/>
              <a:gd name="connsiteX14" fmla="*/ 5477515 w 7632182"/>
              <a:gd name="connsiteY14" fmla="*/ 3902242 h 7247994"/>
              <a:gd name="connsiteX15" fmla="*/ 5220150 w 7632182"/>
              <a:gd name="connsiteY15" fmla="*/ 4037079 h 7247994"/>
              <a:gd name="connsiteX16" fmla="*/ 5064431 w 7632182"/>
              <a:gd name="connsiteY16" fmla="*/ 3946358 h 7247994"/>
              <a:gd name="connsiteX17" fmla="*/ 4815778 w 7632182"/>
              <a:gd name="connsiteY17" fmla="*/ 3842085 h 7247994"/>
              <a:gd name="connsiteX18" fmla="*/ 4446809 w 7632182"/>
              <a:gd name="connsiteY18" fmla="*/ 3914274 h 7247994"/>
              <a:gd name="connsiteX19" fmla="*/ 4238262 w 7632182"/>
              <a:gd name="connsiteY19" fmla="*/ 3769895 h 7247994"/>
              <a:gd name="connsiteX20" fmla="*/ 4013673 w 7632182"/>
              <a:gd name="connsiteY20" fmla="*/ 3641558 h 7247994"/>
              <a:gd name="connsiteX21" fmla="*/ 3724915 w 7632182"/>
              <a:gd name="connsiteY21" fmla="*/ 3625516 h 7247994"/>
              <a:gd name="connsiteX22" fmla="*/ 3420115 w 7632182"/>
              <a:gd name="connsiteY22" fmla="*/ 3689684 h 7247994"/>
              <a:gd name="connsiteX23" fmla="*/ 2970936 w 7632182"/>
              <a:gd name="connsiteY23" fmla="*/ 3705726 h 7247994"/>
              <a:gd name="connsiteX24" fmla="*/ 2762388 w 7632182"/>
              <a:gd name="connsiteY24" fmla="*/ 3593432 h 7247994"/>
              <a:gd name="connsiteX25" fmla="*/ 2505715 w 7632182"/>
              <a:gd name="connsiteY25" fmla="*/ 3416968 h 7247994"/>
              <a:gd name="connsiteX26" fmla="*/ 2200915 w 7632182"/>
              <a:gd name="connsiteY26" fmla="*/ 3256547 h 7247994"/>
              <a:gd name="connsiteX27" fmla="*/ 1960283 w 7632182"/>
              <a:gd name="connsiteY27" fmla="*/ 2951747 h 7247994"/>
              <a:gd name="connsiteX28" fmla="*/ 1751736 w 7632182"/>
              <a:gd name="connsiteY28" fmla="*/ 2855495 h 7247994"/>
              <a:gd name="connsiteX29" fmla="*/ 1254430 w 7632182"/>
              <a:gd name="connsiteY29" fmla="*/ 2823411 h 7247994"/>
              <a:gd name="connsiteX30" fmla="*/ 1142136 w 7632182"/>
              <a:gd name="connsiteY30" fmla="*/ 2486526 h 7247994"/>
              <a:gd name="connsiteX31" fmla="*/ 1013799 w 7632182"/>
              <a:gd name="connsiteY31" fmla="*/ 1973179 h 7247994"/>
              <a:gd name="connsiteX32" fmla="*/ 885462 w 7632182"/>
              <a:gd name="connsiteY32" fmla="*/ 1716505 h 7247994"/>
              <a:gd name="connsiteX33" fmla="*/ 837336 w 7632182"/>
              <a:gd name="connsiteY33" fmla="*/ 1299411 h 7247994"/>
              <a:gd name="connsiteX34" fmla="*/ 532536 w 7632182"/>
              <a:gd name="connsiteY34" fmla="*/ 1155032 h 7247994"/>
              <a:gd name="connsiteX35" fmla="*/ 195652 w 7632182"/>
              <a:gd name="connsiteY35" fmla="*/ 1026695 h 7247994"/>
              <a:gd name="connsiteX36" fmla="*/ 67315 w 7632182"/>
              <a:gd name="connsiteY36" fmla="*/ 786063 h 7247994"/>
              <a:gd name="connsiteX37" fmla="*/ 19188 w 7632182"/>
              <a:gd name="connsiteY37" fmla="*/ 336884 h 7247994"/>
              <a:gd name="connsiteX38" fmla="*/ 388157 w 7632182"/>
              <a:gd name="connsiteY38" fmla="*/ 0 h 7247994"/>
              <a:gd name="connsiteX0" fmla="*/ 7607105 w 7632182"/>
              <a:gd name="connsiteY0" fmla="*/ 7070557 h 7247994"/>
              <a:gd name="connsiteX1" fmla="*/ 7302303 w 7632182"/>
              <a:gd name="connsiteY1" fmla="*/ 7247021 h 7247994"/>
              <a:gd name="connsiteX2" fmla="*/ 6740831 w 7632182"/>
              <a:gd name="connsiteY2" fmla="*/ 6958263 h 7247994"/>
              <a:gd name="connsiteX3" fmla="*/ 6010916 w 7632182"/>
              <a:gd name="connsiteY3" fmla="*/ 6777791 h 7247994"/>
              <a:gd name="connsiteX4" fmla="*/ 5465482 w 7632182"/>
              <a:gd name="connsiteY4" fmla="*/ 6260432 h 7247994"/>
              <a:gd name="connsiteX5" fmla="*/ 5413347 w 7632182"/>
              <a:gd name="connsiteY5" fmla="*/ 5879431 h 7247994"/>
              <a:gd name="connsiteX6" fmla="*/ 5698094 w 7632182"/>
              <a:gd name="connsiteY6" fmla="*/ 5542548 h 7247994"/>
              <a:gd name="connsiteX7" fmla="*/ 5786325 w 7632182"/>
              <a:gd name="connsiteY7" fmla="*/ 4993105 h 7247994"/>
              <a:gd name="connsiteX8" fmla="*/ 5918673 w 7632182"/>
              <a:gd name="connsiteY8" fmla="*/ 4928938 h 7247994"/>
              <a:gd name="connsiteX9" fmla="*/ 6131231 w 7632182"/>
              <a:gd name="connsiteY9" fmla="*/ 4732421 h 7247994"/>
              <a:gd name="connsiteX10" fmla="*/ 6223473 w 7632182"/>
              <a:gd name="connsiteY10" fmla="*/ 4495801 h 7247994"/>
              <a:gd name="connsiteX11" fmla="*/ 6099147 w 7632182"/>
              <a:gd name="connsiteY11" fmla="*/ 4247147 h 7247994"/>
              <a:gd name="connsiteX12" fmla="*/ 5858515 w 7632182"/>
              <a:gd name="connsiteY12" fmla="*/ 4066674 h 7247994"/>
              <a:gd name="connsiteX13" fmla="*/ 5730178 w 7632182"/>
              <a:gd name="connsiteY13" fmla="*/ 3978442 h 7247994"/>
              <a:gd name="connsiteX14" fmla="*/ 5477515 w 7632182"/>
              <a:gd name="connsiteY14" fmla="*/ 3902242 h 7247994"/>
              <a:gd name="connsiteX15" fmla="*/ 5220150 w 7632182"/>
              <a:gd name="connsiteY15" fmla="*/ 4037079 h 7247994"/>
              <a:gd name="connsiteX16" fmla="*/ 5064431 w 7632182"/>
              <a:gd name="connsiteY16" fmla="*/ 3946358 h 7247994"/>
              <a:gd name="connsiteX17" fmla="*/ 4815778 w 7632182"/>
              <a:gd name="connsiteY17" fmla="*/ 3842085 h 7247994"/>
              <a:gd name="connsiteX18" fmla="*/ 4446809 w 7632182"/>
              <a:gd name="connsiteY18" fmla="*/ 3914274 h 7247994"/>
              <a:gd name="connsiteX19" fmla="*/ 4238262 w 7632182"/>
              <a:gd name="connsiteY19" fmla="*/ 3769895 h 7247994"/>
              <a:gd name="connsiteX20" fmla="*/ 4013673 w 7632182"/>
              <a:gd name="connsiteY20" fmla="*/ 3641558 h 7247994"/>
              <a:gd name="connsiteX21" fmla="*/ 3724915 w 7632182"/>
              <a:gd name="connsiteY21" fmla="*/ 3625516 h 7247994"/>
              <a:gd name="connsiteX22" fmla="*/ 3420115 w 7632182"/>
              <a:gd name="connsiteY22" fmla="*/ 3689684 h 7247994"/>
              <a:gd name="connsiteX23" fmla="*/ 2970936 w 7632182"/>
              <a:gd name="connsiteY23" fmla="*/ 3705726 h 7247994"/>
              <a:gd name="connsiteX24" fmla="*/ 2762388 w 7632182"/>
              <a:gd name="connsiteY24" fmla="*/ 3593432 h 7247994"/>
              <a:gd name="connsiteX25" fmla="*/ 2505715 w 7632182"/>
              <a:gd name="connsiteY25" fmla="*/ 3416968 h 7247994"/>
              <a:gd name="connsiteX26" fmla="*/ 2200915 w 7632182"/>
              <a:gd name="connsiteY26" fmla="*/ 3256547 h 7247994"/>
              <a:gd name="connsiteX27" fmla="*/ 1960283 w 7632182"/>
              <a:gd name="connsiteY27" fmla="*/ 2951747 h 7247994"/>
              <a:gd name="connsiteX28" fmla="*/ 1751736 w 7632182"/>
              <a:gd name="connsiteY28" fmla="*/ 2855495 h 7247994"/>
              <a:gd name="connsiteX29" fmla="*/ 1254430 w 7632182"/>
              <a:gd name="connsiteY29" fmla="*/ 2823411 h 7247994"/>
              <a:gd name="connsiteX30" fmla="*/ 1142136 w 7632182"/>
              <a:gd name="connsiteY30" fmla="*/ 2486526 h 7247994"/>
              <a:gd name="connsiteX31" fmla="*/ 1013799 w 7632182"/>
              <a:gd name="connsiteY31" fmla="*/ 1973179 h 7247994"/>
              <a:gd name="connsiteX32" fmla="*/ 885462 w 7632182"/>
              <a:gd name="connsiteY32" fmla="*/ 1716505 h 7247994"/>
              <a:gd name="connsiteX33" fmla="*/ 837336 w 7632182"/>
              <a:gd name="connsiteY33" fmla="*/ 1299411 h 7247994"/>
              <a:gd name="connsiteX34" fmla="*/ 532536 w 7632182"/>
              <a:gd name="connsiteY34" fmla="*/ 1155032 h 7247994"/>
              <a:gd name="connsiteX35" fmla="*/ 195652 w 7632182"/>
              <a:gd name="connsiteY35" fmla="*/ 1026695 h 7247994"/>
              <a:gd name="connsiteX36" fmla="*/ 67315 w 7632182"/>
              <a:gd name="connsiteY36" fmla="*/ 786063 h 7247994"/>
              <a:gd name="connsiteX37" fmla="*/ 19188 w 7632182"/>
              <a:gd name="connsiteY37" fmla="*/ 336884 h 7247994"/>
              <a:gd name="connsiteX38" fmla="*/ 388157 w 7632182"/>
              <a:gd name="connsiteY38" fmla="*/ 0 h 7247994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413347 w 7632182"/>
              <a:gd name="connsiteY5" fmla="*/ 5542547 h 6911110"/>
              <a:gd name="connsiteX6" fmla="*/ 5698094 w 7632182"/>
              <a:gd name="connsiteY6" fmla="*/ 5205664 h 6911110"/>
              <a:gd name="connsiteX7" fmla="*/ 5786325 w 7632182"/>
              <a:gd name="connsiteY7" fmla="*/ 4656221 h 6911110"/>
              <a:gd name="connsiteX8" fmla="*/ 5918673 w 7632182"/>
              <a:gd name="connsiteY8" fmla="*/ 4592054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38262 w 7632182"/>
              <a:gd name="connsiteY19" fmla="*/ 3433011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786325 w 7632182"/>
              <a:gd name="connsiteY7" fmla="*/ 4656221 h 6911110"/>
              <a:gd name="connsiteX8" fmla="*/ 5918673 w 7632182"/>
              <a:gd name="connsiteY8" fmla="*/ 4592054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38262 w 7632182"/>
              <a:gd name="connsiteY19" fmla="*/ 3433011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18673 w 7632182"/>
              <a:gd name="connsiteY8" fmla="*/ 4592054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38262 w 7632182"/>
              <a:gd name="connsiteY19" fmla="*/ 3433011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38262 w 7632182"/>
              <a:gd name="connsiteY19" fmla="*/ 3433011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119609 w 7632182"/>
              <a:gd name="connsiteY31" fmla="*/ 1530486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119609 w 7632182"/>
              <a:gd name="connsiteY31" fmla="*/ 1530486 h 6911110"/>
              <a:gd name="connsiteX32" fmla="*/ 1023014 w 7632182"/>
              <a:gd name="connsiteY32" fmla="*/ 1252650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119609 w 7632182"/>
              <a:gd name="connsiteY31" fmla="*/ 1530486 h 6911110"/>
              <a:gd name="connsiteX32" fmla="*/ 1023014 w 7632182"/>
              <a:gd name="connsiteY32" fmla="*/ 1252650 h 6911110"/>
              <a:gd name="connsiteX33" fmla="*/ 997957 w 7632182"/>
              <a:gd name="connsiteY33" fmla="*/ 920538 h 6911110"/>
              <a:gd name="connsiteX34" fmla="*/ 837336 w 7632182"/>
              <a:gd name="connsiteY34" fmla="*/ 962527 h 6911110"/>
              <a:gd name="connsiteX35" fmla="*/ 532536 w 7632182"/>
              <a:gd name="connsiteY35" fmla="*/ 818148 h 6911110"/>
              <a:gd name="connsiteX36" fmla="*/ 195652 w 7632182"/>
              <a:gd name="connsiteY36" fmla="*/ 689811 h 6911110"/>
              <a:gd name="connsiteX37" fmla="*/ 67315 w 7632182"/>
              <a:gd name="connsiteY37" fmla="*/ 449179 h 6911110"/>
              <a:gd name="connsiteX38" fmla="*/ 19188 w 7632182"/>
              <a:gd name="connsiteY38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119609 w 7632182"/>
              <a:gd name="connsiteY31" fmla="*/ 1530486 h 6911110"/>
              <a:gd name="connsiteX32" fmla="*/ 1023014 w 7632182"/>
              <a:gd name="connsiteY32" fmla="*/ 1252650 h 6911110"/>
              <a:gd name="connsiteX33" fmla="*/ 997957 w 7632182"/>
              <a:gd name="connsiteY33" fmla="*/ 920538 h 6911110"/>
              <a:gd name="connsiteX34" fmla="*/ 805594 w 7632182"/>
              <a:gd name="connsiteY34" fmla="*/ 951946 h 6911110"/>
              <a:gd name="connsiteX35" fmla="*/ 532536 w 7632182"/>
              <a:gd name="connsiteY35" fmla="*/ 818148 h 6911110"/>
              <a:gd name="connsiteX36" fmla="*/ 195652 w 7632182"/>
              <a:gd name="connsiteY36" fmla="*/ 689811 h 6911110"/>
              <a:gd name="connsiteX37" fmla="*/ 67315 w 7632182"/>
              <a:gd name="connsiteY37" fmla="*/ 449179 h 6911110"/>
              <a:gd name="connsiteX38" fmla="*/ 19188 w 7632182"/>
              <a:gd name="connsiteY38" fmla="*/ 0 h 6911110"/>
              <a:gd name="connsiteX0" fmla="*/ 7596603 w 7621680"/>
              <a:gd name="connsiteY0" fmla="*/ 6733673 h 6911110"/>
              <a:gd name="connsiteX1" fmla="*/ 7291801 w 7621680"/>
              <a:gd name="connsiteY1" fmla="*/ 6910137 h 6911110"/>
              <a:gd name="connsiteX2" fmla="*/ 6730329 w 7621680"/>
              <a:gd name="connsiteY2" fmla="*/ 6621379 h 6911110"/>
              <a:gd name="connsiteX3" fmla="*/ 6000414 w 7621680"/>
              <a:gd name="connsiteY3" fmla="*/ 6440907 h 6911110"/>
              <a:gd name="connsiteX4" fmla="*/ 5454980 w 7621680"/>
              <a:gd name="connsiteY4" fmla="*/ 5923548 h 6911110"/>
              <a:gd name="connsiteX5" fmla="*/ 5349940 w 7621680"/>
              <a:gd name="connsiteY5" fmla="*/ 5542547 h 6911110"/>
              <a:gd name="connsiteX6" fmla="*/ 5687592 w 7621680"/>
              <a:gd name="connsiteY6" fmla="*/ 5205664 h 6911110"/>
              <a:gd name="connsiteX7" fmla="*/ 5627691 w 7621680"/>
              <a:gd name="connsiteY7" fmla="*/ 4677382 h 6911110"/>
              <a:gd name="connsiteX8" fmla="*/ 5897591 w 7621680"/>
              <a:gd name="connsiteY8" fmla="*/ 4454503 h 6911110"/>
              <a:gd name="connsiteX9" fmla="*/ 6120729 w 7621680"/>
              <a:gd name="connsiteY9" fmla="*/ 4395537 h 6911110"/>
              <a:gd name="connsiteX10" fmla="*/ 6212971 w 7621680"/>
              <a:gd name="connsiteY10" fmla="*/ 4158917 h 6911110"/>
              <a:gd name="connsiteX11" fmla="*/ 6088645 w 7621680"/>
              <a:gd name="connsiteY11" fmla="*/ 3910263 h 6911110"/>
              <a:gd name="connsiteX12" fmla="*/ 5848013 w 7621680"/>
              <a:gd name="connsiteY12" fmla="*/ 3729790 h 6911110"/>
              <a:gd name="connsiteX13" fmla="*/ 5719676 w 7621680"/>
              <a:gd name="connsiteY13" fmla="*/ 3641558 h 6911110"/>
              <a:gd name="connsiteX14" fmla="*/ 5467013 w 7621680"/>
              <a:gd name="connsiteY14" fmla="*/ 3565358 h 6911110"/>
              <a:gd name="connsiteX15" fmla="*/ 5209648 w 7621680"/>
              <a:gd name="connsiteY15" fmla="*/ 3700195 h 6911110"/>
              <a:gd name="connsiteX16" fmla="*/ 5053929 w 7621680"/>
              <a:gd name="connsiteY16" fmla="*/ 3609474 h 6911110"/>
              <a:gd name="connsiteX17" fmla="*/ 4805276 w 7621680"/>
              <a:gd name="connsiteY17" fmla="*/ 3505201 h 6911110"/>
              <a:gd name="connsiteX18" fmla="*/ 4436307 w 7621680"/>
              <a:gd name="connsiteY18" fmla="*/ 3492743 h 6911110"/>
              <a:gd name="connsiteX19" fmla="*/ 4270084 w 7621680"/>
              <a:gd name="connsiteY19" fmla="*/ 3284878 h 6911110"/>
              <a:gd name="connsiteX20" fmla="*/ 4003171 w 7621680"/>
              <a:gd name="connsiteY20" fmla="*/ 3304674 h 6911110"/>
              <a:gd name="connsiteX21" fmla="*/ 3714413 w 7621680"/>
              <a:gd name="connsiteY21" fmla="*/ 3288632 h 6911110"/>
              <a:gd name="connsiteX22" fmla="*/ 3377870 w 7621680"/>
              <a:gd name="connsiteY22" fmla="*/ 3278734 h 6911110"/>
              <a:gd name="connsiteX23" fmla="*/ 2960434 w 7621680"/>
              <a:gd name="connsiteY23" fmla="*/ 3368842 h 6911110"/>
              <a:gd name="connsiteX24" fmla="*/ 2751886 w 7621680"/>
              <a:gd name="connsiteY24" fmla="*/ 3256548 h 6911110"/>
              <a:gd name="connsiteX25" fmla="*/ 2611603 w 7621680"/>
              <a:gd name="connsiteY25" fmla="*/ 3016598 h 6911110"/>
              <a:gd name="connsiteX26" fmla="*/ 2190413 w 7621680"/>
              <a:gd name="connsiteY26" fmla="*/ 2708045 h 6911110"/>
              <a:gd name="connsiteX27" fmla="*/ 1949781 w 7621680"/>
              <a:gd name="connsiteY27" fmla="*/ 2614863 h 6911110"/>
              <a:gd name="connsiteX28" fmla="*/ 1741234 w 7621680"/>
              <a:gd name="connsiteY28" fmla="*/ 2518611 h 6911110"/>
              <a:gd name="connsiteX29" fmla="*/ 1243928 w 7621680"/>
              <a:gd name="connsiteY29" fmla="*/ 2486527 h 6911110"/>
              <a:gd name="connsiteX30" fmla="*/ 1300928 w 7621680"/>
              <a:gd name="connsiteY30" fmla="*/ 2149642 h 6911110"/>
              <a:gd name="connsiteX31" fmla="*/ 1109107 w 7621680"/>
              <a:gd name="connsiteY31" fmla="*/ 1530486 h 6911110"/>
              <a:gd name="connsiteX32" fmla="*/ 1012512 w 7621680"/>
              <a:gd name="connsiteY32" fmla="*/ 1252650 h 6911110"/>
              <a:gd name="connsiteX33" fmla="*/ 987455 w 7621680"/>
              <a:gd name="connsiteY33" fmla="*/ 920538 h 6911110"/>
              <a:gd name="connsiteX34" fmla="*/ 795092 w 7621680"/>
              <a:gd name="connsiteY34" fmla="*/ 951946 h 6911110"/>
              <a:gd name="connsiteX35" fmla="*/ 522034 w 7621680"/>
              <a:gd name="connsiteY35" fmla="*/ 818148 h 6911110"/>
              <a:gd name="connsiteX36" fmla="*/ 185150 w 7621680"/>
              <a:gd name="connsiteY36" fmla="*/ 689811 h 6911110"/>
              <a:gd name="connsiteX37" fmla="*/ 194365 w 7621680"/>
              <a:gd name="connsiteY37" fmla="*/ 385693 h 6911110"/>
              <a:gd name="connsiteX38" fmla="*/ 8686 w 7621680"/>
              <a:gd name="connsiteY38" fmla="*/ 0 h 6911110"/>
              <a:gd name="connsiteX0" fmla="*/ 7291801 w 7291801"/>
              <a:gd name="connsiteY0" fmla="*/ 6910137 h 6910137"/>
              <a:gd name="connsiteX1" fmla="*/ 6730329 w 7291801"/>
              <a:gd name="connsiteY1" fmla="*/ 6621379 h 6910137"/>
              <a:gd name="connsiteX2" fmla="*/ 6000414 w 7291801"/>
              <a:gd name="connsiteY2" fmla="*/ 6440907 h 6910137"/>
              <a:gd name="connsiteX3" fmla="*/ 5454980 w 7291801"/>
              <a:gd name="connsiteY3" fmla="*/ 5923548 h 6910137"/>
              <a:gd name="connsiteX4" fmla="*/ 5349940 w 7291801"/>
              <a:gd name="connsiteY4" fmla="*/ 5542547 h 6910137"/>
              <a:gd name="connsiteX5" fmla="*/ 5687592 w 7291801"/>
              <a:gd name="connsiteY5" fmla="*/ 5205664 h 6910137"/>
              <a:gd name="connsiteX6" fmla="*/ 5627691 w 7291801"/>
              <a:gd name="connsiteY6" fmla="*/ 4677382 h 6910137"/>
              <a:gd name="connsiteX7" fmla="*/ 5897591 w 7291801"/>
              <a:gd name="connsiteY7" fmla="*/ 4454503 h 6910137"/>
              <a:gd name="connsiteX8" fmla="*/ 6120729 w 7291801"/>
              <a:gd name="connsiteY8" fmla="*/ 4395537 h 6910137"/>
              <a:gd name="connsiteX9" fmla="*/ 6212971 w 7291801"/>
              <a:gd name="connsiteY9" fmla="*/ 4158917 h 6910137"/>
              <a:gd name="connsiteX10" fmla="*/ 6088645 w 7291801"/>
              <a:gd name="connsiteY10" fmla="*/ 3910263 h 6910137"/>
              <a:gd name="connsiteX11" fmla="*/ 5848013 w 7291801"/>
              <a:gd name="connsiteY11" fmla="*/ 3729790 h 6910137"/>
              <a:gd name="connsiteX12" fmla="*/ 5719676 w 7291801"/>
              <a:gd name="connsiteY12" fmla="*/ 3641558 h 6910137"/>
              <a:gd name="connsiteX13" fmla="*/ 5467013 w 7291801"/>
              <a:gd name="connsiteY13" fmla="*/ 3565358 h 6910137"/>
              <a:gd name="connsiteX14" fmla="*/ 5209648 w 7291801"/>
              <a:gd name="connsiteY14" fmla="*/ 3700195 h 6910137"/>
              <a:gd name="connsiteX15" fmla="*/ 5053929 w 7291801"/>
              <a:gd name="connsiteY15" fmla="*/ 3609474 h 6910137"/>
              <a:gd name="connsiteX16" fmla="*/ 4805276 w 7291801"/>
              <a:gd name="connsiteY16" fmla="*/ 3505201 h 6910137"/>
              <a:gd name="connsiteX17" fmla="*/ 4436307 w 7291801"/>
              <a:gd name="connsiteY17" fmla="*/ 3492743 h 6910137"/>
              <a:gd name="connsiteX18" fmla="*/ 4270084 w 7291801"/>
              <a:gd name="connsiteY18" fmla="*/ 3284878 h 6910137"/>
              <a:gd name="connsiteX19" fmla="*/ 4003171 w 7291801"/>
              <a:gd name="connsiteY19" fmla="*/ 3304674 h 6910137"/>
              <a:gd name="connsiteX20" fmla="*/ 3714413 w 7291801"/>
              <a:gd name="connsiteY20" fmla="*/ 3288632 h 6910137"/>
              <a:gd name="connsiteX21" fmla="*/ 3377870 w 7291801"/>
              <a:gd name="connsiteY21" fmla="*/ 3278734 h 6910137"/>
              <a:gd name="connsiteX22" fmla="*/ 2960434 w 7291801"/>
              <a:gd name="connsiteY22" fmla="*/ 3368842 h 6910137"/>
              <a:gd name="connsiteX23" fmla="*/ 2751886 w 7291801"/>
              <a:gd name="connsiteY23" fmla="*/ 3256548 h 6910137"/>
              <a:gd name="connsiteX24" fmla="*/ 2611603 w 7291801"/>
              <a:gd name="connsiteY24" fmla="*/ 3016598 h 6910137"/>
              <a:gd name="connsiteX25" fmla="*/ 2190413 w 7291801"/>
              <a:gd name="connsiteY25" fmla="*/ 2708045 h 6910137"/>
              <a:gd name="connsiteX26" fmla="*/ 1949781 w 7291801"/>
              <a:gd name="connsiteY26" fmla="*/ 2614863 h 6910137"/>
              <a:gd name="connsiteX27" fmla="*/ 1741234 w 7291801"/>
              <a:gd name="connsiteY27" fmla="*/ 2518611 h 6910137"/>
              <a:gd name="connsiteX28" fmla="*/ 1243928 w 7291801"/>
              <a:gd name="connsiteY28" fmla="*/ 2486527 h 6910137"/>
              <a:gd name="connsiteX29" fmla="*/ 1300928 w 7291801"/>
              <a:gd name="connsiteY29" fmla="*/ 2149642 h 6910137"/>
              <a:gd name="connsiteX30" fmla="*/ 1109107 w 7291801"/>
              <a:gd name="connsiteY30" fmla="*/ 1530486 h 6910137"/>
              <a:gd name="connsiteX31" fmla="*/ 1012512 w 7291801"/>
              <a:gd name="connsiteY31" fmla="*/ 1252650 h 6910137"/>
              <a:gd name="connsiteX32" fmla="*/ 987455 w 7291801"/>
              <a:gd name="connsiteY32" fmla="*/ 920538 h 6910137"/>
              <a:gd name="connsiteX33" fmla="*/ 795092 w 7291801"/>
              <a:gd name="connsiteY33" fmla="*/ 951946 h 6910137"/>
              <a:gd name="connsiteX34" fmla="*/ 522034 w 7291801"/>
              <a:gd name="connsiteY34" fmla="*/ 818148 h 6910137"/>
              <a:gd name="connsiteX35" fmla="*/ 185150 w 7291801"/>
              <a:gd name="connsiteY35" fmla="*/ 689811 h 6910137"/>
              <a:gd name="connsiteX36" fmla="*/ 194365 w 7291801"/>
              <a:gd name="connsiteY36" fmla="*/ 385693 h 6910137"/>
              <a:gd name="connsiteX37" fmla="*/ 8686 w 7291801"/>
              <a:gd name="connsiteY37" fmla="*/ 0 h 6910137"/>
              <a:gd name="connsiteX0" fmla="*/ 6730329 w 6730329"/>
              <a:gd name="connsiteY0" fmla="*/ 6621379 h 6621379"/>
              <a:gd name="connsiteX1" fmla="*/ 6000414 w 6730329"/>
              <a:gd name="connsiteY1" fmla="*/ 6440907 h 6621379"/>
              <a:gd name="connsiteX2" fmla="*/ 5454980 w 6730329"/>
              <a:gd name="connsiteY2" fmla="*/ 5923548 h 6621379"/>
              <a:gd name="connsiteX3" fmla="*/ 5349940 w 6730329"/>
              <a:gd name="connsiteY3" fmla="*/ 5542547 h 6621379"/>
              <a:gd name="connsiteX4" fmla="*/ 5687592 w 6730329"/>
              <a:gd name="connsiteY4" fmla="*/ 5205664 h 6621379"/>
              <a:gd name="connsiteX5" fmla="*/ 5627691 w 6730329"/>
              <a:gd name="connsiteY5" fmla="*/ 4677382 h 6621379"/>
              <a:gd name="connsiteX6" fmla="*/ 5897591 w 6730329"/>
              <a:gd name="connsiteY6" fmla="*/ 4454503 h 6621379"/>
              <a:gd name="connsiteX7" fmla="*/ 6120729 w 6730329"/>
              <a:gd name="connsiteY7" fmla="*/ 4395537 h 6621379"/>
              <a:gd name="connsiteX8" fmla="*/ 6212971 w 6730329"/>
              <a:gd name="connsiteY8" fmla="*/ 4158917 h 6621379"/>
              <a:gd name="connsiteX9" fmla="*/ 6088645 w 6730329"/>
              <a:gd name="connsiteY9" fmla="*/ 3910263 h 6621379"/>
              <a:gd name="connsiteX10" fmla="*/ 5848013 w 6730329"/>
              <a:gd name="connsiteY10" fmla="*/ 3729790 h 6621379"/>
              <a:gd name="connsiteX11" fmla="*/ 5719676 w 6730329"/>
              <a:gd name="connsiteY11" fmla="*/ 3641558 h 6621379"/>
              <a:gd name="connsiteX12" fmla="*/ 5467013 w 6730329"/>
              <a:gd name="connsiteY12" fmla="*/ 3565358 h 6621379"/>
              <a:gd name="connsiteX13" fmla="*/ 5209648 w 6730329"/>
              <a:gd name="connsiteY13" fmla="*/ 3700195 h 6621379"/>
              <a:gd name="connsiteX14" fmla="*/ 5053929 w 6730329"/>
              <a:gd name="connsiteY14" fmla="*/ 3609474 h 6621379"/>
              <a:gd name="connsiteX15" fmla="*/ 4805276 w 6730329"/>
              <a:gd name="connsiteY15" fmla="*/ 3505201 h 6621379"/>
              <a:gd name="connsiteX16" fmla="*/ 4436307 w 6730329"/>
              <a:gd name="connsiteY16" fmla="*/ 3492743 h 6621379"/>
              <a:gd name="connsiteX17" fmla="*/ 4270084 w 6730329"/>
              <a:gd name="connsiteY17" fmla="*/ 3284878 h 6621379"/>
              <a:gd name="connsiteX18" fmla="*/ 4003171 w 6730329"/>
              <a:gd name="connsiteY18" fmla="*/ 3304674 h 6621379"/>
              <a:gd name="connsiteX19" fmla="*/ 3714413 w 6730329"/>
              <a:gd name="connsiteY19" fmla="*/ 3288632 h 6621379"/>
              <a:gd name="connsiteX20" fmla="*/ 3377870 w 6730329"/>
              <a:gd name="connsiteY20" fmla="*/ 3278734 h 6621379"/>
              <a:gd name="connsiteX21" fmla="*/ 2960434 w 6730329"/>
              <a:gd name="connsiteY21" fmla="*/ 3368842 h 6621379"/>
              <a:gd name="connsiteX22" fmla="*/ 2751886 w 6730329"/>
              <a:gd name="connsiteY22" fmla="*/ 3256548 h 6621379"/>
              <a:gd name="connsiteX23" fmla="*/ 2611603 w 6730329"/>
              <a:gd name="connsiteY23" fmla="*/ 3016598 h 6621379"/>
              <a:gd name="connsiteX24" fmla="*/ 2190413 w 6730329"/>
              <a:gd name="connsiteY24" fmla="*/ 2708045 h 6621379"/>
              <a:gd name="connsiteX25" fmla="*/ 1949781 w 6730329"/>
              <a:gd name="connsiteY25" fmla="*/ 2614863 h 6621379"/>
              <a:gd name="connsiteX26" fmla="*/ 1741234 w 6730329"/>
              <a:gd name="connsiteY26" fmla="*/ 2518611 h 6621379"/>
              <a:gd name="connsiteX27" fmla="*/ 1243928 w 6730329"/>
              <a:gd name="connsiteY27" fmla="*/ 2486527 h 6621379"/>
              <a:gd name="connsiteX28" fmla="*/ 1300928 w 6730329"/>
              <a:gd name="connsiteY28" fmla="*/ 2149642 h 6621379"/>
              <a:gd name="connsiteX29" fmla="*/ 1109107 w 6730329"/>
              <a:gd name="connsiteY29" fmla="*/ 1530486 h 6621379"/>
              <a:gd name="connsiteX30" fmla="*/ 1012512 w 6730329"/>
              <a:gd name="connsiteY30" fmla="*/ 1252650 h 6621379"/>
              <a:gd name="connsiteX31" fmla="*/ 987455 w 6730329"/>
              <a:gd name="connsiteY31" fmla="*/ 920538 h 6621379"/>
              <a:gd name="connsiteX32" fmla="*/ 795092 w 6730329"/>
              <a:gd name="connsiteY32" fmla="*/ 951946 h 6621379"/>
              <a:gd name="connsiteX33" fmla="*/ 522034 w 6730329"/>
              <a:gd name="connsiteY33" fmla="*/ 818148 h 6621379"/>
              <a:gd name="connsiteX34" fmla="*/ 185150 w 6730329"/>
              <a:gd name="connsiteY34" fmla="*/ 689811 h 6621379"/>
              <a:gd name="connsiteX35" fmla="*/ 194365 w 6730329"/>
              <a:gd name="connsiteY35" fmla="*/ 385693 h 6621379"/>
              <a:gd name="connsiteX36" fmla="*/ 8686 w 6730329"/>
              <a:gd name="connsiteY36" fmla="*/ 0 h 6621379"/>
              <a:gd name="connsiteX0" fmla="*/ 6000414 w 6213403"/>
              <a:gd name="connsiteY0" fmla="*/ 6440907 h 6440907"/>
              <a:gd name="connsiteX1" fmla="*/ 5454980 w 6213403"/>
              <a:gd name="connsiteY1" fmla="*/ 5923548 h 6440907"/>
              <a:gd name="connsiteX2" fmla="*/ 5349940 w 6213403"/>
              <a:gd name="connsiteY2" fmla="*/ 5542547 h 6440907"/>
              <a:gd name="connsiteX3" fmla="*/ 5687592 w 6213403"/>
              <a:gd name="connsiteY3" fmla="*/ 5205664 h 6440907"/>
              <a:gd name="connsiteX4" fmla="*/ 5627691 w 6213403"/>
              <a:gd name="connsiteY4" fmla="*/ 4677382 h 6440907"/>
              <a:gd name="connsiteX5" fmla="*/ 5897591 w 6213403"/>
              <a:gd name="connsiteY5" fmla="*/ 4454503 h 6440907"/>
              <a:gd name="connsiteX6" fmla="*/ 6120729 w 6213403"/>
              <a:gd name="connsiteY6" fmla="*/ 4395537 h 6440907"/>
              <a:gd name="connsiteX7" fmla="*/ 6212971 w 6213403"/>
              <a:gd name="connsiteY7" fmla="*/ 4158917 h 6440907"/>
              <a:gd name="connsiteX8" fmla="*/ 6088645 w 6213403"/>
              <a:gd name="connsiteY8" fmla="*/ 3910263 h 6440907"/>
              <a:gd name="connsiteX9" fmla="*/ 5848013 w 6213403"/>
              <a:gd name="connsiteY9" fmla="*/ 3729790 h 6440907"/>
              <a:gd name="connsiteX10" fmla="*/ 5719676 w 6213403"/>
              <a:gd name="connsiteY10" fmla="*/ 3641558 h 6440907"/>
              <a:gd name="connsiteX11" fmla="*/ 5467013 w 6213403"/>
              <a:gd name="connsiteY11" fmla="*/ 3565358 h 6440907"/>
              <a:gd name="connsiteX12" fmla="*/ 5209648 w 6213403"/>
              <a:gd name="connsiteY12" fmla="*/ 3700195 h 6440907"/>
              <a:gd name="connsiteX13" fmla="*/ 5053929 w 6213403"/>
              <a:gd name="connsiteY13" fmla="*/ 3609474 h 6440907"/>
              <a:gd name="connsiteX14" fmla="*/ 4805276 w 6213403"/>
              <a:gd name="connsiteY14" fmla="*/ 3505201 h 6440907"/>
              <a:gd name="connsiteX15" fmla="*/ 4436307 w 6213403"/>
              <a:gd name="connsiteY15" fmla="*/ 3492743 h 6440907"/>
              <a:gd name="connsiteX16" fmla="*/ 4270084 w 6213403"/>
              <a:gd name="connsiteY16" fmla="*/ 3284878 h 6440907"/>
              <a:gd name="connsiteX17" fmla="*/ 4003171 w 6213403"/>
              <a:gd name="connsiteY17" fmla="*/ 3304674 h 6440907"/>
              <a:gd name="connsiteX18" fmla="*/ 3714413 w 6213403"/>
              <a:gd name="connsiteY18" fmla="*/ 3288632 h 6440907"/>
              <a:gd name="connsiteX19" fmla="*/ 3377870 w 6213403"/>
              <a:gd name="connsiteY19" fmla="*/ 3278734 h 6440907"/>
              <a:gd name="connsiteX20" fmla="*/ 2960434 w 6213403"/>
              <a:gd name="connsiteY20" fmla="*/ 3368842 h 6440907"/>
              <a:gd name="connsiteX21" fmla="*/ 2751886 w 6213403"/>
              <a:gd name="connsiteY21" fmla="*/ 3256548 h 6440907"/>
              <a:gd name="connsiteX22" fmla="*/ 2611603 w 6213403"/>
              <a:gd name="connsiteY22" fmla="*/ 3016598 h 6440907"/>
              <a:gd name="connsiteX23" fmla="*/ 2190413 w 6213403"/>
              <a:gd name="connsiteY23" fmla="*/ 2708045 h 6440907"/>
              <a:gd name="connsiteX24" fmla="*/ 1949781 w 6213403"/>
              <a:gd name="connsiteY24" fmla="*/ 2614863 h 6440907"/>
              <a:gd name="connsiteX25" fmla="*/ 1741234 w 6213403"/>
              <a:gd name="connsiteY25" fmla="*/ 2518611 h 6440907"/>
              <a:gd name="connsiteX26" fmla="*/ 1243928 w 6213403"/>
              <a:gd name="connsiteY26" fmla="*/ 2486527 h 6440907"/>
              <a:gd name="connsiteX27" fmla="*/ 1300928 w 6213403"/>
              <a:gd name="connsiteY27" fmla="*/ 2149642 h 6440907"/>
              <a:gd name="connsiteX28" fmla="*/ 1109107 w 6213403"/>
              <a:gd name="connsiteY28" fmla="*/ 1530486 h 6440907"/>
              <a:gd name="connsiteX29" fmla="*/ 1012512 w 6213403"/>
              <a:gd name="connsiteY29" fmla="*/ 1252650 h 6440907"/>
              <a:gd name="connsiteX30" fmla="*/ 987455 w 6213403"/>
              <a:gd name="connsiteY30" fmla="*/ 920538 h 6440907"/>
              <a:gd name="connsiteX31" fmla="*/ 795092 w 6213403"/>
              <a:gd name="connsiteY31" fmla="*/ 951946 h 6440907"/>
              <a:gd name="connsiteX32" fmla="*/ 522034 w 6213403"/>
              <a:gd name="connsiteY32" fmla="*/ 818148 h 6440907"/>
              <a:gd name="connsiteX33" fmla="*/ 185150 w 6213403"/>
              <a:gd name="connsiteY33" fmla="*/ 689811 h 6440907"/>
              <a:gd name="connsiteX34" fmla="*/ 194365 w 6213403"/>
              <a:gd name="connsiteY34" fmla="*/ 385693 h 6440907"/>
              <a:gd name="connsiteX35" fmla="*/ 8686 w 6213403"/>
              <a:gd name="connsiteY35" fmla="*/ 0 h 6440907"/>
              <a:gd name="connsiteX0" fmla="*/ 5454980 w 6213403"/>
              <a:gd name="connsiteY0" fmla="*/ 5923548 h 5923548"/>
              <a:gd name="connsiteX1" fmla="*/ 5349940 w 6213403"/>
              <a:gd name="connsiteY1" fmla="*/ 5542547 h 5923548"/>
              <a:gd name="connsiteX2" fmla="*/ 5687592 w 6213403"/>
              <a:gd name="connsiteY2" fmla="*/ 5205664 h 5923548"/>
              <a:gd name="connsiteX3" fmla="*/ 5627691 w 6213403"/>
              <a:gd name="connsiteY3" fmla="*/ 4677382 h 5923548"/>
              <a:gd name="connsiteX4" fmla="*/ 5897591 w 6213403"/>
              <a:gd name="connsiteY4" fmla="*/ 4454503 h 5923548"/>
              <a:gd name="connsiteX5" fmla="*/ 6120729 w 6213403"/>
              <a:gd name="connsiteY5" fmla="*/ 4395537 h 5923548"/>
              <a:gd name="connsiteX6" fmla="*/ 6212971 w 6213403"/>
              <a:gd name="connsiteY6" fmla="*/ 4158917 h 5923548"/>
              <a:gd name="connsiteX7" fmla="*/ 6088645 w 6213403"/>
              <a:gd name="connsiteY7" fmla="*/ 3910263 h 5923548"/>
              <a:gd name="connsiteX8" fmla="*/ 5848013 w 6213403"/>
              <a:gd name="connsiteY8" fmla="*/ 3729790 h 5923548"/>
              <a:gd name="connsiteX9" fmla="*/ 5719676 w 6213403"/>
              <a:gd name="connsiteY9" fmla="*/ 3641558 h 5923548"/>
              <a:gd name="connsiteX10" fmla="*/ 5467013 w 6213403"/>
              <a:gd name="connsiteY10" fmla="*/ 3565358 h 5923548"/>
              <a:gd name="connsiteX11" fmla="*/ 5209648 w 6213403"/>
              <a:gd name="connsiteY11" fmla="*/ 3700195 h 5923548"/>
              <a:gd name="connsiteX12" fmla="*/ 5053929 w 6213403"/>
              <a:gd name="connsiteY12" fmla="*/ 3609474 h 5923548"/>
              <a:gd name="connsiteX13" fmla="*/ 4805276 w 6213403"/>
              <a:gd name="connsiteY13" fmla="*/ 3505201 h 5923548"/>
              <a:gd name="connsiteX14" fmla="*/ 4436307 w 6213403"/>
              <a:gd name="connsiteY14" fmla="*/ 3492743 h 5923548"/>
              <a:gd name="connsiteX15" fmla="*/ 4270084 w 6213403"/>
              <a:gd name="connsiteY15" fmla="*/ 3284878 h 5923548"/>
              <a:gd name="connsiteX16" fmla="*/ 4003171 w 6213403"/>
              <a:gd name="connsiteY16" fmla="*/ 3304674 h 5923548"/>
              <a:gd name="connsiteX17" fmla="*/ 3714413 w 6213403"/>
              <a:gd name="connsiteY17" fmla="*/ 3288632 h 5923548"/>
              <a:gd name="connsiteX18" fmla="*/ 3377870 w 6213403"/>
              <a:gd name="connsiteY18" fmla="*/ 3278734 h 5923548"/>
              <a:gd name="connsiteX19" fmla="*/ 2960434 w 6213403"/>
              <a:gd name="connsiteY19" fmla="*/ 3368842 h 5923548"/>
              <a:gd name="connsiteX20" fmla="*/ 2751886 w 6213403"/>
              <a:gd name="connsiteY20" fmla="*/ 3256548 h 5923548"/>
              <a:gd name="connsiteX21" fmla="*/ 2611603 w 6213403"/>
              <a:gd name="connsiteY21" fmla="*/ 3016598 h 5923548"/>
              <a:gd name="connsiteX22" fmla="*/ 2190413 w 6213403"/>
              <a:gd name="connsiteY22" fmla="*/ 2708045 h 5923548"/>
              <a:gd name="connsiteX23" fmla="*/ 1949781 w 6213403"/>
              <a:gd name="connsiteY23" fmla="*/ 2614863 h 5923548"/>
              <a:gd name="connsiteX24" fmla="*/ 1741234 w 6213403"/>
              <a:gd name="connsiteY24" fmla="*/ 2518611 h 5923548"/>
              <a:gd name="connsiteX25" fmla="*/ 1243928 w 6213403"/>
              <a:gd name="connsiteY25" fmla="*/ 2486527 h 5923548"/>
              <a:gd name="connsiteX26" fmla="*/ 1300928 w 6213403"/>
              <a:gd name="connsiteY26" fmla="*/ 2149642 h 5923548"/>
              <a:gd name="connsiteX27" fmla="*/ 1109107 w 6213403"/>
              <a:gd name="connsiteY27" fmla="*/ 1530486 h 5923548"/>
              <a:gd name="connsiteX28" fmla="*/ 1012512 w 6213403"/>
              <a:gd name="connsiteY28" fmla="*/ 1252650 h 5923548"/>
              <a:gd name="connsiteX29" fmla="*/ 987455 w 6213403"/>
              <a:gd name="connsiteY29" fmla="*/ 920538 h 5923548"/>
              <a:gd name="connsiteX30" fmla="*/ 795092 w 6213403"/>
              <a:gd name="connsiteY30" fmla="*/ 951946 h 5923548"/>
              <a:gd name="connsiteX31" fmla="*/ 522034 w 6213403"/>
              <a:gd name="connsiteY31" fmla="*/ 818148 h 5923548"/>
              <a:gd name="connsiteX32" fmla="*/ 185150 w 6213403"/>
              <a:gd name="connsiteY32" fmla="*/ 689811 h 5923548"/>
              <a:gd name="connsiteX33" fmla="*/ 194365 w 6213403"/>
              <a:gd name="connsiteY33" fmla="*/ 385693 h 5923548"/>
              <a:gd name="connsiteX34" fmla="*/ 8686 w 6213403"/>
              <a:gd name="connsiteY34" fmla="*/ 0 h 5923548"/>
              <a:gd name="connsiteX0" fmla="*/ 5349940 w 6213403"/>
              <a:gd name="connsiteY0" fmla="*/ 5542547 h 5542547"/>
              <a:gd name="connsiteX1" fmla="*/ 5687592 w 6213403"/>
              <a:gd name="connsiteY1" fmla="*/ 5205664 h 5542547"/>
              <a:gd name="connsiteX2" fmla="*/ 5627691 w 6213403"/>
              <a:gd name="connsiteY2" fmla="*/ 4677382 h 5542547"/>
              <a:gd name="connsiteX3" fmla="*/ 5897591 w 6213403"/>
              <a:gd name="connsiteY3" fmla="*/ 4454503 h 5542547"/>
              <a:gd name="connsiteX4" fmla="*/ 6120729 w 6213403"/>
              <a:gd name="connsiteY4" fmla="*/ 4395537 h 5542547"/>
              <a:gd name="connsiteX5" fmla="*/ 6212971 w 6213403"/>
              <a:gd name="connsiteY5" fmla="*/ 4158917 h 5542547"/>
              <a:gd name="connsiteX6" fmla="*/ 6088645 w 6213403"/>
              <a:gd name="connsiteY6" fmla="*/ 3910263 h 5542547"/>
              <a:gd name="connsiteX7" fmla="*/ 5848013 w 6213403"/>
              <a:gd name="connsiteY7" fmla="*/ 3729790 h 5542547"/>
              <a:gd name="connsiteX8" fmla="*/ 5719676 w 6213403"/>
              <a:gd name="connsiteY8" fmla="*/ 3641558 h 5542547"/>
              <a:gd name="connsiteX9" fmla="*/ 5467013 w 6213403"/>
              <a:gd name="connsiteY9" fmla="*/ 3565358 h 5542547"/>
              <a:gd name="connsiteX10" fmla="*/ 5209648 w 6213403"/>
              <a:gd name="connsiteY10" fmla="*/ 3700195 h 5542547"/>
              <a:gd name="connsiteX11" fmla="*/ 5053929 w 6213403"/>
              <a:gd name="connsiteY11" fmla="*/ 3609474 h 5542547"/>
              <a:gd name="connsiteX12" fmla="*/ 4805276 w 6213403"/>
              <a:gd name="connsiteY12" fmla="*/ 3505201 h 5542547"/>
              <a:gd name="connsiteX13" fmla="*/ 4436307 w 6213403"/>
              <a:gd name="connsiteY13" fmla="*/ 3492743 h 5542547"/>
              <a:gd name="connsiteX14" fmla="*/ 4270084 w 6213403"/>
              <a:gd name="connsiteY14" fmla="*/ 3284878 h 5542547"/>
              <a:gd name="connsiteX15" fmla="*/ 4003171 w 6213403"/>
              <a:gd name="connsiteY15" fmla="*/ 3304674 h 5542547"/>
              <a:gd name="connsiteX16" fmla="*/ 3714413 w 6213403"/>
              <a:gd name="connsiteY16" fmla="*/ 3288632 h 5542547"/>
              <a:gd name="connsiteX17" fmla="*/ 3377870 w 6213403"/>
              <a:gd name="connsiteY17" fmla="*/ 3278734 h 5542547"/>
              <a:gd name="connsiteX18" fmla="*/ 2960434 w 6213403"/>
              <a:gd name="connsiteY18" fmla="*/ 3368842 h 5542547"/>
              <a:gd name="connsiteX19" fmla="*/ 2751886 w 6213403"/>
              <a:gd name="connsiteY19" fmla="*/ 3256548 h 5542547"/>
              <a:gd name="connsiteX20" fmla="*/ 2611603 w 6213403"/>
              <a:gd name="connsiteY20" fmla="*/ 3016598 h 5542547"/>
              <a:gd name="connsiteX21" fmla="*/ 2190413 w 6213403"/>
              <a:gd name="connsiteY21" fmla="*/ 2708045 h 5542547"/>
              <a:gd name="connsiteX22" fmla="*/ 1949781 w 6213403"/>
              <a:gd name="connsiteY22" fmla="*/ 2614863 h 5542547"/>
              <a:gd name="connsiteX23" fmla="*/ 1741234 w 6213403"/>
              <a:gd name="connsiteY23" fmla="*/ 2518611 h 5542547"/>
              <a:gd name="connsiteX24" fmla="*/ 1243928 w 6213403"/>
              <a:gd name="connsiteY24" fmla="*/ 2486527 h 5542547"/>
              <a:gd name="connsiteX25" fmla="*/ 1300928 w 6213403"/>
              <a:gd name="connsiteY25" fmla="*/ 2149642 h 5542547"/>
              <a:gd name="connsiteX26" fmla="*/ 1109107 w 6213403"/>
              <a:gd name="connsiteY26" fmla="*/ 1530486 h 5542547"/>
              <a:gd name="connsiteX27" fmla="*/ 1012512 w 6213403"/>
              <a:gd name="connsiteY27" fmla="*/ 1252650 h 5542547"/>
              <a:gd name="connsiteX28" fmla="*/ 987455 w 6213403"/>
              <a:gd name="connsiteY28" fmla="*/ 920538 h 5542547"/>
              <a:gd name="connsiteX29" fmla="*/ 795092 w 6213403"/>
              <a:gd name="connsiteY29" fmla="*/ 951946 h 5542547"/>
              <a:gd name="connsiteX30" fmla="*/ 522034 w 6213403"/>
              <a:gd name="connsiteY30" fmla="*/ 818148 h 5542547"/>
              <a:gd name="connsiteX31" fmla="*/ 185150 w 6213403"/>
              <a:gd name="connsiteY31" fmla="*/ 689811 h 5542547"/>
              <a:gd name="connsiteX32" fmla="*/ 194365 w 6213403"/>
              <a:gd name="connsiteY32" fmla="*/ 385693 h 5542547"/>
              <a:gd name="connsiteX33" fmla="*/ 8686 w 6213403"/>
              <a:gd name="connsiteY33" fmla="*/ 0 h 5542547"/>
              <a:gd name="connsiteX0" fmla="*/ 5687592 w 6213403"/>
              <a:gd name="connsiteY0" fmla="*/ 5205664 h 5205664"/>
              <a:gd name="connsiteX1" fmla="*/ 5627691 w 6213403"/>
              <a:gd name="connsiteY1" fmla="*/ 4677382 h 5205664"/>
              <a:gd name="connsiteX2" fmla="*/ 5897591 w 6213403"/>
              <a:gd name="connsiteY2" fmla="*/ 4454503 h 5205664"/>
              <a:gd name="connsiteX3" fmla="*/ 6120729 w 6213403"/>
              <a:gd name="connsiteY3" fmla="*/ 4395537 h 5205664"/>
              <a:gd name="connsiteX4" fmla="*/ 6212971 w 6213403"/>
              <a:gd name="connsiteY4" fmla="*/ 4158917 h 5205664"/>
              <a:gd name="connsiteX5" fmla="*/ 6088645 w 6213403"/>
              <a:gd name="connsiteY5" fmla="*/ 3910263 h 5205664"/>
              <a:gd name="connsiteX6" fmla="*/ 5848013 w 6213403"/>
              <a:gd name="connsiteY6" fmla="*/ 3729790 h 5205664"/>
              <a:gd name="connsiteX7" fmla="*/ 5719676 w 6213403"/>
              <a:gd name="connsiteY7" fmla="*/ 3641558 h 5205664"/>
              <a:gd name="connsiteX8" fmla="*/ 5467013 w 6213403"/>
              <a:gd name="connsiteY8" fmla="*/ 3565358 h 5205664"/>
              <a:gd name="connsiteX9" fmla="*/ 5209648 w 6213403"/>
              <a:gd name="connsiteY9" fmla="*/ 3700195 h 5205664"/>
              <a:gd name="connsiteX10" fmla="*/ 5053929 w 6213403"/>
              <a:gd name="connsiteY10" fmla="*/ 3609474 h 5205664"/>
              <a:gd name="connsiteX11" fmla="*/ 4805276 w 6213403"/>
              <a:gd name="connsiteY11" fmla="*/ 3505201 h 5205664"/>
              <a:gd name="connsiteX12" fmla="*/ 4436307 w 6213403"/>
              <a:gd name="connsiteY12" fmla="*/ 3492743 h 5205664"/>
              <a:gd name="connsiteX13" fmla="*/ 4270084 w 6213403"/>
              <a:gd name="connsiteY13" fmla="*/ 3284878 h 5205664"/>
              <a:gd name="connsiteX14" fmla="*/ 4003171 w 6213403"/>
              <a:gd name="connsiteY14" fmla="*/ 3304674 h 5205664"/>
              <a:gd name="connsiteX15" fmla="*/ 3714413 w 6213403"/>
              <a:gd name="connsiteY15" fmla="*/ 3288632 h 5205664"/>
              <a:gd name="connsiteX16" fmla="*/ 3377870 w 6213403"/>
              <a:gd name="connsiteY16" fmla="*/ 3278734 h 5205664"/>
              <a:gd name="connsiteX17" fmla="*/ 2960434 w 6213403"/>
              <a:gd name="connsiteY17" fmla="*/ 3368842 h 5205664"/>
              <a:gd name="connsiteX18" fmla="*/ 2751886 w 6213403"/>
              <a:gd name="connsiteY18" fmla="*/ 3256548 h 5205664"/>
              <a:gd name="connsiteX19" fmla="*/ 2611603 w 6213403"/>
              <a:gd name="connsiteY19" fmla="*/ 3016598 h 5205664"/>
              <a:gd name="connsiteX20" fmla="*/ 2190413 w 6213403"/>
              <a:gd name="connsiteY20" fmla="*/ 2708045 h 5205664"/>
              <a:gd name="connsiteX21" fmla="*/ 1949781 w 6213403"/>
              <a:gd name="connsiteY21" fmla="*/ 2614863 h 5205664"/>
              <a:gd name="connsiteX22" fmla="*/ 1741234 w 6213403"/>
              <a:gd name="connsiteY22" fmla="*/ 2518611 h 5205664"/>
              <a:gd name="connsiteX23" fmla="*/ 1243928 w 6213403"/>
              <a:gd name="connsiteY23" fmla="*/ 2486527 h 5205664"/>
              <a:gd name="connsiteX24" fmla="*/ 1300928 w 6213403"/>
              <a:gd name="connsiteY24" fmla="*/ 2149642 h 5205664"/>
              <a:gd name="connsiteX25" fmla="*/ 1109107 w 6213403"/>
              <a:gd name="connsiteY25" fmla="*/ 1530486 h 5205664"/>
              <a:gd name="connsiteX26" fmla="*/ 1012512 w 6213403"/>
              <a:gd name="connsiteY26" fmla="*/ 1252650 h 5205664"/>
              <a:gd name="connsiteX27" fmla="*/ 987455 w 6213403"/>
              <a:gd name="connsiteY27" fmla="*/ 920538 h 5205664"/>
              <a:gd name="connsiteX28" fmla="*/ 795092 w 6213403"/>
              <a:gd name="connsiteY28" fmla="*/ 951946 h 5205664"/>
              <a:gd name="connsiteX29" fmla="*/ 522034 w 6213403"/>
              <a:gd name="connsiteY29" fmla="*/ 818148 h 5205664"/>
              <a:gd name="connsiteX30" fmla="*/ 185150 w 6213403"/>
              <a:gd name="connsiteY30" fmla="*/ 689811 h 5205664"/>
              <a:gd name="connsiteX31" fmla="*/ 194365 w 6213403"/>
              <a:gd name="connsiteY31" fmla="*/ 385693 h 5205664"/>
              <a:gd name="connsiteX32" fmla="*/ 8686 w 6213403"/>
              <a:gd name="connsiteY32" fmla="*/ 0 h 5205664"/>
              <a:gd name="connsiteX0" fmla="*/ 5627691 w 6213403"/>
              <a:gd name="connsiteY0" fmla="*/ 4677382 h 4677382"/>
              <a:gd name="connsiteX1" fmla="*/ 5897591 w 6213403"/>
              <a:gd name="connsiteY1" fmla="*/ 4454503 h 4677382"/>
              <a:gd name="connsiteX2" fmla="*/ 6120729 w 6213403"/>
              <a:gd name="connsiteY2" fmla="*/ 4395537 h 4677382"/>
              <a:gd name="connsiteX3" fmla="*/ 6212971 w 6213403"/>
              <a:gd name="connsiteY3" fmla="*/ 4158917 h 4677382"/>
              <a:gd name="connsiteX4" fmla="*/ 6088645 w 6213403"/>
              <a:gd name="connsiteY4" fmla="*/ 3910263 h 4677382"/>
              <a:gd name="connsiteX5" fmla="*/ 5848013 w 6213403"/>
              <a:gd name="connsiteY5" fmla="*/ 3729790 h 4677382"/>
              <a:gd name="connsiteX6" fmla="*/ 5719676 w 6213403"/>
              <a:gd name="connsiteY6" fmla="*/ 3641558 h 4677382"/>
              <a:gd name="connsiteX7" fmla="*/ 5467013 w 6213403"/>
              <a:gd name="connsiteY7" fmla="*/ 3565358 h 4677382"/>
              <a:gd name="connsiteX8" fmla="*/ 5209648 w 6213403"/>
              <a:gd name="connsiteY8" fmla="*/ 3700195 h 4677382"/>
              <a:gd name="connsiteX9" fmla="*/ 5053929 w 6213403"/>
              <a:gd name="connsiteY9" fmla="*/ 3609474 h 4677382"/>
              <a:gd name="connsiteX10" fmla="*/ 4805276 w 6213403"/>
              <a:gd name="connsiteY10" fmla="*/ 3505201 h 4677382"/>
              <a:gd name="connsiteX11" fmla="*/ 4436307 w 6213403"/>
              <a:gd name="connsiteY11" fmla="*/ 3492743 h 4677382"/>
              <a:gd name="connsiteX12" fmla="*/ 4270084 w 6213403"/>
              <a:gd name="connsiteY12" fmla="*/ 3284878 h 4677382"/>
              <a:gd name="connsiteX13" fmla="*/ 4003171 w 6213403"/>
              <a:gd name="connsiteY13" fmla="*/ 3304674 h 4677382"/>
              <a:gd name="connsiteX14" fmla="*/ 3714413 w 6213403"/>
              <a:gd name="connsiteY14" fmla="*/ 3288632 h 4677382"/>
              <a:gd name="connsiteX15" fmla="*/ 3377870 w 6213403"/>
              <a:gd name="connsiteY15" fmla="*/ 3278734 h 4677382"/>
              <a:gd name="connsiteX16" fmla="*/ 2960434 w 6213403"/>
              <a:gd name="connsiteY16" fmla="*/ 3368842 h 4677382"/>
              <a:gd name="connsiteX17" fmla="*/ 2751886 w 6213403"/>
              <a:gd name="connsiteY17" fmla="*/ 3256548 h 4677382"/>
              <a:gd name="connsiteX18" fmla="*/ 2611603 w 6213403"/>
              <a:gd name="connsiteY18" fmla="*/ 3016598 h 4677382"/>
              <a:gd name="connsiteX19" fmla="*/ 2190413 w 6213403"/>
              <a:gd name="connsiteY19" fmla="*/ 2708045 h 4677382"/>
              <a:gd name="connsiteX20" fmla="*/ 1949781 w 6213403"/>
              <a:gd name="connsiteY20" fmla="*/ 2614863 h 4677382"/>
              <a:gd name="connsiteX21" fmla="*/ 1741234 w 6213403"/>
              <a:gd name="connsiteY21" fmla="*/ 2518611 h 4677382"/>
              <a:gd name="connsiteX22" fmla="*/ 1243928 w 6213403"/>
              <a:gd name="connsiteY22" fmla="*/ 2486527 h 4677382"/>
              <a:gd name="connsiteX23" fmla="*/ 1300928 w 6213403"/>
              <a:gd name="connsiteY23" fmla="*/ 2149642 h 4677382"/>
              <a:gd name="connsiteX24" fmla="*/ 1109107 w 6213403"/>
              <a:gd name="connsiteY24" fmla="*/ 1530486 h 4677382"/>
              <a:gd name="connsiteX25" fmla="*/ 1012512 w 6213403"/>
              <a:gd name="connsiteY25" fmla="*/ 1252650 h 4677382"/>
              <a:gd name="connsiteX26" fmla="*/ 987455 w 6213403"/>
              <a:gd name="connsiteY26" fmla="*/ 920538 h 4677382"/>
              <a:gd name="connsiteX27" fmla="*/ 795092 w 6213403"/>
              <a:gd name="connsiteY27" fmla="*/ 951946 h 4677382"/>
              <a:gd name="connsiteX28" fmla="*/ 522034 w 6213403"/>
              <a:gd name="connsiteY28" fmla="*/ 818148 h 4677382"/>
              <a:gd name="connsiteX29" fmla="*/ 185150 w 6213403"/>
              <a:gd name="connsiteY29" fmla="*/ 689811 h 4677382"/>
              <a:gd name="connsiteX30" fmla="*/ 194365 w 6213403"/>
              <a:gd name="connsiteY30" fmla="*/ 385693 h 4677382"/>
              <a:gd name="connsiteX31" fmla="*/ 8686 w 6213403"/>
              <a:gd name="connsiteY31" fmla="*/ 0 h 4677382"/>
              <a:gd name="connsiteX0" fmla="*/ 5897591 w 6213403"/>
              <a:gd name="connsiteY0" fmla="*/ 4454503 h 4454503"/>
              <a:gd name="connsiteX1" fmla="*/ 6120729 w 6213403"/>
              <a:gd name="connsiteY1" fmla="*/ 4395537 h 4454503"/>
              <a:gd name="connsiteX2" fmla="*/ 6212971 w 6213403"/>
              <a:gd name="connsiteY2" fmla="*/ 4158917 h 4454503"/>
              <a:gd name="connsiteX3" fmla="*/ 6088645 w 6213403"/>
              <a:gd name="connsiteY3" fmla="*/ 3910263 h 4454503"/>
              <a:gd name="connsiteX4" fmla="*/ 5848013 w 6213403"/>
              <a:gd name="connsiteY4" fmla="*/ 3729790 h 4454503"/>
              <a:gd name="connsiteX5" fmla="*/ 5719676 w 6213403"/>
              <a:gd name="connsiteY5" fmla="*/ 3641558 h 4454503"/>
              <a:gd name="connsiteX6" fmla="*/ 5467013 w 6213403"/>
              <a:gd name="connsiteY6" fmla="*/ 3565358 h 4454503"/>
              <a:gd name="connsiteX7" fmla="*/ 5209648 w 6213403"/>
              <a:gd name="connsiteY7" fmla="*/ 3700195 h 4454503"/>
              <a:gd name="connsiteX8" fmla="*/ 5053929 w 6213403"/>
              <a:gd name="connsiteY8" fmla="*/ 3609474 h 4454503"/>
              <a:gd name="connsiteX9" fmla="*/ 4805276 w 6213403"/>
              <a:gd name="connsiteY9" fmla="*/ 3505201 h 4454503"/>
              <a:gd name="connsiteX10" fmla="*/ 4436307 w 6213403"/>
              <a:gd name="connsiteY10" fmla="*/ 3492743 h 4454503"/>
              <a:gd name="connsiteX11" fmla="*/ 4270084 w 6213403"/>
              <a:gd name="connsiteY11" fmla="*/ 3284878 h 4454503"/>
              <a:gd name="connsiteX12" fmla="*/ 4003171 w 6213403"/>
              <a:gd name="connsiteY12" fmla="*/ 3304674 h 4454503"/>
              <a:gd name="connsiteX13" fmla="*/ 3714413 w 6213403"/>
              <a:gd name="connsiteY13" fmla="*/ 3288632 h 4454503"/>
              <a:gd name="connsiteX14" fmla="*/ 3377870 w 6213403"/>
              <a:gd name="connsiteY14" fmla="*/ 3278734 h 4454503"/>
              <a:gd name="connsiteX15" fmla="*/ 2960434 w 6213403"/>
              <a:gd name="connsiteY15" fmla="*/ 3368842 h 4454503"/>
              <a:gd name="connsiteX16" fmla="*/ 2751886 w 6213403"/>
              <a:gd name="connsiteY16" fmla="*/ 3256548 h 4454503"/>
              <a:gd name="connsiteX17" fmla="*/ 2611603 w 6213403"/>
              <a:gd name="connsiteY17" fmla="*/ 3016598 h 4454503"/>
              <a:gd name="connsiteX18" fmla="*/ 2190413 w 6213403"/>
              <a:gd name="connsiteY18" fmla="*/ 2708045 h 4454503"/>
              <a:gd name="connsiteX19" fmla="*/ 1949781 w 6213403"/>
              <a:gd name="connsiteY19" fmla="*/ 2614863 h 4454503"/>
              <a:gd name="connsiteX20" fmla="*/ 1741234 w 6213403"/>
              <a:gd name="connsiteY20" fmla="*/ 2518611 h 4454503"/>
              <a:gd name="connsiteX21" fmla="*/ 1243928 w 6213403"/>
              <a:gd name="connsiteY21" fmla="*/ 2486527 h 4454503"/>
              <a:gd name="connsiteX22" fmla="*/ 1300928 w 6213403"/>
              <a:gd name="connsiteY22" fmla="*/ 2149642 h 4454503"/>
              <a:gd name="connsiteX23" fmla="*/ 1109107 w 6213403"/>
              <a:gd name="connsiteY23" fmla="*/ 1530486 h 4454503"/>
              <a:gd name="connsiteX24" fmla="*/ 1012512 w 6213403"/>
              <a:gd name="connsiteY24" fmla="*/ 1252650 h 4454503"/>
              <a:gd name="connsiteX25" fmla="*/ 987455 w 6213403"/>
              <a:gd name="connsiteY25" fmla="*/ 920538 h 4454503"/>
              <a:gd name="connsiteX26" fmla="*/ 795092 w 6213403"/>
              <a:gd name="connsiteY26" fmla="*/ 951946 h 4454503"/>
              <a:gd name="connsiteX27" fmla="*/ 522034 w 6213403"/>
              <a:gd name="connsiteY27" fmla="*/ 818148 h 4454503"/>
              <a:gd name="connsiteX28" fmla="*/ 185150 w 6213403"/>
              <a:gd name="connsiteY28" fmla="*/ 689811 h 4454503"/>
              <a:gd name="connsiteX29" fmla="*/ 194365 w 6213403"/>
              <a:gd name="connsiteY29" fmla="*/ 385693 h 4454503"/>
              <a:gd name="connsiteX30" fmla="*/ 8686 w 6213403"/>
              <a:gd name="connsiteY30" fmla="*/ 0 h 4454503"/>
              <a:gd name="connsiteX0" fmla="*/ 6120729 w 6213403"/>
              <a:gd name="connsiteY0" fmla="*/ 4395537 h 4395537"/>
              <a:gd name="connsiteX1" fmla="*/ 6212971 w 6213403"/>
              <a:gd name="connsiteY1" fmla="*/ 4158917 h 4395537"/>
              <a:gd name="connsiteX2" fmla="*/ 6088645 w 6213403"/>
              <a:gd name="connsiteY2" fmla="*/ 3910263 h 4395537"/>
              <a:gd name="connsiteX3" fmla="*/ 5848013 w 6213403"/>
              <a:gd name="connsiteY3" fmla="*/ 3729790 h 4395537"/>
              <a:gd name="connsiteX4" fmla="*/ 5719676 w 6213403"/>
              <a:gd name="connsiteY4" fmla="*/ 3641558 h 4395537"/>
              <a:gd name="connsiteX5" fmla="*/ 5467013 w 6213403"/>
              <a:gd name="connsiteY5" fmla="*/ 3565358 h 4395537"/>
              <a:gd name="connsiteX6" fmla="*/ 5209648 w 6213403"/>
              <a:gd name="connsiteY6" fmla="*/ 3700195 h 4395537"/>
              <a:gd name="connsiteX7" fmla="*/ 5053929 w 6213403"/>
              <a:gd name="connsiteY7" fmla="*/ 3609474 h 4395537"/>
              <a:gd name="connsiteX8" fmla="*/ 4805276 w 6213403"/>
              <a:gd name="connsiteY8" fmla="*/ 3505201 h 4395537"/>
              <a:gd name="connsiteX9" fmla="*/ 4436307 w 6213403"/>
              <a:gd name="connsiteY9" fmla="*/ 3492743 h 4395537"/>
              <a:gd name="connsiteX10" fmla="*/ 4270084 w 6213403"/>
              <a:gd name="connsiteY10" fmla="*/ 3284878 h 4395537"/>
              <a:gd name="connsiteX11" fmla="*/ 4003171 w 6213403"/>
              <a:gd name="connsiteY11" fmla="*/ 3304674 h 4395537"/>
              <a:gd name="connsiteX12" fmla="*/ 3714413 w 6213403"/>
              <a:gd name="connsiteY12" fmla="*/ 3288632 h 4395537"/>
              <a:gd name="connsiteX13" fmla="*/ 3377870 w 6213403"/>
              <a:gd name="connsiteY13" fmla="*/ 3278734 h 4395537"/>
              <a:gd name="connsiteX14" fmla="*/ 2960434 w 6213403"/>
              <a:gd name="connsiteY14" fmla="*/ 3368842 h 4395537"/>
              <a:gd name="connsiteX15" fmla="*/ 2751886 w 6213403"/>
              <a:gd name="connsiteY15" fmla="*/ 3256548 h 4395537"/>
              <a:gd name="connsiteX16" fmla="*/ 2611603 w 6213403"/>
              <a:gd name="connsiteY16" fmla="*/ 3016598 h 4395537"/>
              <a:gd name="connsiteX17" fmla="*/ 2190413 w 6213403"/>
              <a:gd name="connsiteY17" fmla="*/ 2708045 h 4395537"/>
              <a:gd name="connsiteX18" fmla="*/ 1949781 w 6213403"/>
              <a:gd name="connsiteY18" fmla="*/ 2614863 h 4395537"/>
              <a:gd name="connsiteX19" fmla="*/ 1741234 w 6213403"/>
              <a:gd name="connsiteY19" fmla="*/ 2518611 h 4395537"/>
              <a:gd name="connsiteX20" fmla="*/ 1243928 w 6213403"/>
              <a:gd name="connsiteY20" fmla="*/ 2486527 h 4395537"/>
              <a:gd name="connsiteX21" fmla="*/ 1300928 w 6213403"/>
              <a:gd name="connsiteY21" fmla="*/ 2149642 h 4395537"/>
              <a:gd name="connsiteX22" fmla="*/ 1109107 w 6213403"/>
              <a:gd name="connsiteY22" fmla="*/ 1530486 h 4395537"/>
              <a:gd name="connsiteX23" fmla="*/ 1012512 w 6213403"/>
              <a:gd name="connsiteY23" fmla="*/ 1252650 h 4395537"/>
              <a:gd name="connsiteX24" fmla="*/ 987455 w 6213403"/>
              <a:gd name="connsiteY24" fmla="*/ 920538 h 4395537"/>
              <a:gd name="connsiteX25" fmla="*/ 795092 w 6213403"/>
              <a:gd name="connsiteY25" fmla="*/ 951946 h 4395537"/>
              <a:gd name="connsiteX26" fmla="*/ 522034 w 6213403"/>
              <a:gd name="connsiteY26" fmla="*/ 818148 h 4395537"/>
              <a:gd name="connsiteX27" fmla="*/ 185150 w 6213403"/>
              <a:gd name="connsiteY27" fmla="*/ 689811 h 4395537"/>
              <a:gd name="connsiteX28" fmla="*/ 194365 w 6213403"/>
              <a:gd name="connsiteY28" fmla="*/ 385693 h 4395537"/>
              <a:gd name="connsiteX29" fmla="*/ 8686 w 6213403"/>
              <a:gd name="connsiteY29" fmla="*/ 0 h 4395537"/>
              <a:gd name="connsiteX0" fmla="*/ 6212971 w 6212971"/>
              <a:gd name="connsiteY0" fmla="*/ 4158917 h 4158917"/>
              <a:gd name="connsiteX1" fmla="*/ 6088645 w 6212971"/>
              <a:gd name="connsiteY1" fmla="*/ 3910263 h 4158917"/>
              <a:gd name="connsiteX2" fmla="*/ 5848013 w 6212971"/>
              <a:gd name="connsiteY2" fmla="*/ 3729790 h 4158917"/>
              <a:gd name="connsiteX3" fmla="*/ 5719676 w 6212971"/>
              <a:gd name="connsiteY3" fmla="*/ 3641558 h 4158917"/>
              <a:gd name="connsiteX4" fmla="*/ 5467013 w 6212971"/>
              <a:gd name="connsiteY4" fmla="*/ 3565358 h 4158917"/>
              <a:gd name="connsiteX5" fmla="*/ 5209648 w 6212971"/>
              <a:gd name="connsiteY5" fmla="*/ 3700195 h 4158917"/>
              <a:gd name="connsiteX6" fmla="*/ 5053929 w 6212971"/>
              <a:gd name="connsiteY6" fmla="*/ 3609474 h 4158917"/>
              <a:gd name="connsiteX7" fmla="*/ 4805276 w 6212971"/>
              <a:gd name="connsiteY7" fmla="*/ 3505201 h 4158917"/>
              <a:gd name="connsiteX8" fmla="*/ 4436307 w 6212971"/>
              <a:gd name="connsiteY8" fmla="*/ 3492743 h 4158917"/>
              <a:gd name="connsiteX9" fmla="*/ 4270084 w 6212971"/>
              <a:gd name="connsiteY9" fmla="*/ 3284878 h 4158917"/>
              <a:gd name="connsiteX10" fmla="*/ 4003171 w 6212971"/>
              <a:gd name="connsiteY10" fmla="*/ 3304674 h 4158917"/>
              <a:gd name="connsiteX11" fmla="*/ 3714413 w 6212971"/>
              <a:gd name="connsiteY11" fmla="*/ 3288632 h 4158917"/>
              <a:gd name="connsiteX12" fmla="*/ 3377870 w 6212971"/>
              <a:gd name="connsiteY12" fmla="*/ 3278734 h 4158917"/>
              <a:gd name="connsiteX13" fmla="*/ 2960434 w 6212971"/>
              <a:gd name="connsiteY13" fmla="*/ 3368842 h 4158917"/>
              <a:gd name="connsiteX14" fmla="*/ 2751886 w 6212971"/>
              <a:gd name="connsiteY14" fmla="*/ 3256548 h 4158917"/>
              <a:gd name="connsiteX15" fmla="*/ 2611603 w 6212971"/>
              <a:gd name="connsiteY15" fmla="*/ 3016598 h 4158917"/>
              <a:gd name="connsiteX16" fmla="*/ 2190413 w 6212971"/>
              <a:gd name="connsiteY16" fmla="*/ 2708045 h 4158917"/>
              <a:gd name="connsiteX17" fmla="*/ 1949781 w 6212971"/>
              <a:gd name="connsiteY17" fmla="*/ 2614863 h 4158917"/>
              <a:gd name="connsiteX18" fmla="*/ 1741234 w 6212971"/>
              <a:gd name="connsiteY18" fmla="*/ 2518611 h 4158917"/>
              <a:gd name="connsiteX19" fmla="*/ 1243928 w 6212971"/>
              <a:gd name="connsiteY19" fmla="*/ 2486527 h 4158917"/>
              <a:gd name="connsiteX20" fmla="*/ 1300928 w 6212971"/>
              <a:gd name="connsiteY20" fmla="*/ 2149642 h 4158917"/>
              <a:gd name="connsiteX21" fmla="*/ 1109107 w 6212971"/>
              <a:gd name="connsiteY21" fmla="*/ 1530486 h 4158917"/>
              <a:gd name="connsiteX22" fmla="*/ 1012512 w 6212971"/>
              <a:gd name="connsiteY22" fmla="*/ 1252650 h 4158917"/>
              <a:gd name="connsiteX23" fmla="*/ 987455 w 6212971"/>
              <a:gd name="connsiteY23" fmla="*/ 920538 h 4158917"/>
              <a:gd name="connsiteX24" fmla="*/ 795092 w 6212971"/>
              <a:gd name="connsiteY24" fmla="*/ 951946 h 4158917"/>
              <a:gd name="connsiteX25" fmla="*/ 522034 w 6212971"/>
              <a:gd name="connsiteY25" fmla="*/ 818148 h 4158917"/>
              <a:gd name="connsiteX26" fmla="*/ 185150 w 6212971"/>
              <a:gd name="connsiteY26" fmla="*/ 689811 h 4158917"/>
              <a:gd name="connsiteX27" fmla="*/ 194365 w 6212971"/>
              <a:gd name="connsiteY27" fmla="*/ 385693 h 4158917"/>
              <a:gd name="connsiteX28" fmla="*/ 8686 w 6212971"/>
              <a:gd name="connsiteY28" fmla="*/ 0 h 4158917"/>
              <a:gd name="connsiteX0" fmla="*/ 6088645 w 6088645"/>
              <a:gd name="connsiteY0" fmla="*/ 3910263 h 3910263"/>
              <a:gd name="connsiteX1" fmla="*/ 5848013 w 6088645"/>
              <a:gd name="connsiteY1" fmla="*/ 3729790 h 3910263"/>
              <a:gd name="connsiteX2" fmla="*/ 5719676 w 6088645"/>
              <a:gd name="connsiteY2" fmla="*/ 3641558 h 3910263"/>
              <a:gd name="connsiteX3" fmla="*/ 5467013 w 6088645"/>
              <a:gd name="connsiteY3" fmla="*/ 3565358 h 3910263"/>
              <a:gd name="connsiteX4" fmla="*/ 5209648 w 6088645"/>
              <a:gd name="connsiteY4" fmla="*/ 3700195 h 3910263"/>
              <a:gd name="connsiteX5" fmla="*/ 5053929 w 6088645"/>
              <a:gd name="connsiteY5" fmla="*/ 3609474 h 3910263"/>
              <a:gd name="connsiteX6" fmla="*/ 4805276 w 6088645"/>
              <a:gd name="connsiteY6" fmla="*/ 3505201 h 3910263"/>
              <a:gd name="connsiteX7" fmla="*/ 4436307 w 6088645"/>
              <a:gd name="connsiteY7" fmla="*/ 3492743 h 3910263"/>
              <a:gd name="connsiteX8" fmla="*/ 4270084 w 6088645"/>
              <a:gd name="connsiteY8" fmla="*/ 3284878 h 3910263"/>
              <a:gd name="connsiteX9" fmla="*/ 4003171 w 6088645"/>
              <a:gd name="connsiteY9" fmla="*/ 3304674 h 3910263"/>
              <a:gd name="connsiteX10" fmla="*/ 3714413 w 6088645"/>
              <a:gd name="connsiteY10" fmla="*/ 3288632 h 3910263"/>
              <a:gd name="connsiteX11" fmla="*/ 3377870 w 6088645"/>
              <a:gd name="connsiteY11" fmla="*/ 3278734 h 3910263"/>
              <a:gd name="connsiteX12" fmla="*/ 2960434 w 6088645"/>
              <a:gd name="connsiteY12" fmla="*/ 3368842 h 3910263"/>
              <a:gd name="connsiteX13" fmla="*/ 2751886 w 6088645"/>
              <a:gd name="connsiteY13" fmla="*/ 3256548 h 3910263"/>
              <a:gd name="connsiteX14" fmla="*/ 2611603 w 6088645"/>
              <a:gd name="connsiteY14" fmla="*/ 3016598 h 3910263"/>
              <a:gd name="connsiteX15" fmla="*/ 2190413 w 6088645"/>
              <a:gd name="connsiteY15" fmla="*/ 2708045 h 3910263"/>
              <a:gd name="connsiteX16" fmla="*/ 1949781 w 6088645"/>
              <a:gd name="connsiteY16" fmla="*/ 2614863 h 3910263"/>
              <a:gd name="connsiteX17" fmla="*/ 1741234 w 6088645"/>
              <a:gd name="connsiteY17" fmla="*/ 2518611 h 3910263"/>
              <a:gd name="connsiteX18" fmla="*/ 1243928 w 6088645"/>
              <a:gd name="connsiteY18" fmla="*/ 2486527 h 3910263"/>
              <a:gd name="connsiteX19" fmla="*/ 1300928 w 6088645"/>
              <a:gd name="connsiteY19" fmla="*/ 2149642 h 3910263"/>
              <a:gd name="connsiteX20" fmla="*/ 1109107 w 6088645"/>
              <a:gd name="connsiteY20" fmla="*/ 1530486 h 3910263"/>
              <a:gd name="connsiteX21" fmla="*/ 1012512 w 6088645"/>
              <a:gd name="connsiteY21" fmla="*/ 1252650 h 3910263"/>
              <a:gd name="connsiteX22" fmla="*/ 987455 w 6088645"/>
              <a:gd name="connsiteY22" fmla="*/ 920538 h 3910263"/>
              <a:gd name="connsiteX23" fmla="*/ 795092 w 6088645"/>
              <a:gd name="connsiteY23" fmla="*/ 951946 h 3910263"/>
              <a:gd name="connsiteX24" fmla="*/ 522034 w 6088645"/>
              <a:gd name="connsiteY24" fmla="*/ 818148 h 3910263"/>
              <a:gd name="connsiteX25" fmla="*/ 185150 w 6088645"/>
              <a:gd name="connsiteY25" fmla="*/ 689811 h 3910263"/>
              <a:gd name="connsiteX26" fmla="*/ 194365 w 6088645"/>
              <a:gd name="connsiteY26" fmla="*/ 385693 h 3910263"/>
              <a:gd name="connsiteX27" fmla="*/ 8686 w 6088645"/>
              <a:gd name="connsiteY27" fmla="*/ 0 h 3910263"/>
              <a:gd name="connsiteX0" fmla="*/ 7272233 w 7272233"/>
              <a:gd name="connsiteY0" fmla="*/ 4119857 h 4119857"/>
              <a:gd name="connsiteX1" fmla="*/ 5848013 w 7272233"/>
              <a:gd name="connsiteY1" fmla="*/ 3729790 h 4119857"/>
              <a:gd name="connsiteX2" fmla="*/ 5719676 w 7272233"/>
              <a:gd name="connsiteY2" fmla="*/ 3641558 h 4119857"/>
              <a:gd name="connsiteX3" fmla="*/ 5467013 w 7272233"/>
              <a:gd name="connsiteY3" fmla="*/ 3565358 h 4119857"/>
              <a:gd name="connsiteX4" fmla="*/ 5209648 w 7272233"/>
              <a:gd name="connsiteY4" fmla="*/ 3700195 h 4119857"/>
              <a:gd name="connsiteX5" fmla="*/ 5053929 w 7272233"/>
              <a:gd name="connsiteY5" fmla="*/ 3609474 h 4119857"/>
              <a:gd name="connsiteX6" fmla="*/ 4805276 w 7272233"/>
              <a:gd name="connsiteY6" fmla="*/ 3505201 h 4119857"/>
              <a:gd name="connsiteX7" fmla="*/ 4436307 w 7272233"/>
              <a:gd name="connsiteY7" fmla="*/ 3492743 h 4119857"/>
              <a:gd name="connsiteX8" fmla="*/ 4270084 w 7272233"/>
              <a:gd name="connsiteY8" fmla="*/ 3284878 h 4119857"/>
              <a:gd name="connsiteX9" fmla="*/ 4003171 w 7272233"/>
              <a:gd name="connsiteY9" fmla="*/ 3304674 h 4119857"/>
              <a:gd name="connsiteX10" fmla="*/ 3714413 w 7272233"/>
              <a:gd name="connsiteY10" fmla="*/ 3288632 h 4119857"/>
              <a:gd name="connsiteX11" fmla="*/ 3377870 w 7272233"/>
              <a:gd name="connsiteY11" fmla="*/ 3278734 h 4119857"/>
              <a:gd name="connsiteX12" fmla="*/ 2960434 w 7272233"/>
              <a:gd name="connsiteY12" fmla="*/ 3368842 h 4119857"/>
              <a:gd name="connsiteX13" fmla="*/ 2751886 w 7272233"/>
              <a:gd name="connsiteY13" fmla="*/ 3256548 h 4119857"/>
              <a:gd name="connsiteX14" fmla="*/ 2611603 w 7272233"/>
              <a:gd name="connsiteY14" fmla="*/ 3016598 h 4119857"/>
              <a:gd name="connsiteX15" fmla="*/ 2190413 w 7272233"/>
              <a:gd name="connsiteY15" fmla="*/ 2708045 h 4119857"/>
              <a:gd name="connsiteX16" fmla="*/ 1949781 w 7272233"/>
              <a:gd name="connsiteY16" fmla="*/ 2614863 h 4119857"/>
              <a:gd name="connsiteX17" fmla="*/ 1741234 w 7272233"/>
              <a:gd name="connsiteY17" fmla="*/ 2518611 h 4119857"/>
              <a:gd name="connsiteX18" fmla="*/ 1243928 w 7272233"/>
              <a:gd name="connsiteY18" fmla="*/ 2486527 h 4119857"/>
              <a:gd name="connsiteX19" fmla="*/ 1300928 w 7272233"/>
              <a:gd name="connsiteY19" fmla="*/ 2149642 h 4119857"/>
              <a:gd name="connsiteX20" fmla="*/ 1109107 w 7272233"/>
              <a:gd name="connsiteY20" fmla="*/ 1530486 h 4119857"/>
              <a:gd name="connsiteX21" fmla="*/ 1012512 w 7272233"/>
              <a:gd name="connsiteY21" fmla="*/ 1252650 h 4119857"/>
              <a:gd name="connsiteX22" fmla="*/ 987455 w 7272233"/>
              <a:gd name="connsiteY22" fmla="*/ 920538 h 4119857"/>
              <a:gd name="connsiteX23" fmla="*/ 795092 w 7272233"/>
              <a:gd name="connsiteY23" fmla="*/ 951946 h 4119857"/>
              <a:gd name="connsiteX24" fmla="*/ 522034 w 7272233"/>
              <a:gd name="connsiteY24" fmla="*/ 818148 h 4119857"/>
              <a:gd name="connsiteX25" fmla="*/ 185150 w 7272233"/>
              <a:gd name="connsiteY25" fmla="*/ 689811 h 4119857"/>
              <a:gd name="connsiteX26" fmla="*/ 194365 w 7272233"/>
              <a:gd name="connsiteY26" fmla="*/ 385693 h 4119857"/>
              <a:gd name="connsiteX27" fmla="*/ 8686 w 7272233"/>
              <a:gd name="connsiteY27" fmla="*/ 0 h 4119857"/>
              <a:gd name="connsiteX0" fmla="*/ 7272233 w 7272233"/>
              <a:gd name="connsiteY0" fmla="*/ 4119857 h 4119857"/>
              <a:gd name="connsiteX1" fmla="*/ 6217885 w 7272233"/>
              <a:gd name="connsiteY1" fmla="*/ 4075003 h 4119857"/>
              <a:gd name="connsiteX2" fmla="*/ 5719676 w 7272233"/>
              <a:gd name="connsiteY2" fmla="*/ 3641558 h 4119857"/>
              <a:gd name="connsiteX3" fmla="*/ 5467013 w 7272233"/>
              <a:gd name="connsiteY3" fmla="*/ 3565358 h 4119857"/>
              <a:gd name="connsiteX4" fmla="*/ 5209648 w 7272233"/>
              <a:gd name="connsiteY4" fmla="*/ 3700195 h 4119857"/>
              <a:gd name="connsiteX5" fmla="*/ 5053929 w 7272233"/>
              <a:gd name="connsiteY5" fmla="*/ 3609474 h 4119857"/>
              <a:gd name="connsiteX6" fmla="*/ 4805276 w 7272233"/>
              <a:gd name="connsiteY6" fmla="*/ 3505201 h 4119857"/>
              <a:gd name="connsiteX7" fmla="*/ 4436307 w 7272233"/>
              <a:gd name="connsiteY7" fmla="*/ 3492743 h 4119857"/>
              <a:gd name="connsiteX8" fmla="*/ 4270084 w 7272233"/>
              <a:gd name="connsiteY8" fmla="*/ 3284878 h 4119857"/>
              <a:gd name="connsiteX9" fmla="*/ 4003171 w 7272233"/>
              <a:gd name="connsiteY9" fmla="*/ 3304674 h 4119857"/>
              <a:gd name="connsiteX10" fmla="*/ 3714413 w 7272233"/>
              <a:gd name="connsiteY10" fmla="*/ 3288632 h 4119857"/>
              <a:gd name="connsiteX11" fmla="*/ 3377870 w 7272233"/>
              <a:gd name="connsiteY11" fmla="*/ 3278734 h 4119857"/>
              <a:gd name="connsiteX12" fmla="*/ 2960434 w 7272233"/>
              <a:gd name="connsiteY12" fmla="*/ 3368842 h 4119857"/>
              <a:gd name="connsiteX13" fmla="*/ 2751886 w 7272233"/>
              <a:gd name="connsiteY13" fmla="*/ 3256548 h 4119857"/>
              <a:gd name="connsiteX14" fmla="*/ 2611603 w 7272233"/>
              <a:gd name="connsiteY14" fmla="*/ 3016598 h 4119857"/>
              <a:gd name="connsiteX15" fmla="*/ 2190413 w 7272233"/>
              <a:gd name="connsiteY15" fmla="*/ 2708045 h 4119857"/>
              <a:gd name="connsiteX16" fmla="*/ 1949781 w 7272233"/>
              <a:gd name="connsiteY16" fmla="*/ 2614863 h 4119857"/>
              <a:gd name="connsiteX17" fmla="*/ 1741234 w 7272233"/>
              <a:gd name="connsiteY17" fmla="*/ 2518611 h 4119857"/>
              <a:gd name="connsiteX18" fmla="*/ 1243928 w 7272233"/>
              <a:gd name="connsiteY18" fmla="*/ 2486527 h 4119857"/>
              <a:gd name="connsiteX19" fmla="*/ 1300928 w 7272233"/>
              <a:gd name="connsiteY19" fmla="*/ 2149642 h 4119857"/>
              <a:gd name="connsiteX20" fmla="*/ 1109107 w 7272233"/>
              <a:gd name="connsiteY20" fmla="*/ 1530486 h 4119857"/>
              <a:gd name="connsiteX21" fmla="*/ 1012512 w 7272233"/>
              <a:gd name="connsiteY21" fmla="*/ 1252650 h 4119857"/>
              <a:gd name="connsiteX22" fmla="*/ 987455 w 7272233"/>
              <a:gd name="connsiteY22" fmla="*/ 920538 h 4119857"/>
              <a:gd name="connsiteX23" fmla="*/ 795092 w 7272233"/>
              <a:gd name="connsiteY23" fmla="*/ 951946 h 4119857"/>
              <a:gd name="connsiteX24" fmla="*/ 522034 w 7272233"/>
              <a:gd name="connsiteY24" fmla="*/ 818148 h 4119857"/>
              <a:gd name="connsiteX25" fmla="*/ 185150 w 7272233"/>
              <a:gd name="connsiteY25" fmla="*/ 689811 h 4119857"/>
              <a:gd name="connsiteX26" fmla="*/ 194365 w 7272233"/>
              <a:gd name="connsiteY26" fmla="*/ 385693 h 4119857"/>
              <a:gd name="connsiteX27" fmla="*/ 8686 w 7272233"/>
              <a:gd name="connsiteY27" fmla="*/ 0 h 411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272233" h="4119857">
                <a:moveTo>
                  <a:pt x="7272233" y="4119857"/>
                </a:moveTo>
                <a:cubicBezTo>
                  <a:pt x="7211407" y="4048336"/>
                  <a:pt x="6476644" y="4154719"/>
                  <a:pt x="6217885" y="4075003"/>
                </a:cubicBezTo>
                <a:cubicBezTo>
                  <a:pt x="5959126" y="3995287"/>
                  <a:pt x="5844821" y="3726499"/>
                  <a:pt x="5719676" y="3641558"/>
                </a:cubicBezTo>
                <a:cubicBezTo>
                  <a:pt x="5594531" y="3556617"/>
                  <a:pt x="5552018" y="3555585"/>
                  <a:pt x="5467013" y="3565358"/>
                </a:cubicBezTo>
                <a:cubicBezTo>
                  <a:pt x="5382008" y="3575131"/>
                  <a:pt x="5278495" y="3692842"/>
                  <a:pt x="5209648" y="3700195"/>
                </a:cubicBezTo>
                <a:cubicBezTo>
                  <a:pt x="5140801" y="3707548"/>
                  <a:pt x="5121324" y="3641973"/>
                  <a:pt x="5053929" y="3609474"/>
                </a:cubicBezTo>
                <a:cubicBezTo>
                  <a:pt x="4986534" y="3576975"/>
                  <a:pt x="4908213" y="3524656"/>
                  <a:pt x="4805276" y="3505201"/>
                </a:cubicBezTo>
                <a:cubicBezTo>
                  <a:pt x="4702339" y="3485746"/>
                  <a:pt x="4525506" y="3529463"/>
                  <a:pt x="4436307" y="3492743"/>
                </a:cubicBezTo>
                <a:cubicBezTo>
                  <a:pt x="4347108" y="3456023"/>
                  <a:pt x="4342273" y="3316223"/>
                  <a:pt x="4270084" y="3284878"/>
                </a:cubicBezTo>
                <a:cubicBezTo>
                  <a:pt x="4197895" y="3253533"/>
                  <a:pt x="4095783" y="3304048"/>
                  <a:pt x="4003171" y="3304674"/>
                </a:cubicBezTo>
                <a:cubicBezTo>
                  <a:pt x="3910559" y="3305300"/>
                  <a:pt x="3818630" y="3292955"/>
                  <a:pt x="3714413" y="3288632"/>
                </a:cubicBezTo>
                <a:cubicBezTo>
                  <a:pt x="3610196" y="3284309"/>
                  <a:pt x="3503533" y="3265366"/>
                  <a:pt x="3377870" y="3278734"/>
                </a:cubicBezTo>
                <a:cubicBezTo>
                  <a:pt x="3252207" y="3292102"/>
                  <a:pt x="3064765" y="3372540"/>
                  <a:pt x="2960434" y="3368842"/>
                </a:cubicBezTo>
                <a:cubicBezTo>
                  <a:pt x="2856103" y="3365144"/>
                  <a:pt x="2810024" y="3315255"/>
                  <a:pt x="2751886" y="3256548"/>
                </a:cubicBezTo>
                <a:cubicBezTo>
                  <a:pt x="2693748" y="3197841"/>
                  <a:pt x="2705182" y="3108015"/>
                  <a:pt x="2611603" y="3016598"/>
                </a:cubicBezTo>
                <a:cubicBezTo>
                  <a:pt x="2518024" y="2925181"/>
                  <a:pt x="2300717" y="2775001"/>
                  <a:pt x="2190413" y="2708045"/>
                </a:cubicBezTo>
                <a:cubicBezTo>
                  <a:pt x="2080109" y="2641089"/>
                  <a:pt x="2024644" y="2646435"/>
                  <a:pt x="1949781" y="2614863"/>
                </a:cubicBezTo>
                <a:cubicBezTo>
                  <a:pt x="1874918" y="2583291"/>
                  <a:pt x="1858876" y="2540000"/>
                  <a:pt x="1741234" y="2518611"/>
                </a:cubicBezTo>
                <a:cubicBezTo>
                  <a:pt x="1623592" y="2497222"/>
                  <a:pt x="1317312" y="2548022"/>
                  <a:pt x="1243928" y="2486527"/>
                </a:cubicBezTo>
                <a:cubicBezTo>
                  <a:pt x="1170544" y="2425032"/>
                  <a:pt x="1323398" y="2308982"/>
                  <a:pt x="1300928" y="2149642"/>
                </a:cubicBezTo>
                <a:cubicBezTo>
                  <a:pt x="1278458" y="1990302"/>
                  <a:pt x="1157176" y="1679985"/>
                  <a:pt x="1109107" y="1530486"/>
                </a:cubicBezTo>
                <a:cubicBezTo>
                  <a:pt x="1061038" y="1380987"/>
                  <a:pt x="1032787" y="1354308"/>
                  <a:pt x="1012512" y="1252650"/>
                </a:cubicBezTo>
                <a:cubicBezTo>
                  <a:pt x="992237" y="1150992"/>
                  <a:pt x="1018401" y="968892"/>
                  <a:pt x="987455" y="920538"/>
                </a:cubicBezTo>
                <a:cubicBezTo>
                  <a:pt x="956509" y="872184"/>
                  <a:pt x="872662" y="969011"/>
                  <a:pt x="795092" y="951946"/>
                </a:cubicBezTo>
                <a:cubicBezTo>
                  <a:pt x="717522" y="934881"/>
                  <a:pt x="623691" y="861837"/>
                  <a:pt x="522034" y="818148"/>
                </a:cubicBezTo>
                <a:cubicBezTo>
                  <a:pt x="420377" y="774459"/>
                  <a:pt x="239762" y="761887"/>
                  <a:pt x="185150" y="689811"/>
                </a:cubicBezTo>
                <a:cubicBezTo>
                  <a:pt x="130539" y="617735"/>
                  <a:pt x="223776" y="500661"/>
                  <a:pt x="194365" y="385693"/>
                </a:cubicBezTo>
                <a:cubicBezTo>
                  <a:pt x="164954" y="270725"/>
                  <a:pt x="-44788" y="131010"/>
                  <a:pt x="8686" y="0"/>
                </a:cubicBezTo>
              </a:path>
            </a:pathLst>
          </a:custGeom>
          <a:noFill/>
          <a:ln w="1524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>
            <a:spLocks noChangeAspect="1"/>
          </p:cNvSpPr>
          <p:nvPr/>
        </p:nvSpPr>
        <p:spPr>
          <a:xfrm>
            <a:off x="11934538" y="9347674"/>
            <a:ext cx="2918498" cy="3615715"/>
          </a:xfrm>
          <a:custGeom>
            <a:avLst/>
            <a:gdLst>
              <a:gd name="connsiteX0" fmla="*/ 725572 w 2325772"/>
              <a:gd name="connsiteY0" fmla="*/ 0 h 3115186"/>
              <a:gd name="connsiteX1" fmla="*/ 934294 w 2325772"/>
              <a:gd name="connsiteY1" fmla="*/ 268356 h 3115186"/>
              <a:gd name="connsiteX2" fmla="*/ 944233 w 2325772"/>
              <a:gd name="connsiteY2" fmla="*/ 457200 h 3115186"/>
              <a:gd name="connsiteX3" fmla="*/ 735512 w 2325772"/>
              <a:gd name="connsiteY3" fmla="*/ 695739 h 3115186"/>
              <a:gd name="connsiteX4" fmla="*/ 566546 w 2325772"/>
              <a:gd name="connsiteY4" fmla="*/ 785191 h 3115186"/>
              <a:gd name="connsiteX5" fmla="*/ 417459 w 2325772"/>
              <a:gd name="connsiteY5" fmla="*/ 795130 h 3115186"/>
              <a:gd name="connsiteX6" fmla="*/ 347885 w 2325772"/>
              <a:gd name="connsiteY6" fmla="*/ 1033669 h 3115186"/>
              <a:gd name="connsiteX7" fmla="*/ 337946 w 2325772"/>
              <a:gd name="connsiteY7" fmla="*/ 1262269 h 3115186"/>
              <a:gd name="connsiteX8" fmla="*/ 258433 w 2325772"/>
              <a:gd name="connsiteY8" fmla="*/ 1421295 h 3115186"/>
              <a:gd name="connsiteX9" fmla="*/ 69590 w 2325772"/>
              <a:gd name="connsiteY9" fmla="*/ 1610139 h 3115186"/>
              <a:gd name="connsiteX10" fmla="*/ 9955 w 2325772"/>
              <a:gd name="connsiteY10" fmla="*/ 1769165 h 3115186"/>
              <a:gd name="connsiteX11" fmla="*/ 39772 w 2325772"/>
              <a:gd name="connsiteY11" fmla="*/ 1908313 h 3115186"/>
              <a:gd name="connsiteX12" fmla="*/ 377703 w 2325772"/>
              <a:gd name="connsiteY12" fmla="*/ 2365513 h 3115186"/>
              <a:gd name="connsiteX13" fmla="*/ 705694 w 2325772"/>
              <a:gd name="connsiteY13" fmla="*/ 2623930 h 3115186"/>
              <a:gd name="connsiteX14" fmla="*/ 1033685 w 2325772"/>
              <a:gd name="connsiteY14" fmla="*/ 2723321 h 3115186"/>
              <a:gd name="connsiteX15" fmla="*/ 1451129 w 2325772"/>
              <a:gd name="connsiteY15" fmla="*/ 2802834 h 3115186"/>
              <a:gd name="connsiteX16" fmla="*/ 1739364 w 2325772"/>
              <a:gd name="connsiteY16" fmla="*/ 2951921 h 3115186"/>
              <a:gd name="connsiteX17" fmla="*/ 2017659 w 2325772"/>
              <a:gd name="connsiteY17" fmla="*/ 3101008 h 3115186"/>
              <a:gd name="connsiteX18" fmla="*/ 2176685 w 2325772"/>
              <a:gd name="connsiteY18" fmla="*/ 3091069 h 3115186"/>
              <a:gd name="connsiteX19" fmla="*/ 2325772 w 2325772"/>
              <a:gd name="connsiteY19" fmla="*/ 2941982 h 3115186"/>
              <a:gd name="connsiteX0" fmla="*/ 934294 w 2325772"/>
              <a:gd name="connsiteY0" fmla="*/ 0 h 2846830"/>
              <a:gd name="connsiteX1" fmla="*/ 944233 w 2325772"/>
              <a:gd name="connsiteY1" fmla="*/ 188844 h 2846830"/>
              <a:gd name="connsiteX2" fmla="*/ 735512 w 2325772"/>
              <a:gd name="connsiteY2" fmla="*/ 427383 h 2846830"/>
              <a:gd name="connsiteX3" fmla="*/ 566546 w 2325772"/>
              <a:gd name="connsiteY3" fmla="*/ 516835 h 2846830"/>
              <a:gd name="connsiteX4" fmla="*/ 417459 w 2325772"/>
              <a:gd name="connsiteY4" fmla="*/ 526774 h 2846830"/>
              <a:gd name="connsiteX5" fmla="*/ 347885 w 2325772"/>
              <a:gd name="connsiteY5" fmla="*/ 765313 h 2846830"/>
              <a:gd name="connsiteX6" fmla="*/ 337946 w 2325772"/>
              <a:gd name="connsiteY6" fmla="*/ 993913 h 2846830"/>
              <a:gd name="connsiteX7" fmla="*/ 258433 w 2325772"/>
              <a:gd name="connsiteY7" fmla="*/ 1152939 h 2846830"/>
              <a:gd name="connsiteX8" fmla="*/ 69590 w 2325772"/>
              <a:gd name="connsiteY8" fmla="*/ 1341783 h 2846830"/>
              <a:gd name="connsiteX9" fmla="*/ 9955 w 2325772"/>
              <a:gd name="connsiteY9" fmla="*/ 1500809 h 2846830"/>
              <a:gd name="connsiteX10" fmla="*/ 39772 w 2325772"/>
              <a:gd name="connsiteY10" fmla="*/ 1639957 h 2846830"/>
              <a:gd name="connsiteX11" fmla="*/ 377703 w 2325772"/>
              <a:gd name="connsiteY11" fmla="*/ 2097157 h 2846830"/>
              <a:gd name="connsiteX12" fmla="*/ 705694 w 2325772"/>
              <a:gd name="connsiteY12" fmla="*/ 2355574 h 2846830"/>
              <a:gd name="connsiteX13" fmla="*/ 1033685 w 2325772"/>
              <a:gd name="connsiteY13" fmla="*/ 2454965 h 2846830"/>
              <a:gd name="connsiteX14" fmla="*/ 1451129 w 2325772"/>
              <a:gd name="connsiteY14" fmla="*/ 2534478 h 2846830"/>
              <a:gd name="connsiteX15" fmla="*/ 1739364 w 2325772"/>
              <a:gd name="connsiteY15" fmla="*/ 2683565 h 2846830"/>
              <a:gd name="connsiteX16" fmla="*/ 2017659 w 2325772"/>
              <a:gd name="connsiteY16" fmla="*/ 2832652 h 2846830"/>
              <a:gd name="connsiteX17" fmla="*/ 2176685 w 2325772"/>
              <a:gd name="connsiteY17" fmla="*/ 2822713 h 2846830"/>
              <a:gd name="connsiteX18" fmla="*/ 2325772 w 2325772"/>
              <a:gd name="connsiteY18" fmla="*/ 2673626 h 2846830"/>
              <a:gd name="connsiteX0" fmla="*/ 934294 w 2325772"/>
              <a:gd name="connsiteY0" fmla="*/ 0 h 2846830"/>
              <a:gd name="connsiteX1" fmla="*/ 944233 w 2325772"/>
              <a:gd name="connsiteY1" fmla="*/ 188844 h 2846830"/>
              <a:gd name="connsiteX2" fmla="*/ 679167 w 2325772"/>
              <a:gd name="connsiteY2" fmla="*/ 371040 h 2846830"/>
              <a:gd name="connsiteX3" fmla="*/ 566546 w 2325772"/>
              <a:gd name="connsiteY3" fmla="*/ 516835 h 2846830"/>
              <a:gd name="connsiteX4" fmla="*/ 417459 w 2325772"/>
              <a:gd name="connsiteY4" fmla="*/ 526774 h 2846830"/>
              <a:gd name="connsiteX5" fmla="*/ 347885 w 2325772"/>
              <a:gd name="connsiteY5" fmla="*/ 765313 h 2846830"/>
              <a:gd name="connsiteX6" fmla="*/ 337946 w 2325772"/>
              <a:gd name="connsiteY6" fmla="*/ 993913 h 2846830"/>
              <a:gd name="connsiteX7" fmla="*/ 258433 w 2325772"/>
              <a:gd name="connsiteY7" fmla="*/ 1152939 h 2846830"/>
              <a:gd name="connsiteX8" fmla="*/ 69590 w 2325772"/>
              <a:gd name="connsiteY8" fmla="*/ 1341783 h 2846830"/>
              <a:gd name="connsiteX9" fmla="*/ 9955 w 2325772"/>
              <a:gd name="connsiteY9" fmla="*/ 1500809 h 2846830"/>
              <a:gd name="connsiteX10" fmla="*/ 39772 w 2325772"/>
              <a:gd name="connsiteY10" fmla="*/ 1639957 h 2846830"/>
              <a:gd name="connsiteX11" fmla="*/ 377703 w 2325772"/>
              <a:gd name="connsiteY11" fmla="*/ 2097157 h 2846830"/>
              <a:gd name="connsiteX12" fmla="*/ 705694 w 2325772"/>
              <a:gd name="connsiteY12" fmla="*/ 2355574 h 2846830"/>
              <a:gd name="connsiteX13" fmla="*/ 1033685 w 2325772"/>
              <a:gd name="connsiteY13" fmla="*/ 2454965 h 2846830"/>
              <a:gd name="connsiteX14" fmla="*/ 1451129 w 2325772"/>
              <a:gd name="connsiteY14" fmla="*/ 2534478 h 2846830"/>
              <a:gd name="connsiteX15" fmla="*/ 1739364 w 2325772"/>
              <a:gd name="connsiteY15" fmla="*/ 2683565 h 2846830"/>
              <a:gd name="connsiteX16" fmla="*/ 2017659 w 2325772"/>
              <a:gd name="connsiteY16" fmla="*/ 2832652 h 2846830"/>
              <a:gd name="connsiteX17" fmla="*/ 2176685 w 2325772"/>
              <a:gd name="connsiteY17" fmla="*/ 2822713 h 2846830"/>
              <a:gd name="connsiteX18" fmla="*/ 2325772 w 2325772"/>
              <a:gd name="connsiteY18" fmla="*/ 2673626 h 2846830"/>
              <a:gd name="connsiteX0" fmla="*/ 934294 w 2325772"/>
              <a:gd name="connsiteY0" fmla="*/ 0 h 2846830"/>
              <a:gd name="connsiteX1" fmla="*/ 944233 w 2325772"/>
              <a:gd name="connsiteY1" fmla="*/ 188844 h 2846830"/>
              <a:gd name="connsiteX2" fmla="*/ 679167 w 2325772"/>
              <a:gd name="connsiteY2" fmla="*/ 371040 h 2846830"/>
              <a:gd name="connsiteX3" fmla="*/ 566546 w 2325772"/>
              <a:gd name="connsiteY3" fmla="*/ 516835 h 2846830"/>
              <a:gd name="connsiteX4" fmla="*/ 429980 w 2325772"/>
              <a:gd name="connsiteY4" fmla="*/ 576858 h 2846830"/>
              <a:gd name="connsiteX5" fmla="*/ 347885 w 2325772"/>
              <a:gd name="connsiteY5" fmla="*/ 765313 h 2846830"/>
              <a:gd name="connsiteX6" fmla="*/ 337946 w 2325772"/>
              <a:gd name="connsiteY6" fmla="*/ 993913 h 2846830"/>
              <a:gd name="connsiteX7" fmla="*/ 258433 w 2325772"/>
              <a:gd name="connsiteY7" fmla="*/ 1152939 h 2846830"/>
              <a:gd name="connsiteX8" fmla="*/ 69590 w 2325772"/>
              <a:gd name="connsiteY8" fmla="*/ 1341783 h 2846830"/>
              <a:gd name="connsiteX9" fmla="*/ 9955 w 2325772"/>
              <a:gd name="connsiteY9" fmla="*/ 1500809 h 2846830"/>
              <a:gd name="connsiteX10" fmla="*/ 39772 w 2325772"/>
              <a:gd name="connsiteY10" fmla="*/ 1639957 h 2846830"/>
              <a:gd name="connsiteX11" fmla="*/ 377703 w 2325772"/>
              <a:gd name="connsiteY11" fmla="*/ 2097157 h 2846830"/>
              <a:gd name="connsiteX12" fmla="*/ 705694 w 2325772"/>
              <a:gd name="connsiteY12" fmla="*/ 2355574 h 2846830"/>
              <a:gd name="connsiteX13" fmla="*/ 1033685 w 2325772"/>
              <a:gd name="connsiteY13" fmla="*/ 2454965 h 2846830"/>
              <a:gd name="connsiteX14" fmla="*/ 1451129 w 2325772"/>
              <a:gd name="connsiteY14" fmla="*/ 2534478 h 2846830"/>
              <a:gd name="connsiteX15" fmla="*/ 1739364 w 2325772"/>
              <a:gd name="connsiteY15" fmla="*/ 2683565 h 2846830"/>
              <a:gd name="connsiteX16" fmla="*/ 2017659 w 2325772"/>
              <a:gd name="connsiteY16" fmla="*/ 2832652 h 2846830"/>
              <a:gd name="connsiteX17" fmla="*/ 2176685 w 2325772"/>
              <a:gd name="connsiteY17" fmla="*/ 2822713 h 2846830"/>
              <a:gd name="connsiteX18" fmla="*/ 2325772 w 2325772"/>
              <a:gd name="connsiteY18" fmla="*/ 2673626 h 2846830"/>
              <a:gd name="connsiteX0" fmla="*/ 934294 w 2325772"/>
              <a:gd name="connsiteY0" fmla="*/ 0 h 2846830"/>
              <a:gd name="connsiteX1" fmla="*/ 944233 w 2325772"/>
              <a:gd name="connsiteY1" fmla="*/ 188844 h 2846830"/>
              <a:gd name="connsiteX2" fmla="*/ 679167 w 2325772"/>
              <a:gd name="connsiteY2" fmla="*/ 371040 h 2846830"/>
              <a:gd name="connsiteX3" fmla="*/ 566546 w 2325772"/>
              <a:gd name="connsiteY3" fmla="*/ 516835 h 2846830"/>
              <a:gd name="connsiteX4" fmla="*/ 429980 w 2325772"/>
              <a:gd name="connsiteY4" fmla="*/ 576858 h 2846830"/>
              <a:gd name="connsiteX5" fmla="*/ 347885 w 2325772"/>
              <a:gd name="connsiteY5" fmla="*/ 765313 h 2846830"/>
              <a:gd name="connsiteX6" fmla="*/ 337946 w 2325772"/>
              <a:gd name="connsiteY6" fmla="*/ 993913 h 2846830"/>
              <a:gd name="connsiteX7" fmla="*/ 283476 w 2325772"/>
              <a:gd name="connsiteY7" fmla="*/ 1190501 h 2846830"/>
              <a:gd name="connsiteX8" fmla="*/ 69590 w 2325772"/>
              <a:gd name="connsiteY8" fmla="*/ 1341783 h 2846830"/>
              <a:gd name="connsiteX9" fmla="*/ 9955 w 2325772"/>
              <a:gd name="connsiteY9" fmla="*/ 1500809 h 2846830"/>
              <a:gd name="connsiteX10" fmla="*/ 39772 w 2325772"/>
              <a:gd name="connsiteY10" fmla="*/ 1639957 h 2846830"/>
              <a:gd name="connsiteX11" fmla="*/ 377703 w 2325772"/>
              <a:gd name="connsiteY11" fmla="*/ 2097157 h 2846830"/>
              <a:gd name="connsiteX12" fmla="*/ 705694 w 2325772"/>
              <a:gd name="connsiteY12" fmla="*/ 2355574 h 2846830"/>
              <a:gd name="connsiteX13" fmla="*/ 1033685 w 2325772"/>
              <a:gd name="connsiteY13" fmla="*/ 2454965 h 2846830"/>
              <a:gd name="connsiteX14" fmla="*/ 1451129 w 2325772"/>
              <a:gd name="connsiteY14" fmla="*/ 2534478 h 2846830"/>
              <a:gd name="connsiteX15" fmla="*/ 1739364 w 2325772"/>
              <a:gd name="connsiteY15" fmla="*/ 2683565 h 2846830"/>
              <a:gd name="connsiteX16" fmla="*/ 2017659 w 2325772"/>
              <a:gd name="connsiteY16" fmla="*/ 2832652 h 2846830"/>
              <a:gd name="connsiteX17" fmla="*/ 2176685 w 2325772"/>
              <a:gd name="connsiteY17" fmla="*/ 2822713 h 2846830"/>
              <a:gd name="connsiteX18" fmla="*/ 2325772 w 2325772"/>
              <a:gd name="connsiteY18" fmla="*/ 2673626 h 2846830"/>
              <a:gd name="connsiteX0" fmla="*/ 937584 w 2329062"/>
              <a:gd name="connsiteY0" fmla="*/ 0 h 2846830"/>
              <a:gd name="connsiteX1" fmla="*/ 947523 w 2329062"/>
              <a:gd name="connsiteY1" fmla="*/ 188844 h 2846830"/>
              <a:gd name="connsiteX2" fmla="*/ 682457 w 2329062"/>
              <a:gd name="connsiteY2" fmla="*/ 371040 h 2846830"/>
              <a:gd name="connsiteX3" fmla="*/ 569836 w 2329062"/>
              <a:gd name="connsiteY3" fmla="*/ 516835 h 2846830"/>
              <a:gd name="connsiteX4" fmla="*/ 433270 w 2329062"/>
              <a:gd name="connsiteY4" fmla="*/ 576858 h 2846830"/>
              <a:gd name="connsiteX5" fmla="*/ 351175 w 2329062"/>
              <a:gd name="connsiteY5" fmla="*/ 765313 h 2846830"/>
              <a:gd name="connsiteX6" fmla="*/ 341236 w 2329062"/>
              <a:gd name="connsiteY6" fmla="*/ 993913 h 2846830"/>
              <a:gd name="connsiteX7" fmla="*/ 286766 w 2329062"/>
              <a:gd name="connsiteY7" fmla="*/ 1190501 h 2846830"/>
              <a:gd name="connsiteX8" fmla="*/ 122963 w 2329062"/>
              <a:gd name="connsiteY8" fmla="*/ 1373085 h 2846830"/>
              <a:gd name="connsiteX9" fmla="*/ 13245 w 2329062"/>
              <a:gd name="connsiteY9" fmla="*/ 1500809 h 2846830"/>
              <a:gd name="connsiteX10" fmla="*/ 43062 w 2329062"/>
              <a:gd name="connsiteY10" fmla="*/ 1639957 h 2846830"/>
              <a:gd name="connsiteX11" fmla="*/ 380993 w 2329062"/>
              <a:gd name="connsiteY11" fmla="*/ 2097157 h 2846830"/>
              <a:gd name="connsiteX12" fmla="*/ 708984 w 2329062"/>
              <a:gd name="connsiteY12" fmla="*/ 2355574 h 2846830"/>
              <a:gd name="connsiteX13" fmla="*/ 1036975 w 2329062"/>
              <a:gd name="connsiteY13" fmla="*/ 2454965 h 2846830"/>
              <a:gd name="connsiteX14" fmla="*/ 1454419 w 2329062"/>
              <a:gd name="connsiteY14" fmla="*/ 2534478 h 2846830"/>
              <a:gd name="connsiteX15" fmla="*/ 1742654 w 2329062"/>
              <a:gd name="connsiteY15" fmla="*/ 2683565 h 2846830"/>
              <a:gd name="connsiteX16" fmla="*/ 2020949 w 2329062"/>
              <a:gd name="connsiteY16" fmla="*/ 2832652 h 2846830"/>
              <a:gd name="connsiteX17" fmla="*/ 2179975 w 2329062"/>
              <a:gd name="connsiteY17" fmla="*/ 2822713 h 2846830"/>
              <a:gd name="connsiteX18" fmla="*/ 2329062 w 2329062"/>
              <a:gd name="connsiteY18" fmla="*/ 2673626 h 2846830"/>
              <a:gd name="connsiteX0" fmla="*/ 924693 w 2316171"/>
              <a:gd name="connsiteY0" fmla="*/ 0 h 2846830"/>
              <a:gd name="connsiteX1" fmla="*/ 934632 w 2316171"/>
              <a:gd name="connsiteY1" fmla="*/ 188844 h 2846830"/>
              <a:gd name="connsiteX2" fmla="*/ 669566 w 2316171"/>
              <a:gd name="connsiteY2" fmla="*/ 371040 h 2846830"/>
              <a:gd name="connsiteX3" fmla="*/ 556945 w 2316171"/>
              <a:gd name="connsiteY3" fmla="*/ 516835 h 2846830"/>
              <a:gd name="connsiteX4" fmla="*/ 420379 w 2316171"/>
              <a:gd name="connsiteY4" fmla="*/ 576858 h 2846830"/>
              <a:gd name="connsiteX5" fmla="*/ 338284 w 2316171"/>
              <a:gd name="connsiteY5" fmla="*/ 765313 h 2846830"/>
              <a:gd name="connsiteX6" fmla="*/ 328345 w 2316171"/>
              <a:gd name="connsiteY6" fmla="*/ 993913 h 2846830"/>
              <a:gd name="connsiteX7" fmla="*/ 273875 w 2316171"/>
              <a:gd name="connsiteY7" fmla="*/ 1190501 h 2846830"/>
              <a:gd name="connsiteX8" fmla="*/ 110072 w 2316171"/>
              <a:gd name="connsiteY8" fmla="*/ 1373085 h 2846830"/>
              <a:gd name="connsiteX9" fmla="*/ 354 w 2316171"/>
              <a:gd name="connsiteY9" fmla="*/ 1500809 h 2846830"/>
              <a:gd name="connsiteX10" fmla="*/ 86515 w 2316171"/>
              <a:gd name="connsiteY10" fmla="*/ 1671259 h 2846830"/>
              <a:gd name="connsiteX11" fmla="*/ 368102 w 2316171"/>
              <a:gd name="connsiteY11" fmla="*/ 2097157 h 2846830"/>
              <a:gd name="connsiteX12" fmla="*/ 696093 w 2316171"/>
              <a:gd name="connsiteY12" fmla="*/ 2355574 h 2846830"/>
              <a:gd name="connsiteX13" fmla="*/ 1024084 w 2316171"/>
              <a:gd name="connsiteY13" fmla="*/ 2454965 h 2846830"/>
              <a:gd name="connsiteX14" fmla="*/ 1441528 w 2316171"/>
              <a:gd name="connsiteY14" fmla="*/ 2534478 h 2846830"/>
              <a:gd name="connsiteX15" fmla="*/ 1729763 w 2316171"/>
              <a:gd name="connsiteY15" fmla="*/ 2683565 h 2846830"/>
              <a:gd name="connsiteX16" fmla="*/ 2008058 w 2316171"/>
              <a:gd name="connsiteY16" fmla="*/ 2832652 h 2846830"/>
              <a:gd name="connsiteX17" fmla="*/ 2167084 w 2316171"/>
              <a:gd name="connsiteY17" fmla="*/ 2822713 h 2846830"/>
              <a:gd name="connsiteX18" fmla="*/ 2316171 w 2316171"/>
              <a:gd name="connsiteY18" fmla="*/ 2673626 h 2846830"/>
              <a:gd name="connsiteX0" fmla="*/ 888582 w 2280060"/>
              <a:gd name="connsiteY0" fmla="*/ 0 h 2846830"/>
              <a:gd name="connsiteX1" fmla="*/ 898521 w 2280060"/>
              <a:gd name="connsiteY1" fmla="*/ 188844 h 2846830"/>
              <a:gd name="connsiteX2" fmla="*/ 633455 w 2280060"/>
              <a:gd name="connsiteY2" fmla="*/ 371040 h 2846830"/>
              <a:gd name="connsiteX3" fmla="*/ 520834 w 2280060"/>
              <a:gd name="connsiteY3" fmla="*/ 516835 h 2846830"/>
              <a:gd name="connsiteX4" fmla="*/ 384268 w 2280060"/>
              <a:gd name="connsiteY4" fmla="*/ 576858 h 2846830"/>
              <a:gd name="connsiteX5" fmla="*/ 302173 w 2280060"/>
              <a:gd name="connsiteY5" fmla="*/ 765313 h 2846830"/>
              <a:gd name="connsiteX6" fmla="*/ 292234 w 2280060"/>
              <a:gd name="connsiteY6" fmla="*/ 993913 h 2846830"/>
              <a:gd name="connsiteX7" fmla="*/ 237764 w 2280060"/>
              <a:gd name="connsiteY7" fmla="*/ 1190501 h 2846830"/>
              <a:gd name="connsiteX8" fmla="*/ 73961 w 2280060"/>
              <a:gd name="connsiteY8" fmla="*/ 1373085 h 2846830"/>
              <a:gd name="connsiteX9" fmla="*/ 1806 w 2280060"/>
              <a:gd name="connsiteY9" fmla="*/ 1513329 h 2846830"/>
              <a:gd name="connsiteX10" fmla="*/ 50404 w 2280060"/>
              <a:gd name="connsiteY10" fmla="*/ 1671259 h 2846830"/>
              <a:gd name="connsiteX11" fmla="*/ 331991 w 2280060"/>
              <a:gd name="connsiteY11" fmla="*/ 2097157 h 2846830"/>
              <a:gd name="connsiteX12" fmla="*/ 659982 w 2280060"/>
              <a:gd name="connsiteY12" fmla="*/ 2355574 h 2846830"/>
              <a:gd name="connsiteX13" fmla="*/ 987973 w 2280060"/>
              <a:gd name="connsiteY13" fmla="*/ 2454965 h 2846830"/>
              <a:gd name="connsiteX14" fmla="*/ 1405417 w 2280060"/>
              <a:gd name="connsiteY14" fmla="*/ 2534478 h 2846830"/>
              <a:gd name="connsiteX15" fmla="*/ 1693652 w 2280060"/>
              <a:gd name="connsiteY15" fmla="*/ 2683565 h 2846830"/>
              <a:gd name="connsiteX16" fmla="*/ 1971947 w 2280060"/>
              <a:gd name="connsiteY16" fmla="*/ 2832652 h 2846830"/>
              <a:gd name="connsiteX17" fmla="*/ 2130973 w 2280060"/>
              <a:gd name="connsiteY17" fmla="*/ 2822713 h 2846830"/>
              <a:gd name="connsiteX18" fmla="*/ 2280060 w 2280060"/>
              <a:gd name="connsiteY18" fmla="*/ 2673626 h 2846830"/>
              <a:gd name="connsiteX0" fmla="*/ 906399 w 2297877"/>
              <a:gd name="connsiteY0" fmla="*/ 0 h 2846830"/>
              <a:gd name="connsiteX1" fmla="*/ 916338 w 2297877"/>
              <a:gd name="connsiteY1" fmla="*/ 188844 h 2846830"/>
              <a:gd name="connsiteX2" fmla="*/ 651272 w 2297877"/>
              <a:gd name="connsiteY2" fmla="*/ 371040 h 2846830"/>
              <a:gd name="connsiteX3" fmla="*/ 538651 w 2297877"/>
              <a:gd name="connsiteY3" fmla="*/ 516835 h 2846830"/>
              <a:gd name="connsiteX4" fmla="*/ 402085 w 2297877"/>
              <a:gd name="connsiteY4" fmla="*/ 576858 h 2846830"/>
              <a:gd name="connsiteX5" fmla="*/ 319990 w 2297877"/>
              <a:gd name="connsiteY5" fmla="*/ 765313 h 2846830"/>
              <a:gd name="connsiteX6" fmla="*/ 310051 w 2297877"/>
              <a:gd name="connsiteY6" fmla="*/ 993913 h 2846830"/>
              <a:gd name="connsiteX7" fmla="*/ 255581 w 2297877"/>
              <a:gd name="connsiteY7" fmla="*/ 1190501 h 2846830"/>
              <a:gd name="connsiteX8" fmla="*/ 91778 w 2297877"/>
              <a:gd name="connsiteY8" fmla="*/ 1373085 h 2846830"/>
              <a:gd name="connsiteX9" fmla="*/ 19623 w 2297877"/>
              <a:gd name="connsiteY9" fmla="*/ 1513329 h 2846830"/>
              <a:gd name="connsiteX10" fmla="*/ 30658 w 2297877"/>
              <a:gd name="connsiteY10" fmla="*/ 1740124 h 2846830"/>
              <a:gd name="connsiteX11" fmla="*/ 349808 w 2297877"/>
              <a:gd name="connsiteY11" fmla="*/ 2097157 h 2846830"/>
              <a:gd name="connsiteX12" fmla="*/ 677799 w 2297877"/>
              <a:gd name="connsiteY12" fmla="*/ 2355574 h 2846830"/>
              <a:gd name="connsiteX13" fmla="*/ 1005790 w 2297877"/>
              <a:gd name="connsiteY13" fmla="*/ 2454965 h 2846830"/>
              <a:gd name="connsiteX14" fmla="*/ 1423234 w 2297877"/>
              <a:gd name="connsiteY14" fmla="*/ 2534478 h 2846830"/>
              <a:gd name="connsiteX15" fmla="*/ 1711469 w 2297877"/>
              <a:gd name="connsiteY15" fmla="*/ 2683565 h 2846830"/>
              <a:gd name="connsiteX16" fmla="*/ 1989764 w 2297877"/>
              <a:gd name="connsiteY16" fmla="*/ 2832652 h 2846830"/>
              <a:gd name="connsiteX17" fmla="*/ 2148790 w 2297877"/>
              <a:gd name="connsiteY17" fmla="*/ 2822713 h 2846830"/>
              <a:gd name="connsiteX18" fmla="*/ 2297877 w 2297877"/>
              <a:gd name="connsiteY18" fmla="*/ 2673626 h 2846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97877" h="2846830">
                <a:moveTo>
                  <a:pt x="906399" y="0"/>
                </a:moveTo>
                <a:cubicBezTo>
                  <a:pt x="942843" y="76200"/>
                  <a:pt x="958859" y="127004"/>
                  <a:pt x="916338" y="188844"/>
                </a:cubicBezTo>
                <a:cubicBezTo>
                  <a:pt x="873817" y="250684"/>
                  <a:pt x="714220" y="316375"/>
                  <a:pt x="651272" y="371040"/>
                </a:cubicBezTo>
                <a:cubicBezTo>
                  <a:pt x="588324" y="425705"/>
                  <a:pt x="580182" y="482532"/>
                  <a:pt x="538651" y="516835"/>
                </a:cubicBezTo>
                <a:cubicBezTo>
                  <a:pt x="497120" y="551138"/>
                  <a:pt x="438528" y="535445"/>
                  <a:pt x="402085" y="576858"/>
                </a:cubicBezTo>
                <a:cubicBezTo>
                  <a:pt x="365642" y="618271"/>
                  <a:pt x="335329" y="695804"/>
                  <a:pt x="319990" y="765313"/>
                </a:cubicBezTo>
                <a:cubicBezTo>
                  <a:pt x="304651" y="834822"/>
                  <a:pt x="320786" y="923048"/>
                  <a:pt x="310051" y="993913"/>
                </a:cubicBezTo>
                <a:cubicBezTo>
                  <a:pt x="299316" y="1064778"/>
                  <a:pt x="291960" y="1127306"/>
                  <a:pt x="255581" y="1190501"/>
                </a:cubicBezTo>
                <a:cubicBezTo>
                  <a:pt x="219202" y="1253696"/>
                  <a:pt x="131104" y="1319280"/>
                  <a:pt x="91778" y="1373085"/>
                </a:cubicBezTo>
                <a:cubicBezTo>
                  <a:pt x="52452" y="1426890"/>
                  <a:pt x="29810" y="1452156"/>
                  <a:pt x="19623" y="1513329"/>
                </a:cubicBezTo>
                <a:cubicBezTo>
                  <a:pt x="9436" y="1574502"/>
                  <a:pt x="-24373" y="1642819"/>
                  <a:pt x="30658" y="1740124"/>
                </a:cubicBezTo>
                <a:cubicBezTo>
                  <a:pt x="85689" y="1837429"/>
                  <a:pt x="241951" y="1994582"/>
                  <a:pt x="349808" y="2097157"/>
                </a:cubicBezTo>
                <a:cubicBezTo>
                  <a:pt x="457665" y="2199732"/>
                  <a:pt x="568469" y="2295939"/>
                  <a:pt x="677799" y="2355574"/>
                </a:cubicBezTo>
                <a:cubicBezTo>
                  <a:pt x="787129" y="2415209"/>
                  <a:pt x="881551" y="2425148"/>
                  <a:pt x="1005790" y="2454965"/>
                </a:cubicBezTo>
                <a:cubicBezTo>
                  <a:pt x="1130029" y="2484782"/>
                  <a:pt x="1305621" y="2496378"/>
                  <a:pt x="1423234" y="2534478"/>
                </a:cubicBezTo>
                <a:cubicBezTo>
                  <a:pt x="1540847" y="2572578"/>
                  <a:pt x="1711469" y="2683565"/>
                  <a:pt x="1711469" y="2683565"/>
                </a:cubicBezTo>
                <a:cubicBezTo>
                  <a:pt x="1805891" y="2733261"/>
                  <a:pt x="1916877" y="2809461"/>
                  <a:pt x="1989764" y="2832652"/>
                </a:cubicBezTo>
                <a:cubicBezTo>
                  <a:pt x="2062651" y="2855843"/>
                  <a:pt x="2097438" y="2849217"/>
                  <a:pt x="2148790" y="2822713"/>
                </a:cubicBezTo>
                <a:cubicBezTo>
                  <a:pt x="2200142" y="2796209"/>
                  <a:pt x="2249009" y="2734917"/>
                  <a:pt x="2297877" y="2673626"/>
                </a:cubicBezTo>
              </a:path>
            </a:pathLst>
          </a:custGeom>
          <a:noFill/>
          <a:ln w="1524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13787561" y="9715054"/>
            <a:ext cx="487018" cy="649471"/>
          </a:xfrm>
          <a:custGeom>
            <a:avLst/>
            <a:gdLst>
              <a:gd name="connsiteX0" fmla="*/ 376103 w 376103"/>
              <a:gd name="connsiteY0" fmla="*/ 22346 h 588876"/>
              <a:gd name="connsiteX1" fmla="*/ 197199 w 376103"/>
              <a:gd name="connsiteY1" fmla="*/ 2467 h 588876"/>
              <a:gd name="connsiteX2" fmla="*/ 48112 w 376103"/>
              <a:gd name="connsiteY2" fmla="*/ 72041 h 588876"/>
              <a:gd name="connsiteX3" fmla="*/ 8355 w 376103"/>
              <a:gd name="connsiteY3" fmla="*/ 260885 h 588876"/>
              <a:gd name="connsiteX4" fmla="*/ 8355 w 376103"/>
              <a:gd name="connsiteY4" fmla="*/ 400033 h 588876"/>
              <a:gd name="connsiteX5" fmla="*/ 97807 w 376103"/>
              <a:gd name="connsiteY5" fmla="*/ 519302 h 588876"/>
              <a:gd name="connsiteX6" fmla="*/ 366164 w 376103"/>
              <a:gd name="connsiteY6" fmla="*/ 588876 h 588876"/>
              <a:gd name="connsiteX0" fmla="*/ 558455 w 558455"/>
              <a:gd name="connsiteY0" fmla="*/ 1578 h 685883"/>
              <a:gd name="connsiteX1" fmla="*/ 197199 w 558455"/>
              <a:gd name="connsiteY1" fmla="*/ 99474 h 685883"/>
              <a:gd name="connsiteX2" fmla="*/ 48112 w 558455"/>
              <a:gd name="connsiteY2" fmla="*/ 169048 h 685883"/>
              <a:gd name="connsiteX3" fmla="*/ 8355 w 558455"/>
              <a:gd name="connsiteY3" fmla="*/ 357892 h 685883"/>
              <a:gd name="connsiteX4" fmla="*/ 8355 w 558455"/>
              <a:gd name="connsiteY4" fmla="*/ 497040 h 685883"/>
              <a:gd name="connsiteX5" fmla="*/ 97807 w 558455"/>
              <a:gd name="connsiteY5" fmla="*/ 616309 h 685883"/>
              <a:gd name="connsiteX6" fmla="*/ 366164 w 558455"/>
              <a:gd name="connsiteY6" fmla="*/ 685883 h 685883"/>
              <a:gd name="connsiteX0" fmla="*/ 558455 w 558455"/>
              <a:gd name="connsiteY0" fmla="*/ 38845 h 723150"/>
              <a:gd name="connsiteX1" fmla="*/ 96905 w 558455"/>
              <a:gd name="connsiteY1" fmla="*/ 9151 h 723150"/>
              <a:gd name="connsiteX2" fmla="*/ 48112 w 558455"/>
              <a:gd name="connsiteY2" fmla="*/ 206315 h 723150"/>
              <a:gd name="connsiteX3" fmla="*/ 8355 w 558455"/>
              <a:gd name="connsiteY3" fmla="*/ 395159 h 723150"/>
              <a:gd name="connsiteX4" fmla="*/ 8355 w 558455"/>
              <a:gd name="connsiteY4" fmla="*/ 534307 h 723150"/>
              <a:gd name="connsiteX5" fmla="*/ 97807 w 558455"/>
              <a:gd name="connsiteY5" fmla="*/ 653576 h 723150"/>
              <a:gd name="connsiteX6" fmla="*/ 366164 w 558455"/>
              <a:gd name="connsiteY6" fmla="*/ 723150 h 723150"/>
              <a:gd name="connsiteX0" fmla="*/ 558455 w 558455"/>
              <a:gd name="connsiteY0" fmla="*/ 38845 h 801666"/>
              <a:gd name="connsiteX1" fmla="*/ 96905 w 558455"/>
              <a:gd name="connsiteY1" fmla="*/ 9151 h 801666"/>
              <a:gd name="connsiteX2" fmla="*/ 48112 w 558455"/>
              <a:gd name="connsiteY2" fmla="*/ 206315 h 801666"/>
              <a:gd name="connsiteX3" fmla="*/ 8355 w 558455"/>
              <a:gd name="connsiteY3" fmla="*/ 395159 h 801666"/>
              <a:gd name="connsiteX4" fmla="*/ 8355 w 558455"/>
              <a:gd name="connsiteY4" fmla="*/ 534307 h 801666"/>
              <a:gd name="connsiteX5" fmla="*/ 97807 w 558455"/>
              <a:gd name="connsiteY5" fmla="*/ 653576 h 801666"/>
              <a:gd name="connsiteX6" fmla="*/ 375282 w 558455"/>
              <a:gd name="connsiteY6" fmla="*/ 801666 h 801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455" h="801666">
                <a:moveTo>
                  <a:pt x="558455" y="38845"/>
                </a:moveTo>
                <a:cubicBezTo>
                  <a:pt x="496335" y="24764"/>
                  <a:pt x="181962" y="-18761"/>
                  <a:pt x="96905" y="9151"/>
                </a:cubicBezTo>
                <a:cubicBezTo>
                  <a:pt x="11848" y="37063"/>
                  <a:pt x="62870" y="141980"/>
                  <a:pt x="48112" y="206315"/>
                </a:cubicBezTo>
                <a:cubicBezTo>
                  <a:pt x="33354" y="270650"/>
                  <a:pt x="14981" y="340494"/>
                  <a:pt x="8355" y="395159"/>
                </a:cubicBezTo>
                <a:cubicBezTo>
                  <a:pt x="1729" y="449824"/>
                  <a:pt x="-6554" y="491238"/>
                  <a:pt x="8355" y="534307"/>
                </a:cubicBezTo>
                <a:cubicBezTo>
                  <a:pt x="23264" y="577376"/>
                  <a:pt x="36652" y="609016"/>
                  <a:pt x="97807" y="653576"/>
                </a:cubicBezTo>
                <a:cubicBezTo>
                  <a:pt x="158962" y="698136"/>
                  <a:pt x="270921" y="782616"/>
                  <a:pt x="375282" y="801666"/>
                </a:cubicBezTo>
              </a:path>
            </a:pathLst>
          </a:custGeom>
          <a:noFill/>
          <a:ln w="1270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14324653" y="10603064"/>
            <a:ext cx="1233565" cy="2705432"/>
          </a:xfrm>
          <a:custGeom>
            <a:avLst/>
            <a:gdLst>
              <a:gd name="connsiteX0" fmla="*/ 11548 w 1562052"/>
              <a:gd name="connsiteY0" fmla="*/ 0 h 1878496"/>
              <a:gd name="connsiteX1" fmla="*/ 1609 w 1562052"/>
              <a:gd name="connsiteY1" fmla="*/ 139148 h 1878496"/>
              <a:gd name="connsiteX2" fmla="*/ 41365 w 1562052"/>
              <a:gd name="connsiteY2" fmla="*/ 308113 h 1878496"/>
              <a:gd name="connsiteX3" fmla="*/ 210330 w 1562052"/>
              <a:gd name="connsiteY3" fmla="*/ 496957 h 1878496"/>
              <a:gd name="connsiteX4" fmla="*/ 379296 w 1562052"/>
              <a:gd name="connsiteY4" fmla="*/ 636104 h 1878496"/>
              <a:gd name="connsiteX5" fmla="*/ 528382 w 1562052"/>
              <a:gd name="connsiteY5" fmla="*/ 954157 h 1878496"/>
              <a:gd name="connsiteX6" fmla="*/ 707287 w 1562052"/>
              <a:gd name="connsiteY6" fmla="*/ 1351722 h 1878496"/>
              <a:gd name="connsiteX7" fmla="*/ 826556 w 1562052"/>
              <a:gd name="connsiteY7" fmla="*/ 1560443 h 1878496"/>
              <a:gd name="connsiteX8" fmla="*/ 1562052 w 1562052"/>
              <a:gd name="connsiteY8" fmla="*/ 1878496 h 1878496"/>
              <a:gd name="connsiteX0" fmla="*/ 11548 w 826556"/>
              <a:gd name="connsiteY0" fmla="*/ 0 h 1560443"/>
              <a:gd name="connsiteX1" fmla="*/ 1609 w 826556"/>
              <a:gd name="connsiteY1" fmla="*/ 139148 h 1560443"/>
              <a:gd name="connsiteX2" fmla="*/ 41365 w 826556"/>
              <a:gd name="connsiteY2" fmla="*/ 308113 h 1560443"/>
              <a:gd name="connsiteX3" fmla="*/ 210330 w 826556"/>
              <a:gd name="connsiteY3" fmla="*/ 496957 h 1560443"/>
              <a:gd name="connsiteX4" fmla="*/ 379296 w 826556"/>
              <a:gd name="connsiteY4" fmla="*/ 636104 h 1560443"/>
              <a:gd name="connsiteX5" fmla="*/ 528382 w 826556"/>
              <a:gd name="connsiteY5" fmla="*/ 954157 h 1560443"/>
              <a:gd name="connsiteX6" fmla="*/ 707287 w 826556"/>
              <a:gd name="connsiteY6" fmla="*/ 1351722 h 1560443"/>
              <a:gd name="connsiteX7" fmla="*/ 826556 w 826556"/>
              <a:gd name="connsiteY7" fmla="*/ 1560443 h 1560443"/>
              <a:gd name="connsiteX0" fmla="*/ 11548 w 708356"/>
              <a:gd name="connsiteY0" fmla="*/ 0 h 1968067"/>
              <a:gd name="connsiteX1" fmla="*/ 1609 w 708356"/>
              <a:gd name="connsiteY1" fmla="*/ 139148 h 1968067"/>
              <a:gd name="connsiteX2" fmla="*/ 41365 w 708356"/>
              <a:gd name="connsiteY2" fmla="*/ 308113 h 1968067"/>
              <a:gd name="connsiteX3" fmla="*/ 210330 w 708356"/>
              <a:gd name="connsiteY3" fmla="*/ 496957 h 1968067"/>
              <a:gd name="connsiteX4" fmla="*/ 379296 w 708356"/>
              <a:gd name="connsiteY4" fmla="*/ 636104 h 1968067"/>
              <a:gd name="connsiteX5" fmla="*/ 528382 w 708356"/>
              <a:gd name="connsiteY5" fmla="*/ 954157 h 1968067"/>
              <a:gd name="connsiteX6" fmla="*/ 707287 w 708356"/>
              <a:gd name="connsiteY6" fmla="*/ 1351722 h 1968067"/>
              <a:gd name="connsiteX7" fmla="*/ 639269 w 708356"/>
              <a:gd name="connsiteY7" fmla="*/ 1968067 h 1968067"/>
              <a:gd name="connsiteX0" fmla="*/ 11548 w 639269"/>
              <a:gd name="connsiteY0" fmla="*/ 0 h 1968067"/>
              <a:gd name="connsiteX1" fmla="*/ 1609 w 639269"/>
              <a:gd name="connsiteY1" fmla="*/ 139148 h 1968067"/>
              <a:gd name="connsiteX2" fmla="*/ 41365 w 639269"/>
              <a:gd name="connsiteY2" fmla="*/ 308113 h 1968067"/>
              <a:gd name="connsiteX3" fmla="*/ 210330 w 639269"/>
              <a:gd name="connsiteY3" fmla="*/ 496957 h 1968067"/>
              <a:gd name="connsiteX4" fmla="*/ 379296 w 639269"/>
              <a:gd name="connsiteY4" fmla="*/ 636104 h 1968067"/>
              <a:gd name="connsiteX5" fmla="*/ 528382 w 639269"/>
              <a:gd name="connsiteY5" fmla="*/ 954157 h 1968067"/>
              <a:gd name="connsiteX6" fmla="*/ 442882 w 639269"/>
              <a:gd name="connsiteY6" fmla="*/ 1417824 h 1968067"/>
              <a:gd name="connsiteX7" fmla="*/ 639269 w 639269"/>
              <a:gd name="connsiteY7" fmla="*/ 1968067 h 1968067"/>
              <a:gd name="connsiteX0" fmla="*/ 11548 w 639269"/>
              <a:gd name="connsiteY0" fmla="*/ 0 h 1968067"/>
              <a:gd name="connsiteX1" fmla="*/ 1609 w 639269"/>
              <a:gd name="connsiteY1" fmla="*/ 139148 h 1968067"/>
              <a:gd name="connsiteX2" fmla="*/ 41365 w 639269"/>
              <a:gd name="connsiteY2" fmla="*/ 308113 h 1968067"/>
              <a:gd name="connsiteX3" fmla="*/ 210330 w 639269"/>
              <a:gd name="connsiteY3" fmla="*/ 496957 h 1968067"/>
              <a:gd name="connsiteX4" fmla="*/ 379296 w 639269"/>
              <a:gd name="connsiteY4" fmla="*/ 636104 h 1968067"/>
              <a:gd name="connsiteX5" fmla="*/ 297027 w 639269"/>
              <a:gd name="connsiteY5" fmla="*/ 1009241 h 1968067"/>
              <a:gd name="connsiteX6" fmla="*/ 442882 w 639269"/>
              <a:gd name="connsiteY6" fmla="*/ 1417824 h 1968067"/>
              <a:gd name="connsiteX7" fmla="*/ 639269 w 639269"/>
              <a:gd name="connsiteY7" fmla="*/ 1968067 h 1968067"/>
              <a:gd name="connsiteX0" fmla="*/ 11548 w 639269"/>
              <a:gd name="connsiteY0" fmla="*/ 0 h 1968067"/>
              <a:gd name="connsiteX1" fmla="*/ 1609 w 639269"/>
              <a:gd name="connsiteY1" fmla="*/ 139148 h 1968067"/>
              <a:gd name="connsiteX2" fmla="*/ 41365 w 639269"/>
              <a:gd name="connsiteY2" fmla="*/ 308113 h 1968067"/>
              <a:gd name="connsiteX3" fmla="*/ 210330 w 639269"/>
              <a:gd name="connsiteY3" fmla="*/ 496957 h 1968067"/>
              <a:gd name="connsiteX4" fmla="*/ 180993 w 639269"/>
              <a:gd name="connsiteY4" fmla="*/ 746273 h 1968067"/>
              <a:gd name="connsiteX5" fmla="*/ 297027 w 639269"/>
              <a:gd name="connsiteY5" fmla="*/ 1009241 h 1968067"/>
              <a:gd name="connsiteX6" fmla="*/ 442882 w 639269"/>
              <a:gd name="connsiteY6" fmla="*/ 1417824 h 1968067"/>
              <a:gd name="connsiteX7" fmla="*/ 639269 w 639269"/>
              <a:gd name="connsiteY7" fmla="*/ 1968067 h 1968067"/>
              <a:gd name="connsiteX0" fmla="*/ 11548 w 639269"/>
              <a:gd name="connsiteY0" fmla="*/ 0 h 1968067"/>
              <a:gd name="connsiteX1" fmla="*/ 1609 w 639269"/>
              <a:gd name="connsiteY1" fmla="*/ 139148 h 1968067"/>
              <a:gd name="connsiteX2" fmla="*/ 41365 w 639269"/>
              <a:gd name="connsiteY2" fmla="*/ 308113 h 1968067"/>
              <a:gd name="connsiteX3" fmla="*/ 100162 w 639269"/>
              <a:gd name="connsiteY3" fmla="*/ 496957 h 1968067"/>
              <a:gd name="connsiteX4" fmla="*/ 180993 w 639269"/>
              <a:gd name="connsiteY4" fmla="*/ 746273 h 1968067"/>
              <a:gd name="connsiteX5" fmla="*/ 297027 w 639269"/>
              <a:gd name="connsiteY5" fmla="*/ 1009241 h 1968067"/>
              <a:gd name="connsiteX6" fmla="*/ 442882 w 639269"/>
              <a:gd name="connsiteY6" fmla="*/ 1417824 h 1968067"/>
              <a:gd name="connsiteX7" fmla="*/ 639269 w 639269"/>
              <a:gd name="connsiteY7" fmla="*/ 1968067 h 1968067"/>
              <a:gd name="connsiteX0" fmla="*/ 11548 w 1096445"/>
              <a:gd name="connsiteY0" fmla="*/ 0 h 2149710"/>
              <a:gd name="connsiteX1" fmla="*/ 1609 w 1096445"/>
              <a:gd name="connsiteY1" fmla="*/ 139148 h 2149710"/>
              <a:gd name="connsiteX2" fmla="*/ 41365 w 1096445"/>
              <a:gd name="connsiteY2" fmla="*/ 308113 h 2149710"/>
              <a:gd name="connsiteX3" fmla="*/ 100162 w 1096445"/>
              <a:gd name="connsiteY3" fmla="*/ 496957 h 2149710"/>
              <a:gd name="connsiteX4" fmla="*/ 180993 w 1096445"/>
              <a:gd name="connsiteY4" fmla="*/ 746273 h 2149710"/>
              <a:gd name="connsiteX5" fmla="*/ 297027 w 1096445"/>
              <a:gd name="connsiteY5" fmla="*/ 1009241 h 2149710"/>
              <a:gd name="connsiteX6" fmla="*/ 442882 w 1096445"/>
              <a:gd name="connsiteY6" fmla="*/ 1417824 h 2149710"/>
              <a:gd name="connsiteX7" fmla="*/ 1096445 w 1096445"/>
              <a:gd name="connsiteY7" fmla="*/ 2149710 h 2149710"/>
              <a:gd name="connsiteX0" fmla="*/ 11548 w 1096445"/>
              <a:gd name="connsiteY0" fmla="*/ 0 h 2149710"/>
              <a:gd name="connsiteX1" fmla="*/ 1609 w 1096445"/>
              <a:gd name="connsiteY1" fmla="*/ 139148 h 2149710"/>
              <a:gd name="connsiteX2" fmla="*/ 41365 w 1096445"/>
              <a:gd name="connsiteY2" fmla="*/ 308113 h 2149710"/>
              <a:gd name="connsiteX3" fmla="*/ 100162 w 1096445"/>
              <a:gd name="connsiteY3" fmla="*/ 496957 h 2149710"/>
              <a:gd name="connsiteX4" fmla="*/ 180993 w 1096445"/>
              <a:gd name="connsiteY4" fmla="*/ 746273 h 2149710"/>
              <a:gd name="connsiteX5" fmla="*/ 297027 w 1096445"/>
              <a:gd name="connsiteY5" fmla="*/ 1009241 h 2149710"/>
              <a:gd name="connsiteX6" fmla="*/ 544476 w 1096445"/>
              <a:gd name="connsiteY6" fmla="*/ 1735700 h 2149710"/>
              <a:gd name="connsiteX7" fmla="*/ 1096445 w 1096445"/>
              <a:gd name="connsiteY7" fmla="*/ 2149710 h 2149710"/>
              <a:gd name="connsiteX0" fmla="*/ 11548 w 1096445"/>
              <a:gd name="connsiteY0" fmla="*/ 0 h 2149710"/>
              <a:gd name="connsiteX1" fmla="*/ 1609 w 1096445"/>
              <a:gd name="connsiteY1" fmla="*/ 139148 h 2149710"/>
              <a:gd name="connsiteX2" fmla="*/ 41365 w 1096445"/>
              <a:gd name="connsiteY2" fmla="*/ 308113 h 2149710"/>
              <a:gd name="connsiteX3" fmla="*/ 100162 w 1096445"/>
              <a:gd name="connsiteY3" fmla="*/ 496957 h 2149710"/>
              <a:gd name="connsiteX4" fmla="*/ 180993 w 1096445"/>
              <a:gd name="connsiteY4" fmla="*/ 746273 h 2149710"/>
              <a:gd name="connsiteX5" fmla="*/ 330892 w 1096445"/>
              <a:gd name="connsiteY5" fmla="*/ 1145473 h 2149710"/>
              <a:gd name="connsiteX6" fmla="*/ 544476 w 1096445"/>
              <a:gd name="connsiteY6" fmla="*/ 1735700 h 2149710"/>
              <a:gd name="connsiteX7" fmla="*/ 1096445 w 1096445"/>
              <a:gd name="connsiteY7" fmla="*/ 2149710 h 214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6445" h="2149710">
                <a:moveTo>
                  <a:pt x="11548" y="0"/>
                </a:moveTo>
                <a:cubicBezTo>
                  <a:pt x="4093" y="43898"/>
                  <a:pt x="-3361" y="87796"/>
                  <a:pt x="1609" y="139148"/>
                </a:cubicBezTo>
                <a:cubicBezTo>
                  <a:pt x="6578" y="190500"/>
                  <a:pt x="24940" y="248478"/>
                  <a:pt x="41365" y="308113"/>
                </a:cubicBezTo>
                <a:cubicBezTo>
                  <a:pt x="57791" y="367748"/>
                  <a:pt x="76891" y="423930"/>
                  <a:pt x="100162" y="496957"/>
                </a:cubicBezTo>
                <a:cubicBezTo>
                  <a:pt x="123433" y="569984"/>
                  <a:pt x="142538" y="638187"/>
                  <a:pt x="180993" y="746273"/>
                </a:cubicBezTo>
                <a:cubicBezTo>
                  <a:pt x="219448" y="854359"/>
                  <a:pt x="270312" y="980569"/>
                  <a:pt x="330892" y="1145473"/>
                </a:cubicBezTo>
                <a:cubicBezTo>
                  <a:pt x="391473" y="1310378"/>
                  <a:pt x="487436" y="1575896"/>
                  <a:pt x="544476" y="1735700"/>
                </a:cubicBezTo>
                <a:cubicBezTo>
                  <a:pt x="601516" y="1895504"/>
                  <a:pt x="953984" y="2061914"/>
                  <a:pt x="1096445" y="2149710"/>
                </a:cubicBezTo>
              </a:path>
            </a:pathLst>
          </a:custGeom>
          <a:noFill/>
          <a:ln w="1524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7605723" y="8323862"/>
            <a:ext cx="1510441" cy="745512"/>
            <a:chOff x="996191" y="13105858"/>
            <a:chExt cx="1510441" cy="745512"/>
          </a:xfrm>
        </p:grpSpPr>
        <p:grpSp>
          <p:nvGrpSpPr>
            <p:cNvPr id="77" name="Group 76"/>
            <p:cNvGrpSpPr/>
            <p:nvPr/>
          </p:nvGrpSpPr>
          <p:grpSpPr>
            <a:xfrm>
              <a:off x="1474412" y="13105858"/>
              <a:ext cx="1032220" cy="745512"/>
              <a:chOff x="3332803" y="6157691"/>
              <a:chExt cx="1032220" cy="745512"/>
            </a:xfrm>
          </p:grpSpPr>
          <p:grpSp>
            <p:nvGrpSpPr>
              <p:cNvPr id="7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82" name="Rectangle 8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3" name="Straight Connector 82"/>
                <p:cNvCxnSpPr>
                  <a:stCxn id="82" idx="0"/>
                  <a:endCxn id="8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4011714" y="6501320"/>
                <a:ext cx="3533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3Ru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1447836" y="11876504"/>
            <a:ext cx="1227958" cy="756596"/>
            <a:chOff x="1025242" y="19061972"/>
            <a:chExt cx="1227958" cy="756596"/>
          </a:xfrm>
        </p:grpSpPr>
        <p:grpSp>
          <p:nvGrpSpPr>
            <p:cNvPr id="87" name="Group 86"/>
            <p:cNvGrpSpPr/>
            <p:nvPr/>
          </p:nvGrpSpPr>
          <p:grpSpPr>
            <a:xfrm>
              <a:off x="1025242" y="19061972"/>
              <a:ext cx="1227958" cy="756596"/>
              <a:chOff x="1233856" y="13094774"/>
              <a:chExt cx="1227958" cy="756596"/>
            </a:xfrm>
          </p:grpSpPr>
          <p:grpSp>
            <p:nvGrpSpPr>
              <p:cNvPr id="89" name="Group 88"/>
              <p:cNvGrpSpPr/>
              <p:nvPr/>
            </p:nvGrpSpPr>
            <p:grpSpPr>
              <a:xfrm>
                <a:off x="1494153" y="13094774"/>
                <a:ext cx="967661" cy="756596"/>
                <a:chOff x="3352544" y="6146607"/>
                <a:chExt cx="967661" cy="756596"/>
              </a:xfrm>
            </p:grpSpPr>
            <p:grpSp>
              <p:nvGrpSpPr>
                <p:cNvPr id="91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94" name="Rectangle 93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95" name="Straight Connector 94"/>
                  <p:cNvCxnSpPr>
                    <a:stCxn id="94" idx="0"/>
                    <a:endCxn id="9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2" name="TextBox 91"/>
                <p:cNvSpPr txBox="1"/>
                <p:nvPr/>
              </p:nvSpPr>
              <p:spPr>
                <a:xfrm>
                  <a:off x="3354925" y="6146607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93" name="TextBox 92"/>
                <p:cNvSpPr txBox="1"/>
                <p:nvPr/>
              </p:nvSpPr>
              <p:spPr>
                <a:xfrm>
                  <a:off x="4011715" y="6511958"/>
                  <a:ext cx="30849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</a:t>
                  </a:r>
                </a:p>
              </p:txBody>
            </p:sp>
          </p:grpSp>
          <p:sp>
            <p:nvSpPr>
              <p:cNvPr id="90" name="TextBox 89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</a:p>
            </p:txBody>
          </p:sp>
        </p:grpSp>
        <p:sp>
          <p:nvSpPr>
            <p:cNvPr id="88" name="Oval 87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1716691" y="13572860"/>
            <a:ext cx="1494121" cy="745512"/>
            <a:chOff x="996191" y="13105858"/>
            <a:chExt cx="1494121" cy="745512"/>
          </a:xfrm>
        </p:grpSpPr>
        <p:grpSp>
          <p:nvGrpSpPr>
            <p:cNvPr id="97" name="Group 96"/>
            <p:cNvGrpSpPr/>
            <p:nvPr/>
          </p:nvGrpSpPr>
          <p:grpSpPr>
            <a:xfrm>
              <a:off x="1474412" y="13105858"/>
              <a:ext cx="1015900" cy="745512"/>
              <a:chOff x="3332803" y="6157691"/>
              <a:chExt cx="1015900" cy="745512"/>
            </a:xfrm>
          </p:grpSpPr>
          <p:grpSp>
            <p:nvGrpSpPr>
              <p:cNvPr id="9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02" name="Rectangle 10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3" name="Straight Connector 102"/>
                <p:cNvCxnSpPr>
                  <a:stCxn id="102" idx="0"/>
                  <a:endCxn id="10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0" name="TextBox 9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4011715" y="6465569"/>
                <a:ext cx="3369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98" name="TextBox 97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4Ru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464710" y="7161241"/>
            <a:ext cx="1440209" cy="745512"/>
            <a:chOff x="1060361" y="13105858"/>
            <a:chExt cx="1440209" cy="745512"/>
          </a:xfrm>
        </p:grpSpPr>
        <p:grpSp>
          <p:nvGrpSpPr>
            <p:cNvPr id="107" name="Group 106"/>
            <p:cNvGrpSpPr/>
            <p:nvPr/>
          </p:nvGrpSpPr>
          <p:grpSpPr>
            <a:xfrm>
              <a:off x="1474412" y="13105858"/>
              <a:ext cx="1026158" cy="745512"/>
              <a:chOff x="3332803" y="6157691"/>
              <a:chExt cx="1026158" cy="745512"/>
            </a:xfrm>
          </p:grpSpPr>
          <p:grpSp>
            <p:nvGrpSpPr>
              <p:cNvPr id="10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12" name="Rectangle 11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3" name="Straight Connector 112"/>
                <p:cNvCxnSpPr>
                  <a:stCxn id="112" idx="0"/>
                  <a:endCxn id="11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10" name="TextBox 10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4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4011714" y="6501320"/>
                <a:ext cx="3472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4">
                        <a:lumMod val="50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060361" y="13452789"/>
              <a:ext cx="551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4">
                      <a:lumMod val="50000"/>
                    </a:schemeClr>
                  </a:solidFill>
                </a:rPr>
                <a:t>8It</a:t>
              </a: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867274" y="4813200"/>
            <a:ext cx="1549497" cy="745512"/>
            <a:chOff x="933119" y="13105858"/>
            <a:chExt cx="1549497" cy="745512"/>
          </a:xfrm>
        </p:grpSpPr>
        <p:grpSp>
          <p:nvGrpSpPr>
            <p:cNvPr id="117" name="Group 116"/>
            <p:cNvGrpSpPr/>
            <p:nvPr/>
          </p:nvGrpSpPr>
          <p:grpSpPr>
            <a:xfrm>
              <a:off x="1474412" y="13105858"/>
              <a:ext cx="1008204" cy="745512"/>
              <a:chOff x="3332803" y="6157691"/>
              <a:chExt cx="1008204" cy="745512"/>
            </a:xfrm>
          </p:grpSpPr>
          <p:grpSp>
            <p:nvGrpSpPr>
              <p:cNvPr id="11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22" name="Rectangle 12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3" name="Straight Connector 122"/>
                <p:cNvCxnSpPr>
                  <a:stCxn id="122" idx="0"/>
                  <a:endCxn id="12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20" name="TextBox 11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7030A0"/>
                    </a:solidFill>
                  </a:rPr>
                  <a:t>XXXX</a:t>
                </a:r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4011714" y="6501320"/>
                <a:ext cx="3292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7030A0"/>
                    </a:solidFill>
                  </a:rPr>
                  <a:t>B</a:t>
                </a:r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933119" y="13452789"/>
              <a:ext cx="635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7030A0"/>
                  </a:solidFill>
                </a:rPr>
                <a:t>2Hu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0973121" y="10582514"/>
            <a:ext cx="1229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Kalach</a:t>
            </a:r>
          </a:p>
        </p:txBody>
      </p:sp>
      <p:sp>
        <p:nvSpPr>
          <p:cNvPr id="126" name="Freeform 125"/>
          <p:cNvSpPr/>
          <p:nvPr/>
        </p:nvSpPr>
        <p:spPr>
          <a:xfrm>
            <a:off x="12990022" y="9553574"/>
            <a:ext cx="1287952" cy="45719"/>
          </a:xfrm>
          <a:custGeom>
            <a:avLst/>
            <a:gdLst>
              <a:gd name="connsiteX0" fmla="*/ 0 w 1524000"/>
              <a:gd name="connsiteY0" fmla="*/ 0 h 28676"/>
              <a:gd name="connsiteX1" fmla="*/ 542925 w 1524000"/>
              <a:gd name="connsiteY1" fmla="*/ 28575 h 28676"/>
              <a:gd name="connsiteX2" fmla="*/ 952500 w 1524000"/>
              <a:gd name="connsiteY2" fmla="*/ 9525 h 28676"/>
              <a:gd name="connsiteX3" fmla="*/ 1524000 w 1524000"/>
              <a:gd name="connsiteY3" fmla="*/ 9525 h 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0" h="28676">
                <a:moveTo>
                  <a:pt x="0" y="0"/>
                </a:moveTo>
                <a:cubicBezTo>
                  <a:pt x="192087" y="13494"/>
                  <a:pt x="384175" y="26988"/>
                  <a:pt x="542925" y="28575"/>
                </a:cubicBezTo>
                <a:cubicBezTo>
                  <a:pt x="701675" y="30162"/>
                  <a:pt x="788988" y="12700"/>
                  <a:pt x="952500" y="9525"/>
                </a:cubicBezTo>
                <a:cubicBezTo>
                  <a:pt x="1116012" y="6350"/>
                  <a:pt x="1320006" y="7937"/>
                  <a:pt x="1524000" y="9525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 flipV="1">
            <a:off x="12280670" y="10078006"/>
            <a:ext cx="1425806" cy="141107"/>
          </a:xfrm>
          <a:custGeom>
            <a:avLst/>
            <a:gdLst>
              <a:gd name="connsiteX0" fmla="*/ 0 w 1228725"/>
              <a:gd name="connsiteY0" fmla="*/ 0 h 219632"/>
              <a:gd name="connsiteX1" fmla="*/ 409575 w 1228725"/>
              <a:gd name="connsiteY1" fmla="*/ 104775 h 219632"/>
              <a:gd name="connsiteX2" fmla="*/ 933450 w 1228725"/>
              <a:gd name="connsiteY2" fmla="*/ 209550 h 219632"/>
              <a:gd name="connsiteX3" fmla="*/ 1228725 w 1228725"/>
              <a:gd name="connsiteY3" fmla="*/ 209550 h 219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725" h="219632">
                <a:moveTo>
                  <a:pt x="0" y="0"/>
                </a:moveTo>
                <a:cubicBezTo>
                  <a:pt x="127000" y="34925"/>
                  <a:pt x="254000" y="69850"/>
                  <a:pt x="409575" y="104775"/>
                </a:cubicBezTo>
                <a:cubicBezTo>
                  <a:pt x="565150" y="139700"/>
                  <a:pt x="796925" y="192088"/>
                  <a:pt x="933450" y="209550"/>
                </a:cubicBezTo>
                <a:cubicBezTo>
                  <a:pt x="1069975" y="227013"/>
                  <a:pt x="1149350" y="218281"/>
                  <a:pt x="1228725" y="20955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12287250" y="10372725"/>
            <a:ext cx="1571625" cy="1628775"/>
          </a:xfrm>
          <a:custGeom>
            <a:avLst/>
            <a:gdLst>
              <a:gd name="connsiteX0" fmla="*/ 0 w 1590675"/>
              <a:gd name="connsiteY0" fmla="*/ 1571625 h 1571625"/>
              <a:gd name="connsiteX1" fmla="*/ 876300 w 1590675"/>
              <a:gd name="connsiteY1" fmla="*/ 657225 h 1571625"/>
              <a:gd name="connsiteX2" fmla="*/ 1266825 w 1590675"/>
              <a:gd name="connsiteY2" fmla="*/ 352425 h 1571625"/>
              <a:gd name="connsiteX3" fmla="*/ 1590675 w 1590675"/>
              <a:gd name="connsiteY3" fmla="*/ 0 h 1571625"/>
              <a:gd name="connsiteX0" fmla="*/ 0 w 1571625"/>
              <a:gd name="connsiteY0" fmla="*/ 1628775 h 1628775"/>
              <a:gd name="connsiteX1" fmla="*/ 876300 w 1571625"/>
              <a:gd name="connsiteY1" fmla="*/ 714375 h 1628775"/>
              <a:gd name="connsiteX2" fmla="*/ 1266825 w 1571625"/>
              <a:gd name="connsiteY2" fmla="*/ 409575 h 1628775"/>
              <a:gd name="connsiteX3" fmla="*/ 1571625 w 1571625"/>
              <a:gd name="connsiteY3" fmla="*/ 0 h 1628775"/>
              <a:gd name="connsiteX0" fmla="*/ 0 w 1571625"/>
              <a:gd name="connsiteY0" fmla="*/ 1628775 h 1628775"/>
              <a:gd name="connsiteX1" fmla="*/ 876300 w 1571625"/>
              <a:gd name="connsiteY1" fmla="*/ 714375 h 1628775"/>
              <a:gd name="connsiteX2" fmla="*/ 1200150 w 1571625"/>
              <a:gd name="connsiteY2" fmla="*/ 323850 h 1628775"/>
              <a:gd name="connsiteX3" fmla="*/ 1571625 w 1571625"/>
              <a:gd name="connsiteY3" fmla="*/ 0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1625" h="1628775">
                <a:moveTo>
                  <a:pt x="0" y="1628775"/>
                </a:moveTo>
                <a:cubicBezTo>
                  <a:pt x="332581" y="1273175"/>
                  <a:pt x="676275" y="931863"/>
                  <a:pt x="876300" y="714375"/>
                </a:cubicBezTo>
                <a:cubicBezTo>
                  <a:pt x="1076325" y="496888"/>
                  <a:pt x="1084263" y="442912"/>
                  <a:pt x="1200150" y="323850"/>
                </a:cubicBezTo>
                <a:cubicBezTo>
                  <a:pt x="1316037" y="204788"/>
                  <a:pt x="1469231" y="121444"/>
                  <a:pt x="157162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13220700" y="10572749"/>
            <a:ext cx="971550" cy="447675"/>
          </a:xfrm>
          <a:custGeom>
            <a:avLst/>
            <a:gdLst>
              <a:gd name="connsiteX0" fmla="*/ 0 w 609600"/>
              <a:gd name="connsiteY0" fmla="*/ 228600 h 228600"/>
              <a:gd name="connsiteX1" fmla="*/ 609600 w 609600"/>
              <a:gd name="connsiteY1" fmla="*/ 0 h 228600"/>
              <a:gd name="connsiteX0" fmla="*/ 0 w 619125"/>
              <a:gd name="connsiteY0" fmla="*/ 495300 h 495300"/>
              <a:gd name="connsiteX1" fmla="*/ 619125 w 619125"/>
              <a:gd name="connsiteY1" fmla="*/ 0 h 495300"/>
              <a:gd name="connsiteX0" fmla="*/ 0 w 971550"/>
              <a:gd name="connsiteY0" fmla="*/ 447675 h 447675"/>
              <a:gd name="connsiteX1" fmla="*/ 971550 w 971550"/>
              <a:gd name="connsiteY1" fmla="*/ 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1550" h="447675">
                <a:moveTo>
                  <a:pt x="0" y="447675"/>
                </a:moveTo>
                <a:lnTo>
                  <a:pt x="971550" y="0"/>
                </a:ln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12877373" y="12607972"/>
            <a:ext cx="838200" cy="523875"/>
          </a:xfrm>
          <a:custGeom>
            <a:avLst/>
            <a:gdLst>
              <a:gd name="connsiteX0" fmla="*/ 0 w 838200"/>
              <a:gd name="connsiteY0" fmla="*/ 523875 h 523875"/>
              <a:gd name="connsiteX1" fmla="*/ 381000 w 838200"/>
              <a:gd name="connsiteY1" fmla="*/ 180975 h 523875"/>
              <a:gd name="connsiteX2" fmla="*/ 838200 w 838200"/>
              <a:gd name="connsiteY2" fmla="*/ 0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8200" h="523875">
                <a:moveTo>
                  <a:pt x="0" y="523875"/>
                </a:moveTo>
                <a:cubicBezTo>
                  <a:pt x="120650" y="396081"/>
                  <a:pt x="241300" y="268287"/>
                  <a:pt x="381000" y="180975"/>
                </a:cubicBezTo>
                <a:cubicBezTo>
                  <a:pt x="520700" y="93663"/>
                  <a:pt x="679450" y="46831"/>
                  <a:pt x="838200" y="0"/>
                </a:cubicBezTo>
              </a:path>
            </a:pathLst>
          </a:custGeom>
          <a:noFill/>
          <a:ln w="1016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1" name="Group 160"/>
          <p:cNvGrpSpPr/>
          <p:nvPr/>
        </p:nvGrpSpPr>
        <p:grpSpPr>
          <a:xfrm>
            <a:off x="9121030" y="8225046"/>
            <a:ext cx="1318954" cy="711059"/>
            <a:chOff x="974577" y="13144650"/>
            <a:chExt cx="1318954" cy="711059"/>
          </a:xfrm>
        </p:grpSpPr>
        <p:grpSp>
          <p:nvGrpSpPr>
            <p:cNvPr id="162" name="Group 161"/>
            <p:cNvGrpSpPr/>
            <p:nvPr/>
          </p:nvGrpSpPr>
          <p:grpSpPr>
            <a:xfrm>
              <a:off x="1474412" y="13144650"/>
              <a:ext cx="819119" cy="711059"/>
              <a:chOff x="3332803" y="6196483"/>
              <a:chExt cx="819119" cy="711059"/>
            </a:xfrm>
          </p:grpSpPr>
          <p:grpSp>
            <p:nvGrpSpPr>
              <p:cNvPr id="164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167" name="Rectangle 166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68" name="Straight Connector 167"/>
                <p:cNvCxnSpPr>
                  <a:stCxn id="167" idx="0"/>
                  <a:endCxn id="167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9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70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65" name="TextBox 164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3884254" y="6529029"/>
                <a:ext cx="267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</p:grpSp>
        <p:sp>
          <p:nvSpPr>
            <p:cNvPr id="163" name="TextBox 162"/>
            <p:cNvSpPr txBox="1"/>
            <p:nvPr/>
          </p:nvSpPr>
          <p:spPr>
            <a:xfrm>
              <a:off x="974577" y="13452789"/>
              <a:ext cx="581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XVII</a:t>
              </a: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11197245" y="9704785"/>
            <a:ext cx="1130532" cy="711059"/>
            <a:chOff x="1162999" y="13144650"/>
            <a:chExt cx="1130532" cy="711059"/>
          </a:xfrm>
        </p:grpSpPr>
        <p:grpSp>
          <p:nvGrpSpPr>
            <p:cNvPr id="174" name="Group 173"/>
            <p:cNvGrpSpPr/>
            <p:nvPr/>
          </p:nvGrpSpPr>
          <p:grpSpPr>
            <a:xfrm>
              <a:off x="1474412" y="13144650"/>
              <a:ext cx="819119" cy="711059"/>
              <a:chOff x="3332803" y="6196483"/>
              <a:chExt cx="819119" cy="711059"/>
            </a:xfrm>
          </p:grpSpPr>
          <p:grpSp>
            <p:nvGrpSpPr>
              <p:cNvPr id="176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179" name="Rectangle 178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80" name="Straight Connector 179"/>
                <p:cNvCxnSpPr>
                  <a:stCxn id="179" idx="0"/>
                  <a:endCxn id="179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1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82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77" name="TextBox 176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>
                <a:off x="3884254" y="6529029"/>
                <a:ext cx="267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</p:grpSp>
        <p:sp>
          <p:nvSpPr>
            <p:cNvPr id="175" name="TextBox 174"/>
            <p:cNvSpPr txBox="1"/>
            <p:nvPr/>
          </p:nvSpPr>
          <p:spPr>
            <a:xfrm>
              <a:off x="1162999" y="13458331"/>
              <a:ext cx="385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</a:t>
              </a:r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11790218" y="9017599"/>
            <a:ext cx="1246910" cy="706712"/>
            <a:chOff x="10138757" y="8890138"/>
            <a:chExt cx="1246910" cy="706712"/>
          </a:xfrm>
        </p:grpSpPr>
        <p:grpSp>
          <p:nvGrpSpPr>
            <p:cNvPr id="183" name="Group 182"/>
            <p:cNvGrpSpPr/>
            <p:nvPr/>
          </p:nvGrpSpPr>
          <p:grpSpPr>
            <a:xfrm>
              <a:off x="10138757" y="8890138"/>
              <a:ext cx="1246910" cy="706712"/>
              <a:chOff x="1046621" y="13144650"/>
              <a:chExt cx="1246910" cy="706712"/>
            </a:xfrm>
          </p:grpSpPr>
          <p:grpSp>
            <p:nvGrpSpPr>
              <p:cNvPr id="184" name="Group 183"/>
              <p:cNvGrpSpPr/>
              <p:nvPr/>
            </p:nvGrpSpPr>
            <p:grpSpPr>
              <a:xfrm>
                <a:off x="1474412" y="13144650"/>
                <a:ext cx="819119" cy="706712"/>
                <a:chOff x="3332803" y="6196483"/>
                <a:chExt cx="819119" cy="706712"/>
              </a:xfrm>
            </p:grpSpPr>
            <p:grpSp>
              <p:nvGrpSpPr>
                <p:cNvPr id="186" name="Group 44"/>
                <p:cNvGrpSpPr>
                  <a:grpSpLocks/>
                </p:cNvGrpSpPr>
                <p:nvPr/>
              </p:nvGrpSpPr>
              <p:grpSpPr bwMode="auto">
                <a:xfrm>
                  <a:off x="3352550" y="6519612"/>
                  <a:ext cx="566624" cy="383583"/>
                  <a:chOff x="6438609" y="1692250"/>
                  <a:chExt cx="163937" cy="106886"/>
                </a:xfrm>
              </p:grpSpPr>
              <p:sp>
                <p:nvSpPr>
                  <p:cNvPr id="189" name="Rectangle 188"/>
                  <p:cNvSpPr/>
                  <p:nvPr/>
                </p:nvSpPr>
                <p:spPr>
                  <a:xfrm>
                    <a:off x="6438609" y="1692250"/>
                    <a:ext cx="163937" cy="106886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90" name="Straight Connector 189"/>
                  <p:cNvCxnSpPr>
                    <a:stCxn id="189" idx="0"/>
                    <a:endCxn id="189" idx="0"/>
                  </p:cNvCxnSpPr>
                  <p:nvPr/>
                </p:nvCxnSpPr>
                <p:spPr>
                  <a:xfrm>
                    <a:off x="6520578" y="1692252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7" name="TextBox 186"/>
                <p:cNvSpPr txBox="1"/>
                <p:nvPr/>
              </p:nvSpPr>
              <p:spPr>
                <a:xfrm>
                  <a:off x="3332803" y="6196483"/>
                  <a:ext cx="6085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</a:t>
                  </a:r>
                </a:p>
              </p:txBody>
            </p:sp>
            <p:sp>
              <p:nvSpPr>
                <p:cNvPr id="188" name="TextBox 187"/>
                <p:cNvSpPr txBox="1"/>
                <p:nvPr/>
              </p:nvSpPr>
              <p:spPr>
                <a:xfrm>
                  <a:off x="3884254" y="6529029"/>
                  <a:ext cx="26766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6</a:t>
                  </a:r>
                </a:p>
              </p:txBody>
            </p:sp>
          </p:grpSp>
          <p:sp>
            <p:nvSpPr>
              <p:cNvPr id="185" name="TextBox 184"/>
              <p:cNvSpPr txBox="1"/>
              <p:nvPr/>
            </p:nvSpPr>
            <p:spPr>
              <a:xfrm>
                <a:off x="1046621" y="13452789"/>
                <a:ext cx="5168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XIV</a:t>
                </a:r>
              </a:p>
            </p:txBody>
          </p:sp>
        </p:grpSp>
        <p:sp>
          <p:nvSpPr>
            <p:cNvPr id="193" name="Oval 192"/>
            <p:cNvSpPr/>
            <p:nvPr/>
          </p:nvSpPr>
          <p:spPr>
            <a:xfrm>
              <a:off x="10735669" y="9321338"/>
              <a:ext cx="298092" cy="175607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10138758" y="8468959"/>
            <a:ext cx="1147157" cy="711059"/>
            <a:chOff x="1146374" y="13144650"/>
            <a:chExt cx="1147157" cy="711059"/>
          </a:xfrm>
        </p:grpSpPr>
        <p:grpSp>
          <p:nvGrpSpPr>
            <p:cNvPr id="196" name="Group 195"/>
            <p:cNvGrpSpPr/>
            <p:nvPr/>
          </p:nvGrpSpPr>
          <p:grpSpPr>
            <a:xfrm>
              <a:off x="1474412" y="13144650"/>
              <a:ext cx="819119" cy="711059"/>
              <a:chOff x="3332803" y="6196483"/>
              <a:chExt cx="819119" cy="711059"/>
            </a:xfrm>
          </p:grpSpPr>
          <p:grpSp>
            <p:nvGrpSpPr>
              <p:cNvPr id="198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201" name="Rectangle 20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02" name="Straight Connector 201"/>
                <p:cNvCxnSpPr>
                  <a:stCxn id="201" idx="0"/>
                  <a:endCxn id="20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3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0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99" name="TextBox 19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3884254" y="6529029"/>
                <a:ext cx="267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</p:grpSp>
        <p:sp>
          <p:nvSpPr>
            <p:cNvPr id="197" name="TextBox 196"/>
            <p:cNvSpPr txBox="1"/>
            <p:nvPr/>
          </p:nvSpPr>
          <p:spPr>
            <a:xfrm>
              <a:off x="1146374" y="13463873"/>
              <a:ext cx="374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XI</a:t>
              </a: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11094721" y="8615818"/>
            <a:ext cx="1246910" cy="711059"/>
            <a:chOff x="1046621" y="13144650"/>
            <a:chExt cx="1246910" cy="711059"/>
          </a:xfrm>
        </p:grpSpPr>
        <p:grpSp>
          <p:nvGrpSpPr>
            <p:cNvPr id="206" name="Group 205"/>
            <p:cNvGrpSpPr/>
            <p:nvPr/>
          </p:nvGrpSpPr>
          <p:grpSpPr>
            <a:xfrm>
              <a:off x="1474412" y="13144650"/>
              <a:ext cx="819119" cy="711059"/>
              <a:chOff x="3332803" y="6196483"/>
              <a:chExt cx="819119" cy="711059"/>
            </a:xfrm>
          </p:grpSpPr>
          <p:grpSp>
            <p:nvGrpSpPr>
              <p:cNvPr id="208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211" name="Rectangle 21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12" name="Straight Connector 211"/>
                <p:cNvCxnSpPr>
                  <a:stCxn id="211" idx="0"/>
                  <a:endCxn id="21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3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1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09" name="TextBox 20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10" name="TextBox 209"/>
              <p:cNvSpPr txBox="1"/>
              <p:nvPr/>
            </p:nvSpPr>
            <p:spPr>
              <a:xfrm>
                <a:off x="3884254" y="6529029"/>
                <a:ext cx="267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</p:grpSp>
        <p:sp>
          <p:nvSpPr>
            <p:cNvPr id="207" name="TextBox 206"/>
            <p:cNvSpPr txBox="1"/>
            <p:nvPr/>
          </p:nvSpPr>
          <p:spPr>
            <a:xfrm>
              <a:off x="1046621" y="13452789"/>
              <a:ext cx="5168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VIII</a:t>
              </a:r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2438400" y="18320936"/>
            <a:ext cx="1475874" cy="706712"/>
            <a:chOff x="979649" y="13144650"/>
            <a:chExt cx="1475874" cy="706712"/>
          </a:xfrm>
        </p:grpSpPr>
        <p:grpSp>
          <p:nvGrpSpPr>
            <p:cNvPr id="236" name="Group 235"/>
            <p:cNvGrpSpPr/>
            <p:nvPr/>
          </p:nvGrpSpPr>
          <p:grpSpPr>
            <a:xfrm>
              <a:off x="1474412" y="13144650"/>
              <a:ext cx="981111" cy="706712"/>
              <a:chOff x="3332803" y="6196483"/>
              <a:chExt cx="981111" cy="706712"/>
            </a:xfrm>
          </p:grpSpPr>
          <p:grpSp>
            <p:nvGrpSpPr>
              <p:cNvPr id="238" name="Group 44"/>
              <p:cNvGrpSpPr>
                <a:grpSpLocks/>
              </p:cNvGrpSpPr>
              <p:nvPr/>
            </p:nvGrpSpPr>
            <p:grpSpPr bwMode="auto">
              <a:xfrm>
                <a:off x="3352536" y="6519612"/>
                <a:ext cx="572178" cy="383583"/>
                <a:chOff x="6438609" y="1692250"/>
                <a:chExt cx="165544" cy="106886"/>
              </a:xfrm>
            </p:grpSpPr>
            <p:sp>
              <p:nvSpPr>
                <p:cNvPr id="241" name="Rectangle 24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42" name="Straight Connector 241"/>
                <p:cNvCxnSpPr>
                  <a:stCxn id="241" idx="0"/>
                  <a:endCxn id="24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39" name="TextBox 23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40" name="TextBox 239"/>
              <p:cNvSpPr txBox="1"/>
              <p:nvPr/>
            </p:nvSpPr>
            <p:spPr>
              <a:xfrm>
                <a:off x="3884254" y="6529029"/>
                <a:ext cx="4296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17</a:t>
                </a:r>
              </a:p>
            </p:txBody>
          </p:sp>
        </p:grpSp>
        <p:sp>
          <p:nvSpPr>
            <p:cNvPr id="237" name="TextBox 236"/>
            <p:cNvSpPr txBox="1"/>
            <p:nvPr/>
          </p:nvSpPr>
          <p:spPr>
            <a:xfrm>
              <a:off x="979649" y="13474373"/>
              <a:ext cx="625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6Ru</a:t>
              </a:r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4091193" y="18389947"/>
            <a:ext cx="1256140" cy="711059"/>
            <a:chOff x="1214275" y="13144650"/>
            <a:chExt cx="1256140" cy="711059"/>
          </a:xfrm>
        </p:grpSpPr>
        <p:grpSp>
          <p:nvGrpSpPr>
            <p:cNvPr id="246" name="Group 245"/>
            <p:cNvGrpSpPr/>
            <p:nvPr/>
          </p:nvGrpSpPr>
          <p:grpSpPr>
            <a:xfrm>
              <a:off x="1474412" y="13144650"/>
              <a:ext cx="996003" cy="711059"/>
              <a:chOff x="3332803" y="6196483"/>
              <a:chExt cx="996003" cy="711059"/>
            </a:xfrm>
          </p:grpSpPr>
          <p:grpSp>
            <p:nvGrpSpPr>
              <p:cNvPr id="248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251" name="Rectangle 25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52" name="Straight Connector 251"/>
                <p:cNvCxnSpPr>
                  <a:stCxn id="251" idx="0"/>
                  <a:endCxn id="25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3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5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49" name="TextBox 24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50" name="TextBox 249"/>
              <p:cNvSpPr txBox="1"/>
              <p:nvPr/>
            </p:nvSpPr>
            <p:spPr>
              <a:xfrm>
                <a:off x="3884253" y="6529029"/>
                <a:ext cx="4445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17</a:t>
                </a:r>
              </a:p>
            </p:txBody>
          </p:sp>
        </p:grpSp>
        <p:sp>
          <p:nvSpPr>
            <p:cNvPr id="247" name="TextBox 246"/>
            <p:cNvSpPr txBox="1"/>
            <p:nvPr/>
          </p:nvSpPr>
          <p:spPr>
            <a:xfrm>
              <a:off x="1214275" y="13458331"/>
              <a:ext cx="385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</a:t>
              </a:r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5452410" y="19423006"/>
            <a:ext cx="1766537" cy="711059"/>
            <a:chOff x="896267" y="13144650"/>
            <a:chExt cx="1766537" cy="711059"/>
          </a:xfrm>
        </p:grpSpPr>
        <p:grpSp>
          <p:nvGrpSpPr>
            <p:cNvPr id="256" name="Group 255"/>
            <p:cNvGrpSpPr/>
            <p:nvPr/>
          </p:nvGrpSpPr>
          <p:grpSpPr>
            <a:xfrm>
              <a:off x="1474412" y="13144650"/>
              <a:ext cx="1188392" cy="711059"/>
              <a:chOff x="3332803" y="6196483"/>
              <a:chExt cx="1188392" cy="711059"/>
            </a:xfrm>
          </p:grpSpPr>
          <p:grpSp>
            <p:nvGrpSpPr>
              <p:cNvPr id="258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261" name="Rectangle 26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62" name="Straight Connector 261"/>
                <p:cNvCxnSpPr>
                  <a:stCxn id="261" idx="0"/>
                  <a:endCxn id="26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3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6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59" name="TextBox 25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60" name="TextBox 259"/>
              <p:cNvSpPr txBox="1"/>
              <p:nvPr/>
            </p:nvSpPr>
            <p:spPr>
              <a:xfrm>
                <a:off x="3884253" y="6529029"/>
                <a:ext cx="636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 PA</a:t>
                </a:r>
              </a:p>
            </p:txBody>
          </p:sp>
        </p:grpSp>
        <p:sp>
          <p:nvSpPr>
            <p:cNvPr id="257" name="TextBox 256"/>
            <p:cNvSpPr txBox="1"/>
            <p:nvPr/>
          </p:nvSpPr>
          <p:spPr>
            <a:xfrm>
              <a:off x="896267" y="13538541"/>
              <a:ext cx="717845" cy="30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XLIV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8469357" y="19970182"/>
            <a:ext cx="1765506" cy="711059"/>
            <a:chOff x="9783150" y="18025768"/>
            <a:chExt cx="1765506" cy="711059"/>
          </a:xfrm>
        </p:grpSpPr>
        <p:grpSp>
          <p:nvGrpSpPr>
            <p:cNvPr id="265" name="Group 264"/>
            <p:cNvGrpSpPr/>
            <p:nvPr/>
          </p:nvGrpSpPr>
          <p:grpSpPr>
            <a:xfrm>
              <a:off x="9783150" y="18025768"/>
              <a:ext cx="1765506" cy="711059"/>
              <a:chOff x="881962" y="13144650"/>
              <a:chExt cx="1765506" cy="711059"/>
            </a:xfrm>
          </p:grpSpPr>
          <p:grpSp>
            <p:nvGrpSpPr>
              <p:cNvPr id="266" name="Group 265"/>
              <p:cNvGrpSpPr/>
              <p:nvPr/>
            </p:nvGrpSpPr>
            <p:grpSpPr>
              <a:xfrm>
                <a:off x="1474412" y="13144650"/>
                <a:ext cx="1173056" cy="711059"/>
                <a:chOff x="3332803" y="6196483"/>
                <a:chExt cx="1173056" cy="711059"/>
              </a:xfrm>
            </p:grpSpPr>
            <p:grpSp>
              <p:nvGrpSpPr>
                <p:cNvPr id="268" name="Group 44"/>
                <p:cNvGrpSpPr>
                  <a:grpSpLocks/>
                </p:cNvGrpSpPr>
                <p:nvPr/>
              </p:nvGrpSpPr>
              <p:grpSpPr bwMode="auto">
                <a:xfrm>
                  <a:off x="3352530" y="6519613"/>
                  <a:ext cx="577708" cy="387929"/>
                  <a:chOff x="6438609" y="1692250"/>
                  <a:chExt cx="167144" cy="108097"/>
                </a:xfrm>
              </p:grpSpPr>
              <p:sp>
                <p:nvSpPr>
                  <p:cNvPr id="271" name="Rectangle 270"/>
                  <p:cNvSpPr/>
                  <p:nvPr/>
                </p:nvSpPr>
                <p:spPr>
                  <a:xfrm>
                    <a:off x="6438609" y="1692250"/>
                    <a:ext cx="163937" cy="106886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72" name="Straight Connector 271"/>
                  <p:cNvCxnSpPr>
                    <a:stCxn id="271" idx="0"/>
                    <a:endCxn id="271" idx="0"/>
                  </p:cNvCxnSpPr>
                  <p:nvPr/>
                </p:nvCxnSpPr>
                <p:spPr>
                  <a:xfrm>
                    <a:off x="6520578" y="1692252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73" name="Freeform 1758"/>
                  <p:cNvSpPr/>
                  <p:nvPr/>
                </p:nvSpPr>
                <p:spPr>
                  <a:xfrm>
                    <a:off x="6439002" y="1695338"/>
                    <a:ext cx="166751" cy="105009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274" name="Freeform 1759"/>
                  <p:cNvSpPr/>
                  <p:nvPr/>
                </p:nvSpPr>
                <p:spPr>
                  <a:xfrm rot="10800000" flipV="1">
                    <a:off x="6446289" y="1693794"/>
                    <a:ext cx="157864" cy="104077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269" name="TextBox 268"/>
                <p:cNvSpPr txBox="1"/>
                <p:nvPr/>
              </p:nvSpPr>
              <p:spPr>
                <a:xfrm>
                  <a:off x="3332803" y="6196483"/>
                  <a:ext cx="6085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</a:t>
                  </a:r>
                </a:p>
              </p:txBody>
            </p:sp>
            <p:sp>
              <p:nvSpPr>
                <p:cNvPr id="270" name="TextBox 269"/>
                <p:cNvSpPr txBox="1"/>
                <p:nvPr/>
              </p:nvSpPr>
              <p:spPr>
                <a:xfrm>
                  <a:off x="3884253" y="6529029"/>
                  <a:ext cx="62160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1 PA</a:t>
                  </a:r>
                </a:p>
              </p:txBody>
            </p:sp>
          </p:grpSp>
          <p:sp>
            <p:nvSpPr>
              <p:cNvPr id="267" name="TextBox 266"/>
              <p:cNvSpPr txBox="1"/>
              <p:nvPr/>
            </p:nvSpPr>
            <p:spPr>
              <a:xfrm>
                <a:off x="881962" y="13540218"/>
                <a:ext cx="775504" cy="307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XLIX</a:t>
                </a:r>
              </a:p>
            </p:txBody>
          </p:sp>
        </p:grpSp>
        <p:sp>
          <p:nvSpPr>
            <p:cNvPr id="275" name="Freeform 274"/>
            <p:cNvSpPr/>
            <p:nvPr/>
          </p:nvSpPr>
          <p:spPr>
            <a:xfrm>
              <a:off x="10583694" y="18628467"/>
              <a:ext cx="184825" cy="87550"/>
            </a:xfrm>
            <a:custGeom>
              <a:avLst/>
              <a:gdLst>
                <a:gd name="connsiteX0" fmla="*/ 53502 w 92413"/>
                <a:gd name="connsiteY0" fmla="*/ 0 h 72958"/>
                <a:gd name="connsiteX1" fmla="*/ 0 w 92413"/>
                <a:gd name="connsiteY1" fmla="*/ 68094 h 72958"/>
                <a:gd name="connsiteX2" fmla="*/ 92413 w 92413"/>
                <a:gd name="connsiteY2" fmla="*/ 72958 h 72958"/>
                <a:gd name="connsiteX3" fmla="*/ 53502 w 92413"/>
                <a:gd name="connsiteY3" fmla="*/ 0 h 7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413" h="72958">
                  <a:moveTo>
                    <a:pt x="53502" y="0"/>
                  </a:moveTo>
                  <a:lnTo>
                    <a:pt x="0" y="68094"/>
                  </a:lnTo>
                  <a:lnTo>
                    <a:pt x="92413" y="72958"/>
                  </a:lnTo>
                  <a:lnTo>
                    <a:pt x="5350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7" name="Group 276"/>
          <p:cNvGrpSpPr/>
          <p:nvPr/>
        </p:nvGrpSpPr>
        <p:grpSpPr>
          <a:xfrm>
            <a:off x="10413242" y="18564905"/>
            <a:ext cx="1465938" cy="745512"/>
            <a:chOff x="826882" y="19073056"/>
            <a:chExt cx="1465938" cy="745512"/>
          </a:xfrm>
        </p:grpSpPr>
        <p:grpSp>
          <p:nvGrpSpPr>
            <p:cNvPr id="278" name="Group 277"/>
            <p:cNvGrpSpPr/>
            <p:nvPr/>
          </p:nvGrpSpPr>
          <p:grpSpPr>
            <a:xfrm>
              <a:off x="826882" y="19073056"/>
              <a:ext cx="1465938" cy="745512"/>
              <a:chOff x="1035496" y="13105858"/>
              <a:chExt cx="1465938" cy="745512"/>
            </a:xfrm>
          </p:grpSpPr>
          <p:grpSp>
            <p:nvGrpSpPr>
              <p:cNvPr id="280" name="Group 279"/>
              <p:cNvGrpSpPr/>
              <p:nvPr/>
            </p:nvGrpSpPr>
            <p:grpSpPr>
              <a:xfrm>
                <a:off x="1494153" y="13105858"/>
                <a:ext cx="1007281" cy="745512"/>
                <a:chOff x="3352544" y="6157691"/>
                <a:chExt cx="1007281" cy="745512"/>
              </a:xfrm>
            </p:grpSpPr>
            <p:grpSp>
              <p:nvGrpSpPr>
                <p:cNvPr id="282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85" name="Rectangle 284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86" name="Straight Connector 285"/>
                  <p:cNvCxnSpPr>
                    <a:stCxn id="285" idx="0"/>
                    <a:endCxn id="285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83" name="TextBox 282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284" name="TextBox 283"/>
                <p:cNvSpPr txBox="1"/>
                <p:nvPr/>
              </p:nvSpPr>
              <p:spPr>
                <a:xfrm>
                  <a:off x="4011715" y="6520599"/>
                  <a:ext cx="348110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</a:t>
                  </a:r>
                </a:p>
              </p:txBody>
            </p:sp>
          </p:grpSp>
          <p:sp>
            <p:nvSpPr>
              <p:cNvPr id="281" name="TextBox 280"/>
              <p:cNvSpPr txBox="1"/>
              <p:nvPr/>
            </p:nvSpPr>
            <p:spPr>
              <a:xfrm>
                <a:off x="1035496" y="13438280"/>
                <a:ext cx="5221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1(-)</a:t>
                </a:r>
              </a:p>
            </p:txBody>
          </p:sp>
        </p:grpSp>
        <p:sp>
          <p:nvSpPr>
            <p:cNvPr id="279" name="Oval 278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7" name="Freeform 286"/>
          <p:cNvSpPr>
            <a:spLocks noChangeAspect="1"/>
          </p:cNvSpPr>
          <p:nvPr/>
        </p:nvSpPr>
        <p:spPr>
          <a:xfrm>
            <a:off x="4687456" y="20848674"/>
            <a:ext cx="12331853" cy="3707830"/>
          </a:xfrm>
          <a:custGeom>
            <a:avLst/>
            <a:gdLst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122821 w 10381887"/>
              <a:gd name="connsiteY12" fmla="*/ 2812694 h 3550680"/>
              <a:gd name="connsiteX13" fmla="*/ 4315326 w 10381887"/>
              <a:gd name="connsiteY13" fmla="*/ 2459768 h 3550680"/>
              <a:gd name="connsiteX14" fmla="*/ 4555958 w 10381887"/>
              <a:gd name="connsiteY14" fmla="*/ 2331431 h 3550680"/>
              <a:gd name="connsiteX15" fmla="*/ 5197642 w 10381887"/>
              <a:gd name="connsiteY15" fmla="*/ 2572062 h 3550680"/>
              <a:gd name="connsiteX16" fmla="*/ 5438274 w 10381887"/>
              <a:gd name="connsiteY16" fmla="*/ 2716441 h 3550680"/>
              <a:gd name="connsiteX17" fmla="*/ 5983705 w 10381887"/>
              <a:gd name="connsiteY17" fmla="*/ 2812694 h 3550680"/>
              <a:gd name="connsiteX18" fmla="*/ 6208295 w 10381887"/>
              <a:gd name="connsiteY18" fmla="*/ 2924989 h 3550680"/>
              <a:gd name="connsiteX19" fmla="*/ 6368716 w 10381887"/>
              <a:gd name="connsiteY19" fmla="*/ 3342083 h 3550680"/>
              <a:gd name="connsiteX20" fmla="*/ 6801853 w 10381887"/>
              <a:gd name="connsiteY20" fmla="*/ 3550631 h 3550680"/>
              <a:gd name="connsiteX21" fmla="*/ 7251032 w 10381887"/>
              <a:gd name="connsiteY21" fmla="*/ 3326041 h 3550680"/>
              <a:gd name="connsiteX22" fmla="*/ 7475621 w 10381887"/>
              <a:gd name="connsiteY22" fmla="*/ 2892905 h 3550680"/>
              <a:gd name="connsiteX23" fmla="*/ 7732295 w 10381887"/>
              <a:gd name="connsiteY23" fmla="*/ 2716441 h 3550680"/>
              <a:gd name="connsiteX24" fmla="*/ 7956884 w 10381887"/>
              <a:gd name="connsiteY24" fmla="*/ 2604147 h 3550680"/>
              <a:gd name="connsiteX25" fmla="*/ 8197516 w 10381887"/>
              <a:gd name="connsiteY25" fmla="*/ 2957073 h 3550680"/>
              <a:gd name="connsiteX26" fmla="*/ 8614610 w 10381887"/>
              <a:gd name="connsiteY26" fmla="*/ 3229789 h 3550680"/>
              <a:gd name="connsiteX27" fmla="*/ 8951495 w 10381887"/>
              <a:gd name="connsiteY27" fmla="*/ 3390210 h 3550680"/>
              <a:gd name="connsiteX28" fmla="*/ 9320463 w 10381887"/>
              <a:gd name="connsiteY28" fmla="*/ 3358126 h 3550680"/>
              <a:gd name="connsiteX29" fmla="*/ 9400674 w 10381887"/>
              <a:gd name="connsiteY29" fmla="*/ 3085410 h 3550680"/>
              <a:gd name="connsiteX30" fmla="*/ 9111916 w 10381887"/>
              <a:gd name="connsiteY30" fmla="*/ 2844778 h 3550680"/>
              <a:gd name="connsiteX31" fmla="*/ 8951495 w 10381887"/>
              <a:gd name="connsiteY31" fmla="*/ 2572062 h 3550680"/>
              <a:gd name="connsiteX32" fmla="*/ 9063789 w 10381887"/>
              <a:gd name="connsiteY32" fmla="*/ 2267262 h 3550680"/>
              <a:gd name="connsiteX33" fmla="*/ 9240253 w 10381887"/>
              <a:gd name="connsiteY33" fmla="*/ 2074757 h 3550680"/>
              <a:gd name="connsiteX34" fmla="*/ 9641305 w 10381887"/>
              <a:gd name="connsiteY34" fmla="*/ 2026631 h 3550680"/>
              <a:gd name="connsiteX35" fmla="*/ 9753600 w 10381887"/>
              <a:gd name="connsiteY35" fmla="*/ 1882252 h 3550680"/>
              <a:gd name="connsiteX36" fmla="*/ 10266947 w 10381887"/>
              <a:gd name="connsiteY36" fmla="*/ 1978505 h 3550680"/>
              <a:gd name="connsiteX37" fmla="*/ 10379242 w 10381887"/>
              <a:gd name="connsiteY37" fmla="*/ 1737873 h 3550680"/>
              <a:gd name="connsiteX38" fmla="*/ 10202779 w 10381887"/>
              <a:gd name="connsiteY38" fmla="*/ 1368905 h 3550680"/>
              <a:gd name="connsiteX39" fmla="*/ 9833810 w 10381887"/>
              <a:gd name="connsiteY39" fmla="*/ 1112231 h 3550680"/>
              <a:gd name="connsiteX40" fmla="*/ 9737558 w 10381887"/>
              <a:gd name="connsiteY40" fmla="*/ 887641 h 3550680"/>
              <a:gd name="connsiteX41" fmla="*/ 9721516 w 10381887"/>
              <a:gd name="connsiteY41" fmla="*/ 759305 h 3550680"/>
              <a:gd name="connsiteX0" fmla="*/ 0 w 9996877"/>
              <a:gd name="connsiteY0" fmla="*/ 5326 h 3550680"/>
              <a:gd name="connsiteX1" fmla="*/ 545432 w 9996877"/>
              <a:gd name="connsiteY1" fmla="*/ 85536 h 3550680"/>
              <a:gd name="connsiteX2" fmla="*/ 930443 w 9996877"/>
              <a:gd name="connsiteY2" fmla="*/ 53452 h 3550680"/>
              <a:gd name="connsiteX3" fmla="*/ 1138990 w 9996877"/>
              <a:gd name="connsiteY3" fmla="*/ 470547 h 3550680"/>
              <a:gd name="connsiteX4" fmla="*/ 1427748 w 9996877"/>
              <a:gd name="connsiteY4" fmla="*/ 711178 h 3550680"/>
              <a:gd name="connsiteX5" fmla="*/ 1443790 w 9996877"/>
              <a:gd name="connsiteY5" fmla="*/ 1128273 h 3550680"/>
              <a:gd name="connsiteX6" fmla="*/ 1828800 w 9996877"/>
              <a:gd name="connsiteY6" fmla="*/ 1256610 h 3550680"/>
              <a:gd name="connsiteX7" fmla="*/ 2294022 w 9996877"/>
              <a:gd name="connsiteY7" fmla="*/ 1208483 h 3550680"/>
              <a:gd name="connsiteX8" fmla="*/ 2807369 w 9996877"/>
              <a:gd name="connsiteY8" fmla="*/ 1721831 h 3550680"/>
              <a:gd name="connsiteX9" fmla="*/ 3144253 w 9996877"/>
              <a:gd name="connsiteY9" fmla="*/ 1946420 h 3550680"/>
              <a:gd name="connsiteX10" fmla="*/ 3513222 w 9996877"/>
              <a:gd name="connsiteY10" fmla="*/ 2010589 h 3550680"/>
              <a:gd name="connsiteX11" fmla="*/ 3737811 w 9996877"/>
              <a:gd name="connsiteY11" fmla="*/ 2812694 h 3550680"/>
              <a:gd name="connsiteX12" fmla="*/ 3930316 w 9996877"/>
              <a:gd name="connsiteY12" fmla="*/ 2459768 h 3550680"/>
              <a:gd name="connsiteX13" fmla="*/ 4170948 w 9996877"/>
              <a:gd name="connsiteY13" fmla="*/ 2331431 h 3550680"/>
              <a:gd name="connsiteX14" fmla="*/ 4812632 w 9996877"/>
              <a:gd name="connsiteY14" fmla="*/ 2572062 h 3550680"/>
              <a:gd name="connsiteX15" fmla="*/ 5053264 w 9996877"/>
              <a:gd name="connsiteY15" fmla="*/ 2716441 h 3550680"/>
              <a:gd name="connsiteX16" fmla="*/ 5598695 w 9996877"/>
              <a:gd name="connsiteY16" fmla="*/ 2812694 h 3550680"/>
              <a:gd name="connsiteX17" fmla="*/ 5823285 w 9996877"/>
              <a:gd name="connsiteY17" fmla="*/ 2924989 h 3550680"/>
              <a:gd name="connsiteX18" fmla="*/ 5983706 w 9996877"/>
              <a:gd name="connsiteY18" fmla="*/ 3342083 h 3550680"/>
              <a:gd name="connsiteX19" fmla="*/ 6416843 w 9996877"/>
              <a:gd name="connsiteY19" fmla="*/ 3550631 h 3550680"/>
              <a:gd name="connsiteX20" fmla="*/ 6866022 w 9996877"/>
              <a:gd name="connsiteY20" fmla="*/ 3326041 h 3550680"/>
              <a:gd name="connsiteX21" fmla="*/ 7090611 w 9996877"/>
              <a:gd name="connsiteY21" fmla="*/ 2892905 h 3550680"/>
              <a:gd name="connsiteX22" fmla="*/ 7347285 w 9996877"/>
              <a:gd name="connsiteY22" fmla="*/ 2716441 h 3550680"/>
              <a:gd name="connsiteX23" fmla="*/ 7571874 w 9996877"/>
              <a:gd name="connsiteY23" fmla="*/ 2604147 h 3550680"/>
              <a:gd name="connsiteX24" fmla="*/ 7812506 w 9996877"/>
              <a:gd name="connsiteY24" fmla="*/ 2957073 h 3550680"/>
              <a:gd name="connsiteX25" fmla="*/ 8229600 w 9996877"/>
              <a:gd name="connsiteY25" fmla="*/ 3229789 h 3550680"/>
              <a:gd name="connsiteX26" fmla="*/ 8566485 w 9996877"/>
              <a:gd name="connsiteY26" fmla="*/ 3390210 h 3550680"/>
              <a:gd name="connsiteX27" fmla="*/ 8935453 w 9996877"/>
              <a:gd name="connsiteY27" fmla="*/ 3358126 h 3550680"/>
              <a:gd name="connsiteX28" fmla="*/ 9015664 w 9996877"/>
              <a:gd name="connsiteY28" fmla="*/ 3085410 h 3550680"/>
              <a:gd name="connsiteX29" fmla="*/ 8726906 w 9996877"/>
              <a:gd name="connsiteY29" fmla="*/ 2844778 h 3550680"/>
              <a:gd name="connsiteX30" fmla="*/ 8566485 w 9996877"/>
              <a:gd name="connsiteY30" fmla="*/ 2572062 h 3550680"/>
              <a:gd name="connsiteX31" fmla="*/ 8678779 w 9996877"/>
              <a:gd name="connsiteY31" fmla="*/ 2267262 h 3550680"/>
              <a:gd name="connsiteX32" fmla="*/ 8855243 w 9996877"/>
              <a:gd name="connsiteY32" fmla="*/ 2074757 h 3550680"/>
              <a:gd name="connsiteX33" fmla="*/ 9256295 w 9996877"/>
              <a:gd name="connsiteY33" fmla="*/ 2026631 h 3550680"/>
              <a:gd name="connsiteX34" fmla="*/ 9368590 w 9996877"/>
              <a:gd name="connsiteY34" fmla="*/ 1882252 h 3550680"/>
              <a:gd name="connsiteX35" fmla="*/ 9881937 w 9996877"/>
              <a:gd name="connsiteY35" fmla="*/ 1978505 h 3550680"/>
              <a:gd name="connsiteX36" fmla="*/ 9994232 w 9996877"/>
              <a:gd name="connsiteY36" fmla="*/ 1737873 h 3550680"/>
              <a:gd name="connsiteX37" fmla="*/ 9817769 w 9996877"/>
              <a:gd name="connsiteY37" fmla="*/ 1368905 h 3550680"/>
              <a:gd name="connsiteX38" fmla="*/ 9448800 w 9996877"/>
              <a:gd name="connsiteY38" fmla="*/ 1112231 h 3550680"/>
              <a:gd name="connsiteX39" fmla="*/ 9352548 w 9996877"/>
              <a:gd name="connsiteY39" fmla="*/ 887641 h 3550680"/>
              <a:gd name="connsiteX40" fmla="*/ 9336506 w 9996877"/>
              <a:gd name="connsiteY40" fmla="*/ 759305 h 3550680"/>
              <a:gd name="connsiteX0" fmla="*/ 0 w 9451445"/>
              <a:gd name="connsiteY0" fmla="*/ 53062 h 3518206"/>
              <a:gd name="connsiteX1" fmla="*/ 385011 w 9451445"/>
              <a:gd name="connsiteY1" fmla="*/ 20978 h 3518206"/>
              <a:gd name="connsiteX2" fmla="*/ 593558 w 9451445"/>
              <a:gd name="connsiteY2" fmla="*/ 438073 h 3518206"/>
              <a:gd name="connsiteX3" fmla="*/ 882316 w 9451445"/>
              <a:gd name="connsiteY3" fmla="*/ 678704 h 3518206"/>
              <a:gd name="connsiteX4" fmla="*/ 898358 w 9451445"/>
              <a:gd name="connsiteY4" fmla="*/ 1095799 h 3518206"/>
              <a:gd name="connsiteX5" fmla="*/ 1283368 w 9451445"/>
              <a:gd name="connsiteY5" fmla="*/ 1224136 h 3518206"/>
              <a:gd name="connsiteX6" fmla="*/ 1748590 w 9451445"/>
              <a:gd name="connsiteY6" fmla="*/ 1176009 h 3518206"/>
              <a:gd name="connsiteX7" fmla="*/ 2261937 w 9451445"/>
              <a:gd name="connsiteY7" fmla="*/ 1689357 h 3518206"/>
              <a:gd name="connsiteX8" fmla="*/ 2598821 w 9451445"/>
              <a:gd name="connsiteY8" fmla="*/ 1913946 h 3518206"/>
              <a:gd name="connsiteX9" fmla="*/ 2967790 w 9451445"/>
              <a:gd name="connsiteY9" fmla="*/ 1978115 h 3518206"/>
              <a:gd name="connsiteX10" fmla="*/ 3192379 w 9451445"/>
              <a:gd name="connsiteY10" fmla="*/ 2780220 h 3518206"/>
              <a:gd name="connsiteX11" fmla="*/ 3384884 w 9451445"/>
              <a:gd name="connsiteY11" fmla="*/ 2427294 h 3518206"/>
              <a:gd name="connsiteX12" fmla="*/ 3625516 w 9451445"/>
              <a:gd name="connsiteY12" fmla="*/ 2298957 h 3518206"/>
              <a:gd name="connsiteX13" fmla="*/ 4267200 w 9451445"/>
              <a:gd name="connsiteY13" fmla="*/ 2539588 h 3518206"/>
              <a:gd name="connsiteX14" fmla="*/ 4507832 w 9451445"/>
              <a:gd name="connsiteY14" fmla="*/ 2683967 h 3518206"/>
              <a:gd name="connsiteX15" fmla="*/ 5053263 w 9451445"/>
              <a:gd name="connsiteY15" fmla="*/ 2780220 h 3518206"/>
              <a:gd name="connsiteX16" fmla="*/ 5277853 w 9451445"/>
              <a:gd name="connsiteY16" fmla="*/ 2892515 h 3518206"/>
              <a:gd name="connsiteX17" fmla="*/ 5438274 w 9451445"/>
              <a:gd name="connsiteY17" fmla="*/ 3309609 h 3518206"/>
              <a:gd name="connsiteX18" fmla="*/ 5871411 w 9451445"/>
              <a:gd name="connsiteY18" fmla="*/ 3518157 h 3518206"/>
              <a:gd name="connsiteX19" fmla="*/ 6320590 w 9451445"/>
              <a:gd name="connsiteY19" fmla="*/ 3293567 h 3518206"/>
              <a:gd name="connsiteX20" fmla="*/ 6545179 w 9451445"/>
              <a:gd name="connsiteY20" fmla="*/ 2860431 h 3518206"/>
              <a:gd name="connsiteX21" fmla="*/ 6801853 w 9451445"/>
              <a:gd name="connsiteY21" fmla="*/ 2683967 h 3518206"/>
              <a:gd name="connsiteX22" fmla="*/ 7026442 w 9451445"/>
              <a:gd name="connsiteY22" fmla="*/ 2571673 h 3518206"/>
              <a:gd name="connsiteX23" fmla="*/ 7267074 w 9451445"/>
              <a:gd name="connsiteY23" fmla="*/ 2924599 h 3518206"/>
              <a:gd name="connsiteX24" fmla="*/ 7684168 w 9451445"/>
              <a:gd name="connsiteY24" fmla="*/ 3197315 h 3518206"/>
              <a:gd name="connsiteX25" fmla="*/ 8021053 w 9451445"/>
              <a:gd name="connsiteY25" fmla="*/ 3357736 h 3518206"/>
              <a:gd name="connsiteX26" fmla="*/ 8390021 w 9451445"/>
              <a:gd name="connsiteY26" fmla="*/ 3325652 h 3518206"/>
              <a:gd name="connsiteX27" fmla="*/ 8470232 w 9451445"/>
              <a:gd name="connsiteY27" fmla="*/ 3052936 h 3518206"/>
              <a:gd name="connsiteX28" fmla="*/ 8181474 w 9451445"/>
              <a:gd name="connsiteY28" fmla="*/ 2812304 h 3518206"/>
              <a:gd name="connsiteX29" fmla="*/ 8021053 w 9451445"/>
              <a:gd name="connsiteY29" fmla="*/ 2539588 h 3518206"/>
              <a:gd name="connsiteX30" fmla="*/ 8133347 w 9451445"/>
              <a:gd name="connsiteY30" fmla="*/ 2234788 h 3518206"/>
              <a:gd name="connsiteX31" fmla="*/ 8309811 w 9451445"/>
              <a:gd name="connsiteY31" fmla="*/ 2042283 h 3518206"/>
              <a:gd name="connsiteX32" fmla="*/ 8710863 w 9451445"/>
              <a:gd name="connsiteY32" fmla="*/ 1994157 h 3518206"/>
              <a:gd name="connsiteX33" fmla="*/ 8823158 w 9451445"/>
              <a:gd name="connsiteY33" fmla="*/ 1849778 h 3518206"/>
              <a:gd name="connsiteX34" fmla="*/ 9336505 w 9451445"/>
              <a:gd name="connsiteY34" fmla="*/ 1946031 h 3518206"/>
              <a:gd name="connsiteX35" fmla="*/ 9448800 w 9451445"/>
              <a:gd name="connsiteY35" fmla="*/ 1705399 h 3518206"/>
              <a:gd name="connsiteX36" fmla="*/ 9272337 w 9451445"/>
              <a:gd name="connsiteY36" fmla="*/ 1336431 h 3518206"/>
              <a:gd name="connsiteX37" fmla="*/ 8903368 w 9451445"/>
              <a:gd name="connsiteY37" fmla="*/ 1079757 h 3518206"/>
              <a:gd name="connsiteX38" fmla="*/ 8807116 w 9451445"/>
              <a:gd name="connsiteY38" fmla="*/ 855167 h 3518206"/>
              <a:gd name="connsiteX39" fmla="*/ 8791074 w 9451445"/>
              <a:gd name="connsiteY39" fmla="*/ 726831 h 3518206"/>
              <a:gd name="connsiteX0" fmla="*/ 0 w 9066434"/>
              <a:gd name="connsiteY0" fmla="*/ 0 h 3497228"/>
              <a:gd name="connsiteX1" fmla="*/ 208547 w 9066434"/>
              <a:gd name="connsiteY1" fmla="*/ 417095 h 3497228"/>
              <a:gd name="connsiteX2" fmla="*/ 497305 w 9066434"/>
              <a:gd name="connsiteY2" fmla="*/ 657726 h 3497228"/>
              <a:gd name="connsiteX3" fmla="*/ 513347 w 9066434"/>
              <a:gd name="connsiteY3" fmla="*/ 1074821 h 3497228"/>
              <a:gd name="connsiteX4" fmla="*/ 898357 w 9066434"/>
              <a:gd name="connsiteY4" fmla="*/ 1203158 h 3497228"/>
              <a:gd name="connsiteX5" fmla="*/ 1363579 w 9066434"/>
              <a:gd name="connsiteY5" fmla="*/ 1155031 h 3497228"/>
              <a:gd name="connsiteX6" fmla="*/ 1876926 w 9066434"/>
              <a:gd name="connsiteY6" fmla="*/ 1668379 h 3497228"/>
              <a:gd name="connsiteX7" fmla="*/ 2213810 w 9066434"/>
              <a:gd name="connsiteY7" fmla="*/ 1892968 h 3497228"/>
              <a:gd name="connsiteX8" fmla="*/ 2582779 w 9066434"/>
              <a:gd name="connsiteY8" fmla="*/ 1957137 h 3497228"/>
              <a:gd name="connsiteX9" fmla="*/ 2807368 w 9066434"/>
              <a:gd name="connsiteY9" fmla="*/ 2759242 h 3497228"/>
              <a:gd name="connsiteX10" fmla="*/ 2999873 w 9066434"/>
              <a:gd name="connsiteY10" fmla="*/ 2406316 h 3497228"/>
              <a:gd name="connsiteX11" fmla="*/ 3240505 w 9066434"/>
              <a:gd name="connsiteY11" fmla="*/ 2277979 h 3497228"/>
              <a:gd name="connsiteX12" fmla="*/ 3882189 w 9066434"/>
              <a:gd name="connsiteY12" fmla="*/ 2518610 h 3497228"/>
              <a:gd name="connsiteX13" fmla="*/ 4122821 w 9066434"/>
              <a:gd name="connsiteY13" fmla="*/ 2662989 h 3497228"/>
              <a:gd name="connsiteX14" fmla="*/ 4668252 w 9066434"/>
              <a:gd name="connsiteY14" fmla="*/ 2759242 h 3497228"/>
              <a:gd name="connsiteX15" fmla="*/ 4892842 w 9066434"/>
              <a:gd name="connsiteY15" fmla="*/ 2871537 h 3497228"/>
              <a:gd name="connsiteX16" fmla="*/ 5053263 w 9066434"/>
              <a:gd name="connsiteY16" fmla="*/ 3288631 h 3497228"/>
              <a:gd name="connsiteX17" fmla="*/ 5486400 w 9066434"/>
              <a:gd name="connsiteY17" fmla="*/ 3497179 h 3497228"/>
              <a:gd name="connsiteX18" fmla="*/ 5935579 w 9066434"/>
              <a:gd name="connsiteY18" fmla="*/ 3272589 h 3497228"/>
              <a:gd name="connsiteX19" fmla="*/ 6160168 w 9066434"/>
              <a:gd name="connsiteY19" fmla="*/ 2839453 h 3497228"/>
              <a:gd name="connsiteX20" fmla="*/ 6416842 w 9066434"/>
              <a:gd name="connsiteY20" fmla="*/ 2662989 h 3497228"/>
              <a:gd name="connsiteX21" fmla="*/ 6641431 w 9066434"/>
              <a:gd name="connsiteY21" fmla="*/ 2550695 h 3497228"/>
              <a:gd name="connsiteX22" fmla="*/ 6882063 w 9066434"/>
              <a:gd name="connsiteY22" fmla="*/ 2903621 h 3497228"/>
              <a:gd name="connsiteX23" fmla="*/ 7299157 w 9066434"/>
              <a:gd name="connsiteY23" fmla="*/ 3176337 h 3497228"/>
              <a:gd name="connsiteX24" fmla="*/ 7636042 w 9066434"/>
              <a:gd name="connsiteY24" fmla="*/ 3336758 h 3497228"/>
              <a:gd name="connsiteX25" fmla="*/ 8005010 w 9066434"/>
              <a:gd name="connsiteY25" fmla="*/ 3304674 h 3497228"/>
              <a:gd name="connsiteX26" fmla="*/ 8085221 w 9066434"/>
              <a:gd name="connsiteY26" fmla="*/ 3031958 h 3497228"/>
              <a:gd name="connsiteX27" fmla="*/ 7796463 w 9066434"/>
              <a:gd name="connsiteY27" fmla="*/ 2791326 h 3497228"/>
              <a:gd name="connsiteX28" fmla="*/ 7636042 w 9066434"/>
              <a:gd name="connsiteY28" fmla="*/ 2518610 h 3497228"/>
              <a:gd name="connsiteX29" fmla="*/ 7748336 w 9066434"/>
              <a:gd name="connsiteY29" fmla="*/ 2213810 h 3497228"/>
              <a:gd name="connsiteX30" fmla="*/ 7924800 w 9066434"/>
              <a:gd name="connsiteY30" fmla="*/ 2021305 h 3497228"/>
              <a:gd name="connsiteX31" fmla="*/ 8325852 w 9066434"/>
              <a:gd name="connsiteY31" fmla="*/ 1973179 h 3497228"/>
              <a:gd name="connsiteX32" fmla="*/ 8438147 w 9066434"/>
              <a:gd name="connsiteY32" fmla="*/ 1828800 h 3497228"/>
              <a:gd name="connsiteX33" fmla="*/ 8951494 w 9066434"/>
              <a:gd name="connsiteY33" fmla="*/ 1925053 h 3497228"/>
              <a:gd name="connsiteX34" fmla="*/ 9063789 w 9066434"/>
              <a:gd name="connsiteY34" fmla="*/ 1684421 h 3497228"/>
              <a:gd name="connsiteX35" fmla="*/ 8887326 w 9066434"/>
              <a:gd name="connsiteY35" fmla="*/ 1315453 h 3497228"/>
              <a:gd name="connsiteX36" fmla="*/ 8518357 w 9066434"/>
              <a:gd name="connsiteY36" fmla="*/ 1058779 h 3497228"/>
              <a:gd name="connsiteX37" fmla="*/ 8422105 w 9066434"/>
              <a:gd name="connsiteY37" fmla="*/ 834189 h 3497228"/>
              <a:gd name="connsiteX38" fmla="*/ 8406063 w 9066434"/>
              <a:gd name="connsiteY38" fmla="*/ 705853 h 3497228"/>
              <a:gd name="connsiteX0" fmla="*/ 0 w 9283820"/>
              <a:gd name="connsiteY0" fmla="*/ 561162 h 3089209"/>
              <a:gd name="connsiteX1" fmla="*/ 425933 w 9283820"/>
              <a:gd name="connsiteY1" fmla="*/ 9076 h 3089209"/>
              <a:gd name="connsiteX2" fmla="*/ 714691 w 9283820"/>
              <a:gd name="connsiteY2" fmla="*/ 249707 h 3089209"/>
              <a:gd name="connsiteX3" fmla="*/ 730733 w 9283820"/>
              <a:gd name="connsiteY3" fmla="*/ 666802 h 3089209"/>
              <a:gd name="connsiteX4" fmla="*/ 1115743 w 9283820"/>
              <a:gd name="connsiteY4" fmla="*/ 795139 h 3089209"/>
              <a:gd name="connsiteX5" fmla="*/ 1580965 w 9283820"/>
              <a:gd name="connsiteY5" fmla="*/ 747012 h 3089209"/>
              <a:gd name="connsiteX6" fmla="*/ 2094312 w 9283820"/>
              <a:gd name="connsiteY6" fmla="*/ 1260360 h 3089209"/>
              <a:gd name="connsiteX7" fmla="*/ 2431196 w 9283820"/>
              <a:gd name="connsiteY7" fmla="*/ 1484949 h 3089209"/>
              <a:gd name="connsiteX8" fmla="*/ 2800165 w 9283820"/>
              <a:gd name="connsiteY8" fmla="*/ 1549118 h 3089209"/>
              <a:gd name="connsiteX9" fmla="*/ 3024754 w 9283820"/>
              <a:gd name="connsiteY9" fmla="*/ 2351223 h 3089209"/>
              <a:gd name="connsiteX10" fmla="*/ 3217259 w 9283820"/>
              <a:gd name="connsiteY10" fmla="*/ 1998297 h 3089209"/>
              <a:gd name="connsiteX11" fmla="*/ 3457891 w 9283820"/>
              <a:gd name="connsiteY11" fmla="*/ 1869960 h 3089209"/>
              <a:gd name="connsiteX12" fmla="*/ 4099575 w 9283820"/>
              <a:gd name="connsiteY12" fmla="*/ 2110591 h 3089209"/>
              <a:gd name="connsiteX13" fmla="*/ 4340207 w 9283820"/>
              <a:gd name="connsiteY13" fmla="*/ 2254970 h 3089209"/>
              <a:gd name="connsiteX14" fmla="*/ 4885638 w 9283820"/>
              <a:gd name="connsiteY14" fmla="*/ 2351223 h 3089209"/>
              <a:gd name="connsiteX15" fmla="*/ 5110228 w 9283820"/>
              <a:gd name="connsiteY15" fmla="*/ 2463518 h 3089209"/>
              <a:gd name="connsiteX16" fmla="*/ 5270649 w 9283820"/>
              <a:gd name="connsiteY16" fmla="*/ 2880612 h 3089209"/>
              <a:gd name="connsiteX17" fmla="*/ 5703786 w 9283820"/>
              <a:gd name="connsiteY17" fmla="*/ 3089160 h 3089209"/>
              <a:gd name="connsiteX18" fmla="*/ 6152965 w 9283820"/>
              <a:gd name="connsiteY18" fmla="*/ 2864570 h 3089209"/>
              <a:gd name="connsiteX19" fmla="*/ 6377554 w 9283820"/>
              <a:gd name="connsiteY19" fmla="*/ 2431434 h 3089209"/>
              <a:gd name="connsiteX20" fmla="*/ 6634228 w 9283820"/>
              <a:gd name="connsiteY20" fmla="*/ 2254970 h 3089209"/>
              <a:gd name="connsiteX21" fmla="*/ 6858817 w 9283820"/>
              <a:gd name="connsiteY21" fmla="*/ 2142676 h 3089209"/>
              <a:gd name="connsiteX22" fmla="*/ 7099449 w 9283820"/>
              <a:gd name="connsiteY22" fmla="*/ 2495602 h 3089209"/>
              <a:gd name="connsiteX23" fmla="*/ 7516543 w 9283820"/>
              <a:gd name="connsiteY23" fmla="*/ 2768318 h 3089209"/>
              <a:gd name="connsiteX24" fmla="*/ 7853428 w 9283820"/>
              <a:gd name="connsiteY24" fmla="*/ 2928739 h 3089209"/>
              <a:gd name="connsiteX25" fmla="*/ 8222396 w 9283820"/>
              <a:gd name="connsiteY25" fmla="*/ 2896655 h 3089209"/>
              <a:gd name="connsiteX26" fmla="*/ 8302607 w 9283820"/>
              <a:gd name="connsiteY26" fmla="*/ 2623939 h 3089209"/>
              <a:gd name="connsiteX27" fmla="*/ 8013849 w 9283820"/>
              <a:gd name="connsiteY27" fmla="*/ 2383307 h 3089209"/>
              <a:gd name="connsiteX28" fmla="*/ 7853428 w 9283820"/>
              <a:gd name="connsiteY28" fmla="*/ 2110591 h 3089209"/>
              <a:gd name="connsiteX29" fmla="*/ 7965722 w 9283820"/>
              <a:gd name="connsiteY29" fmla="*/ 1805791 h 3089209"/>
              <a:gd name="connsiteX30" fmla="*/ 8142186 w 9283820"/>
              <a:gd name="connsiteY30" fmla="*/ 1613286 h 3089209"/>
              <a:gd name="connsiteX31" fmla="*/ 8543238 w 9283820"/>
              <a:gd name="connsiteY31" fmla="*/ 1565160 h 3089209"/>
              <a:gd name="connsiteX32" fmla="*/ 8655533 w 9283820"/>
              <a:gd name="connsiteY32" fmla="*/ 1420781 h 3089209"/>
              <a:gd name="connsiteX33" fmla="*/ 9168880 w 9283820"/>
              <a:gd name="connsiteY33" fmla="*/ 1517034 h 3089209"/>
              <a:gd name="connsiteX34" fmla="*/ 9281175 w 9283820"/>
              <a:gd name="connsiteY34" fmla="*/ 1276402 h 3089209"/>
              <a:gd name="connsiteX35" fmla="*/ 9104712 w 9283820"/>
              <a:gd name="connsiteY35" fmla="*/ 907434 h 3089209"/>
              <a:gd name="connsiteX36" fmla="*/ 8735743 w 9283820"/>
              <a:gd name="connsiteY36" fmla="*/ 650760 h 3089209"/>
              <a:gd name="connsiteX37" fmla="*/ 8639491 w 9283820"/>
              <a:gd name="connsiteY37" fmla="*/ 426170 h 3089209"/>
              <a:gd name="connsiteX38" fmla="*/ 8623449 w 9283820"/>
              <a:gd name="connsiteY38" fmla="*/ 297834 h 3089209"/>
              <a:gd name="connsiteX0" fmla="*/ 0 w 9283820"/>
              <a:gd name="connsiteY0" fmla="*/ 313877 h 2841924"/>
              <a:gd name="connsiteX1" fmla="*/ 416875 w 9283820"/>
              <a:gd name="connsiteY1" fmla="*/ 250910 h 2841924"/>
              <a:gd name="connsiteX2" fmla="*/ 714691 w 9283820"/>
              <a:gd name="connsiteY2" fmla="*/ 2422 h 2841924"/>
              <a:gd name="connsiteX3" fmla="*/ 730733 w 9283820"/>
              <a:gd name="connsiteY3" fmla="*/ 419517 h 2841924"/>
              <a:gd name="connsiteX4" fmla="*/ 1115743 w 9283820"/>
              <a:gd name="connsiteY4" fmla="*/ 547854 h 2841924"/>
              <a:gd name="connsiteX5" fmla="*/ 1580965 w 9283820"/>
              <a:gd name="connsiteY5" fmla="*/ 499727 h 2841924"/>
              <a:gd name="connsiteX6" fmla="*/ 2094312 w 9283820"/>
              <a:gd name="connsiteY6" fmla="*/ 1013075 h 2841924"/>
              <a:gd name="connsiteX7" fmla="*/ 2431196 w 9283820"/>
              <a:gd name="connsiteY7" fmla="*/ 1237664 h 2841924"/>
              <a:gd name="connsiteX8" fmla="*/ 2800165 w 9283820"/>
              <a:gd name="connsiteY8" fmla="*/ 1301833 h 2841924"/>
              <a:gd name="connsiteX9" fmla="*/ 3024754 w 9283820"/>
              <a:gd name="connsiteY9" fmla="*/ 2103938 h 2841924"/>
              <a:gd name="connsiteX10" fmla="*/ 3217259 w 9283820"/>
              <a:gd name="connsiteY10" fmla="*/ 1751012 h 2841924"/>
              <a:gd name="connsiteX11" fmla="*/ 3457891 w 9283820"/>
              <a:gd name="connsiteY11" fmla="*/ 1622675 h 2841924"/>
              <a:gd name="connsiteX12" fmla="*/ 4099575 w 9283820"/>
              <a:gd name="connsiteY12" fmla="*/ 1863306 h 2841924"/>
              <a:gd name="connsiteX13" fmla="*/ 4340207 w 9283820"/>
              <a:gd name="connsiteY13" fmla="*/ 2007685 h 2841924"/>
              <a:gd name="connsiteX14" fmla="*/ 4885638 w 9283820"/>
              <a:gd name="connsiteY14" fmla="*/ 2103938 h 2841924"/>
              <a:gd name="connsiteX15" fmla="*/ 5110228 w 9283820"/>
              <a:gd name="connsiteY15" fmla="*/ 2216233 h 2841924"/>
              <a:gd name="connsiteX16" fmla="*/ 5270649 w 9283820"/>
              <a:gd name="connsiteY16" fmla="*/ 2633327 h 2841924"/>
              <a:gd name="connsiteX17" fmla="*/ 5703786 w 9283820"/>
              <a:gd name="connsiteY17" fmla="*/ 2841875 h 2841924"/>
              <a:gd name="connsiteX18" fmla="*/ 6152965 w 9283820"/>
              <a:gd name="connsiteY18" fmla="*/ 2617285 h 2841924"/>
              <a:gd name="connsiteX19" fmla="*/ 6377554 w 9283820"/>
              <a:gd name="connsiteY19" fmla="*/ 2184149 h 2841924"/>
              <a:gd name="connsiteX20" fmla="*/ 6634228 w 9283820"/>
              <a:gd name="connsiteY20" fmla="*/ 2007685 h 2841924"/>
              <a:gd name="connsiteX21" fmla="*/ 6858817 w 9283820"/>
              <a:gd name="connsiteY21" fmla="*/ 1895391 h 2841924"/>
              <a:gd name="connsiteX22" fmla="*/ 7099449 w 9283820"/>
              <a:gd name="connsiteY22" fmla="*/ 2248317 h 2841924"/>
              <a:gd name="connsiteX23" fmla="*/ 7516543 w 9283820"/>
              <a:gd name="connsiteY23" fmla="*/ 2521033 h 2841924"/>
              <a:gd name="connsiteX24" fmla="*/ 7853428 w 9283820"/>
              <a:gd name="connsiteY24" fmla="*/ 2681454 h 2841924"/>
              <a:gd name="connsiteX25" fmla="*/ 8222396 w 9283820"/>
              <a:gd name="connsiteY25" fmla="*/ 2649370 h 2841924"/>
              <a:gd name="connsiteX26" fmla="*/ 8302607 w 9283820"/>
              <a:gd name="connsiteY26" fmla="*/ 2376654 h 2841924"/>
              <a:gd name="connsiteX27" fmla="*/ 8013849 w 9283820"/>
              <a:gd name="connsiteY27" fmla="*/ 2136022 h 2841924"/>
              <a:gd name="connsiteX28" fmla="*/ 7853428 w 9283820"/>
              <a:gd name="connsiteY28" fmla="*/ 1863306 h 2841924"/>
              <a:gd name="connsiteX29" fmla="*/ 7965722 w 9283820"/>
              <a:gd name="connsiteY29" fmla="*/ 1558506 h 2841924"/>
              <a:gd name="connsiteX30" fmla="*/ 8142186 w 9283820"/>
              <a:gd name="connsiteY30" fmla="*/ 1366001 h 2841924"/>
              <a:gd name="connsiteX31" fmla="*/ 8543238 w 9283820"/>
              <a:gd name="connsiteY31" fmla="*/ 1317875 h 2841924"/>
              <a:gd name="connsiteX32" fmla="*/ 8655533 w 9283820"/>
              <a:gd name="connsiteY32" fmla="*/ 1173496 h 2841924"/>
              <a:gd name="connsiteX33" fmla="*/ 9168880 w 9283820"/>
              <a:gd name="connsiteY33" fmla="*/ 1269749 h 2841924"/>
              <a:gd name="connsiteX34" fmla="*/ 9281175 w 9283820"/>
              <a:gd name="connsiteY34" fmla="*/ 1029117 h 2841924"/>
              <a:gd name="connsiteX35" fmla="*/ 9104712 w 9283820"/>
              <a:gd name="connsiteY35" fmla="*/ 660149 h 2841924"/>
              <a:gd name="connsiteX36" fmla="*/ 8735743 w 9283820"/>
              <a:gd name="connsiteY36" fmla="*/ 403475 h 2841924"/>
              <a:gd name="connsiteX37" fmla="*/ 8639491 w 9283820"/>
              <a:gd name="connsiteY37" fmla="*/ 178885 h 2841924"/>
              <a:gd name="connsiteX38" fmla="*/ 8623449 w 9283820"/>
              <a:gd name="connsiteY38" fmla="*/ 50549 h 2841924"/>
              <a:gd name="connsiteX0" fmla="*/ 0 w 9283820"/>
              <a:gd name="connsiteY0" fmla="*/ 263328 h 2791375"/>
              <a:gd name="connsiteX1" fmla="*/ 416875 w 9283820"/>
              <a:gd name="connsiteY1" fmla="*/ 200361 h 2791375"/>
              <a:gd name="connsiteX2" fmla="*/ 578824 w 9283820"/>
              <a:gd name="connsiteY2" fmla="*/ 214548 h 2791375"/>
              <a:gd name="connsiteX3" fmla="*/ 730733 w 9283820"/>
              <a:gd name="connsiteY3" fmla="*/ 368968 h 2791375"/>
              <a:gd name="connsiteX4" fmla="*/ 1115743 w 9283820"/>
              <a:gd name="connsiteY4" fmla="*/ 497305 h 2791375"/>
              <a:gd name="connsiteX5" fmla="*/ 1580965 w 9283820"/>
              <a:gd name="connsiteY5" fmla="*/ 449178 h 2791375"/>
              <a:gd name="connsiteX6" fmla="*/ 2094312 w 9283820"/>
              <a:gd name="connsiteY6" fmla="*/ 962526 h 2791375"/>
              <a:gd name="connsiteX7" fmla="*/ 2431196 w 9283820"/>
              <a:gd name="connsiteY7" fmla="*/ 1187115 h 2791375"/>
              <a:gd name="connsiteX8" fmla="*/ 2800165 w 9283820"/>
              <a:gd name="connsiteY8" fmla="*/ 1251284 h 2791375"/>
              <a:gd name="connsiteX9" fmla="*/ 3024754 w 9283820"/>
              <a:gd name="connsiteY9" fmla="*/ 2053389 h 2791375"/>
              <a:gd name="connsiteX10" fmla="*/ 3217259 w 9283820"/>
              <a:gd name="connsiteY10" fmla="*/ 1700463 h 2791375"/>
              <a:gd name="connsiteX11" fmla="*/ 3457891 w 9283820"/>
              <a:gd name="connsiteY11" fmla="*/ 1572126 h 2791375"/>
              <a:gd name="connsiteX12" fmla="*/ 4099575 w 9283820"/>
              <a:gd name="connsiteY12" fmla="*/ 1812757 h 2791375"/>
              <a:gd name="connsiteX13" fmla="*/ 4340207 w 9283820"/>
              <a:gd name="connsiteY13" fmla="*/ 1957136 h 2791375"/>
              <a:gd name="connsiteX14" fmla="*/ 4885638 w 9283820"/>
              <a:gd name="connsiteY14" fmla="*/ 2053389 h 2791375"/>
              <a:gd name="connsiteX15" fmla="*/ 5110228 w 9283820"/>
              <a:gd name="connsiteY15" fmla="*/ 2165684 h 2791375"/>
              <a:gd name="connsiteX16" fmla="*/ 5270649 w 9283820"/>
              <a:gd name="connsiteY16" fmla="*/ 2582778 h 2791375"/>
              <a:gd name="connsiteX17" fmla="*/ 5703786 w 9283820"/>
              <a:gd name="connsiteY17" fmla="*/ 2791326 h 2791375"/>
              <a:gd name="connsiteX18" fmla="*/ 6152965 w 9283820"/>
              <a:gd name="connsiteY18" fmla="*/ 2566736 h 2791375"/>
              <a:gd name="connsiteX19" fmla="*/ 6377554 w 9283820"/>
              <a:gd name="connsiteY19" fmla="*/ 2133600 h 2791375"/>
              <a:gd name="connsiteX20" fmla="*/ 6634228 w 9283820"/>
              <a:gd name="connsiteY20" fmla="*/ 1957136 h 2791375"/>
              <a:gd name="connsiteX21" fmla="*/ 6858817 w 9283820"/>
              <a:gd name="connsiteY21" fmla="*/ 1844842 h 2791375"/>
              <a:gd name="connsiteX22" fmla="*/ 7099449 w 9283820"/>
              <a:gd name="connsiteY22" fmla="*/ 2197768 h 2791375"/>
              <a:gd name="connsiteX23" fmla="*/ 7516543 w 9283820"/>
              <a:gd name="connsiteY23" fmla="*/ 2470484 h 2791375"/>
              <a:gd name="connsiteX24" fmla="*/ 7853428 w 9283820"/>
              <a:gd name="connsiteY24" fmla="*/ 2630905 h 2791375"/>
              <a:gd name="connsiteX25" fmla="*/ 8222396 w 9283820"/>
              <a:gd name="connsiteY25" fmla="*/ 2598821 h 2791375"/>
              <a:gd name="connsiteX26" fmla="*/ 8302607 w 9283820"/>
              <a:gd name="connsiteY26" fmla="*/ 2326105 h 2791375"/>
              <a:gd name="connsiteX27" fmla="*/ 8013849 w 9283820"/>
              <a:gd name="connsiteY27" fmla="*/ 2085473 h 2791375"/>
              <a:gd name="connsiteX28" fmla="*/ 7853428 w 9283820"/>
              <a:gd name="connsiteY28" fmla="*/ 1812757 h 2791375"/>
              <a:gd name="connsiteX29" fmla="*/ 7965722 w 9283820"/>
              <a:gd name="connsiteY29" fmla="*/ 1507957 h 2791375"/>
              <a:gd name="connsiteX30" fmla="*/ 8142186 w 9283820"/>
              <a:gd name="connsiteY30" fmla="*/ 1315452 h 2791375"/>
              <a:gd name="connsiteX31" fmla="*/ 8543238 w 9283820"/>
              <a:gd name="connsiteY31" fmla="*/ 1267326 h 2791375"/>
              <a:gd name="connsiteX32" fmla="*/ 8655533 w 9283820"/>
              <a:gd name="connsiteY32" fmla="*/ 1122947 h 2791375"/>
              <a:gd name="connsiteX33" fmla="*/ 9168880 w 9283820"/>
              <a:gd name="connsiteY33" fmla="*/ 1219200 h 2791375"/>
              <a:gd name="connsiteX34" fmla="*/ 9281175 w 9283820"/>
              <a:gd name="connsiteY34" fmla="*/ 978568 h 2791375"/>
              <a:gd name="connsiteX35" fmla="*/ 9104712 w 9283820"/>
              <a:gd name="connsiteY35" fmla="*/ 609600 h 2791375"/>
              <a:gd name="connsiteX36" fmla="*/ 8735743 w 9283820"/>
              <a:gd name="connsiteY36" fmla="*/ 352926 h 2791375"/>
              <a:gd name="connsiteX37" fmla="*/ 8639491 w 9283820"/>
              <a:gd name="connsiteY37" fmla="*/ 128336 h 2791375"/>
              <a:gd name="connsiteX38" fmla="*/ 8623449 w 9283820"/>
              <a:gd name="connsiteY38" fmla="*/ 0 h 2791375"/>
              <a:gd name="connsiteX0" fmla="*/ 0 w 9283820"/>
              <a:gd name="connsiteY0" fmla="*/ 263328 h 2791375"/>
              <a:gd name="connsiteX1" fmla="*/ 416875 w 9283820"/>
              <a:gd name="connsiteY1" fmla="*/ 200361 h 2791375"/>
              <a:gd name="connsiteX2" fmla="*/ 578824 w 9283820"/>
              <a:gd name="connsiteY2" fmla="*/ 214548 h 2791375"/>
              <a:gd name="connsiteX3" fmla="*/ 694502 w 9283820"/>
              <a:gd name="connsiteY3" fmla="*/ 541065 h 2791375"/>
              <a:gd name="connsiteX4" fmla="*/ 1115743 w 9283820"/>
              <a:gd name="connsiteY4" fmla="*/ 497305 h 2791375"/>
              <a:gd name="connsiteX5" fmla="*/ 1580965 w 9283820"/>
              <a:gd name="connsiteY5" fmla="*/ 449178 h 2791375"/>
              <a:gd name="connsiteX6" fmla="*/ 2094312 w 9283820"/>
              <a:gd name="connsiteY6" fmla="*/ 962526 h 2791375"/>
              <a:gd name="connsiteX7" fmla="*/ 2431196 w 9283820"/>
              <a:gd name="connsiteY7" fmla="*/ 1187115 h 2791375"/>
              <a:gd name="connsiteX8" fmla="*/ 2800165 w 9283820"/>
              <a:gd name="connsiteY8" fmla="*/ 1251284 h 2791375"/>
              <a:gd name="connsiteX9" fmla="*/ 3024754 w 9283820"/>
              <a:gd name="connsiteY9" fmla="*/ 2053389 h 2791375"/>
              <a:gd name="connsiteX10" fmla="*/ 3217259 w 9283820"/>
              <a:gd name="connsiteY10" fmla="*/ 1700463 h 2791375"/>
              <a:gd name="connsiteX11" fmla="*/ 3457891 w 9283820"/>
              <a:gd name="connsiteY11" fmla="*/ 1572126 h 2791375"/>
              <a:gd name="connsiteX12" fmla="*/ 4099575 w 9283820"/>
              <a:gd name="connsiteY12" fmla="*/ 1812757 h 2791375"/>
              <a:gd name="connsiteX13" fmla="*/ 4340207 w 9283820"/>
              <a:gd name="connsiteY13" fmla="*/ 1957136 h 2791375"/>
              <a:gd name="connsiteX14" fmla="*/ 4885638 w 9283820"/>
              <a:gd name="connsiteY14" fmla="*/ 2053389 h 2791375"/>
              <a:gd name="connsiteX15" fmla="*/ 5110228 w 9283820"/>
              <a:gd name="connsiteY15" fmla="*/ 2165684 h 2791375"/>
              <a:gd name="connsiteX16" fmla="*/ 5270649 w 9283820"/>
              <a:gd name="connsiteY16" fmla="*/ 2582778 h 2791375"/>
              <a:gd name="connsiteX17" fmla="*/ 5703786 w 9283820"/>
              <a:gd name="connsiteY17" fmla="*/ 2791326 h 2791375"/>
              <a:gd name="connsiteX18" fmla="*/ 6152965 w 9283820"/>
              <a:gd name="connsiteY18" fmla="*/ 2566736 h 2791375"/>
              <a:gd name="connsiteX19" fmla="*/ 6377554 w 9283820"/>
              <a:gd name="connsiteY19" fmla="*/ 2133600 h 2791375"/>
              <a:gd name="connsiteX20" fmla="*/ 6634228 w 9283820"/>
              <a:gd name="connsiteY20" fmla="*/ 1957136 h 2791375"/>
              <a:gd name="connsiteX21" fmla="*/ 6858817 w 9283820"/>
              <a:gd name="connsiteY21" fmla="*/ 1844842 h 2791375"/>
              <a:gd name="connsiteX22" fmla="*/ 7099449 w 9283820"/>
              <a:gd name="connsiteY22" fmla="*/ 2197768 h 2791375"/>
              <a:gd name="connsiteX23" fmla="*/ 7516543 w 9283820"/>
              <a:gd name="connsiteY23" fmla="*/ 2470484 h 2791375"/>
              <a:gd name="connsiteX24" fmla="*/ 7853428 w 9283820"/>
              <a:gd name="connsiteY24" fmla="*/ 2630905 h 2791375"/>
              <a:gd name="connsiteX25" fmla="*/ 8222396 w 9283820"/>
              <a:gd name="connsiteY25" fmla="*/ 2598821 h 2791375"/>
              <a:gd name="connsiteX26" fmla="*/ 8302607 w 9283820"/>
              <a:gd name="connsiteY26" fmla="*/ 2326105 h 2791375"/>
              <a:gd name="connsiteX27" fmla="*/ 8013849 w 9283820"/>
              <a:gd name="connsiteY27" fmla="*/ 2085473 h 2791375"/>
              <a:gd name="connsiteX28" fmla="*/ 7853428 w 9283820"/>
              <a:gd name="connsiteY28" fmla="*/ 1812757 h 2791375"/>
              <a:gd name="connsiteX29" fmla="*/ 7965722 w 9283820"/>
              <a:gd name="connsiteY29" fmla="*/ 1507957 h 2791375"/>
              <a:gd name="connsiteX30" fmla="*/ 8142186 w 9283820"/>
              <a:gd name="connsiteY30" fmla="*/ 1315452 h 2791375"/>
              <a:gd name="connsiteX31" fmla="*/ 8543238 w 9283820"/>
              <a:gd name="connsiteY31" fmla="*/ 1267326 h 2791375"/>
              <a:gd name="connsiteX32" fmla="*/ 8655533 w 9283820"/>
              <a:gd name="connsiteY32" fmla="*/ 1122947 h 2791375"/>
              <a:gd name="connsiteX33" fmla="*/ 9168880 w 9283820"/>
              <a:gd name="connsiteY33" fmla="*/ 1219200 h 2791375"/>
              <a:gd name="connsiteX34" fmla="*/ 9281175 w 9283820"/>
              <a:gd name="connsiteY34" fmla="*/ 978568 h 2791375"/>
              <a:gd name="connsiteX35" fmla="*/ 9104712 w 9283820"/>
              <a:gd name="connsiteY35" fmla="*/ 609600 h 2791375"/>
              <a:gd name="connsiteX36" fmla="*/ 8735743 w 9283820"/>
              <a:gd name="connsiteY36" fmla="*/ 352926 h 2791375"/>
              <a:gd name="connsiteX37" fmla="*/ 8639491 w 9283820"/>
              <a:gd name="connsiteY37" fmla="*/ 128336 h 2791375"/>
              <a:gd name="connsiteX38" fmla="*/ 8623449 w 9283820"/>
              <a:gd name="connsiteY38" fmla="*/ 0 h 279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283820" h="2791375">
                <a:moveTo>
                  <a:pt x="0" y="263328"/>
                </a:moveTo>
                <a:cubicBezTo>
                  <a:pt x="98926" y="327496"/>
                  <a:pt x="320404" y="208491"/>
                  <a:pt x="416875" y="200361"/>
                </a:cubicBezTo>
                <a:cubicBezTo>
                  <a:pt x="513346" y="192231"/>
                  <a:pt x="532553" y="157764"/>
                  <a:pt x="578824" y="214548"/>
                </a:cubicBezTo>
                <a:cubicBezTo>
                  <a:pt x="625095" y="271332"/>
                  <a:pt x="605016" y="493939"/>
                  <a:pt x="694502" y="541065"/>
                </a:cubicBezTo>
                <a:cubicBezTo>
                  <a:pt x="783989" y="588191"/>
                  <a:pt x="967999" y="512620"/>
                  <a:pt x="1115743" y="497305"/>
                </a:cubicBezTo>
                <a:cubicBezTo>
                  <a:pt x="1263487" y="481991"/>
                  <a:pt x="1417870" y="371641"/>
                  <a:pt x="1580965" y="449178"/>
                </a:cubicBezTo>
                <a:cubicBezTo>
                  <a:pt x="1744060" y="526715"/>
                  <a:pt x="1952607" y="839537"/>
                  <a:pt x="2094312" y="962526"/>
                </a:cubicBezTo>
                <a:cubicBezTo>
                  <a:pt x="2236017" y="1085515"/>
                  <a:pt x="2313554" y="1138989"/>
                  <a:pt x="2431196" y="1187115"/>
                </a:cubicBezTo>
                <a:cubicBezTo>
                  <a:pt x="2548838" y="1235241"/>
                  <a:pt x="2701239" y="1106905"/>
                  <a:pt x="2800165" y="1251284"/>
                </a:cubicBezTo>
                <a:cubicBezTo>
                  <a:pt x="2899091" y="1395663"/>
                  <a:pt x="2955238" y="1978526"/>
                  <a:pt x="3024754" y="2053389"/>
                </a:cubicBezTo>
                <a:cubicBezTo>
                  <a:pt x="3094270" y="2128252"/>
                  <a:pt x="3145070" y="1780674"/>
                  <a:pt x="3217259" y="1700463"/>
                </a:cubicBezTo>
                <a:cubicBezTo>
                  <a:pt x="3289449" y="1620253"/>
                  <a:pt x="3310838" y="1553410"/>
                  <a:pt x="3457891" y="1572126"/>
                </a:cubicBezTo>
                <a:cubicBezTo>
                  <a:pt x="3604944" y="1590842"/>
                  <a:pt x="3952522" y="1748589"/>
                  <a:pt x="4099575" y="1812757"/>
                </a:cubicBezTo>
                <a:cubicBezTo>
                  <a:pt x="4246628" y="1876925"/>
                  <a:pt x="4209197" y="1917031"/>
                  <a:pt x="4340207" y="1957136"/>
                </a:cubicBezTo>
                <a:cubicBezTo>
                  <a:pt x="4471217" y="1997241"/>
                  <a:pt x="4757301" y="2018631"/>
                  <a:pt x="4885638" y="2053389"/>
                </a:cubicBezTo>
                <a:cubicBezTo>
                  <a:pt x="5013975" y="2088147"/>
                  <a:pt x="5046060" y="2077453"/>
                  <a:pt x="5110228" y="2165684"/>
                </a:cubicBezTo>
                <a:cubicBezTo>
                  <a:pt x="5174397" y="2253916"/>
                  <a:pt x="5171723" y="2478504"/>
                  <a:pt x="5270649" y="2582778"/>
                </a:cubicBezTo>
                <a:cubicBezTo>
                  <a:pt x="5369575" y="2687052"/>
                  <a:pt x="5556733" y="2794000"/>
                  <a:pt x="5703786" y="2791326"/>
                </a:cubicBezTo>
                <a:cubicBezTo>
                  <a:pt x="5850839" y="2788652"/>
                  <a:pt x="6040670" y="2676357"/>
                  <a:pt x="6152965" y="2566736"/>
                </a:cubicBezTo>
                <a:cubicBezTo>
                  <a:pt x="6265260" y="2457115"/>
                  <a:pt x="6297344" y="2235200"/>
                  <a:pt x="6377554" y="2133600"/>
                </a:cubicBezTo>
                <a:cubicBezTo>
                  <a:pt x="6457765" y="2032000"/>
                  <a:pt x="6554018" y="2005262"/>
                  <a:pt x="6634228" y="1957136"/>
                </a:cubicBezTo>
                <a:cubicBezTo>
                  <a:pt x="6714438" y="1909010"/>
                  <a:pt x="6781280" y="1804737"/>
                  <a:pt x="6858817" y="1844842"/>
                </a:cubicBezTo>
                <a:cubicBezTo>
                  <a:pt x="6936354" y="1884947"/>
                  <a:pt x="6989828" y="2093494"/>
                  <a:pt x="7099449" y="2197768"/>
                </a:cubicBezTo>
                <a:cubicBezTo>
                  <a:pt x="7209070" y="2302042"/>
                  <a:pt x="7390880" y="2398294"/>
                  <a:pt x="7516543" y="2470484"/>
                </a:cubicBezTo>
                <a:cubicBezTo>
                  <a:pt x="7642206" y="2542674"/>
                  <a:pt x="7735786" y="2609516"/>
                  <a:pt x="7853428" y="2630905"/>
                </a:cubicBezTo>
                <a:cubicBezTo>
                  <a:pt x="7971070" y="2652294"/>
                  <a:pt x="8147533" y="2649621"/>
                  <a:pt x="8222396" y="2598821"/>
                </a:cubicBezTo>
                <a:cubicBezTo>
                  <a:pt x="8297259" y="2548021"/>
                  <a:pt x="8337365" y="2411663"/>
                  <a:pt x="8302607" y="2326105"/>
                </a:cubicBezTo>
                <a:cubicBezTo>
                  <a:pt x="8267849" y="2240547"/>
                  <a:pt x="8088712" y="2171031"/>
                  <a:pt x="8013849" y="2085473"/>
                </a:cubicBezTo>
                <a:cubicBezTo>
                  <a:pt x="7938986" y="1999915"/>
                  <a:pt x="7861449" y="1909010"/>
                  <a:pt x="7853428" y="1812757"/>
                </a:cubicBezTo>
                <a:cubicBezTo>
                  <a:pt x="7845407" y="1716504"/>
                  <a:pt x="7917596" y="1590841"/>
                  <a:pt x="7965722" y="1507957"/>
                </a:cubicBezTo>
                <a:cubicBezTo>
                  <a:pt x="8013848" y="1425073"/>
                  <a:pt x="8045933" y="1355557"/>
                  <a:pt x="8142186" y="1315452"/>
                </a:cubicBezTo>
                <a:cubicBezTo>
                  <a:pt x="8238439" y="1275347"/>
                  <a:pt x="8457680" y="1299410"/>
                  <a:pt x="8543238" y="1267326"/>
                </a:cubicBezTo>
                <a:cubicBezTo>
                  <a:pt x="8628796" y="1235242"/>
                  <a:pt x="8551259" y="1130968"/>
                  <a:pt x="8655533" y="1122947"/>
                </a:cubicBezTo>
                <a:cubicBezTo>
                  <a:pt x="8759807" y="1114926"/>
                  <a:pt x="9064606" y="1243263"/>
                  <a:pt x="9168880" y="1219200"/>
                </a:cubicBezTo>
                <a:cubicBezTo>
                  <a:pt x="9273154" y="1195137"/>
                  <a:pt x="9291870" y="1080168"/>
                  <a:pt x="9281175" y="978568"/>
                </a:cubicBezTo>
                <a:cubicBezTo>
                  <a:pt x="9270480" y="876968"/>
                  <a:pt x="9195617" y="713874"/>
                  <a:pt x="9104712" y="609600"/>
                </a:cubicBezTo>
                <a:cubicBezTo>
                  <a:pt x="9013807" y="505326"/>
                  <a:pt x="8813280" y="433137"/>
                  <a:pt x="8735743" y="352926"/>
                </a:cubicBezTo>
                <a:cubicBezTo>
                  <a:pt x="8658206" y="272715"/>
                  <a:pt x="8658207" y="187157"/>
                  <a:pt x="8639491" y="128336"/>
                </a:cubicBezTo>
                <a:cubicBezTo>
                  <a:pt x="8620775" y="69515"/>
                  <a:pt x="8622112" y="34757"/>
                  <a:pt x="8623449" y="0"/>
                </a:cubicBezTo>
              </a:path>
            </a:pathLst>
          </a:custGeom>
          <a:noFill/>
          <a:ln w="1524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Freeform 287"/>
          <p:cNvSpPr/>
          <p:nvPr/>
        </p:nvSpPr>
        <p:spPr>
          <a:xfrm>
            <a:off x="1600200" y="19009895"/>
            <a:ext cx="1239253" cy="89204"/>
          </a:xfrm>
          <a:custGeom>
            <a:avLst/>
            <a:gdLst>
              <a:gd name="connsiteX0" fmla="*/ 1239253 w 1239253"/>
              <a:gd name="connsiteY0" fmla="*/ 0 h 89204"/>
              <a:gd name="connsiteX1" fmla="*/ 481263 w 1239253"/>
              <a:gd name="connsiteY1" fmla="*/ 84221 h 89204"/>
              <a:gd name="connsiteX2" fmla="*/ 0 w 1239253"/>
              <a:gd name="connsiteY2" fmla="*/ 72189 h 89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9253" h="89204">
                <a:moveTo>
                  <a:pt x="1239253" y="0"/>
                </a:moveTo>
                <a:cubicBezTo>
                  <a:pt x="963529" y="36094"/>
                  <a:pt x="687805" y="72189"/>
                  <a:pt x="481263" y="84221"/>
                </a:cubicBezTo>
                <a:cubicBezTo>
                  <a:pt x="274721" y="96253"/>
                  <a:pt x="137360" y="84221"/>
                  <a:pt x="0" y="72189"/>
                </a:cubicBezTo>
              </a:path>
            </a:pathLst>
          </a:custGeom>
          <a:noFill/>
          <a:ln w="1016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Freeform 288"/>
          <p:cNvSpPr/>
          <p:nvPr/>
        </p:nvSpPr>
        <p:spPr>
          <a:xfrm>
            <a:off x="2671012" y="18977811"/>
            <a:ext cx="1499936" cy="1271336"/>
          </a:xfrm>
          <a:custGeom>
            <a:avLst/>
            <a:gdLst>
              <a:gd name="connsiteX0" fmla="*/ 1227221 w 1227221"/>
              <a:gd name="connsiteY0" fmla="*/ 0 h 1191126"/>
              <a:gd name="connsiteX1" fmla="*/ 673768 w 1227221"/>
              <a:gd name="connsiteY1" fmla="*/ 216568 h 1191126"/>
              <a:gd name="connsiteX2" fmla="*/ 144378 w 1227221"/>
              <a:gd name="connsiteY2" fmla="*/ 505326 h 1191126"/>
              <a:gd name="connsiteX3" fmla="*/ 24063 w 1227221"/>
              <a:gd name="connsiteY3" fmla="*/ 757990 h 1191126"/>
              <a:gd name="connsiteX4" fmla="*/ 0 w 1227221"/>
              <a:gd name="connsiteY4" fmla="*/ 1191126 h 1191126"/>
              <a:gd name="connsiteX0" fmla="*/ 1499936 w 1499936"/>
              <a:gd name="connsiteY0" fmla="*/ 0 h 1271336"/>
              <a:gd name="connsiteX1" fmla="*/ 673768 w 1499936"/>
              <a:gd name="connsiteY1" fmla="*/ 296778 h 1271336"/>
              <a:gd name="connsiteX2" fmla="*/ 144378 w 1499936"/>
              <a:gd name="connsiteY2" fmla="*/ 585536 h 1271336"/>
              <a:gd name="connsiteX3" fmla="*/ 24063 w 1499936"/>
              <a:gd name="connsiteY3" fmla="*/ 838200 h 1271336"/>
              <a:gd name="connsiteX4" fmla="*/ 0 w 1499936"/>
              <a:gd name="connsiteY4" fmla="*/ 1271336 h 1271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9936" h="1271336">
                <a:moveTo>
                  <a:pt x="1499936" y="0"/>
                </a:moveTo>
                <a:cubicBezTo>
                  <a:pt x="1313446" y="66173"/>
                  <a:pt x="899694" y="199189"/>
                  <a:pt x="673768" y="296778"/>
                </a:cubicBezTo>
                <a:cubicBezTo>
                  <a:pt x="447842" y="394367"/>
                  <a:pt x="252662" y="495299"/>
                  <a:pt x="144378" y="585536"/>
                </a:cubicBezTo>
                <a:cubicBezTo>
                  <a:pt x="36094" y="675773"/>
                  <a:pt x="48126" y="723900"/>
                  <a:pt x="24063" y="838200"/>
                </a:cubicBezTo>
                <a:cubicBezTo>
                  <a:pt x="0" y="952500"/>
                  <a:pt x="0" y="1111918"/>
                  <a:pt x="0" y="1271336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Freeform 289"/>
          <p:cNvSpPr/>
          <p:nvPr/>
        </p:nvSpPr>
        <p:spPr>
          <a:xfrm>
            <a:off x="3392906" y="19218442"/>
            <a:ext cx="1331494" cy="1006642"/>
          </a:xfrm>
          <a:custGeom>
            <a:avLst/>
            <a:gdLst>
              <a:gd name="connsiteX0" fmla="*/ 938463 w 938463"/>
              <a:gd name="connsiteY0" fmla="*/ 0 h 902368"/>
              <a:gd name="connsiteX1" fmla="*/ 613611 w 938463"/>
              <a:gd name="connsiteY1" fmla="*/ 324853 h 902368"/>
              <a:gd name="connsiteX2" fmla="*/ 252663 w 938463"/>
              <a:gd name="connsiteY2" fmla="*/ 613611 h 902368"/>
              <a:gd name="connsiteX3" fmla="*/ 0 w 938463"/>
              <a:gd name="connsiteY3" fmla="*/ 902368 h 902368"/>
              <a:gd name="connsiteX0" fmla="*/ 1180188 w 1180188"/>
              <a:gd name="connsiteY0" fmla="*/ 0 h 888213"/>
              <a:gd name="connsiteX1" fmla="*/ 613611 w 1180188"/>
              <a:gd name="connsiteY1" fmla="*/ 310698 h 888213"/>
              <a:gd name="connsiteX2" fmla="*/ 252663 w 1180188"/>
              <a:gd name="connsiteY2" fmla="*/ 599456 h 888213"/>
              <a:gd name="connsiteX3" fmla="*/ 0 w 1180188"/>
              <a:gd name="connsiteY3" fmla="*/ 888213 h 888213"/>
              <a:gd name="connsiteX0" fmla="*/ 1180188 w 1180188"/>
              <a:gd name="connsiteY0" fmla="*/ 0 h 888213"/>
              <a:gd name="connsiteX1" fmla="*/ 642049 w 1180188"/>
              <a:gd name="connsiteY1" fmla="*/ 324854 h 888213"/>
              <a:gd name="connsiteX2" fmla="*/ 252663 w 1180188"/>
              <a:gd name="connsiteY2" fmla="*/ 599456 h 888213"/>
              <a:gd name="connsiteX3" fmla="*/ 0 w 1180188"/>
              <a:gd name="connsiteY3" fmla="*/ 888213 h 88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0188" h="888213">
                <a:moveTo>
                  <a:pt x="1180188" y="0"/>
                </a:moveTo>
                <a:cubicBezTo>
                  <a:pt x="1074912" y="111292"/>
                  <a:pt x="796637" y="224945"/>
                  <a:pt x="642049" y="324854"/>
                </a:cubicBezTo>
                <a:cubicBezTo>
                  <a:pt x="487462" y="424763"/>
                  <a:pt x="354931" y="503204"/>
                  <a:pt x="252663" y="599456"/>
                </a:cubicBezTo>
                <a:cubicBezTo>
                  <a:pt x="150395" y="695708"/>
                  <a:pt x="75197" y="791960"/>
                  <a:pt x="0" y="888213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Freeform 290"/>
          <p:cNvSpPr/>
          <p:nvPr/>
        </p:nvSpPr>
        <p:spPr>
          <a:xfrm>
            <a:off x="5702968" y="20237116"/>
            <a:ext cx="553453" cy="794084"/>
          </a:xfrm>
          <a:custGeom>
            <a:avLst/>
            <a:gdLst>
              <a:gd name="connsiteX0" fmla="*/ 553453 w 553453"/>
              <a:gd name="connsiteY0" fmla="*/ 0 h 794084"/>
              <a:gd name="connsiteX1" fmla="*/ 324853 w 553453"/>
              <a:gd name="connsiteY1" fmla="*/ 360947 h 794084"/>
              <a:gd name="connsiteX2" fmla="*/ 0 w 553453"/>
              <a:gd name="connsiteY2" fmla="*/ 794084 h 79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3453" h="794084">
                <a:moveTo>
                  <a:pt x="553453" y="0"/>
                </a:moveTo>
                <a:cubicBezTo>
                  <a:pt x="485274" y="114300"/>
                  <a:pt x="417095" y="228600"/>
                  <a:pt x="324853" y="360947"/>
                </a:cubicBezTo>
                <a:cubicBezTo>
                  <a:pt x="232611" y="493294"/>
                  <a:pt x="116305" y="643689"/>
                  <a:pt x="0" y="794084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Freeform 291"/>
          <p:cNvSpPr/>
          <p:nvPr/>
        </p:nvSpPr>
        <p:spPr>
          <a:xfrm>
            <a:off x="9817768" y="20694316"/>
            <a:ext cx="1046747" cy="2346158"/>
          </a:xfrm>
          <a:custGeom>
            <a:avLst/>
            <a:gdLst>
              <a:gd name="connsiteX0" fmla="*/ 0 w 1046747"/>
              <a:gd name="connsiteY0" fmla="*/ 0 h 2346158"/>
              <a:gd name="connsiteX1" fmla="*/ 541421 w 1046747"/>
              <a:gd name="connsiteY1" fmla="*/ 240631 h 2346158"/>
              <a:gd name="connsiteX2" fmla="*/ 613610 w 1046747"/>
              <a:gd name="connsiteY2" fmla="*/ 565484 h 2346158"/>
              <a:gd name="connsiteX3" fmla="*/ 613610 w 1046747"/>
              <a:gd name="connsiteY3" fmla="*/ 926431 h 2346158"/>
              <a:gd name="connsiteX4" fmla="*/ 577516 w 1046747"/>
              <a:gd name="connsiteY4" fmla="*/ 1576137 h 2346158"/>
              <a:gd name="connsiteX5" fmla="*/ 794084 w 1046747"/>
              <a:gd name="connsiteY5" fmla="*/ 2129589 h 2346158"/>
              <a:gd name="connsiteX6" fmla="*/ 1046747 w 1046747"/>
              <a:gd name="connsiteY6" fmla="*/ 2346158 h 234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6747" h="2346158">
                <a:moveTo>
                  <a:pt x="0" y="0"/>
                </a:moveTo>
                <a:cubicBezTo>
                  <a:pt x="219576" y="73192"/>
                  <a:pt x="439153" y="146384"/>
                  <a:pt x="541421" y="240631"/>
                </a:cubicBezTo>
                <a:cubicBezTo>
                  <a:pt x="643689" y="334878"/>
                  <a:pt x="601579" y="451184"/>
                  <a:pt x="613610" y="565484"/>
                </a:cubicBezTo>
                <a:cubicBezTo>
                  <a:pt x="625641" y="679784"/>
                  <a:pt x="619626" y="757989"/>
                  <a:pt x="613610" y="926431"/>
                </a:cubicBezTo>
                <a:cubicBezTo>
                  <a:pt x="607594" y="1094873"/>
                  <a:pt x="547437" y="1375611"/>
                  <a:pt x="577516" y="1576137"/>
                </a:cubicBezTo>
                <a:cubicBezTo>
                  <a:pt x="607595" y="1776663"/>
                  <a:pt x="715879" y="2001252"/>
                  <a:pt x="794084" y="2129589"/>
                </a:cubicBezTo>
                <a:cubicBezTo>
                  <a:pt x="872289" y="2257926"/>
                  <a:pt x="959518" y="2302042"/>
                  <a:pt x="1046747" y="2346158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Freeform 292"/>
          <p:cNvSpPr/>
          <p:nvPr/>
        </p:nvSpPr>
        <p:spPr>
          <a:xfrm>
            <a:off x="8903368" y="20946979"/>
            <a:ext cx="348916" cy="1720516"/>
          </a:xfrm>
          <a:custGeom>
            <a:avLst/>
            <a:gdLst>
              <a:gd name="connsiteX0" fmla="*/ 348916 w 348916"/>
              <a:gd name="connsiteY0" fmla="*/ 0 h 1720516"/>
              <a:gd name="connsiteX1" fmla="*/ 108285 w 348916"/>
              <a:gd name="connsiteY1" fmla="*/ 601579 h 1720516"/>
              <a:gd name="connsiteX2" fmla="*/ 48127 w 348916"/>
              <a:gd name="connsiteY2" fmla="*/ 1022684 h 1720516"/>
              <a:gd name="connsiteX3" fmla="*/ 0 w 348916"/>
              <a:gd name="connsiteY3" fmla="*/ 1720516 h 1720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16" h="1720516">
                <a:moveTo>
                  <a:pt x="348916" y="0"/>
                </a:moveTo>
                <a:cubicBezTo>
                  <a:pt x="253666" y="215566"/>
                  <a:pt x="158416" y="431132"/>
                  <a:pt x="108285" y="601579"/>
                </a:cubicBezTo>
                <a:cubicBezTo>
                  <a:pt x="58154" y="772026"/>
                  <a:pt x="66174" y="836195"/>
                  <a:pt x="48127" y="1022684"/>
                </a:cubicBezTo>
                <a:cubicBezTo>
                  <a:pt x="30080" y="1209173"/>
                  <a:pt x="15040" y="1464844"/>
                  <a:pt x="0" y="1720516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4" name="Freeform 293"/>
          <p:cNvSpPr/>
          <p:nvPr/>
        </p:nvSpPr>
        <p:spPr>
          <a:xfrm>
            <a:off x="11430000" y="19527253"/>
            <a:ext cx="2887579" cy="3453063"/>
          </a:xfrm>
          <a:custGeom>
            <a:avLst/>
            <a:gdLst>
              <a:gd name="connsiteX0" fmla="*/ 0 w 2887579"/>
              <a:gd name="connsiteY0" fmla="*/ 0 h 3453063"/>
              <a:gd name="connsiteX1" fmla="*/ 770021 w 2887579"/>
              <a:gd name="connsiteY1" fmla="*/ 1010652 h 3453063"/>
              <a:gd name="connsiteX2" fmla="*/ 1287379 w 2887579"/>
              <a:gd name="connsiteY2" fmla="*/ 1900989 h 3453063"/>
              <a:gd name="connsiteX3" fmla="*/ 1913021 w 2887579"/>
              <a:gd name="connsiteY3" fmla="*/ 2466473 h 3453063"/>
              <a:gd name="connsiteX4" fmla="*/ 2538663 w 2887579"/>
              <a:gd name="connsiteY4" fmla="*/ 3188368 h 3453063"/>
              <a:gd name="connsiteX5" fmla="*/ 2887579 w 2887579"/>
              <a:gd name="connsiteY5" fmla="*/ 3453063 h 345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579" h="3453063">
                <a:moveTo>
                  <a:pt x="0" y="0"/>
                </a:moveTo>
                <a:cubicBezTo>
                  <a:pt x="277729" y="346910"/>
                  <a:pt x="555458" y="693821"/>
                  <a:pt x="770021" y="1010652"/>
                </a:cubicBezTo>
                <a:cubicBezTo>
                  <a:pt x="984584" y="1327484"/>
                  <a:pt x="1096879" y="1658352"/>
                  <a:pt x="1287379" y="1900989"/>
                </a:cubicBezTo>
                <a:cubicBezTo>
                  <a:pt x="1477879" y="2143626"/>
                  <a:pt x="1704474" y="2251910"/>
                  <a:pt x="1913021" y="2466473"/>
                </a:cubicBezTo>
                <a:cubicBezTo>
                  <a:pt x="2121568" y="2681036"/>
                  <a:pt x="2376237" y="3023936"/>
                  <a:pt x="2538663" y="3188368"/>
                </a:cubicBezTo>
                <a:cubicBezTo>
                  <a:pt x="2701089" y="3352800"/>
                  <a:pt x="2794334" y="3402931"/>
                  <a:pt x="2887579" y="3453063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5" name="Freeform 294"/>
          <p:cNvSpPr/>
          <p:nvPr/>
        </p:nvSpPr>
        <p:spPr>
          <a:xfrm>
            <a:off x="12019547" y="19322716"/>
            <a:ext cx="4199021" cy="2538663"/>
          </a:xfrm>
          <a:custGeom>
            <a:avLst/>
            <a:gdLst>
              <a:gd name="connsiteX0" fmla="*/ 0 w 4199021"/>
              <a:gd name="connsiteY0" fmla="*/ 0 h 2538663"/>
              <a:gd name="connsiteX1" fmla="*/ 481264 w 4199021"/>
              <a:gd name="connsiteY1" fmla="*/ 842210 h 2538663"/>
              <a:gd name="connsiteX2" fmla="*/ 1335506 w 4199021"/>
              <a:gd name="connsiteY2" fmla="*/ 1383631 h 2538663"/>
              <a:gd name="connsiteX3" fmla="*/ 1840832 w 4199021"/>
              <a:gd name="connsiteY3" fmla="*/ 1973179 h 2538663"/>
              <a:gd name="connsiteX4" fmla="*/ 2502569 w 4199021"/>
              <a:gd name="connsiteY4" fmla="*/ 2177716 h 2538663"/>
              <a:gd name="connsiteX5" fmla="*/ 3477127 w 4199021"/>
              <a:gd name="connsiteY5" fmla="*/ 2273968 h 2538663"/>
              <a:gd name="connsiteX6" fmla="*/ 4199021 w 4199021"/>
              <a:gd name="connsiteY6" fmla="*/ 2538663 h 253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9021" h="2538663">
                <a:moveTo>
                  <a:pt x="0" y="0"/>
                </a:moveTo>
                <a:cubicBezTo>
                  <a:pt x="129340" y="305802"/>
                  <a:pt x="258680" y="611605"/>
                  <a:pt x="481264" y="842210"/>
                </a:cubicBezTo>
                <a:cubicBezTo>
                  <a:pt x="703848" y="1072815"/>
                  <a:pt x="1108911" y="1195136"/>
                  <a:pt x="1335506" y="1383631"/>
                </a:cubicBezTo>
                <a:cubicBezTo>
                  <a:pt x="1562101" y="1572126"/>
                  <a:pt x="1646322" y="1840832"/>
                  <a:pt x="1840832" y="1973179"/>
                </a:cubicBezTo>
                <a:cubicBezTo>
                  <a:pt x="2035342" y="2105526"/>
                  <a:pt x="2229853" y="2127585"/>
                  <a:pt x="2502569" y="2177716"/>
                </a:cubicBezTo>
                <a:cubicBezTo>
                  <a:pt x="2775285" y="2227847"/>
                  <a:pt x="3194385" y="2213810"/>
                  <a:pt x="3477127" y="2273968"/>
                </a:cubicBezTo>
                <a:cubicBezTo>
                  <a:pt x="3759869" y="2334126"/>
                  <a:pt x="3979445" y="2436394"/>
                  <a:pt x="4199021" y="2538663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TextBox 232"/>
          <p:cNvSpPr txBox="1"/>
          <p:nvPr/>
        </p:nvSpPr>
        <p:spPr>
          <a:xfrm>
            <a:off x="7858220" y="9100606"/>
            <a:ext cx="2311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B</a:t>
            </a:r>
          </a:p>
        </p:txBody>
      </p:sp>
      <p:sp>
        <p:nvSpPr>
          <p:cNvPr id="234" name="TextBox 233"/>
          <p:cNvSpPr txBox="1"/>
          <p:nvPr/>
        </p:nvSpPr>
        <p:spPr>
          <a:xfrm>
            <a:off x="8179656" y="17044535"/>
            <a:ext cx="2311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A</a:t>
            </a:r>
          </a:p>
        </p:txBody>
      </p:sp>
      <p:grpSp>
        <p:nvGrpSpPr>
          <p:cNvPr id="243" name="Group 242"/>
          <p:cNvGrpSpPr/>
          <p:nvPr/>
        </p:nvGrpSpPr>
        <p:grpSpPr>
          <a:xfrm>
            <a:off x="1099752" y="19193205"/>
            <a:ext cx="1833200" cy="745038"/>
            <a:chOff x="6018111" y="12946416"/>
            <a:chExt cx="1833200" cy="745038"/>
          </a:xfrm>
        </p:grpSpPr>
        <p:grpSp>
          <p:nvGrpSpPr>
            <p:cNvPr id="296" name="Group 295"/>
            <p:cNvGrpSpPr/>
            <p:nvPr/>
          </p:nvGrpSpPr>
          <p:grpSpPr>
            <a:xfrm>
              <a:off x="6619231" y="12946416"/>
              <a:ext cx="1232080" cy="745038"/>
              <a:chOff x="2278700" y="5389428"/>
              <a:chExt cx="1232080" cy="745038"/>
            </a:xfrm>
          </p:grpSpPr>
          <p:sp>
            <p:nvSpPr>
              <p:cNvPr id="298" name="TextBox 29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299" name="TextBox 298"/>
              <p:cNvSpPr txBox="1"/>
              <p:nvPr/>
            </p:nvSpPr>
            <p:spPr>
              <a:xfrm>
                <a:off x="2925608" y="5722024"/>
                <a:ext cx="5851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0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1" name="Rectangle 300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2" name="Straight Connector 301"/>
                <p:cNvCxnSpPr>
                  <a:stCxn id="301" idx="0"/>
                  <a:endCxn id="30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297" name="TextBox 296"/>
            <p:cNvSpPr txBox="1"/>
            <p:nvPr/>
          </p:nvSpPr>
          <p:spPr>
            <a:xfrm>
              <a:off x="6018111" y="13280638"/>
              <a:ext cx="6924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47(-)</a:t>
              </a:r>
            </a:p>
          </p:txBody>
        </p:sp>
      </p:grpSp>
      <p:grpSp>
        <p:nvGrpSpPr>
          <p:cNvPr id="305" name="Group 304"/>
          <p:cNvGrpSpPr/>
          <p:nvPr/>
        </p:nvGrpSpPr>
        <p:grpSpPr>
          <a:xfrm>
            <a:off x="2615514" y="20239409"/>
            <a:ext cx="1536356" cy="687363"/>
            <a:chOff x="6055181" y="13004080"/>
            <a:chExt cx="1536356" cy="687363"/>
          </a:xfrm>
        </p:grpSpPr>
        <p:grpSp>
          <p:nvGrpSpPr>
            <p:cNvPr id="306" name="Group 305"/>
            <p:cNvGrpSpPr/>
            <p:nvPr/>
          </p:nvGrpSpPr>
          <p:grpSpPr>
            <a:xfrm>
              <a:off x="6565685" y="13004080"/>
              <a:ext cx="1025852" cy="687363"/>
              <a:chOff x="2225154" y="5447092"/>
              <a:chExt cx="1025852" cy="687363"/>
            </a:xfrm>
          </p:grpSpPr>
          <p:sp>
            <p:nvSpPr>
              <p:cNvPr id="308" name="TextBox 307"/>
              <p:cNvSpPr txBox="1"/>
              <p:nvPr/>
            </p:nvSpPr>
            <p:spPr>
              <a:xfrm>
                <a:off x="2225154" y="5447092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</a:t>
                </a:r>
              </a:p>
            </p:txBody>
          </p:sp>
          <p:sp>
            <p:nvSpPr>
              <p:cNvPr id="309" name="TextBox 308"/>
              <p:cNvSpPr txBox="1"/>
              <p:nvPr/>
            </p:nvSpPr>
            <p:spPr>
              <a:xfrm>
                <a:off x="2826754" y="5750856"/>
                <a:ext cx="4242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47</a:t>
                </a:r>
              </a:p>
            </p:txBody>
          </p:sp>
          <p:grpSp>
            <p:nvGrpSpPr>
              <p:cNvPr id="310" name="Group 44"/>
              <p:cNvGrpSpPr>
                <a:grpSpLocks/>
              </p:cNvGrpSpPr>
              <p:nvPr/>
            </p:nvGrpSpPr>
            <p:grpSpPr bwMode="auto">
              <a:xfrm>
                <a:off x="2291596" y="5756959"/>
                <a:ext cx="563997" cy="377496"/>
                <a:chOff x="6438600" y="1693948"/>
                <a:chExt cx="163177" cy="105190"/>
              </a:xfrm>
            </p:grpSpPr>
            <p:sp>
              <p:nvSpPr>
                <p:cNvPr id="311" name="Rectangle 310"/>
                <p:cNvSpPr/>
                <p:nvPr/>
              </p:nvSpPr>
              <p:spPr>
                <a:xfrm>
                  <a:off x="6438609" y="1693948"/>
                  <a:ext cx="163168" cy="105190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12" name="Straight Connector 311"/>
                <p:cNvCxnSpPr>
                  <a:stCxn id="311" idx="0"/>
                  <a:endCxn id="311" idx="0"/>
                </p:cNvCxnSpPr>
                <p:nvPr/>
              </p:nvCxnSpPr>
              <p:spPr>
                <a:xfrm>
                  <a:off x="6520192" y="1693951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3" name="Freeform 1822"/>
                <p:cNvSpPr/>
                <p:nvPr/>
              </p:nvSpPr>
              <p:spPr>
                <a:xfrm>
                  <a:off x="6438600" y="1696242"/>
                  <a:ext cx="154835" cy="99713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14" name="Freeform 1823"/>
                <p:cNvSpPr/>
                <p:nvPr/>
              </p:nvSpPr>
              <p:spPr>
                <a:xfrm rot="10800000" flipV="1">
                  <a:off x="6443369" y="1699690"/>
                  <a:ext cx="153640" cy="9626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7" name="TextBox 306"/>
            <p:cNvSpPr txBox="1"/>
            <p:nvPr/>
          </p:nvSpPr>
          <p:spPr>
            <a:xfrm>
              <a:off x="6055181" y="13292995"/>
              <a:ext cx="6924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NDR</a:t>
              </a:r>
            </a:p>
          </p:txBody>
        </p:sp>
      </p:grpSp>
      <p:grpSp>
        <p:nvGrpSpPr>
          <p:cNvPr id="315" name="Group 314"/>
          <p:cNvGrpSpPr/>
          <p:nvPr/>
        </p:nvGrpSpPr>
        <p:grpSpPr>
          <a:xfrm>
            <a:off x="3855822" y="21127298"/>
            <a:ext cx="1859506" cy="745038"/>
            <a:chOff x="6252163" y="12946416"/>
            <a:chExt cx="1859506" cy="745038"/>
          </a:xfrm>
        </p:grpSpPr>
        <p:grpSp>
          <p:nvGrpSpPr>
            <p:cNvPr id="316" name="Group 315"/>
            <p:cNvGrpSpPr/>
            <p:nvPr/>
          </p:nvGrpSpPr>
          <p:grpSpPr>
            <a:xfrm>
              <a:off x="6619231" y="12946416"/>
              <a:ext cx="1492438" cy="745038"/>
              <a:chOff x="2278700" y="5389428"/>
              <a:chExt cx="1492438" cy="745038"/>
            </a:xfrm>
          </p:grpSpPr>
          <p:sp>
            <p:nvSpPr>
              <p:cNvPr id="318" name="TextBox 31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19" name="TextBox 318"/>
              <p:cNvSpPr txBox="1"/>
              <p:nvPr/>
            </p:nvSpPr>
            <p:spPr>
              <a:xfrm>
                <a:off x="2925607" y="5722024"/>
                <a:ext cx="8455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2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21" name="Rectangle 320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22" name="Straight Connector 321"/>
                <p:cNvCxnSpPr>
                  <a:stCxn id="321" idx="0"/>
                  <a:endCxn id="32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2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17" name="TextBox 316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56</a:t>
              </a:r>
            </a:p>
          </p:txBody>
        </p:sp>
      </p:grpSp>
      <p:grpSp>
        <p:nvGrpSpPr>
          <p:cNvPr id="325" name="Group 324"/>
          <p:cNvGrpSpPr/>
          <p:nvPr/>
        </p:nvGrpSpPr>
        <p:grpSpPr>
          <a:xfrm>
            <a:off x="14906760" y="24610647"/>
            <a:ext cx="1497694" cy="745038"/>
            <a:chOff x="6252162" y="12946416"/>
            <a:chExt cx="1497694" cy="745038"/>
          </a:xfrm>
        </p:grpSpPr>
        <p:grpSp>
          <p:nvGrpSpPr>
            <p:cNvPr id="326" name="Group 325"/>
            <p:cNvGrpSpPr/>
            <p:nvPr/>
          </p:nvGrpSpPr>
          <p:grpSpPr>
            <a:xfrm>
              <a:off x="6619231" y="12946416"/>
              <a:ext cx="1130625" cy="745038"/>
              <a:chOff x="2278700" y="5389428"/>
              <a:chExt cx="1130625" cy="745038"/>
            </a:xfrm>
          </p:grpSpPr>
          <p:sp>
            <p:nvSpPr>
              <p:cNvPr id="328" name="TextBox 32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29" name="TextBox 328"/>
              <p:cNvSpPr txBox="1"/>
              <p:nvPr/>
            </p:nvSpPr>
            <p:spPr>
              <a:xfrm>
                <a:off x="2925609" y="5722024"/>
                <a:ext cx="4837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3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31" name="Rectangle 330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32" name="Straight Connector 331"/>
                <p:cNvCxnSpPr>
                  <a:stCxn id="331" idx="0"/>
                  <a:endCxn id="33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3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27" name="TextBox 326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37</a:t>
              </a:r>
            </a:p>
          </p:txBody>
        </p:sp>
      </p:grpSp>
      <p:grpSp>
        <p:nvGrpSpPr>
          <p:cNvPr id="335" name="Group 334"/>
          <p:cNvGrpSpPr/>
          <p:nvPr/>
        </p:nvGrpSpPr>
        <p:grpSpPr>
          <a:xfrm>
            <a:off x="7684902" y="23125386"/>
            <a:ext cx="1860930" cy="745038"/>
            <a:chOff x="6252162" y="12946416"/>
            <a:chExt cx="1860930" cy="745038"/>
          </a:xfrm>
        </p:grpSpPr>
        <p:grpSp>
          <p:nvGrpSpPr>
            <p:cNvPr id="336" name="Group 335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38" name="TextBox 33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39" name="TextBox 338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4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41" name="Rectangle 340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42" name="Straight Connector 341"/>
                <p:cNvCxnSpPr>
                  <a:stCxn id="341" idx="0"/>
                  <a:endCxn id="34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4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37" name="TextBox 336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18</a:t>
              </a:r>
            </a:p>
          </p:txBody>
        </p:sp>
      </p:grpSp>
      <p:sp>
        <p:nvSpPr>
          <p:cNvPr id="224" name="Oval 223"/>
          <p:cNvSpPr/>
          <p:nvPr/>
        </p:nvSpPr>
        <p:spPr>
          <a:xfrm>
            <a:off x="15552396" y="23980065"/>
            <a:ext cx="218364" cy="218364"/>
          </a:xfrm>
          <a:prstGeom prst="ellipse">
            <a:avLst/>
          </a:prstGeom>
          <a:solidFill>
            <a:srgbClr val="0000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TextBox 344"/>
          <p:cNvSpPr txBox="1"/>
          <p:nvPr/>
        </p:nvSpPr>
        <p:spPr>
          <a:xfrm>
            <a:off x="15426937" y="24233168"/>
            <a:ext cx="24747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Ordzhonikidze</a:t>
            </a:r>
          </a:p>
        </p:txBody>
      </p:sp>
      <p:grpSp>
        <p:nvGrpSpPr>
          <p:cNvPr id="346" name="Group 345"/>
          <p:cNvGrpSpPr/>
          <p:nvPr/>
        </p:nvGrpSpPr>
        <p:grpSpPr>
          <a:xfrm>
            <a:off x="11869825" y="24620525"/>
            <a:ext cx="1526582" cy="745038"/>
            <a:chOff x="6252162" y="12946416"/>
            <a:chExt cx="1526582" cy="745038"/>
          </a:xfrm>
        </p:grpSpPr>
        <p:grpSp>
          <p:nvGrpSpPr>
            <p:cNvPr id="347" name="Group 346"/>
            <p:cNvGrpSpPr/>
            <p:nvPr/>
          </p:nvGrpSpPr>
          <p:grpSpPr>
            <a:xfrm>
              <a:off x="6619231" y="12946416"/>
              <a:ext cx="1159513" cy="745038"/>
              <a:chOff x="2278700" y="5389428"/>
              <a:chExt cx="1159513" cy="745038"/>
            </a:xfrm>
          </p:grpSpPr>
          <p:sp>
            <p:nvSpPr>
              <p:cNvPr id="349" name="TextBox 34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50" name="TextBox 349"/>
              <p:cNvSpPr txBox="1"/>
              <p:nvPr/>
            </p:nvSpPr>
            <p:spPr>
              <a:xfrm>
                <a:off x="2925609" y="5722024"/>
                <a:ext cx="5126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5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52" name="Rectangle 35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53" name="Straight Connector 352"/>
                <p:cNvCxnSpPr>
                  <a:stCxn id="352" idx="0"/>
                  <a:endCxn id="35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48" name="TextBox 34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12</a:t>
              </a:r>
            </a:p>
          </p:txBody>
        </p:sp>
      </p:grpSp>
      <p:grpSp>
        <p:nvGrpSpPr>
          <p:cNvPr id="356" name="Group 355"/>
          <p:cNvGrpSpPr/>
          <p:nvPr/>
        </p:nvGrpSpPr>
        <p:grpSpPr>
          <a:xfrm>
            <a:off x="15459210" y="22648497"/>
            <a:ext cx="1421494" cy="745038"/>
            <a:chOff x="6328362" y="12946416"/>
            <a:chExt cx="1421494" cy="745038"/>
          </a:xfrm>
        </p:grpSpPr>
        <p:grpSp>
          <p:nvGrpSpPr>
            <p:cNvPr id="357" name="Group 356"/>
            <p:cNvGrpSpPr/>
            <p:nvPr/>
          </p:nvGrpSpPr>
          <p:grpSpPr>
            <a:xfrm>
              <a:off x="6619231" y="12946416"/>
              <a:ext cx="1130625" cy="745038"/>
              <a:chOff x="2278700" y="5389428"/>
              <a:chExt cx="1130625" cy="745038"/>
            </a:xfrm>
          </p:grpSpPr>
          <p:sp>
            <p:nvSpPr>
              <p:cNvPr id="359" name="TextBox 35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60" name="TextBox 359"/>
              <p:cNvSpPr txBox="1"/>
              <p:nvPr/>
            </p:nvSpPr>
            <p:spPr>
              <a:xfrm>
                <a:off x="2925609" y="5722024"/>
                <a:ext cx="4837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6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62" name="Rectangle 36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63" name="Straight Connector 362"/>
                <p:cNvCxnSpPr>
                  <a:stCxn id="362" idx="0"/>
                  <a:endCxn id="36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58" name="TextBox 357"/>
            <p:cNvSpPr txBox="1"/>
            <p:nvPr/>
          </p:nvSpPr>
          <p:spPr>
            <a:xfrm>
              <a:off x="63283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grpSp>
        <p:nvGrpSpPr>
          <p:cNvPr id="366" name="Group 365"/>
          <p:cNvGrpSpPr/>
          <p:nvPr/>
        </p:nvGrpSpPr>
        <p:grpSpPr>
          <a:xfrm>
            <a:off x="15299546" y="12306642"/>
            <a:ext cx="1763386" cy="745038"/>
            <a:chOff x="6252163" y="12946416"/>
            <a:chExt cx="1763386" cy="745038"/>
          </a:xfrm>
        </p:grpSpPr>
        <p:grpSp>
          <p:nvGrpSpPr>
            <p:cNvPr id="367" name="Group 366"/>
            <p:cNvGrpSpPr/>
            <p:nvPr/>
          </p:nvGrpSpPr>
          <p:grpSpPr>
            <a:xfrm>
              <a:off x="6619231" y="12946416"/>
              <a:ext cx="1396318" cy="745038"/>
              <a:chOff x="2278700" y="5389428"/>
              <a:chExt cx="1396318" cy="745038"/>
            </a:xfrm>
          </p:grpSpPr>
          <p:sp>
            <p:nvSpPr>
              <p:cNvPr id="369" name="TextBox 36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70" name="TextBox 369"/>
              <p:cNvSpPr txBox="1"/>
              <p:nvPr/>
            </p:nvSpPr>
            <p:spPr>
              <a:xfrm>
                <a:off x="2925607" y="5722024"/>
                <a:ext cx="7494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37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72" name="Rectangle 37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73" name="Straight Connector 372"/>
                <p:cNvCxnSpPr>
                  <a:stCxn id="372" idx="0"/>
                  <a:endCxn id="37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68" name="TextBox 367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51</a:t>
              </a:r>
            </a:p>
          </p:txBody>
        </p:sp>
      </p:grpSp>
      <p:grpSp>
        <p:nvGrpSpPr>
          <p:cNvPr id="376" name="Group 375"/>
          <p:cNvGrpSpPr/>
          <p:nvPr/>
        </p:nvGrpSpPr>
        <p:grpSpPr>
          <a:xfrm>
            <a:off x="12785473" y="8392836"/>
            <a:ext cx="1728917" cy="676123"/>
            <a:chOff x="6256758" y="13015341"/>
            <a:chExt cx="1728917" cy="676123"/>
          </a:xfrm>
        </p:grpSpPr>
        <p:grpSp>
          <p:nvGrpSpPr>
            <p:cNvPr id="377" name="Group 376"/>
            <p:cNvGrpSpPr/>
            <p:nvPr/>
          </p:nvGrpSpPr>
          <p:grpSpPr>
            <a:xfrm>
              <a:off x="6596256" y="13015341"/>
              <a:ext cx="1389419" cy="676123"/>
              <a:chOff x="2255725" y="5458353"/>
              <a:chExt cx="1389419" cy="676123"/>
            </a:xfrm>
          </p:grpSpPr>
          <p:sp>
            <p:nvSpPr>
              <p:cNvPr id="379" name="TextBox 378"/>
              <p:cNvSpPr txBox="1"/>
              <p:nvPr/>
            </p:nvSpPr>
            <p:spPr>
              <a:xfrm>
                <a:off x="2255725" y="5458353"/>
                <a:ext cx="7034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80" name="TextBox 379"/>
              <p:cNvSpPr txBox="1"/>
              <p:nvPr/>
            </p:nvSpPr>
            <p:spPr>
              <a:xfrm>
                <a:off x="2861278" y="573121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381" name="Group 44"/>
              <p:cNvGrpSpPr>
                <a:grpSpLocks/>
              </p:cNvGrpSpPr>
              <p:nvPr/>
            </p:nvGrpSpPr>
            <p:grpSpPr bwMode="auto">
              <a:xfrm>
                <a:off x="2291623" y="5731646"/>
                <a:ext cx="614864" cy="402830"/>
                <a:chOff x="6438609" y="1686889"/>
                <a:chExt cx="177894" cy="112249"/>
              </a:xfrm>
            </p:grpSpPr>
            <p:sp>
              <p:nvSpPr>
                <p:cNvPr id="382" name="Rectangle 381"/>
                <p:cNvSpPr/>
                <p:nvPr/>
              </p:nvSpPr>
              <p:spPr>
                <a:xfrm>
                  <a:off x="6438609" y="1686890"/>
                  <a:ext cx="177894" cy="112248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83" name="Straight Connector 382"/>
                <p:cNvCxnSpPr>
                  <a:stCxn id="382" idx="0"/>
                  <a:endCxn id="382" idx="0"/>
                </p:cNvCxnSpPr>
                <p:nvPr/>
              </p:nvCxnSpPr>
              <p:spPr>
                <a:xfrm>
                  <a:off x="6527552" y="1686889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4" name="Freeform 1822"/>
                <p:cNvSpPr/>
                <p:nvPr/>
              </p:nvSpPr>
              <p:spPr>
                <a:xfrm>
                  <a:off x="6441259" y="1692631"/>
                  <a:ext cx="171255" cy="105651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5" name="Freeform 1823"/>
                <p:cNvSpPr/>
                <p:nvPr/>
              </p:nvSpPr>
              <p:spPr>
                <a:xfrm rot="10800000" flipV="1">
                  <a:off x="6443369" y="1693291"/>
                  <a:ext cx="167813" cy="102664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78" name="TextBox 377"/>
            <p:cNvSpPr txBox="1"/>
            <p:nvPr/>
          </p:nvSpPr>
          <p:spPr>
            <a:xfrm>
              <a:off x="6256758" y="1328982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24</a:t>
              </a:r>
            </a:p>
          </p:txBody>
        </p:sp>
      </p:grpSp>
      <p:grpSp>
        <p:nvGrpSpPr>
          <p:cNvPr id="386" name="Group 385"/>
          <p:cNvGrpSpPr/>
          <p:nvPr/>
        </p:nvGrpSpPr>
        <p:grpSpPr>
          <a:xfrm>
            <a:off x="14769720" y="11525335"/>
            <a:ext cx="1860930" cy="745038"/>
            <a:chOff x="6252162" y="12946416"/>
            <a:chExt cx="1860930" cy="745038"/>
          </a:xfrm>
        </p:grpSpPr>
        <p:grpSp>
          <p:nvGrpSpPr>
            <p:cNvPr id="387" name="Group 38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89" name="TextBox 38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90" name="TextBox 38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39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92" name="Rectangle 39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93" name="Straight Connector 392"/>
                <p:cNvCxnSpPr>
                  <a:stCxn id="392" idx="0"/>
                  <a:endCxn id="39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88" name="TextBox 38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57</a:t>
              </a:r>
            </a:p>
          </p:txBody>
        </p:sp>
      </p:grpSp>
      <p:grpSp>
        <p:nvGrpSpPr>
          <p:cNvPr id="396" name="Group 395"/>
          <p:cNvGrpSpPr/>
          <p:nvPr/>
        </p:nvGrpSpPr>
        <p:grpSpPr>
          <a:xfrm>
            <a:off x="14444504" y="10593293"/>
            <a:ext cx="1860930" cy="745038"/>
            <a:chOff x="6252162" y="12946416"/>
            <a:chExt cx="1860930" cy="745038"/>
          </a:xfrm>
        </p:grpSpPr>
        <p:grpSp>
          <p:nvGrpSpPr>
            <p:cNvPr id="397" name="Group 39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99" name="TextBox 39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00" name="TextBox 39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0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02" name="Rectangle 40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03" name="Straight Connector 402"/>
                <p:cNvCxnSpPr>
                  <a:stCxn id="402" idx="0"/>
                  <a:endCxn id="40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98" name="TextBox 39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64</a:t>
              </a:r>
            </a:p>
          </p:txBody>
        </p:sp>
      </p:grpSp>
      <p:grpSp>
        <p:nvGrpSpPr>
          <p:cNvPr id="406" name="Group 405"/>
          <p:cNvGrpSpPr/>
          <p:nvPr/>
        </p:nvGrpSpPr>
        <p:grpSpPr>
          <a:xfrm>
            <a:off x="14165212" y="9667771"/>
            <a:ext cx="1475841" cy="745038"/>
            <a:chOff x="6252162" y="12946416"/>
            <a:chExt cx="1475841" cy="745038"/>
          </a:xfrm>
        </p:grpSpPr>
        <p:grpSp>
          <p:nvGrpSpPr>
            <p:cNvPr id="407" name="Group 406"/>
            <p:cNvGrpSpPr/>
            <p:nvPr/>
          </p:nvGrpSpPr>
          <p:grpSpPr>
            <a:xfrm>
              <a:off x="6619231" y="12946416"/>
              <a:ext cx="1108772" cy="745038"/>
              <a:chOff x="2278700" y="5389428"/>
              <a:chExt cx="1108772" cy="745038"/>
            </a:xfrm>
          </p:grpSpPr>
          <p:sp>
            <p:nvSpPr>
              <p:cNvPr id="409" name="TextBox 40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10" name="TextBox 409"/>
              <p:cNvSpPr txBox="1"/>
              <p:nvPr/>
            </p:nvSpPr>
            <p:spPr>
              <a:xfrm>
                <a:off x="2973735" y="5697961"/>
                <a:ext cx="4137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1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12" name="Rectangle 41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13" name="Straight Connector 412"/>
                <p:cNvCxnSpPr>
                  <a:stCxn id="412" idx="0"/>
                  <a:endCxn id="41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08" name="TextBox 40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62</a:t>
              </a:r>
            </a:p>
          </p:txBody>
        </p:sp>
      </p:grpSp>
      <p:grpSp>
        <p:nvGrpSpPr>
          <p:cNvPr id="416" name="Group 415"/>
          <p:cNvGrpSpPr/>
          <p:nvPr/>
        </p:nvGrpSpPr>
        <p:grpSpPr>
          <a:xfrm>
            <a:off x="12461647" y="7684766"/>
            <a:ext cx="1593694" cy="703686"/>
            <a:chOff x="15319451" y="10890631"/>
            <a:chExt cx="1593694" cy="703686"/>
          </a:xfrm>
        </p:grpSpPr>
        <p:grpSp>
          <p:nvGrpSpPr>
            <p:cNvPr id="417" name="Group 416"/>
            <p:cNvGrpSpPr/>
            <p:nvPr/>
          </p:nvGrpSpPr>
          <p:grpSpPr>
            <a:xfrm>
              <a:off x="15319451" y="10890631"/>
              <a:ext cx="1593694" cy="703686"/>
              <a:chOff x="6374219" y="12987771"/>
              <a:chExt cx="1593694" cy="703686"/>
            </a:xfrm>
          </p:grpSpPr>
          <p:grpSp>
            <p:nvGrpSpPr>
              <p:cNvPr id="419" name="Group 418"/>
              <p:cNvGrpSpPr/>
              <p:nvPr/>
            </p:nvGrpSpPr>
            <p:grpSpPr>
              <a:xfrm>
                <a:off x="6600851" y="12987771"/>
                <a:ext cx="1367062" cy="703686"/>
                <a:chOff x="2260320" y="5430783"/>
                <a:chExt cx="1367062" cy="703686"/>
              </a:xfrm>
            </p:grpSpPr>
            <p:sp>
              <p:nvSpPr>
                <p:cNvPr id="421" name="TextBox 420"/>
                <p:cNvSpPr txBox="1"/>
                <p:nvPr/>
              </p:nvSpPr>
              <p:spPr>
                <a:xfrm>
                  <a:off x="2260320" y="5430783"/>
                  <a:ext cx="70345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422" name="TextBox 421"/>
                <p:cNvSpPr txBox="1"/>
                <p:nvPr/>
              </p:nvSpPr>
              <p:spPr>
                <a:xfrm>
                  <a:off x="2884253" y="5722024"/>
                  <a:ext cx="7431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 err="1">
                      <a:solidFill>
                        <a:srgbClr val="C00000"/>
                      </a:solidFill>
                    </a:rPr>
                    <a:t>Stlgrd</a:t>
                  </a:r>
                  <a:endParaRPr lang="en-US" sz="18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423" name="Group 44"/>
                <p:cNvGrpSpPr>
                  <a:grpSpLocks/>
                </p:cNvGrpSpPr>
                <p:nvPr/>
              </p:nvGrpSpPr>
              <p:grpSpPr bwMode="auto">
                <a:xfrm>
                  <a:off x="2291627" y="5736678"/>
                  <a:ext cx="635350" cy="397791"/>
                  <a:chOff x="6438608" y="1688293"/>
                  <a:chExt cx="183821" cy="110845"/>
                </a:xfrm>
              </p:grpSpPr>
              <p:sp>
                <p:nvSpPr>
                  <p:cNvPr id="424" name="Rectangle 423"/>
                  <p:cNvSpPr/>
                  <p:nvPr/>
                </p:nvSpPr>
                <p:spPr>
                  <a:xfrm>
                    <a:off x="6438608" y="1688294"/>
                    <a:ext cx="183821" cy="110844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425" name="Straight Connector 424"/>
                  <p:cNvCxnSpPr>
                    <a:stCxn id="424" idx="0"/>
                    <a:endCxn id="424" idx="0"/>
                  </p:cNvCxnSpPr>
                  <p:nvPr/>
                </p:nvCxnSpPr>
                <p:spPr>
                  <a:xfrm>
                    <a:off x="6530518" y="1688293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20" name="TextBox 419"/>
              <p:cNvSpPr txBox="1"/>
              <p:nvPr/>
            </p:nvSpPr>
            <p:spPr>
              <a:xfrm>
                <a:off x="6374219" y="13289828"/>
                <a:ext cx="3515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418" name="Oval 417"/>
            <p:cNvSpPr/>
            <p:nvPr/>
          </p:nvSpPr>
          <p:spPr>
            <a:xfrm>
              <a:off x="15718319" y="11302211"/>
              <a:ext cx="365757" cy="195719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6" name="Group 425"/>
          <p:cNvGrpSpPr/>
          <p:nvPr/>
        </p:nvGrpSpPr>
        <p:grpSpPr>
          <a:xfrm>
            <a:off x="13386152" y="7935116"/>
            <a:ext cx="1917808" cy="685306"/>
            <a:chOff x="6067867" y="13006151"/>
            <a:chExt cx="1917808" cy="685306"/>
          </a:xfrm>
        </p:grpSpPr>
        <p:grpSp>
          <p:nvGrpSpPr>
            <p:cNvPr id="427" name="Group 426"/>
            <p:cNvGrpSpPr/>
            <p:nvPr/>
          </p:nvGrpSpPr>
          <p:grpSpPr>
            <a:xfrm>
              <a:off x="6591661" y="13006151"/>
              <a:ext cx="1394014" cy="685306"/>
              <a:chOff x="2251130" y="5449163"/>
              <a:chExt cx="1394014" cy="685306"/>
            </a:xfrm>
          </p:grpSpPr>
          <p:sp>
            <p:nvSpPr>
              <p:cNvPr id="429" name="TextBox 428"/>
              <p:cNvSpPr txBox="1"/>
              <p:nvPr/>
            </p:nvSpPr>
            <p:spPr>
              <a:xfrm>
                <a:off x="2251130" y="5449163"/>
                <a:ext cx="7034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30" name="TextBox 429"/>
              <p:cNvSpPr txBox="1"/>
              <p:nvPr/>
            </p:nvSpPr>
            <p:spPr>
              <a:xfrm>
                <a:off x="2861278" y="572202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31" name="Group 44"/>
              <p:cNvGrpSpPr>
                <a:grpSpLocks/>
              </p:cNvGrpSpPr>
              <p:nvPr/>
            </p:nvGrpSpPr>
            <p:grpSpPr bwMode="auto">
              <a:xfrm>
                <a:off x="2291612" y="5724674"/>
                <a:ext cx="620253" cy="409795"/>
                <a:chOff x="6438600" y="1684949"/>
                <a:chExt cx="179453" cy="114190"/>
              </a:xfrm>
            </p:grpSpPr>
            <p:sp>
              <p:nvSpPr>
                <p:cNvPr id="432" name="Rectangle 431"/>
                <p:cNvSpPr/>
                <p:nvPr/>
              </p:nvSpPr>
              <p:spPr>
                <a:xfrm>
                  <a:off x="6438609" y="1686395"/>
                  <a:ext cx="179444" cy="112744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33" name="Straight Connector 432"/>
                <p:cNvCxnSpPr>
                  <a:stCxn id="432" idx="0"/>
                  <a:endCxn id="432" idx="0"/>
                </p:cNvCxnSpPr>
                <p:nvPr/>
              </p:nvCxnSpPr>
              <p:spPr>
                <a:xfrm>
                  <a:off x="6528331" y="1686396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4" name="Freeform 1822"/>
                <p:cNvSpPr/>
                <p:nvPr/>
              </p:nvSpPr>
              <p:spPr>
                <a:xfrm>
                  <a:off x="6438600" y="1684949"/>
                  <a:ext cx="179450" cy="11027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5" name="Freeform 1823"/>
                <p:cNvSpPr/>
                <p:nvPr/>
              </p:nvSpPr>
              <p:spPr>
                <a:xfrm rot="10800000" flipV="1">
                  <a:off x="6443369" y="1691517"/>
                  <a:ext cx="170696" cy="104438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28" name="TextBox 427"/>
            <p:cNvSpPr txBox="1"/>
            <p:nvPr/>
          </p:nvSpPr>
          <p:spPr>
            <a:xfrm>
              <a:off x="6067867" y="13280638"/>
              <a:ext cx="6303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1GD</a:t>
              </a:r>
            </a:p>
          </p:txBody>
        </p:sp>
      </p:grpSp>
      <p:grpSp>
        <p:nvGrpSpPr>
          <p:cNvPr id="436" name="Group 435"/>
          <p:cNvGrpSpPr/>
          <p:nvPr/>
        </p:nvGrpSpPr>
        <p:grpSpPr>
          <a:xfrm>
            <a:off x="13999292" y="8665931"/>
            <a:ext cx="1728917" cy="685313"/>
            <a:chOff x="6270543" y="13006151"/>
            <a:chExt cx="1728917" cy="685313"/>
          </a:xfrm>
        </p:grpSpPr>
        <p:grpSp>
          <p:nvGrpSpPr>
            <p:cNvPr id="437" name="Group 436"/>
            <p:cNvGrpSpPr/>
            <p:nvPr/>
          </p:nvGrpSpPr>
          <p:grpSpPr>
            <a:xfrm>
              <a:off x="6591661" y="13006151"/>
              <a:ext cx="1407799" cy="685313"/>
              <a:chOff x="2251130" y="5449163"/>
              <a:chExt cx="1407799" cy="685313"/>
            </a:xfrm>
          </p:grpSpPr>
          <p:sp>
            <p:nvSpPr>
              <p:cNvPr id="439" name="TextBox 438"/>
              <p:cNvSpPr txBox="1"/>
              <p:nvPr/>
            </p:nvSpPr>
            <p:spPr>
              <a:xfrm>
                <a:off x="2251130" y="5449163"/>
                <a:ext cx="7034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40" name="TextBox 439"/>
              <p:cNvSpPr txBox="1"/>
              <p:nvPr/>
            </p:nvSpPr>
            <p:spPr>
              <a:xfrm>
                <a:off x="2875063" y="572202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41" name="Group 44"/>
              <p:cNvGrpSpPr>
                <a:grpSpLocks/>
              </p:cNvGrpSpPr>
              <p:nvPr/>
            </p:nvGrpSpPr>
            <p:grpSpPr bwMode="auto">
              <a:xfrm>
                <a:off x="2286999" y="5725061"/>
                <a:ext cx="627929" cy="409415"/>
                <a:chOff x="6437271" y="1685055"/>
                <a:chExt cx="181674" cy="114084"/>
              </a:xfrm>
            </p:grpSpPr>
            <p:sp>
              <p:nvSpPr>
                <p:cNvPr id="442" name="Rectangle 441"/>
                <p:cNvSpPr/>
                <p:nvPr/>
              </p:nvSpPr>
              <p:spPr>
                <a:xfrm>
                  <a:off x="6438609" y="1685055"/>
                  <a:ext cx="180336" cy="114084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43" name="Straight Connector 442"/>
                <p:cNvCxnSpPr>
                  <a:stCxn id="442" idx="0"/>
                  <a:endCxn id="442" idx="0"/>
                </p:cNvCxnSpPr>
                <p:nvPr/>
              </p:nvCxnSpPr>
              <p:spPr>
                <a:xfrm>
                  <a:off x="6528777" y="1685055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4" name="Freeform 1822"/>
                <p:cNvSpPr/>
                <p:nvPr/>
              </p:nvSpPr>
              <p:spPr>
                <a:xfrm>
                  <a:off x="6437271" y="1686229"/>
                  <a:ext cx="179012" cy="10894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45" name="Freeform 1823"/>
                <p:cNvSpPr/>
                <p:nvPr/>
              </p:nvSpPr>
              <p:spPr>
                <a:xfrm rot="10800000" flipV="1">
                  <a:off x="6443369" y="1692738"/>
                  <a:ext cx="168930" cy="10321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38" name="TextBox 437"/>
            <p:cNvSpPr txBox="1"/>
            <p:nvPr/>
          </p:nvSpPr>
          <p:spPr>
            <a:xfrm>
              <a:off x="6270543" y="13294423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66</a:t>
              </a:r>
            </a:p>
          </p:txBody>
        </p:sp>
      </p:grpSp>
      <p:sp>
        <p:nvSpPr>
          <p:cNvPr id="447" name="Freeform 446"/>
          <p:cNvSpPr/>
          <p:nvPr/>
        </p:nvSpPr>
        <p:spPr>
          <a:xfrm flipV="1">
            <a:off x="14738397" y="9353764"/>
            <a:ext cx="1032711" cy="86645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  <a:gd name="connsiteX0" fmla="*/ 0 w 1731393"/>
              <a:gd name="connsiteY0" fmla="*/ 30965 h 180891"/>
              <a:gd name="connsiteX1" fmla="*/ 694229 w 1731393"/>
              <a:gd name="connsiteY1" fmla="*/ 172759 h 180891"/>
              <a:gd name="connsiteX2" fmla="*/ 1731393 w 1731393"/>
              <a:gd name="connsiteY2" fmla="*/ 116840 h 180891"/>
              <a:gd name="connsiteX0" fmla="*/ 0 w 1731393"/>
              <a:gd name="connsiteY0" fmla="*/ 28412 h 203129"/>
              <a:gd name="connsiteX1" fmla="*/ 1022860 w 1731393"/>
              <a:gd name="connsiteY1" fmla="*/ 199372 h 203129"/>
              <a:gd name="connsiteX2" fmla="*/ 1731393 w 1731393"/>
              <a:gd name="connsiteY2" fmla="*/ 114287 h 203129"/>
              <a:gd name="connsiteX0" fmla="*/ 0 w 1567078"/>
              <a:gd name="connsiteY0" fmla="*/ 28780 h 210033"/>
              <a:gd name="connsiteX1" fmla="*/ 1022860 w 1567078"/>
              <a:gd name="connsiteY1" fmla="*/ 199740 h 210033"/>
              <a:gd name="connsiteX2" fmla="*/ 1567078 w 1567078"/>
              <a:gd name="connsiteY2" fmla="*/ 143821 h 2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7078" h="210033">
                <a:moveTo>
                  <a:pt x="0" y="28780"/>
                </a:moveTo>
                <a:cubicBezTo>
                  <a:pt x="372979" y="-86523"/>
                  <a:pt x="761680" y="180567"/>
                  <a:pt x="1022860" y="199740"/>
                </a:cubicBezTo>
                <a:cubicBezTo>
                  <a:pt x="1284040" y="218913"/>
                  <a:pt x="1242225" y="217013"/>
                  <a:pt x="1567078" y="143821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TextBox 447"/>
          <p:cNvSpPr txBox="1"/>
          <p:nvPr/>
        </p:nvSpPr>
        <p:spPr>
          <a:xfrm>
            <a:off x="15757796" y="9147763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449" name="Freeform 448"/>
          <p:cNvSpPr/>
          <p:nvPr/>
        </p:nvSpPr>
        <p:spPr>
          <a:xfrm rot="11919275">
            <a:off x="16777307" y="9303239"/>
            <a:ext cx="661013" cy="216868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4317620" y="9272554"/>
            <a:ext cx="2111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Stalingrad</a:t>
            </a:r>
          </a:p>
        </p:txBody>
      </p:sp>
      <p:sp>
        <p:nvSpPr>
          <p:cNvPr id="450" name="Freeform 449"/>
          <p:cNvSpPr/>
          <p:nvPr/>
        </p:nvSpPr>
        <p:spPr>
          <a:xfrm rot="9233521" flipV="1">
            <a:off x="6854345" y="6237042"/>
            <a:ext cx="1975383" cy="50105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  <a:gd name="connsiteX0" fmla="*/ 0 w 2151310"/>
              <a:gd name="connsiteY0" fmla="*/ 380770 h 380770"/>
              <a:gd name="connsiteX1" fmla="*/ 1128503 w 2151310"/>
              <a:gd name="connsiteY1" fmla="*/ 118910 h 380770"/>
              <a:gd name="connsiteX2" fmla="*/ 2151310 w 2151310"/>
              <a:gd name="connsiteY2" fmla="*/ 0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1310" h="380770">
                <a:moveTo>
                  <a:pt x="0" y="380770"/>
                </a:moveTo>
                <a:cubicBezTo>
                  <a:pt x="372979" y="265467"/>
                  <a:pt x="769951" y="182372"/>
                  <a:pt x="1128503" y="118910"/>
                </a:cubicBezTo>
                <a:cubicBezTo>
                  <a:pt x="1487055" y="55448"/>
                  <a:pt x="1826457" y="73192"/>
                  <a:pt x="215131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TextBox 450"/>
          <p:cNvSpPr txBox="1"/>
          <p:nvPr/>
        </p:nvSpPr>
        <p:spPr>
          <a:xfrm rot="21314211">
            <a:off x="8973156" y="600662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452" name="Freeform 451"/>
          <p:cNvSpPr/>
          <p:nvPr/>
        </p:nvSpPr>
        <p:spPr>
          <a:xfrm rot="11919275">
            <a:off x="10276661" y="5533578"/>
            <a:ext cx="2144206" cy="1027568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3" name="TextBox 452"/>
          <p:cNvSpPr txBox="1"/>
          <p:nvPr/>
        </p:nvSpPr>
        <p:spPr>
          <a:xfrm>
            <a:off x="15116588" y="13181848"/>
            <a:ext cx="27937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Southeastern Front</a:t>
            </a:r>
          </a:p>
        </p:txBody>
      </p:sp>
      <p:sp>
        <p:nvSpPr>
          <p:cNvPr id="454" name="TextBox 453"/>
          <p:cNvSpPr txBox="1"/>
          <p:nvPr/>
        </p:nvSpPr>
        <p:spPr>
          <a:xfrm>
            <a:off x="12603825" y="6517794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Stalingrad Front</a:t>
            </a:r>
          </a:p>
        </p:txBody>
      </p:sp>
      <p:grpSp>
        <p:nvGrpSpPr>
          <p:cNvPr id="455" name="Group 454"/>
          <p:cNvGrpSpPr/>
          <p:nvPr/>
        </p:nvGrpSpPr>
        <p:grpSpPr>
          <a:xfrm>
            <a:off x="10800158" y="7859006"/>
            <a:ext cx="1797842" cy="745038"/>
            <a:chOff x="6252163" y="12946416"/>
            <a:chExt cx="1797842" cy="745038"/>
          </a:xfrm>
        </p:grpSpPr>
        <p:grpSp>
          <p:nvGrpSpPr>
            <p:cNvPr id="456" name="Group 455"/>
            <p:cNvGrpSpPr/>
            <p:nvPr/>
          </p:nvGrpSpPr>
          <p:grpSpPr>
            <a:xfrm>
              <a:off x="6619231" y="12946416"/>
              <a:ext cx="1430774" cy="745038"/>
              <a:chOff x="2278700" y="5389428"/>
              <a:chExt cx="1430774" cy="745038"/>
            </a:xfrm>
          </p:grpSpPr>
          <p:sp>
            <p:nvSpPr>
              <p:cNvPr id="458" name="TextBox 45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59" name="TextBox 458"/>
              <p:cNvSpPr txBox="1"/>
              <p:nvPr/>
            </p:nvSpPr>
            <p:spPr>
              <a:xfrm>
                <a:off x="2925608" y="572202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6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61" name="Rectangle 460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62" name="Straight Connector 461"/>
                <p:cNvCxnSpPr>
                  <a:stCxn id="461" idx="0"/>
                  <a:endCxn id="46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6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57" name="TextBox 456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21</a:t>
              </a:r>
            </a:p>
          </p:txBody>
        </p:sp>
      </p:grpSp>
      <p:grpSp>
        <p:nvGrpSpPr>
          <p:cNvPr id="465" name="Group 464"/>
          <p:cNvGrpSpPr/>
          <p:nvPr/>
        </p:nvGrpSpPr>
        <p:grpSpPr>
          <a:xfrm>
            <a:off x="8144190" y="7018912"/>
            <a:ext cx="1860930" cy="745038"/>
            <a:chOff x="6252162" y="12946416"/>
            <a:chExt cx="1860930" cy="745038"/>
          </a:xfrm>
        </p:grpSpPr>
        <p:grpSp>
          <p:nvGrpSpPr>
            <p:cNvPr id="466" name="Group 465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468" name="TextBox 46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69" name="TextBox 468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7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71" name="Rectangle 470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72" name="Straight Connector 471"/>
                <p:cNvCxnSpPr>
                  <a:stCxn id="471" idx="0"/>
                  <a:endCxn id="47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7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67" name="TextBox 466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63</a:t>
              </a:r>
            </a:p>
          </p:txBody>
        </p:sp>
      </p:grpSp>
      <p:sp>
        <p:nvSpPr>
          <p:cNvPr id="475" name="TextBox 474"/>
          <p:cNvSpPr txBox="1"/>
          <p:nvPr/>
        </p:nvSpPr>
        <p:spPr>
          <a:xfrm>
            <a:off x="8200268" y="4777225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Voronezh Front</a:t>
            </a:r>
          </a:p>
        </p:txBody>
      </p:sp>
      <p:grpSp>
        <p:nvGrpSpPr>
          <p:cNvPr id="476" name="Group 475"/>
          <p:cNvGrpSpPr/>
          <p:nvPr/>
        </p:nvGrpSpPr>
        <p:grpSpPr>
          <a:xfrm>
            <a:off x="5816711" y="4005582"/>
            <a:ext cx="2159448" cy="745038"/>
            <a:chOff x="6252163" y="12946416"/>
            <a:chExt cx="2159448" cy="745038"/>
          </a:xfrm>
        </p:grpSpPr>
        <p:grpSp>
          <p:nvGrpSpPr>
            <p:cNvPr id="477" name="Group 476"/>
            <p:cNvGrpSpPr/>
            <p:nvPr/>
          </p:nvGrpSpPr>
          <p:grpSpPr>
            <a:xfrm>
              <a:off x="6619231" y="12946416"/>
              <a:ext cx="1792380" cy="745038"/>
              <a:chOff x="2278700" y="5389428"/>
              <a:chExt cx="1792380" cy="745038"/>
            </a:xfrm>
          </p:grpSpPr>
          <p:sp>
            <p:nvSpPr>
              <p:cNvPr id="479" name="TextBox 47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80" name="TextBox 479"/>
              <p:cNvSpPr txBox="1"/>
              <p:nvPr/>
            </p:nvSpPr>
            <p:spPr>
              <a:xfrm>
                <a:off x="2925608" y="5722024"/>
                <a:ext cx="11454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Voronezh</a:t>
                </a:r>
              </a:p>
            </p:txBody>
          </p:sp>
          <p:grpSp>
            <p:nvGrpSpPr>
              <p:cNvPr id="48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82" name="Rectangle 48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83" name="Straight Connector 482"/>
                <p:cNvCxnSpPr>
                  <a:stCxn id="482" idx="0"/>
                  <a:endCxn id="48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8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78" name="TextBox 477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40</a:t>
              </a:r>
            </a:p>
          </p:txBody>
        </p:sp>
      </p:grpSp>
      <p:grpSp>
        <p:nvGrpSpPr>
          <p:cNvPr id="486" name="Group 485"/>
          <p:cNvGrpSpPr/>
          <p:nvPr/>
        </p:nvGrpSpPr>
        <p:grpSpPr>
          <a:xfrm>
            <a:off x="6629239" y="5173054"/>
            <a:ext cx="1970332" cy="745038"/>
            <a:chOff x="6374089" y="12946416"/>
            <a:chExt cx="1970332" cy="745038"/>
          </a:xfrm>
        </p:grpSpPr>
        <p:grpSp>
          <p:nvGrpSpPr>
            <p:cNvPr id="487" name="Group 486"/>
            <p:cNvGrpSpPr/>
            <p:nvPr/>
          </p:nvGrpSpPr>
          <p:grpSpPr>
            <a:xfrm>
              <a:off x="6619231" y="12946416"/>
              <a:ext cx="1725190" cy="745038"/>
              <a:chOff x="2278700" y="5389428"/>
              <a:chExt cx="1725190" cy="745038"/>
            </a:xfrm>
          </p:grpSpPr>
          <p:sp>
            <p:nvSpPr>
              <p:cNvPr id="489" name="TextBox 48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90" name="TextBox 489"/>
              <p:cNvSpPr txBox="1"/>
              <p:nvPr/>
            </p:nvSpPr>
            <p:spPr>
              <a:xfrm>
                <a:off x="2925608" y="5722024"/>
                <a:ext cx="10782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Voronezh</a:t>
                </a:r>
              </a:p>
            </p:txBody>
          </p:sp>
          <p:grpSp>
            <p:nvGrpSpPr>
              <p:cNvPr id="49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92" name="Rectangle 49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93" name="Straight Connector 492"/>
                <p:cNvCxnSpPr>
                  <a:stCxn id="492" idx="0"/>
                  <a:endCxn id="49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9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88" name="TextBox 487"/>
            <p:cNvSpPr txBox="1"/>
            <p:nvPr/>
          </p:nvSpPr>
          <p:spPr>
            <a:xfrm>
              <a:off x="6374089" y="13280638"/>
              <a:ext cx="33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</a:t>
              </a:r>
            </a:p>
          </p:txBody>
        </p:sp>
      </p:grpSp>
      <p:sp>
        <p:nvSpPr>
          <p:cNvPr id="498" name="TextBox 497"/>
          <p:cNvSpPr txBox="1"/>
          <p:nvPr/>
        </p:nvSpPr>
        <p:spPr>
          <a:xfrm>
            <a:off x="7086301" y="24370161"/>
            <a:ext cx="28944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Trans- Caucasus Front</a:t>
            </a:r>
          </a:p>
          <a:p>
            <a:pPr algn="ctr"/>
            <a:r>
              <a:rPr lang="en-US" sz="3600" b="1" dirty="0">
                <a:solidFill>
                  <a:srgbClr val="C00000"/>
                </a:solidFill>
              </a:rPr>
              <a:t>(as of 23 Aug)</a:t>
            </a:r>
          </a:p>
        </p:txBody>
      </p:sp>
      <p:sp>
        <p:nvSpPr>
          <p:cNvPr id="499" name="Oval 498"/>
          <p:cNvSpPr/>
          <p:nvPr/>
        </p:nvSpPr>
        <p:spPr>
          <a:xfrm>
            <a:off x="15598470" y="22176074"/>
            <a:ext cx="218364" cy="218364"/>
          </a:xfrm>
          <a:prstGeom prst="ellipse">
            <a:avLst/>
          </a:prstGeom>
          <a:solidFill>
            <a:srgbClr val="0000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0" name="TextBox 499"/>
          <p:cNvSpPr txBox="1"/>
          <p:nvPr/>
        </p:nvSpPr>
        <p:spPr>
          <a:xfrm>
            <a:off x="14314062" y="21653000"/>
            <a:ext cx="14671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Mozdok</a:t>
            </a:r>
            <a:endParaRPr lang="en-US" sz="3000" b="1" dirty="0"/>
          </a:p>
        </p:txBody>
      </p:sp>
      <p:grpSp>
        <p:nvGrpSpPr>
          <p:cNvPr id="501" name="Group 500"/>
          <p:cNvGrpSpPr/>
          <p:nvPr/>
        </p:nvGrpSpPr>
        <p:grpSpPr>
          <a:xfrm>
            <a:off x="16438782" y="20624184"/>
            <a:ext cx="1513736" cy="745038"/>
            <a:chOff x="6236120" y="12946416"/>
            <a:chExt cx="1513736" cy="745038"/>
          </a:xfrm>
        </p:grpSpPr>
        <p:grpSp>
          <p:nvGrpSpPr>
            <p:cNvPr id="502" name="Group 501"/>
            <p:cNvGrpSpPr/>
            <p:nvPr/>
          </p:nvGrpSpPr>
          <p:grpSpPr>
            <a:xfrm>
              <a:off x="6619231" y="12946416"/>
              <a:ext cx="1130625" cy="745038"/>
              <a:chOff x="2278700" y="5389428"/>
              <a:chExt cx="1130625" cy="745038"/>
            </a:xfrm>
          </p:grpSpPr>
          <p:sp>
            <p:nvSpPr>
              <p:cNvPr id="504" name="TextBox 50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05" name="TextBox 504"/>
              <p:cNvSpPr txBox="1"/>
              <p:nvPr/>
            </p:nvSpPr>
            <p:spPr>
              <a:xfrm>
                <a:off x="2925609" y="5722024"/>
                <a:ext cx="4837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50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07" name="Rectangle 506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08" name="Straight Connector 507"/>
                <p:cNvCxnSpPr>
                  <a:stCxn id="507" idx="0"/>
                  <a:endCxn id="50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1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03" name="TextBox 502"/>
            <p:cNvSpPr txBox="1"/>
            <p:nvPr/>
          </p:nvSpPr>
          <p:spPr>
            <a:xfrm>
              <a:off x="6236120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44</a:t>
              </a:r>
            </a:p>
          </p:txBody>
        </p:sp>
      </p:grpSp>
      <p:grpSp>
        <p:nvGrpSpPr>
          <p:cNvPr id="496" name="Group 495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497" name="Oval 496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4" name="TextBox 513"/>
            <p:cNvSpPr txBox="1"/>
            <p:nvPr/>
          </p:nvSpPr>
          <p:spPr>
            <a:xfrm>
              <a:off x="16822883" y="102507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3-1</a:t>
              </a:r>
            </a:p>
          </p:txBody>
        </p:sp>
      </p:grpSp>
      <p:sp>
        <p:nvSpPr>
          <p:cNvPr id="511" name="Freeform 510"/>
          <p:cNvSpPr/>
          <p:nvPr/>
        </p:nvSpPr>
        <p:spPr>
          <a:xfrm rot="20875200">
            <a:off x="15298175" y="14413785"/>
            <a:ext cx="2274353" cy="5757374"/>
          </a:xfrm>
          <a:custGeom>
            <a:avLst/>
            <a:gdLst>
              <a:gd name="connsiteX0" fmla="*/ 0 w 2086793"/>
              <a:gd name="connsiteY0" fmla="*/ 5067300 h 5067300"/>
              <a:gd name="connsiteX1" fmla="*/ 762000 w 2086793"/>
              <a:gd name="connsiteY1" fmla="*/ 4533900 h 5067300"/>
              <a:gd name="connsiteX2" fmla="*/ 1885950 w 2086793"/>
              <a:gd name="connsiteY2" fmla="*/ 3905250 h 5067300"/>
              <a:gd name="connsiteX3" fmla="*/ 1905000 w 2086793"/>
              <a:gd name="connsiteY3" fmla="*/ 3238500 h 5067300"/>
              <a:gd name="connsiteX4" fmla="*/ 2076450 w 2086793"/>
              <a:gd name="connsiteY4" fmla="*/ 1733550 h 5067300"/>
              <a:gd name="connsiteX5" fmla="*/ 1562100 w 2086793"/>
              <a:gd name="connsiteY5" fmla="*/ 476250 h 5067300"/>
              <a:gd name="connsiteX6" fmla="*/ 1390650 w 2086793"/>
              <a:gd name="connsiteY6" fmla="*/ 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6793" h="5067300">
                <a:moveTo>
                  <a:pt x="0" y="5067300"/>
                </a:moveTo>
                <a:cubicBezTo>
                  <a:pt x="223837" y="4897437"/>
                  <a:pt x="447675" y="4727575"/>
                  <a:pt x="762000" y="4533900"/>
                </a:cubicBezTo>
                <a:cubicBezTo>
                  <a:pt x="1076325" y="4340225"/>
                  <a:pt x="1695450" y="4121150"/>
                  <a:pt x="1885950" y="3905250"/>
                </a:cubicBezTo>
                <a:cubicBezTo>
                  <a:pt x="2076450" y="3689350"/>
                  <a:pt x="1873250" y="3600450"/>
                  <a:pt x="1905000" y="3238500"/>
                </a:cubicBezTo>
                <a:cubicBezTo>
                  <a:pt x="1936750" y="2876550"/>
                  <a:pt x="2133600" y="2193925"/>
                  <a:pt x="2076450" y="1733550"/>
                </a:cubicBezTo>
                <a:cubicBezTo>
                  <a:pt x="2019300" y="1273175"/>
                  <a:pt x="1676400" y="765175"/>
                  <a:pt x="1562100" y="476250"/>
                </a:cubicBezTo>
                <a:cubicBezTo>
                  <a:pt x="1447800" y="187325"/>
                  <a:pt x="1419225" y="93662"/>
                  <a:pt x="1390650" y="0"/>
                </a:cubicBezTo>
              </a:path>
            </a:pathLst>
          </a:custGeom>
          <a:noFill/>
          <a:ln w="762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236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Rectangle 179"/>
          <p:cNvSpPr/>
          <p:nvPr/>
        </p:nvSpPr>
        <p:spPr>
          <a:xfrm>
            <a:off x="376516" y="2803810"/>
            <a:ext cx="17438914" cy="24296914"/>
          </a:xfrm>
          <a:prstGeom prst="rect">
            <a:avLst/>
          </a:prstGeom>
          <a:solidFill>
            <a:srgbClr val="FFF2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3659850" y="6108786"/>
            <a:ext cx="4189823" cy="8902638"/>
          </a:xfrm>
          <a:custGeom>
            <a:avLst/>
            <a:gdLst>
              <a:gd name="connsiteX0" fmla="*/ 2419610 w 2421920"/>
              <a:gd name="connsiteY0" fmla="*/ 20087 h 5520644"/>
              <a:gd name="connsiteX1" fmla="*/ 2344548 w 2421920"/>
              <a:gd name="connsiteY1" fmla="*/ 33735 h 5520644"/>
              <a:gd name="connsiteX2" fmla="*/ 2276309 w 2421920"/>
              <a:gd name="connsiteY2" fmla="*/ 177037 h 5520644"/>
              <a:gd name="connsiteX3" fmla="*/ 2221718 w 2421920"/>
              <a:gd name="connsiteY3" fmla="*/ 381753 h 5520644"/>
              <a:gd name="connsiteX4" fmla="*/ 2112536 w 2421920"/>
              <a:gd name="connsiteY4" fmla="*/ 647884 h 5520644"/>
              <a:gd name="connsiteX5" fmla="*/ 1976058 w 2421920"/>
              <a:gd name="connsiteY5" fmla="*/ 845777 h 5520644"/>
              <a:gd name="connsiteX6" fmla="*/ 1778166 w 2421920"/>
              <a:gd name="connsiteY6" fmla="*/ 954959 h 5520644"/>
              <a:gd name="connsiteX7" fmla="*/ 1580273 w 2421920"/>
              <a:gd name="connsiteY7" fmla="*/ 1146028 h 5520644"/>
              <a:gd name="connsiteX8" fmla="*/ 1436972 w 2421920"/>
              <a:gd name="connsiteY8" fmla="*/ 1446278 h 5520644"/>
              <a:gd name="connsiteX9" fmla="*/ 1355085 w 2421920"/>
              <a:gd name="connsiteY9" fmla="*/ 1719234 h 5520644"/>
              <a:gd name="connsiteX10" fmla="*/ 1225431 w 2421920"/>
              <a:gd name="connsiteY10" fmla="*/ 1930774 h 5520644"/>
              <a:gd name="connsiteX11" fmla="*/ 1191312 w 2421920"/>
              <a:gd name="connsiteY11" fmla="*/ 2196905 h 5520644"/>
              <a:gd name="connsiteX12" fmla="*/ 1164016 w 2421920"/>
              <a:gd name="connsiteY12" fmla="*/ 2456213 h 5520644"/>
              <a:gd name="connsiteX13" fmla="*/ 1054834 w 2421920"/>
              <a:gd name="connsiteY13" fmla="*/ 2660929 h 5520644"/>
              <a:gd name="connsiteX14" fmla="*/ 932004 w 2421920"/>
              <a:gd name="connsiteY14" fmla="*/ 2845174 h 5520644"/>
              <a:gd name="connsiteX15" fmla="*/ 720464 w 2421920"/>
              <a:gd name="connsiteY15" fmla="*/ 3084010 h 5520644"/>
              <a:gd name="connsiteX16" fmla="*/ 611282 w 2421920"/>
              <a:gd name="connsiteY16" fmla="*/ 3363789 h 5520644"/>
              <a:gd name="connsiteX17" fmla="*/ 508924 w 2421920"/>
              <a:gd name="connsiteY17" fmla="*/ 3541210 h 5520644"/>
              <a:gd name="connsiteX18" fmla="*/ 270088 w 2421920"/>
              <a:gd name="connsiteY18" fmla="*/ 3759574 h 5520644"/>
              <a:gd name="connsiteX19" fmla="*/ 72196 w 2421920"/>
              <a:gd name="connsiteY19" fmla="*/ 4032529 h 5520644"/>
              <a:gd name="connsiteX20" fmla="*/ 3957 w 2421920"/>
              <a:gd name="connsiteY20" fmla="*/ 4305484 h 5520644"/>
              <a:gd name="connsiteX21" fmla="*/ 174554 w 2421920"/>
              <a:gd name="connsiteY21" fmla="*/ 4762684 h 5520644"/>
              <a:gd name="connsiteX22" fmla="*/ 522572 w 2421920"/>
              <a:gd name="connsiteY22" fmla="*/ 5042463 h 5520644"/>
              <a:gd name="connsiteX23" fmla="*/ 795527 w 2421920"/>
              <a:gd name="connsiteY23" fmla="*/ 4967401 h 5520644"/>
              <a:gd name="connsiteX24" fmla="*/ 1027539 w 2421920"/>
              <a:gd name="connsiteY24" fmla="*/ 4940105 h 5520644"/>
              <a:gd name="connsiteX25" fmla="*/ 1184488 w 2421920"/>
              <a:gd name="connsiteY25" fmla="*/ 5062935 h 5520644"/>
              <a:gd name="connsiteX26" fmla="*/ 1423324 w 2421920"/>
              <a:gd name="connsiteY26" fmla="*/ 5165293 h 5520644"/>
              <a:gd name="connsiteX27" fmla="*/ 1628040 w 2421920"/>
              <a:gd name="connsiteY27" fmla="*/ 5254004 h 5520644"/>
              <a:gd name="connsiteX28" fmla="*/ 1696279 w 2421920"/>
              <a:gd name="connsiteY28" fmla="*/ 5329066 h 5520644"/>
              <a:gd name="connsiteX29" fmla="*/ 1641688 w 2421920"/>
              <a:gd name="connsiteY29" fmla="*/ 5356362 h 5520644"/>
              <a:gd name="connsiteX30" fmla="*/ 1518858 w 2421920"/>
              <a:gd name="connsiteY30" fmla="*/ 5342714 h 5520644"/>
              <a:gd name="connsiteX31" fmla="*/ 1641688 w 2421920"/>
              <a:gd name="connsiteY31" fmla="*/ 5458720 h 5520644"/>
              <a:gd name="connsiteX32" fmla="*/ 1839581 w 2421920"/>
              <a:gd name="connsiteY32" fmla="*/ 5424601 h 5520644"/>
              <a:gd name="connsiteX33" fmla="*/ 2167127 w 2421920"/>
              <a:gd name="connsiteY33" fmla="*/ 5451896 h 5520644"/>
              <a:gd name="connsiteX34" fmla="*/ 2296781 w 2421920"/>
              <a:gd name="connsiteY34" fmla="*/ 5513311 h 5520644"/>
              <a:gd name="connsiteX35" fmla="*/ 2378667 w 2421920"/>
              <a:gd name="connsiteY35" fmla="*/ 5499663 h 5520644"/>
              <a:gd name="connsiteX36" fmla="*/ 2399139 w 2421920"/>
              <a:gd name="connsiteY36" fmla="*/ 5335890 h 5520644"/>
              <a:gd name="connsiteX37" fmla="*/ 2337724 w 2421920"/>
              <a:gd name="connsiteY37" fmla="*/ 5308595 h 5520644"/>
              <a:gd name="connsiteX38" fmla="*/ 2078416 w 2421920"/>
              <a:gd name="connsiteY38" fmla="*/ 5315419 h 5520644"/>
              <a:gd name="connsiteX39" fmla="*/ 1778166 w 2421920"/>
              <a:gd name="connsiteY39" fmla="*/ 5219884 h 5520644"/>
              <a:gd name="connsiteX40" fmla="*/ 1402852 w 2421920"/>
              <a:gd name="connsiteY40" fmla="*/ 4981049 h 5520644"/>
              <a:gd name="connsiteX41" fmla="*/ 1239079 w 2421920"/>
              <a:gd name="connsiteY41" fmla="*/ 4844571 h 5520644"/>
              <a:gd name="connsiteX42" fmla="*/ 1129897 w 2421920"/>
              <a:gd name="connsiteY42" fmla="*/ 4714917 h 5520644"/>
              <a:gd name="connsiteX43" fmla="*/ 1143545 w 2421920"/>
              <a:gd name="connsiteY43" fmla="*/ 4633031 h 5520644"/>
              <a:gd name="connsiteX44" fmla="*/ 1211784 w 2421920"/>
              <a:gd name="connsiteY44" fmla="*/ 4639855 h 5520644"/>
              <a:gd name="connsiteX45" fmla="*/ 1184488 w 2421920"/>
              <a:gd name="connsiteY45" fmla="*/ 4571616 h 5520644"/>
              <a:gd name="connsiteX46" fmla="*/ 1143545 w 2421920"/>
              <a:gd name="connsiteY46" fmla="*/ 4298660 h 5520644"/>
              <a:gd name="connsiteX47" fmla="*/ 1000243 w 2421920"/>
              <a:gd name="connsiteY47" fmla="*/ 4189478 h 5520644"/>
              <a:gd name="connsiteX48" fmla="*/ 740936 w 2421920"/>
              <a:gd name="connsiteY48" fmla="*/ 4189478 h 5520644"/>
              <a:gd name="connsiteX49" fmla="*/ 604458 w 2421920"/>
              <a:gd name="connsiteY49" fmla="*/ 4059825 h 5520644"/>
              <a:gd name="connsiteX50" fmla="*/ 577163 w 2421920"/>
              <a:gd name="connsiteY50" fmla="*/ 3786869 h 5520644"/>
              <a:gd name="connsiteX51" fmla="*/ 672697 w 2421920"/>
              <a:gd name="connsiteY51" fmla="*/ 3575329 h 5520644"/>
              <a:gd name="connsiteX52" fmla="*/ 713640 w 2421920"/>
              <a:gd name="connsiteY52" fmla="*/ 3459323 h 5520644"/>
              <a:gd name="connsiteX53" fmla="*/ 679521 w 2421920"/>
              <a:gd name="connsiteY53" fmla="*/ 3377437 h 5520644"/>
              <a:gd name="connsiteX54" fmla="*/ 740936 w 2421920"/>
              <a:gd name="connsiteY54" fmla="*/ 3261431 h 5520644"/>
              <a:gd name="connsiteX55" fmla="*/ 925181 w 2421920"/>
              <a:gd name="connsiteY55" fmla="*/ 3145425 h 5520644"/>
              <a:gd name="connsiteX56" fmla="*/ 1102601 w 2421920"/>
              <a:gd name="connsiteY56" fmla="*/ 3097658 h 5520644"/>
              <a:gd name="connsiteX57" fmla="*/ 1204960 w 2421920"/>
              <a:gd name="connsiteY57" fmla="*/ 2906589 h 5520644"/>
              <a:gd name="connsiteX58" fmla="*/ 1252727 w 2421920"/>
              <a:gd name="connsiteY58" fmla="*/ 2729168 h 5520644"/>
              <a:gd name="connsiteX59" fmla="*/ 1320966 w 2421920"/>
              <a:gd name="connsiteY59" fmla="*/ 2626810 h 5520644"/>
              <a:gd name="connsiteX60" fmla="*/ 1402852 w 2421920"/>
              <a:gd name="connsiteY60" fmla="*/ 2503980 h 5520644"/>
              <a:gd name="connsiteX61" fmla="*/ 1409676 w 2421920"/>
              <a:gd name="connsiteY61" fmla="*/ 2394798 h 5520644"/>
              <a:gd name="connsiteX62" fmla="*/ 1450619 w 2421920"/>
              <a:gd name="connsiteY62" fmla="*/ 2231025 h 5520644"/>
              <a:gd name="connsiteX63" fmla="*/ 1430148 w 2421920"/>
              <a:gd name="connsiteY63" fmla="*/ 2101371 h 5520644"/>
              <a:gd name="connsiteX64" fmla="*/ 1464267 w 2421920"/>
              <a:gd name="connsiteY64" fmla="*/ 2019484 h 5520644"/>
              <a:gd name="connsiteX65" fmla="*/ 1525682 w 2421920"/>
              <a:gd name="connsiteY65" fmla="*/ 1876183 h 5520644"/>
              <a:gd name="connsiteX66" fmla="*/ 1491563 w 2421920"/>
              <a:gd name="connsiteY66" fmla="*/ 1842063 h 5520644"/>
              <a:gd name="connsiteX67" fmla="*/ 1396028 w 2421920"/>
              <a:gd name="connsiteY67" fmla="*/ 1923950 h 5520644"/>
              <a:gd name="connsiteX68" fmla="*/ 1464267 w 2421920"/>
              <a:gd name="connsiteY68" fmla="*/ 1719234 h 5520644"/>
              <a:gd name="connsiteX69" fmla="*/ 1573449 w 2421920"/>
              <a:gd name="connsiteY69" fmla="*/ 1418983 h 5520644"/>
              <a:gd name="connsiteX70" fmla="*/ 1648512 w 2421920"/>
              <a:gd name="connsiteY70" fmla="*/ 1234738 h 5520644"/>
              <a:gd name="connsiteX71" fmla="*/ 1771342 w 2421920"/>
              <a:gd name="connsiteY71" fmla="*/ 1091437 h 5520644"/>
              <a:gd name="connsiteX72" fmla="*/ 1962410 w 2421920"/>
              <a:gd name="connsiteY72" fmla="*/ 1023198 h 5520644"/>
              <a:gd name="connsiteX73" fmla="*/ 2092064 w 2421920"/>
              <a:gd name="connsiteY73" fmla="*/ 914016 h 5520644"/>
              <a:gd name="connsiteX74" fmla="*/ 2201246 w 2421920"/>
              <a:gd name="connsiteY74" fmla="*/ 627413 h 5520644"/>
              <a:gd name="connsiteX75" fmla="*/ 2344548 w 2421920"/>
              <a:gd name="connsiteY75" fmla="*/ 490935 h 5520644"/>
              <a:gd name="connsiteX76" fmla="*/ 2405963 w 2421920"/>
              <a:gd name="connsiteY76" fmla="*/ 449992 h 5520644"/>
              <a:gd name="connsiteX77" fmla="*/ 2405963 w 2421920"/>
              <a:gd name="connsiteY77" fmla="*/ 272571 h 5520644"/>
              <a:gd name="connsiteX78" fmla="*/ 2419610 w 2421920"/>
              <a:gd name="connsiteY78" fmla="*/ 20087 h 5520644"/>
              <a:gd name="connsiteX0" fmla="*/ 2419610 w 2435932"/>
              <a:gd name="connsiteY0" fmla="*/ 20087 h 5522613"/>
              <a:gd name="connsiteX1" fmla="*/ 2344548 w 2435932"/>
              <a:gd name="connsiteY1" fmla="*/ 33735 h 5522613"/>
              <a:gd name="connsiteX2" fmla="*/ 2276309 w 2435932"/>
              <a:gd name="connsiteY2" fmla="*/ 177037 h 5522613"/>
              <a:gd name="connsiteX3" fmla="*/ 2221718 w 2435932"/>
              <a:gd name="connsiteY3" fmla="*/ 381753 h 5522613"/>
              <a:gd name="connsiteX4" fmla="*/ 2112536 w 2435932"/>
              <a:gd name="connsiteY4" fmla="*/ 647884 h 5522613"/>
              <a:gd name="connsiteX5" fmla="*/ 1976058 w 2435932"/>
              <a:gd name="connsiteY5" fmla="*/ 845777 h 5522613"/>
              <a:gd name="connsiteX6" fmla="*/ 1778166 w 2435932"/>
              <a:gd name="connsiteY6" fmla="*/ 954959 h 5522613"/>
              <a:gd name="connsiteX7" fmla="*/ 1580273 w 2435932"/>
              <a:gd name="connsiteY7" fmla="*/ 1146028 h 5522613"/>
              <a:gd name="connsiteX8" fmla="*/ 1436972 w 2435932"/>
              <a:gd name="connsiteY8" fmla="*/ 1446278 h 5522613"/>
              <a:gd name="connsiteX9" fmla="*/ 1355085 w 2435932"/>
              <a:gd name="connsiteY9" fmla="*/ 1719234 h 5522613"/>
              <a:gd name="connsiteX10" fmla="*/ 1225431 w 2435932"/>
              <a:gd name="connsiteY10" fmla="*/ 1930774 h 5522613"/>
              <a:gd name="connsiteX11" fmla="*/ 1191312 w 2435932"/>
              <a:gd name="connsiteY11" fmla="*/ 2196905 h 5522613"/>
              <a:gd name="connsiteX12" fmla="*/ 1164016 w 2435932"/>
              <a:gd name="connsiteY12" fmla="*/ 2456213 h 5522613"/>
              <a:gd name="connsiteX13" fmla="*/ 1054834 w 2435932"/>
              <a:gd name="connsiteY13" fmla="*/ 2660929 h 5522613"/>
              <a:gd name="connsiteX14" fmla="*/ 932004 w 2435932"/>
              <a:gd name="connsiteY14" fmla="*/ 2845174 h 5522613"/>
              <a:gd name="connsiteX15" fmla="*/ 720464 w 2435932"/>
              <a:gd name="connsiteY15" fmla="*/ 3084010 h 5522613"/>
              <a:gd name="connsiteX16" fmla="*/ 611282 w 2435932"/>
              <a:gd name="connsiteY16" fmla="*/ 3363789 h 5522613"/>
              <a:gd name="connsiteX17" fmla="*/ 508924 w 2435932"/>
              <a:gd name="connsiteY17" fmla="*/ 3541210 h 5522613"/>
              <a:gd name="connsiteX18" fmla="*/ 270088 w 2435932"/>
              <a:gd name="connsiteY18" fmla="*/ 3759574 h 5522613"/>
              <a:gd name="connsiteX19" fmla="*/ 72196 w 2435932"/>
              <a:gd name="connsiteY19" fmla="*/ 4032529 h 5522613"/>
              <a:gd name="connsiteX20" fmla="*/ 3957 w 2435932"/>
              <a:gd name="connsiteY20" fmla="*/ 4305484 h 5522613"/>
              <a:gd name="connsiteX21" fmla="*/ 174554 w 2435932"/>
              <a:gd name="connsiteY21" fmla="*/ 4762684 h 5522613"/>
              <a:gd name="connsiteX22" fmla="*/ 522572 w 2435932"/>
              <a:gd name="connsiteY22" fmla="*/ 5042463 h 5522613"/>
              <a:gd name="connsiteX23" fmla="*/ 795527 w 2435932"/>
              <a:gd name="connsiteY23" fmla="*/ 4967401 h 5522613"/>
              <a:gd name="connsiteX24" fmla="*/ 1027539 w 2435932"/>
              <a:gd name="connsiteY24" fmla="*/ 4940105 h 5522613"/>
              <a:gd name="connsiteX25" fmla="*/ 1184488 w 2435932"/>
              <a:gd name="connsiteY25" fmla="*/ 5062935 h 5522613"/>
              <a:gd name="connsiteX26" fmla="*/ 1423324 w 2435932"/>
              <a:gd name="connsiteY26" fmla="*/ 5165293 h 5522613"/>
              <a:gd name="connsiteX27" fmla="*/ 1628040 w 2435932"/>
              <a:gd name="connsiteY27" fmla="*/ 5254004 h 5522613"/>
              <a:gd name="connsiteX28" fmla="*/ 1696279 w 2435932"/>
              <a:gd name="connsiteY28" fmla="*/ 5329066 h 5522613"/>
              <a:gd name="connsiteX29" fmla="*/ 1641688 w 2435932"/>
              <a:gd name="connsiteY29" fmla="*/ 5356362 h 5522613"/>
              <a:gd name="connsiteX30" fmla="*/ 1518858 w 2435932"/>
              <a:gd name="connsiteY30" fmla="*/ 5342714 h 5522613"/>
              <a:gd name="connsiteX31" fmla="*/ 1641688 w 2435932"/>
              <a:gd name="connsiteY31" fmla="*/ 5458720 h 5522613"/>
              <a:gd name="connsiteX32" fmla="*/ 1839581 w 2435932"/>
              <a:gd name="connsiteY32" fmla="*/ 5424601 h 5522613"/>
              <a:gd name="connsiteX33" fmla="*/ 2167127 w 2435932"/>
              <a:gd name="connsiteY33" fmla="*/ 5451896 h 5522613"/>
              <a:gd name="connsiteX34" fmla="*/ 2296781 w 2435932"/>
              <a:gd name="connsiteY34" fmla="*/ 5513311 h 5522613"/>
              <a:gd name="connsiteX35" fmla="*/ 2378667 w 2435932"/>
              <a:gd name="connsiteY35" fmla="*/ 5499663 h 5522613"/>
              <a:gd name="connsiteX36" fmla="*/ 2435164 w 2435932"/>
              <a:gd name="connsiteY36" fmla="*/ 5303053 h 5522613"/>
              <a:gd name="connsiteX37" fmla="*/ 2337724 w 2435932"/>
              <a:gd name="connsiteY37" fmla="*/ 5308595 h 5522613"/>
              <a:gd name="connsiteX38" fmla="*/ 2078416 w 2435932"/>
              <a:gd name="connsiteY38" fmla="*/ 5315419 h 5522613"/>
              <a:gd name="connsiteX39" fmla="*/ 1778166 w 2435932"/>
              <a:gd name="connsiteY39" fmla="*/ 5219884 h 5522613"/>
              <a:gd name="connsiteX40" fmla="*/ 1402852 w 2435932"/>
              <a:gd name="connsiteY40" fmla="*/ 4981049 h 5522613"/>
              <a:gd name="connsiteX41" fmla="*/ 1239079 w 2435932"/>
              <a:gd name="connsiteY41" fmla="*/ 4844571 h 5522613"/>
              <a:gd name="connsiteX42" fmla="*/ 1129897 w 2435932"/>
              <a:gd name="connsiteY42" fmla="*/ 4714917 h 5522613"/>
              <a:gd name="connsiteX43" fmla="*/ 1143545 w 2435932"/>
              <a:gd name="connsiteY43" fmla="*/ 4633031 h 5522613"/>
              <a:gd name="connsiteX44" fmla="*/ 1211784 w 2435932"/>
              <a:gd name="connsiteY44" fmla="*/ 4639855 h 5522613"/>
              <a:gd name="connsiteX45" fmla="*/ 1184488 w 2435932"/>
              <a:gd name="connsiteY45" fmla="*/ 4571616 h 5522613"/>
              <a:gd name="connsiteX46" fmla="*/ 1143545 w 2435932"/>
              <a:gd name="connsiteY46" fmla="*/ 4298660 h 5522613"/>
              <a:gd name="connsiteX47" fmla="*/ 1000243 w 2435932"/>
              <a:gd name="connsiteY47" fmla="*/ 4189478 h 5522613"/>
              <a:gd name="connsiteX48" fmla="*/ 740936 w 2435932"/>
              <a:gd name="connsiteY48" fmla="*/ 4189478 h 5522613"/>
              <a:gd name="connsiteX49" fmla="*/ 604458 w 2435932"/>
              <a:gd name="connsiteY49" fmla="*/ 4059825 h 5522613"/>
              <a:gd name="connsiteX50" fmla="*/ 577163 w 2435932"/>
              <a:gd name="connsiteY50" fmla="*/ 3786869 h 5522613"/>
              <a:gd name="connsiteX51" fmla="*/ 672697 w 2435932"/>
              <a:gd name="connsiteY51" fmla="*/ 3575329 h 5522613"/>
              <a:gd name="connsiteX52" fmla="*/ 713640 w 2435932"/>
              <a:gd name="connsiteY52" fmla="*/ 3459323 h 5522613"/>
              <a:gd name="connsiteX53" fmla="*/ 679521 w 2435932"/>
              <a:gd name="connsiteY53" fmla="*/ 3377437 h 5522613"/>
              <a:gd name="connsiteX54" fmla="*/ 740936 w 2435932"/>
              <a:gd name="connsiteY54" fmla="*/ 3261431 h 5522613"/>
              <a:gd name="connsiteX55" fmla="*/ 925181 w 2435932"/>
              <a:gd name="connsiteY55" fmla="*/ 3145425 h 5522613"/>
              <a:gd name="connsiteX56" fmla="*/ 1102601 w 2435932"/>
              <a:gd name="connsiteY56" fmla="*/ 3097658 h 5522613"/>
              <a:gd name="connsiteX57" fmla="*/ 1204960 w 2435932"/>
              <a:gd name="connsiteY57" fmla="*/ 2906589 h 5522613"/>
              <a:gd name="connsiteX58" fmla="*/ 1252727 w 2435932"/>
              <a:gd name="connsiteY58" fmla="*/ 2729168 h 5522613"/>
              <a:gd name="connsiteX59" fmla="*/ 1320966 w 2435932"/>
              <a:gd name="connsiteY59" fmla="*/ 2626810 h 5522613"/>
              <a:gd name="connsiteX60" fmla="*/ 1402852 w 2435932"/>
              <a:gd name="connsiteY60" fmla="*/ 2503980 h 5522613"/>
              <a:gd name="connsiteX61" fmla="*/ 1409676 w 2435932"/>
              <a:gd name="connsiteY61" fmla="*/ 2394798 h 5522613"/>
              <a:gd name="connsiteX62" fmla="*/ 1450619 w 2435932"/>
              <a:gd name="connsiteY62" fmla="*/ 2231025 h 5522613"/>
              <a:gd name="connsiteX63" fmla="*/ 1430148 w 2435932"/>
              <a:gd name="connsiteY63" fmla="*/ 2101371 h 5522613"/>
              <a:gd name="connsiteX64" fmla="*/ 1464267 w 2435932"/>
              <a:gd name="connsiteY64" fmla="*/ 2019484 h 5522613"/>
              <a:gd name="connsiteX65" fmla="*/ 1525682 w 2435932"/>
              <a:gd name="connsiteY65" fmla="*/ 1876183 h 5522613"/>
              <a:gd name="connsiteX66" fmla="*/ 1491563 w 2435932"/>
              <a:gd name="connsiteY66" fmla="*/ 1842063 h 5522613"/>
              <a:gd name="connsiteX67" fmla="*/ 1396028 w 2435932"/>
              <a:gd name="connsiteY67" fmla="*/ 1923950 h 5522613"/>
              <a:gd name="connsiteX68" fmla="*/ 1464267 w 2435932"/>
              <a:gd name="connsiteY68" fmla="*/ 1719234 h 5522613"/>
              <a:gd name="connsiteX69" fmla="*/ 1573449 w 2435932"/>
              <a:gd name="connsiteY69" fmla="*/ 1418983 h 5522613"/>
              <a:gd name="connsiteX70" fmla="*/ 1648512 w 2435932"/>
              <a:gd name="connsiteY70" fmla="*/ 1234738 h 5522613"/>
              <a:gd name="connsiteX71" fmla="*/ 1771342 w 2435932"/>
              <a:gd name="connsiteY71" fmla="*/ 1091437 h 5522613"/>
              <a:gd name="connsiteX72" fmla="*/ 1962410 w 2435932"/>
              <a:gd name="connsiteY72" fmla="*/ 1023198 h 5522613"/>
              <a:gd name="connsiteX73" fmla="*/ 2092064 w 2435932"/>
              <a:gd name="connsiteY73" fmla="*/ 914016 h 5522613"/>
              <a:gd name="connsiteX74" fmla="*/ 2201246 w 2435932"/>
              <a:gd name="connsiteY74" fmla="*/ 627413 h 5522613"/>
              <a:gd name="connsiteX75" fmla="*/ 2344548 w 2435932"/>
              <a:gd name="connsiteY75" fmla="*/ 490935 h 5522613"/>
              <a:gd name="connsiteX76" fmla="*/ 2405963 w 2435932"/>
              <a:gd name="connsiteY76" fmla="*/ 449992 h 5522613"/>
              <a:gd name="connsiteX77" fmla="*/ 2405963 w 2435932"/>
              <a:gd name="connsiteY77" fmla="*/ 272571 h 5522613"/>
              <a:gd name="connsiteX78" fmla="*/ 2419610 w 2435932"/>
              <a:gd name="connsiteY78" fmla="*/ 20087 h 5522613"/>
              <a:gd name="connsiteX0" fmla="*/ 2419610 w 2445623"/>
              <a:gd name="connsiteY0" fmla="*/ 20087 h 5513396"/>
              <a:gd name="connsiteX1" fmla="*/ 2344548 w 2445623"/>
              <a:gd name="connsiteY1" fmla="*/ 33735 h 5513396"/>
              <a:gd name="connsiteX2" fmla="*/ 2276309 w 2445623"/>
              <a:gd name="connsiteY2" fmla="*/ 177037 h 5513396"/>
              <a:gd name="connsiteX3" fmla="*/ 2221718 w 2445623"/>
              <a:gd name="connsiteY3" fmla="*/ 381753 h 5513396"/>
              <a:gd name="connsiteX4" fmla="*/ 2112536 w 2445623"/>
              <a:gd name="connsiteY4" fmla="*/ 647884 h 5513396"/>
              <a:gd name="connsiteX5" fmla="*/ 1976058 w 2445623"/>
              <a:gd name="connsiteY5" fmla="*/ 845777 h 5513396"/>
              <a:gd name="connsiteX6" fmla="*/ 1778166 w 2445623"/>
              <a:gd name="connsiteY6" fmla="*/ 954959 h 5513396"/>
              <a:gd name="connsiteX7" fmla="*/ 1580273 w 2445623"/>
              <a:gd name="connsiteY7" fmla="*/ 1146028 h 5513396"/>
              <a:gd name="connsiteX8" fmla="*/ 1436972 w 2445623"/>
              <a:gd name="connsiteY8" fmla="*/ 1446278 h 5513396"/>
              <a:gd name="connsiteX9" fmla="*/ 1355085 w 2445623"/>
              <a:gd name="connsiteY9" fmla="*/ 1719234 h 5513396"/>
              <a:gd name="connsiteX10" fmla="*/ 1225431 w 2445623"/>
              <a:gd name="connsiteY10" fmla="*/ 1930774 h 5513396"/>
              <a:gd name="connsiteX11" fmla="*/ 1191312 w 2445623"/>
              <a:gd name="connsiteY11" fmla="*/ 2196905 h 5513396"/>
              <a:gd name="connsiteX12" fmla="*/ 1164016 w 2445623"/>
              <a:gd name="connsiteY12" fmla="*/ 2456213 h 5513396"/>
              <a:gd name="connsiteX13" fmla="*/ 1054834 w 2445623"/>
              <a:gd name="connsiteY13" fmla="*/ 2660929 h 5513396"/>
              <a:gd name="connsiteX14" fmla="*/ 932004 w 2445623"/>
              <a:gd name="connsiteY14" fmla="*/ 2845174 h 5513396"/>
              <a:gd name="connsiteX15" fmla="*/ 720464 w 2445623"/>
              <a:gd name="connsiteY15" fmla="*/ 3084010 h 5513396"/>
              <a:gd name="connsiteX16" fmla="*/ 611282 w 2445623"/>
              <a:gd name="connsiteY16" fmla="*/ 3363789 h 5513396"/>
              <a:gd name="connsiteX17" fmla="*/ 508924 w 2445623"/>
              <a:gd name="connsiteY17" fmla="*/ 3541210 h 5513396"/>
              <a:gd name="connsiteX18" fmla="*/ 270088 w 2445623"/>
              <a:gd name="connsiteY18" fmla="*/ 3759574 h 5513396"/>
              <a:gd name="connsiteX19" fmla="*/ 72196 w 2445623"/>
              <a:gd name="connsiteY19" fmla="*/ 4032529 h 5513396"/>
              <a:gd name="connsiteX20" fmla="*/ 3957 w 2445623"/>
              <a:gd name="connsiteY20" fmla="*/ 4305484 h 5513396"/>
              <a:gd name="connsiteX21" fmla="*/ 174554 w 2445623"/>
              <a:gd name="connsiteY21" fmla="*/ 4762684 h 5513396"/>
              <a:gd name="connsiteX22" fmla="*/ 522572 w 2445623"/>
              <a:gd name="connsiteY22" fmla="*/ 5042463 h 5513396"/>
              <a:gd name="connsiteX23" fmla="*/ 795527 w 2445623"/>
              <a:gd name="connsiteY23" fmla="*/ 4967401 h 5513396"/>
              <a:gd name="connsiteX24" fmla="*/ 1027539 w 2445623"/>
              <a:gd name="connsiteY24" fmla="*/ 4940105 h 5513396"/>
              <a:gd name="connsiteX25" fmla="*/ 1184488 w 2445623"/>
              <a:gd name="connsiteY25" fmla="*/ 5062935 h 5513396"/>
              <a:gd name="connsiteX26" fmla="*/ 1423324 w 2445623"/>
              <a:gd name="connsiteY26" fmla="*/ 5165293 h 5513396"/>
              <a:gd name="connsiteX27" fmla="*/ 1628040 w 2445623"/>
              <a:gd name="connsiteY27" fmla="*/ 5254004 h 5513396"/>
              <a:gd name="connsiteX28" fmla="*/ 1696279 w 2445623"/>
              <a:gd name="connsiteY28" fmla="*/ 5329066 h 5513396"/>
              <a:gd name="connsiteX29" fmla="*/ 1641688 w 2445623"/>
              <a:gd name="connsiteY29" fmla="*/ 5356362 h 5513396"/>
              <a:gd name="connsiteX30" fmla="*/ 1518858 w 2445623"/>
              <a:gd name="connsiteY30" fmla="*/ 5342714 h 5513396"/>
              <a:gd name="connsiteX31" fmla="*/ 1641688 w 2445623"/>
              <a:gd name="connsiteY31" fmla="*/ 5458720 h 5513396"/>
              <a:gd name="connsiteX32" fmla="*/ 1839581 w 2445623"/>
              <a:gd name="connsiteY32" fmla="*/ 5424601 h 5513396"/>
              <a:gd name="connsiteX33" fmla="*/ 2167127 w 2445623"/>
              <a:gd name="connsiteY33" fmla="*/ 5451896 h 5513396"/>
              <a:gd name="connsiteX34" fmla="*/ 2296781 w 2445623"/>
              <a:gd name="connsiteY34" fmla="*/ 5513311 h 5513396"/>
              <a:gd name="connsiteX35" fmla="*/ 2427301 w 2445623"/>
              <a:gd name="connsiteY35" fmla="*/ 5461031 h 5513396"/>
              <a:gd name="connsiteX36" fmla="*/ 2435164 w 2445623"/>
              <a:gd name="connsiteY36" fmla="*/ 5303053 h 5513396"/>
              <a:gd name="connsiteX37" fmla="*/ 2337724 w 2445623"/>
              <a:gd name="connsiteY37" fmla="*/ 5308595 h 5513396"/>
              <a:gd name="connsiteX38" fmla="*/ 2078416 w 2445623"/>
              <a:gd name="connsiteY38" fmla="*/ 5315419 h 5513396"/>
              <a:gd name="connsiteX39" fmla="*/ 1778166 w 2445623"/>
              <a:gd name="connsiteY39" fmla="*/ 5219884 h 5513396"/>
              <a:gd name="connsiteX40" fmla="*/ 1402852 w 2445623"/>
              <a:gd name="connsiteY40" fmla="*/ 4981049 h 5513396"/>
              <a:gd name="connsiteX41" fmla="*/ 1239079 w 2445623"/>
              <a:gd name="connsiteY41" fmla="*/ 4844571 h 5513396"/>
              <a:gd name="connsiteX42" fmla="*/ 1129897 w 2445623"/>
              <a:gd name="connsiteY42" fmla="*/ 4714917 h 5513396"/>
              <a:gd name="connsiteX43" fmla="*/ 1143545 w 2445623"/>
              <a:gd name="connsiteY43" fmla="*/ 4633031 h 5513396"/>
              <a:gd name="connsiteX44" fmla="*/ 1211784 w 2445623"/>
              <a:gd name="connsiteY44" fmla="*/ 4639855 h 5513396"/>
              <a:gd name="connsiteX45" fmla="*/ 1184488 w 2445623"/>
              <a:gd name="connsiteY45" fmla="*/ 4571616 h 5513396"/>
              <a:gd name="connsiteX46" fmla="*/ 1143545 w 2445623"/>
              <a:gd name="connsiteY46" fmla="*/ 4298660 h 5513396"/>
              <a:gd name="connsiteX47" fmla="*/ 1000243 w 2445623"/>
              <a:gd name="connsiteY47" fmla="*/ 4189478 h 5513396"/>
              <a:gd name="connsiteX48" fmla="*/ 740936 w 2445623"/>
              <a:gd name="connsiteY48" fmla="*/ 4189478 h 5513396"/>
              <a:gd name="connsiteX49" fmla="*/ 604458 w 2445623"/>
              <a:gd name="connsiteY49" fmla="*/ 4059825 h 5513396"/>
              <a:gd name="connsiteX50" fmla="*/ 577163 w 2445623"/>
              <a:gd name="connsiteY50" fmla="*/ 3786869 h 5513396"/>
              <a:gd name="connsiteX51" fmla="*/ 672697 w 2445623"/>
              <a:gd name="connsiteY51" fmla="*/ 3575329 h 5513396"/>
              <a:gd name="connsiteX52" fmla="*/ 713640 w 2445623"/>
              <a:gd name="connsiteY52" fmla="*/ 3459323 h 5513396"/>
              <a:gd name="connsiteX53" fmla="*/ 679521 w 2445623"/>
              <a:gd name="connsiteY53" fmla="*/ 3377437 h 5513396"/>
              <a:gd name="connsiteX54" fmla="*/ 740936 w 2445623"/>
              <a:gd name="connsiteY54" fmla="*/ 3261431 h 5513396"/>
              <a:gd name="connsiteX55" fmla="*/ 925181 w 2445623"/>
              <a:gd name="connsiteY55" fmla="*/ 3145425 h 5513396"/>
              <a:gd name="connsiteX56" fmla="*/ 1102601 w 2445623"/>
              <a:gd name="connsiteY56" fmla="*/ 3097658 h 5513396"/>
              <a:gd name="connsiteX57" fmla="*/ 1204960 w 2445623"/>
              <a:gd name="connsiteY57" fmla="*/ 2906589 h 5513396"/>
              <a:gd name="connsiteX58" fmla="*/ 1252727 w 2445623"/>
              <a:gd name="connsiteY58" fmla="*/ 2729168 h 5513396"/>
              <a:gd name="connsiteX59" fmla="*/ 1320966 w 2445623"/>
              <a:gd name="connsiteY59" fmla="*/ 2626810 h 5513396"/>
              <a:gd name="connsiteX60" fmla="*/ 1402852 w 2445623"/>
              <a:gd name="connsiteY60" fmla="*/ 2503980 h 5513396"/>
              <a:gd name="connsiteX61" fmla="*/ 1409676 w 2445623"/>
              <a:gd name="connsiteY61" fmla="*/ 2394798 h 5513396"/>
              <a:gd name="connsiteX62" fmla="*/ 1450619 w 2445623"/>
              <a:gd name="connsiteY62" fmla="*/ 2231025 h 5513396"/>
              <a:gd name="connsiteX63" fmla="*/ 1430148 w 2445623"/>
              <a:gd name="connsiteY63" fmla="*/ 2101371 h 5513396"/>
              <a:gd name="connsiteX64" fmla="*/ 1464267 w 2445623"/>
              <a:gd name="connsiteY64" fmla="*/ 2019484 h 5513396"/>
              <a:gd name="connsiteX65" fmla="*/ 1525682 w 2445623"/>
              <a:gd name="connsiteY65" fmla="*/ 1876183 h 5513396"/>
              <a:gd name="connsiteX66" fmla="*/ 1491563 w 2445623"/>
              <a:gd name="connsiteY66" fmla="*/ 1842063 h 5513396"/>
              <a:gd name="connsiteX67" fmla="*/ 1396028 w 2445623"/>
              <a:gd name="connsiteY67" fmla="*/ 1923950 h 5513396"/>
              <a:gd name="connsiteX68" fmla="*/ 1464267 w 2445623"/>
              <a:gd name="connsiteY68" fmla="*/ 1719234 h 5513396"/>
              <a:gd name="connsiteX69" fmla="*/ 1573449 w 2445623"/>
              <a:gd name="connsiteY69" fmla="*/ 1418983 h 5513396"/>
              <a:gd name="connsiteX70" fmla="*/ 1648512 w 2445623"/>
              <a:gd name="connsiteY70" fmla="*/ 1234738 h 5513396"/>
              <a:gd name="connsiteX71" fmla="*/ 1771342 w 2445623"/>
              <a:gd name="connsiteY71" fmla="*/ 1091437 h 5513396"/>
              <a:gd name="connsiteX72" fmla="*/ 1962410 w 2445623"/>
              <a:gd name="connsiteY72" fmla="*/ 1023198 h 5513396"/>
              <a:gd name="connsiteX73" fmla="*/ 2092064 w 2445623"/>
              <a:gd name="connsiteY73" fmla="*/ 914016 h 5513396"/>
              <a:gd name="connsiteX74" fmla="*/ 2201246 w 2445623"/>
              <a:gd name="connsiteY74" fmla="*/ 627413 h 5513396"/>
              <a:gd name="connsiteX75" fmla="*/ 2344548 w 2445623"/>
              <a:gd name="connsiteY75" fmla="*/ 490935 h 5513396"/>
              <a:gd name="connsiteX76" fmla="*/ 2405963 w 2445623"/>
              <a:gd name="connsiteY76" fmla="*/ 449992 h 5513396"/>
              <a:gd name="connsiteX77" fmla="*/ 2405963 w 2445623"/>
              <a:gd name="connsiteY77" fmla="*/ 272571 h 5513396"/>
              <a:gd name="connsiteX78" fmla="*/ 2419610 w 2445623"/>
              <a:gd name="connsiteY78" fmla="*/ 20087 h 5513396"/>
              <a:gd name="connsiteX0" fmla="*/ 2419610 w 2443423"/>
              <a:gd name="connsiteY0" fmla="*/ 20087 h 5484201"/>
              <a:gd name="connsiteX1" fmla="*/ 2344548 w 2443423"/>
              <a:gd name="connsiteY1" fmla="*/ 33735 h 5484201"/>
              <a:gd name="connsiteX2" fmla="*/ 2276309 w 2443423"/>
              <a:gd name="connsiteY2" fmla="*/ 177037 h 5484201"/>
              <a:gd name="connsiteX3" fmla="*/ 2221718 w 2443423"/>
              <a:gd name="connsiteY3" fmla="*/ 381753 h 5484201"/>
              <a:gd name="connsiteX4" fmla="*/ 2112536 w 2443423"/>
              <a:gd name="connsiteY4" fmla="*/ 647884 h 5484201"/>
              <a:gd name="connsiteX5" fmla="*/ 1976058 w 2443423"/>
              <a:gd name="connsiteY5" fmla="*/ 845777 h 5484201"/>
              <a:gd name="connsiteX6" fmla="*/ 1778166 w 2443423"/>
              <a:gd name="connsiteY6" fmla="*/ 954959 h 5484201"/>
              <a:gd name="connsiteX7" fmla="*/ 1580273 w 2443423"/>
              <a:gd name="connsiteY7" fmla="*/ 1146028 h 5484201"/>
              <a:gd name="connsiteX8" fmla="*/ 1436972 w 2443423"/>
              <a:gd name="connsiteY8" fmla="*/ 1446278 h 5484201"/>
              <a:gd name="connsiteX9" fmla="*/ 1355085 w 2443423"/>
              <a:gd name="connsiteY9" fmla="*/ 1719234 h 5484201"/>
              <a:gd name="connsiteX10" fmla="*/ 1225431 w 2443423"/>
              <a:gd name="connsiteY10" fmla="*/ 1930774 h 5484201"/>
              <a:gd name="connsiteX11" fmla="*/ 1191312 w 2443423"/>
              <a:gd name="connsiteY11" fmla="*/ 2196905 h 5484201"/>
              <a:gd name="connsiteX12" fmla="*/ 1164016 w 2443423"/>
              <a:gd name="connsiteY12" fmla="*/ 2456213 h 5484201"/>
              <a:gd name="connsiteX13" fmla="*/ 1054834 w 2443423"/>
              <a:gd name="connsiteY13" fmla="*/ 2660929 h 5484201"/>
              <a:gd name="connsiteX14" fmla="*/ 932004 w 2443423"/>
              <a:gd name="connsiteY14" fmla="*/ 2845174 h 5484201"/>
              <a:gd name="connsiteX15" fmla="*/ 720464 w 2443423"/>
              <a:gd name="connsiteY15" fmla="*/ 3084010 h 5484201"/>
              <a:gd name="connsiteX16" fmla="*/ 611282 w 2443423"/>
              <a:gd name="connsiteY16" fmla="*/ 3363789 h 5484201"/>
              <a:gd name="connsiteX17" fmla="*/ 508924 w 2443423"/>
              <a:gd name="connsiteY17" fmla="*/ 3541210 h 5484201"/>
              <a:gd name="connsiteX18" fmla="*/ 270088 w 2443423"/>
              <a:gd name="connsiteY18" fmla="*/ 3759574 h 5484201"/>
              <a:gd name="connsiteX19" fmla="*/ 72196 w 2443423"/>
              <a:gd name="connsiteY19" fmla="*/ 4032529 h 5484201"/>
              <a:gd name="connsiteX20" fmla="*/ 3957 w 2443423"/>
              <a:gd name="connsiteY20" fmla="*/ 4305484 h 5484201"/>
              <a:gd name="connsiteX21" fmla="*/ 174554 w 2443423"/>
              <a:gd name="connsiteY21" fmla="*/ 4762684 h 5484201"/>
              <a:gd name="connsiteX22" fmla="*/ 522572 w 2443423"/>
              <a:gd name="connsiteY22" fmla="*/ 5042463 h 5484201"/>
              <a:gd name="connsiteX23" fmla="*/ 795527 w 2443423"/>
              <a:gd name="connsiteY23" fmla="*/ 4967401 h 5484201"/>
              <a:gd name="connsiteX24" fmla="*/ 1027539 w 2443423"/>
              <a:gd name="connsiteY24" fmla="*/ 4940105 h 5484201"/>
              <a:gd name="connsiteX25" fmla="*/ 1184488 w 2443423"/>
              <a:gd name="connsiteY25" fmla="*/ 5062935 h 5484201"/>
              <a:gd name="connsiteX26" fmla="*/ 1423324 w 2443423"/>
              <a:gd name="connsiteY26" fmla="*/ 5165293 h 5484201"/>
              <a:gd name="connsiteX27" fmla="*/ 1628040 w 2443423"/>
              <a:gd name="connsiteY27" fmla="*/ 5254004 h 5484201"/>
              <a:gd name="connsiteX28" fmla="*/ 1696279 w 2443423"/>
              <a:gd name="connsiteY28" fmla="*/ 5329066 h 5484201"/>
              <a:gd name="connsiteX29" fmla="*/ 1641688 w 2443423"/>
              <a:gd name="connsiteY29" fmla="*/ 5356362 h 5484201"/>
              <a:gd name="connsiteX30" fmla="*/ 1518858 w 2443423"/>
              <a:gd name="connsiteY30" fmla="*/ 5342714 h 5484201"/>
              <a:gd name="connsiteX31" fmla="*/ 1641688 w 2443423"/>
              <a:gd name="connsiteY31" fmla="*/ 5458720 h 5484201"/>
              <a:gd name="connsiteX32" fmla="*/ 1839581 w 2443423"/>
              <a:gd name="connsiteY32" fmla="*/ 5424601 h 5484201"/>
              <a:gd name="connsiteX33" fmla="*/ 2167127 w 2443423"/>
              <a:gd name="connsiteY33" fmla="*/ 5451896 h 5484201"/>
              <a:gd name="connsiteX34" fmla="*/ 2340012 w 2443423"/>
              <a:gd name="connsiteY34" fmla="*/ 5482405 h 5484201"/>
              <a:gd name="connsiteX35" fmla="*/ 2427301 w 2443423"/>
              <a:gd name="connsiteY35" fmla="*/ 5461031 h 5484201"/>
              <a:gd name="connsiteX36" fmla="*/ 2435164 w 2443423"/>
              <a:gd name="connsiteY36" fmla="*/ 5303053 h 5484201"/>
              <a:gd name="connsiteX37" fmla="*/ 2337724 w 2443423"/>
              <a:gd name="connsiteY37" fmla="*/ 5308595 h 5484201"/>
              <a:gd name="connsiteX38" fmla="*/ 2078416 w 2443423"/>
              <a:gd name="connsiteY38" fmla="*/ 5315419 h 5484201"/>
              <a:gd name="connsiteX39" fmla="*/ 1778166 w 2443423"/>
              <a:gd name="connsiteY39" fmla="*/ 5219884 h 5484201"/>
              <a:gd name="connsiteX40" fmla="*/ 1402852 w 2443423"/>
              <a:gd name="connsiteY40" fmla="*/ 4981049 h 5484201"/>
              <a:gd name="connsiteX41" fmla="*/ 1239079 w 2443423"/>
              <a:gd name="connsiteY41" fmla="*/ 4844571 h 5484201"/>
              <a:gd name="connsiteX42" fmla="*/ 1129897 w 2443423"/>
              <a:gd name="connsiteY42" fmla="*/ 4714917 h 5484201"/>
              <a:gd name="connsiteX43" fmla="*/ 1143545 w 2443423"/>
              <a:gd name="connsiteY43" fmla="*/ 4633031 h 5484201"/>
              <a:gd name="connsiteX44" fmla="*/ 1211784 w 2443423"/>
              <a:gd name="connsiteY44" fmla="*/ 4639855 h 5484201"/>
              <a:gd name="connsiteX45" fmla="*/ 1184488 w 2443423"/>
              <a:gd name="connsiteY45" fmla="*/ 4571616 h 5484201"/>
              <a:gd name="connsiteX46" fmla="*/ 1143545 w 2443423"/>
              <a:gd name="connsiteY46" fmla="*/ 4298660 h 5484201"/>
              <a:gd name="connsiteX47" fmla="*/ 1000243 w 2443423"/>
              <a:gd name="connsiteY47" fmla="*/ 4189478 h 5484201"/>
              <a:gd name="connsiteX48" fmla="*/ 740936 w 2443423"/>
              <a:gd name="connsiteY48" fmla="*/ 4189478 h 5484201"/>
              <a:gd name="connsiteX49" fmla="*/ 604458 w 2443423"/>
              <a:gd name="connsiteY49" fmla="*/ 4059825 h 5484201"/>
              <a:gd name="connsiteX50" fmla="*/ 577163 w 2443423"/>
              <a:gd name="connsiteY50" fmla="*/ 3786869 h 5484201"/>
              <a:gd name="connsiteX51" fmla="*/ 672697 w 2443423"/>
              <a:gd name="connsiteY51" fmla="*/ 3575329 h 5484201"/>
              <a:gd name="connsiteX52" fmla="*/ 713640 w 2443423"/>
              <a:gd name="connsiteY52" fmla="*/ 3459323 h 5484201"/>
              <a:gd name="connsiteX53" fmla="*/ 679521 w 2443423"/>
              <a:gd name="connsiteY53" fmla="*/ 3377437 h 5484201"/>
              <a:gd name="connsiteX54" fmla="*/ 740936 w 2443423"/>
              <a:gd name="connsiteY54" fmla="*/ 3261431 h 5484201"/>
              <a:gd name="connsiteX55" fmla="*/ 925181 w 2443423"/>
              <a:gd name="connsiteY55" fmla="*/ 3145425 h 5484201"/>
              <a:gd name="connsiteX56" fmla="*/ 1102601 w 2443423"/>
              <a:gd name="connsiteY56" fmla="*/ 3097658 h 5484201"/>
              <a:gd name="connsiteX57" fmla="*/ 1204960 w 2443423"/>
              <a:gd name="connsiteY57" fmla="*/ 2906589 h 5484201"/>
              <a:gd name="connsiteX58" fmla="*/ 1252727 w 2443423"/>
              <a:gd name="connsiteY58" fmla="*/ 2729168 h 5484201"/>
              <a:gd name="connsiteX59" fmla="*/ 1320966 w 2443423"/>
              <a:gd name="connsiteY59" fmla="*/ 2626810 h 5484201"/>
              <a:gd name="connsiteX60" fmla="*/ 1402852 w 2443423"/>
              <a:gd name="connsiteY60" fmla="*/ 2503980 h 5484201"/>
              <a:gd name="connsiteX61" fmla="*/ 1409676 w 2443423"/>
              <a:gd name="connsiteY61" fmla="*/ 2394798 h 5484201"/>
              <a:gd name="connsiteX62" fmla="*/ 1450619 w 2443423"/>
              <a:gd name="connsiteY62" fmla="*/ 2231025 h 5484201"/>
              <a:gd name="connsiteX63" fmla="*/ 1430148 w 2443423"/>
              <a:gd name="connsiteY63" fmla="*/ 2101371 h 5484201"/>
              <a:gd name="connsiteX64" fmla="*/ 1464267 w 2443423"/>
              <a:gd name="connsiteY64" fmla="*/ 2019484 h 5484201"/>
              <a:gd name="connsiteX65" fmla="*/ 1525682 w 2443423"/>
              <a:gd name="connsiteY65" fmla="*/ 1876183 h 5484201"/>
              <a:gd name="connsiteX66" fmla="*/ 1491563 w 2443423"/>
              <a:gd name="connsiteY66" fmla="*/ 1842063 h 5484201"/>
              <a:gd name="connsiteX67" fmla="*/ 1396028 w 2443423"/>
              <a:gd name="connsiteY67" fmla="*/ 1923950 h 5484201"/>
              <a:gd name="connsiteX68" fmla="*/ 1464267 w 2443423"/>
              <a:gd name="connsiteY68" fmla="*/ 1719234 h 5484201"/>
              <a:gd name="connsiteX69" fmla="*/ 1573449 w 2443423"/>
              <a:gd name="connsiteY69" fmla="*/ 1418983 h 5484201"/>
              <a:gd name="connsiteX70" fmla="*/ 1648512 w 2443423"/>
              <a:gd name="connsiteY70" fmla="*/ 1234738 h 5484201"/>
              <a:gd name="connsiteX71" fmla="*/ 1771342 w 2443423"/>
              <a:gd name="connsiteY71" fmla="*/ 1091437 h 5484201"/>
              <a:gd name="connsiteX72" fmla="*/ 1962410 w 2443423"/>
              <a:gd name="connsiteY72" fmla="*/ 1023198 h 5484201"/>
              <a:gd name="connsiteX73" fmla="*/ 2092064 w 2443423"/>
              <a:gd name="connsiteY73" fmla="*/ 914016 h 5484201"/>
              <a:gd name="connsiteX74" fmla="*/ 2201246 w 2443423"/>
              <a:gd name="connsiteY74" fmla="*/ 627413 h 5484201"/>
              <a:gd name="connsiteX75" fmla="*/ 2344548 w 2443423"/>
              <a:gd name="connsiteY75" fmla="*/ 490935 h 5484201"/>
              <a:gd name="connsiteX76" fmla="*/ 2405963 w 2443423"/>
              <a:gd name="connsiteY76" fmla="*/ 449992 h 5484201"/>
              <a:gd name="connsiteX77" fmla="*/ 2405963 w 2443423"/>
              <a:gd name="connsiteY77" fmla="*/ 272571 h 5484201"/>
              <a:gd name="connsiteX78" fmla="*/ 2419610 w 2443423"/>
              <a:gd name="connsiteY78" fmla="*/ 20087 h 5484201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22572 w 2442945"/>
              <a:gd name="connsiteY22" fmla="*/ 5042463 h 5473817"/>
              <a:gd name="connsiteX23" fmla="*/ 795527 w 2442945"/>
              <a:gd name="connsiteY23" fmla="*/ 4967401 h 5473817"/>
              <a:gd name="connsiteX24" fmla="*/ 1027539 w 2442945"/>
              <a:gd name="connsiteY24" fmla="*/ 4940105 h 5473817"/>
              <a:gd name="connsiteX25" fmla="*/ 1184488 w 2442945"/>
              <a:gd name="connsiteY25" fmla="*/ 5062935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573449 w 2442945"/>
              <a:gd name="connsiteY69" fmla="*/ 1418983 h 5473817"/>
              <a:gd name="connsiteX70" fmla="*/ 1648512 w 2442945"/>
              <a:gd name="connsiteY70" fmla="*/ 1234738 h 5473817"/>
              <a:gd name="connsiteX71" fmla="*/ 1771342 w 2442945"/>
              <a:gd name="connsiteY71" fmla="*/ 1091437 h 5473817"/>
              <a:gd name="connsiteX72" fmla="*/ 1962410 w 2442945"/>
              <a:gd name="connsiteY72" fmla="*/ 1023198 h 5473817"/>
              <a:gd name="connsiteX73" fmla="*/ 2092064 w 2442945"/>
              <a:gd name="connsiteY73" fmla="*/ 914016 h 5473817"/>
              <a:gd name="connsiteX74" fmla="*/ 2201246 w 2442945"/>
              <a:gd name="connsiteY74" fmla="*/ 627413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22572 w 2442945"/>
              <a:gd name="connsiteY22" fmla="*/ 5042463 h 5473817"/>
              <a:gd name="connsiteX23" fmla="*/ 795527 w 2442945"/>
              <a:gd name="connsiteY23" fmla="*/ 4967401 h 5473817"/>
              <a:gd name="connsiteX24" fmla="*/ 1027539 w 2442945"/>
              <a:gd name="connsiteY24" fmla="*/ 4940105 h 5473817"/>
              <a:gd name="connsiteX25" fmla="*/ 1184488 w 2442945"/>
              <a:gd name="connsiteY25" fmla="*/ 5062935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612483 w 2442945"/>
              <a:gd name="connsiteY69" fmla="*/ 1401044 h 5473817"/>
              <a:gd name="connsiteX70" fmla="*/ 1648512 w 2442945"/>
              <a:gd name="connsiteY70" fmla="*/ 1234738 h 5473817"/>
              <a:gd name="connsiteX71" fmla="*/ 1771342 w 2442945"/>
              <a:gd name="connsiteY71" fmla="*/ 1091437 h 5473817"/>
              <a:gd name="connsiteX72" fmla="*/ 1962410 w 2442945"/>
              <a:gd name="connsiteY72" fmla="*/ 1023198 h 5473817"/>
              <a:gd name="connsiteX73" fmla="*/ 2092064 w 2442945"/>
              <a:gd name="connsiteY73" fmla="*/ 914016 h 5473817"/>
              <a:gd name="connsiteX74" fmla="*/ 2201246 w 2442945"/>
              <a:gd name="connsiteY74" fmla="*/ 627413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22572 w 2442945"/>
              <a:gd name="connsiteY22" fmla="*/ 5042463 h 5473817"/>
              <a:gd name="connsiteX23" fmla="*/ 795527 w 2442945"/>
              <a:gd name="connsiteY23" fmla="*/ 4967401 h 5473817"/>
              <a:gd name="connsiteX24" fmla="*/ 1027539 w 2442945"/>
              <a:gd name="connsiteY24" fmla="*/ 4940105 h 5473817"/>
              <a:gd name="connsiteX25" fmla="*/ 1184488 w 2442945"/>
              <a:gd name="connsiteY25" fmla="*/ 5062935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612483 w 2442945"/>
              <a:gd name="connsiteY69" fmla="*/ 1401044 h 5473817"/>
              <a:gd name="connsiteX70" fmla="*/ 1748884 w 2442945"/>
              <a:gd name="connsiteY70" fmla="*/ 1312476 h 5473817"/>
              <a:gd name="connsiteX71" fmla="*/ 1771342 w 2442945"/>
              <a:gd name="connsiteY71" fmla="*/ 1091437 h 5473817"/>
              <a:gd name="connsiteX72" fmla="*/ 1962410 w 2442945"/>
              <a:gd name="connsiteY72" fmla="*/ 1023198 h 5473817"/>
              <a:gd name="connsiteX73" fmla="*/ 2092064 w 2442945"/>
              <a:gd name="connsiteY73" fmla="*/ 914016 h 5473817"/>
              <a:gd name="connsiteX74" fmla="*/ 2201246 w 2442945"/>
              <a:gd name="connsiteY74" fmla="*/ 627413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22572 w 2442945"/>
              <a:gd name="connsiteY22" fmla="*/ 5042463 h 5473817"/>
              <a:gd name="connsiteX23" fmla="*/ 795527 w 2442945"/>
              <a:gd name="connsiteY23" fmla="*/ 4967401 h 5473817"/>
              <a:gd name="connsiteX24" fmla="*/ 1027539 w 2442945"/>
              <a:gd name="connsiteY24" fmla="*/ 4940105 h 5473817"/>
              <a:gd name="connsiteX25" fmla="*/ 1184488 w 2442945"/>
              <a:gd name="connsiteY25" fmla="*/ 5062935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612483 w 2442945"/>
              <a:gd name="connsiteY69" fmla="*/ 1401044 h 5473817"/>
              <a:gd name="connsiteX70" fmla="*/ 1748884 w 2442945"/>
              <a:gd name="connsiteY70" fmla="*/ 1312476 h 5473817"/>
              <a:gd name="connsiteX71" fmla="*/ 1910747 w 2442945"/>
              <a:gd name="connsiteY71" fmla="*/ 1217013 h 5473817"/>
              <a:gd name="connsiteX72" fmla="*/ 1962410 w 2442945"/>
              <a:gd name="connsiteY72" fmla="*/ 1023198 h 5473817"/>
              <a:gd name="connsiteX73" fmla="*/ 2092064 w 2442945"/>
              <a:gd name="connsiteY73" fmla="*/ 914016 h 5473817"/>
              <a:gd name="connsiteX74" fmla="*/ 2201246 w 2442945"/>
              <a:gd name="connsiteY74" fmla="*/ 627413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22572 w 2442945"/>
              <a:gd name="connsiteY22" fmla="*/ 5042463 h 5473817"/>
              <a:gd name="connsiteX23" fmla="*/ 795527 w 2442945"/>
              <a:gd name="connsiteY23" fmla="*/ 4967401 h 5473817"/>
              <a:gd name="connsiteX24" fmla="*/ 1027539 w 2442945"/>
              <a:gd name="connsiteY24" fmla="*/ 4940105 h 5473817"/>
              <a:gd name="connsiteX25" fmla="*/ 1184488 w 2442945"/>
              <a:gd name="connsiteY25" fmla="*/ 5062935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612483 w 2442945"/>
              <a:gd name="connsiteY69" fmla="*/ 1401044 h 5473817"/>
              <a:gd name="connsiteX70" fmla="*/ 1748884 w 2442945"/>
              <a:gd name="connsiteY70" fmla="*/ 1312476 h 5473817"/>
              <a:gd name="connsiteX71" fmla="*/ 1910747 w 2442945"/>
              <a:gd name="connsiteY71" fmla="*/ 1217013 h 5473817"/>
              <a:gd name="connsiteX72" fmla="*/ 2023748 w 2442945"/>
              <a:gd name="connsiteY72" fmla="*/ 1059077 h 5473817"/>
              <a:gd name="connsiteX73" fmla="*/ 2092064 w 2442945"/>
              <a:gd name="connsiteY73" fmla="*/ 914016 h 5473817"/>
              <a:gd name="connsiteX74" fmla="*/ 2201246 w 2442945"/>
              <a:gd name="connsiteY74" fmla="*/ 627413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22572 w 2442945"/>
              <a:gd name="connsiteY22" fmla="*/ 5042463 h 5473817"/>
              <a:gd name="connsiteX23" fmla="*/ 795527 w 2442945"/>
              <a:gd name="connsiteY23" fmla="*/ 4967401 h 5473817"/>
              <a:gd name="connsiteX24" fmla="*/ 1027539 w 2442945"/>
              <a:gd name="connsiteY24" fmla="*/ 4940105 h 5473817"/>
              <a:gd name="connsiteX25" fmla="*/ 1184488 w 2442945"/>
              <a:gd name="connsiteY25" fmla="*/ 5062935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612483 w 2442945"/>
              <a:gd name="connsiteY69" fmla="*/ 1401044 h 5473817"/>
              <a:gd name="connsiteX70" fmla="*/ 1748884 w 2442945"/>
              <a:gd name="connsiteY70" fmla="*/ 1312476 h 5473817"/>
              <a:gd name="connsiteX71" fmla="*/ 1910747 w 2442945"/>
              <a:gd name="connsiteY71" fmla="*/ 1217013 h 5473817"/>
              <a:gd name="connsiteX72" fmla="*/ 2023748 w 2442945"/>
              <a:gd name="connsiteY72" fmla="*/ 1059077 h 5473817"/>
              <a:gd name="connsiteX73" fmla="*/ 2092064 w 2442945"/>
              <a:gd name="connsiteY73" fmla="*/ 914016 h 5473817"/>
              <a:gd name="connsiteX74" fmla="*/ 2234704 w 2442945"/>
              <a:gd name="connsiteY74" fmla="*/ 717110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22572 w 2442945"/>
              <a:gd name="connsiteY22" fmla="*/ 5042463 h 5473817"/>
              <a:gd name="connsiteX23" fmla="*/ 795527 w 2442945"/>
              <a:gd name="connsiteY23" fmla="*/ 4967401 h 5473817"/>
              <a:gd name="connsiteX24" fmla="*/ 1027539 w 2442945"/>
              <a:gd name="connsiteY24" fmla="*/ 4940105 h 5473817"/>
              <a:gd name="connsiteX25" fmla="*/ 1201217 w 2442945"/>
              <a:gd name="connsiteY25" fmla="*/ 5027057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612483 w 2442945"/>
              <a:gd name="connsiteY69" fmla="*/ 1401044 h 5473817"/>
              <a:gd name="connsiteX70" fmla="*/ 1748884 w 2442945"/>
              <a:gd name="connsiteY70" fmla="*/ 1312476 h 5473817"/>
              <a:gd name="connsiteX71" fmla="*/ 1910747 w 2442945"/>
              <a:gd name="connsiteY71" fmla="*/ 1217013 h 5473817"/>
              <a:gd name="connsiteX72" fmla="*/ 2023748 w 2442945"/>
              <a:gd name="connsiteY72" fmla="*/ 1059077 h 5473817"/>
              <a:gd name="connsiteX73" fmla="*/ 2092064 w 2442945"/>
              <a:gd name="connsiteY73" fmla="*/ 914016 h 5473817"/>
              <a:gd name="connsiteX74" fmla="*/ 2234704 w 2442945"/>
              <a:gd name="connsiteY74" fmla="*/ 717110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22572 w 2442945"/>
              <a:gd name="connsiteY22" fmla="*/ 5042463 h 5473817"/>
              <a:gd name="connsiteX23" fmla="*/ 795527 w 2442945"/>
              <a:gd name="connsiteY23" fmla="*/ 4967401 h 5473817"/>
              <a:gd name="connsiteX24" fmla="*/ 1049844 w 2442945"/>
              <a:gd name="connsiteY24" fmla="*/ 4874327 h 5473817"/>
              <a:gd name="connsiteX25" fmla="*/ 1201217 w 2442945"/>
              <a:gd name="connsiteY25" fmla="*/ 5027057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612483 w 2442945"/>
              <a:gd name="connsiteY69" fmla="*/ 1401044 h 5473817"/>
              <a:gd name="connsiteX70" fmla="*/ 1748884 w 2442945"/>
              <a:gd name="connsiteY70" fmla="*/ 1312476 h 5473817"/>
              <a:gd name="connsiteX71" fmla="*/ 1910747 w 2442945"/>
              <a:gd name="connsiteY71" fmla="*/ 1217013 h 5473817"/>
              <a:gd name="connsiteX72" fmla="*/ 2023748 w 2442945"/>
              <a:gd name="connsiteY72" fmla="*/ 1059077 h 5473817"/>
              <a:gd name="connsiteX73" fmla="*/ 2092064 w 2442945"/>
              <a:gd name="connsiteY73" fmla="*/ 914016 h 5473817"/>
              <a:gd name="connsiteX74" fmla="*/ 2234704 w 2442945"/>
              <a:gd name="connsiteY74" fmla="*/ 717110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22572 w 2442945"/>
              <a:gd name="connsiteY22" fmla="*/ 5042463 h 5473817"/>
              <a:gd name="connsiteX23" fmla="*/ 834560 w 2442945"/>
              <a:gd name="connsiteY23" fmla="*/ 4865745 h 5473817"/>
              <a:gd name="connsiteX24" fmla="*/ 1049844 w 2442945"/>
              <a:gd name="connsiteY24" fmla="*/ 4874327 h 5473817"/>
              <a:gd name="connsiteX25" fmla="*/ 1201217 w 2442945"/>
              <a:gd name="connsiteY25" fmla="*/ 5027057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612483 w 2442945"/>
              <a:gd name="connsiteY69" fmla="*/ 1401044 h 5473817"/>
              <a:gd name="connsiteX70" fmla="*/ 1748884 w 2442945"/>
              <a:gd name="connsiteY70" fmla="*/ 1312476 h 5473817"/>
              <a:gd name="connsiteX71" fmla="*/ 1910747 w 2442945"/>
              <a:gd name="connsiteY71" fmla="*/ 1217013 h 5473817"/>
              <a:gd name="connsiteX72" fmla="*/ 2023748 w 2442945"/>
              <a:gd name="connsiteY72" fmla="*/ 1059077 h 5473817"/>
              <a:gd name="connsiteX73" fmla="*/ 2092064 w 2442945"/>
              <a:gd name="connsiteY73" fmla="*/ 914016 h 5473817"/>
              <a:gd name="connsiteX74" fmla="*/ 2234704 w 2442945"/>
              <a:gd name="connsiteY74" fmla="*/ 717110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19610 w 2442945"/>
              <a:gd name="connsiteY0" fmla="*/ 20087 h 5473817"/>
              <a:gd name="connsiteX1" fmla="*/ 2344548 w 2442945"/>
              <a:gd name="connsiteY1" fmla="*/ 33735 h 5473817"/>
              <a:gd name="connsiteX2" fmla="*/ 2276309 w 2442945"/>
              <a:gd name="connsiteY2" fmla="*/ 177037 h 5473817"/>
              <a:gd name="connsiteX3" fmla="*/ 2221718 w 2442945"/>
              <a:gd name="connsiteY3" fmla="*/ 381753 h 5473817"/>
              <a:gd name="connsiteX4" fmla="*/ 2112536 w 2442945"/>
              <a:gd name="connsiteY4" fmla="*/ 647884 h 5473817"/>
              <a:gd name="connsiteX5" fmla="*/ 1976058 w 2442945"/>
              <a:gd name="connsiteY5" fmla="*/ 845777 h 5473817"/>
              <a:gd name="connsiteX6" fmla="*/ 1778166 w 2442945"/>
              <a:gd name="connsiteY6" fmla="*/ 954959 h 5473817"/>
              <a:gd name="connsiteX7" fmla="*/ 1580273 w 2442945"/>
              <a:gd name="connsiteY7" fmla="*/ 1146028 h 5473817"/>
              <a:gd name="connsiteX8" fmla="*/ 1436972 w 2442945"/>
              <a:gd name="connsiteY8" fmla="*/ 1446278 h 5473817"/>
              <a:gd name="connsiteX9" fmla="*/ 1355085 w 2442945"/>
              <a:gd name="connsiteY9" fmla="*/ 1719234 h 5473817"/>
              <a:gd name="connsiteX10" fmla="*/ 1225431 w 2442945"/>
              <a:gd name="connsiteY10" fmla="*/ 1930774 h 5473817"/>
              <a:gd name="connsiteX11" fmla="*/ 1191312 w 2442945"/>
              <a:gd name="connsiteY11" fmla="*/ 2196905 h 5473817"/>
              <a:gd name="connsiteX12" fmla="*/ 1164016 w 2442945"/>
              <a:gd name="connsiteY12" fmla="*/ 2456213 h 5473817"/>
              <a:gd name="connsiteX13" fmla="*/ 1054834 w 2442945"/>
              <a:gd name="connsiteY13" fmla="*/ 2660929 h 5473817"/>
              <a:gd name="connsiteX14" fmla="*/ 932004 w 2442945"/>
              <a:gd name="connsiteY14" fmla="*/ 2845174 h 5473817"/>
              <a:gd name="connsiteX15" fmla="*/ 720464 w 2442945"/>
              <a:gd name="connsiteY15" fmla="*/ 3084010 h 5473817"/>
              <a:gd name="connsiteX16" fmla="*/ 611282 w 2442945"/>
              <a:gd name="connsiteY16" fmla="*/ 3363789 h 5473817"/>
              <a:gd name="connsiteX17" fmla="*/ 508924 w 2442945"/>
              <a:gd name="connsiteY17" fmla="*/ 3541210 h 5473817"/>
              <a:gd name="connsiteX18" fmla="*/ 270088 w 2442945"/>
              <a:gd name="connsiteY18" fmla="*/ 3759574 h 5473817"/>
              <a:gd name="connsiteX19" fmla="*/ 72196 w 2442945"/>
              <a:gd name="connsiteY19" fmla="*/ 4032529 h 5473817"/>
              <a:gd name="connsiteX20" fmla="*/ 3957 w 2442945"/>
              <a:gd name="connsiteY20" fmla="*/ 4305484 h 5473817"/>
              <a:gd name="connsiteX21" fmla="*/ 174554 w 2442945"/>
              <a:gd name="connsiteY21" fmla="*/ 4762684 h 5473817"/>
              <a:gd name="connsiteX22" fmla="*/ 572758 w 2442945"/>
              <a:gd name="connsiteY22" fmla="*/ 4982665 h 5473817"/>
              <a:gd name="connsiteX23" fmla="*/ 834560 w 2442945"/>
              <a:gd name="connsiteY23" fmla="*/ 4865745 h 5473817"/>
              <a:gd name="connsiteX24" fmla="*/ 1049844 w 2442945"/>
              <a:gd name="connsiteY24" fmla="*/ 4874327 h 5473817"/>
              <a:gd name="connsiteX25" fmla="*/ 1201217 w 2442945"/>
              <a:gd name="connsiteY25" fmla="*/ 5027057 h 5473817"/>
              <a:gd name="connsiteX26" fmla="*/ 1423324 w 2442945"/>
              <a:gd name="connsiteY26" fmla="*/ 5165293 h 5473817"/>
              <a:gd name="connsiteX27" fmla="*/ 1628040 w 2442945"/>
              <a:gd name="connsiteY27" fmla="*/ 5254004 h 5473817"/>
              <a:gd name="connsiteX28" fmla="*/ 1696279 w 2442945"/>
              <a:gd name="connsiteY28" fmla="*/ 5329066 h 5473817"/>
              <a:gd name="connsiteX29" fmla="*/ 1641688 w 2442945"/>
              <a:gd name="connsiteY29" fmla="*/ 5356362 h 5473817"/>
              <a:gd name="connsiteX30" fmla="*/ 1518858 w 2442945"/>
              <a:gd name="connsiteY30" fmla="*/ 5342714 h 5473817"/>
              <a:gd name="connsiteX31" fmla="*/ 1641688 w 2442945"/>
              <a:gd name="connsiteY31" fmla="*/ 5458720 h 5473817"/>
              <a:gd name="connsiteX32" fmla="*/ 1839581 w 2442945"/>
              <a:gd name="connsiteY32" fmla="*/ 5424601 h 5473817"/>
              <a:gd name="connsiteX33" fmla="*/ 2167127 w 2442945"/>
              <a:gd name="connsiteY33" fmla="*/ 5451896 h 5473817"/>
              <a:gd name="connsiteX34" fmla="*/ 2350820 w 2442945"/>
              <a:gd name="connsiteY34" fmla="*/ 5463088 h 5473817"/>
              <a:gd name="connsiteX35" fmla="*/ 2427301 w 2442945"/>
              <a:gd name="connsiteY35" fmla="*/ 5461031 h 5473817"/>
              <a:gd name="connsiteX36" fmla="*/ 2435164 w 2442945"/>
              <a:gd name="connsiteY36" fmla="*/ 5303053 h 5473817"/>
              <a:gd name="connsiteX37" fmla="*/ 2337724 w 2442945"/>
              <a:gd name="connsiteY37" fmla="*/ 5308595 h 5473817"/>
              <a:gd name="connsiteX38" fmla="*/ 2078416 w 2442945"/>
              <a:gd name="connsiteY38" fmla="*/ 5315419 h 5473817"/>
              <a:gd name="connsiteX39" fmla="*/ 1778166 w 2442945"/>
              <a:gd name="connsiteY39" fmla="*/ 5219884 h 5473817"/>
              <a:gd name="connsiteX40" fmla="*/ 1402852 w 2442945"/>
              <a:gd name="connsiteY40" fmla="*/ 4981049 h 5473817"/>
              <a:gd name="connsiteX41" fmla="*/ 1239079 w 2442945"/>
              <a:gd name="connsiteY41" fmla="*/ 4844571 h 5473817"/>
              <a:gd name="connsiteX42" fmla="*/ 1129897 w 2442945"/>
              <a:gd name="connsiteY42" fmla="*/ 4714917 h 5473817"/>
              <a:gd name="connsiteX43" fmla="*/ 1143545 w 2442945"/>
              <a:gd name="connsiteY43" fmla="*/ 4633031 h 5473817"/>
              <a:gd name="connsiteX44" fmla="*/ 1211784 w 2442945"/>
              <a:gd name="connsiteY44" fmla="*/ 4639855 h 5473817"/>
              <a:gd name="connsiteX45" fmla="*/ 1184488 w 2442945"/>
              <a:gd name="connsiteY45" fmla="*/ 4571616 h 5473817"/>
              <a:gd name="connsiteX46" fmla="*/ 1143545 w 2442945"/>
              <a:gd name="connsiteY46" fmla="*/ 4298660 h 5473817"/>
              <a:gd name="connsiteX47" fmla="*/ 1000243 w 2442945"/>
              <a:gd name="connsiteY47" fmla="*/ 4189478 h 5473817"/>
              <a:gd name="connsiteX48" fmla="*/ 740936 w 2442945"/>
              <a:gd name="connsiteY48" fmla="*/ 4189478 h 5473817"/>
              <a:gd name="connsiteX49" fmla="*/ 604458 w 2442945"/>
              <a:gd name="connsiteY49" fmla="*/ 4059825 h 5473817"/>
              <a:gd name="connsiteX50" fmla="*/ 577163 w 2442945"/>
              <a:gd name="connsiteY50" fmla="*/ 3786869 h 5473817"/>
              <a:gd name="connsiteX51" fmla="*/ 672697 w 2442945"/>
              <a:gd name="connsiteY51" fmla="*/ 3575329 h 5473817"/>
              <a:gd name="connsiteX52" fmla="*/ 713640 w 2442945"/>
              <a:gd name="connsiteY52" fmla="*/ 3459323 h 5473817"/>
              <a:gd name="connsiteX53" fmla="*/ 679521 w 2442945"/>
              <a:gd name="connsiteY53" fmla="*/ 3377437 h 5473817"/>
              <a:gd name="connsiteX54" fmla="*/ 740936 w 2442945"/>
              <a:gd name="connsiteY54" fmla="*/ 3261431 h 5473817"/>
              <a:gd name="connsiteX55" fmla="*/ 925181 w 2442945"/>
              <a:gd name="connsiteY55" fmla="*/ 3145425 h 5473817"/>
              <a:gd name="connsiteX56" fmla="*/ 1102601 w 2442945"/>
              <a:gd name="connsiteY56" fmla="*/ 3097658 h 5473817"/>
              <a:gd name="connsiteX57" fmla="*/ 1204960 w 2442945"/>
              <a:gd name="connsiteY57" fmla="*/ 2906589 h 5473817"/>
              <a:gd name="connsiteX58" fmla="*/ 1252727 w 2442945"/>
              <a:gd name="connsiteY58" fmla="*/ 2729168 h 5473817"/>
              <a:gd name="connsiteX59" fmla="*/ 1320966 w 2442945"/>
              <a:gd name="connsiteY59" fmla="*/ 2626810 h 5473817"/>
              <a:gd name="connsiteX60" fmla="*/ 1402852 w 2442945"/>
              <a:gd name="connsiteY60" fmla="*/ 2503980 h 5473817"/>
              <a:gd name="connsiteX61" fmla="*/ 1409676 w 2442945"/>
              <a:gd name="connsiteY61" fmla="*/ 2394798 h 5473817"/>
              <a:gd name="connsiteX62" fmla="*/ 1450619 w 2442945"/>
              <a:gd name="connsiteY62" fmla="*/ 2231025 h 5473817"/>
              <a:gd name="connsiteX63" fmla="*/ 1430148 w 2442945"/>
              <a:gd name="connsiteY63" fmla="*/ 2101371 h 5473817"/>
              <a:gd name="connsiteX64" fmla="*/ 1464267 w 2442945"/>
              <a:gd name="connsiteY64" fmla="*/ 2019484 h 5473817"/>
              <a:gd name="connsiteX65" fmla="*/ 1525682 w 2442945"/>
              <a:gd name="connsiteY65" fmla="*/ 1876183 h 5473817"/>
              <a:gd name="connsiteX66" fmla="*/ 1491563 w 2442945"/>
              <a:gd name="connsiteY66" fmla="*/ 1842063 h 5473817"/>
              <a:gd name="connsiteX67" fmla="*/ 1396028 w 2442945"/>
              <a:gd name="connsiteY67" fmla="*/ 1923950 h 5473817"/>
              <a:gd name="connsiteX68" fmla="*/ 1464267 w 2442945"/>
              <a:gd name="connsiteY68" fmla="*/ 1719234 h 5473817"/>
              <a:gd name="connsiteX69" fmla="*/ 1612483 w 2442945"/>
              <a:gd name="connsiteY69" fmla="*/ 1401044 h 5473817"/>
              <a:gd name="connsiteX70" fmla="*/ 1748884 w 2442945"/>
              <a:gd name="connsiteY70" fmla="*/ 1312476 h 5473817"/>
              <a:gd name="connsiteX71" fmla="*/ 1910747 w 2442945"/>
              <a:gd name="connsiteY71" fmla="*/ 1217013 h 5473817"/>
              <a:gd name="connsiteX72" fmla="*/ 2023748 w 2442945"/>
              <a:gd name="connsiteY72" fmla="*/ 1059077 h 5473817"/>
              <a:gd name="connsiteX73" fmla="*/ 2092064 w 2442945"/>
              <a:gd name="connsiteY73" fmla="*/ 914016 h 5473817"/>
              <a:gd name="connsiteX74" fmla="*/ 2234704 w 2442945"/>
              <a:gd name="connsiteY74" fmla="*/ 717110 h 5473817"/>
              <a:gd name="connsiteX75" fmla="*/ 2344548 w 2442945"/>
              <a:gd name="connsiteY75" fmla="*/ 490935 h 5473817"/>
              <a:gd name="connsiteX76" fmla="*/ 2405963 w 2442945"/>
              <a:gd name="connsiteY76" fmla="*/ 449992 h 5473817"/>
              <a:gd name="connsiteX77" fmla="*/ 2405963 w 2442945"/>
              <a:gd name="connsiteY77" fmla="*/ 272571 h 5473817"/>
              <a:gd name="connsiteX78" fmla="*/ 2419610 w 2442945"/>
              <a:gd name="connsiteY78" fmla="*/ 20087 h 5473817"/>
              <a:gd name="connsiteX0" fmla="*/ 2426912 w 2450247"/>
              <a:gd name="connsiteY0" fmla="*/ 20087 h 5473817"/>
              <a:gd name="connsiteX1" fmla="*/ 2351850 w 2450247"/>
              <a:gd name="connsiteY1" fmla="*/ 33735 h 5473817"/>
              <a:gd name="connsiteX2" fmla="*/ 2283611 w 2450247"/>
              <a:gd name="connsiteY2" fmla="*/ 177037 h 5473817"/>
              <a:gd name="connsiteX3" fmla="*/ 2229020 w 2450247"/>
              <a:gd name="connsiteY3" fmla="*/ 381753 h 5473817"/>
              <a:gd name="connsiteX4" fmla="*/ 2119838 w 2450247"/>
              <a:gd name="connsiteY4" fmla="*/ 647884 h 5473817"/>
              <a:gd name="connsiteX5" fmla="*/ 1983360 w 2450247"/>
              <a:gd name="connsiteY5" fmla="*/ 845777 h 5473817"/>
              <a:gd name="connsiteX6" fmla="*/ 1785468 w 2450247"/>
              <a:gd name="connsiteY6" fmla="*/ 954959 h 5473817"/>
              <a:gd name="connsiteX7" fmla="*/ 1587575 w 2450247"/>
              <a:gd name="connsiteY7" fmla="*/ 1146028 h 5473817"/>
              <a:gd name="connsiteX8" fmla="*/ 1444274 w 2450247"/>
              <a:gd name="connsiteY8" fmla="*/ 1446278 h 5473817"/>
              <a:gd name="connsiteX9" fmla="*/ 1362387 w 2450247"/>
              <a:gd name="connsiteY9" fmla="*/ 1719234 h 5473817"/>
              <a:gd name="connsiteX10" fmla="*/ 1232733 w 2450247"/>
              <a:gd name="connsiteY10" fmla="*/ 1930774 h 5473817"/>
              <a:gd name="connsiteX11" fmla="*/ 1198614 w 2450247"/>
              <a:gd name="connsiteY11" fmla="*/ 2196905 h 5473817"/>
              <a:gd name="connsiteX12" fmla="*/ 1171318 w 2450247"/>
              <a:gd name="connsiteY12" fmla="*/ 2456213 h 5473817"/>
              <a:gd name="connsiteX13" fmla="*/ 1062136 w 2450247"/>
              <a:gd name="connsiteY13" fmla="*/ 2660929 h 5473817"/>
              <a:gd name="connsiteX14" fmla="*/ 939306 w 2450247"/>
              <a:gd name="connsiteY14" fmla="*/ 2845174 h 5473817"/>
              <a:gd name="connsiteX15" fmla="*/ 727766 w 2450247"/>
              <a:gd name="connsiteY15" fmla="*/ 3084010 h 5473817"/>
              <a:gd name="connsiteX16" fmla="*/ 618584 w 2450247"/>
              <a:gd name="connsiteY16" fmla="*/ 3363789 h 5473817"/>
              <a:gd name="connsiteX17" fmla="*/ 516226 w 2450247"/>
              <a:gd name="connsiteY17" fmla="*/ 3541210 h 5473817"/>
              <a:gd name="connsiteX18" fmla="*/ 277390 w 2450247"/>
              <a:gd name="connsiteY18" fmla="*/ 3759574 h 5473817"/>
              <a:gd name="connsiteX19" fmla="*/ 79498 w 2450247"/>
              <a:gd name="connsiteY19" fmla="*/ 4032529 h 5473817"/>
              <a:gd name="connsiteX20" fmla="*/ 11259 w 2450247"/>
              <a:gd name="connsiteY20" fmla="*/ 4305484 h 5473817"/>
              <a:gd name="connsiteX21" fmla="*/ 298957 w 2450247"/>
              <a:gd name="connsiteY21" fmla="*/ 4726805 h 5473817"/>
              <a:gd name="connsiteX22" fmla="*/ 580060 w 2450247"/>
              <a:gd name="connsiteY22" fmla="*/ 4982665 h 5473817"/>
              <a:gd name="connsiteX23" fmla="*/ 841862 w 2450247"/>
              <a:gd name="connsiteY23" fmla="*/ 4865745 h 5473817"/>
              <a:gd name="connsiteX24" fmla="*/ 1057146 w 2450247"/>
              <a:gd name="connsiteY24" fmla="*/ 4874327 h 5473817"/>
              <a:gd name="connsiteX25" fmla="*/ 1208519 w 2450247"/>
              <a:gd name="connsiteY25" fmla="*/ 5027057 h 5473817"/>
              <a:gd name="connsiteX26" fmla="*/ 1430626 w 2450247"/>
              <a:gd name="connsiteY26" fmla="*/ 5165293 h 5473817"/>
              <a:gd name="connsiteX27" fmla="*/ 1635342 w 2450247"/>
              <a:gd name="connsiteY27" fmla="*/ 5254004 h 5473817"/>
              <a:gd name="connsiteX28" fmla="*/ 1703581 w 2450247"/>
              <a:gd name="connsiteY28" fmla="*/ 5329066 h 5473817"/>
              <a:gd name="connsiteX29" fmla="*/ 1648990 w 2450247"/>
              <a:gd name="connsiteY29" fmla="*/ 5356362 h 5473817"/>
              <a:gd name="connsiteX30" fmla="*/ 1526160 w 2450247"/>
              <a:gd name="connsiteY30" fmla="*/ 5342714 h 5473817"/>
              <a:gd name="connsiteX31" fmla="*/ 1648990 w 2450247"/>
              <a:gd name="connsiteY31" fmla="*/ 5458720 h 5473817"/>
              <a:gd name="connsiteX32" fmla="*/ 1846883 w 2450247"/>
              <a:gd name="connsiteY32" fmla="*/ 5424601 h 5473817"/>
              <a:gd name="connsiteX33" fmla="*/ 2174429 w 2450247"/>
              <a:gd name="connsiteY33" fmla="*/ 5451896 h 5473817"/>
              <a:gd name="connsiteX34" fmla="*/ 2358122 w 2450247"/>
              <a:gd name="connsiteY34" fmla="*/ 5463088 h 5473817"/>
              <a:gd name="connsiteX35" fmla="*/ 2434603 w 2450247"/>
              <a:gd name="connsiteY35" fmla="*/ 5461031 h 5473817"/>
              <a:gd name="connsiteX36" fmla="*/ 2442466 w 2450247"/>
              <a:gd name="connsiteY36" fmla="*/ 5303053 h 5473817"/>
              <a:gd name="connsiteX37" fmla="*/ 2345026 w 2450247"/>
              <a:gd name="connsiteY37" fmla="*/ 5308595 h 5473817"/>
              <a:gd name="connsiteX38" fmla="*/ 2085718 w 2450247"/>
              <a:gd name="connsiteY38" fmla="*/ 5315419 h 5473817"/>
              <a:gd name="connsiteX39" fmla="*/ 1785468 w 2450247"/>
              <a:gd name="connsiteY39" fmla="*/ 5219884 h 5473817"/>
              <a:gd name="connsiteX40" fmla="*/ 1410154 w 2450247"/>
              <a:gd name="connsiteY40" fmla="*/ 4981049 h 5473817"/>
              <a:gd name="connsiteX41" fmla="*/ 1246381 w 2450247"/>
              <a:gd name="connsiteY41" fmla="*/ 4844571 h 5473817"/>
              <a:gd name="connsiteX42" fmla="*/ 1137199 w 2450247"/>
              <a:gd name="connsiteY42" fmla="*/ 4714917 h 5473817"/>
              <a:gd name="connsiteX43" fmla="*/ 1150847 w 2450247"/>
              <a:gd name="connsiteY43" fmla="*/ 4633031 h 5473817"/>
              <a:gd name="connsiteX44" fmla="*/ 1219086 w 2450247"/>
              <a:gd name="connsiteY44" fmla="*/ 4639855 h 5473817"/>
              <a:gd name="connsiteX45" fmla="*/ 1191790 w 2450247"/>
              <a:gd name="connsiteY45" fmla="*/ 4571616 h 5473817"/>
              <a:gd name="connsiteX46" fmla="*/ 1150847 w 2450247"/>
              <a:gd name="connsiteY46" fmla="*/ 4298660 h 5473817"/>
              <a:gd name="connsiteX47" fmla="*/ 1007545 w 2450247"/>
              <a:gd name="connsiteY47" fmla="*/ 4189478 h 5473817"/>
              <a:gd name="connsiteX48" fmla="*/ 748238 w 2450247"/>
              <a:gd name="connsiteY48" fmla="*/ 4189478 h 5473817"/>
              <a:gd name="connsiteX49" fmla="*/ 611760 w 2450247"/>
              <a:gd name="connsiteY49" fmla="*/ 4059825 h 5473817"/>
              <a:gd name="connsiteX50" fmla="*/ 584465 w 2450247"/>
              <a:gd name="connsiteY50" fmla="*/ 3786869 h 5473817"/>
              <a:gd name="connsiteX51" fmla="*/ 679999 w 2450247"/>
              <a:gd name="connsiteY51" fmla="*/ 3575329 h 5473817"/>
              <a:gd name="connsiteX52" fmla="*/ 720942 w 2450247"/>
              <a:gd name="connsiteY52" fmla="*/ 3459323 h 5473817"/>
              <a:gd name="connsiteX53" fmla="*/ 686823 w 2450247"/>
              <a:gd name="connsiteY53" fmla="*/ 3377437 h 5473817"/>
              <a:gd name="connsiteX54" fmla="*/ 748238 w 2450247"/>
              <a:gd name="connsiteY54" fmla="*/ 3261431 h 5473817"/>
              <a:gd name="connsiteX55" fmla="*/ 932483 w 2450247"/>
              <a:gd name="connsiteY55" fmla="*/ 3145425 h 5473817"/>
              <a:gd name="connsiteX56" fmla="*/ 1109903 w 2450247"/>
              <a:gd name="connsiteY56" fmla="*/ 3097658 h 5473817"/>
              <a:gd name="connsiteX57" fmla="*/ 1212262 w 2450247"/>
              <a:gd name="connsiteY57" fmla="*/ 2906589 h 5473817"/>
              <a:gd name="connsiteX58" fmla="*/ 1260029 w 2450247"/>
              <a:gd name="connsiteY58" fmla="*/ 2729168 h 5473817"/>
              <a:gd name="connsiteX59" fmla="*/ 1328268 w 2450247"/>
              <a:gd name="connsiteY59" fmla="*/ 2626810 h 5473817"/>
              <a:gd name="connsiteX60" fmla="*/ 1410154 w 2450247"/>
              <a:gd name="connsiteY60" fmla="*/ 2503980 h 5473817"/>
              <a:gd name="connsiteX61" fmla="*/ 1416978 w 2450247"/>
              <a:gd name="connsiteY61" fmla="*/ 2394798 h 5473817"/>
              <a:gd name="connsiteX62" fmla="*/ 1457921 w 2450247"/>
              <a:gd name="connsiteY62" fmla="*/ 2231025 h 5473817"/>
              <a:gd name="connsiteX63" fmla="*/ 1437450 w 2450247"/>
              <a:gd name="connsiteY63" fmla="*/ 2101371 h 5473817"/>
              <a:gd name="connsiteX64" fmla="*/ 1471569 w 2450247"/>
              <a:gd name="connsiteY64" fmla="*/ 2019484 h 5473817"/>
              <a:gd name="connsiteX65" fmla="*/ 1532984 w 2450247"/>
              <a:gd name="connsiteY65" fmla="*/ 1876183 h 5473817"/>
              <a:gd name="connsiteX66" fmla="*/ 1498865 w 2450247"/>
              <a:gd name="connsiteY66" fmla="*/ 1842063 h 5473817"/>
              <a:gd name="connsiteX67" fmla="*/ 1403330 w 2450247"/>
              <a:gd name="connsiteY67" fmla="*/ 1923950 h 5473817"/>
              <a:gd name="connsiteX68" fmla="*/ 1471569 w 2450247"/>
              <a:gd name="connsiteY68" fmla="*/ 1719234 h 5473817"/>
              <a:gd name="connsiteX69" fmla="*/ 1619785 w 2450247"/>
              <a:gd name="connsiteY69" fmla="*/ 1401044 h 5473817"/>
              <a:gd name="connsiteX70" fmla="*/ 1756186 w 2450247"/>
              <a:gd name="connsiteY70" fmla="*/ 1312476 h 5473817"/>
              <a:gd name="connsiteX71" fmla="*/ 1918049 w 2450247"/>
              <a:gd name="connsiteY71" fmla="*/ 1217013 h 5473817"/>
              <a:gd name="connsiteX72" fmla="*/ 2031050 w 2450247"/>
              <a:gd name="connsiteY72" fmla="*/ 1059077 h 5473817"/>
              <a:gd name="connsiteX73" fmla="*/ 2099366 w 2450247"/>
              <a:gd name="connsiteY73" fmla="*/ 914016 h 5473817"/>
              <a:gd name="connsiteX74" fmla="*/ 2242006 w 2450247"/>
              <a:gd name="connsiteY74" fmla="*/ 717110 h 5473817"/>
              <a:gd name="connsiteX75" fmla="*/ 2351850 w 2450247"/>
              <a:gd name="connsiteY75" fmla="*/ 490935 h 5473817"/>
              <a:gd name="connsiteX76" fmla="*/ 2413265 w 2450247"/>
              <a:gd name="connsiteY76" fmla="*/ 449992 h 5473817"/>
              <a:gd name="connsiteX77" fmla="*/ 2413265 w 2450247"/>
              <a:gd name="connsiteY77" fmla="*/ 272571 h 5473817"/>
              <a:gd name="connsiteX78" fmla="*/ 2426912 w 2450247"/>
              <a:gd name="connsiteY78" fmla="*/ 20087 h 5473817"/>
              <a:gd name="connsiteX0" fmla="*/ 2381412 w 2404747"/>
              <a:gd name="connsiteY0" fmla="*/ 20087 h 5473817"/>
              <a:gd name="connsiteX1" fmla="*/ 2306350 w 2404747"/>
              <a:gd name="connsiteY1" fmla="*/ 33735 h 5473817"/>
              <a:gd name="connsiteX2" fmla="*/ 2238111 w 2404747"/>
              <a:gd name="connsiteY2" fmla="*/ 177037 h 5473817"/>
              <a:gd name="connsiteX3" fmla="*/ 2183520 w 2404747"/>
              <a:gd name="connsiteY3" fmla="*/ 381753 h 5473817"/>
              <a:gd name="connsiteX4" fmla="*/ 2074338 w 2404747"/>
              <a:gd name="connsiteY4" fmla="*/ 647884 h 5473817"/>
              <a:gd name="connsiteX5" fmla="*/ 1937860 w 2404747"/>
              <a:gd name="connsiteY5" fmla="*/ 845777 h 5473817"/>
              <a:gd name="connsiteX6" fmla="*/ 1739968 w 2404747"/>
              <a:gd name="connsiteY6" fmla="*/ 954959 h 5473817"/>
              <a:gd name="connsiteX7" fmla="*/ 1542075 w 2404747"/>
              <a:gd name="connsiteY7" fmla="*/ 1146028 h 5473817"/>
              <a:gd name="connsiteX8" fmla="*/ 1398774 w 2404747"/>
              <a:gd name="connsiteY8" fmla="*/ 1446278 h 5473817"/>
              <a:gd name="connsiteX9" fmla="*/ 1316887 w 2404747"/>
              <a:gd name="connsiteY9" fmla="*/ 1719234 h 5473817"/>
              <a:gd name="connsiteX10" fmla="*/ 1187233 w 2404747"/>
              <a:gd name="connsiteY10" fmla="*/ 1930774 h 5473817"/>
              <a:gd name="connsiteX11" fmla="*/ 1153114 w 2404747"/>
              <a:gd name="connsiteY11" fmla="*/ 2196905 h 5473817"/>
              <a:gd name="connsiteX12" fmla="*/ 1125818 w 2404747"/>
              <a:gd name="connsiteY12" fmla="*/ 2456213 h 5473817"/>
              <a:gd name="connsiteX13" fmla="*/ 1016636 w 2404747"/>
              <a:gd name="connsiteY13" fmla="*/ 2660929 h 5473817"/>
              <a:gd name="connsiteX14" fmla="*/ 893806 w 2404747"/>
              <a:gd name="connsiteY14" fmla="*/ 2845174 h 5473817"/>
              <a:gd name="connsiteX15" fmla="*/ 682266 w 2404747"/>
              <a:gd name="connsiteY15" fmla="*/ 3084010 h 5473817"/>
              <a:gd name="connsiteX16" fmla="*/ 573084 w 2404747"/>
              <a:gd name="connsiteY16" fmla="*/ 3363789 h 5473817"/>
              <a:gd name="connsiteX17" fmla="*/ 470726 w 2404747"/>
              <a:gd name="connsiteY17" fmla="*/ 3541210 h 5473817"/>
              <a:gd name="connsiteX18" fmla="*/ 231890 w 2404747"/>
              <a:gd name="connsiteY18" fmla="*/ 3759574 h 5473817"/>
              <a:gd name="connsiteX19" fmla="*/ 33998 w 2404747"/>
              <a:gd name="connsiteY19" fmla="*/ 4032529 h 5473817"/>
              <a:gd name="connsiteX20" fmla="*/ 21521 w 2404747"/>
              <a:gd name="connsiteY20" fmla="*/ 4365282 h 5473817"/>
              <a:gd name="connsiteX21" fmla="*/ 253457 w 2404747"/>
              <a:gd name="connsiteY21" fmla="*/ 4726805 h 5473817"/>
              <a:gd name="connsiteX22" fmla="*/ 534560 w 2404747"/>
              <a:gd name="connsiteY22" fmla="*/ 4982665 h 5473817"/>
              <a:gd name="connsiteX23" fmla="*/ 796362 w 2404747"/>
              <a:gd name="connsiteY23" fmla="*/ 4865745 h 5473817"/>
              <a:gd name="connsiteX24" fmla="*/ 1011646 w 2404747"/>
              <a:gd name="connsiteY24" fmla="*/ 4874327 h 5473817"/>
              <a:gd name="connsiteX25" fmla="*/ 1163019 w 2404747"/>
              <a:gd name="connsiteY25" fmla="*/ 5027057 h 5473817"/>
              <a:gd name="connsiteX26" fmla="*/ 1385126 w 2404747"/>
              <a:gd name="connsiteY26" fmla="*/ 5165293 h 5473817"/>
              <a:gd name="connsiteX27" fmla="*/ 1589842 w 2404747"/>
              <a:gd name="connsiteY27" fmla="*/ 5254004 h 5473817"/>
              <a:gd name="connsiteX28" fmla="*/ 1658081 w 2404747"/>
              <a:gd name="connsiteY28" fmla="*/ 5329066 h 5473817"/>
              <a:gd name="connsiteX29" fmla="*/ 1603490 w 2404747"/>
              <a:gd name="connsiteY29" fmla="*/ 5356362 h 5473817"/>
              <a:gd name="connsiteX30" fmla="*/ 1480660 w 2404747"/>
              <a:gd name="connsiteY30" fmla="*/ 5342714 h 5473817"/>
              <a:gd name="connsiteX31" fmla="*/ 1603490 w 2404747"/>
              <a:gd name="connsiteY31" fmla="*/ 5458720 h 5473817"/>
              <a:gd name="connsiteX32" fmla="*/ 1801383 w 2404747"/>
              <a:gd name="connsiteY32" fmla="*/ 5424601 h 5473817"/>
              <a:gd name="connsiteX33" fmla="*/ 2128929 w 2404747"/>
              <a:gd name="connsiteY33" fmla="*/ 5451896 h 5473817"/>
              <a:gd name="connsiteX34" fmla="*/ 2312622 w 2404747"/>
              <a:gd name="connsiteY34" fmla="*/ 5463088 h 5473817"/>
              <a:gd name="connsiteX35" fmla="*/ 2389103 w 2404747"/>
              <a:gd name="connsiteY35" fmla="*/ 5461031 h 5473817"/>
              <a:gd name="connsiteX36" fmla="*/ 2396966 w 2404747"/>
              <a:gd name="connsiteY36" fmla="*/ 5303053 h 5473817"/>
              <a:gd name="connsiteX37" fmla="*/ 2299526 w 2404747"/>
              <a:gd name="connsiteY37" fmla="*/ 5308595 h 5473817"/>
              <a:gd name="connsiteX38" fmla="*/ 2040218 w 2404747"/>
              <a:gd name="connsiteY38" fmla="*/ 5315419 h 5473817"/>
              <a:gd name="connsiteX39" fmla="*/ 1739968 w 2404747"/>
              <a:gd name="connsiteY39" fmla="*/ 5219884 h 5473817"/>
              <a:gd name="connsiteX40" fmla="*/ 1364654 w 2404747"/>
              <a:gd name="connsiteY40" fmla="*/ 4981049 h 5473817"/>
              <a:gd name="connsiteX41" fmla="*/ 1200881 w 2404747"/>
              <a:gd name="connsiteY41" fmla="*/ 4844571 h 5473817"/>
              <a:gd name="connsiteX42" fmla="*/ 1091699 w 2404747"/>
              <a:gd name="connsiteY42" fmla="*/ 4714917 h 5473817"/>
              <a:gd name="connsiteX43" fmla="*/ 1105347 w 2404747"/>
              <a:gd name="connsiteY43" fmla="*/ 4633031 h 5473817"/>
              <a:gd name="connsiteX44" fmla="*/ 1173586 w 2404747"/>
              <a:gd name="connsiteY44" fmla="*/ 4639855 h 5473817"/>
              <a:gd name="connsiteX45" fmla="*/ 1146290 w 2404747"/>
              <a:gd name="connsiteY45" fmla="*/ 4571616 h 5473817"/>
              <a:gd name="connsiteX46" fmla="*/ 1105347 w 2404747"/>
              <a:gd name="connsiteY46" fmla="*/ 4298660 h 5473817"/>
              <a:gd name="connsiteX47" fmla="*/ 962045 w 2404747"/>
              <a:gd name="connsiteY47" fmla="*/ 4189478 h 5473817"/>
              <a:gd name="connsiteX48" fmla="*/ 702738 w 2404747"/>
              <a:gd name="connsiteY48" fmla="*/ 4189478 h 5473817"/>
              <a:gd name="connsiteX49" fmla="*/ 566260 w 2404747"/>
              <a:gd name="connsiteY49" fmla="*/ 4059825 h 5473817"/>
              <a:gd name="connsiteX50" fmla="*/ 538965 w 2404747"/>
              <a:gd name="connsiteY50" fmla="*/ 3786869 h 5473817"/>
              <a:gd name="connsiteX51" fmla="*/ 634499 w 2404747"/>
              <a:gd name="connsiteY51" fmla="*/ 3575329 h 5473817"/>
              <a:gd name="connsiteX52" fmla="*/ 675442 w 2404747"/>
              <a:gd name="connsiteY52" fmla="*/ 3459323 h 5473817"/>
              <a:gd name="connsiteX53" fmla="*/ 641323 w 2404747"/>
              <a:gd name="connsiteY53" fmla="*/ 3377437 h 5473817"/>
              <a:gd name="connsiteX54" fmla="*/ 702738 w 2404747"/>
              <a:gd name="connsiteY54" fmla="*/ 3261431 h 5473817"/>
              <a:gd name="connsiteX55" fmla="*/ 886983 w 2404747"/>
              <a:gd name="connsiteY55" fmla="*/ 3145425 h 5473817"/>
              <a:gd name="connsiteX56" fmla="*/ 1064403 w 2404747"/>
              <a:gd name="connsiteY56" fmla="*/ 3097658 h 5473817"/>
              <a:gd name="connsiteX57" fmla="*/ 1166762 w 2404747"/>
              <a:gd name="connsiteY57" fmla="*/ 2906589 h 5473817"/>
              <a:gd name="connsiteX58" fmla="*/ 1214529 w 2404747"/>
              <a:gd name="connsiteY58" fmla="*/ 2729168 h 5473817"/>
              <a:gd name="connsiteX59" fmla="*/ 1282768 w 2404747"/>
              <a:gd name="connsiteY59" fmla="*/ 2626810 h 5473817"/>
              <a:gd name="connsiteX60" fmla="*/ 1364654 w 2404747"/>
              <a:gd name="connsiteY60" fmla="*/ 2503980 h 5473817"/>
              <a:gd name="connsiteX61" fmla="*/ 1371478 w 2404747"/>
              <a:gd name="connsiteY61" fmla="*/ 2394798 h 5473817"/>
              <a:gd name="connsiteX62" fmla="*/ 1412421 w 2404747"/>
              <a:gd name="connsiteY62" fmla="*/ 2231025 h 5473817"/>
              <a:gd name="connsiteX63" fmla="*/ 1391950 w 2404747"/>
              <a:gd name="connsiteY63" fmla="*/ 2101371 h 5473817"/>
              <a:gd name="connsiteX64" fmla="*/ 1426069 w 2404747"/>
              <a:gd name="connsiteY64" fmla="*/ 2019484 h 5473817"/>
              <a:gd name="connsiteX65" fmla="*/ 1487484 w 2404747"/>
              <a:gd name="connsiteY65" fmla="*/ 1876183 h 5473817"/>
              <a:gd name="connsiteX66" fmla="*/ 1453365 w 2404747"/>
              <a:gd name="connsiteY66" fmla="*/ 1842063 h 5473817"/>
              <a:gd name="connsiteX67" fmla="*/ 1357830 w 2404747"/>
              <a:gd name="connsiteY67" fmla="*/ 1923950 h 5473817"/>
              <a:gd name="connsiteX68" fmla="*/ 1426069 w 2404747"/>
              <a:gd name="connsiteY68" fmla="*/ 1719234 h 5473817"/>
              <a:gd name="connsiteX69" fmla="*/ 1574285 w 2404747"/>
              <a:gd name="connsiteY69" fmla="*/ 1401044 h 5473817"/>
              <a:gd name="connsiteX70" fmla="*/ 1710686 w 2404747"/>
              <a:gd name="connsiteY70" fmla="*/ 1312476 h 5473817"/>
              <a:gd name="connsiteX71" fmla="*/ 1872549 w 2404747"/>
              <a:gd name="connsiteY71" fmla="*/ 1217013 h 5473817"/>
              <a:gd name="connsiteX72" fmla="*/ 1985550 w 2404747"/>
              <a:gd name="connsiteY72" fmla="*/ 1059077 h 5473817"/>
              <a:gd name="connsiteX73" fmla="*/ 2053866 w 2404747"/>
              <a:gd name="connsiteY73" fmla="*/ 914016 h 5473817"/>
              <a:gd name="connsiteX74" fmla="*/ 2196506 w 2404747"/>
              <a:gd name="connsiteY74" fmla="*/ 717110 h 5473817"/>
              <a:gd name="connsiteX75" fmla="*/ 2306350 w 2404747"/>
              <a:gd name="connsiteY75" fmla="*/ 490935 h 5473817"/>
              <a:gd name="connsiteX76" fmla="*/ 2367765 w 2404747"/>
              <a:gd name="connsiteY76" fmla="*/ 449992 h 5473817"/>
              <a:gd name="connsiteX77" fmla="*/ 2367765 w 2404747"/>
              <a:gd name="connsiteY77" fmla="*/ 272571 h 5473817"/>
              <a:gd name="connsiteX78" fmla="*/ 2381412 w 2404747"/>
              <a:gd name="connsiteY78" fmla="*/ 20087 h 5473817"/>
              <a:gd name="connsiteX0" fmla="*/ 2369560 w 2392895"/>
              <a:gd name="connsiteY0" fmla="*/ 20087 h 5473817"/>
              <a:gd name="connsiteX1" fmla="*/ 2294498 w 2392895"/>
              <a:gd name="connsiteY1" fmla="*/ 33735 h 5473817"/>
              <a:gd name="connsiteX2" fmla="*/ 2226259 w 2392895"/>
              <a:gd name="connsiteY2" fmla="*/ 177037 h 5473817"/>
              <a:gd name="connsiteX3" fmla="*/ 2171668 w 2392895"/>
              <a:gd name="connsiteY3" fmla="*/ 381753 h 5473817"/>
              <a:gd name="connsiteX4" fmla="*/ 2062486 w 2392895"/>
              <a:gd name="connsiteY4" fmla="*/ 647884 h 5473817"/>
              <a:gd name="connsiteX5" fmla="*/ 1926008 w 2392895"/>
              <a:gd name="connsiteY5" fmla="*/ 845777 h 5473817"/>
              <a:gd name="connsiteX6" fmla="*/ 1728116 w 2392895"/>
              <a:gd name="connsiteY6" fmla="*/ 954959 h 5473817"/>
              <a:gd name="connsiteX7" fmla="*/ 1530223 w 2392895"/>
              <a:gd name="connsiteY7" fmla="*/ 1146028 h 5473817"/>
              <a:gd name="connsiteX8" fmla="*/ 1386922 w 2392895"/>
              <a:gd name="connsiteY8" fmla="*/ 1446278 h 5473817"/>
              <a:gd name="connsiteX9" fmla="*/ 1305035 w 2392895"/>
              <a:gd name="connsiteY9" fmla="*/ 1719234 h 5473817"/>
              <a:gd name="connsiteX10" fmla="*/ 1175381 w 2392895"/>
              <a:gd name="connsiteY10" fmla="*/ 1930774 h 5473817"/>
              <a:gd name="connsiteX11" fmla="*/ 1141262 w 2392895"/>
              <a:gd name="connsiteY11" fmla="*/ 2196905 h 5473817"/>
              <a:gd name="connsiteX12" fmla="*/ 1113966 w 2392895"/>
              <a:gd name="connsiteY12" fmla="*/ 2456213 h 5473817"/>
              <a:gd name="connsiteX13" fmla="*/ 1004784 w 2392895"/>
              <a:gd name="connsiteY13" fmla="*/ 2660929 h 5473817"/>
              <a:gd name="connsiteX14" fmla="*/ 881954 w 2392895"/>
              <a:gd name="connsiteY14" fmla="*/ 2845174 h 5473817"/>
              <a:gd name="connsiteX15" fmla="*/ 670414 w 2392895"/>
              <a:gd name="connsiteY15" fmla="*/ 3084010 h 5473817"/>
              <a:gd name="connsiteX16" fmla="*/ 561232 w 2392895"/>
              <a:gd name="connsiteY16" fmla="*/ 3363789 h 5473817"/>
              <a:gd name="connsiteX17" fmla="*/ 458874 w 2392895"/>
              <a:gd name="connsiteY17" fmla="*/ 3541210 h 5473817"/>
              <a:gd name="connsiteX18" fmla="*/ 220038 w 2392895"/>
              <a:gd name="connsiteY18" fmla="*/ 3759574 h 5473817"/>
              <a:gd name="connsiteX19" fmla="*/ 61179 w 2392895"/>
              <a:gd name="connsiteY19" fmla="*/ 4080368 h 5473817"/>
              <a:gd name="connsiteX20" fmla="*/ 9669 w 2392895"/>
              <a:gd name="connsiteY20" fmla="*/ 4365282 h 5473817"/>
              <a:gd name="connsiteX21" fmla="*/ 241605 w 2392895"/>
              <a:gd name="connsiteY21" fmla="*/ 4726805 h 5473817"/>
              <a:gd name="connsiteX22" fmla="*/ 522708 w 2392895"/>
              <a:gd name="connsiteY22" fmla="*/ 4982665 h 5473817"/>
              <a:gd name="connsiteX23" fmla="*/ 784510 w 2392895"/>
              <a:gd name="connsiteY23" fmla="*/ 4865745 h 5473817"/>
              <a:gd name="connsiteX24" fmla="*/ 999794 w 2392895"/>
              <a:gd name="connsiteY24" fmla="*/ 4874327 h 5473817"/>
              <a:gd name="connsiteX25" fmla="*/ 1151167 w 2392895"/>
              <a:gd name="connsiteY25" fmla="*/ 5027057 h 5473817"/>
              <a:gd name="connsiteX26" fmla="*/ 1373274 w 2392895"/>
              <a:gd name="connsiteY26" fmla="*/ 5165293 h 5473817"/>
              <a:gd name="connsiteX27" fmla="*/ 1577990 w 2392895"/>
              <a:gd name="connsiteY27" fmla="*/ 5254004 h 5473817"/>
              <a:gd name="connsiteX28" fmla="*/ 1646229 w 2392895"/>
              <a:gd name="connsiteY28" fmla="*/ 5329066 h 5473817"/>
              <a:gd name="connsiteX29" fmla="*/ 1591638 w 2392895"/>
              <a:gd name="connsiteY29" fmla="*/ 5356362 h 5473817"/>
              <a:gd name="connsiteX30" fmla="*/ 1468808 w 2392895"/>
              <a:gd name="connsiteY30" fmla="*/ 5342714 h 5473817"/>
              <a:gd name="connsiteX31" fmla="*/ 1591638 w 2392895"/>
              <a:gd name="connsiteY31" fmla="*/ 5458720 h 5473817"/>
              <a:gd name="connsiteX32" fmla="*/ 1789531 w 2392895"/>
              <a:gd name="connsiteY32" fmla="*/ 5424601 h 5473817"/>
              <a:gd name="connsiteX33" fmla="*/ 2117077 w 2392895"/>
              <a:gd name="connsiteY33" fmla="*/ 5451896 h 5473817"/>
              <a:gd name="connsiteX34" fmla="*/ 2300770 w 2392895"/>
              <a:gd name="connsiteY34" fmla="*/ 5463088 h 5473817"/>
              <a:gd name="connsiteX35" fmla="*/ 2377251 w 2392895"/>
              <a:gd name="connsiteY35" fmla="*/ 5461031 h 5473817"/>
              <a:gd name="connsiteX36" fmla="*/ 2385114 w 2392895"/>
              <a:gd name="connsiteY36" fmla="*/ 5303053 h 5473817"/>
              <a:gd name="connsiteX37" fmla="*/ 2287674 w 2392895"/>
              <a:gd name="connsiteY37" fmla="*/ 5308595 h 5473817"/>
              <a:gd name="connsiteX38" fmla="*/ 2028366 w 2392895"/>
              <a:gd name="connsiteY38" fmla="*/ 5315419 h 5473817"/>
              <a:gd name="connsiteX39" fmla="*/ 1728116 w 2392895"/>
              <a:gd name="connsiteY39" fmla="*/ 5219884 h 5473817"/>
              <a:gd name="connsiteX40" fmla="*/ 1352802 w 2392895"/>
              <a:gd name="connsiteY40" fmla="*/ 4981049 h 5473817"/>
              <a:gd name="connsiteX41" fmla="*/ 1189029 w 2392895"/>
              <a:gd name="connsiteY41" fmla="*/ 4844571 h 5473817"/>
              <a:gd name="connsiteX42" fmla="*/ 1079847 w 2392895"/>
              <a:gd name="connsiteY42" fmla="*/ 4714917 h 5473817"/>
              <a:gd name="connsiteX43" fmla="*/ 1093495 w 2392895"/>
              <a:gd name="connsiteY43" fmla="*/ 4633031 h 5473817"/>
              <a:gd name="connsiteX44" fmla="*/ 1161734 w 2392895"/>
              <a:gd name="connsiteY44" fmla="*/ 4639855 h 5473817"/>
              <a:gd name="connsiteX45" fmla="*/ 1134438 w 2392895"/>
              <a:gd name="connsiteY45" fmla="*/ 4571616 h 5473817"/>
              <a:gd name="connsiteX46" fmla="*/ 1093495 w 2392895"/>
              <a:gd name="connsiteY46" fmla="*/ 4298660 h 5473817"/>
              <a:gd name="connsiteX47" fmla="*/ 950193 w 2392895"/>
              <a:gd name="connsiteY47" fmla="*/ 4189478 h 5473817"/>
              <a:gd name="connsiteX48" fmla="*/ 690886 w 2392895"/>
              <a:gd name="connsiteY48" fmla="*/ 4189478 h 5473817"/>
              <a:gd name="connsiteX49" fmla="*/ 554408 w 2392895"/>
              <a:gd name="connsiteY49" fmla="*/ 4059825 h 5473817"/>
              <a:gd name="connsiteX50" fmla="*/ 527113 w 2392895"/>
              <a:gd name="connsiteY50" fmla="*/ 3786869 h 5473817"/>
              <a:gd name="connsiteX51" fmla="*/ 622647 w 2392895"/>
              <a:gd name="connsiteY51" fmla="*/ 3575329 h 5473817"/>
              <a:gd name="connsiteX52" fmla="*/ 663590 w 2392895"/>
              <a:gd name="connsiteY52" fmla="*/ 3459323 h 5473817"/>
              <a:gd name="connsiteX53" fmla="*/ 629471 w 2392895"/>
              <a:gd name="connsiteY53" fmla="*/ 3377437 h 5473817"/>
              <a:gd name="connsiteX54" fmla="*/ 690886 w 2392895"/>
              <a:gd name="connsiteY54" fmla="*/ 3261431 h 5473817"/>
              <a:gd name="connsiteX55" fmla="*/ 875131 w 2392895"/>
              <a:gd name="connsiteY55" fmla="*/ 3145425 h 5473817"/>
              <a:gd name="connsiteX56" fmla="*/ 1052551 w 2392895"/>
              <a:gd name="connsiteY56" fmla="*/ 3097658 h 5473817"/>
              <a:gd name="connsiteX57" fmla="*/ 1154910 w 2392895"/>
              <a:gd name="connsiteY57" fmla="*/ 2906589 h 5473817"/>
              <a:gd name="connsiteX58" fmla="*/ 1202677 w 2392895"/>
              <a:gd name="connsiteY58" fmla="*/ 2729168 h 5473817"/>
              <a:gd name="connsiteX59" fmla="*/ 1270916 w 2392895"/>
              <a:gd name="connsiteY59" fmla="*/ 2626810 h 5473817"/>
              <a:gd name="connsiteX60" fmla="*/ 1352802 w 2392895"/>
              <a:gd name="connsiteY60" fmla="*/ 2503980 h 5473817"/>
              <a:gd name="connsiteX61" fmla="*/ 1359626 w 2392895"/>
              <a:gd name="connsiteY61" fmla="*/ 2394798 h 5473817"/>
              <a:gd name="connsiteX62" fmla="*/ 1400569 w 2392895"/>
              <a:gd name="connsiteY62" fmla="*/ 2231025 h 5473817"/>
              <a:gd name="connsiteX63" fmla="*/ 1380098 w 2392895"/>
              <a:gd name="connsiteY63" fmla="*/ 2101371 h 5473817"/>
              <a:gd name="connsiteX64" fmla="*/ 1414217 w 2392895"/>
              <a:gd name="connsiteY64" fmla="*/ 2019484 h 5473817"/>
              <a:gd name="connsiteX65" fmla="*/ 1475632 w 2392895"/>
              <a:gd name="connsiteY65" fmla="*/ 1876183 h 5473817"/>
              <a:gd name="connsiteX66" fmla="*/ 1441513 w 2392895"/>
              <a:gd name="connsiteY66" fmla="*/ 1842063 h 5473817"/>
              <a:gd name="connsiteX67" fmla="*/ 1345978 w 2392895"/>
              <a:gd name="connsiteY67" fmla="*/ 1923950 h 5473817"/>
              <a:gd name="connsiteX68" fmla="*/ 1414217 w 2392895"/>
              <a:gd name="connsiteY68" fmla="*/ 1719234 h 5473817"/>
              <a:gd name="connsiteX69" fmla="*/ 1562433 w 2392895"/>
              <a:gd name="connsiteY69" fmla="*/ 1401044 h 5473817"/>
              <a:gd name="connsiteX70" fmla="*/ 1698834 w 2392895"/>
              <a:gd name="connsiteY70" fmla="*/ 1312476 h 5473817"/>
              <a:gd name="connsiteX71" fmla="*/ 1860697 w 2392895"/>
              <a:gd name="connsiteY71" fmla="*/ 1217013 h 5473817"/>
              <a:gd name="connsiteX72" fmla="*/ 1973698 w 2392895"/>
              <a:gd name="connsiteY72" fmla="*/ 1059077 h 5473817"/>
              <a:gd name="connsiteX73" fmla="*/ 2042014 w 2392895"/>
              <a:gd name="connsiteY73" fmla="*/ 914016 h 5473817"/>
              <a:gd name="connsiteX74" fmla="*/ 2184654 w 2392895"/>
              <a:gd name="connsiteY74" fmla="*/ 717110 h 5473817"/>
              <a:gd name="connsiteX75" fmla="*/ 2294498 w 2392895"/>
              <a:gd name="connsiteY75" fmla="*/ 490935 h 5473817"/>
              <a:gd name="connsiteX76" fmla="*/ 2355913 w 2392895"/>
              <a:gd name="connsiteY76" fmla="*/ 449992 h 5473817"/>
              <a:gd name="connsiteX77" fmla="*/ 2355913 w 2392895"/>
              <a:gd name="connsiteY77" fmla="*/ 272571 h 5473817"/>
              <a:gd name="connsiteX78" fmla="*/ 2369560 w 2392895"/>
              <a:gd name="connsiteY78" fmla="*/ 20087 h 5473817"/>
              <a:gd name="connsiteX0" fmla="*/ 2369898 w 2393233"/>
              <a:gd name="connsiteY0" fmla="*/ 20087 h 5473817"/>
              <a:gd name="connsiteX1" fmla="*/ 2294836 w 2393233"/>
              <a:gd name="connsiteY1" fmla="*/ 33735 h 5473817"/>
              <a:gd name="connsiteX2" fmla="*/ 2226597 w 2393233"/>
              <a:gd name="connsiteY2" fmla="*/ 177037 h 5473817"/>
              <a:gd name="connsiteX3" fmla="*/ 2172006 w 2393233"/>
              <a:gd name="connsiteY3" fmla="*/ 381753 h 5473817"/>
              <a:gd name="connsiteX4" fmla="*/ 2062824 w 2393233"/>
              <a:gd name="connsiteY4" fmla="*/ 647884 h 5473817"/>
              <a:gd name="connsiteX5" fmla="*/ 1926346 w 2393233"/>
              <a:gd name="connsiteY5" fmla="*/ 845777 h 5473817"/>
              <a:gd name="connsiteX6" fmla="*/ 1728454 w 2393233"/>
              <a:gd name="connsiteY6" fmla="*/ 954959 h 5473817"/>
              <a:gd name="connsiteX7" fmla="*/ 1530561 w 2393233"/>
              <a:gd name="connsiteY7" fmla="*/ 1146028 h 5473817"/>
              <a:gd name="connsiteX8" fmla="*/ 1387260 w 2393233"/>
              <a:gd name="connsiteY8" fmla="*/ 1446278 h 5473817"/>
              <a:gd name="connsiteX9" fmla="*/ 1305373 w 2393233"/>
              <a:gd name="connsiteY9" fmla="*/ 1719234 h 5473817"/>
              <a:gd name="connsiteX10" fmla="*/ 1175719 w 2393233"/>
              <a:gd name="connsiteY10" fmla="*/ 1930774 h 5473817"/>
              <a:gd name="connsiteX11" fmla="*/ 1141600 w 2393233"/>
              <a:gd name="connsiteY11" fmla="*/ 2196905 h 5473817"/>
              <a:gd name="connsiteX12" fmla="*/ 1114304 w 2393233"/>
              <a:gd name="connsiteY12" fmla="*/ 2456213 h 5473817"/>
              <a:gd name="connsiteX13" fmla="*/ 1005122 w 2393233"/>
              <a:gd name="connsiteY13" fmla="*/ 2660929 h 5473817"/>
              <a:gd name="connsiteX14" fmla="*/ 882292 w 2393233"/>
              <a:gd name="connsiteY14" fmla="*/ 2845174 h 5473817"/>
              <a:gd name="connsiteX15" fmla="*/ 670752 w 2393233"/>
              <a:gd name="connsiteY15" fmla="*/ 3084010 h 5473817"/>
              <a:gd name="connsiteX16" fmla="*/ 561570 w 2393233"/>
              <a:gd name="connsiteY16" fmla="*/ 3363789 h 5473817"/>
              <a:gd name="connsiteX17" fmla="*/ 459212 w 2393233"/>
              <a:gd name="connsiteY17" fmla="*/ 3541210 h 5473817"/>
              <a:gd name="connsiteX18" fmla="*/ 237105 w 2393233"/>
              <a:gd name="connsiteY18" fmla="*/ 3783493 h 5473817"/>
              <a:gd name="connsiteX19" fmla="*/ 61517 w 2393233"/>
              <a:gd name="connsiteY19" fmla="*/ 4080368 h 5473817"/>
              <a:gd name="connsiteX20" fmla="*/ 10007 w 2393233"/>
              <a:gd name="connsiteY20" fmla="*/ 4365282 h 5473817"/>
              <a:gd name="connsiteX21" fmla="*/ 241943 w 2393233"/>
              <a:gd name="connsiteY21" fmla="*/ 4726805 h 5473817"/>
              <a:gd name="connsiteX22" fmla="*/ 523046 w 2393233"/>
              <a:gd name="connsiteY22" fmla="*/ 4982665 h 5473817"/>
              <a:gd name="connsiteX23" fmla="*/ 784848 w 2393233"/>
              <a:gd name="connsiteY23" fmla="*/ 4865745 h 5473817"/>
              <a:gd name="connsiteX24" fmla="*/ 1000132 w 2393233"/>
              <a:gd name="connsiteY24" fmla="*/ 4874327 h 5473817"/>
              <a:gd name="connsiteX25" fmla="*/ 1151505 w 2393233"/>
              <a:gd name="connsiteY25" fmla="*/ 5027057 h 5473817"/>
              <a:gd name="connsiteX26" fmla="*/ 1373612 w 2393233"/>
              <a:gd name="connsiteY26" fmla="*/ 5165293 h 5473817"/>
              <a:gd name="connsiteX27" fmla="*/ 1578328 w 2393233"/>
              <a:gd name="connsiteY27" fmla="*/ 5254004 h 5473817"/>
              <a:gd name="connsiteX28" fmla="*/ 1646567 w 2393233"/>
              <a:gd name="connsiteY28" fmla="*/ 5329066 h 5473817"/>
              <a:gd name="connsiteX29" fmla="*/ 1591976 w 2393233"/>
              <a:gd name="connsiteY29" fmla="*/ 5356362 h 5473817"/>
              <a:gd name="connsiteX30" fmla="*/ 1469146 w 2393233"/>
              <a:gd name="connsiteY30" fmla="*/ 5342714 h 5473817"/>
              <a:gd name="connsiteX31" fmla="*/ 1591976 w 2393233"/>
              <a:gd name="connsiteY31" fmla="*/ 5458720 h 5473817"/>
              <a:gd name="connsiteX32" fmla="*/ 1789869 w 2393233"/>
              <a:gd name="connsiteY32" fmla="*/ 5424601 h 5473817"/>
              <a:gd name="connsiteX33" fmla="*/ 2117415 w 2393233"/>
              <a:gd name="connsiteY33" fmla="*/ 5451896 h 5473817"/>
              <a:gd name="connsiteX34" fmla="*/ 2301108 w 2393233"/>
              <a:gd name="connsiteY34" fmla="*/ 5463088 h 5473817"/>
              <a:gd name="connsiteX35" fmla="*/ 2377589 w 2393233"/>
              <a:gd name="connsiteY35" fmla="*/ 5461031 h 5473817"/>
              <a:gd name="connsiteX36" fmla="*/ 2385452 w 2393233"/>
              <a:gd name="connsiteY36" fmla="*/ 5303053 h 5473817"/>
              <a:gd name="connsiteX37" fmla="*/ 2288012 w 2393233"/>
              <a:gd name="connsiteY37" fmla="*/ 5308595 h 5473817"/>
              <a:gd name="connsiteX38" fmla="*/ 2028704 w 2393233"/>
              <a:gd name="connsiteY38" fmla="*/ 5315419 h 5473817"/>
              <a:gd name="connsiteX39" fmla="*/ 1728454 w 2393233"/>
              <a:gd name="connsiteY39" fmla="*/ 5219884 h 5473817"/>
              <a:gd name="connsiteX40" fmla="*/ 1353140 w 2393233"/>
              <a:gd name="connsiteY40" fmla="*/ 4981049 h 5473817"/>
              <a:gd name="connsiteX41" fmla="*/ 1189367 w 2393233"/>
              <a:gd name="connsiteY41" fmla="*/ 4844571 h 5473817"/>
              <a:gd name="connsiteX42" fmla="*/ 1080185 w 2393233"/>
              <a:gd name="connsiteY42" fmla="*/ 4714917 h 5473817"/>
              <a:gd name="connsiteX43" fmla="*/ 1093833 w 2393233"/>
              <a:gd name="connsiteY43" fmla="*/ 4633031 h 5473817"/>
              <a:gd name="connsiteX44" fmla="*/ 1162072 w 2393233"/>
              <a:gd name="connsiteY44" fmla="*/ 4639855 h 5473817"/>
              <a:gd name="connsiteX45" fmla="*/ 1134776 w 2393233"/>
              <a:gd name="connsiteY45" fmla="*/ 4571616 h 5473817"/>
              <a:gd name="connsiteX46" fmla="*/ 1093833 w 2393233"/>
              <a:gd name="connsiteY46" fmla="*/ 4298660 h 5473817"/>
              <a:gd name="connsiteX47" fmla="*/ 950531 w 2393233"/>
              <a:gd name="connsiteY47" fmla="*/ 4189478 h 5473817"/>
              <a:gd name="connsiteX48" fmla="*/ 691224 w 2393233"/>
              <a:gd name="connsiteY48" fmla="*/ 4189478 h 5473817"/>
              <a:gd name="connsiteX49" fmla="*/ 554746 w 2393233"/>
              <a:gd name="connsiteY49" fmla="*/ 4059825 h 5473817"/>
              <a:gd name="connsiteX50" fmla="*/ 527451 w 2393233"/>
              <a:gd name="connsiteY50" fmla="*/ 3786869 h 5473817"/>
              <a:gd name="connsiteX51" fmla="*/ 622985 w 2393233"/>
              <a:gd name="connsiteY51" fmla="*/ 3575329 h 5473817"/>
              <a:gd name="connsiteX52" fmla="*/ 663928 w 2393233"/>
              <a:gd name="connsiteY52" fmla="*/ 3459323 h 5473817"/>
              <a:gd name="connsiteX53" fmla="*/ 629809 w 2393233"/>
              <a:gd name="connsiteY53" fmla="*/ 3377437 h 5473817"/>
              <a:gd name="connsiteX54" fmla="*/ 691224 w 2393233"/>
              <a:gd name="connsiteY54" fmla="*/ 3261431 h 5473817"/>
              <a:gd name="connsiteX55" fmla="*/ 875469 w 2393233"/>
              <a:gd name="connsiteY55" fmla="*/ 3145425 h 5473817"/>
              <a:gd name="connsiteX56" fmla="*/ 1052889 w 2393233"/>
              <a:gd name="connsiteY56" fmla="*/ 3097658 h 5473817"/>
              <a:gd name="connsiteX57" fmla="*/ 1155248 w 2393233"/>
              <a:gd name="connsiteY57" fmla="*/ 2906589 h 5473817"/>
              <a:gd name="connsiteX58" fmla="*/ 1203015 w 2393233"/>
              <a:gd name="connsiteY58" fmla="*/ 2729168 h 5473817"/>
              <a:gd name="connsiteX59" fmla="*/ 1271254 w 2393233"/>
              <a:gd name="connsiteY59" fmla="*/ 2626810 h 5473817"/>
              <a:gd name="connsiteX60" fmla="*/ 1353140 w 2393233"/>
              <a:gd name="connsiteY60" fmla="*/ 2503980 h 5473817"/>
              <a:gd name="connsiteX61" fmla="*/ 1359964 w 2393233"/>
              <a:gd name="connsiteY61" fmla="*/ 2394798 h 5473817"/>
              <a:gd name="connsiteX62" fmla="*/ 1400907 w 2393233"/>
              <a:gd name="connsiteY62" fmla="*/ 2231025 h 5473817"/>
              <a:gd name="connsiteX63" fmla="*/ 1380436 w 2393233"/>
              <a:gd name="connsiteY63" fmla="*/ 2101371 h 5473817"/>
              <a:gd name="connsiteX64" fmla="*/ 1414555 w 2393233"/>
              <a:gd name="connsiteY64" fmla="*/ 2019484 h 5473817"/>
              <a:gd name="connsiteX65" fmla="*/ 1475970 w 2393233"/>
              <a:gd name="connsiteY65" fmla="*/ 1876183 h 5473817"/>
              <a:gd name="connsiteX66" fmla="*/ 1441851 w 2393233"/>
              <a:gd name="connsiteY66" fmla="*/ 1842063 h 5473817"/>
              <a:gd name="connsiteX67" fmla="*/ 1346316 w 2393233"/>
              <a:gd name="connsiteY67" fmla="*/ 1923950 h 5473817"/>
              <a:gd name="connsiteX68" fmla="*/ 1414555 w 2393233"/>
              <a:gd name="connsiteY68" fmla="*/ 1719234 h 5473817"/>
              <a:gd name="connsiteX69" fmla="*/ 1562771 w 2393233"/>
              <a:gd name="connsiteY69" fmla="*/ 1401044 h 5473817"/>
              <a:gd name="connsiteX70" fmla="*/ 1699172 w 2393233"/>
              <a:gd name="connsiteY70" fmla="*/ 1312476 h 5473817"/>
              <a:gd name="connsiteX71" fmla="*/ 1861035 w 2393233"/>
              <a:gd name="connsiteY71" fmla="*/ 1217013 h 5473817"/>
              <a:gd name="connsiteX72" fmla="*/ 1974036 w 2393233"/>
              <a:gd name="connsiteY72" fmla="*/ 1059077 h 5473817"/>
              <a:gd name="connsiteX73" fmla="*/ 2042352 w 2393233"/>
              <a:gd name="connsiteY73" fmla="*/ 914016 h 5473817"/>
              <a:gd name="connsiteX74" fmla="*/ 2184992 w 2393233"/>
              <a:gd name="connsiteY74" fmla="*/ 717110 h 5473817"/>
              <a:gd name="connsiteX75" fmla="*/ 2294836 w 2393233"/>
              <a:gd name="connsiteY75" fmla="*/ 490935 h 5473817"/>
              <a:gd name="connsiteX76" fmla="*/ 2356251 w 2393233"/>
              <a:gd name="connsiteY76" fmla="*/ 449992 h 5473817"/>
              <a:gd name="connsiteX77" fmla="*/ 2356251 w 2393233"/>
              <a:gd name="connsiteY77" fmla="*/ 272571 h 5473817"/>
              <a:gd name="connsiteX78" fmla="*/ 2369898 w 2393233"/>
              <a:gd name="connsiteY78" fmla="*/ 20087 h 5473817"/>
              <a:gd name="connsiteX0" fmla="*/ 2369898 w 2393233"/>
              <a:gd name="connsiteY0" fmla="*/ 20087 h 5473817"/>
              <a:gd name="connsiteX1" fmla="*/ 2294836 w 2393233"/>
              <a:gd name="connsiteY1" fmla="*/ 33735 h 5473817"/>
              <a:gd name="connsiteX2" fmla="*/ 2226597 w 2393233"/>
              <a:gd name="connsiteY2" fmla="*/ 177037 h 5473817"/>
              <a:gd name="connsiteX3" fmla="*/ 2172006 w 2393233"/>
              <a:gd name="connsiteY3" fmla="*/ 381753 h 5473817"/>
              <a:gd name="connsiteX4" fmla="*/ 2062824 w 2393233"/>
              <a:gd name="connsiteY4" fmla="*/ 647884 h 5473817"/>
              <a:gd name="connsiteX5" fmla="*/ 1926346 w 2393233"/>
              <a:gd name="connsiteY5" fmla="*/ 845777 h 5473817"/>
              <a:gd name="connsiteX6" fmla="*/ 1728454 w 2393233"/>
              <a:gd name="connsiteY6" fmla="*/ 954959 h 5473817"/>
              <a:gd name="connsiteX7" fmla="*/ 1530561 w 2393233"/>
              <a:gd name="connsiteY7" fmla="*/ 1146028 h 5473817"/>
              <a:gd name="connsiteX8" fmla="*/ 1387260 w 2393233"/>
              <a:gd name="connsiteY8" fmla="*/ 1446278 h 5473817"/>
              <a:gd name="connsiteX9" fmla="*/ 1305373 w 2393233"/>
              <a:gd name="connsiteY9" fmla="*/ 1719234 h 5473817"/>
              <a:gd name="connsiteX10" fmla="*/ 1175719 w 2393233"/>
              <a:gd name="connsiteY10" fmla="*/ 1930774 h 5473817"/>
              <a:gd name="connsiteX11" fmla="*/ 1141600 w 2393233"/>
              <a:gd name="connsiteY11" fmla="*/ 2196905 h 5473817"/>
              <a:gd name="connsiteX12" fmla="*/ 1114304 w 2393233"/>
              <a:gd name="connsiteY12" fmla="*/ 2456213 h 5473817"/>
              <a:gd name="connsiteX13" fmla="*/ 1005122 w 2393233"/>
              <a:gd name="connsiteY13" fmla="*/ 2660929 h 5473817"/>
              <a:gd name="connsiteX14" fmla="*/ 882292 w 2393233"/>
              <a:gd name="connsiteY14" fmla="*/ 2845174 h 5473817"/>
              <a:gd name="connsiteX15" fmla="*/ 670752 w 2393233"/>
              <a:gd name="connsiteY15" fmla="*/ 3084010 h 5473817"/>
              <a:gd name="connsiteX16" fmla="*/ 561570 w 2393233"/>
              <a:gd name="connsiteY16" fmla="*/ 3363789 h 5473817"/>
              <a:gd name="connsiteX17" fmla="*/ 459212 w 2393233"/>
              <a:gd name="connsiteY17" fmla="*/ 3541210 h 5473817"/>
              <a:gd name="connsiteX18" fmla="*/ 237105 w 2393233"/>
              <a:gd name="connsiteY18" fmla="*/ 3783493 h 5473817"/>
              <a:gd name="connsiteX19" fmla="*/ 61517 w 2393233"/>
              <a:gd name="connsiteY19" fmla="*/ 4080368 h 5473817"/>
              <a:gd name="connsiteX20" fmla="*/ 10007 w 2393233"/>
              <a:gd name="connsiteY20" fmla="*/ 4365282 h 5473817"/>
              <a:gd name="connsiteX21" fmla="*/ 241943 w 2393233"/>
              <a:gd name="connsiteY21" fmla="*/ 4726805 h 5473817"/>
              <a:gd name="connsiteX22" fmla="*/ 523046 w 2393233"/>
              <a:gd name="connsiteY22" fmla="*/ 4982665 h 5473817"/>
              <a:gd name="connsiteX23" fmla="*/ 784848 w 2393233"/>
              <a:gd name="connsiteY23" fmla="*/ 4865745 h 5473817"/>
              <a:gd name="connsiteX24" fmla="*/ 1000132 w 2393233"/>
              <a:gd name="connsiteY24" fmla="*/ 4874327 h 5473817"/>
              <a:gd name="connsiteX25" fmla="*/ 1151505 w 2393233"/>
              <a:gd name="connsiteY25" fmla="*/ 5027057 h 5473817"/>
              <a:gd name="connsiteX26" fmla="*/ 1373612 w 2393233"/>
              <a:gd name="connsiteY26" fmla="*/ 5165293 h 5473817"/>
              <a:gd name="connsiteX27" fmla="*/ 1578328 w 2393233"/>
              <a:gd name="connsiteY27" fmla="*/ 5254004 h 5473817"/>
              <a:gd name="connsiteX28" fmla="*/ 1646567 w 2393233"/>
              <a:gd name="connsiteY28" fmla="*/ 5329066 h 5473817"/>
              <a:gd name="connsiteX29" fmla="*/ 1591976 w 2393233"/>
              <a:gd name="connsiteY29" fmla="*/ 5356362 h 5473817"/>
              <a:gd name="connsiteX30" fmla="*/ 1469146 w 2393233"/>
              <a:gd name="connsiteY30" fmla="*/ 5342714 h 5473817"/>
              <a:gd name="connsiteX31" fmla="*/ 1591976 w 2393233"/>
              <a:gd name="connsiteY31" fmla="*/ 5458720 h 5473817"/>
              <a:gd name="connsiteX32" fmla="*/ 1789869 w 2393233"/>
              <a:gd name="connsiteY32" fmla="*/ 5424601 h 5473817"/>
              <a:gd name="connsiteX33" fmla="*/ 2117415 w 2393233"/>
              <a:gd name="connsiteY33" fmla="*/ 5451896 h 5473817"/>
              <a:gd name="connsiteX34" fmla="*/ 2301108 w 2393233"/>
              <a:gd name="connsiteY34" fmla="*/ 5463088 h 5473817"/>
              <a:gd name="connsiteX35" fmla="*/ 2377589 w 2393233"/>
              <a:gd name="connsiteY35" fmla="*/ 5461031 h 5473817"/>
              <a:gd name="connsiteX36" fmla="*/ 2385452 w 2393233"/>
              <a:gd name="connsiteY36" fmla="*/ 5303053 h 5473817"/>
              <a:gd name="connsiteX37" fmla="*/ 2288012 w 2393233"/>
              <a:gd name="connsiteY37" fmla="*/ 5308595 h 5473817"/>
              <a:gd name="connsiteX38" fmla="*/ 2028704 w 2393233"/>
              <a:gd name="connsiteY38" fmla="*/ 5315419 h 5473817"/>
              <a:gd name="connsiteX39" fmla="*/ 1728454 w 2393233"/>
              <a:gd name="connsiteY39" fmla="*/ 5219884 h 5473817"/>
              <a:gd name="connsiteX40" fmla="*/ 1353140 w 2393233"/>
              <a:gd name="connsiteY40" fmla="*/ 4981049 h 5473817"/>
              <a:gd name="connsiteX41" fmla="*/ 1189367 w 2393233"/>
              <a:gd name="connsiteY41" fmla="*/ 4844571 h 5473817"/>
              <a:gd name="connsiteX42" fmla="*/ 1080185 w 2393233"/>
              <a:gd name="connsiteY42" fmla="*/ 4714917 h 5473817"/>
              <a:gd name="connsiteX43" fmla="*/ 1093833 w 2393233"/>
              <a:gd name="connsiteY43" fmla="*/ 4633031 h 5473817"/>
              <a:gd name="connsiteX44" fmla="*/ 1162072 w 2393233"/>
              <a:gd name="connsiteY44" fmla="*/ 4639855 h 5473817"/>
              <a:gd name="connsiteX45" fmla="*/ 1134776 w 2393233"/>
              <a:gd name="connsiteY45" fmla="*/ 4571616 h 5473817"/>
              <a:gd name="connsiteX46" fmla="*/ 1093833 w 2393233"/>
              <a:gd name="connsiteY46" fmla="*/ 4298660 h 5473817"/>
              <a:gd name="connsiteX47" fmla="*/ 950531 w 2393233"/>
              <a:gd name="connsiteY47" fmla="*/ 4189478 h 5473817"/>
              <a:gd name="connsiteX48" fmla="*/ 691224 w 2393233"/>
              <a:gd name="connsiteY48" fmla="*/ 4189478 h 5473817"/>
              <a:gd name="connsiteX49" fmla="*/ 554746 w 2393233"/>
              <a:gd name="connsiteY49" fmla="*/ 4059825 h 5473817"/>
              <a:gd name="connsiteX50" fmla="*/ 527451 w 2393233"/>
              <a:gd name="connsiteY50" fmla="*/ 3786869 h 5473817"/>
              <a:gd name="connsiteX51" fmla="*/ 622985 w 2393233"/>
              <a:gd name="connsiteY51" fmla="*/ 3575329 h 5473817"/>
              <a:gd name="connsiteX52" fmla="*/ 597014 w 2393233"/>
              <a:gd name="connsiteY52" fmla="*/ 3525101 h 5473817"/>
              <a:gd name="connsiteX53" fmla="*/ 629809 w 2393233"/>
              <a:gd name="connsiteY53" fmla="*/ 3377437 h 5473817"/>
              <a:gd name="connsiteX54" fmla="*/ 691224 w 2393233"/>
              <a:gd name="connsiteY54" fmla="*/ 3261431 h 5473817"/>
              <a:gd name="connsiteX55" fmla="*/ 875469 w 2393233"/>
              <a:gd name="connsiteY55" fmla="*/ 3145425 h 5473817"/>
              <a:gd name="connsiteX56" fmla="*/ 1052889 w 2393233"/>
              <a:gd name="connsiteY56" fmla="*/ 3097658 h 5473817"/>
              <a:gd name="connsiteX57" fmla="*/ 1155248 w 2393233"/>
              <a:gd name="connsiteY57" fmla="*/ 2906589 h 5473817"/>
              <a:gd name="connsiteX58" fmla="*/ 1203015 w 2393233"/>
              <a:gd name="connsiteY58" fmla="*/ 2729168 h 5473817"/>
              <a:gd name="connsiteX59" fmla="*/ 1271254 w 2393233"/>
              <a:gd name="connsiteY59" fmla="*/ 2626810 h 5473817"/>
              <a:gd name="connsiteX60" fmla="*/ 1353140 w 2393233"/>
              <a:gd name="connsiteY60" fmla="*/ 2503980 h 5473817"/>
              <a:gd name="connsiteX61" fmla="*/ 1359964 w 2393233"/>
              <a:gd name="connsiteY61" fmla="*/ 2394798 h 5473817"/>
              <a:gd name="connsiteX62" fmla="*/ 1400907 w 2393233"/>
              <a:gd name="connsiteY62" fmla="*/ 2231025 h 5473817"/>
              <a:gd name="connsiteX63" fmla="*/ 1380436 w 2393233"/>
              <a:gd name="connsiteY63" fmla="*/ 2101371 h 5473817"/>
              <a:gd name="connsiteX64" fmla="*/ 1414555 w 2393233"/>
              <a:gd name="connsiteY64" fmla="*/ 2019484 h 5473817"/>
              <a:gd name="connsiteX65" fmla="*/ 1475970 w 2393233"/>
              <a:gd name="connsiteY65" fmla="*/ 1876183 h 5473817"/>
              <a:gd name="connsiteX66" fmla="*/ 1441851 w 2393233"/>
              <a:gd name="connsiteY66" fmla="*/ 1842063 h 5473817"/>
              <a:gd name="connsiteX67" fmla="*/ 1346316 w 2393233"/>
              <a:gd name="connsiteY67" fmla="*/ 1923950 h 5473817"/>
              <a:gd name="connsiteX68" fmla="*/ 1414555 w 2393233"/>
              <a:gd name="connsiteY68" fmla="*/ 1719234 h 5473817"/>
              <a:gd name="connsiteX69" fmla="*/ 1562771 w 2393233"/>
              <a:gd name="connsiteY69" fmla="*/ 1401044 h 5473817"/>
              <a:gd name="connsiteX70" fmla="*/ 1699172 w 2393233"/>
              <a:gd name="connsiteY70" fmla="*/ 1312476 h 5473817"/>
              <a:gd name="connsiteX71" fmla="*/ 1861035 w 2393233"/>
              <a:gd name="connsiteY71" fmla="*/ 1217013 h 5473817"/>
              <a:gd name="connsiteX72" fmla="*/ 1974036 w 2393233"/>
              <a:gd name="connsiteY72" fmla="*/ 1059077 h 5473817"/>
              <a:gd name="connsiteX73" fmla="*/ 2042352 w 2393233"/>
              <a:gd name="connsiteY73" fmla="*/ 914016 h 5473817"/>
              <a:gd name="connsiteX74" fmla="*/ 2184992 w 2393233"/>
              <a:gd name="connsiteY74" fmla="*/ 717110 h 5473817"/>
              <a:gd name="connsiteX75" fmla="*/ 2294836 w 2393233"/>
              <a:gd name="connsiteY75" fmla="*/ 490935 h 5473817"/>
              <a:gd name="connsiteX76" fmla="*/ 2356251 w 2393233"/>
              <a:gd name="connsiteY76" fmla="*/ 449992 h 5473817"/>
              <a:gd name="connsiteX77" fmla="*/ 2356251 w 2393233"/>
              <a:gd name="connsiteY77" fmla="*/ 272571 h 5473817"/>
              <a:gd name="connsiteX78" fmla="*/ 2369898 w 2393233"/>
              <a:gd name="connsiteY78" fmla="*/ 20087 h 5473817"/>
              <a:gd name="connsiteX0" fmla="*/ 2369898 w 2393233"/>
              <a:gd name="connsiteY0" fmla="*/ 20087 h 5473817"/>
              <a:gd name="connsiteX1" fmla="*/ 2294836 w 2393233"/>
              <a:gd name="connsiteY1" fmla="*/ 33735 h 5473817"/>
              <a:gd name="connsiteX2" fmla="*/ 2226597 w 2393233"/>
              <a:gd name="connsiteY2" fmla="*/ 177037 h 5473817"/>
              <a:gd name="connsiteX3" fmla="*/ 2172006 w 2393233"/>
              <a:gd name="connsiteY3" fmla="*/ 381753 h 5473817"/>
              <a:gd name="connsiteX4" fmla="*/ 2062824 w 2393233"/>
              <a:gd name="connsiteY4" fmla="*/ 647884 h 5473817"/>
              <a:gd name="connsiteX5" fmla="*/ 1926346 w 2393233"/>
              <a:gd name="connsiteY5" fmla="*/ 845777 h 5473817"/>
              <a:gd name="connsiteX6" fmla="*/ 1728454 w 2393233"/>
              <a:gd name="connsiteY6" fmla="*/ 954959 h 5473817"/>
              <a:gd name="connsiteX7" fmla="*/ 1530561 w 2393233"/>
              <a:gd name="connsiteY7" fmla="*/ 1146028 h 5473817"/>
              <a:gd name="connsiteX8" fmla="*/ 1387260 w 2393233"/>
              <a:gd name="connsiteY8" fmla="*/ 1446278 h 5473817"/>
              <a:gd name="connsiteX9" fmla="*/ 1305373 w 2393233"/>
              <a:gd name="connsiteY9" fmla="*/ 1719234 h 5473817"/>
              <a:gd name="connsiteX10" fmla="*/ 1209177 w 2393233"/>
              <a:gd name="connsiteY10" fmla="*/ 1984593 h 5473817"/>
              <a:gd name="connsiteX11" fmla="*/ 1141600 w 2393233"/>
              <a:gd name="connsiteY11" fmla="*/ 2196905 h 5473817"/>
              <a:gd name="connsiteX12" fmla="*/ 1114304 w 2393233"/>
              <a:gd name="connsiteY12" fmla="*/ 2456213 h 5473817"/>
              <a:gd name="connsiteX13" fmla="*/ 1005122 w 2393233"/>
              <a:gd name="connsiteY13" fmla="*/ 2660929 h 5473817"/>
              <a:gd name="connsiteX14" fmla="*/ 882292 w 2393233"/>
              <a:gd name="connsiteY14" fmla="*/ 2845174 h 5473817"/>
              <a:gd name="connsiteX15" fmla="*/ 670752 w 2393233"/>
              <a:gd name="connsiteY15" fmla="*/ 3084010 h 5473817"/>
              <a:gd name="connsiteX16" fmla="*/ 561570 w 2393233"/>
              <a:gd name="connsiteY16" fmla="*/ 3363789 h 5473817"/>
              <a:gd name="connsiteX17" fmla="*/ 459212 w 2393233"/>
              <a:gd name="connsiteY17" fmla="*/ 3541210 h 5473817"/>
              <a:gd name="connsiteX18" fmla="*/ 237105 w 2393233"/>
              <a:gd name="connsiteY18" fmla="*/ 3783493 h 5473817"/>
              <a:gd name="connsiteX19" fmla="*/ 61517 w 2393233"/>
              <a:gd name="connsiteY19" fmla="*/ 4080368 h 5473817"/>
              <a:gd name="connsiteX20" fmla="*/ 10007 w 2393233"/>
              <a:gd name="connsiteY20" fmla="*/ 4365282 h 5473817"/>
              <a:gd name="connsiteX21" fmla="*/ 241943 w 2393233"/>
              <a:gd name="connsiteY21" fmla="*/ 4726805 h 5473817"/>
              <a:gd name="connsiteX22" fmla="*/ 523046 w 2393233"/>
              <a:gd name="connsiteY22" fmla="*/ 4982665 h 5473817"/>
              <a:gd name="connsiteX23" fmla="*/ 784848 w 2393233"/>
              <a:gd name="connsiteY23" fmla="*/ 4865745 h 5473817"/>
              <a:gd name="connsiteX24" fmla="*/ 1000132 w 2393233"/>
              <a:gd name="connsiteY24" fmla="*/ 4874327 h 5473817"/>
              <a:gd name="connsiteX25" fmla="*/ 1151505 w 2393233"/>
              <a:gd name="connsiteY25" fmla="*/ 5027057 h 5473817"/>
              <a:gd name="connsiteX26" fmla="*/ 1373612 w 2393233"/>
              <a:gd name="connsiteY26" fmla="*/ 5165293 h 5473817"/>
              <a:gd name="connsiteX27" fmla="*/ 1578328 w 2393233"/>
              <a:gd name="connsiteY27" fmla="*/ 5254004 h 5473817"/>
              <a:gd name="connsiteX28" fmla="*/ 1646567 w 2393233"/>
              <a:gd name="connsiteY28" fmla="*/ 5329066 h 5473817"/>
              <a:gd name="connsiteX29" fmla="*/ 1591976 w 2393233"/>
              <a:gd name="connsiteY29" fmla="*/ 5356362 h 5473817"/>
              <a:gd name="connsiteX30" fmla="*/ 1469146 w 2393233"/>
              <a:gd name="connsiteY30" fmla="*/ 5342714 h 5473817"/>
              <a:gd name="connsiteX31" fmla="*/ 1591976 w 2393233"/>
              <a:gd name="connsiteY31" fmla="*/ 5458720 h 5473817"/>
              <a:gd name="connsiteX32" fmla="*/ 1789869 w 2393233"/>
              <a:gd name="connsiteY32" fmla="*/ 5424601 h 5473817"/>
              <a:gd name="connsiteX33" fmla="*/ 2117415 w 2393233"/>
              <a:gd name="connsiteY33" fmla="*/ 5451896 h 5473817"/>
              <a:gd name="connsiteX34" fmla="*/ 2301108 w 2393233"/>
              <a:gd name="connsiteY34" fmla="*/ 5463088 h 5473817"/>
              <a:gd name="connsiteX35" fmla="*/ 2377589 w 2393233"/>
              <a:gd name="connsiteY35" fmla="*/ 5461031 h 5473817"/>
              <a:gd name="connsiteX36" fmla="*/ 2385452 w 2393233"/>
              <a:gd name="connsiteY36" fmla="*/ 5303053 h 5473817"/>
              <a:gd name="connsiteX37" fmla="*/ 2288012 w 2393233"/>
              <a:gd name="connsiteY37" fmla="*/ 5308595 h 5473817"/>
              <a:gd name="connsiteX38" fmla="*/ 2028704 w 2393233"/>
              <a:gd name="connsiteY38" fmla="*/ 5315419 h 5473817"/>
              <a:gd name="connsiteX39" fmla="*/ 1728454 w 2393233"/>
              <a:gd name="connsiteY39" fmla="*/ 5219884 h 5473817"/>
              <a:gd name="connsiteX40" fmla="*/ 1353140 w 2393233"/>
              <a:gd name="connsiteY40" fmla="*/ 4981049 h 5473817"/>
              <a:gd name="connsiteX41" fmla="*/ 1189367 w 2393233"/>
              <a:gd name="connsiteY41" fmla="*/ 4844571 h 5473817"/>
              <a:gd name="connsiteX42" fmla="*/ 1080185 w 2393233"/>
              <a:gd name="connsiteY42" fmla="*/ 4714917 h 5473817"/>
              <a:gd name="connsiteX43" fmla="*/ 1093833 w 2393233"/>
              <a:gd name="connsiteY43" fmla="*/ 4633031 h 5473817"/>
              <a:gd name="connsiteX44" fmla="*/ 1162072 w 2393233"/>
              <a:gd name="connsiteY44" fmla="*/ 4639855 h 5473817"/>
              <a:gd name="connsiteX45" fmla="*/ 1134776 w 2393233"/>
              <a:gd name="connsiteY45" fmla="*/ 4571616 h 5473817"/>
              <a:gd name="connsiteX46" fmla="*/ 1093833 w 2393233"/>
              <a:gd name="connsiteY46" fmla="*/ 4298660 h 5473817"/>
              <a:gd name="connsiteX47" fmla="*/ 950531 w 2393233"/>
              <a:gd name="connsiteY47" fmla="*/ 4189478 h 5473817"/>
              <a:gd name="connsiteX48" fmla="*/ 691224 w 2393233"/>
              <a:gd name="connsiteY48" fmla="*/ 4189478 h 5473817"/>
              <a:gd name="connsiteX49" fmla="*/ 554746 w 2393233"/>
              <a:gd name="connsiteY49" fmla="*/ 4059825 h 5473817"/>
              <a:gd name="connsiteX50" fmla="*/ 527451 w 2393233"/>
              <a:gd name="connsiteY50" fmla="*/ 3786869 h 5473817"/>
              <a:gd name="connsiteX51" fmla="*/ 622985 w 2393233"/>
              <a:gd name="connsiteY51" fmla="*/ 3575329 h 5473817"/>
              <a:gd name="connsiteX52" fmla="*/ 597014 w 2393233"/>
              <a:gd name="connsiteY52" fmla="*/ 3525101 h 5473817"/>
              <a:gd name="connsiteX53" fmla="*/ 629809 w 2393233"/>
              <a:gd name="connsiteY53" fmla="*/ 3377437 h 5473817"/>
              <a:gd name="connsiteX54" fmla="*/ 691224 w 2393233"/>
              <a:gd name="connsiteY54" fmla="*/ 3261431 h 5473817"/>
              <a:gd name="connsiteX55" fmla="*/ 875469 w 2393233"/>
              <a:gd name="connsiteY55" fmla="*/ 3145425 h 5473817"/>
              <a:gd name="connsiteX56" fmla="*/ 1052889 w 2393233"/>
              <a:gd name="connsiteY56" fmla="*/ 3097658 h 5473817"/>
              <a:gd name="connsiteX57" fmla="*/ 1155248 w 2393233"/>
              <a:gd name="connsiteY57" fmla="*/ 2906589 h 5473817"/>
              <a:gd name="connsiteX58" fmla="*/ 1203015 w 2393233"/>
              <a:gd name="connsiteY58" fmla="*/ 2729168 h 5473817"/>
              <a:gd name="connsiteX59" fmla="*/ 1271254 w 2393233"/>
              <a:gd name="connsiteY59" fmla="*/ 2626810 h 5473817"/>
              <a:gd name="connsiteX60" fmla="*/ 1353140 w 2393233"/>
              <a:gd name="connsiteY60" fmla="*/ 2503980 h 5473817"/>
              <a:gd name="connsiteX61" fmla="*/ 1359964 w 2393233"/>
              <a:gd name="connsiteY61" fmla="*/ 2394798 h 5473817"/>
              <a:gd name="connsiteX62" fmla="*/ 1400907 w 2393233"/>
              <a:gd name="connsiteY62" fmla="*/ 2231025 h 5473817"/>
              <a:gd name="connsiteX63" fmla="*/ 1380436 w 2393233"/>
              <a:gd name="connsiteY63" fmla="*/ 2101371 h 5473817"/>
              <a:gd name="connsiteX64" fmla="*/ 1414555 w 2393233"/>
              <a:gd name="connsiteY64" fmla="*/ 2019484 h 5473817"/>
              <a:gd name="connsiteX65" fmla="*/ 1475970 w 2393233"/>
              <a:gd name="connsiteY65" fmla="*/ 1876183 h 5473817"/>
              <a:gd name="connsiteX66" fmla="*/ 1441851 w 2393233"/>
              <a:gd name="connsiteY66" fmla="*/ 1842063 h 5473817"/>
              <a:gd name="connsiteX67" fmla="*/ 1346316 w 2393233"/>
              <a:gd name="connsiteY67" fmla="*/ 1923950 h 5473817"/>
              <a:gd name="connsiteX68" fmla="*/ 1414555 w 2393233"/>
              <a:gd name="connsiteY68" fmla="*/ 1719234 h 5473817"/>
              <a:gd name="connsiteX69" fmla="*/ 1562771 w 2393233"/>
              <a:gd name="connsiteY69" fmla="*/ 1401044 h 5473817"/>
              <a:gd name="connsiteX70" fmla="*/ 1699172 w 2393233"/>
              <a:gd name="connsiteY70" fmla="*/ 1312476 h 5473817"/>
              <a:gd name="connsiteX71" fmla="*/ 1861035 w 2393233"/>
              <a:gd name="connsiteY71" fmla="*/ 1217013 h 5473817"/>
              <a:gd name="connsiteX72" fmla="*/ 1974036 w 2393233"/>
              <a:gd name="connsiteY72" fmla="*/ 1059077 h 5473817"/>
              <a:gd name="connsiteX73" fmla="*/ 2042352 w 2393233"/>
              <a:gd name="connsiteY73" fmla="*/ 914016 h 5473817"/>
              <a:gd name="connsiteX74" fmla="*/ 2184992 w 2393233"/>
              <a:gd name="connsiteY74" fmla="*/ 717110 h 5473817"/>
              <a:gd name="connsiteX75" fmla="*/ 2294836 w 2393233"/>
              <a:gd name="connsiteY75" fmla="*/ 490935 h 5473817"/>
              <a:gd name="connsiteX76" fmla="*/ 2356251 w 2393233"/>
              <a:gd name="connsiteY76" fmla="*/ 449992 h 5473817"/>
              <a:gd name="connsiteX77" fmla="*/ 2356251 w 2393233"/>
              <a:gd name="connsiteY77" fmla="*/ 272571 h 5473817"/>
              <a:gd name="connsiteX78" fmla="*/ 2369898 w 2393233"/>
              <a:gd name="connsiteY78" fmla="*/ 20087 h 5473817"/>
              <a:gd name="connsiteX0" fmla="*/ 2369898 w 2393233"/>
              <a:gd name="connsiteY0" fmla="*/ 20087 h 5473817"/>
              <a:gd name="connsiteX1" fmla="*/ 2294836 w 2393233"/>
              <a:gd name="connsiteY1" fmla="*/ 33735 h 5473817"/>
              <a:gd name="connsiteX2" fmla="*/ 2226597 w 2393233"/>
              <a:gd name="connsiteY2" fmla="*/ 177037 h 5473817"/>
              <a:gd name="connsiteX3" fmla="*/ 2172006 w 2393233"/>
              <a:gd name="connsiteY3" fmla="*/ 381753 h 5473817"/>
              <a:gd name="connsiteX4" fmla="*/ 2062824 w 2393233"/>
              <a:gd name="connsiteY4" fmla="*/ 647884 h 5473817"/>
              <a:gd name="connsiteX5" fmla="*/ 1926346 w 2393233"/>
              <a:gd name="connsiteY5" fmla="*/ 845777 h 5473817"/>
              <a:gd name="connsiteX6" fmla="*/ 1728454 w 2393233"/>
              <a:gd name="connsiteY6" fmla="*/ 954959 h 5473817"/>
              <a:gd name="connsiteX7" fmla="*/ 1530561 w 2393233"/>
              <a:gd name="connsiteY7" fmla="*/ 1146028 h 5473817"/>
              <a:gd name="connsiteX8" fmla="*/ 1387260 w 2393233"/>
              <a:gd name="connsiteY8" fmla="*/ 1446278 h 5473817"/>
              <a:gd name="connsiteX9" fmla="*/ 1255187 w 2393233"/>
              <a:gd name="connsiteY9" fmla="*/ 1749133 h 5473817"/>
              <a:gd name="connsiteX10" fmla="*/ 1209177 w 2393233"/>
              <a:gd name="connsiteY10" fmla="*/ 1984593 h 5473817"/>
              <a:gd name="connsiteX11" fmla="*/ 1141600 w 2393233"/>
              <a:gd name="connsiteY11" fmla="*/ 2196905 h 5473817"/>
              <a:gd name="connsiteX12" fmla="*/ 1114304 w 2393233"/>
              <a:gd name="connsiteY12" fmla="*/ 2456213 h 5473817"/>
              <a:gd name="connsiteX13" fmla="*/ 1005122 w 2393233"/>
              <a:gd name="connsiteY13" fmla="*/ 2660929 h 5473817"/>
              <a:gd name="connsiteX14" fmla="*/ 882292 w 2393233"/>
              <a:gd name="connsiteY14" fmla="*/ 2845174 h 5473817"/>
              <a:gd name="connsiteX15" fmla="*/ 670752 w 2393233"/>
              <a:gd name="connsiteY15" fmla="*/ 3084010 h 5473817"/>
              <a:gd name="connsiteX16" fmla="*/ 561570 w 2393233"/>
              <a:gd name="connsiteY16" fmla="*/ 3363789 h 5473817"/>
              <a:gd name="connsiteX17" fmla="*/ 459212 w 2393233"/>
              <a:gd name="connsiteY17" fmla="*/ 3541210 h 5473817"/>
              <a:gd name="connsiteX18" fmla="*/ 237105 w 2393233"/>
              <a:gd name="connsiteY18" fmla="*/ 3783493 h 5473817"/>
              <a:gd name="connsiteX19" fmla="*/ 61517 w 2393233"/>
              <a:gd name="connsiteY19" fmla="*/ 4080368 h 5473817"/>
              <a:gd name="connsiteX20" fmla="*/ 10007 w 2393233"/>
              <a:gd name="connsiteY20" fmla="*/ 4365282 h 5473817"/>
              <a:gd name="connsiteX21" fmla="*/ 241943 w 2393233"/>
              <a:gd name="connsiteY21" fmla="*/ 4726805 h 5473817"/>
              <a:gd name="connsiteX22" fmla="*/ 523046 w 2393233"/>
              <a:gd name="connsiteY22" fmla="*/ 4982665 h 5473817"/>
              <a:gd name="connsiteX23" fmla="*/ 784848 w 2393233"/>
              <a:gd name="connsiteY23" fmla="*/ 4865745 h 5473817"/>
              <a:gd name="connsiteX24" fmla="*/ 1000132 w 2393233"/>
              <a:gd name="connsiteY24" fmla="*/ 4874327 h 5473817"/>
              <a:gd name="connsiteX25" fmla="*/ 1151505 w 2393233"/>
              <a:gd name="connsiteY25" fmla="*/ 5027057 h 5473817"/>
              <a:gd name="connsiteX26" fmla="*/ 1373612 w 2393233"/>
              <a:gd name="connsiteY26" fmla="*/ 5165293 h 5473817"/>
              <a:gd name="connsiteX27" fmla="*/ 1578328 w 2393233"/>
              <a:gd name="connsiteY27" fmla="*/ 5254004 h 5473817"/>
              <a:gd name="connsiteX28" fmla="*/ 1646567 w 2393233"/>
              <a:gd name="connsiteY28" fmla="*/ 5329066 h 5473817"/>
              <a:gd name="connsiteX29" fmla="*/ 1591976 w 2393233"/>
              <a:gd name="connsiteY29" fmla="*/ 5356362 h 5473817"/>
              <a:gd name="connsiteX30" fmla="*/ 1469146 w 2393233"/>
              <a:gd name="connsiteY30" fmla="*/ 5342714 h 5473817"/>
              <a:gd name="connsiteX31" fmla="*/ 1591976 w 2393233"/>
              <a:gd name="connsiteY31" fmla="*/ 5458720 h 5473817"/>
              <a:gd name="connsiteX32" fmla="*/ 1789869 w 2393233"/>
              <a:gd name="connsiteY32" fmla="*/ 5424601 h 5473817"/>
              <a:gd name="connsiteX33" fmla="*/ 2117415 w 2393233"/>
              <a:gd name="connsiteY33" fmla="*/ 5451896 h 5473817"/>
              <a:gd name="connsiteX34" fmla="*/ 2301108 w 2393233"/>
              <a:gd name="connsiteY34" fmla="*/ 5463088 h 5473817"/>
              <a:gd name="connsiteX35" fmla="*/ 2377589 w 2393233"/>
              <a:gd name="connsiteY35" fmla="*/ 5461031 h 5473817"/>
              <a:gd name="connsiteX36" fmla="*/ 2385452 w 2393233"/>
              <a:gd name="connsiteY36" fmla="*/ 5303053 h 5473817"/>
              <a:gd name="connsiteX37" fmla="*/ 2288012 w 2393233"/>
              <a:gd name="connsiteY37" fmla="*/ 5308595 h 5473817"/>
              <a:gd name="connsiteX38" fmla="*/ 2028704 w 2393233"/>
              <a:gd name="connsiteY38" fmla="*/ 5315419 h 5473817"/>
              <a:gd name="connsiteX39" fmla="*/ 1728454 w 2393233"/>
              <a:gd name="connsiteY39" fmla="*/ 5219884 h 5473817"/>
              <a:gd name="connsiteX40" fmla="*/ 1353140 w 2393233"/>
              <a:gd name="connsiteY40" fmla="*/ 4981049 h 5473817"/>
              <a:gd name="connsiteX41" fmla="*/ 1189367 w 2393233"/>
              <a:gd name="connsiteY41" fmla="*/ 4844571 h 5473817"/>
              <a:gd name="connsiteX42" fmla="*/ 1080185 w 2393233"/>
              <a:gd name="connsiteY42" fmla="*/ 4714917 h 5473817"/>
              <a:gd name="connsiteX43" fmla="*/ 1093833 w 2393233"/>
              <a:gd name="connsiteY43" fmla="*/ 4633031 h 5473817"/>
              <a:gd name="connsiteX44" fmla="*/ 1162072 w 2393233"/>
              <a:gd name="connsiteY44" fmla="*/ 4639855 h 5473817"/>
              <a:gd name="connsiteX45" fmla="*/ 1134776 w 2393233"/>
              <a:gd name="connsiteY45" fmla="*/ 4571616 h 5473817"/>
              <a:gd name="connsiteX46" fmla="*/ 1093833 w 2393233"/>
              <a:gd name="connsiteY46" fmla="*/ 4298660 h 5473817"/>
              <a:gd name="connsiteX47" fmla="*/ 950531 w 2393233"/>
              <a:gd name="connsiteY47" fmla="*/ 4189478 h 5473817"/>
              <a:gd name="connsiteX48" fmla="*/ 691224 w 2393233"/>
              <a:gd name="connsiteY48" fmla="*/ 4189478 h 5473817"/>
              <a:gd name="connsiteX49" fmla="*/ 554746 w 2393233"/>
              <a:gd name="connsiteY49" fmla="*/ 4059825 h 5473817"/>
              <a:gd name="connsiteX50" fmla="*/ 527451 w 2393233"/>
              <a:gd name="connsiteY50" fmla="*/ 3786869 h 5473817"/>
              <a:gd name="connsiteX51" fmla="*/ 622985 w 2393233"/>
              <a:gd name="connsiteY51" fmla="*/ 3575329 h 5473817"/>
              <a:gd name="connsiteX52" fmla="*/ 597014 w 2393233"/>
              <a:gd name="connsiteY52" fmla="*/ 3525101 h 5473817"/>
              <a:gd name="connsiteX53" fmla="*/ 629809 w 2393233"/>
              <a:gd name="connsiteY53" fmla="*/ 3377437 h 5473817"/>
              <a:gd name="connsiteX54" fmla="*/ 691224 w 2393233"/>
              <a:gd name="connsiteY54" fmla="*/ 3261431 h 5473817"/>
              <a:gd name="connsiteX55" fmla="*/ 875469 w 2393233"/>
              <a:gd name="connsiteY55" fmla="*/ 3145425 h 5473817"/>
              <a:gd name="connsiteX56" fmla="*/ 1052889 w 2393233"/>
              <a:gd name="connsiteY56" fmla="*/ 3097658 h 5473817"/>
              <a:gd name="connsiteX57" fmla="*/ 1155248 w 2393233"/>
              <a:gd name="connsiteY57" fmla="*/ 2906589 h 5473817"/>
              <a:gd name="connsiteX58" fmla="*/ 1203015 w 2393233"/>
              <a:gd name="connsiteY58" fmla="*/ 2729168 h 5473817"/>
              <a:gd name="connsiteX59" fmla="*/ 1271254 w 2393233"/>
              <a:gd name="connsiteY59" fmla="*/ 2626810 h 5473817"/>
              <a:gd name="connsiteX60" fmla="*/ 1353140 w 2393233"/>
              <a:gd name="connsiteY60" fmla="*/ 2503980 h 5473817"/>
              <a:gd name="connsiteX61" fmla="*/ 1359964 w 2393233"/>
              <a:gd name="connsiteY61" fmla="*/ 2394798 h 5473817"/>
              <a:gd name="connsiteX62" fmla="*/ 1400907 w 2393233"/>
              <a:gd name="connsiteY62" fmla="*/ 2231025 h 5473817"/>
              <a:gd name="connsiteX63" fmla="*/ 1380436 w 2393233"/>
              <a:gd name="connsiteY63" fmla="*/ 2101371 h 5473817"/>
              <a:gd name="connsiteX64" fmla="*/ 1414555 w 2393233"/>
              <a:gd name="connsiteY64" fmla="*/ 2019484 h 5473817"/>
              <a:gd name="connsiteX65" fmla="*/ 1475970 w 2393233"/>
              <a:gd name="connsiteY65" fmla="*/ 1876183 h 5473817"/>
              <a:gd name="connsiteX66" fmla="*/ 1441851 w 2393233"/>
              <a:gd name="connsiteY66" fmla="*/ 1842063 h 5473817"/>
              <a:gd name="connsiteX67" fmla="*/ 1346316 w 2393233"/>
              <a:gd name="connsiteY67" fmla="*/ 1923950 h 5473817"/>
              <a:gd name="connsiteX68" fmla="*/ 1414555 w 2393233"/>
              <a:gd name="connsiteY68" fmla="*/ 1719234 h 5473817"/>
              <a:gd name="connsiteX69" fmla="*/ 1562771 w 2393233"/>
              <a:gd name="connsiteY69" fmla="*/ 1401044 h 5473817"/>
              <a:gd name="connsiteX70" fmla="*/ 1699172 w 2393233"/>
              <a:gd name="connsiteY70" fmla="*/ 1312476 h 5473817"/>
              <a:gd name="connsiteX71" fmla="*/ 1861035 w 2393233"/>
              <a:gd name="connsiteY71" fmla="*/ 1217013 h 5473817"/>
              <a:gd name="connsiteX72" fmla="*/ 1974036 w 2393233"/>
              <a:gd name="connsiteY72" fmla="*/ 1059077 h 5473817"/>
              <a:gd name="connsiteX73" fmla="*/ 2042352 w 2393233"/>
              <a:gd name="connsiteY73" fmla="*/ 914016 h 5473817"/>
              <a:gd name="connsiteX74" fmla="*/ 2184992 w 2393233"/>
              <a:gd name="connsiteY74" fmla="*/ 717110 h 5473817"/>
              <a:gd name="connsiteX75" fmla="*/ 2294836 w 2393233"/>
              <a:gd name="connsiteY75" fmla="*/ 490935 h 5473817"/>
              <a:gd name="connsiteX76" fmla="*/ 2356251 w 2393233"/>
              <a:gd name="connsiteY76" fmla="*/ 449992 h 5473817"/>
              <a:gd name="connsiteX77" fmla="*/ 2356251 w 2393233"/>
              <a:gd name="connsiteY77" fmla="*/ 272571 h 5473817"/>
              <a:gd name="connsiteX78" fmla="*/ 2369898 w 2393233"/>
              <a:gd name="connsiteY78" fmla="*/ 20087 h 5473817"/>
              <a:gd name="connsiteX0" fmla="*/ 2369898 w 2393233"/>
              <a:gd name="connsiteY0" fmla="*/ 20087 h 5473817"/>
              <a:gd name="connsiteX1" fmla="*/ 2294836 w 2393233"/>
              <a:gd name="connsiteY1" fmla="*/ 33735 h 5473817"/>
              <a:gd name="connsiteX2" fmla="*/ 2226597 w 2393233"/>
              <a:gd name="connsiteY2" fmla="*/ 177037 h 5473817"/>
              <a:gd name="connsiteX3" fmla="*/ 2172006 w 2393233"/>
              <a:gd name="connsiteY3" fmla="*/ 381753 h 5473817"/>
              <a:gd name="connsiteX4" fmla="*/ 2062824 w 2393233"/>
              <a:gd name="connsiteY4" fmla="*/ 647884 h 5473817"/>
              <a:gd name="connsiteX5" fmla="*/ 1926346 w 2393233"/>
              <a:gd name="connsiteY5" fmla="*/ 845777 h 5473817"/>
              <a:gd name="connsiteX6" fmla="*/ 1728454 w 2393233"/>
              <a:gd name="connsiteY6" fmla="*/ 954959 h 5473817"/>
              <a:gd name="connsiteX7" fmla="*/ 1564019 w 2393233"/>
              <a:gd name="connsiteY7" fmla="*/ 1277584 h 5473817"/>
              <a:gd name="connsiteX8" fmla="*/ 1387260 w 2393233"/>
              <a:gd name="connsiteY8" fmla="*/ 1446278 h 5473817"/>
              <a:gd name="connsiteX9" fmla="*/ 1255187 w 2393233"/>
              <a:gd name="connsiteY9" fmla="*/ 1749133 h 5473817"/>
              <a:gd name="connsiteX10" fmla="*/ 1209177 w 2393233"/>
              <a:gd name="connsiteY10" fmla="*/ 1984593 h 5473817"/>
              <a:gd name="connsiteX11" fmla="*/ 1141600 w 2393233"/>
              <a:gd name="connsiteY11" fmla="*/ 2196905 h 5473817"/>
              <a:gd name="connsiteX12" fmla="*/ 1114304 w 2393233"/>
              <a:gd name="connsiteY12" fmla="*/ 2456213 h 5473817"/>
              <a:gd name="connsiteX13" fmla="*/ 1005122 w 2393233"/>
              <a:gd name="connsiteY13" fmla="*/ 2660929 h 5473817"/>
              <a:gd name="connsiteX14" fmla="*/ 882292 w 2393233"/>
              <a:gd name="connsiteY14" fmla="*/ 2845174 h 5473817"/>
              <a:gd name="connsiteX15" fmla="*/ 670752 w 2393233"/>
              <a:gd name="connsiteY15" fmla="*/ 3084010 h 5473817"/>
              <a:gd name="connsiteX16" fmla="*/ 561570 w 2393233"/>
              <a:gd name="connsiteY16" fmla="*/ 3363789 h 5473817"/>
              <a:gd name="connsiteX17" fmla="*/ 459212 w 2393233"/>
              <a:gd name="connsiteY17" fmla="*/ 3541210 h 5473817"/>
              <a:gd name="connsiteX18" fmla="*/ 237105 w 2393233"/>
              <a:gd name="connsiteY18" fmla="*/ 3783493 h 5473817"/>
              <a:gd name="connsiteX19" fmla="*/ 61517 w 2393233"/>
              <a:gd name="connsiteY19" fmla="*/ 4080368 h 5473817"/>
              <a:gd name="connsiteX20" fmla="*/ 10007 w 2393233"/>
              <a:gd name="connsiteY20" fmla="*/ 4365282 h 5473817"/>
              <a:gd name="connsiteX21" fmla="*/ 241943 w 2393233"/>
              <a:gd name="connsiteY21" fmla="*/ 4726805 h 5473817"/>
              <a:gd name="connsiteX22" fmla="*/ 523046 w 2393233"/>
              <a:gd name="connsiteY22" fmla="*/ 4982665 h 5473817"/>
              <a:gd name="connsiteX23" fmla="*/ 784848 w 2393233"/>
              <a:gd name="connsiteY23" fmla="*/ 4865745 h 5473817"/>
              <a:gd name="connsiteX24" fmla="*/ 1000132 w 2393233"/>
              <a:gd name="connsiteY24" fmla="*/ 4874327 h 5473817"/>
              <a:gd name="connsiteX25" fmla="*/ 1151505 w 2393233"/>
              <a:gd name="connsiteY25" fmla="*/ 5027057 h 5473817"/>
              <a:gd name="connsiteX26" fmla="*/ 1373612 w 2393233"/>
              <a:gd name="connsiteY26" fmla="*/ 5165293 h 5473817"/>
              <a:gd name="connsiteX27" fmla="*/ 1578328 w 2393233"/>
              <a:gd name="connsiteY27" fmla="*/ 5254004 h 5473817"/>
              <a:gd name="connsiteX28" fmla="*/ 1646567 w 2393233"/>
              <a:gd name="connsiteY28" fmla="*/ 5329066 h 5473817"/>
              <a:gd name="connsiteX29" fmla="*/ 1591976 w 2393233"/>
              <a:gd name="connsiteY29" fmla="*/ 5356362 h 5473817"/>
              <a:gd name="connsiteX30" fmla="*/ 1469146 w 2393233"/>
              <a:gd name="connsiteY30" fmla="*/ 5342714 h 5473817"/>
              <a:gd name="connsiteX31" fmla="*/ 1591976 w 2393233"/>
              <a:gd name="connsiteY31" fmla="*/ 5458720 h 5473817"/>
              <a:gd name="connsiteX32" fmla="*/ 1789869 w 2393233"/>
              <a:gd name="connsiteY32" fmla="*/ 5424601 h 5473817"/>
              <a:gd name="connsiteX33" fmla="*/ 2117415 w 2393233"/>
              <a:gd name="connsiteY33" fmla="*/ 5451896 h 5473817"/>
              <a:gd name="connsiteX34" fmla="*/ 2301108 w 2393233"/>
              <a:gd name="connsiteY34" fmla="*/ 5463088 h 5473817"/>
              <a:gd name="connsiteX35" fmla="*/ 2377589 w 2393233"/>
              <a:gd name="connsiteY35" fmla="*/ 5461031 h 5473817"/>
              <a:gd name="connsiteX36" fmla="*/ 2385452 w 2393233"/>
              <a:gd name="connsiteY36" fmla="*/ 5303053 h 5473817"/>
              <a:gd name="connsiteX37" fmla="*/ 2288012 w 2393233"/>
              <a:gd name="connsiteY37" fmla="*/ 5308595 h 5473817"/>
              <a:gd name="connsiteX38" fmla="*/ 2028704 w 2393233"/>
              <a:gd name="connsiteY38" fmla="*/ 5315419 h 5473817"/>
              <a:gd name="connsiteX39" fmla="*/ 1728454 w 2393233"/>
              <a:gd name="connsiteY39" fmla="*/ 5219884 h 5473817"/>
              <a:gd name="connsiteX40" fmla="*/ 1353140 w 2393233"/>
              <a:gd name="connsiteY40" fmla="*/ 4981049 h 5473817"/>
              <a:gd name="connsiteX41" fmla="*/ 1189367 w 2393233"/>
              <a:gd name="connsiteY41" fmla="*/ 4844571 h 5473817"/>
              <a:gd name="connsiteX42" fmla="*/ 1080185 w 2393233"/>
              <a:gd name="connsiteY42" fmla="*/ 4714917 h 5473817"/>
              <a:gd name="connsiteX43" fmla="*/ 1093833 w 2393233"/>
              <a:gd name="connsiteY43" fmla="*/ 4633031 h 5473817"/>
              <a:gd name="connsiteX44" fmla="*/ 1162072 w 2393233"/>
              <a:gd name="connsiteY44" fmla="*/ 4639855 h 5473817"/>
              <a:gd name="connsiteX45" fmla="*/ 1134776 w 2393233"/>
              <a:gd name="connsiteY45" fmla="*/ 4571616 h 5473817"/>
              <a:gd name="connsiteX46" fmla="*/ 1093833 w 2393233"/>
              <a:gd name="connsiteY46" fmla="*/ 4298660 h 5473817"/>
              <a:gd name="connsiteX47" fmla="*/ 950531 w 2393233"/>
              <a:gd name="connsiteY47" fmla="*/ 4189478 h 5473817"/>
              <a:gd name="connsiteX48" fmla="*/ 691224 w 2393233"/>
              <a:gd name="connsiteY48" fmla="*/ 4189478 h 5473817"/>
              <a:gd name="connsiteX49" fmla="*/ 554746 w 2393233"/>
              <a:gd name="connsiteY49" fmla="*/ 4059825 h 5473817"/>
              <a:gd name="connsiteX50" fmla="*/ 527451 w 2393233"/>
              <a:gd name="connsiteY50" fmla="*/ 3786869 h 5473817"/>
              <a:gd name="connsiteX51" fmla="*/ 622985 w 2393233"/>
              <a:gd name="connsiteY51" fmla="*/ 3575329 h 5473817"/>
              <a:gd name="connsiteX52" fmla="*/ 597014 w 2393233"/>
              <a:gd name="connsiteY52" fmla="*/ 3525101 h 5473817"/>
              <a:gd name="connsiteX53" fmla="*/ 629809 w 2393233"/>
              <a:gd name="connsiteY53" fmla="*/ 3377437 h 5473817"/>
              <a:gd name="connsiteX54" fmla="*/ 691224 w 2393233"/>
              <a:gd name="connsiteY54" fmla="*/ 3261431 h 5473817"/>
              <a:gd name="connsiteX55" fmla="*/ 875469 w 2393233"/>
              <a:gd name="connsiteY55" fmla="*/ 3145425 h 5473817"/>
              <a:gd name="connsiteX56" fmla="*/ 1052889 w 2393233"/>
              <a:gd name="connsiteY56" fmla="*/ 3097658 h 5473817"/>
              <a:gd name="connsiteX57" fmla="*/ 1155248 w 2393233"/>
              <a:gd name="connsiteY57" fmla="*/ 2906589 h 5473817"/>
              <a:gd name="connsiteX58" fmla="*/ 1203015 w 2393233"/>
              <a:gd name="connsiteY58" fmla="*/ 2729168 h 5473817"/>
              <a:gd name="connsiteX59" fmla="*/ 1271254 w 2393233"/>
              <a:gd name="connsiteY59" fmla="*/ 2626810 h 5473817"/>
              <a:gd name="connsiteX60" fmla="*/ 1353140 w 2393233"/>
              <a:gd name="connsiteY60" fmla="*/ 2503980 h 5473817"/>
              <a:gd name="connsiteX61" fmla="*/ 1359964 w 2393233"/>
              <a:gd name="connsiteY61" fmla="*/ 2394798 h 5473817"/>
              <a:gd name="connsiteX62" fmla="*/ 1400907 w 2393233"/>
              <a:gd name="connsiteY62" fmla="*/ 2231025 h 5473817"/>
              <a:gd name="connsiteX63" fmla="*/ 1380436 w 2393233"/>
              <a:gd name="connsiteY63" fmla="*/ 2101371 h 5473817"/>
              <a:gd name="connsiteX64" fmla="*/ 1414555 w 2393233"/>
              <a:gd name="connsiteY64" fmla="*/ 2019484 h 5473817"/>
              <a:gd name="connsiteX65" fmla="*/ 1475970 w 2393233"/>
              <a:gd name="connsiteY65" fmla="*/ 1876183 h 5473817"/>
              <a:gd name="connsiteX66" fmla="*/ 1441851 w 2393233"/>
              <a:gd name="connsiteY66" fmla="*/ 1842063 h 5473817"/>
              <a:gd name="connsiteX67" fmla="*/ 1346316 w 2393233"/>
              <a:gd name="connsiteY67" fmla="*/ 1923950 h 5473817"/>
              <a:gd name="connsiteX68" fmla="*/ 1414555 w 2393233"/>
              <a:gd name="connsiteY68" fmla="*/ 1719234 h 5473817"/>
              <a:gd name="connsiteX69" fmla="*/ 1562771 w 2393233"/>
              <a:gd name="connsiteY69" fmla="*/ 1401044 h 5473817"/>
              <a:gd name="connsiteX70" fmla="*/ 1699172 w 2393233"/>
              <a:gd name="connsiteY70" fmla="*/ 1312476 h 5473817"/>
              <a:gd name="connsiteX71" fmla="*/ 1861035 w 2393233"/>
              <a:gd name="connsiteY71" fmla="*/ 1217013 h 5473817"/>
              <a:gd name="connsiteX72" fmla="*/ 1974036 w 2393233"/>
              <a:gd name="connsiteY72" fmla="*/ 1059077 h 5473817"/>
              <a:gd name="connsiteX73" fmla="*/ 2042352 w 2393233"/>
              <a:gd name="connsiteY73" fmla="*/ 914016 h 5473817"/>
              <a:gd name="connsiteX74" fmla="*/ 2184992 w 2393233"/>
              <a:gd name="connsiteY74" fmla="*/ 717110 h 5473817"/>
              <a:gd name="connsiteX75" fmla="*/ 2294836 w 2393233"/>
              <a:gd name="connsiteY75" fmla="*/ 490935 h 5473817"/>
              <a:gd name="connsiteX76" fmla="*/ 2356251 w 2393233"/>
              <a:gd name="connsiteY76" fmla="*/ 449992 h 5473817"/>
              <a:gd name="connsiteX77" fmla="*/ 2356251 w 2393233"/>
              <a:gd name="connsiteY77" fmla="*/ 272571 h 5473817"/>
              <a:gd name="connsiteX78" fmla="*/ 2369898 w 2393233"/>
              <a:gd name="connsiteY78" fmla="*/ 20087 h 5473817"/>
              <a:gd name="connsiteX0" fmla="*/ 2369898 w 2393233"/>
              <a:gd name="connsiteY0" fmla="*/ 20087 h 5473817"/>
              <a:gd name="connsiteX1" fmla="*/ 2294836 w 2393233"/>
              <a:gd name="connsiteY1" fmla="*/ 33735 h 5473817"/>
              <a:gd name="connsiteX2" fmla="*/ 2226597 w 2393233"/>
              <a:gd name="connsiteY2" fmla="*/ 177037 h 5473817"/>
              <a:gd name="connsiteX3" fmla="*/ 2172006 w 2393233"/>
              <a:gd name="connsiteY3" fmla="*/ 381753 h 5473817"/>
              <a:gd name="connsiteX4" fmla="*/ 2062824 w 2393233"/>
              <a:gd name="connsiteY4" fmla="*/ 647884 h 5473817"/>
              <a:gd name="connsiteX5" fmla="*/ 1926346 w 2393233"/>
              <a:gd name="connsiteY5" fmla="*/ 845777 h 5473817"/>
              <a:gd name="connsiteX6" fmla="*/ 1789793 w 2393233"/>
              <a:gd name="connsiteY6" fmla="*/ 1050637 h 5473817"/>
              <a:gd name="connsiteX7" fmla="*/ 1564019 w 2393233"/>
              <a:gd name="connsiteY7" fmla="*/ 1277584 h 5473817"/>
              <a:gd name="connsiteX8" fmla="*/ 1387260 w 2393233"/>
              <a:gd name="connsiteY8" fmla="*/ 1446278 h 5473817"/>
              <a:gd name="connsiteX9" fmla="*/ 1255187 w 2393233"/>
              <a:gd name="connsiteY9" fmla="*/ 1749133 h 5473817"/>
              <a:gd name="connsiteX10" fmla="*/ 1209177 w 2393233"/>
              <a:gd name="connsiteY10" fmla="*/ 1984593 h 5473817"/>
              <a:gd name="connsiteX11" fmla="*/ 1141600 w 2393233"/>
              <a:gd name="connsiteY11" fmla="*/ 2196905 h 5473817"/>
              <a:gd name="connsiteX12" fmla="*/ 1114304 w 2393233"/>
              <a:gd name="connsiteY12" fmla="*/ 2456213 h 5473817"/>
              <a:gd name="connsiteX13" fmla="*/ 1005122 w 2393233"/>
              <a:gd name="connsiteY13" fmla="*/ 2660929 h 5473817"/>
              <a:gd name="connsiteX14" fmla="*/ 882292 w 2393233"/>
              <a:gd name="connsiteY14" fmla="*/ 2845174 h 5473817"/>
              <a:gd name="connsiteX15" fmla="*/ 670752 w 2393233"/>
              <a:gd name="connsiteY15" fmla="*/ 3084010 h 5473817"/>
              <a:gd name="connsiteX16" fmla="*/ 561570 w 2393233"/>
              <a:gd name="connsiteY16" fmla="*/ 3363789 h 5473817"/>
              <a:gd name="connsiteX17" fmla="*/ 459212 w 2393233"/>
              <a:gd name="connsiteY17" fmla="*/ 3541210 h 5473817"/>
              <a:gd name="connsiteX18" fmla="*/ 237105 w 2393233"/>
              <a:gd name="connsiteY18" fmla="*/ 3783493 h 5473817"/>
              <a:gd name="connsiteX19" fmla="*/ 61517 w 2393233"/>
              <a:gd name="connsiteY19" fmla="*/ 4080368 h 5473817"/>
              <a:gd name="connsiteX20" fmla="*/ 10007 w 2393233"/>
              <a:gd name="connsiteY20" fmla="*/ 4365282 h 5473817"/>
              <a:gd name="connsiteX21" fmla="*/ 241943 w 2393233"/>
              <a:gd name="connsiteY21" fmla="*/ 4726805 h 5473817"/>
              <a:gd name="connsiteX22" fmla="*/ 523046 w 2393233"/>
              <a:gd name="connsiteY22" fmla="*/ 4982665 h 5473817"/>
              <a:gd name="connsiteX23" fmla="*/ 784848 w 2393233"/>
              <a:gd name="connsiteY23" fmla="*/ 4865745 h 5473817"/>
              <a:gd name="connsiteX24" fmla="*/ 1000132 w 2393233"/>
              <a:gd name="connsiteY24" fmla="*/ 4874327 h 5473817"/>
              <a:gd name="connsiteX25" fmla="*/ 1151505 w 2393233"/>
              <a:gd name="connsiteY25" fmla="*/ 5027057 h 5473817"/>
              <a:gd name="connsiteX26" fmla="*/ 1373612 w 2393233"/>
              <a:gd name="connsiteY26" fmla="*/ 5165293 h 5473817"/>
              <a:gd name="connsiteX27" fmla="*/ 1578328 w 2393233"/>
              <a:gd name="connsiteY27" fmla="*/ 5254004 h 5473817"/>
              <a:gd name="connsiteX28" fmla="*/ 1646567 w 2393233"/>
              <a:gd name="connsiteY28" fmla="*/ 5329066 h 5473817"/>
              <a:gd name="connsiteX29" fmla="*/ 1591976 w 2393233"/>
              <a:gd name="connsiteY29" fmla="*/ 5356362 h 5473817"/>
              <a:gd name="connsiteX30" fmla="*/ 1469146 w 2393233"/>
              <a:gd name="connsiteY30" fmla="*/ 5342714 h 5473817"/>
              <a:gd name="connsiteX31" fmla="*/ 1591976 w 2393233"/>
              <a:gd name="connsiteY31" fmla="*/ 5458720 h 5473817"/>
              <a:gd name="connsiteX32" fmla="*/ 1789869 w 2393233"/>
              <a:gd name="connsiteY32" fmla="*/ 5424601 h 5473817"/>
              <a:gd name="connsiteX33" fmla="*/ 2117415 w 2393233"/>
              <a:gd name="connsiteY33" fmla="*/ 5451896 h 5473817"/>
              <a:gd name="connsiteX34" fmla="*/ 2301108 w 2393233"/>
              <a:gd name="connsiteY34" fmla="*/ 5463088 h 5473817"/>
              <a:gd name="connsiteX35" fmla="*/ 2377589 w 2393233"/>
              <a:gd name="connsiteY35" fmla="*/ 5461031 h 5473817"/>
              <a:gd name="connsiteX36" fmla="*/ 2385452 w 2393233"/>
              <a:gd name="connsiteY36" fmla="*/ 5303053 h 5473817"/>
              <a:gd name="connsiteX37" fmla="*/ 2288012 w 2393233"/>
              <a:gd name="connsiteY37" fmla="*/ 5308595 h 5473817"/>
              <a:gd name="connsiteX38" fmla="*/ 2028704 w 2393233"/>
              <a:gd name="connsiteY38" fmla="*/ 5315419 h 5473817"/>
              <a:gd name="connsiteX39" fmla="*/ 1728454 w 2393233"/>
              <a:gd name="connsiteY39" fmla="*/ 5219884 h 5473817"/>
              <a:gd name="connsiteX40" fmla="*/ 1353140 w 2393233"/>
              <a:gd name="connsiteY40" fmla="*/ 4981049 h 5473817"/>
              <a:gd name="connsiteX41" fmla="*/ 1189367 w 2393233"/>
              <a:gd name="connsiteY41" fmla="*/ 4844571 h 5473817"/>
              <a:gd name="connsiteX42" fmla="*/ 1080185 w 2393233"/>
              <a:gd name="connsiteY42" fmla="*/ 4714917 h 5473817"/>
              <a:gd name="connsiteX43" fmla="*/ 1093833 w 2393233"/>
              <a:gd name="connsiteY43" fmla="*/ 4633031 h 5473817"/>
              <a:gd name="connsiteX44" fmla="*/ 1162072 w 2393233"/>
              <a:gd name="connsiteY44" fmla="*/ 4639855 h 5473817"/>
              <a:gd name="connsiteX45" fmla="*/ 1134776 w 2393233"/>
              <a:gd name="connsiteY45" fmla="*/ 4571616 h 5473817"/>
              <a:gd name="connsiteX46" fmla="*/ 1093833 w 2393233"/>
              <a:gd name="connsiteY46" fmla="*/ 4298660 h 5473817"/>
              <a:gd name="connsiteX47" fmla="*/ 950531 w 2393233"/>
              <a:gd name="connsiteY47" fmla="*/ 4189478 h 5473817"/>
              <a:gd name="connsiteX48" fmla="*/ 691224 w 2393233"/>
              <a:gd name="connsiteY48" fmla="*/ 4189478 h 5473817"/>
              <a:gd name="connsiteX49" fmla="*/ 554746 w 2393233"/>
              <a:gd name="connsiteY49" fmla="*/ 4059825 h 5473817"/>
              <a:gd name="connsiteX50" fmla="*/ 527451 w 2393233"/>
              <a:gd name="connsiteY50" fmla="*/ 3786869 h 5473817"/>
              <a:gd name="connsiteX51" fmla="*/ 622985 w 2393233"/>
              <a:gd name="connsiteY51" fmla="*/ 3575329 h 5473817"/>
              <a:gd name="connsiteX52" fmla="*/ 597014 w 2393233"/>
              <a:gd name="connsiteY52" fmla="*/ 3525101 h 5473817"/>
              <a:gd name="connsiteX53" fmla="*/ 629809 w 2393233"/>
              <a:gd name="connsiteY53" fmla="*/ 3377437 h 5473817"/>
              <a:gd name="connsiteX54" fmla="*/ 691224 w 2393233"/>
              <a:gd name="connsiteY54" fmla="*/ 3261431 h 5473817"/>
              <a:gd name="connsiteX55" fmla="*/ 875469 w 2393233"/>
              <a:gd name="connsiteY55" fmla="*/ 3145425 h 5473817"/>
              <a:gd name="connsiteX56" fmla="*/ 1052889 w 2393233"/>
              <a:gd name="connsiteY56" fmla="*/ 3097658 h 5473817"/>
              <a:gd name="connsiteX57" fmla="*/ 1155248 w 2393233"/>
              <a:gd name="connsiteY57" fmla="*/ 2906589 h 5473817"/>
              <a:gd name="connsiteX58" fmla="*/ 1203015 w 2393233"/>
              <a:gd name="connsiteY58" fmla="*/ 2729168 h 5473817"/>
              <a:gd name="connsiteX59" fmla="*/ 1271254 w 2393233"/>
              <a:gd name="connsiteY59" fmla="*/ 2626810 h 5473817"/>
              <a:gd name="connsiteX60" fmla="*/ 1353140 w 2393233"/>
              <a:gd name="connsiteY60" fmla="*/ 2503980 h 5473817"/>
              <a:gd name="connsiteX61" fmla="*/ 1359964 w 2393233"/>
              <a:gd name="connsiteY61" fmla="*/ 2394798 h 5473817"/>
              <a:gd name="connsiteX62" fmla="*/ 1400907 w 2393233"/>
              <a:gd name="connsiteY62" fmla="*/ 2231025 h 5473817"/>
              <a:gd name="connsiteX63" fmla="*/ 1380436 w 2393233"/>
              <a:gd name="connsiteY63" fmla="*/ 2101371 h 5473817"/>
              <a:gd name="connsiteX64" fmla="*/ 1414555 w 2393233"/>
              <a:gd name="connsiteY64" fmla="*/ 2019484 h 5473817"/>
              <a:gd name="connsiteX65" fmla="*/ 1475970 w 2393233"/>
              <a:gd name="connsiteY65" fmla="*/ 1876183 h 5473817"/>
              <a:gd name="connsiteX66" fmla="*/ 1441851 w 2393233"/>
              <a:gd name="connsiteY66" fmla="*/ 1842063 h 5473817"/>
              <a:gd name="connsiteX67" fmla="*/ 1346316 w 2393233"/>
              <a:gd name="connsiteY67" fmla="*/ 1923950 h 5473817"/>
              <a:gd name="connsiteX68" fmla="*/ 1414555 w 2393233"/>
              <a:gd name="connsiteY68" fmla="*/ 1719234 h 5473817"/>
              <a:gd name="connsiteX69" fmla="*/ 1562771 w 2393233"/>
              <a:gd name="connsiteY69" fmla="*/ 1401044 h 5473817"/>
              <a:gd name="connsiteX70" fmla="*/ 1699172 w 2393233"/>
              <a:gd name="connsiteY70" fmla="*/ 1312476 h 5473817"/>
              <a:gd name="connsiteX71" fmla="*/ 1861035 w 2393233"/>
              <a:gd name="connsiteY71" fmla="*/ 1217013 h 5473817"/>
              <a:gd name="connsiteX72" fmla="*/ 1974036 w 2393233"/>
              <a:gd name="connsiteY72" fmla="*/ 1059077 h 5473817"/>
              <a:gd name="connsiteX73" fmla="*/ 2042352 w 2393233"/>
              <a:gd name="connsiteY73" fmla="*/ 914016 h 5473817"/>
              <a:gd name="connsiteX74" fmla="*/ 2184992 w 2393233"/>
              <a:gd name="connsiteY74" fmla="*/ 717110 h 5473817"/>
              <a:gd name="connsiteX75" fmla="*/ 2294836 w 2393233"/>
              <a:gd name="connsiteY75" fmla="*/ 490935 h 5473817"/>
              <a:gd name="connsiteX76" fmla="*/ 2356251 w 2393233"/>
              <a:gd name="connsiteY76" fmla="*/ 449992 h 5473817"/>
              <a:gd name="connsiteX77" fmla="*/ 2356251 w 2393233"/>
              <a:gd name="connsiteY77" fmla="*/ 272571 h 5473817"/>
              <a:gd name="connsiteX78" fmla="*/ 2369898 w 2393233"/>
              <a:gd name="connsiteY78" fmla="*/ 20087 h 5473817"/>
              <a:gd name="connsiteX0" fmla="*/ 2369898 w 2393233"/>
              <a:gd name="connsiteY0" fmla="*/ 33180 h 5486910"/>
              <a:gd name="connsiteX1" fmla="*/ 2294836 w 2393233"/>
              <a:gd name="connsiteY1" fmla="*/ 46828 h 5486910"/>
              <a:gd name="connsiteX2" fmla="*/ 2226597 w 2393233"/>
              <a:gd name="connsiteY2" fmla="*/ 190130 h 5486910"/>
              <a:gd name="connsiteX3" fmla="*/ 2172006 w 2393233"/>
              <a:gd name="connsiteY3" fmla="*/ 394846 h 5486910"/>
              <a:gd name="connsiteX4" fmla="*/ 2062824 w 2393233"/>
              <a:gd name="connsiteY4" fmla="*/ 660977 h 5486910"/>
              <a:gd name="connsiteX5" fmla="*/ 1926346 w 2393233"/>
              <a:gd name="connsiteY5" fmla="*/ 858870 h 5486910"/>
              <a:gd name="connsiteX6" fmla="*/ 1789793 w 2393233"/>
              <a:gd name="connsiteY6" fmla="*/ 1063730 h 5486910"/>
              <a:gd name="connsiteX7" fmla="*/ 1564019 w 2393233"/>
              <a:gd name="connsiteY7" fmla="*/ 1290677 h 5486910"/>
              <a:gd name="connsiteX8" fmla="*/ 1387260 w 2393233"/>
              <a:gd name="connsiteY8" fmla="*/ 1459371 h 5486910"/>
              <a:gd name="connsiteX9" fmla="*/ 1255187 w 2393233"/>
              <a:gd name="connsiteY9" fmla="*/ 1762226 h 5486910"/>
              <a:gd name="connsiteX10" fmla="*/ 1209177 w 2393233"/>
              <a:gd name="connsiteY10" fmla="*/ 1997686 h 5486910"/>
              <a:gd name="connsiteX11" fmla="*/ 1141600 w 2393233"/>
              <a:gd name="connsiteY11" fmla="*/ 2209998 h 5486910"/>
              <a:gd name="connsiteX12" fmla="*/ 1114304 w 2393233"/>
              <a:gd name="connsiteY12" fmla="*/ 2469306 h 5486910"/>
              <a:gd name="connsiteX13" fmla="*/ 1005122 w 2393233"/>
              <a:gd name="connsiteY13" fmla="*/ 2674022 h 5486910"/>
              <a:gd name="connsiteX14" fmla="*/ 882292 w 2393233"/>
              <a:gd name="connsiteY14" fmla="*/ 2858267 h 5486910"/>
              <a:gd name="connsiteX15" fmla="*/ 670752 w 2393233"/>
              <a:gd name="connsiteY15" fmla="*/ 3097103 h 5486910"/>
              <a:gd name="connsiteX16" fmla="*/ 561570 w 2393233"/>
              <a:gd name="connsiteY16" fmla="*/ 3376882 h 5486910"/>
              <a:gd name="connsiteX17" fmla="*/ 459212 w 2393233"/>
              <a:gd name="connsiteY17" fmla="*/ 3554303 h 5486910"/>
              <a:gd name="connsiteX18" fmla="*/ 237105 w 2393233"/>
              <a:gd name="connsiteY18" fmla="*/ 3796586 h 5486910"/>
              <a:gd name="connsiteX19" fmla="*/ 61517 w 2393233"/>
              <a:gd name="connsiteY19" fmla="*/ 4093461 h 5486910"/>
              <a:gd name="connsiteX20" fmla="*/ 10007 w 2393233"/>
              <a:gd name="connsiteY20" fmla="*/ 4378375 h 5486910"/>
              <a:gd name="connsiteX21" fmla="*/ 241943 w 2393233"/>
              <a:gd name="connsiteY21" fmla="*/ 4739898 h 5486910"/>
              <a:gd name="connsiteX22" fmla="*/ 523046 w 2393233"/>
              <a:gd name="connsiteY22" fmla="*/ 4995758 h 5486910"/>
              <a:gd name="connsiteX23" fmla="*/ 784848 w 2393233"/>
              <a:gd name="connsiteY23" fmla="*/ 4878838 h 5486910"/>
              <a:gd name="connsiteX24" fmla="*/ 1000132 w 2393233"/>
              <a:gd name="connsiteY24" fmla="*/ 4887420 h 5486910"/>
              <a:gd name="connsiteX25" fmla="*/ 1151505 w 2393233"/>
              <a:gd name="connsiteY25" fmla="*/ 5040150 h 5486910"/>
              <a:gd name="connsiteX26" fmla="*/ 1373612 w 2393233"/>
              <a:gd name="connsiteY26" fmla="*/ 5178386 h 5486910"/>
              <a:gd name="connsiteX27" fmla="*/ 1578328 w 2393233"/>
              <a:gd name="connsiteY27" fmla="*/ 5267097 h 5486910"/>
              <a:gd name="connsiteX28" fmla="*/ 1646567 w 2393233"/>
              <a:gd name="connsiteY28" fmla="*/ 5342159 h 5486910"/>
              <a:gd name="connsiteX29" fmla="*/ 1591976 w 2393233"/>
              <a:gd name="connsiteY29" fmla="*/ 5369455 h 5486910"/>
              <a:gd name="connsiteX30" fmla="*/ 1469146 w 2393233"/>
              <a:gd name="connsiteY30" fmla="*/ 5355807 h 5486910"/>
              <a:gd name="connsiteX31" fmla="*/ 1591976 w 2393233"/>
              <a:gd name="connsiteY31" fmla="*/ 5471813 h 5486910"/>
              <a:gd name="connsiteX32" fmla="*/ 1789869 w 2393233"/>
              <a:gd name="connsiteY32" fmla="*/ 5437694 h 5486910"/>
              <a:gd name="connsiteX33" fmla="*/ 2117415 w 2393233"/>
              <a:gd name="connsiteY33" fmla="*/ 5464989 h 5486910"/>
              <a:gd name="connsiteX34" fmla="*/ 2301108 w 2393233"/>
              <a:gd name="connsiteY34" fmla="*/ 5476181 h 5486910"/>
              <a:gd name="connsiteX35" fmla="*/ 2377589 w 2393233"/>
              <a:gd name="connsiteY35" fmla="*/ 5474124 h 5486910"/>
              <a:gd name="connsiteX36" fmla="*/ 2385452 w 2393233"/>
              <a:gd name="connsiteY36" fmla="*/ 5316146 h 5486910"/>
              <a:gd name="connsiteX37" fmla="*/ 2288012 w 2393233"/>
              <a:gd name="connsiteY37" fmla="*/ 5321688 h 5486910"/>
              <a:gd name="connsiteX38" fmla="*/ 2028704 w 2393233"/>
              <a:gd name="connsiteY38" fmla="*/ 5328512 h 5486910"/>
              <a:gd name="connsiteX39" fmla="*/ 1728454 w 2393233"/>
              <a:gd name="connsiteY39" fmla="*/ 5232977 h 5486910"/>
              <a:gd name="connsiteX40" fmla="*/ 1353140 w 2393233"/>
              <a:gd name="connsiteY40" fmla="*/ 4994142 h 5486910"/>
              <a:gd name="connsiteX41" fmla="*/ 1189367 w 2393233"/>
              <a:gd name="connsiteY41" fmla="*/ 4857664 h 5486910"/>
              <a:gd name="connsiteX42" fmla="*/ 1080185 w 2393233"/>
              <a:gd name="connsiteY42" fmla="*/ 4728010 h 5486910"/>
              <a:gd name="connsiteX43" fmla="*/ 1093833 w 2393233"/>
              <a:gd name="connsiteY43" fmla="*/ 4646124 h 5486910"/>
              <a:gd name="connsiteX44" fmla="*/ 1162072 w 2393233"/>
              <a:gd name="connsiteY44" fmla="*/ 4652948 h 5486910"/>
              <a:gd name="connsiteX45" fmla="*/ 1134776 w 2393233"/>
              <a:gd name="connsiteY45" fmla="*/ 4584709 h 5486910"/>
              <a:gd name="connsiteX46" fmla="*/ 1093833 w 2393233"/>
              <a:gd name="connsiteY46" fmla="*/ 4311753 h 5486910"/>
              <a:gd name="connsiteX47" fmla="*/ 950531 w 2393233"/>
              <a:gd name="connsiteY47" fmla="*/ 4202571 h 5486910"/>
              <a:gd name="connsiteX48" fmla="*/ 691224 w 2393233"/>
              <a:gd name="connsiteY48" fmla="*/ 4202571 h 5486910"/>
              <a:gd name="connsiteX49" fmla="*/ 554746 w 2393233"/>
              <a:gd name="connsiteY49" fmla="*/ 4072918 h 5486910"/>
              <a:gd name="connsiteX50" fmla="*/ 527451 w 2393233"/>
              <a:gd name="connsiteY50" fmla="*/ 3799962 h 5486910"/>
              <a:gd name="connsiteX51" fmla="*/ 622985 w 2393233"/>
              <a:gd name="connsiteY51" fmla="*/ 3588422 h 5486910"/>
              <a:gd name="connsiteX52" fmla="*/ 597014 w 2393233"/>
              <a:gd name="connsiteY52" fmla="*/ 3538194 h 5486910"/>
              <a:gd name="connsiteX53" fmla="*/ 629809 w 2393233"/>
              <a:gd name="connsiteY53" fmla="*/ 3390530 h 5486910"/>
              <a:gd name="connsiteX54" fmla="*/ 691224 w 2393233"/>
              <a:gd name="connsiteY54" fmla="*/ 3274524 h 5486910"/>
              <a:gd name="connsiteX55" fmla="*/ 875469 w 2393233"/>
              <a:gd name="connsiteY55" fmla="*/ 3158518 h 5486910"/>
              <a:gd name="connsiteX56" fmla="*/ 1052889 w 2393233"/>
              <a:gd name="connsiteY56" fmla="*/ 3110751 h 5486910"/>
              <a:gd name="connsiteX57" fmla="*/ 1155248 w 2393233"/>
              <a:gd name="connsiteY57" fmla="*/ 2919682 h 5486910"/>
              <a:gd name="connsiteX58" fmla="*/ 1203015 w 2393233"/>
              <a:gd name="connsiteY58" fmla="*/ 2742261 h 5486910"/>
              <a:gd name="connsiteX59" fmla="*/ 1271254 w 2393233"/>
              <a:gd name="connsiteY59" fmla="*/ 2639903 h 5486910"/>
              <a:gd name="connsiteX60" fmla="*/ 1353140 w 2393233"/>
              <a:gd name="connsiteY60" fmla="*/ 2517073 h 5486910"/>
              <a:gd name="connsiteX61" fmla="*/ 1359964 w 2393233"/>
              <a:gd name="connsiteY61" fmla="*/ 2407891 h 5486910"/>
              <a:gd name="connsiteX62" fmla="*/ 1400907 w 2393233"/>
              <a:gd name="connsiteY62" fmla="*/ 2244118 h 5486910"/>
              <a:gd name="connsiteX63" fmla="*/ 1380436 w 2393233"/>
              <a:gd name="connsiteY63" fmla="*/ 2114464 h 5486910"/>
              <a:gd name="connsiteX64" fmla="*/ 1414555 w 2393233"/>
              <a:gd name="connsiteY64" fmla="*/ 2032577 h 5486910"/>
              <a:gd name="connsiteX65" fmla="*/ 1475970 w 2393233"/>
              <a:gd name="connsiteY65" fmla="*/ 1889276 h 5486910"/>
              <a:gd name="connsiteX66" fmla="*/ 1441851 w 2393233"/>
              <a:gd name="connsiteY66" fmla="*/ 1855156 h 5486910"/>
              <a:gd name="connsiteX67" fmla="*/ 1346316 w 2393233"/>
              <a:gd name="connsiteY67" fmla="*/ 1937043 h 5486910"/>
              <a:gd name="connsiteX68" fmla="*/ 1414555 w 2393233"/>
              <a:gd name="connsiteY68" fmla="*/ 1732327 h 5486910"/>
              <a:gd name="connsiteX69" fmla="*/ 1562771 w 2393233"/>
              <a:gd name="connsiteY69" fmla="*/ 1414137 h 5486910"/>
              <a:gd name="connsiteX70" fmla="*/ 1699172 w 2393233"/>
              <a:gd name="connsiteY70" fmla="*/ 1325569 h 5486910"/>
              <a:gd name="connsiteX71" fmla="*/ 1861035 w 2393233"/>
              <a:gd name="connsiteY71" fmla="*/ 1230106 h 5486910"/>
              <a:gd name="connsiteX72" fmla="*/ 1974036 w 2393233"/>
              <a:gd name="connsiteY72" fmla="*/ 1072170 h 5486910"/>
              <a:gd name="connsiteX73" fmla="*/ 2042352 w 2393233"/>
              <a:gd name="connsiteY73" fmla="*/ 927109 h 5486910"/>
              <a:gd name="connsiteX74" fmla="*/ 2184992 w 2393233"/>
              <a:gd name="connsiteY74" fmla="*/ 730203 h 5486910"/>
              <a:gd name="connsiteX75" fmla="*/ 2294836 w 2393233"/>
              <a:gd name="connsiteY75" fmla="*/ 504028 h 5486910"/>
              <a:gd name="connsiteX76" fmla="*/ 2356251 w 2393233"/>
              <a:gd name="connsiteY76" fmla="*/ 463085 h 5486910"/>
              <a:gd name="connsiteX77" fmla="*/ 2369898 w 2393233"/>
              <a:gd name="connsiteY77" fmla="*/ 33180 h 5486910"/>
              <a:gd name="connsiteX0" fmla="*/ 2397779 w 2399463"/>
              <a:gd name="connsiteY0" fmla="*/ 33180 h 5486910"/>
              <a:gd name="connsiteX1" fmla="*/ 2294836 w 2399463"/>
              <a:gd name="connsiteY1" fmla="*/ 46828 h 5486910"/>
              <a:gd name="connsiteX2" fmla="*/ 2226597 w 2399463"/>
              <a:gd name="connsiteY2" fmla="*/ 190130 h 5486910"/>
              <a:gd name="connsiteX3" fmla="*/ 2172006 w 2399463"/>
              <a:gd name="connsiteY3" fmla="*/ 394846 h 5486910"/>
              <a:gd name="connsiteX4" fmla="*/ 2062824 w 2399463"/>
              <a:gd name="connsiteY4" fmla="*/ 660977 h 5486910"/>
              <a:gd name="connsiteX5" fmla="*/ 1926346 w 2399463"/>
              <a:gd name="connsiteY5" fmla="*/ 858870 h 5486910"/>
              <a:gd name="connsiteX6" fmla="*/ 1789793 w 2399463"/>
              <a:gd name="connsiteY6" fmla="*/ 1063730 h 5486910"/>
              <a:gd name="connsiteX7" fmla="*/ 1564019 w 2399463"/>
              <a:gd name="connsiteY7" fmla="*/ 1290677 h 5486910"/>
              <a:gd name="connsiteX8" fmla="*/ 1387260 w 2399463"/>
              <a:gd name="connsiteY8" fmla="*/ 1459371 h 5486910"/>
              <a:gd name="connsiteX9" fmla="*/ 1255187 w 2399463"/>
              <a:gd name="connsiteY9" fmla="*/ 1762226 h 5486910"/>
              <a:gd name="connsiteX10" fmla="*/ 1209177 w 2399463"/>
              <a:gd name="connsiteY10" fmla="*/ 1997686 h 5486910"/>
              <a:gd name="connsiteX11" fmla="*/ 1141600 w 2399463"/>
              <a:gd name="connsiteY11" fmla="*/ 2209998 h 5486910"/>
              <a:gd name="connsiteX12" fmla="*/ 1114304 w 2399463"/>
              <a:gd name="connsiteY12" fmla="*/ 2469306 h 5486910"/>
              <a:gd name="connsiteX13" fmla="*/ 1005122 w 2399463"/>
              <a:gd name="connsiteY13" fmla="*/ 2674022 h 5486910"/>
              <a:gd name="connsiteX14" fmla="*/ 882292 w 2399463"/>
              <a:gd name="connsiteY14" fmla="*/ 2858267 h 5486910"/>
              <a:gd name="connsiteX15" fmla="*/ 670752 w 2399463"/>
              <a:gd name="connsiteY15" fmla="*/ 3097103 h 5486910"/>
              <a:gd name="connsiteX16" fmla="*/ 561570 w 2399463"/>
              <a:gd name="connsiteY16" fmla="*/ 3376882 h 5486910"/>
              <a:gd name="connsiteX17" fmla="*/ 459212 w 2399463"/>
              <a:gd name="connsiteY17" fmla="*/ 3554303 h 5486910"/>
              <a:gd name="connsiteX18" fmla="*/ 237105 w 2399463"/>
              <a:gd name="connsiteY18" fmla="*/ 3796586 h 5486910"/>
              <a:gd name="connsiteX19" fmla="*/ 61517 w 2399463"/>
              <a:gd name="connsiteY19" fmla="*/ 4093461 h 5486910"/>
              <a:gd name="connsiteX20" fmla="*/ 10007 w 2399463"/>
              <a:gd name="connsiteY20" fmla="*/ 4378375 h 5486910"/>
              <a:gd name="connsiteX21" fmla="*/ 241943 w 2399463"/>
              <a:gd name="connsiteY21" fmla="*/ 4739898 h 5486910"/>
              <a:gd name="connsiteX22" fmla="*/ 523046 w 2399463"/>
              <a:gd name="connsiteY22" fmla="*/ 4995758 h 5486910"/>
              <a:gd name="connsiteX23" fmla="*/ 784848 w 2399463"/>
              <a:gd name="connsiteY23" fmla="*/ 4878838 h 5486910"/>
              <a:gd name="connsiteX24" fmla="*/ 1000132 w 2399463"/>
              <a:gd name="connsiteY24" fmla="*/ 4887420 h 5486910"/>
              <a:gd name="connsiteX25" fmla="*/ 1151505 w 2399463"/>
              <a:gd name="connsiteY25" fmla="*/ 5040150 h 5486910"/>
              <a:gd name="connsiteX26" fmla="*/ 1373612 w 2399463"/>
              <a:gd name="connsiteY26" fmla="*/ 5178386 h 5486910"/>
              <a:gd name="connsiteX27" fmla="*/ 1578328 w 2399463"/>
              <a:gd name="connsiteY27" fmla="*/ 5267097 h 5486910"/>
              <a:gd name="connsiteX28" fmla="*/ 1646567 w 2399463"/>
              <a:gd name="connsiteY28" fmla="*/ 5342159 h 5486910"/>
              <a:gd name="connsiteX29" fmla="*/ 1591976 w 2399463"/>
              <a:gd name="connsiteY29" fmla="*/ 5369455 h 5486910"/>
              <a:gd name="connsiteX30" fmla="*/ 1469146 w 2399463"/>
              <a:gd name="connsiteY30" fmla="*/ 5355807 h 5486910"/>
              <a:gd name="connsiteX31" fmla="*/ 1591976 w 2399463"/>
              <a:gd name="connsiteY31" fmla="*/ 5471813 h 5486910"/>
              <a:gd name="connsiteX32" fmla="*/ 1789869 w 2399463"/>
              <a:gd name="connsiteY32" fmla="*/ 5437694 h 5486910"/>
              <a:gd name="connsiteX33" fmla="*/ 2117415 w 2399463"/>
              <a:gd name="connsiteY33" fmla="*/ 5464989 h 5486910"/>
              <a:gd name="connsiteX34" fmla="*/ 2301108 w 2399463"/>
              <a:gd name="connsiteY34" fmla="*/ 5476181 h 5486910"/>
              <a:gd name="connsiteX35" fmla="*/ 2377589 w 2399463"/>
              <a:gd name="connsiteY35" fmla="*/ 5474124 h 5486910"/>
              <a:gd name="connsiteX36" fmla="*/ 2385452 w 2399463"/>
              <a:gd name="connsiteY36" fmla="*/ 5316146 h 5486910"/>
              <a:gd name="connsiteX37" fmla="*/ 2288012 w 2399463"/>
              <a:gd name="connsiteY37" fmla="*/ 5321688 h 5486910"/>
              <a:gd name="connsiteX38" fmla="*/ 2028704 w 2399463"/>
              <a:gd name="connsiteY38" fmla="*/ 5328512 h 5486910"/>
              <a:gd name="connsiteX39" fmla="*/ 1728454 w 2399463"/>
              <a:gd name="connsiteY39" fmla="*/ 5232977 h 5486910"/>
              <a:gd name="connsiteX40" fmla="*/ 1353140 w 2399463"/>
              <a:gd name="connsiteY40" fmla="*/ 4994142 h 5486910"/>
              <a:gd name="connsiteX41" fmla="*/ 1189367 w 2399463"/>
              <a:gd name="connsiteY41" fmla="*/ 4857664 h 5486910"/>
              <a:gd name="connsiteX42" fmla="*/ 1080185 w 2399463"/>
              <a:gd name="connsiteY42" fmla="*/ 4728010 h 5486910"/>
              <a:gd name="connsiteX43" fmla="*/ 1093833 w 2399463"/>
              <a:gd name="connsiteY43" fmla="*/ 4646124 h 5486910"/>
              <a:gd name="connsiteX44" fmla="*/ 1162072 w 2399463"/>
              <a:gd name="connsiteY44" fmla="*/ 4652948 h 5486910"/>
              <a:gd name="connsiteX45" fmla="*/ 1134776 w 2399463"/>
              <a:gd name="connsiteY45" fmla="*/ 4584709 h 5486910"/>
              <a:gd name="connsiteX46" fmla="*/ 1093833 w 2399463"/>
              <a:gd name="connsiteY46" fmla="*/ 4311753 h 5486910"/>
              <a:gd name="connsiteX47" fmla="*/ 950531 w 2399463"/>
              <a:gd name="connsiteY47" fmla="*/ 4202571 h 5486910"/>
              <a:gd name="connsiteX48" fmla="*/ 691224 w 2399463"/>
              <a:gd name="connsiteY48" fmla="*/ 4202571 h 5486910"/>
              <a:gd name="connsiteX49" fmla="*/ 554746 w 2399463"/>
              <a:gd name="connsiteY49" fmla="*/ 4072918 h 5486910"/>
              <a:gd name="connsiteX50" fmla="*/ 527451 w 2399463"/>
              <a:gd name="connsiteY50" fmla="*/ 3799962 h 5486910"/>
              <a:gd name="connsiteX51" fmla="*/ 622985 w 2399463"/>
              <a:gd name="connsiteY51" fmla="*/ 3588422 h 5486910"/>
              <a:gd name="connsiteX52" fmla="*/ 597014 w 2399463"/>
              <a:gd name="connsiteY52" fmla="*/ 3538194 h 5486910"/>
              <a:gd name="connsiteX53" fmla="*/ 629809 w 2399463"/>
              <a:gd name="connsiteY53" fmla="*/ 3390530 h 5486910"/>
              <a:gd name="connsiteX54" fmla="*/ 691224 w 2399463"/>
              <a:gd name="connsiteY54" fmla="*/ 3274524 h 5486910"/>
              <a:gd name="connsiteX55" fmla="*/ 875469 w 2399463"/>
              <a:gd name="connsiteY55" fmla="*/ 3158518 h 5486910"/>
              <a:gd name="connsiteX56" fmla="*/ 1052889 w 2399463"/>
              <a:gd name="connsiteY56" fmla="*/ 3110751 h 5486910"/>
              <a:gd name="connsiteX57" fmla="*/ 1155248 w 2399463"/>
              <a:gd name="connsiteY57" fmla="*/ 2919682 h 5486910"/>
              <a:gd name="connsiteX58" fmla="*/ 1203015 w 2399463"/>
              <a:gd name="connsiteY58" fmla="*/ 2742261 h 5486910"/>
              <a:gd name="connsiteX59" fmla="*/ 1271254 w 2399463"/>
              <a:gd name="connsiteY59" fmla="*/ 2639903 h 5486910"/>
              <a:gd name="connsiteX60" fmla="*/ 1353140 w 2399463"/>
              <a:gd name="connsiteY60" fmla="*/ 2517073 h 5486910"/>
              <a:gd name="connsiteX61" fmla="*/ 1359964 w 2399463"/>
              <a:gd name="connsiteY61" fmla="*/ 2407891 h 5486910"/>
              <a:gd name="connsiteX62" fmla="*/ 1400907 w 2399463"/>
              <a:gd name="connsiteY62" fmla="*/ 2244118 h 5486910"/>
              <a:gd name="connsiteX63" fmla="*/ 1380436 w 2399463"/>
              <a:gd name="connsiteY63" fmla="*/ 2114464 h 5486910"/>
              <a:gd name="connsiteX64" fmla="*/ 1414555 w 2399463"/>
              <a:gd name="connsiteY64" fmla="*/ 2032577 h 5486910"/>
              <a:gd name="connsiteX65" fmla="*/ 1475970 w 2399463"/>
              <a:gd name="connsiteY65" fmla="*/ 1889276 h 5486910"/>
              <a:gd name="connsiteX66" fmla="*/ 1441851 w 2399463"/>
              <a:gd name="connsiteY66" fmla="*/ 1855156 h 5486910"/>
              <a:gd name="connsiteX67" fmla="*/ 1346316 w 2399463"/>
              <a:gd name="connsiteY67" fmla="*/ 1937043 h 5486910"/>
              <a:gd name="connsiteX68" fmla="*/ 1414555 w 2399463"/>
              <a:gd name="connsiteY68" fmla="*/ 1732327 h 5486910"/>
              <a:gd name="connsiteX69" fmla="*/ 1562771 w 2399463"/>
              <a:gd name="connsiteY69" fmla="*/ 1414137 h 5486910"/>
              <a:gd name="connsiteX70" fmla="*/ 1699172 w 2399463"/>
              <a:gd name="connsiteY70" fmla="*/ 1325569 h 5486910"/>
              <a:gd name="connsiteX71" fmla="*/ 1861035 w 2399463"/>
              <a:gd name="connsiteY71" fmla="*/ 1230106 h 5486910"/>
              <a:gd name="connsiteX72" fmla="*/ 1974036 w 2399463"/>
              <a:gd name="connsiteY72" fmla="*/ 1072170 h 5486910"/>
              <a:gd name="connsiteX73" fmla="*/ 2042352 w 2399463"/>
              <a:gd name="connsiteY73" fmla="*/ 927109 h 5486910"/>
              <a:gd name="connsiteX74" fmla="*/ 2184992 w 2399463"/>
              <a:gd name="connsiteY74" fmla="*/ 730203 h 5486910"/>
              <a:gd name="connsiteX75" fmla="*/ 2294836 w 2399463"/>
              <a:gd name="connsiteY75" fmla="*/ 504028 h 5486910"/>
              <a:gd name="connsiteX76" fmla="*/ 2356251 w 2399463"/>
              <a:gd name="connsiteY76" fmla="*/ 463085 h 5486910"/>
              <a:gd name="connsiteX77" fmla="*/ 2397779 w 2399463"/>
              <a:gd name="connsiteY77" fmla="*/ 33180 h 5486910"/>
              <a:gd name="connsiteX0" fmla="*/ 2397779 w 2398384"/>
              <a:gd name="connsiteY0" fmla="*/ 20059 h 5473789"/>
              <a:gd name="connsiteX1" fmla="*/ 2322717 w 2398384"/>
              <a:gd name="connsiteY1" fmla="*/ 81545 h 5473789"/>
              <a:gd name="connsiteX2" fmla="*/ 2226597 w 2398384"/>
              <a:gd name="connsiteY2" fmla="*/ 177009 h 5473789"/>
              <a:gd name="connsiteX3" fmla="*/ 2172006 w 2398384"/>
              <a:gd name="connsiteY3" fmla="*/ 381725 h 5473789"/>
              <a:gd name="connsiteX4" fmla="*/ 2062824 w 2398384"/>
              <a:gd name="connsiteY4" fmla="*/ 647856 h 5473789"/>
              <a:gd name="connsiteX5" fmla="*/ 1926346 w 2398384"/>
              <a:gd name="connsiteY5" fmla="*/ 845749 h 5473789"/>
              <a:gd name="connsiteX6" fmla="*/ 1789793 w 2398384"/>
              <a:gd name="connsiteY6" fmla="*/ 1050609 h 5473789"/>
              <a:gd name="connsiteX7" fmla="*/ 1564019 w 2398384"/>
              <a:gd name="connsiteY7" fmla="*/ 1277556 h 5473789"/>
              <a:gd name="connsiteX8" fmla="*/ 1387260 w 2398384"/>
              <a:gd name="connsiteY8" fmla="*/ 1446250 h 5473789"/>
              <a:gd name="connsiteX9" fmla="*/ 1255187 w 2398384"/>
              <a:gd name="connsiteY9" fmla="*/ 1749105 h 5473789"/>
              <a:gd name="connsiteX10" fmla="*/ 1209177 w 2398384"/>
              <a:gd name="connsiteY10" fmla="*/ 1984565 h 5473789"/>
              <a:gd name="connsiteX11" fmla="*/ 1141600 w 2398384"/>
              <a:gd name="connsiteY11" fmla="*/ 2196877 h 5473789"/>
              <a:gd name="connsiteX12" fmla="*/ 1114304 w 2398384"/>
              <a:gd name="connsiteY12" fmla="*/ 2456185 h 5473789"/>
              <a:gd name="connsiteX13" fmla="*/ 1005122 w 2398384"/>
              <a:gd name="connsiteY13" fmla="*/ 2660901 h 5473789"/>
              <a:gd name="connsiteX14" fmla="*/ 882292 w 2398384"/>
              <a:gd name="connsiteY14" fmla="*/ 2845146 h 5473789"/>
              <a:gd name="connsiteX15" fmla="*/ 670752 w 2398384"/>
              <a:gd name="connsiteY15" fmla="*/ 3083982 h 5473789"/>
              <a:gd name="connsiteX16" fmla="*/ 561570 w 2398384"/>
              <a:gd name="connsiteY16" fmla="*/ 3363761 h 5473789"/>
              <a:gd name="connsiteX17" fmla="*/ 459212 w 2398384"/>
              <a:gd name="connsiteY17" fmla="*/ 3541182 h 5473789"/>
              <a:gd name="connsiteX18" fmla="*/ 237105 w 2398384"/>
              <a:gd name="connsiteY18" fmla="*/ 3783465 h 5473789"/>
              <a:gd name="connsiteX19" fmla="*/ 61517 w 2398384"/>
              <a:gd name="connsiteY19" fmla="*/ 4080340 h 5473789"/>
              <a:gd name="connsiteX20" fmla="*/ 10007 w 2398384"/>
              <a:gd name="connsiteY20" fmla="*/ 4365254 h 5473789"/>
              <a:gd name="connsiteX21" fmla="*/ 241943 w 2398384"/>
              <a:gd name="connsiteY21" fmla="*/ 4726777 h 5473789"/>
              <a:gd name="connsiteX22" fmla="*/ 523046 w 2398384"/>
              <a:gd name="connsiteY22" fmla="*/ 4982637 h 5473789"/>
              <a:gd name="connsiteX23" fmla="*/ 784848 w 2398384"/>
              <a:gd name="connsiteY23" fmla="*/ 4865717 h 5473789"/>
              <a:gd name="connsiteX24" fmla="*/ 1000132 w 2398384"/>
              <a:gd name="connsiteY24" fmla="*/ 4874299 h 5473789"/>
              <a:gd name="connsiteX25" fmla="*/ 1151505 w 2398384"/>
              <a:gd name="connsiteY25" fmla="*/ 5027029 h 5473789"/>
              <a:gd name="connsiteX26" fmla="*/ 1373612 w 2398384"/>
              <a:gd name="connsiteY26" fmla="*/ 5165265 h 5473789"/>
              <a:gd name="connsiteX27" fmla="*/ 1578328 w 2398384"/>
              <a:gd name="connsiteY27" fmla="*/ 5253976 h 5473789"/>
              <a:gd name="connsiteX28" fmla="*/ 1646567 w 2398384"/>
              <a:gd name="connsiteY28" fmla="*/ 5329038 h 5473789"/>
              <a:gd name="connsiteX29" fmla="*/ 1591976 w 2398384"/>
              <a:gd name="connsiteY29" fmla="*/ 5356334 h 5473789"/>
              <a:gd name="connsiteX30" fmla="*/ 1469146 w 2398384"/>
              <a:gd name="connsiteY30" fmla="*/ 5342686 h 5473789"/>
              <a:gd name="connsiteX31" fmla="*/ 1591976 w 2398384"/>
              <a:gd name="connsiteY31" fmla="*/ 5458692 h 5473789"/>
              <a:gd name="connsiteX32" fmla="*/ 1789869 w 2398384"/>
              <a:gd name="connsiteY32" fmla="*/ 5424573 h 5473789"/>
              <a:gd name="connsiteX33" fmla="*/ 2117415 w 2398384"/>
              <a:gd name="connsiteY33" fmla="*/ 5451868 h 5473789"/>
              <a:gd name="connsiteX34" fmla="*/ 2301108 w 2398384"/>
              <a:gd name="connsiteY34" fmla="*/ 5463060 h 5473789"/>
              <a:gd name="connsiteX35" fmla="*/ 2377589 w 2398384"/>
              <a:gd name="connsiteY35" fmla="*/ 5461003 h 5473789"/>
              <a:gd name="connsiteX36" fmla="*/ 2385452 w 2398384"/>
              <a:gd name="connsiteY36" fmla="*/ 5303025 h 5473789"/>
              <a:gd name="connsiteX37" fmla="*/ 2288012 w 2398384"/>
              <a:gd name="connsiteY37" fmla="*/ 5308567 h 5473789"/>
              <a:gd name="connsiteX38" fmla="*/ 2028704 w 2398384"/>
              <a:gd name="connsiteY38" fmla="*/ 5315391 h 5473789"/>
              <a:gd name="connsiteX39" fmla="*/ 1728454 w 2398384"/>
              <a:gd name="connsiteY39" fmla="*/ 5219856 h 5473789"/>
              <a:gd name="connsiteX40" fmla="*/ 1353140 w 2398384"/>
              <a:gd name="connsiteY40" fmla="*/ 4981021 h 5473789"/>
              <a:gd name="connsiteX41" fmla="*/ 1189367 w 2398384"/>
              <a:gd name="connsiteY41" fmla="*/ 4844543 h 5473789"/>
              <a:gd name="connsiteX42" fmla="*/ 1080185 w 2398384"/>
              <a:gd name="connsiteY42" fmla="*/ 4714889 h 5473789"/>
              <a:gd name="connsiteX43" fmla="*/ 1093833 w 2398384"/>
              <a:gd name="connsiteY43" fmla="*/ 4633003 h 5473789"/>
              <a:gd name="connsiteX44" fmla="*/ 1162072 w 2398384"/>
              <a:gd name="connsiteY44" fmla="*/ 4639827 h 5473789"/>
              <a:gd name="connsiteX45" fmla="*/ 1134776 w 2398384"/>
              <a:gd name="connsiteY45" fmla="*/ 4571588 h 5473789"/>
              <a:gd name="connsiteX46" fmla="*/ 1093833 w 2398384"/>
              <a:gd name="connsiteY46" fmla="*/ 4298632 h 5473789"/>
              <a:gd name="connsiteX47" fmla="*/ 950531 w 2398384"/>
              <a:gd name="connsiteY47" fmla="*/ 4189450 h 5473789"/>
              <a:gd name="connsiteX48" fmla="*/ 691224 w 2398384"/>
              <a:gd name="connsiteY48" fmla="*/ 4189450 h 5473789"/>
              <a:gd name="connsiteX49" fmla="*/ 554746 w 2398384"/>
              <a:gd name="connsiteY49" fmla="*/ 4059797 h 5473789"/>
              <a:gd name="connsiteX50" fmla="*/ 527451 w 2398384"/>
              <a:gd name="connsiteY50" fmla="*/ 3786841 h 5473789"/>
              <a:gd name="connsiteX51" fmla="*/ 622985 w 2398384"/>
              <a:gd name="connsiteY51" fmla="*/ 3575301 h 5473789"/>
              <a:gd name="connsiteX52" fmla="*/ 597014 w 2398384"/>
              <a:gd name="connsiteY52" fmla="*/ 3525073 h 5473789"/>
              <a:gd name="connsiteX53" fmla="*/ 629809 w 2398384"/>
              <a:gd name="connsiteY53" fmla="*/ 3377409 h 5473789"/>
              <a:gd name="connsiteX54" fmla="*/ 691224 w 2398384"/>
              <a:gd name="connsiteY54" fmla="*/ 3261403 h 5473789"/>
              <a:gd name="connsiteX55" fmla="*/ 875469 w 2398384"/>
              <a:gd name="connsiteY55" fmla="*/ 3145397 h 5473789"/>
              <a:gd name="connsiteX56" fmla="*/ 1052889 w 2398384"/>
              <a:gd name="connsiteY56" fmla="*/ 3097630 h 5473789"/>
              <a:gd name="connsiteX57" fmla="*/ 1155248 w 2398384"/>
              <a:gd name="connsiteY57" fmla="*/ 2906561 h 5473789"/>
              <a:gd name="connsiteX58" fmla="*/ 1203015 w 2398384"/>
              <a:gd name="connsiteY58" fmla="*/ 2729140 h 5473789"/>
              <a:gd name="connsiteX59" fmla="*/ 1271254 w 2398384"/>
              <a:gd name="connsiteY59" fmla="*/ 2626782 h 5473789"/>
              <a:gd name="connsiteX60" fmla="*/ 1353140 w 2398384"/>
              <a:gd name="connsiteY60" fmla="*/ 2503952 h 5473789"/>
              <a:gd name="connsiteX61" fmla="*/ 1359964 w 2398384"/>
              <a:gd name="connsiteY61" fmla="*/ 2394770 h 5473789"/>
              <a:gd name="connsiteX62" fmla="*/ 1400907 w 2398384"/>
              <a:gd name="connsiteY62" fmla="*/ 2230997 h 5473789"/>
              <a:gd name="connsiteX63" fmla="*/ 1380436 w 2398384"/>
              <a:gd name="connsiteY63" fmla="*/ 2101343 h 5473789"/>
              <a:gd name="connsiteX64" fmla="*/ 1414555 w 2398384"/>
              <a:gd name="connsiteY64" fmla="*/ 2019456 h 5473789"/>
              <a:gd name="connsiteX65" fmla="*/ 1475970 w 2398384"/>
              <a:gd name="connsiteY65" fmla="*/ 1876155 h 5473789"/>
              <a:gd name="connsiteX66" fmla="*/ 1441851 w 2398384"/>
              <a:gd name="connsiteY66" fmla="*/ 1842035 h 5473789"/>
              <a:gd name="connsiteX67" fmla="*/ 1346316 w 2398384"/>
              <a:gd name="connsiteY67" fmla="*/ 1923922 h 5473789"/>
              <a:gd name="connsiteX68" fmla="*/ 1414555 w 2398384"/>
              <a:gd name="connsiteY68" fmla="*/ 1719206 h 5473789"/>
              <a:gd name="connsiteX69" fmla="*/ 1562771 w 2398384"/>
              <a:gd name="connsiteY69" fmla="*/ 1401016 h 5473789"/>
              <a:gd name="connsiteX70" fmla="*/ 1699172 w 2398384"/>
              <a:gd name="connsiteY70" fmla="*/ 1312448 h 5473789"/>
              <a:gd name="connsiteX71" fmla="*/ 1861035 w 2398384"/>
              <a:gd name="connsiteY71" fmla="*/ 1216985 h 5473789"/>
              <a:gd name="connsiteX72" fmla="*/ 1974036 w 2398384"/>
              <a:gd name="connsiteY72" fmla="*/ 1059049 h 5473789"/>
              <a:gd name="connsiteX73" fmla="*/ 2042352 w 2398384"/>
              <a:gd name="connsiteY73" fmla="*/ 913988 h 5473789"/>
              <a:gd name="connsiteX74" fmla="*/ 2184992 w 2398384"/>
              <a:gd name="connsiteY74" fmla="*/ 717082 h 5473789"/>
              <a:gd name="connsiteX75" fmla="*/ 2294836 w 2398384"/>
              <a:gd name="connsiteY75" fmla="*/ 490907 h 5473789"/>
              <a:gd name="connsiteX76" fmla="*/ 2356251 w 2398384"/>
              <a:gd name="connsiteY76" fmla="*/ 449964 h 5473789"/>
              <a:gd name="connsiteX77" fmla="*/ 2397779 w 2398384"/>
              <a:gd name="connsiteY77" fmla="*/ 20059 h 5473789"/>
              <a:gd name="connsiteX0" fmla="*/ 2397779 w 2398384"/>
              <a:gd name="connsiteY0" fmla="*/ 20569 h 5474299"/>
              <a:gd name="connsiteX1" fmla="*/ 2322717 w 2398384"/>
              <a:gd name="connsiteY1" fmla="*/ 82055 h 5474299"/>
              <a:gd name="connsiteX2" fmla="*/ 2248902 w 2398384"/>
              <a:gd name="connsiteY2" fmla="*/ 201439 h 5474299"/>
              <a:gd name="connsiteX3" fmla="*/ 2172006 w 2398384"/>
              <a:gd name="connsiteY3" fmla="*/ 382235 h 5474299"/>
              <a:gd name="connsiteX4" fmla="*/ 2062824 w 2398384"/>
              <a:gd name="connsiteY4" fmla="*/ 648366 h 5474299"/>
              <a:gd name="connsiteX5" fmla="*/ 1926346 w 2398384"/>
              <a:gd name="connsiteY5" fmla="*/ 846259 h 5474299"/>
              <a:gd name="connsiteX6" fmla="*/ 1789793 w 2398384"/>
              <a:gd name="connsiteY6" fmla="*/ 1051119 h 5474299"/>
              <a:gd name="connsiteX7" fmla="*/ 1564019 w 2398384"/>
              <a:gd name="connsiteY7" fmla="*/ 1278066 h 5474299"/>
              <a:gd name="connsiteX8" fmla="*/ 1387260 w 2398384"/>
              <a:gd name="connsiteY8" fmla="*/ 1446760 h 5474299"/>
              <a:gd name="connsiteX9" fmla="*/ 1255187 w 2398384"/>
              <a:gd name="connsiteY9" fmla="*/ 1749615 h 5474299"/>
              <a:gd name="connsiteX10" fmla="*/ 1209177 w 2398384"/>
              <a:gd name="connsiteY10" fmla="*/ 1985075 h 5474299"/>
              <a:gd name="connsiteX11" fmla="*/ 1141600 w 2398384"/>
              <a:gd name="connsiteY11" fmla="*/ 2197387 h 5474299"/>
              <a:gd name="connsiteX12" fmla="*/ 1114304 w 2398384"/>
              <a:gd name="connsiteY12" fmla="*/ 2456695 h 5474299"/>
              <a:gd name="connsiteX13" fmla="*/ 1005122 w 2398384"/>
              <a:gd name="connsiteY13" fmla="*/ 2661411 h 5474299"/>
              <a:gd name="connsiteX14" fmla="*/ 882292 w 2398384"/>
              <a:gd name="connsiteY14" fmla="*/ 2845656 h 5474299"/>
              <a:gd name="connsiteX15" fmla="*/ 670752 w 2398384"/>
              <a:gd name="connsiteY15" fmla="*/ 3084492 h 5474299"/>
              <a:gd name="connsiteX16" fmla="*/ 561570 w 2398384"/>
              <a:gd name="connsiteY16" fmla="*/ 3364271 h 5474299"/>
              <a:gd name="connsiteX17" fmla="*/ 459212 w 2398384"/>
              <a:gd name="connsiteY17" fmla="*/ 3541692 h 5474299"/>
              <a:gd name="connsiteX18" fmla="*/ 237105 w 2398384"/>
              <a:gd name="connsiteY18" fmla="*/ 3783975 h 5474299"/>
              <a:gd name="connsiteX19" fmla="*/ 61517 w 2398384"/>
              <a:gd name="connsiteY19" fmla="*/ 4080850 h 5474299"/>
              <a:gd name="connsiteX20" fmla="*/ 10007 w 2398384"/>
              <a:gd name="connsiteY20" fmla="*/ 4365764 h 5474299"/>
              <a:gd name="connsiteX21" fmla="*/ 241943 w 2398384"/>
              <a:gd name="connsiteY21" fmla="*/ 4727287 h 5474299"/>
              <a:gd name="connsiteX22" fmla="*/ 523046 w 2398384"/>
              <a:gd name="connsiteY22" fmla="*/ 4983147 h 5474299"/>
              <a:gd name="connsiteX23" fmla="*/ 784848 w 2398384"/>
              <a:gd name="connsiteY23" fmla="*/ 4866227 h 5474299"/>
              <a:gd name="connsiteX24" fmla="*/ 1000132 w 2398384"/>
              <a:gd name="connsiteY24" fmla="*/ 4874809 h 5474299"/>
              <a:gd name="connsiteX25" fmla="*/ 1151505 w 2398384"/>
              <a:gd name="connsiteY25" fmla="*/ 5027539 h 5474299"/>
              <a:gd name="connsiteX26" fmla="*/ 1373612 w 2398384"/>
              <a:gd name="connsiteY26" fmla="*/ 5165775 h 5474299"/>
              <a:gd name="connsiteX27" fmla="*/ 1578328 w 2398384"/>
              <a:gd name="connsiteY27" fmla="*/ 5254486 h 5474299"/>
              <a:gd name="connsiteX28" fmla="*/ 1646567 w 2398384"/>
              <a:gd name="connsiteY28" fmla="*/ 5329548 h 5474299"/>
              <a:gd name="connsiteX29" fmla="*/ 1591976 w 2398384"/>
              <a:gd name="connsiteY29" fmla="*/ 5356844 h 5474299"/>
              <a:gd name="connsiteX30" fmla="*/ 1469146 w 2398384"/>
              <a:gd name="connsiteY30" fmla="*/ 5343196 h 5474299"/>
              <a:gd name="connsiteX31" fmla="*/ 1591976 w 2398384"/>
              <a:gd name="connsiteY31" fmla="*/ 5459202 h 5474299"/>
              <a:gd name="connsiteX32" fmla="*/ 1789869 w 2398384"/>
              <a:gd name="connsiteY32" fmla="*/ 5425083 h 5474299"/>
              <a:gd name="connsiteX33" fmla="*/ 2117415 w 2398384"/>
              <a:gd name="connsiteY33" fmla="*/ 5452378 h 5474299"/>
              <a:gd name="connsiteX34" fmla="*/ 2301108 w 2398384"/>
              <a:gd name="connsiteY34" fmla="*/ 5463570 h 5474299"/>
              <a:gd name="connsiteX35" fmla="*/ 2377589 w 2398384"/>
              <a:gd name="connsiteY35" fmla="*/ 5461513 h 5474299"/>
              <a:gd name="connsiteX36" fmla="*/ 2385452 w 2398384"/>
              <a:gd name="connsiteY36" fmla="*/ 5303535 h 5474299"/>
              <a:gd name="connsiteX37" fmla="*/ 2288012 w 2398384"/>
              <a:gd name="connsiteY37" fmla="*/ 5309077 h 5474299"/>
              <a:gd name="connsiteX38" fmla="*/ 2028704 w 2398384"/>
              <a:gd name="connsiteY38" fmla="*/ 5315901 h 5474299"/>
              <a:gd name="connsiteX39" fmla="*/ 1728454 w 2398384"/>
              <a:gd name="connsiteY39" fmla="*/ 5220366 h 5474299"/>
              <a:gd name="connsiteX40" fmla="*/ 1353140 w 2398384"/>
              <a:gd name="connsiteY40" fmla="*/ 4981531 h 5474299"/>
              <a:gd name="connsiteX41" fmla="*/ 1189367 w 2398384"/>
              <a:gd name="connsiteY41" fmla="*/ 4845053 h 5474299"/>
              <a:gd name="connsiteX42" fmla="*/ 1080185 w 2398384"/>
              <a:gd name="connsiteY42" fmla="*/ 4715399 h 5474299"/>
              <a:gd name="connsiteX43" fmla="*/ 1093833 w 2398384"/>
              <a:gd name="connsiteY43" fmla="*/ 4633513 h 5474299"/>
              <a:gd name="connsiteX44" fmla="*/ 1162072 w 2398384"/>
              <a:gd name="connsiteY44" fmla="*/ 4640337 h 5474299"/>
              <a:gd name="connsiteX45" fmla="*/ 1134776 w 2398384"/>
              <a:gd name="connsiteY45" fmla="*/ 4572098 h 5474299"/>
              <a:gd name="connsiteX46" fmla="*/ 1093833 w 2398384"/>
              <a:gd name="connsiteY46" fmla="*/ 4299142 h 5474299"/>
              <a:gd name="connsiteX47" fmla="*/ 950531 w 2398384"/>
              <a:gd name="connsiteY47" fmla="*/ 4189960 h 5474299"/>
              <a:gd name="connsiteX48" fmla="*/ 691224 w 2398384"/>
              <a:gd name="connsiteY48" fmla="*/ 4189960 h 5474299"/>
              <a:gd name="connsiteX49" fmla="*/ 554746 w 2398384"/>
              <a:gd name="connsiteY49" fmla="*/ 4060307 h 5474299"/>
              <a:gd name="connsiteX50" fmla="*/ 527451 w 2398384"/>
              <a:gd name="connsiteY50" fmla="*/ 3787351 h 5474299"/>
              <a:gd name="connsiteX51" fmla="*/ 622985 w 2398384"/>
              <a:gd name="connsiteY51" fmla="*/ 3575811 h 5474299"/>
              <a:gd name="connsiteX52" fmla="*/ 597014 w 2398384"/>
              <a:gd name="connsiteY52" fmla="*/ 3525583 h 5474299"/>
              <a:gd name="connsiteX53" fmla="*/ 629809 w 2398384"/>
              <a:gd name="connsiteY53" fmla="*/ 3377919 h 5474299"/>
              <a:gd name="connsiteX54" fmla="*/ 691224 w 2398384"/>
              <a:gd name="connsiteY54" fmla="*/ 3261913 h 5474299"/>
              <a:gd name="connsiteX55" fmla="*/ 875469 w 2398384"/>
              <a:gd name="connsiteY55" fmla="*/ 3145907 h 5474299"/>
              <a:gd name="connsiteX56" fmla="*/ 1052889 w 2398384"/>
              <a:gd name="connsiteY56" fmla="*/ 3098140 h 5474299"/>
              <a:gd name="connsiteX57" fmla="*/ 1155248 w 2398384"/>
              <a:gd name="connsiteY57" fmla="*/ 2907071 h 5474299"/>
              <a:gd name="connsiteX58" fmla="*/ 1203015 w 2398384"/>
              <a:gd name="connsiteY58" fmla="*/ 2729650 h 5474299"/>
              <a:gd name="connsiteX59" fmla="*/ 1271254 w 2398384"/>
              <a:gd name="connsiteY59" fmla="*/ 2627292 h 5474299"/>
              <a:gd name="connsiteX60" fmla="*/ 1353140 w 2398384"/>
              <a:gd name="connsiteY60" fmla="*/ 2504462 h 5474299"/>
              <a:gd name="connsiteX61" fmla="*/ 1359964 w 2398384"/>
              <a:gd name="connsiteY61" fmla="*/ 2395280 h 5474299"/>
              <a:gd name="connsiteX62" fmla="*/ 1400907 w 2398384"/>
              <a:gd name="connsiteY62" fmla="*/ 2231507 h 5474299"/>
              <a:gd name="connsiteX63" fmla="*/ 1380436 w 2398384"/>
              <a:gd name="connsiteY63" fmla="*/ 2101853 h 5474299"/>
              <a:gd name="connsiteX64" fmla="*/ 1414555 w 2398384"/>
              <a:gd name="connsiteY64" fmla="*/ 2019966 h 5474299"/>
              <a:gd name="connsiteX65" fmla="*/ 1475970 w 2398384"/>
              <a:gd name="connsiteY65" fmla="*/ 1876665 h 5474299"/>
              <a:gd name="connsiteX66" fmla="*/ 1441851 w 2398384"/>
              <a:gd name="connsiteY66" fmla="*/ 1842545 h 5474299"/>
              <a:gd name="connsiteX67" fmla="*/ 1346316 w 2398384"/>
              <a:gd name="connsiteY67" fmla="*/ 1924432 h 5474299"/>
              <a:gd name="connsiteX68" fmla="*/ 1414555 w 2398384"/>
              <a:gd name="connsiteY68" fmla="*/ 1719716 h 5474299"/>
              <a:gd name="connsiteX69" fmla="*/ 1562771 w 2398384"/>
              <a:gd name="connsiteY69" fmla="*/ 1401526 h 5474299"/>
              <a:gd name="connsiteX70" fmla="*/ 1699172 w 2398384"/>
              <a:gd name="connsiteY70" fmla="*/ 1312958 h 5474299"/>
              <a:gd name="connsiteX71" fmla="*/ 1861035 w 2398384"/>
              <a:gd name="connsiteY71" fmla="*/ 1217495 h 5474299"/>
              <a:gd name="connsiteX72" fmla="*/ 1974036 w 2398384"/>
              <a:gd name="connsiteY72" fmla="*/ 1059559 h 5474299"/>
              <a:gd name="connsiteX73" fmla="*/ 2042352 w 2398384"/>
              <a:gd name="connsiteY73" fmla="*/ 914498 h 5474299"/>
              <a:gd name="connsiteX74" fmla="*/ 2184992 w 2398384"/>
              <a:gd name="connsiteY74" fmla="*/ 717592 h 5474299"/>
              <a:gd name="connsiteX75" fmla="*/ 2294836 w 2398384"/>
              <a:gd name="connsiteY75" fmla="*/ 491417 h 5474299"/>
              <a:gd name="connsiteX76" fmla="*/ 2356251 w 2398384"/>
              <a:gd name="connsiteY76" fmla="*/ 450474 h 5474299"/>
              <a:gd name="connsiteX77" fmla="*/ 2397779 w 2398384"/>
              <a:gd name="connsiteY77" fmla="*/ 20569 h 5474299"/>
              <a:gd name="connsiteX0" fmla="*/ 2397779 w 2398384"/>
              <a:gd name="connsiteY0" fmla="*/ 20569 h 5474299"/>
              <a:gd name="connsiteX1" fmla="*/ 2322717 w 2398384"/>
              <a:gd name="connsiteY1" fmla="*/ 82055 h 5474299"/>
              <a:gd name="connsiteX2" fmla="*/ 2248902 w 2398384"/>
              <a:gd name="connsiteY2" fmla="*/ 201439 h 5474299"/>
              <a:gd name="connsiteX3" fmla="*/ 2172006 w 2398384"/>
              <a:gd name="connsiteY3" fmla="*/ 382235 h 5474299"/>
              <a:gd name="connsiteX4" fmla="*/ 2062824 w 2398384"/>
              <a:gd name="connsiteY4" fmla="*/ 648366 h 5474299"/>
              <a:gd name="connsiteX5" fmla="*/ 1926346 w 2398384"/>
              <a:gd name="connsiteY5" fmla="*/ 846259 h 5474299"/>
              <a:gd name="connsiteX6" fmla="*/ 1789793 w 2398384"/>
              <a:gd name="connsiteY6" fmla="*/ 1051119 h 5474299"/>
              <a:gd name="connsiteX7" fmla="*/ 1564019 w 2398384"/>
              <a:gd name="connsiteY7" fmla="*/ 1278066 h 5474299"/>
              <a:gd name="connsiteX8" fmla="*/ 1387260 w 2398384"/>
              <a:gd name="connsiteY8" fmla="*/ 1446760 h 5474299"/>
              <a:gd name="connsiteX9" fmla="*/ 1255187 w 2398384"/>
              <a:gd name="connsiteY9" fmla="*/ 1749615 h 5474299"/>
              <a:gd name="connsiteX10" fmla="*/ 1209177 w 2398384"/>
              <a:gd name="connsiteY10" fmla="*/ 1985075 h 5474299"/>
              <a:gd name="connsiteX11" fmla="*/ 1141600 w 2398384"/>
              <a:gd name="connsiteY11" fmla="*/ 2197387 h 5474299"/>
              <a:gd name="connsiteX12" fmla="*/ 1114304 w 2398384"/>
              <a:gd name="connsiteY12" fmla="*/ 2456695 h 5474299"/>
              <a:gd name="connsiteX13" fmla="*/ 1005122 w 2398384"/>
              <a:gd name="connsiteY13" fmla="*/ 2661411 h 5474299"/>
              <a:gd name="connsiteX14" fmla="*/ 882292 w 2398384"/>
              <a:gd name="connsiteY14" fmla="*/ 2845656 h 5474299"/>
              <a:gd name="connsiteX15" fmla="*/ 670752 w 2398384"/>
              <a:gd name="connsiteY15" fmla="*/ 3084492 h 5474299"/>
              <a:gd name="connsiteX16" fmla="*/ 561570 w 2398384"/>
              <a:gd name="connsiteY16" fmla="*/ 3364271 h 5474299"/>
              <a:gd name="connsiteX17" fmla="*/ 459212 w 2398384"/>
              <a:gd name="connsiteY17" fmla="*/ 3541692 h 5474299"/>
              <a:gd name="connsiteX18" fmla="*/ 237105 w 2398384"/>
              <a:gd name="connsiteY18" fmla="*/ 3783975 h 5474299"/>
              <a:gd name="connsiteX19" fmla="*/ 61517 w 2398384"/>
              <a:gd name="connsiteY19" fmla="*/ 4080850 h 5474299"/>
              <a:gd name="connsiteX20" fmla="*/ 10007 w 2398384"/>
              <a:gd name="connsiteY20" fmla="*/ 4365764 h 5474299"/>
              <a:gd name="connsiteX21" fmla="*/ 241943 w 2398384"/>
              <a:gd name="connsiteY21" fmla="*/ 4727287 h 5474299"/>
              <a:gd name="connsiteX22" fmla="*/ 523046 w 2398384"/>
              <a:gd name="connsiteY22" fmla="*/ 4983147 h 5474299"/>
              <a:gd name="connsiteX23" fmla="*/ 784848 w 2398384"/>
              <a:gd name="connsiteY23" fmla="*/ 4866227 h 5474299"/>
              <a:gd name="connsiteX24" fmla="*/ 1000132 w 2398384"/>
              <a:gd name="connsiteY24" fmla="*/ 4874809 h 5474299"/>
              <a:gd name="connsiteX25" fmla="*/ 1151505 w 2398384"/>
              <a:gd name="connsiteY25" fmla="*/ 5027539 h 5474299"/>
              <a:gd name="connsiteX26" fmla="*/ 1373612 w 2398384"/>
              <a:gd name="connsiteY26" fmla="*/ 5165775 h 5474299"/>
              <a:gd name="connsiteX27" fmla="*/ 1578328 w 2398384"/>
              <a:gd name="connsiteY27" fmla="*/ 5254486 h 5474299"/>
              <a:gd name="connsiteX28" fmla="*/ 1646567 w 2398384"/>
              <a:gd name="connsiteY28" fmla="*/ 5329548 h 5474299"/>
              <a:gd name="connsiteX29" fmla="*/ 1591976 w 2398384"/>
              <a:gd name="connsiteY29" fmla="*/ 5356844 h 5474299"/>
              <a:gd name="connsiteX30" fmla="*/ 1469146 w 2398384"/>
              <a:gd name="connsiteY30" fmla="*/ 5343196 h 5474299"/>
              <a:gd name="connsiteX31" fmla="*/ 1591976 w 2398384"/>
              <a:gd name="connsiteY31" fmla="*/ 5459202 h 5474299"/>
              <a:gd name="connsiteX32" fmla="*/ 1789869 w 2398384"/>
              <a:gd name="connsiteY32" fmla="*/ 5425083 h 5474299"/>
              <a:gd name="connsiteX33" fmla="*/ 2117415 w 2398384"/>
              <a:gd name="connsiteY33" fmla="*/ 5452378 h 5474299"/>
              <a:gd name="connsiteX34" fmla="*/ 2301108 w 2398384"/>
              <a:gd name="connsiteY34" fmla="*/ 5463570 h 5474299"/>
              <a:gd name="connsiteX35" fmla="*/ 2377589 w 2398384"/>
              <a:gd name="connsiteY35" fmla="*/ 5461513 h 5474299"/>
              <a:gd name="connsiteX36" fmla="*/ 2385452 w 2398384"/>
              <a:gd name="connsiteY36" fmla="*/ 5303535 h 5474299"/>
              <a:gd name="connsiteX37" fmla="*/ 2288012 w 2398384"/>
              <a:gd name="connsiteY37" fmla="*/ 5309077 h 5474299"/>
              <a:gd name="connsiteX38" fmla="*/ 2028704 w 2398384"/>
              <a:gd name="connsiteY38" fmla="*/ 5315901 h 5474299"/>
              <a:gd name="connsiteX39" fmla="*/ 1728454 w 2398384"/>
              <a:gd name="connsiteY39" fmla="*/ 5220366 h 5474299"/>
              <a:gd name="connsiteX40" fmla="*/ 1353140 w 2398384"/>
              <a:gd name="connsiteY40" fmla="*/ 4981531 h 5474299"/>
              <a:gd name="connsiteX41" fmla="*/ 1189367 w 2398384"/>
              <a:gd name="connsiteY41" fmla="*/ 4845053 h 5474299"/>
              <a:gd name="connsiteX42" fmla="*/ 1080185 w 2398384"/>
              <a:gd name="connsiteY42" fmla="*/ 4715399 h 5474299"/>
              <a:gd name="connsiteX43" fmla="*/ 1093833 w 2398384"/>
              <a:gd name="connsiteY43" fmla="*/ 4633513 h 5474299"/>
              <a:gd name="connsiteX44" fmla="*/ 1162072 w 2398384"/>
              <a:gd name="connsiteY44" fmla="*/ 4640337 h 5474299"/>
              <a:gd name="connsiteX45" fmla="*/ 1134776 w 2398384"/>
              <a:gd name="connsiteY45" fmla="*/ 4572098 h 5474299"/>
              <a:gd name="connsiteX46" fmla="*/ 1093833 w 2398384"/>
              <a:gd name="connsiteY46" fmla="*/ 4299142 h 5474299"/>
              <a:gd name="connsiteX47" fmla="*/ 950531 w 2398384"/>
              <a:gd name="connsiteY47" fmla="*/ 4189960 h 5474299"/>
              <a:gd name="connsiteX48" fmla="*/ 691224 w 2398384"/>
              <a:gd name="connsiteY48" fmla="*/ 4189960 h 5474299"/>
              <a:gd name="connsiteX49" fmla="*/ 554746 w 2398384"/>
              <a:gd name="connsiteY49" fmla="*/ 4060307 h 5474299"/>
              <a:gd name="connsiteX50" fmla="*/ 527451 w 2398384"/>
              <a:gd name="connsiteY50" fmla="*/ 3787351 h 5474299"/>
              <a:gd name="connsiteX51" fmla="*/ 622985 w 2398384"/>
              <a:gd name="connsiteY51" fmla="*/ 3575811 h 5474299"/>
              <a:gd name="connsiteX52" fmla="*/ 597014 w 2398384"/>
              <a:gd name="connsiteY52" fmla="*/ 3525583 h 5474299"/>
              <a:gd name="connsiteX53" fmla="*/ 629809 w 2398384"/>
              <a:gd name="connsiteY53" fmla="*/ 3377919 h 5474299"/>
              <a:gd name="connsiteX54" fmla="*/ 691224 w 2398384"/>
              <a:gd name="connsiteY54" fmla="*/ 3261913 h 5474299"/>
              <a:gd name="connsiteX55" fmla="*/ 875469 w 2398384"/>
              <a:gd name="connsiteY55" fmla="*/ 3145907 h 5474299"/>
              <a:gd name="connsiteX56" fmla="*/ 1052889 w 2398384"/>
              <a:gd name="connsiteY56" fmla="*/ 3098140 h 5474299"/>
              <a:gd name="connsiteX57" fmla="*/ 1155248 w 2398384"/>
              <a:gd name="connsiteY57" fmla="*/ 2907071 h 5474299"/>
              <a:gd name="connsiteX58" fmla="*/ 1203015 w 2398384"/>
              <a:gd name="connsiteY58" fmla="*/ 2729650 h 5474299"/>
              <a:gd name="connsiteX59" fmla="*/ 1271254 w 2398384"/>
              <a:gd name="connsiteY59" fmla="*/ 2627292 h 5474299"/>
              <a:gd name="connsiteX60" fmla="*/ 1353140 w 2398384"/>
              <a:gd name="connsiteY60" fmla="*/ 2504462 h 5474299"/>
              <a:gd name="connsiteX61" fmla="*/ 1359964 w 2398384"/>
              <a:gd name="connsiteY61" fmla="*/ 2395280 h 5474299"/>
              <a:gd name="connsiteX62" fmla="*/ 1400907 w 2398384"/>
              <a:gd name="connsiteY62" fmla="*/ 2231507 h 5474299"/>
              <a:gd name="connsiteX63" fmla="*/ 1380436 w 2398384"/>
              <a:gd name="connsiteY63" fmla="*/ 2101853 h 5474299"/>
              <a:gd name="connsiteX64" fmla="*/ 1414555 w 2398384"/>
              <a:gd name="connsiteY64" fmla="*/ 2019966 h 5474299"/>
              <a:gd name="connsiteX65" fmla="*/ 1475970 w 2398384"/>
              <a:gd name="connsiteY65" fmla="*/ 1876665 h 5474299"/>
              <a:gd name="connsiteX66" fmla="*/ 1441851 w 2398384"/>
              <a:gd name="connsiteY66" fmla="*/ 1842545 h 5474299"/>
              <a:gd name="connsiteX67" fmla="*/ 1346316 w 2398384"/>
              <a:gd name="connsiteY67" fmla="*/ 1924432 h 5474299"/>
              <a:gd name="connsiteX68" fmla="*/ 1414555 w 2398384"/>
              <a:gd name="connsiteY68" fmla="*/ 1719716 h 5474299"/>
              <a:gd name="connsiteX69" fmla="*/ 1562771 w 2398384"/>
              <a:gd name="connsiteY69" fmla="*/ 1401526 h 5474299"/>
              <a:gd name="connsiteX70" fmla="*/ 1699172 w 2398384"/>
              <a:gd name="connsiteY70" fmla="*/ 1312958 h 5474299"/>
              <a:gd name="connsiteX71" fmla="*/ 1861035 w 2398384"/>
              <a:gd name="connsiteY71" fmla="*/ 1217495 h 5474299"/>
              <a:gd name="connsiteX72" fmla="*/ 1974036 w 2398384"/>
              <a:gd name="connsiteY72" fmla="*/ 1059559 h 5474299"/>
              <a:gd name="connsiteX73" fmla="*/ 2042352 w 2398384"/>
              <a:gd name="connsiteY73" fmla="*/ 914498 h 5474299"/>
              <a:gd name="connsiteX74" fmla="*/ 2184992 w 2398384"/>
              <a:gd name="connsiteY74" fmla="*/ 717592 h 5474299"/>
              <a:gd name="connsiteX75" fmla="*/ 2345022 w 2398384"/>
              <a:gd name="connsiteY75" fmla="*/ 563175 h 5474299"/>
              <a:gd name="connsiteX76" fmla="*/ 2356251 w 2398384"/>
              <a:gd name="connsiteY76" fmla="*/ 450474 h 5474299"/>
              <a:gd name="connsiteX77" fmla="*/ 2397779 w 2398384"/>
              <a:gd name="connsiteY77" fmla="*/ 20569 h 5474299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062824 w 2401747"/>
              <a:gd name="connsiteY4" fmla="*/ 646717 h 5472650"/>
              <a:gd name="connsiteX5" fmla="*/ 1926346 w 2401747"/>
              <a:gd name="connsiteY5" fmla="*/ 844610 h 5472650"/>
              <a:gd name="connsiteX6" fmla="*/ 1789793 w 2401747"/>
              <a:gd name="connsiteY6" fmla="*/ 1049470 h 5472650"/>
              <a:gd name="connsiteX7" fmla="*/ 1564019 w 2401747"/>
              <a:gd name="connsiteY7" fmla="*/ 1276417 h 5472650"/>
              <a:gd name="connsiteX8" fmla="*/ 1387260 w 2401747"/>
              <a:gd name="connsiteY8" fmla="*/ 1445111 h 5472650"/>
              <a:gd name="connsiteX9" fmla="*/ 1255187 w 2401747"/>
              <a:gd name="connsiteY9" fmla="*/ 1747966 h 5472650"/>
              <a:gd name="connsiteX10" fmla="*/ 1209177 w 2401747"/>
              <a:gd name="connsiteY10" fmla="*/ 1983426 h 5472650"/>
              <a:gd name="connsiteX11" fmla="*/ 1141600 w 2401747"/>
              <a:gd name="connsiteY11" fmla="*/ 2195738 h 5472650"/>
              <a:gd name="connsiteX12" fmla="*/ 1114304 w 2401747"/>
              <a:gd name="connsiteY12" fmla="*/ 2455046 h 5472650"/>
              <a:gd name="connsiteX13" fmla="*/ 1005122 w 2401747"/>
              <a:gd name="connsiteY13" fmla="*/ 2659762 h 5472650"/>
              <a:gd name="connsiteX14" fmla="*/ 882292 w 2401747"/>
              <a:gd name="connsiteY14" fmla="*/ 2844007 h 5472650"/>
              <a:gd name="connsiteX15" fmla="*/ 670752 w 2401747"/>
              <a:gd name="connsiteY15" fmla="*/ 3082843 h 5472650"/>
              <a:gd name="connsiteX16" fmla="*/ 561570 w 2401747"/>
              <a:gd name="connsiteY16" fmla="*/ 3362622 h 5472650"/>
              <a:gd name="connsiteX17" fmla="*/ 459212 w 2401747"/>
              <a:gd name="connsiteY17" fmla="*/ 3540043 h 5472650"/>
              <a:gd name="connsiteX18" fmla="*/ 237105 w 2401747"/>
              <a:gd name="connsiteY18" fmla="*/ 3782326 h 5472650"/>
              <a:gd name="connsiteX19" fmla="*/ 61517 w 2401747"/>
              <a:gd name="connsiteY19" fmla="*/ 4079201 h 5472650"/>
              <a:gd name="connsiteX20" fmla="*/ 10007 w 2401747"/>
              <a:gd name="connsiteY20" fmla="*/ 4364115 h 5472650"/>
              <a:gd name="connsiteX21" fmla="*/ 241943 w 2401747"/>
              <a:gd name="connsiteY21" fmla="*/ 4725638 h 5472650"/>
              <a:gd name="connsiteX22" fmla="*/ 523046 w 2401747"/>
              <a:gd name="connsiteY22" fmla="*/ 4981498 h 5472650"/>
              <a:gd name="connsiteX23" fmla="*/ 784848 w 2401747"/>
              <a:gd name="connsiteY23" fmla="*/ 4864578 h 5472650"/>
              <a:gd name="connsiteX24" fmla="*/ 1000132 w 2401747"/>
              <a:gd name="connsiteY24" fmla="*/ 4873160 h 5472650"/>
              <a:gd name="connsiteX25" fmla="*/ 1151505 w 2401747"/>
              <a:gd name="connsiteY25" fmla="*/ 5025890 h 5472650"/>
              <a:gd name="connsiteX26" fmla="*/ 1373612 w 2401747"/>
              <a:gd name="connsiteY26" fmla="*/ 5164126 h 5472650"/>
              <a:gd name="connsiteX27" fmla="*/ 1578328 w 2401747"/>
              <a:gd name="connsiteY27" fmla="*/ 5252837 h 5472650"/>
              <a:gd name="connsiteX28" fmla="*/ 1646567 w 2401747"/>
              <a:gd name="connsiteY28" fmla="*/ 5327899 h 5472650"/>
              <a:gd name="connsiteX29" fmla="*/ 1591976 w 2401747"/>
              <a:gd name="connsiteY29" fmla="*/ 5355195 h 5472650"/>
              <a:gd name="connsiteX30" fmla="*/ 1469146 w 2401747"/>
              <a:gd name="connsiteY30" fmla="*/ 5341547 h 5472650"/>
              <a:gd name="connsiteX31" fmla="*/ 1591976 w 2401747"/>
              <a:gd name="connsiteY31" fmla="*/ 5457553 h 5472650"/>
              <a:gd name="connsiteX32" fmla="*/ 1789869 w 2401747"/>
              <a:gd name="connsiteY32" fmla="*/ 5423434 h 5472650"/>
              <a:gd name="connsiteX33" fmla="*/ 2117415 w 2401747"/>
              <a:gd name="connsiteY33" fmla="*/ 5450729 h 5472650"/>
              <a:gd name="connsiteX34" fmla="*/ 2301108 w 2401747"/>
              <a:gd name="connsiteY34" fmla="*/ 5461921 h 5472650"/>
              <a:gd name="connsiteX35" fmla="*/ 2377589 w 2401747"/>
              <a:gd name="connsiteY35" fmla="*/ 5459864 h 5472650"/>
              <a:gd name="connsiteX36" fmla="*/ 2385452 w 2401747"/>
              <a:gd name="connsiteY36" fmla="*/ 5301886 h 5472650"/>
              <a:gd name="connsiteX37" fmla="*/ 2288012 w 2401747"/>
              <a:gd name="connsiteY37" fmla="*/ 5307428 h 5472650"/>
              <a:gd name="connsiteX38" fmla="*/ 2028704 w 2401747"/>
              <a:gd name="connsiteY38" fmla="*/ 5314252 h 5472650"/>
              <a:gd name="connsiteX39" fmla="*/ 1728454 w 2401747"/>
              <a:gd name="connsiteY39" fmla="*/ 5218717 h 5472650"/>
              <a:gd name="connsiteX40" fmla="*/ 1353140 w 2401747"/>
              <a:gd name="connsiteY40" fmla="*/ 4979882 h 5472650"/>
              <a:gd name="connsiteX41" fmla="*/ 1189367 w 2401747"/>
              <a:gd name="connsiteY41" fmla="*/ 4843404 h 5472650"/>
              <a:gd name="connsiteX42" fmla="*/ 1080185 w 2401747"/>
              <a:gd name="connsiteY42" fmla="*/ 4713750 h 5472650"/>
              <a:gd name="connsiteX43" fmla="*/ 1093833 w 2401747"/>
              <a:gd name="connsiteY43" fmla="*/ 4631864 h 5472650"/>
              <a:gd name="connsiteX44" fmla="*/ 1162072 w 2401747"/>
              <a:gd name="connsiteY44" fmla="*/ 4638688 h 5472650"/>
              <a:gd name="connsiteX45" fmla="*/ 1134776 w 2401747"/>
              <a:gd name="connsiteY45" fmla="*/ 4570449 h 5472650"/>
              <a:gd name="connsiteX46" fmla="*/ 1093833 w 2401747"/>
              <a:gd name="connsiteY46" fmla="*/ 4297493 h 5472650"/>
              <a:gd name="connsiteX47" fmla="*/ 950531 w 2401747"/>
              <a:gd name="connsiteY47" fmla="*/ 4188311 h 5472650"/>
              <a:gd name="connsiteX48" fmla="*/ 691224 w 2401747"/>
              <a:gd name="connsiteY48" fmla="*/ 4188311 h 5472650"/>
              <a:gd name="connsiteX49" fmla="*/ 554746 w 2401747"/>
              <a:gd name="connsiteY49" fmla="*/ 4058658 h 5472650"/>
              <a:gd name="connsiteX50" fmla="*/ 527451 w 2401747"/>
              <a:gd name="connsiteY50" fmla="*/ 3785702 h 5472650"/>
              <a:gd name="connsiteX51" fmla="*/ 622985 w 2401747"/>
              <a:gd name="connsiteY51" fmla="*/ 3574162 h 5472650"/>
              <a:gd name="connsiteX52" fmla="*/ 597014 w 2401747"/>
              <a:gd name="connsiteY52" fmla="*/ 3523934 h 5472650"/>
              <a:gd name="connsiteX53" fmla="*/ 629809 w 2401747"/>
              <a:gd name="connsiteY53" fmla="*/ 3376270 h 5472650"/>
              <a:gd name="connsiteX54" fmla="*/ 691224 w 2401747"/>
              <a:gd name="connsiteY54" fmla="*/ 3260264 h 5472650"/>
              <a:gd name="connsiteX55" fmla="*/ 875469 w 2401747"/>
              <a:gd name="connsiteY55" fmla="*/ 3144258 h 5472650"/>
              <a:gd name="connsiteX56" fmla="*/ 1052889 w 2401747"/>
              <a:gd name="connsiteY56" fmla="*/ 3096491 h 5472650"/>
              <a:gd name="connsiteX57" fmla="*/ 1155248 w 2401747"/>
              <a:gd name="connsiteY57" fmla="*/ 2905422 h 5472650"/>
              <a:gd name="connsiteX58" fmla="*/ 1203015 w 2401747"/>
              <a:gd name="connsiteY58" fmla="*/ 2728001 h 5472650"/>
              <a:gd name="connsiteX59" fmla="*/ 1271254 w 2401747"/>
              <a:gd name="connsiteY59" fmla="*/ 2625643 h 5472650"/>
              <a:gd name="connsiteX60" fmla="*/ 1353140 w 2401747"/>
              <a:gd name="connsiteY60" fmla="*/ 2502813 h 5472650"/>
              <a:gd name="connsiteX61" fmla="*/ 1359964 w 2401747"/>
              <a:gd name="connsiteY61" fmla="*/ 2393631 h 5472650"/>
              <a:gd name="connsiteX62" fmla="*/ 1400907 w 2401747"/>
              <a:gd name="connsiteY62" fmla="*/ 2229858 h 5472650"/>
              <a:gd name="connsiteX63" fmla="*/ 1380436 w 2401747"/>
              <a:gd name="connsiteY63" fmla="*/ 2100204 h 5472650"/>
              <a:gd name="connsiteX64" fmla="*/ 1414555 w 2401747"/>
              <a:gd name="connsiteY64" fmla="*/ 2018317 h 5472650"/>
              <a:gd name="connsiteX65" fmla="*/ 1475970 w 2401747"/>
              <a:gd name="connsiteY65" fmla="*/ 1875016 h 5472650"/>
              <a:gd name="connsiteX66" fmla="*/ 1441851 w 2401747"/>
              <a:gd name="connsiteY66" fmla="*/ 1840896 h 5472650"/>
              <a:gd name="connsiteX67" fmla="*/ 1346316 w 2401747"/>
              <a:gd name="connsiteY67" fmla="*/ 1922783 h 5472650"/>
              <a:gd name="connsiteX68" fmla="*/ 1414555 w 2401747"/>
              <a:gd name="connsiteY68" fmla="*/ 1718067 h 5472650"/>
              <a:gd name="connsiteX69" fmla="*/ 1562771 w 2401747"/>
              <a:gd name="connsiteY69" fmla="*/ 1399877 h 5472650"/>
              <a:gd name="connsiteX70" fmla="*/ 1699172 w 2401747"/>
              <a:gd name="connsiteY70" fmla="*/ 1311309 h 5472650"/>
              <a:gd name="connsiteX71" fmla="*/ 1861035 w 2401747"/>
              <a:gd name="connsiteY71" fmla="*/ 1215846 h 5472650"/>
              <a:gd name="connsiteX72" fmla="*/ 1974036 w 2401747"/>
              <a:gd name="connsiteY72" fmla="*/ 1057910 h 5472650"/>
              <a:gd name="connsiteX73" fmla="*/ 2042352 w 2401747"/>
              <a:gd name="connsiteY73" fmla="*/ 912849 h 5472650"/>
              <a:gd name="connsiteX74" fmla="*/ 2184992 w 2401747"/>
              <a:gd name="connsiteY74" fmla="*/ 715943 h 5472650"/>
              <a:gd name="connsiteX75" fmla="*/ 2345022 w 2401747"/>
              <a:gd name="connsiteY75" fmla="*/ 561526 h 5472650"/>
              <a:gd name="connsiteX76" fmla="*/ 2384132 w 2401747"/>
              <a:gd name="connsiteY76" fmla="*/ 424906 h 5472650"/>
              <a:gd name="connsiteX77" fmla="*/ 2397779 w 2401747"/>
              <a:gd name="connsiteY77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023790 w 2401747"/>
              <a:gd name="connsiteY4" fmla="*/ 814152 h 5472650"/>
              <a:gd name="connsiteX5" fmla="*/ 1926346 w 2401747"/>
              <a:gd name="connsiteY5" fmla="*/ 844610 h 5472650"/>
              <a:gd name="connsiteX6" fmla="*/ 1789793 w 2401747"/>
              <a:gd name="connsiteY6" fmla="*/ 1049470 h 5472650"/>
              <a:gd name="connsiteX7" fmla="*/ 1564019 w 2401747"/>
              <a:gd name="connsiteY7" fmla="*/ 1276417 h 5472650"/>
              <a:gd name="connsiteX8" fmla="*/ 1387260 w 2401747"/>
              <a:gd name="connsiteY8" fmla="*/ 1445111 h 5472650"/>
              <a:gd name="connsiteX9" fmla="*/ 1255187 w 2401747"/>
              <a:gd name="connsiteY9" fmla="*/ 1747966 h 5472650"/>
              <a:gd name="connsiteX10" fmla="*/ 1209177 w 2401747"/>
              <a:gd name="connsiteY10" fmla="*/ 1983426 h 5472650"/>
              <a:gd name="connsiteX11" fmla="*/ 1141600 w 2401747"/>
              <a:gd name="connsiteY11" fmla="*/ 2195738 h 5472650"/>
              <a:gd name="connsiteX12" fmla="*/ 1114304 w 2401747"/>
              <a:gd name="connsiteY12" fmla="*/ 2455046 h 5472650"/>
              <a:gd name="connsiteX13" fmla="*/ 1005122 w 2401747"/>
              <a:gd name="connsiteY13" fmla="*/ 2659762 h 5472650"/>
              <a:gd name="connsiteX14" fmla="*/ 882292 w 2401747"/>
              <a:gd name="connsiteY14" fmla="*/ 2844007 h 5472650"/>
              <a:gd name="connsiteX15" fmla="*/ 670752 w 2401747"/>
              <a:gd name="connsiteY15" fmla="*/ 3082843 h 5472650"/>
              <a:gd name="connsiteX16" fmla="*/ 561570 w 2401747"/>
              <a:gd name="connsiteY16" fmla="*/ 3362622 h 5472650"/>
              <a:gd name="connsiteX17" fmla="*/ 459212 w 2401747"/>
              <a:gd name="connsiteY17" fmla="*/ 3540043 h 5472650"/>
              <a:gd name="connsiteX18" fmla="*/ 237105 w 2401747"/>
              <a:gd name="connsiteY18" fmla="*/ 3782326 h 5472650"/>
              <a:gd name="connsiteX19" fmla="*/ 61517 w 2401747"/>
              <a:gd name="connsiteY19" fmla="*/ 4079201 h 5472650"/>
              <a:gd name="connsiteX20" fmla="*/ 10007 w 2401747"/>
              <a:gd name="connsiteY20" fmla="*/ 4364115 h 5472650"/>
              <a:gd name="connsiteX21" fmla="*/ 241943 w 2401747"/>
              <a:gd name="connsiteY21" fmla="*/ 4725638 h 5472650"/>
              <a:gd name="connsiteX22" fmla="*/ 523046 w 2401747"/>
              <a:gd name="connsiteY22" fmla="*/ 4981498 h 5472650"/>
              <a:gd name="connsiteX23" fmla="*/ 784848 w 2401747"/>
              <a:gd name="connsiteY23" fmla="*/ 4864578 h 5472650"/>
              <a:gd name="connsiteX24" fmla="*/ 1000132 w 2401747"/>
              <a:gd name="connsiteY24" fmla="*/ 4873160 h 5472650"/>
              <a:gd name="connsiteX25" fmla="*/ 1151505 w 2401747"/>
              <a:gd name="connsiteY25" fmla="*/ 5025890 h 5472650"/>
              <a:gd name="connsiteX26" fmla="*/ 1373612 w 2401747"/>
              <a:gd name="connsiteY26" fmla="*/ 5164126 h 5472650"/>
              <a:gd name="connsiteX27" fmla="*/ 1578328 w 2401747"/>
              <a:gd name="connsiteY27" fmla="*/ 5252837 h 5472650"/>
              <a:gd name="connsiteX28" fmla="*/ 1646567 w 2401747"/>
              <a:gd name="connsiteY28" fmla="*/ 5327899 h 5472650"/>
              <a:gd name="connsiteX29" fmla="*/ 1591976 w 2401747"/>
              <a:gd name="connsiteY29" fmla="*/ 5355195 h 5472650"/>
              <a:gd name="connsiteX30" fmla="*/ 1469146 w 2401747"/>
              <a:gd name="connsiteY30" fmla="*/ 5341547 h 5472650"/>
              <a:gd name="connsiteX31" fmla="*/ 1591976 w 2401747"/>
              <a:gd name="connsiteY31" fmla="*/ 5457553 h 5472650"/>
              <a:gd name="connsiteX32" fmla="*/ 1789869 w 2401747"/>
              <a:gd name="connsiteY32" fmla="*/ 5423434 h 5472650"/>
              <a:gd name="connsiteX33" fmla="*/ 2117415 w 2401747"/>
              <a:gd name="connsiteY33" fmla="*/ 5450729 h 5472650"/>
              <a:gd name="connsiteX34" fmla="*/ 2301108 w 2401747"/>
              <a:gd name="connsiteY34" fmla="*/ 5461921 h 5472650"/>
              <a:gd name="connsiteX35" fmla="*/ 2377589 w 2401747"/>
              <a:gd name="connsiteY35" fmla="*/ 5459864 h 5472650"/>
              <a:gd name="connsiteX36" fmla="*/ 2385452 w 2401747"/>
              <a:gd name="connsiteY36" fmla="*/ 5301886 h 5472650"/>
              <a:gd name="connsiteX37" fmla="*/ 2288012 w 2401747"/>
              <a:gd name="connsiteY37" fmla="*/ 5307428 h 5472650"/>
              <a:gd name="connsiteX38" fmla="*/ 2028704 w 2401747"/>
              <a:gd name="connsiteY38" fmla="*/ 5314252 h 5472650"/>
              <a:gd name="connsiteX39" fmla="*/ 1728454 w 2401747"/>
              <a:gd name="connsiteY39" fmla="*/ 5218717 h 5472650"/>
              <a:gd name="connsiteX40" fmla="*/ 1353140 w 2401747"/>
              <a:gd name="connsiteY40" fmla="*/ 4979882 h 5472650"/>
              <a:gd name="connsiteX41" fmla="*/ 1189367 w 2401747"/>
              <a:gd name="connsiteY41" fmla="*/ 4843404 h 5472650"/>
              <a:gd name="connsiteX42" fmla="*/ 1080185 w 2401747"/>
              <a:gd name="connsiteY42" fmla="*/ 4713750 h 5472650"/>
              <a:gd name="connsiteX43" fmla="*/ 1093833 w 2401747"/>
              <a:gd name="connsiteY43" fmla="*/ 4631864 h 5472650"/>
              <a:gd name="connsiteX44" fmla="*/ 1162072 w 2401747"/>
              <a:gd name="connsiteY44" fmla="*/ 4638688 h 5472650"/>
              <a:gd name="connsiteX45" fmla="*/ 1134776 w 2401747"/>
              <a:gd name="connsiteY45" fmla="*/ 4570449 h 5472650"/>
              <a:gd name="connsiteX46" fmla="*/ 1093833 w 2401747"/>
              <a:gd name="connsiteY46" fmla="*/ 4297493 h 5472650"/>
              <a:gd name="connsiteX47" fmla="*/ 950531 w 2401747"/>
              <a:gd name="connsiteY47" fmla="*/ 4188311 h 5472650"/>
              <a:gd name="connsiteX48" fmla="*/ 691224 w 2401747"/>
              <a:gd name="connsiteY48" fmla="*/ 4188311 h 5472650"/>
              <a:gd name="connsiteX49" fmla="*/ 554746 w 2401747"/>
              <a:gd name="connsiteY49" fmla="*/ 4058658 h 5472650"/>
              <a:gd name="connsiteX50" fmla="*/ 527451 w 2401747"/>
              <a:gd name="connsiteY50" fmla="*/ 3785702 h 5472650"/>
              <a:gd name="connsiteX51" fmla="*/ 622985 w 2401747"/>
              <a:gd name="connsiteY51" fmla="*/ 3574162 h 5472650"/>
              <a:gd name="connsiteX52" fmla="*/ 597014 w 2401747"/>
              <a:gd name="connsiteY52" fmla="*/ 3523934 h 5472650"/>
              <a:gd name="connsiteX53" fmla="*/ 629809 w 2401747"/>
              <a:gd name="connsiteY53" fmla="*/ 3376270 h 5472650"/>
              <a:gd name="connsiteX54" fmla="*/ 691224 w 2401747"/>
              <a:gd name="connsiteY54" fmla="*/ 3260264 h 5472650"/>
              <a:gd name="connsiteX55" fmla="*/ 875469 w 2401747"/>
              <a:gd name="connsiteY55" fmla="*/ 3144258 h 5472650"/>
              <a:gd name="connsiteX56" fmla="*/ 1052889 w 2401747"/>
              <a:gd name="connsiteY56" fmla="*/ 3096491 h 5472650"/>
              <a:gd name="connsiteX57" fmla="*/ 1155248 w 2401747"/>
              <a:gd name="connsiteY57" fmla="*/ 2905422 h 5472650"/>
              <a:gd name="connsiteX58" fmla="*/ 1203015 w 2401747"/>
              <a:gd name="connsiteY58" fmla="*/ 2728001 h 5472650"/>
              <a:gd name="connsiteX59" fmla="*/ 1271254 w 2401747"/>
              <a:gd name="connsiteY59" fmla="*/ 2625643 h 5472650"/>
              <a:gd name="connsiteX60" fmla="*/ 1353140 w 2401747"/>
              <a:gd name="connsiteY60" fmla="*/ 2502813 h 5472650"/>
              <a:gd name="connsiteX61" fmla="*/ 1359964 w 2401747"/>
              <a:gd name="connsiteY61" fmla="*/ 2393631 h 5472650"/>
              <a:gd name="connsiteX62" fmla="*/ 1400907 w 2401747"/>
              <a:gd name="connsiteY62" fmla="*/ 2229858 h 5472650"/>
              <a:gd name="connsiteX63" fmla="*/ 1380436 w 2401747"/>
              <a:gd name="connsiteY63" fmla="*/ 2100204 h 5472650"/>
              <a:gd name="connsiteX64" fmla="*/ 1414555 w 2401747"/>
              <a:gd name="connsiteY64" fmla="*/ 2018317 h 5472650"/>
              <a:gd name="connsiteX65" fmla="*/ 1475970 w 2401747"/>
              <a:gd name="connsiteY65" fmla="*/ 1875016 h 5472650"/>
              <a:gd name="connsiteX66" fmla="*/ 1441851 w 2401747"/>
              <a:gd name="connsiteY66" fmla="*/ 1840896 h 5472650"/>
              <a:gd name="connsiteX67" fmla="*/ 1346316 w 2401747"/>
              <a:gd name="connsiteY67" fmla="*/ 1922783 h 5472650"/>
              <a:gd name="connsiteX68" fmla="*/ 1414555 w 2401747"/>
              <a:gd name="connsiteY68" fmla="*/ 1718067 h 5472650"/>
              <a:gd name="connsiteX69" fmla="*/ 1562771 w 2401747"/>
              <a:gd name="connsiteY69" fmla="*/ 1399877 h 5472650"/>
              <a:gd name="connsiteX70" fmla="*/ 1699172 w 2401747"/>
              <a:gd name="connsiteY70" fmla="*/ 1311309 h 5472650"/>
              <a:gd name="connsiteX71" fmla="*/ 1861035 w 2401747"/>
              <a:gd name="connsiteY71" fmla="*/ 1215846 h 5472650"/>
              <a:gd name="connsiteX72" fmla="*/ 1974036 w 2401747"/>
              <a:gd name="connsiteY72" fmla="*/ 1057910 h 5472650"/>
              <a:gd name="connsiteX73" fmla="*/ 2042352 w 2401747"/>
              <a:gd name="connsiteY73" fmla="*/ 912849 h 5472650"/>
              <a:gd name="connsiteX74" fmla="*/ 2184992 w 2401747"/>
              <a:gd name="connsiteY74" fmla="*/ 715943 h 5472650"/>
              <a:gd name="connsiteX75" fmla="*/ 2345022 w 2401747"/>
              <a:gd name="connsiteY75" fmla="*/ 561526 h 5472650"/>
              <a:gd name="connsiteX76" fmla="*/ 2384132 w 2401747"/>
              <a:gd name="connsiteY76" fmla="*/ 424906 h 5472650"/>
              <a:gd name="connsiteX77" fmla="*/ 2397779 w 2401747"/>
              <a:gd name="connsiteY77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023790 w 2401747"/>
              <a:gd name="connsiteY5" fmla="*/ 814152 h 5472650"/>
              <a:gd name="connsiteX6" fmla="*/ 1926346 w 2401747"/>
              <a:gd name="connsiteY6" fmla="*/ 844610 h 5472650"/>
              <a:gd name="connsiteX7" fmla="*/ 1789793 w 2401747"/>
              <a:gd name="connsiteY7" fmla="*/ 1049470 h 5472650"/>
              <a:gd name="connsiteX8" fmla="*/ 1564019 w 2401747"/>
              <a:gd name="connsiteY8" fmla="*/ 1276417 h 5472650"/>
              <a:gd name="connsiteX9" fmla="*/ 1387260 w 2401747"/>
              <a:gd name="connsiteY9" fmla="*/ 1445111 h 5472650"/>
              <a:gd name="connsiteX10" fmla="*/ 1255187 w 2401747"/>
              <a:gd name="connsiteY10" fmla="*/ 1747966 h 5472650"/>
              <a:gd name="connsiteX11" fmla="*/ 1209177 w 2401747"/>
              <a:gd name="connsiteY11" fmla="*/ 1983426 h 5472650"/>
              <a:gd name="connsiteX12" fmla="*/ 1141600 w 2401747"/>
              <a:gd name="connsiteY12" fmla="*/ 2195738 h 5472650"/>
              <a:gd name="connsiteX13" fmla="*/ 1114304 w 2401747"/>
              <a:gd name="connsiteY13" fmla="*/ 2455046 h 5472650"/>
              <a:gd name="connsiteX14" fmla="*/ 1005122 w 2401747"/>
              <a:gd name="connsiteY14" fmla="*/ 2659762 h 5472650"/>
              <a:gd name="connsiteX15" fmla="*/ 882292 w 2401747"/>
              <a:gd name="connsiteY15" fmla="*/ 2844007 h 5472650"/>
              <a:gd name="connsiteX16" fmla="*/ 670752 w 2401747"/>
              <a:gd name="connsiteY16" fmla="*/ 3082843 h 5472650"/>
              <a:gd name="connsiteX17" fmla="*/ 561570 w 2401747"/>
              <a:gd name="connsiteY17" fmla="*/ 3362622 h 5472650"/>
              <a:gd name="connsiteX18" fmla="*/ 459212 w 2401747"/>
              <a:gd name="connsiteY18" fmla="*/ 3540043 h 5472650"/>
              <a:gd name="connsiteX19" fmla="*/ 237105 w 2401747"/>
              <a:gd name="connsiteY19" fmla="*/ 3782326 h 5472650"/>
              <a:gd name="connsiteX20" fmla="*/ 61517 w 2401747"/>
              <a:gd name="connsiteY20" fmla="*/ 4079201 h 5472650"/>
              <a:gd name="connsiteX21" fmla="*/ 10007 w 2401747"/>
              <a:gd name="connsiteY21" fmla="*/ 4364115 h 5472650"/>
              <a:gd name="connsiteX22" fmla="*/ 241943 w 2401747"/>
              <a:gd name="connsiteY22" fmla="*/ 4725638 h 5472650"/>
              <a:gd name="connsiteX23" fmla="*/ 523046 w 2401747"/>
              <a:gd name="connsiteY23" fmla="*/ 4981498 h 5472650"/>
              <a:gd name="connsiteX24" fmla="*/ 784848 w 2401747"/>
              <a:gd name="connsiteY24" fmla="*/ 4864578 h 5472650"/>
              <a:gd name="connsiteX25" fmla="*/ 1000132 w 2401747"/>
              <a:gd name="connsiteY25" fmla="*/ 4873160 h 5472650"/>
              <a:gd name="connsiteX26" fmla="*/ 1151505 w 2401747"/>
              <a:gd name="connsiteY26" fmla="*/ 5025890 h 5472650"/>
              <a:gd name="connsiteX27" fmla="*/ 1373612 w 2401747"/>
              <a:gd name="connsiteY27" fmla="*/ 5164126 h 5472650"/>
              <a:gd name="connsiteX28" fmla="*/ 1578328 w 2401747"/>
              <a:gd name="connsiteY28" fmla="*/ 5252837 h 5472650"/>
              <a:gd name="connsiteX29" fmla="*/ 1646567 w 2401747"/>
              <a:gd name="connsiteY29" fmla="*/ 5327899 h 5472650"/>
              <a:gd name="connsiteX30" fmla="*/ 1591976 w 2401747"/>
              <a:gd name="connsiteY30" fmla="*/ 5355195 h 5472650"/>
              <a:gd name="connsiteX31" fmla="*/ 1469146 w 2401747"/>
              <a:gd name="connsiteY31" fmla="*/ 5341547 h 5472650"/>
              <a:gd name="connsiteX32" fmla="*/ 1591976 w 2401747"/>
              <a:gd name="connsiteY32" fmla="*/ 5457553 h 5472650"/>
              <a:gd name="connsiteX33" fmla="*/ 1789869 w 2401747"/>
              <a:gd name="connsiteY33" fmla="*/ 5423434 h 5472650"/>
              <a:gd name="connsiteX34" fmla="*/ 2117415 w 2401747"/>
              <a:gd name="connsiteY34" fmla="*/ 5450729 h 5472650"/>
              <a:gd name="connsiteX35" fmla="*/ 2301108 w 2401747"/>
              <a:gd name="connsiteY35" fmla="*/ 5461921 h 5472650"/>
              <a:gd name="connsiteX36" fmla="*/ 2377589 w 2401747"/>
              <a:gd name="connsiteY36" fmla="*/ 5459864 h 5472650"/>
              <a:gd name="connsiteX37" fmla="*/ 2385452 w 2401747"/>
              <a:gd name="connsiteY37" fmla="*/ 5301886 h 5472650"/>
              <a:gd name="connsiteX38" fmla="*/ 2288012 w 2401747"/>
              <a:gd name="connsiteY38" fmla="*/ 5307428 h 5472650"/>
              <a:gd name="connsiteX39" fmla="*/ 2028704 w 2401747"/>
              <a:gd name="connsiteY39" fmla="*/ 5314252 h 5472650"/>
              <a:gd name="connsiteX40" fmla="*/ 1728454 w 2401747"/>
              <a:gd name="connsiteY40" fmla="*/ 5218717 h 5472650"/>
              <a:gd name="connsiteX41" fmla="*/ 1353140 w 2401747"/>
              <a:gd name="connsiteY41" fmla="*/ 4979882 h 5472650"/>
              <a:gd name="connsiteX42" fmla="*/ 1189367 w 2401747"/>
              <a:gd name="connsiteY42" fmla="*/ 4843404 h 5472650"/>
              <a:gd name="connsiteX43" fmla="*/ 1080185 w 2401747"/>
              <a:gd name="connsiteY43" fmla="*/ 4713750 h 5472650"/>
              <a:gd name="connsiteX44" fmla="*/ 1093833 w 2401747"/>
              <a:gd name="connsiteY44" fmla="*/ 4631864 h 5472650"/>
              <a:gd name="connsiteX45" fmla="*/ 1162072 w 2401747"/>
              <a:gd name="connsiteY45" fmla="*/ 4638688 h 5472650"/>
              <a:gd name="connsiteX46" fmla="*/ 1134776 w 2401747"/>
              <a:gd name="connsiteY46" fmla="*/ 4570449 h 5472650"/>
              <a:gd name="connsiteX47" fmla="*/ 1093833 w 2401747"/>
              <a:gd name="connsiteY47" fmla="*/ 4297493 h 5472650"/>
              <a:gd name="connsiteX48" fmla="*/ 950531 w 2401747"/>
              <a:gd name="connsiteY48" fmla="*/ 4188311 h 5472650"/>
              <a:gd name="connsiteX49" fmla="*/ 691224 w 2401747"/>
              <a:gd name="connsiteY49" fmla="*/ 4188311 h 5472650"/>
              <a:gd name="connsiteX50" fmla="*/ 554746 w 2401747"/>
              <a:gd name="connsiteY50" fmla="*/ 4058658 h 5472650"/>
              <a:gd name="connsiteX51" fmla="*/ 527451 w 2401747"/>
              <a:gd name="connsiteY51" fmla="*/ 3785702 h 5472650"/>
              <a:gd name="connsiteX52" fmla="*/ 622985 w 2401747"/>
              <a:gd name="connsiteY52" fmla="*/ 3574162 h 5472650"/>
              <a:gd name="connsiteX53" fmla="*/ 597014 w 2401747"/>
              <a:gd name="connsiteY53" fmla="*/ 3523934 h 5472650"/>
              <a:gd name="connsiteX54" fmla="*/ 629809 w 2401747"/>
              <a:gd name="connsiteY54" fmla="*/ 3376270 h 5472650"/>
              <a:gd name="connsiteX55" fmla="*/ 691224 w 2401747"/>
              <a:gd name="connsiteY55" fmla="*/ 3260264 h 5472650"/>
              <a:gd name="connsiteX56" fmla="*/ 875469 w 2401747"/>
              <a:gd name="connsiteY56" fmla="*/ 3144258 h 5472650"/>
              <a:gd name="connsiteX57" fmla="*/ 1052889 w 2401747"/>
              <a:gd name="connsiteY57" fmla="*/ 3096491 h 5472650"/>
              <a:gd name="connsiteX58" fmla="*/ 1155248 w 2401747"/>
              <a:gd name="connsiteY58" fmla="*/ 2905422 h 5472650"/>
              <a:gd name="connsiteX59" fmla="*/ 1203015 w 2401747"/>
              <a:gd name="connsiteY59" fmla="*/ 2728001 h 5472650"/>
              <a:gd name="connsiteX60" fmla="*/ 1271254 w 2401747"/>
              <a:gd name="connsiteY60" fmla="*/ 2625643 h 5472650"/>
              <a:gd name="connsiteX61" fmla="*/ 1353140 w 2401747"/>
              <a:gd name="connsiteY61" fmla="*/ 2502813 h 5472650"/>
              <a:gd name="connsiteX62" fmla="*/ 1359964 w 2401747"/>
              <a:gd name="connsiteY62" fmla="*/ 2393631 h 5472650"/>
              <a:gd name="connsiteX63" fmla="*/ 1400907 w 2401747"/>
              <a:gd name="connsiteY63" fmla="*/ 2229858 h 5472650"/>
              <a:gd name="connsiteX64" fmla="*/ 1380436 w 2401747"/>
              <a:gd name="connsiteY64" fmla="*/ 2100204 h 5472650"/>
              <a:gd name="connsiteX65" fmla="*/ 1414555 w 2401747"/>
              <a:gd name="connsiteY65" fmla="*/ 2018317 h 5472650"/>
              <a:gd name="connsiteX66" fmla="*/ 1475970 w 2401747"/>
              <a:gd name="connsiteY66" fmla="*/ 1875016 h 5472650"/>
              <a:gd name="connsiteX67" fmla="*/ 1441851 w 2401747"/>
              <a:gd name="connsiteY67" fmla="*/ 1840896 h 5472650"/>
              <a:gd name="connsiteX68" fmla="*/ 1346316 w 2401747"/>
              <a:gd name="connsiteY68" fmla="*/ 1922783 h 5472650"/>
              <a:gd name="connsiteX69" fmla="*/ 1414555 w 2401747"/>
              <a:gd name="connsiteY69" fmla="*/ 1718067 h 5472650"/>
              <a:gd name="connsiteX70" fmla="*/ 1562771 w 2401747"/>
              <a:gd name="connsiteY70" fmla="*/ 1399877 h 5472650"/>
              <a:gd name="connsiteX71" fmla="*/ 1699172 w 2401747"/>
              <a:gd name="connsiteY71" fmla="*/ 1311309 h 5472650"/>
              <a:gd name="connsiteX72" fmla="*/ 1861035 w 2401747"/>
              <a:gd name="connsiteY72" fmla="*/ 1215846 h 5472650"/>
              <a:gd name="connsiteX73" fmla="*/ 1974036 w 2401747"/>
              <a:gd name="connsiteY73" fmla="*/ 1057910 h 5472650"/>
              <a:gd name="connsiteX74" fmla="*/ 2042352 w 2401747"/>
              <a:gd name="connsiteY74" fmla="*/ 912849 h 5472650"/>
              <a:gd name="connsiteX75" fmla="*/ 2184992 w 2401747"/>
              <a:gd name="connsiteY75" fmla="*/ 715943 h 5472650"/>
              <a:gd name="connsiteX76" fmla="*/ 2345022 w 2401747"/>
              <a:gd name="connsiteY76" fmla="*/ 561526 h 5472650"/>
              <a:gd name="connsiteX77" fmla="*/ 2384132 w 2401747"/>
              <a:gd name="connsiteY77" fmla="*/ 424906 h 5472650"/>
              <a:gd name="connsiteX78" fmla="*/ 2397779 w 2401747"/>
              <a:gd name="connsiteY78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926346 w 2401747"/>
              <a:gd name="connsiteY7" fmla="*/ 844610 h 5472650"/>
              <a:gd name="connsiteX8" fmla="*/ 1789793 w 2401747"/>
              <a:gd name="connsiteY8" fmla="*/ 1049470 h 5472650"/>
              <a:gd name="connsiteX9" fmla="*/ 1564019 w 2401747"/>
              <a:gd name="connsiteY9" fmla="*/ 1276417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03015 w 2401747"/>
              <a:gd name="connsiteY60" fmla="*/ 2728001 h 5472650"/>
              <a:gd name="connsiteX61" fmla="*/ 1271254 w 2401747"/>
              <a:gd name="connsiteY61" fmla="*/ 2625643 h 5472650"/>
              <a:gd name="connsiteX62" fmla="*/ 1353140 w 2401747"/>
              <a:gd name="connsiteY62" fmla="*/ 2502813 h 5472650"/>
              <a:gd name="connsiteX63" fmla="*/ 1359964 w 2401747"/>
              <a:gd name="connsiteY63" fmla="*/ 2393631 h 5472650"/>
              <a:gd name="connsiteX64" fmla="*/ 1400907 w 2401747"/>
              <a:gd name="connsiteY64" fmla="*/ 2229858 h 5472650"/>
              <a:gd name="connsiteX65" fmla="*/ 1380436 w 2401747"/>
              <a:gd name="connsiteY65" fmla="*/ 210020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346316 w 2401747"/>
              <a:gd name="connsiteY69" fmla="*/ 1922783 h 5472650"/>
              <a:gd name="connsiteX70" fmla="*/ 1414555 w 2401747"/>
              <a:gd name="connsiteY70" fmla="*/ 1718067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89793 w 2401747"/>
              <a:gd name="connsiteY8" fmla="*/ 1049470 h 5472650"/>
              <a:gd name="connsiteX9" fmla="*/ 1564019 w 2401747"/>
              <a:gd name="connsiteY9" fmla="*/ 1276417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03015 w 2401747"/>
              <a:gd name="connsiteY60" fmla="*/ 2728001 h 5472650"/>
              <a:gd name="connsiteX61" fmla="*/ 1271254 w 2401747"/>
              <a:gd name="connsiteY61" fmla="*/ 2625643 h 5472650"/>
              <a:gd name="connsiteX62" fmla="*/ 1353140 w 2401747"/>
              <a:gd name="connsiteY62" fmla="*/ 2502813 h 5472650"/>
              <a:gd name="connsiteX63" fmla="*/ 1359964 w 2401747"/>
              <a:gd name="connsiteY63" fmla="*/ 2393631 h 5472650"/>
              <a:gd name="connsiteX64" fmla="*/ 1400907 w 2401747"/>
              <a:gd name="connsiteY64" fmla="*/ 2229858 h 5472650"/>
              <a:gd name="connsiteX65" fmla="*/ 1380436 w 2401747"/>
              <a:gd name="connsiteY65" fmla="*/ 210020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346316 w 2401747"/>
              <a:gd name="connsiteY69" fmla="*/ 1922783 h 5472650"/>
              <a:gd name="connsiteX70" fmla="*/ 1414555 w 2401747"/>
              <a:gd name="connsiteY70" fmla="*/ 1718067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4019 w 2401747"/>
              <a:gd name="connsiteY9" fmla="*/ 1276417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03015 w 2401747"/>
              <a:gd name="connsiteY60" fmla="*/ 2728001 h 5472650"/>
              <a:gd name="connsiteX61" fmla="*/ 1271254 w 2401747"/>
              <a:gd name="connsiteY61" fmla="*/ 2625643 h 5472650"/>
              <a:gd name="connsiteX62" fmla="*/ 1353140 w 2401747"/>
              <a:gd name="connsiteY62" fmla="*/ 2502813 h 5472650"/>
              <a:gd name="connsiteX63" fmla="*/ 1359964 w 2401747"/>
              <a:gd name="connsiteY63" fmla="*/ 2393631 h 5472650"/>
              <a:gd name="connsiteX64" fmla="*/ 1400907 w 2401747"/>
              <a:gd name="connsiteY64" fmla="*/ 2229858 h 5472650"/>
              <a:gd name="connsiteX65" fmla="*/ 1380436 w 2401747"/>
              <a:gd name="connsiteY65" fmla="*/ 210020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346316 w 2401747"/>
              <a:gd name="connsiteY69" fmla="*/ 1922783 h 5472650"/>
              <a:gd name="connsiteX70" fmla="*/ 1414555 w 2401747"/>
              <a:gd name="connsiteY70" fmla="*/ 1718067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03015 w 2401747"/>
              <a:gd name="connsiteY60" fmla="*/ 2728001 h 5472650"/>
              <a:gd name="connsiteX61" fmla="*/ 1271254 w 2401747"/>
              <a:gd name="connsiteY61" fmla="*/ 2625643 h 5472650"/>
              <a:gd name="connsiteX62" fmla="*/ 1353140 w 2401747"/>
              <a:gd name="connsiteY62" fmla="*/ 2502813 h 5472650"/>
              <a:gd name="connsiteX63" fmla="*/ 1359964 w 2401747"/>
              <a:gd name="connsiteY63" fmla="*/ 2393631 h 5472650"/>
              <a:gd name="connsiteX64" fmla="*/ 1400907 w 2401747"/>
              <a:gd name="connsiteY64" fmla="*/ 2229858 h 5472650"/>
              <a:gd name="connsiteX65" fmla="*/ 1380436 w 2401747"/>
              <a:gd name="connsiteY65" fmla="*/ 210020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346316 w 2401747"/>
              <a:gd name="connsiteY69" fmla="*/ 1922783 h 5472650"/>
              <a:gd name="connsiteX70" fmla="*/ 1414555 w 2401747"/>
              <a:gd name="connsiteY70" fmla="*/ 1718067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03015 w 2401747"/>
              <a:gd name="connsiteY60" fmla="*/ 2728001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400907 w 2401747"/>
              <a:gd name="connsiteY64" fmla="*/ 2229858 h 5472650"/>
              <a:gd name="connsiteX65" fmla="*/ 1380436 w 2401747"/>
              <a:gd name="connsiteY65" fmla="*/ 210020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346316 w 2401747"/>
              <a:gd name="connsiteY69" fmla="*/ 1922783 h 5472650"/>
              <a:gd name="connsiteX70" fmla="*/ 1414555 w 2401747"/>
              <a:gd name="connsiteY70" fmla="*/ 1718067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42048 w 2401747"/>
              <a:gd name="connsiteY60" fmla="*/ 2739960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400907 w 2401747"/>
              <a:gd name="connsiteY64" fmla="*/ 2229858 h 5472650"/>
              <a:gd name="connsiteX65" fmla="*/ 1380436 w 2401747"/>
              <a:gd name="connsiteY65" fmla="*/ 210020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346316 w 2401747"/>
              <a:gd name="connsiteY69" fmla="*/ 1922783 h 5472650"/>
              <a:gd name="connsiteX70" fmla="*/ 1414555 w 2401747"/>
              <a:gd name="connsiteY70" fmla="*/ 1718067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42048 w 2401747"/>
              <a:gd name="connsiteY60" fmla="*/ 2739960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283806 w 2401747"/>
              <a:gd name="connsiteY64" fmla="*/ 2277697 h 5472650"/>
              <a:gd name="connsiteX65" fmla="*/ 1380436 w 2401747"/>
              <a:gd name="connsiteY65" fmla="*/ 210020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346316 w 2401747"/>
              <a:gd name="connsiteY69" fmla="*/ 1922783 h 5472650"/>
              <a:gd name="connsiteX70" fmla="*/ 1414555 w 2401747"/>
              <a:gd name="connsiteY70" fmla="*/ 1718067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42048 w 2401747"/>
              <a:gd name="connsiteY60" fmla="*/ 2739960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283806 w 2401747"/>
              <a:gd name="connsiteY64" fmla="*/ 2277697 h 5472650"/>
              <a:gd name="connsiteX65" fmla="*/ 1302369 w 2401747"/>
              <a:gd name="connsiteY65" fmla="*/ 211216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346316 w 2401747"/>
              <a:gd name="connsiteY69" fmla="*/ 1922783 h 5472650"/>
              <a:gd name="connsiteX70" fmla="*/ 1414555 w 2401747"/>
              <a:gd name="connsiteY70" fmla="*/ 1718067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42048 w 2401747"/>
              <a:gd name="connsiteY60" fmla="*/ 2739960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283806 w 2401747"/>
              <a:gd name="connsiteY64" fmla="*/ 2277697 h 5472650"/>
              <a:gd name="connsiteX65" fmla="*/ 1302369 w 2401747"/>
              <a:gd name="connsiteY65" fmla="*/ 211216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284978 w 2401747"/>
              <a:gd name="connsiteY69" fmla="*/ 1952683 h 5472650"/>
              <a:gd name="connsiteX70" fmla="*/ 1414555 w 2401747"/>
              <a:gd name="connsiteY70" fmla="*/ 1718067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42048 w 2401747"/>
              <a:gd name="connsiteY60" fmla="*/ 2739960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283806 w 2401747"/>
              <a:gd name="connsiteY64" fmla="*/ 2277697 h 5472650"/>
              <a:gd name="connsiteX65" fmla="*/ 1302369 w 2401747"/>
              <a:gd name="connsiteY65" fmla="*/ 2112164 h 5472650"/>
              <a:gd name="connsiteX66" fmla="*/ 1414555 w 2401747"/>
              <a:gd name="connsiteY66" fmla="*/ 2018317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284978 w 2401747"/>
              <a:gd name="connsiteY69" fmla="*/ 1952683 h 5472650"/>
              <a:gd name="connsiteX70" fmla="*/ 1403403 w 2401747"/>
              <a:gd name="connsiteY70" fmla="*/ 1634350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42048 w 2401747"/>
              <a:gd name="connsiteY60" fmla="*/ 2739960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283806 w 2401747"/>
              <a:gd name="connsiteY64" fmla="*/ 2277697 h 5472650"/>
              <a:gd name="connsiteX65" fmla="*/ 1302369 w 2401747"/>
              <a:gd name="connsiteY65" fmla="*/ 2112164 h 5472650"/>
              <a:gd name="connsiteX66" fmla="*/ 1364369 w 2401747"/>
              <a:gd name="connsiteY66" fmla="*/ 1964499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284978 w 2401747"/>
              <a:gd name="connsiteY69" fmla="*/ 1952683 h 5472650"/>
              <a:gd name="connsiteX70" fmla="*/ 1403403 w 2401747"/>
              <a:gd name="connsiteY70" fmla="*/ 1634350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42048 w 2401747"/>
              <a:gd name="connsiteY60" fmla="*/ 2739960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283806 w 2401747"/>
              <a:gd name="connsiteY64" fmla="*/ 2277697 h 5472650"/>
              <a:gd name="connsiteX65" fmla="*/ 1302369 w 2401747"/>
              <a:gd name="connsiteY65" fmla="*/ 2112164 h 5472650"/>
              <a:gd name="connsiteX66" fmla="*/ 1364369 w 2401747"/>
              <a:gd name="connsiteY66" fmla="*/ 1964499 h 5472650"/>
              <a:gd name="connsiteX67" fmla="*/ 1475970 w 2401747"/>
              <a:gd name="connsiteY67" fmla="*/ 1875016 h 5472650"/>
              <a:gd name="connsiteX68" fmla="*/ 1441851 w 2401747"/>
              <a:gd name="connsiteY68" fmla="*/ 1840896 h 5472650"/>
              <a:gd name="connsiteX69" fmla="*/ 1284978 w 2401747"/>
              <a:gd name="connsiteY69" fmla="*/ 1952683 h 5472650"/>
              <a:gd name="connsiteX70" fmla="*/ 1403403 w 2401747"/>
              <a:gd name="connsiteY70" fmla="*/ 1634350 h 5472650"/>
              <a:gd name="connsiteX71" fmla="*/ 1562771 w 2401747"/>
              <a:gd name="connsiteY71" fmla="*/ 1399877 h 5472650"/>
              <a:gd name="connsiteX72" fmla="*/ 1699172 w 2401747"/>
              <a:gd name="connsiteY72" fmla="*/ 1311309 h 5472650"/>
              <a:gd name="connsiteX73" fmla="*/ 1861035 w 2401747"/>
              <a:gd name="connsiteY73" fmla="*/ 1215846 h 5472650"/>
              <a:gd name="connsiteX74" fmla="*/ 1974036 w 2401747"/>
              <a:gd name="connsiteY74" fmla="*/ 1057910 h 5472650"/>
              <a:gd name="connsiteX75" fmla="*/ 2042352 w 2401747"/>
              <a:gd name="connsiteY75" fmla="*/ 912849 h 5472650"/>
              <a:gd name="connsiteX76" fmla="*/ 2184992 w 2401747"/>
              <a:gd name="connsiteY76" fmla="*/ 715943 h 5472650"/>
              <a:gd name="connsiteX77" fmla="*/ 2345022 w 2401747"/>
              <a:gd name="connsiteY77" fmla="*/ 561526 h 5472650"/>
              <a:gd name="connsiteX78" fmla="*/ 2384132 w 2401747"/>
              <a:gd name="connsiteY78" fmla="*/ 424906 h 5472650"/>
              <a:gd name="connsiteX79" fmla="*/ 2397779 w 2401747"/>
              <a:gd name="connsiteY79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134776 w 2401747"/>
              <a:gd name="connsiteY47" fmla="*/ 4570449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42048 w 2401747"/>
              <a:gd name="connsiteY60" fmla="*/ 2739960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283806 w 2401747"/>
              <a:gd name="connsiteY64" fmla="*/ 2277697 h 5472650"/>
              <a:gd name="connsiteX65" fmla="*/ 1302369 w 2401747"/>
              <a:gd name="connsiteY65" fmla="*/ 2112164 h 5472650"/>
              <a:gd name="connsiteX66" fmla="*/ 1364369 w 2401747"/>
              <a:gd name="connsiteY66" fmla="*/ 1964499 h 5472650"/>
              <a:gd name="connsiteX67" fmla="*/ 1441851 w 2401747"/>
              <a:gd name="connsiteY67" fmla="*/ 1840896 h 5472650"/>
              <a:gd name="connsiteX68" fmla="*/ 1284978 w 2401747"/>
              <a:gd name="connsiteY68" fmla="*/ 1952683 h 5472650"/>
              <a:gd name="connsiteX69" fmla="*/ 1403403 w 2401747"/>
              <a:gd name="connsiteY69" fmla="*/ 1634350 h 5472650"/>
              <a:gd name="connsiteX70" fmla="*/ 1562771 w 2401747"/>
              <a:gd name="connsiteY70" fmla="*/ 1399877 h 5472650"/>
              <a:gd name="connsiteX71" fmla="*/ 1699172 w 2401747"/>
              <a:gd name="connsiteY71" fmla="*/ 1311309 h 5472650"/>
              <a:gd name="connsiteX72" fmla="*/ 1861035 w 2401747"/>
              <a:gd name="connsiteY72" fmla="*/ 1215846 h 5472650"/>
              <a:gd name="connsiteX73" fmla="*/ 1974036 w 2401747"/>
              <a:gd name="connsiteY73" fmla="*/ 1057910 h 5472650"/>
              <a:gd name="connsiteX74" fmla="*/ 2042352 w 2401747"/>
              <a:gd name="connsiteY74" fmla="*/ 912849 h 5472650"/>
              <a:gd name="connsiteX75" fmla="*/ 2184992 w 2401747"/>
              <a:gd name="connsiteY75" fmla="*/ 715943 h 5472650"/>
              <a:gd name="connsiteX76" fmla="*/ 2345022 w 2401747"/>
              <a:gd name="connsiteY76" fmla="*/ 561526 h 5472650"/>
              <a:gd name="connsiteX77" fmla="*/ 2384132 w 2401747"/>
              <a:gd name="connsiteY77" fmla="*/ 424906 h 5472650"/>
              <a:gd name="connsiteX78" fmla="*/ 2397779 w 2401747"/>
              <a:gd name="connsiteY78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162072 w 2401747"/>
              <a:gd name="connsiteY46" fmla="*/ 4638688 h 5472650"/>
              <a:gd name="connsiteX47" fmla="*/ 1062285 w 2401747"/>
              <a:gd name="connsiteY47" fmla="*/ 4486732 h 5472650"/>
              <a:gd name="connsiteX48" fmla="*/ 1093833 w 2401747"/>
              <a:gd name="connsiteY48" fmla="*/ 4297493 h 5472650"/>
              <a:gd name="connsiteX49" fmla="*/ 950531 w 2401747"/>
              <a:gd name="connsiteY49" fmla="*/ 4188311 h 5472650"/>
              <a:gd name="connsiteX50" fmla="*/ 691224 w 2401747"/>
              <a:gd name="connsiteY50" fmla="*/ 4188311 h 5472650"/>
              <a:gd name="connsiteX51" fmla="*/ 554746 w 2401747"/>
              <a:gd name="connsiteY51" fmla="*/ 4058658 h 5472650"/>
              <a:gd name="connsiteX52" fmla="*/ 527451 w 2401747"/>
              <a:gd name="connsiteY52" fmla="*/ 3785702 h 5472650"/>
              <a:gd name="connsiteX53" fmla="*/ 622985 w 2401747"/>
              <a:gd name="connsiteY53" fmla="*/ 3574162 h 5472650"/>
              <a:gd name="connsiteX54" fmla="*/ 597014 w 2401747"/>
              <a:gd name="connsiteY54" fmla="*/ 3523934 h 5472650"/>
              <a:gd name="connsiteX55" fmla="*/ 629809 w 2401747"/>
              <a:gd name="connsiteY55" fmla="*/ 3376270 h 5472650"/>
              <a:gd name="connsiteX56" fmla="*/ 691224 w 2401747"/>
              <a:gd name="connsiteY56" fmla="*/ 3260264 h 5472650"/>
              <a:gd name="connsiteX57" fmla="*/ 875469 w 2401747"/>
              <a:gd name="connsiteY57" fmla="*/ 3144258 h 5472650"/>
              <a:gd name="connsiteX58" fmla="*/ 1052889 w 2401747"/>
              <a:gd name="connsiteY58" fmla="*/ 3096491 h 5472650"/>
              <a:gd name="connsiteX59" fmla="*/ 1155248 w 2401747"/>
              <a:gd name="connsiteY59" fmla="*/ 2905422 h 5472650"/>
              <a:gd name="connsiteX60" fmla="*/ 1242048 w 2401747"/>
              <a:gd name="connsiteY60" fmla="*/ 2739960 h 5472650"/>
              <a:gd name="connsiteX61" fmla="*/ 1271254 w 2401747"/>
              <a:gd name="connsiteY61" fmla="*/ 2625643 h 5472650"/>
              <a:gd name="connsiteX62" fmla="*/ 1308530 w 2401747"/>
              <a:gd name="connsiteY62" fmla="*/ 2496833 h 5472650"/>
              <a:gd name="connsiteX63" fmla="*/ 1359964 w 2401747"/>
              <a:gd name="connsiteY63" fmla="*/ 2393631 h 5472650"/>
              <a:gd name="connsiteX64" fmla="*/ 1283806 w 2401747"/>
              <a:gd name="connsiteY64" fmla="*/ 2277697 h 5472650"/>
              <a:gd name="connsiteX65" fmla="*/ 1302369 w 2401747"/>
              <a:gd name="connsiteY65" fmla="*/ 2112164 h 5472650"/>
              <a:gd name="connsiteX66" fmla="*/ 1364369 w 2401747"/>
              <a:gd name="connsiteY66" fmla="*/ 1964499 h 5472650"/>
              <a:gd name="connsiteX67" fmla="*/ 1441851 w 2401747"/>
              <a:gd name="connsiteY67" fmla="*/ 1840896 h 5472650"/>
              <a:gd name="connsiteX68" fmla="*/ 1284978 w 2401747"/>
              <a:gd name="connsiteY68" fmla="*/ 1952683 h 5472650"/>
              <a:gd name="connsiteX69" fmla="*/ 1403403 w 2401747"/>
              <a:gd name="connsiteY69" fmla="*/ 1634350 h 5472650"/>
              <a:gd name="connsiteX70" fmla="*/ 1562771 w 2401747"/>
              <a:gd name="connsiteY70" fmla="*/ 1399877 h 5472650"/>
              <a:gd name="connsiteX71" fmla="*/ 1699172 w 2401747"/>
              <a:gd name="connsiteY71" fmla="*/ 1311309 h 5472650"/>
              <a:gd name="connsiteX72" fmla="*/ 1861035 w 2401747"/>
              <a:gd name="connsiteY72" fmla="*/ 1215846 h 5472650"/>
              <a:gd name="connsiteX73" fmla="*/ 1974036 w 2401747"/>
              <a:gd name="connsiteY73" fmla="*/ 1057910 h 5472650"/>
              <a:gd name="connsiteX74" fmla="*/ 2042352 w 2401747"/>
              <a:gd name="connsiteY74" fmla="*/ 912849 h 5472650"/>
              <a:gd name="connsiteX75" fmla="*/ 2184992 w 2401747"/>
              <a:gd name="connsiteY75" fmla="*/ 715943 h 5472650"/>
              <a:gd name="connsiteX76" fmla="*/ 2345022 w 2401747"/>
              <a:gd name="connsiteY76" fmla="*/ 561526 h 5472650"/>
              <a:gd name="connsiteX77" fmla="*/ 2384132 w 2401747"/>
              <a:gd name="connsiteY77" fmla="*/ 424906 h 5472650"/>
              <a:gd name="connsiteX78" fmla="*/ 2397779 w 2401747"/>
              <a:gd name="connsiteY78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1093833 w 2401747"/>
              <a:gd name="connsiteY45" fmla="*/ 4631864 h 5472650"/>
              <a:gd name="connsiteX46" fmla="*/ 1062285 w 2401747"/>
              <a:gd name="connsiteY46" fmla="*/ 4486732 h 5472650"/>
              <a:gd name="connsiteX47" fmla="*/ 1093833 w 2401747"/>
              <a:gd name="connsiteY47" fmla="*/ 4297493 h 5472650"/>
              <a:gd name="connsiteX48" fmla="*/ 950531 w 2401747"/>
              <a:gd name="connsiteY48" fmla="*/ 4188311 h 5472650"/>
              <a:gd name="connsiteX49" fmla="*/ 691224 w 2401747"/>
              <a:gd name="connsiteY49" fmla="*/ 4188311 h 5472650"/>
              <a:gd name="connsiteX50" fmla="*/ 554746 w 2401747"/>
              <a:gd name="connsiteY50" fmla="*/ 4058658 h 5472650"/>
              <a:gd name="connsiteX51" fmla="*/ 527451 w 2401747"/>
              <a:gd name="connsiteY51" fmla="*/ 3785702 h 5472650"/>
              <a:gd name="connsiteX52" fmla="*/ 622985 w 2401747"/>
              <a:gd name="connsiteY52" fmla="*/ 3574162 h 5472650"/>
              <a:gd name="connsiteX53" fmla="*/ 597014 w 2401747"/>
              <a:gd name="connsiteY53" fmla="*/ 3523934 h 5472650"/>
              <a:gd name="connsiteX54" fmla="*/ 629809 w 2401747"/>
              <a:gd name="connsiteY54" fmla="*/ 3376270 h 5472650"/>
              <a:gd name="connsiteX55" fmla="*/ 691224 w 2401747"/>
              <a:gd name="connsiteY55" fmla="*/ 3260264 h 5472650"/>
              <a:gd name="connsiteX56" fmla="*/ 875469 w 2401747"/>
              <a:gd name="connsiteY56" fmla="*/ 3144258 h 5472650"/>
              <a:gd name="connsiteX57" fmla="*/ 1052889 w 2401747"/>
              <a:gd name="connsiteY57" fmla="*/ 3096491 h 5472650"/>
              <a:gd name="connsiteX58" fmla="*/ 1155248 w 2401747"/>
              <a:gd name="connsiteY58" fmla="*/ 2905422 h 5472650"/>
              <a:gd name="connsiteX59" fmla="*/ 1242048 w 2401747"/>
              <a:gd name="connsiteY59" fmla="*/ 2739960 h 5472650"/>
              <a:gd name="connsiteX60" fmla="*/ 1271254 w 2401747"/>
              <a:gd name="connsiteY60" fmla="*/ 2625643 h 5472650"/>
              <a:gd name="connsiteX61" fmla="*/ 1308530 w 2401747"/>
              <a:gd name="connsiteY61" fmla="*/ 2496833 h 5472650"/>
              <a:gd name="connsiteX62" fmla="*/ 1359964 w 2401747"/>
              <a:gd name="connsiteY62" fmla="*/ 2393631 h 5472650"/>
              <a:gd name="connsiteX63" fmla="*/ 1283806 w 2401747"/>
              <a:gd name="connsiteY63" fmla="*/ 2277697 h 5472650"/>
              <a:gd name="connsiteX64" fmla="*/ 1302369 w 2401747"/>
              <a:gd name="connsiteY64" fmla="*/ 2112164 h 5472650"/>
              <a:gd name="connsiteX65" fmla="*/ 1364369 w 2401747"/>
              <a:gd name="connsiteY65" fmla="*/ 1964499 h 5472650"/>
              <a:gd name="connsiteX66" fmla="*/ 1441851 w 2401747"/>
              <a:gd name="connsiteY66" fmla="*/ 1840896 h 5472650"/>
              <a:gd name="connsiteX67" fmla="*/ 1284978 w 2401747"/>
              <a:gd name="connsiteY67" fmla="*/ 1952683 h 5472650"/>
              <a:gd name="connsiteX68" fmla="*/ 1403403 w 2401747"/>
              <a:gd name="connsiteY68" fmla="*/ 1634350 h 5472650"/>
              <a:gd name="connsiteX69" fmla="*/ 1562771 w 2401747"/>
              <a:gd name="connsiteY69" fmla="*/ 1399877 h 5472650"/>
              <a:gd name="connsiteX70" fmla="*/ 1699172 w 2401747"/>
              <a:gd name="connsiteY70" fmla="*/ 1311309 h 5472650"/>
              <a:gd name="connsiteX71" fmla="*/ 1861035 w 2401747"/>
              <a:gd name="connsiteY71" fmla="*/ 1215846 h 5472650"/>
              <a:gd name="connsiteX72" fmla="*/ 1974036 w 2401747"/>
              <a:gd name="connsiteY72" fmla="*/ 1057910 h 5472650"/>
              <a:gd name="connsiteX73" fmla="*/ 2042352 w 2401747"/>
              <a:gd name="connsiteY73" fmla="*/ 912849 h 5472650"/>
              <a:gd name="connsiteX74" fmla="*/ 2184992 w 2401747"/>
              <a:gd name="connsiteY74" fmla="*/ 715943 h 5472650"/>
              <a:gd name="connsiteX75" fmla="*/ 2345022 w 2401747"/>
              <a:gd name="connsiteY75" fmla="*/ 561526 h 5472650"/>
              <a:gd name="connsiteX76" fmla="*/ 2384132 w 2401747"/>
              <a:gd name="connsiteY76" fmla="*/ 424906 h 5472650"/>
              <a:gd name="connsiteX77" fmla="*/ 2397779 w 2401747"/>
              <a:gd name="connsiteY77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993461 w 2401747"/>
              <a:gd name="connsiteY45" fmla="*/ 4601965 h 5472650"/>
              <a:gd name="connsiteX46" fmla="*/ 1062285 w 2401747"/>
              <a:gd name="connsiteY46" fmla="*/ 4486732 h 5472650"/>
              <a:gd name="connsiteX47" fmla="*/ 1093833 w 2401747"/>
              <a:gd name="connsiteY47" fmla="*/ 4297493 h 5472650"/>
              <a:gd name="connsiteX48" fmla="*/ 950531 w 2401747"/>
              <a:gd name="connsiteY48" fmla="*/ 4188311 h 5472650"/>
              <a:gd name="connsiteX49" fmla="*/ 691224 w 2401747"/>
              <a:gd name="connsiteY49" fmla="*/ 4188311 h 5472650"/>
              <a:gd name="connsiteX50" fmla="*/ 554746 w 2401747"/>
              <a:gd name="connsiteY50" fmla="*/ 4058658 h 5472650"/>
              <a:gd name="connsiteX51" fmla="*/ 527451 w 2401747"/>
              <a:gd name="connsiteY51" fmla="*/ 3785702 h 5472650"/>
              <a:gd name="connsiteX52" fmla="*/ 622985 w 2401747"/>
              <a:gd name="connsiteY52" fmla="*/ 3574162 h 5472650"/>
              <a:gd name="connsiteX53" fmla="*/ 597014 w 2401747"/>
              <a:gd name="connsiteY53" fmla="*/ 3523934 h 5472650"/>
              <a:gd name="connsiteX54" fmla="*/ 629809 w 2401747"/>
              <a:gd name="connsiteY54" fmla="*/ 3376270 h 5472650"/>
              <a:gd name="connsiteX55" fmla="*/ 691224 w 2401747"/>
              <a:gd name="connsiteY55" fmla="*/ 3260264 h 5472650"/>
              <a:gd name="connsiteX56" fmla="*/ 875469 w 2401747"/>
              <a:gd name="connsiteY56" fmla="*/ 3144258 h 5472650"/>
              <a:gd name="connsiteX57" fmla="*/ 1052889 w 2401747"/>
              <a:gd name="connsiteY57" fmla="*/ 3096491 h 5472650"/>
              <a:gd name="connsiteX58" fmla="*/ 1155248 w 2401747"/>
              <a:gd name="connsiteY58" fmla="*/ 2905422 h 5472650"/>
              <a:gd name="connsiteX59" fmla="*/ 1242048 w 2401747"/>
              <a:gd name="connsiteY59" fmla="*/ 2739960 h 5472650"/>
              <a:gd name="connsiteX60" fmla="*/ 1271254 w 2401747"/>
              <a:gd name="connsiteY60" fmla="*/ 2625643 h 5472650"/>
              <a:gd name="connsiteX61" fmla="*/ 1308530 w 2401747"/>
              <a:gd name="connsiteY61" fmla="*/ 2496833 h 5472650"/>
              <a:gd name="connsiteX62" fmla="*/ 1359964 w 2401747"/>
              <a:gd name="connsiteY62" fmla="*/ 2393631 h 5472650"/>
              <a:gd name="connsiteX63" fmla="*/ 1283806 w 2401747"/>
              <a:gd name="connsiteY63" fmla="*/ 2277697 h 5472650"/>
              <a:gd name="connsiteX64" fmla="*/ 1302369 w 2401747"/>
              <a:gd name="connsiteY64" fmla="*/ 2112164 h 5472650"/>
              <a:gd name="connsiteX65" fmla="*/ 1364369 w 2401747"/>
              <a:gd name="connsiteY65" fmla="*/ 1964499 h 5472650"/>
              <a:gd name="connsiteX66" fmla="*/ 1441851 w 2401747"/>
              <a:gd name="connsiteY66" fmla="*/ 1840896 h 5472650"/>
              <a:gd name="connsiteX67" fmla="*/ 1284978 w 2401747"/>
              <a:gd name="connsiteY67" fmla="*/ 1952683 h 5472650"/>
              <a:gd name="connsiteX68" fmla="*/ 1403403 w 2401747"/>
              <a:gd name="connsiteY68" fmla="*/ 1634350 h 5472650"/>
              <a:gd name="connsiteX69" fmla="*/ 1562771 w 2401747"/>
              <a:gd name="connsiteY69" fmla="*/ 1399877 h 5472650"/>
              <a:gd name="connsiteX70" fmla="*/ 1699172 w 2401747"/>
              <a:gd name="connsiteY70" fmla="*/ 1311309 h 5472650"/>
              <a:gd name="connsiteX71" fmla="*/ 1861035 w 2401747"/>
              <a:gd name="connsiteY71" fmla="*/ 1215846 h 5472650"/>
              <a:gd name="connsiteX72" fmla="*/ 1974036 w 2401747"/>
              <a:gd name="connsiteY72" fmla="*/ 1057910 h 5472650"/>
              <a:gd name="connsiteX73" fmla="*/ 2042352 w 2401747"/>
              <a:gd name="connsiteY73" fmla="*/ 912849 h 5472650"/>
              <a:gd name="connsiteX74" fmla="*/ 2184992 w 2401747"/>
              <a:gd name="connsiteY74" fmla="*/ 715943 h 5472650"/>
              <a:gd name="connsiteX75" fmla="*/ 2345022 w 2401747"/>
              <a:gd name="connsiteY75" fmla="*/ 561526 h 5472650"/>
              <a:gd name="connsiteX76" fmla="*/ 2384132 w 2401747"/>
              <a:gd name="connsiteY76" fmla="*/ 424906 h 5472650"/>
              <a:gd name="connsiteX77" fmla="*/ 2397779 w 2401747"/>
              <a:gd name="connsiteY77" fmla="*/ 18920 h 5472650"/>
              <a:gd name="connsiteX0" fmla="*/ 2397779 w 2401747"/>
              <a:gd name="connsiteY0" fmla="*/ 18920 h 5472650"/>
              <a:gd name="connsiteX1" fmla="*/ 2322717 w 2401747"/>
              <a:gd name="connsiteY1" fmla="*/ 80406 h 5472650"/>
              <a:gd name="connsiteX2" fmla="*/ 2248902 w 2401747"/>
              <a:gd name="connsiteY2" fmla="*/ 199790 h 5472650"/>
              <a:gd name="connsiteX3" fmla="*/ 2172006 w 2401747"/>
              <a:gd name="connsiteY3" fmla="*/ 380586 h 5472650"/>
              <a:gd name="connsiteX4" fmla="*/ 2112117 w 2401747"/>
              <a:gd name="connsiteY4" fmla="*/ 514377 h 5472650"/>
              <a:gd name="connsiteX5" fmla="*/ 2106541 w 2401747"/>
              <a:gd name="connsiteY5" fmla="*/ 687791 h 5472650"/>
              <a:gd name="connsiteX6" fmla="*/ 2023790 w 2401747"/>
              <a:gd name="connsiteY6" fmla="*/ 814152 h 5472650"/>
              <a:gd name="connsiteX7" fmla="*/ 1898465 w 2401747"/>
              <a:gd name="connsiteY7" fmla="*/ 910388 h 5472650"/>
              <a:gd name="connsiteX8" fmla="*/ 1734031 w 2401747"/>
              <a:gd name="connsiteY8" fmla="*/ 1061430 h 5472650"/>
              <a:gd name="connsiteX9" fmla="*/ 1569595 w 2401747"/>
              <a:gd name="connsiteY9" fmla="*/ 1246518 h 5472650"/>
              <a:gd name="connsiteX10" fmla="*/ 1387260 w 2401747"/>
              <a:gd name="connsiteY10" fmla="*/ 1445111 h 5472650"/>
              <a:gd name="connsiteX11" fmla="*/ 1255187 w 2401747"/>
              <a:gd name="connsiteY11" fmla="*/ 1747966 h 5472650"/>
              <a:gd name="connsiteX12" fmla="*/ 1209177 w 2401747"/>
              <a:gd name="connsiteY12" fmla="*/ 1983426 h 5472650"/>
              <a:gd name="connsiteX13" fmla="*/ 1141600 w 2401747"/>
              <a:gd name="connsiteY13" fmla="*/ 2195738 h 5472650"/>
              <a:gd name="connsiteX14" fmla="*/ 1114304 w 2401747"/>
              <a:gd name="connsiteY14" fmla="*/ 2455046 h 5472650"/>
              <a:gd name="connsiteX15" fmla="*/ 1005122 w 2401747"/>
              <a:gd name="connsiteY15" fmla="*/ 2659762 h 5472650"/>
              <a:gd name="connsiteX16" fmla="*/ 882292 w 2401747"/>
              <a:gd name="connsiteY16" fmla="*/ 2844007 h 5472650"/>
              <a:gd name="connsiteX17" fmla="*/ 670752 w 2401747"/>
              <a:gd name="connsiteY17" fmla="*/ 3082843 h 5472650"/>
              <a:gd name="connsiteX18" fmla="*/ 561570 w 2401747"/>
              <a:gd name="connsiteY18" fmla="*/ 3362622 h 5472650"/>
              <a:gd name="connsiteX19" fmla="*/ 459212 w 2401747"/>
              <a:gd name="connsiteY19" fmla="*/ 3540043 h 5472650"/>
              <a:gd name="connsiteX20" fmla="*/ 237105 w 2401747"/>
              <a:gd name="connsiteY20" fmla="*/ 3782326 h 5472650"/>
              <a:gd name="connsiteX21" fmla="*/ 61517 w 2401747"/>
              <a:gd name="connsiteY21" fmla="*/ 4079201 h 5472650"/>
              <a:gd name="connsiteX22" fmla="*/ 10007 w 2401747"/>
              <a:gd name="connsiteY22" fmla="*/ 4364115 h 5472650"/>
              <a:gd name="connsiteX23" fmla="*/ 241943 w 2401747"/>
              <a:gd name="connsiteY23" fmla="*/ 4725638 h 5472650"/>
              <a:gd name="connsiteX24" fmla="*/ 523046 w 2401747"/>
              <a:gd name="connsiteY24" fmla="*/ 4981498 h 5472650"/>
              <a:gd name="connsiteX25" fmla="*/ 784848 w 2401747"/>
              <a:gd name="connsiteY25" fmla="*/ 4864578 h 5472650"/>
              <a:gd name="connsiteX26" fmla="*/ 1000132 w 2401747"/>
              <a:gd name="connsiteY26" fmla="*/ 4873160 h 5472650"/>
              <a:gd name="connsiteX27" fmla="*/ 1151505 w 2401747"/>
              <a:gd name="connsiteY27" fmla="*/ 5025890 h 5472650"/>
              <a:gd name="connsiteX28" fmla="*/ 1373612 w 2401747"/>
              <a:gd name="connsiteY28" fmla="*/ 5164126 h 5472650"/>
              <a:gd name="connsiteX29" fmla="*/ 1578328 w 2401747"/>
              <a:gd name="connsiteY29" fmla="*/ 5252837 h 5472650"/>
              <a:gd name="connsiteX30" fmla="*/ 1646567 w 2401747"/>
              <a:gd name="connsiteY30" fmla="*/ 5327899 h 5472650"/>
              <a:gd name="connsiteX31" fmla="*/ 1591976 w 2401747"/>
              <a:gd name="connsiteY31" fmla="*/ 5355195 h 5472650"/>
              <a:gd name="connsiteX32" fmla="*/ 1469146 w 2401747"/>
              <a:gd name="connsiteY32" fmla="*/ 5341547 h 5472650"/>
              <a:gd name="connsiteX33" fmla="*/ 1591976 w 2401747"/>
              <a:gd name="connsiteY33" fmla="*/ 5457553 h 5472650"/>
              <a:gd name="connsiteX34" fmla="*/ 1789869 w 2401747"/>
              <a:gd name="connsiteY34" fmla="*/ 5423434 h 5472650"/>
              <a:gd name="connsiteX35" fmla="*/ 2117415 w 2401747"/>
              <a:gd name="connsiteY35" fmla="*/ 5450729 h 5472650"/>
              <a:gd name="connsiteX36" fmla="*/ 2301108 w 2401747"/>
              <a:gd name="connsiteY36" fmla="*/ 5461921 h 5472650"/>
              <a:gd name="connsiteX37" fmla="*/ 2377589 w 2401747"/>
              <a:gd name="connsiteY37" fmla="*/ 5459864 h 5472650"/>
              <a:gd name="connsiteX38" fmla="*/ 2385452 w 2401747"/>
              <a:gd name="connsiteY38" fmla="*/ 5301886 h 5472650"/>
              <a:gd name="connsiteX39" fmla="*/ 2288012 w 2401747"/>
              <a:gd name="connsiteY39" fmla="*/ 5307428 h 5472650"/>
              <a:gd name="connsiteX40" fmla="*/ 2028704 w 2401747"/>
              <a:gd name="connsiteY40" fmla="*/ 5314252 h 5472650"/>
              <a:gd name="connsiteX41" fmla="*/ 1728454 w 2401747"/>
              <a:gd name="connsiteY41" fmla="*/ 5218717 h 5472650"/>
              <a:gd name="connsiteX42" fmla="*/ 1353140 w 2401747"/>
              <a:gd name="connsiteY42" fmla="*/ 4979882 h 5472650"/>
              <a:gd name="connsiteX43" fmla="*/ 1189367 w 2401747"/>
              <a:gd name="connsiteY43" fmla="*/ 4843404 h 5472650"/>
              <a:gd name="connsiteX44" fmla="*/ 1080185 w 2401747"/>
              <a:gd name="connsiteY44" fmla="*/ 4713750 h 5472650"/>
              <a:gd name="connsiteX45" fmla="*/ 993461 w 2401747"/>
              <a:gd name="connsiteY45" fmla="*/ 4601965 h 5472650"/>
              <a:gd name="connsiteX46" fmla="*/ 1039980 w 2401747"/>
              <a:gd name="connsiteY46" fmla="*/ 4462813 h 5472650"/>
              <a:gd name="connsiteX47" fmla="*/ 1093833 w 2401747"/>
              <a:gd name="connsiteY47" fmla="*/ 4297493 h 5472650"/>
              <a:gd name="connsiteX48" fmla="*/ 950531 w 2401747"/>
              <a:gd name="connsiteY48" fmla="*/ 4188311 h 5472650"/>
              <a:gd name="connsiteX49" fmla="*/ 691224 w 2401747"/>
              <a:gd name="connsiteY49" fmla="*/ 4188311 h 5472650"/>
              <a:gd name="connsiteX50" fmla="*/ 554746 w 2401747"/>
              <a:gd name="connsiteY50" fmla="*/ 4058658 h 5472650"/>
              <a:gd name="connsiteX51" fmla="*/ 527451 w 2401747"/>
              <a:gd name="connsiteY51" fmla="*/ 3785702 h 5472650"/>
              <a:gd name="connsiteX52" fmla="*/ 622985 w 2401747"/>
              <a:gd name="connsiteY52" fmla="*/ 3574162 h 5472650"/>
              <a:gd name="connsiteX53" fmla="*/ 597014 w 2401747"/>
              <a:gd name="connsiteY53" fmla="*/ 3523934 h 5472650"/>
              <a:gd name="connsiteX54" fmla="*/ 629809 w 2401747"/>
              <a:gd name="connsiteY54" fmla="*/ 3376270 h 5472650"/>
              <a:gd name="connsiteX55" fmla="*/ 691224 w 2401747"/>
              <a:gd name="connsiteY55" fmla="*/ 3260264 h 5472650"/>
              <a:gd name="connsiteX56" fmla="*/ 875469 w 2401747"/>
              <a:gd name="connsiteY56" fmla="*/ 3144258 h 5472650"/>
              <a:gd name="connsiteX57" fmla="*/ 1052889 w 2401747"/>
              <a:gd name="connsiteY57" fmla="*/ 3096491 h 5472650"/>
              <a:gd name="connsiteX58" fmla="*/ 1155248 w 2401747"/>
              <a:gd name="connsiteY58" fmla="*/ 2905422 h 5472650"/>
              <a:gd name="connsiteX59" fmla="*/ 1242048 w 2401747"/>
              <a:gd name="connsiteY59" fmla="*/ 2739960 h 5472650"/>
              <a:gd name="connsiteX60" fmla="*/ 1271254 w 2401747"/>
              <a:gd name="connsiteY60" fmla="*/ 2625643 h 5472650"/>
              <a:gd name="connsiteX61" fmla="*/ 1308530 w 2401747"/>
              <a:gd name="connsiteY61" fmla="*/ 2496833 h 5472650"/>
              <a:gd name="connsiteX62" fmla="*/ 1359964 w 2401747"/>
              <a:gd name="connsiteY62" fmla="*/ 2393631 h 5472650"/>
              <a:gd name="connsiteX63" fmla="*/ 1283806 w 2401747"/>
              <a:gd name="connsiteY63" fmla="*/ 2277697 h 5472650"/>
              <a:gd name="connsiteX64" fmla="*/ 1302369 w 2401747"/>
              <a:gd name="connsiteY64" fmla="*/ 2112164 h 5472650"/>
              <a:gd name="connsiteX65" fmla="*/ 1364369 w 2401747"/>
              <a:gd name="connsiteY65" fmla="*/ 1964499 h 5472650"/>
              <a:gd name="connsiteX66" fmla="*/ 1441851 w 2401747"/>
              <a:gd name="connsiteY66" fmla="*/ 1840896 h 5472650"/>
              <a:gd name="connsiteX67" fmla="*/ 1284978 w 2401747"/>
              <a:gd name="connsiteY67" fmla="*/ 1952683 h 5472650"/>
              <a:gd name="connsiteX68" fmla="*/ 1403403 w 2401747"/>
              <a:gd name="connsiteY68" fmla="*/ 1634350 h 5472650"/>
              <a:gd name="connsiteX69" fmla="*/ 1562771 w 2401747"/>
              <a:gd name="connsiteY69" fmla="*/ 1399877 h 5472650"/>
              <a:gd name="connsiteX70" fmla="*/ 1699172 w 2401747"/>
              <a:gd name="connsiteY70" fmla="*/ 1311309 h 5472650"/>
              <a:gd name="connsiteX71" fmla="*/ 1861035 w 2401747"/>
              <a:gd name="connsiteY71" fmla="*/ 1215846 h 5472650"/>
              <a:gd name="connsiteX72" fmla="*/ 1974036 w 2401747"/>
              <a:gd name="connsiteY72" fmla="*/ 1057910 h 5472650"/>
              <a:gd name="connsiteX73" fmla="*/ 2042352 w 2401747"/>
              <a:gd name="connsiteY73" fmla="*/ 912849 h 5472650"/>
              <a:gd name="connsiteX74" fmla="*/ 2184992 w 2401747"/>
              <a:gd name="connsiteY74" fmla="*/ 715943 h 5472650"/>
              <a:gd name="connsiteX75" fmla="*/ 2345022 w 2401747"/>
              <a:gd name="connsiteY75" fmla="*/ 561526 h 5472650"/>
              <a:gd name="connsiteX76" fmla="*/ 2384132 w 2401747"/>
              <a:gd name="connsiteY76" fmla="*/ 424906 h 5472650"/>
              <a:gd name="connsiteX77" fmla="*/ 2397779 w 2401747"/>
              <a:gd name="connsiteY77" fmla="*/ 18920 h 547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401747" h="5472650">
                <a:moveTo>
                  <a:pt x="2397779" y="18920"/>
                </a:moveTo>
                <a:cubicBezTo>
                  <a:pt x="2387543" y="-38497"/>
                  <a:pt x="2347530" y="50261"/>
                  <a:pt x="2322717" y="80406"/>
                </a:cubicBezTo>
                <a:cubicBezTo>
                  <a:pt x="2297904" y="110551"/>
                  <a:pt x="2274021" y="149760"/>
                  <a:pt x="2248902" y="199790"/>
                </a:cubicBezTo>
                <a:cubicBezTo>
                  <a:pt x="2223784" y="249820"/>
                  <a:pt x="2194803" y="328155"/>
                  <a:pt x="2172006" y="380586"/>
                </a:cubicBezTo>
                <a:cubicBezTo>
                  <a:pt x="2149209" y="433017"/>
                  <a:pt x="2129533" y="465169"/>
                  <a:pt x="2112117" y="514377"/>
                </a:cubicBezTo>
                <a:cubicBezTo>
                  <a:pt x="2094701" y="563585"/>
                  <a:pt x="2121262" y="637829"/>
                  <a:pt x="2106541" y="687791"/>
                </a:cubicBezTo>
                <a:cubicBezTo>
                  <a:pt x="2091820" y="737753"/>
                  <a:pt x="2058469" y="777053"/>
                  <a:pt x="2023790" y="814152"/>
                </a:cubicBezTo>
                <a:cubicBezTo>
                  <a:pt x="1989111" y="851252"/>
                  <a:pt x="1946758" y="869175"/>
                  <a:pt x="1898465" y="910388"/>
                </a:cubicBezTo>
                <a:cubicBezTo>
                  <a:pt x="1850172" y="951601"/>
                  <a:pt x="1788843" y="1005408"/>
                  <a:pt x="1734031" y="1061430"/>
                </a:cubicBezTo>
                <a:cubicBezTo>
                  <a:pt x="1679219" y="1117452"/>
                  <a:pt x="1627390" y="1182571"/>
                  <a:pt x="1569595" y="1246518"/>
                </a:cubicBezTo>
                <a:cubicBezTo>
                  <a:pt x="1511800" y="1310465"/>
                  <a:pt x="1439661" y="1361536"/>
                  <a:pt x="1387260" y="1445111"/>
                </a:cubicBezTo>
                <a:cubicBezTo>
                  <a:pt x="1334859" y="1528686"/>
                  <a:pt x="1284868" y="1658247"/>
                  <a:pt x="1255187" y="1747966"/>
                </a:cubicBezTo>
                <a:cubicBezTo>
                  <a:pt x="1225507" y="1837685"/>
                  <a:pt x="1228108" y="1908797"/>
                  <a:pt x="1209177" y="1983426"/>
                </a:cubicBezTo>
                <a:cubicBezTo>
                  <a:pt x="1190246" y="2058055"/>
                  <a:pt x="1157412" y="2117135"/>
                  <a:pt x="1141600" y="2195738"/>
                </a:cubicBezTo>
                <a:cubicBezTo>
                  <a:pt x="1125788" y="2274341"/>
                  <a:pt x="1137050" y="2377709"/>
                  <a:pt x="1114304" y="2455046"/>
                </a:cubicBezTo>
                <a:cubicBezTo>
                  <a:pt x="1091558" y="2532383"/>
                  <a:pt x="1043791" y="2594935"/>
                  <a:pt x="1005122" y="2659762"/>
                </a:cubicBezTo>
                <a:cubicBezTo>
                  <a:pt x="966453" y="2724589"/>
                  <a:pt x="938020" y="2773494"/>
                  <a:pt x="882292" y="2844007"/>
                </a:cubicBezTo>
                <a:cubicBezTo>
                  <a:pt x="826564" y="2914520"/>
                  <a:pt x="724206" y="2996407"/>
                  <a:pt x="670752" y="3082843"/>
                </a:cubicBezTo>
                <a:cubicBezTo>
                  <a:pt x="617298" y="3169279"/>
                  <a:pt x="596827" y="3286422"/>
                  <a:pt x="561570" y="3362622"/>
                </a:cubicBezTo>
                <a:cubicBezTo>
                  <a:pt x="526313" y="3438822"/>
                  <a:pt x="513289" y="3470092"/>
                  <a:pt x="459212" y="3540043"/>
                </a:cubicBezTo>
                <a:cubicBezTo>
                  <a:pt x="405135" y="3609994"/>
                  <a:pt x="303388" y="3692466"/>
                  <a:pt x="237105" y="3782326"/>
                </a:cubicBezTo>
                <a:cubicBezTo>
                  <a:pt x="170823" y="3872186"/>
                  <a:pt x="99367" y="3982236"/>
                  <a:pt x="61517" y="4079201"/>
                </a:cubicBezTo>
                <a:cubicBezTo>
                  <a:pt x="23667" y="4176166"/>
                  <a:pt x="-20064" y="4256376"/>
                  <a:pt x="10007" y="4364115"/>
                </a:cubicBezTo>
                <a:cubicBezTo>
                  <a:pt x="40078" y="4471854"/>
                  <a:pt x="156437" y="4622741"/>
                  <a:pt x="241943" y="4725638"/>
                </a:cubicBezTo>
                <a:cubicBezTo>
                  <a:pt x="327449" y="4828535"/>
                  <a:pt x="432562" y="4958341"/>
                  <a:pt x="523046" y="4981498"/>
                </a:cubicBezTo>
                <a:cubicBezTo>
                  <a:pt x="613530" y="5004655"/>
                  <a:pt x="705334" y="4882634"/>
                  <a:pt x="784848" y="4864578"/>
                </a:cubicBezTo>
                <a:cubicBezTo>
                  <a:pt x="864362" y="4846522"/>
                  <a:pt x="939023" y="4846275"/>
                  <a:pt x="1000132" y="4873160"/>
                </a:cubicBezTo>
                <a:cubicBezTo>
                  <a:pt x="1061242" y="4900045"/>
                  <a:pt x="1089258" y="4977396"/>
                  <a:pt x="1151505" y="5025890"/>
                </a:cubicBezTo>
                <a:cubicBezTo>
                  <a:pt x="1213752" y="5074384"/>
                  <a:pt x="1302475" y="5126302"/>
                  <a:pt x="1373612" y="5164126"/>
                </a:cubicBezTo>
                <a:cubicBezTo>
                  <a:pt x="1444749" y="5201950"/>
                  <a:pt x="1532835" y="5225542"/>
                  <a:pt x="1578328" y="5252837"/>
                </a:cubicBezTo>
                <a:cubicBezTo>
                  <a:pt x="1623820" y="5280133"/>
                  <a:pt x="1644292" y="5310839"/>
                  <a:pt x="1646567" y="5327899"/>
                </a:cubicBezTo>
                <a:cubicBezTo>
                  <a:pt x="1648842" y="5344959"/>
                  <a:pt x="1621546" y="5352920"/>
                  <a:pt x="1591976" y="5355195"/>
                </a:cubicBezTo>
                <a:cubicBezTo>
                  <a:pt x="1562406" y="5357470"/>
                  <a:pt x="1469146" y="5324487"/>
                  <a:pt x="1469146" y="5341547"/>
                </a:cubicBezTo>
                <a:cubicBezTo>
                  <a:pt x="1469146" y="5358607"/>
                  <a:pt x="1538522" y="5443905"/>
                  <a:pt x="1591976" y="5457553"/>
                </a:cubicBezTo>
                <a:cubicBezTo>
                  <a:pt x="1645430" y="5471201"/>
                  <a:pt x="1702296" y="5424571"/>
                  <a:pt x="1789869" y="5423434"/>
                </a:cubicBezTo>
                <a:cubicBezTo>
                  <a:pt x="1877442" y="5422297"/>
                  <a:pt x="2032209" y="5444315"/>
                  <a:pt x="2117415" y="5450729"/>
                </a:cubicBezTo>
                <a:cubicBezTo>
                  <a:pt x="2202622" y="5457144"/>
                  <a:pt x="2257746" y="5460399"/>
                  <a:pt x="2301108" y="5461921"/>
                </a:cubicBezTo>
                <a:cubicBezTo>
                  <a:pt x="2344470" y="5463444"/>
                  <a:pt x="2363532" y="5486537"/>
                  <a:pt x="2377589" y="5459864"/>
                </a:cubicBezTo>
                <a:cubicBezTo>
                  <a:pt x="2391646" y="5433191"/>
                  <a:pt x="2400381" y="5327292"/>
                  <a:pt x="2385452" y="5301886"/>
                </a:cubicBezTo>
                <a:cubicBezTo>
                  <a:pt x="2370523" y="5276480"/>
                  <a:pt x="2347470" y="5305367"/>
                  <a:pt x="2288012" y="5307428"/>
                </a:cubicBezTo>
                <a:cubicBezTo>
                  <a:pt x="2228554" y="5309489"/>
                  <a:pt x="2121964" y="5329037"/>
                  <a:pt x="2028704" y="5314252"/>
                </a:cubicBezTo>
                <a:cubicBezTo>
                  <a:pt x="1935444" y="5299467"/>
                  <a:pt x="1841048" y="5274445"/>
                  <a:pt x="1728454" y="5218717"/>
                </a:cubicBezTo>
                <a:cubicBezTo>
                  <a:pt x="1615860" y="5162989"/>
                  <a:pt x="1442988" y="5042434"/>
                  <a:pt x="1353140" y="4979882"/>
                </a:cubicBezTo>
                <a:cubicBezTo>
                  <a:pt x="1263292" y="4917330"/>
                  <a:pt x="1234859" y="4887759"/>
                  <a:pt x="1189367" y="4843404"/>
                </a:cubicBezTo>
                <a:cubicBezTo>
                  <a:pt x="1143875" y="4799049"/>
                  <a:pt x="1112836" y="4753990"/>
                  <a:pt x="1080185" y="4713750"/>
                </a:cubicBezTo>
                <a:cubicBezTo>
                  <a:pt x="1047534" y="4673510"/>
                  <a:pt x="1000162" y="4643788"/>
                  <a:pt x="993461" y="4601965"/>
                </a:cubicBezTo>
                <a:cubicBezTo>
                  <a:pt x="986760" y="4560142"/>
                  <a:pt x="1023251" y="4513558"/>
                  <a:pt x="1039980" y="4462813"/>
                </a:cubicBezTo>
                <a:cubicBezTo>
                  <a:pt x="1056709" y="4412068"/>
                  <a:pt x="1108741" y="4343243"/>
                  <a:pt x="1093833" y="4297493"/>
                </a:cubicBezTo>
                <a:cubicBezTo>
                  <a:pt x="1078925" y="4251743"/>
                  <a:pt x="1017632" y="4206508"/>
                  <a:pt x="950531" y="4188311"/>
                </a:cubicBezTo>
                <a:cubicBezTo>
                  <a:pt x="883430" y="4170114"/>
                  <a:pt x="757188" y="4209920"/>
                  <a:pt x="691224" y="4188311"/>
                </a:cubicBezTo>
                <a:cubicBezTo>
                  <a:pt x="625260" y="4166702"/>
                  <a:pt x="582041" y="4125759"/>
                  <a:pt x="554746" y="4058658"/>
                </a:cubicBezTo>
                <a:cubicBezTo>
                  <a:pt x="527451" y="3991557"/>
                  <a:pt x="516078" y="3866451"/>
                  <a:pt x="527451" y="3785702"/>
                </a:cubicBezTo>
                <a:cubicBezTo>
                  <a:pt x="538824" y="3704953"/>
                  <a:pt x="611391" y="3617790"/>
                  <a:pt x="622985" y="3574162"/>
                </a:cubicBezTo>
                <a:cubicBezTo>
                  <a:pt x="634579" y="3530534"/>
                  <a:pt x="595877" y="3556916"/>
                  <a:pt x="597014" y="3523934"/>
                </a:cubicBezTo>
                <a:cubicBezTo>
                  <a:pt x="598151" y="3490952"/>
                  <a:pt x="614107" y="3420215"/>
                  <a:pt x="629809" y="3376270"/>
                </a:cubicBezTo>
                <a:cubicBezTo>
                  <a:pt x="645511" y="3332325"/>
                  <a:pt x="650281" y="3298933"/>
                  <a:pt x="691224" y="3260264"/>
                </a:cubicBezTo>
                <a:cubicBezTo>
                  <a:pt x="732167" y="3221595"/>
                  <a:pt x="815191" y="3171554"/>
                  <a:pt x="875469" y="3144258"/>
                </a:cubicBezTo>
                <a:cubicBezTo>
                  <a:pt x="935746" y="3116963"/>
                  <a:pt x="1006259" y="3136297"/>
                  <a:pt x="1052889" y="3096491"/>
                </a:cubicBezTo>
                <a:cubicBezTo>
                  <a:pt x="1099519" y="3056685"/>
                  <a:pt x="1123722" y="2964844"/>
                  <a:pt x="1155248" y="2905422"/>
                </a:cubicBezTo>
                <a:cubicBezTo>
                  <a:pt x="1186774" y="2846000"/>
                  <a:pt x="1222714" y="2786590"/>
                  <a:pt x="1242048" y="2739960"/>
                </a:cubicBezTo>
                <a:cubicBezTo>
                  <a:pt x="1261382" y="2693330"/>
                  <a:pt x="1260174" y="2666164"/>
                  <a:pt x="1271254" y="2625643"/>
                </a:cubicBezTo>
                <a:cubicBezTo>
                  <a:pt x="1282334" y="2585122"/>
                  <a:pt x="1293745" y="2535502"/>
                  <a:pt x="1308530" y="2496833"/>
                </a:cubicBezTo>
                <a:cubicBezTo>
                  <a:pt x="1323315" y="2458164"/>
                  <a:pt x="1364085" y="2430154"/>
                  <a:pt x="1359964" y="2393631"/>
                </a:cubicBezTo>
                <a:cubicBezTo>
                  <a:pt x="1355843" y="2357108"/>
                  <a:pt x="1293405" y="2324608"/>
                  <a:pt x="1283806" y="2277697"/>
                </a:cubicBezTo>
                <a:cubicBezTo>
                  <a:pt x="1274207" y="2230786"/>
                  <a:pt x="1288942" y="2164364"/>
                  <a:pt x="1302369" y="2112164"/>
                </a:cubicBezTo>
                <a:cubicBezTo>
                  <a:pt x="1315796" y="2059964"/>
                  <a:pt x="1341122" y="2009710"/>
                  <a:pt x="1364369" y="1964499"/>
                </a:cubicBezTo>
                <a:cubicBezTo>
                  <a:pt x="1387616" y="1919288"/>
                  <a:pt x="1455083" y="1842865"/>
                  <a:pt x="1441851" y="1840896"/>
                </a:cubicBezTo>
                <a:cubicBezTo>
                  <a:pt x="1428619" y="1838927"/>
                  <a:pt x="1291386" y="1987107"/>
                  <a:pt x="1284978" y="1952683"/>
                </a:cubicBezTo>
                <a:cubicBezTo>
                  <a:pt x="1278570" y="1918259"/>
                  <a:pt x="1357104" y="1726484"/>
                  <a:pt x="1403403" y="1634350"/>
                </a:cubicBezTo>
                <a:cubicBezTo>
                  <a:pt x="1449702" y="1542216"/>
                  <a:pt x="1513476" y="1453717"/>
                  <a:pt x="1562771" y="1399877"/>
                </a:cubicBezTo>
                <a:cubicBezTo>
                  <a:pt x="1612066" y="1346037"/>
                  <a:pt x="1649461" y="1341981"/>
                  <a:pt x="1699172" y="1311309"/>
                </a:cubicBezTo>
                <a:cubicBezTo>
                  <a:pt x="1748883" y="1280637"/>
                  <a:pt x="1815224" y="1258079"/>
                  <a:pt x="1861035" y="1215846"/>
                </a:cubicBezTo>
                <a:cubicBezTo>
                  <a:pt x="1906846" y="1173613"/>
                  <a:pt x="1943817" y="1108409"/>
                  <a:pt x="1974036" y="1057910"/>
                </a:cubicBezTo>
                <a:cubicBezTo>
                  <a:pt x="2004255" y="1007411"/>
                  <a:pt x="2007193" y="969843"/>
                  <a:pt x="2042352" y="912849"/>
                </a:cubicBezTo>
                <a:cubicBezTo>
                  <a:pt x="2077511" y="855855"/>
                  <a:pt x="2134547" y="774497"/>
                  <a:pt x="2184992" y="715943"/>
                </a:cubicBezTo>
                <a:cubicBezTo>
                  <a:pt x="2235437" y="657389"/>
                  <a:pt x="2311832" y="610032"/>
                  <a:pt x="2345022" y="561526"/>
                </a:cubicBezTo>
                <a:cubicBezTo>
                  <a:pt x="2378212" y="513020"/>
                  <a:pt x="2373896" y="461300"/>
                  <a:pt x="2384132" y="424906"/>
                </a:cubicBezTo>
                <a:cubicBezTo>
                  <a:pt x="2396642" y="346431"/>
                  <a:pt x="2408015" y="76337"/>
                  <a:pt x="2397779" y="1892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3846971" y="10330620"/>
            <a:ext cx="1883934" cy="3621769"/>
            <a:chOff x="13846971" y="10330620"/>
            <a:chExt cx="1883934" cy="3621769"/>
          </a:xfrm>
          <a:solidFill>
            <a:schemeClr val="bg1"/>
          </a:solidFill>
        </p:grpSpPr>
        <p:grpSp>
          <p:nvGrpSpPr>
            <p:cNvPr id="9" name="Group 8"/>
            <p:cNvGrpSpPr/>
            <p:nvPr/>
          </p:nvGrpSpPr>
          <p:grpSpPr>
            <a:xfrm>
              <a:off x="13846971" y="10622604"/>
              <a:ext cx="1620002" cy="3329785"/>
              <a:chOff x="15690541" y="11650029"/>
              <a:chExt cx="819075" cy="1877308"/>
            </a:xfrm>
            <a:grpFill/>
          </p:grpSpPr>
          <p:sp>
            <p:nvSpPr>
              <p:cNvPr id="6" name="Freeform 5"/>
              <p:cNvSpPr/>
              <p:nvPr/>
            </p:nvSpPr>
            <p:spPr>
              <a:xfrm>
                <a:off x="15690541" y="12744424"/>
                <a:ext cx="782047" cy="782913"/>
              </a:xfrm>
              <a:custGeom>
                <a:avLst/>
                <a:gdLst>
                  <a:gd name="connsiteX0" fmla="*/ 668162 w 939793"/>
                  <a:gd name="connsiteY0" fmla="*/ 300373 h 796539"/>
                  <a:gd name="connsiteX1" fmla="*/ 637374 w 939793"/>
                  <a:gd name="connsiteY1" fmla="*/ 244955 h 796539"/>
                  <a:gd name="connsiteX2" fmla="*/ 508065 w 939793"/>
                  <a:gd name="connsiteY2" fmla="*/ 257270 h 796539"/>
                  <a:gd name="connsiteX3" fmla="*/ 301786 w 939793"/>
                  <a:gd name="connsiteY3" fmla="*/ 152591 h 796539"/>
                  <a:gd name="connsiteX4" fmla="*/ 175556 w 939793"/>
                  <a:gd name="connsiteY4" fmla="*/ 17125 h 796539"/>
                  <a:gd name="connsiteX5" fmla="*/ 73956 w 939793"/>
                  <a:gd name="connsiteY5" fmla="*/ 20204 h 796539"/>
                  <a:gd name="connsiteX6" fmla="*/ 65 w 939793"/>
                  <a:gd name="connsiteY6" fmla="*/ 183379 h 796539"/>
                  <a:gd name="connsiteX7" fmla="*/ 86271 w 939793"/>
                  <a:gd name="connsiteY7" fmla="*/ 445076 h 796539"/>
                  <a:gd name="connsiteX8" fmla="*/ 237131 w 939793"/>
                  <a:gd name="connsiteY8" fmla="*/ 657513 h 796539"/>
                  <a:gd name="connsiteX9" fmla="*/ 403386 w 939793"/>
                  <a:gd name="connsiteY9" fmla="*/ 789901 h 796539"/>
                  <a:gd name="connsiteX10" fmla="*/ 554246 w 939793"/>
                  <a:gd name="connsiteY10" fmla="*/ 771428 h 796539"/>
                  <a:gd name="connsiteX11" fmla="*/ 677398 w 939793"/>
                  <a:gd name="connsiteY11" fmla="*/ 725246 h 796539"/>
                  <a:gd name="connsiteX12" fmla="*/ 846731 w 939793"/>
                  <a:gd name="connsiteY12" fmla="*/ 716010 h 796539"/>
                  <a:gd name="connsiteX13" fmla="*/ 822101 w 939793"/>
                  <a:gd name="connsiteY13" fmla="*/ 626725 h 796539"/>
                  <a:gd name="connsiteX14" fmla="*/ 843653 w 939793"/>
                  <a:gd name="connsiteY14" fmla="*/ 509731 h 796539"/>
                  <a:gd name="connsiteX15" fmla="*/ 936016 w 939793"/>
                  <a:gd name="connsiteY15" fmla="*/ 420446 h 796539"/>
                  <a:gd name="connsiteX16" fmla="*/ 905228 w 939793"/>
                  <a:gd name="connsiteY16" fmla="*/ 306531 h 796539"/>
                  <a:gd name="connsiteX17" fmla="*/ 754368 w 939793"/>
                  <a:gd name="connsiteY17" fmla="*/ 328082 h 796539"/>
                  <a:gd name="connsiteX18" fmla="*/ 668162 w 939793"/>
                  <a:gd name="connsiteY18" fmla="*/ 300373 h 796539"/>
                  <a:gd name="connsiteX0" fmla="*/ 636106 w 907737"/>
                  <a:gd name="connsiteY0" fmla="*/ 303733 h 799899"/>
                  <a:gd name="connsiteX1" fmla="*/ 605318 w 907737"/>
                  <a:gd name="connsiteY1" fmla="*/ 248315 h 799899"/>
                  <a:gd name="connsiteX2" fmla="*/ 476009 w 907737"/>
                  <a:gd name="connsiteY2" fmla="*/ 260630 h 799899"/>
                  <a:gd name="connsiteX3" fmla="*/ 269730 w 907737"/>
                  <a:gd name="connsiteY3" fmla="*/ 155951 h 799899"/>
                  <a:gd name="connsiteX4" fmla="*/ 143500 w 907737"/>
                  <a:gd name="connsiteY4" fmla="*/ 20485 h 799899"/>
                  <a:gd name="connsiteX5" fmla="*/ 41900 w 907737"/>
                  <a:gd name="connsiteY5" fmla="*/ 23564 h 799899"/>
                  <a:gd name="connsiteX6" fmla="*/ 146 w 907737"/>
                  <a:gd name="connsiteY6" fmla="*/ 238809 h 799899"/>
                  <a:gd name="connsiteX7" fmla="*/ 54215 w 907737"/>
                  <a:gd name="connsiteY7" fmla="*/ 448436 h 799899"/>
                  <a:gd name="connsiteX8" fmla="*/ 205075 w 907737"/>
                  <a:gd name="connsiteY8" fmla="*/ 660873 h 799899"/>
                  <a:gd name="connsiteX9" fmla="*/ 371330 w 907737"/>
                  <a:gd name="connsiteY9" fmla="*/ 793261 h 799899"/>
                  <a:gd name="connsiteX10" fmla="*/ 522190 w 907737"/>
                  <a:gd name="connsiteY10" fmla="*/ 774788 h 799899"/>
                  <a:gd name="connsiteX11" fmla="*/ 645342 w 907737"/>
                  <a:gd name="connsiteY11" fmla="*/ 728606 h 799899"/>
                  <a:gd name="connsiteX12" fmla="*/ 814675 w 907737"/>
                  <a:gd name="connsiteY12" fmla="*/ 719370 h 799899"/>
                  <a:gd name="connsiteX13" fmla="*/ 790045 w 907737"/>
                  <a:gd name="connsiteY13" fmla="*/ 630085 h 799899"/>
                  <a:gd name="connsiteX14" fmla="*/ 811597 w 907737"/>
                  <a:gd name="connsiteY14" fmla="*/ 513091 h 799899"/>
                  <a:gd name="connsiteX15" fmla="*/ 903960 w 907737"/>
                  <a:gd name="connsiteY15" fmla="*/ 423806 h 799899"/>
                  <a:gd name="connsiteX16" fmla="*/ 873172 w 907737"/>
                  <a:gd name="connsiteY16" fmla="*/ 309891 h 799899"/>
                  <a:gd name="connsiteX17" fmla="*/ 722312 w 907737"/>
                  <a:gd name="connsiteY17" fmla="*/ 331442 h 799899"/>
                  <a:gd name="connsiteX18" fmla="*/ 636106 w 907737"/>
                  <a:gd name="connsiteY18" fmla="*/ 303733 h 799899"/>
                  <a:gd name="connsiteX0" fmla="*/ 636000 w 907631"/>
                  <a:gd name="connsiteY0" fmla="*/ 286346 h 782512"/>
                  <a:gd name="connsiteX1" fmla="*/ 605212 w 907631"/>
                  <a:gd name="connsiteY1" fmla="*/ 230928 h 782512"/>
                  <a:gd name="connsiteX2" fmla="*/ 475903 w 907631"/>
                  <a:gd name="connsiteY2" fmla="*/ 243243 h 782512"/>
                  <a:gd name="connsiteX3" fmla="*/ 269624 w 907631"/>
                  <a:gd name="connsiteY3" fmla="*/ 138564 h 782512"/>
                  <a:gd name="connsiteX4" fmla="*/ 143394 w 907631"/>
                  <a:gd name="connsiteY4" fmla="*/ 3098 h 782512"/>
                  <a:gd name="connsiteX5" fmla="*/ 47150 w 907631"/>
                  <a:gd name="connsiteY5" fmla="*/ 58247 h 782512"/>
                  <a:gd name="connsiteX6" fmla="*/ 40 w 907631"/>
                  <a:gd name="connsiteY6" fmla="*/ 221422 h 782512"/>
                  <a:gd name="connsiteX7" fmla="*/ 54109 w 907631"/>
                  <a:gd name="connsiteY7" fmla="*/ 431049 h 782512"/>
                  <a:gd name="connsiteX8" fmla="*/ 204969 w 907631"/>
                  <a:gd name="connsiteY8" fmla="*/ 643486 h 782512"/>
                  <a:gd name="connsiteX9" fmla="*/ 371224 w 907631"/>
                  <a:gd name="connsiteY9" fmla="*/ 775874 h 782512"/>
                  <a:gd name="connsiteX10" fmla="*/ 522084 w 907631"/>
                  <a:gd name="connsiteY10" fmla="*/ 757401 h 782512"/>
                  <a:gd name="connsiteX11" fmla="*/ 645236 w 907631"/>
                  <a:gd name="connsiteY11" fmla="*/ 711219 h 782512"/>
                  <a:gd name="connsiteX12" fmla="*/ 814569 w 907631"/>
                  <a:gd name="connsiteY12" fmla="*/ 701983 h 782512"/>
                  <a:gd name="connsiteX13" fmla="*/ 789939 w 907631"/>
                  <a:gd name="connsiteY13" fmla="*/ 612698 h 782512"/>
                  <a:gd name="connsiteX14" fmla="*/ 811491 w 907631"/>
                  <a:gd name="connsiteY14" fmla="*/ 495704 h 782512"/>
                  <a:gd name="connsiteX15" fmla="*/ 903854 w 907631"/>
                  <a:gd name="connsiteY15" fmla="*/ 406419 h 782512"/>
                  <a:gd name="connsiteX16" fmla="*/ 873066 w 907631"/>
                  <a:gd name="connsiteY16" fmla="*/ 292504 h 782512"/>
                  <a:gd name="connsiteX17" fmla="*/ 722206 w 907631"/>
                  <a:gd name="connsiteY17" fmla="*/ 314055 h 782512"/>
                  <a:gd name="connsiteX18" fmla="*/ 636000 w 907631"/>
                  <a:gd name="connsiteY18" fmla="*/ 286346 h 782512"/>
                  <a:gd name="connsiteX0" fmla="*/ 636000 w 907631"/>
                  <a:gd name="connsiteY0" fmla="*/ 286346 h 782512"/>
                  <a:gd name="connsiteX1" fmla="*/ 605212 w 907631"/>
                  <a:gd name="connsiteY1" fmla="*/ 230928 h 782512"/>
                  <a:gd name="connsiteX2" fmla="*/ 475903 w 907631"/>
                  <a:gd name="connsiteY2" fmla="*/ 202745 h 782512"/>
                  <a:gd name="connsiteX3" fmla="*/ 269624 w 907631"/>
                  <a:gd name="connsiteY3" fmla="*/ 138564 h 782512"/>
                  <a:gd name="connsiteX4" fmla="*/ 143394 w 907631"/>
                  <a:gd name="connsiteY4" fmla="*/ 3098 h 782512"/>
                  <a:gd name="connsiteX5" fmla="*/ 47150 w 907631"/>
                  <a:gd name="connsiteY5" fmla="*/ 58247 h 782512"/>
                  <a:gd name="connsiteX6" fmla="*/ 40 w 907631"/>
                  <a:gd name="connsiteY6" fmla="*/ 221422 h 782512"/>
                  <a:gd name="connsiteX7" fmla="*/ 54109 w 907631"/>
                  <a:gd name="connsiteY7" fmla="*/ 431049 h 782512"/>
                  <a:gd name="connsiteX8" fmla="*/ 204969 w 907631"/>
                  <a:gd name="connsiteY8" fmla="*/ 643486 h 782512"/>
                  <a:gd name="connsiteX9" fmla="*/ 371224 w 907631"/>
                  <a:gd name="connsiteY9" fmla="*/ 775874 h 782512"/>
                  <a:gd name="connsiteX10" fmla="*/ 522084 w 907631"/>
                  <a:gd name="connsiteY10" fmla="*/ 757401 h 782512"/>
                  <a:gd name="connsiteX11" fmla="*/ 645236 w 907631"/>
                  <a:gd name="connsiteY11" fmla="*/ 711219 h 782512"/>
                  <a:gd name="connsiteX12" fmla="*/ 814569 w 907631"/>
                  <a:gd name="connsiteY12" fmla="*/ 701983 h 782512"/>
                  <a:gd name="connsiteX13" fmla="*/ 789939 w 907631"/>
                  <a:gd name="connsiteY13" fmla="*/ 612698 h 782512"/>
                  <a:gd name="connsiteX14" fmla="*/ 811491 w 907631"/>
                  <a:gd name="connsiteY14" fmla="*/ 495704 h 782512"/>
                  <a:gd name="connsiteX15" fmla="*/ 903854 w 907631"/>
                  <a:gd name="connsiteY15" fmla="*/ 406419 h 782512"/>
                  <a:gd name="connsiteX16" fmla="*/ 873066 w 907631"/>
                  <a:gd name="connsiteY16" fmla="*/ 292504 h 782512"/>
                  <a:gd name="connsiteX17" fmla="*/ 722206 w 907631"/>
                  <a:gd name="connsiteY17" fmla="*/ 314055 h 782512"/>
                  <a:gd name="connsiteX18" fmla="*/ 636000 w 907631"/>
                  <a:gd name="connsiteY18" fmla="*/ 286346 h 782512"/>
                  <a:gd name="connsiteX0" fmla="*/ 700273 w 907631"/>
                  <a:gd name="connsiteY0" fmla="*/ 263204 h 782512"/>
                  <a:gd name="connsiteX1" fmla="*/ 605212 w 907631"/>
                  <a:gd name="connsiteY1" fmla="*/ 230928 h 782512"/>
                  <a:gd name="connsiteX2" fmla="*/ 475903 w 907631"/>
                  <a:gd name="connsiteY2" fmla="*/ 202745 h 782512"/>
                  <a:gd name="connsiteX3" fmla="*/ 269624 w 907631"/>
                  <a:gd name="connsiteY3" fmla="*/ 138564 h 782512"/>
                  <a:gd name="connsiteX4" fmla="*/ 143394 w 907631"/>
                  <a:gd name="connsiteY4" fmla="*/ 3098 h 782512"/>
                  <a:gd name="connsiteX5" fmla="*/ 47150 w 907631"/>
                  <a:gd name="connsiteY5" fmla="*/ 58247 h 782512"/>
                  <a:gd name="connsiteX6" fmla="*/ 40 w 907631"/>
                  <a:gd name="connsiteY6" fmla="*/ 221422 h 782512"/>
                  <a:gd name="connsiteX7" fmla="*/ 54109 w 907631"/>
                  <a:gd name="connsiteY7" fmla="*/ 431049 h 782512"/>
                  <a:gd name="connsiteX8" fmla="*/ 204969 w 907631"/>
                  <a:gd name="connsiteY8" fmla="*/ 643486 h 782512"/>
                  <a:gd name="connsiteX9" fmla="*/ 371224 w 907631"/>
                  <a:gd name="connsiteY9" fmla="*/ 775874 h 782512"/>
                  <a:gd name="connsiteX10" fmla="*/ 522084 w 907631"/>
                  <a:gd name="connsiteY10" fmla="*/ 757401 h 782512"/>
                  <a:gd name="connsiteX11" fmla="*/ 645236 w 907631"/>
                  <a:gd name="connsiteY11" fmla="*/ 711219 h 782512"/>
                  <a:gd name="connsiteX12" fmla="*/ 814569 w 907631"/>
                  <a:gd name="connsiteY12" fmla="*/ 701983 h 782512"/>
                  <a:gd name="connsiteX13" fmla="*/ 789939 w 907631"/>
                  <a:gd name="connsiteY13" fmla="*/ 612698 h 782512"/>
                  <a:gd name="connsiteX14" fmla="*/ 811491 w 907631"/>
                  <a:gd name="connsiteY14" fmla="*/ 495704 h 782512"/>
                  <a:gd name="connsiteX15" fmla="*/ 903854 w 907631"/>
                  <a:gd name="connsiteY15" fmla="*/ 406419 h 782512"/>
                  <a:gd name="connsiteX16" fmla="*/ 873066 w 907631"/>
                  <a:gd name="connsiteY16" fmla="*/ 292504 h 782512"/>
                  <a:gd name="connsiteX17" fmla="*/ 722206 w 907631"/>
                  <a:gd name="connsiteY17" fmla="*/ 314055 h 782512"/>
                  <a:gd name="connsiteX18" fmla="*/ 700273 w 907631"/>
                  <a:gd name="connsiteY18" fmla="*/ 263204 h 782512"/>
                  <a:gd name="connsiteX0" fmla="*/ 700273 w 907631"/>
                  <a:gd name="connsiteY0" fmla="*/ 263204 h 782512"/>
                  <a:gd name="connsiteX1" fmla="*/ 605212 w 907631"/>
                  <a:gd name="connsiteY1" fmla="*/ 230928 h 782512"/>
                  <a:gd name="connsiteX2" fmla="*/ 475903 w 907631"/>
                  <a:gd name="connsiteY2" fmla="*/ 202745 h 782512"/>
                  <a:gd name="connsiteX3" fmla="*/ 269624 w 907631"/>
                  <a:gd name="connsiteY3" fmla="*/ 138564 h 782512"/>
                  <a:gd name="connsiteX4" fmla="*/ 143394 w 907631"/>
                  <a:gd name="connsiteY4" fmla="*/ 3098 h 782512"/>
                  <a:gd name="connsiteX5" fmla="*/ 47150 w 907631"/>
                  <a:gd name="connsiteY5" fmla="*/ 58247 h 782512"/>
                  <a:gd name="connsiteX6" fmla="*/ 40 w 907631"/>
                  <a:gd name="connsiteY6" fmla="*/ 221422 h 782512"/>
                  <a:gd name="connsiteX7" fmla="*/ 54109 w 907631"/>
                  <a:gd name="connsiteY7" fmla="*/ 431049 h 782512"/>
                  <a:gd name="connsiteX8" fmla="*/ 204969 w 907631"/>
                  <a:gd name="connsiteY8" fmla="*/ 643486 h 782512"/>
                  <a:gd name="connsiteX9" fmla="*/ 371224 w 907631"/>
                  <a:gd name="connsiteY9" fmla="*/ 775874 h 782512"/>
                  <a:gd name="connsiteX10" fmla="*/ 522084 w 907631"/>
                  <a:gd name="connsiteY10" fmla="*/ 757401 h 782512"/>
                  <a:gd name="connsiteX11" fmla="*/ 645236 w 907631"/>
                  <a:gd name="connsiteY11" fmla="*/ 711219 h 782512"/>
                  <a:gd name="connsiteX12" fmla="*/ 814569 w 907631"/>
                  <a:gd name="connsiteY12" fmla="*/ 701983 h 782512"/>
                  <a:gd name="connsiteX13" fmla="*/ 789939 w 907631"/>
                  <a:gd name="connsiteY13" fmla="*/ 612698 h 782512"/>
                  <a:gd name="connsiteX14" fmla="*/ 811491 w 907631"/>
                  <a:gd name="connsiteY14" fmla="*/ 495704 h 782512"/>
                  <a:gd name="connsiteX15" fmla="*/ 903854 w 907631"/>
                  <a:gd name="connsiteY15" fmla="*/ 406419 h 782512"/>
                  <a:gd name="connsiteX16" fmla="*/ 873066 w 907631"/>
                  <a:gd name="connsiteY16" fmla="*/ 292504 h 782512"/>
                  <a:gd name="connsiteX17" fmla="*/ 775767 w 907631"/>
                  <a:gd name="connsiteY17" fmla="*/ 273556 h 782512"/>
                  <a:gd name="connsiteX18" fmla="*/ 700273 w 907631"/>
                  <a:gd name="connsiteY18" fmla="*/ 263204 h 782512"/>
                  <a:gd name="connsiteX0" fmla="*/ 700273 w 904121"/>
                  <a:gd name="connsiteY0" fmla="*/ 263204 h 782512"/>
                  <a:gd name="connsiteX1" fmla="*/ 605212 w 904121"/>
                  <a:gd name="connsiteY1" fmla="*/ 230928 h 782512"/>
                  <a:gd name="connsiteX2" fmla="*/ 475903 w 904121"/>
                  <a:gd name="connsiteY2" fmla="*/ 202745 h 782512"/>
                  <a:gd name="connsiteX3" fmla="*/ 269624 w 904121"/>
                  <a:gd name="connsiteY3" fmla="*/ 138564 h 782512"/>
                  <a:gd name="connsiteX4" fmla="*/ 143394 w 904121"/>
                  <a:gd name="connsiteY4" fmla="*/ 3098 h 782512"/>
                  <a:gd name="connsiteX5" fmla="*/ 47150 w 904121"/>
                  <a:gd name="connsiteY5" fmla="*/ 58247 h 782512"/>
                  <a:gd name="connsiteX6" fmla="*/ 40 w 904121"/>
                  <a:gd name="connsiteY6" fmla="*/ 221422 h 782512"/>
                  <a:gd name="connsiteX7" fmla="*/ 54109 w 904121"/>
                  <a:gd name="connsiteY7" fmla="*/ 431049 h 782512"/>
                  <a:gd name="connsiteX8" fmla="*/ 204969 w 904121"/>
                  <a:gd name="connsiteY8" fmla="*/ 643486 h 782512"/>
                  <a:gd name="connsiteX9" fmla="*/ 371224 w 904121"/>
                  <a:gd name="connsiteY9" fmla="*/ 775874 h 782512"/>
                  <a:gd name="connsiteX10" fmla="*/ 522084 w 904121"/>
                  <a:gd name="connsiteY10" fmla="*/ 757401 h 782512"/>
                  <a:gd name="connsiteX11" fmla="*/ 645236 w 904121"/>
                  <a:gd name="connsiteY11" fmla="*/ 711219 h 782512"/>
                  <a:gd name="connsiteX12" fmla="*/ 814569 w 904121"/>
                  <a:gd name="connsiteY12" fmla="*/ 701983 h 782512"/>
                  <a:gd name="connsiteX13" fmla="*/ 789939 w 904121"/>
                  <a:gd name="connsiteY13" fmla="*/ 612698 h 782512"/>
                  <a:gd name="connsiteX14" fmla="*/ 811491 w 904121"/>
                  <a:gd name="connsiteY14" fmla="*/ 495704 h 782512"/>
                  <a:gd name="connsiteX15" fmla="*/ 903854 w 904121"/>
                  <a:gd name="connsiteY15" fmla="*/ 406419 h 782512"/>
                  <a:gd name="connsiteX16" fmla="*/ 835574 w 904121"/>
                  <a:gd name="connsiteY16" fmla="*/ 246220 h 782512"/>
                  <a:gd name="connsiteX17" fmla="*/ 775767 w 904121"/>
                  <a:gd name="connsiteY17" fmla="*/ 273556 h 782512"/>
                  <a:gd name="connsiteX18" fmla="*/ 700273 w 904121"/>
                  <a:gd name="connsiteY18" fmla="*/ 263204 h 782512"/>
                  <a:gd name="connsiteX0" fmla="*/ 700273 w 877705"/>
                  <a:gd name="connsiteY0" fmla="*/ 263204 h 782512"/>
                  <a:gd name="connsiteX1" fmla="*/ 605212 w 877705"/>
                  <a:gd name="connsiteY1" fmla="*/ 230928 h 782512"/>
                  <a:gd name="connsiteX2" fmla="*/ 475903 w 877705"/>
                  <a:gd name="connsiteY2" fmla="*/ 202745 h 782512"/>
                  <a:gd name="connsiteX3" fmla="*/ 269624 w 877705"/>
                  <a:gd name="connsiteY3" fmla="*/ 138564 h 782512"/>
                  <a:gd name="connsiteX4" fmla="*/ 143394 w 877705"/>
                  <a:gd name="connsiteY4" fmla="*/ 3098 h 782512"/>
                  <a:gd name="connsiteX5" fmla="*/ 47150 w 877705"/>
                  <a:gd name="connsiteY5" fmla="*/ 58247 h 782512"/>
                  <a:gd name="connsiteX6" fmla="*/ 40 w 877705"/>
                  <a:gd name="connsiteY6" fmla="*/ 221422 h 782512"/>
                  <a:gd name="connsiteX7" fmla="*/ 54109 w 877705"/>
                  <a:gd name="connsiteY7" fmla="*/ 431049 h 782512"/>
                  <a:gd name="connsiteX8" fmla="*/ 204969 w 877705"/>
                  <a:gd name="connsiteY8" fmla="*/ 643486 h 782512"/>
                  <a:gd name="connsiteX9" fmla="*/ 371224 w 877705"/>
                  <a:gd name="connsiteY9" fmla="*/ 775874 h 782512"/>
                  <a:gd name="connsiteX10" fmla="*/ 522084 w 877705"/>
                  <a:gd name="connsiteY10" fmla="*/ 757401 h 782512"/>
                  <a:gd name="connsiteX11" fmla="*/ 645236 w 877705"/>
                  <a:gd name="connsiteY11" fmla="*/ 711219 h 782512"/>
                  <a:gd name="connsiteX12" fmla="*/ 814569 w 877705"/>
                  <a:gd name="connsiteY12" fmla="*/ 701983 h 782512"/>
                  <a:gd name="connsiteX13" fmla="*/ 789939 w 877705"/>
                  <a:gd name="connsiteY13" fmla="*/ 612698 h 782512"/>
                  <a:gd name="connsiteX14" fmla="*/ 811491 w 877705"/>
                  <a:gd name="connsiteY14" fmla="*/ 495704 h 782512"/>
                  <a:gd name="connsiteX15" fmla="*/ 877073 w 877705"/>
                  <a:gd name="connsiteY15" fmla="*/ 354349 h 782512"/>
                  <a:gd name="connsiteX16" fmla="*/ 835574 w 877705"/>
                  <a:gd name="connsiteY16" fmla="*/ 246220 h 782512"/>
                  <a:gd name="connsiteX17" fmla="*/ 775767 w 877705"/>
                  <a:gd name="connsiteY17" fmla="*/ 273556 h 782512"/>
                  <a:gd name="connsiteX18" fmla="*/ 700273 w 877705"/>
                  <a:gd name="connsiteY18" fmla="*/ 263204 h 782512"/>
                  <a:gd name="connsiteX0" fmla="*/ 700273 w 877705"/>
                  <a:gd name="connsiteY0" fmla="*/ 263204 h 783412"/>
                  <a:gd name="connsiteX1" fmla="*/ 605212 w 877705"/>
                  <a:gd name="connsiteY1" fmla="*/ 230928 h 783412"/>
                  <a:gd name="connsiteX2" fmla="*/ 475903 w 877705"/>
                  <a:gd name="connsiteY2" fmla="*/ 202745 h 783412"/>
                  <a:gd name="connsiteX3" fmla="*/ 269624 w 877705"/>
                  <a:gd name="connsiteY3" fmla="*/ 138564 h 783412"/>
                  <a:gd name="connsiteX4" fmla="*/ 143394 w 877705"/>
                  <a:gd name="connsiteY4" fmla="*/ 3098 h 783412"/>
                  <a:gd name="connsiteX5" fmla="*/ 47150 w 877705"/>
                  <a:gd name="connsiteY5" fmla="*/ 58247 h 783412"/>
                  <a:gd name="connsiteX6" fmla="*/ 40 w 877705"/>
                  <a:gd name="connsiteY6" fmla="*/ 221422 h 783412"/>
                  <a:gd name="connsiteX7" fmla="*/ 54109 w 877705"/>
                  <a:gd name="connsiteY7" fmla="*/ 431049 h 783412"/>
                  <a:gd name="connsiteX8" fmla="*/ 204969 w 877705"/>
                  <a:gd name="connsiteY8" fmla="*/ 643486 h 783412"/>
                  <a:gd name="connsiteX9" fmla="*/ 371224 w 877705"/>
                  <a:gd name="connsiteY9" fmla="*/ 775874 h 783412"/>
                  <a:gd name="connsiteX10" fmla="*/ 522084 w 877705"/>
                  <a:gd name="connsiteY10" fmla="*/ 757401 h 783412"/>
                  <a:gd name="connsiteX11" fmla="*/ 661305 w 877705"/>
                  <a:gd name="connsiteY11" fmla="*/ 676506 h 783412"/>
                  <a:gd name="connsiteX12" fmla="*/ 814569 w 877705"/>
                  <a:gd name="connsiteY12" fmla="*/ 701983 h 783412"/>
                  <a:gd name="connsiteX13" fmla="*/ 789939 w 877705"/>
                  <a:gd name="connsiteY13" fmla="*/ 612698 h 783412"/>
                  <a:gd name="connsiteX14" fmla="*/ 811491 w 877705"/>
                  <a:gd name="connsiteY14" fmla="*/ 495704 h 783412"/>
                  <a:gd name="connsiteX15" fmla="*/ 877073 w 877705"/>
                  <a:gd name="connsiteY15" fmla="*/ 354349 h 783412"/>
                  <a:gd name="connsiteX16" fmla="*/ 835574 w 877705"/>
                  <a:gd name="connsiteY16" fmla="*/ 246220 h 783412"/>
                  <a:gd name="connsiteX17" fmla="*/ 775767 w 877705"/>
                  <a:gd name="connsiteY17" fmla="*/ 273556 h 783412"/>
                  <a:gd name="connsiteX18" fmla="*/ 700273 w 877705"/>
                  <a:gd name="connsiteY18" fmla="*/ 263204 h 783412"/>
                  <a:gd name="connsiteX0" fmla="*/ 700273 w 877705"/>
                  <a:gd name="connsiteY0" fmla="*/ 263204 h 783412"/>
                  <a:gd name="connsiteX1" fmla="*/ 605212 w 877705"/>
                  <a:gd name="connsiteY1" fmla="*/ 230928 h 783412"/>
                  <a:gd name="connsiteX2" fmla="*/ 475903 w 877705"/>
                  <a:gd name="connsiteY2" fmla="*/ 202745 h 783412"/>
                  <a:gd name="connsiteX3" fmla="*/ 269624 w 877705"/>
                  <a:gd name="connsiteY3" fmla="*/ 138564 h 783412"/>
                  <a:gd name="connsiteX4" fmla="*/ 143394 w 877705"/>
                  <a:gd name="connsiteY4" fmla="*/ 3098 h 783412"/>
                  <a:gd name="connsiteX5" fmla="*/ 47150 w 877705"/>
                  <a:gd name="connsiteY5" fmla="*/ 58247 h 783412"/>
                  <a:gd name="connsiteX6" fmla="*/ 40 w 877705"/>
                  <a:gd name="connsiteY6" fmla="*/ 221422 h 783412"/>
                  <a:gd name="connsiteX7" fmla="*/ 54109 w 877705"/>
                  <a:gd name="connsiteY7" fmla="*/ 431049 h 783412"/>
                  <a:gd name="connsiteX8" fmla="*/ 204969 w 877705"/>
                  <a:gd name="connsiteY8" fmla="*/ 643486 h 783412"/>
                  <a:gd name="connsiteX9" fmla="*/ 371224 w 877705"/>
                  <a:gd name="connsiteY9" fmla="*/ 775874 h 783412"/>
                  <a:gd name="connsiteX10" fmla="*/ 522084 w 877705"/>
                  <a:gd name="connsiteY10" fmla="*/ 757401 h 783412"/>
                  <a:gd name="connsiteX11" fmla="*/ 661305 w 877705"/>
                  <a:gd name="connsiteY11" fmla="*/ 676506 h 783412"/>
                  <a:gd name="connsiteX12" fmla="*/ 782432 w 877705"/>
                  <a:gd name="connsiteY12" fmla="*/ 673055 h 783412"/>
                  <a:gd name="connsiteX13" fmla="*/ 789939 w 877705"/>
                  <a:gd name="connsiteY13" fmla="*/ 612698 h 783412"/>
                  <a:gd name="connsiteX14" fmla="*/ 811491 w 877705"/>
                  <a:gd name="connsiteY14" fmla="*/ 495704 h 783412"/>
                  <a:gd name="connsiteX15" fmla="*/ 877073 w 877705"/>
                  <a:gd name="connsiteY15" fmla="*/ 354349 h 783412"/>
                  <a:gd name="connsiteX16" fmla="*/ 835574 w 877705"/>
                  <a:gd name="connsiteY16" fmla="*/ 246220 h 783412"/>
                  <a:gd name="connsiteX17" fmla="*/ 775767 w 877705"/>
                  <a:gd name="connsiteY17" fmla="*/ 273556 h 783412"/>
                  <a:gd name="connsiteX18" fmla="*/ 700273 w 877705"/>
                  <a:gd name="connsiteY18" fmla="*/ 263204 h 783412"/>
                  <a:gd name="connsiteX0" fmla="*/ 700273 w 877705"/>
                  <a:gd name="connsiteY0" fmla="*/ 263204 h 784254"/>
                  <a:gd name="connsiteX1" fmla="*/ 605212 w 877705"/>
                  <a:gd name="connsiteY1" fmla="*/ 230928 h 784254"/>
                  <a:gd name="connsiteX2" fmla="*/ 475903 w 877705"/>
                  <a:gd name="connsiteY2" fmla="*/ 202745 h 784254"/>
                  <a:gd name="connsiteX3" fmla="*/ 269624 w 877705"/>
                  <a:gd name="connsiteY3" fmla="*/ 138564 h 784254"/>
                  <a:gd name="connsiteX4" fmla="*/ 143394 w 877705"/>
                  <a:gd name="connsiteY4" fmla="*/ 3098 h 784254"/>
                  <a:gd name="connsiteX5" fmla="*/ 47150 w 877705"/>
                  <a:gd name="connsiteY5" fmla="*/ 58247 h 784254"/>
                  <a:gd name="connsiteX6" fmla="*/ 40 w 877705"/>
                  <a:gd name="connsiteY6" fmla="*/ 221422 h 784254"/>
                  <a:gd name="connsiteX7" fmla="*/ 54109 w 877705"/>
                  <a:gd name="connsiteY7" fmla="*/ 431049 h 784254"/>
                  <a:gd name="connsiteX8" fmla="*/ 231750 w 877705"/>
                  <a:gd name="connsiteY8" fmla="*/ 631915 h 784254"/>
                  <a:gd name="connsiteX9" fmla="*/ 371224 w 877705"/>
                  <a:gd name="connsiteY9" fmla="*/ 775874 h 784254"/>
                  <a:gd name="connsiteX10" fmla="*/ 522084 w 877705"/>
                  <a:gd name="connsiteY10" fmla="*/ 757401 h 784254"/>
                  <a:gd name="connsiteX11" fmla="*/ 661305 w 877705"/>
                  <a:gd name="connsiteY11" fmla="*/ 676506 h 784254"/>
                  <a:gd name="connsiteX12" fmla="*/ 782432 w 877705"/>
                  <a:gd name="connsiteY12" fmla="*/ 673055 h 784254"/>
                  <a:gd name="connsiteX13" fmla="*/ 789939 w 877705"/>
                  <a:gd name="connsiteY13" fmla="*/ 612698 h 784254"/>
                  <a:gd name="connsiteX14" fmla="*/ 811491 w 877705"/>
                  <a:gd name="connsiteY14" fmla="*/ 495704 h 784254"/>
                  <a:gd name="connsiteX15" fmla="*/ 877073 w 877705"/>
                  <a:gd name="connsiteY15" fmla="*/ 354349 h 784254"/>
                  <a:gd name="connsiteX16" fmla="*/ 835574 w 877705"/>
                  <a:gd name="connsiteY16" fmla="*/ 246220 h 784254"/>
                  <a:gd name="connsiteX17" fmla="*/ 775767 w 877705"/>
                  <a:gd name="connsiteY17" fmla="*/ 273556 h 784254"/>
                  <a:gd name="connsiteX18" fmla="*/ 700273 w 877705"/>
                  <a:gd name="connsiteY18" fmla="*/ 263204 h 784254"/>
                  <a:gd name="connsiteX0" fmla="*/ 700273 w 877705"/>
                  <a:gd name="connsiteY0" fmla="*/ 263204 h 784254"/>
                  <a:gd name="connsiteX1" fmla="*/ 605212 w 877705"/>
                  <a:gd name="connsiteY1" fmla="*/ 230928 h 784254"/>
                  <a:gd name="connsiteX2" fmla="*/ 475903 w 877705"/>
                  <a:gd name="connsiteY2" fmla="*/ 202745 h 784254"/>
                  <a:gd name="connsiteX3" fmla="*/ 269624 w 877705"/>
                  <a:gd name="connsiteY3" fmla="*/ 138564 h 784254"/>
                  <a:gd name="connsiteX4" fmla="*/ 143394 w 877705"/>
                  <a:gd name="connsiteY4" fmla="*/ 3098 h 784254"/>
                  <a:gd name="connsiteX5" fmla="*/ 47150 w 877705"/>
                  <a:gd name="connsiteY5" fmla="*/ 58247 h 784254"/>
                  <a:gd name="connsiteX6" fmla="*/ 40 w 877705"/>
                  <a:gd name="connsiteY6" fmla="*/ 221422 h 784254"/>
                  <a:gd name="connsiteX7" fmla="*/ 54109 w 877705"/>
                  <a:gd name="connsiteY7" fmla="*/ 425263 h 784254"/>
                  <a:gd name="connsiteX8" fmla="*/ 231750 w 877705"/>
                  <a:gd name="connsiteY8" fmla="*/ 631915 h 784254"/>
                  <a:gd name="connsiteX9" fmla="*/ 371224 w 877705"/>
                  <a:gd name="connsiteY9" fmla="*/ 775874 h 784254"/>
                  <a:gd name="connsiteX10" fmla="*/ 522084 w 877705"/>
                  <a:gd name="connsiteY10" fmla="*/ 757401 h 784254"/>
                  <a:gd name="connsiteX11" fmla="*/ 661305 w 877705"/>
                  <a:gd name="connsiteY11" fmla="*/ 676506 h 784254"/>
                  <a:gd name="connsiteX12" fmla="*/ 782432 w 877705"/>
                  <a:gd name="connsiteY12" fmla="*/ 673055 h 784254"/>
                  <a:gd name="connsiteX13" fmla="*/ 789939 w 877705"/>
                  <a:gd name="connsiteY13" fmla="*/ 612698 h 784254"/>
                  <a:gd name="connsiteX14" fmla="*/ 811491 w 877705"/>
                  <a:gd name="connsiteY14" fmla="*/ 495704 h 784254"/>
                  <a:gd name="connsiteX15" fmla="*/ 877073 w 877705"/>
                  <a:gd name="connsiteY15" fmla="*/ 354349 h 784254"/>
                  <a:gd name="connsiteX16" fmla="*/ 835574 w 877705"/>
                  <a:gd name="connsiteY16" fmla="*/ 246220 h 784254"/>
                  <a:gd name="connsiteX17" fmla="*/ 775767 w 877705"/>
                  <a:gd name="connsiteY17" fmla="*/ 273556 h 784254"/>
                  <a:gd name="connsiteX18" fmla="*/ 700273 w 877705"/>
                  <a:gd name="connsiteY18" fmla="*/ 263204 h 784254"/>
                  <a:gd name="connsiteX0" fmla="*/ 678937 w 856369"/>
                  <a:gd name="connsiteY0" fmla="*/ 263330 h 784380"/>
                  <a:gd name="connsiteX1" fmla="*/ 583876 w 856369"/>
                  <a:gd name="connsiteY1" fmla="*/ 231054 h 784380"/>
                  <a:gd name="connsiteX2" fmla="*/ 454567 w 856369"/>
                  <a:gd name="connsiteY2" fmla="*/ 202871 h 784380"/>
                  <a:gd name="connsiteX3" fmla="*/ 248288 w 856369"/>
                  <a:gd name="connsiteY3" fmla="*/ 138690 h 784380"/>
                  <a:gd name="connsiteX4" fmla="*/ 122058 w 856369"/>
                  <a:gd name="connsiteY4" fmla="*/ 3224 h 784380"/>
                  <a:gd name="connsiteX5" fmla="*/ 25814 w 856369"/>
                  <a:gd name="connsiteY5" fmla="*/ 58373 h 784380"/>
                  <a:gd name="connsiteX6" fmla="*/ 129 w 856369"/>
                  <a:gd name="connsiteY6" fmla="*/ 233119 h 784380"/>
                  <a:gd name="connsiteX7" fmla="*/ 32773 w 856369"/>
                  <a:gd name="connsiteY7" fmla="*/ 425389 h 784380"/>
                  <a:gd name="connsiteX8" fmla="*/ 210414 w 856369"/>
                  <a:gd name="connsiteY8" fmla="*/ 632041 h 784380"/>
                  <a:gd name="connsiteX9" fmla="*/ 349888 w 856369"/>
                  <a:gd name="connsiteY9" fmla="*/ 776000 h 784380"/>
                  <a:gd name="connsiteX10" fmla="*/ 500748 w 856369"/>
                  <a:gd name="connsiteY10" fmla="*/ 757527 h 784380"/>
                  <a:gd name="connsiteX11" fmla="*/ 639969 w 856369"/>
                  <a:gd name="connsiteY11" fmla="*/ 676632 h 784380"/>
                  <a:gd name="connsiteX12" fmla="*/ 761096 w 856369"/>
                  <a:gd name="connsiteY12" fmla="*/ 673181 h 784380"/>
                  <a:gd name="connsiteX13" fmla="*/ 768603 w 856369"/>
                  <a:gd name="connsiteY13" fmla="*/ 612824 h 784380"/>
                  <a:gd name="connsiteX14" fmla="*/ 790155 w 856369"/>
                  <a:gd name="connsiteY14" fmla="*/ 495830 h 784380"/>
                  <a:gd name="connsiteX15" fmla="*/ 855737 w 856369"/>
                  <a:gd name="connsiteY15" fmla="*/ 354475 h 784380"/>
                  <a:gd name="connsiteX16" fmla="*/ 814238 w 856369"/>
                  <a:gd name="connsiteY16" fmla="*/ 246346 h 784380"/>
                  <a:gd name="connsiteX17" fmla="*/ 754431 w 856369"/>
                  <a:gd name="connsiteY17" fmla="*/ 273682 h 784380"/>
                  <a:gd name="connsiteX18" fmla="*/ 678937 w 856369"/>
                  <a:gd name="connsiteY18" fmla="*/ 263330 h 784380"/>
                  <a:gd name="connsiteX0" fmla="*/ 678937 w 856369"/>
                  <a:gd name="connsiteY0" fmla="*/ 263330 h 784380"/>
                  <a:gd name="connsiteX1" fmla="*/ 583876 w 856369"/>
                  <a:gd name="connsiteY1" fmla="*/ 231054 h 784380"/>
                  <a:gd name="connsiteX2" fmla="*/ 454567 w 856369"/>
                  <a:gd name="connsiteY2" fmla="*/ 219324 h 784380"/>
                  <a:gd name="connsiteX3" fmla="*/ 248288 w 856369"/>
                  <a:gd name="connsiteY3" fmla="*/ 138690 h 784380"/>
                  <a:gd name="connsiteX4" fmla="*/ 122058 w 856369"/>
                  <a:gd name="connsiteY4" fmla="*/ 3224 h 784380"/>
                  <a:gd name="connsiteX5" fmla="*/ 25814 w 856369"/>
                  <a:gd name="connsiteY5" fmla="*/ 58373 h 784380"/>
                  <a:gd name="connsiteX6" fmla="*/ 129 w 856369"/>
                  <a:gd name="connsiteY6" fmla="*/ 233119 h 784380"/>
                  <a:gd name="connsiteX7" fmla="*/ 32773 w 856369"/>
                  <a:gd name="connsiteY7" fmla="*/ 425389 h 784380"/>
                  <a:gd name="connsiteX8" fmla="*/ 210414 w 856369"/>
                  <a:gd name="connsiteY8" fmla="*/ 632041 h 784380"/>
                  <a:gd name="connsiteX9" fmla="*/ 349888 w 856369"/>
                  <a:gd name="connsiteY9" fmla="*/ 776000 h 784380"/>
                  <a:gd name="connsiteX10" fmla="*/ 500748 w 856369"/>
                  <a:gd name="connsiteY10" fmla="*/ 757527 h 784380"/>
                  <a:gd name="connsiteX11" fmla="*/ 639969 w 856369"/>
                  <a:gd name="connsiteY11" fmla="*/ 676632 h 784380"/>
                  <a:gd name="connsiteX12" fmla="*/ 761096 w 856369"/>
                  <a:gd name="connsiteY12" fmla="*/ 673181 h 784380"/>
                  <a:gd name="connsiteX13" fmla="*/ 768603 w 856369"/>
                  <a:gd name="connsiteY13" fmla="*/ 612824 h 784380"/>
                  <a:gd name="connsiteX14" fmla="*/ 790155 w 856369"/>
                  <a:gd name="connsiteY14" fmla="*/ 495830 h 784380"/>
                  <a:gd name="connsiteX15" fmla="*/ 855737 w 856369"/>
                  <a:gd name="connsiteY15" fmla="*/ 354475 h 784380"/>
                  <a:gd name="connsiteX16" fmla="*/ 814238 w 856369"/>
                  <a:gd name="connsiteY16" fmla="*/ 246346 h 784380"/>
                  <a:gd name="connsiteX17" fmla="*/ 754431 w 856369"/>
                  <a:gd name="connsiteY17" fmla="*/ 273682 h 784380"/>
                  <a:gd name="connsiteX18" fmla="*/ 678937 w 856369"/>
                  <a:gd name="connsiteY18" fmla="*/ 263330 h 784380"/>
                  <a:gd name="connsiteX0" fmla="*/ 678937 w 856369"/>
                  <a:gd name="connsiteY0" fmla="*/ 263330 h 784380"/>
                  <a:gd name="connsiteX1" fmla="*/ 578958 w 856369"/>
                  <a:gd name="connsiteY1" fmla="*/ 258476 h 784380"/>
                  <a:gd name="connsiteX2" fmla="*/ 454567 w 856369"/>
                  <a:gd name="connsiteY2" fmla="*/ 219324 h 784380"/>
                  <a:gd name="connsiteX3" fmla="*/ 248288 w 856369"/>
                  <a:gd name="connsiteY3" fmla="*/ 138690 h 784380"/>
                  <a:gd name="connsiteX4" fmla="*/ 122058 w 856369"/>
                  <a:gd name="connsiteY4" fmla="*/ 3224 h 784380"/>
                  <a:gd name="connsiteX5" fmla="*/ 25814 w 856369"/>
                  <a:gd name="connsiteY5" fmla="*/ 58373 h 784380"/>
                  <a:gd name="connsiteX6" fmla="*/ 129 w 856369"/>
                  <a:gd name="connsiteY6" fmla="*/ 233119 h 784380"/>
                  <a:gd name="connsiteX7" fmla="*/ 32773 w 856369"/>
                  <a:gd name="connsiteY7" fmla="*/ 425389 h 784380"/>
                  <a:gd name="connsiteX8" fmla="*/ 210414 w 856369"/>
                  <a:gd name="connsiteY8" fmla="*/ 632041 h 784380"/>
                  <a:gd name="connsiteX9" fmla="*/ 349888 w 856369"/>
                  <a:gd name="connsiteY9" fmla="*/ 776000 h 784380"/>
                  <a:gd name="connsiteX10" fmla="*/ 500748 w 856369"/>
                  <a:gd name="connsiteY10" fmla="*/ 757527 h 784380"/>
                  <a:gd name="connsiteX11" fmla="*/ 639969 w 856369"/>
                  <a:gd name="connsiteY11" fmla="*/ 676632 h 784380"/>
                  <a:gd name="connsiteX12" fmla="*/ 761096 w 856369"/>
                  <a:gd name="connsiteY12" fmla="*/ 673181 h 784380"/>
                  <a:gd name="connsiteX13" fmla="*/ 768603 w 856369"/>
                  <a:gd name="connsiteY13" fmla="*/ 612824 h 784380"/>
                  <a:gd name="connsiteX14" fmla="*/ 790155 w 856369"/>
                  <a:gd name="connsiteY14" fmla="*/ 495830 h 784380"/>
                  <a:gd name="connsiteX15" fmla="*/ 855737 w 856369"/>
                  <a:gd name="connsiteY15" fmla="*/ 354475 h 784380"/>
                  <a:gd name="connsiteX16" fmla="*/ 814238 w 856369"/>
                  <a:gd name="connsiteY16" fmla="*/ 246346 h 784380"/>
                  <a:gd name="connsiteX17" fmla="*/ 754431 w 856369"/>
                  <a:gd name="connsiteY17" fmla="*/ 273682 h 784380"/>
                  <a:gd name="connsiteX18" fmla="*/ 678937 w 856369"/>
                  <a:gd name="connsiteY18" fmla="*/ 263330 h 784380"/>
                  <a:gd name="connsiteX0" fmla="*/ 678937 w 855902"/>
                  <a:gd name="connsiteY0" fmla="*/ 263330 h 784380"/>
                  <a:gd name="connsiteX1" fmla="*/ 578958 w 855902"/>
                  <a:gd name="connsiteY1" fmla="*/ 258476 h 784380"/>
                  <a:gd name="connsiteX2" fmla="*/ 454567 w 855902"/>
                  <a:gd name="connsiteY2" fmla="*/ 219324 h 784380"/>
                  <a:gd name="connsiteX3" fmla="*/ 248288 w 855902"/>
                  <a:gd name="connsiteY3" fmla="*/ 138690 h 784380"/>
                  <a:gd name="connsiteX4" fmla="*/ 122058 w 855902"/>
                  <a:gd name="connsiteY4" fmla="*/ 3224 h 784380"/>
                  <a:gd name="connsiteX5" fmla="*/ 25814 w 855902"/>
                  <a:gd name="connsiteY5" fmla="*/ 58373 h 784380"/>
                  <a:gd name="connsiteX6" fmla="*/ 129 w 855902"/>
                  <a:gd name="connsiteY6" fmla="*/ 233119 h 784380"/>
                  <a:gd name="connsiteX7" fmla="*/ 32773 w 855902"/>
                  <a:gd name="connsiteY7" fmla="*/ 425389 h 784380"/>
                  <a:gd name="connsiteX8" fmla="*/ 210414 w 855902"/>
                  <a:gd name="connsiteY8" fmla="*/ 632041 h 784380"/>
                  <a:gd name="connsiteX9" fmla="*/ 349888 w 855902"/>
                  <a:gd name="connsiteY9" fmla="*/ 776000 h 784380"/>
                  <a:gd name="connsiteX10" fmla="*/ 500748 w 855902"/>
                  <a:gd name="connsiteY10" fmla="*/ 757527 h 784380"/>
                  <a:gd name="connsiteX11" fmla="*/ 639969 w 855902"/>
                  <a:gd name="connsiteY11" fmla="*/ 676632 h 784380"/>
                  <a:gd name="connsiteX12" fmla="*/ 761096 w 855902"/>
                  <a:gd name="connsiteY12" fmla="*/ 673181 h 784380"/>
                  <a:gd name="connsiteX13" fmla="*/ 768603 w 855902"/>
                  <a:gd name="connsiteY13" fmla="*/ 612824 h 784380"/>
                  <a:gd name="connsiteX14" fmla="*/ 790155 w 855902"/>
                  <a:gd name="connsiteY14" fmla="*/ 495830 h 784380"/>
                  <a:gd name="connsiteX15" fmla="*/ 855737 w 855902"/>
                  <a:gd name="connsiteY15" fmla="*/ 354475 h 784380"/>
                  <a:gd name="connsiteX16" fmla="*/ 804401 w 855902"/>
                  <a:gd name="connsiteY16" fmla="*/ 290221 h 784380"/>
                  <a:gd name="connsiteX17" fmla="*/ 754431 w 855902"/>
                  <a:gd name="connsiteY17" fmla="*/ 273682 h 784380"/>
                  <a:gd name="connsiteX18" fmla="*/ 678937 w 855902"/>
                  <a:gd name="connsiteY18" fmla="*/ 263330 h 784380"/>
                  <a:gd name="connsiteX0" fmla="*/ 678937 w 855902"/>
                  <a:gd name="connsiteY0" fmla="*/ 264631 h 785681"/>
                  <a:gd name="connsiteX1" fmla="*/ 578958 w 855902"/>
                  <a:gd name="connsiteY1" fmla="*/ 259777 h 785681"/>
                  <a:gd name="connsiteX2" fmla="*/ 454567 w 855902"/>
                  <a:gd name="connsiteY2" fmla="*/ 220625 h 785681"/>
                  <a:gd name="connsiteX3" fmla="*/ 223697 w 855902"/>
                  <a:gd name="connsiteY3" fmla="*/ 161929 h 785681"/>
                  <a:gd name="connsiteX4" fmla="*/ 122058 w 855902"/>
                  <a:gd name="connsiteY4" fmla="*/ 4525 h 785681"/>
                  <a:gd name="connsiteX5" fmla="*/ 25814 w 855902"/>
                  <a:gd name="connsiteY5" fmla="*/ 59674 h 785681"/>
                  <a:gd name="connsiteX6" fmla="*/ 129 w 855902"/>
                  <a:gd name="connsiteY6" fmla="*/ 234420 h 785681"/>
                  <a:gd name="connsiteX7" fmla="*/ 32773 w 855902"/>
                  <a:gd name="connsiteY7" fmla="*/ 426690 h 785681"/>
                  <a:gd name="connsiteX8" fmla="*/ 210414 w 855902"/>
                  <a:gd name="connsiteY8" fmla="*/ 633342 h 785681"/>
                  <a:gd name="connsiteX9" fmla="*/ 349888 w 855902"/>
                  <a:gd name="connsiteY9" fmla="*/ 777301 h 785681"/>
                  <a:gd name="connsiteX10" fmla="*/ 500748 w 855902"/>
                  <a:gd name="connsiteY10" fmla="*/ 758828 h 785681"/>
                  <a:gd name="connsiteX11" fmla="*/ 639969 w 855902"/>
                  <a:gd name="connsiteY11" fmla="*/ 677933 h 785681"/>
                  <a:gd name="connsiteX12" fmla="*/ 761096 w 855902"/>
                  <a:gd name="connsiteY12" fmla="*/ 674482 h 785681"/>
                  <a:gd name="connsiteX13" fmla="*/ 768603 w 855902"/>
                  <a:gd name="connsiteY13" fmla="*/ 614125 h 785681"/>
                  <a:gd name="connsiteX14" fmla="*/ 790155 w 855902"/>
                  <a:gd name="connsiteY14" fmla="*/ 497131 h 785681"/>
                  <a:gd name="connsiteX15" fmla="*/ 855737 w 855902"/>
                  <a:gd name="connsiteY15" fmla="*/ 355776 h 785681"/>
                  <a:gd name="connsiteX16" fmla="*/ 804401 w 855902"/>
                  <a:gd name="connsiteY16" fmla="*/ 291522 h 785681"/>
                  <a:gd name="connsiteX17" fmla="*/ 754431 w 855902"/>
                  <a:gd name="connsiteY17" fmla="*/ 274983 h 785681"/>
                  <a:gd name="connsiteX18" fmla="*/ 678937 w 855902"/>
                  <a:gd name="connsiteY18" fmla="*/ 264631 h 785681"/>
                  <a:gd name="connsiteX0" fmla="*/ 678992 w 855957"/>
                  <a:gd name="connsiteY0" fmla="*/ 261863 h 782913"/>
                  <a:gd name="connsiteX1" fmla="*/ 579013 w 855957"/>
                  <a:gd name="connsiteY1" fmla="*/ 257009 h 782913"/>
                  <a:gd name="connsiteX2" fmla="*/ 454622 w 855957"/>
                  <a:gd name="connsiteY2" fmla="*/ 217857 h 782913"/>
                  <a:gd name="connsiteX3" fmla="*/ 223752 w 855957"/>
                  <a:gd name="connsiteY3" fmla="*/ 159161 h 782913"/>
                  <a:gd name="connsiteX4" fmla="*/ 122113 w 855957"/>
                  <a:gd name="connsiteY4" fmla="*/ 1757 h 782913"/>
                  <a:gd name="connsiteX5" fmla="*/ 35706 w 855957"/>
                  <a:gd name="connsiteY5" fmla="*/ 84328 h 782913"/>
                  <a:gd name="connsiteX6" fmla="*/ 184 w 855957"/>
                  <a:gd name="connsiteY6" fmla="*/ 231652 h 782913"/>
                  <a:gd name="connsiteX7" fmla="*/ 32828 w 855957"/>
                  <a:gd name="connsiteY7" fmla="*/ 423922 h 782913"/>
                  <a:gd name="connsiteX8" fmla="*/ 210469 w 855957"/>
                  <a:gd name="connsiteY8" fmla="*/ 630574 h 782913"/>
                  <a:gd name="connsiteX9" fmla="*/ 349943 w 855957"/>
                  <a:gd name="connsiteY9" fmla="*/ 774533 h 782913"/>
                  <a:gd name="connsiteX10" fmla="*/ 500803 w 855957"/>
                  <a:gd name="connsiteY10" fmla="*/ 756060 h 782913"/>
                  <a:gd name="connsiteX11" fmla="*/ 640024 w 855957"/>
                  <a:gd name="connsiteY11" fmla="*/ 675165 h 782913"/>
                  <a:gd name="connsiteX12" fmla="*/ 761151 w 855957"/>
                  <a:gd name="connsiteY12" fmla="*/ 671714 h 782913"/>
                  <a:gd name="connsiteX13" fmla="*/ 768658 w 855957"/>
                  <a:gd name="connsiteY13" fmla="*/ 611357 h 782913"/>
                  <a:gd name="connsiteX14" fmla="*/ 790210 w 855957"/>
                  <a:gd name="connsiteY14" fmla="*/ 494363 h 782913"/>
                  <a:gd name="connsiteX15" fmla="*/ 855792 w 855957"/>
                  <a:gd name="connsiteY15" fmla="*/ 353008 h 782913"/>
                  <a:gd name="connsiteX16" fmla="*/ 804456 w 855957"/>
                  <a:gd name="connsiteY16" fmla="*/ 288754 h 782913"/>
                  <a:gd name="connsiteX17" fmla="*/ 754486 w 855957"/>
                  <a:gd name="connsiteY17" fmla="*/ 272215 h 782913"/>
                  <a:gd name="connsiteX18" fmla="*/ 678992 w 855957"/>
                  <a:gd name="connsiteY18" fmla="*/ 261863 h 782913"/>
                  <a:gd name="connsiteX0" fmla="*/ 678992 w 855957"/>
                  <a:gd name="connsiteY0" fmla="*/ 261863 h 782913"/>
                  <a:gd name="connsiteX1" fmla="*/ 579013 w 855957"/>
                  <a:gd name="connsiteY1" fmla="*/ 257009 h 782913"/>
                  <a:gd name="connsiteX2" fmla="*/ 454622 w 855957"/>
                  <a:gd name="connsiteY2" fmla="*/ 217857 h 782913"/>
                  <a:gd name="connsiteX3" fmla="*/ 223752 w 855957"/>
                  <a:gd name="connsiteY3" fmla="*/ 159161 h 782913"/>
                  <a:gd name="connsiteX4" fmla="*/ 122113 w 855957"/>
                  <a:gd name="connsiteY4" fmla="*/ 1757 h 782913"/>
                  <a:gd name="connsiteX5" fmla="*/ 35706 w 855957"/>
                  <a:gd name="connsiteY5" fmla="*/ 84328 h 782913"/>
                  <a:gd name="connsiteX6" fmla="*/ 184 w 855957"/>
                  <a:gd name="connsiteY6" fmla="*/ 231652 h 782913"/>
                  <a:gd name="connsiteX7" fmla="*/ 32828 w 855957"/>
                  <a:gd name="connsiteY7" fmla="*/ 423922 h 782913"/>
                  <a:gd name="connsiteX8" fmla="*/ 210469 w 855957"/>
                  <a:gd name="connsiteY8" fmla="*/ 630574 h 782913"/>
                  <a:gd name="connsiteX9" fmla="*/ 349943 w 855957"/>
                  <a:gd name="connsiteY9" fmla="*/ 774533 h 782913"/>
                  <a:gd name="connsiteX10" fmla="*/ 500803 w 855957"/>
                  <a:gd name="connsiteY10" fmla="*/ 756060 h 782913"/>
                  <a:gd name="connsiteX11" fmla="*/ 640024 w 855957"/>
                  <a:gd name="connsiteY11" fmla="*/ 675165 h 782913"/>
                  <a:gd name="connsiteX12" fmla="*/ 726723 w 855957"/>
                  <a:gd name="connsiteY12" fmla="*/ 655261 h 782913"/>
                  <a:gd name="connsiteX13" fmla="*/ 768658 w 855957"/>
                  <a:gd name="connsiteY13" fmla="*/ 611357 h 782913"/>
                  <a:gd name="connsiteX14" fmla="*/ 790210 w 855957"/>
                  <a:gd name="connsiteY14" fmla="*/ 494363 h 782913"/>
                  <a:gd name="connsiteX15" fmla="*/ 855792 w 855957"/>
                  <a:gd name="connsiteY15" fmla="*/ 353008 h 782913"/>
                  <a:gd name="connsiteX16" fmla="*/ 804456 w 855957"/>
                  <a:gd name="connsiteY16" fmla="*/ 288754 h 782913"/>
                  <a:gd name="connsiteX17" fmla="*/ 754486 w 855957"/>
                  <a:gd name="connsiteY17" fmla="*/ 272215 h 782913"/>
                  <a:gd name="connsiteX18" fmla="*/ 678992 w 855957"/>
                  <a:gd name="connsiteY18" fmla="*/ 261863 h 782913"/>
                  <a:gd name="connsiteX0" fmla="*/ 678992 w 855957"/>
                  <a:gd name="connsiteY0" fmla="*/ 261863 h 782913"/>
                  <a:gd name="connsiteX1" fmla="*/ 579013 w 855957"/>
                  <a:gd name="connsiteY1" fmla="*/ 257009 h 782913"/>
                  <a:gd name="connsiteX2" fmla="*/ 454622 w 855957"/>
                  <a:gd name="connsiteY2" fmla="*/ 217857 h 782913"/>
                  <a:gd name="connsiteX3" fmla="*/ 223752 w 855957"/>
                  <a:gd name="connsiteY3" fmla="*/ 159161 h 782913"/>
                  <a:gd name="connsiteX4" fmla="*/ 122113 w 855957"/>
                  <a:gd name="connsiteY4" fmla="*/ 1757 h 782913"/>
                  <a:gd name="connsiteX5" fmla="*/ 35706 w 855957"/>
                  <a:gd name="connsiteY5" fmla="*/ 84328 h 782913"/>
                  <a:gd name="connsiteX6" fmla="*/ 184 w 855957"/>
                  <a:gd name="connsiteY6" fmla="*/ 231652 h 782913"/>
                  <a:gd name="connsiteX7" fmla="*/ 32828 w 855957"/>
                  <a:gd name="connsiteY7" fmla="*/ 423922 h 782913"/>
                  <a:gd name="connsiteX8" fmla="*/ 210469 w 855957"/>
                  <a:gd name="connsiteY8" fmla="*/ 630574 h 782913"/>
                  <a:gd name="connsiteX9" fmla="*/ 349943 w 855957"/>
                  <a:gd name="connsiteY9" fmla="*/ 774533 h 782913"/>
                  <a:gd name="connsiteX10" fmla="*/ 500803 w 855957"/>
                  <a:gd name="connsiteY10" fmla="*/ 756060 h 782913"/>
                  <a:gd name="connsiteX11" fmla="*/ 640024 w 855957"/>
                  <a:gd name="connsiteY11" fmla="*/ 675165 h 782913"/>
                  <a:gd name="connsiteX12" fmla="*/ 726723 w 855957"/>
                  <a:gd name="connsiteY12" fmla="*/ 655261 h 782913"/>
                  <a:gd name="connsiteX13" fmla="*/ 714557 w 855957"/>
                  <a:gd name="connsiteY13" fmla="*/ 583935 h 782913"/>
                  <a:gd name="connsiteX14" fmla="*/ 790210 w 855957"/>
                  <a:gd name="connsiteY14" fmla="*/ 494363 h 782913"/>
                  <a:gd name="connsiteX15" fmla="*/ 855792 w 855957"/>
                  <a:gd name="connsiteY15" fmla="*/ 353008 h 782913"/>
                  <a:gd name="connsiteX16" fmla="*/ 804456 w 855957"/>
                  <a:gd name="connsiteY16" fmla="*/ 288754 h 782913"/>
                  <a:gd name="connsiteX17" fmla="*/ 754486 w 855957"/>
                  <a:gd name="connsiteY17" fmla="*/ 272215 h 782913"/>
                  <a:gd name="connsiteX18" fmla="*/ 678992 w 855957"/>
                  <a:gd name="connsiteY18" fmla="*/ 261863 h 782913"/>
                  <a:gd name="connsiteX0" fmla="*/ 678992 w 858647"/>
                  <a:gd name="connsiteY0" fmla="*/ 261863 h 782913"/>
                  <a:gd name="connsiteX1" fmla="*/ 579013 w 858647"/>
                  <a:gd name="connsiteY1" fmla="*/ 257009 h 782913"/>
                  <a:gd name="connsiteX2" fmla="*/ 454622 w 858647"/>
                  <a:gd name="connsiteY2" fmla="*/ 217857 h 782913"/>
                  <a:gd name="connsiteX3" fmla="*/ 223752 w 858647"/>
                  <a:gd name="connsiteY3" fmla="*/ 159161 h 782913"/>
                  <a:gd name="connsiteX4" fmla="*/ 122113 w 858647"/>
                  <a:gd name="connsiteY4" fmla="*/ 1757 h 782913"/>
                  <a:gd name="connsiteX5" fmla="*/ 35706 w 858647"/>
                  <a:gd name="connsiteY5" fmla="*/ 84328 h 782913"/>
                  <a:gd name="connsiteX6" fmla="*/ 184 w 858647"/>
                  <a:gd name="connsiteY6" fmla="*/ 231652 h 782913"/>
                  <a:gd name="connsiteX7" fmla="*/ 32828 w 858647"/>
                  <a:gd name="connsiteY7" fmla="*/ 423922 h 782913"/>
                  <a:gd name="connsiteX8" fmla="*/ 210469 w 858647"/>
                  <a:gd name="connsiteY8" fmla="*/ 630574 h 782913"/>
                  <a:gd name="connsiteX9" fmla="*/ 349943 w 858647"/>
                  <a:gd name="connsiteY9" fmla="*/ 774533 h 782913"/>
                  <a:gd name="connsiteX10" fmla="*/ 500803 w 858647"/>
                  <a:gd name="connsiteY10" fmla="*/ 756060 h 782913"/>
                  <a:gd name="connsiteX11" fmla="*/ 640024 w 858647"/>
                  <a:gd name="connsiteY11" fmla="*/ 675165 h 782913"/>
                  <a:gd name="connsiteX12" fmla="*/ 726723 w 858647"/>
                  <a:gd name="connsiteY12" fmla="*/ 655261 h 782913"/>
                  <a:gd name="connsiteX13" fmla="*/ 714557 w 858647"/>
                  <a:gd name="connsiteY13" fmla="*/ 583935 h 782913"/>
                  <a:gd name="connsiteX14" fmla="*/ 726272 w 858647"/>
                  <a:gd name="connsiteY14" fmla="*/ 455972 h 782913"/>
                  <a:gd name="connsiteX15" fmla="*/ 855792 w 858647"/>
                  <a:gd name="connsiteY15" fmla="*/ 353008 h 782913"/>
                  <a:gd name="connsiteX16" fmla="*/ 804456 w 858647"/>
                  <a:gd name="connsiteY16" fmla="*/ 288754 h 782913"/>
                  <a:gd name="connsiteX17" fmla="*/ 754486 w 858647"/>
                  <a:gd name="connsiteY17" fmla="*/ 272215 h 782913"/>
                  <a:gd name="connsiteX18" fmla="*/ 678992 w 858647"/>
                  <a:gd name="connsiteY18" fmla="*/ 261863 h 782913"/>
                  <a:gd name="connsiteX0" fmla="*/ 678992 w 812474"/>
                  <a:gd name="connsiteY0" fmla="*/ 261863 h 782913"/>
                  <a:gd name="connsiteX1" fmla="*/ 579013 w 812474"/>
                  <a:gd name="connsiteY1" fmla="*/ 257009 h 782913"/>
                  <a:gd name="connsiteX2" fmla="*/ 454622 w 812474"/>
                  <a:gd name="connsiteY2" fmla="*/ 217857 h 782913"/>
                  <a:gd name="connsiteX3" fmla="*/ 223752 w 812474"/>
                  <a:gd name="connsiteY3" fmla="*/ 159161 h 782913"/>
                  <a:gd name="connsiteX4" fmla="*/ 122113 w 812474"/>
                  <a:gd name="connsiteY4" fmla="*/ 1757 h 782913"/>
                  <a:gd name="connsiteX5" fmla="*/ 35706 w 812474"/>
                  <a:gd name="connsiteY5" fmla="*/ 84328 h 782913"/>
                  <a:gd name="connsiteX6" fmla="*/ 184 w 812474"/>
                  <a:gd name="connsiteY6" fmla="*/ 231652 h 782913"/>
                  <a:gd name="connsiteX7" fmla="*/ 32828 w 812474"/>
                  <a:gd name="connsiteY7" fmla="*/ 423922 h 782913"/>
                  <a:gd name="connsiteX8" fmla="*/ 210469 w 812474"/>
                  <a:gd name="connsiteY8" fmla="*/ 630574 h 782913"/>
                  <a:gd name="connsiteX9" fmla="*/ 349943 w 812474"/>
                  <a:gd name="connsiteY9" fmla="*/ 774533 h 782913"/>
                  <a:gd name="connsiteX10" fmla="*/ 500803 w 812474"/>
                  <a:gd name="connsiteY10" fmla="*/ 756060 h 782913"/>
                  <a:gd name="connsiteX11" fmla="*/ 640024 w 812474"/>
                  <a:gd name="connsiteY11" fmla="*/ 675165 h 782913"/>
                  <a:gd name="connsiteX12" fmla="*/ 726723 w 812474"/>
                  <a:gd name="connsiteY12" fmla="*/ 655261 h 782913"/>
                  <a:gd name="connsiteX13" fmla="*/ 714557 w 812474"/>
                  <a:gd name="connsiteY13" fmla="*/ 583935 h 782913"/>
                  <a:gd name="connsiteX14" fmla="*/ 726272 w 812474"/>
                  <a:gd name="connsiteY14" fmla="*/ 455972 h 782913"/>
                  <a:gd name="connsiteX15" fmla="*/ 757426 w 812474"/>
                  <a:gd name="connsiteY15" fmla="*/ 369461 h 782913"/>
                  <a:gd name="connsiteX16" fmla="*/ 804456 w 812474"/>
                  <a:gd name="connsiteY16" fmla="*/ 288754 h 782913"/>
                  <a:gd name="connsiteX17" fmla="*/ 754486 w 812474"/>
                  <a:gd name="connsiteY17" fmla="*/ 272215 h 782913"/>
                  <a:gd name="connsiteX18" fmla="*/ 678992 w 812474"/>
                  <a:gd name="connsiteY18" fmla="*/ 261863 h 782913"/>
                  <a:gd name="connsiteX0" fmla="*/ 678992 w 782047"/>
                  <a:gd name="connsiteY0" fmla="*/ 261863 h 782913"/>
                  <a:gd name="connsiteX1" fmla="*/ 579013 w 782047"/>
                  <a:gd name="connsiteY1" fmla="*/ 257009 h 782913"/>
                  <a:gd name="connsiteX2" fmla="*/ 454622 w 782047"/>
                  <a:gd name="connsiteY2" fmla="*/ 217857 h 782913"/>
                  <a:gd name="connsiteX3" fmla="*/ 223752 w 782047"/>
                  <a:gd name="connsiteY3" fmla="*/ 159161 h 782913"/>
                  <a:gd name="connsiteX4" fmla="*/ 122113 w 782047"/>
                  <a:gd name="connsiteY4" fmla="*/ 1757 h 782913"/>
                  <a:gd name="connsiteX5" fmla="*/ 35706 w 782047"/>
                  <a:gd name="connsiteY5" fmla="*/ 84328 h 782913"/>
                  <a:gd name="connsiteX6" fmla="*/ 184 w 782047"/>
                  <a:gd name="connsiteY6" fmla="*/ 231652 h 782913"/>
                  <a:gd name="connsiteX7" fmla="*/ 32828 w 782047"/>
                  <a:gd name="connsiteY7" fmla="*/ 423922 h 782913"/>
                  <a:gd name="connsiteX8" fmla="*/ 210469 w 782047"/>
                  <a:gd name="connsiteY8" fmla="*/ 630574 h 782913"/>
                  <a:gd name="connsiteX9" fmla="*/ 349943 w 782047"/>
                  <a:gd name="connsiteY9" fmla="*/ 774533 h 782913"/>
                  <a:gd name="connsiteX10" fmla="*/ 500803 w 782047"/>
                  <a:gd name="connsiteY10" fmla="*/ 756060 h 782913"/>
                  <a:gd name="connsiteX11" fmla="*/ 640024 w 782047"/>
                  <a:gd name="connsiteY11" fmla="*/ 675165 h 782913"/>
                  <a:gd name="connsiteX12" fmla="*/ 726723 w 782047"/>
                  <a:gd name="connsiteY12" fmla="*/ 655261 h 782913"/>
                  <a:gd name="connsiteX13" fmla="*/ 714557 w 782047"/>
                  <a:gd name="connsiteY13" fmla="*/ 583935 h 782913"/>
                  <a:gd name="connsiteX14" fmla="*/ 726272 w 782047"/>
                  <a:gd name="connsiteY14" fmla="*/ 455972 h 782913"/>
                  <a:gd name="connsiteX15" fmla="*/ 757426 w 782047"/>
                  <a:gd name="connsiteY15" fmla="*/ 369461 h 782913"/>
                  <a:gd name="connsiteX16" fmla="*/ 770028 w 782047"/>
                  <a:gd name="connsiteY16" fmla="*/ 316176 h 782913"/>
                  <a:gd name="connsiteX17" fmla="*/ 754486 w 782047"/>
                  <a:gd name="connsiteY17" fmla="*/ 272215 h 782913"/>
                  <a:gd name="connsiteX18" fmla="*/ 678992 w 782047"/>
                  <a:gd name="connsiteY18" fmla="*/ 261863 h 78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82047" h="782913">
                    <a:moveTo>
                      <a:pt x="678992" y="261863"/>
                    </a:moveTo>
                    <a:cubicBezTo>
                      <a:pt x="649747" y="259329"/>
                      <a:pt x="616408" y="264343"/>
                      <a:pt x="579013" y="257009"/>
                    </a:cubicBezTo>
                    <a:cubicBezTo>
                      <a:pt x="541618" y="249675"/>
                      <a:pt x="513832" y="234165"/>
                      <a:pt x="454622" y="217857"/>
                    </a:cubicBezTo>
                    <a:cubicBezTo>
                      <a:pt x="395412" y="201549"/>
                      <a:pt x="279170" y="195178"/>
                      <a:pt x="223752" y="159161"/>
                    </a:cubicBezTo>
                    <a:cubicBezTo>
                      <a:pt x="168334" y="123144"/>
                      <a:pt x="153454" y="14229"/>
                      <a:pt x="122113" y="1757"/>
                    </a:cubicBezTo>
                    <a:cubicBezTo>
                      <a:pt x="90772" y="-10715"/>
                      <a:pt x="56027" y="46012"/>
                      <a:pt x="35706" y="84328"/>
                    </a:cubicBezTo>
                    <a:cubicBezTo>
                      <a:pt x="15385" y="122644"/>
                      <a:pt x="664" y="175053"/>
                      <a:pt x="184" y="231652"/>
                    </a:cubicBezTo>
                    <a:cubicBezTo>
                      <a:pt x="-296" y="288251"/>
                      <a:pt x="-2219" y="357435"/>
                      <a:pt x="32828" y="423922"/>
                    </a:cubicBezTo>
                    <a:cubicBezTo>
                      <a:pt x="67875" y="490409"/>
                      <a:pt x="157617" y="572139"/>
                      <a:pt x="210469" y="630574"/>
                    </a:cubicBezTo>
                    <a:cubicBezTo>
                      <a:pt x="263321" y="689009"/>
                      <a:pt x="301554" y="753619"/>
                      <a:pt x="349943" y="774533"/>
                    </a:cubicBezTo>
                    <a:cubicBezTo>
                      <a:pt x="398332" y="795447"/>
                      <a:pt x="452456" y="772621"/>
                      <a:pt x="500803" y="756060"/>
                    </a:cubicBezTo>
                    <a:cubicBezTo>
                      <a:pt x="549150" y="739499"/>
                      <a:pt x="602371" y="691965"/>
                      <a:pt x="640024" y="675165"/>
                    </a:cubicBezTo>
                    <a:cubicBezTo>
                      <a:pt x="677677" y="658365"/>
                      <a:pt x="714301" y="670466"/>
                      <a:pt x="726723" y="655261"/>
                    </a:cubicBezTo>
                    <a:cubicBezTo>
                      <a:pt x="739145" y="640056"/>
                      <a:pt x="714632" y="617150"/>
                      <a:pt x="714557" y="583935"/>
                    </a:cubicBezTo>
                    <a:cubicBezTo>
                      <a:pt x="714482" y="550720"/>
                      <a:pt x="719127" y="491718"/>
                      <a:pt x="726272" y="455972"/>
                    </a:cubicBezTo>
                    <a:cubicBezTo>
                      <a:pt x="733417" y="420226"/>
                      <a:pt x="750133" y="392760"/>
                      <a:pt x="757426" y="369461"/>
                    </a:cubicBezTo>
                    <a:cubicBezTo>
                      <a:pt x="764719" y="346162"/>
                      <a:pt x="800303" y="331570"/>
                      <a:pt x="770028" y="316176"/>
                    </a:cubicBezTo>
                    <a:cubicBezTo>
                      <a:pt x="739753" y="300782"/>
                      <a:pt x="769659" y="281267"/>
                      <a:pt x="754486" y="272215"/>
                    </a:cubicBezTo>
                    <a:cubicBezTo>
                      <a:pt x="739313" y="263163"/>
                      <a:pt x="708237" y="264397"/>
                      <a:pt x="678992" y="261863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5793061" y="12348102"/>
                <a:ext cx="269997" cy="551448"/>
              </a:xfrm>
              <a:custGeom>
                <a:avLst/>
                <a:gdLst>
                  <a:gd name="connsiteX0" fmla="*/ 144928 w 268344"/>
                  <a:gd name="connsiteY0" fmla="*/ 353782 h 489524"/>
                  <a:gd name="connsiteX1" fmla="*/ 101825 w 268344"/>
                  <a:gd name="connsiteY1" fmla="*/ 301443 h 489524"/>
                  <a:gd name="connsiteX2" fmla="*/ 43328 w 268344"/>
                  <a:gd name="connsiteY2" fmla="*/ 289128 h 489524"/>
                  <a:gd name="connsiteX3" fmla="*/ 225 w 268344"/>
                  <a:gd name="connsiteY3" fmla="*/ 270655 h 489524"/>
                  <a:gd name="connsiteX4" fmla="*/ 61801 w 268344"/>
                  <a:gd name="connsiteY4" fmla="*/ 181370 h 489524"/>
                  <a:gd name="connsiteX5" fmla="*/ 135692 w 268344"/>
                  <a:gd name="connsiteY5" fmla="*/ 107479 h 489524"/>
                  <a:gd name="connsiteX6" fmla="*/ 194189 w 268344"/>
                  <a:gd name="connsiteY6" fmla="*/ 36667 h 489524"/>
                  <a:gd name="connsiteX7" fmla="*/ 252686 w 268344"/>
                  <a:gd name="connsiteY7" fmla="*/ 2801 h 489524"/>
                  <a:gd name="connsiteX8" fmla="*/ 237292 w 268344"/>
                  <a:gd name="connsiteY8" fmla="*/ 107479 h 489524"/>
                  <a:gd name="connsiteX9" fmla="*/ 206504 w 268344"/>
                  <a:gd name="connsiteY9" fmla="*/ 202922 h 489524"/>
                  <a:gd name="connsiteX10" fmla="*/ 237292 w 268344"/>
                  <a:gd name="connsiteY10" fmla="*/ 329152 h 489524"/>
                  <a:gd name="connsiteX11" fmla="*/ 268080 w 268344"/>
                  <a:gd name="connsiteY11" fmla="*/ 455382 h 489524"/>
                  <a:gd name="connsiteX12" fmla="*/ 249607 w 268344"/>
                  <a:gd name="connsiteY12" fmla="*/ 489249 h 489524"/>
                  <a:gd name="connsiteX13" fmla="*/ 206504 w 268344"/>
                  <a:gd name="connsiteY13" fmla="*/ 443067 h 489524"/>
                  <a:gd name="connsiteX14" fmla="*/ 144928 w 268344"/>
                  <a:gd name="connsiteY14" fmla="*/ 353782 h 489524"/>
                  <a:gd name="connsiteX0" fmla="*/ 144928 w 268344"/>
                  <a:gd name="connsiteY0" fmla="*/ 415783 h 551525"/>
                  <a:gd name="connsiteX1" fmla="*/ 101825 w 268344"/>
                  <a:gd name="connsiteY1" fmla="*/ 363444 h 551525"/>
                  <a:gd name="connsiteX2" fmla="*/ 43328 w 268344"/>
                  <a:gd name="connsiteY2" fmla="*/ 351129 h 551525"/>
                  <a:gd name="connsiteX3" fmla="*/ 225 w 268344"/>
                  <a:gd name="connsiteY3" fmla="*/ 332656 h 551525"/>
                  <a:gd name="connsiteX4" fmla="*/ 61801 w 268344"/>
                  <a:gd name="connsiteY4" fmla="*/ 243371 h 551525"/>
                  <a:gd name="connsiteX5" fmla="*/ 135692 w 268344"/>
                  <a:gd name="connsiteY5" fmla="*/ 169480 h 551525"/>
                  <a:gd name="connsiteX6" fmla="*/ 194189 w 268344"/>
                  <a:gd name="connsiteY6" fmla="*/ 98668 h 551525"/>
                  <a:gd name="connsiteX7" fmla="*/ 252686 w 268344"/>
                  <a:gd name="connsiteY7" fmla="*/ 1162 h 551525"/>
                  <a:gd name="connsiteX8" fmla="*/ 237292 w 268344"/>
                  <a:gd name="connsiteY8" fmla="*/ 169480 h 551525"/>
                  <a:gd name="connsiteX9" fmla="*/ 206504 w 268344"/>
                  <a:gd name="connsiteY9" fmla="*/ 264923 h 551525"/>
                  <a:gd name="connsiteX10" fmla="*/ 237292 w 268344"/>
                  <a:gd name="connsiteY10" fmla="*/ 391153 h 551525"/>
                  <a:gd name="connsiteX11" fmla="*/ 268080 w 268344"/>
                  <a:gd name="connsiteY11" fmla="*/ 517383 h 551525"/>
                  <a:gd name="connsiteX12" fmla="*/ 249607 w 268344"/>
                  <a:gd name="connsiteY12" fmla="*/ 551250 h 551525"/>
                  <a:gd name="connsiteX13" fmla="*/ 206504 w 268344"/>
                  <a:gd name="connsiteY13" fmla="*/ 505068 h 551525"/>
                  <a:gd name="connsiteX14" fmla="*/ 144928 w 268344"/>
                  <a:gd name="connsiteY14" fmla="*/ 415783 h 551525"/>
                  <a:gd name="connsiteX0" fmla="*/ 144928 w 268344"/>
                  <a:gd name="connsiteY0" fmla="*/ 415783 h 551525"/>
                  <a:gd name="connsiteX1" fmla="*/ 101825 w 268344"/>
                  <a:gd name="connsiteY1" fmla="*/ 363444 h 551525"/>
                  <a:gd name="connsiteX2" fmla="*/ 43328 w 268344"/>
                  <a:gd name="connsiteY2" fmla="*/ 351129 h 551525"/>
                  <a:gd name="connsiteX3" fmla="*/ 225 w 268344"/>
                  <a:gd name="connsiteY3" fmla="*/ 332656 h 551525"/>
                  <a:gd name="connsiteX4" fmla="*/ 61801 w 268344"/>
                  <a:gd name="connsiteY4" fmla="*/ 243371 h 551525"/>
                  <a:gd name="connsiteX5" fmla="*/ 135692 w 268344"/>
                  <a:gd name="connsiteY5" fmla="*/ 169480 h 551525"/>
                  <a:gd name="connsiteX6" fmla="*/ 194189 w 268344"/>
                  <a:gd name="connsiteY6" fmla="*/ 98668 h 551525"/>
                  <a:gd name="connsiteX7" fmla="*/ 252686 w 268344"/>
                  <a:gd name="connsiteY7" fmla="*/ 1162 h 551525"/>
                  <a:gd name="connsiteX8" fmla="*/ 237292 w 268344"/>
                  <a:gd name="connsiteY8" fmla="*/ 169480 h 551525"/>
                  <a:gd name="connsiteX9" fmla="*/ 179723 w 268344"/>
                  <a:gd name="connsiteY9" fmla="*/ 288066 h 551525"/>
                  <a:gd name="connsiteX10" fmla="*/ 237292 w 268344"/>
                  <a:gd name="connsiteY10" fmla="*/ 391153 h 551525"/>
                  <a:gd name="connsiteX11" fmla="*/ 268080 w 268344"/>
                  <a:gd name="connsiteY11" fmla="*/ 517383 h 551525"/>
                  <a:gd name="connsiteX12" fmla="*/ 249607 w 268344"/>
                  <a:gd name="connsiteY12" fmla="*/ 551250 h 551525"/>
                  <a:gd name="connsiteX13" fmla="*/ 206504 w 268344"/>
                  <a:gd name="connsiteY13" fmla="*/ 505068 h 551525"/>
                  <a:gd name="connsiteX14" fmla="*/ 144928 w 268344"/>
                  <a:gd name="connsiteY14" fmla="*/ 415783 h 551525"/>
                  <a:gd name="connsiteX0" fmla="*/ 144917 w 268333"/>
                  <a:gd name="connsiteY0" fmla="*/ 415783 h 551525"/>
                  <a:gd name="connsiteX1" fmla="*/ 91102 w 268333"/>
                  <a:gd name="connsiteY1" fmla="*/ 392372 h 551525"/>
                  <a:gd name="connsiteX2" fmla="*/ 43317 w 268333"/>
                  <a:gd name="connsiteY2" fmla="*/ 351129 h 551525"/>
                  <a:gd name="connsiteX3" fmla="*/ 214 w 268333"/>
                  <a:gd name="connsiteY3" fmla="*/ 332656 h 551525"/>
                  <a:gd name="connsiteX4" fmla="*/ 61790 w 268333"/>
                  <a:gd name="connsiteY4" fmla="*/ 243371 h 551525"/>
                  <a:gd name="connsiteX5" fmla="*/ 135681 w 268333"/>
                  <a:gd name="connsiteY5" fmla="*/ 169480 h 551525"/>
                  <a:gd name="connsiteX6" fmla="*/ 194178 w 268333"/>
                  <a:gd name="connsiteY6" fmla="*/ 98668 h 551525"/>
                  <a:gd name="connsiteX7" fmla="*/ 252675 w 268333"/>
                  <a:gd name="connsiteY7" fmla="*/ 1162 h 551525"/>
                  <a:gd name="connsiteX8" fmla="*/ 237281 w 268333"/>
                  <a:gd name="connsiteY8" fmla="*/ 169480 h 551525"/>
                  <a:gd name="connsiteX9" fmla="*/ 179712 w 268333"/>
                  <a:gd name="connsiteY9" fmla="*/ 288066 h 551525"/>
                  <a:gd name="connsiteX10" fmla="*/ 237281 w 268333"/>
                  <a:gd name="connsiteY10" fmla="*/ 391153 h 551525"/>
                  <a:gd name="connsiteX11" fmla="*/ 268069 w 268333"/>
                  <a:gd name="connsiteY11" fmla="*/ 517383 h 551525"/>
                  <a:gd name="connsiteX12" fmla="*/ 249596 w 268333"/>
                  <a:gd name="connsiteY12" fmla="*/ 551250 h 551525"/>
                  <a:gd name="connsiteX13" fmla="*/ 206493 w 268333"/>
                  <a:gd name="connsiteY13" fmla="*/ 505068 h 551525"/>
                  <a:gd name="connsiteX14" fmla="*/ 144917 w 268333"/>
                  <a:gd name="connsiteY14" fmla="*/ 415783 h 551525"/>
                  <a:gd name="connsiteX0" fmla="*/ 102068 w 268333"/>
                  <a:gd name="connsiteY0" fmla="*/ 462067 h 551525"/>
                  <a:gd name="connsiteX1" fmla="*/ 91102 w 268333"/>
                  <a:gd name="connsiteY1" fmla="*/ 392372 h 551525"/>
                  <a:gd name="connsiteX2" fmla="*/ 43317 w 268333"/>
                  <a:gd name="connsiteY2" fmla="*/ 351129 h 551525"/>
                  <a:gd name="connsiteX3" fmla="*/ 214 w 268333"/>
                  <a:gd name="connsiteY3" fmla="*/ 332656 h 551525"/>
                  <a:gd name="connsiteX4" fmla="*/ 61790 w 268333"/>
                  <a:gd name="connsiteY4" fmla="*/ 243371 h 551525"/>
                  <a:gd name="connsiteX5" fmla="*/ 135681 w 268333"/>
                  <a:gd name="connsiteY5" fmla="*/ 169480 h 551525"/>
                  <a:gd name="connsiteX6" fmla="*/ 194178 w 268333"/>
                  <a:gd name="connsiteY6" fmla="*/ 98668 h 551525"/>
                  <a:gd name="connsiteX7" fmla="*/ 252675 w 268333"/>
                  <a:gd name="connsiteY7" fmla="*/ 1162 h 551525"/>
                  <a:gd name="connsiteX8" fmla="*/ 237281 w 268333"/>
                  <a:gd name="connsiteY8" fmla="*/ 169480 h 551525"/>
                  <a:gd name="connsiteX9" fmla="*/ 179712 w 268333"/>
                  <a:gd name="connsiteY9" fmla="*/ 288066 h 551525"/>
                  <a:gd name="connsiteX10" fmla="*/ 237281 w 268333"/>
                  <a:gd name="connsiteY10" fmla="*/ 391153 h 551525"/>
                  <a:gd name="connsiteX11" fmla="*/ 268069 w 268333"/>
                  <a:gd name="connsiteY11" fmla="*/ 517383 h 551525"/>
                  <a:gd name="connsiteX12" fmla="*/ 249596 w 268333"/>
                  <a:gd name="connsiteY12" fmla="*/ 551250 h 551525"/>
                  <a:gd name="connsiteX13" fmla="*/ 206493 w 268333"/>
                  <a:gd name="connsiteY13" fmla="*/ 505068 h 551525"/>
                  <a:gd name="connsiteX14" fmla="*/ 102068 w 268333"/>
                  <a:gd name="connsiteY14" fmla="*/ 462067 h 551525"/>
                  <a:gd name="connsiteX0" fmla="*/ 102068 w 268333"/>
                  <a:gd name="connsiteY0" fmla="*/ 462067 h 551525"/>
                  <a:gd name="connsiteX1" fmla="*/ 91102 w 268333"/>
                  <a:gd name="connsiteY1" fmla="*/ 392372 h 551525"/>
                  <a:gd name="connsiteX2" fmla="*/ 43317 w 268333"/>
                  <a:gd name="connsiteY2" fmla="*/ 351129 h 551525"/>
                  <a:gd name="connsiteX3" fmla="*/ 214 w 268333"/>
                  <a:gd name="connsiteY3" fmla="*/ 332656 h 551525"/>
                  <a:gd name="connsiteX4" fmla="*/ 61790 w 268333"/>
                  <a:gd name="connsiteY4" fmla="*/ 243371 h 551525"/>
                  <a:gd name="connsiteX5" fmla="*/ 135681 w 268333"/>
                  <a:gd name="connsiteY5" fmla="*/ 169480 h 551525"/>
                  <a:gd name="connsiteX6" fmla="*/ 194178 w 268333"/>
                  <a:gd name="connsiteY6" fmla="*/ 98668 h 551525"/>
                  <a:gd name="connsiteX7" fmla="*/ 252675 w 268333"/>
                  <a:gd name="connsiteY7" fmla="*/ 1162 h 551525"/>
                  <a:gd name="connsiteX8" fmla="*/ 237281 w 268333"/>
                  <a:gd name="connsiteY8" fmla="*/ 169480 h 551525"/>
                  <a:gd name="connsiteX9" fmla="*/ 179712 w 268333"/>
                  <a:gd name="connsiteY9" fmla="*/ 288066 h 551525"/>
                  <a:gd name="connsiteX10" fmla="*/ 237281 w 268333"/>
                  <a:gd name="connsiteY10" fmla="*/ 391153 h 551525"/>
                  <a:gd name="connsiteX11" fmla="*/ 268069 w 268333"/>
                  <a:gd name="connsiteY11" fmla="*/ 517383 h 551525"/>
                  <a:gd name="connsiteX12" fmla="*/ 249596 w 268333"/>
                  <a:gd name="connsiteY12" fmla="*/ 551250 h 551525"/>
                  <a:gd name="connsiteX13" fmla="*/ 179712 w 268333"/>
                  <a:gd name="connsiteY13" fmla="*/ 522424 h 551525"/>
                  <a:gd name="connsiteX14" fmla="*/ 102068 w 268333"/>
                  <a:gd name="connsiteY14" fmla="*/ 462067 h 551525"/>
                  <a:gd name="connsiteX0" fmla="*/ 102068 w 269997"/>
                  <a:gd name="connsiteY0" fmla="*/ 462067 h 551448"/>
                  <a:gd name="connsiteX1" fmla="*/ 91102 w 269997"/>
                  <a:gd name="connsiteY1" fmla="*/ 392372 h 551448"/>
                  <a:gd name="connsiteX2" fmla="*/ 43317 w 269997"/>
                  <a:gd name="connsiteY2" fmla="*/ 351129 h 551448"/>
                  <a:gd name="connsiteX3" fmla="*/ 214 w 269997"/>
                  <a:gd name="connsiteY3" fmla="*/ 332656 h 551448"/>
                  <a:gd name="connsiteX4" fmla="*/ 61790 w 269997"/>
                  <a:gd name="connsiteY4" fmla="*/ 243371 h 551448"/>
                  <a:gd name="connsiteX5" fmla="*/ 135681 w 269997"/>
                  <a:gd name="connsiteY5" fmla="*/ 169480 h 551448"/>
                  <a:gd name="connsiteX6" fmla="*/ 194178 w 269997"/>
                  <a:gd name="connsiteY6" fmla="*/ 98668 h 551448"/>
                  <a:gd name="connsiteX7" fmla="*/ 252675 w 269997"/>
                  <a:gd name="connsiteY7" fmla="*/ 1162 h 551448"/>
                  <a:gd name="connsiteX8" fmla="*/ 237281 w 269997"/>
                  <a:gd name="connsiteY8" fmla="*/ 169480 h 551448"/>
                  <a:gd name="connsiteX9" fmla="*/ 179712 w 269997"/>
                  <a:gd name="connsiteY9" fmla="*/ 288066 h 551448"/>
                  <a:gd name="connsiteX10" fmla="*/ 205144 w 269997"/>
                  <a:gd name="connsiteY10" fmla="*/ 420081 h 551448"/>
                  <a:gd name="connsiteX11" fmla="*/ 268069 w 269997"/>
                  <a:gd name="connsiteY11" fmla="*/ 517383 h 551448"/>
                  <a:gd name="connsiteX12" fmla="*/ 249596 w 269997"/>
                  <a:gd name="connsiteY12" fmla="*/ 551250 h 551448"/>
                  <a:gd name="connsiteX13" fmla="*/ 179712 w 269997"/>
                  <a:gd name="connsiteY13" fmla="*/ 522424 h 551448"/>
                  <a:gd name="connsiteX14" fmla="*/ 102068 w 269997"/>
                  <a:gd name="connsiteY14" fmla="*/ 462067 h 55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9997" h="551448">
                    <a:moveTo>
                      <a:pt x="102068" y="462067"/>
                    </a:moveTo>
                    <a:cubicBezTo>
                      <a:pt x="87300" y="440392"/>
                      <a:pt x="100894" y="410862"/>
                      <a:pt x="91102" y="392372"/>
                    </a:cubicBezTo>
                    <a:cubicBezTo>
                      <a:pt x="81310" y="373882"/>
                      <a:pt x="58465" y="361082"/>
                      <a:pt x="43317" y="351129"/>
                    </a:cubicBezTo>
                    <a:cubicBezTo>
                      <a:pt x="28169" y="341176"/>
                      <a:pt x="-2865" y="350616"/>
                      <a:pt x="214" y="332656"/>
                    </a:cubicBezTo>
                    <a:cubicBezTo>
                      <a:pt x="3293" y="314696"/>
                      <a:pt x="39212" y="270567"/>
                      <a:pt x="61790" y="243371"/>
                    </a:cubicBezTo>
                    <a:cubicBezTo>
                      <a:pt x="84368" y="216175"/>
                      <a:pt x="113616" y="193597"/>
                      <a:pt x="135681" y="169480"/>
                    </a:cubicBezTo>
                    <a:cubicBezTo>
                      <a:pt x="157746" y="145363"/>
                      <a:pt x="174679" y="126721"/>
                      <a:pt x="194178" y="98668"/>
                    </a:cubicBezTo>
                    <a:cubicBezTo>
                      <a:pt x="213677" y="70615"/>
                      <a:pt x="245491" y="-10640"/>
                      <a:pt x="252675" y="1162"/>
                    </a:cubicBezTo>
                    <a:cubicBezTo>
                      <a:pt x="259859" y="12964"/>
                      <a:pt x="249442" y="121663"/>
                      <a:pt x="237281" y="169480"/>
                    </a:cubicBezTo>
                    <a:cubicBezTo>
                      <a:pt x="225121" y="217297"/>
                      <a:pt x="185068" y="246299"/>
                      <a:pt x="179712" y="288066"/>
                    </a:cubicBezTo>
                    <a:cubicBezTo>
                      <a:pt x="174356" y="329833"/>
                      <a:pt x="190418" y="381862"/>
                      <a:pt x="205144" y="420081"/>
                    </a:cubicBezTo>
                    <a:cubicBezTo>
                      <a:pt x="219870" y="458301"/>
                      <a:pt x="260660" y="495522"/>
                      <a:pt x="268069" y="517383"/>
                    </a:cubicBezTo>
                    <a:cubicBezTo>
                      <a:pt x="275478" y="539244"/>
                      <a:pt x="259859" y="553302"/>
                      <a:pt x="249596" y="551250"/>
                    </a:cubicBezTo>
                    <a:cubicBezTo>
                      <a:pt x="239333" y="549198"/>
                      <a:pt x="204300" y="537288"/>
                      <a:pt x="179712" y="522424"/>
                    </a:cubicBezTo>
                    <a:cubicBezTo>
                      <a:pt x="155124" y="507560"/>
                      <a:pt x="116836" y="483742"/>
                      <a:pt x="102068" y="462067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6322720" y="11650029"/>
                <a:ext cx="186896" cy="296157"/>
              </a:xfrm>
              <a:custGeom>
                <a:avLst/>
                <a:gdLst>
                  <a:gd name="connsiteX0" fmla="*/ 91496 w 188267"/>
                  <a:gd name="connsiteY0" fmla="*/ 77200 h 287398"/>
                  <a:gd name="connsiteX1" fmla="*/ 42236 w 188267"/>
                  <a:gd name="connsiteY1" fmla="*/ 132618 h 287398"/>
                  <a:gd name="connsiteX2" fmla="*/ 23763 w 188267"/>
                  <a:gd name="connsiteY2" fmla="*/ 169563 h 287398"/>
                  <a:gd name="connsiteX3" fmla="*/ 39157 w 188267"/>
                  <a:gd name="connsiteY3" fmla="*/ 206509 h 287398"/>
                  <a:gd name="connsiteX4" fmla="*/ 76102 w 188267"/>
                  <a:gd name="connsiteY4" fmla="*/ 191115 h 287398"/>
                  <a:gd name="connsiteX5" fmla="*/ 60709 w 188267"/>
                  <a:gd name="connsiteY5" fmla="*/ 228060 h 287398"/>
                  <a:gd name="connsiteX6" fmla="*/ 29921 w 188267"/>
                  <a:gd name="connsiteY6" fmla="*/ 258848 h 287398"/>
                  <a:gd name="connsiteX7" fmla="*/ 2212 w 188267"/>
                  <a:gd name="connsiteY7" fmla="*/ 286557 h 287398"/>
                  <a:gd name="connsiteX8" fmla="*/ 91496 w 188267"/>
                  <a:gd name="connsiteY8" fmla="*/ 274242 h 287398"/>
                  <a:gd name="connsiteX9" fmla="*/ 146915 w 188267"/>
                  <a:gd name="connsiteY9" fmla="*/ 215745 h 287398"/>
                  <a:gd name="connsiteX10" fmla="*/ 183860 w 188267"/>
                  <a:gd name="connsiteY10" fmla="*/ 135697 h 287398"/>
                  <a:gd name="connsiteX11" fmla="*/ 183860 w 188267"/>
                  <a:gd name="connsiteY11" fmla="*/ 55648 h 287398"/>
                  <a:gd name="connsiteX12" fmla="*/ 186939 w 188267"/>
                  <a:gd name="connsiteY12" fmla="*/ 9467 h 287398"/>
                  <a:gd name="connsiteX13" fmla="*/ 159230 w 188267"/>
                  <a:gd name="connsiteY13" fmla="*/ 3309 h 287398"/>
                  <a:gd name="connsiteX14" fmla="*/ 91496 w 188267"/>
                  <a:gd name="connsiteY14" fmla="*/ 77200 h 287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8267" h="287398">
                    <a:moveTo>
                      <a:pt x="91496" y="77200"/>
                    </a:moveTo>
                    <a:cubicBezTo>
                      <a:pt x="71997" y="98752"/>
                      <a:pt x="53525" y="117224"/>
                      <a:pt x="42236" y="132618"/>
                    </a:cubicBezTo>
                    <a:cubicBezTo>
                      <a:pt x="30947" y="148012"/>
                      <a:pt x="24276" y="157248"/>
                      <a:pt x="23763" y="169563"/>
                    </a:cubicBezTo>
                    <a:cubicBezTo>
                      <a:pt x="23250" y="181878"/>
                      <a:pt x="30434" y="202917"/>
                      <a:pt x="39157" y="206509"/>
                    </a:cubicBezTo>
                    <a:cubicBezTo>
                      <a:pt x="47880" y="210101"/>
                      <a:pt x="72510" y="187523"/>
                      <a:pt x="76102" y="191115"/>
                    </a:cubicBezTo>
                    <a:cubicBezTo>
                      <a:pt x="79694" y="194707"/>
                      <a:pt x="68406" y="216771"/>
                      <a:pt x="60709" y="228060"/>
                    </a:cubicBezTo>
                    <a:cubicBezTo>
                      <a:pt x="53012" y="239349"/>
                      <a:pt x="29921" y="258848"/>
                      <a:pt x="29921" y="258848"/>
                    </a:cubicBezTo>
                    <a:cubicBezTo>
                      <a:pt x="20172" y="268597"/>
                      <a:pt x="-8051" y="283991"/>
                      <a:pt x="2212" y="286557"/>
                    </a:cubicBezTo>
                    <a:cubicBezTo>
                      <a:pt x="12474" y="289123"/>
                      <a:pt x="67379" y="286044"/>
                      <a:pt x="91496" y="274242"/>
                    </a:cubicBezTo>
                    <a:cubicBezTo>
                      <a:pt x="115613" y="262440"/>
                      <a:pt x="131521" y="238836"/>
                      <a:pt x="146915" y="215745"/>
                    </a:cubicBezTo>
                    <a:cubicBezTo>
                      <a:pt x="162309" y="192654"/>
                      <a:pt x="177703" y="162380"/>
                      <a:pt x="183860" y="135697"/>
                    </a:cubicBezTo>
                    <a:cubicBezTo>
                      <a:pt x="190018" y="109014"/>
                      <a:pt x="183347" y="76686"/>
                      <a:pt x="183860" y="55648"/>
                    </a:cubicBezTo>
                    <a:cubicBezTo>
                      <a:pt x="184373" y="34610"/>
                      <a:pt x="191044" y="18190"/>
                      <a:pt x="186939" y="9467"/>
                    </a:cubicBezTo>
                    <a:cubicBezTo>
                      <a:pt x="182834" y="744"/>
                      <a:pt x="168979" y="-3362"/>
                      <a:pt x="159230" y="3309"/>
                    </a:cubicBezTo>
                    <a:cubicBezTo>
                      <a:pt x="149481" y="9980"/>
                      <a:pt x="110995" y="55648"/>
                      <a:pt x="91496" y="77200"/>
                    </a:cubicBezTo>
                    <a:close/>
                  </a:path>
                </a:pathLst>
              </a:cu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Freeform 9"/>
            <p:cNvSpPr/>
            <p:nvPr/>
          </p:nvSpPr>
          <p:spPr>
            <a:xfrm>
              <a:off x="15524852" y="10330620"/>
              <a:ext cx="206053" cy="420258"/>
            </a:xfrm>
            <a:custGeom>
              <a:avLst/>
              <a:gdLst>
                <a:gd name="connsiteX0" fmla="*/ 493 w 206053"/>
                <a:gd name="connsiteY0" fmla="*/ 194708 h 420258"/>
                <a:gd name="connsiteX1" fmla="*/ 68586 w 206053"/>
                <a:gd name="connsiteY1" fmla="*/ 97431 h 420258"/>
                <a:gd name="connsiteX2" fmla="*/ 136680 w 206053"/>
                <a:gd name="connsiteY2" fmla="*/ 154 h 420258"/>
                <a:gd name="connsiteX3" fmla="*/ 204774 w 206053"/>
                <a:gd name="connsiteY3" fmla="*/ 77976 h 420258"/>
                <a:gd name="connsiteX4" fmla="*/ 175591 w 206053"/>
                <a:gd name="connsiteY4" fmla="*/ 194708 h 420258"/>
                <a:gd name="connsiteX5" fmla="*/ 107497 w 206053"/>
                <a:gd name="connsiteY5" fmla="*/ 360078 h 420258"/>
                <a:gd name="connsiteX6" fmla="*/ 68586 w 206053"/>
                <a:gd name="connsiteY6" fmla="*/ 418444 h 420258"/>
                <a:gd name="connsiteX7" fmla="*/ 39403 w 206053"/>
                <a:gd name="connsiteY7" fmla="*/ 301712 h 420258"/>
                <a:gd name="connsiteX8" fmla="*/ 493 w 206053"/>
                <a:gd name="connsiteY8" fmla="*/ 194708 h 42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053" h="420258">
                  <a:moveTo>
                    <a:pt x="493" y="194708"/>
                  </a:moveTo>
                  <a:cubicBezTo>
                    <a:pt x="5357" y="160661"/>
                    <a:pt x="68586" y="97431"/>
                    <a:pt x="68586" y="97431"/>
                  </a:cubicBezTo>
                  <a:cubicBezTo>
                    <a:pt x="91284" y="65005"/>
                    <a:pt x="113982" y="3396"/>
                    <a:pt x="136680" y="154"/>
                  </a:cubicBezTo>
                  <a:cubicBezTo>
                    <a:pt x="159378" y="-3088"/>
                    <a:pt x="198289" y="45550"/>
                    <a:pt x="204774" y="77976"/>
                  </a:cubicBezTo>
                  <a:cubicBezTo>
                    <a:pt x="211259" y="110402"/>
                    <a:pt x="191804" y="147691"/>
                    <a:pt x="175591" y="194708"/>
                  </a:cubicBezTo>
                  <a:cubicBezTo>
                    <a:pt x="159378" y="241725"/>
                    <a:pt x="125331" y="322789"/>
                    <a:pt x="107497" y="360078"/>
                  </a:cubicBezTo>
                  <a:cubicBezTo>
                    <a:pt x="89663" y="397367"/>
                    <a:pt x="79935" y="428172"/>
                    <a:pt x="68586" y="418444"/>
                  </a:cubicBezTo>
                  <a:cubicBezTo>
                    <a:pt x="57237" y="408716"/>
                    <a:pt x="50752" y="332516"/>
                    <a:pt x="39403" y="301712"/>
                  </a:cubicBezTo>
                  <a:cubicBezTo>
                    <a:pt x="28054" y="270908"/>
                    <a:pt x="-4371" y="228755"/>
                    <a:pt x="493" y="19470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457200" y="1289484"/>
            <a:ext cx="9811656" cy="7787841"/>
          </a:xfrm>
          <a:custGeom>
            <a:avLst/>
            <a:gdLst>
              <a:gd name="connsiteX0" fmla="*/ 0 w 9811656"/>
              <a:gd name="connsiteY0" fmla="*/ 806016 h 7787841"/>
              <a:gd name="connsiteX1" fmla="*/ 180975 w 9811656"/>
              <a:gd name="connsiteY1" fmla="*/ 996516 h 7787841"/>
              <a:gd name="connsiteX2" fmla="*/ 552450 w 9811656"/>
              <a:gd name="connsiteY2" fmla="*/ 1034616 h 7787841"/>
              <a:gd name="connsiteX3" fmla="*/ 838200 w 9811656"/>
              <a:gd name="connsiteY3" fmla="*/ 1044141 h 7787841"/>
              <a:gd name="connsiteX4" fmla="*/ 1152525 w 9811656"/>
              <a:gd name="connsiteY4" fmla="*/ 1015566 h 7787841"/>
              <a:gd name="connsiteX5" fmla="*/ 1362075 w 9811656"/>
              <a:gd name="connsiteY5" fmla="*/ 1063191 h 7787841"/>
              <a:gd name="connsiteX6" fmla="*/ 1552575 w 9811656"/>
              <a:gd name="connsiteY6" fmla="*/ 1206066 h 7787841"/>
              <a:gd name="connsiteX7" fmla="*/ 1552575 w 9811656"/>
              <a:gd name="connsiteY7" fmla="*/ 1329891 h 7787841"/>
              <a:gd name="connsiteX8" fmla="*/ 1428750 w 9811656"/>
              <a:gd name="connsiteY8" fmla="*/ 1558491 h 7787841"/>
              <a:gd name="connsiteX9" fmla="*/ 1333500 w 9811656"/>
              <a:gd name="connsiteY9" fmla="*/ 1748991 h 7787841"/>
              <a:gd name="connsiteX10" fmla="*/ 1333500 w 9811656"/>
              <a:gd name="connsiteY10" fmla="*/ 1872816 h 7787841"/>
              <a:gd name="connsiteX11" fmla="*/ 1419225 w 9811656"/>
              <a:gd name="connsiteY11" fmla="*/ 2015691 h 7787841"/>
              <a:gd name="connsiteX12" fmla="*/ 1628775 w 9811656"/>
              <a:gd name="connsiteY12" fmla="*/ 2006166 h 7787841"/>
              <a:gd name="connsiteX13" fmla="*/ 1657350 w 9811656"/>
              <a:gd name="connsiteY13" fmla="*/ 1806141 h 7787841"/>
              <a:gd name="connsiteX14" fmla="*/ 1838325 w 9811656"/>
              <a:gd name="connsiteY14" fmla="*/ 1787091 h 7787841"/>
              <a:gd name="connsiteX15" fmla="*/ 1876425 w 9811656"/>
              <a:gd name="connsiteY15" fmla="*/ 1977591 h 7787841"/>
              <a:gd name="connsiteX16" fmla="*/ 2095500 w 9811656"/>
              <a:gd name="connsiteY16" fmla="*/ 2101416 h 7787841"/>
              <a:gd name="connsiteX17" fmla="*/ 2181225 w 9811656"/>
              <a:gd name="connsiteY17" fmla="*/ 2263341 h 7787841"/>
              <a:gd name="connsiteX18" fmla="*/ 2209800 w 9811656"/>
              <a:gd name="connsiteY18" fmla="*/ 2530041 h 7787841"/>
              <a:gd name="connsiteX19" fmla="*/ 2352675 w 9811656"/>
              <a:gd name="connsiteY19" fmla="*/ 2653866 h 7787841"/>
              <a:gd name="connsiteX20" fmla="*/ 2447925 w 9811656"/>
              <a:gd name="connsiteY20" fmla="*/ 2520516 h 7787841"/>
              <a:gd name="connsiteX21" fmla="*/ 2724150 w 9811656"/>
              <a:gd name="connsiteY21" fmla="*/ 2349066 h 7787841"/>
              <a:gd name="connsiteX22" fmla="*/ 2971800 w 9811656"/>
              <a:gd name="connsiteY22" fmla="*/ 2215716 h 7787841"/>
              <a:gd name="connsiteX23" fmla="*/ 3124200 w 9811656"/>
              <a:gd name="connsiteY23" fmla="*/ 2015691 h 7787841"/>
              <a:gd name="connsiteX24" fmla="*/ 3257550 w 9811656"/>
              <a:gd name="connsiteY24" fmla="*/ 1929966 h 7787841"/>
              <a:gd name="connsiteX25" fmla="*/ 3524250 w 9811656"/>
              <a:gd name="connsiteY25" fmla="*/ 1872816 h 7787841"/>
              <a:gd name="connsiteX26" fmla="*/ 3762375 w 9811656"/>
              <a:gd name="connsiteY26" fmla="*/ 1844241 h 7787841"/>
              <a:gd name="connsiteX27" fmla="*/ 3914775 w 9811656"/>
              <a:gd name="connsiteY27" fmla="*/ 1787091 h 7787841"/>
              <a:gd name="connsiteX28" fmla="*/ 3933825 w 9811656"/>
              <a:gd name="connsiteY28" fmla="*/ 1520391 h 7787841"/>
              <a:gd name="connsiteX29" fmla="*/ 4076700 w 9811656"/>
              <a:gd name="connsiteY29" fmla="*/ 1339416 h 7787841"/>
              <a:gd name="connsiteX30" fmla="*/ 4133850 w 9811656"/>
              <a:gd name="connsiteY30" fmla="*/ 1082241 h 7787841"/>
              <a:gd name="connsiteX31" fmla="*/ 4210050 w 9811656"/>
              <a:gd name="connsiteY31" fmla="*/ 872691 h 7787841"/>
              <a:gd name="connsiteX32" fmla="*/ 4200525 w 9811656"/>
              <a:gd name="connsiteY32" fmla="*/ 605991 h 7787841"/>
              <a:gd name="connsiteX33" fmla="*/ 4381500 w 9811656"/>
              <a:gd name="connsiteY33" fmla="*/ 386916 h 7787841"/>
              <a:gd name="connsiteX34" fmla="*/ 4600575 w 9811656"/>
              <a:gd name="connsiteY34" fmla="*/ 291666 h 7787841"/>
              <a:gd name="connsiteX35" fmla="*/ 4962525 w 9811656"/>
              <a:gd name="connsiteY35" fmla="*/ 377391 h 7787841"/>
              <a:gd name="connsiteX36" fmla="*/ 5334000 w 9811656"/>
              <a:gd name="connsiteY36" fmla="*/ 367866 h 7787841"/>
              <a:gd name="connsiteX37" fmla="*/ 5534025 w 9811656"/>
              <a:gd name="connsiteY37" fmla="*/ 167841 h 7787841"/>
              <a:gd name="connsiteX38" fmla="*/ 5791200 w 9811656"/>
              <a:gd name="connsiteY38" fmla="*/ 63066 h 7787841"/>
              <a:gd name="connsiteX39" fmla="*/ 5991225 w 9811656"/>
              <a:gd name="connsiteY39" fmla="*/ 5916 h 7787841"/>
              <a:gd name="connsiteX40" fmla="*/ 6210300 w 9811656"/>
              <a:gd name="connsiteY40" fmla="*/ 205941 h 7787841"/>
              <a:gd name="connsiteX41" fmla="*/ 6429375 w 9811656"/>
              <a:gd name="connsiteY41" fmla="*/ 358341 h 7787841"/>
              <a:gd name="connsiteX42" fmla="*/ 6362700 w 9811656"/>
              <a:gd name="connsiteY42" fmla="*/ 558366 h 7787841"/>
              <a:gd name="connsiteX43" fmla="*/ 6448425 w 9811656"/>
              <a:gd name="connsiteY43" fmla="*/ 739341 h 7787841"/>
              <a:gd name="connsiteX44" fmla="*/ 6610350 w 9811656"/>
              <a:gd name="connsiteY44" fmla="*/ 948891 h 7787841"/>
              <a:gd name="connsiteX45" fmla="*/ 6715125 w 9811656"/>
              <a:gd name="connsiteY45" fmla="*/ 1120341 h 7787841"/>
              <a:gd name="connsiteX46" fmla="*/ 6791325 w 9811656"/>
              <a:gd name="connsiteY46" fmla="*/ 1348941 h 7787841"/>
              <a:gd name="connsiteX47" fmla="*/ 6981825 w 9811656"/>
              <a:gd name="connsiteY47" fmla="*/ 1415616 h 7787841"/>
              <a:gd name="connsiteX48" fmla="*/ 7086600 w 9811656"/>
              <a:gd name="connsiteY48" fmla="*/ 1510866 h 7787841"/>
              <a:gd name="connsiteX49" fmla="*/ 7153275 w 9811656"/>
              <a:gd name="connsiteY49" fmla="*/ 1815666 h 7787841"/>
              <a:gd name="connsiteX50" fmla="*/ 7210425 w 9811656"/>
              <a:gd name="connsiteY50" fmla="*/ 2006166 h 7787841"/>
              <a:gd name="connsiteX51" fmla="*/ 7162800 w 9811656"/>
              <a:gd name="connsiteY51" fmla="*/ 2149041 h 7787841"/>
              <a:gd name="connsiteX52" fmla="*/ 7038975 w 9811656"/>
              <a:gd name="connsiteY52" fmla="*/ 2282391 h 7787841"/>
              <a:gd name="connsiteX53" fmla="*/ 7115175 w 9811656"/>
              <a:gd name="connsiteY53" fmla="*/ 2387166 h 7787841"/>
              <a:gd name="connsiteX54" fmla="*/ 7153275 w 9811656"/>
              <a:gd name="connsiteY54" fmla="*/ 2349066 h 7787841"/>
              <a:gd name="connsiteX55" fmla="*/ 7210425 w 9811656"/>
              <a:gd name="connsiteY55" fmla="*/ 2339541 h 7787841"/>
              <a:gd name="connsiteX56" fmla="*/ 7181850 w 9811656"/>
              <a:gd name="connsiteY56" fmla="*/ 2520516 h 7787841"/>
              <a:gd name="connsiteX57" fmla="*/ 7038975 w 9811656"/>
              <a:gd name="connsiteY57" fmla="*/ 2653866 h 7787841"/>
              <a:gd name="connsiteX58" fmla="*/ 6886575 w 9811656"/>
              <a:gd name="connsiteY58" fmla="*/ 2768166 h 7787841"/>
              <a:gd name="connsiteX59" fmla="*/ 6743700 w 9811656"/>
              <a:gd name="connsiteY59" fmla="*/ 2949141 h 7787841"/>
              <a:gd name="connsiteX60" fmla="*/ 6943725 w 9811656"/>
              <a:gd name="connsiteY60" fmla="*/ 3034866 h 7787841"/>
              <a:gd name="connsiteX61" fmla="*/ 7172325 w 9811656"/>
              <a:gd name="connsiteY61" fmla="*/ 2977716 h 7787841"/>
              <a:gd name="connsiteX62" fmla="*/ 7277100 w 9811656"/>
              <a:gd name="connsiteY62" fmla="*/ 3044391 h 7787841"/>
              <a:gd name="connsiteX63" fmla="*/ 7258050 w 9811656"/>
              <a:gd name="connsiteY63" fmla="*/ 3253941 h 7787841"/>
              <a:gd name="connsiteX64" fmla="*/ 7077075 w 9811656"/>
              <a:gd name="connsiteY64" fmla="*/ 3377766 h 7787841"/>
              <a:gd name="connsiteX65" fmla="*/ 7067550 w 9811656"/>
              <a:gd name="connsiteY65" fmla="*/ 3673041 h 7787841"/>
              <a:gd name="connsiteX66" fmla="*/ 7267575 w 9811656"/>
              <a:gd name="connsiteY66" fmla="*/ 3911166 h 7787841"/>
              <a:gd name="connsiteX67" fmla="*/ 7496175 w 9811656"/>
              <a:gd name="connsiteY67" fmla="*/ 3939741 h 7787841"/>
              <a:gd name="connsiteX68" fmla="*/ 7429500 w 9811656"/>
              <a:gd name="connsiteY68" fmla="*/ 4111191 h 7787841"/>
              <a:gd name="connsiteX69" fmla="*/ 7467600 w 9811656"/>
              <a:gd name="connsiteY69" fmla="*/ 4254066 h 7787841"/>
              <a:gd name="connsiteX70" fmla="*/ 7877175 w 9811656"/>
              <a:gd name="connsiteY70" fmla="*/ 4225491 h 7787841"/>
              <a:gd name="connsiteX71" fmla="*/ 8124825 w 9811656"/>
              <a:gd name="connsiteY71" fmla="*/ 4063566 h 7787841"/>
              <a:gd name="connsiteX72" fmla="*/ 8324850 w 9811656"/>
              <a:gd name="connsiteY72" fmla="*/ 3958791 h 7787841"/>
              <a:gd name="connsiteX73" fmla="*/ 8496300 w 9811656"/>
              <a:gd name="connsiteY73" fmla="*/ 3987366 h 7787841"/>
              <a:gd name="connsiteX74" fmla="*/ 8743950 w 9811656"/>
              <a:gd name="connsiteY74" fmla="*/ 3787341 h 7787841"/>
              <a:gd name="connsiteX75" fmla="*/ 9086850 w 9811656"/>
              <a:gd name="connsiteY75" fmla="*/ 3863541 h 7787841"/>
              <a:gd name="connsiteX76" fmla="*/ 9458325 w 9811656"/>
              <a:gd name="connsiteY76" fmla="*/ 4092141 h 7787841"/>
              <a:gd name="connsiteX77" fmla="*/ 9696450 w 9811656"/>
              <a:gd name="connsiteY77" fmla="*/ 4330266 h 7787841"/>
              <a:gd name="connsiteX78" fmla="*/ 9810750 w 9811656"/>
              <a:gd name="connsiteY78" fmla="*/ 4596966 h 7787841"/>
              <a:gd name="connsiteX79" fmla="*/ 9744075 w 9811656"/>
              <a:gd name="connsiteY79" fmla="*/ 4701741 h 7787841"/>
              <a:gd name="connsiteX80" fmla="*/ 9639300 w 9811656"/>
              <a:gd name="connsiteY80" fmla="*/ 4749366 h 7787841"/>
              <a:gd name="connsiteX81" fmla="*/ 9572625 w 9811656"/>
              <a:gd name="connsiteY81" fmla="*/ 4873191 h 7787841"/>
              <a:gd name="connsiteX82" fmla="*/ 9448800 w 9811656"/>
              <a:gd name="connsiteY82" fmla="*/ 4873191 h 7787841"/>
              <a:gd name="connsiteX83" fmla="*/ 9458325 w 9811656"/>
              <a:gd name="connsiteY83" fmla="*/ 4777941 h 7787841"/>
              <a:gd name="connsiteX84" fmla="*/ 9458325 w 9811656"/>
              <a:gd name="connsiteY84" fmla="*/ 4711266 h 7787841"/>
              <a:gd name="connsiteX85" fmla="*/ 9344025 w 9811656"/>
              <a:gd name="connsiteY85" fmla="*/ 4739841 h 7787841"/>
              <a:gd name="connsiteX86" fmla="*/ 9324975 w 9811656"/>
              <a:gd name="connsiteY86" fmla="*/ 4920816 h 7787841"/>
              <a:gd name="connsiteX87" fmla="*/ 9410700 w 9811656"/>
              <a:gd name="connsiteY87" fmla="*/ 5035116 h 7787841"/>
              <a:gd name="connsiteX88" fmla="*/ 9439275 w 9811656"/>
              <a:gd name="connsiteY88" fmla="*/ 5225616 h 7787841"/>
              <a:gd name="connsiteX89" fmla="*/ 9334500 w 9811656"/>
              <a:gd name="connsiteY89" fmla="*/ 5320866 h 7787841"/>
              <a:gd name="connsiteX90" fmla="*/ 9153525 w 9811656"/>
              <a:gd name="connsiteY90" fmla="*/ 5320866 h 7787841"/>
              <a:gd name="connsiteX91" fmla="*/ 9058275 w 9811656"/>
              <a:gd name="connsiteY91" fmla="*/ 5416116 h 7787841"/>
              <a:gd name="connsiteX92" fmla="*/ 9096375 w 9811656"/>
              <a:gd name="connsiteY92" fmla="*/ 5578041 h 7787841"/>
              <a:gd name="connsiteX93" fmla="*/ 9058275 w 9811656"/>
              <a:gd name="connsiteY93" fmla="*/ 5673291 h 7787841"/>
              <a:gd name="connsiteX94" fmla="*/ 9144000 w 9811656"/>
              <a:gd name="connsiteY94" fmla="*/ 5720916 h 7787841"/>
              <a:gd name="connsiteX95" fmla="*/ 9067800 w 9811656"/>
              <a:gd name="connsiteY95" fmla="*/ 5863791 h 7787841"/>
              <a:gd name="connsiteX96" fmla="*/ 9153525 w 9811656"/>
              <a:gd name="connsiteY96" fmla="*/ 5968566 h 7787841"/>
              <a:gd name="connsiteX97" fmla="*/ 9134475 w 9811656"/>
              <a:gd name="connsiteY97" fmla="*/ 6111441 h 7787841"/>
              <a:gd name="connsiteX98" fmla="*/ 9096375 w 9811656"/>
              <a:gd name="connsiteY98" fmla="*/ 6273366 h 7787841"/>
              <a:gd name="connsiteX99" fmla="*/ 9058275 w 9811656"/>
              <a:gd name="connsiteY99" fmla="*/ 6406716 h 7787841"/>
              <a:gd name="connsiteX100" fmla="*/ 9058275 w 9811656"/>
              <a:gd name="connsiteY100" fmla="*/ 6568641 h 7787841"/>
              <a:gd name="connsiteX101" fmla="*/ 8972550 w 9811656"/>
              <a:gd name="connsiteY101" fmla="*/ 6625791 h 7787841"/>
              <a:gd name="connsiteX102" fmla="*/ 8943975 w 9811656"/>
              <a:gd name="connsiteY102" fmla="*/ 6673416 h 7787841"/>
              <a:gd name="connsiteX103" fmla="*/ 8934450 w 9811656"/>
              <a:gd name="connsiteY103" fmla="*/ 6730566 h 7787841"/>
              <a:gd name="connsiteX104" fmla="*/ 8848725 w 9811656"/>
              <a:gd name="connsiteY104" fmla="*/ 6778191 h 7787841"/>
              <a:gd name="connsiteX105" fmla="*/ 8839200 w 9811656"/>
              <a:gd name="connsiteY105" fmla="*/ 6987741 h 7787841"/>
              <a:gd name="connsiteX106" fmla="*/ 8724900 w 9811656"/>
              <a:gd name="connsiteY106" fmla="*/ 7235391 h 7787841"/>
              <a:gd name="connsiteX107" fmla="*/ 8562975 w 9811656"/>
              <a:gd name="connsiteY107" fmla="*/ 7302066 h 7787841"/>
              <a:gd name="connsiteX108" fmla="*/ 8372475 w 9811656"/>
              <a:gd name="connsiteY108" fmla="*/ 7283016 h 7787841"/>
              <a:gd name="connsiteX109" fmla="*/ 8267700 w 9811656"/>
              <a:gd name="connsiteY109" fmla="*/ 7587816 h 7787841"/>
              <a:gd name="connsiteX110" fmla="*/ 8124825 w 9811656"/>
              <a:gd name="connsiteY110" fmla="*/ 7578291 h 7787841"/>
              <a:gd name="connsiteX111" fmla="*/ 8058150 w 9811656"/>
              <a:gd name="connsiteY111" fmla="*/ 7492566 h 7787841"/>
              <a:gd name="connsiteX112" fmla="*/ 7829550 w 9811656"/>
              <a:gd name="connsiteY112" fmla="*/ 7540191 h 7787841"/>
              <a:gd name="connsiteX113" fmla="*/ 7581900 w 9811656"/>
              <a:gd name="connsiteY113" fmla="*/ 7492566 h 7787841"/>
              <a:gd name="connsiteX114" fmla="*/ 7239000 w 9811656"/>
              <a:gd name="connsiteY114" fmla="*/ 7425891 h 7787841"/>
              <a:gd name="connsiteX115" fmla="*/ 6934200 w 9811656"/>
              <a:gd name="connsiteY115" fmla="*/ 7511616 h 7787841"/>
              <a:gd name="connsiteX116" fmla="*/ 6629400 w 9811656"/>
              <a:gd name="connsiteY116" fmla="*/ 7521141 h 7787841"/>
              <a:gd name="connsiteX117" fmla="*/ 6457950 w 9811656"/>
              <a:gd name="connsiteY117" fmla="*/ 7673541 h 7787841"/>
              <a:gd name="connsiteX118" fmla="*/ 6391275 w 9811656"/>
              <a:gd name="connsiteY118" fmla="*/ 7787841 h 7787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9811656" h="7787841">
                <a:moveTo>
                  <a:pt x="0" y="806016"/>
                </a:moveTo>
                <a:cubicBezTo>
                  <a:pt x="44450" y="882216"/>
                  <a:pt x="88900" y="958416"/>
                  <a:pt x="180975" y="996516"/>
                </a:cubicBezTo>
                <a:cubicBezTo>
                  <a:pt x="273050" y="1034616"/>
                  <a:pt x="442913" y="1026679"/>
                  <a:pt x="552450" y="1034616"/>
                </a:cubicBezTo>
                <a:cubicBezTo>
                  <a:pt x="661988" y="1042554"/>
                  <a:pt x="738188" y="1047316"/>
                  <a:pt x="838200" y="1044141"/>
                </a:cubicBezTo>
                <a:cubicBezTo>
                  <a:pt x="938212" y="1040966"/>
                  <a:pt x="1065213" y="1012391"/>
                  <a:pt x="1152525" y="1015566"/>
                </a:cubicBezTo>
                <a:cubicBezTo>
                  <a:pt x="1239837" y="1018741"/>
                  <a:pt x="1295400" y="1031441"/>
                  <a:pt x="1362075" y="1063191"/>
                </a:cubicBezTo>
                <a:cubicBezTo>
                  <a:pt x="1428750" y="1094941"/>
                  <a:pt x="1520825" y="1161616"/>
                  <a:pt x="1552575" y="1206066"/>
                </a:cubicBezTo>
                <a:cubicBezTo>
                  <a:pt x="1584325" y="1250516"/>
                  <a:pt x="1573212" y="1271154"/>
                  <a:pt x="1552575" y="1329891"/>
                </a:cubicBezTo>
                <a:cubicBezTo>
                  <a:pt x="1531938" y="1388628"/>
                  <a:pt x="1465263" y="1488641"/>
                  <a:pt x="1428750" y="1558491"/>
                </a:cubicBezTo>
                <a:cubicBezTo>
                  <a:pt x="1392237" y="1628341"/>
                  <a:pt x="1349375" y="1696604"/>
                  <a:pt x="1333500" y="1748991"/>
                </a:cubicBezTo>
                <a:cubicBezTo>
                  <a:pt x="1317625" y="1801378"/>
                  <a:pt x="1319213" y="1828366"/>
                  <a:pt x="1333500" y="1872816"/>
                </a:cubicBezTo>
                <a:cubicBezTo>
                  <a:pt x="1347787" y="1917266"/>
                  <a:pt x="1370013" y="1993466"/>
                  <a:pt x="1419225" y="2015691"/>
                </a:cubicBezTo>
                <a:cubicBezTo>
                  <a:pt x="1468437" y="2037916"/>
                  <a:pt x="1589088" y="2041091"/>
                  <a:pt x="1628775" y="2006166"/>
                </a:cubicBezTo>
                <a:cubicBezTo>
                  <a:pt x="1668462" y="1971241"/>
                  <a:pt x="1622425" y="1842653"/>
                  <a:pt x="1657350" y="1806141"/>
                </a:cubicBezTo>
                <a:cubicBezTo>
                  <a:pt x="1692275" y="1769629"/>
                  <a:pt x="1801813" y="1758516"/>
                  <a:pt x="1838325" y="1787091"/>
                </a:cubicBezTo>
                <a:cubicBezTo>
                  <a:pt x="1874837" y="1815666"/>
                  <a:pt x="1833563" y="1925204"/>
                  <a:pt x="1876425" y="1977591"/>
                </a:cubicBezTo>
                <a:cubicBezTo>
                  <a:pt x="1919287" y="2029978"/>
                  <a:pt x="2044700" y="2053791"/>
                  <a:pt x="2095500" y="2101416"/>
                </a:cubicBezTo>
                <a:cubicBezTo>
                  <a:pt x="2146300" y="2149041"/>
                  <a:pt x="2162175" y="2191904"/>
                  <a:pt x="2181225" y="2263341"/>
                </a:cubicBezTo>
                <a:cubicBezTo>
                  <a:pt x="2200275" y="2334779"/>
                  <a:pt x="2181225" y="2464954"/>
                  <a:pt x="2209800" y="2530041"/>
                </a:cubicBezTo>
                <a:cubicBezTo>
                  <a:pt x="2238375" y="2595128"/>
                  <a:pt x="2312988" y="2655453"/>
                  <a:pt x="2352675" y="2653866"/>
                </a:cubicBezTo>
                <a:cubicBezTo>
                  <a:pt x="2392362" y="2652279"/>
                  <a:pt x="2386013" y="2571316"/>
                  <a:pt x="2447925" y="2520516"/>
                </a:cubicBezTo>
                <a:cubicBezTo>
                  <a:pt x="2509838" y="2469716"/>
                  <a:pt x="2636838" y="2399866"/>
                  <a:pt x="2724150" y="2349066"/>
                </a:cubicBezTo>
                <a:cubicBezTo>
                  <a:pt x="2811463" y="2298266"/>
                  <a:pt x="2905125" y="2271278"/>
                  <a:pt x="2971800" y="2215716"/>
                </a:cubicBezTo>
                <a:cubicBezTo>
                  <a:pt x="3038475" y="2160154"/>
                  <a:pt x="3076575" y="2063316"/>
                  <a:pt x="3124200" y="2015691"/>
                </a:cubicBezTo>
                <a:cubicBezTo>
                  <a:pt x="3171825" y="1968066"/>
                  <a:pt x="3190875" y="1953779"/>
                  <a:pt x="3257550" y="1929966"/>
                </a:cubicBezTo>
                <a:cubicBezTo>
                  <a:pt x="3324225" y="1906154"/>
                  <a:pt x="3440113" y="1887103"/>
                  <a:pt x="3524250" y="1872816"/>
                </a:cubicBezTo>
                <a:cubicBezTo>
                  <a:pt x="3608387" y="1858529"/>
                  <a:pt x="3697288" y="1858528"/>
                  <a:pt x="3762375" y="1844241"/>
                </a:cubicBezTo>
                <a:cubicBezTo>
                  <a:pt x="3827462" y="1829954"/>
                  <a:pt x="3886200" y="1841066"/>
                  <a:pt x="3914775" y="1787091"/>
                </a:cubicBezTo>
                <a:cubicBezTo>
                  <a:pt x="3943350" y="1733116"/>
                  <a:pt x="3906838" y="1595004"/>
                  <a:pt x="3933825" y="1520391"/>
                </a:cubicBezTo>
                <a:cubicBezTo>
                  <a:pt x="3960813" y="1445779"/>
                  <a:pt x="4043363" y="1412441"/>
                  <a:pt x="4076700" y="1339416"/>
                </a:cubicBezTo>
                <a:cubicBezTo>
                  <a:pt x="4110037" y="1266391"/>
                  <a:pt x="4111625" y="1160028"/>
                  <a:pt x="4133850" y="1082241"/>
                </a:cubicBezTo>
                <a:cubicBezTo>
                  <a:pt x="4156075" y="1004454"/>
                  <a:pt x="4198938" y="952066"/>
                  <a:pt x="4210050" y="872691"/>
                </a:cubicBezTo>
                <a:cubicBezTo>
                  <a:pt x="4221162" y="793316"/>
                  <a:pt x="4171950" y="686953"/>
                  <a:pt x="4200525" y="605991"/>
                </a:cubicBezTo>
                <a:cubicBezTo>
                  <a:pt x="4229100" y="525028"/>
                  <a:pt x="4314825" y="439303"/>
                  <a:pt x="4381500" y="386916"/>
                </a:cubicBezTo>
                <a:cubicBezTo>
                  <a:pt x="4448175" y="334529"/>
                  <a:pt x="4503738" y="293253"/>
                  <a:pt x="4600575" y="291666"/>
                </a:cubicBezTo>
                <a:cubicBezTo>
                  <a:pt x="4697412" y="290079"/>
                  <a:pt x="4840288" y="364691"/>
                  <a:pt x="4962525" y="377391"/>
                </a:cubicBezTo>
                <a:cubicBezTo>
                  <a:pt x="5084762" y="390091"/>
                  <a:pt x="5238750" y="402791"/>
                  <a:pt x="5334000" y="367866"/>
                </a:cubicBezTo>
                <a:cubicBezTo>
                  <a:pt x="5429250" y="332941"/>
                  <a:pt x="5457825" y="218641"/>
                  <a:pt x="5534025" y="167841"/>
                </a:cubicBezTo>
                <a:cubicBezTo>
                  <a:pt x="5610225" y="117041"/>
                  <a:pt x="5715000" y="90053"/>
                  <a:pt x="5791200" y="63066"/>
                </a:cubicBezTo>
                <a:cubicBezTo>
                  <a:pt x="5867400" y="36078"/>
                  <a:pt x="5921375" y="-17896"/>
                  <a:pt x="5991225" y="5916"/>
                </a:cubicBezTo>
                <a:cubicBezTo>
                  <a:pt x="6061075" y="29728"/>
                  <a:pt x="6137275" y="147204"/>
                  <a:pt x="6210300" y="205941"/>
                </a:cubicBezTo>
                <a:cubicBezTo>
                  <a:pt x="6283325" y="264678"/>
                  <a:pt x="6403975" y="299604"/>
                  <a:pt x="6429375" y="358341"/>
                </a:cubicBezTo>
                <a:cubicBezTo>
                  <a:pt x="6454775" y="417078"/>
                  <a:pt x="6359525" y="494866"/>
                  <a:pt x="6362700" y="558366"/>
                </a:cubicBezTo>
                <a:cubicBezTo>
                  <a:pt x="6365875" y="621866"/>
                  <a:pt x="6407150" y="674253"/>
                  <a:pt x="6448425" y="739341"/>
                </a:cubicBezTo>
                <a:cubicBezTo>
                  <a:pt x="6489700" y="804428"/>
                  <a:pt x="6565900" y="885391"/>
                  <a:pt x="6610350" y="948891"/>
                </a:cubicBezTo>
                <a:cubicBezTo>
                  <a:pt x="6654800" y="1012391"/>
                  <a:pt x="6684963" y="1053666"/>
                  <a:pt x="6715125" y="1120341"/>
                </a:cubicBezTo>
                <a:cubicBezTo>
                  <a:pt x="6745287" y="1187016"/>
                  <a:pt x="6746875" y="1299729"/>
                  <a:pt x="6791325" y="1348941"/>
                </a:cubicBezTo>
                <a:cubicBezTo>
                  <a:pt x="6835775" y="1398153"/>
                  <a:pt x="6932613" y="1388629"/>
                  <a:pt x="6981825" y="1415616"/>
                </a:cubicBezTo>
                <a:cubicBezTo>
                  <a:pt x="7031037" y="1442603"/>
                  <a:pt x="7058025" y="1444191"/>
                  <a:pt x="7086600" y="1510866"/>
                </a:cubicBezTo>
                <a:cubicBezTo>
                  <a:pt x="7115175" y="1577541"/>
                  <a:pt x="7132638" y="1733116"/>
                  <a:pt x="7153275" y="1815666"/>
                </a:cubicBezTo>
                <a:cubicBezTo>
                  <a:pt x="7173912" y="1898216"/>
                  <a:pt x="7208838" y="1950604"/>
                  <a:pt x="7210425" y="2006166"/>
                </a:cubicBezTo>
                <a:cubicBezTo>
                  <a:pt x="7212012" y="2061728"/>
                  <a:pt x="7191375" y="2103003"/>
                  <a:pt x="7162800" y="2149041"/>
                </a:cubicBezTo>
                <a:cubicBezTo>
                  <a:pt x="7134225" y="2195079"/>
                  <a:pt x="7046912" y="2242704"/>
                  <a:pt x="7038975" y="2282391"/>
                </a:cubicBezTo>
                <a:cubicBezTo>
                  <a:pt x="7031038" y="2322078"/>
                  <a:pt x="7096125" y="2376054"/>
                  <a:pt x="7115175" y="2387166"/>
                </a:cubicBezTo>
                <a:cubicBezTo>
                  <a:pt x="7134225" y="2398278"/>
                  <a:pt x="7137400" y="2357003"/>
                  <a:pt x="7153275" y="2349066"/>
                </a:cubicBezTo>
                <a:cubicBezTo>
                  <a:pt x="7169150" y="2341129"/>
                  <a:pt x="7205663" y="2310966"/>
                  <a:pt x="7210425" y="2339541"/>
                </a:cubicBezTo>
                <a:cubicBezTo>
                  <a:pt x="7215187" y="2368116"/>
                  <a:pt x="7210425" y="2468129"/>
                  <a:pt x="7181850" y="2520516"/>
                </a:cubicBezTo>
                <a:cubicBezTo>
                  <a:pt x="7153275" y="2572903"/>
                  <a:pt x="7088187" y="2612591"/>
                  <a:pt x="7038975" y="2653866"/>
                </a:cubicBezTo>
                <a:cubicBezTo>
                  <a:pt x="6989763" y="2695141"/>
                  <a:pt x="6935787" y="2718954"/>
                  <a:pt x="6886575" y="2768166"/>
                </a:cubicBezTo>
                <a:cubicBezTo>
                  <a:pt x="6837363" y="2817378"/>
                  <a:pt x="6734175" y="2904691"/>
                  <a:pt x="6743700" y="2949141"/>
                </a:cubicBezTo>
                <a:cubicBezTo>
                  <a:pt x="6753225" y="2993591"/>
                  <a:pt x="6872288" y="3030104"/>
                  <a:pt x="6943725" y="3034866"/>
                </a:cubicBezTo>
                <a:cubicBezTo>
                  <a:pt x="7015163" y="3039629"/>
                  <a:pt x="7116763" y="2976129"/>
                  <a:pt x="7172325" y="2977716"/>
                </a:cubicBezTo>
                <a:cubicBezTo>
                  <a:pt x="7227887" y="2979303"/>
                  <a:pt x="7262813" y="2998354"/>
                  <a:pt x="7277100" y="3044391"/>
                </a:cubicBezTo>
                <a:cubicBezTo>
                  <a:pt x="7291387" y="3090428"/>
                  <a:pt x="7291388" y="3198379"/>
                  <a:pt x="7258050" y="3253941"/>
                </a:cubicBezTo>
                <a:cubicBezTo>
                  <a:pt x="7224713" y="3309504"/>
                  <a:pt x="7108825" y="3307916"/>
                  <a:pt x="7077075" y="3377766"/>
                </a:cubicBezTo>
                <a:cubicBezTo>
                  <a:pt x="7045325" y="3447616"/>
                  <a:pt x="7035800" y="3584141"/>
                  <a:pt x="7067550" y="3673041"/>
                </a:cubicBezTo>
                <a:cubicBezTo>
                  <a:pt x="7099300" y="3761941"/>
                  <a:pt x="7196138" y="3866716"/>
                  <a:pt x="7267575" y="3911166"/>
                </a:cubicBezTo>
                <a:cubicBezTo>
                  <a:pt x="7339012" y="3955616"/>
                  <a:pt x="7469188" y="3906404"/>
                  <a:pt x="7496175" y="3939741"/>
                </a:cubicBezTo>
                <a:cubicBezTo>
                  <a:pt x="7523163" y="3973079"/>
                  <a:pt x="7434262" y="4058804"/>
                  <a:pt x="7429500" y="4111191"/>
                </a:cubicBezTo>
                <a:cubicBezTo>
                  <a:pt x="7424738" y="4163578"/>
                  <a:pt x="7392988" y="4235016"/>
                  <a:pt x="7467600" y="4254066"/>
                </a:cubicBezTo>
                <a:cubicBezTo>
                  <a:pt x="7542212" y="4273116"/>
                  <a:pt x="7767638" y="4257241"/>
                  <a:pt x="7877175" y="4225491"/>
                </a:cubicBezTo>
                <a:cubicBezTo>
                  <a:pt x="7986712" y="4193741"/>
                  <a:pt x="8050212" y="4108016"/>
                  <a:pt x="8124825" y="4063566"/>
                </a:cubicBezTo>
                <a:cubicBezTo>
                  <a:pt x="8199438" y="4019116"/>
                  <a:pt x="8262938" y="3971491"/>
                  <a:pt x="8324850" y="3958791"/>
                </a:cubicBezTo>
                <a:cubicBezTo>
                  <a:pt x="8386763" y="3946091"/>
                  <a:pt x="8426450" y="4015941"/>
                  <a:pt x="8496300" y="3987366"/>
                </a:cubicBezTo>
                <a:cubicBezTo>
                  <a:pt x="8566150" y="3958791"/>
                  <a:pt x="8645525" y="3807978"/>
                  <a:pt x="8743950" y="3787341"/>
                </a:cubicBezTo>
                <a:cubicBezTo>
                  <a:pt x="8842375" y="3766704"/>
                  <a:pt x="8967788" y="3812741"/>
                  <a:pt x="9086850" y="3863541"/>
                </a:cubicBezTo>
                <a:cubicBezTo>
                  <a:pt x="9205912" y="3914341"/>
                  <a:pt x="9356725" y="4014354"/>
                  <a:pt x="9458325" y="4092141"/>
                </a:cubicBezTo>
                <a:cubicBezTo>
                  <a:pt x="9559925" y="4169928"/>
                  <a:pt x="9637713" y="4246129"/>
                  <a:pt x="9696450" y="4330266"/>
                </a:cubicBezTo>
                <a:cubicBezTo>
                  <a:pt x="9755187" y="4414403"/>
                  <a:pt x="9802813" y="4535054"/>
                  <a:pt x="9810750" y="4596966"/>
                </a:cubicBezTo>
                <a:cubicBezTo>
                  <a:pt x="9818687" y="4658878"/>
                  <a:pt x="9772650" y="4676341"/>
                  <a:pt x="9744075" y="4701741"/>
                </a:cubicBezTo>
                <a:cubicBezTo>
                  <a:pt x="9715500" y="4727141"/>
                  <a:pt x="9667875" y="4720791"/>
                  <a:pt x="9639300" y="4749366"/>
                </a:cubicBezTo>
                <a:cubicBezTo>
                  <a:pt x="9610725" y="4777941"/>
                  <a:pt x="9604375" y="4852554"/>
                  <a:pt x="9572625" y="4873191"/>
                </a:cubicBezTo>
                <a:cubicBezTo>
                  <a:pt x="9540875" y="4893828"/>
                  <a:pt x="9467850" y="4889066"/>
                  <a:pt x="9448800" y="4873191"/>
                </a:cubicBezTo>
                <a:cubicBezTo>
                  <a:pt x="9429750" y="4857316"/>
                  <a:pt x="9456738" y="4804928"/>
                  <a:pt x="9458325" y="4777941"/>
                </a:cubicBezTo>
                <a:cubicBezTo>
                  <a:pt x="9459912" y="4750954"/>
                  <a:pt x="9477375" y="4717616"/>
                  <a:pt x="9458325" y="4711266"/>
                </a:cubicBezTo>
                <a:cubicBezTo>
                  <a:pt x="9439275" y="4704916"/>
                  <a:pt x="9366250" y="4704916"/>
                  <a:pt x="9344025" y="4739841"/>
                </a:cubicBezTo>
                <a:cubicBezTo>
                  <a:pt x="9321800" y="4774766"/>
                  <a:pt x="9313863" y="4871604"/>
                  <a:pt x="9324975" y="4920816"/>
                </a:cubicBezTo>
                <a:cubicBezTo>
                  <a:pt x="9336087" y="4970028"/>
                  <a:pt x="9391650" y="4984316"/>
                  <a:pt x="9410700" y="5035116"/>
                </a:cubicBezTo>
                <a:cubicBezTo>
                  <a:pt x="9429750" y="5085916"/>
                  <a:pt x="9451975" y="5177991"/>
                  <a:pt x="9439275" y="5225616"/>
                </a:cubicBezTo>
                <a:cubicBezTo>
                  <a:pt x="9426575" y="5273241"/>
                  <a:pt x="9382125" y="5304991"/>
                  <a:pt x="9334500" y="5320866"/>
                </a:cubicBezTo>
                <a:cubicBezTo>
                  <a:pt x="9286875" y="5336741"/>
                  <a:pt x="9199563" y="5304991"/>
                  <a:pt x="9153525" y="5320866"/>
                </a:cubicBezTo>
                <a:cubicBezTo>
                  <a:pt x="9107488" y="5336741"/>
                  <a:pt x="9067800" y="5373254"/>
                  <a:pt x="9058275" y="5416116"/>
                </a:cubicBezTo>
                <a:cubicBezTo>
                  <a:pt x="9048750" y="5458978"/>
                  <a:pt x="9096375" y="5535179"/>
                  <a:pt x="9096375" y="5578041"/>
                </a:cubicBezTo>
                <a:cubicBezTo>
                  <a:pt x="9096375" y="5620903"/>
                  <a:pt x="9050338" y="5649479"/>
                  <a:pt x="9058275" y="5673291"/>
                </a:cubicBezTo>
                <a:cubicBezTo>
                  <a:pt x="9066213" y="5697104"/>
                  <a:pt x="9142412" y="5689166"/>
                  <a:pt x="9144000" y="5720916"/>
                </a:cubicBezTo>
                <a:cubicBezTo>
                  <a:pt x="9145588" y="5752666"/>
                  <a:pt x="9066213" y="5822516"/>
                  <a:pt x="9067800" y="5863791"/>
                </a:cubicBezTo>
                <a:cubicBezTo>
                  <a:pt x="9069387" y="5905066"/>
                  <a:pt x="9142413" y="5927291"/>
                  <a:pt x="9153525" y="5968566"/>
                </a:cubicBezTo>
                <a:cubicBezTo>
                  <a:pt x="9164637" y="6009841"/>
                  <a:pt x="9144000" y="6060641"/>
                  <a:pt x="9134475" y="6111441"/>
                </a:cubicBezTo>
                <a:cubicBezTo>
                  <a:pt x="9124950" y="6162241"/>
                  <a:pt x="9109075" y="6224154"/>
                  <a:pt x="9096375" y="6273366"/>
                </a:cubicBezTo>
                <a:cubicBezTo>
                  <a:pt x="9083675" y="6322578"/>
                  <a:pt x="9064625" y="6357503"/>
                  <a:pt x="9058275" y="6406716"/>
                </a:cubicBezTo>
                <a:cubicBezTo>
                  <a:pt x="9051925" y="6455929"/>
                  <a:pt x="9072562" y="6532129"/>
                  <a:pt x="9058275" y="6568641"/>
                </a:cubicBezTo>
                <a:cubicBezTo>
                  <a:pt x="9043988" y="6605153"/>
                  <a:pt x="8991600" y="6608329"/>
                  <a:pt x="8972550" y="6625791"/>
                </a:cubicBezTo>
                <a:cubicBezTo>
                  <a:pt x="8953500" y="6643253"/>
                  <a:pt x="8950325" y="6655954"/>
                  <a:pt x="8943975" y="6673416"/>
                </a:cubicBezTo>
                <a:cubicBezTo>
                  <a:pt x="8937625" y="6690878"/>
                  <a:pt x="8950325" y="6713104"/>
                  <a:pt x="8934450" y="6730566"/>
                </a:cubicBezTo>
                <a:cubicBezTo>
                  <a:pt x="8918575" y="6748028"/>
                  <a:pt x="8864600" y="6735329"/>
                  <a:pt x="8848725" y="6778191"/>
                </a:cubicBezTo>
                <a:cubicBezTo>
                  <a:pt x="8832850" y="6821053"/>
                  <a:pt x="8859838" y="6911541"/>
                  <a:pt x="8839200" y="6987741"/>
                </a:cubicBezTo>
                <a:cubicBezTo>
                  <a:pt x="8818563" y="7063941"/>
                  <a:pt x="8770937" y="7183004"/>
                  <a:pt x="8724900" y="7235391"/>
                </a:cubicBezTo>
                <a:cubicBezTo>
                  <a:pt x="8678863" y="7287778"/>
                  <a:pt x="8621713" y="7294129"/>
                  <a:pt x="8562975" y="7302066"/>
                </a:cubicBezTo>
                <a:cubicBezTo>
                  <a:pt x="8504238" y="7310004"/>
                  <a:pt x="8421688" y="7235391"/>
                  <a:pt x="8372475" y="7283016"/>
                </a:cubicBezTo>
                <a:cubicBezTo>
                  <a:pt x="8323263" y="7330641"/>
                  <a:pt x="8308975" y="7538604"/>
                  <a:pt x="8267700" y="7587816"/>
                </a:cubicBezTo>
                <a:cubicBezTo>
                  <a:pt x="8226425" y="7637028"/>
                  <a:pt x="8159750" y="7594166"/>
                  <a:pt x="8124825" y="7578291"/>
                </a:cubicBezTo>
                <a:cubicBezTo>
                  <a:pt x="8089900" y="7562416"/>
                  <a:pt x="8107363" y="7498916"/>
                  <a:pt x="8058150" y="7492566"/>
                </a:cubicBezTo>
                <a:cubicBezTo>
                  <a:pt x="8008937" y="7486216"/>
                  <a:pt x="7908925" y="7540191"/>
                  <a:pt x="7829550" y="7540191"/>
                </a:cubicBezTo>
                <a:cubicBezTo>
                  <a:pt x="7750175" y="7540191"/>
                  <a:pt x="7581900" y="7492566"/>
                  <a:pt x="7581900" y="7492566"/>
                </a:cubicBezTo>
                <a:cubicBezTo>
                  <a:pt x="7483475" y="7473516"/>
                  <a:pt x="7346950" y="7422716"/>
                  <a:pt x="7239000" y="7425891"/>
                </a:cubicBezTo>
                <a:cubicBezTo>
                  <a:pt x="7131050" y="7429066"/>
                  <a:pt x="7035800" y="7495741"/>
                  <a:pt x="6934200" y="7511616"/>
                </a:cubicBezTo>
                <a:cubicBezTo>
                  <a:pt x="6832600" y="7527491"/>
                  <a:pt x="6708775" y="7494154"/>
                  <a:pt x="6629400" y="7521141"/>
                </a:cubicBezTo>
                <a:cubicBezTo>
                  <a:pt x="6550025" y="7548128"/>
                  <a:pt x="6497638" y="7629091"/>
                  <a:pt x="6457950" y="7673541"/>
                </a:cubicBezTo>
                <a:cubicBezTo>
                  <a:pt x="6418263" y="7717991"/>
                  <a:pt x="6391275" y="7787841"/>
                  <a:pt x="6391275" y="7787841"/>
                </a:cubicBez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9896475" y="5924550"/>
            <a:ext cx="521285" cy="621717"/>
          </a:xfrm>
          <a:custGeom>
            <a:avLst/>
            <a:gdLst>
              <a:gd name="connsiteX0" fmla="*/ 0 w 521285"/>
              <a:gd name="connsiteY0" fmla="*/ 619125 h 621717"/>
              <a:gd name="connsiteX1" fmla="*/ 85725 w 521285"/>
              <a:gd name="connsiteY1" fmla="*/ 609600 h 621717"/>
              <a:gd name="connsiteX2" fmla="*/ 228600 w 521285"/>
              <a:gd name="connsiteY2" fmla="*/ 523875 h 621717"/>
              <a:gd name="connsiteX3" fmla="*/ 400050 w 521285"/>
              <a:gd name="connsiteY3" fmla="*/ 457200 h 621717"/>
              <a:gd name="connsiteX4" fmla="*/ 504825 w 521285"/>
              <a:gd name="connsiteY4" fmla="*/ 390525 h 621717"/>
              <a:gd name="connsiteX5" fmla="*/ 514350 w 521285"/>
              <a:gd name="connsiteY5" fmla="*/ 285750 h 621717"/>
              <a:gd name="connsiteX6" fmla="*/ 438150 w 521285"/>
              <a:gd name="connsiteY6" fmla="*/ 276225 h 621717"/>
              <a:gd name="connsiteX7" fmla="*/ 342900 w 521285"/>
              <a:gd name="connsiteY7" fmla="*/ 342900 h 621717"/>
              <a:gd name="connsiteX8" fmla="*/ 238125 w 521285"/>
              <a:gd name="connsiteY8" fmla="*/ 352425 h 621717"/>
              <a:gd name="connsiteX9" fmla="*/ 228600 w 521285"/>
              <a:gd name="connsiteY9" fmla="*/ 276225 h 621717"/>
              <a:gd name="connsiteX10" fmla="*/ 323850 w 521285"/>
              <a:gd name="connsiteY10" fmla="*/ 219075 h 621717"/>
              <a:gd name="connsiteX11" fmla="*/ 409575 w 521285"/>
              <a:gd name="connsiteY11" fmla="*/ 142875 h 621717"/>
              <a:gd name="connsiteX12" fmla="*/ 409575 w 521285"/>
              <a:gd name="connsiteY12" fmla="*/ 47625 h 621717"/>
              <a:gd name="connsiteX13" fmla="*/ 371475 w 521285"/>
              <a:gd name="connsiteY13" fmla="*/ 0 h 621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1285" h="621717">
                <a:moveTo>
                  <a:pt x="0" y="619125"/>
                </a:moveTo>
                <a:cubicBezTo>
                  <a:pt x="23812" y="622300"/>
                  <a:pt x="47625" y="625475"/>
                  <a:pt x="85725" y="609600"/>
                </a:cubicBezTo>
                <a:cubicBezTo>
                  <a:pt x="123825" y="593725"/>
                  <a:pt x="176213" y="549275"/>
                  <a:pt x="228600" y="523875"/>
                </a:cubicBezTo>
                <a:cubicBezTo>
                  <a:pt x="280988" y="498475"/>
                  <a:pt x="354013" y="479425"/>
                  <a:pt x="400050" y="457200"/>
                </a:cubicBezTo>
                <a:cubicBezTo>
                  <a:pt x="446087" y="434975"/>
                  <a:pt x="485775" y="419100"/>
                  <a:pt x="504825" y="390525"/>
                </a:cubicBezTo>
                <a:cubicBezTo>
                  <a:pt x="523875" y="361950"/>
                  <a:pt x="525462" y="304800"/>
                  <a:pt x="514350" y="285750"/>
                </a:cubicBezTo>
                <a:cubicBezTo>
                  <a:pt x="503238" y="266700"/>
                  <a:pt x="466725" y="266700"/>
                  <a:pt x="438150" y="276225"/>
                </a:cubicBezTo>
                <a:cubicBezTo>
                  <a:pt x="409575" y="285750"/>
                  <a:pt x="376238" y="330200"/>
                  <a:pt x="342900" y="342900"/>
                </a:cubicBezTo>
                <a:cubicBezTo>
                  <a:pt x="309563" y="355600"/>
                  <a:pt x="257175" y="363537"/>
                  <a:pt x="238125" y="352425"/>
                </a:cubicBezTo>
                <a:cubicBezTo>
                  <a:pt x="219075" y="341313"/>
                  <a:pt x="214312" y="298450"/>
                  <a:pt x="228600" y="276225"/>
                </a:cubicBezTo>
                <a:cubicBezTo>
                  <a:pt x="242888" y="254000"/>
                  <a:pt x="293688" y="241300"/>
                  <a:pt x="323850" y="219075"/>
                </a:cubicBezTo>
                <a:cubicBezTo>
                  <a:pt x="354012" y="196850"/>
                  <a:pt x="395288" y="171450"/>
                  <a:pt x="409575" y="142875"/>
                </a:cubicBezTo>
                <a:cubicBezTo>
                  <a:pt x="423862" y="114300"/>
                  <a:pt x="415925" y="71437"/>
                  <a:pt x="409575" y="47625"/>
                </a:cubicBezTo>
                <a:cubicBezTo>
                  <a:pt x="403225" y="23813"/>
                  <a:pt x="387350" y="11906"/>
                  <a:pt x="371475" y="0"/>
                </a:cubicBez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256649" y="9048750"/>
            <a:ext cx="4591826" cy="7581900"/>
          </a:xfrm>
          <a:custGeom>
            <a:avLst/>
            <a:gdLst>
              <a:gd name="connsiteX0" fmla="*/ 4591826 w 4591826"/>
              <a:gd name="connsiteY0" fmla="*/ 0 h 7581900"/>
              <a:gd name="connsiteX1" fmla="*/ 4525151 w 4591826"/>
              <a:gd name="connsiteY1" fmla="*/ 142875 h 7581900"/>
              <a:gd name="connsiteX2" fmla="*/ 4477526 w 4591826"/>
              <a:gd name="connsiteY2" fmla="*/ 352425 h 7581900"/>
              <a:gd name="connsiteX3" fmla="*/ 4487051 w 4591826"/>
              <a:gd name="connsiteY3" fmla="*/ 619125 h 7581900"/>
              <a:gd name="connsiteX4" fmla="*/ 4439426 w 4591826"/>
              <a:gd name="connsiteY4" fmla="*/ 914400 h 7581900"/>
              <a:gd name="connsiteX5" fmla="*/ 4353701 w 4591826"/>
              <a:gd name="connsiteY5" fmla="*/ 1066800 h 7581900"/>
              <a:gd name="connsiteX6" fmla="*/ 4191776 w 4591826"/>
              <a:gd name="connsiteY6" fmla="*/ 1057275 h 7581900"/>
              <a:gd name="connsiteX7" fmla="*/ 3972701 w 4591826"/>
              <a:gd name="connsiteY7" fmla="*/ 981075 h 7581900"/>
              <a:gd name="connsiteX8" fmla="*/ 3706001 w 4591826"/>
              <a:gd name="connsiteY8" fmla="*/ 1104900 h 7581900"/>
              <a:gd name="connsiteX9" fmla="*/ 3582176 w 4591826"/>
              <a:gd name="connsiteY9" fmla="*/ 1276350 h 7581900"/>
              <a:gd name="connsiteX10" fmla="*/ 3477401 w 4591826"/>
              <a:gd name="connsiteY10" fmla="*/ 1323975 h 7581900"/>
              <a:gd name="connsiteX11" fmla="*/ 3248801 w 4591826"/>
              <a:gd name="connsiteY11" fmla="*/ 1362075 h 7581900"/>
              <a:gd name="connsiteX12" fmla="*/ 3077351 w 4591826"/>
              <a:gd name="connsiteY12" fmla="*/ 1504950 h 7581900"/>
              <a:gd name="connsiteX13" fmla="*/ 2953526 w 4591826"/>
              <a:gd name="connsiteY13" fmla="*/ 1762125 h 7581900"/>
              <a:gd name="connsiteX14" fmla="*/ 2982101 w 4591826"/>
              <a:gd name="connsiteY14" fmla="*/ 2076450 h 7581900"/>
              <a:gd name="connsiteX15" fmla="*/ 3020201 w 4591826"/>
              <a:gd name="connsiteY15" fmla="*/ 2324100 h 7581900"/>
              <a:gd name="connsiteX16" fmla="*/ 3144026 w 4591826"/>
              <a:gd name="connsiteY16" fmla="*/ 2581275 h 7581900"/>
              <a:gd name="connsiteX17" fmla="*/ 3315476 w 4591826"/>
              <a:gd name="connsiteY17" fmla="*/ 2819400 h 7581900"/>
              <a:gd name="connsiteX18" fmla="*/ 3467876 w 4591826"/>
              <a:gd name="connsiteY18" fmla="*/ 3019425 h 7581900"/>
              <a:gd name="connsiteX19" fmla="*/ 3639326 w 4591826"/>
              <a:gd name="connsiteY19" fmla="*/ 3133725 h 7581900"/>
              <a:gd name="connsiteX20" fmla="*/ 3772676 w 4591826"/>
              <a:gd name="connsiteY20" fmla="*/ 3333750 h 7581900"/>
              <a:gd name="connsiteX21" fmla="*/ 3782201 w 4591826"/>
              <a:gd name="connsiteY21" fmla="*/ 3743325 h 7581900"/>
              <a:gd name="connsiteX22" fmla="*/ 3591701 w 4591826"/>
              <a:gd name="connsiteY22" fmla="*/ 3886200 h 7581900"/>
              <a:gd name="connsiteX23" fmla="*/ 3248801 w 4591826"/>
              <a:gd name="connsiteY23" fmla="*/ 4076700 h 7581900"/>
              <a:gd name="connsiteX24" fmla="*/ 3029726 w 4591826"/>
              <a:gd name="connsiteY24" fmla="*/ 4324350 h 7581900"/>
              <a:gd name="connsiteX25" fmla="*/ 2896376 w 4591826"/>
              <a:gd name="connsiteY25" fmla="*/ 4543425 h 7581900"/>
              <a:gd name="connsiteX26" fmla="*/ 2810651 w 4591826"/>
              <a:gd name="connsiteY26" fmla="*/ 4933950 h 7581900"/>
              <a:gd name="connsiteX27" fmla="*/ 2724926 w 4591826"/>
              <a:gd name="connsiteY27" fmla="*/ 5286375 h 7581900"/>
              <a:gd name="connsiteX28" fmla="*/ 2591576 w 4591826"/>
              <a:gd name="connsiteY28" fmla="*/ 5410200 h 7581900"/>
              <a:gd name="connsiteX29" fmla="*/ 2324876 w 4591826"/>
              <a:gd name="connsiteY29" fmla="*/ 5448300 h 7581900"/>
              <a:gd name="connsiteX30" fmla="*/ 2286776 w 4591826"/>
              <a:gd name="connsiteY30" fmla="*/ 5676900 h 7581900"/>
              <a:gd name="connsiteX31" fmla="*/ 2220101 w 4591826"/>
              <a:gd name="connsiteY31" fmla="*/ 6010275 h 7581900"/>
              <a:gd name="connsiteX32" fmla="*/ 2058176 w 4591826"/>
              <a:gd name="connsiteY32" fmla="*/ 6038850 h 7581900"/>
              <a:gd name="connsiteX33" fmla="*/ 1877201 w 4591826"/>
              <a:gd name="connsiteY33" fmla="*/ 5886450 h 7581900"/>
              <a:gd name="connsiteX34" fmla="*/ 1600976 w 4591826"/>
              <a:gd name="connsiteY34" fmla="*/ 5753100 h 7581900"/>
              <a:gd name="connsiteX35" fmla="*/ 1286651 w 4591826"/>
              <a:gd name="connsiteY35" fmla="*/ 5753100 h 7581900"/>
              <a:gd name="connsiteX36" fmla="*/ 1210451 w 4591826"/>
              <a:gd name="connsiteY36" fmla="*/ 5991225 h 7581900"/>
              <a:gd name="connsiteX37" fmla="*/ 1172351 w 4591826"/>
              <a:gd name="connsiteY37" fmla="*/ 6172200 h 7581900"/>
              <a:gd name="connsiteX38" fmla="*/ 1029476 w 4591826"/>
              <a:gd name="connsiteY38" fmla="*/ 6191250 h 7581900"/>
              <a:gd name="connsiteX39" fmla="*/ 953276 w 4591826"/>
              <a:gd name="connsiteY39" fmla="*/ 6096000 h 7581900"/>
              <a:gd name="connsiteX40" fmla="*/ 753251 w 4591826"/>
              <a:gd name="connsiteY40" fmla="*/ 6076950 h 7581900"/>
              <a:gd name="connsiteX41" fmla="*/ 734201 w 4591826"/>
              <a:gd name="connsiteY41" fmla="*/ 6229350 h 7581900"/>
              <a:gd name="connsiteX42" fmla="*/ 924701 w 4591826"/>
              <a:gd name="connsiteY42" fmla="*/ 6267450 h 7581900"/>
              <a:gd name="connsiteX43" fmla="*/ 1029476 w 4591826"/>
              <a:gd name="connsiteY43" fmla="*/ 6381750 h 7581900"/>
              <a:gd name="connsiteX44" fmla="*/ 972326 w 4591826"/>
              <a:gd name="connsiteY44" fmla="*/ 6581775 h 7581900"/>
              <a:gd name="connsiteX45" fmla="*/ 877076 w 4591826"/>
              <a:gd name="connsiteY45" fmla="*/ 6686550 h 7581900"/>
              <a:gd name="connsiteX46" fmla="*/ 829451 w 4591826"/>
              <a:gd name="connsiteY46" fmla="*/ 6800850 h 7581900"/>
              <a:gd name="connsiteX47" fmla="*/ 677051 w 4591826"/>
              <a:gd name="connsiteY47" fmla="*/ 6781800 h 7581900"/>
              <a:gd name="connsiteX48" fmla="*/ 610376 w 4591826"/>
              <a:gd name="connsiteY48" fmla="*/ 6629400 h 7581900"/>
              <a:gd name="connsiteX49" fmla="*/ 515126 w 4591826"/>
              <a:gd name="connsiteY49" fmla="*/ 6591300 h 7581900"/>
              <a:gd name="connsiteX50" fmla="*/ 343676 w 4591826"/>
              <a:gd name="connsiteY50" fmla="*/ 6705600 h 7581900"/>
              <a:gd name="connsiteX51" fmla="*/ 400826 w 4591826"/>
              <a:gd name="connsiteY51" fmla="*/ 6819900 h 7581900"/>
              <a:gd name="connsiteX52" fmla="*/ 524651 w 4591826"/>
              <a:gd name="connsiteY52" fmla="*/ 6981825 h 7581900"/>
              <a:gd name="connsiteX53" fmla="*/ 486551 w 4591826"/>
              <a:gd name="connsiteY53" fmla="*/ 7134225 h 7581900"/>
              <a:gd name="connsiteX54" fmla="*/ 277001 w 4591826"/>
              <a:gd name="connsiteY54" fmla="*/ 7105650 h 7581900"/>
              <a:gd name="connsiteX55" fmla="*/ 96026 w 4591826"/>
              <a:gd name="connsiteY55" fmla="*/ 7172325 h 7581900"/>
              <a:gd name="connsiteX56" fmla="*/ 776 w 4591826"/>
              <a:gd name="connsiteY56" fmla="*/ 7381875 h 7581900"/>
              <a:gd name="connsiteX57" fmla="*/ 48401 w 4591826"/>
              <a:gd name="connsiteY57" fmla="*/ 7581900 h 758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591826" h="7581900">
                <a:moveTo>
                  <a:pt x="4591826" y="0"/>
                </a:moveTo>
                <a:cubicBezTo>
                  <a:pt x="4568013" y="42069"/>
                  <a:pt x="4544201" y="84138"/>
                  <a:pt x="4525151" y="142875"/>
                </a:cubicBezTo>
                <a:cubicBezTo>
                  <a:pt x="4506101" y="201612"/>
                  <a:pt x="4483876" y="273050"/>
                  <a:pt x="4477526" y="352425"/>
                </a:cubicBezTo>
                <a:cubicBezTo>
                  <a:pt x="4471176" y="431800"/>
                  <a:pt x="4493401" y="525463"/>
                  <a:pt x="4487051" y="619125"/>
                </a:cubicBezTo>
                <a:cubicBezTo>
                  <a:pt x="4480701" y="712787"/>
                  <a:pt x="4461651" y="839787"/>
                  <a:pt x="4439426" y="914400"/>
                </a:cubicBezTo>
                <a:cubicBezTo>
                  <a:pt x="4417201" y="989013"/>
                  <a:pt x="4394976" y="1042988"/>
                  <a:pt x="4353701" y="1066800"/>
                </a:cubicBezTo>
                <a:cubicBezTo>
                  <a:pt x="4312426" y="1090612"/>
                  <a:pt x="4255276" y="1071563"/>
                  <a:pt x="4191776" y="1057275"/>
                </a:cubicBezTo>
                <a:cubicBezTo>
                  <a:pt x="4128276" y="1042988"/>
                  <a:pt x="4053663" y="973138"/>
                  <a:pt x="3972701" y="981075"/>
                </a:cubicBezTo>
                <a:cubicBezTo>
                  <a:pt x="3891739" y="989012"/>
                  <a:pt x="3771088" y="1055688"/>
                  <a:pt x="3706001" y="1104900"/>
                </a:cubicBezTo>
                <a:cubicBezTo>
                  <a:pt x="3640914" y="1154112"/>
                  <a:pt x="3620276" y="1239838"/>
                  <a:pt x="3582176" y="1276350"/>
                </a:cubicBezTo>
                <a:cubicBezTo>
                  <a:pt x="3544076" y="1312862"/>
                  <a:pt x="3532963" y="1309688"/>
                  <a:pt x="3477401" y="1323975"/>
                </a:cubicBezTo>
                <a:cubicBezTo>
                  <a:pt x="3421838" y="1338263"/>
                  <a:pt x="3315476" y="1331913"/>
                  <a:pt x="3248801" y="1362075"/>
                </a:cubicBezTo>
                <a:cubicBezTo>
                  <a:pt x="3182126" y="1392237"/>
                  <a:pt x="3126563" y="1438275"/>
                  <a:pt x="3077351" y="1504950"/>
                </a:cubicBezTo>
                <a:cubicBezTo>
                  <a:pt x="3028138" y="1571625"/>
                  <a:pt x="2969401" y="1666875"/>
                  <a:pt x="2953526" y="1762125"/>
                </a:cubicBezTo>
                <a:cubicBezTo>
                  <a:pt x="2937651" y="1857375"/>
                  <a:pt x="2970989" y="1982788"/>
                  <a:pt x="2982101" y="2076450"/>
                </a:cubicBezTo>
                <a:cubicBezTo>
                  <a:pt x="2993213" y="2170112"/>
                  <a:pt x="2993214" y="2239963"/>
                  <a:pt x="3020201" y="2324100"/>
                </a:cubicBezTo>
                <a:cubicBezTo>
                  <a:pt x="3047188" y="2408237"/>
                  <a:pt x="3094813" y="2498725"/>
                  <a:pt x="3144026" y="2581275"/>
                </a:cubicBezTo>
                <a:cubicBezTo>
                  <a:pt x="3193238" y="2663825"/>
                  <a:pt x="3261501" y="2746375"/>
                  <a:pt x="3315476" y="2819400"/>
                </a:cubicBezTo>
                <a:cubicBezTo>
                  <a:pt x="3369451" y="2892425"/>
                  <a:pt x="3413901" y="2967038"/>
                  <a:pt x="3467876" y="3019425"/>
                </a:cubicBezTo>
                <a:cubicBezTo>
                  <a:pt x="3521851" y="3071813"/>
                  <a:pt x="3588526" y="3081338"/>
                  <a:pt x="3639326" y="3133725"/>
                </a:cubicBezTo>
                <a:cubicBezTo>
                  <a:pt x="3690126" y="3186113"/>
                  <a:pt x="3748864" y="3232150"/>
                  <a:pt x="3772676" y="3333750"/>
                </a:cubicBezTo>
                <a:cubicBezTo>
                  <a:pt x="3796488" y="3435350"/>
                  <a:pt x="3812363" y="3651250"/>
                  <a:pt x="3782201" y="3743325"/>
                </a:cubicBezTo>
                <a:cubicBezTo>
                  <a:pt x="3752039" y="3835400"/>
                  <a:pt x="3680601" y="3830638"/>
                  <a:pt x="3591701" y="3886200"/>
                </a:cubicBezTo>
                <a:cubicBezTo>
                  <a:pt x="3502801" y="3941763"/>
                  <a:pt x="3342463" y="4003675"/>
                  <a:pt x="3248801" y="4076700"/>
                </a:cubicBezTo>
                <a:cubicBezTo>
                  <a:pt x="3155139" y="4149725"/>
                  <a:pt x="3088463" y="4246563"/>
                  <a:pt x="3029726" y="4324350"/>
                </a:cubicBezTo>
                <a:cubicBezTo>
                  <a:pt x="2970988" y="4402138"/>
                  <a:pt x="2932888" y="4441825"/>
                  <a:pt x="2896376" y="4543425"/>
                </a:cubicBezTo>
                <a:cubicBezTo>
                  <a:pt x="2859864" y="4645025"/>
                  <a:pt x="2839226" y="4810125"/>
                  <a:pt x="2810651" y="4933950"/>
                </a:cubicBezTo>
                <a:cubicBezTo>
                  <a:pt x="2782076" y="5057775"/>
                  <a:pt x="2761438" y="5207000"/>
                  <a:pt x="2724926" y="5286375"/>
                </a:cubicBezTo>
                <a:cubicBezTo>
                  <a:pt x="2688414" y="5365750"/>
                  <a:pt x="2658251" y="5383213"/>
                  <a:pt x="2591576" y="5410200"/>
                </a:cubicBezTo>
                <a:cubicBezTo>
                  <a:pt x="2524901" y="5437188"/>
                  <a:pt x="2375676" y="5403850"/>
                  <a:pt x="2324876" y="5448300"/>
                </a:cubicBezTo>
                <a:cubicBezTo>
                  <a:pt x="2274076" y="5492750"/>
                  <a:pt x="2304238" y="5583238"/>
                  <a:pt x="2286776" y="5676900"/>
                </a:cubicBezTo>
                <a:cubicBezTo>
                  <a:pt x="2269314" y="5770562"/>
                  <a:pt x="2258201" y="5949950"/>
                  <a:pt x="2220101" y="6010275"/>
                </a:cubicBezTo>
                <a:cubicBezTo>
                  <a:pt x="2182001" y="6070600"/>
                  <a:pt x="2115326" y="6059487"/>
                  <a:pt x="2058176" y="6038850"/>
                </a:cubicBezTo>
                <a:cubicBezTo>
                  <a:pt x="2001026" y="6018213"/>
                  <a:pt x="1953401" y="5934075"/>
                  <a:pt x="1877201" y="5886450"/>
                </a:cubicBezTo>
                <a:cubicBezTo>
                  <a:pt x="1801001" y="5838825"/>
                  <a:pt x="1699401" y="5775325"/>
                  <a:pt x="1600976" y="5753100"/>
                </a:cubicBezTo>
                <a:cubicBezTo>
                  <a:pt x="1502551" y="5730875"/>
                  <a:pt x="1351738" y="5713413"/>
                  <a:pt x="1286651" y="5753100"/>
                </a:cubicBezTo>
                <a:cubicBezTo>
                  <a:pt x="1221564" y="5792787"/>
                  <a:pt x="1229501" y="5921375"/>
                  <a:pt x="1210451" y="5991225"/>
                </a:cubicBezTo>
                <a:cubicBezTo>
                  <a:pt x="1191401" y="6061075"/>
                  <a:pt x="1202513" y="6138863"/>
                  <a:pt x="1172351" y="6172200"/>
                </a:cubicBezTo>
                <a:cubicBezTo>
                  <a:pt x="1142189" y="6205537"/>
                  <a:pt x="1065988" y="6203950"/>
                  <a:pt x="1029476" y="6191250"/>
                </a:cubicBezTo>
                <a:cubicBezTo>
                  <a:pt x="992963" y="6178550"/>
                  <a:pt x="999313" y="6115050"/>
                  <a:pt x="953276" y="6096000"/>
                </a:cubicBezTo>
                <a:cubicBezTo>
                  <a:pt x="907239" y="6076950"/>
                  <a:pt x="789763" y="6054725"/>
                  <a:pt x="753251" y="6076950"/>
                </a:cubicBezTo>
                <a:cubicBezTo>
                  <a:pt x="716739" y="6099175"/>
                  <a:pt x="705626" y="6197600"/>
                  <a:pt x="734201" y="6229350"/>
                </a:cubicBezTo>
                <a:cubicBezTo>
                  <a:pt x="762776" y="6261100"/>
                  <a:pt x="875489" y="6242050"/>
                  <a:pt x="924701" y="6267450"/>
                </a:cubicBezTo>
                <a:cubicBezTo>
                  <a:pt x="973913" y="6292850"/>
                  <a:pt x="1021539" y="6329363"/>
                  <a:pt x="1029476" y="6381750"/>
                </a:cubicBezTo>
                <a:cubicBezTo>
                  <a:pt x="1037413" y="6434137"/>
                  <a:pt x="997726" y="6530975"/>
                  <a:pt x="972326" y="6581775"/>
                </a:cubicBezTo>
                <a:cubicBezTo>
                  <a:pt x="946926" y="6632575"/>
                  <a:pt x="900888" y="6650038"/>
                  <a:pt x="877076" y="6686550"/>
                </a:cubicBezTo>
                <a:cubicBezTo>
                  <a:pt x="853264" y="6723062"/>
                  <a:pt x="862788" y="6784975"/>
                  <a:pt x="829451" y="6800850"/>
                </a:cubicBezTo>
                <a:cubicBezTo>
                  <a:pt x="796114" y="6816725"/>
                  <a:pt x="713563" y="6810375"/>
                  <a:pt x="677051" y="6781800"/>
                </a:cubicBezTo>
                <a:cubicBezTo>
                  <a:pt x="640539" y="6753225"/>
                  <a:pt x="637363" y="6661150"/>
                  <a:pt x="610376" y="6629400"/>
                </a:cubicBezTo>
                <a:cubicBezTo>
                  <a:pt x="583389" y="6597650"/>
                  <a:pt x="559576" y="6578600"/>
                  <a:pt x="515126" y="6591300"/>
                </a:cubicBezTo>
                <a:cubicBezTo>
                  <a:pt x="470676" y="6604000"/>
                  <a:pt x="362726" y="6667500"/>
                  <a:pt x="343676" y="6705600"/>
                </a:cubicBezTo>
                <a:cubicBezTo>
                  <a:pt x="324626" y="6743700"/>
                  <a:pt x="370664" y="6773863"/>
                  <a:pt x="400826" y="6819900"/>
                </a:cubicBezTo>
                <a:cubicBezTo>
                  <a:pt x="430988" y="6865937"/>
                  <a:pt x="510364" y="6929438"/>
                  <a:pt x="524651" y="6981825"/>
                </a:cubicBezTo>
                <a:cubicBezTo>
                  <a:pt x="538938" y="7034212"/>
                  <a:pt x="527826" y="7113588"/>
                  <a:pt x="486551" y="7134225"/>
                </a:cubicBezTo>
                <a:cubicBezTo>
                  <a:pt x="445276" y="7154863"/>
                  <a:pt x="342088" y="7099300"/>
                  <a:pt x="277001" y="7105650"/>
                </a:cubicBezTo>
                <a:cubicBezTo>
                  <a:pt x="211914" y="7112000"/>
                  <a:pt x="142063" y="7126288"/>
                  <a:pt x="96026" y="7172325"/>
                </a:cubicBezTo>
                <a:cubicBezTo>
                  <a:pt x="49989" y="7218362"/>
                  <a:pt x="8713" y="7313613"/>
                  <a:pt x="776" y="7381875"/>
                </a:cubicBezTo>
                <a:cubicBezTo>
                  <a:pt x="-7162" y="7450138"/>
                  <a:pt x="48401" y="7581900"/>
                  <a:pt x="48401" y="7581900"/>
                </a:cubicBez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58185" y="16602075"/>
            <a:ext cx="1848694" cy="6829425"/>
          </a:xfrm>
          <a:custGeom>
            <a:avLst/>
            <a:gdLst>
              <a:gd name="connsiteX0" fmla="*/ 0 w 1810594"/>
              <a:gd name="connsiteY0" fmla="*/ 6800850 h 6800850"/>
              <a:gd name="connsiteX1" fmla="*/ 314325 w 1810594"/>
              <a:gd name="connsiteY1" fmla="*/ 6505575 h 6800850"/>
              <a:gd name="connsiteX2" fmla="*/ 447675 w 1810594"/>
              <a:gd name="connsiteY2" fmla="*/ 6267450 h 6800850"/>
              <a:gd name="connsiteX3" fmla="*/ 485775 w 1810594"/>
              <a:gd name="connsiteY3" fmla="*/ 6096000 h 6800850"/>
              <a:gd name="connsiteX4" fmla="*/ 285750 w 1810594"/>
              <a:gd name="connsiteY4" fmla="*/ 6010275 h 6800850"/>
              <a:gd name="connsiteX5" fmla="*/ 142875 w 1810594"/>
              <a:gd name="connsiteY5" fmla="*/ 5953125 h 6800850"/>
              <a:gd name="connsiteX6" fmla="*/ 85725 w 1810594"/>
              <a:gd name="connsiteY6" fmla="*/ 5876925 h 6800850"/>
              <a:gd name="connsiteX7" fmla="*/ 219075 w 1810594"/>
              <a:gd name="connsiteY7" fmla="*/ 5781675 h 6800850"/>
              <a:gd name="connsiteX8" fmla="*/ 466725 w 1810594"/>
              <a:gd name="connsiteY8" fmla="*/ 5762625 h 6800850"/>
              <a:gd name="connsiteX9" fmla="*/ 676275 w 1810594"/>
              <a:gd name="connsiteY9" fmla="*/ 5648325 h 6800850"/>
              <a:gd name="connsiteX10" fmla="*/ 704850 w 1810594"/>
              <a:gd name="connsiteY10" fmla="*/ 5534025 h 6800850"/>
              <a:gd name="connsiteX11" fmla="*/ 695325 w 1810594"/>
              <a:gd name="connsiteY11" fmla="*/ 5410200 h 6800850"/>
              <a:gd name="connsiteX12" fmla="*/ 619125 w 1810594"/>
              <a:gd name="connsiteY12" fmla="*/ 5410200 h 6800850"/>
              <a:gd name="connsiteX13" fmla="*/ 666750 w 1810594"/>
              <a:gd name="connsiteY13" fmla="*/ 5324475 h 6800850"/>
              <a:gd name="connsiteX14" fmla="*/ 666750 w 1810594"/>
              <a:gd name="connsiteY14" fmla="*/ 5114925 h 6800850"/>
              <a:gd name="connsiteX15" fmla="*/ 409575 w 1810594"/>
              <a:gd name="connsiteY15" fmla="*/ 5095875 h 6800850"/>
              <a:gd name="connsiteX16" fmla="*/ 304800 w 1810594"/>
              <a:gd name="connsiteY16" fmla="*/ 5048250 h 6800850"/>
              <a:gd name="connsiteX17" fmla="*/ 247650 w 1810594"/>
              <a:gd name="connsiteY17" fmla="*/ 4829175 h 6800850"/>
              <a:gd name="connsiteX18" fmla="*/ 238125 w 1810594"/>
              <a:gd name="connsiteY18" fmla="*/ 4619625 h 6800850"/>
              <a:gd name="connsiteX19" fmla="*/ 381000 w 1810594"/>
              <a:gd name="connsiteY19" fmla="*/ 4457700 h 6800850"/>
              <a:gd name="connsiteX20" fmla="*/ 514350 w 1810594"/>
              <a:gd name="connsiteY20" fmla="*/ 4429125 h 6800850"/>
              <a:gd name="connsiteX21" fmla="*/ 571500 w 1810594"/>
              <a:gd name="connsiteY21" fmla="*/ 4514850 h 6800850"/>
              <a:gd name="connsiteX22" fmla="*/ 619125 w 1810594"/>
              <a:gd name="connsiteY22" fmla="*/ 4610100 h 6800850"/>
              <a:gd name="connsiteX23" fmla="*/ 723900 w 1810594"/>
              <a:gd name="connsiteY23" fmla="*/ 4524375 h 6800850"/>
              <a:gd name="connsiteX24" fmla="*/ 657225 w 1810594"/>
              <a:gd name="connsiteY24" fmla="*/ 4467225 h 6800850"/>
              <a:gd name="connsiteX25" fmla="*/ 647700 w 1810594"/>
              <a:gd name="connsiteY25" fmla="*/ 4305300 h 6800850"/>
              <a:gd name="connsiteX26" fmla="*/ 828675 w 1810594"/>
              <a:gd name="connsiteY26" fmla="*/ 4181475 h 6800850"/>
              <a:gd name="connsiteX27" fmla="*/ 857250 w 1810594"/>
              <a:gd name="connsiteY27" fmla="*/ 4076700 h 6800850"/>
              <a:gd name="connsiteX28" fmla="*/ 723900 w 1810594"/>
              <a:gd name="connsiteY28" fmla="*/ 3886200 h 6800850"/>
              <a:gd name="connsiteX29" fmla="*/ 609600 w 1810594"/>
              <a:gd name="connsiteY29" fmla="*/ 3733800 h 6800850"/>
              <a:gd name="connsiteX30" fmla="*/ 704850 w 1810594"/>
              <a:gd name="connsiteY30" fmla="*/ 3609975 h 6800850"/>
              <a:gd name="connsiteX31" fmla="*/ 771525 w 1810594"/>
              <a:gd name="connsiteY31" fmla="*/ 3486150 h 6800850"/>
              <a:gd name="connsiteX32" fmla="*/ 714375 w 1810594"/>
              <a:gd name="connsiteY32" fmla="*/ 3333750 h 6800850"/>
              <a:gd name="connsiteX33" fmla="*/ 552450 w 1810594"/>
              <a:gd name="connsiteY33" fmla="*/ 3286125 h 6800850"/>
              <a:gd name="connsiteX34" fmla="*/ 476250 w 1810594"/>
              <a:gd name="connsiteY34" fmla="*/ 3248025 h 6800850"/>
              <a:gd name="connsiteX35" fmla="*/ 419100 w 1810594"/>
              <a:gd name="connsiteY35" fmla="*/ 3114675 h 6800850"/>
              <a:gd name="connsiteX36" fmla="*/ 485775 w 1810594"/>
              <a:gd name="connsiteY36" fmla="*/ 3076575 h 6800850"/>
              <a:gd name="connsiteX37" fmla="*/ 609600 w 1810594"/>
              <a:gd name="connsiteY37" fmla="*/ 3152775 h 6800850"/>
              <a:gd name="connsiteX38" fmla="*/ 762000 w 1810594"/>
              <a:gd name="connsiteY38" fmla="*/ 3209925 h 6800850"/>
              <a:gd name="connsiteX39" fmla="*/ 762000 w 1810594"/>
              <a:gd name="connsiteY39" fmla="*/ 3114675 h 6800850"/>
              <a:gd name="connsiteX40" fmla="*/ 800100 w 1810594"/>
              <a:gd name="connsiteY40" fmla="*/ 2914650 h 6800850"/>
              <a:gd name="connsiteX41" fmla="*/ 800100 w 1810594"/>
              <a:gd name="connsiteY41" fmla="*/ 2657475 h 6800850"/>
              <a:gd name="connsiteX42" fmla="*/ 762000 w 1810594"/>
              <a:gd name="connsiteY42" fmla="*/ 2533650 h 6800850"/>
              <a:gd name="connsiteX43" fmla="*/ 685800 w 1810594"/>
              <a:gd name="connsiteY43" fmla="*/ 2362200 h 6800850"/>
              <a:gd name="connsiteX44" fmla="*/ 685800 w 1810594"/>
              <a:gd name="connsiteY44" fmla="*/ 2162175 h 6800850"/>
              <a:gd name="connsiteX45" fmla="*/ 800100 w 1810594"/>
              <a:gd name="connsiteY45" fmla="*/ 2009775 h 6800850"/>
              <a:gd name="connsiteX46" fmla="*/ 914400 w 1810594"/>
              <a:gd name="connsiteY46" fmla="*/ 2038350 h 6800850"/>
              <a:gd name="connsiteX47" fmla="*/ 1047750 w 1810594"/>
              <a:gd name="connsiteY47" fmla="*/ 2228850 h 6800850"/>
              <a:gd name="connsiteX48" fmla="*/ 1219200 w 1810594"/>
              <a:gd name="connsiteY48" fmla="*/ 2266950 h 6800850"/>
              <a:gd name="connsiteX49" fmla="*/ 1257300 w 1810594"/>
              <a:gd name="connsiteY49" fmla="*/ 2095500 h 6800850"/>
              <a:gd name="connsiteX50" fmla="*/ 1095375 w 1810594"/>
              <a:gd name="connsiteY50" fmla="*/ 1866900 h 6800850"/>
              <a:gd name="connsiteX51" fmla="*/ 1066800 w 1810594"/>
              <a:gd name="connsiteY51" fmla="*/ 1724025 h 6800850"/>
              <a:gd name="connsiteX52" fmla="*/ 1095375 w 1810594"/>
              <a:gd name="connsiteY52" fmla="*/ 1600200 h 6800850"/>
              <a:gd name="connsiteX53" fmla="*/ 1038225 w 1810594"/>
              <a:gd name="connsiteY53" fmla="*/ 1476375 h 6800850"/>
              <a:gd name="connsiteX54" fmla="*/ 1095375 w 1810594"/>
              <a:gd name="connsiteY54" fmla="*/ 1333500 h 6800850"/>
              <a:gd name="connsiteX55" fmla="*/ 1247775 w 1810594"/>
              <a:gd name="connsiteY55" fmla="*/ 1371600 h 6800850"/>
              <a:gd name="connsiteX56" fmla="*/ 1314450 w 1810594"/>
              <a:gd name="connsiteY56" fmla="*/ 1400175 h 6800850"/>
              <a:gd name="connsiteX57" fmla="*/ 1371600 w 1810594"/>
              <a:gd name="connsiteY57" fmla="*/ 1285875 h 6800850"/>
              <a:gd name="connsiteX58" fmla="*/ 1343025 w 1810594"/>
              <a:gd name="connsiteY58" fmla="*/ 1123950 h 6800850"/>
              <a:gd name="connsiteX59" fmla="*/ 1571625 w 1810594"/>
              <a:gd name="connsiteY59" fmla="*/ 981075 h 6800850"/>
              <a:gd name="connsiteX60" fmla="*/ 1590675 w 1810594"/>
              <a:gd name="connsiteY60" fmla="*/ 800100 h 6800850"/>
              <a:gd name="connsiteX61" fmla="*/ 1619250 w 1810594"/>
              <a:gd name="connsiteY61" fmla="*/ 581025 h 6800850"/>
              <a:gd name="connsiteX62" fmla="*/ 1581150 w 1810594"/>
              <a:gd name="connsiteY62" fmla="*/ 428625 h 6800850"/>
              <a:gd name="connsiteX63" fmla="*/ 1647825 w 1810594"/>
              <a:gd name="connsiteY63" fmla="*/ 295275 h 6800850"/>
              <a:gd name="connsiteX64" fmla="*/ 1781175 w 1810594"/>
              <a:gd name="connsiteY64" fmla="*/ 171450 h 6800850"/>
              <a:gd name="connsiteX65" fmla="*/ 1809750 w 1810594"/>
              <a:gd name="connsiteY65" fmla="*/ 123825 h 6800850"/>
              <a:gd name="connsiteX66" fmla="*/ 1800225 w 1810594"/>
              <a:gd name="connsiteY66" fmla="*/ 0 h 6800850"/>
              <a:gd name="connsiteX0" fmla="*/ 0 w 1848694"/>
              <a:gd name="connsiteY0" fmla="*/ 6829425 h 6829425"/>
              <a:gd name="connsiteX1" fmla="*/ 352425 w 1848694"/>
              <a:gd name="connsiteY1" fmla="*/ 6505575 h 6829425"/>
              <a:gd name="connsiteX2" fmla="*/ 485775 w 1848694"/>
              <a:gd name="connsiteY2" fmla="*/ 6267450 h 6829425"/>
              <a:gd name="connsiteX3" fmla="*/ 523875 w 1848694"/>
              <a:gd name="connsiteY3" fmla="*/ 6096000 h 6829425"/>
              <a:gd name="connsiteX4" fmla="*/ 323850 w 1848694"/>
              <a:gd name="connsiteY4" fmla="*/ 6010275 h 6829425"/>
              <a:gd name="connsiteX5" fmla="*/ 180975 w 1848694"/>
              <a:gd name="connsiteY5" fmla="*/ 5953125 h 6829425"/>
              <a:gd name="connsiteX6" fmla="*/ 123825 w 1848694"/>
              <a:gd name="connsiteY6" fmla="*/ 5876925 h 6829425"/>
              <a:gd name="connsiteX7" fmla="*/ 257175 w 1848694"/>
              <a:gd name="connsiteY7" fmla="*/ 5781675 h 6829425"/>
              <a:gd name="connsiteX8" fmla="*/ 504825 w 1848694"/>
              <a:gd name="connsiteY8" fmla="*/ 5762625 h 6829425"/>
              <a:gd name="connsiteX9" fmla="*/ 714375 w 1848694"/>
              <a:gd name="connsiteY9" fmla="*/ 5648325 h 6829425"/>
              <a:gd name="connsiteX10" fmla="*/ 742950 w 1848694"/>
              <a:gd name="connsiteY10" fmla="*/ 5534025 h 6829425"/>
              <a:gd name="connsiteX11" fmla="*/ 733425 w 1848694"/>
              <a:gd name="connsiteY11" fmla="*/ 5410200 h 6829425"/>
              <a:gd name="connsiteX12" fmla="*/ 657225 w 1848694"/>
              <a:gd name="connsiteY12" fmla="*/ 5410200 h 6829425"/>
              <a:gd name="connsiteX13" fmla="*/ 704850 w 1848694"/>
              <a:gd name="connsiteY13" fmla="*/ 5324475 h 6829425"/>
              <a:gd name="connsiteX14" fmla="*/ 704850 w 1848694"/>
              <a:gd name="connsiteY14" fmla="*/ 5114925 h 6829425"/>
              <a:gd name="connsiteX15" fmla="*/ 447675 w 1848694"/>
              <a:gd name="connsiteY15" fmla="*/ 5095875 h 6829425"/>
              <a:gd name="connsiteX16" fmla="*/ 342900 w 1848694"/>
              <a:gd name="connsiteY16" fmla="*/ 5048250 h 6829425"/>
              <a:gd name="connsiteX17" fmla="*/ 285750 w 1848694"/>
              <a:gd name="connsiteY17" fmla="*/ 4829175 h 6829425"/>
              <a:gd name="connsiteX18" fmla="*/ 276225 w 1848694"/>
              <a:gd name="connsiteY18" fmla="*/ 4619625 h 6829425"/>
              <a:gd name="connsiteX19" fmla="*/ 419100 w 1848694"/>
              <a:gd name="connsiteY19" fmla="*/ 4457700 h 6829425"/>
              <a:gd name="connsiteX20" fmla="*/ 552450 w 1848694"/>
              <a:gd name="connsiteY20" fmla="*/ 4429125 h 6829425"/>
              <a:gd name="connsiteX21" fmla="*/ 609600 w 1848694"/>
              <a:gd name="connsiteY21" fmla="*/ 4514850 h 6829425"/>
              <a:gd name="connsiteX22" fmla="*/ 657225 w 1848694"/>
              <a:gd name="connsiteY22" fmla="*/ 4610100 h 6829425"/>
              <a:gd name="connsiteX23" fmla="*/ 762000 w 1848694"/>
              <a:gd name="connsiteY23" fmla="*/ 4524375 h 6829425"/>
              <a:gd name="connsiteX24" fmla="*/ 695325 w 1848694"/>
              <a:gd name="connsiteY24" fmla="*/ 4467225 h 6829425"/>
              <a:gd name="connsiteX25" fmla="*/ 685800 w 1848694"/>
              <a:gd name="connsiteY25" fmla="*/ 4305300 h 6829425"/>
              <a:gd name="connsiteX26" fmla="*/ 866775 w 1848694"/>
              <a:gd name="connsiteY26" fmla="*/ 4181475 h 6829425"/>
              <a:gd name="connsiteX27" fmla="*/ 895350 w 1848694"/>
              <a:gd name="connsiteY27" fmla="*/ 4076700 h 6829425"/>
              <a:gd name="connsiteX28" fmla="*/ 762000 w 1848694"/>
              <a:gd name="connsiteY28" fmla="*/ 3886200 h 6829425"/>
              <a:gd name="connsiteX29" fmla="*/ 647700 w 1848694"/>
              <a:gd name="connsiteY29" fmla="*/ 3733800 h 6829425"/>
              <a:gd name="connsiteX30" fmla="*/ 742950 w 1848694"/>
              <a:gd name="connsiteY30" fmla="*/ 3609975 h 6829425"/>
              <a:gd name="connsiteX31" fmla="*/ 809625 w 1848694"/>
              <a:gd name="connsiteY31" fmla="*/ 3486150 h 6829425"/>
              <a:gd name="connsiteX32" fmla="*/ 752475 w 1848694"/>
              <a:gd name="connsiteY32" fmla="*/ 3333750 h 6829425"/>
              <a:gd name="connsiteX33" fmla="*/ 590550 w 1848694"/>
              <a:gd name="connsiteY33" fmla="*/ 3286125 h 6829425"/>
              <a:gd name="connsiteX34" fmla="*/ 514350 w 1848694"/>
              <a:gd name="connsiteY34" fmla="*/ 3248025 h 6829425"/>
              <a:gd name="connsiteX35" fmla="*/ 457200 w 1848694"/>
              <a:gd name="connsiteY35" fmla="*/ 3114675 h 6829425"/>
              <a:gd name="connsiteX36" fmla="*/ 523875 w 1848694"/>
              <a:gd name="connsiteY36" fmla="*/ 3076575 h 6829425"/>
              <a:gd name="connsiteX37" fmla="*/ 647700 w 1848694"/>
              <a:gd name="connsiteY37" fmla="*/ 3152775 h 6829425"/>
              <a:gd name="connsiteX38" fmla="*/ 800100 w 1848694"/>
              <a:gd name="connsiteY38" fmla="*/ 3209925 h 6829425"/>
              <a:gd name="connsiteX39" fmla="*/ 800100 w 1848694"/>
              <a:gd name="connsiteY39" fmla="*/ 3114675 h 6829425"/>
              <a:gd name="connsiteX40" fmla="*/ 838200 w 1848694"/>
              <a:gd name="connsiteY40" fmla="*/ 2914650 h 6829425"/>
              <a:gd name="connsiteX41" fmla="*/ 838200 w 1848694"/>
              <a:gd name="connsiteY41" fmla="*/ 2657475 h 6829425"/>
              <a:gd name="connsiteX42" fmla="*/ 800100 w 1848694"/>
              <a:gd name="connsiteY42" fmla="*/ 2533650 h 6829425"/>
              <a:gd name="connsiteX43" fmla="*/ 723900 w 1848694"/>
              <a:gd name="connsiteY43" fmla="*/ 2362200 h 6829425"/>
              <a:gd name="connsiteX44" fmla="*/ 723900 w 1848694"/>
              <a:gd name="connsiteY44" fmla="*/ 2162175 h 6829425"/>
              <a:gd name="connsiteX45" fmla="*/ 838200 w 1848694"/>
              <a:gd name="connsiteY45" fmla="*/ 2009775 h 6829425"/>
              <a:gd name="connsiteX46" fmla="*/ 952500 w 1848694"/>
              <a:gd name="connsiteY46" fmla="*/ 2038350 h 6829425"/>
              <a:gd name="connsiteX47" fmla="*/ 1085850 w 1848694"/>
              <a:gd name="connsiteY47" fmla="*/ 2228850 h 6829425"/>
              <a:gd name="connsiteX48" fmla="*/ 1257300 w 1848694"/>
              <a:gd name="connsiteY48" fmla="*/ 2266950 h 6829425"/>
              <a:gd name="connsiteX49" fmla="*/ 1295400 w 1848694"/>
              <a:gd name="connsiteY49" fmla="*/ 2095500 h 6829425"/>
              <a:gd name="connsiteX50" fmla="*/ 1133475 w 1848694"/>
              <a:gd name="connsiteY50" fmla="*/ 1866900 h 6829425"/>
              <a:gd name="connsiteX51" fmla="*/ 1104900 w 1848694"/>
              <a:gd name="connsiteY51" fmla="*/ 1724025 h 6829425"/>
              <a:gd name="connsiteX52" fmla="*/ 1133475 w 1848694"/>
              <a:gd name="connsiteY52" fmla="*/ 1600200 h 6829425"/>
              <a:gd name="connsiteX53" fmla="*/ 1076325 w 1848694"/>
              <a:gd name="connsiteY53" fmla="*/ 1476375 h 6829425"/>
              <a:gd name="connsiteX54" fmla="*/ 1133475 w 1848694"/>
              <a:gd name="connsiteY54" fmla="*/ 1333500 h 6829425"/>
              <a:gd name="connsiteX55" fmla="*/ 1285875 w 1848694"/>
              <a:gd name="connsiteY55" fmla="*/ 1371600 h 6829425"/>
              <a:gd name="connsiteX56" fmla="*/ 1352550 w 1848694"/>
              <a:gd name="connsiteY56" fmla="*/ 1400175 h 6829425"/>
              <a:gd name="connsiteX57" fmla="*/ 1409700 w 1848694"/>
              <a:gd name="connsiteY57" fmla="*/ 1285875 h 6829425"/>
              <a:gd name="connsiteX58" fmla="*/ 1381125 w 1848694"/>
              <a:gd name="connsiteY58" fmla="*/ 1123950 h 6829425"/>
              <a:gd name="connsiteX59" fmla="*/ 1609725 w 1848694"/>
              <a:gd name="connsiteY59" fmla="*/ 981075 h 6829425"/>
              <a:gd name="connsiteX60" fmla="*/ 1628775 w 1848694"/>
              <a:gd name="connsiteY60" fmla="*/ 800100 h 6829425"/>
              <a:gd name="connsiteX61" fmla="*/ 1657350 w 1848694"/>
              <a:gd name="connsiteY61" fmla="*/ 581025 h 6829425"/>
              <a:gd name="connsiteX62" fmla="*/ 1619250 w 1848694"/>
              <a:gd name="connsiteY62" fmla="*/ 428625 h 6829425"/>
              <a:gd name="connsiteX63" fmla="*/ 1685925 w 1848694"/>
              <a:gd name="connsiteY63" fmla="*/ 295275 h 6829425"/>
              <a:gd name="connsiteX64" fmla="*/ 1819275 w 1848694"/>
              <a:gd name="connsiteY64" fmla="*/ 171450 h 6829425"/>
              <a:gd name="connsiteX65" fmla="*/ 1847850 w 1848694"/>
              <a:gd name="connsiteY65" fmla="*/ 123825 h 6829425"/>
              <a:gd name="connsiteX66" fmla="*/ 1838325 w 1848694"/>
              <a:gd name="connsiteY66" fmla="*/ 0 h 682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848694" h="6829425">
                <a:moveTo>
                  <a:pt x="0" y="6829425"/>
                </a:moveTo>
                <a:cubicBezTo>
                  <a:pt x="119856" y="6726237"/>
                  <a:pt x="271463" y="6599237"/>
                  <a:pt x="352425" y="6505575"/>
                </a:cubicBezTo>
                <a:cubicBezTo>
                  <a:pt x="433387" y="6411913"/>
                  <a:pt x="457200" y="6335712"/>
                  <a:pt x="485775" y="6267450"/>
                </a:cubicBezTo>
                <a:cubicBezTo>
                  <a:pt x="514350" y="6199188"/>
                  <a:pt x="550862" y="6138862"/>
                  <a:pt x="523875" y="6096000"/>
                </a:cubicBezTo>
                <a:cubicBezTo>
                  <a:pt x="496888" y="6053138"/>
                  <a:pt x="381000" y="6034087"/>
                  <a:pt x="323850" y="6010275"/>
                </a:cubicBezTo>
                <a:cubicBezTo>
                  <a:pt x="266700" y="5986463"/>
                  <a:pt x="214312" y="5975350"/>
                  <a:pt x="180975" y="5953125"/>
                </a:cubicBezTo>
                <a:cubicBezTo>
                  <a:pt x="147638" y="5930900"/>
                  <a:pt x="111125" y="5905500"/>
                  <a:pt x="123825" y="5876925"/>
                </a:cubicBezTo>
                <a:cubicBezTo>
                  <a:pt x="136525" y="5848350"/>
                  <a:pt x="193675" y="5800725"/>
                  <a:pt x="257175" y="5781675"/>
                </a:cubicBezTo>
                <a:cubicBezTo>
                  <a:pt x="320675" y="5762625"/>
                  <a:pt x="428625" y="5784850"/>
                  <a:pt x="504825" y="5762625"/>
                </a:cubicBezTo>
                <a:cubicBezTo>
                  <a:pt x="581025" y="5740400"/>
                  <a:pt x="674688" y="5686425"/>
                  <a:pt x="714375" y="5648325"/>
                </a:cubicBezTo>
                <a:cubicBezTo>
                  <a:pt x="754062" y="5610225"/>
                  <a:pt x="739775" y="5573712"/>
                  <a:pt x="742950" y="5534025"/>
                </a:cubicBezTo>
                <a:cubicBezTo>
                  <a:pt x="746125" y="5494338"/>
                  <a:pt x="747712" y="5430837"/>
                  <a:pt x="733425" y="5410200"/>
                </a:cubicBezTo>
                <a:cubicBezTo>
                  <a:pt x="719138" y="5389563"/>
                  <a:pt x="661988" y="5424488"/>
                  <a:pt x="657225" y="5410200"/>
                </a:cubicBezTo>
                <a:cubicBezTo>
                  <a:pt x="652462" y="5395912"/>
                  <a:pt x="696913" y="5373687"/>
                  <a:pt x="704850" y="5324475"/>
                </a:cubicBezTo>
                <a:cubicBezTo>
                  <a:pt x="712787" y="5275263"/>
                  <a:pt x="747712" y="5153025"/>
                  <a:pt x="704850" y="5114925"/>
                </a:cubicBezTo>
                <a:cubicBezTo>
                  <a:pt x="661988" y="5076825"/>
                  <a:pt x="508000" y="5106987"/>
                  <a:pt x="447675" y="5095875"/>
                </a:cubicBezTo>
                <a:cubicBezTo>
                  <a:pt x="387350" y="5084763"/>
                  <a:pt x="369888" y="5092700"/>
                  <a:pt x="342900" y="5048250"/>
                </a:cubicBezTo>
                <a:cubicBezTo>
                  <a:pt x="315912" y="5003800"/>
                  <a:pt x="296863" y="4900613"/>
                  <a:pt x="285750" y="4829175"/>
                </a:cubicBezTo>
                <a:cubicBezTo>
                  <a:pt x="274637" y="4757737"/>
                  <a:pt x="254000" y="4681538"/>
                  <a:pt x="276225" y="4619625"/>
                </a:cubicBezTo>
                <a:cubicBezTo>
                  <a:pt x="298450" y="4557712"/>
                  <a:pt x="373063" y="4489450"/>
                  <a:pt x="419100" y="4457700"/>
                </a:cubicBezTo>
                <a:cubicBezTo>
                  <a:pt x="465137" y="4425950"/>
                  <a:pt x="520700" y="4419600"/>
                  <a:pt x="552450" y="4429125"/>
                </a:cubicBezTo>
                <a:cubicBezTo>
                  <a:pt x="584200" y="4438650"/>
                  <a:pt x="592138" y="4484688"/>
                  <a:pt x="609600" y="4514850"/>
                </a:cubicBezTo>
                <a:cubicBezTo>
                  <a:pt x="627062" y="4545012"/>
                  <a:pt x="631825" y="4608512"/>
                  <a:pt x="657225" y="4610100"/>
                </a:cubicBezTo>
                <a:cubicBezTo>
                  <a:pt x="682625" y="4611687"/>
                  <a:pt x="755650" y="4548187"/>
                  <a:pt x="762000" y="4524375"/>
                </a:cubicBezTo>
                <a:cubicBezTo>
                  <a:pt x="768350" y="4500563"/>
                  <a:pt x="708025" y="4503737"/>
                  <a:pt x="695325" y="4467225"/>
                </a:cubicBezTo>
                <a:cubicBezTo>
                  <a:pt x="682625" y="4430712"/>
                  <a:pt x="657225" y="4352925"/>
                  <a:pt x="685800" y="4305300"/>
                </a:cubicBezTo>
                <a:cubicBezTo>
                  <a:pt x="714375" y="4257675"/>
                  <a:pt x="831850" y="4219575"/>
                  <a:pt x="866775" y="4181475"/>
                </a:cubicBezTo>
                <a:cubicBezTo>
                  <a:pt x="901700" y="4143375"/>
                  <a:pt x="912812" y="4125912"/>
                  <a:pt x="895350" y="4076700"/>
                </a:cubicBezTo>
                <a:cubicBezTo>
                  <a:pt x="877888" y="4027488"/>
                  <a:pt x="803275" y="3943350"/>
                  <a:pt x="762000" y="3886200"/>
                </a:cubicBezTo>
                <a:cubicBezTo>
                  <a:pt x="720725" y="3829050"/>
                  <a:pt x="650875" y="3779837"/>
                  <a:pt x="647700" y="3733800"/>
                </a:cubicBezTo>
                <a:cubicBezTo>
                  <a:pt x="644525" y="3687763"/>
                  <a:pt x="715963" y="3651250"/>
                  <a:pt x="742950" y="3609975"/>
                </a:cubicBezTo>
                <a:cubicBezTo>
                  <a:pt x="769937" y="3568700"/>
                  <a:pt x="808038" y="3532187"/>
                  <a:pt x="809625" y="3486150"/>
                </a:cubicBezTo>
                <a:cubicBezTo>
                  <a:pt x="811212" y="3440113"/>
                  <a:pt x="788988" y="3367087"/>
                  <a:pt x="752475" y="3333750"/>
                </a:cubicBezTo>
                <a:cubicBezTo>
                  <a:pt x="715963" y="3300412"/>
                  <a:pt x="630237" y="3300412"/>
                  <a:pt x="590550" y="3286125"/>
                </a:cubicBezTo>
                <a:cubicBezTo>
                  <a:pt x="550863" y="3271838"/>
                  <a:pt x="536575" y="3276600"/>
                  <a:pt x="514350" y="3248025"/>
                </a:cubicBezTo>
                <a:cubicBezTo>
                  <a:pt x="492125" y="3219450"/>
                  <a:pt x="455613" y="3143250"/>
                  <a:pt x="457200" y="3114675"/>
                </a:cubicBezTo>
                <a:cubicBezTo>
                  <a:pt x="458788" y="3086100"/>
                  <a:pt x="492125" y="3070225"/>
                  <a:pt x="523875" y="3076575"/>
                </a:cubicBezTo>
                <a:cubicBezTo>
                  <a:pt x="555625" y="3082925"/>
                  <a:pt x="601663" y="3130550"/>
                  <a:pt x="647700" y="3152775"/>
                </a:cubicBezTo>
                <a:cubicBezTo>
                  <a:pt x="693737" y="3175000"/>
                  <a:pt x="774700" y="3216275"/>
                  <a:pt x="800100" y="3209925"/>
                </a:cubicBezTo>
                <a:cubicBezTo>
                  <a:pt x="825500" y="3203575"/>
                  <a:pt x="793750" y="3163888"/>
                  <a:pt x="800100" y="3114675"/>
                </a:cubicBezTo>
                <a:cubicBezTo>
                  <a:pt x="806450" y="3065462"/>
                  <a:pt x="831850" y="2990850"/>
                  <a:pt x="838200" y="2914650"/>
                </a:cubicBezTo>
                <a:cubicBezTo>
                  <a:pt x="844550" y="2838450"/>
                  <a:pt x="844550" y="2720975"/>
                  <a:pt x="838200" y="2657475"/>
                </a:cubicBezTo>
                <a:cubicBezTo>
                  <a:pt x="831850" y="2593975"/>
                  <a:pt x="819150" y="2582862"/>
                  <a:pt x="800100" y="2533650"/>
                </a:cubicBezTo>
                <a:cubicBezTo>
                  <a:pt x="781050" y="2484437"/>
                  <a:pt x="736600" y="2424112"/>
                  <a:pt x="723900" y="2362200"/>
                </a:cubicBezTo>
                <a:cubicBezTo>
                  <a:pt x="711200" y="2300287"/>
                  <a:pt x="704850" y="2220912"/>
                  <a:pt x="723900" y="2162175"/>
                </a:cubicBezTo>
                <a:cubicBezTo>
                  <a:pt x="742950" y="2103438"/>
                  <a:pt x="800100" y="2030412"/>
                  <a:pt x="838200" y="2009775"/>
                </a:cubicBezTo>
                <a:cubicBezTo>
                  <a:pt x="876300" y="1989138"/>
                  <a:pt x="911225" y="2001838"/>
                  <a:pt x="952500" y="2038350"/>
                </a:cubicBezTo>
                <a:cubicBezTo>
                  <a:pt x="993775" y="2074862"/>
                  <a:pt x="1035050" y="2190750"/>
                  <a:pt x="1085850" y="2228850"/>
                </a:cubicBezTo>
                <a:cubicBezTo>
                  <a:pt x="1136650" y="2266950"/>
                  <a:pt x="1222375" y="2289175"/>
                  <a:pt x="1257300" y="2266950"/>
                </a:cubicBezTo>
                <a:cubicBezTo>
                  <a:pt x="1292225" y="2244725"/>
                  <a:pt x="1316037" y="2162175"/>
                  <a:pt x="1295400" y="2095500"/>
                </a:cubicBezTo>
                <a:cubicBezTo>
                  <a:pt x="1274763" y="2028825"/>
                  <a:pt x="1165225" y="1928813"/>
                  <a:pt x="1133475" y="1866900"/>
                </a:cubicBezTo>
                <a:cubicBezTo>
                  <a:pt x="1101725" y="1804987"/>
                  <a:pt x="1104900" y="1768475"/>
                  <a:pt x="1104900" y="1724025"/>
                </a:cubicBezTo>
                <a:cubicBezTo>
                  <a:pt x="1104900" y="1679575"/>
                  <a:pt x="1138237" y="1641475"/>
                  <a:pt x="1133475" y="1600200"/>
                </a:cubicBezTo>
                <a:cubicBezTo>
                  <a:pt x="1128713" y="1558925"/>
                  <a:pt x="1076325" y="1520825"/>
                  <a:pt x="1076325" y="1476375"/>
                </a:cubicBezTo>
                <a:cubicBezTo>
                  <a:pt x="1076325" y="1431925"/>
                  <a:pt x="1098550" y="1350962"/>
                  <a:pt x="1133475" y="1333500"/>
                </a:cubicBezTo>
                <a:cubicBezTo>
                  <a:pt x="1168400" y="1316037"/>
                  <a:pt x="1249363" y="1360488"/>
                  <a:pt x="1285875" y="1371600"/>
                </a:cubicBezTo>
                <a:cubicBezTo>
                  <a:pt x="1322387" y="1382712"/>
                  <a:pt x="1331913" y="1414462"/>
                  <a:pt x="1352550" y="1400175"/>
                </a:cubicBezTo>
                <a:cubicBezTo>
                  <a:pt x="1373187" y="1385888"/>
                  <a:pt x="1404938" y="1331912"/>
                  <a:pt x="1409700" y="1285875"/>
                </a:cubicBezTo>
                <a:cubicBezTo>
                  <a:pt x="1414463" y="1239837"/>
                  <a:pt x="1347788" y="1174750"/>
                  <a:pt x="1381125" y="1123950"/>
                </a:cubicBezTo>
                <a:cubicBezTo>
                  <a:pt x="1414462" y="1073150"/>
                  <a:pt x="1568450" y="1035050"/>
                  <a:pt x="1609725" y="981075"/>
                </a:cubicBezTo>
                <a:cubicBezTo>
                  <a:pt x="1651000" y="927100"/>
                  <a:pt x="1620838" y="866775"/>
                  <a:pt x="1628775" y="800100"/>
                </a:cubicBezTo>
                <a:cubicBezTo>
                  <a:pt x="1636712" y="733425"/>
                  <a:pt x="1658937" y="642937"/>
                  <a:pt x="1657350" y="581025"/>
                </a:cubicBezTo>
                <a:cubicBezTo>
                  <a:pt x="1655763" y="519113"/>
                  <a:pt x="1614488" y="476250"/>
                  <a:pt x="1619250" y="428625"/>
                </a:cubicBezTo>
                <a:cubicBezTo>
                  <a:pt x="1624012" y="381000"/>
                  <a:pt x="1652588" y="338137"/>
                  <a:pt x="1685925" y="295275"/>
                </a:cubicBezTo>
                <a:cubicBezTo>
                  <a:pt x="1719262" y="252413"/>
                  <a:pt x="1792288" y="200025"/>
                  <a:pt x="1819275" y="171450"/>
                </a:cubicBezTo>
                <a:cubicBezTo>
                  <a:pt x="1846263" y="142875"/>
                  <a:pt x="1844675" y="152400"/>
                  <a:pt x="1847850" y="123825"/>
                </a:cubicBezTo>
                <a:cubicBezTo>
                  <a:pt x="1851025" y="95250"/>
                  <a:pt x="1844675" y="47625"/>
                  <a:pt x="1838325" y="0"/>
                </a:cubicBez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1586039" y="17575901"/>
            <a:ext cx="486720" cy="770555"/>
          </a:xfrm>
          <a:custGeom>
            <a:avLst/>
            <a:gdLst>
              <a:gd name="connsiteX0" fmla="*/ 0 w 486720"/>
              <a:gd name="connsiteY0" fmla="*/ 623087 h 770555"/>
              <a:gd name="connsiteX1" fmla="*/ 89012 w 486720"/>
              <a:gd name="connsiteY1" fmla="*/ 647363 h 770555"/>
              <a:gd name="connsiteX2" fmla="*/ 153749 w 486720"/>
              <a:gd name="connsiteY2" fmla="*/ 760651 h 770555"/>
              <a:gd name="connsiteX3" fmla="*/ 291313 w 486720"/>
              <a:gd name="connsiteY3" fmla="*/ 736375 h 770555"/>
              <a:gd name="connsiteX4" fmla="*/ 404602 w 486720"/>
              <a:gd name="connsiteY4" fmla="*/ 509798 h 770555"/>
              <a:gd name="connsiteX5" fmla="*/ 469338 w 486720"/>
              <a:gd name="connsiteY5" fmla="*/ 315589 h 770555"/>
              <a:gd name="connsiteX6" fmla="*/ 485522 w 486720"/>
              <a:gd name="connsiteY6" fmla="*/ 161841 h 770555"/>
              <a:gd name="connsiteX7" fmla="*/ 485522 w 486720"/>
              <a:gd name="connsiteY7" fmla="*/ 72828 h 770555"/>
              <a:gd name="connsiteX8" fmla="*/ 485522 w 486720"/>
              <a:gd name="connsiteY8" fmla="*/ 0 h 77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6720" h="770555">
                <a:moveTo>
                  <a:pt x="0" y="623087"/>
                </a:moveTo>
                <a:cubicBezTo>
                  <a:pt x="31693" y="623761"/>
                  <a:pt x="63387" y="624436"/>
                  <a:pt x="89012" y="647363"/>
                </a:cubicBezTo>
                <a:cubicBezTo>
                  <a:pt x="114637" y="670290"/>
                  <a:pt x="120032" y="745816"/>
                  <a:pt x="153749" y="760651"/>
                </a:cubicBezTo>
                <a:cubicBezTo>
                  <a:pt x="187466" y="775486"/>
                  <a:pt x="249504" y="778184"/>
                  <a:pt x="291313" y="736375"/>
                </a:cubicBezTo>
                <a:cubicBezTo>
                  <a:pt x="333122" y="694566"/>
                  <a:pt x="374931" y="579929"/>
                  <a:pt x="404602" y="509798"/>
                </a:cubicBezTo>
                <a:cubicBezTo>
                  <a:pt x="434273" y="439667"/>
                  <a:pt x="455851" y="373582"/>
                  <a:pt x="469338" y="315589"/>
                </a:cubicBezTo>
                <a:cubicBezTo>
                  <a:pt x="482825" y="257596"/>
                  <a:pt x="482825" y="202301"/>
                  <a:pt x="485522" y="161841"/>
                </a:cubicBezTo>
                <a:cubicBezTo>
                  <a:pt x="488219" y="121381"/>
                  <a:pt x="485522" y="72828"/>
                  <a:pt x="485522" y="72828"/>
                </a:cubicBezTo>
                <a:lnTo>
                  <a:pt x="485522" y="0"/>
                </a:ln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45062" y="13303307"/>
            <a:ext cx="1966400" cy="2966522"/>
          </a:xfrm>
          <a:custGeom>
            <a:avLst/>
            <a:gdLst>
              <a:gd name="connsiteX0" fmla="*/ 1836892 w 1966400"/>
              <a:gd name="connsiteY0" fmla="*/ 2945501 h 2945501"/>
              <a:gd name="connsiteX1" fmla="*/ 1780248 w 1966400"/>
              <a:gd name="connsiteY1" fmla="*/ 2848397 h 2945501"/>
              <a:gd name="connsiteX2" fmla="*/ 1917812 w 1966400"/>
              <a:gd name="connsiteY2" fmla="*/ 2727016 h 2945501"/>
              <a:gd name="connsiteX3" fmla="*/ 1966365 w 1966400"/>
              <a:gd name="connsiteY3" fmla="*/ 2654188 h 2945501"/>
              <a:gd name="connsiteX4" fmla="*/ 1925904 w 1966400"/>
              <a:gd name="connsiteY4" fmla="*/ 2589452 h 2945501"/>
              <a:gd name="connsiteX5" fmla="*/ 1942088 w 1966400"/>
              <a:gd name="connsiteY5" fmla="*/ 2508531 h 2945501"/>
              <a:gd name="connsiteX6" fmla="*/ 1836892 w 1966400"/>
              <a:gd name="connsiteY6" fmla="*/ 2435703 h 2945501"/>
              <a:gd name="connsiteX7" fmla="*/ 1764064 w 1966400"/>
              <a:gd name="connsiteY7" fmla="*/ 2322414 h 2945501"/>
              <a:gd name="connsiteX8" fmla="*/ 1788340 w 1966400"/>
              <a:gd name="connsiteY8" fmla="*/ 2217218 h 2945501"/>
              <a:gd name="connsiteX9" fmla="*/ 1828800 w 1966400"/>
              <a:gd name="connsiteY9" fmla="*/ 2160574 h 2945501"/>
              <a:gd name="connsiteX10" fmla="*/ 1780248 w 1966400"/>
              <a:gd name="connsiteY10" fmla="*/ 2087745 h 2945501"/>
              <a:gd name="connsiteX11" fmla="*/ 1707419 w 1966400"/>
              <a:gd name="connsiteY11" fmla="*/ 1958273 h 2945501"/>
              <a:gd name="connsiteX12" fmla="*/ 1618407 w 1966400"/>
              <a:gd name="connsiteY12" fmla="*/ 1877352 h 2945501"/>
              <a:gd name="connsiteX13" fmla="*/ 1610315 w 1966400"/>
              <a:gd name="connsiteY13" fmla="*/ 1780248 h 2945501"/>
              <a:gd name="connsiteX14" fmla="*/ 1715511 w 1966400"/>
              <a:gd name="connsiteY14" fmla="*/ 1755972 h 2945501"/>
              <a:gd name="connsiteX15" fmla="*/ 1658867 w 1966400"/>
              <a:gd name="connsiteY15" fmla="*/ 1610315 h 2945501"/>
              <a:gd name="connsiteX16" fmla="*/ 1594131 w 1966400"/>
              <a:gd name="connsiteY16" fmla="*/ 1440382 h 2945501"/>
              <a:gd name="connsiteX17" fmla="*/ 1553671 w 1966400"/>
              <a:gd name="connsiteY17" fmla="*/ 1367554 h 2945501"/>
              <a:gd name="connsiteX18" fmla="*/ 1513211 w 1966400"/>
              <a:gd name="connsiteY18" fmla="*/ 1286634 h 2945501"/>
              <a:gd name="connsiteX19" fmla="*/ 1545579 w 1966400"/>
              <a:gd name="connsiteY19" fmla="*/ 1189529 h 2945501"/>
              <a:gd name="connsiteX20" fmla="*/ 1505119 w 1966400"/>
              <a:gd name="connsiteY20" fmla="*/ 1157161 h 2945501"/>
              <a:gd name="connsiteX21" fmla="*/ 1416106 w 1966400"/>
              <a:gd name="connsiteY21" fmla="*/ 1221898 h 2945501"/>
              <a:gd name="connsiteX22" fmla="*/ 1448474 w 1966400"/>
              <a:gd name="connsiteY22" fmla="*/ 1124793 h 2945501"/>
              <a:gd name="connsiteX23" fmla="*/ 1343278 w 1966400"/>
              <a:gd name="connsiteY23" fmla="*/ 1068149 h 2945501"/>
              <a:gd name="connsiteX24" fmla="*/ 1254265 w 1966400"/>
              <a:gd name="connsiteY24" fmla="*/ 954860 h 2945501"/>
              <a:gd name="connsiteX25" fmla="*/ 1189529 w 1966400"/>
              <a:gd name="connsiteY25" fmla="*/ 979136 h 2945501"/>
              <a:gd name="connsiteX26" fmla="*/ 1124793 w 1966400"/>
              <a:gd name="connsiteY26" fmla="*/ 938676 h 2945501"/>
              <a:gd name="connsiteX27" fmla="*/ 1157161 w 1966400"/>
              <a:gd name="connsiteY27" fmla="*/ 841572 h 2945501"/>
              <a:gd name="connsiteX28" fmla="*/ 1092425 w 1966400"/>
              <a:gd name="connsiteY28" fmla="*/ 809204 h 2945501"/>
              <a:gd name="connsiteX29" fmla="*/ 1084333 w 1966400"/>
              <a:gd name="connsiteY29" fmla="*/ 728283 h 2945501"/>
              <a:gd name="connsiteX30" fmla="*/ 987228 w 1966400"/>
              <a:gd name="connsiteY30" fmla="*/ 712099 h 2945501"/>
              <a:gd name="connsiteX31" fmla="*/ 898216 w 1966400"/>
              <a:gd name="connsiteY31" fmla="*/ 623087 h 2945501"/>
              <a:gd name="connsiteX32" fmla="*/ 841572 w 1966400"/>
              <a:gd name="connsiteY32" fmla="*/ 598811 h 2945501"/>
              <a:gd name="connsiteX33" fmla="*/ 833480 w 1966400"/>
              <a:gd name="connsiteY33" fmla="*/ 679731 h 2945501"/>
              <a:gd name="connsiteX34" fmla="*/ 784927 w 1966400"/>
              <a:gd name="connsiteY34" fmla="*/ 712099 h 2945501"/>
              <a:gd name="connsiteX35" fmla="*/ 704007 w 1966400"/>
              <a:gd name="connsiteY35" fmla="*/ 663547 h 2945501"/>
              <a:gd name="connsiteX36" fmla="*/ 736375 w 1966400"/>
              <a:gd name="connsiteY36" fmla="*/ 558351 h 2945501"/>
              <a:gd name="connsiteX37" fmla="*/ 704007 w 1966400"/>
              <a:gd name="connsiteY37" fmla="*/ 453154 h 2945501"/>
              <a:gd name="connsiteX38" fmla="*/ 663547 w 1966400"/>
              <a:gd name="connsiteY38" fmla="*/ 388418 h 2945501"/>
              <a:gd name="connsiteX39" fmla="*/ 655455 w 1966400"/>
              <a:gd name="connsiteY39" fmla="*/ 307498 h 2945501"/>
              <a:gd name="connsiteX40" fmla="*/ 493614 w 1966400"/>
              <a:gd name="connsiteY40" fmla="*/ 307498 h 2945501"/>
              <a:gd name="connsiteX41" fmla="*/ 404602 w 1966400"/>
              <a:gd name="connsiteY41" fmla="*/ 153749 h 2945501"/>
              <a:gd name="connsiteX42" fmla="*/ 299405 w 1966400"/>
              <a:gd name="connsiteY42" fmla="*/ 64736 h 2945501"/>
              <a:gd name="connsiteX43" fmla="*/ 210393 w 1966400"/>
              <a:gd name="connsiteY43" fmla="*/ 32368 h 2945501"/>
              <a:gd name="connsiteX44" fmla="*/ 0 w 1966400"/>
              <a:gd name="connsiteY44" fmla="*/ 0 h 2945501"/>
              <a:gd name="connsiteX0" fmla="*/ 1878933 w 1966400"/>
              <a:gd name="connsiteY0" fmla="*/ 2966522 h 2966522"/>
              <a:gd name="connsiteX1" fmla="*/ 1780248 w 1966400"/>
              <a:gd name="connsiteY1" fmla="*/ 2848397 h 2966522"/>
              <a:gd name="connsiteX2" fmla="*/ 1917812 w 1966400"/>
              <a:gd name="connsiteY2" fmla="*/ 2727016 h 2966522"/>
              <a:gd name="connsiteX3" fmla="*/ 1966365 w 1966400"/>
              <a:gd name="connsiteY3" fmla="*/ 2654188 h 2966522"/>
              <a:gd name="connsiteX4" fmla="*/ 1925904 w 1966400"/>
              <a:gd name="connsiteY4" fmla="*/ 2589452 h 2966522"/>
              <a:gd name="connsiteX5" fmla="*/ 1942088 w 1966400"/>
              <a:gd name="connsiteY5" fmla="*/ 2508531 h 2966522"/>
              <a:gd name="connsiteX6" fmla="*/ 1836892 w 1966400"/>
              <a:gd name="connsiteY6" fmla="*/ 2435703 h 2966522"/>
              <a:gd name="connsiteX7" fmla="*/ 1764064 w 1966400"/>
              <a:gd name="connsiteY7" fmla="*/ 2322414 h 2966522"/>
              <a:gd name="connsiteX8" fmla="*/ 1788340 w 1966400"/>
              <a:gd name="connsiteY8" fmla="*/ 2217218 h 2966522"/>
              <a:gd name="connsiteX9" fmla="*/ 1828800 w 1966400"/>
              <a:gd name="connsiteY9" fmla="*/ 2160574 h 2966522"/>
              <a:gd name="connsiteX10" fmla="*/ 1780248 w 1966400"/>
              <a:gd name="connsiteY10" fmla="*/ 2087745 h 2966522"/>
              <a:gd name="connsiteX11" fmla="*/ 1707419 w 1966400"/>
              <a:gd name="connsiteY11" fmla="*/ 1958273 h 2966522"/>
              <a:gd name="connsiteX12" fmla="*/ 1618407 w 1966400"/>
              <a:gd name="connsiteY12" fmla="*/ 1877352 h 2966522"/>
              <a:gd name="connsiteX13" fmla="*/ 1610315 w 1966400"/>
              <a:gd name="connsiteY13" fmla="*/ 1780248 h 2966522"/>
              <a:gd name="connsiteX14" fmla="*/ 1715511 w 1966400"/>
              <a:gd name="connsiteY14" fmla="*/ 1755972 h 2966522"/>
              <a:gd name="connsiteX15" fmla="*/ 1658867 w 1966400"/>
              <a:gd name="connsiteY15" fmla="*/ 1610315 h 2966522"/>
              <a:gd name="connsiteX16" fmla="*/ 1594131 w 1966400"/>
              <a:gd name="connsiteY16" fmla="*/ 1440382 h 2966522"/>
              <a:gd name="connsiteX17" fmla="*/ 1553671 w 1966400"/>
              <a:gd name="connsiteY17" fmla="*/ 1367554 h 2966522"/>
              <a:gd name="connsiteX18" fmla="*/ 1513211 w 1966400"/>
              <a:gd name="connsiteY18" fmla="*/ 1286634 h 2966522"/>
              <a:gd name="connsiteX19" fmla="*/ 1545579 w 1966400"/>
              <a:gd name="connsiteY19" fmla="*/ 1189529 h 2966522"/>
              <a:gd name="connsiteX20" fmla="*/ 1505119 w 1966400"/>
              <a:gd name="connsiteY20" fmla="*/ 1157161 h 2966522"/>
              <a:gd name="connsiteX21" fmla="*/ 1416106 w 1966400"/>
              <a:gd name="connsiteY21" fmla="*/ 1221898 h 2966522"/>
              <a:gd name="connsiteX22" fmla="*/ 1448474 w 1966400"/>
              <a:gd name="connsiteY22" fmla="*/ 1124793 h 2966522"/>
              <a:gd name="connsiteX23" fmla="*/ 1343278 w 1966400"/>
              <a:gd name="connsiteY23" fmla="*/ 1068149 h 2966522"/>
              <a:gd name="connsiteX24" fmla="*/ 1254265 w 1966400"/>
              <a:gd name="connsiteY24" fmla="*/ 954860 h 2966522"/>
              <a:gd name="connsiteX25" fmla="*/ 1189529 w 1966400"/>
              <a:gd name="connsiteY25" fmla="*/ 979136 h 2966522"/>
              <a:gd name="connsiteX26" fmla="*/ 1124793 w 1966400"/>
              <a:gd name="connsiteY26" fmla="*/ 938676 h 2966522"/>
              <a:gd name="connsiteX27" fmla="*/ 1157161 w 1966400"/>
              <a:gd name="connsiteY27" fmla="*/ 841572 h 2966522"/>
              <a:gd name="connsiteX28" fmla="*/ 1092425 w 1966400"/>
              <a:gd name="connsiteY28" fmla="*/ 809204 h 2966522"/>
              <a:gd name="connsiteX29" fmla="*/ 1084333 w 1966400"/>
              <a:gd name="connsiteY29" fmla="*/ 728283 h 2966522"/>
              <a:gd name="connsiteX30" fmla="*/ 987228 w 1966400"/>
              <a:gd name="connsiteY30" fmla="*/ 712099 h 2966522"/>
              <a:gd name="connsiteX31" fmla="*/ 898216 w 1966400"/>
              <a:gd name="connsiteY31" fmla="*/ 623087 h 2966522"/>
              <a:gd name="connsiteX32" fmla="*/ 841572 w 1966400"/>
              <a:gd name="connsiteY32" fmla="*/ 598811 h 2966522"/>
              <a:gd name="connsiteX33" fmla="*/ 833480 w 1966400"/>
              <a:gd name="connsiteY33" fmla="*/ 679731 h 2966522"/>
              <a:gd name="connsiteX34" fmla="*/ 784927 w 1966400"/>
              <a:gd name="connsiteY34" fmla="*/ 712099 h 2966522"/>
              <a:gd name="connsiteX35" fmla="*/ 704007 w 1966400"/>
              <a:gd name="connsiteY35" fmla="*/ 663547 h 2966522"/>
              <a:gd name="connsiteX36" fmla="*/ 736375 w 1966400"/>
              <a:gd name="connsiteY36" fmla="*/ 558351 h 2966522"/>
              <a:gd name="connsiteX37" fmla="*/ 704007 w 1966400"/>
              <a:gd name="connsiteY37" fmla="*/ 453154 h 2966522"/>
              <a:gd name="connsiteX38" fmla="*/ 663547 w 1966400"/>
              <a:gd name="connsiteY38" fmla="*/ 388418 h 2966522"/>
              <a:gd name="connsiteX39" fmla="*/ 655455 w 1966400"/>
              <a:gd name="connsiteY39" fmla="*/ 307498 h 2966522"/>
              <a:gd name="connsiteX40" fmla="*/ 493614 w 1966400"/>
              <a:gd name="connsiteY40" fmla="*/ 307498 h 2966522"/>
              <a:gd name="connsiteX41" fmla="*/ 404602 w 1966400"/>
              <a:gd name="connsiteY41" fmla="*/ 153749 h 2966522"/>
              <a:gd name="connsiteX42" fmla="*/ 299405 w 1966400"/>
              <a:gd name="connsiteY42" fmla="*/ 64736 h 2966522"/>
              <a:gd name="connsiteX43" fmla="*/ 210393 w 1966400"/>
              <a:gd name="connsiteY43" fmla="*/ 32368 h 2966522"/>
              <a:gd name="connsiteX44" fmla="*/ 0 w 1966400"/>
              <a:gd name="connsiteY44" fmla="*/ 0 h 296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966400" h="2966522">
                <a:moveTo>
                  <a:pt x="1878933" y="2966522"/>
                </a:moveTo>
                <a:cubicBezTo>
                  <a:pt x="1843867" y="2936177"/>
                  <a:pt x="1773768" y="2888315"/>
                  <a:pt x="1780248" y="2848397"/>
                </a:cubicBezTo>
                <a:cubicBezTo>
                  <a:pt x="1786728" y="2808479"/>
                  <a:pt x="1886793" y="2759384"/>
                  <a:pt x="1917812" y="2727016"/>
                </a:cubicBezTo>
                <a:cubicBezTo>
                  <a:pt x="1948831" y="2694648"/>
                  <a:pt x="1965016" y="2677115"/>
                  <a:pt x="1966365" y="2654188"/>
                </a:cubicBezTo>
                <a:cubicBezTo>
                  <a:pt x="1967714" y="2631261"/>
                  <a:pt x="1929950" y="2613728"/>
                  <a:pt x="1925904" y="2589452"/>
                </a:cubicBezTo>
                <a:cubicBezTo>
                  <a:pt x="1921858" y="2565176"/>
                  <a:pt x="1956923" y="2534156"/>
                  <a:pt x="1942088" y="2508531"/>
                </a:cubicBezTo>
                <a:cubicBezTo>
                  <a:pt x="1927253" y="2482906"/>
                  <a:pt x="1866563" y="2466722"/>
                  <a:pt x="1836892" y="2435703"/>
                </a:cubicBezTo>
                <a:cubicBezTo>
                  <a:pt x="1807221" y="2404683"/>
                  <a:pt x="1772156" y="2358828"/>
                  <a:pt x="1764064" y="2322414"/>
                </a:cubicBezTo>
                <a:cubicBezTo>
                  <a:pt x="1755972" y="2286000"/>
                  <a:pt x="1777551" y="2244191"/>
                  <a:pt x="1788340" y="2217218"/>
                </a:cubicBezTo>
                <a:cubicBezTo>
                  <a:pt x="1799129" y="2190245"/>
                  <a:pt x="1830149" y="2182153"/>
                  <a:pt x="1828800" y="2160574"/>
                </a:cubicBezTo>
                <a:cubicBezTo>
                  <a:pt x="1827451" y="2138995"/>
                  <a:pt x="1800478" y="2121462"/>
                  <a:pt x="1780248" y="2087745"/>
                </a:cubicBezTo>
                <a:cubicBezTo>
                  <a:pt x="1760018" y="2054028"/>
                  <a:pt x="1734392" y="1993338"/>
                  <a:pt x="1707419" y="1958273"/>
                </a:cubicBezTo>
                <a:cubicBezTo>
                  <a:pt x="1680446" y="1923208"/>
                  <a:pt x="1634591" y="1907023"/>
                  <a:pt x="1618407" y="1877352"/>
                </a:cubicBezTo>
                <a:cubicBezTo>
                  <a:pt x="1602223" y="1847681"/>
                  <a:pt x="1594131" y="1800478"/>
                  <a:pt x="1610315" y="1780248"/>
                </a:cubicBezTo>
                <a:cubicBezTo>
                  <a:pt x="1626499" y="1760018"/>
                  <a:pt x="1707419" y="1784294"/>
                  <a:pt x="1715511" y="1755972"/>
                </a:cubicBezTo>
                <a:cubicBezTo>
                  <a:pt x="1723603" y="1727650"/>
                  <a:pt x="1679097" y="1662913"/>
                  <a:pt x="1658867" y="1610315"/>
                </a:cubicBezTo>
                <a:cubicBezTo>
                  <a:pt x="1638637" y="1557717"/>
                  <a:pt x="1611664" y="1480842"/>
                  <a:pt x="1594131" y="1440382"/>
                </a:cubicBezTo>
                <a:cubicBezTo>
                  <a:pt x="1576598" y="1399922"/>
                  <a:pt x="1567158" y="1393179"/>
                  <a:pt x="1553671" y="1367554"/>
                </a:cubicBezTo>
                <a:cubicBezTo>
                  <a:pt x="1540184" y="1341929"/>
                  <a:pt x="1514560" y="1316305"/>
                  <a:pt x="1513211" y="1286634"/>
                </a:cubicBezTo>
                <a:cubicBezTo>
                  <a:pt x="1511862" y="1256963"/>
                  <a:pt x="1546928" y="1211108"/>
                  <a:pt x="1545579" y="1189529"/>
                </a:cubicBezTo>
                <a:cubicBezTo>
                  <a:pt x="1544230" y="1167950"/>
                  <a:pt x="1526698" y="1151766"/>
                  <a:pt x="1505119" y="1157161"/>
                </a:cubicBezTo>
                <a:cubicBezTo>
                  <a:pt x="1483540" y="1162556"/>
                  <a:pt x="1425547" y="1227293"/>
                  <a:pt x="1416106" y="1221898"/>
                </a:cubicBezTo>
                <a:cubicBezTo>
                  <a:pt x="1406665" y="1216503"/>
                  <a:pt x="1460612" y="1150418"/>
                  <a:pt x="1448474" y="1124793"/>
                </a:cubicBezTo>
                <a:cubicBezTo>
                  <a:pt x="1436336" y="1099168"/>
                  <a:pt x="1375646" y="1096471"/>
                  <a:pt x="1343278" y="1068149"/>
                </a:cubicBezTo>
                <a:cubicBezTo>
                  <a:pt x="1310910" y="1039827"/>
                  <a:pt x="1279890" y="969695"/>
                  <a:pt x="1254265" y="954860"/>
                </a:cubicBezTo>
                <a:cubicBezTo>
                  <a:pt x="1228640" y="940025"/>
                  <a:pt x="1211108" y="981833"/>
                  <a:pt x="1189529" y="979136"/>
                </a:cubicBezTo>
                <a:cubicBezTo>
                  <a:pt x="1167950" y="976439"/>
                  <a:pt x="1130188" y="961603"/>
                  <a:pt x="1124793" y="938676"/>
                </a:cubicBezTo>
                <a:cubicBezTo>
                  <a:pt x="1119398" y="915749"/>
                  <a:pt x="1162556" y="863151"/>
                  <a:pt x="1157161" y="841572"/>
                </a:cubicBezTo>
                <a:cubicBezTo>
                  <a:pt x="1151766" y="819993"/>
                  <a:pt x="1104563" y="828085"/>
                  <a:pt x="1092425" y="809204"/>
                </a:cubicBezTo>
                <a:cubicBezTo>
                  <a:pt x="1080287" y="790323"/>
                  <a:pt x="1101866" y="744467"/>
                  <a:pt x="1084333" y="728283"/>
                </a:cubicBezTo>
                <a:cubicBezTo>
                  <a:pt x="1066800" y="712099"/>
                  <a:pt x="1018247" y="729632"/>
                  <a:pt x="987228" y="712099"/>
                </a:cubicBezTo>
                <a:cubicBezTo>
                  <a:pt x="956209" y="694566"/>
                  <a:pt x="922492" y="641968"/>
                  <a:pt x="898216" y="623087"/>
                </a:cubicBezTo>
                <a:cubicBezTo>
                  <a:pt x="873940" y="604206"/>
                  <a:pt x="852361" y="589370"/>
                  <a:pt x="841572" y="598811"/>
                </a:cubicBezTo>
                <a:cubicBezTo>
                  <a:pt x="830783" y="608252"/>
                  <a:pt x="842921" y="660850"/>
                  <a:pt x="833480" y="679731"/>
                </a:cubicBezTo>
                <a:cubicBezTo>
                  <a:pt x="824039" y="698612"/>
                  <a:pt x="806506" y="714796"/>
                  <a:pt x="784927" y="712099"/>
                </a:cubicBezTo>
                <a:cubicBezTo>
                  <a:pt x="763348" y="709402"/>
                  <a:pt x="712099" y="689172"/>
                  <a:pt x="704007" y="663547"/>
                </a:cubicBezTo>
                <a:cubicBezTo>
                  <a:pt x="695915" y="637922"/>
                  <a:pt x="736375" y="593416"/>
                  <a:pt x="736375" y="558351"/>
                </a:cubicBezTo>
                <a:cubicBezTo>
                  <a:pt x="736375" y="523286"/>
                  <a:pt x="716145" y="481476"/>
                  <a:pt x="704007" y="453154"/>
                </a:cubicBezTo>
                <a:cubicBezTo>
                  <a:pt x="691869" y="424832"/>
                  <a:pt x="671639" y="412694"/>
                  <a:pt x="663547" y="388418"/>
                </a:cubicBezTo>
                <a:cubicBezTo>
                  <a:pt x="655455" y="364142"/>
                  <a:pt x="683777" y="320985"/>
                  <a:pt x="655455" y="307498"/>
                </a:cubicBezTo>
                <a:cubicBezTo>
                  <a:pt x="627133" y="294011"/>
                  <a:pt x="535423" y="333123"/>
                  <a:pt x="493614" y="307498"/>
                </a:cubicBezTo>
                <a:cubicBezTo>
                  <a:pt x="451805" y="281873"/>
                  <a:pt x="436970" y="194209"/>
                  <a:pt x="404602" y="153749"/>
                </a:cubicBezTo>
                <a:cubicBezTo>
                  <a:pt x="372234" y="113289"/>
                  <a:pt x="331773" y="84966"/>
                  <a:pt x="299405" y="64736"/>
                </a:cubicBezTo>
                <a:cubicBezTo>
                  <a:pt x="267037" y="44506"/>
                  <a:pt x="260294" y="43157"/>
                  <a:pt x="210393" y="32368"/>
                </a:cubicBezTo>
                <a:cubicBezTo>
                  <a:pt x="160492" y="21579"/>
                  <a:pt x="39111" y="4046"/>
                  <a:pt x="0" y="0"/>
                </a:cubicBezTo>
              </a:path>
            </a:pathLst>
          </a:cu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107342" y="15593330"/>
            <a:ext cx="5761529" cy="4013672"/>
          </a:xfrm>
          <a:custGeom>
            <a:avLst/>
            <a:gdLst>
              <a:gd name="connsiteX0" fmla="*/ 0 w 5761529"/>
              <a:gd name="connsiteY0" fmla="*/ 242783 h 4013672"/>
              <a:gd name="connsiteX1" fmla="*/ 178024 w 5761529"/>
              <a:gd name="connsiteY1" fmla="*/ 380348 h 4013672"/>
              <a:gd name="connsiteX2" fmla="*/ 283221 w 5761529"/>
              <a:gd name="connsiteY2" fmla="*/ 356072 h 4013672"/>
              <a:gd name="connsiteX3" fmla="*/ 315589 w 5761529"/>
              <a:gd name="connsiteY3" fmla="*/ 267059 h 4013672"/>
              <a:gd name="connsiteX4" fmla="*/ 347957 w 5761529"/>
              <a:gd name="connsiteY4" fmla="*/ 186139 h 4013672"/>
              <a:gd name="connsiteX5" fmla="*/ 315589 w 5761529"/>
              <a:gd name="connsiteY5" fmla="*/ 89035 h 4013672"/>
              <a:gd name="connsiteX6" fmla="*/ 453154 w 5761529"/>
              <a:gd name="connsiteY6" fmla="*/ 22 h 4013672"/>
              <a:gd name="connsiteX7" fmla="*/ 485522 w 5761529"/>
              <a:gd name="connsiteY7" fmla="*/ 97127 h 4013672"/>
              <a:gd name="connsiteX8" fmla="*/ 542166 w 5761529"/>
              <a:gd name="connsiteY8" fmla="*/ 153771 h 4013672"/>
              <a:gd name="connsiteX9" fmla="*/ 647362 w 5761529"/>
              <a:gd name="connsiteY9" fmla="*/ 169955 h 4013672"/>
              <a:gd name="connsiteX10" fmla="*/ 671639 w 5761529"/>
              <a:gd name="connsiteY10" fmla="*/ 226599 h 4013672"/>
              <a:gd name="connsiteX11" fmla="*/ 631178 w 5761529"/>
              <a:gd name="connsiteY11" fmla="*/ 275151 h 4013672"/>
              <a:gd name="connsiteX12" fmla="*/ 671639 w 5761529"/>
              <a:gd name="connsiteY12" fmla="*/ 323704 h 4013672"/>
              <a:gd name="connsiteX13" fmla="*/ 566442 w 5761529"/>
              <a:gd name="connsiteY13" fmla="*/ 307520 h 4013672"/>
              <a:gd name="connsiteX14" fmla="*/ 598810 w 5761529"/>
              <a:gd name="connsiteY14" fmla="*/ 380348 h 4013672"/>
              <a:gd name="connsiteX15" fmla="*/ 550258 w 5761529"/>
              <a:gd name="connsiteY15" fmla="*/ 461268 h 4013672"/>
              <a:gd name="connsiteX16" fmla="*/ 704007 w 5761529"/>
              <a:gd name="connsiteY16" fmla="*/ 412716 h 4013672"/>
              <a:gd name="connsiteX17" fmla="*/ 736375 w 5761529"/>
              <a:gd name="connsiteY17" fmla="*/ 485544 h 4013672"/>
              <a:gd name="connsiteX18" fmla="*/ 801111 w 5761529"/>
              <a:gd name="connsiteY18" fmla="*/ 550281 h 4013672"/>
              <a:gd name="connsiteX19" fmla="*/ 801111 w 5761529"/>
              <a:gd name="connsiteY19" fmla="*/ 631201 h 4013672"/>
              <a:gd name="connsiteX20" fmla="*/ 687823 w 5761529"/>
              <a:gd name="connsiteY20" fmla="*/ 574557 h 4013672"/>
              <a:gd name="connsiteX21" fmla="*/ 679731 w 5761529"/>
              <a:gd name="connsiteY21" fmla="*/ 639293 h 4013672"/>
              <a:gd name="connsiteX22" fmla="*/ 728283 w 5761529"/>
              <a:gd name="connsiteY22" fmla="*/ 704029 h 4013672"/>
              <a:gd name="connsiteX23" fmla="*/ 647362 w 5761529"/>
              <a:gd name="connsiteY23" fmla="*/ 679753 h 4013672"/>
              <a:gd name="connsiteX24" fmla="*/ 639270 w 5761529"/>
              <a:gd name="connsiteY24" fmla="*/ 752582 h 4013672"/>
              <a:gd name="connsiteX25" fmla="*/ 679731 w 5761529"/>
              <a:gd name="connsiteY25" fmla="*/ 825410 h 4013672"/>
              <a:gd name="connsiteX26" fmla="*/ 752559 w 5761529"/>
              <a:gd name="connsiteY26" fmla="*/ 857778 h 4013672"/>
              <a:gd name="connsiteX27" fmla="*/ 752559 w 5761529"/>
              <a:gd name="connsiteY27" fmla="*/ 954882 h 4013672"/>
              <a:gd name="connsiteX28" fmla="*/ 679731 w 5761529"/>
              <a:gd name="connsiteY28" fmla="*/ 1027711 h 4013672"/>
              <a:gd name="connsiteX29" fmla="*/ 793019 w 5761529"/>
              <a:gd name="connsiteY29" fmla="*/ 1003435 h 4013672"/>
              <a:gd name="connsiteX30" fmla="*/ 882031 w 5761529"/>
              <a:gd name="connsiteY30" fmla="*/ 946790 h 4013672"/>
              <a:gd name="connsiteX31" fmla="*/ 930584 w 5761529"/>
              <a:gd name="connsiteY31" fmla="*/ 1060079 h 4013672"/>
              <a:gd name="connsiteX32" fmla="*/ 873939 w 5761529"/>
              <a:gd name="connsiteY32" fmla="*/ 1189551 h 4013672"/>
              <a:gd name="connsiteX33" fmla="*/ 962952 w 5761529"/>
              <a:gd name="connsiteY33" fmla="*/ 1197643 h 4013672"/>
              <a:gd name="connsiteX34" fmla="*/ 1019596 w 5761529"/>
              <a:gd name="connsiteY34" fmla="*/ 1181459 h 4013672"/>
              <a:gd name="connsiteX35" fmla="*/ 1003412 w 5761529"/>
              <a:gd name="connsiteY35" fmla="*/ 1262380 h 4013672"/>
              <a:gd name="connsiteX36" fmla="*/ 1019596 w 5761529"/>
              <a:gd name="connsiteY36" fmla="*/ 1343300 h 4013672"/>
              <a:gd name="connsiteX37" fmla="*/ 1076240 w 5761529"/>
              <a:gd name="connsiteY37" fmla="*/ 1456589 h 4013672"/>
              <a:gd name="connsiteX38" fmla="*/ 1165253 w 5761529"/>
              <a:gd name="connsiteY38" fmla="*/ 1488957 h 4013672"/>
              <a:gd name="connsiteX39" fmla="*/ 1270449 w 5761529"/>
              <a:gd name="connsiteY39" fmla="*/ 1497049 h 4013672"/>
              <a:gd name="connsiteX40" fmla="*/ 1270449 w 5761529"/>
              <a:gd name="connsiteY40" fmla="*/ 1537509 h 4013672"/>
              <a:gd name="connsiteX41" fmla="*/ 1286633 w 5761529"/>
              <a:gd name="connsiteY41" fmla="*/ 1650797 h 4013672"/>
              <a:gd name="connsiteX42" fmla="*/ 1359462 w 5761529"/>
              <a:gd name="connsiteY42" fmla="*/ 1772178 h 4013672"/>
              <a:gd name="connsiteX43" fmla="*/ 1440382 w 5761529"/>
              <a:gd name="connsiteY43" fmla="*/ 1731718 h 4013672"/>
              <a:gd name="connsiteX44" fmla="*/ 1408014 w 5761529"/>
              <a:gd name="connsiteY44" fmla="*/ 1666982 h 4013672"/>
              <a:gd name="connsiteX45" fmla="*/ 1416106 w 5761529"/>
              <a:gd name="connsiteY45" fmla="*/ 1569877 h 4013672"/>
              <a:gd name="connsiteX46" fmla="*/ 1497026 w 5761529"/>
              <a:gd name="connsiteY46" fmla="*/ 1577969 h 4013672"/>
              <a:gd name="connsiteX47" fmla="*/ 1505118 w 5761529"/>
              <a:gd name="connsiteY47" fmla="*/ 1707442 h 4013672"/>
              <a:gd name="connsiteX48" fmla="*/ 1569854 w 5761529"/>
              <a:gd name="connsiteY48" fmla="*/ 1804546 h 4013672"/>
              <a:gd name="connsiteX49" fmla="*/ 1610315 w 5761529"/>
              <a:gd name="connsiteY49" fmla="*/ 1820730 h 4013672"/>
              <a:gd name="connsiteX50" fmla="*/ 1666959 w 5761529"/>
              <a:gd name="connsiteY50" fmla="*/ 1885466 h 4013672"/>
              <a:gd name="connsiteX51" fmla="*/ 1699327 w 5761529"/>
              <a:gd name="connsiteY51" fmla="*/ 1804546 h 4013672"/>
              <a:gd name="connsiteX52" fmla="*/ 1764063 w 5761529"/>
              <a:gd name="connsiteY52" fmla="*/ 1820730 h 4013672"/>
              <a:gd name="connsiteX53" fmla="*/ 1772155 w 5761529"/>
              <a:gd name="connsiteY53" fmla="*/ 1885466 h 4013672"/>
              <a:gd name="connsiteX54" fmla="*/ 1828800 w 5761529"/>
              <a:gd name="connsiteY54" fmla="*/ 1917835 h 4013672"/>
              <a:gd name="connsiteX55" fmla="*/ 1877352 w 5761529"/>
              <a:gd name="connsiteY55" fmla="*/ 1974479 h 4013672"/>
              <a:gd name="connsiteX56" fmla="*/ 1828800 w 5761529"/>
              <a:gd name="connsiteY56" fmla="*/ 2014939 h 4013672"/>
              <a:gd name="connsiteX57" fmla="*/ 1780247 w 5761529"/>
              <a:gd name="connsiteY57" fmla="*/ 2071583 h 4013672"/>
              <a:gd name="connsiteX58" fmla="*/ 1836892 w 5761529"/>
              <a:gd name="connsiteY58" fmla="*/ 2112043 h 4013672"/>
              <a:gd name="connsiteX59" fmla="*/ 1942088 w 5761529"/>
              <a:gd name="connsiteY59" fmla="*/ 2039215 h 4013672"/>
              <a:gd name="connsiteX60" fmla="*/ 1982548 w 5761529"/>
              <a:gd name="connsiteY60" fmla="*/ 2103951 h 4013672"/>
              <a:gd name="connsiteX61" fmla="*/ 2006824 w 5761529"/>
              <a:gd name="connsiteY61" fmla="*/ 2160596 h 4013672"/>
              <a:gd name="connsiteX62" fmla="*/ 1974456 w 5761529"/>
              <a:gd name="connsiteY62" fmla="*/ 2192964 h 4013672"/>
              <a:gd name="connsiteX63" fmla="*/ 2079653 w 5761529"/>
              <a:gd name="connsiteY63" fmla="*/ 2176780 h 4013672"/>
              <a:gd name="connsiteX64" fmla="*/ 2168665 w 5761529"/>
              <a:gd name="connsiteY64" fmla="*/ 2103951 h 4013672"/>
              <a:gd name="connsiteX65" fmla="*/ 2273862 w 5761529"/>
              <a:gd name="connsiteY65" fmla="*/ 2087767 h 4013672"/>
              <a:gd name="connsiteX66" fmla="*/ 2257677 w 5761529"/>
              <a:gd name="connsiteY66" fmla="*/ 2176780 h 4013672"/>
              <a:gd name="connsiteX67" fmla="*/ 2298138 w 5761529"/>
              <a:gd name="connsiteY67" fmla="*/ 2314344 h 4013672"/>
              <a:gd name="connsiteX68" fmla="*/ 2411426 w 5761529"/>
              <a:gd name="connsiteY68" fmla="*/ 2419541 h 4013672"/>
              <a:gd name="connsiteX69" fmla="*/ 2468070 w 5761529"/>
              <a:gd name="connsiteY69" fmla="*/ 2492369 h 4013672"/>
              <a:gd name="connsiteX70" fmla="*/ 2557083 w 5761529"/>
              <a:gd name="connsiteY70" fmla="*/ 2460001 h 4013672"/>
              <a:gd name="connsiteX71" fmla="*/ 2508531 w 5761529"/>
              <a:gd name="connsiteY71" fmla="*/ 2395265 h 4013672"/>
              <a:gd name="connsiteX72" fmla="*/ 2516623 w 5761529"/>
              <a:gd name="connsiteY72" fmla="*/ 2322436 h 4013672"/>
              <a:gd name="connsiteX73" fmla="*/ 2605635 w 5761529"/>
              <a:gd name="connsiteY73" fmla="*/ 2281976 h 4013672"/>
              <a:gd name="connsiteX74" fmla="*/ 2694647 w 5761529"/>
              <a:gd name="connsiteY74" fmla="*/ 2330528 h 4013672"/>
              <a:gd name="connsiteX75" fmla="*/ 2783660 w 5761529"/>
              <a:gd name="connsiteY75" fmla="*/ 2298160 h 4013672"/>
              <a:gd name="connsiteX76" fmla="*/ 2888856 w 5761529"/>
              <a:gd name="connsiteY76" fmla="*/ 2314344 h 4013672"/>
              <a:gd name="connsiteX77" fmla="*/ 2953593 w 5761529"/>
              <a:gd name="connsiteY77" fmla="*/ 2379081 h 4013672"/>
              <a:gd name="connsiteX78" fmla="*/ 2888856 w 5761529"/>
              <a:gd name="connsiteY78" fmla="*/ 2500461 h 4013672"/>
              <a:gd name="connsiteX79" fmla="*/ 2985961 w 5761529"/>
              <a:gd name="connsiteY79" fmla="*/ 2597566 h 4013672"/>
              <a:gd name="connsiteX80" fmla="*/ 3155893 w 5761529"/>
              <a:gd name="connsiteY80" fmla="*/ 2638026 h 4013672"/>
              <a:gd name="connsiteX81" fmla="*/ 3252998 w 5761529"/>
              <a:gd name="connsiteY81" fmla="*/ 2581382 h 4013672"/>
              <a:gd name="connsiteX82" fmla="*/ 3333918 w 5761529"/>
              <a:gd name="connsiteY82" fmla="*/ 2621842 h 4013672"/>
              <a:gd name="connsiteX83" fmla="*/ 3309642 w 5761529"/>
              <a:gd name="connsiteY83" fmla="*/ 2727038 h 4013672"/>
              <a:gd name="connsiteX84" fmla="*/ 3503851 w 5761529"/>
              <a:gd name="connsiteY84" fmla="*/ 2686578 h 4013672"/>
              <a:gd name="connsiteX85" fmla="*/ 3600955 w 5761529"/>
              <a:gd name="connsiteY85" fmla="*/ 2702762 h 4013672"/>
              <a:gd name="connsiteX86" fmla="*/ 3576679 w 5761529"/>
              <a:gd name="connsiteY86" fmla="*/ 2840327 h 4013672"/>
              <a:gd name="connsiteX87" fmla="*/ 3722336 w 5761529"/>
              <a:gd name="connsiteY87" fmla="*/ 2775590 h 4013672"/>
              <a:gd name="connsiteX88" fmla="*/ 3738520 w 5761529"/>
              <a:gd name="connsiteY88" fmla="*/ 2686578 h 4013672"/>
              <a:gd name="connsiteX89" fmla="*/ 3787072 w 5761529"/>
              <a:gd name="connsiteY89" fmla="*/ 2621842 h 4013672"/>
              <a:gd name="connsiteX90" fmla="*/ 3892269 w 5761529"/>
              <a:gd name="connsiteY90" fmla="*/ 2646118 h 4013672"/>
              <a:gd name="connsiteX91" fmla="*/ 3957005 w 5761529"/>
              <a:gd name="connsiteY91" fmla="*/ 2791774 h 4013672"/>
              <a:gd name="connsiteX92" fmla="*/ 4086477 w 5761529"/>
              <a:gd name="connsiteY92" fmla="*/ 2694670 h 4013672"/>
              <a:gd name="connsiteX93" fmla="*/ 4159306 w 5761529"/>
              <a:gd name="connsiteY93" fmla="*/ 2799866 h 4013672"/>
              <a:gd name="connsiteX94" fmla="*/ 4256410 w 5761529"/>
              <a:gd name="connsiteY94" fmla="*/ 2832235 h 4013672"/>
              <a:gd name="connsiteX95" fmla="*/ 4256410 w 5761529"/>
              <a:gd name="connsiteY95" fmla="*/ 2969799 h 4013672"/>
              <a:gd name="connsiteX96" fmla="*/ 4313054 w 5761529"/>
              <a:gd name="connsiteY96" fmla="*/ 2961707 h 4013672"/>
              <a:gd name="connsiteX97" fmla="*/ 4361607 w 5761529"/>
              <a:gd name="connsiteY97" fmla="*/ 3107364 h 4013672"/>
              <a:gd name="connsiteX98" fmla="*/ 4418251 w 5761529"/>
              <a:gd name="connsiteY98" fmla="*/ 3131640 h 4013672"/>
              <a:gd name="connsiteX99" fmla="*/ 4377791 w 5761529"/>
              <a:gd name="connsiteY99" fmla="*/ 3204468 h 4013672"/>
              <a:gd name="connsiteX100" fmla="*/ 4410159 w 5761529"/>
              <a:gd name="connsiteY100" fmla="*/ 3261112 h 4013672"/>
              <a:gd name="connsiteX101" fmla="*/ 4313054 w 5761529"/>
              <a:gd name="connsiteY101" fmla="*/ 3366309 h 4013672"/>
              <a:gd name="connsiteX102" fmla="*/ 4434435 w 5761529"/>
              <a:gd name="connsiteY102" fmla="*/ 3374401 h 4013672"/>
              <a:gd name="connsiteX103" fmla="*/ 4474895 w 5761529"/>
              <a:gd name="connsiteY103" fmla="*/ 3342033 h 4013672"/>
              <a:gd name="connsiteX104" fmla="*/ 4547723 w 5761529"/>
              <a:gd name="connsiteY104" fmla="*/ 3439137 h 4013672"/>
              <a:gd name="connsiteX105" fmla="*/ 4547723 w 5761529"/>
              <a:gd name="connsiteY105" fmla="*/ 3503874 h 4013672"/>
              <a:gd name="connsiteX106" fmla="*/ 4652920 w 5761529"/>
              <a:gd name="connsiteY106" fmla="*/ 3511966 h 4013672"/>
              <a:gd name="connsiteX107" fmla="*/ 4733840 w 5761529"/>
              <a:gd name="connsiteY107" fmla="*/ 3560518 h 4013672"/>
              <a:gd name="connsiteX108" fmla="*/ 4782393 w 5761529"/>
              <a:gd name="connsiteY108" fmla="*/ 3544334 h 4013672"/>
              <a:gd name="connsiteX109" fmla="*/ 4863313 w 5761529"/>
              <a:gd name="connsiteY109" fmla="*/ 3576702 h 4013672"/>
              <a:gd name="connsiteX110" fmla="*/ 4952325 w 5761529"/>
              <a:gd name="connsiteY110" fmla="*/ 3552426 h 4013672"/>
              <a:gd name="connsiteX111" fmla="*/ 4976601 w 5761529"/>
              <a:gd name="connsiteY111" fmla="*/ 3617162 h 4013672"/>
              <a:gd name="connsiteX112" fmla="*/ 5106074 w 5761529"/>
              <a:gd name="connsiteY112" fmla="*/ 3576702 h 4013672"/>
              <a:gd name="connsiteX113" fmla="*/ 5203178 w 5761529"/>
              <a:gd name="connsiteY113" fmla="*/ 3609070 h 4013672"/>
              <a:gd name="connsiteX114" fmla="*/ 5251731 w 5761529"/>
              <a:gd name="connsiteY114" fmla="*/ 3625254 h 4013672"/>
              <a:gd name="connsiteX115" fmla="*/ 5308375 w 5761529"/>
              <a:gd name="connsiteY115" fmla="*/ 3609070 h 4013672"/>
              <a:gd name="connsiteX116" fmla="*/ 5332651 w 5761529"/>
              <a:gd name="connsiteY116" fmla="*/ 3698082 h 4013672"/>
              <a:gd name="connsiteX117" fmla="*/ 5429755 w 5761529"/>
              <a:gd name="connsiteY117" fmla="*/ 3746635 h 4013672"/>
              <a:gd name="connsiteX118" fmla="*/ 5510676 w 5761529"/>
              <a:gd name="connsiteY118" fmla="*/ 3770911 h 4013672"/>
              <a:gd name="connsiteX119" fmla="*/ 5567320 w 5761529"/>
              <a:gd name="connsiteY119" fmla="*/ 3811371 h 4013672"/>
              <a:gd name="connsiteX120" fmla="*/ 5623964 w 5761529"/>
              <a:gd name="connsiteY120" fmla="*/ 3803279 h 4013672"/>
              <a:gd name="connsiteX121" fmla="*/ 5648240 w 5761529"/>
              <a:gd name="connsiteY121" fmla="*/ 3884199 h 4013672"/>
              <a:gd name="connsiteX122" fmla="*/ 5704885 w 5761529"/>
              <a:gd name="connsiteY122" fmla="*/ 3932751 h 4013672"/>
              <a:gd name="connsiteX123" fmla="*/ 5761529 w 5761529"/>
              <a:gd name="connsiteY123" fmla="*/ 4013672 h 401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761529" h="4013672">
                <a:moveTo>
                  <a:pt x="0" y="242783"/>
                </a:moveTo>
                <a:cubicBezTo>
                  <a:pt x="65410" y="302125"/>
                  <a:pt x="130821" y="361467"/>
                  <a:pt x="178024" y="380348"/>
                </a:cubicBezTo>
                <a:cubicBezTo>
                  <a:pt x="225227" y="399229"/>
                  <a:pt x="260293" y="374954"/>
                  <a:pt x="283221" y="356072"/>
                </a:cubicBezTo>
                <a:cubicBezTo>
                  <a:pt x="306149" y="337190"/>
                  <a:pt x="304800" y="295381"/>
                  <a:pt x="315589" y="267059"/>
                </a:cubicBezTo>
                <a:cubicBezTo>
                  <a:pt x="326378" y="238737"/>
                  <a:pt x="347957" y="215810"/>
                  <a:pt x="347957" y="186139"/>
                </a:cubicBezTo>
                <a:cubicBezTo>
                  <a:pt x="347957" y="156468"/>
                  <a:pt x="298056" y="120054"/>
                  <a:pt x="315589" y="89035"/>
                </a:cubicBezTo>
                <a:cubicBezTo>
                  <a:pt x="333122" y="58016"/>
                  <a:pt x="424832" y="-1327"/>
                  <a:pt x="453154" y="22"/>
                </a:cubicBezTo>
                <a:cubicBezTo>
                  <a:pt x="481476" y="1371"/>
                  <a:pt x="470687" y="71502"/>
                  <a:pt x="485522" y="97127"/>
                </a:cubicBezTo>
                <a:cubicBezTo>
                  <a:pt x="500357" y="122752"/>
                  <a:pt x="515193" y="141633"/>
                  <a:pt x="542166" y="153771"/>
                </a:cubicBezTo>
                <a:cubicBezTo>
                  <a:pt x="569139" y="165909"/>
                  <a:pt x="625783" y="157817"/>
                  <a:pt x="647362" y="169955"/>
                </a:cubicBezTo>
                <a:cubicBezTo>
                  <a:pt x="668941" y="182093"/>
                  <a:pt x="674336" y="209066"/>
                  <a:pt x="671639" y="226599"/>
                </a:cubicBezTo>
                <a:cubicBezTo>
                  <a:pt x="668942" y="244132"/>
                  <a:pt x="631178" y="258967"/>
                  <a:pt x="631178" y="275151"/>
                </a:cubicBezTo>
                <a:cubicBezTo>
                  <a:pt x="631178" y="291335"/>
                  <a:pt x="682428" y="318309"/>
                  <a:pt x="671639" y="323704"/>
                </a:cubicBezTo>
                <a:cubicBezTo>
                  <a:pt x="660850" y="329099"/>
                  <a:pt x="578580" y="298079"/>
                  <a:pt x="566442" y="307520"/>
                </a:cubicBezTo>
                <a:cubicBezTo>
                  <a:pt x="554304" y="316961"/>
                  <a:pt x="601507" y="354723"/>
                  <a:pt x="598810" y="380348"/>
                </a:cubicBezTo>
                <a:cubicBezTo>
                  <a:pt x="596113" y="405973"/>
                  <a:pt x="532725" y="455873"/>
                  <a:pt x="550258" y="461268"/>
                </a:cubicBezTo>
                <a:cubicBezTo>
                  <a:pt x="567791" y="466663"/>
                  <a:pt x="672988" y="408670"/>
                  <a:pt x="704007" y="412716"/>
                </a:cubicBezTo>
                <a:cubicBezTo>
                  <a:pt x="735027" y="416762"/>
                  <a:pt x="720191" y="462617"/>
                  <a:pt x="736375" y="485544"/>
                </a:cubicBezTo>
                <a:cubicBezTo>
                  <a:pt x="752559" y="508471"/>
                  <a:pt x="790322" y="526005"/>
                  <a:pt x="801111" y="550281"/>
                </a:cubicBezTo>
                <a:cubicBezTo>
                  <a:pt x="811900" y="574557"/>
                  <a:pt x="819992" y="627155"/>
                  <a:pt x="801111" y="631201"/>
                </a:cubicBezTo>
                <a:cubicBezTo>
                  <a:pt x="782230" y="635247"/>
                  <a:pt x="708053" y="573208"/>
                  <a:pt x="687823" y="574557"/>
                </a:cubicBezTo>
                <a:cubicBezTo>
                  <a:pt x="667593" y="575906"/>
                  <a:pt x="672988" y="617714"/>
                  <a:pt x="679731" y="639293"/>
                </a:cubicBezTo>
                <a:cubicBezTo>
                  <a:pt x="686474" y="660872"/>
                  <a:pt x="733678" y="697286"/>
                  <a:pt x="728283" y="704029"/>
                </a:cubicBezTo>
                <a:cubicBezTo>
                  <a:pt x="722888" y="710772"/>
                  <a:pt x="662198" y="671661"/>
                  <a:pt x="647362" y="679753"/>
                </a:cubicBezTo>
                <a:cubicBezTo>
                  <a:pt x="632527" y="687845"/>
                  <a:pt x="633875" y="728306"/>
                  <a:pt x="639270" y="752582"/>
                </a:cubicBezTo>
                <a:cubicBezTo>
                  <a:pt x="644665" y="776858"/>
                  <a:pt x="660849" y="807877"/>
                  <a:pt x="679731" y="825410"/>
                </a:cubicBezTo>
                <a:cubicBezTo>
                  <a:pt x="698613" y="842943"/>
                  <a:pt x="740421" y="836199"/>
                  <a:pt x="752559" y="857778"/>
                </a:cubicBezTo>
                <a:cubicBezTo>
                  <a:pt x="764697" y="879357"/>
                  <a:pt x="764697" y="926560"/>
                  <a:pt x="752559" y="954882"/>
                </a:cubicBezTo>
                <a:cubicBezTo>
                  <a:pt x="740421" y="983204"/>
                  <a:pt x="672988" y="1019619"/>
                  <a:pt x="679731" y="1027711"/>
                </a:cubicBezTo>
                <a:cubicBezTo>
                  <a:pt x="686474" y="1035803"/>
                  <a:pt x="759302" y="1016922"/>
                  <a:pt x="793019" y="1003435"/>
                </a:cubicBezTo>
                <a:cubicBezTo>
                  <a:pt x="826736" y="989948"/>
                  <a:pt x="859104" y="937349"/>
                  <a:pt x="882031" y="946790"/>
                </a:cubicBezTo>
                <a:cubicBezTo>
                  <a:pt x="904958" y="956231"/>
                  <a:pt x="931933" y="1019619"/>
                  <a:pt x="930584" y="1060079"/>
                </a:cubicBezTo>
                <a:cubicBezTo>
                  <a:pt x="929235" y="1100539"/>
                  <a:pt x="868544" y="1166624"/>
                  <a:pt x="873939" y="1189551"/>
                </a:cubicBezTo>
                <a:cubicBezTo>
                  <a:pt x="879334" y="1212478"/>
                  <a:pt x="938676" y="1198992"/>
                  <a:pt x="962952" y="1197643"/>
                </a:cubicBezTo>
                <a:cubicBezTo>
                  <a:pt x="987228" y="1196294"/>
                  <a:pt x="1012853" y="1170670"/>
                  <a:pt x="1019596" y="1181459"/>
                </a:cubicBezTo>
                <a:cubicBezTo>
                  <a:pt x="1026339" y="1192249"/>
                  <a:pt x="1003412" y="1235407"/>
                  <a:pt x="1003412" y="1262380"/>
                </a:cubicBezTo>
                <a:cubicBezTo>
                  <a:pt x="1003412" y="1289353"/>
                  <a:pt x="1007458" y="1310932"/>
                  <a:pt x="1019596" y="1343300"/>
                </a:cubicBezTo>
                <a:cubicBezTo>
                  <a:pt x="1031734" y="1375668"/>
                  <a:pt x="1051964" y="1432313"/>
                  <a:pt x="1076240" y="1456589"/>
                </a:cubicBezTo>
                <a:cubicBezTo>
                  <a:pt x="1100516" y="1480865"/>
                  <a:pt x="1132885" y="1482214"/>
                  <a:pt x="1165253" y="1488957"/>
                </a:cubicBezTo>
                <a:cubicBezTo>
                  <a:pt x="1197621" y="1495700"/>
                  <a:pt x="1252916" y="1488957"/>
                  <a:pt x="1270449" y="1497049"/>
                </a:cubicBezTo>
                <a:cubicBezTo>
                  <a:pt x="1287982" y="1505141"/>
                  <a:pt x="1267752" y="1511884"/>
                  <a:pt x="1270449" y="1537509"/>
                </a:cubicBezTo>
                <a:cubicBezTo>
                  <a:pt x="1273146" y="1563134"/>
                  <a:pt x="1271798" y="1611686"/>
                  <a:pt x="1286633" y="1650797"/>
                </a:cubicBezTo>
                <a:cubicBezTo>
                  <a:pt x="1301468" y="1689908"/>
                  <a:pt x="1333837" y="1758691"/>
                  <a:pt x="1359462" y="1772178"/>
                </a:cubicBezTo>
                <a:cubicBezTo>
                  <a:pt x="1385087" y="1785665"/>
                  <a:pt x="1432290" y="1749251"/>
                  <a:pt x="1440382" y="1731718"/>
                </a:cubicBezTo>
                <a:cubicBezTo>
                  <a:pt x="1448474" y="1714185"/>
                  <a:pt x="1412060" y="1693955"/>
                  <a:pt x="1408014" y="1666982"/>
                </a:cubicBezTo>
                <a:cubicBezTo>
                  <a:pt x="1403968" y="1640009"/>
                  <a:pt x="1401271" y="1584712"/>
                  <a:pt x="1416106" y="1569877"/>
                </a:cubicBezTo>
                <a:cubicBezTo>
                  <a:pt x="1430941" y="1555042"/>
                  <a:pt x="1482191" y="1555041"/>
                  <a:pt x="1497026" y="1577969"/>
                </a:cubicBezTo>
                <a:cubicBezTo>
                  <a:pt x="1511861" y="1600897"/>
                  <a:pt x="1492980" y="1669679"/>
                  <a:pt x="1505118" y="1707442"/>
                </a:cubicBezTo>
                <a:cubicBezTo>
                  <a:pt x="1517256" y="1745205"/>
                  <a:pt x="1552321" y="1785665"/>
                  <a:pt x="1569854" y="1804546"/>
                </a:cubicBezTo>
                <a:cubicBezTo>
                  <a:pt x="1587387" y="1823427"/>
                  <a:pt x="1594131" y="1807243"/>
                  <a:pt x="1610315" y="1820730"/>
                </a:cubicBezTo>
                <a:cubicBezTo>
                  <a:pt x="1626499" y="1834217"/>
                  <a:pt x="1652124" y="1888163"/>
                  <a:pt x="1666959" y="1885466"/>
                </a:cubicBezTo>
                <a:cubicBezTo>
                  <a:pt x="1681794" y="1882769"/>
                  <a:pt x="1683143" y="1815335"/>
                  <a:pt x="1699327" y="1804546"/>
                </a:cubicBezTo>
                <a:cubicBezTo>
                  <a:pt x="1715511" y="1793757"/>
                  <a:pt x="1751925" y="1807243"/>
                  <a:pt x="1764063" y="1820730"/>
                </a:cubicBezTo>
                <a:cubicBezTo>
                  <a:pt x="1776201" y="1834217"/>
                  <a:pt x="1761366" y="1869282"/>
                  <a:pt x="1772155" y="1885466"/>
                </a:cubicBezTo>
                <a:cubicBezTo>
                  <a:pt x="1782945" y="1901650"/>
                  <a:pt x="1811267" y="1903000"/>
                  <a:pt x="1828800" y="1917835"/>
                </a:cubicBezTo>
                <a:cubicBezTo>
                  <a:pt x="1846333" y="1932671"/>
                  <a:pt x="1877352" y="1958295"/>
                  <a:pt x="1877352" y="1974479"/>
                </a:cubicBezTo>
                <a:cubicBezTo>
                  <a:pt x="1877352" y="1990663"/>
                  <a:pt x="1844984" y="1998755"/>
                  <a:pt x="1828800" y="2014939"/>
                </a:cubicBezTo>
                <a:cubicBezTo>
                  <a:pt x="1812616" y="2031123"/>
                  <a:pt x="1778898" y="2055399"/>
                  <a:pt x="1780247" y="2071583"/>
                </a:cubicBezTo>
                <a:cubicBezTo>
                  <a:pt x="1781596" y="2087767"/>
                  <a:pt x="1809919" y="2117438"/>
                  <a:pt x="1836892" y="2112043"/>
                </a:cubicBezTo>
                <a:cubicBezTo>
                  <a:pt x="1863865" y="2106648"/>
                  <a:pt x="1917812" y="2040564"/>
                  <a:pt x="1942088" y="2039215"/>
                </a:cubicBezTo>
                <a:cubicBezTo>
                  <a:pt x="1966364" y="2037866"/>
                  <a:pt x="1971759" y="2083721"/>
                  <a:pt x="1982548" y="2103951"/>
                </a:cubicBezTo>
                <a:cubicBezTo>
                  <a:pt x="1993337" y="2124181"/>
                  <a:pt x="2008173" y="2145760"/>
                  <a:pt x="2006824" y="2160596"/>
                </a:cubicBezTo>
                <a:cubicBezTo>
                  <a:pt x="2005475" y="2175432"/>
                  <a:pt x="1962318" y="2190267"/>
                  <a:pt x="1974456" y="2192964"/>
                </a:cubicBezTo>
                <a:cubicBezTo>
                  <a:pt x="1986594" y="2195661"/>
                  <a:pt x="2047285" y="2191615"/>
                  <a:pt x="2079653" y="2176780"/>
                </a:cubicBezTo>
                <a:cubicBezTo>
                  <a:pt x="2112021" y="2161945"/>
                  <a:pt x="2136297" y="2118786"/>
                  <a:pt x="2168665" y="2103951"/>
                </a:cubicBezTo>
                <a:cubicBezTo>
                  <a:pt x="2201033" y="2089116"/>
                  <a:pt x="2259027" y="2075629"/>
                  <a:pt x="2273862" y="2087767"/>
                </a:cubicBezTo>
                <a:cubicBezTo>
                  <a:pt x="2288697" y="2099905"/>
                  <a:pt x="2253631" y="2139017"/>
                  <a:pt x="2257677" y="2176780"/>
                </a:cubicBezTo>
                <a:cubicBezTo>
                  <a:pt x="2261723" y="2214543"/>
                  <a:pt x="2272513" y="2273884"/>
                  <a:pt x="2298138" y="2314344"/>
                </a:cubicBezTo>
                <a:cubicBezTo>
                  <a:pt x="2323763" y="2354804"/>
                  <a:pt x="2383104" y="2389870"/>
                  <a:pt x="2411426" y="2419541"/>
                </a:cubicBezTo>
                <a:cubicBezTo>
                  <a:pt x="2439748" y="2449212"/>
                  <a:pt x="2443794" y="2485626"/>
                  <a:pt x="2468070" y="2492369"/>
                </a:cubicBezTo>
                <a:cubicBezTo>
                  <a:pt x="2492346" y="2499112"/>
                  <a:pt x="2550340" y="2476185"/>
                  <a:pt x="2557083" y="2460001"/>
                </a:cubicBezTo>
                <a:cubicBezTo>
                  <a:pt x="2563826" y="2443817"/>
                  <a:pt x="2515274" y="2418193"/>
                  <a:pt x="2508531" y="2395265"/>
                </a:cubicBezTo>
                <a:cubicBezTo>
                  <a:pt x="2501788" y="2372338"/>
                  <a:pt x="2500439" y="2341318"/>
                  <a:pt x="2516623" y="2322436"/>
                </a:cubicBezTo>
                <a:cubicBezTo>
                  <a:pt x="2532807" y="2303555"/>
                  <a:pt x="2575964" y="2280627"/>
                  <a:pt x="2605635" y="2281976"/>
                </a:cubicBezTo>
                <a:cubicBezTo>
                  <a:pt x="2635306" y="2283325"/>
                  <a:pt x="2664976" y="2327831"/>
                  <a:pt x="2694647" y="2330528"/>
                </a:cubicBezTo>
                <a:cubicBezTo>
                  <a:pt x="2724318" y="2333225"/>
                  <a:pt x="2751292" y="2300857"/>
                  <a:pt x="2783660" y="2298160"/>
                </a:cubicBezTo>
                <a:cubicBezTo>
                  <a:pt x="2816028" y="2295463"/>
                  <a:pt x="2860534" y="2300857"/>
                  <a:pt x="2888856" y="2314344"/>
                </a:cubicBezTo>
                <a:cubicBezTo>
                  <a:pt x="2917178" y="2327831"/>
                  <a:pt x="2953593" y="2348062"/>
                  <a:pt x="2953593" y="2379081"/>
                </a:cubicBezTo>
                <a:cubicBezTo>
                  <a:pt x="2953593" y="2410100"/>
                  <a:pt x="2883461" y="2464047"/>
                  <a:pt x="2888856" y="2500461"/>
                </a:cubicBezTo>
                <a:cubicBezTo>
                  <a:pt x="2894251" y="2536875"/>
                  <a:pt x="2941455" y="2574638"/>
                  <a:pt x="2985961" y="2597566"/>
                </a:cubicBezTo>
                <a:cubicBezTo>
                  <a:pt x="3030467" y="2620494"/>
                  <a:pt x="3111387" y="2640723"/>
                  <a:pt x="3155893" y="2638026"/>
                </a:cubicBezTo>
                <a:cubicBezTo>
                  <a:pt x="3200399" y="2635329"/>
                  <a:pt x="3223327" y="2584079"/>
                  <a:pt x="3252998" y="2581382"/>
                </a:cubicBezTo>
                <a:cubicBezTo>
                  <a:pt x="3282669" y="2578685"/>
                  <a:pt x="3324477" y="2597566"/>
                  <a:pt x="3333918" y="2621842"/>
                </a:cubicBezTo>
                <a:cubicBezTo>
                  <a:pt x="3343359" y="2646118"/>
                  <a:pt x="3281320" y="2716249"/>
                  <a:pt x="3309642" y="2727038"/>
                </a:cubicBezTo>
                <a:cubicBezTo>
                  <a:pt x="3337964" y="2737827"/>
                  <a:pt x="3455299" y="2690624"/>
                  <a:pt x="3503851" y="2686578"/>
                </a:cubicBezTo>
                <a:cubicBezTo>
                  <a:pt x="3552403" y="2682532"/>
                  <a:pt x="3588817" y="2677137"/>
                  <a:pt x="3600955" y="2702762"/>
                </a:cubicBezTo>
                <a:cubicBezTo>
                  <a:pt x="3613093" y="2728387"/>
                  <a:pt x="3556449" y="2828189"/>
                  <a:pt x="3576679" y="2840327"/>
                </a:cubicBezTo>
                <a:cubicBezTo>
                  <a:pt x="3596909" y="2852465"/>
                  <a:pt x="3695363" y="2801215"/>
                  <a:pt x="3722336" y="2775590"/>
                </a:cubicBezTo>
                <a:cubicBezTo>
                  <a:pt x="3749310" y="2749965"/>
                  <a:pt x="3727731" y="2712203"/>
                  <a:pt x="3738520" y="2686578"/>
                </a:cubicBezTo>
                <a:cubicBezTo>
                  <a:pt x="3749309" y="2660953"/>
                  <a:pt x="3761447" y="2628585"/>
                  <a:pt x="3787072" y="2621842"/>
                </a:cubicBezTo>
                <a:cubicBezTo>
                  <a:pt x="3812697" y="2615099"/>
                  <a:pt x="3863947" y="2617796"/>
                  <a:pt x="3892269" y="2646118"/>
                </a:cubicBezTo>
                <a:cubicBezTo>
                  <a:pt x="3920591" y="2674440"/>
                  <a:pt x="3924637" y="2783682"/>
                  <a:pt x="3957005" y="2791774"/>
                </a:cubicBezTo>
                <a:cubicBezTo>
                  <a:pt x="3989373" y="2799866"/>
                  <a:pt x="4052760" y="2693321"/>
                  <a:pt x="4086477" y="2694670"/>
                </a:cubicBezTo>
                <a:cubicBezTo>
                  <a:pt x="4120194" y="2696019"/>
                  <a:pt x="4130984" y="2776939"/>
                  <a:pt x="4159306" y="2799866"/>
                </a:cubicBezTo>
                <a:cubicBezTo>
                  <a:pt x="4187628" y="2822793"/>
                  <a:pt x="4240226" y="2803913"/>
                  <a:pt x="4256410" y="2832235"/>
                </a:cubicBezTo>
                <a:cubicBezTo>
                  <a:pt x="4272594" y="2860557"/>
                  <a:pt x="4246969" y="2948221"/>
                  <a:pt x="4256410" y="2969799"/>
                </a:cubicBezTo>
                <a:cubicBezTo>
                  <a:pt x="4265851" y="2991377"/>
                  <a:pt x="4295521" y="2938780"/>
                  <a:pt x="4313054" y="2961707"/>
                </a:cubicBezTo>
                <a:cubicBezTo>
                  <a:pt x="4330587" y="2984635"/>
                  <a:pt x="4344074" y="3079042"/>
                  <a:pt x="4361607" y="3107364"/>
                </a:cubicBezTo>
                <a:cubicBezTo>
                  <a:pt x="4379140" y="3135686"/>
                  <a:pt x="4415554" y="3115456"/>
                  <a:pt x="4418251" y="3131640"/>
                </a:cubicBezTo>
                <a:cubicBezTo>
                  <a:pt x="4420948" y="3147824"/>
                  <a:pt x="4379140" y="3182890"/>
                  <a:pt x="4377791" y="3204468"/>
                </a:cubicBezTo>
                <a:cubicBezTo>
                  <a:pt x="4376442" y="3226046"/>
                  <a:pt x="4420948" y="3234139"/>
                  <a:pt x="4410159" y="3261112"/>
                </a:cubicBezTo>
                <a:cubicBezTo>
                  <a:pt x="4399370" y="3288085"/>
                  <a:pt x="4309008" y="3347428"/>
                  <a:pt x="4313054" y="3366309"/>
                </a:cubicBezTo>
                <a:cubicBezTo>
                  <a:pt x="4317100" y="3385190"/>
                  <a:pt x="4407462" y="3378447"/>
                  <a:pt x="4434435" y="3374401"/>
                </a:cubicBezTo>
                <a:cubicBezTo>
                  <a:pt x="4461408" y="3370355"/>
                  <a:pt x="4456014" y="3331244"/>
                  <a:pt x="4474895" y="3342033"/>
                </a:cubicBezTo>
                <a:cubicBezTo>
                  <a:pt x="4493776" y="3352822"/>
                  <a:pt x="4535585" y="3412163"/>
                  <a:pt x="4547723" y="3439137"/>
                </a:cubicBezTo>
                <a:cubicBezTo>
                  <a:pt x="4559861" y="3466111"/>
                  <a:pt x="4530190" y="3491736"/>
                  <a:pt x="4547723" y="3503874"/>
                </a:cubicBezTo>
                <a:cubicBezTo>
                  <a:pt x="4565256" y="3516012"/>
                  <a:pt x="4621901" y="3502525"/>
                  <a:pt x="4652920" y="3511966"/>
                </a:cubicBezTo>
                <a:cubicBezTo>
                  <a:pt x="4683939" y="3521407"/>
                  <a:pt x="4712261" y="3555123"/>
                  <a:pt x="4733840" y="3560518"/>
                </a:cubicBezTo>
                <a:cubicBezTo>
                  <a:pt x="4755419" y="3565913"/>
                  <a:pt x="4760814" y="3541637"/>
                  <a:pt x="4782393" y="3544334"/>
                </a:cubicBezTo>
                <a:cubicBezTo>
                  <a:pt x="4803972" y="3547031"/>
                  <a:pt x="4834991" y="3575353"/>
                  <a:pt x="4863313" y="3576702"/>
                </a:cubicBezTo>
                <a:cubicBezTo>
                  <a:pt x="4891635" y="3578051"/>
                  <a:pt x="4933444" y="3545683"/>
                  <a:pt x="4952325" y="3552426"/>
                </a:cubicBezTo>
                <a:cubicBezTo>
                  <a:pt x="4971206" y="3559169"/>
                  <a:pt x="4950976" y="3613116"/>
                  <a:pt x="4976601" y="3617162"/>
                </a:cubicBezTo>
                <a:cubicBezTo>
                  <a:pt x="5002226" y="3621208"/>
                  <a:pt x="5068311" y="3578051"/>
                  <a:pt x="5106074" y="3576702"/>
                </a:cubicBezTo>
                <a:cubicBezTo>
                  <a:pt x="5143837" y="3575353"/>
                  <a:pt x="5203178" y="3609070"/>
                  <a:pt x="5203178" y="3609070"/>
                </a:cubicBezTo>
                <a:cubicBezTo>
                  <a:pt x="5227454" y="3617162"/>
                  <a:pt x="5234198" y="3625254"/>
                  <a:pt x="5251731" y="3625254"/>
                </a:cubicBezTo>
                <a:cubicBezTo>
                  <a:pt x="5269264" y="3625254"/>
                  <a:pt x="5294888" y="3596932"/>
                  <a:pt x="5308375" y="3609070"/>
                </a:cubicBezTo>
                <a:cubicBezTo>
                  <a:pt x="5321862" y="3621208"/>
                  <a:pt x="5312421" y="3675155"/>
                  <a:pt x="5332651" y="3698082"/>
                </a:cubicBezTo>
                <a:cubicBezTo>
                  <a:pt x="5352881" y="3721009"/>
                  <a:pt x="5400084" y="3734497"/>
                  <a:pt x="5429755" y="3746635"/>
                </a:cubicBezTo>
                <a:cubicBezTo>
                  <a:pt x="5459426" y="3758773"/>
                  <a:pt x="5487749" y="3760122"/>
                  <a:pt x="5510676" y="3770911"/>
                </a:cubicBezTo>
                <a:cubicBezTo>
                  <a:pt x="5533603" y="3781700"/>
                  <a:pt x="5548439" y="3805976"/>
                  <a:pt x="5567320" y="3811371"/>
                </a:cubicBezTo>
                <a:cubicBezTo>
                  <a:pt x="5586201" y="3816766"/>
                  <a:pt x="5610477" y="3791141"/>
                  <a:pt x="5623964" y="3803279"/>
                </a:cubicBezTo>
                <a:cubicBezTo>
                  <a:pt x="5637451" y="3815417"/>
                  <a:pt x="5634753" y="3862620"/>
                  <a:pt x="5648240" y="3884199"/>
                </a:cubicBezTo>
                <a:cubicBezTo>
                  <a:pt x="5661727" y="3905778"/>
                  <a:pt x="5686004" y="3911172"/>
                  <a:pt x="5704885" y="3932751"/>
                </a:cubicBezTo>
                <a:cubicBezTo>
                  <a:pt x="5723767" y="3954330"/>
                  <a:pt x="5760180" y="4005580"/>
                  <a:pt x="5761529" y="4013672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5041338" y="14118450"/>
            <a:ext cx="2443795" cy="2284106"/>
          </a:xfrm>
          <a:custGeom>
            <a:avLst/>
            <a:gdLst>
              <a:gd name="connsiteX0" fmla="*/ 0 w 2443795"/>
              <a:gd name="connsiteY0" fmla="*/ 91164 h 2284106"/>
              <a:gd name="connsiteX1" fmla="*/ 97104 w 2443795"/>
              <a:gd name="connsiteY1" fmla="*/ 163992 h 2284106"/>
              <a:gd name="connsiteX2" fmla="*/ 121381 w 2443795"/>
              <a:gd name="connsiteY2" fmla="*/ 83072 h 2284106"/>
              <a:gd name="connsiteX3" fmla="*/ 226577 w 2443795"/>
              <a:gd name="connsiteY3" fmla="*/ 131624 h 2284106"/>
              <a:gd name="connsiteX4" fmla="*/ 364142 w 2443795"/>
              <a:gd name="connsiteY4" fmla="*/ 115440 h 2284106"/>
              <a:gd name="connsiteX5" fmla="*/ 299405 w 2443795"/>
              <a:gd name="connsiteY5" fmla="*/ 204453 h 2284106"/>
              <a:gd name="connsiteX6" fmla="*/ 347958 w 2443795"/>
              <a:gd name="connsiteY6" fmla="*/ 325833 h 2284106"/>
              <a:gd name="connsiteX7" fmla="*/ 453154 w 2443795"/>
              <a:gd name="connsiteY7" fmla="*/ 325833 h 2284106"/>
              <a:gd name="connsiteX8" fmla="*/ 461246 w 2443795"/>
              <a:gd name="connsiteY8" fmla="*/ 236821 h 2284106"/>
              <a:gd name="connsiteX9" fmla="*/ 525982 w 2443795"/>
              <a:gd name="connsiteY9" fmla="*/ 196361 h 2284106"/>
              <a:gd name="connsiteX10" fmla="*/ 647363 w 2443795"/>
              <a:gd name="connsiteY10" fmla="*/ 269189 h 2284106"/>
              <a:gd name="connsiteX11" fmla="*/ 728283 w 2443795"/>
              <a:gd name="connsiteY11" fmla="*/ 236821 h 2284106"/>
              <a:gd name="connsiteX12" fmla="*/ 655455 w 2443795"/>
              <a:gd name="connsiteY12" fmla="*/ 172085 h 2284106"/>
              <a:gd name="connsiteX13" fmla="*/ 582627 w 2443795"/>
              <a:gd name="connsiteY13" fmla="*/ 155900 h 2284106"/>
              <a:gd name="connsiteX14" fmla="*/ 566443 w 2443795"/>
              <a:gd name="connsiteY14" fmla="*/ 74980 h 2284106"/>
              <a:gd name="connsiteX15" fmla="*/ 566443 w 2443795"/>
              <a:gd name="connsiteY15" fmla="*/ 2152 h 2284106"/>
              <a:gd name="connsiteX16" fmla="*/ 663547 w 2443795"/>
              <a:gd name="connsiteY16" fmla="*/ 26428 h 2284106"/>
              <a:gd name="connsiteX17" fmla="*/ 695915 w 2443795"/>
              <a:gd name="connsiteY17" fmla="*/ 99256 h 2284106"/>
              <a:gd name="connsiteX18" fmla="*/ 768743 w 2443795"/>
              <a:gd name="connsiteY18" fmla="*/ 74980 h 2284106"/>
              <a:gd name="connsiteX19" fmla="*/ 817296 w 2443795"/>
              <a:gd name="connsiteY19" fmla="*/ 115440 h 2284106"/>
              <a:gd name="connsiteX20" fmla="*/ 882032 w 2443795"/>
              <a:gd name="connsiteY20" fmla="*/ 131624 h 2284106"/>
              <a:gd name="connsiteX21" fmla="*/ 914400 w 2443795"/>
              <a:gd name="connsiteY21" fmla="*/ 180177 h 2284106"/>
              <a:gd name="connsiteX22" fmla="*/ 922492 w 2443795"/>
              <a:gd name="connsiteY22" fmla="*/ 91164 h 2284106"/>
              <a:gd name="connsiteX23" fmla="*/ 930584 w 2443795"/>
              <a:gd name="connsiteY23" fmla="*/ 34520 h 2284106"/>
              <a:gd name="connsiteX24" fmla="*/ 1060057 w 2443795"/>
              <a:gd name="connsiteY24" fmla="*/ 58796 h 2284106"/>
              <a:gd name="connsiteX25" fmla="*/ 1189529 w 2443795"/>
              <a:gd name="connsiteY25" fmla="*/ 66888 h 2284106"/>
              <a:gd name="connsiteX26" fmla="*/ 1270450 w 2443795"/>
              <a:gd name="connsiteY26" fmla="*/ 107348 h 2284106"/>
              <a:gd name="connsiteX27" fmla="*/ 1229989 w 2443795"/>
              <a:gd name="connsiteY27" fmla="*/ 220637 h 2284106"/>
              <a:gd name="connsiteX28" fmla="*/ 1229989 w 2443795"/>
              <a:gd name="connsiteY28" fmla="*/ 285373 h 2284106"/>
              <a:gd name="connsiteX29" fmla="*/ 1262358 w 2443795"/>
              <a:gd name="connsiteY29" fmla="*/ 342017 h 2284106"/>
              <a:gd name="connsiteX30" fmla="*/ 1254266 w 2443795"/>
              <a:gd name="connsiteY30" fmla="*/ 398662 h 2284106"/>
              <a:gd name="connsiteX31" fmla="*/ 1302818 w 2443795"/>
              <a:gd name="connsiteY31" fmla="*/ 447214 h 2284106"/>
              <a:gd name="connsiteX32" fmla="*/ 1335186 w 2443795"/>
              <a:gd name="connsiteY32" fmla="*/ 503858 h 2284106"/>
              <a:gd name="connsiteX33" fmla="*/ 1310910 w 2443795"/>
              <a:gd name="connsiteY33" fmla="*/ 617146 h 2284106"/>
              <a:gd name="connsiteX34" fmla="*/ 1391830 w 2443795"/>
              <a:gd name="connsiteY34" fmla="*/ 746619 h 2284106"/>
              <a:gd name="connsiteX35" fmla="*/ 1335186 w 2443795"/>
              <a:gd name="connsiteY35" fmla="*/ 787079 h 2284106"/>
              <a:gd name="connsiteX36" fmla="*/ 1359462 w 2443795"/>
              <a:gd name="connsiteY36" fmla="*/ 868000 h 2284106"/>
              <a:gd name="connsiteX37" fmla="*/ 1310910 w 2443795"/>
              <a:gd name="connsiteY37" fmla="*/ 916552 h 2284106"/>
              <a:gd name="connsiteX38" fmla="*/ 1254266 w 2443795"/>
              <a:gd name="connsiteY38" fmla="*/ 997472 h 2284106"/>
              <a:gd name="connsiteX39" fmla="*/ 1294726 w 2443795"/>
              <a:gd name="connsiteY39" fmla="*/ 1078392 h 2284106"/>
              <a:gd name="connsiteX40" fmla="*/ 1424198 w 2443795"/>
              <a:gd name="connsiteY40" fmla="*/ 1078392 h 2284106"/>
              <a:gd name="connsiteX41" fmla="*/ 1537487 w 2443795"/>
              <a:gd name="connsiteY41" fmla="*/ 1102669 h 2284106"/>
              <a:gd name="connsiteX42" fmla="*/ 1626499 w 2443795"/>
              <a:gd name="connsiteY42" fmla="*/ 1207865 h 2284106"/>
              <a:gd name="connsiteX43" fmla="*/ 1764064 w 2443795"/>
              <a:gd name="connsiteY43" fmla="*/ 1377798 h 2284106"/>
              <a:gd name="connsiteX44" fmla="*/ 1828800 w 2443795"/>
              <a:gd name="connsiteY44" fmla="*/ 1491086 h 2284106"/>
              <a:gd name="connsiteX45" fmla="*/ 1885444 w 2443795"/>
              <a:gd name="connsiteY45" fmla="*/ 1588191 h 2284106"/>
              <a:gd name="connsiteX46" fmla="*/ 1942089 w 2443795"/>
              <a:gd name="connsiteY46" fmla="*/ 1685295 h 2284106"/>
              <a:gd name="connsiteX47" fmla="*/ 1998733 w 2443795"/>
              <a:gd name="connsiteY47" fmla="*/ 1750031 h 2284106"/>
              <a:gd name="connsiteX48" fmla="*/ 2095837 w 2443795"/>
              <a:gd name="connsiteY48" fmla="*/ 1822860 h 2284106"/>
              <a:gd name="connsiteX49" fmla="*/ 2152481 w 2443795"/>
              <a:gd name="connsiteY49" fmla="*/ 1952332 h 2284106"/>
              <a:gd name="connsiteX50" fmla="*/ 2209126 w 2443795"/>
              <a:gd name="connsiteY50" fmla="*/ 1992792 h 2284106"/>
              <a:gd name="connsiteX51" fmla="*/ 2322414 w 2443795"/>
              <a:gd name="connsiteY51" fmla="*/ 2049437 h 2284106"/>
              <a:gd name="connsiteX52" fmla="*/ 2354782 w 2443795"/>
              <a:gd name="connsiteY52" fmla="*/ 2162725 h 2284106"/>
              <a:gd name="connsiteX53" fmla="*/ 2403335 w 2443795"/>
              <a:gd name="connsiteY53" fmla="*/ 2219369 h 2284106"/>
              <a:gd name="connsiteX54" fmla="*/ 2443795 w 2443795"/>
              <a:gd name="connsiteY54" fmla="*/ 2284106 h 228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443795" h="2284106">
                <a:moveTo>
                  <a:pt x="0" y="91164"/>
                </a:moveTo>
                <a:cubicBezTo>
                  <a:pt x="38437" y="128252"/>
                  <a:pt x="76874" y="165341"/>
                  <a:pt x="97104" y="163992"/>
                </a:cubicBezTo>
                <a:cubicBezTo>
                  <a:pt x="117334" y="162643"/>
                  <a:pt x="99802" y="88467"/>
                  <a:pt x="121381" y="83072"/>
                </a:cubicBezTo>
                <a:cubicBezTo>
                  <a:pt x="142960" y="77677"/>
                  <a:pt x="186117" y="126229"/>
                  <a:pt x="226577" y="131624"/>
                </a:cubicBezTo>
                <a:cubicBezTo>
                  <a:pt x="267037" y="137019"/>
                  <a:pt x="352004" y="103302"/>
                  <a:pt x="364142" y="115440"/>
                </a:cubicBezTo>
                <a:cubicBezTo>
                  <a:pt x="376280" y="127578"/>
                  <a:pt x="302102" y="169388"/>
                  <a:pt x="299405" y="204453"/>
                </a:cubicBezTo>
                <a:cubicBezTo>
                  <a:pt x="296708" y="239519"/>
                  <a:pt x="322333" y="305603"/>
                  <a:pt x="347958" y="325833"/>
                </a:cubicBezTo>
                <a:cubicBezTo>
                  <a:pt x="373583" y="346063"/>
                  <a:pt x="434273" y="340668"/>
                  <a:pt x="453154" y="325833"/>
                </a:cubicBezTo>
                <a:cubicBezTo>
                  <a:pt x="472035" y="310998"/>
                  <a:pt x="449108" y="258400"/>
                  <a:pt x="461246" y="236821"/>
                </a:cubicBezTo>
                <a:cubicBezTo>
                  <a:pt x="473384" y="215242"/>
                  <a:pt x="494963" y="190966"/>
                  <a:pt x="525982" y="196361"/>
                </a:cubicBezTo>
                <a:cubicBezTo>
                  <a:pt x="557002" y="201756"/>
                  <a:pt x="613646" y="262446"/>
                  <a:pt x="647363" y="269189"/>
                </a:cubicBezTo>
                <a:cubicBezTo>
                  <a:pt x="681080" y="275932"/>
                  <a:pt x="726934" y="253005"/>
                  <a:pt x="728283" y="236821"/>
                </a:cubicBezTo>
                <a:cubicBezTo>
                  <a:pt x="729632" y="220637"/>
                  <a:pt x="679731" y="185572"/>
                  <a:pt x="655455" y="172085"/>
                </a:cubicBezTo>
                <a:cubicBezTo>
                  <a:pt x="631179" y="158598"/>
                  <a:pt x="597462" y="172084"/>
                  <a:pt x="582627" y="155900"/>
                </a:cubicBezTo>
                <a:cubicBezTo>
                  <a:pt x="567792" y="139716"/>
                  <a:pt x="569140" y="100605"/>
                  <a:pt x="566443" y="74980"/>
                </a:cubicBezTo>
                <a:cubicBezTo>
                  <a:pt x="563746" y="49355"/>
                  <a:pt x="550259" y="10244"/>
                  <a:pt x="566443" y="2152"/>
                </a:cubicBezTo>
                <a:cubicBezTo>
                  <a:pt x="582627" y="-5940"/>
                  <a:pt x="641968" y="10244"/>
                  <a:pt x="663547" y="26428"/>
                </a:cubicBezTo>
                <a:cubicBezTo>
                  <a:pt x="685126" y="42612"/>
                  <a:pt x="678382" y="91164"/>
                  <a:pt x="695915" y="99256"/>
                </a:cubicBezTo>
                <a:cubicBezTo>
                  <a:pt x="713448" y="107348"/>
                  <a:pt x="748513" y="72283"/>
                  <a:pt x="768743" y="74980"/>
                </a:cubicBezTo>
                <a:cubicBezTo>
                  <a:pt x="788973" y="77677"/>
                  <a:pt x="798415" y="105999"/>
                  <a:pt x="817296" y="115440"/>
                </a:cubicBezTo>
                <a:cubicBezTo>
                  <a:pt x="836177" y="124881"/>
                  <a:pt x="865848" y="120835"/>
                  <a:pt x="882032" y="131624"/>
                </a:cubicBezTo>
                <a:cubicBezTo>
                  <a:pt x="898216" y="142414"/>
                  <a:pt x="907657" y="186920"/>
                  <a:pt x="914400" y="180177"/>
                </a:cubicBezTo>
                <a:cubicBezTo>
                  <a:pt x="921143" y="173434"/>
                  <a:pt x="919795" y="115440"/>
                  <a:pt x="922492" y="91164"/>
                </a:cubicBezTo>
                <a:cubicBezTo>
                  <a:pt x="925189" y="66888"/>
                  <a:pt x="907657" y="39915"/>
                  <a:pt x="930584" y="34520"/>
                </a:cubicBezTo>
                <a:cubicBezTo>
                  <a:pt x="953511" y="29125"/>
                  <a:pt x="1016900" y="53401"/>
                  <a:pt x="1060057" y="58796"/>
                </a:cubicBezTo>
                <a:cubicBezTo>
                  <a:pt x="1103214" y="64191"/>
                  <a:pt x="1154464" y="58796"/>
                  <a:pt x="1189529" y="66888"/>
                </a:cubicBezTo>
                <a:cubicBezTo>
                  <a:pt x="1224595" y="74980"/>
                  <a:pt x="1263707" y="81723"/>
                  <a:pt x="1270450" y="107348"/>
                </a:cubicBezTo>
                <a:cubicBezTo>
                  <a:pt x="1277193" y="132973"/>
                  <a:pt x="1236733" y="190966"/>
                  <a:pt x="1229989" y="220637"/>
                </a:cubicBezTo>
                <a:cubicBezTo>
                  <a:pt x="1223246" y="250308"/>
                  <a:pt x="1224594" y="265143"/>
                  <a:pt x="1229989" y="285373"/>
                </a:cubicBezTo>
                <a:cubicBezTo>
                  <a:pt x="1235384" y="305603"/>
                  <a:pt x="1258312" y="323136"/>
                  <a:pt x="1262358" y="342017"/>
                </a:cubicBezTo>
                <a:cubicBezTo>
                  <a:pt x="1266404" y="360898"/>
                  <a:pt x="1247523" y="381129"/>
                  <a:pt x="1254266" y="398662"/>
                </a:cubicBezTo>
                <a:cubicBezTo>
                  <a:pt x="1261009" y="416195"/>
                  <a:pt x="1289331" y="429681"/>
                  <a:pt x="1302818" y="447214"/>
                </a:cubicBezTo>
                <a:cubicBezTo>
                  <a:pt x="1316305" y="464747"/>
                  <a:pt x="1333837" y="475536"/>
                  <a:pt x="1335186" y="503858"/>
                </a:cubicBezTo>
                <a:cubicBezTo>
                  <a:pt x="1336535" y="532180"/>
                  <a:pt x="1301469" y="576686"/>
                  <a:pt x="1310910" y="617146"/>
                </a:cubicBezTo>
                <a:cubicBezTo>
                  <a:pt x="1320351" y="657606"/>
                  <a:pt x="1387784" y="718297"/>
                  <a:pt x="1391830" y="746619"/>
                </a:cubicBezTo>
                <a:cubicBezTo>
                  <a:pt x="1395876" y="774941"/>
                  <a:pt x="1340581" y="766849"/>
                  <a:pt x="1335186" y="787079"/>
                </a:cubicBezTo>
                <a:cubicBezTo>
                  <a:pt x="1329791" y="807309"/>
                  <a:pt x="1363508" y="846421"/>
                  <a:pt x="1359462" y="868000"/>
                </a:cubicBezTo>
                <a:cubicBezTo>
                  <a:pt x="1355416" y="889579"/>
                  <a:pt x="1328443" y="894973"/>
                  <a:pt x="1310910" y="916552"/>
                </a:cubicBezTo>
                <a:cubicBezTo>
                  <a:pt x="1293377" y="938131"/>
                  <a:pt x="1256963" y="970499"/>
                  <a:pt x="1254266" y="997472"/>
                </a:cubicBezTo>
                <a:cubicBezTo>
                  <a:pt x="1251569" y="1024445"/>
                  <a:pt x="1266404" y="1064905"/>
                  <a:pt x="1294726" y="1078392"/>
                </a:cubicBezTo>
                <a:cubicBezTo>
                  <a:pt x="1323048" y="1091879"/>
                  <a:pt x="1383738" y="1074346"/>
                  <a:pt x="1424198" y="1078392"/>
                </a:cubicBezTo>
                <a:cubicBezTo>
                  <a:pt x="1464658" y="1082438"/>
                  <a:pt x="1503770" y="1081090"/>
                  <a:pt x="1537487" y="1102669"/>
                </a:cubicBezTo>
                <a:cubicBezTo>
                  <a:pt x="1571204" y="1124248"/>
                  <a:pt x="1588736" y="1162010"/>
                  <a:pt x="1626499" y="1207865"/>
                </a:cubicBezTo>
                <a:cubicBezTo>
                  <a:pt x="1664262" y="1253720"/>
                  <a:pt x="1730347" y="1330595"/>
                  <a:pt x="1764064" y="1377798"/>
                </a:cubicBezTo>
                <a:cubicBezTo>
                  <a:pt x="1797781" y="1425002"/>
                  <a:pt x="1808570" y="1456021"/>
                  <a:pt x="1828800" y="1491086"/>
                </a:cubicBezTo>
                <a:cubicBezTo>
                  <a:pt x="1849030" y="1526152"/>
                  <a:pt x="1885444" y="1588191"/>
                  <a:pt x="1885444" y="1588191"/>
                </a:cubicBezTo>
                <a:cubicBezTo>
                  <a:pt x="1904326" y="1620559"/>
                  <a:pt x="1923208" y="1658322"/>
                  <a:pt x="1942089" y="1685295"/>
                </a:cubicBezTo>
                <a:cubicBezTo>
                  <a:pt x="1960970" y="1712268"/>
                  <a:pt x="1973108" y="1727104"/>
                  <a:pt x="1998733" y="1750031"/>
                </a:cubicBezTo>
                <a:cubicBezTo>
                  <a:pt x="2024358" y="1772959"/>
                  <a:pt x="2070212" y="1789143"/>
                  <a:pt x="2095837" y="1822860"/>
                </a:cubicBezTo>
                <a:cubicBezTo>
                  <a:pt x="2121462" y="1856577"/>
                  <a:pt x="2133600" y="1924010"/>
                  <a:pt x="2152481" y="1952332"/>
                </a:cubicBezTo>
                <a:cubicBezTo>
                  <a:pt x="2171362" y="1980654"/>
                  <a:pt x="2180804" y="1976608"/>
                  <a:pt x="2209126" y="1992792"/>
                </a:cubicBezTo>
                <a:cubicBezTo>
                  <a:pt x="2237448" y="2008976"/>
                  <a:pt x="2298138" y="2021115"/>
                  <a:pt x="2322414" y="2049437"/>
                </a:cubicBezTo>
                <a:cubicBezTo>
                  <a:pt x="2346690" y="2077759"/>
                  <a:pt x="2341295" y="2134403"/>
                  <a:pt x="2354782" y="2162725"/>
                </a:cubicBezTo>
                <a:cubicBezTo>
                  <a:pt x="2368269" y="2191047"/>
                  <a:pt x="2388499" y="2199139"/>
                  <a:pt x="2403335" y="2219369"/>
                </a:cubicBezTo>
                <a:cubicBezTo>
                  <a:pt x="2418171" y="2239599"/>
                  <a:pt x="2430983" y="2261852"/>
                  <a:pt x="2443795" y="2284106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6311788" y="13222281"/>
            <a:ext cx="2996065" cy="1934101"/>
          </a:xfrm>
          <a:custGeom>
            <a:avLst/>
            <a:gdLst>
              <a:gd name="connsiteX0" fmla="*/ 0 w 2996065"/>
              <a:gd name="connsiteY0" fmla="*/ 1011609 h 1934101"/>
              <a:gd name="connsiteX1" fmla="*/ 80920 w 2996065"/>
              <a:gd name="connsiteY1" fmla="*/ 1035885 h 1934101"/>
              <a:gd name="connsiteX2" fmla="*/ 186116 w 2996065"/>
              <a:gd name="connsiteY2" fmla="*/ 995425 h 1934101"/>
              <a:gd name="connsiteX3" fmla="*/ 234669 w 2996065"/>
              <a:gd name="connsiteY3" fmla="*/ 946873 h 1934101"/>
              <a:gd name="connsiteX4" fmla="*/ 331773 w 2996065"/>
              <a:gd name="connsiteY4" fmla="*/ 906413 h 1934101"/>
              <a:gd name="connsiteX5" fmla="*/ 372233 w 2996065"/>
              <a:gd name="connsiteY5" fmla="*/ 817400 h 1934101"/>
              <a:gd name="connsiteX6" fmla="*/ 453154 w 2996065"/>
              <a:gd name="connsiteY6" fmla="*/ 801216 h 1934101"/>
              <a:gd name="connsiteX7" fmla="*/ 501706 w 2996065"/>
              <a:gd name="connsiteY7" fmla="*/ 785032 h 1934101"/>
              <a:gd name="connsiteX8" fmla="*/ 558350 w 2996065"/>
              <a:gd name="connsiteY8" fmla="*/ 720296 h 1934101"/>
              <a:gd name="connsiteX9" fmla="*/ 614994 w 2996065"/>
              <a:gd name="connsiteY9" fmla="*/ 809308 h 1934101"/>
              <a:gd name="connsiteX10" fmla="*/ 695915 w 2996065"/>
              <a:gd name="connsiteY10" fmla="*/ 768848 h 1934101"/>
              <a:gd name="connsiteX11" fmla="*/ 736375 w 2996065"/>
              <a:gd name="connsiteY11" fmla="*/ 849769 h 1934101"/>
              <a:gd name="connsiteX12" fmla="*/ 784927 w 2996065"/>
              <a:gd name="connsiteY12" fmla="*/ 801216 h 1934101"/>
              <a:gd name="connsiteX13" fmla="*/ 841571 w 2996065"/>
              <a:gd name="connsiteY13" fmla="*/ 874045 h 1934101"/>
              <a:gd name="connsiteX14" fmla="*/ 890124 w 2996065"/>
              <a:gd name="connsiteY14" fmla="*/ 744572 h 1934101"/>
              <a:gd name="connsiteX15" fmla="*/ 987228 w 2996065"/>
              <a:gd name="connsiteY15" fmla="*/ 720296 h 1934101"/>
              <a:gd name="connsiteX16" fmla="*/ 1027688 w 2996065"/>
              <a:gd name="connsiteY16" fmla="*/ 679836 h 1934101"/>
              <a:gd name="connsiteX17" fmla="*/ 1076240 w 2996065"/>
              <a:gd name="connsiteY17" fmla="*/ 704112 h 1934101"/>
              <a:gd name="connsiteX18" fmla="*/ 1116700 w 2996065"/>
              <a:gd name="connsiteY18" fmla="*/ 623192 h 1934101"/>
              <a:gd name="connsiteX19" fmla="*/ 1157161 w 2996065"/>
              <a:gd name="connsiteY19" fmla="*/ 566547 h 1934101"/>
              <a:gd name="connsiteX20" fmla="*/ 1262357 w 2996065"/>
              <a:gd name="connsiteY20" fmla="*/ 517995 h 1934101"/>
              <a:gd name="connsiteX21" fmla="*/ 1343277 w 2996065"/>
              <a:gd name="connsiteY21" fmla="*/ 550363 h 1934101"/>
              <a:gd name="connsiteX22" fmla="*/ 1335185 w 2996065"/>
              <a:gd name="connsiteY22" fmla="*/ 461351 h 1934101"/>
              <a:gd name="connsiteX23" fmla="*/ 1399922 w 2996065"/>
              <a:gd name="connsiteY23" fmla="*/ 396615 h 1934101"/>
              <a:gd name="connsiteX24" fmla="*/ 1521302 w 2996065"/>
              <a:gd name="connsiteY24" fmla="*/ 283326 h 1934101"/>
              <a:gd name="connsiteX25" fmla="*/ 1650775 w 2996065"/>
              <a:gd name="connsiteY25" fmla="*/ 283326 h 1934101"/>
              <a:gd name="connsiteX26" fmla="*/ 1796431 w 2996065"/>
              <a:gd name="connsiteY26" fmla="*/ 218590 h 1934101"/>
              <a:gd name="connsiteX27" fmla="*/ 1764063 w 2996065"/>
              <a:gd name="connsiteY27" fmla="*/ 178130 h 1934101"/>
              <a:gd name="connsiteX28" fmla="*/ 1820708 w 2996065"/>
              <a:gd name="connsiteY28" fmla="*/ 129577 h 1934101"/>
              <a:gd name="connsiteX29" fmla="*/ 1869260 w 2996065"/>
              <a:gd name="connsiteY29" fmla="*/ 32473 h 1934101"/>
              <a:gd name="connsiteX30" fmla="*/ 1909720 w 2996065"/>
              <a:gd name="connsiteY30" fmla="*/ 48657 h 1934101"/>
              <a:gd name="connsiteX31" fmla="*/ 1990640 w 2996065"/>
              <a:gd name="connsiteY31" fmla="*/ 8197 h 1934101"/>
              <a:gd name="connsiteX32" fmla="*/ 2055377 w 2996065"/>
              <a:gd name="connsiteY32" fmla="*/ 48657 h 1934101"/>
              <a:gd name="connsiteX33" fmla="*/ 2168665 w 2996065"/>
              <a:gd name="connsiteY33" fmla="*/ 105 h 1934101"/>
              <a:gd name="connsiteX34" fmla="*/ 2209125 w 2996065"/>
              <a:gd name="connsiteY34" fmla="*/ 64841 h 1934101"/>
              <a:gd name="connsiteX35" fmla="*/ 2281954 w 2996065"/>
              <a:gd name="connsiteY35" fmla="*/ 48657 h 1934101"/>
              <a:gd name="connsiteX36" fmla="*/ 2306230 w 2996065"/>
              <a:gd name="connsiteY36" fmla="*/ 113393 h 1934101"/>
              <a:gd name="connsiteX37" fmla="*/ 2370966 w 2996065"/>
              <a:gd name="connsiteY37" fmla="*/ 170038 h 1934101"/>
              <a:gd name="connsiteX38" fmla="*/ 2492347 w 2996065"/>
              <a:gd name="connsiteY38" fmla="*/ 170038 h 1934101"/>
              <a:gd name="connsiteX39" fmla="*/ 2492347 w 2996065"/>
              <a:gd name="connsiteY39" fmla="*/ 97209 h 1934101"/>
              <a:gd name="connsiteX40" fmla="*/ 2581359 w 2996065"/>
              <a:gd name="connsiteY40" fmla="*/ 145761 h 1934101"/>
              <a:gd name="connsiteX41" fmla="*/ 2638003 w 2996065"/>
              <a:gd name="connsiteY41" fmla="*/ 145761 h 1934101"/>
              <a:gd name="connsiteX42" fmla="*/ 2702739 w 2996065"/>
              <a:gd name="connsiteY42" fmla="*/ 137669 h 1934101"/>
              <a:gd name="connsiteX43" fmla="*/ 2694647 w 2996065"/>
              <a:gd name="connsiteY43" fmla="*/ 210498 h 1934101"/>
              <a:gd name="connsiteX44" fmla="*/ 2783660 w 2996065"/>
              <a:gd name="connsiteY44" fmla="*/ 234774 h 1934101"/>
              <a:gd name="connsiteX45" fmla="*/ 2791752 w 2996065"/>
              <a:gd name="connsiteY45" fmla="*/ 283326 h 1934101"/>
              <a:gd name="connsiteX46" fmla="*/ 2832212 w 2996065"/>
              <a:gd name="connsiteY46" fmla="*/ 315694 h 1934101"/>
              <a:gd name="connsiteX47" fmla="*/ 2864580 w 2996065"/>
              <a:gd name="connsiteY47" fmla="*/ 372338 h 1934101"/>
              <a:gd name="connsiteX48" fmla="*/ 2791752 w 2996065"/>
              <a:gd name="connsiteY48" fmla="*/ 445167 h 1934101"/>
              <a:gd name="connsiteX49" fmla="*/ 2872672 w 2996065"/>
              <a:gd name="connsiteY49" fmla="*/ 534179 h 1934101"/>
              <a:gd name="connsiteX50" fmla="*/ 2856488 w 2996065"/>
              <a:gd name="connsiteY50" fmla="*/ 582731 h 1934101"/>
              <a:gd name="connsiteX51" fmla="*/ 2791752 w 2996065"/>
              <a:gd name="connsiteY51" fmla="*/ 615100 h 1934101"/>
              <a:gd name="connsiteX52" fmla="*/ 2735108 w 2996065"/>
              <a:gd name="connsiteY52" fmla="*/ 712204 h 1934101"/>
              <a:gd name="connsiteX53" fmla="*/ 2686555 w 2996065"/>
              <a:gd name="connsiteY53" fmla="*/ 768848 h 1934101"/>
              <a:gd name="connsiteX54" fmla="*/ 2629911 w 2996065"/>
              <a:gd name="connsiteY54" fmla="*/ 785032 h 1934101"/>
              <a:gd name="connsiteX55" fmla="*/ 2646095 w 2996065"/>
              <a:gd name="connsiteY55" fmla="*/ 857861 h 1934101"/>
              <a:gd name="connsiteX56" fmla="*/ 2654187 w 2996065"/>
              <a:gd name="connsiteY56" fmla="*/ 914505 h 1934101"/>
              <a:gd name="connsiteX57" fmla="*/ 2581359 w 2996065"/>
              <a:gd name="connsiteY57" fmla="*/ 954965 h 1934101"/>
              <a:gd name="connsiteX58" fmla="*/ 2629911 w 2996065"/>
              <a:gd name="connsiteY58" fmla="*/ 1035885 h 1934101"/>
              <a:gd name="connsiteX59" fmla="*/ 2718924 w 2996065"/>
              <a:gd name="connsiteY59" fmla="*/ 1019701 h 1934101"/>
              <a:gd name="connsiteX60" fmla="*/ 2743200 w 2996065"/>
              <a:gd name="connsiteY60" fmla="*/ 1116806 h 1934101"/>
              <a:gd name="connsiteX61" fmla="*/ 2799844 w 2996065"/>
              <a:gd name="connsiteY61" fmla="*/ 1189634 h 1934101"/>
              <a:gd name="connsiteX62" fmla="*/ 2872672 w 2996065"/>
              <a:gd name="connsiteY62" fmla="*/ 1270554 h 1934101"/>
              <a:gd name="connsiteX63" fmla="*/ 2905040 w 2996065"/>
              <a:gd name="connsiteY63" fmla="*/ 1480947 h 1934101"/>
              <a:gd name="connsiteX64" fmla="*/ 2872672 w 2996065"/>
              <a:gd name="connsiteY64" fmla="*/ 1561868 h 1934101"/>
              <a:gd name="connsiteX65" fmla="*/ 2921224 w 2996065"/>
              <a:gd name="connsiteY65" fmla="*/ 1683248 h 1934101"/>
              <a:gd name="connsiteX66" fmla="*/ 2945500 w 2996065"/>
              <a:gd name="connsiteY66" fmla="*/ 1772261 h 1934101"/>
              <a:gd name="connsiteX67" fmla="*/ 2994053 w 2996065"/>
              <a:gd name="connsiteY67" fmla="*/ 1796537 h 1934101"/>
              <a:gd name="connsiteX68" fmla="*/ 2985961 w 2996065"/>
              <a:gd name="connsiteY68" fmla="*/ 1934101 h 19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996065" h="1934101">
                <a:moveTo>
                  <a:pt x="0" y="1011609"/>
                </a:moveTo>
                <a:cubicBezTo>
                  <a:pt x="24950" y="1025095"/>
                  <a:pt x="49901" y="1038582"/>
                  <a:pt x="80920" y="1035885"/>
                </a:cubicBezTo>
                <a:cubicBezTo>
                  <a:pt x="111939" y="1033188"/>
                  <a:pt x="160491" y="1010260"/>
                  <a:pt x="186116" y="995425"/>
                </a:cubicBezTo>
                <a:cubicBezTo>
                  <a:pt x="211741" y="980590"/>
                  <a:pt x="210393" y="961708"/>
                  <a:pt x="234669" y="946873"/>
                </a:cubicBezTo>
                <a:cubicBezTo>
                  <a:pt x="258945" y="932038"/>
                  <a:pt x="308846" y="927992"/>
                  <a:pt x="331773" y="906413"/>
                </a:cubicBezTo>
                <a:cubicBezTo>
                  <a:pt x="354700" y="884834"/>
                  <a:pt x="352003" y="834933"/>
                  <a:pt x="372233" y="817400"/>
                </a:cubicBezTo>
                <a:cubicBezTo>
                  <a:pt x="392463" y="799867"/>
                  <a:pt x="431575" y="806611"/>
                  <a:pt x="453154" y="801216"/>
                </a:cubicBezTo>
                <a:cubicBezTo>
                  <a:pt x="474733" y="795821"/>
                  <a:pt x="484173" y="798519"/>
                  <a:pt x="501706" y="785032"/>
                </a:cubicBezTo>
                <a:cubicBezTo>
                  <a:pt x="519239" y="771545"/>
                  <a:pt x="539469" y="716250"/>
                  <a:pt x="558350" y="720296"/>
                </a:cubicBezTo>
                <a:cubicBezTo>
                  <a:pt x="577231" y="724342"/>
                  <a:pt x="592067" y="801216"/>
                  <a:pt x="614994" y="809308"/>
                </a:cubicBezTo>
                <a:cubicBezTo>
                  <a:pt x="637921" y="817400"/>
                  <a:pt x="675685" y="762104"/>
                  <a:pt x="695915" y="768848"/>
                </a:cubicBezTo>
                <a:cubicBezTo>
                  <a:pt x="716145" y="775592"/>
                  <a:pt x="721540" y="844374"/>
                  <a:pt x="736375" y="849769"/>
                </a:cubicBezTo>
                <a:cubicBezTo>
                  <a:pt x="751210" y="855164"/>
                  <a:pt x="767394" y="797170"/>
                  <a:pt x="784927" y="801216"/>
                </a:cubicBezTo>
                <a:cubicBezTo>
                  <a:pt x="802460" y="805262"/>
                  <a:pt x="824038" y="883486"/>
                  <a:pt x="841571" y="874045"/>
                </a:cubicBezTo>
                <a:cubicBezTo>
                  <a:pt x="859104" y="864604"/>
                  <a:pt x="865848" y="770197"/>
                  <a:pt x="890124" y="744572"/>
                </a:cubicBezTo>
                <a:cubicBezTo>
                  <a:pt x="914400" y="718947"/>
                  <a:pt x="964301" y="731085"/>
                  <a:pt x="987228" y="720296"/>
                </a:cubicBezTo>
                <a:cubicBezTo>
                  <a:pt x="1010155" y="709507"/>
                  <a:pt x="1012853" y="682533"/>
                  <a:pt x="1027688" y="679836"/>
                </a:cubicBezTo>
                <a:cubicBezTo>
                  <a:pt x="1042523" y="677139"/>
                  <a:pt x="1061405" y="713553"/>
                  <a:pt x="1076240" y="704112"/>
                </a:cubicBezTo>
                <a:cubicBezTo>
                  <a:pt x="1091075" y="694671"/>
                  <a:pt x="1103213" y="646119"/>
                  <a:pt x="1116700" y="623192"/>
                </a:cubicBezTo>
                <a:cubicBezTo>
                  <a:pt x="1130187" y="600264"/>
                  <a:pt x="1132885" y="584080"/>
                  <a:pt x="1157161" y="566547"/>
                </a:cubicBezTo>
                <a:cubicBezTo>
                  <a:pt x="1181437" y="549014"/>
                  <a:pt x="1231338" y="520692"/>
                  <a:pt x="1262357" y="517995"/>
                </a:cubicBezTo>
                <a:cubicBezTo>
                  <a:pt x="1293376" y="515298"/>
                  <a:pt x="1331139" y="559804"/>
                  <a:pt x="1343277" y="550363"/>
                </a:cubicBezTo>
                <a:cubicBezTo>
                  <a:pt x="1355415" y="540922"/>
                  <a:pt x="1325744" y="486976"/>
                  <a:pt x="1335185" y="461351"/>
                </a:cubicBezTo>
                <a:cubicBezTo>
                  <a:pt x="1344626" y="435726"/>
                  <a:pt x="1368903" y="426286"/>
                  <a:pt x="1399922" y="396615"/>
                </a:cubicBezTo>
                <a:cubicBezTo>
                  <a:pt x="1430942" y="366944"/>
                  <a:pt x="1479493" y="302207"/>
                  <a:pt x="1521302" y="283326"/>
                </a:cubicBezTo>
                <a:cubicBezTo>
                  <a:pt x="1563111" y="264445"/>
                  <a:pt x="1604920" y="294115"/>
                  <a:pt x="1650775" y="283326"/>
                </a:cubicBezTo>
                <a:cubicBezTo>
                  <a:pt x="1696630" y="272537"/>
                  <a:pt x="1777550" y="236123"/>
                  <a:pt x="1796431" y="218590"/>
                </a:cubicBezTo>
                <a:cubicBezTo>
                  <a:pt x="1815312" y="201057"/>
                  <a:pt x="1760017" y="192965"/>
                  <a:pt x="1764063" y="178130"/>
                </a:cubicBezTo>
                <a:cubicBezTo>
                  <a:pt x="1768109" y="163294"/>
                  <a:pt x="1803175" y="153853"/>
                  <a:pt x="1820708" y="129577"/>
                </a:cubicBezTo>
                <a:cubicBezTo>
                  <a:pt x="1838241" y="105301"/>
                  <a:pt x="1854425" y="45960"/>
                  <a:pt x="1869260" y="32473"/>
                </a:cubicBezTo>
                <a:cubicBezTo>
                  <a:pt x="1884095" y="18986"/>
                  <a:pt x="1889490" y="52703"/>
                  <a:pt x="1909720" y="48657"/>
                </a:cubicBezTo>
                <a:cubicBezTo>
                  <a:pt x="1929950" y="44611"/>
                  <a:pt x="1966364" y="8197"/>
                  <a:pt x="1990640" y="8197"/>
                </a:cubicBezTo>
                <a:cubicBezTo>
                  <a:pt x="2014916" y="8197"/>
                  <a:pt x="2025706" y="50006"/>
                  <a:pt x="2055377" y="48657"/>
                </a:cubicBezTo>
                <a:cubicBezTo>
                  <a:pt x="2085048" y="47308"/>
                  <a:pt x="2143040" y="-2592"/>
                  <a:pt x="2168665" y="105"/>
                </a:cubicBezTo>
                <a:cubicBezTo>
                  <a:pt x="2194290" y="2802"/>
                  <a:pt x="2190244" y="56749"/>
                  <a:pt x="2209125" y="64841"/>
                </a:cubicBezTo>
                <a:cubicBezTo>
                  <a:pt x="2228007" y="72933"/>
                  <a:pt x="2265770" y="40565"/>
                  <a:pt x="2281954" y="48657"/>
                </a:cubicBezTo>
                <a:cubicBezTo>
                  <a:pt x="2298138" y="56749"/>
                  <a:pt x="2291395" y="93163"/>
                  <a:pt x="2306230" y="113393"/>
                </a:cubicBezTo>
                <a:cubicBezTo>
                  <a:pt x="2321065" y="133623"/>
                  <a:pt x="2339947" y="160597"/>
                  <a:pt x="2370966" y="170038"/>
                </a:cubicBezTo>
                <a:cubicBezTo>
                  <a:pt x="2401985" y="179479"/>
                  <a:pt x="2472117" y="182176"/>
                  <a:pt x="2492347" y="170038"/>
                </a:cubicBezTo>
                <a:cubicBezTo>
                  <a:pt x="2512577" y="157900"/>
                  <a:pt x="2477512" y="101255"/>
                  <a:pt x="2492347" y="97209"/>
                </a:cubicBezTo>
                <a:cubicBezTo>
                  <a:pt x="2507182" y="93163"/>
                  <a:pt x="2557083" y="137669"/>
                  <a:pt x="2581359" y="145761"/>
                </a:cubicBezTo>
                <a:cubicBezTo>
                  <a:pt x="2605635" y="153853"/>
                  <a:pt x="2617773" y="147110"/>
                  <a:pt x="2638003" y="145761"/>
                </a:cubicBezTo>
                <a:cubicBezTo>
                  <a:pt x="2658233" y="144412"/>
                  <a:pt x="2693298" y="126880"/>
                  <a:pt x="2702739" y="137669"/>
                </a:cubicBezTo>
                <a:cubicBezTo>
                  <a:pt x="2712180" y="148458"/>
                  <a:pt x="2681160" y="194314"/>
                  <a:pt x="2694647" y="210498"/>
                </a:cubicBezTo>
                <a:cubicBezTo>
                  <a:pt x="2708134" y="226682"/>
                  <a:pt x="2767476" y="222636"/>
                  <a:pt x="2783660" y="234774"/>
                </a:cubicBezTo>
                <a:cubicBezTo>
                  <a:pt x="2799844" y="246912"/>
                  <a:pt x="2783660" y="269839"/>
                  <a:pt x="2791752" y="283326"/>
                </a:cubicBezTo>
                <a:cubicBezTo>
                  <a:pt x="2799844" y="296813"/>
                  <a:pt x="2820074" y="300859"/>
                  <a:pt x="2832212" y="315694"/>
                </a:cubicBezTo>
                <a:cubicBezTo>
                  <a:pt x="2844350" y="330529"/>
                  <a:pt x="2871323" y="350759"/>
                  <a:pt x="2864580" y="372338"/>
                </a:cubicBezTo>
                <a:cubicBezTo>
                  <a:pt x="2857837" y="393917"/>
                  <a:pt x="2790403" y="418194"/>
                  <a:pt x="2791752" y="445167"/>
                </a:cubicBezTo>
                <a:cubicBezTo>
                  <a:pt x="2793101" y="472140"/>
                  <a:pt x="2861883" y="511252"/>
                  <a:pt x="2872672" y="534179"/>
                </a:cubicBezTo>
                <a:cubicBezTo>
                  <a:pt x="2883461" y="557106"/>
                  <a:pt x="2869975" y="569244"/>
                  <a:pt x="2856488" y="582731"/>
                </a:cubicBezTo>
                <a:cubicBezTo>
                  <a:pt x="2843001" y="596218"/>
                  <a:pt x="2811982" y="593521"/>
                  <a:pt x="2791752" y="615100"/>
                </a:cubicBezTo>
                <a:cubicBezTo>
                  <a:pt x="2771522" y="636679"/>
                  <a:pt x="2752641" y="686579"/>
                  <a:pt x="2735108" y="712204"/>
                </a:cubicBezTo>
                <a:cubicBezTo>
                  <a:pt x="2717575" y="737829"/>
                  <a:pt x="2704088" y="756710"/>
                  <a:pt x="2686555" y="768848"/>
                </a:cubicBezTo>
                <a:cubicBezTo>
                  <a:pt x="2669022" y="780986"/>
                  <a:pt x="2636654" y="770197"/>
                  <a:pt x="2629911" y="785032"/>
                </a:cubicBezTo>
                <a:cubicBezTo>
                  <a:pt x="2623168" y="799867"/>
                  <a:pt x="2642049" y="836282"/>
                  <a:pt x="2646095" y="857861"/>
                </a:cubicBezTo>
                <a:cubicBezTo>
                  <a:pt x="2650141" y="879440"/>
                  <a:pt x="2664976" y="898321"/>
                  <a:pt x="2654187" y="914505"/>
                </a:cubicBezTo>
                <a:cubicBezTo>
                  <a:pt x="2643398" y="930689"/>
                  <a:pt x="2585405" y="934735"/>
                  <a:pt x="2581359" y="954965"/>
                </a:cubicBezTo>
                <a:cubicBezTo>
                  <a:pt x="2577313" y="975195"/>
                  <a:pt x="2606984" y="1025096"/>
                  <a:pt x="2629911" y="1035885"/>
                </a:cubicBezTo>
                <a:cubicBezTo>
                  <a:pt x="2652838" y="1046674"/>
                  <a:pt x="2700042" y="1006214"/>
                  <a:pt x="2718924" y="1019701"/>
                </a:cubicBezTo>
                <a:cubicBezTo>
                  <a:pt x="2737806" y="1033188"/>
                  <a:pt x="2729713" y="1088484"/>
                  <a:pt x="2743200" y="1116806"/>
                </a:cubicBezTo>
                <a:cubicBezTo>
                  <a:pt x="2756687" y="1145128"/>
                  <a:pt x="2778265" y="1164009"/>
                  <a:pt x="2799844" y="1189634"/>
                </a:cubicBezTo>
                <a:cubicBezTo>
                  <a:pt x="2821423" y="1215259"/>
                  <a:pt x="2855139" y="1222002"/>
                  <a:pt x="2872672" y="1270554"/>
                </a:cubicBezTo>
                <a:cubicBezTo>
                  <a:pt x="2890205" y="1319106"/>
                  <a:pt x="2905040" y="1432395"/>
                  <a:pt x="2905040" y="1480947"/>
                </a:cubicBezTo>
                <a:cubicBezTo>
                  <a:pt x="2905040" y="1529499"/>
                  <a:pt x="2869975" y="1528151"/>
                  <a:pt x="2872672" y="1561868"/>
                </a:cubicBezTo>
                <a:cubicBezTo>
                  <a:pt x="2875369" y="1595585"/>
                  <a:pt x="2909086" y="1648183"/>
                  <a:pt x="2921224" y="1683248"/>
                </a:cubicBezTo>
                <a:cubicBezTo>
                  <a:pt x="2933362" y="1718313"/>
                  <a:pt x="2933362" y="1753380"/>
                  <a:pt x="2945500" y="1772261"/>
                </a:cubicBezTo>
                <a:cubicBezTo>
                  <a:pt x="2957638" y="1791142"/>
                  <a:pt x="2987310" y="1769564"/>
                  <a:pt x="2994053" y="1796537"/>
                </a:cubicBezTo>
                <a:cubicBezTo>
                  <a:pt x="3000796" y="1823510"/>
                  <a:pt x="2988658" y="1912522"/>
                  <a:pt x="2985961" y="1934101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7299016" y="13950669"/>
            <a:ext cx="339865" cy="436970"/>
          </a:xfrm>
          <a:custGeom>
            <a:avLst/>
            <a:gdLst>
              <a:gd name="connsiteX0" fmla="*/ 0 w 339865"/>
              <a:gd name="connsiteY0" fmla="*/ 0 h 436970"/>
              <a:gd name="connsiteX1" fmla="*/ 56644 w 339865"/>
              <a:gd name="connsiteY1" fmla="*/ 161841 h 436970"/>
              <a:gd name="connsiteX2" fmla="*/ 169933 w 339865"/>
              <a:gd name="connsiteY2" fmla="*/ 283221 h 436970"/>
              <a:gd name="connsiteX3" fmla="*/ 291313 w 339865"/>
              <a:gd name="connsiteY3" fmla="*/ 396510 h 436970"/>
              <a:gd name="connsiteX4" fmla="*/ 339865 w 339865"/>
              <a:gd name="connsiteY4" fmla="*/ 436970 h 436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865" h="436970">
                <a:moveTo>
                  <a:pt x="0" y="0"/>
                </a:moveTo>
                <a:cubicBezTo>
                  <a:pt x="14161" y="57319"/>
                  <a:pt x="28322" y="114638"/>
                  <a:pt x="56644" y="161841"/>
                </a:cubicBezTo>
                <a:cubicBezTo>
                  <a:pt x="84966" y="209044"/>
                  <a:pt x="130822" y="244110"/>
                  <a:pt x="169933" y="283221"/>
                </a:cubicBezTo>
                <a:cubicBezTo>
                  <a:pt x="209044" y="322332"/>
                  <a:pt x="262991" y="370885"/>
                  <a:pt x="291313" y="396510"/>
                </a:cubicBezTo>
                <a:cubicBezTo>
                  <a:pt x="319635" y="422135"/>
                  <a:pt x="331773" y="430227"/>
                  <a:pt x="339865" y="436970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61246" y="9160184"/>
            <a:ext cx="1077596" cy="3876732"/>
          </a:xfrm>
          <a:custGeom>
            <a:avLst/>
            <a:gdLst>
              <a:gd name="connsiteX0" fmla="*/ 793019 w 1077596"/>
              <a:gd name="connsiteY0" fmla="*/ 0 h 3876732"/>
              <a:gd name="connsiteX1" fmla="*/ 655455 w 1077596"/>
              <a:gd name="connsiteY1" fmla="*/ 153749 h 3876732"/>
              <a:gd name="connsiteX2" fmla="*/ 582627 w 1077596"/>
              <a:gd name="connsiteY2" fmla="*/ 267037 h 3876732"/>
              <a:gd name="connsiteX3" fmla="*/ 623087 w 1077596"/>
              <a:gd name="connsiteY3" fmla="*/ 550258 h 3876732"/>
              <a:gd name="connsiteX4" fmla="*/ 671639 w 1077596"/>
              <a:gd name="connsiteY4" fmla="*/ 784928 h 3876732"/>
              <a:gd name="connsiteX5" fmla="*/ 704007 w 1077596"/>
              <a:gd name="connsiteY5" fmla="*/ 882032 h 3876732"/>
              <a:gd name="connsiteX6" fmla="*/ 776835 w 1077596"/>
              <a:gd name="connsiteY6" fmla="*/ 1003412 h 3876732"/>
              <a:gd name="connsiteX7" fmla="*/ 801112 w 1077596"/>
              <a:gd name="connsiteY7" fmla="*/ 1213805 h 3876732"/>
              <a:gd name="connsiteX8" fmla="*/ 849664 w 1077596"/>
              <a:gd name="connsiteY8" fmla="*/ 1327094 h 3876732"/>
              <a:gd name="connsiteX9" fmla="*/ 954860 w 1077596"/>
              <a:gd name="connsiteY9" fmla="*/ 1440382 h 3876732"/>
              <a:gd name="connsiteX10" fmla="*/ 898216 w 1077596"/>
              <a:gd name="connsiteY10" fmla="*/ 1561763 h 3876732"/>
              <a:gd name="connsiteX11" fmla="*/ 938676 w 1077596"/>
              <a:gd name="connsiteY11" fmla="*/ 1666959 h 3876732"/>
              <a:gd name="connsiteX12" fmla="*/ 930584 w 1077596"/>
              <a:gd name="connsiteY12" fmla="*/ 1772156 h 3876732"/>
              <a:gd name="connsiteX13" fmla="*/ 971044 w 1077596"/>
              <a:gd name="connsiteY13" fmla="*/ 1853076 h 3876732"/>
              <a:gd name="connsiteX14" fmla="*/ 938676 w 1077596"/>
              <a:gd name="connsiteY14" fmla="*/ 1950181 h 3876732"/>
              <a:gd name="connsiteX15" fmla="*/ 954860 w 1077596"/>
              <a:gd name="connsiteY15" fmla="*/ 1990641 h 3876732"/>
              <a:gd name="connsiteX16" fmla="*/ 962952 w 1077596"/>
              <a:gd name="connsiteY16" fmla="*/ 2128205 h 3876732"/>
              <a:gd name="connsiteX17" fmla="*/ 922492 w 1077596"/>
              <a:gd name="connsiteY17" fmla="*/ 2249586 h 3876732"/>
              <a:gd name="connsiteX18" fmla="*/ 922492 w 1077596"/>
              <a:gd name="connsiteY18" fmla="*/ 2346690 h 3876732"/>
              <a:gd name="connsiteX19" fmla="*/ 979136 w 1077596"/>
              <a:gd name="connsiteY19" fmla="*/ 2427611 h 3876732"/>
              <a:gd name="connsiteX20" fmla="*/ 1076241 w 1077596"/>
              <a:gd name="connsiteY20" fmla="*/ 2557083 h 3876732"/>
              <a:gd name="connsiteX21" fmla="*/ 1027689 w 1077596"/>
              <a:gd name="connsiteY21" fmla="*/ 2686556 h 3876732"/>
              <a:gd name="connsiteX22" fmla="*/ 914400 w 1077596"/>
              <a:gd name="connsiteY22" fmla="*/ 2751292 h 3876732"/>
              <a:gd name="connsiteX23" fmla="*/ 841572 w 1077596"/>
              <a:gd name="connsiteY23" fmla="*/ 2848397 h 3876732"/>
              <a:gd name="connsiteX24" fmla="*/ 801112 w 1077596"/>
              <a:gd name="connsiteY24" fmla="*/ 3058789 h 3876732"/>
              <a:gd name="connsiteX25" fmla="*/ 671639 w 1077596"/>
              <a:gd name="connsiteY25" fmla="*/ 3074974 h 3876732"/>
              <a:gd name="connsiteX26" fmla="*/ 614995 w 1077596"/>
              <a:gd name="connsiteY26" fmla="*/ 3155894 h 3876732"/>
              <a:gd name="connsiteX27" fmla="*/ 558350 w 1077596"/>
              <a:gd name="connsiteY27" fmla="*/ 3155894 h 3876732"/>
              <a:gd name="connsiteX28" fmla="*/ 501706 w 1077596"/>
              <a:gd name="connsiteY28" fmla="*/ 3139710 h 3876732"/>
              <a:gd name="connsiteX29" fmla="*/ 493614 w 1077596"/>
              <a:gd name="connsiteY29" fmla="*/ 3228722 h 3876732"/>
              <a:gd name="connsiteX30" fmla="*/ 509798 w 1077596"/>
              <a:gd name="connsiteY30" fmla="*/ 3269182 h 3876732"/>
              <a:gd name="connsiteX31" fmla="*/ 404602 w 1077596"/>
              <a:gd name="connsiteY31" fmla="*/ 3269182 h 3876732"/>
              <a:gd name="connsiteX32" fmla="*/ 307497 w 1077596"/>
              <a:gd name="connsiteY32" fmla="*/ 3342011 h 3876732"/>
              <a:gd name="connsiteX33" fmla="*/ 234669 w 1077596"/>
              <a:gd name="connsiteY33" fmla="*/ 3301551 h 3876732"/>
              <a:gd name="connsiteX34" fmla="*/ 226577 w 1077596"/>
              <a:gd name="connsiteY34" fmla="*/ 3374379 h 3876732"/>
              <a:gd name="connsiteX35" fmla="*/ 234669 w 1077596"/>
              <a:gd name="connsiteY35" fmla="*/ 3455299 h 3876732"/>
              <a:gd name="connsiteX36" fmla="*/ 275129 w 1077596"/>
              <a:gd name="connsiteY36" fmla="*/ 3552404 h 3876732"/>
              <a:gd name="connsiteX37" fmla="*/ 258945 w 1077596"/>
              <a:gd name="connsiteY37" fmla="*/ 3592864 h 3876732"/>
              <a:gd name="connsiteX38" fmla="*/ 218485 w 1077596"/>
              <a:gd name="connsiteY38" fmla="*/ 3641416 h 3876732"/>
              <a:gd name="connsiteX39" fmla="*/ 267037 w 1077596"/>
              <a:gd name="connsiteY39" fmla="*/ 3722336 h 3876732"/>
              <a:gd name="connsiteX40" fmla="*/ 178025 w 1077596"/>
              <a:gd name="connsiteY40" fmla="*/ 3762797 h 3876732"/>
              <a:gd name="connsiteX41" fmla="*/ 121381 w 1077596"/>
              <a:gd name="connsiteY41" fmla="*/ 3803257 h 3876732"/>
              <a:gd name="connsiteX42" fmla="*/ 80920 w 1077596"/>
              <a:gd name="connsiteY42" fmla="*/ 3867993 h 3876732"/>
              <a:gd name="connsiteX43" fmla="*/ 0 w 1077596"/>
              <a:gd name="connsiteY43" fmla="*/ 3876085 h 387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77596" h="3876732">
                <a:moveTo>
                  <a:pt x="793019" y="0"/>
                </a:moveTo>
                <a:cubicBezTo>
                  <a:pt x="741769" y="54621"/>
                  <a:pt x="690520" y="109243"/>
                  <a:pt x="655455" y="153749"/>
                </a:cubicBezTo>
                <a:cubicBezTo>
                  <a:pt x="620390" y="198255"/>
                  <a:pt x="588022" y="200952"/>
                  <a:pt x="582627" y="267037"/>
                </a:cubicBezTo>
                <a:cubicBezTo>
                  <a:pt x="577232" y="333122"/>
                  <a:pt x="608252" y="463943"/>
                  <a:pt x="623087" y="550258"/>
                </a:cubicBezTo>
                <a:cubicBezTo>
                  <a:pt x="637922" y="636573"/>
                  <a:pt x="658152" y="729632"/>
                  <a:pt x="671639" y="784928"/>
                </a:cubicBezTo>
                <a:cubicBezTo>
                  <a:pt x="685126" y="840224"/>
                  <a:pt x="686474" y="845618"/>
                  <a:pt x="704007" y="882032"/>
                </a:cubicBezTo>
                <a:cubicBezTo>
                  <a:pt x="721540" y="918446"/>
                  <a:pt x="760651" y="948116"/>
                  <a:pt x="776835" y="1003412"/>
                </a:cubicBezTo>
                <a:cubicBezTo>
                  <a:pt x="793019" y="1058708"/>
                  <a:pt x="788974" y="1159858"/>
                  <a:pt x="801112" y="1213805"/>
                </a:cubicBezTo>
                <a:cubicBezTo>
                  <a:pt x="813250" y="1267752"/>
                  <a:pt x="824039" y="1289331"/>
                  <a:pt x="849664" y="1327094"/>
                </a:cubicBezTo>
                <a:cubicBezTo>
                  <a:pt x="875289" y="1364857"/>
                  <a:pt x="946768" y="1401271"/>
                  <a:pt x="954860" y="1440382"/>
                </a:cubicBezTo>
                <a:cubicBezTo>
                  <a:pt x="962952" y="1479494"/>
                  <a:pt x="900913" y="1524000"/>
                  <a:pt x="898216" y="1561763"/>
                </a:cubicBezTo>
                <a:cubicBezTo>
                  <a:pt x="895519" y="1599526"/>
                  <a:pt x="933281" y="1631894"/>
                  <a:pt x="938676" y="1666959"/>
                </a:cubicBezTo>
                <a:cubicBezTo>
                  <a:pt x="944071" y="1702024"/>
                  <a:pt x="925189" y="1741137"/>
                  <a:pt x="930584" y="1772156"/>
                </a:cubicBezTo>
                <a:cubicBezTo>
                  <a:pt x="935979" y="1803176"/>
                  <a:pt x="969695" y="1823405"/>
                  <a:pt x="971044" y="1853076"/>
                </a:cubicBezTo>
                <a:cubicBezTo>
                  <a:pt x="972393" y="1882747"/>
                  <a:pt x="941373" y="1927254"/>
                  <a:pt x="938676" y="1950181"/>
                </a:cubicBezTo>
                <a:cubicBezTo>
                  <a:pt x="935979" y="1973108"/>
                  <a:pt x="950814" y="1960970"/>
                  <a:pt x="954860" y="1990641"/>
                </a:cubicBezTo>
                <a:cubicBezTo>
                  <a:pt x="958906" y="2020312"/>
                  <a:pt x="968347" y="2085048"/>
                  <a:pt x="962952" y="2128205"/>
                </a:cubicBezTo>
                <a:cubicBezTo>
                  <a:pt x="957557" y="2171362"/>
                  <a:pt x="929235" y="2213172"/>
                  <a:pt x="922492" y="2249586"/>
                </a:cubicBezTo>
                <a:cubicBezTo>
                  <a:pt x="915749" y="2286000"/>
                  <a:pt x="913051" y="2317019"/>
                  <a:pt x="922492" y="2346690"/>
                </a:cubicBezTo>
                <a:cubicBezTo>
                  <a:pt x="931933" y="2376361"/>
                  <a:pt x="953511" y="2392546"/>
                  <a:pt x="979136" y="2427611"/>
                </a:cubicBezTo>
                <a:cubicBezTo>
                  <a:pt x="1004761" y="2462676"/>
                  <a:pt x="1068149" y="2513926"/>
                  <a:pt x="1076241" y="2557083"/>
                </a:cubicBezTo>
                <a:cubicBezTo>
                  <a:pt x="1084333" y="2600241"/>
                  <a:pt x="1054663" y="2654188"/>
                  <a:pt x="1027689" y="2686556"/>
                </a:cubicBezTo>
                <a:cubicBezTo>
                  <a:pt x="1000715" y="2718924"/>
                  <a:pt x="945419" y="2724319"/>
                  <a:pt x="914400" y="2751292"/>
                </a:cubicBezTo>
                <a:cubicBezTo>
                  <a:pt x="883381" y="2778265"/>
                  <a:pt x="860453" y="2797148"/>
                  <a:pt x="841572" y="2848397"/>
                </a:cubicBezTo>
                <a:cubicBezTo>
                  <a:pt x="822691" y="2899646"/>
                  <a:pt x="829434" y="3021026"/>
                  <a:pt x="801112" y="3058789"/>
                </a:cubicBezTo>
                <a:cubicBezTo>
                  <a:pt x="772790" y="3096552"/>
                  <a:pt x="702658" y="3058790"/>
                  <a:pt x="671639" y="3074974"/>
                </a:cubicBezTo>
                <a:cubicBezTo>
                  <a:pt x="640619" y="3091158"/>
                  <a:pt x="633876" y="3142407"/>
                  <a:pt x="614995" y="3155894"/>
                </a:cubicBezTo>
                <a:cubicBezTo>
                  <a:pt x="596114" y="3169381"/>
                  <a:pt x="577232" y="3158591"/>
                  <a:pt x="558350" y="3155894"/>
                </a:cubicBezTo>
                <a:cubicBezTo>
                  <a:pt x="539468" y="3153197"/>
                  <a:pt x="512495" y="3127572"/>
                  <a:pt x="501706" y="3139710"/>
                </a:cubicBezTo>
                <a:cubicBezTo>
                  <a:pt x="490917" y="3151848"/>
                  <a:pt x="492265" y="3207144"/>
                  <a:pt x="493614" y="3228722"/>
                </a:cubicBezTo>
                <a:cubicBezTo>
                  <a:pt x="494963" y="3250300"/>
                  <a:pt x="524633" y="3262439"/>
                  <a:pt x="509798" y="3269182"/>
                </a:cubicBezTo>
                <a:cubicBezTo>
                  <a:pt x="494963" y="3275925"/>
                  <a:pt x="438319" y="3257044"/>
                  <a:pt x="404602" y="3269182"/>
                </a:cubicBezTo>
                <a:cubicBezTo>
                  <a:pt x="370885" y="3281320"/>
                  <a:pt x="335819" y="3336616"/>
                  <a:pt x="307497" y="3342011"/>
                </a:cubicBezTo>
                <a:cubicBezTo>
                  <a:pt x="279175" y="3347406"/>
                  <a:pt x="248156" y="3296156"/>
                  <a:pt x="234669" y="3301551"/>
                </a:cubicBezTo>
                <a:cubicBezTo>
                  <a:pt x="221182" y="3306946"/>
                  <a:pt x="226577" y="3348754"/>
                  <a:pt x="226577" y="3374379"/>
                </a:cubicBezTo>
                <a:cubicBezTo>
                  <a:pt x="226577" y="3400004"/>
                  <a:pt x="226577" y="3425628"/>
                  <a:pt x="234669" y="3455299"/>
                </a:cubicBezTo>
                <a:cubicBezTo>
                  <a:pt x="242761" y="3484970"/>
                  <a:pt x="271083" y="3529477"/>
                  <a:pt x="275129" y="3552404"/>
                </a:cubicBezTo>
                <a:cubicBezTo>
                  <a:pt x="279175" y="3575331"/>
                  <a:pt x="268386" y="3578029"/>
                  <a:pt x="258945" y="3592864"/>
                </a:cubicBezTo>
                <a:cubicBezTo>
                  <a:pt x="249504" y="3607699"/>
                  <a:pt x="217136" y="3619838"/>
                  <a:pt x="218485" y="3641416"/>
                </a:cubicBezTo>
                <a:cubicBezTo>
                  <a:pt x="219834" y="3662994"/>
                  <a:pt x="273780" y="3702106"/>
                  <a:pt x="267037" y="3722336"/>
                </a:cubicBezTo>
                <a:cubicBezTo>
                  <a:pt x="260294" y="3742566"/>
                  <a:pt x="202301" y="3749310"/>
                  <a:pt x="178025" y="3762797"/>
                </a:cubicBezTo>
                <a:cubicBezTo>
                  <a:pt x="153749" y="3776284"/>
                  <a:pt x="137565" y="3785724"/>
                  <a:pt x="121381" y="3803257"/>
                </a:cubicBezTo>
                <a:cubicBezTo>
                  <a:pt x="105197" y="3820790"/>
                  <a:pt x="101150" y="3855855"/>
                  <a:pt x="80920" y="3867993"/>
                </a:cubicBezTo>
                <a:cubicBezTo>
                  <a:pt x="60690" y="3880131"/>
                  <a:pt x="0" y="3876085"/>
                  <a:pt x="0" y="3876085"/>
                </a:cubicBezTo>
              </a:path>
            </a:pathLst>
          </a:cu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000250" y="7409114"/>
            <a:ext cx="1981708" cy="7078411"/>
          </a:xfrm>
          <a:custGeom>
            <a:avLst/>
            <a:gdLst>
              <a:gd name="connsiteX0" fmla="*/ 0 w 1981708"/>
              <a:gd name="connsiteY0" fmla="*/ 7078411 h 7078411"/>
              <a:gd name="connsiteX1" fmla="*/ 47625 w 1981708"/>
              <a:gd name="connsiteY1" fmla="*/ 6983161 h 7078411"/>
              <a:gd name="connsiteX2" fmla="*/ 161925 w 1981708"/>
              <a:gd name="connsiteY2" fmla="*/ 6964111 h 7078411"/>
              <a:gd name="connsiteX3" fmla="*/ 200025 w 1981708"/>
              <a:gd name="connsiteY3" fmla="*/ 6926011 h 7078411"/>
              <a:gd name="connsiteX4" fmla="*/ 266700 w 1981708"/>
              <a:gd name="connsiteY4" fmla="*/ 6916486 h 7078411"/>
              <a:gd name="connsiteX5" fmla="*/ 342900 w 1981708"/>
              <a:gd name="connsiteY5" fmla="*/ 6926011 h 7078411"/>
              <a:gd name="connsiteX6" fmla="*/ 333375 w 1981708"/>
              <a:gd name="connsiteY6" fmla="*/ 6849811 h 7078411"/>
              <a:gd name="connsiteX7" fmla="*/ 295275 w 1981708"/>
              <a:gd name="connsiteY7" fmla="*/ 6821236 h 7078411"/>
              <a:gd name="connsiteX8" fmla="*/ 342900 w 1981708"/>
              <a:gd name="connsiteY8" fmla="*/ 6783136 h 7078411"/>
              <a:gd name="connsiteX9" fmla="*/ 381000 w 1981708"/>
              <a:gd name="connsiteY9" fmla="*/ 6716461 h 7078411"/>
              <a:gd name="connsiteX10" fmla="*/ 428625 w 1981708"/>
              <a:gd name="connsiteY10" fmla="*/ 6687886 h 7078411"/>
              <a:gd name="connsiteX11" fmla="*/ 523875 w 1981708"/>
              <a:gd name="connsiteY11" fmla="*/ 6725986 h 7078411"/>
              <a:gd name="connsiteX12" fmla="*/ 542925 w 1981708"/>
              <a:gd name="connsiteY12" fmla="*/ 6621211 h 7078411"/>
              <a:gd name="connsiteX13" fmla="*/ 504825 w 1981708"/>
              <a:gd name="connsiteY13" fmla="*/ 6535486 h 7078411"/>
              <a:gd name="connsiteX14" fmla="*/ 609600 w 1981708"/>
              <a:gd name="connsiteY14" fmla="*/ 6478336 h 7078411"/>
              <a:gd name="connsiteX15" fmla="*/ 590550 w 1981708"/>
              <a:gd name="connsiteY15" fmla="*/ 6383086 h 7078411"/>
              <a:gd name="connsiteX16" fmla="*/ 600075 w 1981708"/>
              <a:gd name="connsiteY16" fmla="*/ 6297361 h 7078411"/>
              <a:gd name="connsiteX17" fmla="*/ 590550 w 1981708"/>
              <a:gd name="connsiteY17" fmla="*/ 6164011 h 7078411"/>
              <a:gd name="connsiteX18" fmla="*/ 638175 w 1981708"/>
              <a:gd name="connsiteY18" fmla="*/ 6135436 h 7078411"/>
              <a:gd name="connsiteX19" fmla="*/ 752475 w 1981708"/>
              <a:gd name="connsiteY19" fmla="*/ 6106861 h 7078411"/>
              <a:gd name="connsiteX20" fmla="*/ 819150 w 1981708"/>
              <a:gd name="connsiteY20" fmla="*/ 6030661 h 7078411"/>
              <a:gd name="connsiteX21" fmla="*/ 876300 w 1981708"/>
              <a:gd name="connsiteY21" fmla="*/ 5963986 h 7078411"/>
              <a:gd name="connsiteX22" fmla="*/ 914400 w 1981708"/>
              <a:gd name="connsiteY22" fmla="*/ 5925886 h 7078411"/>
              <a:gd name="connsiteX23" fmla="*/ 885825 w 1981708"/>
              <a:gd name="connsiteY23" fmla="*/ 5878261 h 7078411"/>
              <a:gd name="connsiteX24" fmla="*/ 895350 w 1981708"/>
              <a:gd name="connsiteY24" fmla="*/ 5773486 h 7078411"/>
              <a:gd name="connsiteX25" fmla="*/ 866775 w 1981708"/>
              <a:gd name="connsiteY25" fmla="*/ 5725861 h 7078411"/>
              <a:gd name="connsiteX26" fmla="*/ 866775 w 1981708"/>
              <a:gd name="connsiteY26" fmla="*/ 5668711 h 7078411"/>
              <a:gd name="connsiteX27" fmla="*/ 914400 w 1981708"/>
              <a:gd name="connsiteY27" fmla="*/ 5602036 h 7078411"/>
              <a:gd name="connsiteX28" fmla="*/ 1000125 w 1981708"/>
              <a:gd name="connsiteY28" fmla="*/ 5516311 h 7078411"/>
              <a:gd name="connsiteX29" fmla="*/ 1057275 w 1981708"/>
              <a:gd name="connsiteY29" fmla="*/ 5449636 h 7078411"/>
              <a:gd name="connsiteX30" fmla="*/ 1019175 w 1981708"/>
              <a:gd name="connsiteY30" fmla="*/ 5325811 h 7078411"/>
              <a:gd name="connsiteX31" fmla="*/ 1047750 w 1981708"/>
              <a:gd name="connsiteY31" fmla="*/ 5230561 h 7078411"/>
              <a:gd name="connsiteX32" fmla="*/ 1123950 w 1981708"/>
              <a:gd name="connsiteY32" fmla="*/ 5163886 h 7078411"/>
              <a:gd name="connsiteX33" fmla="*/ 1162050 w 1981708"/>
              <a:gd name="connsiteY33" fmla="*/ 5068636 h 7078411"/>
              <a:gd name="connsiteX34" fmla="*/ 1085850 w 1981708"/>
              <a:gd name="connsiteY34" fmla="*/ 5030536 h 7078411"/>
              <a:gd name="connsiteX35" fmla="*/ 1057275 w 1981708"/>
              <a:gd name="connsiteY35" fmla="*/ 4887661 h 7078411"/>
              <a:gd name="connsiteX36" fmla="*/ 1076325 w 1981708"/>
              <a:gd name="connsiteY36" fmla="*/ 4801936 h 7078411"/>
              <a:gd name="connsiteX37" fmla="*/ 1143000 w 1981708"/>
              <a:gd name="connsiteY37" fmla="*/ 4763836 h 7078411"/>
              <a:gd name="connsiteX38" fmla="*/ 1019175 w 1981708"/>
              <a:gd name="connsiteY38" fmla="*/ 4668586 h 7078411"/>
              <a:gd name="connsiteX39" fmla="*/ 1066800 w 1981708"/>
              <a:gd name="connsiteY39" fmla="*/ 4535236 h 7078411"/>
              <a:gd name="connsiteX40" fmla="*/ 1028700 w 1981708"/>
              <a:gd name="connsiteY40" fmla="*/ 4382836 h 7078411"/>
              <a:gd name="connsiteX41" fmla="*/ 1152525 w 1981708"/>
              <a:gd name="connsiteY41" fmla="*/ 4268536 h 7078411"/>
              <a:gd name="connsiteX42" fmla="*/ 1295400 w 1981708"/>
              <a:gd name="connsiteY42" fmla="*/ 4154236 h 7078411"/>
              <a:gd name="connsiteX43" fmla="*/ 1266825 w 1981708"/>
              <a:gd name="connsiteY43" fmla="*/ 4039936 h 7078411"/>
              <a:gd name="connsiteX44" fmla="*/ 1228725 w 1981708"/>
              <a:gd name="connsiteY44" fmla="*/ 3916111 h 7078411"/>
              <a:gd name="connsiteX45" fmla="*/ 1304925 w 1981708"/>
              <a:gd name="connsiteY45" fmla="*/ 3830386 h 7078411"/>
              <a:gd name="connsiteX46" fmla="*/ 1304925 w 1981708"/>
              <a:gd name="connsiteY46" fmla="*/ 3744661 h 7078411"/>
              <a:gd name="connsiteX47" fmla="*/ 1219200 w 1981708"/>
              <a:gd name="connsiteY47" fmla="*/ 3716086 h 7078411"/>
              <a:gd name="connsiteX48" fmla="*/ 1228725 w 1981708"/>
              <a:gd name="connsiteY48" fmla="*/ 3611311 h 7078411"/>
              <a:gd name="connsiteX49" fmla="*/ 1295400 w 1981708"/>
              <a:gd name="connsiteY49" fmla="*/ 3630361 h 7078411"/>
              <a:gd name="connsiteX50" fmla="*/ 1371600 w 1981708"/>
              <a:gd name="connsiteY50" fmla="*/ 3677986 h 7078411"/>
              <a:gd name="connsiteX51" fmla="*/ 1352550 w 1981708"/>
              <a:gd name="connsiteY51" fmla="*/ 3582736 h 7078411"/>
              <a:gd name="connsiteX52" fmla="*/ 1428750 w 1981708"/>
              <a:gd name="connsiteY52" fmla="*/ 3449386 h 7078411"/>
              <a:gd name="connsiteX53" fmla="*/ 1466850 w 1981708"/>
              <a:gd name="connsiteY53" fmla="*/ 3401761 h 7078411"/>
              <a:gd name="connsiteX54" fmla="*/ 1409700 w 1981708"/>
              <a:gd name="connsiteY54" fmla="*/ 3382711 h 7078411"/>
              <a:gd name="connsiteX55" fmla="*/ 1381125 w 1981708"/>
              <a:gd name="connsiteY55" fmla="*/ 3296986 h 7078411"/>
              <a:gd name="connsiteX56" fmla="*/ 1466850 w 1981708"/>
              <a:gd name="connsiteY56" fmla="*/ 3230311 h 7078411"/>
              <a:gd name="connsiteX57" fmla="*/ 1362075 w 1981708"/>
              <a:gd name="connsiteY57" fmla="*/ 3106486 h 7078411"/>
              <a:gd name="connsiteX58" fmla="*/ 1457325 w 1981708"/>
              <a:gd name="connsiteY58" fmla="*/ 3058861 h 7078411"/>
              <a:gd name="connsiteX59" fmla="*/ 1543050 w 1981708"/>
              <a:gd name="connsiteY59" fmla="*/ 3001711 h 7078411"/>
              <a:gd name="connsiteX60" fmla="*/ 1533525 w 1981708"/>
              <a:gd name="connsiteY60" fmla="*/ 2915986 h 7078411"/>
              <a:gd name="connsiteX61" fmla="*/ 1609725 w 1981708"/>
              <a:gd name="connsiteY61" fmla="*/ 2925511 h 7078411"/>
              <a:gd name="connsiteX62" fmla="*/ 1647825 w 1981708"/>
              <a:gd name="connsiteY62" fmla="*/ 2858836 h 7078411"/>
              <a:gd name="connsiteX63" fmla="*/ 1695450 w 1981708"/>
              <a:gd name="connsiteY63" fmla="*/ 2773111 h 7078411"/>
              <a:gd name="connsiteX64" fmla="*/ 1733550 w 1981708"/>
              <a:gd name="connsiteY64" fmla="*/ 2735011 h 7078411"/>
              <a:gd name="connsiteX65" fmla="*/ 1790700 w 1981708"/>
              <a:gd name="connsiteY65" fmla="*/ 2801686 h 7078411"/>
              <a:gd name="connsiteX66" fmla="*/ 1819275 w 1981708"/>
              <a:gd name="connsiteY66" fmla="*/ 2696911 h 7078411"/>
              <a:gd name="connsiteX67" fmla="*/ 1885950 w 1981708"/>
              <a:gd name="connsiteY67" fmla="*/ 2658811 h 7078411"/>
              <a:gd name="connsiteX68" fmla="*/ 1885950 w 1981708"/>
              <a:gd name="connsiteY68" fmla="*/ 2573086 h 7078411"/>
              <a:gd name="connsiteX69" fmla="*/ 1962150 w 1981708"/>
              <a:gd name="connsiteY69" fmla="*/ 2515936 h 7078411"/>
              <a:gd name="connsiteX70" fmla="*/ 1952625 w 1981708"/>
              <a:gd name="connsiteY70" fmla="*/ 2420686 h 7078411"/>
              <a:gd name="connsiteX71" fmla="*/ 1981200 w 1981708"/>
              <a:gd name="connsiteY71" fmla="*/ 2344486 h 7078411"/>
              <a:gd name="connsiteX72" fmla="*/ 1924050 w 1981708"/>
              <a:gd name="connsiteY72" fmla="*/ 2277811 h 7078411"/>
              <a:gd name="connsiteX73" fmla="*/ 1885950 w 1981708"/>
              <a:gd name="connsiteY73" fmla="*/ 2211136 h 7078411"/>
              <a:gd name="connsiteX74" fmla="*/ 1809750 w 1981708"/>
              <a:gd name="connsiteY74" fmla="*/ 2192086 h 7078411"/>
              <a:gd name="connsiteX75" fmla="*/ 1790700 w 1981708"/>
              <a:gd name="connsiteY75" fmla="*/ 2077786 h 7078411"/>
              <a:gd name="connsiteX76" fmla="*/ 1762125 w 1981708"/>
              <a:gd name="connsiteY76" fmla="*/ 1963486 h 7078411"/>
              <a:gd name="connsiteX77" fmla="*/ 1733550 w 1981708"/>
              <a:gd name="connsiteY77" fmla="*/ 1858711 h 7078411"/>
              <a:gd name="connsiteX78" fmla="*/ 1704975 w 1981708"/>
              <a:gd name="connsiteY78" fmla="*/ 1820611 h 7078411"/>
              <a:gd name="connsiteX79" fmla="*/ 1762125 w 1981708"/>
              <a:gd name="connsiteY79" fmla="*/ 1744411 h 7078411"/>
              <a:gd name="connsiteX80" fmla="*/ 1790700 w 1981708"/>
              <a:gd name="connsiteY80" fmla="*/ 1620586 h 7078411"/>
              <a:gd name="connsiteX81" fmla="*/ 1724025 w 1981708"/>
              <a:gd name="connsiteY81" fmla="*/ 1515811 h 7078411"/>
              <a:gd name="connsiteX82" fmla="*/ 1676400 w 1981708"/>
              <a:gd name="connsiteY82" fmla="*/ 1487236 h 7078411"/>
              <a:gd name="connsiteX83" fmla="*/ 1571625 w 1981708"/>
              <a:gd name="connsiteY83" fmla="*/ 1382461 h 7078411"/>
              <a:gd name="connsiteX84" fmla="*/ 1581150 w 1981708"/>
              <a:gd name="connsiteY84" fmla="*/ 1201486 h 7078411"/>
              <a:gd name="connsiteX85" fmla="*/ 1533525 w 1981708"/>
              <a:gd name="connsiteY85" fmla="*/ 1049086 h 7078411"/>
              <a:gd name="connsiteX86" fmla="*/ 1552575 w 1981708"/>
              <a:gd name="connsiteY86" fmla="*/ 849061 h 7078411"/>
              <a:gd name="connsiteX87" fmla="*/ 1495425 w 1981708"/>
              <a:gd name="connsiteY87" fmla="*/ 668086 h 7078411"/>
              <a:gd name="connsiteX88" fmla="*/ 1495425 w 1981708"/>
              <a:gd name="connsiteY88" fmla="*/ 496636 h 7078411"/>
              <a:gd name="connsiteX89" fmla="*/ 1476375 w 1981708"/>
              <a:gd name="connsiteY89" fmla="*/ 372811 h 7078411"/>
              <a:gd name="connsiteX90" fmla="*/ 1466850 w 1981708"/>
              <a:gd name="connsiteY90" fmla="*/ 239461 h 7078411"/>
              <a:gd name="connsiteX91" fmla="*/ 1504950 w 1981708"/>
              <a:gd name="connsiteY91" fmla="*/ 182311 h 7078411"/>
              <a:gd name="connsiteX92" fmla="*/ 1533525 w 1981708"/>
              <a:gd name="connsiteY92" fmla="*/ 1336 h 707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981708" h="7078411">
                <a:moveTo>
                  <a:pt x="0" y="7078411"/>
                </a:moveTo>
                <a:cubicBezTo>
                  <a:pt x="10319" y="7040311"/>
                  <a:pt x="20638" y="7002211"/>
                  <a:pt x="47625" y="6983161"/>
                </a:cubicBezTo>
                <a:cubicBezTo>
                  <a:pt x="74612" y="6964111"/>
                  <a:pt x="136525" y="6973636"/>
                  <a:pt x="161925" y="6964111"/>
                </a:cubicBezTo>
                <a:cubicBezTo>
                  <a:pt x="187325" y="6954586"/>
                  <a:pt x="182563" y="6933948"/>
                  <a:pt x="200025" y="6926011"/>
                </a:cubicBezTo>
                <a:cubicBezTo>
                  <a:pt x="217487" y="6918074"/>
                  <a:pt x="242888" y="6916486"/>
                  <a:pt x="266700" y="6916486"/>
                </a:cubicBezTo>
                <a:cubicBezTo>
                  <a:pt x="290512" y="6916486"/>
                  <a:pt x="331788" y="6937123"/>
                  <a:pt x="342900" y="6926011"/>
                </a:cubicBezTo>
                <a:cubicBezTo>
                  <a:pt x="354012" y="6914899"/>
                  <a:pt x="341312" y="6867273"/>
                  <a:pt x="333375" y="6849811"/>
                </a:cubicBezTo>
                <a:cubicBezTo>
                  <a:pt x="325438" y="6832349"/>
                  <a:pt x="293688" y="6832348"/>
                  <a:pt x="295275" y="6821236"/>
                </a:cubicBezTo>
                <a:cubicBezTo>
                  <a:pt x="296862" y="6810124"/>
                  <a:pt x="328613" y="6800598"/>
                  <a:pt x="342900" y="6783136"/>
                </a:cubicBezTo>
                <a:cubicBezTo>
                  <a:pt x="357187" y="6765674"/>
                  <a:pt x="366713" y="6732336"/>
                  <a:pt x="381000" y="6716461"/>
                </a:cubicBezTo>
                <a:cubicBezTo>
                  <a:pt x="395288" y="6700586"/>
                  <a:pt x="404812" y="6686298"/>
                  <a:pt x="428625" y="6687886"/>
                </a:cubicBezTo>
                <a:cubicBezTo>
                  <a:pt x="452438" y="6689474"/>
                  <a:pt x="504825" y="6737098"/>
                  <a:pt x="523875" y="6725986"/>
                </a:cubicBezTo>
                <a:cubicBezTo>
                  <a:pt x="542925" y="6714874"/>
                  <a:pt x="546100" y="6652961"/>
                  <a:pt x="542925" y="6621211"/>
                </a:cubicBezTo>
                <a:cubicBezTo>
                  <a:pt x="539750" y="6589461"/>
                  <a:pt x="493713" y="6559298"/>
                  <a:pt x="504825" y="6535486"/>
                </a:cubicBezTo>
                <a:cubicBezTo>
                  <a:pt x="515938" y="6511673"/>
                  <a:pt x="595313" y="6503736"/>
                  <a:pt x="609600" y="6478336"/>
                </a:cubicBezTo>
                <a:cubicBezTo>
                  <a:pt x="623887" y="6452936"/>
                  <a:pt x="592137" y="6413248"/>
                  <a:pt x="590550" y="6383086"/>
                </a:cubicBezTo>
                <a:cubicBezTo>
                  <a:pt x="588963" y="6352924"/>
                  <a:pt x="600075" y="6333873"/>
                  <a:pt x="600075" y="6297361"/>
                </a:cubicBezTo>
                <a:cubicBezTo>
                  <a:pt x="600075" y="6260849"/>
                  <a:pt x="584200" y="6190998"/>
                  <a:pt x="590550" y="6164011"/>
                </a:cubicBezTo>
                <a:cubicBezTo>
                  <a:pt x="596900" y="6137024"/>
                  <a:pt x="611188" y="6144961"/>
                  <a:pt x="638175" y="6135436"/>
                </a:cubicBezTo>
                <a:cubicBezTo>
                  <a:pt x="665162" y="6125911"/>
                  <a:pt x="722313" y="6124323"/>
                  <a:pt x="752475" y="6106861"/>
                </a:cubicBezTo>
                <a:cubicBezTo>
                  <a:pt x="782637" y="6089399"/>
                  <a:pt x="798513" y="6054473"/>
                  <a:pt x="819150" y="6030661"/>
                </a:cubicBezTo>
                <a:cubicBezTo>
                  <a:pt x="839787" y="6006849"/>
                  <a:pt x="860425" y="5981448"/>
                  <a:pt x="876300" y="5963986"/>
                </a:cubicBezTo>
                <a:cubicBezTo>
                  <a:pt x="892175" y="5946524"/>
                  <a:pt x="912813" y="5940173"/>
                  <a:pt x="914400" y="5925886"/>
                </a:cubicBezTo>
                <a:cubicBezTo>
                  <a:pt x="915987" y="5911599"/>
                  <a:pt x="889000" y="5903661"/>
                  <a:pt x="885825" y="5878261"/>
                </a:cubicBezTo>
                <a:cubicBezTo>
                  <a:pt x="882650" y="5852861"/>
                  <a:pt x="898525" y="5798886"/>
                  <a:pt x="895350" y="5773486"/>
                </a:cubicBezTo>
                <a:cubicBezTo>
                  <a:pt x="892175" y="5748086"/>
                  <a:pt x="871538" y="5743324"/>
                  <a:pt x="866775" y="5725861"/>
                </a:cubicBezTo>
                <a:cubicBezTo>
                  <a:pt x="862012" y="5708398"/>
                  <a:pt x="858838" y="5689348"/>
                  <a:pt x="866775" y="5668711"/>
                </a:cubicBezTo>
                <a:cubicBezTo>
                  <a:pt x="874713" y="5648073"/>
                  <a:pt x="892175" y="5627436"/>
                  <a:pt x="914400" y="5602036"/>
                </a:cubicBezTo>
                <a:cubicBezTo>
                  <a:pt x="936625" y="5576636"/>
                  <a:pt x="976313" y="5541711"/>
                  <a:pt x="1000125" y="5516311"/>
                </a:cubicBezTo>
                <a:cubicBezTo>
                  <a:pt x="1023938" y="5490911"/>
                  <a:pt x="1054100" y="5481386"/>
                  <a:pt x="1057275" y="5449636"/>
                </a:cubicBezTo>
                <a:cubicBezTo>
                  <a:pt x="1060450" y="5417886"/>
                  <a:pt x="1020762" y="5362323"/>
                  <a:pt x="1019175" y="5325811"/>
                </a:cubicBezTo>
                <a:cubicBezTo>
                  <a:pt x="1017588" y="5289299"/>
                  <a:pt x="1030287" y="5257549"/>
                  <a:pt x="1047750" y="5230561"/>
                </a:cubicBezTo>
                <a:cubicBezTo>
                  <a:pt x="1065213" y="5203573"/>
                  <a:pt x="1104900" y="5190873"/>
                  <a:pt x="1123950" y="5163886"/>
                </a:cubicBezTo>
                <a:cubicBezTo>
                  <a:pt x="1143000" y="5136899"/>
                  <a:pt x="1168400" y="5090861"/>
                  <a:pt x="1162050" y="5068636"/>
                </a:cubicBezTo>
                <a:cubicBezTo>
                  <a:pt x="1155700" y="5046411"/>
                  <a:pt x="1103312" y="5060698"/>
                  <a:pt x="1085850" y="5030536"/>
                </a:cubicBezTo>
                <a:cubicBezTo>
                  <a:pt x="1068388" y="5000374"/>
                  <a:pt x="1058863" y="4925761"/>
                  <a:pt x="1057275" y="4887661"/>
                </a:cubicBezTo>
                <a:cubicBezTo>
                  <a:pt x="1055687" y="4849561"/>
                  <a:pt x="1062038" y="4822573"/>
                  <a:pt x="1076325" y="4801936"/>
                </a:cubicBezTo>
                <a:cubicBezTo>
                  <a:pt x="1090612" y="4781299"/>
                  <a:pt x="1152525" y="4786061"/>
                  <a:pt x="1143000" y="4763836"/>
                </a:cubicBezTo>
                <a:cubicBezTo>
                  <a:pt x="1133475" y="4741611"/>
                  <a:pt x="1031875" y="4706686"/>
                  <a:pt x="1019175" y="4668586"/>
                </a:cubicBezTo>
                <a:cubicBezTo>
                  <a:pt x="1006475" y="4630486"/>
                  <a:pt x="1065213" y="4582861"/>
                  <a:pt x="1066800" y="4535236"/>
                </a:cubicBezTo>
                <a:cubicBezTo>
                  <a:pt x="1068387" y="4487611"/>
                  <a:pt x="1014413" y="4427286"/>
                  <a:pt x="1028700" y="4382836"/>
                </a:cubicBezTo>
                <a:cubicBezTo>
                  <a:pt x="1042987" y="4338386"/>
                  <a:pt x="1108075" y="4306636"/>
                  <a:pt x="1152525" y="4268536"/>
                </a:cubicBezTo>
                <a:cubicBezTo>
                  <a:pt x="1196975" y="4230436"/>
                  <a:pt x="1276350" y="4192336"/>
                  <a:pt x="1295400" y="4154236"/>
                </a:cubicBezTo>
                <a:cubicBezTo>
                  <a:pt x="1314450" y="4116136"/>
                  <a:pt x="1277938" y="4079623"/>
                  <a:pt x="1266825" y="4039936"/>
                </a:cubicBezTo>
                <a:cubicBezTo>
                  <a:pt x="1255713" y="4000248"/>
                  <a:pt x="1222375" y="3951036"/>
                  <a:pt x="1228725" y="3916111"/>
                </a:cubicBezTo>
                <a:cubicBezTo>
                  <a:pt x="1235075" y="3881186"/>
                  <a:pt x="1292225" y="3858961"/>
                  <a:pt x="1304925" y="3830386"/>
                </a:cubicBezTo>
                <a:cubicBezTo>
                  <a:pt x="1317625" y="3801811"/>
                  <a:pt x="1319213" y="3763711"/>
                  <a:pt x="1304925" y="3744661"/>
                </a:cubicBezTo>
                <a:cubicBezTo>
                  <a:pt x="1290638" y="3725611"/>
                  <a:pt x="1231900" y="3738311"/>
                  <a:pt x="1219200" y="3716086"/>
                </a:cubicBezTo>
                <a:cubicBezTo>
                  <a:pt x="1206500" y="3693861"/>
                  <a:pt x="1216025" y="3625598"/>
                  <a:pt x="1228725" y="3611311"/>
                </a:cubicBezTo>
                <a:cubicBezTo>
                  <a:pt x="1241425" y="3597023"/>
                  <a:pt x="1271588" y="3619248"/>
                  <a:pt x="1295400" y="3630361"/>
                </a:cubicBezTo>
                <a:cubicBezTo>
                  <a:pt x="1319213" y="3641473"/>
                  <a:pt x="1362075" y="3685923"/>
                  <a:pt x="1371600" y="3677986"/>
                </a:cubicBezTo>
                <a:cubicBezTo>
                  <a:pt x="1381125" y="3670049"/>
                  <a:pt x="1343025" y="3620836"/>
                  <a:pt x="1352550" y="3582736"/>
                </a:cubicBezTo>
                <a:cubicBezTo>
                  <a:pt x="1362075" y="3544636"/>
                  <a:pt x="1409700" y="3479548"/>
                  <a:pt x="1428750" y="3449386"/>
                </a:cubicBezTo>
                <a:cubicBezTo>
                  <a:pt x="1447800" y="3419223"/>
                  <a:pt x="1470025" y="3412874"/>
                  <a:pt x="1466850" y="3401761"/>
                </a:cubicBezTo>
                <a:cubicBezTo>
                  <a:pt x="1463675" y="3390648"/>
                  <a:pt x="1423987" y="3400173"/>
                  <a:pt x="1409700" y="3382711"/>
                </a:cubicBezTo>
                <a:cubicBezTo>
                  <a:pt x="1395413" y="3365249"/>
                  <a:pt x="1371600" y="3322386"/>
                  <a:pt x="1381125" y="3296986"/>
                </a:cubicBezTo>
                <a:cubicBezTo>
                  <a:pt x="1390650" y="3271586"/>
                  <a:pt x="1470025" y="3262061"/>
                  <a:pt x="1466850" y="3230311"/>
                </a:cubicBezTo>
                <a:cubicBezTo>
                  <a:pt x="1463675" y="3198561"/>
                  <a:pt x="1363663" y="3135061"/>
                  <a:pt x="1362075" y="3106486"/>
                </a:cubicBezTo>
                <a:cubicBezTo>
                  <a:pt x="1360488" y="3077911"/>
                  <a:pt x="1427163" y="3076323"/>
                  <a:pt x="1457325" y="3058861"/>
                </a:cubicBezTo>
                <a:cubicBezTo>
                  <a:pt x="1487487" y="3041399"/>
                  <a:pt x="1530350" y="3025523"/>
                  <a:pt x="1543050" y="3001711"/>
                </a:cubicBezTo>
                <a:cubicBezTo>
                  <a:pt x="1555750" y="2977898"/>
                  <a:pt x="1522413" y="2928686"/>
                  <a:pt x="1533525" y="2915986"/>
                </a:cubicBezTo>
                <a:cubicBezTo>
                  <a:pt x="1544637" y="2903286"/>
                  <a:pt x="1590675" y="2935036"/>
                  <a:pt x="1609725" y="2925511"/>
                </a:cubicBezTo>
                <a:cubicBezTo>
                  <a:pt x="1628775" y="2915986"/>
                  <a:pt x="1633538" y="2884236"/>
                  <a:pt x="1647825" y="2858836"/>
                </a:cubicBezTo>
                <a:cubicBezTo>
                  <a:pt x="1662112" y="2833436"/>
                  <a:pt x="1681163" y="2793748"/>
                  <a:pt x="1695450" y="2773111"/>
                </a:cubicBezTo>
                <a:cubicBezTo>
                  <a:pt x="1709737" y="2752474"/>
                  <a:pt x="1717675" y="2730249"/>
                  <a:pt x="1733550" y="2735011"/>
                </a:cubicBezTo>
                <a:cubicBezTo>
                  <a:pt x="1749425" y="2739773"/>
                  <a:pt x="1776412" y="2808036"/>
                  <a:pt x="1790700" y="2801686"/>
                </a:cubicBezTo>
                <a:cubicBezTo>
                  <a:pt x="1804988" y="2795336"/>
                  <a:pt x="1803400" y="2720723"/>
                  <a:pt x="1819275" y="2696911"/>
                </a:cubicBezTo>
                <a:cubicBezTo>
                  <a:pt x="1835150" y="2673098"/>
                  <a:pt x="1874838" y="2679448"/>
                  <a:pt x="1885950" y="2658811"/>
                </a:cubicBezTo>
                <a:cubicBezTo>
                  <a:pt x="1897062" y="2638174"/>
                  <a:pt x="1873250" y="2596898"/>
                  <a:pt x="1885950" y="2573086"/>
                </a:cubicBezTo>
                <a:cubicBezTo>
                  <a:pt x="1898650" y="2549273"/>
                  <a:pt x="1951038" y="2541336"/>
                  <a:pt x="1962150" y="2515936"/>
                </a:cubicBezTo>
                <a:cubicBezTo>
                  <a:pt x="1973262" y="2490536"/>
                  <a:pt x="1949450" y="2449261"/>
                  <a:pt x="1952625" y="2420686"/>
                </a:cubicBezTo>
                <a:cubicBezTo>
                  <a:pt x="1955800" y="2392111"/>
                  <a:pt x="1985962" y="2368298"/>
                  <a:pt x="1981200" y="2344486"/>
                </a:cubicBezTo>
                <a:cubicBezTo>
                  <a:pt x="1976438" y="2320674"/>
                  <a:pt x="1939925" y="2300036"/>
                  <a:pt x="1924050" y="2277811"/>
                </a:cubicBezTo>
                <a:cubicBezTo>
                  <a:pt x="1908175" y="2255586"/>
                  <a:pt x="1905000" y="2225423"/>
                  <a:pt x="1885950" y="2211136"/>
                </a:cubicBezTo>
                <a:cubicBezTo>
                  <a:pt x="1866900" y="2196848"/>
                  <a:pt x="1825625" y="2214311"/>
                  <a:pt x="1809750" y="2192086"/>
                </a:cubicBezTo>
                <a:cubicBezTo>
                  <a:pt x="1793875" y="2169861"/>
                  <a:pt x="1798637" y="2115886"/>
                  <a:pt x="1790700" y="2077786"/>
                </a:cubicBezTo>
                <a:cubicBezTo>
                  <a:pt x="1782763" y="2039686"/>
                  <a:pt x="1771650" y="1999998"/>
                  <a:pt x="1762125" y="1963486"/>
                </a:cubicBezTo>
                <a:cubicBezTo>
                  <a:pt x="1752600" y="1926974"/>
                  <a:pt x="1743075" y="1882523"/>
                  <a:pt x="1733550" y="1858711"/>
                </a:cubicBezTo>
                <a:cubicBezTo>
                  <a:pt x="1724025" y="1834898"/>
                  <a:pt x="1700213" y="1839661"/>
                  <a:pt x="1704975" y="1820611"/>
                </a:cubicBezTo>
                <a:cubicBezTo>
                  <a:pt x="1709737" y="1801561"/>
                  <a:pt x="1747838" y="1777748"/>
                  <a:pt x="1762125" y="1744411"/>
                </a:cubicBezTo>
                <a:cubicBezTo>
                  <a:pt x="1776412" y="1711074"/>
                  <a:pt x="1797050" y="1658686"/>
                  <a:pt x="1790700" y="1620586"/>
                </a:cubicBezTo>
                <a:cubicBezTo>
                  <a:pt x="1784350" y="1582486"/>
                  <a:pt x="1743075" y="1538036"/>
                  <a:pt x="1724025" y="1515811"/>
                </a:cubicBezTo>
                <a:cubicBezTo>
                  <a:pt x="1704975" y="1493586"/>
                  <a:pt x="1701800" y="1509461"/>
                  <a:pt x="1676400" y="1487236"/>
                </a:cubicBezTo>
                <a:cubicBezTo>
                  <a:pt x="1651000" y="1465011"/>
                  <a:pt x="1587500" y="1430086"/>
                  <a:pt x="1571625" y="1382461"/>
                </a:cubicBezTo>
                <a:cubicBezTo>
                  <a:pt x="1555750" y="1334836"/>
                  <a:pt x="1587500" y="1257048"/>
                  <a:pt x="1581150" y="1201486"/>
                </a:cubicBezTo>
                <a:cubicBezTo>
                  <a:pt x="1574800" y="1145924"/>
                  <a:pt x="1538288" y="1107823"/>
                  <a:pt x="1533525" y="1049086"/>
                </a:cubicBezTo>
                <a:cubicBezTo>
                  <a:pt x="1528763" y="990348"/>
                  <a:pt x="1558925" y="912561"/>
                  <a:pt x="1552575" y="849061"/>
                </a:cubicBezTo>
                <a:cubicBezTo>
                  <a:pt x="1546225" y="785561"/>
                  <a:pt x="1504950" y="726823"/>
                  <a:pt x="1495425" y="668086"/>
                </a:cubicBezTo>
                <a:cubicBezTo>
                  <a:pt x="1485900" y="609348"/>
                  <a:pt x="1498600" y="545848"/>
                  <a:pt x="1495425" y="496636"/>
                </a:cubicBezTo>
                <a:cubicBezTo>
                  <a:pt x="1492250" y="447424"/>
                  <a:pt x="1481138" y="415673"/>
                  <a:pt x="1476375" y="372811"/>
                </a:cubicBezTo>
                <a:cubicBezTo>
                  <a:pt x="1471613" y="329948"/>
                  <a:pt x="1462088" y="271211"/>
                  <a:pt x="1466850" y="239461"/>
                </a:cubicBezTo>
                <a:cubicBezTo>
                  <a:pt x="1471612" y="207711"/>
                  <a:pt x="1493838" y="221998"/>
                  <a:pt x="1504950" y="182311"/>
                </a:cubicBezTo>
                <a:cubicBezTo>
                  <a:pt x="1516063" y="142623"/>
                  <a:pt x="1500188" y="-16126"/>
                  <a:pt x="1533525" y="1336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2590800" y="8686800"/>
            <a:ext cx="1191209" cy="1466850"/>
          </a:xfrm>
          <a:custGeom>
            <a:avLst/>
            <a:gdLst>
              <a:gd name="connsiteX0" fmla="*/ 0 w 1191209"/>
              <a:gd name="connsiteY0" fmla="*/ 0 h 1466850"/>
              <a:gd name="connsiteX1" fmla="*/ 190500 w 1191209"/>
              <a:gd name="connsiteY1" fmla="*/ 123825 h 1466850"/>
              <a:gd name="connsiteX2" fmla="*/ 342900 w 1191209"/>
              <a:gd name="connsiteY2" fmla="*/ 228600 h 1466850"/>
              <a:gd name="connsiteX3" fmla="*/ 428625 w 1191209"/>
              <a:gd name="connsiteY3" fmla="*/ 381000 h 1466850"/>
              <a:gd name="connsiteX4" fmla="*/ 466725 w 1191209"/>
              <a:gd name="connsiteY4" fmla="*/ 457200 h 1466850"/>
              <a:gd name="connsiteX5" fmla="*/ 466725 w 1191209"/>
              <a:gd name="connsiteY5" fmla="*/ 571500 h 1466850"/>
              <a:gd name="connsiteX6" fmla="*/ 523875 w 1191209"/>
              <a:gd name="connsiteY6" fmla="*/ 590550 h 1466850"/>
              <a:gd name="connsiteX7" fmla="*/ 552450 w 1191209"/>
              <a:gd name="connsiteY7" fmla="*/ 647700 h 1466850"/>
              <a:gd name="connsiteX8" fmla="*/ 600075 w 1191209"/>
              <a:gd name="connsiteY8" fmla="*/ 733425 h 1466850"/>
              <a:gd name="connsiteX9" fmla="*/ 638175 w 1191209"/>
              <a:gd name="connsiteY9" fmla="*/ 771525 h 1466850"/>
              <a:gd name="connsiteX10" fmla="*/ 704850 w 1191209"/>
              <a:gd name="connsiteY10" fmla="*/ 847725 h 1466850"/>
              <a:gd name="connsiteX11" fmla="*/ 723900 w 1191209"/>
              <a:gd name="connsiteY11" fmla="*/ 904875 h 1466850"/>
              <a:gd name="connsiteX12" fmla="*/ 752475 w 1191209"/>
              <a:gd name="connsiteY12" fmla="*/ 971550 h 1466850"/>
              <a:gd name="connsiteX13" fmla="*/ 819150 w 1191209"/>
              <a:gd name="connsiteY13" fmla="*/ 1009650 h 1466850"/>
              <a:gd name="connsiteX14" fmla="*/ 876300 w 1191209"/>
              <a:gd name="connsiteY14" fmla="*/ 1009650 h 1466850"/>
              <a:gd name="connsiteX15" fmla="*/ 895350 w 1191209"/>
              <a:gd name="connsiteY15" fmla="*/ 1095375 h 1466850"/>
              <a:gd name="connsiteX16" fmla="*/ 962025 w 1191209"/>
              <a:gd name="connsiteY16" fmla="*/ 1162050 h 1466850"/>
              <a:gd name="connsiteX17" fmla="*/ 1085850 w 1191209"/>
              <a:gd name="connsiteY17" fmla="*/ 1228725 h 1466850"/>
              <a:gd name="connsiteX18" fmla="*/ 1152525 w 1191209"/>
              <a:gd name="connsiteY18" fmla="*/ 1276350 h 1466850"/>
              <a:gd name="connsiteX19" fmla="*/ 1190625 w 1191209"/>
              <a:gd name="connsiteY19" fmla="*/ 1314450 h 1466850"/>
              <a:gd name="connsiteX20" fmla="*/ 1123950 w 1191209"/>
              <a:gd name="connsiteY20" fmla="*/ 1333500 h 1466850"/>
              <a:gd name="connsiteX21" fmla="*/ 1133475 w 1191209"/>
              <a:gd name="connsiteY21" fmla="*/ 1381125 h 1466850"/>
              <a:gd name="connsiteX22" fmla="*/ 1143000 w 1191209"/>
              <a:gd name="connsiteY22" fmla="*/ 146685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1209" h="1466850">
                <a:moveTo>
                  <a:pt x="0" y="0"/>
                </a:moveTo>
                <a:lnTo>
                  <a:pt x="190500" y="123825"/>
                </a:lnTo>
                <a:cubicBezTo>
                  <a:pt x="247650" y="161925"/>
                  <a:pt x="303213" y="185738"/>
                  <a:pt x="342900" y="228600"/>
                </a:cubicBezTo>
                <a:cubicBezTo>
                  <a:pt x="382587" y="271462"/>
                  <a:pt x="407988" y="342900"/>
                  <a:pt x="428625" y="381000"/>
                </a:cubicBezTo>
                <a:cubicBezTo>
                  <a:pt x="449262" y="419100"/>
                  <a:pt x="460375" y="425450"/>
                  <a:pt x="466725" y="457200"/>
                </a:cubicBezTo>
                <a:cubicBezTo>
                  <a:pt x="473075" y="488950"/>
                  <a:pt x="457200" y="549275"/>
                  <a:pt x="466725" y="571500"/>
                </a:cubicBezTo>
                <a:cubicBezTo>
                  <a:pt x="476250" y="593725"/>
                  <a:pt x="509588" y="577850"/>
                  <a:pt x="523875" y="590550"/>
                </a:cubicBezTo>
                <a:cubicBezTo>
                  <a:pt x="538163" y="603250"/>
                  <a:pt x="539750" y="623888"/>
                  <a:pt x="552450" y="647700"/>
                </a:cubicBezTo>
                <a:cubicBezTo>
                  <a:pt x="565150" y="671513"/>
                  <a:pt x="585788" y="712788"/>
                  <a:pt x="600075" y="733425"/>
                </a:cubicBezTo>
                <a:cubicBezTo>
                  <a:pt x="614362" y="754062"/>
                  <a:pt x="620713" y="752475"/>
                  <a:pt x="638175" y="771525"/>
                </a:cubicBezTo>
                <a:cubicBezTo>
                  <a:pt x="655637" y="790575"/>
                  <a:pt x="690562" y="825500"/>
                  <a:pt x="704850" y="847725"/>
                </a:cubicBezTo>
                <a:cubicBezTo>
                  <a:pt x="719138" y="869950"/>
                  <a:pt x="715963" y="884238"/>
                  <a:pt x="723900" y="904875"/>
                </a:cubicBezTo>
                <a:cubicBezTo>
                  <a:pt x="731838" y="925513"/>
                  <a:pt x="736600" y="954088"/>
                  <a:pt x="752475" y="971550"/>
                </a:cubicBezTo>
                <a:cubicBezTo>
                  <a:pt x="768350" y="989012"/>
                  <a:pt x="798513" y="1003300"/>
                  <a:pt x="819150" y="1009650"/>
                </a:cubicBezTo>
                <a:cubicBezTo>
                  <a:pt x="839787" y="1016000"/>
                  <a:pt x="863600" y="995363"/>
                  <a:pt x="876300" y="1009650"/>
                </a:cubicBezTo>
                <a:cubicBezTo>
                  <a:pt x="889000" y="1023938"/>
                  <a:pt x="881063" y="1069975"/>
                  <a:pt x="895350" y="1095375"/>
                </a:cubicBezTo>
                <a:cubicBezTo>
                  <a:pt x="909637" y="1120775"/>
                  <a:pt x="930275" y="1139825"/>
                  <a:pt x="962025" y="1162050"/>
                </a:cubicBezTo>
                <a:cubicBezTo>
                  <a:pt x="993775" y="1184275"/>
                  <a:pt x="1054100" y="1209675"/>
                  <a:pt x="1085850" y="1228725"/>
                </a:cubicBezTo>
                <a:cubicBezTo>
                  <a:pt x="1117600" y="1247775"/>
                  <a:pt x="1135063" y="1262063"/>
                  <a:pt x="1152525" y="1276350"/>
                </a:cubicBezTo>
                <a:cubicBezTo>
                  <a:pt x="1169987" y="1290637"/>
                  <a:pt x="1195388" y="1304925"/>
                  <a:pt x="1190625" y="1314450"/>
                </a:cubicBezTo>
                <a:cubicBezTo>
                  <a:pt x="1185862" y="1323975"/>
                  <a:pt x="1133475" y="1322388"/>
                  <a:pt x="1123950" y="1333500"/>
                </a:cubicBezTo>
                <a:cubicBezTo>
                  <a:pt x="1114425" y="1344613"/>
                  <a:pt x="1130300" y="1358900"/>
                  <a:pt x="1133475" y="1381125"/>
                </a:cubicBezTo>
                <a:cubicBezTo>
                  <a:pt x="1136650" y="1403350"/>
                  <a:pt x="1143000" y="1460500"/>
                  <a:pt x="1143000" y="1466850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990975" y="9201150"/>
            <a:ext cx="448253" cy="612800"/>
          </a:xfrm>
          <a:custGeom>
            <a:avLst/>
            <a:gdLst>
              <a:gd name="connsiteX0" fmla="*/ 0 w 448253"/>
              <a:gd name="connsiteY0" fmla="*/ 581025 h 612800"/>
              <a:gd name="connsiteX1" fmla="*/ 76200 w 448253"/>
              <a:gd name="connsiteY1" fmla="*/ 609600 h 612800"/>
              <a:gd name="connsiteX2" fmla="*/ 142875 w 448253"/>
              <a:gd name="connsiteY2" fmla="*/ 514350 h 612800"/>
              <a:gd name="connsiteX3" fmla="*/ 285750 w 448253"/>
              <a:gd name="connsiteY3" fmla="*/ 457200 h 612800"/>
              <a:gd name="connsiteX4" fmla="*/ 400050 w 448253"/>
              <a:gd name="connsiteY4" fmla="*/ 419100 h 612800"/>
              <a:gd name="connsiteX5" fmla="*/ 447675 w 448253"/>
              <a:gd name="connsiteY5" fmla="*/ 333375 h 612800"/>
              <a:gd name="connsiteX6" fmla="*/ 371475 w 448253"/>
              <a:gd name="connsiteY6" fmla="*/ 247650 h 612800"/>
              <a:gd name="connsiteX7" fmla="*/ 304800 w 448253"/>
              <a:gd name="connsiteY7" fmla="*/ 161925 h 612800"/>
              <a:gd name="connsiteX8" fmla="*/ 285750 w 448253"/>
              <a:gd name="connsiteY8" fmla="*/ 114300 h 612800"/>
              <a:gd name="connsiteX9" fmla="*/ 238125 w 448253"/>
              <a:gd name="connsiteY9" fmla="*/ 76200 h 612800"/>
              <a:gd name="connsiteX10" fmla="*/ 209550 w 448253"/>
              <a:gd name="connsiteY10" fmla="*/ 38100 h 612800"/>
              <a:gd name="connsiteX11" fmla="*/ 209550 w 448253"/>
              <a:gd name="connsiteY11" fmla="*/ 0 h 6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8253" h="612800">
                <a:moveTo>
                  <a:pt x="0" y="581025"/>
                </a:moveTo>
                <a:cubicBezTo>
                  <a:pt x="26194" y="600869"/>
                  <a:pt x="52388" y="620713"/>
                  <a:pt x="76200" y="609600"/>
                </a:cubicBezTo>
                <a:cubicBezTo>
                  <a:pt x="100013" y="598488"/>
                  <a:pt x="107950" y="539750"/>
                  <a:pt x="142875" y="514350"/>
                </a:cubicBezTo>
                <a:cubicBezTo>
                  <a:pt x="177800" y="488950"/>
                  <a:pt x="242888" y="473075"/>
                  <a:pt x="285750" y="457200"/>
                </a:cubicBezTo>
                <a:cubicBezTo>
                  <a:pt x="328612" y="441325"/>
                  <a:pt x="373062" y="439738"/>
                  <a:pt x="400050" y="419100"/>
                </a:cubicBezTo>
                <a:cubicBezTo>
                  <a:pt x="427038" y="398462"/>
                  <a:pt x="452437" y="361950"/>
                  <a:pt x="447675" y="333375"/>
                </a:cubicBezTo>
                <a:cubicBezTo>
                  <a:pt x="442913" y="304800"/>
                  <a:pt x="395287" y="276225"/>
                  <a:pt x="371475" y="247650"/>
                </a:cubicBezTo>
                <a:cubicBezTo>
                  <a:pt x="347663" y="219075"/>
                  <a:pt x="319088" y="184150"/>
                  <a:pt x="304800" y="161925"/>
                </a:cubicBezTo>
                <a:cubicBezTo>
                  <a:pt x="290512" y="139700"/>
                  <a:pt x="296863" y="128587"/>
                  <a:pt x="285750" y="114300"/>
                </a:cubicBezTo>
                <a:cubicBezTo>
                  <a:pt x="274638" y="100012"/>
                  <a:pt x="250825" y="88900"/>
                  <a:pt x="238125" y="76200"/>
                </a:cubicBezTo>
                <a:cubicBezTo>
                  <a:pt x="225425" y="63500"/>
                  <a:pt x="214313" y="50800"/>
                  <a:pt x="209550" y="38100"/>
                </a:cubicBezTo>
                <a:cubicBezTo>
                  <a:pt x="204787" y="25400"/>
                  <a:pt x="207168" y="12700"/>
                  <a:pt x="209550" y="0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0229850" y="4904505"/>
            <a:ext cx="3022093" cy="886781"/>
          </a:xfrm>
          <a:custGeom>
            <a:avLst/>
            <a:gdLst>
              <a:gd name="connsiteX0" fmla="*/ 0 w 3022093"/>
              <a:gd name="connsiteY0" fmla="*/ 800970 h 886781"/>
              <a:gd name="connsiteX1" fmla="*/ 85725 w 3022093"/>
              <a:gd name="connsiteY1" fmla="*/ 839070 h 886781"/>
              <a:gd name="connsiteX2" fmla="*/ 200025 w 3022093"/>
              <a:gd name="connsiteY2" fmla="*/ 886695 h 886781"/>
              <a:gd name="connsiteX3" fmla="*/ 457200 w 3022093"/>
              <a:gd name="connsiteY3" fmla="*/ 848595 h 886781"/>
              <a:gd name="connsiteX4" fmla="*/ 542925 w 3022093"/>
              <a:gd name="connsiteY4" fmla="*/ 772395 h 886781"/>
              <a:gd name="connsiteX5" fmla="*/ 581025 w 3022093"/>
              <a:gd name="connsiteY5" fmla="*/ 677145 h 886781"/>
              <a:gd name="connsiteX6" fmla="*/ 628650 w 3022093"/>
              <a:gd name="connsiteY6" fmla="*/ 543795 h 886781"/>
              <a:gd name="connsiteX7" fmla="*/ 666750 w 3022093"/>
              <a:gd name="connsiteY7" fmla="*/ 486645 h 886781"/>
              <a:gd name="connsiteX8" fmla="*/ 733425 w 3022093"/>
              <a:gd name="connsiteY8" fmla="*/ 515220 h 886781"/>
              <a:gd name="connsiteX9" fmla="*/ 828675 w 3022093"/>
              <a:gd name="connsiteY9" fmla="*/ 505695 h 886781"/>
              <a:gd name="connsiteX10" fmla="*/ 876300 w 3022093"/>
              <a:gd name="connsiteY10" fmla="*/ 515220 h 886781"/>
              <a:gd name="connsiteX11" fmla="*/ 914400 w 3022093"/>
              <a:gd name="connsiteY11" fmla="*/ 458070 h 886781"/>
              <a:gd name="connsiteX12" fmla="*/ 914400 w 3022093"/>
              <a:gd name="connsiteY12" fmla="*/ 410445 h 886781"/>
              <a:gd name="connsiteX13" fmla="*/ 1019175 w 3022093"/>
              <a:gd name="connsiteY13" fmla="*/ 458070 h 886781"/>
              <a:gd name="connsiteX14" fmla="*/ 1019175 w 3022093"/>
              <a:gd name="connsiteY14" fmla="*/ 400920 h 886781"/>
              <a:gd name="connsiteX15" fmla="*/ 1000125 w 3022093"/>
              <a:gd name="connsiteY15" fmla="*/ 324720 h 886781"/>
              <a:gd name="connsiteX16" fmla="*/ 1114425 w 3022093"/>
              <a:gd name="connsiteY16" fmla="*/ 353295 h 886781"/>
              <a:gd name="connsiteX17" fmla="*/ 1123950 w 3022093"/>
              <a:gd name="connsiteY17" fmla="*/ 277095 h 886781"/>
              <a:gd name="connsiteX18" fmla="*/ 1209675 w 3022093"/>
              <a:gd name="connsiteY18" fmla="*/ 238995 h 886781"/>
              <a:gd name="connsiteX19" fmla="*/ 1238250 w 3022093"/>
              <a:gd name="connsiteY19" fmla="*/ 143745 h 886781"/>
              <a:gd name="connsiteX20" fmla="*/ 1428750 w 3022093"/>
              <a:gd name="connsiteY20" fmla="*/ 96120 h 886781"/>
              <a:gd name="connsiteX21" fmla="*/ 1514475 w 3022093"/>
              <a:gd name="connsiteY21" fmla="*/ 86595 h 886781"/>
              <a:gd name="connsiteX22" fmla="*/ 1581150 w 3022093"/>
              <a:gd name="connsiteY22" fmla="*/ 124695 h 886781"/>
              <a:gd name="connsiteX23" fmla="*/ 1704975 w 3022093"/>
              <a:gd name="connsiteY23" fmla="*/ 105645 h 886781"/>
              <a:gd name="connsiteX24" fmla="*/ 1819275 w 3022093"/>
              <a:gd name="connsiteY24" fmla="*/ 86595 h 886781"/>
              <a:gd name="connsiteX25" fmla="*/ 1933575 w 3022093"/>
              <a:gd name="connsiteY25" fmla="*/ 67545 h 886781"/>
              <a:gd name="connsiteX26" fmla="*/ 2038350 w 3022093"/>
              <a:gd name="connsiteY26" fmla="*/ 134220 h 886781"/>
              <a:gd name="connsiteX27" fmla="*/ 2162175 w 3022093"/>
              <a:gd name="connsiteY27" fmla="*/ 86595 h 886781"/>
              <a:gd name="connsiteX28" fmla="*/ 2228850 w 3022093"/>
              <a:gd name="connsiteY28" fmla="*/ 134220 h 886781"/>
              <a:gd name="connsiteX29" fmla="*/ 2305050 w 3022093"/>
              <a:gd name="connsiteY29" fmla="*/ 29445 h 886781"/>
              <a:gd name="connsiteX30" fmla="*/ 2362200 w 3022093"/>
              <a:gd name="connsiteY30" fmla="*/ 134220 h 886781"/>
              <a:gd name="connsiteX31" fmla="*/ 2505075 w 3022093"/>
              <a:gd name="connsiteY31" fmla="*/ 870 h 886781"/>
              <a:gd name="connsiteX32" fmla="*/ 2562225 w 3022093"/>
              <a:gd name="connsiteY32" fmla="*/ 77070 h 886781"/>
              <a:gd name="connsiteX33" fmla="*/ 2667000 w 3022093"/>
              <a:gd name="connsiteY33" fmla="*/ 86595 h 886781"/>
              <a:gd name="connsiteX34" fmla="*/ 2733675 w 3022093"/>
              <a:gd name="connsiteY34" fmla="*/ 153270 h 886781"/>
              <a:gd name="connsiteX35" fmla="*/ 2771775 w 3022093"/>
              <a:gd name="connsiteY35" fmla="*/ 229470 h 886781"/>
              <a:gd name="connsiteX36" fmla="*/ 2895600 w 3022093"/>
              <a:gd name="connsiteY36" fmla="*/ 267570 h 886781"/>
              <a:gd name="connsiteX37" fmla="*/ 2962275 w 3022093"/>
              <a:gd name="connsiteY37" fmla="*/ 286620 h 886781"/>
              <a:gd name="connsiteX38" fmla="*/ 3009900 w 3022093"/>
              <a:gd name="connsiteY38" fmla="*/ 315195 h 88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022093" h="886781">
                <a:moveTo>
                  <a:pt x="0" y="800970"/>
                </a:moveTo>
                <a:cubicBezTo>
                  <a:pt x="26987" y="812876"/>
                  <a:pt x="52388" y="824783"/>
                  <a:pt x="85725" y="839070"/>
                </a:cubicBezTo>
                <a:cubicBezTo>
                  <a:pt x="119062" y="853357"/>
                  <a:pt x="138113" y="885108"/>
                  <a:pt x="200025" y="886695"/>
                </a:cubicBezTo>
                <a:cubicBezTo>
                  <a:pt x="261937" y="888282"/>
                  <a:pt x="400050" y="867645"/>
                  <a:pt x="457200" y="848595"/>
                </a:cubicBezTo>
                <a:cubicBezTo>
                  <a:pt x="514350" y="829545"/>
                  <a:pt x="522288" y="800970"/>
                  <a:pt x="542925" y="772395"/>
                </a:cubicBezTo>
                <a:cubicBezTo>
                  <a:pt x="563562" y="743820"/>
                  <a:pt x="566738" y="715245"/>
                  <a:pt x="581025" y="677145"/>
                </a:cubicBezTo>
                <a:cubicBezTo>
                  <a:pt x="595312" y="639045"/>
                  <a:pt x="614363" y="575545"/>
                  <a:pt x="628650" y="543795"/>
                </a:cubicBezTo>
                <a:cubicBezTo>
                  <a:pt x="642938" y="512045"/>
                  <a:pt x="649287" y="491408"/>
                  <a:pt x="666750" y="486645"/>
                </a:cubicBezTo>
                <a:cubicBezTo>
                  <a:pt x="684213" y="481882"/>
                  <a:pt x="706437" y="512045"/>
                  <a:pt x="733425" y="515220"/>
                </a:cubicBezTo>
                <a:cubicBezTo>
                  <a:pt x="760413" y="518395"/>
                  <a:pt x="804863" y="505695"/>
                  <a:pt x="828675" y="505695"/>
                </a:cubicBezTo>
                <a:cubicBezTo>
                  <a:pt x="852487" y="505695"/>
                  <a:pt x="862013" y="523157"/>
                  <a:pt x="876300" y="515220"/>
                </a:cubicBezTo>
                <a:cubicBezTo>
                  <a:pt x="890587" y="507283"/>
                  <a:pt x="908050" y="475532"/>
                  <a:pt x="914400" y="458070"/>
                </a:cubicBezTo>
                <a:cubicBezTo>
                  <a:pt x="920750" y="440608"/>
                  <a:pt x="896938" y="410445"/>
                  <a:pt x="914400" y="410445"/>
                </a:cubicBezTo>
                <a:cubicBezTo>
                  <a:pt x="931862" y="410445"/>
                  <a:pt x="1001713" y="459657"/>
                  <a:pt x="1019175" y="458070"/>
                </a:cubicBezTo>
                <a:cubicBezTo>
                  <a:pt x="1036637" y="456483"/>
                  <a:pt x="1022350" y="423145"/>
                  <a:pt x="1019175" y="400920"/>
                </a:cubicBezTo>
                <a:cubicBezTo>
                  <a:pt x="1016000" y="378695"/>
                  <a:pt x="984250" y="332657"/>
                  <a:pt x="1000125" y="324720"/>
                </a:cubicBezTo>
                <a:cubicBezTo>
                  <a:pt x="1016000" y="316783"/>
                  <a:pt x="1093788" y="361232"/>
                  <a:pt x="1114425" y="353295"/>
                </a:cubicBezTo>
                <a:cubicBezTo>
                  <a:pt x="1135063" y="345357"/>
                  <a:pt x="1108075" y="296145"/>
                  <a:pt x="1123950" y="277095"/>
                </a:cubicBezTo>
                <a:cubicBezTo>
                  <a:pt x="1139825" y="258045"/>
                  <a:pt x="1190625" y="261220"/>
                  <a:pt x="1209675" y="238995"/>
                </a:cubicBezTo>
                <a:cubicBezTo>
                  <a:pt x="1228725" y="216770"/>
                  <a:pt x="1201738" y="167557"/>
                  <a:pt x="1238250" y="143745"/>
                </a:cubicBezTo>
                <a:cubicBezTo>
                  <a:pt x="1274762" y="119933"/>
                  <a:pt x="1382713" y="105645"/>
                  <a:pt x="1428750" y="96120"/>
                </a:cubicBezTo>
                <a:cubicBezTo>
                  <a:pt x="1474788" y="86595"/>
                  <a:pt x="1489075" y="81833"/>
                  <a:pt x="1514475" y="86595"/>
                </a:cubicBezTo>
                <a:cubicBezTo>
                  <a:pt x="1539875" y="91357"/>
                  <a:pt x="1549400" y="121520"/>
                  <a:pt x="1581150" y="124695"/>
                </a:cubicBezTo>
                <a:cubicBezTo>
                  <a:pt x="1612900" y="127870"/>
                  <a:pt x="1704975" y="105645"/>
                  <a:pt x="1704975" y="105645"/>
                </a:cubicBezTo>
                <a:lnTo>
                  <a:pt x="1819275" y="86595"/>
                </a:lnTo>
                <a:cubicBezTo>
                  <a:pt x="1857375" y="80245"/>
                  <a:pt x="1897063" y="59608"/>
                  <a:pt x="1933575" y="67545"/>
                </a:cubicBezTo>
                <a:cubicBezTo>
                  <a:pt x="1970087" y="75482"/>
                  <a:pt x="2000250" y="131045"/>
                  <a:pt x="2038350" y="134220"/>
                </a:cubicBezTo>
                <a:cubicBezTo>
                  <a:pt x="2076450" y="137395"/>
                  <a:pt x="2130425" y="86595"/>
                  <a:pt x="2162175" y="86595"/>
                </a:cubicBezTo>
                <a:cubicBezTo>
                  <a:pt x="2193925" y="86595"/>
                  <a:pt x="2205038" y="143745"/>
                  <a:pt x="2228850" y="134220"/>
                </a:cubicBezTo>
                <a:cubicBezTo>
                  <a:pt x="2252663" y="124695"/>
                  <a:pt x="2282825" y="29445"/>
                  <a:pt x="2305050" y="29445"/>
                </a:cubicBezTo>
                <a:cubicBezTo>
                  <a:pt x="2327275" y="29445"/>
                  <a:pt x="2328863" y="138982"/>
                  <a:pt x="2362200" y="134220"/>
                </a:cubicBezTo>
                <a:cubicBezTo>
                  <a:pt x="2395537" y="129458"/>
                  <a:pt x="2471738" y="10395"/>
                  <a:pt x="2505075" y="870"/>
                </a:cubicBezTo>
                <a:cubicBezTo>
                  <a:pt x="2538413" y="-8655"/>
                  <a:pt x="2535238" y="62782"/>
                  <a:pt x="2562225" y="77070"/>
                </a:cubicBezTo>
                <a:cubicBezTo>
                  <a:pt x="2589213" y="91357"/>
                  <a:pt x="2638425" y="73895"/>
                  <a:pt x="2667000" y="86595"/>
                </a:cubicBezTo>
                <a:cubicBezTo>
                  <a:pt x="2695575" y="99295"/>
                  <a:pt x="2716213" y="129458"/>
                  <a:pt x="2733675" y="153270"/>
                </a:cubicBezTo>
                <a:cubicBezTo>
                  <a:pt x="2751137" y="177082"/>
                  <a:pt x="2744788" y="210420"/>
                  <a:pt x="2771775" y="229470"/>
                </a:cubicBezTo>
                <a:cubicBezTo>
                  <a:pt x="2798762" y="248520"/>
                  <a:pt x="2863850" y="258045"/>
                  <a:pt x="2895600" y="267570"/>
                </a:cubicBezTo>
                <a:cubicBezTo>
                  <a:pt x="2927350" y="277095"/>
                  <a:pt x="2943225" y="278683"/>
                  <a:pt x="2962275" y="286620"/>
                </a:cubicBezTo>
                <a:cubicBezTo>
                  <a:pt x="2981325" y="294557"/>
                  <a:pt x="3049588" y="342182"/>
                  <a:pt x="3009900" y="315195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12954000" y="4781550"/>
            <a:ext cx="247650" cy="228600"/>
          </a:xfrm>
          <a:custGeom>
            <a:avLst/>
            <a:gdLst>
              <a:gd name="connsiteX0" fmla="*/ 0 w 247650"/>
              <a:gd name="connsiteY0" fmla="*/ 228600 h 228600"/>
              <a:gd name="connsiteX1" fmla="*/ 28575 w 247650"/>
              <a:gd name="connsiteY1" fmla="*/ 152400 h 228600"/>
              <a:gd name="connsiteX2" fmla="*/ 85725 w 247650"/>
              <a:gd name="connsiteY2" fmla="*/ 161925 h 228600"/>
              <a:gd name="connsiteX3" fmla="*/ 85725 w 247650"/>
              <a:gd name="connsiteY3" fmla="*/ 95250 h 228600"/>
              <a:gd name="connsiteX4" fmla="*/ 180975 w 247650"/>
              <a:gd name="connsiteY4" fmla="*/ 57150 h 228600"/>
              <a:gd name="connsiteX5" fmla="*/ 219075 w 247650"/>
              <a:gd name="connsiteY5" fmla="*/ 85725 h 228600"/>
              <a:gd name="connsiteX6" fmla="*/ 247650 w 247650"/>
              <a:gd name="connsiteY6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650" h="228600">
                <a:moveTo>
                  <a:pt x="0" y="228600"/>
                </a:moveTo>
                <a:cubicBezTo>
                  <a:pt x="7144" y="196056"/>
                  <a:pt x="14288" y="163512"/>
                  <a:pt x="28575" y="152400"/>
                </a:cubicBezTo>
                <a:cubicBezTo>
                  <a:pt x="42863" y="141287"/>
                  <a:pt x="76200" y="171450"/>
                  <a:pt x="85725" y="161925"/>
                </a:cubicBezTo>
                <a:cubicBezTo>
                  <a:pt x="95250" y="152400"/>
                  <a:pt x="69850" y="112712"/>
                  <a:pt x="85725" y="95250"/>
                </a:cubicBezTo>
                <a:cubicBezTo>
                  <a:pt x="101600" y="77788"/>
                  <a:pt x="158750" y="58737"/>
                  <a:pt x="180975" y="57150"/>
                </a:cubicBezTo>
                <a:cubicBezTo>
                  <a:pt x="203200" y="55563"/>
                  <a:pt x="207963" y="95250"/>
                  <a:pt x="219075" y="85725"/>
                </a:cubicBezTo>
                <a:cubicBezTo>
                  <a:pt x="230188" y="76200"/>
                  <a:pt x="238919" y="38100"/>
                  <a:pt x="247650" y="0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1247775" y="19288125"/>
            <a:ext cx="10848975" cy="2553098"/>
          </a:xfrm>
          <a:custGeom>
            <a:avLst/>
            <a:gdLst>
              <a:gd name="connsiteX0" fmla="*/ 0 w 10848975"/>
              <a:gd name="connsiteY0" fmla="*/ 1219200 h 2553098"/>
              <a:gd name="connsiteX1" fmla="*/ 123825 w 10848975"/>
              <a:gd name="connsiteY1" fmla="*/ 1228725 h 2553098"/>
              <a:gd name="connsiteX2" fmla="*/ 171450 w 10848975"/>
              <a:gd name="connsiteY2" fmla="*/ 1228725 h 2553098"/>
              <a:gd name="connsiteX3" fmla="*/ 133350 w 10848975"/>
              <a:gd name="connsiteY3" fmla="*/ 1066800 h 2553098"/>
              <a:gd name="connsiteX4" fmla="*/ 200025 w 10848975"/>
              <a:gd name="connsiteY4" fmla="*/ 1019175 h 2553098"/>
              <a:gd name="connsiteX5" fmla="*/ 333375 w 10848975"/>
              <a:gd name="connsiteY5" fmla="*/ 1181100 h 2553098"/>
              <a:gd name="connsiteX6" fmla="*/ 409575 w 10848975"/>
              <a:gd name="connsiteY6" fmla="*/ 1152525 h 2553098"/>
              <a:gd name="connsiteX7" fmla="*/ 371475 w 10848975"/>
              <a:gd name="connsiteY7" fmla="*/ 1085850 h 2553098"/>
              <a:gd name="connsiteX8" fmla="*/ 438150 w 10848975"/>
              <a:gd name="connsiteY8" fmla="*/ 1000125 h 2553098"/>
              <a:gd name="connsiteX9" fmla="*/ 533400 w 10848975"/>
              <a:gd name="connsiteY9" fmla="*/ 1000125 h 2553098"/>
              <a:gd name="connsiteX10" fmla="*/ 676275 w 10848975"/>
              <a:gd name="connsiteY10" fmla="*/ 1009650 h 2553098"/>
              <a:gd name="connsiteX11" fmla="*/ 819150 w 10848975"/>
              <a:gd name="connsiteY11" fmla="*/ 942975 h 2553098"/>
              <a:gd name="connsiteX12" fmla="*/ 904875 w 10848975"/>
              <a:gd name="connsiteY12" fmla="*/ 1047750 h 2553098"/>
              <a:gd name="connsiteX13" fmla="*/ 942975 w 10848975"/>
              <a:gd name="connsiteY13" fmla="*/ 962025 h 2553098"/>
              <a:gd name="connsiteX14" fmla="*/ 1066800 w 10848975"/>
              <a:gd name="connsiteY14" fmla="*/ 1009650 h 2553098"/>
              <a:gd name="connsiteX15" fmla="*/ 1085850 w 10848975"/>
              <a:gd name="connsiteY15" fmla="*/ 1066800 h 2553098"/>
              <a:gd name="connsiteX16" fmla="*/ 1181100 w 10848975"/>
              <a:gd name="connsiteY16" fmla="*/ 1200150 h 2553098"/>
              <a:gd name="connsiteX17" fmla="*/ 1200150 w 10848975"/>
              <a:gd name="connsiteY17" fmla="*/ 1104900 h 2553098"/>
              <a:gd name="connsiteX18" fmla="*/ 1219200 w 10848975"/>
              <a:gd name="connsiteY18" fmla="*/ 990600 h 2553098"/>
              <a:gd name="connsiteX19" fmla="*/ 1190625 w 10848975"/>
              <a:gd name="connsiteY19" fmla="*/ 933450 h 2553098"/>
              <a:gd name="connsiteX20" fmla="*/ 1343025 w 10848975"/>
              <a:gd name="connsiteY20" fmla="*/ 942975 h 2553098"/>
              <a:gd name="connsiteX21" fmla="*/ 1381125 w 10848975"/>
              <a:gd name="connsiteY21" fmla="*/ 1085850 h 2553098"/>
              <a:gd name="connsiteX22" fmla="*/ 1524000 w 10848975"/>
              <a:gd name="connsiteY22" fmla="*/ 1152525 h 2553098"/>
              <a:gd name="connsiteX23" fmla="*/ 1533525 w 10848975"/>
              <a:gd name="connsiteY23" fmla="*/ 1057275 h 2553098"/>
              <a:gd name="connsiteX24" fmla="*/ 1533525 w 10848975"/>
              <a:gd name="connsiteY24" fmla="*/ 1000125 h 2553098"/>
              <a:gd name="connsiteX25" fmla="*/ 1638300 w 10848975"/>
              <a:gd name="connsiteY25" fmla="*/ 1019175 h 2553098"/>
              <a:gd name="connsiteX26" fmla="*/ 1704975 w 10848975"/>
              <a:gd name="connsiteY26" fmla="*/ 1057275 h 2553098"/>
              <a:gd name="connsiteX27" fmla="*/ 1762125 w 10848975"/>
              <a:gd name="connsiteY27" fmla="*/ 1114425 h 2553098"/>
              <a:gd name="connsiteX28" fmla="*/ 1762125 w 10848975"/>
              <a:gd name="connsiteY28" fmla="*/ 1181100 h 2553098"/>
              <a:gd name="connsiteX29" fmla="*/ 1838325 w 10848975"/>
              <a:gd name="connsiteY29" fmla="*/ 1085850 h 2553098"/>
              <a:gd name="connsiteX30" fmla="*/ 1924050 w 10848975"/>
              <a:gd name="connsiteY30" fmla="*/ 1095375 h 2553098"/>
              <a:gd name="connsiteX31" fmla="*/ 1885950 w 10848975"/>
              <a:gd name="connsiteY31" fmla="*/ 1209675 h 2553098"/>
              <a:gd name="connsiteX32" fmla="*/ 1885950 w 10848975"/>
              <a:gd name="connsiteY32" fmla="*/ 1247775 h 2553098"/>
              <a:gd name="connsiteX33" fmla="*/ 2019300 w 10848975"/>
              <a:gd name="connsiteY33" fmla="*/ 1209675 h 2553098"/>
              <a:gd name="connsiteX34" fmla="*/ 2057400 w 10848975"/>
              <a:gd name="connsiteY34" fmla="*/ 1295400 h 2553098"/>
              <a:gd name="connsiteX35" fmla="*/ 2095500 w 10848975"/>
              <a:gd name="connsiteY35" fmla="*/ 1333500 h 2553098"/>
              <a:gd name="connsiteX36" fmla="*/ 2085975 w 10848975"/>
              <a:gd name="connsiteY36" fmla="*/ 1390650 h 2553098"/>
              <a:gd name="connsiteX37" fmla="*/ 2190750 w 10848975"/>
              <a:gd name="connsiteY37" fmla="*/ 1371600 h 2553098"/>
              <a:gd name="connsiteX38" fmla="*/ 2181225 w 10848975"/>
              <a:gd name="connsiteY38" fmla="*/ 1533525 h 2553098"/>
              <a:gd name="connsiteX39" fmla="*/ 2333625 w 10848975"/>
              <a:gd name="connsiteY39" fmla="*/ 1495425 h 2553098"/>
              <a:gd name="connsiteX40" fmla="*/ 2390775 w 10848975"/>
              <a:gd name="connsiteY40" fmla="*/ 1504950 h 2553098"/>
              <a:gd name="connsiteX41" fmla="*/ 2295525 w 10848975"/>
              <a:gd name="connsiteY41" fmla="*/ 1666875 h 2553098"/>
              <a:gd name="connsiteX42" fmla="*/ 2390775 w 10848975"/>
              <a:gd name="connsiteY42" fmla="*/ 1685925 h 2553098"/>
              <a:gd name="connsiteX43" fmla="*/ 2457450 w 10848975"/>
              <a:gd name="connsiteY43" fmla="*/ 1714500 h 2553098"/>
              <a:gd name="connsiteX44" fmla="*/ 2533650 w 10848975"/>
              <a:gd name="connsiteY44" fmla="*/ 1819275 h 2553098"/>
              <a:gd name="connsiteX45" fmla="*/ 2571750 w 10848975"/>
              <a:gd name="connsiteY45" fmla="*/ 1685925 h 2553098"/>
              <a:gd name="connsiteX46" fmla="*/ 2628900 w 10848975"/>
              <a:gd name="connsiteY46" fmla="*/ 1638300 h 2553098"/>
              <a:gd name="connsiteX47" fmla="*/ 2752725 w 10848975"/>
              <a:gd name="connsiteY47" fmla="*/ 1609725 h 2553098"/>
              <a:gd name="connsiteX48" fmla="*/ 2847975 w 10848975"/>
              <a:gd name="connsiteY48" fmla="*/ 1638300 h 2553098"/>
              <a:gd name="connsiteX49" fmla="*/ 2933700 w 10848975"/>
              <a:gd name="connsiteY49" fmla="*/ 1676400 h 2553098"/>
              <a:gd name="connsiteX50" fmla="*/ 2933700 w 10848975"/>
              <a:gd name="connsiteY50" fmla="*/ 1762125 h 2553098"/>
              <a:gd name="connsiteX51" fmla="*/ 3009900 w 10848975"/>
              <a:gd name="connsiteY51" fmla="*/ 1724025 h 2553098"/>
              <a:gd name="connsiteX52" fmla="*/ 3086100 w 10848975"/>
              <a:gd name="connsiteY52" fmla="*/ 1685925 h 2553098"/>
              <a:gd name="connsiteX53" fmla="*/ 3162300 w 10848975"/>
              <a:gd name="connsiteY53" fmla="*/ 1724025 h 2553098"/>
              <a:gd name="connsiteX54" fmla="*/ 3190875 w 10848975"/>
              <a:gd name="connsiteY54" fmla="*/ 1800225 h 2553098"/>
              <a:gd name="connsiteX55" fmla="*/ 3352800 w 10848975"/>
              <a:gd name="connsiteY55" fmla="*/ 1733550 h 2553098"/>
              <a:gd name="connsiteX56" fmla="*/ 3362325 w 10848975"/>
              <a:gd name="connsiteY56" fmla="*/ 1657350 h 2553098"/>
              <a:gd name="connsiteX57" fmla="*/ 3448050 w 10848975"/>
              <a:gd name="connsiteY57" fmla="*/ 1714500 h 2553098"/>
              <a:gd name="connsiteX58" fmla="*/ 3562350 w 10848975"/>
              <a:gd name="connsiteY58" fmla="*/ 1628775 h 2553098"/>
              <a:gd name="connsiteX59" fmla="*/ 3600450 w 10848975"/>
              <a:gd name="connsiteY59" fmla="*/ 1733550 h 2553098"/>
              <a:gd name="connsiteX60" fmla="*/ 3657600 w 10848975"/>
              <a:gd name="connsiteY60" fmla="*/ 1695450 h 2553098"/>
              <a:gd name="connsiteX61" fmla="*/ 3695700 w 10848975"/>
              <a:gd name="connsiteY61" fmla="*/ 1647825 h 2553098"/>
              <a:gd name="connsiteX62" fmla="*/ 3733800 w 10848975"/>
              <a:gd name="connsiteY62" fmla="*/ 1714500 h 2553098"/>
              <a:gd name="connsiteX63" fmla="*/ 3762375 w 10848975"/>
              <a:gd name="connsiteY63" fmla="*/ 1752600 h 2553098"/>
              <a:gd name="connsiteX64" fmla="*/ 3933825 w 10848975"/>
              <a:gd name="connsiteY64" fmla="*/ 1752600 h 2553098"/>
              <a:gd name="connsiteX65" fmla="*/ 4181475 w 10848975"/>
              <a:gd name="connsiteY65" fmla="*/ 1838325 h 2553098"/>
              <a:gd name="connsiteX66" fmla="*/ 4305300 w 10848975"/>
              <a:gd name="connsiteY66" fmla="*/ 1790700 h 2553098"/>
              <a:gd name="connsiteX67" fmla="*/ 4352925 w 10848975"/>
              <a:gd name="connsiteY67" fmla="*/ 1743075 h 2553098"/>
              <a:gd name="connsiteX68" fmla="*/ 4419600 w 10848975"/>
              <a:gd name="connsiteY68" fmla="*/ 1733550 h 2553098"/>
              <a:gd name="connsiteX69" fmla="*/ 4419600 w 10848975"/>
              <a:gd name="connsiteY69" fmla="*/ 1619250 h 2553098"/>
              <a:gd name="connsiteX70" fmla="*/ 4514850 w 10848975"/>
              <a:gd name="connsiteY70" fmla="*/ 1666875 h 2553098"/>
              <a:gd name="connsiteX71" fmla="*/ 4657725 w 10848975"/>
              <a:gd name="connsiteY71" fmla="*/ 1609725 h 2553098"/>
              <a:gd name="connsiteX72" fmla="*/ 4762500 w 10848975"/>
              <a:gd name="connsiteY72" fmla="*/ 1657350 h 2553098"/>
              <a:gd name="connsiteX73" fmla="*/ 4772025 w 10848975"/>
              <a:gd name="connsiteY73" fmla="*/ 1762125 h 2553098"/>
              <a:gd name="connsiteX74" fmla="*/ 4819650 w 10848975"/>
              <a:gd name="connsiteY74" fmla="*/ 1724025 h 2553098"/>
              <a:gd name="connsiteX75" fmla="*/ 4886325 w 10848975"/>
              <a:gd name="connsiteY75" fmla="*/ 1714500 h 2553098"/>
              <a:gd name="connsiteX76" fmla="*/ 4924425 w 10848975"/>
              <a:gd name="connsiteY76" fmla="*/ 1676400 h 2553098"/>
              <a:gd name="connsiteX77" fmla="*/ 4972050 w 10848975"/>
              <a:gd name="connsiteY77" fmla="*/ 1628775 h 2553098"/>
              <a:gd name="connsiteX78" fmla="*/ 5029200 w 10848975"/>
              <a:gd name="connsiteY78" fmla="*/ 1724025 h 2553098"/>
              <a:gd name="connsiteX79" fmla="*/ 5153025 w 10848975"/>
              <a:gd name="connsiteY79" fmla="*/ 1790700 h 2553098"/>
              <a:gd name="connsiteX80" fmla="*/ 5086350 w 10848975"/>
              <a:gd name="connsiteY80" fmla="*/ 1876425 h 2553098"/>
              <a:gd name="connsiteX81" fmla="*/ 5133975 w 10848975"/>
              <a:gd name="connsiteY81" fmla="*/ 1981200 h 2553098"/>
              <a:gd name="connsiteX82" fmla="*/ 5181600 w 10848975"/>
              <a:gd name="connsiteY82" fmla="*/ 1905000 h 2553098"/>
              <a:gd name="connsiteX83" fmla="*/ 5238750 w 10848975"/>
              <a:gd name="connsiteY83" fmla="*/ 1838325 h 2553098"/>
              <a:gd name="connsiteX84" fmla="*/ 5457825 w 10848975"/>
              <a:gd name="connsiteY84" fmla="*/ 1876425 h 2553098"/>
              <a:gd name="connsiteX85" fmla="*/ 5514975 w 10848975"/>
              <a:gd name="connsiteY85" fmla="*/ 1828800 h 2553098"/>
              <a:gd name="connsiteX86" fmla="*/ 5648325 w 10848975"/>
              <a:gd name="connsiteY86" fmla="*/ 1819275 h 2553098"/>
              <a:gd name="connsiteX87" fmla="*/ 5705475 w 10848975"/>
              <a:gd name="connsiteY87" fmla="*/ 1962150 h 2553098"/>
              <a:gd name="connsiteX88" fmla="*/ 5819775 w 10848975"/>
              <a:gd name="connsiteY88" fmla="*/ 2028825 h 2553098"/>
              <a:gd name="connsiteX89" fmla="*/ 5962650 w 10848975"/>
              <a:gd name="connsiteY89" fmla="*/ 2076450 h 2553098"/>
              <a:gd name="connsiteX90" fmla="*/ 6086475 w 10848975"/>
              <a:gd name="connsiteY90" fmla="*/ 2143125 h 2553098"/>
              <a:gd name="connsiteX91" fmla="*/ 6134100 w 10848975"/>
              <a:gd name="connsiteY91" fmla="*/ 2247900 h 2553098"/>
              <a:gd name="connsiteX92" fmla="*/ 6172200 w 10848975"/>
              <a:gd name="connsiteY92" fmla="*/ 2314575 h 2553098"/>
              <a:gd name="connsiteX93" fmla="*/ 6257925 w 10848975"/>
              <a:gd name="connsiteY93" fmla="*/ 2200275 h 2553098"/>
              <a:gd name="connsiteX94" fmla="*/ 6315075 w 10848975"/>
              <a:gd name="connsiteY94" fmla="*/ 2276475 h 2553098"/>
              <a:gd name="connsiteX95" fmla="*/ 6362700 w 10848975"/>
              <a:gd name="connsiteY95" fmla="*/ 2438400 h 2553098"/>
              <a:gd name="connsiteX96" fmla="*/ 6400800 w 10848975"/>
              <a:gd name="connsiteY96" fmla="*/ 2362200 h 2553098"/>
              <a:gd name="connsiteX97" fmla="*/ 6419850 w 10848975"/>
              <a:gd name="connsiteY97" fmla="*/ 2247900 h 2553098"/>
              <a:gd name="connsiteX98" fmla="*/ 6591300 w 10848975"/>
              <a:gd name="connsiteY98" fmla="*/ 2352675 h 2553098"/>
              <a:gd name="connsiteX99" fmla="*/ 6648450 w 10848975"/>
              <a:gd name="connsiteY99" fmla="*/ 2486025 h 2553098"/>
              <a:gd name="connsiteX100" fmla="*/ 6743700 w 10848975"/>
              <a:gd name="connsiteY100" fmla="*/ 2428875 h 2553098"/>
              <a:gd name="connsiteX101" fmla="*/ 6810375 w 10848975"/>
              <a:gd name="connsiteY101" fmla="*/ 2314575 h 2553098"/>
              <a:gd name="connsiteX102" fmla="*/ 6934200 w 10848975"/>
              <a:gd name="connsiteY102" fmla="*/ 2371725 h 2553098"/>
              <a:gd name="connsiteX103" fmla="*/ 6962775 w 10848975"/>
              <a:gd name="connsiteY103" fmla="*/ 2324100 h 2553098"/>
              <a:gd name="connsiteX104" fmla="*/ 7181850 w 10848975"/>
              <a:gd name="connsiteY104" fmla="*/ 2514600 h 2553098"/>
              <a:gd name="connsiteX105" fmla="*/ 7381875 w 10848975"/>
              <a:gd name="connsiteY105" fmla="*/ 2486025 h 2553098"/>
              <a:gd name="connsiteX106" fmla="*/ 7496175 w 10848975"/>
              <a:gd name="connsiteY106" fmla="*/ 2476500 h 2553098"/>
              <a:gd name="connsiteX107" fmla="*/ 7610475 w 10848975"/>
              <a:gd name="connsiteY107" fmla="*/ 2552700 h 2553098"/>
              <a:gd name="connsiteX108" fmla="*/ 7639050 w 10848975"/>
              <a:gd name="connsiteY108" fmla="*/ 2438400 h 2553098"/>
              <a:gd name="connsiteX109" fmla="*/ 7753350 w 10848975"/>
              <a:gd name="connsiteY109" fmla="*/ 2505075 h 2553098"/>
              <a:gd name="connsiteX110" fmla="*/ 7791450 w 10848975"/>
              <a:gd name="connsiteY110" fmla="*/ 2457450 h 2553098"/>
              <a:gd name="connsiteX111" fmla="*/ 7981950 w 10848975"/>
              <a:gd name="connsiteY111" fmla="*/ 2524125 h 2553098"/>
              <a:gd name="connsiteX112" fmla="*/ 8143875 w 10848975"/>
              <a:gd name="connsiteY112" fmla="*/ 2486025 h 2553098"/>
              <a:gd name="connsiteX113" fmla="*/ 8239125 w 10848975"/>
              <a:gd name="connsiteY113" fmla="*/ 2400300 h 2553098"/>
              <a:gd name="connsiteX114" fmla="*/ 8296275 w 10848975"/>
              <a:gd name="connsiteY114" fmla="*/ 2295525 h 2553098"/>
              <a:gd name="connsiteX115" fmla="*/ 8458200 w 10848975"/>
              <a:gd name="connsiteY115" fmla="*/ 2247900 h 2553098"/>
              <a:gd name="connsiteX116" fmla="*/ 8410575 w 10848975"/>
              <a:gd name="connsiteY116" fmla="*/ 2143125 h 2553098"/>
              <a:gd name="connsiteX117" fmla="*/ 8543925 w 10848975"/>
              <a:gd name="connsiteY117" fmla="*/ 2085975 h 2553098"/>
              <a:gd name="connsiteX118" fmla="*/ 8667750 w 10848975"/>
              <a:gd name="connsiteY118" fmla="*/ 2105025 h 2553098"/>
              <a:gd name="connsiteX119" fmla="*/ 8686800 w 10848975"/>
              <a:gd name="connsiteY119" fmla="*/ 2038350 h 2553098"/>
              <a:gd name="connsiteX120" fmla="*/ 8753475 w 10848975"/>
              <a:gd name="connsiteY120" fmla="*/ 1933575 h 2553098"/>
              <a:gd name="connsiteX121" fmla="*/ 8829675 w 10848975"/>
              <a:gd name="connsiteY121" fmla="*/ 1895475 h 2553098"/>
              <a:gd name="connsiteX122" fmla="*/ 8886825 w 10848975"/>
              <a:gd name="connsiteY122" fmla="*/ 1962150 h 2553098"/>
              <a:gd name="connsiteX123" fmla="*/ 8972550 w 10848975"/>
              <a:gd name="connsiteY123" fmla="*/ 1838325 h 2553098"/>
              <a:gd name="connsiteX124" fmla="*/ 9105900 w 10848975"/>
              <a:gd name="connsiteY124" fmla="*/ 1838325 h 2553098"/>
              <a:gd name="connsiteX125" fmla="*/ 9144000 w 10848975"/>
              <a:gd name="connsiteY125" fmla="*/ 1724025 h 2553098"/>
              <a:gd name="connsiteX126" fmla="*/ 9096375 w 10848975"/>
              <a:gd name="connsiteY126" fmla="*/ 1571625 h 2553098"/>
              <a:gd name="connsiteX127" fmla="*/ 9172575 w 10848975"/>
              <a:gd name="connsiteY127" fmla="*/ 1457325 h 2553098"/>
              <a:gd name="connsiteX128" fmla="*/ 9296400 w 10848975"/>
              <a:gd name="connsiteY128" fmla="*/ 1466850 h 2553098"/>
              <a:gd name="connsiteX129" fmla="*/ 9353550 w 10848975"/>
              <a:gd name="connsiteY129" fmla="*/ 1362075 h 2553098"/>
              <a:gd name="connsiteX130" fmla="*/ 9429750 w 10848975"/>
              <a:gd name="connsiteY130" fmla="*/ 1390650 h 2553098"/>
              <a:gd name="connsiteX131" fmla="*/ 9429750 w 10848975"/>
              <a:gd name="connsiteY131" fmla="*/ 1276350 h 2553098"/>
              <a:gd name="connsiteX132" fmla="*/ 9505950 w 10848975"/>
              <a:gd name="connsiteY132" fmla="*/ 1162050 h 2553098"/>
              <a:gd name="connsiteX133" fmla="*/ 9591675 w 10848975"/>
              <a:gd name="connsiteY133" fmla="*/ 1200150 h 2553098"/>
              <a:gd name="connsiteX134" fmla="*/ 9686925 w 10848975"/>
              <a:gd name="connsiteY134" fmla="*/ 1162050 h 2553098"/>
              <a:gd name="connsiteX135" fmla="*/ 9725025 w 10848975"/>
              <a:gd name="connsiteY135" fmla="*/ 1181100 h 2553098"/>
              <a:gd name="connsiteX136" fmla="*/ 9782175 w 10848975"/>
              <a:gd name="connsiteY136" fmla="*/ 1114425 h 2553098"/>
              <a:gd name="connsiteX137" fmla="*/ 9867900 w 10848975"/>
              <a:gd name="connsiteY137" fmla="*/ 1143000 h 2553098"/>
              <a:gd name="connsiteX138" fmla="*/ 9944100 w 10848975"/>
              <a:gd name="connsiteY138" fmla="*/ 1085850 h 2553098"/>
              <a:gd name="connsiteX139" fmla="*/ 10048875 w 10848975"/>
              <a:gd name="connsiteY139" fmla="*/ 1095375 h 2553098"/>
              <a:gd name="connsiteX140" fmla="*/ 10058400 w 10848975"/>
              <a:gd name="connsiteY140" fmla="*/ 1000125 h 2553098"/>
              <a:gd name="connsiteX141" fmla="*/ 10115550 w 10848975"/>
              <a:gd name="connsiteY141" fmla="*/ 1019175 h 2553098"/>
              <a:gd name="connsiteX142" fmla="*/ 10144125 w 10848975"/>
              <a:gd name="connsiteY142" fmla="*/ 914400 h 2553098"/>
              <a:gd name="connsiteX143" fmla="*/ 10210800 w 10848975"/>
              <a:gd name="connsiteY143" fmla="*/ 933450 h 2553098"/>
              <a:gd name="connsiteX144" fmla="*/ 10220325 w 10848975"/>
              <a:gd name="connsiteY144" fmla="*/ 876300 h 2553098"/>
              <a:gd name="connsiteX145" fmla="*/ 10325100 w 10848975"/>
              <a:gd name="connsiteY145" fmla="*/ 904875 h 2553098"/>
              <a:gd name="connsiteX146" fmla="*/ 10315575 w 10848975"/>
              <a:gd name="connsiteY146" fmla="*/ 828675 h 2553098"/>
              <a:gd name="connsiteX147" fmla="*/ 10258425 w 10848975"/>
              <a:gd name="connsiteY147" fmla="*/ 742950 h 2553098"/>
              <a:gd name="connsiteX148" fmla="*/ 10172700 w 10848975"/>
              <a:gd name="connsiteY148" fmla="*/ 695325 h 2553098"/>
              <a:gd name="connsiteX149" fmla="*/ 10229850 w 10848975"/>
              <a:gd name="connsiteY149" fmla="*/ 638175 h 2553098"/>
              <a:gd name="connsiteX150" fmla="*/ 10258425 w 10848975"/>
              <a:gd name="connsiteY150" fmla="*/ 571500 h 2553098"/>
              <a:gd name="connsiteX151" fmla="*/ 10239375 w 10848975"/>
              <a:gd name="connsiteY151" fmla="*/ 504825 h 2553098"/>
              <a:gd name="connsiteX152" fmla="*/ 10306050 w 10848975"/>
              <a:gd name="connsiteY152" fmla="*/ 476250 h 2553098"/>
              <a:gd name="connsiteX153" fmla="*/ 10315575 w 10848975"/>
              <a:gd name="connsiteY153" fmla="*/ 371475 h 2553098"/>
              <a:gd name="connsiteX154" fmla="*/ 10439400 w 10848975"/>
              <a:gd name="connsiteY154" fmla="*/ 352425 h 2553098"/>
              <a:gd name="connsiteX155" fmla="*/ 10496550 w 10848975"/>
              <a:gd name="connsiteY155" fmla="*/ 257175 h 2553098"/>
              <a:gd name="connsiteX156" fmla="*/ 10496550 w 10848975"/>
              <a:gd name="connsiteY156" fmla="*/ 142875 h 2553098"/>
              <a:gd name="connsiteX157" fmla="*/ 10591800 w 10848975"/>
              <a:gd name="connsiteY157" fmla="*/ 85725 h 2553098"/>
              <a:gd name="connsiteX158" fmla="*/ 10629900 w 10848975"/>
              <a:gd name="connsiteY158" fmla="*/ 104775 h 2553098"/>
              <a:gd name="connsiteX159" fmla="*/ 10658475 w 10848975"/>
              <a:gd name="connsiteY159" fmla="*/ 28575 h 2553098"/>
              <a:gd name="connsiteX160" fmla="*/ 10848975 w 10848975"/>
              <a:gd name="connsiteY160" fmla="*/ 0 h 255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10848975" h="2553098">
                <a:moveTo>
                  <a:pt x="0" y="1219200"/>
                </a:moveTo>
                <a:lnTo>
                  <a:pt x="123825" y="1228725"/>
                </a:lnTo>
                <a:cubicBezTo>
                  <a:pt x="152400" y="1230313"/>
                  <a:pt x="169863" y="1255712"/>
                  <a:pt x="171450" y="1228725"/>
                </a:cubicBezTo>
                <a:cubicBezTo>
                  <a:pt x="173037" y="1201738"/>
                  <a:pt x="128588" y="1101725"/>
                  <a:pt x="133350" y="1066800"/>
                </a:cubicBezTo>
                <a:cubicBezTo>
                  <a:pt x="138113" y="1031875"/>
                  <a:pt x="166688" y="1000125"/>
                  <a:pt x="200025" y="1019175"/>
                </a:cubicBezTo>
                <a:cubicBezTo>
                  <a:pt x="233363" y="1038225"/>
                  <a:pt x="298450" y="1158875"/>
                  <a:pt x="333375" y="1181100"/>
                </a:cubicBezTo>
                <a:cubicBezTo>
                  <a:pt x="368300" y="1203325"/>
                  <a:pt x="403225" y="1168400"/>
                  <a:pt x="409575" y="1152525"/>
                </a:cubicBezTo>
                <a:cubicBezTo>
                  <a:pt x="415925" y="1136650"/>
                  <a:pt x="366713" y="1111250"/>
                  <a:pt x="371475" y="1085850"/>
                </a:cubicBezTo>
                <a:cubicBezTo>
                  <a:pt x="376237" y="1060450"/>
                  <a:pt x="411163" y="1014412"/>
                  <a:pt x="438150" y="1000125"/>
                </a:cubicBezTo>
                <a:cubicBezTo>
                  <a:pt x="465138" y="985837"/>
                  <a:pt x="493713" y="998538"/>
                  <a:pt x="533400" y="1000125"/>
                </a:cubicBezTo>
                <a:cubicBezTo>
                  <a:pt x="573087" y="1001712"/>
                  <a:pt x="628650" y="1019175"/>
                  <a:pt x="676275" y="1009650"/>
                </a:cubicBezTo>
                <a:cubicBezTo>
                  <a:pt x="723900" y="1000125"/>
                  <a:pt x="781050" y="936625"/>
                  <a:pt x="819150" y="942975"/>
                </a:cubicBezTo>
                <a:cubicBezTo>
                  <a:pt x="857250" y="949325"/>
                  <a:pt x="884238" y="1044575"/>
                  <a:pt x="904875" y="1047750"/>
                </a:cubicBezTo>
                <a:cubicBezTo>
                  <a:pt x="925513" y="1050925"/>
                  <a:pt x="915988" y="968375"/>
                  <a:pt x="942975" y="962025"/>
                </a:cubicBezTo>
                <a:cubicBezTo>
                  <a:pt x="969962" y="955675"/>
                  <a:pt x="1042988" y="992188"/>
                  <a:pt x="1066800" y="1009650"/>
                </a:cubicBezTo>
                <a:cubicBezTo>
                  <a:pt x="1090612" y="1027112"/>
                  <a:pt x="1066800" y="1035050"/>
                  <a:pt x="1085850" y="1066800"/>
                </a:cubicBezTo>
                <a:cubicBezTo>
                  <a:pt x="1104900" y="1098550"/>
                  <a:pt x="1162050" y="1193800"/>
                  <a:pt x="1181100" y="1200150"/>
                </a:cubicBezTo>
                <a:cubicBezTo>
                  <a:pt x="1200150" y="1206500"/>
                  <a:pt x="1193800" y="1139825"/>
                  <a:pt x="1200150" y="1104900"/>
                </a:cubicBezTo>
                <a:cubicBezTo>
                  <a:pt x="1206500" y="1069975"/>
                  <a:pt x="1220788" y="1019175"/>
                  <a:pt x="1219200" y="990600"/>
                </a:cubicBezTo>
                <a:cubicBezTo>
                  <a:pt x="1217613" y="962025"/>
                  <a:pt x="1169988" y="941387"/>
                  <a:pt x="1190625" y="933450"/>
                </a:cubicBezTo>
                <a:cubicBezTo>
                  <a:pt x="1211263" y="925512"/>
                  <a:pt x="1311275" y="917575"/>
                  <a:pt x="1343025" y="942975"/>
                </a:cubicBezTo>
                <a:cubicBezTo>
                  <a:pt x="1374775" y="968375"/>
                  <a:pt x="1350963" y="1050925"/>
                  <a:pt x="1381125" y="1085850"/>
                </a:cubicBezTo>
                <a:cubicBezTo>
                  <a:pt x="1411288" y="1120775"/>
                  <a:pt x="1498600" y="1157287"/>
                  <a:pt x="1524000" y="1152525"/>
                </a:cubicBezTo>
                <a:cubicBezTo>
                  <a:pt x="1549400" y="1147763"/>
                  <a:pt x="1531938" y="1082675"/>
                  <a:pt x="1533525" y="1057275"/>
                </a:cubicBezTo>
                <a:cubicBezTo>
                  <a:pt x="1535113" y="1031875"/>
                  <a:pt x="1516063" y="1006475"/>
                  <a:pt x="1533525" y="1000125"/>
                </a:cubicBezTo>
                <a:cubicBezTo>
                  <a:pt x="1550987" y="993775"/>
                  <a:pt x="1609725" y="1009650"/>
                  <a:pt x="1638300" y="1019175"/>
                </a:cubicBezTo>
                <a:cubicBezTo>
                  <a:pt x="1666875" y="1028700"/>
                  <a:pt x="1684338" y="1041400"/>
                  <a:pt x="1704975" y="1057275"/>
                </a:cubicBezTo>
                <a:cubicBezTo>
                  <a:pt x="1725613" y="1073150"/>
                  <a:pt x="1752600" y="1093788"/>
                  <a:pt x="1762125" y="1114425"/>
                </a:cubicBezTo>
                <a:cubicBezTo>
                  <a:pt x="1771650" y="1135062"/>
                  <a:pt x="1749425" y="1185863"/>
                  <a:pt x="1762125" y="1181100"/>
                </a:cubicBezTo>
                <a:cubicBezTo>
                  <a:pt x="1774825" y="1176337"/>
                  <a:pt x="1811338" y="1100137"/>
                  <a:pt x="1838325" y="1085850"/>
                </a:cubicBezTo>
                <a:cubicBezTo>
                  <a:pt x="1865313" y="1071562"/>
                  <a:pt x="1916113" y="1074737"/>
                  <a:pt x="1924050" y="1095375"/>
                </a:cubicBezTo>
                <a:cubicBezTo>
                  <a:pt x="1931988" y="1116012"/>
                  <a:pt x="1892300" y="1184275"/>
                  <a:pt x="1885950" y="1209675"/>
                </a:cubicBezTo>
                <a:cubicBezTo>
                  <a:pt x="1879600" y="1235075"/>
                  <a:pt x="1863725" y="1247775"/>
                  <a:pt x="1885950" y="1247775"/>
                </a:cubicBezTo>
                <a:cubicBezTo>
                  <a:pt x="1908175" y="1247775"/>
                  <a:pt x="1990725" y="1201737"/>
                  <a:pt x="2019300" y="1209675"/>
                </a:cubicBezTo>
                <a:cubicBezTo>
                  <a:pt x="2047875" y="1217613"/>
                  <a:pt x="2044700" y="1274763"/>
                  <a:pt x="2057400" y="1295400"/>
                </a:cubicBezTo>
                <a:cubicBezTo>
                  <a:pt x="2070100" y="1316037"/>
                  <a:pt x="2090738" y="1317625"/>
                  <a:pt x="2095500" y="1333500"/>
                </a:cubicBezTo>
                <a:cubicBezTo>
                  <a:pt x="2100262" y="1349375"/>
                  <a:pt x="2070100" y="1384300"/>
                  <a:pt x="2085975" y="1390650"/>
                </a:cubicBezTo>
                <a:cubicBezTo>
                  <a:pt x="2101850" y="1397000"/>
                  <a:pt x="2174875" y="1347788"/>
                  <a:pt x="2190750" y="1371600"/>
                </a:cubicBezTo>
                <a:cubicBezTo>
                  <a:pt x="2206625" y="1395413"/>
                  <a:pt x="2157413" y="1512888"/>
                  <a:pt x="2181225" y="1533525"/>
                </a:cubicBezTo>
                <a:cubicBezTo>
                  <a:pt x="2205037" y="1554162"/>
                  <a:pt x="2298700" y="1500188"/>
                  <a:pt x="2333625" y="1495425"/>
                </a:cubicBezTo>
                <a:cubicBezTo>
                  <a:pt x="2368550" y="1490663"/>
                  <a:pt x="2397125" y="1476375"/>
                  <a:pt x="2390775" y="1504950"/>
                </a:cubicBezTo>
                <a:cubicBezTo>
                  <a:pt x="2384425" y="1533525"/>
                  <a:pt x="2295525" y="1636713"/>
                  <a:pt x="2295525" y="1666875"/>
                </a:cubicBezTo>
                <a:cubicBezTo>
                  <a:pt x="2295525" y="1697037"/>
                  <a:pt x="2363788" y="1677988"/>
                  <a:pt x="2390775" y="1685925"/>
                </a:cubicBezTo>
                <a:cubicBezTo>
                  <a:pt x="2417762" y="1693862"/>
                  <a:pt x="2433638" y="1692275"/>
                  <a:pt x="2457450" y="1714500"/>
                </a:cubicBezTo>
                <a:cubicBezTo>
                  <a:pt x="2481262" y="1736725"/>
                  <a:pt x="2514600" y="1824037"/>
                  <a:pt x="2533650" y="1819275"/>
                </a:cubicBezTo>
                <a:cubicBezTo>
                  <a:pt x="2552700" y="1814513"/>
                  <a:pt x="2555875" y="1716087"/>
                  <a:pt x="2571750" y="1685925"/>
                </a:cubicBezTo>
                <a:cubicBezTo>
                  <a:pt x="2587625" y="1655763"/>
                  <a:pt x="2598738" y="1651000"/>
                  <a:pt x="2628900" y="1638300"/>
                </a:cubicBezTo>
                <a:cubicBezTo>
                  <a:pt x="2659063" y="1625600"/>
                  <a:pt x="2716213" y="1609725"/>
                  <a:pt x="2752725" y="1609725"/>
                </a:cubicBezTo>
                <a:cubicBezTo>
                  <a:pt x="2789237" y="1609725"/>
                  <a:pt x="2817813" y="1627188"/>
                  <a:pt x="2847975" y="1638300"/>
                </a:cubicBezTo>
                <a:cubicBezTo>
                  <a:pt x="2878137" y="1649412"/>
                  <a:pt x="2919413" y="1655763"/>
                  <a:pt x="2933700" y="1676400"/>
                </a:cubicBezTo>
                <a:cubicBezTo>
                  <a:pt x="2947987" y="1697037"/>
                  <a:pt x="2921000" y="1754188"/>
                  <a:pt x="2933700" y="1762125"/>
                </a:cubicBezTo>
                <a:cubicBezTo>
                  <a:pt x="2946400" y="1770062"/>
                  <a:pt x="3009900" y="1724025"/>
                  <a:pt x="3009900" y="1724025"/>
                </a:cubicBezTo>
                <a:cubicBezTo>
                  <a:pt x="3035300" y="1711325"/>
                  <a:pt x="3060700" y="1685925"/>
                  <a:pt x="3086100" y="1685925"/>
                </a:cubicBezTo>
                <a:cubicBezTo>
                  <a:pt x="3111500" y="1685925"/>
                  <a:pt x="3144838" y="1704975"/>
                  <a:pt x="3162300" y="1724025"/>
                </a:cubicBezTo>
                <a:cubicBezTo>
                  <a:pt x="3179762" y="1743075"/>
                  <a:pt x="3159125" y="1798637"/>
                  <a:pt x="3190875" y="1800225"/>
                </a:cubicBezTo>
                <a:cubicBezTo>
                  <a:pt x="3222625" y="1801813"/>
                  <a:pt x="3324225" y="1757362"/>
                  <a:pt x="3352800" y="1733550"/>
                </a:cubicBezTo>
                <a:cubicBezTo>
                  <a:pt x="3381375" y="1709738"/>
                  <a:pt x="3346450" y="1660525"/>
                  <a:pt x="3362325" y="1657350"/>
                </a:cubicBezTo>
                <a:cubicBezTo>
                  <a:pt x="3378200" y="1654175"/>
                  <a:pt x="3414713" y="1719262"/>
                  <a:pt x="3448050" y="1714500"/>
                </a:cubicBezTo>
                <a:cubicBezTo>
                  <a:pt x="3481387" y="1709738"/>
                  <a:pt x="3536950" y="1625600"/>
                  <a:pt x="3562350" y="1628775"/>
                </a:cubicBezTo>
                <a:cubicBezTo>
                  <a:pt x="3587750" y="1631950"/>
                  <a:pt x="3584575" y="1722438"/>
                  <a:pt x="3600450" y="1733550"/>
                </a:cubicBezTo>
                <a:cubicBezTo>
                  <a:pt x="3616325" y="1744663"/>
                  <a:pt x="3641725" y="1709738"/>
                  <a:pt x="3657600" y="1695450"/>
                </a:cubicBezTo>
                <a:cubicBezTo>
                  <a:pt x="3673475" y="1681163"/>
                  <a:pt x="3683000" y="1644650"/>
                  <a:pt x="3695700" y="1647825"/>
                </a:cubicBezTo>
                <a:cubicBezTo>
                  <a:pt x="3708400" y="1651000"/>
                  <a:pt x="3722688" y="1697038"/>
                  <a:pt x="3733800" y="1714500"/>
                </a:cubicBezTo>
                <a:cubicBezTo>
                  <a:pt x="3744912" y="1731962"/>
                  <a:pt x="3729038" y="1746250"/>
                  <a:pt x="3762375" y="1752600"/>
                </a:cubicBezTo>
                <a:cubicBezTo>
                  <a:pt x="3795713" y="1758950"/>
                  <a:pt x="3863975" y="1738313"/>
                  <a:pt x="3933825" y="1752600"/>
                </a:cubicBezTo>
                <a:cubicBezTo>
                  <a:pt x="4003675" y="1766887"/>
                  <a:pt x="4119563" y="1831975"/>
                  <a:pt x="4181475" y="1838325"/>
                </a:cubicBezTo>
                <a:cubicBezTo>
                  <a:pt x="4243388" y="1844675"/>
                  <a:pt x="4276725" y="1806575"/>
                  <a:pt x="4305300" y="1790700"/>
                </a:cubicBezTo>
                <a:cubicBezTo>
                  <a:pt x="4333875" y="1774825"/>
                  <a:pt x="4333875" y="1752600"/>
                  <a:pt x="4352925" y="1743075"/>
                </a:cubicBezTo>
                <a:cubicBezTo>
                  <a:pt x="4371975" y="1733550"/>
                  <a:pt x="4408488" y="1754187"/>
                  <a:pt x="4419600" y="1733550"/>
                </a:cubicBezTo>
                <a:cubicBezTo>
                  <a:pt x="4430712" y="1712913"/>
                  <a:pt x="4403725" y="1630363"/>
                  <a:pt x="4419600" y="1619250"/>
                </a:cubicBezTo>
                <a:cubicBezTo>
                  <a:pt x="4435475" y="1608138"/>
                  <a:pt x="4475163" y="1668462"/>
                  <a:pt x="4514850" y="1666875"/>
                </a:cubicBezTo>
                <a:cubicBezTo>
                  <a:pt x="4554537" y="1665288"/>
                  <a:pt x="4616450" y="1611312"/>
                  <a:pt x="4657725" y="1609725"/>
                </a:cubicBezTo>
                <a:cubicBezTo>
                  <a:pt x="4699000" y="1608138"/>
                  <a:pt x="4743450" y="1631950"/>
                  <a:pt x="4762500" y="1657350"/>
                </a:cubicBezTo>
                <a:cubicBezTo>
                  <a:pt x="4781550" y="1682750"/>
                  <a:pt x="4762500" y="1751013"/>
                  <a:pt x="4772025" y="1762125"/>
                </a:cubicBezTo>
                <a:cubicBezTo>
                  <a:pt x="4781550" y="1773238"/>
                  <a:pt x="4800600" y="1731962"/>
                  <a:pt x="4819650" y="1724025"/>
                </a:cubicBezTo>
                <a:cubicBezTo>
                  <a:pt x="4838700" y="1716088"/>
                  <a:pt x="4868863" y="1722437"/>
                  <a:pt x="4886325" y="1714500"/>
                </a:cubicBezTo>
                <a:cubicBezTo>
                  <a:pt x="4903787" y="1706563"/>
                  <a:pt x="4924425" y="1676400"/>
                  <a:pt x="4924425" y="1676400"/>
                </a:cubicBezTo>
                <a:cubicBezTo>
                  <a:pt x="4938712" y="1662113"/>
                  <a:pt x="4954588" y="1620838"/>
                  <a:pt x="4972050" y="1628775"/>
                </a:cubicBezTo>
                <a:cubicBezTo>
                  <a:pt x="4989512" y="1636712"/>
                  <a:pt x="4999038" y="1697038"/>
                  <a:pt x="5029200" y="1724025"/>
                </a:cubicBezTo>
                <a:cubicBezTo>
                  <a:pt x="5059363" y="1751013"/>
                  <a:pt x="5143500" y="1765300"/>
                  <a:pt x="5153025" y="1790700"/>
                </a:cubicBezTo>
                <a:cubicBezTo>
                  <a:pt x="5162550" y="1816100"/>
                  <a:pt x="5089525" y="1844675"/>
                  <a:pt x="5086350" y="1876425"/>
                </a:cubicBezTo>
                <a:cubicBezTo>
                  <a:pt x="5083175" y="1908175"/>
                  <a:pt x="5118100" y="1976438"/>
                  <a:pt x="5133975" y="1981200"/>
                </a:cubicBezTo>
                <a:cubicBezTo>
                  <a:pt x="5149850" y="1985962"/>
                  <a:pt x="5164138" y="1928812"/>
                  <a:pt x="5181600" y="1905000"/>
                </a:cubicBezTo>
                <a:cubicBezTo>
                  <a:pt x="5199062" y="1881188"/>
                  <a:pt x="5192713" y="1843088"/>
                  <a:pt x="5238750" y="1838325"/>
                </a:cubicBezTo>
                <a:cubicBezTo>
                  <a:pt x="5284788" y="1833563"/>
                  <a:pt x="5411788" y="1878012"/>
                  <a:pt x="5457825" y="1876425"/>
                </a:cubicBezTo>
                <a:cubicBezTo>
                  <a:pt x="5503862" y="1874838"/>
                  <a:pt x="5483225" y="1838325"/>
                  <a:pt x="5514975" y="1828800"/>
                </a:cubicBezTo>
                <a:cubicBezTo>
                  <a:pt x="5546725" y="1819275"/>
                  <a:pt x="5616575" y="1797050"/>
                  <a:pt x="5648325" y="1819275"/>
                </a:cubicBezTo>
                <a:cubicBezTo>
                  <a:pt x="5680075" y="1841500"/>
                  <a:pt x="5676900" y="1927225"/>
                  <a:pt x="5705475" y="1962150"/>
                </a:cubicBezTo>
                <a:cubicBezTo>
                  <a:pt x="5734050" y="1997075"/>
                  <a:pt x="5776913" y="2009775"/>
                  <a:pt x="5819775" y="2028825"/>
                </a:cubicBezTo>
                <a:cubicBezTo>
                  <a:pt x="5862638" y="2047875"/>
                  <a:pt x="5918200" y="2057400"/>
                  <a:pt x="5962650" y="2076450"/>
                </a:cubicBezTo>
                <a:cubicBezTo>
                  <a:pt x="6007100" y="2095500"/>
                  <a:pt x="6057900" y="2114550"/>
                  <a:pt x="6086475" y="2143125"/>
                </a:cubicBezTo>
                <a:cubicBezTo>
                  <a:pt x="6115050" y="2171700"/>
                  <a:pt x="6119813" y="2219325"/>
                  <a:pt x="6134100" y="2247900"/>
                </a:cubicBezTo>
                <a:cubicBezTo>
                  <a:pt x="6148387" y="2276475"/>
                  <a:pt x="6151563" y="2322513"/>
                  <a:pt x="6172200" y="2314575"/>
                </a:cubicBezTo>
                <a:cubicBezTo>
                  <a:pt x="6192838" y="2306638"/>
                  <a:pt x="6234113" y="2206625"/>
                  <a:pt x="6257925" y="2200275"/>
                </a:cubicBezTo>
                <a:cubicBezTo>
                  <a:pt x="6281737" y="2193925"/>
                  <a:pt x="6297613" y="2236788"/>
                  <a:pt x="6315075" y="2276475"/>
                </a:cubicBezTo>
                <a:cubicBezTo>
                  <a:pt x="6332538" y="2316163"/>
                  <a:pt x="6348413" y="2424113"/>
                  <a:pt x="6362700" y="2438400"/>
                </a:cubicBezTo>
                <a:cubicBezTo>
                  <a:pt x="6376987" y="2452687"/>
                  <a:pt x="6391275" y="2393950"/>
                  <a:pt x="6400800" y="2362200"/>
                </a:cubicBezTo>
                <a:cubicBezTo>
                  <a:pt x="6410325" y="2330450"/>
                  <a:pt x="6388100" y="2249488"/>
                  <a:pt x="6419850" y="2247900"/>
                </a:cubicBezTo>
                <a:cubicBezTo>
                  <a:pt x="6451600" y="2246312"/>
                  <a:pt x="6553200" y="2312988"/>
                  <a:pt x="6591300" y="2352675"/>
                </a:cubicBezTo>
                <a:cubicBezTo>
                  <a:pt x="6629400" y="2392362"/>
                  <a:pt x="6623050" y="2473325"/>
                  <a:pt x="6648450" y="2486025"/>
                </a:cubicBezTo>
                <a:cubicBezTo>
                  <a:pt x="6673850" y="2498725"/>
                  <a:pt x="6716713" y="2457450"/>
                  <a:pt x="6743700" y="2428875"/>
                </a:cubicBezTo>
                <a:cubicBezTo>
                  <a:pt x="6770688" y="2400300"/>
                  <a:pt x="6778625" y="2324100"/>
                  <a:pt x="6810375" y="2314575"/>
                </a:cubicBezTo>
                <a:cubicBezTo>
                  <a:pt x="6842125" y="2305050"/>
                  <a:pt x="6908800" y="2370138"/>
                  <a:pt x="6934200" y="2371725"/>
                </a:cubicBezTo>
                <a:cubicBezTo>
                  <a:pt x="6959600" y="2373313"/>
                  <a:pt x="6921500" y="2300288"/>
                  <a:pt x="6962775" y="2324100"/>
                </a:cubicBezTo>
                <a:cubicBezTo>
                  <a:pt x="7004050" y="2347912"/>
                  <a:pt x="7112000" y="2487613"/>
                  <a:pt x="7181850" y="2514600"/>
                </a:cubicBezTo>
                <a:cubicBezTo>
                  <a:pt x="7251700" y="2541588"/>
                  <a:pt x="7329488" y="2492375"/>
                  <a:pt x="7381875" y="2486025"/>
                </a:cubicBezTo>
                <a:cubicBezTo>
                  <a:pt x="7434262" y="2479675"/>
                  <a:pt x="7458075" y="2465388"/>
                  <a:pt x="7496175" y="2476500"/>
                </a:cubicBezTo>
                <a:cubicBezTo>
                  <a:pt x="7534275" y="2487612"/>
                  <a:pt x="7586663" y="2559050"/>
                  <a:pt x="7610475" y="2552700"/>
                </a:cubicBezTo>
                <a:cubicBezTo>
                  <a:pt x="7634287" y="2546350"/>
                  <a:pt x="7615238" y="2446338"/>
                  <a:pt x="7639050" y="2438400"/>
                </a:cubicBezTo>
                <a:cubicBezTo>
                  <a:pt x="7662863" y="2430463"/>
                  <a:pt x="7727950" y="2501900"/>
                  <a:pt x="7753350" y="2505075"/>
                </a:cubicBezTo>
                <a:cubicBezTo>
                  <a:pt x="7778750" y="2508250"/>
                  <a:pt x="7753350" y="2454275"/>
                  <a:pt x="7791450" y="2457450"/>
                </a:cubicBezTo>
                <a:cubicBezTo>
                  <a:pt x="7829550" y="2460625"/>
                  <a:pt x="7923213" y="2519363"/>
                  <a:pt x="7981950" y="2524125"/>
                </a:cubicBezTo>
                <a:cubicBezTo>
                  <a:pt x="8040688" y="2528888"/>
                  <a:pt x="8101013" y="2506662"/>
                  <a:pt x="8143875" y="2486025"/>
                </a:cubicBezTo>
                <a:cubicBezTo>
                  <a:pt x="8186737" y="2465388"/>
                  <a:pt x="8213725" y="2432050"/>
                  <a:pt x="8239125" y="2400300"/>
                </a:cubicBezTo>
                <a:cubicBezTo>
                  <a:pt x="8264525" y="2368550"/>
                  <a:pt x="8259763" y="2320925"/>
                  <a:pt x="8296275" y="2295525"/>
                </a:cubicBezTo>
                <a:cubicBezTo>
                  <a:pt x="8332787" y="2270125"/>
                  <a:pt x="8439150" y="2273300"/>
                  <a:pt x="8458200" y="2247900"/>
                </a:cubicBezTo>
                <a:cubicBezTo>
                  <a:pt x="8477250" y="2222500"/>
                  <a:pt x="8396288" y="2170113"/>
                  <a:pt x="8410575" y="2143125"/>
                </a:cubicBezTo>
                <a:cubicBezTo>
                  <a:pt x="8424863" y="2116138"/>
                  <a:pt x="8501063" y="2092325"/>
                  <a:pt x="8543925" y="2085975"/>
                </a:cubicBezTo>
                <a:cubicBezTo>
                  <a:pt x="8586787" y="2079625"/>
                  <a:pt x="8643938" y="2112963"/>
                  <a:pt x="8667750" y="2105025"/>
                </a:cubicBezTo>
                <a:cubicBezTo>
                  <a:pt x="8691563" y="2097088"/>
                  <a:pt x="8672513" y="2066925"/>
                  <a:pt x="8686800" y="2038350"/>
                </a:cubicBezTo>
                <a:cubicBezTo>
                  <a:pt x="8701087" y="2009775"/>
                  <a:pt x="8729663" y="1957387"/>
                  <a:pt x="8753475" y="1933575"/>
                </a:cubicBezTo>
                <a:cubicBezTo>
                  <a:pt x="8777287" y="1909763"/>
                  <a:pt x="8807450" y="1890713"/>
                  <a:pt x="8829675" y="1895475"/>
                </a:cubicBezTo>
                <a:cubicBezTo>
                  <a:pt x="8851900" y="1900238"/>
                  <a:pt x="8863013" y="1971675"/>
                  <a:pt x="8886825" y="1962150"/>
                </a:cubicBezTo>
                <a:cubicBezTo>
                  <a:pt x="8910638" y="1952625"/>
                  <a:pt x="8936038" y="1858963"/>
                  <a:pt x="8972550" y="1838325"/>
                </a:cubicBezTo>
                <a:cubicBezTo>
                  <a:pt x="9009063" y="1817688"/>
                  <a:pt x="9077325" y="1857375"/>
                  <a:pt x="9105900" y="1838325"/>
                </a:cubicBezTo>
                <a:cubicBezTo>
                  <a:pt x="9134475" y="1819275"/>
                  <a:pt x="9145588" y="1768475"/>
                  <a:pt x="9144000" y="1724025"/>
                </a:cubicBezTo>
                <a:cubicBezTo>
                  <a:pt x="9142413" y="1679575"/>
                  <a:pt x="9091613" y="1616075"/>
                  <a:pt x="9096375" y="1571625"/>
                </a:cubicBezTo>
                <a:cubicBezTo>
                  <a:pt x="9101138" y="1527175"/>
                  <a:pt x="9139238" y="1474787"/>
                  <a:pt x="9172575" y="1457325"/>
                </a:cubicBezTo>
                <a:cubicBezTo>
                  <a:pt x="9205912" y="1439863"/>
                  <a:pt x="9266238" y="1482725"/>
                  <a:pt x="9296400" y="1466850"/>
                </a:cubicBezTo>
                <a:cubicBezTo>
                  <a:pt x="9326562" y="1450975"/>
                  <a:pt x="9331325" y="1374775"/>
                  <a:pt x="9353550" y="1362075"/>
                </a:cubicBezTo>
                <a:cubicBezTo>
                  <a:pt x="9375775" y="1349375"/>
                  <a:pt x="9417050" y="1404938"/>
                  <a:pt x="9429750" y="1390650"/>
                </a:cubicBezTo>
                <a:cubicBezTo>
                  <a:pt x="9442450" y="1376363"/>
                  <a:pt x="9417050" y="1314450"/>
                  <a:pt x="9429750" y="1276350"/>
                </a:cubicBezTo>
                <a:cubicBezTo>
                  <a:pt x="9442450" y="1238250"/>
                  <a:pt x="9478963" y="1174750"/>
                  <a:pt x="9505950" y="1162050"/>
                </a:cubicBezTo>
                <a:cubicBezTo>
                  <a:pt x="9532937" y="1149350"/>
                  <a:pt x="9561513" y="1200150"/>
                  <a:pt x="9591675" y="1200150"/>
                </a:cubicBezTo>
                <a:cubicBezTo>
                  <a:pt x="9621837" y="1200150"/>
                  <a:pt x="9664700" y="1165225"/>
                  <a:pt x="9686925" y="1162050"/>
                </a:cubicBezTo>
                <a:cubicBezTo>
                  <a:pt x="9709150" y="1158875"/>
                  <a:pt x="9709150" y="1189037"/>
                  <a:pt x="9725025" y="1181100"/>
                </a:cubicBezTo>
                <a:cubicBezTo>
                  <a:pt x="9740900" y="1173163"/>
                  <a:pt x="9758363" y="1120775"/>
                  <a:pt x="9782175" y="1114425"/>
                </a:cubicBezTo>
                <a:cubicBezTo>
                  <a:pt x="9805987" y="1108075"/>
                  <a:pt x="9840913" y="1147762"/>
                  <a:pt x="9867900" y="1143000"/>
                </a:cubicBezTo>
                <a:cubicBezTo>
                  <a:pt x="9894887" y="1138238"/>
                  <a:pt x="9913937" y="1093788"/>
                  <a:pt x="9944100" y="1085850"/>
                </a:cubicBezTo>
                <a:cubicBezTo>
                  <a:pt x="9974263" y="1077912"/>
                  <a:pt x="10029825" y="1109662"/>
                  <a:pt x="10048875" y="1095375"/>
                </a:cubicBezTo>
                <a:cubicBezTo>
                  <a:pt x="10067925" y="1081087"/>
                  <a:pt x="10047288" y="1012825"/>
                  <a:pt x="10058400" y="1000125"/>
                </a:cubicBezTo>
                <a:cubicBezTo>
                  <a:pt x="10069512" y="987425"/>
                  <a:pt x="10101263" y="1033462"/>
                  <a:pt x="10115550" y="1019175"/>
                </a:cubicBezTo>
                <a:cubicBezTo>
                  <a:pt x="10129837" y="1004888"/>
                  <a:pt x="10128250" y="928687"/>
                  <a:pt x="10144125" y="914400"/>
                </a:cubicBezTo>
                <a:cubicBezTo>
                  <a:pt x="10160000" y="900112"/>
                  <a:pt x="10198100" y="939800"/>
                  <a:pt x="10210800" y="933450"/>
                </a:cubicBezTo>
                <a:cubicBezTo>
                  <a:pt x="10223500" y="927100"/>
                  <a:pt x="10201275" y="881062"/>
                  <a:pt x="10220325" y="876300"/>
                </a:cubicBezTo>
                <a:cubicBezTo>
                  <a:pt x="10239375" y="871538"/>
                  <a:pt x="10309225" y="912812"/>
                  <a:pt x="10325100" y="904875"/>
                </a:cubicBezTo>
                <a:cubicBezTo>
                  <a:pt x="10340975" y="896938"/>
                  <a:pt x="10326687" y="855662"/>
                  <a:pt x="10315575" y="828675"/>
                </a:cubicBezTo>
                <a:cubicBezTo>
                  <a:pt x="10304463" y="801688"/>
                  <a:pt x="10282237" y="765175"/>
                  <a:pt x="10258425" y="742950"/>
                </a:cubicBezTo>
                <a:cubicBezTo>
                  <a:pt x="10234613" y="720725"/>
                  <a:pt x="10177463" y="712788"/>
                  <a:pt x="10172700" y="695325"/>
                </a:cubicBezTo>
                <a:cubicBezTo>
                  <a:pt x="10167937" y="677862"/>
                  <a:pt x="10215563" y="658812"/>
                  <a:pt x="10229850" y="638175"/>
                </a:cubicBezTo>
                <a:cubicBezTo>
                  <a:pt x="10244137" y="617538"/>
                  <a:pt x="10256838" y="593725"/>
                  <a:pt x="10258425" y="571500"/>
                </a:cubicBezTo>
                <a:cubicBezTo>
                  <a:pt x="10260012" y="549275"/>
                  <a:pt x="10231438" y="520700"/>
                  <a:pt x="10239375" y="504825"/>
                </a:cubicBezTo>
                <a:cubicBezTo>
                  <a:pt x="10247312" y="488950"/>
                  <a:pt x="10293350" y="498475"/>
                  <a:pt x="10306050" y="476250"/>
                </a:cubicBezTo>
                <a:cubicBezTo>
                  <a:pt x="10318750" y="454025"/>
                  <a:pt x="10293350" y="392112"/>
                  <a:pt x="10315575" y="371475"/>
                </a:cubicBezTo>
                <a:cubicBezTo>
                  <a:pt x="10337800" y="350838"/>
                  <a:pt x="10409238" y="371475"/>
                  <a:pt x="10439400" y="352425"/>
                </a:cubicBezTo>
                <a:cubicBezTo>
                  <a:pt x="10469563" y="333375"/>
                  <a:pt x="10487025" y="292100"/>
                  <a:pt x="10496550" y="257175"/>
                </a:cubicBezTo>
                <a:cubicBezTo>
                  <a:pt x="10506075" y="222250"/>
                  <a:pt x="10480675" y="171450"/>
                  <a:pt x="10496550" y="142875"/>
                </a:cubicBezTo>
                <a:cubicBezTo>
                  <a:pt x="10512425" y="114300"/>
                  <a:pt x="10569575" y="92075"/>
                  <a:pt x="10591800" y="85725"/>
                </a:cubicBezTo>
                <a:cubicBezTo>
                  <a:pt x="10614025" y="79375"/>
                  <a:pt x="10618788" y="114300"/>
                  <a:pt x="10629900" y="104775"/>
                </a:cubicBezTo>
                <a:cubicBezTo>
                  <a:pt x="10641013" y="95250"/>
                  <a:pt x="10621963" y="46037"/>
                  <a:pt x="10658475" y="28575"/>
                </a:cubicBezTo>
                <a:cubicBezTo>
                  <a:pt x="10694987" y="11113"/>
                  <a:pt x="10848975" y="0"/>
                  <a:pt x="10848975" y="0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9296400" y="21812250"/>
            <a:ext cx="1362075" cy="619125"/>
          </a:xfrm>
          <a:custGeom>
            <a:avLst/>
            <a:gdLst>
              <a:gd name="connsiteX0" fmla="*/ 0 w 1362075"/>
              <a:gd name="connsiteY0" fmla="*/ 0 h 619125"/>
              <a:gd name="connsiteX1" fmla="*/ 104775 w 1362075"/>
              <a:gd name="connsiteY1" fmla="*/ 104775 h 619125"/>
              <a:gd name="connsiteX2" fmla="*/ 247650 w 1362075"/>
              <a:gd name="connsiteY2" fmla="*/ 47625 h 619125"/>
              <a:gd name="connsiteX3" fmla="*/ 409575 w 1362075"/>
              <a:gd name="connsiteY3" fmla="*/ 219075 h 619125"/>
              <a:gd name="connsiteX4" fmla="*/ 542925 w 1362075"/>
              <a:gd name="connsiteY4" fmla="*/ 285750 h 619125"/>
              <a:gd name="connsiteX5" fmla="*/ 628650 w 1362075"/>
              <a:gd name="connsiteY5" fmla="*/ 323850 h 619125"/>
              <a:gd name="connsiteX6" fmla="*/ 714375 w 1362075"/>
              <a:gd name="connsiteY6" fmla="*/ 247650 h 619125"/>
              <a:gd name="connsiteX7" fmla="*/ 904875 w 1362075"/>
              <a:gd name="connsiteY7" fmla="*/ 323850 h 619125"/>
              <a:gd name="connsiteX8" fmla="*/ 1133475 w 1362075"/>
              <a:gd name="connsiteY8" fmla="*/ 381000 h 619125"/>
              <a:gd name="connsiteX9" fmla="*/ 1266825 w 1362075"/>
              <a:gd name="connsiteY9" fmla="*/ 457200 h 619125"/>
              <a:gd name="connsiteX10" fmla="*/ 1343025 w 1362075"/>
              <a:gd name="connsiteY10" fmla="*/ 581025 h 619125"/>
              <a:gd name="connsiteX11" fmla="*/ 1362075 w 1362075"/>
              <a:gd name="connsiteY11" fmla="*/ 619125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5" h="619125">
                <a:moveTo>
                  <a:pt x="0" y="0"/>
                </a:moveTo>
                <a:cubicBezTo>
                  <a:pt x="31750" y="48419"/>
                  <a:pt x="63500" y="96838"/>
                  <a:pt x="104775" y="104775"/>
                </a:cubicBezTo>
                <a:cubicBezTo>
                  <a:pt x="146050" y="112712"/>
                  <a:pt x="196850" y="28575"/>
                  <a:pt x="247650" y="47625"/>
                </a:cubicBezTo>
                <a:cubicBezTo>
                  <a:pt x="298450" y="66675"/>
                  <a:pt x="360363" y="179388"/>
                  <a:pt x="409575" y="219075"/>
                </a:cubicBezTo>
                <a:cubicBezTo>
                  <a:pt x="458788" y="258763"/>
                  <a:pt x="506413" y="268288"/>
                  <a:pt x="542925" y="285750"/>
                </a:cubicBezTo>
                <a:cubicBezTo>
                  <a:pt x="579437" y="303212"/>
                  <a:pt x="600075" y="330200"/>
                  <a:pt x="628650" y="323850"/>
                </a:cubicBezTo>
                <a:cubicBezTo>
                  <a:pt x="657225" y="317500"/>
                  <a:pt x="668338" y="247650"/>
                  <a:pt x="714375" y="247650"/>
                </a:cubicBezTo>
                <a:cubicBezTo>
                  <a:pt x="760412" y="247650"/>
                  <a:pt x="835025" y="301625"/>
                  <a:pt x="904875" y="323850"/>
                </a:cubicBezTo>
                <a:cubicBezTo>
                  <a:pt x="974725" y="346075"/>
                  <a:pt x="1073150" y="358775"/>
                  <a:pt x="1133475" y="381000"/>
                </a:cubicBezTo>
                <a:cubicBezTo>
                  <a:pt x="1193800" y="403225"/>
                  <a:pt x="1231900" y="423863"/>
                  <a:pt x="1266825" y="457200"/>
                </a:cubicBezTo>
                <a:cubicBezTo>
                  <a:pt x="1301750" y="490538"/>
                  <a:pt x="1327150" y="554038"/>
                  <a:pt x="1343025" y="581025"/>
                </a:cubicBezTo>
                <a:cubicBezTo>
                  <a:pt x="1358900" y="608013"/>
                  <a:pt x="1358900" y="612775"/>
                  <a:pt x="1362075" y="619125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219200" y="22050375"/>
            <a:ext cx="2876550" cy="3508291"/>
          </a:xfrm>
          <a:custGeom>
            <a:avLst/>
            <a:gdLst>
              <a:gd name="connsiteX0" fmla="*/ 0 w 2876550"/>
              <a:gd name="connsiteY0" fmla="*/ 0 h 3508291"/>
              <a:gd name="connsiteX1" fmla="*/ 95250 w 2876550"/>
              <a:gd name="connsiteY1" fmla="*/ 114300 h 3508291"/>
              <a:gd name="connsiteX2" fmla="*/ 161925 w 2876550"/>
              <a:gd name="connsiteY2" fmla="*/ 209550 h 3508291"/>
              <a:gd name="connsiteX3" fmla="*/ 276225 w 2876550"/>
              <a:gd name="connsiteY3" fmla="*/ 361950 h 3508291"/>
              <a:gd name="connsiteX4" fmla="*/ 304800 w 2876550"/>
              <a:gd name="connsiteY4" fmla="*/ 581025 h 3508291"/>
              <a:gd name="connsiteX5" fmla="*/ 390525 w 2876550"/>
              <a:gd name="connsiteY5" fmla="*/ 600075 h 3508291"/>
              <a:gd name="connsiteX6" fmla="*/ 523875 w 2876550"/>
              <a:gd name="connsiteY6" fmla="*/ 781050 h 3508291"/>
              <a:gd name="connsiteX7" fmla="*/ 676275 w 2876550"/>
              <a:gd name="connsiteY7" fmla="*/ 790575 h 3508291"/>
              <a:gd name="connsiteX8" fmla="*/ 742950 w 2876550"/>
              <a:gd name="connsiteY8" fmla="*/ 1019175 h 3508291"/>
              <a:gd name="connsiteX9" fmla="*/ 666750 w 2876550"/>
              <a:gd name="connsiteY9" fmla="*/ 1076325 h 3508291"/>
              <a:gd name="connsiteX10" fmla="*/ 600075 w 2876550"/>
              <a:gd name="connsiteY10" fmla="*/ 1009650 h 3508291"/>
              <a:gd name="connsiteX11" fmla="*/ 476250 w 2876550"/>
              <a:gd name="connsiteY11" fmla="*/ 1085850 h 3508291"/>
              <a:gd name="connsiteX12" fmla="*/ 533400 w 2876550"/>
              <a:gd name="connsiteY12" fmla="*/ 1200150 h 3508291"/>
              <a:gd name="connsiteX13" fmla="*/ 628650 w 2876550"/>
              <a:gd name="connsiteY13" fmla="*/ 1381125 h 3508291"/>
              <a:gd name="connsiteX14" fmla="*/ 619125 w 2876550"/>
              <a:gd name="connsiteY14" fmla="*/ 1504950 h 3508291"/>
              <a:gd name="connsiteX15" fmla="*/ 542925 w 2876550"/>
              <a:gd name="connsiteY15" fmla="*/ 1552575 h 3508291"/>
              <a:gd name="connsiteX16" fmla="*/ 485775 w 2876550"/>
              <a:gd name="connsiteY16" fmla="*/ 1619250 h 3508291"/>
              <a:gd name="connsiteX17" fmla="*/ 314325 w 2876550"/>
              <a:gd name="connsiteY17" fmla="*/ 1581150 h 3508291"/>
              <a:gd name="connsiteX18" fmla="*/ 238125 w 2876550"/>
              <a:gd name="connsiteY18" fmla="*/ 1638300 h 3508291"/>
              <a:gd name="connsiteX19" fmla="*/ 371475 w 2876550"/>
              <a:gd name="connsiteY19" fmla="*/ 1714500 h 3508291"/>
              <a:gd name="connsiteX20" fmla="*/ 476250 w 2876550"/>
              <a:gd name="connsiteY20" fmla="*/ 1724025 h 3508291"/>
              <a:gd name="connsiteX21" fmla="*/ 504825 w 2876550"/>
              <a:gd name="connsiteY21" fmla="*/ 1876425 h 3508291"/>
              <a:gd name="connsiteX22" fmla="*/ 476250 w 2876550"/>
              <a:gd name="connsiteY22" fmla="*/ 2009775 h 3508291"/>
              <a:gd name="connsiteX23" fmla="*/ 400050 w 2876550"/>
              <a:gd name="connsiteY23" fmla="*/ 2105025 h 3508291"/>
              <a:gd name="connsiteX24" fmla="*/ 485775 w 2876550"/>
              <a:gd name="connsiteY24" fmla="*/ 2257425 h 3508291"/>
              <a:gd name="connsiteX25" fmla="*/ 371475 w 2876550"/>
              <a:gd name="connsiteY25" fmla="*/ 2286000 h 3508291"/>
              <a:gd name="connsiteX26" fmla="*/ 257175 w 2876550"/>
              <a:gd name="connsiteY26" fmla="*/ 2238375 h 3508291"/>
              <a:gd name="connsiteX27" fmla="*/ 323850 w 2876550"/>
              <a:gd name="connsiteY27" fmla="*/ 2457450 h 3508291"/>
              <a:gd name="connsiteX28" fmla="*/ 495300 w 2876550"/>
              <a:gd name="connsiteY28" fmla="*/ 2495550 h 3508291"/>
              <a:gd name="connsiteX29" fmla="*/ 590550 w 2876550"/>
              <a:gd name="connsiteY29" fmla="*/ 2619375 h 3508291"/>
              <a:gd name="connsiteX30" fmla="*/ 800100 w 2876550"/>
              <a:gd name="connsiteY30" fmla="*/ 2581275 h 3508291"/>
              <a:gd name="connsiteX31" fmla="*/ 771525 w 2876550"/>
              <a:gd name="connsiteY31" fmla="*/ 2705100 h 3508291"/>
              <a:gd name="connsiteX32" fmla="*/ 895350 w 2876550"/>
              <a:gd name="connsiteY32" fmla="*/ 2847975 h 3508291"/>
              <a:gd name="connsiteX33" fmla="*/ 866775 w 2876550"/>
              <a:gd name="connsiteY33" fmla="*/ 2952750 h 3508291"/>
              <a:gd name="connsiteX34" fmla="*/ 914400 w 2876550"/>
              <a:gd name="connsiteY34" fmla="*/ 3067050 h 3508291"/>
              <a:gd name="connsiteX35" fmla="*/ 1181100 w 2876550"/>
              <a:gd name="connsiteY35" fmla="*/ 3105150 h 3508291"/>
              <a:gd name="connsiteX36" fmla="*/ 1266825 w 2876550"/>
              <a:gd name="connsiteY36" fmla="*/ 3333750 h 3508291"/>
              <a:gd name="connsiteX37" fmla="*/ 1438275 w 2876550"/>
              <a:gd name="connsiteY37" fmla="*/ 3286125 h 3508291"/>
              <a:gd name="connsiteX38" fmla="*/ 1609725 w 2876550"/>
              <a:gd name="connsiteY38" fmla="*/ 3352800 h 3508291"/>
              <a:gd name="connsiteX39" fmla="*/ 1724025 w 2876550"/>
              <a:gd name="connsiteY39" fmla="*/ 3324225 h 3508291"/>
              <a:gd name="connsiteX40" fmla="*/ 1809750 w 2876550"/>
              <a:gd name="connsiteY40" fmla="*/ 3457575 h 3508291"/>
              <a:gd name="connsiteX41" fmla="*/ 1933575 w 2876550"/>
              <a:gd name="connsiteY41" fmla="*/ 3409950 h 3508291"/>
              <a:gd name="connsiteX42" fmla="*/ 2019300 w 2876550"/>
              <a:gd name="connsiteY42" fmla="*/ 3476625 h 3508291"/>
              <a:gd name="connsiteX43" fmla="*/ 2152650 w 2876550"/>
              <a:gd name="connsiteY43" fmla="*/ 3429000 h 3508291"/>
              <a:gd name="connsiteX44" fmla="*/ 2257425 w 2876550"/>
              <a:gd name="connsiteY44" fmla="*/ 3390900 h 3508291"/>
              <a:gd name="connsiteX45" fmla="*/ 2438400 w 2876550"/>
              <a:gd name="connsiteY45" fmla="*/ 3505200 h 3508291"/>
              <a:gd name="connsiteX46" fmla="*/ 2543175 w 2876550"/>
              <a:gd name="connsiteY46" fmla="*/ 3476625 h 3508291"/>
              <a:gd name="connsiteX47" fmla="*/ 2638425 w 2876550"/>
              <a:gd name="connsiteY47" fmla="*/ 3486150 h 3508291"/>
              <a:gd name="connsiteX48" fmla="*/ 2752725 w 2876550"/>
              <a:gd name="connsiteY48" fmla="*/ 3476625 h 3508291"/>
              <a:gd name="connsiteX49" fmla="*/ 2876550 w 2876550"/>
              <a:gd name="connsiteY49" fmla="*/ 3457575 h 3508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876550" h="3508291">
                <a:moveTo>
                  <a:pt x="0" y="0"/>
                </a:moveTo>
                <a:cubicBezTo>
                  <a:pt x="34131" y="39687"/>
                  <a:pt x="68263" y="79375"/>
                  <a:pt x="95250" y="114300"/>
                </a:cubicBezTo>
                <a:cubicBezTo>
                  <a:pt x="122238" y="149225"/>
                  <a:pt x="131763" y="168275"/>
                  <a:pt x="161925" y="209550"/>
                </a:cubicBezTo>
                <a:cubicBezTo>
                  <a:pt x="192087" y="250825"/>
                  <a:pt x="252413" y="300038"/>
                  <a:pt x="276225" y="361950"/>
                </a:cubicBezTo>
                <a:cubicBezTo>
                  <a:pt x="300037" y="423862"/>
                  <a:pt x="285750" y="541337"/>
                  <a:pt x="304800" y="581025"/>
                </a:cubicBezTo>
                <a:cubicBezTo>
                  <a:pt x="323850" y="620713"/>
                  <a:pt x="354013" y="566738"/>
                  <a:pt x="390525" y="600075"/>
                </a:cubicBezTo>
                <a:cubicBezTo>
                  <a:pt x="427038" y="633413"/>
                  <a:pt x="476250" y="749300"/>
                  <a:pt x="523875" y="781050"/>
                </a:cubicBezTo>
                <a:cubicBezTo>
                  <a:pt x="571500" y="812800"/>
                  <a:pt x="639763" y="750888"/>
                  <a:pt x="676275" y="790575"/>
                </a:cubicBezTo>
                <a:cubicBezTo>
                  <a:pt x="712787" y="830262"/>
                  <a:pt x="744537" y="971550"/>
                  <a:pt x="742950" y="1019175"/>
                </a:cubicBezTo>
                <a:cubicBezTo>
                  <a:pt x="741363" y="1066800"/>
                  <a:pt x="690563" y="1077913"/>
                  <a:pt x="666750" y="1076325"/>
                </a:cubicBezTo>
                <a:cubicBezTo>
                  <a:pt x="642937" y="1074737"/>
                  <a:pt x="631825" y="1008062"/>
                  <a:pt x="600075" y="1009650"/>
                </a:cubicBezTo>
                <a:cubicBezTo>
                  <a:pt x="568325" y="1011238"/>
                  <a:pt x="487362" y="1054100"/>
                  <a:pt x="476250" y="1085850"/>
                </a:cubicBezTo>
                <a:cubicBezTo>
                  <a:pt x="465138" y="1117600"/>
                  <a:pt x="508000" y="1150938"/>
                  <a:pt x="533400" y="1200150"/>
                </a:cubicBezTo>
                <a:cubicBezTo>
                  <a:pt x="558800" y="1249362"/>
                  <a:pt x="614363" y="1330325"/>
                  <a:pt x="628650" y="1381125"/>
                </a:cubicBezTo>
                <a:cubicBezTo>
                  <a:pt x="642937" y="1431925"/>
                  <a:pt x="633412" y="1476375"/>
                  <a:pt x="619125" y="1504950"/>
                </a:cubicBezTo>
                <a:cubicBezTo>
                  <a:pt x="604838" y="1533525"/>
                  <a:pt x="565150" y="1533525"/>
                  <a:pt x="542925" y="1552575"/>
                </a:cubicBezTo>
                <a:cubicBezTo>
                  <a:pt x="520700" y="1571625"/>
                  <a:pt x="523875" y="1614488"/>
                  <a:pt x="485775" y="1619250"/>
                </a:cubicBezTo>
                <a:cubicBezTo>
                  <a:pt x="447675" y="1624013"/>
                  <a:pt x="355600" y="1577975"/>
                  <a:pt x="314325" y="1581150"/>
                </a:cubicBezTo>
                <a:cubicBezTo>
                  <a:pt x="273050" y="1584325"/>
                  <a:pt x="228600" y="1616075"/>
                  <a:pt x="238125" y="1638300"/>
                </a:cubicBezTo>
                <a:cubicBezTo>
                  <a:pt x="247650" y="1660525"/>
                  <a:pt x="331788" y="1700213"/>
                  <a:pt x="371475" y="1714500"/>
                </a:cubicBezTo>
                <a:cubicBezTo>
                  <a:pt x="411162" y="1728787"/>
                  <a:pt x="454025" y="1697038"/>
                  <a:pt x="476250" y="1724025"/>
                </a:cubicBezTo>
                <a:cubicBezTo>
                  <a:pt x="498475" y="1751012"/>
                  <a:pt x="504825" y="1828800"/>
                  <a:pt x="504825" y="1876425"/>
                </a:cubicBezTo>
                <a:cubicBezTo>
                  <a:pt x="504825" y="1924050"/>
                  <a:pt x="493712" y="1971675"/>
                  <a:pt x="476250" y="2009775"/>
                </a:cubicBezTo>
                <a:cubicBezTo>
                  <a:pt x="458788" y="2047875"/>
                  <a:pt x="398463" y="2063750"/>
                  <a:pt x="400050" y="2105025"/>
                </a:cubicBezTo>
                <a:cubicBezTo>
                  <a:pt x="401637" y="2146300"/>
                  <a:pt x="490538" y="2227263"/>
                  <a:pt x="485775" y="2257425"/>
                </a:cubicBezTo>
                <a:cubicBezTo>
                  <a:pt x="481013" y="2287588"/>
                  <a:pt x="409575" y="2289175"/>
                  <a:pt x="371475" y="2286000"/>
                </a:cubicBezTo>
                <a:cubicBezTo>
                  <a:pt x="333375" y="2282825"/>
                  <a:pt x="265113" y="2209800"/>
                  <a:pt x="257175" y="2238375"/>
                </a:cubicBezTo>
                <a:cubicBezTo>
                  <a:pt x="249237" y="2266950"/>
                  <a:pt x="284163" y="2414588"/>
                  <a:pt x="323850" y="2457450"/>
                </a:cubicBezTo>
                <a:cubicBezTo>
                  <a:pt x="363537" y="2500312"/>
                  <a:pt x="450850" y="2468562"/>
                  <a:pt x="495300" y="2495550"/>
                </a:cubicBezTo>
                <a:cubicBezTo>
                  <a:pt x="539750" y="2522538"/>
                  <a:pt x="539750" y="2605088"/>
                  <a:pt x="590550" y="2619375"/>
                </a:cubicBezTo>
                <a:cubicBezTo>
                  <a:pt x="641350" y="2633662"/>
                  <a:pt x="769938" y="2566988"/>
                  <a:pt x="800100" y="2581275"/>
                </a:cubicBezTo>
                <a:cubicBezTo>
                  <a:pt x="830262" y="2595562"/>
                  <a:pt x="755650" y="2660650"/>
                  <a:pt x="771525" y="2705100"/>
                </a:cubicBezTo>
                <a:cubicBezTo>
                  <a:pt x="787400" y="2749550"/>
                  <a:pt x="879475" y="2806700"/>
                  <a:pt x="895350" y="2847975"/>
                </a:cubicBezTo>
                <a:cubicBezTo>
                  <a:pt x="911225" y="2889250"/>
                  <a:pt x="863600" y="2916238"/>
                  <a:pt x="866775" y="2952750"/>
                </a:cubicBezTo>
                <a:cubicBezTo>
                  <a:pt x="869950" y="2989262"/>
                  <a:pt x="862013" y="3041650"/>
                  <a:pt x="914400" y="3067050"/>
                </a:cubicBezTo>
                <a:cubicBezTo>
                  <a:pt x="966788" y="3092450"/>
                  <a:pt x="1122363" y="3060700"/>
                  <a:pt x="1181100" y="3105150"/>
                </a:cubicBezTo>
                <a:cubicBezTo>
                  <a:pt x="1239837" y="3149600"/>
                  <a:pt x="1223963" y="3303588"/>
                  <a:pt x="1266825" y="3333750"/>
                </a:cubicBezTo>
                <a:cubicBezTo>
                  <a:pt x="1309687" y="3363912"/>
                  <a:pt x="1381125" y="3282950"/>
                  <a:pt x="1438275" y="3286125"/>
                </a:cubicBezTo>
                <a:cubicBezTo>
                  <a:pt x="1495425" y="3289300"/>
                  <a:pt x="1562100" y="3346450"/>
                  <a:pt x="1609725" y="3352800"/>
                </a:cubicBezTo>
                <a:cubicBezTo>
                  <a:pt x="1657350" y="3359150"/>
                  <a:pt x="1690688" y="3306763"/>
                  <a:pt x="1724025" y="3324225"/>
                </a:cubicBezTo>
                <a:cubicBezTo>
                  <a:pt x="1757362" y="3341687"/>
                  <a:pt x="1774825" y="3443288"/>
                  <a:pt x="1809750" y="3457575"/>
                </a:cubicBezTo>
                <a:cubicBezTo>
                  <a:pt x="1844675" y="3471863"/>
                  <a:pt x="1898650" y="3406775"/>
                  <a:pt x="1933575" y="3409950"/>
                </a:cubicBezTo>
                <a:cubicBezTo>
                  <a:pt x="1968500" y="3413125"/>
                  <a:pt x="1982788" y="3473450"/>
                  <a:pt x="2019300" y="3476625"/>
                </a:cubicBezTo>
                <a:cubicBezTo>
                  <a:pt x="2055812" y="3479800"/>
                  <a:pt x="2152650" y="3429000"/>
                  <a:pt x="2152650" y="3429000"/>
                </a:cubicBezTo>
                <a:cubicBezTo>
                  <a:pt x="2192337" y="3414713"/>
                  <a:pt x="2209800" y="3378200"/>
                  <a:pt x="2257425" y="3390900"/>
                </a:cubicBezTo>
                <a:cubicBezTo>
                  <a:pt x="2305050" y="3403600"/>
                  <a:pt x="2390775" y="3490913"/>
                  <a:pt x="2438400" y="3505200"/>
                </a:cubicBezTo>
                <a:cubicBezTo>
                  <a:pt x="2486025" y="3519487"/>
                  <a:pt x="2509838" y="3479800"/>
                  <a:pt x="2543175" y="3476625"/>
                </a:cubicBezTo>
                <a:cubicBezTo>
                  <a:pt x="2576512" y="3473450"/>
                  <a:pt x="2603500" y="3486150"/>
                  <a:pt x="2638425" y="3486150"/>
                </a:cubicBezTo>
                <a:cubicBezTo>
                  <a:pt x="2673350" y="3486150"/>
                  <a:pt x="2713038" y="3481388"/>
                  <a:pt x="2752725" y="3476625"/>
                </a:cubicBezTo>
                <a:cubicBezTo>
                  <a:pt x="2792413" y="3471863"/>
                  <a:pt x="2876550" y="3457575"/>
                  <a:pt x="2876550" y="3457575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8683672" y="25279351"/>
            <a:ext cx="3260677" cy="1733550"/>
          </a:xfrm>
          <a:custGeom>
            <a:avLst/>
            <a:gdLst>
              <a:gd name="connsiteX0" fmla="*/ 79326 w 3260676"/>
              <a:gd name="connsiteY0" fmla="*/ 1666875 h 1666875"/>
              <a:gd name="connsiteX1" fmla="*/ 3126 w 3260676"/>
              <a:gd name="connsiteY1" fmla="*/ 1543050 h 1666875"/>
              <a:gd name="connsiteX2" fmla="*/ 31701 w 3260676"/>
              <a:gd name="connsiteY2" fmla="*/ 1381125 h 1666875"/>
              <a:gd name="connsiteX3" fmla="*/ 184101 w 3260676"/>
              <a:gd name="connsiteY3" fmla="*/ 1228725 h 1666875"/>
              <a:gd name="connsiteX4" fmla="*/ 241251 w 3260676"/>
              <a:gd name="connsiteY4" fmla="*/ 1162050 h 1666875"/>
              <a:gd name="connsiteX5" fmla="*/ 422226 w 3260676"/>
              <a:gd name="connsiteY5" fmla="*/ 1162050 h 1666875"/>
              <a:gd name="connsiteX6" fmla="*/ 517476 w 3260676"/>
              <a:gd name="connsiteY6" fmla="*/ 1114425 h 1666875"/>
              <a:gd name="connsiteX7" fmla="*/ 612726 w 3260676"/>
              <a:gd name="connsiteY7" fmla="*/ 1181100 h 1666875"/>
              <a:gd name="connsiteX8" fmla="*/ 755601 w 3260676"/>
              <a:gd name="connsiteY8" fmla="*/ 1057275 h 1666875"/>
              <a:gd name="connsiteX9" fmla="*/ 898476 w 3260676"/>
              <a:gd name="connsiteY9" fmla="*/ 1047750 h 1666875"/>
              <a:gd name="connsiteX10" fmla="*/ 1031826 w 3260676"/>
              <a:gd name="connsiteY10" fmla="*/ 933450 h 1666875"/>
              <a:gd name="connsiteX11" fmla="*/ 1222326 w 3260676"/>
              <a:gd name="connsiteY11" fmla="*/ 1009650 h 1666875"/>
              <a:gd name="connsiteX12" fmla="*/ 1355676 w 3260676"/>
              <a:gd name="connsiteY12" fmla="*/ 962025 h 1666875"/>
              <a:gd name="connsiteX13" fmla="*/ 1469976 w 3260676"/>
              <a:gd name="connsiteY13" fmla="*/ 857250 h 1666875"/>
              <a:gd name="connsiteX14" fmla="*/ 1603326 w 3260676"/>
              <a:gd name="connsiteY14" fmla="*/ 714375 h 1666875"/>
              <a:gd name="connsiteX15" fmla="*/ 1736676 w 3260676"/>
              <a:gd name="connsiteY15" fmla="*/ 657225 h 1666875"/>
              <a:gd name="connsiteX16" fmla="*/ 1879551 w 3260676"/>
              <a:gd name="connsiteY16" fmla="*/ 628650 h 1666875"/>
              <a:gd name="connsiteX17" fmla="*/ 2060526 w 3260676"/>
              <a:gd name="connsiteY17" fmla="*/ 514350 h 1666875"/>
              <a:gd name="connsiteX18" fmla="*/ 2174826 w 3260676"/>
              <a:gd name="connsiteY18" fmla="*/ 381000 h 1666875"/>
              <a:gd name="connsiteX19" fmla="*/ 2279601 w 3260676"/>
              <a:gd name="connsiteY19" fmla="*/ 352425 h 1666875"/>
              <a:gd name="connsiteX20" fmla="*/ 2422476 w 3260676"/>
              <a:gd name="connsiteY20" fmla="*/ 381000 h 1666875"/>
              <a:gd name="connsiteX21" fmla="*/ 2527251 w 3260676"/>
              <a:gd name="connsiteY21" fmla="*/ 333375 h 1666875"/>
              <a:gd name="connsiteX22" fmla="*/ 2632026 w 3260676"/>
              <a:gd name="connsiteY22" fmla="*/ 266700 h 1666875"/>
              <a:gd name="connsiteX23" fmla="*/ 2793951 w 3260676"/>
              <a:gd name="connsiteY23" fmla="*/ 276225 h 1666875"/>
              <a:gd name="connsiteX24" fmla="*/ 2936826 w 3260676"/>
              <a:gd name="connsiteY24" fmla="*/ 257175 h 1666875"/>
              <a:gd name="connsiteX25" fmla="*/ 3022551 w 3260676"/>
              <a:gd name="connsiteY25" fmla="*/ 161925 h 1666875"/>
              <a:gd name="connsiteX26" fmla="*/ 3213051 w 3260676"/>
              <a:gd name="connsiteY26" fmla="*/ 161925 h 1666875"/>
              <a:gd name="connsiteX27" fmla="*/ 3260676 w 3260676"/>
              <a:gd name="connsiteY27" fmla="*/ 0 h 1666875"/>
              <a:gd name="connsiteX0" fmla="*/ 79327 w 3260677"/>
              <a:gd name="connsiteY0" fmla="*/ 1733550 h 1733550"/>
              <a:gd name="connsiteX1" fmla="*/ 3127 w 3260677"/>
              <a:gd name="connsiteY1" fmla="*/ 1543050 h 1733550"/>
              <a:gd name="connsiteX2" fmla="*/ 31702 w 3260677"/>
              <a:gd name="connsiteY2" fmla="*/ 1381125 h 1733550"/>
              <a:gd name="connsiteX3" fmla="*/ 184102 w 3260677"/>
              <a:gd name="connsiteY3" fmla="*/ 1228725 h 1733550"/>
              <a:gd name="connsiteX4" fmla="*/ 241252 w 3260677"/>
              <a:gd name="connsiteY4" fmla="*/ 1162050 h 1733550"/>
              <a:gd name="connsiteX5" fmla="*/ 422227 w 3260677"/>
              <a:gd name="connsiteY5" fmla="*/ 1162050 h 1733550"/>
              <a:gd name="connsiteX6" fmla="*/ 517477 w 3260677"/>
              <a:gd name="connsiteY6" fmla="*/ 1114425 h 1733550"/>
              <a:gd name="connsiteX7" fmla="*/ 612727 w 3260677"/>
              <a:gd name="connsiteY7" fmla="*/ 1181100 h 1733550"/>
              <a:gd name="connsiteX8" fmla="*/ 755602 w 3260677"/>
              <a:gd name="connsiteY8" fmla="*/ 1057275 h 1733550"/>
              <a:gd name="connsiteX9" fmla="*/ 898477 w 3260677"/>
              <a:gd name="connsiteY9" fmla="*/ 1047750 h 1733550"/>
              <a:gd name="connsiteX10" fmla="*/ 1031827 w 3260677"/>
              <a:gd name="connsiteY10" fmla="*/ 933450 h 1733550"/>
              <a:gd name="connsiteX11" fmla="*/ 1222327 w 3260677"/>
              <a:gd name="connsiteY11" fmla="*/ 1009650 h 1733550"/>
              <a:gd name="connsiteX12" fmla="*/ 1355677 w 3260677"/>
              <a:gd name="connsiteY12" fmla="*/ 962025 h 1733550"/>
              <a:gd name="connsiteX13" fmla="*/ 1469977 w 3260677"/>
              <a:gd name="connsiteY13" fmla="*/ 857250 h 1733550"/>
              <a:gd name="connsiteX14" fmla="*/ 1603327 w 3260677"/>
              <a:gd name="connsiteY14" fmla="*/ 714375 h 1733550"/>
              <a:gd name="connsiteX15" fmla="*/ 1736677 w 3260677"/>
              <a:gd name="connsiteY15" fmla="*/ 657225 h 1733550"/>
              <a:gd name="connsiteX16" fmla="*/ 1879552 w 3260677"/>
              <a:gd name="connsiteY16" fmla="*/ 628650 h 1733550"/>
              <a:gd name="connsiteX17" fmla="*/ 2060527 w 3260677"/>
              <a:gd name="connsiteY17" fmla="*/ 514350 h 1733550"/>
              <a:gd name="connsiteX18" fmla="*/ 2174827 w 3260677"/>
              <a:gd name="connsiteY18" fmla="*/ 381000 h 1733550"/>
              <a:gd name="connsiteX19" fmla="*/ 2279602 w 3260677"/>
              <a:gd name="connsiteY19" fmla="*/ 352425 h 1733550"/>
              <a:gd name="connsiteX20" fmla="*/ 2422477 w 3260677"/>
              <a:gd name="connsiteY20" fmla="*/ 381000 h 1733550"/>
              <a:gd name="connsiteX21" fmla="*/ 2527252 w 3260677"/>
              <a:gd name="connsiteY21" fmla="*/ 333375 h 1733550"/>
              <a:gd name="connsiteX22" fmla="*/ 2632027 w 3260677"/>
              <a:gd name="connsiteY22" fmla="*/ 266700 h 1733550"/>
              <a:gd name="connsiteX23" fmla="*/ 2793952 w 3260677"/>
              <a:gd name="connsiteY23" fmla="*/ 276225 h 1733550"/>
              <a:gd name="connsiteX24" fmla="*/ 2936827 w 3260677"/>
              <a:gd name="connsiteY24" fmla="*/ 257175 h 1733550"/>
              <a:gd name="connsiteX25" fmla="*/ 3022552 w 3260677"/>
              <a:gd name="connsiteY25" fmla="*/ 161925 h 1733550"/>
              <a:gd name="connsiteX26" fmla="*/ 3213052 w 3260677"/>
              <a:gd name="connsiteY26" fmla="*/ 161925 h 1733550"/>
              <a:gd name="connsiteX27" fmla="*/ 3260677 w 3260677"/>
              <a:gd name="connsiteY27" fmla="*/ 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260677" h="1733550">
                <a:moveTo>
                  <a:pt x="79327" y="1733550"/>
                </a:moveTo>
                <a:cubicBezTo>
                  <a:pt x="45195" y="1695450"/>
                  <a:pt x="11065" y="1601788"/>
                  <a:pt x="3127" y="1543050"/>
                </a:cubicBezTo>
                <a:cubicBezTo>
                  <a:pt x="-4811" y="1484313"/>
                  <a:pt x="1540" y="1433512"/>
                  <a:pt x="31702" y="1381125"/>
                </a:cubicBezTo>
                <a:cubicBezTo>
                  <a:pt x="61864" y="1328738"/>
                  <a:pt x="149177" y="1265237"/>
                  <a:pt x="184102" y="1228725"/>
                </a:cubicBezTo>
                <a:cubicBezTo>
                  <a:pt x="219027" y="1192213"/>
                  <a:pt x="201565" y="1173162"/>
                  <a:pt x="241252" y="1162050"/>
                </a:cubicBezTo>
                <a:cubicBezTo>
                  <a:pt x="280940" y="1150937"/>
                  <a:pt x="376190" y="1169987"/>
                  <a:pt x="422227" y="1162050"/>
                </a:cubicBezTo>
                <a:cubicBezTo>
                  <a:pt x="468264" y="1154113"/>
                  <a:pt x="485727" y="1111250"/>
                  <a:pt x="517477" y="1114425"/>
                </a:cubicBezTo>
                <a:cubicBezTo>
                  <a:pt x="549227" y="1117600"/>
                  <a:pt x="573040" y="1190625"/>
                  <a:pt x="612727" y="1181100"/>
                </a:cubicBezTo>
                <a:cubicBezTo>
                  <a:pt x="652415" y="1171575"/>
                  <a:pt x="707977" y="1079500"/>
                  <a:pt x="755602" y="1057275"/>
                </a:cubicBezTo>
                <a:cubicBezTo>
                  <a:pt x="803227" y="1035050"/>
                  <a:pt x="852440" y="1068387"/>
                  <a:pt x="898477" y="1047750"/>
                </a:cubicBezTo>
                <a:cubicBezTo>
                  <a:pt x="944515" y="1027112"/>
                  <a:pt x="977852" y="939800"/>
                  <a:pt x="1031827" y="933450"/>
                </a:cubicBezTo>
                <a:cubicBezTo>
                  <a:pt x="1085802" y="927100"/>
                  <a:pt x="1168352" y="1004887"/>
                  <a:pt x="1222327" y="1009650"/>
                </a:cubicBezTo>
                <a:cubicBezTo>
                  <a:pt x="1276302" y="1014413"/>
                  <a:pt x="1314402" y="987425"/>
                  <a:pt x="1355677" y="962025"/>
                </a:cubicBezTo>
                <a:cubicBezTo>
                  <a:pt x="1396952" y="936625"/>
                  <a:pt x="1428702" y="898525"/>
                  <a:pt x="1469977" y="857250"/>
                </a:cubicBezTo>
                <a:cubicBezTo>
                  <a:pt x="1511252" y="815975"/>
                  <a:pt x="1558877" y="747712"/>
                  <a:pt x="1603327" y="714375"/>
                </a:cubicBezTo>
                <a:cubicBezTo>
                  <a:pt x="1647777" y="681038"/>
                  <a:pt x="1690640" y="671512"/>
                  <a:pt x="1736677" y="657225"/>
                </a:cubicBezTo>
                <a:cubicBezTo>
                  <a:pt x="1782714" y="642938"/>
                  <a:pt x="1825577" y="652462"/>
                  <a:pt x="1879552" y="628650"/>
                </a:cubicBezTo>
                <a:cubicBezTo>
                  <a:pt x="1933527" y="604838"/>
                  <a:pt x="2011315" y="555625"/>
                  <a:pt x="2060527" y="514350"/>
                </a:cubicBezTo>
                <a:cubicBezTo>
                  <a:pt x="2109739" y="473075"/>
                  <a:pt x="2138314" y="407988"/>
                  <a:pt x="2174827" y="381000"/>
                </a:cubicBezTo>
                <a:cubicBezTo>
                  <a:pt x="2211340" y="354012"/>
                  <a:pt x="2238327" y="352425"/>
                  <a:pt x="2279602" y="352425"/>
                </a:cubicBezTo>
                <a:cubicBezTo>
                  <a:pt x="2320877" y="352425"/>
                  <a:pt x="2381202" y="384175"/>
                  <a:pt x="2422477" y="381000"/>
                </a:cubicBezTo>
                <a:cubicBezTo>
                  <a:pt x="2463752" y="377825"/>
                  <a:pt x="2492327" y="352425"/>
                  <a:pt x="2527252" y="333375"/>
                </a:cubicBezTo>
                <a:cubicBezTo>
                  <a:pt x="2562177" y="314325"/>
                  <a:pt x="2587577" y="276225"/>
                  <a:pt x="2632027" y="266700"/>
                </a:cubicBezTo>
                <a:cubicBezTo>
                  <a:pt x="2676477" y="257175"/>
                  <a:pt x="2743152" y="277812"/>
                  <a:pt x="2793952" y="276225"/>
                </a:cubicBezTo>
                <a:cubicBezTo>
                  <a:pt x="2844752" y="274637"/>
                  <a:pt x="2898727" y="276225"/>
                  <a:pt x="2936827" y="257175"/>
                </a:cubicBezTo>
                <a:cubicBezTo>
                  <a:pt x="2974927" y="238125"/>
                  <a:pt x="2976515" y="177800"/>
                  <a:pt x="3022552" y="161925"/>
                </a:cubicBezTo>
                <a:cubicBezTo>
                  <a:pt x="3068590" y="146050"/>
                  <a:pt x="3173365" y="188912"/>
                  <a:pt x="3213052" y="161925"/>
                </a:cubicBezTo>
                <a:cubicBezTo>
                  <a:pt x="3252740" y="134937"/>
                  <a:pt x="3256708" y="67468"/>
                  <a:pt x="3260677" y="0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905500" y="10163028"/>
            <a:ext cx="6191250" cy="2963633"/>
          </a:xfrm>
          <a:custGeom>
            <a:avLst/>
            <a:gdLst>
              <a:gd name="connsiteX0" fmla="*/ 0 w 6191250"/>
              <a:gd name="connsiteY0" fmla="*/ 2752872 h 2963633"/>
              <a:gd name="connsiteX1" fmla="*/ 28575 w 6191250"/>
              <a:gd name="connsiteY1" fmla="*/ 2867172 h 2963633"/>
              <a:gd name="connsiteX2" fmla="*/ 123825 w 6191250"/>
              <a:gd name="connsiteY2" fmla="*/ 2819547 h 2963633"/>
              <a:gd name="connsiteX3" fmla="*/ 133350 w 6191250"/>
              <a:gd name="connsiteY3" fmla="*/ 2762397 h 2963633"/>
              <a:gd name="connsiteX4" fmla="*/ 257175 w 6191250"/>
              <a:gd name="connsiteY4" fmla="*/ 2762397 h 2963633"/>
              <a:gd name="connsiteX5" fmla="*/ 323850 w 6191250"/>
              <a:gd name="connsiteY5" fmla="*/ 2762397 h 2963633"/>
              <a:gd name="connsiteX6" fmla="*/ 352425 w 6191250"/>
              <a:gd name="connsiteY6" fmla="*/ 2905272 h 2963633"/>
              <a:gd name="connsiteX7" fmla="*/ 447675 w 6191250"/>
              <a:gd name="connsiteY7" fmla="*/ 2810022 h 2963633"/>
              <a:gd name="connsiteX8" fmla="*/ 581025 w 6191250"/>
              <a:gd name="connsiteY8" fmla="*/ 2962422 h 2963633"/>
              <a:gd name="connsiteX9" fmla="*/ 628650 w 6191250"/>
              <a:gd name="connsiteY9" fmla="*/ 2876697 h 2963633"/>
              <a:gd name="connsiteX10" fmla="*/ 695325 w 6191250"/>
              <a:gd name="connsiteY10" fmla="*/ 2790972 h 2963633"/>
              <a:gd name="connsiteX11" fmla="*/ 742950 w 6191250"/>
              <a:gd name="connsiteY11" fmla="*/ 2743347 h 2963633"/>
              <a:gd name="connsiteX12" fmla="*/ 676275 w 6191250"/>
              <a:gd name="connsiteY12" fmla="*/ 2619522 h 2963633"/>
              <a:gd name="connsiteX13" fmla="*/ 695325 w 6191250"/>
              <a:gd name="connsiteY13" fmla="*/ 2467122 h 2963633"/>
              <a:gd name="connsiteX14" fmla="*/ 809625 w 6191250"/>
              <a:gd name="connsiteY14" fmla="*/ 2495697 h 2963633"/>
              <a:gd name="connsiteX15" fmla="*/ 895350 w 6191250"/>
              <a:gd name="connsiteY15" fmla="*/ 2533797 h 2963633"/>
              <a:gd name="connsiteX16" fmla="*/ 904875 w 6191250"/>
              <a:gd name="connsiteY16" fmla="*/ 2438547 h 2963633"/>
              <a:gd name="connsiteX17" fmla="*/ 1000125 w 6191250"/>
              <a:gd name="connsiteY17" fmla="*/ 2409972 h 2963633"/>
              <a:gd name="connsiteX18" fmla="*/ 1009650 w 6191250"/>
              <a:gd name="connsiteY18" fmla="*/ 2486172 h 2963633"/>
              <a:gd name="connsiteX19" fmla="*/ 1143000 w 6191250"/>
              <a:gd name="connsiteY19" fmla="*/ 2543322 h 2963633"/>
              <a:gd name="connsiteX20" fmla="*/ 1114425 w 6191250"/>
              <a:gd name="connsiteY20" fmla="*/ 2438547 h 2963633"/>
              <a:gd name="connsiteX21" fmla="*/ 1162050 w 6191250"/>
              <a:gd name="connsiteY21" fmla="*/ 2381397 h 2963633"/>
              <a:gd name="connsiteX22" fmla="*/ 1257300 w 6191250"/>
              <a:gd name="connsiteY22" fmla="*/ 2448072 h 2963633"/>
              <a:gd name="connsiteX23" fmla="*/ 1295400 w 6191250"/>
              <a:gd name="connsiteY23" fmla="*/ 2381397 h 2963633"/>
              <a:gd name="connsiteX24" fmla="*/ 1390650 w 6191250"/>
              <a:gd name="connsiteY24" fmla="*/ 2419497 h 2963633"/>
              <a:gd name="connsiteX25" fmla="*/ 1476375 w 6191250"/>
              <a:gd name="connsiteY25" fmla="*/ 2314722 h 2963633"/>
              <a:gd name="connsiteX26" fmla="*/ 1495425 w 6191250"/>
              <a:gd name="connsiteY26" fmla="*/ 2209947 h 2963633"/>
              <a:gd name="connsiteX27" fmla="*/ 1619250 w 6191250"/>
              <a:gd name="connsiteY27" fmla="*/ 2228997 h 2963633"/>
              <a:gd name="connsiteX28" fmla="*/ 1676400 w 6191250"/>
              <a:gd name="connsiteY28" fmla="*/ 2114697 h 2963633"/>
              <a:gd name="connsiteX29" fmla="*/ 1828800 w 6191250"/>
              <a:gd name="connsiteY29" fmla="*/ 2057547 h 2963633"/>
              <a:gd name="connsiteX30" fmla="*/ 1866900 w 6191250"/>
              <a:gd name="connsiteY30" fmla="*/ 2190897 h 2963633"/>
              <a:gd name="connsiteX31" fmla="*/ 1933575 w 6191250"/>
              <a:gd name="connsiteY31" fmla="*/ 2162322 h 2963633"/>
              <a:gd name="connsiteX32" fmla="*/ 1933575 w 6191250"/>
              <a:gd name="connsiteY32" fmla="*/ 2067072 h 2963633"/>
              <a:gd name="connsiteX33" fmla="*/ 2000250 w 6191250"/>
              <a:gd name="connsiteY33" fmla="*/ 2171847 h 2963633"/>
              <a:gd name="connsiteX34" fmla="*/ 2038350 w 6191250"/>
              <a:gd name="connsiteY34" fmla="*/ 2105172 h 2963633"/>
              <a:gd name="connsiteX35" fmla="*/ 2057400 w 6191250"/>
              <a:gd name="connsiteY35" fmla="*/ 2028972 h 2963633"/>
              <a:gd name="connsiteX36" fmla="*/ 2114550 w 6191250"/>
              <a:gd name="connsiteY36" fmla="*/ 2057547 h 2963633"/>
              <a:gd name="connsiteX37" fmla="*/ 2133600 w 6191250"/>
              <a:gd name="connsiteY37" fmla="*/ 2000397 h 2963633"/>
              <a:gd name="connsiteX38" fmla="*/ 2095500 w 6191250"/>
              <a:gd name="connsiteY38" fmla="*/ 1905147 h 2963633"/>
              <a:gd name="connsiteX39" fmla="*/ 2171700 w 6191250"/>
              <a:gd name="connsiteY39" fmla="*/ 1905147 h 2963633"/>
              <a:gd name="connsiteX40" fmla="*/ 2247900 w 6191250"/>
              <a:gd name="connsiteY40" fmla="*/ 1933722 h 2963633"/>
              <a:gd name="connsiteX41" fmla="*/ 2209800 w 6191250"/>
              <a:gd name="connsiteY41" fmla="*/ 2028972 h 2963633"/>
              <a:gd name="connsiteX42" fmla="*/ 2381250 w 6191250"/>
              <a:gd name="connsiteY42" fmla="*/ 1943247 h 2963633"/>
              <a:gd name="connsiteX43" fmla="*/ 2486025 w 6191250"/>
              <a:gd name="connsiteY43" fmla="*/ 2009922 h 2963633"/>
              <a:gd name="connsiteX44" fmla="*/ 2495550 w 6191250"/>
              <a:gd name="connsiteY44" fmla="*/ 1876572 h 2963633"/>
              <a:gd name="connsiteX45" fmla="*/ 2590800 w 6191250"/>
              <a:gd name="connsiteY45" fmla="*/ 1867047 h 2963633"/>
              <a:gd name="connsiteX46" fmla="*/ 2714625 w 6191250"/>
              <a:gd name="connsiteY46" fmla="*/ 1876572 h 2963633"/>
              <a:gd name="connsiteX47" fmla="*/ 2838450 w 6191250"/>
              <a:gd name="connsiteY47" fmla="*/ 1943247 h 2963633"/>
              <a:gd name="connsiteX48" fmla="*/ 2933700 w 6191250"/>
              <a:gd name="connsiteY48" fmla="*/ 1943247 h 2963633"/>
              <a:gd name="connsiteX49" fmla="*/ 3048000 w 6191250"/>
              <a:gd name="connsiteY49" fmla="*/ 1857522 h 2963633"/>
              <a:gd name="connsiteX50" fmla="*/ 3181350 w 6191250"/>
              <a:gd name="connsiteY50" fmla="*/ 1981347 h 2963633"/>
              <a:gd name="connsiteX51" fmla="*/ 3238500 w 6191250"/>
              <a:gd name="connsiteY51" fmla="*/ 1895622 h 2963633"/>
              <a:gd name="connsiteX52" fmla="*/ 3343275 w 6191250"/>
              <a:gd name="connsiteY52" fmla="*/ 1876572 h 2963633"/>
              <a:gd name="connsiteX53" fmla="*/ 3343275 w 6191250"/>
              <a:gd name="connsiteY53" fmla="*/ 1752747 h 2963633"/>
              <a:gd name="connsiteX54" fmla="*/ 3486150 w 6191250"/>
              <a:gd name="connsiteY54" fmla="*/ 1743222 h 2963633"/>
              <a:gd name="connsiteX55" fmla="*/ 3581400 w 6191250"/>
              <a:gd name="connsiteY55" fmla="*/ 1619397 h 2963633"/>
              <a:gd name="connsiteX56" fmla="*/ 3629025 w 6191250"/>
              <a:gd name="connsiteY56" fmla="*/ 1647972 h 2963633"/>
              <a:gd name="connsiteX57" fmla="*/ 3609975 w 6191250"/>
              <a:gd name="connsiteY57" fmla="*/ 1762272 h 2963633"/>
              <a:gd name="connsiteX58" fmla="*/ 3705225 w 6191250"/>
              <a:gd name="connsiteY58" fmla="*/ 1800372 h 2963633"/>
              <a:gd name="connsiteX59" fmla="*/ 3752850 w 6191250"/>
              <a:gd name="connsiteY59" fmla="*/ 1695597 h 2963633"/>
              <a:gd name="connsiteX60" fmla="*/ 3838575 w 6191250"/>
              <a:gd name="connsiteY60" fmla="*/ 1647972 h 2963633"/>
              <a:gd name="connsiteX61" fmla="*/ 3971925 w 6191250"/>
              <a:gd name="connsiteY61" fmla="*/ 1628922 h 2963633"/>
              <a:gd name="connsiteX62" fmla="*/ 4086225 w 6191250"/>
              <a:gd name="connsiteY62" fmla="*/ 1628922 h 2963633"/>
              <a:gd name="connsiteX63" fmla="*/ 4133850 w 6191250"/>
              <a:gd name="connsiteY63" fmla="*/ 1524147 h 2963633"/>
              <a:gd name="connsiteX64" fmla="*/ 4229100 w 6191250"/>
              <a:gd name="connsiteY64" fmla="*/ 1466997 h 2963633"/>
              <a:gd name="connsiteX65" fmla="*/ 4191000 w 6191250"/>
              <a:gd name="connsiteY65" fmla="*/ 1400322 h 2963633"/>
              <a:gd name="connsiteX66" fmla="*/ 4210050 w 6191250"/>
              <a:gd name="connsiteY66" fmla="*/ 1343172 h 2963633"/>
              <a:gd name="connsiteX67" fmla="*/ 4124325 w 6191250"/>
              <a:gd name="connsiteY67" fmla="*/ 1324122 h 2963633"/>
              <a:gd name="connsiteX68" fmla="*/ 4162425 w 6191250"/>
              <a:gd name="connsiteY68" fmla="*/ 1057422 h 2963633"/>
              <a:gd name="connsiteX69" fmla="*/ 4229100 w 6191250"/>
              <a:gd name="connsiteY69" fmla="*/ 952647 h 2963633"/>
              <a:gd name="connsiteX70" fmla="*/ 4238625 w 6191250"/>
              <a:gd name="connsiteY70" fmla="*/ 866922 h 2963633"/>
              <a:gd name="connsiteX71" fmla="*/ 4276725 w 6191250"/>
              <a:gd name="connsiteY71" fmla="*/ 752622 h 2963633"/>
              <a:gd name="connsiteX72" fmla="*/ 4257675 w 6191250"/>
              <a:gd name="connsiteY72" fmla="*/ 685947 h 2963633"/>
              <a:gd name="connsiteX73" fmla="*/ 4248150 w 6191250"/>
              <a:gd name="connsiteY73" fmla="*/ 581172 h 2963633"/>
              <a:gd name="connsiteX74" fmla="*/ 4324350 w 6191250"/>
              <a:gd name="connsiteY74" fmla="*/ 533547 h 2963633"/>
              <a:gd name="connsiteX75" fmla="*/ 4391025 w 6191250"/>
              <a:gd name="connsiteY75" fmla="*/ 457347 h 2963633"/>
              <a:gd name="connsiteX76" fmla="*/ 4467225 w 6191250"/>
              <a:gd name="connsiteY76" fmla="*/ 343047 h 2963633"/>
              <a:gd name="connsiteX77" fmla="*/ 4619625 w 6191250"/>
              <a:gd name="connsiteY77" fmla="*/ 238272 h 2963633"/>
              <a:gd name="connsiteX78" fmla="*/ 4724400 w 6191250"/>
              <a:gd name="connsiteY78" fmla="*/ 114447 h 2963633"/>
              <a:gd name="connsiteX79" fmla="*/ 4791075 w 6191250"/>
              <a:gd name="connsiteY79" fmla="*/ 28722 h 2963633"/>
              <a:gd name="connsiteX80" fmla="*/ 4914900 w 6191250"/>
              <a:gd name="connsiteY80" fmla="*/ 85872 h 2963633"/>
              <a:gd name="connsiteX81" fmla="*/ 5010150 w 6191250"/>
              <a:gd name="connsiteY81" fmla="*/ 9672 h 2963633"/>
              <a:gd name="connsiteX82" fmla="*/ 5095875 w 6191250"/>
              <a:gd name="connsiteY82" fmla="*/ 38247 h 2963633"/>
              <a:gd name="connsiteX83" fmla="*/ 5181600 w 6191250"/>
              <a:gd name="connsiteY83" fmla="*/ 147 h 2963633"/>
              <a:gd name="connsiteX84" fmla="*/ 5257800 w 6191250"/>
              <a:gd name="connsiteY84" fmla="*/ 28722 h 2963633"/>
              <a:gd name="connsiteX85" fmla="*/ 5314950 w 6191250"/>
              <a:gd name="connsiteY85" fmla="*/ 9672 h 2963633"/>
              <a:gd name="connsiteX86" fmla="*/ 5353050 w 6191250"/>
              <a:gd name="connsiteY86" fmla="*/ 47772 h 2963633"/>
              <a:gd name="connsiteX87" fmla="*/ 5391150 w 6191250"/>
              <a:gd name="connsiteY87" fmla="*/ 147 h 2963633"/>
              <a:gd name="connsiteX88" fmla="*/ 5448300 w 6191250"/>
              <a:gd name="connsiteY88" fmla="*/ 66822 h 2963633"/>
              <a:gd name="connsiteX89" fmla="*/ 5591175 w 6191250"/>
              <a:gd name="connsiteY89" fmla="*/ 85872 h 2963633"/>
              <a:gd name="connsiteX90" fmla="*/ 5648325 w 6191250"/>
              <a:gd name="connsiteY90" fmla="*/ 143022 h 2963633"/>
              <a:gd name="connsiteX91" fmla="*/ 5753100 w 6191250"/>
              <a:gd name="connsiteY91" fmla="*/ 143022 h 2963633"/>
              <a:gd name="connsiteX92" fmla="*/ 5838825 w 6191250"/>
              <a:gd name="connsiteY92" fmla="*/ 104922 h 2963633"/>
              <a:gd name="connsiteX93" fmla="*/ 5953125 w 6191250"/>
              <a:gd name="connsiteY93" fmla="*/ 171597 h 2963633"/>
              <a:gd name="connsiteX94" fmla="*/ 6029325 w 6191250"/>
              <a:gd name="connsiteY94" fmla="*/ 295422 h 2963633"/>
              <a:gd name="connsiteX95" fmla="*/ 6048375 w 6191250"/>
              <a:gd name="connsiteY95" fmla="*/ 390672 h 2963633"/>
              <a:gd name="connsiteX96" fmla="*/ 6143625 w 6191250"/>
              <a:gd name="connsiteY96" fmla="*/ 390672 h 2963633"/>
              <a:gd name="connsiteX97" fmla="*/ 6191250 w 6191250"/>
              <a:gd name="connsiteY97" fmla="*/ 447822 h 29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6191250" h="2963633">
                <a:moveTo>
                  <a:pt x="0" y="2752872"/>
                </a:moveTo>
                <a:cubicBezTo>
                  <a:pt x="3969" y="2804466"/>
                  <a:pt x="7938" y="2856060"/>
                  <a:pt x="28575" y="2867172"/>
                </a:cubicBezTo>
                <a:cubicBezTo>
                  <a:pt x="49212" y="2878284"/>
                  <a:pt x="106363" y="2837009"/>
                  <a:pt x="123825" y="2819547"/>
                </a:cubicBezTo>
                <a:cubicBezTo>
                  <a:pt x="141287" y="2802085"/>
                  <a:pt x="111125" y="2771922"/>
                  <a:pt x="133350" y="2762397"/>
                </a:cubicBezTo>
                <a:cubicBezTo>
                  <a:pt x="155575" y="2752872"/>
                  <a:pt x="257175" y="2762397"/>
                  <a:pt x="257175" y="2762397"/>
                </a:cubicBezTo>
                <a:cubicBezTo>
                  <a:pt x="288925" y="2762397"/>
                  <a:pt x="307975" y="2738584"/>
                  <a:pt x="323850" y="2762397"/>
                </a:cubicBezTo>
                <a:cubicBezTo>
                  <a:pt x="339725" y="2786210"/>
                  <a:pt x="331788" y="2897335"/>
                  <a:pt x="352425" y="2905272"/>
                </a:cubicBezTo>
                <a:cubicBezTo>
                  <a:pt x="373063" y="2913210"/>
                  <a:pt x="409575" y="2800497"/>
                  <a:pt x="447675" y="2810022"/>
                </a:cubicBezTo>
                <a:cubicBezTo>
                  <a:pt x="485775" y="2819547"/>
                  <a:pt x="550863" y="2951310"/>
                  <a:pt x="581025" y="2962422"/>
                </a:cubicBezTo>
                <a:cubicBezTo>
                  <a:pt x="611187" y="2973534"/>
                  <a:pt x="609600" y="2905272"/>
                  <a:pt x="628650" y="2876697"/>
                </a:cubicBezTo>
                <a:cubicBezTo>
                  <a:pt x="647700" y="2848122"/>
                  <a:pt x="676275" y="2813197"/>
                  <a:pt x="695325" y="2790972"/>
                </a:cubicBezTo>
                <a:cubicBezTo>
                  <a:pt x="714375" y="2768747"/>
                  <a:pt x="746125" y="2771922"/>
                  <a:pt x="742950" y="2743347"/>
                </a:cubicBezTo>
                <a:cubicBezTo>
                  <a:pt x="739775" y="2714772"/>
                  <a:pt x="684212" y="2665559"/>
                  <a:pt x="676275" y="2619522"/>
                </a:cubicBezTo>
                <a:cubicBezTo>
                  <a:pt x="668338" y="2573485"/>
                  <a:pt x="673100" y="2487759"/>
                  <a:pt x="695325" y="2467122"/>
                </a:cubicBezTo>
                <a:cubicBezTo>
                  <a:pt x="717550" y="2446485"/>
                  <a:pt x="776288" y="2484585"/>
                  <a:pt x="809625" y="2495697"/>
                </a:cubicBezTo>
                <a:cubicBezTo>
                  <a:pt x="842962" y="2506809"/>
                  <a:pt x="879475" y="2543322"/>
                  <a:pt x="895350" y="2533797"/>
                </a:cubicBezTo>
                <a:cubicBezTo>
                  <a:pt x="911225" y="2524272"/>
                  <a:pt x="887413" y="2459184"/>
                  <a:pt x="904875" y="2438547"/>
                </a:cubicBezTo>
                <a:cubicBezTo>
                  <a:pt x="922337" y="2417910"/>
                  <a:pt x="982663" y="2402035"/>
                  <a:pt x="1000125" y="2409972"/>
                </a:cubicBezTo>
                <a:cubicBezTo>
                  <a:pt x="1017587" y="2417909"/>
                  <a:pt x="985838" y="2463947"/>
                  <a:pt x="1009650" y="2486172"/>
                </a:cubicBezTo>
                <a:cubicBezTo>
                  <a:pt x="1033462" y="2508397"/>
                  <a:pt x="1125538" y="2551259"/>
                  <a:pt x="1143000" y="2543322"/>
                </a:cubicBezTo>
                <a:cubicBezTo>
                  <a:pt x="1160462" y="2535385"/>
                  <a:pt x="1111250" y="2465535"/>
                  <a:pt x="1114425" y="2438547"/>
                </a:cubicBezTo>
                <a:cubicBezTo>
                  <a:pt x="1117600" y="2411559"/>
                  <a:pt x="1138237" y="2379809"/>
                  <a:pt x="1162050" y="2381397"/>
                </a:cubicBezTo>
                <a:cubicBezTo>
                  <a:pt x="1185863" y="2382985"/>
                  <a:pt x="1235075" y="2448072"/>
                  <a:pt x="1257300" y="2448072"/>
                </a:cubicBezTo>
                <a:cubicBezTo>
                  <a:pt x="1279525" y="2448072"/>
                  <a:pt x="1273175" y="2386159"/>
                  <a:pt x="1295400" y="2381397"/>
                </a:cubicBezTo>
                <a:cubicBezTo>
                  <a:pt x="1317625" y="2376634"/>
                  <a:pt x="1360488" y="2430609"/>
                  <a:pt x="1390650" y="2419497"/>
                </a:cubicBezTo>
                <a:cubicBezTo>
                  <a:pt x="1420812" y="2408385"/>
                  <a:pt x="1458913" y="2349647"/>
                  <a:pt x="1476375" y="2314722"/>
                </a:cubicBezTo>
                <a:cubicBezTo>
                  <a:pt x="1493838" y="2279797"/>
                  <a:pt x="1471613" y="2224234"/>
                  <a:pt x="1495425" y="2209947"/>
                </a:cubicBezTo>
                <a:cubicBezTo>
                  <a:pt x="1519237" y="2195660"/>
                  <a:pt x="1589088" y="2244872"/>
                  <a:pt x="1619250" y="2228997"/>
                </a:cubicBezTo>
                <a:cubicBezTo>
                  <a:pt x="1649412" y="2213122"/>
                  <a:pt x="1641475" y="2143272"/>
                  <a:pt x="1676400" y="2114697"/>
                </a:cubicBezTo>
                <a:cubicBezTo>
                  <a:pt x="1711325" y="2086122"/>
                  <a:pt x="1797050" y="2044847"/>
                  <a:pt x="1828800" y="2057547"/>
                </a:cubicBezTo>
                <a:cubicBezTo>
                  <a:pt x="1860550" y="2070247"/>
                  <a:pt x="1849438" y="2173435"/>
                  <a:pt x="1866900" y="2190897"/>
                </a:cubicBezTo>
                <a:cubicBezTo>
                  <a:pt x="1884362" y="2208359"/>
                  <a:pt x="1922463" y="2182959"/>
                  <a:pt x="1933575" y="2162322"/>
                </a:cubicBezTo>
                <a:cubicBezTo>
                  <a:pt x="1944687" y="2141685"/>
                  <a:pt x="1922463" y="2065485"/>
                  <a:pt x="1933575" y="2067072"/>
                </a:cubicBezTo>
                <a:cubicBezTo>
                  <a:pt x="1944687" y="2068659"/>
                  <a:pt x="1982788" y="2165497"/>
                  <a:pt x="2000250" y="2171847"/>
                </a:cubicBezTo>
                <a:cubicBezTo>
                  <a:pt x="2017712" y="2178197"/>
                  <a:pt x="2028825" y="2128984"/>
                  <a:pt x="2038350" y="2105172"/>
                </a:cubicBezTo>
                <a:cubicBezTo>
                  <a:pt x="2047875" y="2081359"/>
                  <a:pt x="2044700" y="2036909"/>
                  <a:pt x="2057400" y="2028972"/>
                </a:cubicBezTo>
                <a:cubicBezTo>
                  <a:pt x="2070100" y="2021035"/>
                  <a:pt x="2101850" y="2062310"/>
                  <a:pt x="2114550" y="2057547"/>
                </a:cubicBezTo>
                <a:cubicBezTo>
                  <a:pt x="2127250" y="2052784"/>
                  <a:pt x="2136775" y="2025797"/>
                  <a:pt x="2133600" y="2000397"/>
                </a:cubicBezTo>
                <a:cubicBezTo>
                  <a:pt x="2130425" y="1974997"/>
                  <a:pt x="2089150" y="1921022"/>
                  <a:pt x="2095500" y="1905147"/>
                </a:cubicBezTo>
                <a:cubicBezTo>
                  <a:pt x="2101850" y="1889272"/>
                  <a:pt x="2146300" y="1900385"/>
                  <a:pt x="2171700" y="1905147"/>
                </a:cubicBezTo>
                <a:cubicBezTo>
                  <a:pt x="2197100" y="1909909"/>
                  <a:pt x="2241550" y="1913085"/>
                  <a:pt x="2247900" y="1933722"/>
                </a:cubicBezTo>
                <a:cubicBezTo>
                  <a:pt x="2254250" y="1954359"/>
                  <a:pt x="2187575" y="2027385"/>
                  <a:pt x="2209800" y="2028972"/>
                </a:cubicBezTo>
                <a:cubicBezTo>
                  <a:pt x="2232025" y="2030559"/>
                  <a:pt x="2335213" y="1946422"/>
                  <a:pt x="2381250" y="1943247"/>
                </a:cubicBezTo>
                <a:cubicBezTo>
                  <a:pt x="2427287" y="1940072"/>
                  <a:pt x="2466975" y="2021034"/>
                  <a:pt x="2486025" y="2009922"/>
                </a:cubicBezTo>
                <a:cubicBezTo>
                  <a:pt x="2505075" y="1998810"/>
                  <a:pt x="2478088" y="1900384"/>
                  <a:pt x="2495550" y="1876572"/>
                </a:cubicBezTo>
                <a:cubicBezTo>
                  <a:pt x="2513012" y="1852760"/>
                  <a:pt x="2554288" y="1867047"/>
                  <a:pt x="2590800" y="1867047"/>
                </a:cubicBezTo>
                <a:cubicBezTo>
                  <a:pt x="2627312" y="1867047"/>
                  <a:pt x="2673350" y="1863872"/>
                  <a:pt x="2714625" y="1876572"/>
                </a:cubicBezTo>
                <a:cubicBezTo>
                  <a:pt x="2755900" y="1889272"/>
                  <a:pt x="2801938" y="1932135"/>
                  <a:pt x="2838450" y="1943247"/>
                </a:cubicBezTo>
                <a:cubicBezTo>
                  <a:pt x="2874962" y="1954359"/>
                  <a:pt x="2898775" y="1957534"/>
                  <a:pt x="2933700" y="1943247"/>
                </a:cubicBezTo>
                <a:cubicBezTo>
                  <a:pt x="2968625" y="1928959"/>
                  <a:pt x="3006725" y="1851172"/>
                  <a:pt x="3048000" y="1857522"/>
                </a:cubicBezTo>
                <a:cubicBezTo>
                  <a:pt x="3089275" y="1863872"/>
                  <a:pt x="3149600" y="1974997"/>
                  <a:pt x="3181350" y="1981347"/>
                </a:cubicBezTo>
                <a:cubicBezTo>
                  <a:pt x="3213100" y="1987697"/>
                  <a:pt x="3211512" y="1913085"/>
                  <a:pt x="3238500" y="1895622"/>
                </a:cubicBezTo>
                <a:cubicBezTo>
                  <a:pt x="3265488" y="1878159"/>
                  <a:pt x="3325813" y="1900384"/>
                  <a:pt x="3343275" y="1876572"/>
                </a:cubicBezTo>
                <a:cubicBezTo>
                  <a:pt x="3360737" y="1852760"/>
                  <a:pt x="3319463" y="1774972"/>
                  <a:pt x="3343275" y="1752747"/>
                </a:cubicBezTo>
                <a:cubicBezTo>
                  <a:pt x="3367087" y="1730522"/>
                  <a:pt x="3446463" y="1765447"/>
                  <a:pt x="3486150" y="1743222"/>
                </a:cubicBezTo>
                <a:cubicBezTo>
                  <a:pt x="3525837" y="1720997"/>
                  <a:pt x="3557588" y="1635272"/>
                  <a:pt x="3581400" y="1619397"/>
                </a:cubicBezTo>
                <a:cubicBezTo>
                  <a:pt x="3605213" y="1603522"/>
                  <a:pt x="3624263" y="1624160"/>
                  <a:pt x="3629025" y="1647972"/>
                </a:cubicBezTo>
                <a:cubicBezTo>
                  <a:pt x="3633787" y="1671784"/>
                  <a:pt x="3597275" y="1736872"/>
                  <a:pt x="3609975" y="1762272"/>
                </a:cubicBezTo>
                <a:cubicBezTo>
                  <a:pt x="3622675" y="1787672"/>
                  <a:pt x="3681413" y="1811484"/>
                  <a:pt x="3705225" y="1800372"/>
                </a:cubicBezTo>
                <a:cubicBezTo>
                  <a:pt x="3729038" y="1789259"/>
                  <a:pt x="3730625" y="1720997"/>
                  <a:pt x="3752850" y="1695597"/>
                </a:cubicBezTo>
                <a:cubicBezTo>
                  <a:pt x="3775075" y="1670197"/>
                  <a:pt x="3802063" y="1659084"/>
                  <a:pt x="3838575" y="1647972"/>
                </a:cubicBezTo>
                <a:cubicBezTo>
                  <a:pt x="3875087" y="1636860"/>
                  <a:pt x="3930650" y="1632097"/>
                  <a:pt x="3971925" y="1628922"/>
                </a:cubicBezTo>
                <a:cubicBezTo>
                  <a:pt x="4013200" y="1625747"/>
                  <a:pt x="4059237" y="1646385"/>
                  <a:pt x="4086225" y="1628922"/>
                </a:cubicBezTo>
                <a:cubicBezTo>
                  <a:pt x="4113213" y="1611459"/>
                  <a:pt x="4110038" y="1551134"/>
                  <a:pt x="4133850" y="1524147"/>
                </a:cubicBezTo>
                <a:cubicBezTo>
                  <a:pt x="4157662" y="1497160"/>
                  <a:pt x="4219575" y="1487634"/>
                  <a:pt x="4229100" y="1466997"/>
                </a:cubicBezTo>
                <a:cubicBezTo>
                  <a:pt x="4238625" y="1446360"/>
                  <a:pt x="4194175" y="1420959"/>
                  <a:pt x="4191000" y="1400322"/>
                </a:cubicBezTo>
                <a:cubicBezTo>
                  <a:pt x="4187825" y="1379684"/>
                  <a:pt x="4221162" y="1355872"/>
                  <a:pt x="4210050" y="1343172"/>
                </a:cubicBezTo>
                <a:cubicBezTo>
                  <a:pt x="4198938" y="1330472"/>
                  <a:pt x="4132262" y="1371747"/>
                  <a:pt x="4124325" y="1324122"/>
                </a:cubicBezTo>
                <a:cubicBezTo>
                  <a:pt x="4116388" y="1276497"/>
                  <a:pt x="4144963" y="1119334"/>
                  <a:pt x="4162425" y="1057422"/>
                </a:cubicBezTo>
                <a:cubicBezTo>
                  <a:pt x="4179887" y="995510"/>
                  <a:pt x="4216400" y="984397"/>
                  <a:pt x="4229100" y="952647"/>
                </a:cubicBezTo>
                <a:cubicBezTo>
                  <a:pt x="4241800" y="920897"/>
                  <a:pt x="4230688" y="900259"/>
                  <a:pt x="4238625" y="866922"/>
                </a:cubicBezTo>
                <a:cubicBezTo>
                  <a:pt x="4246562" y="833585"/>
                  <a:pt x="4273550" y="782785"/>
                  <a:pt x="4276725" y="752622"/>
                </a:cubicBezTo>
                <a:cubicBezTo>
                  <a:pt x="4279900" y="722459"/>
                  <a:pt x="4262437" y="714522"/>
                  <a:pt x="4257675" y="685947"/>
                </a:cubicBezTo>
                <a:cubicBezTo>
                  <a:pt x="4252913" y="657372"/>
                  <a:pt x="4237038" y="606572"/>
                  <a:pt x="4248150" y="581172"/>
                </a:cubicBezTo>
                <a:cubicBezTo>
                  <a:pt x="4259262" y="555772"/>
                  <a:pt x="4300538" y="554184"/>
                  <a:pt x="4324350" y="533547"/>
                </a:cubicBezTo>
                <a:cubicBezTo>
                  <a:pt x="4348162" y="512910"/>
                  <a:pt x="4367213" y="489097"/>
                  <a:pt x="4391025" y="457347"/>
                </a:cubicBezTo>
                <a:cubicBezTo>
                  <a:pt x="4414837" y="425597"/>
                  <a:pt x="4429125" y="379559"/>
                  <a:pt x="4467225" y="343047"/>
                </a:cubicBezTo>
                <a:cubicBezTo>
                  <a:pt x="4505325" y="306535"/>
                  <a:pt x="4576763" y="276372"/>
                  <a:pt x="4619625" y="238272"/>
                </a:cubicBezTo>
                <a:cubicBezTo>
                  <a:pt x="4662487" y="200172"/>
                  <a:pt x="4695825" y="149372"/>
                  <a:pt x="4724400" y="114447"/>
                </a:cubicBezTo>
                <a:cubicBezTo>
                  <a:pt x="4752975" y="79522"/>
                  <a:pt x="4759325" y="33484"/>
                  <a:pt x="4791075" y="28722"/>
                </a:cubicBezTo>
                <a:cubicBezTo>
                  <a:pt x="4822825" y="23960"/>
                  <a:pt x="4878388" y="89047"/>
                  <a:pt x="4914900" y="85872"/>
                </a:cubicBezTo>
                <a:cubicBezTo>
                  <a:pt x="4951412" y="82697"/>
                  <a:pt x="4979987" y="17610"/>
                  <a:pt x="5010150" y="9672"/>
                </a:cubicBezTo>
                <a:cubicBezTo>
                  <a:pt x="5040313" y="1734"/>
                  <a:pt x="5067300" y="39834"/>
                  <a:pt x="5095875" y="38247"/>
                </a:cubicBezTo>
                <a:cubicBezTo>
                  <a:pt x="5124450" y="36659"/>
                  <a:pt x="5154613" y="1734"/>
                  <a:pt x="5181600" y="147"/>
                </a:cubicBezTo>
                <a:cubicBezTo>
                  <a:pt x="5208587" y="-1440"/>
                  <a:pt x="5235575" y="27135"/>
                  <a:pt x="5257800" y="28722"/>
                </a:cubicBezTo>
                <a:cubicBezTo>
                  <a:pt x="5280025" y="30309"/>
                  <a:pt x="5299075" y="6497"/>
                  <a:pt x="5314950" y="9672"/>
                </a:cubicBezTo>
                <a:cubicBezTo>
                  <a:pt x="5330825" y="12847"/>
                  <a:pt x="5340350" y="49359"/>
                  <a:pt x="5353050" y="47772"/>
                </a:cubicBezTo>
                <a:cubicBezTo>
                  <a:pt x="5365750" y="46185"/>
                  <a:pt x="5375275" y="-3028"/>
                  <a:pt x="5391150" y="147"/>
                </a:cubicBezTo>
                <a:cubicBezTo>
                  <a:pt x="5407025" y="3322"/>
                  <a:pt x="5414963" y="52535"/>
                  <a:pt x="5448300" y="66822"/>
                </a:cubicBezTo>
                <a:cubicBezTo>
                  <a:pt x="5481637" y="81109"/>
                  <a:pt x="5557838" y="73172"/>
                  <a:pt x="5591175" y="85872"/>
                </a:cubicBezTo>
                <a:cubicBezTo>
                  <a:pt x="5624513" y="98572"/>
                  <a:pt x="5621338" y="133497"/>
                  <a:pt x="5648325" y="143022"/>
                </a:cubicBezTo>
                <a:cubicBezTo>
                  <a:pt x="5675312" y="152547"/>
                  <a:pt x="5721350" y="149372"/>
                  <a:pt x="5753100" y="143022"/>
                </a:cubicBezTo>
                <a:cubicBezTo>
                  <a:pt x="5784850" y="136672"/>
                  <a:pt x="5805488" y="100160"/>
                  <a:pt x="5838825" y="104922"/>
                </a:cubicBezTo>
                <a:cubicBezTo>
                  <a:pt x="5872162" y="109684"/>
                  <a:pt x="5921375" y="139847"/>
                  <a:pt x="5953125" y="171597"/>
                </a:cubicBezTo>
                <a:cubicBezTo>
                  <a:pt x="5984875" y="203347"/>
                  <a:pt x="6013450" y="258909"/>
                  <a:pt x="6029325" y="295422"/>
                </a:cubicBezTo>
                <a:cubicBezTo>
                  <a:pt x="6045200" y="331934"/>
                  <a:pt x="6029325" y="374797"/>
                  <a:pt x="6048375" y="390672"/>
                </a:cubicBezTo>
                <a:cubicBezTo>
                  <a:pt x="6067425" y="406547"/>
                  <a:pt x="6119813" y="381147"/>
                  <a:pt x="6143625" y="390672"/>
                </a:cubicBezTo>
                <a:cubicBezTo>
                  <a:pt x="6167438" y="400197"/>
                  <a:pt x="6191250" y="447822"/>
                  <a:pt x="6191250" y="447822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10020300" y="11744325"/>
            <a:ext cx="3429000" cy="3210345"/>
          </a:xfrm>
          <a:custGeom>
            <a:avLst/>
            <a:gdLst>
              <a:gd name="connsiteX0" fmla="*/ 0 w 3429000"/>
              <a:gd name="connsiteY0" fmla="*/ 0 h 3210345"/>
              <a:gd name="connsiteX1" fmla="*/ 47625 w 3429000"/>
              <a:gd name="connsiteY1" fmla="*/ 19050 h 3210345"/>
              <a:gd name="connsiteX2" fmla="*/ 114300 w 3429000"/>
              <a:gd name="connsiteY2" fmla="*/ 85725 h 3210345"/>
              <a:gd name="connsiteX3" fmla="*/ 142875 w 3429000"/>
              <a:gd name="connsiteY3" fmla="*/ 171450 h 3210345"/>
              <a:gd name="connsiteX4" fmla="*/ 190500 w 3429000"/>
              <a:gd name="connsiteY4" fmla="*/ 257175 h 3210345"/>
              <a:gd name="connsiteX5" fmla="*/ 314325 w 3429000"/>
              <a:gd name="connsiteY5" fmla="*/ 228600 h 3210345"/>
              <a:gd name="connsiteX6" fmla="*/ 390525 w 3429000"/>
              <a:gd name="connsiteY6" fmla="*/ 247650 h 3210345"/>
              <a:gd name="connsiteX7" fmla="*/ 361950 w 3429000"/>
              <a:gd name="connsiteY7" fmla="*/ 342900 h 3210345"/>
              <a:gd name="connsiteX8" fmla="*/ 323850 w 3429000"/>
              <a:gd name="connsiteY8" fmla="*/ 419100 h 3210345"/>
              <a:gd name="connsiteX9" fmla="*/ 400050 w 3429000"/>
              <a:gd name="connsiteY9" fmla="*/ 533400 h 3210345"/>
              <a:gd name="connsiteX10" fmla="*/ 314325 w 3429000"/>
              <a:gd name="connsiteY10" fmla="*/ 600075 h 3210345"/>
              <a:gd name="connsiteX11" fmla="*/ 419100 w 3429000"/>
              <a:gd name="connsiteY11" fmla="*/ 676275 h 3210345"/>
              <a:gd name="connsiteX12" fmla="*/ 466725 w 3429000"/>
              <a:gd name="connsiteY12" fmla="*/ 771525 h 3210345"/>
              <a:gd name="connsiteX13" fmla="*/ 428625 w 3429000"/>
              <a:gd name="connsiteY13" fmla="*/ 914400 h 3210345"/>
              <a:gd name="connsiteX14" fmla="*/ 523875 w 3429000"/>
              <a:gd name="connsiteY14" fmla="*/ 981075 h 3210345"/>
              <a:gd name="connsiteX15" fmla="*/ 619125 w 3429000"/>
              <a:gd name="connsiteY15" fmla="*/ 1085850 h 3210345"/>
              <a:gd name="connsiteX16" fmla="*/ 742950 w 3429000"/>
              <a:gd name="connsiteY16" fmla="*/ 1095375 h 3210345"/>
              <a:gd name="connsiteX17" fmla="*/ 733425 w 3429000"/>
              <a:gd name="connsiteY17" fmla="*/ 1295400 h 3210345"/>
              <a:gd name="connsiteX18" fmla="*/ 800100 w 3429000"/>
              <a:gd name="connsiteY18" fmla="*/ 1247775 h 3210345"/>
              <a:gd name="connsiteX19" fmla="*/ 885825 w 3429000"/>
              <a:gd name="connsiteY19" fmla="*/ 1228725 h 3210345"/>
              <a:gd name="connsiteX20" fmla="*/ 952500 w 3429000"/>
              <a:gd name="connsiteY20" fmla="*/ 1323975 h 3210345"/>
              <a:gd name="connsiteX21" fmla="*/ 1028700 w 3429000"/>
              <a:gd name="connsiteY21" fmla="*/ 1304925 h 3210345"/>
              <a:gd name="connsiteX22" fmla="*/ 1152525 w 3429000"/>
              <a:gd name="connsiteY22" fmla="*/ 1400175 h 3210345"/>
              <a:gd name="connsiteX23" fmla="*/ 1209675 w 3429000"/>
              <a:gd name="connsiteY23" fmla="*/ 1495425 h 3210345"/>
              <a:gd name="connsiteX24" fmla="*/ 1304925 w 3429000"/>
              <a:gd name="connsiteY24" fmla="*/ 1590675 h 3210345"/>
              <a:gd name="connsiteX25" fmla="*/ 1333500 w 3429000"/>
              <a:gd name="connsiteY25" fmla="*/ 1657350 h 3210345"/>
              <a:gd name="connsiteX26" fmla="*/ 1295400 w 3429000"/>
              <a:gd name="connsiteY26" fmla="*/ 1704975 h 3210345"/>
              <a:gd name="connsiteX27" fmla="*/ 1352550 w 3429000"/>
              <a:gd name="connsiteY27" fmla="*/ 1762125 h 3210345"/>
              <a:gd name="connsiteX28" fmla="*/ 1438275 w 3429000"/>
              <a:gd name="connsiteY28" fmla="*/ 1752600 h 3210345"/>
              <a:gd name="connsiteX29" fmla="*/ 1409700 w 3429000"/>
              <a:gd name="connsiteY29" fmla="*/ 1838325 h 3210345"/>
              <a:gd name="connsiteX30" fmla="*/ 1343025 w 3429000"/>
              <a:gd name="connsiteY30" fmla="*/ 1933575 h 3210345"/>
              <a:gd name="connsiteX31" fmla="*/ 1400175 w 3429000"/>
              <a:gd name="connsiteY31" fmla="*/ 2057400 h 3210345"/>
              <a:gd name="connsiteX32" fmla="*/ 1295400 w 3429000"/>
              <a:gd name="connsiteY32" fmla="*/ 2076450 h 3210345"/>
              <a:gd name="connsiteX33" fmla="*/ 1323975 w 3429000"/>
              <a:gd name="connsiteY33" fmla="*/ 2209800 h 3210345"/>
              <a:gd name="connsiteX34" fmla="*/ 1390650 w 3429000"/>
              <a:gd name="connsiteY34" fmla="*/ 2352675 h 3210345"/>
              <a:gd name="connsiteX35" fmla="*/ 1390650 w 3429000"/>
              <a:gd name="connsiteY35" fmla="*/ 2428875 h 3210345"/>
              <a:gd name="connsiteX36" fmla="*/ 1409700 w 3429000"/>
              <a:gd name="connsiteY36" fmla="*/ 2486025 h 3210345"/>
              <a:gd name="connsiteX37" fmla="*/ 1495425 w 3429000"/>
              <a:gd name="connsiteY37" fmla="*/ 2514600 h 3210345"/>
              <a:gd name="connsiteX38" fmla="*/ 1524000 w 3429000"/>
              <a:gd name="connsiteY38" fmla="*/ 2571750 h 3210345"/>
              <a:gd name="connsiteX39" fmla="*/ 1571625 w 3429000"/>
              <a:gd name="connsiteY39" fmla="*/ 2686050 h 3210345"/>
              <a:gd name="connsiteX40" fmla="*/ 1714500 w 3429000"/>
              <a:gd name="connsiteY40" fmla="*/ 2819400 h 3210345"/>
              <a:gd name="connsiteX41" fmla="*/ 1847850 w 3429000"/>
              <a:gd name="connsiteY41" fmla="*/ 2819400 h 3210345"/>
              <a:gd name="connsiteX42" fmla="*/ 1943100 w 3429000"/>
              <a:gd name="connsiteY42" fmla="*/ 2847975 h 3210345"/>
              <a:gd name="connsiteX43" fmla="*/ 2085975 w 3429000"/>
              <a:gd name="connsiteY43" fmla="*/ 2924175 h 3210345"/>
              <a:gd name="connsiteX44" fmla="*/ 2171700 w 3429000"/>
              <a:gd name="connsiteY44" fmla="*/ 2886075 h 3210345"/>
              <a:gd name="connsiteX45" fmla="*/ 2257425 w 3429000"/>
              <a:gd name="connsiteY45" fmla="*/ 2981325 h 3210345"/>
              <a:gd name="connsiteX46" fmla="*/ 2362200 w 3429000"/>
              <a:gd name="connsiteY46" fmla="*/ 2943225 h 3210345"/>
              <a:gd name="connsiteX47" fmla="*/ 2457450 w 3429000"/>
              <a:gd name="connsiteY47" fmla="*/ 2990850 h 3210345"/>
              <a:gd name="connsiteX48" fmla="*/ 2676525 w 3429000"/>
              <a:gd name="connsiteY48" fmla="*/ 3019425 h 3210345"/>
              <a:gd name="connsiteX49" fmla="*/ 2790825 w 3429000"/>
              <a:gd name="connsiteY49" fmla="*/ 3105150 h 3210345"/>
              <a:gd name="connsiteX50" fmla="*/ 2886075 w 3429000"/>
              <a:gd name="connsiteY50" fmla="*/ 3086100 h 3210345"/>
              <a:gd name="connsiteX51" fmla="*/ 2933700 w 3429000"/>
              <a:gd name="connsiteY51" fmla="*/ 3171825 h 3210345"/>
              <a:gd name="connsiteX52" fmla="*/ 3048000 w 3429000"/>
              <a:gd name="connsiteY52" fmla="*/ 3209925 h 3210345"/>
              <a:gd name="connsiteX53" fmla="*/ 3190875 w 3429000"/>
              <a:gd name="connsiteY53" fmla="*/ 3181350 h 3210345"/>
              <a:gd name="connsiteX54" fmla="*/ 3333750 w 3429000"/>
              <a:gd name="connsiteY54" fmla="*/ 3038475 h 3210345"/>
              <a:gd name="connsiteX55" fmla="*/ 3409950 w 3429000"/>
              <a:gd name="connsiteY55" fmla="*/ 2867025 h 3210345"/>
              <a:gd name="connsiteX56" fmla="*/ 3429000 w 3429000"/>
              <a:gd name="connsiteY56" fmla="*/ 2809875 h 3210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429000" h="3210345">
                <a:moveTo>
                  <a:pt x="0" y="0"/>
                </a:moveTo>
                <a:cubicBezTo>
                  <a:pt x="14287" y="2381"/>
                  <a:pt x="28575" y="4763"/>
                  <a:pt x="47625" y="19050"/>
                </a:cubicBezTo>
                <a:cubicBezTo>
                  <a:pt x="66675" y="33338"/>
                  <a:pt x="98425" y="60325"/>
                  <a:pt x="114300" y="85725"/>
                </a:cubicBezTo>
                <a:cubicBezTo>
                  <a:pt x="130175" y="111125"/>
                  <a:pt x="130175" y="142875"/>
                  <a:pt x="142875" y="171450"/>
                </a:cubicBezTo>
                <a:cubicBezTo>
                  <a:pt x="155575" y="200025"/>
                  <a:pt x="161925" y="247650"/>
                  <a:pt x="190500" y="257175"/>
                </a:cubicBezTo>
                <a:cubicBezTo>
                  <a:pt x="219075" y="266700"/>
                  <a:pt x="280988" y="230187"/>
                  <a:pt x="314325" y="228600"/>
                </a:cubicBezTo>
                <a:cubicBezTo>
                  <a:pt x="347662" y="227013"/>
                  <a:pt x="382588" y="228600"/>
                  <a:pt x="390525" y="247650"/>
                </a:cubicBezTo>
                <a:cubicBezTo>
                  <a:pt x="398462" y="266700"/>
                  <a:pt x="373062" y="314325"/>
                  <a:pt x="361950" y="342900"/>
                </a:cubicBezTo>
                <a:cubicBezTo>
                  <a:pt x="350838" y="371475"/>
                  <a:pt x="317500" y="387350"/>
                  <a:pt x="323850" y="419100"/>
                </a:cubicBezTo>
                <a:cubicBezTo>
                  <a:pt x="330200" y="450850"/>
                  <a:pt x="401637" y="503238"/>
                  <a:pt x="400050" y="533400"/>
                </a:cubicBezTo>
                <a:cubicBezTo>
                  <a:pt x="398463" y="563562"/>
                  <a:pt x="311150" y="576263"/>
                  <a:pt x="314325" y="600075"/>
                </a:cubicBezTo>
                <a:cubicBezTo>
                  <a:pt x="317500" y="623888"/>
                  <a:pt x="393700" y="647700"/>
                  <a:pt x="419100" y="676275"/>
                </a:cubicBezTo>
                <a:cubicBezTo>
                  <a:pt x="444500" y="704850"/>
                  <a:pt x="465138" y="731838"/>
                  <a:pt x="466725" y="771525"/>
                </a:cubicBezTo>
                <a:cubicBezTo>
                  <a:pt x="468312" y="811212"/>
                  <a:pt x="419100" y="879475"/>
                  <a:pt x="428625" y="914400"/>
                </a:cubicBezTo>
                <a:cubicBezTo>
                  <a:pt x="438150" y="949325"/>
                  <a:pt x="492125" y="952500"/>
                  <a:pt x="523875" y="981075"/>
                </a:cubicBezTo>
                <a:cubicBezTo>
                  <a:pt x="555625" y="1009650"/>
                  <a:pt x="582613" y="1066800"/>
                  <a:pt x="619125" y="1085850"/>
                </a:cubicBezTo>
                <a:cubicBezTo>
                  <a:pt x="655637" y="1104900"/>
                  <a:pt x="723900" y="1060450"/>
                  <a:pt x="742950" y="1095375"/>
                </a:cubicBezTo>
                <a:cubicBezTo>
                  <a:pt x="762000" y="1130300"/>
                  <a:pt x="723900" y="1270000"/>
                  <a:pt x="733425" y="1295400"/>
                </a:cubicBezTo>
                <a:cubicBezTo>
                  <a:pt x="742950" y="1320800"/>
                  <a:pt x="774700" y="1258887"/>
                  <a:pt x="800100" y="1247775"/>
                </a:cubicBezTo>
                <a:cubicBezTo>
                  <a:pt x="825500" y="1236663"/>
                  <a:pt x="860425" y="1216025"/>
                  <a:pt x="885825" y="1228725"/>
                </a:cubicBezTo>
                <a:cubicBezTo>
                  <a:pt x="911225" y="1241425"/>
                  <a:pt x="928688" y="1311275"/>
                  <a:pt x="952500" y="1323975"/>
                </a:cubicBezTo>
                <a:cubicBezTo>
                  <a:pt x="976313" y="1336675"/>
                  <a:pt x="995363" y="1292225"/>
                  <a:pt x="1028700" y="1304925"/>
                </a:cubicBezTo>
                <a:cubicBezTo>
                  <a:pt x="1062038" y="1317625"/>
                  <a:pt x="1122363" y="1368425"/>
                  <a:pt x="1152525" y="1400175"/>
                </a:cubicBezTo>
                <a:cubicBezTo>
                  <a:pt x="1182687" y="1431925"/>
                  <a:pt x="1184275" y="1463675"/>
                  <a:pt x="1209675" y="1495425"/>
                </a:cubicBezTo>
                <a:cubicBezTo>
                  <a:pt x="1235075" y="1527175"/>
                  <a:pt x="1284287" y="1563687"/>
                  <a:pt x="1304925" y="1590675"/>
                </a:cubicBezTo>
                <a:cubicBezTo>
                  <a:pt x="1325563" y="1617663"/>
                  <a:pt x="1335087" y="1638300"/>
                  <a:pt x="1333500" y="1657350"/>
                </a:cubicBezTo>
                <a:cubicBezTo>
                  <a:pt x="1331913" y="1676400"/>
                  <a:pt x="1292225" y="1687513"/>
                  <a:pt x="1295400" y="1704975"/>
                </a:cubicBezTo>
                <a:cubicBezTo>
                  <a:pt x="1298575" y="1722438"/>
                  <a:pt x="1328738" y="1754188"/>
                  <a:pt x="1352550" y="1762125"/>
                </a:cubicBezTo>
                <a:cubicBezTo>
                  <a:pt x="1376363" y="1770063"/>
                  <a:pt x="1428750" y="1739900"/>
                  <a:pt x="1438275" y="1752600"/>
                </a:cubicBezTo>
                <a:cubicBezTo>
                  <a:pt x="1447800" y="1765300"/>
                  <a:pt x="1425575" y="1808163"/>
                  <a:pt x="1409700" y="1838325"/>
                </a:cubicBezTo>
                <a:cubicBezTo>
                  <a:pt x="1393825" y="1868487"/>
                  <a:pt x="1344612" y="1897063"/>
                  <a:pt x="1343025" y="1933575"/>
                </a:cubicBezTo>
                <a:cubicBezTo>
                  <a:pt x="1341438" y="1970087"/>
                  <a:pt x="1408113" y="2033588"/>
                  <a:pt x="1400175" y="2057400"/>
                </a:cubicBezTo>
                <a:cubicBezTo>
                  <a:pt x="1392238" y="2081213"/>
                  <a:pt x="1308100" y="2051050"/>
                  <a:pt x="1295400" y="2076450"/>
                </a:cubicBezTo>
                <a:cubicBezTo>
                  <a:pt x="1282700" y="2101850"/>
                  <a:pt x="1308100" y="2163763"/>
                  <a:pt x="1323975" y="2209800"/>
                </a:cubicBezTo>
                <a:cubicBezTo>
                  <a:pt x="1339850" y="2255838"/>
                  <a:pt x="1379538" y="2316163"/>
                  <a:pt x="1390650" y="2352675"/>
                </a:cubicBezTo>
                <a:cubicBezTo>
                  <a:pt x="1401762" y="2389187"/>
                  <a:pt x="1387475" y="2406650"/>
                  <a:pt x="1390650" y="2428875"/>
                </a:cubicBezTo>
                <a:cubicBezTo>
                  <a:pt x="1393825" y="2451100"/>
                  <a:pt x="1392238" y="2471738"/>
                  <a:pt x="1409700" y="2486025"/>
                </a:cubicBezTo>
                <a:cubicBezTo>
                  <a:pt x="1427162" y="2500312"/>
                  <a:pt x="1476375" y="2500313"/>
                  <a:pt x="1495425" y="2514600"/>
                </a:cubicBezTo>
                <a:cubicBezTo>
                  <a:pt x="1514475" y="2528888"/>
                  <a:pt x="1511300" y="2543175"/>
                  <a:pt x="1524000" y="2571750"/>
                </a:cubicBezTo>
                <a:cubicBezTo>
                  <a:pt x="1536700" y="2600325"/>
                  <a:pt x="1539875" y="2644775"/>
                  <a:pt x="1571625" y="2686050"/>
                </a:cubicBezTo>
                <a:cubicBezTo>
                  <a:pt x="1603375" y="2727325"/>
                  <a:pt x="1668463" y="2797175"/>
                  <a:pt x="1714500" y="2819400"/>
                </a:cubicBezTo>
                <a:cubicBezTo>
                  <a:pt x="1760537" y="2841625"/>
                  <a:pt x="1809750" y="2814638"/>
                  <a:pt x="1847850" y="2819400"/>
                </a:cubicBezTo>
                <a:cubicBezTo>
                  <a:pt x="1885950" y="2824163"/>
                  <a:pt x="1903413" y="2830513"/>
                  <a:pt x="1943100" y="2847975"/>
                </a:cubicBezTo>
                <a:cubicBezTo>
                  <a:pt x="1982788" y="2865438"/>
                  <a:pt x="2047875" y="2917825"/>
                  <a:pt x="2085975" y="2924175"/>
                </a:cubicBezTo>
                <a:cubicBezTo>
                  <a:pt x="2124075" y="2930525"/>
                  <a:pt x="2143125" y="2876550"/>
                  <a:pt x="2171700" y="2886075"/>
                </a:cubicBezTo>
                <a:cubicBezTo>
                  <a:pt x="2200275" y="2895600"/>
                  <a:pt x="2225675" y="2971800"/>
                  <a:pt x="2257425" y="2981325"/>
                </a:cubicBezTo>
                <a:cubicBezTo>
                  <a:pt x="2289175" y="2990850"/>
                  <a:pt x="2328863" y="2941638"/>
                  <a:pt x="2362200" y="2943225"/>
                </a:cubicBezTo>
                <a:cubicBezTo>
                  <a:pt x="2395537" y="2944812"/>
                  <a:pt x="2405063" y="2978150"/>
                  <a:pt x="2457450" y="2990850"/>
                </a:cubicBezTo>
                <a:cubicBezTo>
                  <a:pt x="2509838" y="3003550"/>
                  <a:pt x="2620963" y="3000375"/>
                  <a:pt x="2676525" y="3019425"/>
                </a:cubicBezTo>
                <a:cubicBezTo>
                  <a:pt x="2732088" y="3038475"/>
                  <a:pt x="2755900" y="3094038"/>
                  <a:pt x="2790825" y="3105150"/>
                </a:cubicBezTo>
                <a:cubicBezTo>
                  <a:pt x="2825750" y="3116263"/>
                  <a:pt x="2862263" y="3074988"/>
                  <a:pt x="2886075" y="3086100"/>
                </a:cubicBezTo>
                <a:cubicBezTo>
                  <a:pt x="2909888" y="3097213"/>
                  <a:pt x="2906712" y="3151187"/>
                  <a:pt x="2933700" y="3171825"/>
                </a:cubicBezTo>
                <a:cubicBezTo>
                  <a:pt x="2960688" y="3192463"/>
                  <a:pt x="3005138" y="3208338"/>
                  <a:pt x="3048000" y="3209925"/>
                </a:cubicBezTo>
                <a:cubicBezTo>
                  <a:pt x="3090862" y="3211512"/>
                  <a:pt x="3143250" y="3209925"/>
                  <a:pt x="3190875" y="3181350"/>
                </a:cubicBezTo>
                <a:cubicBezTo>
                  <a:pt x="3238500" y="3152775"/>
                  <a:pt x="3297238" y="3090862"/>
                  <a:pt x="3333750" y="3038475"/>
                </a:cubicBezTo>
                <a:cubicBezTo>
                  <a:pt x="3370262" y="2986088"/>
                  <a:pt x="3394075" y="2905125"/>
                  <a:pt x="3409950" y="2867025"/>
                </a:cubicBezTo>
                <a:cubicBezTo>
                  <a:pt x="3425825" y="2828925"/>
                  <a:pt x="3427412" y="2819400"/>
                  <a:pt x="3429000" y="2809875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12915900" y="14954250"/>
            <a:ext cx="247650" cy="838200"/>
          </a:xfrm>
          <a:custGeom>
            <a:avLst/>
            <a:gdLst>
              <a:gd name="connsiteX0" fmla="*/ 114300 w 295332"/>
              <a:gd name="connsiteY0" fmla="*/ 0 h 838200"/>
              <a:gd name="connsiteX1" fmla="*/ 190500 w 295332"/>
              <a:gd name="connsiteY1" fmla="*/ 200025 h 838200"/>
              <a:gd name="connsiteX2" fmla="*/ 247650 w 295332"/>
              <a:gd name="connsiteY2" fmla="*/ 314325 h 838200"/>
              <a:gd name="connsiteX3" fmla="*/ 295275 w 295332"/>
              <a:gd name="connsiteY3" fmla="*/ 371475 h 838200"/>
              <a:gd name="connsiteX4" fmla="*/ 238125 w 295332"/>
              <a:gd name="connsiteY4" fmla="*/ 476250 h 838200"/>
              <a:gd name="connsiteX5" fmla="*/ 152400 w 295332"/>
              <a:gd name="connsiteY5" fmla="*/ 657225 h 838200"/>
              <a:gd name="connsiteX6" fmla="*/ 0 w 295332"/>
              <a:gd name="connsiteY6" fmla="*/ 838200 h 838200"/>
              <a:gd name="connsiteX0" fmla="*/ 114300 w 295332"/>
              <a:gd name="connsiteY0" fmla="*/ 0 h 838200"/>
              <a:gd name="connsiteX1" fmla="*/ 190500 w 295332"/>
              <a:gd name="connsiteY1" fmla="*/ 200025 h 838200"/>
              <a:gd name="connsiteX2" fmla="*/ 247650 w 295332"/>
              <a:gd name="connsiteY2" fmla="*/ 314325 h 838200"/>
              <a:gd name="connsiteX3" fmla="*/ 295275 w 295332"/>
              <a:gd name="connsiteY3" fmla="*/ 371475 h 838200"/>
              <a:gd name="connsiteX4" fmla="*/ 238125 w 295332"/>
              <a:gd name="connsiteY4" fmla="*/ 476250 h 838200"/>
              <a:gd name="connsiteX5" fmla="*/ 84307 w 295332"/>
              <a:gd name="connsiteY5" fmla="*/ 608587 h 838200"/>
              <a:gd name="connsiteX6" fmla="*/ 0 w 295332"/>
              <a:gd name="connsiteY6" fmla="*/ 838200 h 838200"/>
              <a:gd name="connsiteX0" fmla="*/ 114300 w 295490"/>
              <a:gd name="connsiteY0" fmla="*/ 0 h 838200"/>
              <a:gd name="connsiteX1" fmla="*/ 190500 w 295490"/>
              <a:gd name="connsiteY1" fmla="*/ 200025 h 838200"/>
              <a:gd name="connsiteX2" fmla="*/ 247650 w 295490"/>
              <a:gd name="connsiteY2" fmla="*/ 314325 h 838200"/>
              <a:gd name="connsiteX3" fmla="*/ 295275 w 295490"/>
              <a:gd name="connsiteY3" fmla="*/ 371475 h 838200"/>
              <a:gd name="connsiteX4" fmla="*/ 228397 w 295490"/>
              <a:gd name="connsiteY4" fmla="*/ 437340 h 838200"/>
              <a:gd name="connsiteX5" fmla="*/ 84307 w 295490"/>
              <a:gd name="connsiteY5" fmla="*/ 608587 h 838200"/>
              <a:gd name="connsiteX6" fmla="*/ 0 w 295490"/>
              <a:gd name="connsiteY6" fmla="*/ 838200 h 838200"/>
              <a:gd name="connsiteX0" fmla="*/ 114300 w 251530"/>
              <a:gd name="connsiteY0" fmla="*/ 0 h 838200"/>
              <a:gd name="connsiteX1" fmla="*/ 190500 w 251530"/>
              <a:gd name="connsiteY1" fmla="*/ 200025 h 838200"/>
              <a:gd name="connsiteX2" fmla="*/ 247650 w 251530"/>
              <a:gd name="connsiteY2" fmla="*/ 314325 h 838200"/>
              <a:gd name="connsiteX3" fmla="*/ 228397 w 251530"/>
              <a:gd name="connsiteY3" fmla="*/ 437340 h 838200"/>
              <a:gd name="connsiteX4" fmla="*/ 84307 w 251530"/>
              <a:gd name="connsiteY4" fmla="*/ 608587 h 838200"/>
              <a:gd name="connsiteX5" fmla="*/ 0 w 251530"/>
              <a:gd name="connsiteY5" fmla="*/ 838200 h 838200"/>
              <a:gd name="connsiteX0" fmla="*/ 114300 w 247650"/>
              <a:gd name="connsiteY0" fmla="*/ 0 h 838200"/>
              <a:gd name="connsiteX1" fmla="*/ 190500 w 247650"/>
              <a:gd name="connsiteY1" fmla="*/ 200025 h 838200"/>
              <a:gd name="connsiteX2" fmla="*/ 247650 w 247650"/>
              <a:gd name="connsiteY2" fmla="*/ 314325 h 838200"/>
              <a:gd name="connsiteX3" fmla="*/ 189486 w 247650"/>
              <a:gd name="connsiteY3" fmla="*/ 437340 h 838200"/>
              <a:gd name="connsiteX4" fmla="*/ 84307 w 247650"/>
              <a:gd name="connsiteY4" fmla="*/ 608587 h 838200"/>
              <a:gd name="connsiteX5" fmla="*/ 0 w 247650"/>
              <a:gd name="connsiteY5" fmla="*/ 8382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7650" h="838200">
                <a:moveTo>
                  <a:pt x="114300" y="0"/>
                </a:moveTo>
                <a:cubicBezTo>
                  <a:pt x="141287" y="73819"/>
                  <a:pt x="168275" y="147638"/>
                  <a:pt x="190500" y="200025"/>
                </a:cubicBezTo>
                <a:cubicBezTo>
                  <a:pt x="212725" y="252412"/>
                  <a:pt x="247819" y="274773"/>
                  <a:pt x="247650" y="314325"/>
                </a:cubicBezTo>
                <a:cubicBezTo>
                  <a:pt x="247481" y="353877"/>
                  <a:pt x="216710" y="388296"/>
                  <a:pt x="189486" y="437340"/>
                </a:cubicBezTo>
                <a:cubicBezTo>
                  <a:pt x="154325" y="476859"/>
                  <a:pt x="123995" y="548262"/>
                  <a:pt x="84307" y="608587"/>
                </a:cubicBezTo>
                <a:cubicBezTo>
                  <a:pt x="44619" y="668912"/>
                  <a:pt x="56356" y="777875"/>
                  <a:pt x="0" y="838200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10115550" y="11429799"/>
            <a:ext cx="809625" cy="95631"/>
          </a:xfrm>
          <a:custGeom>
            <a:avLst/>
            <a:gdLst>
              <a:gd name="connsiteX0" fmla="*/ 0 w 809625"/>
              <a:gd name="connsiteY0" fmla="*/ 57351 h 95631"/>
              <a:gd name="connsiteX1" fmla="*/ 104775 w 809625"/>
              <a:gd name="connsiteY1" fmla="*/ 47826 h 95631"/>
              <a:gd name="connsiteX2" fmla="*/ 247650 w 809625"/>
              <a:gd name="connsiteY2" fmla="*/ 85926 h 95631"/>
              <a:gd name="connsiteX3" fmla="*/ 323850 w 809625"/>
              <a:gd name="connsiteY3" fmla="*/ 57351 h 95631"/>
              <a:gd name="connsiteX4" fmla="*/ 419100 w 809625"/>
              <a:gd name="connsiteY4" fmla="*/ 95451 h 95631"/>
              <a:gd name="connsiteX5" fmla="*/ 485775 w 809625"/>
              <a:gd name="connsiteY5" fmla="*/ 38301 h 95631"/>
              <a:gd name="connsiteX6" fmla="*/ 581025 w 809625"/>
              <a:gd name="connsiteY6" fmla="*/ 28776 h 95631"/>
              <a:gd name="connsiteX7" fmla="*/ 609600 w 809625"/>
              <a:gd name="connsiteY7" fmla="*/ 201 h 95631"/>
              <a:gd name="connsiteX8" fmla="*/ 704850 w 809625"/>
              <a:gd name="connsiteY8" fmla="*/ 19251 h 95631"/>
              <a:gd name="connsiteX9" fmla="*/ 809625 w 809625"/>
              <a:gd name="connsiteY9" fmla="*/ 76401 h 9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9625" h="95631">
                <a:moveTo>
                  <a:pt x="0" y="57351"/>
                </a:moveTo>
                <a:cubicBezTo>
                  <a:pt x="31750" y="50207"/>
                  <a:pt x="63500" y="43064"/>
                  <a:pt x="104775" y="47826"/>
                </a:cubicBezTo>
                <a:cubicBezTo>
                  <a:pt x="146050" y="52588"/>
                  <a:pt x="211138" y="84339"/>
                  <a:pt x="247650" y="85926"/>
                </a:cubicBezTo>
                <a:cubicBezTo>
                  <a:pt x="284162" y="87513"/>
                  <a:pt x="295275" y="55763"/>
                  <a:pt x="323850" y="57351"/>
                </a:cubicBezTo>
                <a:cubicBezTo>
                  <a:pt x="352425" y="58939"/>
                  <a:pt x="392112" y="98626"/>
                  <a:pt x="419100" y="95451"/>
                </a:cubicBezTo>
                <a:cubicBezTo>
                  <a:pt x="446088" y="92276"/>
                  <a:pt x="458788" y="49413"/>
                  <a:pt x="485775" y="38301"/>
                </a:cubicBezTo>
                <a:cubicBezTo>
                  <a:pt x="512762" y="27189"/>
                  <a:pt x="560388" y="35126"/>
                  <a:pt x="581025" y="28776"/>
                </a:cubicBezTo>
                <a:cubicBezTo>
                  <a:pt x="601662" y="22426"/>
                  <a:pt x="588963" y="1788"/>
                  <a:pt x="609600" y="201"/>
                </a:cubicBezTo>
                <a:cubicBezTo>
                  <a:pt x="630237" y="-1386"/>
                  <a:pt x="671513" y="6551"/>
                  <a:pt x="704850" y="19251"/>
                </a:cubicBezTo>
                <a:cubicBezTo>
                  <a:pt x="738188" y="31951"/>
                  <a:pt x="769938" y="68464"/>
                  <a:pt x="809625" y="76401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9430094" y="361950"/>
            <a:ext cx="3361981" cy="4733925"/>
          </a:xfrm>
          <a:custGeom>
            <a:avLst/>
            <a:gdLst>
              <a:gd name="connsiteX0" fmla="*/ 18706 w 3361981"/>
              <a:gd name="connsiteY0" fmla="*/ 4733925 h 4733925"/>
              <a:gd name="connsiteX1" fmla="*/ 9181 w 3361981"/>
              <a:gd name="connsiteY1" fmla="*/ 4629150 h 4733925"/>
              <a:gd name="connsiteX2" fmla="*/ 133006 w 3361981"/>
              <a:gd name="connsiteY2" fmla="*/ 4600575 h 4733925"/>
              <a:gd name="connsiteX3" fmla="*/ 190156 w 3361981"/>
              <a:gd name="connsiteY3" fmla="*/ 4533900 h 4733925"/>
              <a:gd name="connsiteX4" fmla="*/ 266356 w 3361981"/>
              <a:gd name="connsiteY4" fmla="*/ 4562475 h 4733925"/>
              <a:gd name="connsiteX5" fmla="*/ 352081 w 3361981"/>
              <a:gd name="connsiteY5" fmla="*/ 4486275 h 4733925"/>
              <a:gd name="connsiteX6" fmla="*/ 304456 w 3361981"/>
              <a:gd name="connsiteY6" fmla="*/ 4400550 h 4733925"/>
              <a:gd name="connsiteX7" fmla="*/ 256831 w 3361981"/>
              <a:gd name="connsiteY7" fmla="*/ 4314825 h 4733925"/>
              <a:gd name="connsiteX8" fmla="*/ 323506 w 3361981"/>
              <a:gd name="connsiteY8" fmla="*/ 4238625 h 4733925"/>
              <a:gd name="connsiteX9" fmla="*/ 333031 w 3361981"/>
              <a:gd name="connsiteY9" fmla="*/ 4124325 h 4733925"/>
              <a:gd name="connsiteX10" fmla="*/ 275881 w 3361981"/>
              <a:gd name="connsiteY10" fmla="*/ 4124325 h 4733925"/>
              <a:gd name="connsiteX11" fmla="*/ 237781 w 3361981"/>
              <a:gd name="connsiteY11" fmla="*/ 4038600 h 4733925"/>
              <a:gd name="connsiteX12" fmla="*/ 285406 w 3361981"/>
              <a:gd name="connsiteY12" fmla="*/ 4000500 h 4733925"/>
              <a:gd name="connsiteX13" fmla="*/ 237781 w 3361981"/>
              <a:gd name="connsiteY13" fmla="*/ 3933825 h 4733925"/>
              <a:gd name="connsiteX14" fmla="*/ 361606 w 3361981"/>
              <a:gd name="connsiteY14" fmla="*/ 3943350 h 4733925"/>
              <a:gd name="connsiteX15" fmla="*/ 409231 w 3361981"/>
              <a:gd name="connsiteY15" fmla="*/ 3838575 h 4733925"/>
              <a:gd name="connsiteX16" fmla="*/ 371131 w 3361981"/>
              <a:gd name="connsiteY16" fmla="*/ 3781425 h 4733925"/>
              <a:gd name="connsiteX17" fmla="*/ 418756 w 3361981"/>
              <a:gd name="connsiteY17" fmla="*/ 3695700 h 4733925"/>
              <a:gd name="connsiteX18" fmla="*/ 485431 w 3361981"/>
              <a:gd name="connsiteY18" fmla="*/ 3714750 h 4733925"/>
              <a:gd name="connsiteX19" fmla="*/ 494956 w 3361981"/>
              <a:gd name="connsiteY19" fmla="*/ 3590925 h 4733925"/>
              <a:gd name="connsiteX20" fmla="*/ 599731 w 3361981"/>
              <a:gd name="connsiteY20" fmla="*/ 3562350 h 4733925"/>
              <a:gd name="connsiteX21" fmla="*/ 618781 w 3361981"/>
              <a:gd name="connsiteY21" fmla="*/ 3448050 h 4733925"/>
              <a:gd name="connsiteX22" fmla="*/ 675931 w 3361981"/>
              <a:gd name="connsiteY22" fmla="*/ 3333750 h 4733925"/>
              <a:gd name="connsiteX23" fmla="*/ 761656 w 3361981"/>
              <a:gd name="connsiteY23" fmla="*/ 3267075 h 4733925"/>
              <a:gd name="connsiteX24" fmla="*/ 856906 w 3361981"/>
              <a:gd name="connsiteY24" fmla="*/ 3181350 h 4733925"/>
              <a:gd name="connsiteX25" fmla="*/ 856906 w 3361981"/>
              <a:gd name="connsiteY25" fmla="*/ 3114675 h 4733925"/>
              <a:gd name="connsiteX26" fmla="*/ 780706 w 3361981"/>
              <a:gd name="connsiteY26" fmla="*/ 3105150 h 4733925"/>
              <a:gd name="connsiteX27" fmla="*/ 780706 w 3361981"/>
              <a:gd name="connsiteY27" fmla="*/ 2990850 h 4733925"/>
              <a:gd name="connsiteX28" fmla="*/ 999781 w 3361981"/>
              <a:gd name="connsiteY28" fmla="*/ 3000375 h 4733925"/>
              <a:gd name="connsiteX29" fmla="*/ 914056 w 3361981"/>
              <a:gd name="connsiteY29" fmla="*/ 2886075 h 4733925"/>
              <a:gd name="connsiteX30" fmla="*/ 952156 w 3361981"/>
              <a:gd name="connsiteY30" fmla="*/ 2752725 h 4733925"/>
              <a:gd name="connsiteX31" fmla="*/ 990256 w 3361981"/>
              <a:gd name="connsiteY31" fmla="*/ 2657475 h 4733925"/>
              <a:gd name="connsiteX32" fmla="*/ 952156 w 3361981"/>
              <a:gd name="connsiteY32" fmla="*/ 2562225 h 4733925"/>
              <a:gd name="connsiteX33" fmla="*/ 1028356 w 3361981"/>
              <a:gd name="connsiteY33" fmla="*/ 2495550 h 4733925"/>
              <a:gd name="connsiteX34" fmla="*/ 1114081 w 3361981"/>
              <a:gd name="connsiteY34" fmla="*/ 2495550 h 4733925"/>
              <a:gd name="connsiteX35" fmla="*/ 1228381 w 3361981"/>
              <a:gd name="connsiteY35" fmla="*/ 2428875 h 4733925"/>
              <a:gd name="connsiteX36" fmla="*/ 1314106 w 3361981"/>
              <a:gd name="connsiteY36" fmla="*/ 2524125 h 4733925"/>
              <a:gd name="connsiteX37" fmla="*/ 1409356 w 3361981"/>
              <a:gd name="connsiteY37" fmla="*/ 2495550 h 4733925"/>
              <a:gd name="connsiteX38" fmla="*/ 1504606 w 3361981"/>
              <a:gd name="connsiteY38" fmla="*/ 2486025 h 4733925"/>
              <a:gd name="connsiteX39" fmla="*/ 1476031 w 3361981"/>
              <a:gd name="connsiteY39" fmla="*/ 2400300 h 4733925"/>
              <a:gd name="connsiteX40" fmla="*/ 1590331 w 3361981"/>
              <a:gd name="connsiteY40" fmla="*/ 2362200 h 4733925"/>
              <a:gd name="connsiteX41" fmla="*/ 1561756 w 3361981"/>
              <a:gd name="connsiteY41" fmla="*/ 2276475 h 4733925"/>
              <a:gd name="connsiteX42" fmla="*/ 1657006 w 3361981"/>
              <a:gd name="connsiteY42" fmla="*/ 2257425 h 4733925"/>
              <a:gd name="connsiteX43" fmla="*/ 1733206 w 3361981"/>
              <a:gd name="connsiteY43" fmla="*/ 2343150 h 4733925"/>
              <a:gd name="connsiteX44" fmla="*/ 1742731 w 3361981"/>
              <a:gd name="connsiteY44" fmla="*/ 2257425 h 4733925"/>
              <a:gd name="connsiteX45" fmla="*/ 1685581 w 3361981"/>
              <a:gd name="connsiteY45" fmla="*/ 2162175 h 4733925"/>
              <a:gd name="connsiteX46" fmla="*/ 1733206 w 3361981"/>
              <a:gd name="connsiteY46" fmla="*/ 2124075 h 4733925"/>
              <a:gd name="connsiteX47" fmla="*/ 1799881 w 3361981"/>
              <a:gd name="connsiteY47" fmla="*/ 2057400 h 4733925"/>
              <a:gd name="connsiteX48" fmla="*/ 1876081 w 3361981"/>
              <a:gd name="connsiteY48" fmla="*/ 2152650 h 4733925"/>
              <a:gd name="connsiteX49" fmla="*/ 1971331 w 3361981"/>
              <a:gd name="connsiteY49" fmla="*/ 2152650 h 4733925"/>
              <a:gd name="connsiteX50" fmla="*/ 1961806 w 3361981"/>
              <a:gd name="connsiteY50" fmla="*/ 2085975 h 4733925"/>
              <a:gd name="connsiteX51" fmla="*/ 1904656 w 3361981"/>
              <a:gd name="connsiteY51" fmla="*/ 2028825 h 4733925"/>
              <a:gd name="connsiteX52" fmla="*/ 1999906 w 3361981"/>
              <a:gd name="connsiteY52" fmla="*/ 2028825 h 4733925"/>
              <a:gd name="connsiteX53" fmla="*/ 2095156 w 3361981"/>
              <a:gd name="connsiteY53" fmla="*/ 2028825 h 4733925"/>
              <a:gd name="connsiteX54" fmla="*/ 2190406 w 3361981"/>
              <a:gd name="connsiteY54" fmla="*/ 1981200 h 4733925"/>
              <a:gd name="connsiteX55" fmla="*/ 2123731 w 3361981"/>
              <a:gd name="connsiteY55" fmla="*/ 1905000 h 4733925"/>
              <a:gd name="connsiteX56" fmla="*/ 2247556 w 3361981"/>
              <a:gd name="connsiteY56" fmla="*/ 1885950 h 4733925"/>
              <a:gd name="connsiteX57" fmla="*/ 2352331 w 3361981"/>
              <a:gd name="connsiteY57" fmla="*/ 1866900 h 4733925"/>
              <a:gd name="connsiteX58" fmla="*/ 2314231 w 3361981"/>
              <a:gd name="connsiteY58" fmla="*/ 1733550 h 4733925"/>
              <a:gd name="connsiteX59" fmla="*/ 2447581 w 3361981"/>
              <a:gd name="connsiteY59" fmla="*/ 1733550 h 4733925"/>
              <a:gd name="connsiteX60" fmla="*/ 2514256 w 3361981"/>
              <a:gd name="connsiteY60" fmla="*/ 1771650 h 4733925"/>
              <a:gd name="connsiteX61" fmla="*/ 2504731 w 3361981"/>
              <a:gd name="connsiteY61" fmla="*/ 1657350 h 4733925"/>
              <a:gd name="connsiteX62" fmla="*/ 2466631 w 3361981"/>
              <a:gd name="connsiteY62" fmla="*/ 1552575 h 4733925"/>
              <a:gd name="connsiteX63" fmla="*/ 2533306 w 3361981"/>
              <a:gd name="connsiteY63" fmla="*/ 1428750 h 4733925"/>
              <a:gd name="connsiteX64" fmla="*/ 2647606 w 3361981"/>
              <a:gd name="connsiteY64" fmla="*/ 1323975 h 4733925"/>
              <a:gd name="connsiteX65" fmla="*/ 2638081 w 3361981"/>
              <a:gd name="connsiteY65" fmla="*/ 1209675 h 4733925"/>
              <a:gd name="connsiteX66" fmla="*/ 2752381 w 3361981"/>
              <a:gd name="connsiteY66" fmla="*/ 1123950 h 4733925"/>
              <a:gd name="connsiteX67" fmla="*/ 2809531 w 3361981"/>
              <a:gd name="connsiteY67" fmla="*/ 1000125 h 4733925"/>
              <a:gd name="connsiteX68" fmla="*/ 2885731 w 3361981"/>
              <a:gd name="connsiteY68" fmla="*/ 981075 h 4733925"/>
              <a:gd name="connsiteX69" fmla="*/ 2952406 w 3361981"/>
              <a:gd name="connsiteY69" fmla="*/ 838200 h 4733925"/>
              <a:gd name="connsiteX70" fmla="*/ 3009556 w 3361981"/>
              <a:gd name="connsiteY70" fmla="*/ 723900 h 4733925"/>
              <a:gd name="connsiteX71" fmla="*/ 3000031 w 3361981"/>
              <a:gd name="connsiteY71" fmla="*/ 609600 h 4733925"/>
              <a:gd name="connsiteX72" fmla="*/ 3000031 w 3361981"/>
              <a:gd name="connsiteY72" fmla="*/ 552450 h 4733925"/>
              <a:gd name="connsiteX73" fmla="*/ 3038131 w 3361981"/>
              <a:gd name="connsiteY73" fmla="*/ 533400 h 4733925"/>
              <a:gd name="connsiteX74" fmla="*/ 3019081 w 3361981"/>
              <a:gd name="connsiteY74" fmla="*/ 400050 h 4733925"/>
              <a:gd name="connsiteX75" fmla="*/ 3123856 w 3361981"/>
              <a:gd name="connsiteY75" fmla="*/ 314325 h 4733925"/>
              <a:gd name="connsiteX76" fmla="*/ 3219106 w 3361981"/>
              <a:gd name="connsiteY76" fmla="*/ 257175 h 4733925"/>
              <a:gd name="connsiteX77" fmla="*/ 3276256 w 3361981"/>
              <a:gd name="connsiteY77" fmla="*/ 228600 h 4733925"/>
              <a:gd name="connsiteX78" fmla="*/ 3304831 w 3361981"/>
              <a:gd name="connsiteY78" fmla="*/ 104775 h 4733925"/>
              <a:gd name="connsiteX79" fmla="*/ 3361981 w 3361981"/>
              <a:gd name="connsiteY79" fmla="*/ 0 h 473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3361981" h="4733925">
                <a:moveTo>
                  <a:pt x="18706" y="4733925"/>
                </a:moveTo>
                <a:cubicBezTo>
                  <a:pt x="4418" y="4692650"/>
                  <a:pt x="-9869" y="4651375"/>
                  <a:pt x="9181" y="4629150"/>
                </a:cubicBezTo>
                <a:cubicBezTo>
                  <a:pt x="28231" y="4606925"/>
                  <a:pt x="102844" y="4616450"/>
                  <a:pt x="133006" y="4600575"/>
                </a:cubicBezTo>
                <a:cubicBezTo>
                  <a:pt x="163168" y="4584700"/>
                  <a:pt x="167931" y="4540250"/>
                  <a:pt x="190156" y="4533900"/>
                </a:cubicBezTo>
                <a:cubicBezTo>
                  <a:pt x="212381" y="4527550"/>
                  <a:pt x="239369" y="4570412"/>
                  <a:pt x="266356" y="4562475"/>
                </a:cubicBezTo>
                <a:cubicBezTo>
                  <a:pt x="293343" y="4554538"/>
                  <a:pt x="345731" y="4513262"/>
                  <a:pt x="352081" y="4486275"/>
                </a:cubicBezTo>
                <a:cubicBezTo>
                  <a:pt x="358431" y="4459288"/>
                  <a:pt x="304456" y="4400550"/>
                  <a:pt x="304456" y="4400550"/>
                </a:cubicBezTo>
                <a:cubicBezTo>
                  <a:pt x="288581" y="4371975"/>
                  <a:pt x="253656" y="4341813"/>
                  <a:pt x="256831" y="4314825"/>
                </a:cubicBezTo>
                <a:cubicBezTo>
                  <a:pt x="260006" y="4287837"/>
                  <a:pt x="310806" y="4270375"/>
                  <a:pt x="323506" y="4238625"/>
                </a:cubicBezTo>
                <a:cubicBezTo>
                  <a:pt x="336206" y="4206875"/>
                  <a:pt x="340968" y="4143375"/>
                  <a:pt x="333031" y="4124325"/>
                </a:cubicBezTo>
                <a:cubicBezTo>
                  <a:pt x="325094" y="4105275"/>
                  <a:pt x="291756" y="4138612"/>
                  <a:pt x="275881" y="4124325"/>
                </a:cubicBezTo>
                <a:cubicBezTo>
                  <a:pt x="260006" y="4110037"/>
                  <a:pt x="236194" y="4059237"/>
                  <a:pt x="237781" y="4038600"/>
                </a:cubicBezTo>
                <a:cubicBezTo>
                  <a:pt x="239368" y="4017963"/>
                  <a:pt x="285406" y="4017962"/>
                  <a:pt x="285406" y="4000500"/>
                </a:cubicBezTo>
                <a:cubicBezTo>
                  <a:pt x="285406" y="3983038"/>
                  <a:pt x="225081" y="3943350"/>
                  <a:pt x="237781" y="3933825"/>
                </a:cubicBezTo>
                <a:cubicBezTo>
                  <a:pt x="250481" y="3924300"/>
                  <a:pt x="333031" y="3959225"/>
                  <a:pt x="361606" y="3943350"/>
                </a:cubicBezTo>
                <a:cubicBezTo>
                  <a:pt x="390181" y="3927475"/>
                  <a:pt x="407644" y="3865562"/>
                  <a:pt x="409231" y="3838575"/>
                </a:cubicBezTo>
                <a:cubicBezTo>
                  <a:pt x="410818" y="3811588"/>
                  <a:pt x="369543" y="3805238"/>
                  <a:pt x="371131" y="3781425"/>
                </a:cubicBezTo>
                <a:cubicBezTo>
                  <a:pt x="372719" y="3757612"/>
                  <a:pt x="399706" y="3706812"/>
                  <a:pt x="418756" y="3695700"/>
                </a:cubicBezTo>
                <a:cubicBezTo>
                  <a:pt x="437806" y="3684588"/>
                  <a:pt x="472731" y="3732212"/>
                  <a:pt x="485431" y="3714750"/>
                </a:cubicBezTo>
                <a:cubicBezTo>
                  <a:pt x="498131" y="3697287"/>
                  <a:pt x="475906" y="3616325"/>
                  <a:pt x="494956" y="3590925"/>
                </a:cubicBezTo>
                <a:cubicBezTo>
                  <a:pt x="514006" y="3565525"/>
                  <a:pt x="579094" y="3586162"/>
                  <a:pt x="599731" y="3562350"/>
                </a:cubicBezTo>
                <a:cubicBezTo>
                  <a:pt x="620368" y="3538538"/>
                  <a:pt x="606081" y="3486150"/>
                  <a:pt x="618781" y="3448050"/>
                </a:cubicBezTo>
                <a:cubicBezTo>
                  <a:pt x="631481" y="3409950"/>
                  <a:pt x="652119" y="3363912"/>
                  <a:pt x="675931" y="3333750"/>
                </a:cubicBezTo>
                <a:cubicBezTo>
                  <a:pt x="699743" y="3303588"/>
                  <a:pt x="731493" y="3292475"/>
                  <a:pt x="761656" y="3267075"/>
                </a:cubicBezTo>
                <a:cubicBezTo>
                  <a:pt x="791819" y="3241675"/>
                  <a:pt x="841031" y="3206750"/>
                  <a:pt x="856906" y="3181350"/>
                </a:cubicBezTo>
                <a:cubicBezTo>
                  <a:pt x="872781" y="3155950"/>
                  <a:pt x="869606" y="3127375"/>
                  <a:pt x="856906" y="3114675"/>
                </a:cubicBezTo>
                <a:cubicBezTo>
                  <a:pt x="844206" y="3101975"/>
                  <a:pt x="793406" y="3125787"/>
                  <a:pt x="780706" y="3105150"/>
                </a:cubicBezTo>
                <a:cubicBezTo>
                  <a:pt x="768006" y="3084513"/>
                  <a:pt x="744194" y="3008312"/>
                  <a:pt x="780706" y="2990850"/>
                </a:cubicBezTo>
                <a:cubicBezTo>
                  <a:pt x="817218" y="2973388"/>
                  <a:pt x="977556" y="3017837"/>
                  <a:pt x="999781" y="3000375"/>
                </a:cubicBezTo>
                <a:cubicBezTo>
                  <a:pt x="1022006" y="2982913"/>
                  <a:pt x="921993" y="2927350"/>
                  <a:pt x="914056" y="2886075"/>
                </a:cubicBezTo>
                <a:cubicBezTo>
                  <a:pt x="906119" y="2844800"/>
                  <a:pt x="939456" y="2790825"/>
                  <a:pt x="952156" y="2752725"/>
                </a:cubicBezTo>
                <a:cubicBezTo>
                  <a:pt x="964856" y="2714625"/>
                  <a:pt x="990256" y="2689225"/>
                  <a:pt x="990256" y="2657475"/>
                </a:cubicBezTo>
                <a:cubicBezTo>
                  <a:pt x="990256" y="2625725"/>
                  <a:pt x="945806" y="2589212"/>
                  <a:pt x="952156" y="2562225"/>
                </a:cubicBezTo>
                <a:cubicBezTo>
                  <a:pt x="958506" y="2535238"/>
                  <a:pt x="1001369" y="2506662"/>
                  <a:pt x="1028356" y="2495550"/>
                </a:cubicBezTo>
                <a:cubicBezTo>
                  <a:pt x="1055343" y="2484438"/>
                  <a:pt x="1080744" y="2506662"/>
                  <a:pt x="1114081" y="2495550"/>
                </a:cubicBezTo>
                <a:cubicBezTo>
                  <a:pt x="1147418" y="2484438"/>
                  <a:pt x="1195044" y="2424113"/>
                  <a:pt x="1228381" y="2428875"/>
                </a:cubicBezTo>
                <a:cubicBezTo>
                  <a:pt x="1261718" y="2433637"/>
                  <a:pt x="1283944" y="2513013"/>
                  <a:pt x="1314106" y="2524125"/>
                </a:cubicBezTo>
                <a:cubicBezTo>
                  <a:pt x="1344268" y="2535237"/>
                  <a:pt x="1377606" y="2501900"/>
                  <a:pt x="1409356" y="2495550"/>
                </a:cubicBezTo>
                <a:cubicBezTo>
                  <a:pt x="1441106" y="2489200"/>
                  <a:pt x="1493494" y="2501900"/>
                  <a:pt x="1504606" y="2486025"/>
                </a:cubicBezTo>
                <a:cubicBezTo>
                  <a:pt x="1515719" y="2470150"/>
                  <a:pt x="1461744" y="2420937"/>
                  <a:pt x="1476031" y="2400300"/>
                </a:cubicBezTo>
                <a:cubicBezTo>
                  <a:pt x="1490318" y="2379663"/>
                  <a:pt x="1576044" y="2382837"/>
                  <a:pt x="1590331" y="2362200"/>
                </a:cubicBezTo>
                <a:cubicBezTo>
                  <a:pt x="1604618" y="2341563"/>
                  <a:pt x="1550644" y="2293937"/>
                  <a:pt x="1561756" y="2276475"/>
                </a:cubicBezTo>
                <a:cubicBezTo>
                  <a:pt x="1572868" y="2259013"/>
                  <a:pt x="1628431" y="2246313"/>
                  <a:pt x="1657006" y="2257425"/>
                </a:cubicBezTo>
                <a:cubicBezTo>
                  <a:pt x="1685581" y="2268537"/>
                  <a:pt x="1718919" y="2343150"/>
                  <a:pt x="1733206" y="2343150"/>
                </a:cubicBezTo>
                <a:cubicBezTo>
                  <a:pt x="1747493" y="2343150"/>
                  <a:pt x="1750669" y="2287588"/>
                  <a:pt x="1742731" y="2257425"/>
                </a:cubicBezTo>
                <a:cubicBezTo>
                  <a:pt x="1734793" y="2227262"/>
                  <a:pt x="1687168" y="2184400"/>
                  <a:pt x="1685581" y="2162175"/>
                </a:cubicBezTo>
                <a:cubicBezTo>
                  <a:pt x="1683994" y="2139950"/>
                  <a:pt x="1714156" y="2141537"/>
                  <a:pt x="1733206" y="2124075"/>
                </a:cubicBezTo>
                <a:cubicBezTo>
                  <a:pt x="1752256" y="2106613"/>
                  <a:pt x="1776069" y="2052638"/>
                  <a:pt x="1799881" y="2057400"/>
                </a:cubicBezTo>
                <a:cubicBezTo>
                  <a:pt x="1823693" y="2062162"/>
                  <a:pt x="1847506" y="2136775"/>
                  <a:pt x="1876081" y="2152650"/>
                </a:cubicBezTo>
                <a:cubicBezTo>
                  <a:pt x="1904656" y="2168525"/>
                  <a:pt x="1957044" y="2163762"/>
                  <a:pt x="1971331" y="2152650"/>
                </a:cubicBezTo>
                <a:cubicBezTo>
                  <a:pt x="1985619" y="2141537"/>
                  <a:pt x="1972918" y="2106612"/>
                  <a:pt x="1961806" y="2085975"/>
                </a:cubicBezTo>
                <a:cubicBezTo>
                  <a:pt x="1950694" y="2065338"/>
                  <a:pt x="1898306" y="2038350"/>
                  <a:pt x="1904656" y="2028825"/>
                </a:cubicBezTo>
                <a:cubicBezTo>
                  <a:pt x="1911006" y="2019300"/>
                  <a:pt x="1999906" y="2028825"/>
                  <a:pt x="1999906" y="2028825"/>
                </a:cubicBezTo>
                <a:cubicBezTo>
                  <a:pt x="2031656" y="2028825"/>
                  <a:pt x="2063406" y="2036762"/>
                  <a:pt x="2095156" y="2028825"/>
                </a:cubicBezTo>
                <a:cubicBezTo>
                  <a:pt x="2126906" y="2020888"/>
                  <a:pt x="2185644" y="2001837"/>
                  <a:pt x="2190406" y="1981200"/>
                </a:cubicBezTo>
                <a:cubicBezTo>
                  <a:pt x="2195168" y="1960563"/>
                  <a:pt x="2114206" y="1920875"/>
                  <a:pt x="2123731" y="1905000"/>
                </a:cubicBezTo>
                <a:cubicBezTo>
                  <a:pt x="2133256" y="1889125"/>
                  <a:pt x="2209456" y="1892300"/>
                  <a:pt x="2247556" y="1885950"/>
                </a:cubicBezTo>
                <a:cubicBezTo>
                  <a:pt x="2285656" y="1879600"/>
                  <a:pt x="2341219" y="1892300"/>
                  <a:pt x="2352331" y="1866900"/>
                </a:cubicBezTo>
                <a:cubicBezTo>
                  <a:pt x="2363443" y="1841500"/>
                  <a:pt x="2298356" y="1755775"/>
                  <a:pt x="2314231" y="1733550"/>
                </a:cubicBezTo>
                <a:cubicBezTo>
                  <a:pt x="2330106" y="1711325"/>
                  <a:pt x="2414244" y="1727200"/>
                  <a:pt x="2447581" y="1733550"/>
                </a:cubicBezTo>
                <a:cubicBezTo>
                  <a:pt x="2480919" y="1739900"/>
                  <a:pt x="2504731" y="1784350"/>
                  <a:pt x="2514256" y="1771650"/>
                </a:cubicBezTo>
                <a:cubicBezTo>
                  <a:pt x="2523781" y="1758950"/>
                  <a:pt x="2512668" y="1693862"/>
                  <a:pt x="2504731" y="1657350"/>
                </a:cubicBezTo>
                <a:cubicBezTo>
                  <a:pt x="2496794" y="1620838"/>
                  <a:pt x="2461869" y="1590675"/>
                  <a:pt x="2466631" y="1552575"/>
                </a:cubicBezTo>
                <a:cubicBezTo>
                  <a:pt x="2471394" y="1514475"/>
                  <a:pt x="2503144" y="1466850"/>
                  <a:pt x="2533306" y="1428750"/>
                </a:cubicBezTo>
                <a:cubicBezTo>
                  <a:pt x="2563468" y="1390650"/>
                  <a:pt x="2630144" y="1360487"/>
                  <a:pt x="2647606" y="1323975"/>
                </a:cubicBezTo>
                <a:cubicBezTo>
                  <a:pt x="2665068" y="1287463"/>
                  <a:pt x="2620619" y="1243012"/>
                  <a:pt x="2638081" y="1209675"/>
                </a:cubicBezTo>
                <a:cubicBezTo>
                  <a:pt x="2655543" y="1176338"/>
                  <a:pt x="2723806" y="1158875"/>
                  <a:pt x="2752381" y="1123950"/>
                </a:cubicBezTo>
                <a:cubicBezTo>
                  <a:pt x="2780956" y="1089025"/>
                  <a:pt x="2787306" y="1023937"/>
                  <a:pt x="2809531" y="1000125"/>
                </a:cubicBezTo>
                <a:cubicBezTo>
                  <a:pt x="2831756" y="976313"/>
                  <a:pt x="2861919" y="1008062"/>
                  <a:pt x="2885731" y="981075"/>
                </a:cubicBezTo>
                <a:cubicBezTo>
                  <a:pt x="2909543" y="954088"/>
                  <a:pt x="2931769" y="881062"/>
                  <a:pt x="2952406" y="838200"/>
                </a:cubicBezTo>
                <a:cubicBezTo>
                  <a:pt x="2973043" y="795338"/>
                  <a:pt x="3001619" y="762000"/>
                  <a:pt x="3009556" y="723900"/>
                </a:cubicBezTo>
                <a:cubicBezTo>
                  <a:pt x="3017493" y="685800"/>
                  <a:pt x="3001619" y="638175"/>
                  <a:pt x="3000031" y="609600"/>
                </a:cubicBezTo>
                <a:cubicBezTo>
                  <a:pt x="2998444" y="581025"/>
                  <a:pt x="2993681" y="565150"/>
                  <a:pt x="3000031" y="552450"/>
                </a:cubicBezTo>
                <a:cubicBezTo>
                  <a:pt x="3006381" y="539750"/>
                  <a:pt x="3034956" y="558800"/>
                  <a:pt x="3038131" y="533400"/>
                </a:cubicBezTo>
                <a:cubicBezTo>
                  <a:pt x="3041306" y="508000"/>
                  <a:pt x="3004794" y="436562"/>
                  <a:pt x="3019081" y="400050"/>
                </a:cubicBezTo>
                <a:cubicBezTo>
                  <a:pt x="3033368" y="363538"/>
                  <a:pt x="3090519" y="338137"/>
                  <a:pt x="3123856" y="314325"/>
                </a:cubicBezTo>
                <a:cubicBezTo>
                  <a:pt x="3157193" y="290513"/>
                  <a:pt x="3193706" y="271462"/>
                  <a:pt x="3219106" y="257175"/>
                </a:cubicBezTo>
                <a:cubicBezTo>
                  <a:pt x="3244506" y="242888"/>
                  <a:pt x="3261969" y="254000"/>
                  <a:pt x="3276256" y="228600"/>
                </a:cubicBezTo>
                <a:cubicBezTo>
                  <a:pt x="3290543" y="203200"/>
                  <a:pt x="3290544" y="142875"/>
                  <a:pt x="3304831" y="104775"/>
                </a:cubicBezTo>
                <a:cubicBezTo>
                  <a:pt x="3319118" y="66675"/>
                  <a:pt x="3340549" y="33337"/>
                  <a:pt x="3361981" y="0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15911623" y="10281684"/>
            <a:ext cx="1919177" cy="1866126"/>
          </a:xfrm>
          <a:custGeom>
            <a:avLst/>
            <a:gdLst>
              <a:gd name="connsiteX0" fmla="*/ 1919177 w 1919177"/>
              <a:gd name="connsiteY0" fmla="*/ 1690576 h 1866126"/>
              <a:gd name="connsiteX1" fmla="*/ 1791586 w 1919177"/>
              <a:gd name="connsiteY1" fmla="*/ 1674628 h 1866126"/>
              <a:gd name="connsiteX2" fmla="*/ 1669312 w 1919177"/>
              <a:gd name="connsiteY2" fmla="*/ 1791586 h 1866126"/>
              <a:gd name="connsiteX3" fmla="*/ 1531089 w 1919177"/>
              <a:gd name="connsiteY3" fmla="*/ 1866014 h 1866126"/>
              <a:gd name="connsiteX4" fmla="*/ 1398182 w 1919177"/>
              <a:gd name="connsiteY4" fmla="*/ 1775637 h 1866126"/>
              <a:gd name="connsiteX5" fmla="*/ 1339703 w 1919177"/>
              <a:gd name="connsiteY5" fmla="*/ 1573618 h 1866126"/>
              <a:gd name="connsiteX6" fmla="*/ 1201479 w 1919177"/>
              <a:gd name="connsiteY6" fmla="*/ 1307804 h 1866126"/>
              <a:gd name="connsiteX7" fmla="*/ 1100470 w 1919177"/>
              <a:gd name="connsiteY7" fmla="*/ 1228060 h 1866126"/>
              <a:gd name="connsiteX8" fmla="*/ 978196 w 1919177"/>
              <a:gd name="connsiteY8" fmla="*/ 1318437 h 1866126"/>
              <a:gd name="connsiteX9" fmla="*/ 824024 w 1919177"/>
              <a:gd name="connsiteY9" fmla="*/ 1398181 h 1866126"/>
              <a:gd name="connsiteX10" fmla="*/ 707065 w 1919177"/>
              <a:gd name="connsiteY10" fmla="*/ 1339702 h 1866126"/>
              <a:gd name="connsiteX11" fmla="*/ 691117 w 1919177"/>
              <a:gd name="connsiteY11" fmla="*/ 1180214 h 1866126"/>
              <a:gd name="connsiteX12" fmla="*/ 792126 w 1919177"/>
              <a:gd name="connsiteY12" fmla="*/ 1041990 h 1866126"/>
              <a:gd name="connsiteX13" fmla="*/ 728330 w 1919177"/>
              <a:gd name="connsiteY13" fmla="*/ 845288 h 1866126"/>
              <a:gd name="connsiteX14" fmla="*/ 600740 w 1919177"/>
              <a:gd name="connsiteY14" fmla="*/ 765544 h 1866126"/>
              <a:gd name="connsiteX15" fmla="*/ 377456 w 1919177"/>
              <a:gd name="connsiteY15" fmla="*/ 749595 h 1866126"/>
              <a:gd name="connsiteX16" fmla="*/ 255182 w 1919177"/>
              <a:gd name="connsiteY16" fmla="*/ 701749 h 1866126"/>
              <a:gd name="connsiteX17" fmla="*/ 260498 w 1919177"/>
              <a:gd name="connsiteY17" fmla="*/ 473149 h 1866126"/>
              <a:gd name="connsiteX18" fmla="*/ 276447 w 1919177"/>
              <a:gd name="connsiteY18" fmla="*/ 303028 h 1866126"/>
              <a:gd name="connsiteX19" fmla="*/ 223284 w 1919177"/>
              <a:gd name="connsiteY19" fmla="*/ 180753 h 1866126"/>
              <a:gd name="connsiteX20" fmla="*/ 95693 w 1919177"/>
              <a:gd name="connsiteY20" fmla="*/ 111642 h 1866126"/>
              <a:gd name="connsiteX21" fmla="*/ 31898 w 1919177"/>
              <a:gd name="connsiteY21" fmla="*/ 79744 h 1866126"/>
              <a:gd name="connsiteX22" fmla="*/ 0 w 1919177"/>
              <a:gd name="connsiteY22" fmla="*/ 0 h 186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19177" h="1866126">
                <a:moveTo>
                  <a:pt x="1919177" y="1690576"/>
                </a:moveTo>
                <a:cubicBezTo>
                  <a:pt x="1876203" y="1674184"/>
                  <a:pt x="1833230" y="1657793"/>
                  <a:pt x="1791586" y="1674628"/>
                </a:cubicBezTo>
                <a:cubicBezTo>
                  <a:pt x="1749942" y="1691463"/>
                  <a:pt x="1712728" y="1759688"/>
                  <a:pt x="1669312" y="1791586"/>
                </a:cubicBezTo>
                <a:cubicBezTo>
                  <a:pt x="1625896" y="1823484"/>
                  <a:pt x="1576277" y="1868672"/>
                  <a:pt x="1531089" y="1866014"/>
                </a:cubicBezTo>
                <a:cubicBezTo>
                  <a:pt x="1485901" y="1863356"/>
                  <a:pt x="1430080" y="1824370"/>
                  <a:pt x="1398182" y="1775637"/>
                </a:cubicBezTo>
                <a:cubicBezTo>
                  <a:pt x="1366284" y="1726904"/>
                  <a:pt x="1372487" y="1651590"/>
                  <a:pt x="1339703" y="1573618"/>
                </a:cubicBezTo>
                <a:cubicBezTo>
                  <a:pt x="1306919" y="1495646"/>
                  <a:pt x="1241351" y="1365397"/>
                  <a:pt x="1201479" y="1307804"/>
                </a:cubicBezTo>
                <a:cubicBezTo>
                  <a:pt x="1161607" y="1250211"/>
                  <a:pt x="1137684" y="1226288"/>
                  <a:pt x="1100470" y="1228060"/>
                </a:cubicBezTo>
                <a:cubicBezTo>
                  <a:pt x="1063256" y="1229832"/>
                  <a:pt x="1024270" y="1290084"/>
                  <a:pt x="978196" y="1318437"/>
                </a:cubicBezTo>
                <a:cubicBezTo>
                  <a:pt x="932122" y="1346790"/>
                  <a:pt x="869212" y="1394637"/>
                  <a:pt x="824024" y="1398181"/>
                </a:cubicBezTo>
                <a:cubicBezTo>
                  <a:pt x="778835" y="1401725"/>
                  <a:pt x="729216" y="1376030"/>
                  <a:pt x="707065" y="1339702"/>
                </a:cubicBezTo>
                <a:cubicBezTo>
                  <a:pt x="684914" y="1303374"/>
                  <a:pt x="676940" y="1229833"/>
                  <a:pt x="691117" y="1180214"/>
                </a:cubicBezTo>
                <a:cubicBezTo>
                  <a:pt x="705294" y="1130595"/>
                  <a:pt x="785924" y="1097811"/>
                  <a:pt x="792126" y="1041990"/>
                </a:cubicBezTo>
                <a:cubicBezTo>
                  <a:pt x="798328" y="986169"/>
                  <a:pt x="760228" y="891362"/>
                  <a:pt x="728330" y="845288"/>
                </a:cubicBezTo>
                <a:cubicBezTo>
                  <a:pt x="696432" y="799214"/>
                  <a:pt x="659219" y="781493"/>
                  <a:pt x="600740" y="765544"/>
                </a:cubicBezTo>
                <a:cubicBezTo>
                  <a:pt x="542261" y="749595"/>
                  <a:pt x="435049" y="760227"/>
                  <a:pt x="377456" y="749595"/>
                </a:cubicBezTo>
                <a:cubicBezTo>
                  <a:pt x="319863" y="738962"/>
                  <a:pt x="274675" y="747823"/>
                  <a:pt x="255182" y="701749"/>
                </a:cubicBezTo>
                <a:cubicBezTo>
                  <a:pt x="235689" y="655675"/>
                  <a:pt x="256954" y="539602"/>
                  <a:pt x="260498" y="473149"/>
                </a:cubicBezTo>
                <a:cubicBezTo>
                  <a:pt x="264042" y="406696"/>
                  <a:pt x="282649" y="351761"/>
                  <a:pt x="276447" y="303028"/>
                </a:cubicBezTo>
                <a:cubicBezTo>
                  <a:pt x="270245" y="254295"/>
                  <a:pt x="253410" y="212651"/>
                  <a:pt x="223284" y="180753"/>
                </a:cubicBezTo>
                <a:cubicBezTo>
                  <a:pt x="193158" y="148855"/>
                  <a:pt x="127591" y="128477"/>
                  <a:pt x="95693" y="111642"/>
                </a:cubicBezTo>
                <a:cubicBezTo>
                  <a:pt x="63795" y="94807"/>
                  <a:pt x="47847" y="98351"/>
                  <a:pt x="31898" y="79744"/>
                </a:cubicBezTo>
                <a:cubicBezTo>
                  <a:pt x="15949" y="61137"/>
                  <a:pt x="7974" y="30568"/>
                  <a:pt x="0" y="0"/>
                </a:cubicBezTo>
              </a:path>
            </a:pathLst>
          </a:cu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15943521" y="13753214"/>
            <a:ext cx="1887279" cy="808074"/>
          </a:xfrm>
          <a:custGeom>
            <a:avLst/>
            <a:gdLst>
              <a:gd name="connsiteX0" fmla="*/ 0 w 1887279"/>
              <a:gd name="connsiteY0" fmla="*/ 0 h 808074"/>
              <a:gd name="connsiteX1" fmla="*/ 143539 w 1887279"/>
              <a:gd name="connsiteY1" fmla="*/ 101009 h 808074"/>
              <a:gd name="connsiteX2" fmla="*/ 382772 w 1887279"/>
              <a:gd name="connsiteY2" fmla="*/ 244549 h 808074"/>
              <a:gd name="connsiteX3" fmla="*/ 542260 w 1887279"/>
              <a:gd name="connsiteY3" fmla="*/ 271130 h 808074"/>
              <a:gd name="connsiteX4" fmla="*/ 754912 w 1887279"/>
              <a:gd name="connsiteY4" fmla="*/ 318977 h 808074"/>
              <a:gd name="connsiteX5" fmla="*/ 813391 w 1887279"/>
              <a:gd name="connsiteY5" fmla="*/ 292395 h 808074"/>
              <a:gd name="connsiteX6" fmla="*/ 930349 w 1887279"/>
              <a:gd name="connsiteY6" fmla="*/ 271130 h 808074"/>
              <a:gd name="connsiteX7" fmla="*/ 999460 w 1887279"/>
              <a:gd name="connsiteY7" fmla="*/ 377456 h 808074"/>
              <a:gd name="connsiteX8" fmla="*/ 1073888 w 1887279"/>
              <a:gd name="connsiteY8" fmla="*/ 462516 h 808074"/>
              <a:gd name="connsiteX9" fmla="*/ 1196163 w 1887279"/>
              <a:gd name="connsiteY9" fmla="*/ 414670 h 808074"/>
              <a:gd name="connsiteX10" fmla="*/ 1382232 w 1887279"/>
              <a:gd name="connsiteY10" fmla="*/ 526312 h 808074"/>
              <a:gd name="connsiteX11" fmla="*/ 1499191 w 1887279"/>
              <a:gd name="connsiteY11" fmla="*/ 685800 h 808074"/>
              <a:gd name="connsiteX12" fmla="*/ 1568302 w 1887279"/>
              <a:gd name="connsiteY12" fmla="*/ 760228 h 808074"/>
              <a:gd name="connsiteX13" fmla="*/ 1685260 w 1887279"/>
              <a:gd name="connsiteY13" fmla="*/ 786809 h 808074"/>
              <a:gd name="connsiteX14" fmla="*/ 1807535 w 1887279"/>
              <a:gd name="connsiteY14" fmla="*/ 802758 h 808074"/>
              <a:gd name="connsiteX15" fmla="*/ 1887279 w 1887279"/>
              <a:gd name="connsiteY15" fmla="*/ 808074 h 808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87279" h="808074">
                <a:moveTo>
                  <a:pt x="0" y="0"/>
                </a:moveTo>
                <a:cubicBezTo>
                  <a:pt x="39872" y="30125"/>
                  <a:pt x="79744" y="60251"/>
                  <a:pt x="143539" y="101009"/>
                </a:cubicBezTo>
                <a:cubicBezTo>
                  <a:pt x="207334" y="141767"/>
                  <a:pt x="316318" y="216195"/>
                  <a:pt x="382772" y="244549"/>
                </a:cubicBezTo>
                <a:cubicBezTo>
                  <a:pt x="449226" y="272903"/>
                  <a:pt x="480237" y="258725"/>
                  <a:pt x="542260" y="271130"/>
                </a:cubicBezTo>
                <a:cubicBezTo>
                  <a:pt x="604283" y="283535"/>
                  <a:pt x="709724" y="315433"/>
                  <a:pt x="754912" y="318977"/>
                </a:cubicBezTo>
                <a:cubicBezTo>
                  <a:pt x="800101" y="322521"/>
                  <a:pt x="784151" y="300370"/>
                  <a:pt x="813391" y="292395"/>
                </a:cubicBezTo>
                <a:cubicBezTo>
                  <a:pt x="842631" y="284420"/>
                  <a:pt x="899338" y="256953"/>
                  <a:pt x="930349" y="271130"/>
                </a:cubicBezTo>
                <a:cubicBezTo>
                  <a:pt x="961360" y="285307"/>
                  <a:pt x="975537" y="345558"/>
                  <a:pt x="999460" y="377456"/>
                </a:cubicBezTo>
                <a:cubicBezTo>
                  <a:pt x="1023383" y="409354"/>
                  <a:pt x="1041104" y="456314"/>
                  <a:pt x="1073888" y="462516"/>
                </a:cubicBezTo>
                <a:cubicBezTo>
                  <a:pt x="1106672" y="468718"/>
                  <a:pt x="1144772" y="404037"/>
                  <a:pt x="1196163" y="414670"/>
                </a:cubicBezTo>
                <a:cubicBezTo>
                  <a:pt x="1247554" y="425303"/>
                  <a:pt x="1331727" y="481124"/>
                  <a:pt x="1382232" y="526312"/>
                </a:cubicBezTo>
                <a:cubicBezTo>
                  <a:pt x="1432737" y="571500"/>
                  <a:pt x="1468179" y="646814"/>
                  <a:pt x="1499191" y="685800"/>
                </a:cubicBezTo>
                <a:cubicBezTo>
                  <a:pt x="1530203" y="724786"/>
                  <a:pt x="1537290" y="743393"/>
                  <a:pt x="1568302" y="760228"/>
                </a:cubicBezTo>
                <a:cubicBezTo>
                  <a:pt x="1599314" y="777063"/>
                  <a:pt x="1645388" y="779721"/>
                  <a:pt x="1685260" y="786809"/>
                </a:cubicBezTo>
                <a:cubicBezTo>
                  <a:pt x="1725132" y="793897"/>
                  <a:pt x="1773865" y="799214"/>
                  <a:pt x="1807535" y="802758"/>
                </a:cubicBezTo>
                <a:cubicBezTo>
                  <a:pt x="1841205" y="806302"/>
                  <a:pt x="1887279" y="808074"/>
                  <a:pt x="1887279" y="808074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6299712" y="14178516"/>
            <a:ext cx="670916" cy="203017"/>
          </a:xfrm>
          <a:custGeom>
            <a:avLst/>
            <a:gdLst>
              <a:gd name="connsiteX0" fmla="*/ 0 w 670916"/>
              <a:gd name="connsiteY0" fmla="*/ 95693 h 203017"/>
              <a:gd name="connsiteX1" fmla="*/ 143539 w 670916"/>
              <a:gd name="connsiteY1" fmla="*/ 202019 h 203017"/>
              <a:gd name="connsiteX2" fmla="*/ 244548 w 670916"/>
              <a:gd name="connsiteY2" fmla="*/ 143540 h 203017"/>
              <a:gd name="connsiteX3" fmla="*/ 388088 w 670916"/>
              <a:gd name="connsiteY3" fmla="*/ 53163 h 203017"/>
              <a:gd name="connsiteX4" fmla="*/ 515679 w 670916"/>
              <a:gd name="connsiteY4" fmla="*/ 37214 h 203017"/>
              <a:gd name="connsiteX5" fmla="*/ 643269 w 670916"/>
              <a:gd name="connsiteY5" fmla="*/ 15949 h 203017"/>
              <a:gd name="connsiteX6" fmla="*/ 669851 w 670916"/>
              <a:gd name="connsiteY6" fmla="*/ 0 h 20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0916" h="203017">
                <a:moveTo>
                  <a:pt x="0" y="95693"/>
                </a:moveTo>
                <a:cubicBezTo>
                  <a:pt x="51390" y="144868"/>
                  <a:pt x="102781" y="194044"/>
                  <a:pt x="143539" y="202019"/>
                </a:cubicBezTo>
                <a:cubicBezTo>
                  <a:pt x="184297" y="209994"/>
                  <a:pt x="203790" y="168349"/>
                  <a:pt x="244548" y="143540"/>
                </a:cubicBezTo>
                <a:cubicBezTo>
                  <a:pt x="285306" y="118731"/>
                  <a:pt x="342900" y="70884"/>
                  <a:pt x="388088" y="53163"/>
                </a:cubicBezTo>
                <a:cubicBezTo>
                  <a:pt x="433276" y="35442"/>
                  <a:pt x="473149" y="43416"/>
                  <a:pt x="515679" y="37214"/>
                </a:cubicBezTo>
                <a:cubicBezTo>
                  <a:pt x="558209" y="31012"/>
                  <a:pt x="617574" y="22151"/>
                  <a:pt x="643269" y="15949"/>
                </a:cubicBezTo>
                <a:cubicBezTo>
                  <a:pt x="668964" y="9747"/>
                  <a:pt x="673395" y="886"/>
                  <a:pt x="669851" y="0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6384772" y="13657521"/>
            <a:ext cx="419986" cy="372139"/>
          </a:xfrm>
          <a:custGeom>
            <a:avLst/>
            <a:gdLst>
              <a:gd name="connsiteX0" fmla="*/ 0 w 419986"/>
              <a:gd name="connsiteY0" fmla="*/ 0 h 372139"/>
              <a:gd name="connsiteX1" fmla="*/ 217968 w 419986"/>
              <a:gd name="connsiteY1" fmla="*/ 74428 h 372139"/>
              <a:gd name="connsiteX2" fmla="*/ 303028 w 419986"/>
              <a:gd name="connsiteY2" fmla="*/ 143539 h 372139"/>
              <a:gd name="connsiteX3" fmla="*/ 340242 w 419986"/>
              <a:gd name="connsiteY3" fmla="*/ 276446 h 372139"/>
              <a:gd name="connsiteX4" fmla="*/ 382772 w 419986"/>
              <a:gd name="connsiteY4" fmla="*/ 329609 h 372139"/>
              <a:gd name="connsiteX5" fmla="*/ 419986 w 419986"/>
              <a:gd name="connsiteY5" fmla="*/ 372139 h 37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986" h="372139">
                <a:moveTo>
                  <a:pt x="0" y="0"/>
                </a:moveTo>
                <a:cubicBezTo>
                  <a:pt x="83731" y="25252"/>
                  <a:pt x="167463" y="50505"/>
                  <a:pt x="217968" y="74428"/>
                </a:cubicBezTo>
                <a:cubicBezTo>
                  <a:pt x="268473" y="98351"/>
                  <a:pt x="282649" y="109869"/>
                  <a:pt x="303028" y="143539"/>
                </a:cubicBezTo>
                <a:cubicBezTo>
                  <a:pt x="323407" y="177209"/>
                  <a:pt x="326951" y="245434"/>
                  <a:pt x="340242" y="276446"/>
                </a:cubicBezTo>
                <a:cubicBezTo>
                  <a:pt x="353533" y="307458"/>
                  <a:pt x="369481" y="313660"/>
                  <a:pt x="382772" y="329609"/>
                </a:cubicBezTo>
                <a:cubicBezTo>
                  <a:pt x="396063" y="345558"/>
                  <a:pt x="416442" y="371253"/>
                  <a:pt x="419986" y="372139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17075888" y="12551428"/>
            <a:ext cx="738963" cy="393712"/>
          </a:xfrm>
          <a:custGeom>
            <a:avLst/>
            <a:gdLst>
              <a:gd name="connsiteX0" fmla="*/ 0 w 738963"/>
              <a:gd name="connsiteY0" fmla="*/ 10939 h 393712"/>
              <a:gd name="connsiteX1" fmla="*/ 127591 w 738963"/>
              <a:gd name="connsiteY1" fmla="*/ 5623 h 393712"/>
              <a:gd name="connsiteX2" fmla="*/ 255182 w 738963"/>
              <a:gd name="connsiteY2" fmla="*/ 80051 h 393712"/>
              <a:gd name="connsiteX3" fmla="*/ 350875 w 738963"/>
              <a:gd name="connsiteY3" fmla="*/ 202325 h 393712"/>
              <a:gd name="connsiteX4" fmla="*/ 435935 w 738963"/>
              <a:gd name="connsiteY4" fmla="*/ 276753 h 393712"/>
              <a:gd name="connsiteX5" fmla="*/ 510363 w 738963"/>
              <a:gd name="connsiteY5" fmla="*/ 271437 h 393712"/>
              <a:gd name="connsiteX6" fmla="*/ 568842 w 738963"/>
              <a:gd name="connsiteY6" fmla="*/ 287386 h 393712"/>
              <a:gd name="connsiteX7" fmla="*/ 600740 w 738963"/>
              <a:gd name="connsiteY7" fmla="*/ 313967 h 393712"/>
              <a:gd name="connsiteX8" fmla="*/ 659219 w 738963"/>
              <a:gd name="connsiteY8" fmla="*/ 292702 h 393712"/>
              <a:gd name="connsiteX9" fmla="*/ 691117 w 738963"/>
              <a:gd name="connsiteY9" fmla="*/ 361814 h 393712"/>
              <a:gd name="connsiteX10" fmla="*/ 738963 w 738963"/>
              <a:gd name="connsiteY10" fmla="*/ 393712 h 39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8963" h="393712">
                <a:moveTo>
                  <a:pt x="0" y="10939"/>
                </a:moveTo>
                <a:cubicBezTo>
                  <a:pt x="42530" y="2521"/>
                  <a:pt x="85061" y="-5896"/>
                  <a:pt x="127591" y="5623"/>
                </a:cubicBezTo>
                <a:cubicBezTo>
                  <a:pt x="170121" y="17142"/>
                  <a:pt x="217968" y="47267"/>
                  <a:pt x="255182" y="80051"/>
                </a:cubicBezTo>
                <a:cubicBezTo>
                  <a:pt x="292396" y="112835"/>
                  <a:pt x="320750" y="169541"/>
                  <a:pt x="350875" y="202325"/>
                </a:cubicBezTo>
                <a:cubicBezTo>
                  <a:pt x="381001" y="235109"/>
                  <a:pt x="409354" y="265234"/>
                  <a:pt x="435935" y="276753"/>
                </a:cubicBezTo>
                <a:cubicBezTo>
                  <a:pt x="462516" y="288272"/>
                  <a:pt x="488212" y="269665"/>
                  <a:pt x="510363" y="271437"/>
                </a:cubicBezTo>
                <a:cubicBezTo>
                  <a:pt x="532514" y="273209"/>
                  <a:pt x="553779" y="280298"/>
                  <a:pt x="568842" y="287386"/>
                </a:cubicBezTo>
                <a:cubicBezTo>
                  <a:pt x="583905" y="294474"/>
                  <a:pt x="585677" y="313081"/>
                  <a:pt x="600740" y="313967"/>
                </a:cubicBezTo>
                <a:cubicBezTo>
                  <a:pt x="615803" y="314853"/>
                  <a:pt x="644156" y="284728"/>
                  <a:pt x="659219" y="292702"/>
                </a:cubicBezTo>
                <a:cubicBezTo>
                  <a:pt x="674282" y="300676"/>
                  <a:pt x="677826" y="344979"/>
                  <a:pt x="691117" y="361814"/>
                </a:cubicBezTo>
                <a:cubicBezTo>
                  <a:pt x="704408" y="378649"/>
                  <a:pt x="730103" y="382194"/>
                  <a:pt x="738963" y="393712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15387643" y="16495623"/>
            <a:ext cx="369357" cy="821923"/>
          </a:xfrm>
          <a:custGeom>
            <a:avLst/>
            <a:gdLst>
              <a:gd name="connsiteX0" fmla="*/ 186301 w 369357"/>
              <a:gd name="connsiteY0" fmla="*/ 765043 h 821923"/>
              <a:gd name="connsiteX1" fmla="*/ 153514 w 369357"/>
              <a:gd name="connsiteY1" fmla="*/ 557391 h 821923"/>
              <a:gd name="connsiteX2" fmla="*/ 66081 w 369357"/>
              <a:gd name="connsiteY2" fmla="*/ 448100 h 821923"/>
              <a:gd name="connsiteX3" fmla="*/ 29651 w 369357"/>
              <a:gd name="connsiteY3" fmla="*/ 327880 h 821923"/>
              <a:gd name="connsiteX4" fmla="*/ 507 w 369357"/>
              <a:gd name="connsiteY4" fmla="*/ 211303 h 821923"/>
              <a:gd name="connsiteX5" fmla="*/ 18722 w 369357"/>
              <a:gd name="connsiteY5" fmla="*/ 69225 h 821923"/>
              <a:gd name="connsiteX6" fmla="*/ 106155 w 369357"/>
              <a:gd name="connsiteY6" fmla="*/ 7 h 821923"/>
              <a:gd name="connsiteX7" fmla="*/ 164443 w 369357"/>
              <a:gd name="connsiteY7" fmla="*/ 72868 h 821923"/>
              <a:gd name="connsiteX8" fmla="*/ 179015 w 369357"/>
              <a:gd name="connsiteY8" fmla="*/ 58296 h 821923"/>
              <a:gd name="connsiteX9" fmla="*/ 237304 w 369357"/>
              <a:gd name="connsiteY9" fmla="*/ 40081 h 821923"/>
              <a:gd name="connsiteX10" fmla="*/ 248233 w 369357"/>
              <a:gd name="connsiteY10" fmla="*/ 163944 h 821923"/>
              <a:gd name="connsiteX11" fmla="*/ 306521 w 369357"/>
              <a:gd name="connsiteY11" fmla="*/ 247733 h 821923"/>
              <a:gd name="connsiteX12" fmla="*/ 342951 w 369357"/>
              <a:gd name="connsiteY12" fmla="*/ 426242 h 821923"/>
              <a:gd name="connsiteX13" fmla="*/ 368453 w 369357"/>
              <a:gd name="connsiteY13" fmla="*/ 695826 h 821923"/>
              <a:gd name="connsiteX14" fmla="*/ 310164 w 369357"/>
              <a:gd name="connsiteY14" fmla="*/ 816046 h 821923"/>
              <a:gd name="connsiteX15" fmla="*/ 186301 w 369357"/>
              <a:gd name="connsiteY15" fmla="*/ 765043 h 821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9357" h="821923">
                <a:moveTo>
                  <a:pt x="186301" y="765043"/>
                </a:moveTo>
                <a:cubicBezTo>
                  <a:pt x="160193" y="721934"/>
                  <a:pt x="173551" y="610215"/>
                  <a:pt x="153514" y="557391"/>
                </a:cubicBezTo>
                <a:cubicBezTo>
                  <a:pt x="133477" y="504567"/>
                  <a:pt x="86725" y="486352"/>
                  <a:pt x="66081" y="448100"/>
                </a:cubicBezTo>
                <a:cubicBezTo>
                  <a:pt x="45437" y="409848"/>
                  <a:pt x="40580" y="367346"/>
                  <a:pt x="29651" y="327880"/>
                </a:cubicBezTo>
                <a:cubicBezTo>
                  <a:pt x="18722" y="288414"/>
                  <a:pt x="2328" y="254412"/>
                  <a:pt x="507" y="211303"/>
                </a:cubicBezTo>
                <a:cubicBezTo>
                  <a:pt x="-1314" y="168194"/>
                  <a:pt x="1114" y="104441"/>
                  <a:pt x="18722" y="69225"/>
                </a:cubicBezTo>
                <a:cubicBezTo>
                  <a:pt x="36330" y="34009"/>
                  <a:pt x="81868" y="-600"/>
                  <a:pt x="106155" y="7"/>
                </a:cubicBezTo>
                <a:cubicBezTo>
                  <a:pt x="130442" y="614"/>
                  <a:pt x="152300" y="63153"/>
                  <a:pt x="164443" y="72868"/>
                </a:cubicBezTo>
                <a:cubicBezTo>
                  <a:pt x="176586" y="82583"/>
                  <a:pt x="166872" y="63760"/>
                  <a:pt x="179015" y="58296"/>
                </a:cubicBezTo>
                <a:cubicBezTo>
                  <a:pt x="191158" y="52832"/>
                  <a:pt x="225768" y="22473"/>
                  <a:pt x="237304" y="40081"/>
                </a:cubicBezTo>
                <a:cubicBezTo>
                  <a:pt x="248840" y="57689"/>
                  <a:pt x="236697" y="129335"/>
                  <a:pt x="248233" y="163944"/>
                </a:cubicBezTo>
                <a:cubicBezTo>
                  <a:pt x="259769" y="198553"/>
                  <a:pt x="290735" y="204017"/>
                  <a:pt x="306521" y="247733"/>
                </a:cubicBezTo>
                <a:cubicBezTo>
                  <a:pt x="322307" y="291449"/>
                  <a:pt x="332629" y="351560"/>
                  <a:pt x="342951" y="426242"/>
                </a:cubicBezTo>
                <a:cubicBezTo>
                  <a:pt x="353273" y="500924"/>
                  <a:pt x="373917" y="630859"/>
                  <a:pt x="368453" y="695826"/>
                </a:cubicBezTo>
                <a:cubicBezTo>
                  <a:pt x="362989" y="760793"/>
                  <a:pt x="335665" y="797831"/>
                  <a:pt x="310164" y="816046"/>
                </a:cubicBezTo>
                <a:cubicBezTo>
                  <a:pt x="284663" y="834261"/>
                  <a:pt x="212409" y="808152"/>
                  <a:pt x="186301" y="76504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15405091" y="18236492"/>
            <a:ext cx="345845" cy="745874"/>
          </a:xfrm>
          <a:custGeom>
            <a:avLst/>
            <a:gdLst>
              <a:gd name="connsiteX0" fmla="*/ 66263 w 345845"/>
              <a:gd name="connsiteY0" fmla="*/ 738226 h 745874"/>
              <a:gd name="connsiteX1" fmla="*/ 162 w 345845"/>
              <a:gd name="connsiteY1" fmla="*/ 628057 h 745874"/>
              <a:gd name="connsiteX2" fmla="*/ 47902 w 345845"/>
              <a:gd name="connsiteY2" fmla="*/ 470149 h 745874"/>
              <a:gd name="connsiteX3" fmla="*/ 58919 w 345845"/>
              <a:gd name="connsiteY3" fmla="*/ 297551 h 745874"/>
              <a:gd name="connsiteX4" fmla="*/ 110331 w 345845"/>
              <a:gd name="connsiteY4" fmla="*/ 187383 h 745874"/>
              <a:gd name="connsiteX5" fmla="*/ 187449 w 345845"/>
              <a:gd name="connsiteY5" fmla="*/ 121281 h 745874"/>
              <a:gd name="connsiteX6" fmla="*/ 246205 w 345845"/>
              <a:gd name="connsiteY6" fmla="*/ 62525 h 745874"/>
              <a:gd name="connsiteX7" fmla="*/ 293945 w 345845"/>
              <a:gd name="connsiteY7" fmla="*/ 96 h 745874"/>
              <a:gd name="connsiteX8" fmla="*/ 315979 w 345845"/>
              <a:gd name="connsiteY8" fmla="*/ 77214 h 745874"/>
              <a:gd name="connsiteX9" fmla="*/ 345357 w 345845"/>
              <a:gd name="connsiteY9" fmla="*/ 213089 h 745874"/>
              <a:gd name="connsiteX10" fmla="*/ 290273 w 345845"/>
              <a:gd name="connsiteY10" fmla="*/ 286535 h 745874"/>
              <a:gd name="connsiteX11" fmla="*/ 209482 w 345845"/>
              <a:gd name="connsiteY11" fmla="*/ 385686 h 745874"/>
              <a:gd name="connsiteX12" fmla="*/ 205810 w 345845"/>
              <a:gd name="connsiteY12" fmla="*/ 448115 h 745874"/>
              <a:gd name="connsiteX13" fmla="*/ 176432 w 345845"/>
              <a:gd name="connsiteY13" fmla="*/ 514216 h 745874"/>
              <a:gd name="connsiteX14" fmla="*/ 231516 w 345845"/>
              <a:gd name="connsiteY14" fmla="*/ 558284 h 745874"/>
              <a:gd name="connsiteX15" fmla="*/ 216827 w 345845"/>
              <a:gd name="connsiteY15" fmla="*/ 734554 h 745874"/>
              <a:gd name="connsiteX16" fmla="*/ 128692 w 345845"/>
              <a:gd name="connsiteY16" fmla="*/ 730881 h 745874"/>
              <a:gd name="connsiteX17" fmla="*/ 66263 w 345845"/>
              <a:gd name="connsiteY17" fmla="*/ 738226 h 74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5845" h="745874">
                <a:moveTo>
                  <a:pt x="66263" y="738226"/>
                </a:moveTo>
                <a:cubicBezTo>
                  <a:pt x="44841" y="721089"/>
                  <a:pt x="3222" y="672736"/>
                  <a:pt x="162" y="628057"/>
                </a:cubicBezTo>
                <a:cubicBezTo>
                  <a:pt x="-2898" y="583378"/>
                  <a:pt x="38109" y="525233"/>
                  <a:pt x="47902" y="470149"/>
                </a:cubicBezTo>
                <a:cubicBezTo>
                  <a:pt x="57695" y="415065"/>
                  <a:pt x="48514" y="344679"/>
                  <a:pt x="58919" y="297551"/>
                </a:cubicBezTo>
                <a:cubicBezTo>
                  <a:pt x="69324" y="250423"/>
                  <a:pt x="88909" y="216761"/>
                  <a:pt x="110331" y="187383"/>
                </a:cubicBezTo>
                <a:cubicBezTo>
                  <a:pt x="131753" y="158005"/>
                  <a:pt x="164803" y="142091"/>
                  <a:pt x="187449" y="121281"/>
                </a:cubicBezTo>
                <a:cubicBezTo>
                  <a:pt x="210095" y="100471"/>
                  <a:pt x="228456" y="82722"/>
                  <a:pt x="246205" y="62525"/>
                </a:cubicBezTo>
                <a:cubicBezTo>
                  <a:pt x="263954" y="42328"/>
                  <a:pt x="282316" y="-2352"/>
                  <a:pt x="293945" y="96"/>
                </a:cubicBezTo>
                <a:cubicBezTo>
                  <a:pt x="305574" y="2544"/>
                  <a:pt x="307410" y="41715"/>
                  <a:pt x="315979" y="77214"/>
                </a:cubicBezTo>
                <a:cubicBezTo>
                  <a:pt x="324548" y="112713"/>
                  <a:pt x="349641" y="178202"/>
                  <a:pt x="345357" y="213089"/>
                </a:cubicBezTo>
                <a:cubicBezTo>
                  <a:pt x="341073" y="247976"/>
                  <a:pt x="312919" y="257769"/>
                  <a:pt x="290273" y="286535"/>
                </a:cubicBezTo>
                <a:cubicBezTo>
                  <a:pt x="267627" y="315301"/>
                  <a:pt x="223559" y="358756"/>
                  <a:pt x="209482" y="385686"/>
                </a:cubicBezTo>
                <a:cubicBezTo>
                  <a:pt x="195405" y="412616"/>
                  <a:pt x="211318" y="426693"/>
                  <a:pt x="205810" y="448115"/>
                </a:cubicBezTo>
                <a:cubicBezTo>
                  <a:pt x="200302" y="469537"/>
                  <a:pt x="172148" y="495855"/>
                  <a:pt x="176432" y="514216"/>
                </a:cubicBezTo>
                <a:cubicBezTo>
                  <a:pt x="180716" y="532577"/>
                  <a:pt x="224784" y="521561"/>
                  <a:pt x="231516" y="558284"/>
                </a:cubicBezTo>
                <a:cubicBezTo>
                  <a:pt x="238248" y="595007"/>
                  <a:pt x="233964" y="705788"/>
                  <a:pt x="216827" y="734554"/>
                </a:cubicBezTo>
                <a:cubicBezTo>
                  <a:pt x="199690" y="763320"/>
                  <a:pt x="153174" y="727821"/>
                  <a:pt x="128692" y="730881"/>
                </a:cubicBezTo>
                <a:cubicBezTo>
                  <a:pt x="104210" y="733941"/>
                  <a:pt x="87685" y="755363"/>
                  <a:pt x="66263" y="73822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15466046" y="19678750"/>
            <a:ext cx="530969" cy="1720803"/>
          </a:xfrm>
          <a:custGeom>
            <a:avLst/>
            <a:gdLst>
              <a:gd name="connsiteX0" fmla="*/ 174234 w 530969"/>
              <a:gd name="connsiteY0" fmla="*/ 67149 h 1720803"/>
              <a:gd name="connsiteX1" fmla="*/ 108132 w 530969"/>
              <a:gd name="connsiteY1" fmla="*/ 1048 h 1720803"/>
              <a:gd name="connsiteX2" fmla="*/ 71409 w 530969"/>
              <a:gd name="connsiteY2" fmla="*/ 118561 h 1720803"/>
              <a:gd name="connsiteX3" fmla="*/ 67737 w 530969"/>
              <a:gd name="connsiteY3" fmla="*/ 225057 h 1720803"/>
              <a:gd name="connsiteX4" fmla="*/ 12653 w 530969"/>
              <a:gd name="connsiteY4" fmla="*/ 302175 h 1720803"/>
              <a:gd name="connsiteX5" fmla="*/ 1636 w 530969"/>
              <a:gd name="connsiteY5" fmla="*/ 441722 h 1720803"/>
              <a:gd name="connsiteX6" fmla="*/ 38359 w 530969"/>
              <a:gd name="connsiteY6" fmla="*/ 643698 h 1720803"/>
              <a:gd name="connsiteX7" fmla="*/ 82426 w 530969"/>
              <a:gd name="connsiteY7" fmla="*/ 805279 h 1720803"/>
              <a:gd name="connsiteX8" fmla="*/ 100788 w 530969"/>
              <a:gd name="connsiteY8" fmla="*/ 1014599 h 1720803"/>
              <a:gd name="connsiteX9" fmla="*/ 53048 w 530969"/>
              <a:gd name="connsiteY9" fmla="*/ 1183525 h 1720803"/>
              <a:gd name="connsiteX10" fmla="*/ 78754 w 530969"/>
              <a:gd name="connsiteY10" fmla="*/ 1260643 h 1720803"/>
              <a:gd name="connsiteX11" fmla="*/ 133838 w 530969"/>
              <a:gd name="connsiteY11" fmla="*/ 1315727 h 1720803"/>
              <a:gd name="connsiteX12" fmla="*/ 122821 w 530969"/>
              <a:gd name="connsiteY12" fmla="*/ 1396517 h 1720803"/>
              <a:gd name="connsiteX13" fmla="*/ 181578 w 530969"/>
              <a:gd name="connsiteY13" fmla="*/ 1433240 h 1720803"/>
              <a:gd name="connsiteX14" fmla="*/ 166889 w 530969"/>
              <a:gd name="connsiteY14" fmla="*/ 1499342 h 1720803"/>
              <a:gd name="connsiteX15" fmla="*/ 240335 w 530969"/>
              <a:gd name="connsiteY15" fmla="*/ 1495669 h 1720803"/>
              <a:gd name="connsiteX16" fmla="*/ 306436 w 530969"/>
              <a:gd name="connsiteY16" fmla="*/ 1554426 h 1720803"/>
              <a:gd name="connsiteX17" fmla="*/ 317453 w 530969"/>
              <a:gd name="connsiteY17" fmla="*/ 1613183 h 1720803"/>
              <a:gd name="connsiteX18" fmla="*/ 317453 w 530969"/>
              <a:gd name="connsiteY18" fmla="*/ 1613183 h 1720803"/>
              <a:gd name="connsiteX19" fmla="*/ 350503 w 530969"/>
              <a:gd name="connsiteY19" fmla="*/ 1664595 h 1720803"/>
              <a:gd name="connsiteX20" fmla="*/ 420277 w 530969"/>
              <a:gd name="connsiteY20" fmla="*/ 1671939 h 1720803"/>
              <a:gd name="connsiteX21" fmla="*/ 486378 w 530969"/>
              <a:gd name="connsiteY21" fmla="*/ 1719679 h 1720803"/>
              <a:gd name="connsiteX22" fmla="*/ 530446 w 530969"/>
              <a:gd name="connsiteY22" fmla="*/ 1690301 h 1720803"/>
              <a:gd name="connsiteX23" fmla="*/ 457000 w 530969"/>
              <a:gd name="connsiteY23" fmla="*/ 1532392 h 1720803"/>
              <a:gd name="connsiteX24" fmla="*/ 423949 w 530969"/>
              <a:gd name="connsiteY24" fmla="*/ 1374484 h 1720803"/>
              <a:gd name="connsiteX25" fmla="*/ 420277 w 530969"/>
              <a:gd name="connsiteY25" fmla="*/ 1275332 h 1720803"/>
              <a:gd name="connsiteX26" fmla="*/ 306436 w 530969"/>
              <a:gd name="connsiteY26" fmla="*/ 1113751 h 1720803"/>
              <a:gd name="connsiteX27" fmla="*/ 317453 w 530969"/>
              <a:gd name="connsiteY27" fmla="*/ 886069 h 1720803"/>
              <a:gd name="connsiteX28" fmla="*/ 258696 w 530969"/>
              <a:gd name="connsiteY28" fmla="*/ 617992 h 1720803"/>
              <a:gd name="connsiteX29" fmla="*/ 277058 w 530969"/>
              <a:gd name="connsiteY29" fmla="*/ 529857 h 1720803"/>
              <a:gd name="connsiteX30" fmla="*/ 280730 w 530969"/>
              <a:gd name="connsiteY30" fmla="*/ 449067 h 1720803"/>
              <a:gd name="connsiteX31" fmla="*/ 196267 w 530969"/>
              <a:gd name="connsiteY31" fmla="*/ 342570 h 1720803"/>
              <a:gd name="connsiteX32" fmla="*/ 185250 w 530969"/>
              <a:gd name="connsiteY32" fmla="*/ 258108 h 1720803"/>
              <a:gd name="connsiteX33" fmla="*/ 221973 w 530969"/>
              <a:gd name="connsiteY33" fmla="*/ 173645 h 1720803"/>
              <a:gd name="connsiteX34" fmla="*/ 174234 w 530969"/>
              <a:gd name="connsiteY34" fmla="*/ 67149 h 1720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0969" h="1720803">
                <a:moveTo>
                  <a:pt x="174234" y="67149"/>
                </a:moveTo>
                <a:cubicBezTo>
                  <a:pt x="155261" y="38383"/>
                  <a:pt x="125269" y="-7521"/>
                  <a:pt x="108132" y="1048"/>
                </a:cubicBezTo>
                <a:cubicBezTo>
                  <a:pt x="90995" y="9617"/>
                  <a:pt x="78141" y="81226"/>
                  <a:pt x="71409" y="118561"/>
                </a:cubicBezTo>
                <a:cubicBezTo>
                  <a:pt x="64676" y="155896"/>
                  <a:pt x="77530" y="194455"/>
                  <a:pt x="67737" y="225057"/>
                </a:cubicBezTo>
                <a:cubicBezTo>
                  <a:pt x="57944" y="255659"/>
                  <a:pt x="23670" y="266064"/>
                  <a:pt x="12653" y="302175"/>
                </a:cubicBezTo>
                <a:cubicBezTo>
                  <a:pt x="1636" y="338286"/>
                  <a:pt x="-2648" y="384802"/>
                  <a:pt x="1636" y="441722"/>
                </a:cubicBezTo>
                <a:cubicBezTo>
                  <a:pt x="5920" y="498642"/>
                  <a:pt x="24894" y="583105"/>
                  <a:pt x="38359" y="643698"/>
                </a:cubicBezTo>
                <a:cubicBezTo>
                  <a:pt x="51824" y="704291"/>
                  <a:pt x="72021" y="743462"/>
                  <a:pt x="82426" y="805279"/>
                </a:cubicBezTo>
                <a:cubicBezTo>
                  <a:pt x="92831" y="867096"/>
                  <a:pt x="105684" y="951558"/>
                  <a:pt x="100788" y="1014599"/>
                </a:cubicBezTo>
                <a:cubicBezTo>
                  <a:pt x="95892" y="1077640"/>
                  <a:pt x="56720" y="1142518"/>
                  <a:pt x="53048" y="1183525"/>
                </a:cubicBezTo>
                <a:cubicBezTo>
                  <a:pt x="49376" y="1224532"/>
                  <a:pt x="65289" y="1238609"/>
                  <a:pt x="78754" y="1260643"/>
                </a:cubicBezTo>
                <a:cubicBezTo>
                  <a:pt x="92219" y="1282677"/>
                  <a:pt x="126494" y="1293081"/>
                  <a:pt x="133838" y="1315727"/>
                </a:cubicBezTo>
                <a:cubicBezTo>
                  <a:pt x="141182" y="1338373"/>
                  <a:pt x="114864" y="1376932"/>
                  <a:pt x="122821" y="1396517"/>
                </a:cubicBezTo>
                <a:cubicBezTo>
                  <a:pt x="130778" y="1416102"/>
                  <a:pt x="174233" y="1416103"/>
                  <a:pt x="181578" y="1433240"/>
                </a:cubicBezTo>
                <a:cubicBezTo>
                  <a:pt x="188923" y="1450377"/>
                  <a:pt x="157096" y="1488937"/>
                  <a:pt x="166889" y="1499342"/>
                </a:cubicBezTo>
                <a:cubicBezTo>
                  <a:pt x="176682" y="1509747"/>
                  <a:pt x="217077" y="1486488"/>
                  <a:pt x="240335" y="1495669"/>
                </a:cubicBezTo>
                <a:cubicBezTo>
                  <a:pt x="263593" y="1504850"/>
                  <a:pt x="293583" y="1534840"/>
                  <a:pt x="306436" y="1554426"/>
                </a:cubicBezTo>
                <a:cubicBezTo>
                  <a:pt x="319289" y="1574012"/>
                  <a:pt x="317453" y="1613183"/>
                  <a:pt x="317453" y="1613183"/>
                </a:cubicBezTo>
                <a:lnTo>
                  <a:pt x="317453" y="1613183"/>
                </a:lnTo>
                <a:cubicBezTo>
                  <a:pt x="322961" y="1621752"/>
                  <a:pt x="333366" y="1654802"/>
                  <a:pt x="350503" y="1664595"/>
                </a:cubicBezTo>
                <a:cubicBezTo>
                  <a:pt x="367640" y="1674388"/>
                  <a:pt x="397631" y="1662758"/>
                  <a:pt x="420277" y="1671939"/>
                </a:cubicBezTo>
                <a:cubicBezTo>
                  <a:pt x="442923" y="1681120"/>
                  <a:pt x="468017" y="1716619"/>
                  <a:pt x="486378" y="1719679"/>
                </a:cubicBezTo>
                <a:cubicBezTo>
                  <a:pt x="504739" y="1722739"/>
                  <a:pt x="535342" y="1721516"/>
                  <a:pt x="530446" y="1690301"/>
                </a:cubicBezTo>
                <a:cubicBezTo>
                  <a:pt x="525550" y="1659087"/>
                  <a:pt x="474750" y="1585028"/>
                  <a:pt x="457000" y="1532392"/>
                </a:cubicBezTo>
                <a:cubicBezTo>
                  <a:pt x="439251" y="1479756"/>
                  <a:pt x="430069" y="1417327"/>
                  <a:pt x="423949" y="1374484"/>
                </a:cubicBezTo>
                <a:cubicBezTo>
                  <a:pt x="417829" y="1331641"/>
                  <a:pt x="439862" y="1318787"/>
                  <a:pt x="420277" y="1275332"/>
                </a:cubicBezTo>
                <a:cubicBezTo>
                  <a:pt x="400692" y="1231877"/>
                  <a:pt x="323573" y="1178628"/>
                  <a:pt x="306436" y="1113751"/>
                </a:cubicBezTo>
                <a:cubicBezTo>
                  <a:pt x="289299" y="1048874"/>
                  <a:pt x="325410" y="968696"/>
                  <a:pt x="317453" y="886069"/>
                </a:cubicBezTo>
                <a:cubicBezTo>
                  <a:pt x="309496" y="803443"/>
                  <a:pt x="265429" y="677361"/>
                  <a:pt x="258696" y="617992"/>
                </a:cubicBezTo>
                <a:cubicBezTo>
                  <a:pt x="251963" y="558623"/>
                  <a:pt x="273386" y="558011"/>
                  <a:pt x="277058" y="529857"/>
                </a:cubicBezTo>
                <a:cubicBezTo>
                  <a:pt x="280730" y="501703"/>
                  <a:pt x="294195" y="480281"/>
                  <a:pt x="280730" y="449067"/>
                </a:cubicBezTo>
                <a:cubicBezTo>
                  <a:pt x="267265" y="417853"/>
                  <a:pt x="212180" y="374397"/>
                  <a:pt x="196267" y="342570"/>
                </a:cubicBezTo>
                <a:cubicBezTo>
                  <a:pt x="180354" y="310744"/>
                  <a:pt x="180966" y="286262"/>
                  <a:pt x="185250" y="258108"/>
                </a:cubicBezTo>
                <a:cubicBezTo>
                  <a:pt x="189534" y="229954"/>
                  <a:pt x="217077" y="201187"/>
                  <a:pt x="221973" y="173645"/>
                </a:cubicBezTo>
                <a:cubicBezTo>
                  <a:pt x="226870" y="146103"/>
                  <a:pt x="193207" y="95915"/>
                  <a:pt x="174234" y="6714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1780674" y="12065407"/>
            <a:ext cx="12833790" cy="14644697"/>
          </a:xfrm>
          <a:custGeom>
            <a:avLst/>
            <a:gdLst>
              <a:gd name="connsiteX0" fmla="*/ 0 w 12833790"/>
              <a:gd name="connsiteY0" fmla="*/ 13459326 h 13459326"/>
              <a:gd name="connsiteX1" fmla="*/ 160421 w 12833790"/>
              <a:gd name="connsiteY1" fmla="*/ 13122442 h 13459326"/>
              <a:gd name="connsiteX2" fmla="*/ 368968 w 12833790"/>
              <a:gd name="connsiteY2" fmla="*/ 12641179 h 13459326"/>
              <a:gd name="connsiteX3" fmla="*/ 449179 w 12833790"/>
              <a:gd name="connsiteY3" fmla="*/ 12272210 h 13459326"/>
              <a:gd name="connsiteX4" fmla="*/ 689810 w 12833790"/>
              <a:gd name="connsiteY4" fmla="*/ 11951368 h 13459326"/>
              <a:gd name="connsiteX5" fmla="*/ 882315 w 12833790"/>
              <a:gd name="connsiteY5" fmla="*/ 11903242 h 13459326"/>
              <a:gd name="connsiteX6" fmla="*/ 1507958 w 12833790"/>
              <a:gd name="connsiteY6" fmla="*/ 11582400 h 13459326"/>
              <a:gd name="connsiteX7" fmla="*/ 1876926 w 12833790"/>
              <a:gd name="connsiteY7" fmla="*/ 11357810 h 13459326"/>
              <a:gd name="connsiteX8" fmla="*/ 2181726 w 12833790"/>
              <a:gd name="connsiteY8" fmla="*/ 11325726 h 13459326"/>
              <a:gd name="connsiteX9" fmla="*/ 2261937 w 12833790"/>
              <a:gd name="connsiteY9" fmla="*/ 11197389 h 13459326"/>
              <a:gd name="connsiteX10" fmla="*/ 2470484 w 12833790"/>
              <a:gd name="connsiteY10" fmla="*/ 11085095 h 13459326"/>
              <a:gd name="connsiteX11" fmla="*/ 2406315 w 12833790"/>
              <a:gd name="connsiteY11" fmla="*/ 10844463 h 13459326"/>
              <a:gd name="connsiteX12" fmla="*/ 2646947 w 12833790"/>
              <a:gd name="connsiteY12" fmla="*/ 10651958 h 13459326"/>
              <a:gd name="connsiteX13" fmla="*/ 2871537 w 12833790"/>
              <a:gd name="connsiteY13" fmla="*/ 10282989 h 13459326"/>
              <a:gd name="connsiteX14" fmla="*/ 2999873 w 12833790"/>
              <a:gd name="connsiteY14" fmla="*/ 10266947 h 13459326"/>
              <a:gd name="connsiteX15" fmla="*/ 3160294 w 12833790"/>
              <a:gd name="connsiteY15" fmla="*/ 10026316 h 13459326"/>
              <a:gd name="connsiteX16" fmla="*/ 3545305 w 12833790"/>
              <a:gd name="connsiteY16" fmla="*/ 9865895 h 13459326"/>
              <a:gd name="connsiteX17" fmla="*/ 3850105 w 12833790"/>
              <a:gd name="connsiteY17" fmla="*/ 9448800 h 13459326"/>
              <a:gd name="connsiteX18" fmla="*/ 4203031 w 12833790"/>
              <a:gd name="connsiteY18" fmla="*/ 8871284 h 13459326"/>
              <a:gd name="connsiteX19" fmla="*/ 4347410 w 12833790"/>
              <a:gd name="connsiteY19" fmla="*/ 8758989 h 13459326"/>
              <a:gd name="connsiteX20" fmla="*/ 4588042 w 12833790"/>
              <a:gd name="connsiteY20" fmla="*/ 8775032 h 13459326"/>
              <a:gd name="connsiteX21" fmla="*/ 4716379 w 12833790"/>
              <a:gd name="connsiteY21" fmla="*/ 8373979 h 13459326"/>
              <a:gd name="connsiteX22" fmla="*/ 4844715 w 12833790"/>
              <a:gd name="connsiteY22" fmla="*/ 8197516 h 13459326"/>
              <a:gd name="connsiteX23" fmla="*/ 4989094 w 12833790"/>
              <a:gd name="connsiteY23" fmla="*/ 8101263 h 13459326"/>
              <a:gd name="connsiteX24" fmla="*/ 5309937 w 12833790"/>
              <a:gd name="connsiteY24" fmla="*/ 7828547 h 13459326"/>
              <a:gd name="connsiteX25" fmla="*/ 5646821 w 12833790"/>
              <a:gd name="connsiteY25" fmla="*/ 7764379 h 13459326"/>
              <a:gd name="connsiteX26" fmla="*/ 6192252 w 12833790"/>
              <a:gd name="connsiteY26" fmla="*/ 7555832 h 13459326"/>
              <a:gd name="connsiteX27" fmla="*/ 6930189 w 12833790"/>
              <a:gd name="connsiteY27" fmla="*/ 7379368 h 13459326"/>
              <a:gd name="connsiteX28" fmla="*/ 7475621 w 12833790"/>
              <a:gd name="connsiteY28" fmla="*/ 6898105 h 13459326"/>
              <a:gd name="connsiteX29" fmla="*/ 8438147 w 12833790"/>
              <a:gd name="connsiteY29" fmla="*/ 6320589 h 13459326"/>
              <a:gd name="connsiteX30" fmla="*/ 9079831 w 12833790"/>
              <a:gd name="connsiteY30" fmla="*/ 5919537 h 13459326"/>
              <a:gd name="connsiteX31" fmla="*/ 9432758 w 12833790"/>
              <a:gd name="connsiteY31" fmla="*/ 5293895 h 13459326"/>
              <a:gd name="connsiteX32" fmla="*/ 9496926 w 12833790"/>
              <a:gd name="connsiteY32" fmla="*/ 4732421 h 13459326"/>
              <a:gd name="connsiteX33" fmla="*/ 10090484 w 12833790"/>
              <a:gd name="connsiteY33" fmla="*/ 4331368 h 13459326"/>
              <a:gd name="connsiteX34" fmla="*/ 10603831 w 12833790"/>
              <a:gd name="connsiteY34" fmla="*/ 3930316 h 13459326"/>
              <a:gd name="connsiteX35" fmla="*/ 10908631 w 12833790"/>
              <a:gd name="connsiteY35" fmla="*/ 3529263 h 13459326"/>
              <a:gd name="connsiteX36" fmla="*/ 11229473 w 12833790"/>
              <a:gd name="connsiteY36" fmla="*/ 3144253 h 13459326"/>
              <a:gd name="connsiteX37" fmla="*/ 11373852 w 12833790"/>
              <a:gd name="connsiteY37" fmla="*/ 2646947 h 13459326"/>
              <a:gd name="connsiteX38" fmla="*/ 11325726 w 12833790"/>
              <a:gd name="connsiteY38" fmla="*/ 2326105 h 13459326"/>
              <a:gd name="connsiteX39" fmla="*/ 11470105 w 12833790"/>
              <a:gd name="connsiteY39" fmla="*/ 2117558 h 13459326"/>
              <a:gd name="connsiteX40" fmla="*/ 11678652 w 12833790"/>
              <a:gd name="connsiteY40" fmla="*/ 1860884 h 13459326"/>
              <a:gd name="connsiteX41" fmla="*/ 12063663 w 12833790"/>
              <a:gd name="connsiteY41" fmla="*/ 1989221 h 13459326"/>
              <a:gd name="connsiteX42" fmla="*/ 12256168 w 12833790"/>
              <a:gd name="connsiteY42" fmla="*/ 2053389 h 13459326"/>
              <a:gd name="connsiteX43" fmla="*/ 12352421 w 12833790"/>
              <a:gd name="connsiteY43" fmla="*/ 1941095 h 13459326"/>
              <a:gd name="connsiteX44" fmla="*/ 12528884 w 12833790"/>
              <a:gd name="connsiteY44" fmla="*/ 1700463 h 13459326"/>
              <a:gd name="connsiteX45" fmla="*/ 12737431 w 12833790"/>
              <a:gd name="connsiteY45" fmla="*/ 1475874 h 13459326"/>
              <a:gd name="connsiteX46" fmla="*/ 12833684 w 12833790"/>
              <a:gd name="connsiteY46" fmla="*/ 1171074 h 13459326"/>
              <a:gd name="connsiteX47" fmla="*/ 12721389 w 12833790"/>
              <a:gd name="connsiteY47" fmla="*/ 994610 h 13459326"/>
              <a:gd name="connsiteX48" fmla="*/ 12240126 w 12833790"/>
              <a:gd name="connsiteY48" fmla="*/ 721895 h 13459326"/>
              <a:gd name="connsiteX49" fmla="*/ 12031579 w 12833790"/>
              <a:gd name="connsiteY49" fmla="*/ 449179 h 13459326"/>
              <a:gd name="connsiteX50" fmla="*/ 11806989 w 12833790"/>
              <a:gd name="connsiteY50" fmla="*/ 0 h 13459326"/>
              <a:gd name="connsiteX0" fmla="*/ 0 w 12833790"/>
              <a:gd name="connsiteY0" fmla="*/ 14092372 h 14092372"/>
              <a:gd name="connsiteX1" fmla="*/ 160421 w 12833790"/>
              <a:gd name="connsiteY1" fmla="*/ 13755488 h 14092372"/>
              <a:gd name="connsiteX2" fmla="*/ 368968 w 12833790"/>
              <a:gd name="connsiteY2" fmla="*/ 13274225 h 14092372"/>
              <a:gd name="connsiteX3" fmla="*/ 449179 w 12833790"/>
              <a:gd name="connsiteY3" fmla="*/ 12905256 h 14092372"/>
              <a:gd name="connsiteX4" fmla="*/ 689810 w 12833790"/>
              <a:gd name="connsiteY4" fmla="*/ 12584414 h 14092372"/>
              <a:gd name="connsiteX5" fmla="*/ 882315 w 12833790"/>
              <a:gd name="connsiteY5" fmla="*/ 12536288 h 14092372"/>
              <a:gd name="connsiteX6" fmla="*/ 1507958 w 12833790"/>
              <a:gd name="connsiteY6" fmla="*/ 12215446 h 14092372"/>
              <a:gd name="connsiteX7" fmla="*/ 1876926 w 12833790"/>
              <a:gd name="connsiteY7" fmla="*/ 11990856 h 14092372"/>
              <a:gd name="connsiteX8" fmla="*/ 2181726 w 12833790"/>
              <a:gd name="connsiteY8" fmla="*/ 11958772 h 14092372"/>
              <a:gd name="connsiteX9" fmla="*/ 2261937 w 12833790"/>
              <a:gd name="connsiteY9" fmla="*/ 11830435 h 14092372"/>
              <a:gd name="connsiteX10" fmla="*/ 2470484 w 12833790"/>
              <a:gd name="connsiteY10" fmla="*/ 11718141 h 14092372"/>
              <a:gd name="connsiteX11" fmla="*/ 2406315 w 12833790"/>
              <a:gd name="connsiteY11" fmla="*/ 11477509 h 14092372"/>
              <a:gd name="connsiteX12" fmla="*/ 2646947 w 12833790"/>
              <a:gd name="connsiteY12" fmla="*/ 11285004 h 14092372"/>
              <a:gd name="connsiteX13" fmla="*/ 2871537 w 12833790"/>
              <a:gd name="connsiteY13" fmla="*/ 10916035 h 14092372"/>
              <a:gd name="connsiteX14" fmla="*/ 2999873 w 12833790"/>
              <a:gd name="connsiteY14" fmla="*/ 10899993 h 14092372"/>
              <a:gd name="connsiteX15" fmla="*/ 3160294 w 12833790"/>
              <a:gd name="connsiteY15" fmla="*/ 10659362 h 14092372"/>
              <a:gd name="connsiteX16" fmla="*/ 3545305 w 12833790"/>
              <a:gd name="connsiteY16" fmla="*/ 10498941 h 14092372"/>
              <a:gd name="connsiteX17" fmla="*/ 3850105 w 12833790"/>
              <a:gd name="connsiteY17" fmla="*/ 10081846 h 14092372"/>
              <a:gd name="connsiteX18" fmla="*/ 4203031 w 12833790"/>
              <a:gd name="connsiteY18" fmla="*/ 9504330 h 14092372"/>
              <a:gd name="connsiteX19" fmla="*/ 4347410 w 12833790"/>
              <a:gd name="connsiteY19" fmla="*/ 9392035 h 14092372"/>
              <a:gd name="connsiteX20" fmla="*/ 4588042 w 12833790"/>
              <a:gd name="connsiteY20" fmla="*/ 9408078 h 14092372"/>
              <a:gd name="connsiteX21" fmla="*/ 4716379 w 12833790"/>
              <a:gd name="connsiteY21" fmla="*/ 9007025 h 14092372"/>
              <a:gd name="connsiteX22" fmla="*/ 4844715 w 12833790"/>
              <a:gd name="connsiteY22" fmla="*/ 8830562 h 14092372"/>
              <a:gd name="connsiteX23" fmla="*/ 4989094 w 12833790"/>
              <a:gd name="connsiteY23" fmla="*/ 8734309 h 14092372"/>
              <a:gd name="connsiteX24" fmla="*/ 5309937 w 12833790"/>
              <a:gd name="connsiteY24" fmla="*/ 8461593 h 14092372"/>
              <a:gd name="connsiteX25" fmla="*/ 5646821 w 12833790"/>
              <a:gd name="connsiteY25" fmla="*/ 8397425 h 14092372"/>
              <a:gd name="connsiteX26" fmla="*/ 6192252 w 12833790"/>
              <a:gd name="connsiteY26" fmla="*/ 8188878 h 14092372"/>
              <a:gd name="connsiteX27" fmla="*/ 6930189 w 12833790"/>
              <a:gd name="connsiteY27" fmla="*/ 8012414 h 14092372"/>
              <a:gd name="connsiteX28" fmla="*/ 7475621 w 12833790"/>
              <a:gd name="connsiteY28" fmla="*/ 7531151 h 14092372"/>
              <a:gd name="connsiteX29" fmla="*/ 8438147 w 12833790"/>
              <a:gd name="connsiteY29" fmla="*/ 6953635 h 14092372"/>
              <a:gd name="connsiteX30" fmla="*/ 9079831 w 12833790"/>
              <a:gd name="connsiteY30" fmla="*/ 6552583 h 14092372"/>
              <a:gd name="connsiteX31" fmla="*/ 9432758 w 12833790"/>
              <a:gd name="connsiteY31" fmla="*/ 5926941 h 14092372"/>
              <a:gd name="connsiteX32" fmla="*/ 9496926 w 12833790"/>
              <a:gd name="connsiteY32" fmla="*/ 5365467 h 14092372"/>
              <a:gd name="connsiteX33" fmla="*/ 10090484 w 12833790"/>
              <a:gd name="connsiteY33" fmla="*/ 4964414 h 14092372"/>
              <a:gd name="connsiteX34" fmla="*/ 10603831 w 12833790"/>
              <a:gd name="connsiteY34" fmla="*/ 4563362 h 14092372"/>
              <a:gd name="connsiteX35" fmla="*/ 10908631 w 12833790"/>
              <a:gd name="connsiteY35" fmla="*/ 4162309 h 14092372"/>
              <a:gd name="connsiteX36" fmla="*/ 11229473 w 12833790"/>
              <a:gd name="connsiteY36" fmla="*/ 3777299 h 14092372"/>
              <a:gd name="connsiteX37" fmla="*/ 11373852 w 12833790"/>
              <a:gd name="connsiteY37" fmla="*/ 3279993 h 14092372"/>
              <a:gd name="connsiteX38" fmla="*/ 11325726 w 12833790"/>
              <a:gd name="connsiteY38" fmla="*/ 2959151 h 14092372"/>
              <a:gd name="connsiteX39" fmla="*/ 11470105 w 12833790"/>
              <a:gd name="connsiteY39" fmla="*/ 2750604 h 14092372"/>
              <a:gd name="connsiteX40" fmla="*/ 11678652 w 12833790"/>
              <a:gd name="connsiteY40" fmla="*/ 2493930 h 14092372"/>
              <a:gd name="connsiteX41" fmla="*/ 12063663 w 12833790"/>
              <a:gd name="connsiteY41" fmla="*/ 2622267 h 14092372"/>
              <a:gd name="connsiteX42" fmla="*/ 12256168 w 12833790"/>
              <a:gd name="connsiteY42" fmla="*/ 2686435 h 14092372"/>
              <a:gd name="connsiteX43" fmla="*/ 12352421 w 12833790"/>
              <a:gd name="connsiteY43" fmla="*/ 2574141 h 14092372"/>
              <a:gd name="connsiteX44" fmla="*/ 12528884 w 12833790"/>
              <a:gd name="connsiteY44" fmla="*/ 2333509 h 14092372"/>
              <a:gd name="connsiteX45" fmla="*/ 12737431 w 12833790"/>
              <a:gd name="connsiteY45" fmla="*/ 2108920 h 14092372"/>
              <a:gd name="connsiteX46" fmla="*/ 12833684 w 12833790"/>
              <a:gd name="connsiteY46" fmla="*/ 1804120 h 14092372"/>
              <a:gd name="connsiteX47" fmla="*/ 12721389 w 12833790"/>
              <a:gd name="connsiteY47" fmla="*/ 1627656 h 14092372"/>
              <a:gd name="connsiteX48" fmla="*/ 12240126 w 12833790"/>
              <a:gd name="connsiteY48" fmla="*/ 1354941 h 14092372"/>
              <a:gd name="connsiteX49" fmla="*/ 12031579 w 12833790"/>
              <a:gd name="connsiteY49" fmla="*/ 1082225 h 14092372"/>
              <a:gd name="connsiteX50" fmla="*/ 11408404 w 12833790"/>
              <a:gd name="connsiteY50" fmla="*/ 0 h 14092372"/>
              <a:gd name="connsiteX0" fmla="*/ 0 w 12833790"/>
              <a:gd name="connsiteY0" fmla="*/ 14092372 h 14092372"/>
              <a:gd name="connsiteX1" fmla="*/ 160421 w 12833790"/>
              <a:gd name="connsiteY1" fmla="*/ 13755488 h 14092372"/>
              <a:gd name="connsiteX2" fmla="*/ 368968 w 12833790"/>
              <a:gd name="connsiteY2" fmla="*/ 13274225 h 14092372"/>
              <a:gd name="connsiteX3" fmla="*/ 449179 w 12833790"/>
              <a:gd name="connsiteY3" fmla="*/ 12905256 h 14092372"/>
              <a:gd name="connsiteX4" fmla="*/ 689810 w 12833790"/>
              <a:gd name="connsiteY4" fmla="*/ 12584414 h 14092372"/>
              <a:gd name="connsiteX5" fmla="*/ 882315 w 12833790"/>
              <a:gd name="connsiteY5" fmla="*/ 12536288 h 14092372"/>
              <a:gd name="connsiteX6" fmla="*/ 1507958 w 12833790"/>
              <a:gd name="connsiteY6" fmla="*/ 12215446 h 14092372"/>
              <a:gd name="connsiteX7" fmla="*/ 1876926 w 12833790"/>
              <a:gd name="connsiteY7" fmla="*/ 11990856 h 14092372"/>
              <a:gd name="connsiteX8" fmla="*/ 2181726 w 12833790"/>
              <a:gd name="connsiteY8" fmla="*/ 11958772 h 14092372"/>
              <a:gd name="connsiteX9" fmla="*/ 2261937 w 12833790"/>
              <a:gd name="connsiteY9" fmla="*/ 11830435 h 14092372"/>
              <a:gd name="connsiteX10" fmla="*/ 2470484 w 12833790"/>
              <a:gd name="connsiteY10" fmla="*/ 11718141 h 14092372"/>
              <a:gd name="connsiteX11" fmla="*/ 2406315 w 12833790"/>
              <a:gd name="connsiteY11" fmla="*/ 11477509 h 14092372"/>
              <a:gd name="connsiteX12" fmla="*/ 2646947 w 12833790"/>
              <a:gd name="connsiteY12" fmla="*/ 11285004 h 14092372"/>
              <a:gd name="connsiteX13" fmla="*/ 2871537 w 12833790"/>
              <a:gd name="connsiteY13" fmla="*/ 10916035 h 14092372"/>
              <a:gd name="connsiteX14" fmla="*/ 2999873 w 12833790"/>
              <a:gd name="connsiteY14" fmla="*/ 10899993 h 14092372"/>
              <a:gd name="connsiteX15" fmla="*/ 3160294 w 12833790"/>
              <a:gd name="connsiteY15" fmla="*/ 10659362 h 14092372"/>
              <a:gd name="connsiteX16" fmla="*/ 3545305 w 12833790"/>
              <a:gd name="connsiteY16" fmla="*/ 10498941 h 14092372"/>
              <a:gd name="connsiteX17" fmla="*/ 3850105 w 12833790"/>
              <a:gd name="connsiteY17" fmla="*/ 10081846 h 14092372"/>
              <a:gd name="connsiteX18" fmla="*/ 4203031 w 12833790"/>
              <a:gd name="connsiteY18" fmla="*/ 9504330 h 14092372"/>
              <a:gd name="connsiteX19" fmla="*/ 4347410 w 12833790"/>
              <a:gd name="connsiteY19" fmla="*/ 9392035 h 14092372"/>
              <a:gd name="connsiteX20" fmla="*/ 4588042 w 12833790"/>
              <a:gd name="connsiteY20" fmla="*/ 9408078 h 14092372"/>
              <a:gd name="connsiteX21" fmla="*/ 4716379 w 12833790"/>
              <a:gd name="connsiteY21" fmla="*/ 9007025 h 14092372"/>
              <a:gd name="connsiteX22" fmla="*/ 4844715 w 12833790"/>
              <a:gd name="connsiteY22" fmla="*/ 8830562 h 14092372"/>
              <a:gd name="connsiteX23" fmla="*/ 4989094 w 12833790"/>
              <a:gd name="connsiteY23" fmla="*/ 8734309 h 14092372"/>
              <a:gd name="connsiteX24" fmla="*/ 5309937 w 12833790"/>
              <a:gd name="connsiteY24" fmla="*/ 8461593 h 14092372"/>
              <a:gd name="connsiteX25" fmla="*/ 5646821 w 12833790"/>
              <a:gd name="connsiteY25" fmla="*/ 8397425 h 14092372"/>
              <a:gd name="connsiteX26" fmla="*/ 6192252 w 12833790"/>
              <a:gd name="connsiteY26" fmla="*/ 8188878 h 14092372"/>
              <a:gd name="connsiteX27" fmla="*/ 6930189 w 12833790"/>
              <a:gd name="connsiteY27" fmla="*/ 8012414 h 14092372"/>
              <a:gd name="connsiteX28" fmla="*/ 7475621 w 12833790"/>
              <a:gd name="connsiteY28" fmla="*/ 7531151 h 14092372"/>
              <a:gd name="connsiteX29" fmla="*/ 8438147 w 12833790"/>
              <a:gd name="connsiteY29" fmla="*/ 6953635 h 14092372"/>
              <a:gd name="connsiteX30" fmla="*/ 9079831 w 12833790"/>
              <a:gd name="connsiteY30" fmla="*/ 6552583 h 14092372"/>
              <a:gd name="connsiteX31" fmla="*/ 9432758 w 12833790"/>
              <a:gd name="connsiteY31" fmla="*/ 5926941 h 14092372"/>
              <a:gd name="connsiteX32" fmla="*/ 9496926 w 12833790"/>
              <a:gd name="connsiteY32" fmla="*/ 5365467 h 14092372"/>
              <a:gd name="connsiteX33" fmla="*/ 10090484 w 12833790"/>
              <a:gd name="connsiteY33" fmla="*/ 4964414 h 14092372"/>
              <a:gd name="connsiteX34" fmla="*/ 10603831 w 12833790"/>
              <a:gd name="connsiteY34" fmla="*/ 4563362 h 14092372"/>
              <a:gd name="connsiteX35" fmla="*/ 10908631 w 12833790"/>
              <a:gd name="connsiteY35" fmla="*/ 4162309 h 14092372"/>
              <a:gd name="connsiteX36" fmla="*/ 11229473 w 12833790"/>
              <a:gd name="connsiteY36" fmla="*/ 3777299 h 14092372"/>
              <a:gd name="connsiteX37" fmla="*/ 11373852 w 12833790"/>
              <a:gd name="connsiteY37" fmla="*/ 3279993 h 14092372"/>
              <a:gd name="connsiteX38" fmla="*/ 11325726 w 12833790"/>
              <a:gd name="connsiteY38" fmla="*/ 2959151 h 14092372"/>
              <a:gd name="connsiteX39" fmla="*/ 11470105 w 12833790"/>
              <a:gd name="connsiteY39" fmla="*/ 2750604 h 14092372"/>
              <a:gd name="connsiteX40" fmla="*/ 11678652 w 12833790"/>
              <a:gd name="connsiteY40" fmla="*/ 2493930 h 14092372"/>
              <a:gd name="connsiteX41" fmla="*/ 12063663 w 12833790"/>
              <a:gd name="connsiteY41" fmla="*/ 2622267 h 14092372"/>
              <a:gd name="connsiteX42" fmla="*/ 12256168 w 12833790"/>
              <a:gd name="connsiteY42" fmla="*/ 2686435 h 14092372"/>
              <a:gd name="connsiteX43" fmla="*/ 12352421 w 12833790"/>
              <a:gd name="connsiteY43" fmla="*/ 2574141 h 14092372"/>
              <a:gd name="connsiteX44" fmla="*/ 12528884 w 12833790"/>
              <a:gd name="connsiteY44" fmla="*/ 2333509 h 14092372"/>
              <a:gd name="connsiteX45" fmla="*/ 12737431 w 12833790"/>
              <a:gd name="connsiteY45" fmla="*/ 2108920 h 14092372"/>
              <a:gd name="connsiteX46" fmla="*/ 12833684 w 12833790"/>
              <a:gd name="connsiteY46" fmla="*/ 1804120 h 14092372"/>
              <a:gd name="connsiteX47" fmla="*/ 12721389 w 12833790"/>
              <a:gd name="connsiteY47" fmla="*/ 1627656 h 14092372"/>
              <a:gd name="connsiteX48" fmla="*/ 12240126 w 12833790"/>
              <a:gd name="connsiteY48" fmla="*/ 1354941 h 14092372"/>
              <a:gd name="connsiteX49" fmla="*/ 11726779 w 12833790"/>
              <a:gd name="connsiteY49" fmla="*/ 496071 h 14092372"/>
              <a:gd name="connsiteX50" fmla="*/ 11408404 w 12833790"/>
              <a:gd name="connsiteY50" fmla="*/ 0 h 14092372"/>
              <a:gd name="connsiteX0" fmla="*/ 0 w 12833790"/>
              <a:gd name="connsiteY0" fmla="*/ 14631634 h 14631634"/>
              <a:gd name="connsiteX1" fmla="*/ 160421 w 12833790"/>
              <a:gd name="connsiteY1" fmla="*/ 14294750 h 14631634"/>
              <a:gd name="connsiteX2" fmla="*/ 368968 w 12833790"/>
              <a:gd name="connsiteY2" fmla="*/ 13813487 h 14631634"/>
              <a:gd name="connsiteX3" fmla="*/ 449179 w 12833790"/>
              <a:gd name="connsiteY3" fmla="*/ 13444518 h 14631634"/>
              <a:gd name="connsiteX4" fmla="*/ 689810 w 12833790"/>
              <a:gd name="connsiteY4" fmla="*/ 13123676 h 14631634"/>
              <a:gd name="connsiteX5" fmla="*/ 882315 w 12833790"/>
              <a:gd name="connsiteY5" fmla="*/ 13075550 h 14631634"/>
              <a:gd name="connsiteX6" fmla="*/ 1507958 w 12833790"/>
              <a:gd name="connsiteY6" fmla="*/ 12754708 h 14631634"/>
              <a:gd name="connsiteX7" fmla="*/ 1876926 w 12833790"/>
              <a:gd name="connsiteY7" fmla="*/ 12530118 h 14631634"/>
              <a:gd name="connsiteX8" fmla="*/ 2181726 w 12833790"/>
              <a:gd name="connsiteY8" fmla="*/ 12498034 h 14631634"/>
              <a:gd name="connsiteX9" fmla="*/ 2261937 w 12833790"/>
              <a:gd name="connsiteY9" fmla="*/ 12369697 h 14631634"/>
              <a:gd name="connsiteX10" fmla="*/ 2470484 w 12833790"/>
              <a:gd name="connsiteY10" fmla="*/ 12257403 h 14631634"/>
              <a:gd name="connsiteX11" fmla="*/ 2406315 w 12833790"/>
              <a:gd name="connsiteY11" fmla="*/ 12016771 h 14631634"/>
              <a:gd name="connsiteX12" fmla="*/ 2646947 w 12833790"/>
              <a:gd name="connsiteY12" fmla="*/ 11824266 h 14631634"/>
              <a:gd name="connsiteX13" fmla="*/ 2871537 w 12833790"/>
              <a:gd name="connsiteY13" fmla="*/ 11455297 h 14631634"/>
              <a:gd name="connsiteX14" fmla="*/ 2999873 w 12833790"/>
              <a:gd name="connsiteY14" fmla="*/ 11439255 h 14631634"/>
              <a:gd name="connsiteX15" fmla="*/ 3160294 w 12833790"/>
              <a:gd name="connsiteY15" fmla="*/ 11198624 h 14631634"/>
              <a:gd name="connsiteX16" fmla="*/ 3545305 w 12833790"/>
              <a:gd name="connsiteY16" fmla="*/ 11038203 h 14631634"/>
              <a:gd name="connsiteX17" fmla="*/ 3850105 w 12833790"/>
              <a:gd name="connsiteY17" fmla="*/ 10621108 h 14631634"/>
              <a:gd name="connsiteX18" fmla="*/ 4203031 w 12833790"/>
              <a:gd name="connsiteY18" fmla="*/ 10043592 h 14631634"/>
              <a:gd name="connsiteX19" fmla="*/ 4347410 w 12833790"/>
              <a:gd name="connsiteY19" fmla="*/ 9931297 h 14631634"/>
              <a:gd name="connsiteX20" fmla="*/ 4588042 w 12833790"/>
              <a:gd name="connsiteY20" fmla="*/ 9947340 h 14631634"/>
              <a:gd name="connsiteX21" fmla="*/ 4716379 w 12833790"/>
              <a:gd name="connsiteY21" fmla="*/ 9546287 h 14631634"/>
              <a:gd name="connsiteX22" fmla="*/ 4844715 w 12833790"/>
              <a:gd name="connsiteY22" fmla="*/ 9369824 h 14631634"/>
              <a:gd name="connsiteX23" fmla="*/ 4989094 w 12833790"/>
              <a:gd name="connsiteY23" fmla="*/ 9273571 h 14631634"/>
              <a:gd name="connsiteX24" fmla="*/ 5309937 w 12833790"/>
              <a:gd name="connsiteY24" fmla="*/ 9000855 h 14631634"/>
              <a:gd name="connsiteX25" fmla="*/ 5646821 w 12833790"/>
              <a:gd name="connsiteY25" fmla="*/ 8936687 h 14631634"/>
              <a:gd name="connsiteX26" fmla="*/ 6192252 w 12833790"/>
              <a:gd name="connsiteY26" fmla="*/ 8728140 h 14631634"/>
              <a:gd name="connsiteX27" fmla="*/ 6930189 w 12833790"/>
              <a:gd name="connsiteY27" fmla="*/ 8551676 h 14631634"/>
              <a:gd name="connsiteX28" fmla="*/ 7475621 w 12833790"/>
              <a:gd name="connsiteY28" fmla="*/ 8070413 h 14631634"/>
              <a:gd name="connsiteX29" fmla="*/ 8438147 w 12833790"/>
              <a:gd name="connsiteY29" fmla="*/ 7492897 h 14631634"/>
              <a:gd name="connsiteX30" fmla="*/ 9079831 w 12833790"/>
              <a:gd name="connsiteY30" fmla="*/ 7091845 h 14631634"/>
              <a:gd name="connsiteX31" fmla="*/ 9432758 w 12833790"/>
              <a:gd name="connsiteY31" fmla="*/ 6466203 h 14631634"/>
              <a:gd name="connsiteX32" fmla="*/ 9496926 w 12833790"/>
              <a:gd name="connsiteY32" fmla="*/ 5904729 h 14631634"/>
              <a:gd name="connsiteX33" fmla="*/ 10090484 w 12833790"/>
              <a:gd name="connsiteY33" fmla="*/ 5503676 h 14631634"/>
              <a:gd name="connsiteX34" fmla="*/ 10603831 w 12833790"/>
              <a:gd name="connsiteY34" fmla="*/ 5102624 h 14631634"/>
              <a:gd name="connsiteX35" fmla="*/ 10908631 w 12833790"/>
              <a:gd name="connsiteY35" fmla="*/ 4701571 h 14631634"/>
              <a:gd name="connsiteX36" fmla="*/ 11229473 w 12833790"/>
              <a:gd name="connsiteY36" fmla="*/ 4316561 h 14631634"/>
              <a:gd name="connsiteX37" fmla="*/ 11373852 w 12833790"/>
              <a:gd name="connsiteY37" fmla="*/ 3819255 h 14631634"/>
              <a:gd name="connsiteX38" fmla="*/ 11325726 w 12833790"/>
              <a:gd name="connsiteY38" fmla="*/ 3498413 h 14631634"/>
              <a:gd name="connsiteX39" fmla="*/ 11470105 w 12833790"/>
              <a:gd name="connsiteY39" fmla="*/ 3289866 h 14631634"/>
              <a:gd name="connsiteX40" fmla="*/ 11678652 w 12833790"/>
              <a:gd name="connsiteY40" fmla="*/ 3033192 h 14631634"/>
              <a:gd name="connsiteX41" fmla="*/ 12063663 w 12833790"/>
              <a:gd name="connsiteY41" fmla="*/ 3161529 h 14631634"/>
              <a:gd name="connsiteX42" fmla="*/ 12256168 w 12833790"/>
              <a:gd name="connsiteY42" fmla="*/ 3225697 h 14631634"/>
              <a:gd name="connsiteX43" fmla="*/ 12352421 w 12833790"/>
              <a:gd name="connsiteY43" fmla="*/ 3113403 h 14631634"/>
              <a:gd name="connsiteX44" fmla="*/ 12528884 w 12833790"/>
              <a:gd name="connsiteY44" fmla="*/ 2872771 h 14631634"/>
              <a:gd name="connsiteX45" fmla="*/ 12737431 w 12833790"/>
              <a:gd name="connsiteY45" fmla="*/ 2648182 h 14631634"/>
              <a:gd name="connsiteX46" fmla="*/ 12833684 w 12833790"/>
              <a:gd name="connsiteY46" fmla="*/ 2343382 h 14631634"/>
              <a:gd name="connsiteX47" fmla="*/ 12721389 w 12833790"/>
              <a:gd name="connsiteY47" fmla="*/ 2166918 h 14631634"/>
              <a:gd name="connsiteX48" fmla="*/ 12240126 w 12833790"/>
              <a:gd name="connsiteY48" fmla="*/ 1894203 h 14631634"/>
              <a:gd name="connsiteX49" fmla="*/ 11726779 w 12833790"/>
              <a:gd name="connsiteY49" fmla="*/ 1035333 h 14631634"/>
              <a:gd name="connsiteX50" fmla="*/ 12275912 w 12833790"/>
              <a:gd name="connsiteY50" fmla="*/ 0 h 14631634"/>
              <a:gd name="connsiteX0" fmla="*/ 0 w 12833790"/>
              <a:gd name="connsiteY0" fmla="*/ 14631634 h 14631634"/>
              <a:gd name="connsiteX1" fmla="*/ 160421 w 12833790"/>
              <a:gd name="connsiteY1" fmla="*/ 14294750 h 14631634"/>
              <a:gd name="connsiteX2" fmla="*/ 368968 w 12833790"/>
              <a:gd name="connsiteY2" fmla="*/ 13813487 h 14631634"/>
              <a:gd name="connsiteX3" fmla="*/ 449179 w 12833790"/>
              <a:gd name="connsiteY3" fmla="*/ 13444518 h 14631634"/>
              <a:gd name="connsiteX4" fmla="*/ 689810 w 12833790"/>
              <a:gd name="connsiteY4" fmla="*/ 13123676 h 14631634"/>
              <a:gd name="connsiteX5" fmla="*/ 882315 w 12833790"/>
              <a:gd name="connsiteY5" fmla="*/ 13075550 h 14631634"/>
              <a:gd name="connsiteX6" fmla="*/ 1507958 w 12833790"/>
              <a:gd name="connsiteY6" fmla="*/ 12754708 h 14631634"/>
              <a:gd name="connsiteX7" fmla="*/ 1876926 w 12833790"/>
              <a:gd name="connsiteY7" fmla="*/ 12530118 h 14631634"/>
              <a:gd name="connsiteX8" fmla="*/ 2181726 w 12833790"/>
              <a:gd name="connsiteY8" fmla="*/ 12498034 h 14631634"/>
              <a:gd name="connsiteX9" fmla="*/ 2261937 w 12833790"/>
              <a:gd name="connsiteY9" fmla="*/ 12369697 h 14631634"/>
              <a:gd name="connsiteX10" fmla="*/ 2470484 w 12833790"/>
              <a:gd name="connsiteY10" fmla="*/ 12257403 h 14631634"/>
              <a:gd name="connsiteX11" fmla="*/ 2406315 w 12833790"/>
              <a:gd name="connsiteY11" fmla="*/ 12016771 h 14631634"/>
              <a:gd name="connsiteX12" fmla="*/ 2646947 w 12833790"/>
              <a:gd name="connsiteY12" fmla="*/ 11824266 h 14631634"/>
              <a:gd name="connsiteX13" fmla="*/ 2871537 w 12833790"/>
              <a:gd name="connsiteY13" fmla="*/ 11455297 h 14631634"/>
              <a:gd name="connsiteX14" fmla="*/ 2999873 w 12833790"/>
              <a:gd name="connsiteY14" fmla="*/ 11439255 h 14631634"/>
              <a:gd name="connsiteX15" fmla="*/ 3160294 w 12833790"/>
              <a:gd name="connsiteY15" fmla="*/ 11198624 h 14631634"/>
              <a:gd name="connsiteX16" fmla="*/ 3545305 w 12833790"/>
              <a:gd name="connsiteY16" fmla="*/ 11038203 h 14631634"/>
              <a:gd name="connsiteX17" fmla="*/ 3850105 w 12833790"/>
              <a:gd name="connsiteY17" fmla="*/ 10621108 h 14631634"/>
              <a:gd name="connsiteX18" fmla="*/ 4203031 w 12833790"/>
              <a:gd name="connsiteY18" fmla="*/ 10043592 h 14631634"/>
              <a:gd name="connsiteX19" fmla="*/ 4347410 w 12833790"/>
              <a:gd name="connsiteY19" fmla="*/ 9931297 h 14631634"/>
              <a:gd name="connsiteX20" fmla="*/ 4588042 w 12833790"/>
              <a:gd name="connsiteY20" fmla="*/ 9947340 h 14631634"/>
              <a:gd name="connsiteX21" fmla="*/ 4716379 w 12833790"/>
              <a:gd name="connsiteY21" fmla="*/ 9546287 h 14631634"/>
              <a:gd name="connsiteX22" fmla="*/ 4844715 w 12833790"/>
              <a:gd name="connsiteY22" fmla="*/ 9369824 h 14631634"/>
              <a:gd name="connsiteX23" fmla="*/ 4989094 w 12833790"/>
              <a:gd name="connsiteY23" fmla="*/ 9273571 h 14631634"/>
              <a:gd name="connsiteX24" fmla="*/ 5309937 w 12833790"/>
              <a:gd name="connsiteY24" fmla="*/ 9000855 h 14631634"/>
              <a:gd name="connsiteX25" fmla="*/ 5646821 w 12833790"/>
              <a:gd name="connsiteY25" fmla="*/ 8936687 h 14631634"/>
              <a:gd name="connsiteX26" fmla="*/ 6192252 w 12833790"/>
              <a:gd name="connsiteY26" fmla="*/ 8728140 h 14631634"/>
              <a:gd name="connsiteX27" fmla="*/ 6930189 w 12833790"/>
              <a:gd name="connsiteY27" fmla="*/ 8551676 h 14631634"/>
              <a:gd name="connsiteX28" fmla="*/ 7475621 w 12833790"/>
              <a:gd name="connsiteY28" fmla="*/ 8070413 h 14631634"/>
              <a:gd name="connsiteX29" fmla="*/ 8438147 w 12833790"/>
              <a:gd name="connsiteY29" fmla="*/ 7492897 h 14631634"/>
              <a:gd name="connsiteX30" fmla="*/ 9079831 w 12833790"/>
              <a:gd name="connsiteY30" fmla="*/ 7091845 h 14631634"/>
              <a:gd name="connsiteX31" fmla="*/ 9432758 w 12833790"/>
              <a:gd name="connsiteY31" fmla="*/ 6466203 h 14631634"/>
              <a:gd name="connsiteX32" fmla="*/ 9496926 w 12833790"/>
              <a:gd name="connsiteY32" fmla="*/ 5904729 h 14631634"/>
              <a:gd name="connsiteX33" fmla="*/ 10090484 w 12833790"/>
              <a:gd name="connsiteY33" fmla="*/ 5503676 h 14631634"/>
              <a:gd name="connsiteX34" fmla="*/ 10603831 w 12833790"/>
              <a:gd name="connsiteY34" fmla="*/ 5102624 h 14631634"/>
              <a:gd name="connsiteX35" fmla="*/ 10908631 w 12833790"/>
              <a:gd name="connsiteY35" fmla="*/ 4701571 h 14631634"/>
              <a:gd name="connsiteX36" fmla="*/ 11229473 w 12833790"/>
              <a:gd name="connsiteY36" fmla="*/ 4316561 h 14631634"/>
              <a:gd name="connsiteX37" fmla="*/ 11373852 w 12833790"/>
              <a:gd name="connsiteY37" fmla="*/ 3819255 h 14631634"/>
              <a:gd name="connsiteX38" fmla="*/ 11325726 w 12833790"/>
              <a:gd name="connsiteY38" fmla="*/ 3498413 h 14631634"/>
              <a:gd name="connsiteX39" fmla="*/ 11470105 w 12833790"/>
              <a:gd name="connsiteY39" fmla="*/ 3289866 h 14631634"/>
              <a:gd name="connsiteX40" fmla="*/ 11678652 w 12833790"/>
              <a:gd name="connsiteY40" fmla="*/ 3033192 h 14631634"/>
              <a:gd name="connsiteX41" fmla="*/ 12063663 w 12833790"/>
              <a:gd name="connsiteY41" fmla="*/ 3161529 h 14631634"/>
              <a:gd name="connsiteX42" fmla="*/ 12256168 w 12833790"/>
              <a:gd name="connsiteY42" fmla="*/ 3225697 h 14631634"/>
              <a:gd name="connsiteX43" fmla="*/ 12352421 w 12833790"/>
              <a:gd name="connsiteY43" fmla="*/ 3113403 h 14631634"/>
              <a:gd name="connsiteX44" fmla="*/ 12528884 w 12833790"/>
              <a:gd name="connsiteY44" fmla="*/ 2872771 h 14631634"/>
              <a:gd name="connsiteX45" fmla="*/ 12737431 w 12833790"/>
              <a:gd name="connsiteY45" fmla="*/ 2648182 h 14631634"/>
              <a:gd name="connsiteX46" fmla="*/ 12833684 w 12833790"/>
              <a:gd name="connsiteY46" fmla="*/ 2343382 h 14631634"/>
              <a:gd name="connsiteX47" fmla="*/ 12721389 w 12833790"/>
              <a:gd name="connsiteY47" fmla="*/ 2166918 h 14631634"/>
              <a:gd name="connsiteX48" fmla="*/ 12240126 w 12833790"/>
              <a:gd name="connsiteY48" fmla="*/ 1894203 h 14631634"/>
              <a:gd name="connsiteX49" fmla="*/ 11726779 w 12833790"/>
              <a:gd name="connsiteY49" fmla="*/ 1035333 h 14631634"/>
              <a:gd name="connsiteX50" fmla="*/ 12275912 w 12833790"/>
              <a:gd name="connsiteY50" fmla="*/ 0 h 14631634"/>
              <a:gd name="connsiteX0" fmla="*/ 0 w 12833790"/>
              <a:gd name="connsiteY0" fmla="*/ 14644697 h 14644697"/>
              <a:gd name="connsiteX1" fmla="*/ 160421 w 12833790"/>
              <a:gd name="connsiteY1" fmla="*/ 14307813 h 14644697"/>
              <a:gd name="connsiteX2" fmla="*/ 368968 w 12833790"/>
              <a:gd name="connsiteY2" fmla="*/ 13826550 h 14644697"/>
              <a:gd name="connsiteX3" fmla="*/ 449179 w 12833790"/>
              <a:gd name="connsiteY3" fmla="*/ 13457581 h 14644697"/>
              <a:gd name="connsiteX4" fmla="*/ 689810 w 12833790"/>
              <a:gd name="connsiteY4" fmla="*/ 13136739 h 14644697"/>
              <a:gd name="connsiteX5" fmla="*/ 882315 w 12833790"/>
              <a:gd name="connsiteY5" fmla="*/ 13088613 h 14644697"/>
              <a:gd name="connsiteX6" fmla="*/ 1507958 w 12833790"/>
              <a:gd name="connsiteY6" fmla="*/ 12767771 h 14644697"/>
              <a:gd name="connsiteX7" fmla="*/ 1876926 w 12833790"/>
              <a:gd name="connsiteY7" fmla="*/ 12543181 h 14644697"/>
              <a:gd name="connsiteX8" fmla="*/ 2181726 w 12833790"/>
              <a:gd name="connsiteY8" fmla="*/ 12511097 h 14644697"/>
              <a:gd name="connsiteX9" fmla="*/ 2261937 w 12833790"/>
              <a:gd name="connsiteY9" fmla="*/ 12382760 h 14644697"/>
              <a:gd name="connsiteX10" fmla="*/ 2470484 w 12833790"/>
              <a:gd name="connsiteY10" fmla="*/ 12270466 h 14644697"/>
              <a:gd name="connsiteX11" fmla="*/ 2406315 w 12833790"/>
              <a:gd name="connsiteY11" fmla="*/ 12029834 h 14644697"/>
              <a:gd name="connsiteX12" fmla="*/ 2646947 w 12833790"/>
              <a:gd name="connsiteY12" fmla="*/ 11837329 h 14644697"/>
              <a:gd name="connsiteX13" fmla="*/ 2871537 w 12833790"/>
              <a:gd name="connsiteY13" fmla="*/ 11468360 h 14644697"/>
              <a:gd name="connsiteX14" fmla="*/ 2999873 w 12833790"/>
              <a:gd name="connsiteY14" fmla="*/ 11452318 h 14644697"/>
              <a:gd name="connsiteX15" fmla="*/ 3160294 w 12833790"/>
              <a:gd name="connsiteY15" fmla="*/ 11211687 h 14644697"/>
              <a:gd name="connsiteX16" fmla="*/ 3545305 w 12833790"/>
              <a:gd name="connsiteY16" fmla="*/ 11051266 h 14644697"/>
              <a:gd name="connsiteX17" fmla="*/ 3850105 w 12833790"/>
              <a:gd name="connsiteY17" fmla="*/ 10634171 h 14644697"/>
              <a:gd name="connsiteX18" fmla="*/ 4203031 w 12833790"/>
              <a:gd name="connsiteY18" fmla="*/ 10056655 h 14644697"/>
              <a:gd name="connsiteX19" fmla="*/ 4347410 w 12833790"/>
              <a:gd name="connsiteY19" fmla="*/ 9944360 h 14644697"/>
              <a:gd name="connsiteX20" fmla="*/ 4588042 w 12833790"/>
              <a:gd name="connsiteY20" fmla="*/ 9960403 h 14644697"/>
              <a:gd name="connsiteX21" fmla="*/ 4716379 w 12833790"/>
              <a:gd name="connsiteY21" fmla="*/ 9559350 h 14644697"/>
              <a:gd name="connsiteX22" fmla="*/ 4844715 w 12833790"/>
              <a:gd name="connsiteY22" fmla="*/ 9382887 h 14644697"/>
              <a:gd name="connsiteX23" fmla="*/ 4989094 w 12833790"/>
              <a:gd name="connsiteY23" fmla="*/ 9286634 h 14644697"/>
              <a:gd name="connsiteX24" fmla="*/ 5309937 w 12833790"/>
              <a:gd name="connsiteY24" fmla="*/ 9013918 h 14644697"/>
              <a:gd name="connsiteX25" fmla="*/ 5646821 w 12833790"/>
              <a:gd name="connsiteY25" fmla="*/ 8949750 h 14644697"/>
              <a:gd name="connsiteX26" fmla="*/ 6192252 w 12833790"/>
              <a:gd name="connsiteY26" fmla="*/ 8741203 h 14644697"/>
              <a:gd name="connsiteX27" fmla="*/ 6930189 w 12833790"/>
              <a:gd name="connsiteY27" fmla="*/ 8564739 h 14644697"/>
              <a:gd name="connsiteX28" fmla="*/ 7475621 w 12833790"/>
              <a:gd name="connsiteY28" fmla="*/ 8083476 h 14644697"/>
              <a:gd name="connsiteX29" fmla="*/ 8438147 w 12833790"/>
              <a:gd name="connsiteY29" fmla="*/ 7505960 h 14644697"/>
              <a:gd name="connsiteX30" fmla="*/ 9079831 w 12833790"/>
              <a:gd name="connsiteY30" fmla="*/ 7104908 h 14644697"/>
              <a:gd name="connsiteX31" fmla="*/ 9432758 w 12833790"/>
              <a:gd name="connsiteY31" fmla="*/ 6479266 h 14644697"/>
              <a:gd name="connsiteX32" fmla="*/ 9496926 w 12833790"/>
              <a:gd name="connsiteY32" fmla="*/ 5917792 h 14644697"/>
              <a:gd name="connsiteX33" fmla="*/ 10090484 w 12833790"/>
              <a:gd name="connsiteY33" fmla="*/ 5516739 h 14644697"/>
              <a:gd name="connsiteX34" fmla="*/ 10603831 w 12833790"/>
              <a:gd name="connsiteY34" fmla="*/ 5115687 h 14644697"/>
              <a:gd name="connsiteX35" fmla="*/ 10908631 w 12833790"/>
              <a:gd name="connsiteY35" fmla="*/ 4714634 h 14644697"/>
              <a:gd name="connsiteX36" fmla="*/ 11229473 w 12833790"/>
              <a:gd name="connsiteY36" fmla="*/ 4329624 h 14644697"/>
              <a:gd name="connsiteX37" fmla="*/ 11373852 w 12833790"/>
              <a:gd name="connsiteY37" fmla="*/ 3832318 h 14644697"/>
              <a:gd name="connsiteX38" fmla="*/ 11325726 w 12833790"/>
              <a:gd name="connsiteY38" fmla="*/ 3511476 h 14644697"/>
              <a:gd name="connsiteX39" fmla="*/ 11470105 w 12833790"/>
              <a:gd name="connsiteY39" fmla="*/ 3302929 h 14644697"/>
              <a:gd name="connsiteX40" fmla="*/ 11678652 w 12833790"/>
              <a:gd name="connsiteY40" fmla="*/ 3046255 h 14644697"/>
              <a:gd name="connsiteX41" fmla="*/ 12063663 w 12833790"/>
              <a:gd name="connsiteY41" fmla="*/ 3174592 h 14644697"/>
              <a:gd name="connsiteX42" fmla="*/ 12256168 w 12833790"/>
              <a:gd name="connsiteY42" fmla="*/ 3238760 h 14644697"/>
              <a:gd name="connsiteX43" fmla="*/ 12352421 w 12833790"/>
              <a:gd name="connsiteY43" fmla="*/ 3126466 h 14644697"/>
              <a:gd name="connsiteX44" fmla="*/ 12528884 w 12833790"/>
              <a:gd name="connsiteY44" fmla="*/ 2885834 h 14644697"/>
              <a:gd name="connsiteX45" fmla="*/ 12737431 w 12833790"/>
              <a:gd name="connsiteY45" fmla="*/ 2661245 h 14644697"/>
              <a:gd name="connsiteX46" fmla="*/ 12833684 w 12833790"/>
              <a:gd name="connsiteY46" fmla="*/ 2356445 h 14644697"/>
              <a:gd name="connsiteX47" fmla="*/ 12721389 w 12833790"/>
              <a:gd name="connsiteY47" fmla="*/ 2179981 h 14644697"/>
              <a:gd name="connsiteX48" fmla="*/ 12240126 w 12833790"/>
              <a:gd name="connsiteY48" fmla="*/ 1907266 h 14644697"/>
              <a:gd name="connsiteX49" fmla="*/ 11726779 w 12833790"/>
              <a:gd name="connsiteY49" fmla="*/ 1048396 h 14644697"/>
              <a:gd name="connsiteX50" fmla="*/ 12331429 w 12833790"/>
              <a:gd name="connsiteY50" fmla="*/ 0 h 14644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833790" h="14644697">
                <a:moveTo>
                  <a:pt x="0" y="14644697"/>
                </a:moveTo>
                <a:cubicBezTo>
                  <a:pt x="49463" y="14544434"/>
                  <a:pt x="98926" y="14444171"/>
                  <a:pt x="160421" y="14307813"/>
                </a:cubicBezTo>
                <a:cubicBezTo>
                  <a:pt x="221916" y="14171455"/>
                  <a:pt x="320842" y="13968255"/>
                  <a:pt x="368968" y="13826550"/>
                </a:cubicBezTo>
                <a:cubicBezTo>
                  <a:pt x="417094" y="13684845"/>
                  <a:pt x="395705" y="13572549"/>
                  <a:pt x="449179" y="13457581"/>
                </a:cubicBezTo>
                <a:cubicBezTo>
                  <a:pt x="502653" y="13342613"/>
                  <a:pt x="617621" y="13198234"/>
                  <a:pt x="689810" y="13136739"/>
                </a:cubicBezTo>
                <a:cubicBezTo>
                  <a:pt x="761999" y="13075244"/>
                  <a:pt x="745957" y="13150108"/>
                  <a:pt x="882315" y="13088613"/>
                </a:cubicBezTo>
                <a:cubicBezTo>
                  <a:pt x="1018673" y="13027118"/>
                  <a:pt x="1342189" y="12858676"/>
                  <a:pt x="1507958" y="12767771"/>
                </a:cubicBezTo>
                <a:cubicBezTo>
                  <a:pt x="1673727" y="12676866"/>
                  <a:pt x="1764631" y="12585960"/>
                  <a:pt x="1876926" y="12543181"/>
                </a:cubicBezTo>
                <a:cubicBezTo>
                  <a:pt x="1989221" y="12500402"/>
                  <a:pt x="2117558" y="12537834"/>
                  <a:pt x="2181726" y="12511097"/>
                </a:cubicBezTo>
                <a:cubicBezTo>
                  <a:pt x="2245894" y="12484360"/>
                  <a:pt x="2213811" y="12422865"/>
                  <a:pt x="2261937" y="12382760"/>
                </a:cubicBezTo>
                <a:cubicBezTo>
                  <a:pt x="2310063" y="12342655"/>
                  <a:pt x="2446421" y="12329287"/>
                  <a:pt x="2470484" y="12270466"/>
                </a:cubicBezTo>
                <a:cubicBezTo>
                  <a:pt x="2494547" y="12211645"/>
                  <a:pt x="2376905" y="12102023"/>
                  <a:pt x="2406315" y="12029834"/>
                </a:cubicBezTo>
                <a:cubicBezTo>
                  <a:pt x="2435725" y="11957645"/>
                  <a:pt x="2569410" y="11930908"/>
                  <a:pt x="2646947" y="11837329"/>
                </a:cubicBezTo>
                <a:cubicBezTo>
                  <a:pt x="2724484" y="11743750"/>
                  <a:pt x="2812716" y="11532528"/>
                  <a:pt x="2871537" y="11468360"/>
                </a:cubicBezTo>
                <a:cubicBezTo>
                  <a:pt x="2930358" y="11404192"/>
                  <a:pt x="2951747" y="11495097"/>
                  <a:pt x="2999873" y="11452318"/>
                </a:cubicBezTo>
                <a:cubicBezTo>
                  <a:pt x="3047999" y="11409539"/>
                  <a:pt x="3069389" y="11278529"/>
                  <a:pt x="3160294" y="11211687"/>
                </a:cubicBezTo>
                <a:cubicBezTo>
                  <a:pt x="3251199" y="11144845"/>
                  <a:pt x="3430336" y="11147519"/>
                  <a:pt x="3545305" y="11051266"/>
                </a:cubicBezTo>
                <a:cubicBezTo>
                  <a:pt x="3660274" y="10955013"/>
                  <a:pt x="3740484" y="10799939"/>
                  <a:pt x="3850105" y="10634171"/>
                </a:cubicBezTo>
                <a:cubicBezTo>
                  <a:pt x="3959726" y="10468403"/>
                  <a:pt x="4120147" y="10171623"/>
                  <a:pt x="4203031" y="10056655"/>
                </a:cubicBezTo>
                <a:cubicBezTo>
                  <a:pt x="4285915" y="9941687"/>
                  <a:pt x="4283242" y="9960402"/>
                  <a:pt x="4347410" y="9944360"/>
                </a:cubicBezTo>
                <a:cubicBezTo>
                  <a:pt x="4411578" y="9928318"/>
                  <a:pt x="4526547" y="10024571"/>
                  <a:pt x="4588042" y="9960403"/>
                </a:cubicBezTo>
                <a:cubicBezTo>
                  <a:pt x="4649537" y="9896235"/>
                  <a:pt x="4673600" y="9655603"/>
                  <a:pt x="4716379" y="9559350"/>
                </a:cubicBezTo>
                <a:cubicBezTo>
                  <a:pt x="4759158" y="9463097"/>
                  <a:pt x="4799263" y="9428340"/>
                  <a:pt x="4844715" y="9382887"/>
                </a:cubicBezTo>
                <a:cubicBezTo>
                  <a:pt x="4890167" y="9337434"/>
                  <a:pt x="4911557" y="9348129"/>
                  <a:pt x="4989094" y="9286634"/>
                </a:cubicBezTo>
                <a:cubicBezTo>
                  <a:pt x="5066631" y="9225139"/>
                  <a:pt x="5200316" y="9070065"/>
                  <a:pt x="5309937" y="9013918"/>
                </a:cubicBezTo>
                <a:cubicBezTo>
                  <a:pt x="5419558" y="8957771"/>
                  <a:pt x="5499769" y="8995202"/>
                  <a:pt x="5646821" y="8949750"/>
                </a:cubicBezTo>
                <a:cubicBezTo>
                  <a:pt x="5793873" y="8904298"/>
                  <a:pt x="5978357" y="8805372"/>
                  <a:pt x="6192252" y="8741203"/>
                </a:cubicBezTo>
                <a:cubicBezTo>
                  <a:pt x="6406147" y="8677034"/>
                  <a:pt x="6716294" y="8674360"/>
                  <a:pt x="6930189" y="8564739"/>
                </a:cubicBezTo>
                <a:cubicBezTo>
                  <a:pt x="7144084" y="8455118"/>
                  <a:pt x="7224295" y="8259939"/>
                  <a:pt x="7475621" y="8083476"/>
                </a:cubicBezTo>
                <a:cubicBezTo>
                  <a:pt x="7726947" y="7907013"/>
                  <a:pt x="8170779" y="7669055"/>
                  <a:pt x="8438147" y="7505960"/>
                </a:cubicBezTo>
                <a:cubicBezTo>
                  <a:pt x="8705515" y="7342865"/>
                  <a:pt x="8914063" y="7276024"/>
                  <a:pt x="9079831" y="7104908"/>
                </a:cubicBezTo>
                <a:cubicBezTo>
                  <a:pt x="9245599" y="6933792"/>
                  <a:pt x="9363242" y="6677119"/>
                  <a:pt x="9432758" y="6479266"/>
                </a:cubicBezTo>
                <a:cubicBezTo>
                  <a:pt x="9502274" y="6281413"/>
                  <a:pt x="9387305" y="6078213"/>
                  <a:pt x="9496926" y="5917792"/>
                </a:cubicBezTo>
                <a:cubicBezTo>
                  <a:pt x="9606547" y="5757371"/>
                  <a:pt x="9906000" y="5650423"/>
                  <a:pt x="10090484" y="5516739"/>
                </a:cubicBezTo>
                <a:cubicBezTo>
                  <a:pt x="10274968" y="5383055"/>
                  <a:pt x="10467473" y="5249371"/>
                  <a:pt x="10603831" y="5115687"/>
                </a:cubicBezTo>
                <a:cubicBezTo>
                  <a:pt x="10740189" y="4982003"/>
                  <a:pt x="10804357" y="4845645"/>
                  <a:pt x="10908631" y="4714634"/>
                </a:cubicBezTo>
                <a:cubicBezTo>
                  <a:pt x="11012905" y="4583623"/>
                  <a:pt x="11151936" y="4476676"/>
                  <a:pt x="11229473" y="4329624"/>
                </a:cubicBezTo>
                <a:cubicBezTo>
                  <a:pt x="11307010" y="4182572"/>
                  <a:pt x="11357810" y="3968676"/>
                  <a:pt x="11373852" y="3832318"/>
                </a:cubicBezTo>
                <a:cubicBezTo>
                  <a:pt x="11389894" y="3695960"/>
                  <a:pt x="11309684" y="3599707"/>
                  <a:pt x="11325726" y="3511476"/>
                </a:cubicBezTo>
                <a:cubicBezTo>
                  <a:pt x="11341768" y="3423244"/>
                  <a:pt x="11411284" y="3380466"/>
                  <a:pt x="11470105" y="3302929"/>
                </a:cubicBezTo>
                <a:cubicBezTo>
                  <a:pt x="11528926" y="3225392"/>
                  <a:pt x="11579726" y="3067644"/>
                  <a:pt x="11678652" y="3046255"/>
                </a:cubicBezTo>
                <a:cubicBezTo>
                  <a:pt x="11777578" y="3024866"/>
                  <a:pt x="12063663" y="3174592"/>
                  <a:pt x="12063663" y="3174592"/>
                </a:cubicBezTo>
                <a:cubicBezTo>
                  <a:pt x="12159916" y="3206676"/>
                  <a:pt x="12208042" y="3246781"/>
                  <a:pt x="12256168" y="3238760"/>
                </a:cubicBezTo>
                <a:cubicBezTo>
                  <a:pt x="12304294" y="3230739"/>
                  <a:pt x="12306968" y="3185287"/>
                  <a:pt x="12352421" y="3126466"/>
                </a:cubicBezTo>
                <a:cubicBezTo>
                  <a:pt x="12397874" y="3067645"/>
                  <a:pt x="12464716" y="2963371"/>
                  <a:pt x="12528884" y="2885834"/>
                </a:cubicBezTo>
                <a:cubicBezTo>
                  <a:pt x="12593052" y="2808297"/>
                  <a:pt x="12686631" y="2749476"/>
                  <a:pt x="12737431" y="2661245"/>
                </a:cubicBezTo>
                <a:cubicBezTo>
                  <a:pt x="12788231" y="2573013"/>
                  <a:pt x="12836358" y="2436656"/>
                  <a:pt x="12833684" y="2356445"/>
                </a:cubicBezTo>
                <a:cubicBezTo>
                  <a:pt x="12831010" y="2276234"/>
                  <a:pt x="12820315" y="2254844"/>
                  <a:pt x="12721389" y="2179981"/>
                </a:cubicBezTo>
                <a:cubicBezTo>
                  <a:pt x="12622463" y="2105118"/>
                  <a:pt x="12405894" y="2095863"/>
                  <a:pt x="12240126" y="1907266"/>
                </a:cubicBezTo>
                <a:cubicBezTo>
                  <a:pt x="12074358" y="1718669"/>
                  <a:pt x="11711562" y="1366274"/>
                  <a:pt x="11726779" y="1048396"/>
                </a:cubicBezTo>
                <a:cubicBezTo>
                  <a:pt x="11741996" y="730518"/>
                  <a:pt x="12201889" y="161165"/>
                  <a:pt x="12331429" y="0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Freeform 50"/>
          <p:cNvSpPr/>
          <p:nvPr/>
        </p:nvSpPr>
        <p:spPr>
          <a:xfrm>
            <a:off x="8959475" y="254203"/>
            <a:ext cx="5622799" cy="10975271"/>
          </a:xfrm>
          <a:custGeom>
            <a:avLst/>
            <a:gdLst>
              <a:gd name="connsiteX0" fmla="*/ 5622799 w 5622799"/>
              <a:gd name="connsiteY0" fmla="*/ 10975271 h 10975271"/>
              <a:gd name="connsiteX1" fmla="*/ 5494462 w 5622799"/>
              <a:gd name="connsiteY1" fmla="*/ 10846934 h 10975271"/>
              <a:gd name="connsiteX2" fmla="*/ 5398209 w 5622799"/>
              <a:gd name="connsiteY2" fmla="*/ 10590260 h 10975271"/>
              <a:gd name="connsiteX3" fmla="*/ 5253830 w 5622799"/>
              <a:gd name="connsiteY3" fmla="*/ 10477965 h 10975271"/>
              <a:gd name="connsiteX4" fmla="*/ 5125493 w 5622799"/>
              <a:gd name="connsiteY4" fmla="*/ 10558176 h 10975271"/>
              <a:gd name="connsiteX5" fmla="*/ 4997157 w 5622799"/>
              <a:gd name="connsiteY5" fmla="*/ 10766723 h 10975271"/>
              <a:gd name="connsiteX6" fmla="*/ 4820693 w 5622799"/>
              <a:gd name="connsiteY6" fmla="*/ 10814850 h 10975271"/>
              <a:gd name="connsiteX7" fmla="*/ 4564020 w 5622799"/>
              <a:gd name="connsiteY7" fmla="*/ 10830892 h 10975271"/>
              <a:gd name="connsiteX8" fmla="*/ 4339430 w 5622799"/>
              <a:gd name="connsiteY8" fmla="*/ 10702555 h 10975271"/>
              <a:gd name="connsiteX9" fmla="*/ 4275262 w 5622799"/>
              <a:gd name="connsiteY9" fmla="*/ 10574218 h 10975271"/>
              <a:gd name="connsiteX10" fmla="*/ 4162967 w 5622799"/>
              <a:gd name="connsiteY10" fmla="*/ 10413797 h 10975271"/>
              <a:gd name="connsiteX11" fmla="*/ 4050672 w 5622799"/>
              <a:gd name="connsiteY11" fmla="*/ 10205250 h 10975271"/>
              <a:gd name="connsiteX12" fmla="*/ 4114841 w 5622799"/>
              <a:gd name="connsiteY12" fmla="*/ 10092955 h 10975271"/>
              <a:gd name="connsiteX13" fmla="*/ 4050672 w 5622799"/>
              <a:gd name="connsiteY13" fmla="*/ 9675860 h 10975271"/>
              <a:gd name="connsiteX14" fmla="*/ 3793999 w 5622799"/>
              <a:gd name="connsiteY14" fmla="*/ 9371060 h 10975271"/>
              <a:gd name="connsiteX15" fmla="*/ 3312736 w 5622799"/>
              <a:gd name="connsiteY15" fmla="*/ 8905839 h 10975271"/>
              <a:gd name="connsiteX16" fmla="*/ 3072104 w 5622799"/>
              <a:gd name="connsiteY16" fmla="*/ 8584997 h 10975271"/>
              <a:gd name="connsiteX17" fmla="*/ 2879599 w 5622799"/>
              <a:gd name="connsiteY17" fmla="*/ 8312281 h 10975271"/>
              <a:gd name="connsiteX18" fmla="*/ 2783346 w 5622799"/>
              <a:gd name="connsiteY18" fmla="*/ 8055608 h 10975271"/>
              <a:gd name="connsiteX19" fmla="*/ 2574799 w 5622799"/>
              <a:gd name="connsiteY19" fmla="*/ 7863102 h 10975271"/>
              <a:gd name="connsiteX20" fmla="*/ 2542714 w 5622799"/>
              <a:gd name="connsiteY20" fmla="*/ 7702681 h 10975271"/>
              <a:gd name="connsiteX21" fmla="*/ 2221872 w 5622799"/>
              <a:gd name="connsiteY21" fmla="*/ 7478092 h 10975271"/>
              <a:gd name="connsiteX22" fmla="*/ 2061451 w 5622799"/>
              <a:gd name="connsiteY22" fmla="*/ 7237460 h 10975271"/>
              <a:gd name="connsiteX23" fmla="*/ 1884988 w 5622799"/>
              <a:gd name="connsiteY23" fmla="*/ 7109123 h 10975271"/>
              <a:gd name="connsiteX24" fmla="*/ 1708525 w 5622799"/>
              <a:gd name="connsiteY24" fmla="*/ 6964744 h 10975271"/>
              <a:gd name="connsiteX25" fmla="*/ 1403725 w 5622799"/>
              <a:gd name="connsiteY25" fmla="*/ 6659944 h 10975271"/>
              <a:gd name="connsiteX26" fmla="*/ 1451851 w 5622799"/>
              <a:gd name="connsiteY26" fmla="*/ 6339102 h 10975271"/>
              <a:gd name="connsiteX27" fmla="*/ 1467893 w 5622799"/>
              <a:gd name="connsiteY27" fmla="*/ 6002218 h 10975271"/>
              <a:gd name="connsiteX28" fmla="*/ 1724567 w 5622799"/>
              <a:gd name="connsiteY28" fmla="*/ 5713460 h 10975271"/>
              <a:gd name="connsiteX29" fmla="*/ 1548104 w 5622799"/>
              <a:gd name="connsiteY29" fmla="*/ 5312408 h 10975271"/>
              <a:gd name="connsiteX30" fmla="*/ 1323514 w 5622799"/>
              <a:gd name="connsiteY30" fmla="*/ 4430092 h 10975271"/>
              <a:gd name="connsiteX31" fmla="*/ 1243304 w 5622799"/>
              <a:gd name="connsiteY31" fmla="*/ 3932786 h 10975271"/>
              <a:gd name="connsiteX32" fmla="*/ 1131009 w 5622799"/>
              <a:gd name="connsiteY32" fmla="*/ 3531734 h 10975271"/>
              <a:gd name="connsiteX33" fmla="*/ 986630 w 5622799"/>
              <a:gd name="connsiteY33" fmla="*/ 3371313 h 10975271"/>
              <a:gd name="connsiteX34" fmla="*/ 617662 w 5622799"/>
              <a:gd name="connsiteY34" fmla="*/ 2938176 h 10975271"/>
              <a:gd name="connsiteX35" fmla="*/ 280778 w 5622799"/>
              <a:gd name="connsiteY35" fmla="*/ 2649418 h 10975271"/>
              <a:gd name="connsiteX36" fmla="*/ 8062 w 5622799"/>
              <a:gd name="connsiteY36" fmla="*/ 2103986 h 10975271"/>
              <a:gd name="connsiteX37" fmla="*/ 72230 w 5622799"/>
              <a:gd name="connsiteY37" fmla="*/ 1702934 h 10975271"/>
              <a:gd name="connsiteX38" fmla="*/ 72230 w 5622799"/>
              <a:gd name="connsiteY38" fmla="*/ 1478344 h 10975271"/>
              <a:gd name="connsiteX39" fmla="*/ 152441 w 5622799"/>
              <a:gd name="connsiteY39" fmla="*/ 1205629 h 10975271"/>
              <a:gd name="connsiteX40" fmla="*/ 88272 w 5622799"/>
              <a:gd name="connsiteY40" fmla="*/ 1013123 h 10975271"/>
              <a:gd name="connsiteX41" fmla="*/ 248693 w 5622799"/>
              <a:gd name="connsiteY41" fmla="*/ 692281 h 10975271"/>
              <a:gd name="connsiteX42" fmla="*/ 296820 w 5622799"/>
              <a:gd name="connsiteY42" fmla="*/ 467692 h 10975271"/>
              <a:gd name="connsiteX43" fmla="*/ 312862 w 5622799"/>
              <a:gd name="connsiteY43" fmla="*/ 98723 h 109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622799" h="10975271">
                <a:moveTo>
                  <a:pt x="5622799" y="10975271"/>
                </a:moveTo>
                <a:cubicBezTo>
                  <a:pt x="5577346" y="10943186"/>
                  <a:pt x="5531894" y="10911102"/>
                  <a:pt x="5494462" y="10846934"/>
                </a:cubicBezTo>
                <a:cubicBezTo>
                  <a:pt x="5457030" y="10782766"/>
                  <a:pt x="5438314" y="10651755"/>
                  <a:pt x="5398209" y="10590260"/>
                </a:cubicBezTo>
                <a:cubicBezTo>
                  <a:pt x="5358104" y="10528765"/>
                  <a:pt x="5299283" y="10483312"/>
                  <a:pt x="5253830" y="10477965"/>
                </a:cubicBezTo>
                <a:cubicBezTo>
                  <a:pt x="5208377" y="10472618"/>
                  <a:pt x="5168272" y="10510050"/>
                  <a:pt x="5125493" y="10558176"/>
                </a:cubicBezTo>
                <a:cubicBezTo>
                  <a:pt x="5082714" y="10606302"/>
                  <a:pt x="5047957" y="10723944"/>
                  <a:pt x="4997157" y="10766723"/>
                </a:cubicBezTo>
                <a:cubicBezTo>
                  <a:pt x="4946357" y="10809502"/>
                  <a:pt x="4892882" y="10804155"/>
                  <a:pt x="4820693" y="10814850"/>
                </a:cubicBezTo>
                <a:cubicBezTo>
                  <a:pt x="4748504" y="10825545"/>
                  <a:pt x="4644230" y="10849608"/>
                  <a:pt x="4564020" y="10830892"/>
                </a:cubicBezTo>
                <a:cubicBezTo>
                  <a:pt x="4483810" y="10812176"/>
                  <a:pt x="4387556" y="10745334"/>
                  <a:pt x="4339430" y="10702555"/>
                </a:cubicBezTo>
                <a:cubicBezTo>
                  <a:pt x="4291304" y="10659776"/>
                  <a:pt x="4304672" y="10622344"/>
                  <a:pt x="4275262" y="10574218"/>
                </a:cubicBezTo>
                <a:cubicBezTo>
                  <a:pt x="4245852" y="10526092"/>
                  <a:pt x="4200399" y="10475292"/>
                  <a:pt x="4162967" y="10413797"/>
                </a:cubicBezTo>
                <a:cubicBezTo>
                  <a:pt x="4125535" y="10352302"/>
                  <a:pt x="4058693" y="10258724"/>
                  <a:pt x="4050672" y="10205250"/>
                </a:cubicBezTo>
                <a:cubicBezTo>
                  <a:pt x="4042651" y="10151776"/>
                  <a:pt x="4114841" y="10181187"/>
                  <a:pt x="4114841" y="10092955"/>
                </a:cubicBezTo>
                <a:cubicBezTo>
                  <a:pt x="4114841" y="10004723"/>
                  <a:pt x="4104146" y="9796176"/>
                  <a:pt x="4050672" y="9675860"/>
                </a:cubicBezTo>
                <a:cubicBezTo>
                  <a:pt x="3997198" y="9555544"/>
                  <a:pt x="3916988" y="9499397"/>
                  <a:pt x="3793999" y="9371060"/>
                </a:cubicBezTo>
                <a:cubicBezTo>
                  <a:pt x="3671010" y="9242723"/>
                  <a:pt x="3433052" y="9036849"/>
                  <a:pt x="3312736" y="8905839"/>
                </a:cubicBezTo>
                <a:cubicBezTo>
                  <a:pt x="3192420" y="8774828"/>
                  <a:pt x="3144293" y="8683923"/>
                  <a:pt x="3072104" y="8584997"/>
                </a:cubicBezTo>
                <a:cubicBezTo>
                  <a:pt x="2999914" y="8486071"/>
                  <a:pt x="2927725" y="8400512"/>
                  <a:pt x="2879599" y="8312281"/>
                </a:cubicBezTo>
                <a:cubicBezTo>
                  <a:pt x="2831473" y="8224049"/>
                  <a:pt x="2834146" y="8130471"/>
                  <a:pt x="2783346" y="8055608"/>
                </a:cubicBezTo>
                <a:cubicBezTo>
                  <a:pt x="2732546" y="7980745"/>
                  <a:pt x="2614904" y="7921923"/>
                  <a:pt x="2574799" y="7863102"/>
                </a:cubicBezTo>
                <a:cubicBezTo>
                  <a:pt x="2534694" y="7804281"/>
                  <a:pt x="2601535" y="7766849"/>
                  <a:pt x="2542714" y="7702681"/>
                </a:cubicBezTo>
                <a:cubicBezTo>
                  <a:pt x="2483893" y="7638513"/>
                  <a:pt x="2302082" y="7555629"/>
                  <a:pt x="2221872" y="7478092"/>
                </a:cubicBezTo>
                <a:cubicBezTo>
                  <a:pt x="2141662" y="7400555"/>
                  <a:pt x="2117598" y="7298955"/>
                  <a:pt x="2061451" y="7237460"/>
                </a:cubicBezTo>
                <a:cubicBezTo>
                  <a:pt x="2005304" y="7175965"/>
                  <a:pt x="1943809" y="7154576"/>
                  <a:pt x="1884988" y="7109123"/>
                </a:cubicBezTo>
                <a:cubicBezTo>
                  <a:pt x="1826167" y="7063670"/>
                  <a:pt x="1788735" y="7039607"/>
                  <a:pt x="1708525" y="6964744"/>
                </a:cubicBezTo>
                <a:cubicBezTo>
                  <a:pt x="1628315" y="6889881"/>
                  <a:pt x="1446504" y="6764218"/>
                  <a:pt x="1403725" y="6659944"/>
                </a:cubicBezTo>
                <a:cubicBezTo>
                  <a:pt x="1360946" y="6555670"/>
                  <a:pt x="1441156" y="6448723"/>
                  <a:pt x="1451851" y="6339102"/>
                </a:cubicBezTo>
                <a:cubicBezTo>
                  <a:pt x="1462546" y="6229481"/>
                  <a:pt x="1422440" y="6106492"/>
                  <a:pt x="1467893" y="6002218"/>
                </a:cubicBezTo>
                <a:cubicBezTo>
                  <a:pt x="1513346" y="5897944"/>
                  <a:pt x="1711199" y="5828428"/>
                  <a:pt x="1724567" y="5713460"/>
                </a:cubicBezTo>
                <a:cubicBezTo>
                  <a:pt x="1737935" y="5598492"/>
                  <a:pt x="1614946" y="5526303"/>
                  <a:pt x="1548104" y="5312408"/>
                </a:cubicBezTo>
                <a:cubicBezTo>
                  <a:pt x="1481262" y="5098513"/>
                  <a:pt x="1374314" y="4660029"/>
                  <a:pt x="1323514" y="4430092"/>
                </a:cubicBezTo>
                <a:cubicBezTo>
                  <a:pt x="1272714" y="4200155"/>
                  <a:pt x="1275388" y="4082512"/>
                  <a:pt x="1243304" y="3932786"/>
                </a:cubicBezTo>
                <a:cubicBezTo>
                  <a:pt x="1211220" y="3783060"/>
                  <a:pt x="1173788" y="3625313"/>
                  <a:pt x="1131009" y="3531734"/>
                </a:cubicBezTo>
                <a:cubicBezTo>
                  <a:pt x="1088230" y="3438155"/>
                  <a:pt x="1072188" y="3470239"/>
                  <a:pt x="986630" y="3371313"/>
                </a:cubicBezTo>
                <a:cubicBezTo>
                  <a:pt x="901072" y="3272387"/>
                  <a:pt x="735304" y="3058492"/>
                  <a:pt x="617662" y="2938176"/>
                </a:cubicBezTo>
                <a:cubicBezTo>
                  <a:pt x="500020" y="2817860"/>
                  <a:pt x="382378" y="2788450"/>
                  <a:pt x="280778" y="2649418"/>
                </a:cubicBezTo>
                <a:cubicBezTo>
                  <a:pt x="179178" y="2510386"/>
                  <a:pt x="42820" y="2261733"/>
                  <a:pt x="8062" y="2103986"/>
                </a:cubicBezTo>
                <a:cubicBezTo>
                  <a:pt x="-26696" y="1946239"/>
                  <a:pt x="61535" y="1807208"/>
                  <a:pt x="72230" y="1702934"/>
                </a:cubicBezTo>
                <a:cubicBezTo>
                  <a:pt x="82925" y="1598660"/>
                  <a:pt x="58862" y="1561228"/>
                  <a:pt x="72230" y="1478344"/>
                </a:cubicBezTo>
                <a:cubicBezTo>
                  <a:pt x="85598" y="1395460"/>
                  <a:pt x="149767" y="1283166"/>
                  <a:pt x="152441" y="1205629"/>
                </a:cubicBezTo>
                <a:cubicBezTo>
                  <a:pt x="155115" y="1128092"/>
                  <a:pt x="72230" y="1098681"/>
                  <a:pt x="88272" y="1013123"/>
                </a:cubicBezTo>
                <a:cubicBezTo>
                  <a:pt x="104314" y="927565"/>
                  <a:pt x="213935" y="783186"/>
                  <a:pt x="248693" y="692281"/>
                </a:cubicBezTo>
                <a:cubicBezTo>
                  <a:pt x="283451" y="601376"/>
                  <a:pt x="286125" y="566618"/>
                  <a:pt x="296820" y="467692"/>
                </a:cubicBezTo>
                <a:cubicBezTo>
                  <a:pt x="307515" y="368766"/>
                  <a:pt x="256715" y="-232814"/>
                  <a:pt x="312862" y="98723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2411430" y="11053011"/>
            <a:ext cx="1384781" cy="1106905"/>
          </a:xfrm>
          <a:custGeom>
            <a:avLst/>
            <a:gdLst>
              <a:gd name="connsiteX0" fmla="*/ 1384781 w 1384781"/>
              <a:gd name="connsiteY0" fmla="*/ 0 h 1106905"/>
              <a:gd name="connsiteX1" fmla="*/ 1128107 w 1384781"/>
              <a:gd name="connsiteY1" fmla="*/ 144378 h 1106905"/>
              <a:gd name="connsiteX2" fmla="*/ 711012 w 1384781"/>
              <a:gd name="connsiteY2" fmla="*/ 48126 h 1106905"/>
              <a:gd name="connsiteX3" fmla="*/ 293917 w 1384781"/>
              <a:gd name="connsiteY3" fmla="*/ 128336 h 1106905"/>
              <a:gd name="connsiteX4" fmla="*/ 5159 w 1384781"/>
              <a:gd name="connsiteY4" fmla="*/ 529389 h 1106905"/>
              <a:gd name="connsiteX5" fmla="*/ 117454 w 1384781"/>
              <a:gd name="connsiteY5" fmla="*/ 898357 h 1106905"/>
              <a:gd name="connsiteX6" fmla="*/ 229749 w 1384781"/>
              <a:gd name="connsiteY6" fmla="*/ 1106905 h 110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4781" h="1106905">
                <a:moveTo>
                  <a:pt x="1384781" y="0"/>
                </a:moveTo>
                <a:cubicBezTo>
                  <a:pt x="1312591" y="68178"/>
                  <a:pt x="1240402" y="136357"/>
                  <a:pt x="1128107" y="144378"/>
                </a:cubicBezTo>
                <a:cubicBezTo>
                  <a:pt x="1015812" y="152399"/>
                  <a:pt x="850044" y="50800"/>
                  <a:pt x="711012" y="48126"/>
                </a:cubicBezTo>
                <a:cubicBezTo>
                  <a:pt x="571980" y="45452"/>
                  <a:pt x="411559" y="48125"/>
                  <a:pt x="293917" y="128336"/>
                </a:cubicBezTo>
                <a:cubicBezTo>
                  <a:pt x="176275" y="208547"/>
                  <a:pt x="34569" y="401052"/>
                  <a:pt x="5159" y="529389"/>
                </a:cubicBezTo>
                <a:cubicBezTo>
                  <a:pt x="-24251" y="657726"/>
                  <a:pt x="80022" y="802104"/>
                  <a:pt x="117454" y="898357"/>
                </a:cubicBezTo>
                <a:cubicBezTo>
                  <a:pt x="154886" y="994610"/>
                  <a:pt x="192317" y="1050757"/>
                  <a:pt x="229749" y="1106905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33137" y="11887146"/>
            <a:ext cx="13667874" cy="3258276"/>
          </a:xfrm>
          <a:custGeom>
            <a:avLst/>
            <a:gdLst>
              <a:gd name="connsiteX0" fmla="*/ 13667874 w 13667874"/>
              <a:gd name="connsiteY0" fmla="*/ 224643 h 3258276"/>
              <a:gd name="connsiteX1" fmla="*/ 13266821 w 13667874"/>
              <a:gd name="connsiteY1" fmla="*/ 112349 h 3258276"/>
              <a:gd name="connsiteX2" fmla="*/ 12849726 w 13667874"/>
              <a:gd name="connsiteY2" fmla="*/ 64222 h 3258276"/>
              <a:gd name="connsiteX3" fmla="*/ 12625137 w 13667874"/>
              <a:gd name="connsiteY3" fmla="*/ 208601 h 3258276"/>
              <a:gd name="connsiteX4" fmla="*/ 12304295 w 13667874"/>
              <a:gd name="connsiteY4" fmla="*/ 240686 h 3258276"/>
              <a:gd name="connsiteX5" fmla="*/ 12143874 w 13667874"/>
              <a:gd name="connsiteY5" fmla="*/ 256728 h 3258276"/>
              <a:gd name="connsiteX6" fmla="*/ 11790947 w 13667874"/>
              <a:gd name="connsiteY6" fmla="*/ 336938 h 3258276"/>
              <a:gd name="connsiteX7" fmla="*/ 11421979 w 13667874"/>
              <a:gd name="connsiteY7" fmla="*/ 433191 h 3258276"/>
              <a:gd name="connsiteX8" fmla="*/ 10844463 w 13667874"/>
              <a:gd name="connsiteY8" fmla="*/ 449233 h 3258276"/>
              <a:gd name="connsiteX9" fmla="*/ 10363200 w 13667874"/>
              <a:gd name="connsiteY9" fmla="*/ 336938 h 3258276"/>
              <a:gd name="connsiteX10" fmla="*/ 9962147 w 13667874"/>
              <a:gd name="connsiteY10" fmla="*/ 224643 h 3258276"/>
              <a:gd name="connsiteX11" fmla="*/ 9785684 w 13667874"/>
              <a:gd name="connsiteY11" fmla="*/ 160475 h 3258276"/>
              <a:gd name="connsiteX12" fmla="*/ 9416716 w 13667874"/>
              <a:gd name="connsiteY12" fmla="*/ 54 h 3258276"/>
              <a:gd name="connsiteX13" fmla="*/ 9192126 w 13667874"/>
              <a:gd name="connsiteY13" fmla="*/ 144433 h 3258276"/>
              <a:gd name="connsiteX14" fmla="*/ 8614610 w 13667874"/>
              <a:gd name="connsiteY14" fmla="*/ 304854 h 3258276"/>
              <a:gd name="connsiteX15" fmla="*/ 8197516 w 13667874"/>
              <a:gd name="connsiteY15" fmla="*/ 304854 h 3258276"/>
              <a:gd name="connsiteX16" fmla="*/ 7860631 w 13667874"/>
              <a:gd name="connsiteY16" fmla="*/ 369022 h 3258276"/>
              <a:gd name="connsiteX17" fmla="*/ 7620000 w 13667874"/>
              <a:gd name="connsiteY17" fmla="*/ 513401 h 3258276"/>
              <a:gd name="connsiteX18" fmla="*/ 7234989 w 13667874"/>
              <a:gd name="connsiteY18" fmla="*/ 545486 h 3258276"/>
              <a:gd name="connsiteX19" fmla="*/ 7122695 w 13667874"/>
              <a:gd name="connsiteY19" fmla="*/ 641738 h 3258276"/>
              <a:gd name="connsiteX20" fmla="*/ 6705600 w 13667874"/>
              <a:gd name="connsiteY20" fmla="*/ 866328 h 3258276"/>
              <a:gd name="connsiteX21" fmla="*/ 6432884 w 13667874"/>
              <a:gd name="connsiteY21" fmla="*/ 1042791 h 3258276"/>
              <a:gd name="connsiteX22" fmla="*/ 6192252 w 13667874"/>
              <a:gd name="connsiteY22" fmla="*/ 1315507 h 3258276"/>
              <a:gd name="connsiteX23" fmla="*/ 5967663 w 13667874"/>
              <a:gd name="connsiteY23" fmla="*/ 1668433 h 3258276"/>
              <a:gd name="connsiteX24" fmla="*/ 5678905 w 13667874"/>
              <a:gd name="connsiteY24" fmla="*/ 1957191 h 3258276"/>
              <a:gd name="connsiteX25" fmla="*/ 5454316 w 13667874"/>
              <a:gd name="connsiteY25" fmla="*/ 2213865 h 3258276"/>
              <a:gd name="connsiteX26" fmla="*/ 5406189 w 13667874"/>
              <a:gd name="connsiteY26" fmla="*/ 2342201 h 3258276"/>
              <a:gd name="connsiteX27" fmla="*/ 5293895 w 13667874"/>
              <a:gd name="connsiteY27" fmla="*/ 2534707 h 3258276"/>
              <a:gd name="connsiteX28" fmla="*/ 5005137 w 13667874"/>
              <a:gd name="connsiteY28" fmla="*/ 2598875 h 3258276"/>
              <a:gd name="connsiteX29" fmla="*/ 4748463 w 13667874"/>
              <a:gd name="connsiteY29" fmla="*/ 2711170 h 3258276"/>
              <a:gd name="connsiteX30" fmla="*/ 4620126 w 13667874"/>
              <a:gd name="connsiteY30" fmla="*/ 2887633 h 3258276"/>
              <a:gd name="connsiteX31" fmla="*/ 4523874 w 13667874"/>
              <a:gd name="connsiteY31" fmla="*/ 3064096 h 3258276"/>
              <a:gd name="connsiteX32" fmla="*/ 4491789 w 13667874"/>
              <a:gd name="connsiteY32" fmla="*/ 3192433 h 3258276"/>
              <a:gd name="connsiteX33" fmla="*/ 4251158 w 13667874"/>
              <a:gd name="connsiteY33" fmla="*/ 3256601 h 3258276"/>
              <a:gd name="connsiteX34" fmla="*/ 4010526 w 13667874"/>
              <a:gd name="connsiteY34" fmla="*/ 3128265 h 3258276"/>
              <a:gd name="connsiteX35" fmla="*/ 3673642 w 13667874"/>
              <a:gd name="connsiteY35" fmla="*/ 2839507 h 3258276"/>
              <a:gd name="connsiteX36" fmla="*/ 2935705 w 13667874"/>
              <a:gd name="connsiteY36" fmla="*/ 2727212 h 3258276"/>
              <a:gd name="connsiteX37" fmla="*/ 2454442 w 13667874"/>
              <a:gd name="connsiteY37" fmla="*/ 2695128 h 3258276"/>
              <a:gd name="connsiteX38" fmla="*/ 2101516 w 13667874"/>
              <a:gd name="connsiteY38" fmla="*/ 2486580 h 3258276"/>
              <a:gd name="connsiteX39" fmla="*/ 1716505 w 13667874"/>
              <a:gd name="connsiteY39" fmla="*/ 2342201 h 3258276"/>
              <a:gd name="connsiteX40" fmla="*/ 1331495 w 13667874"/>
              <a:gd name="connsiteY40" fmla="*/ 2069486 h 3258276"/>
              <a:gd name="connsiteX41" fmla="*/ 1074821 w 13667874"/>
              <a:gd name="connsiteY41" fmla="*/ 1973233 h 3258276"/>
              <a:gd name="connsiteX42" fmla="*/ 866274 w 13667874"/>
              <a:gd name="connsiteY42" fmla="*/ 1893022 h 3258276"/>
              <a:gd name="connsiteX43" fmla="*/ 850231 w 13667874"/>
              <a:gd name="connsiteY43" fmla="*/ 1652391 h 3258276"/>
              <a:gd name="connsiteX44" fmla="*/ 272716 w 13667874"/>
              <a:gd name="connsiteY44" fmla="*/ 1171128 h 3258276"/>
              <a:gd name="connsiteX45" fmla="*/ 0 w 13667874"/>
              <a:gd name="connsiteY45" fmla="*/ 946538 h 3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3667874" h="3258276">
                <a:moveTo>
                  <a:pt x="13667874" y="224643"/>
                </a:moveTo>
                <a:cubicBezTo>
                  <a:pt x="13535526" y="181864"/>
                  <a:pt x="13403179" y="139086"/>
                  <a:pt x="13266821" y="112349"/>
                </a:cubicBezTo>
                <a:cubicBezTo>
                  <a:pt x="13130463" y="85612"/>
                  <a:pt x="12956673" y="48180"/>
                  <a:pt x="12849726" y="64222"/>
                </a:cubicBezTo>
                <a:cubicBezTo>
                  <a:pt x="12742779" y="80264"/>
                  <a:pt x="12716042" y="179190"/>
                  <a:pt x="12625137" y="208601"/>
                </a:cubicBezTo>
                <a:cubicBezTo>
                  <a:pt x="12534232" y="238012"/>
                  <a:pt x="12304295" y="240686"/>
                  <a:pt x="12304295" y="240686"/>
                </a:cubicBezTo>
                <a:cubicBezTo>
                  <a:pt x="12224084" y="248707"/>
                  <a:pt x="12229432" y="240686"/>
                  <a:pt x="12143874" y="256728"/>
                </a:cubicBezTo>
                <a:cubicBezTo>
                  <a:pt x="12058316" y="272770"/>
                  <a:pt x="11911263" y="307528"/>
                  <a:pt x="11790947" y="336938"/>
                </a:cubicBezTo>
                <a:cubicBezTo>
                  <a:pt x="11670631" y="366348"/>
                  <a:pt x="11579726" y="414475"/>
                  <a:pt x="11421979" y="433191"/>
                </a:cubicBezTo>
                <a:cubicBezTo>
                  <a:pt x="11264232" y="451907"/>
                  <a:pt x="11020926" y="465275"/>
                  <a:pt x="10844463" y="449233"/>
                </a:cubicBezTo>
                <a:cubicBezTo>
                  <a:pt x="10668000" y="433191"/>
                  <a:pt x="10510253" y="374370"/>
                  <a:pt x="10363200" y="336938"/>
                </a:cubicBezTo>
                <a:cubicBezTo>
                  <a:pt x="10216147" y="299506"/>
                  <a:pt x="10058400" y="254053"/>
                  <a:pt x="9962147" y="224643"/>
                </a:cubicBezTo>
                <a:cubicBezTo>
                  <a:pt x="9865894" y="195233"/>
                  <a:pt x="9876589" y="197906"/>
                  <a:pt x="9785684" y="160475"/>
                </a:cubicBezTo>
                <a:cubicBezTo>
                  <a:pt x="9694779" y="123044"/>
                  <a:pt x="9515642" y="2728"/>
                  <a:pt x="9416716" y="54"/>
                </a:cubicBezTo>
                <a:cubicBezTo>
                  <a:pt x="9317790" y="-2620"/>
                  <a:pt x="9325810" y="93633"/>
                  <a:pt x="9192126" y="144433"/>
                </a:cubicBezTo>
                <a:cubicBezTo>
                  <a:pt x="9058442" y="195233"/>
                  <a:pt x="8780378" y="278117"/>
                  <a:pt x="8614610" y="304854"/>
                </a:cubicBezTo>
                <a:cubicBezTo>
                  <a:pt x="8448842" y="331591"/>
                  <a:pt x="8323179" y="294159"/>
                  <a:pt x="8197516" y="304854"/>
                </a:cubicBezTo>
                <a:cubicBezTo>
                  <a:pt x="8071853" y="315549"/>
                  <a:pt x="7956884" y="334264"/>
                  <a:pt x="7860631" y="369022"/>
                </a:cubicBezTo>
                <a:cubicBezTo>
                  <a:pt x="7764378" y="403780"/>
                  <a:pt x="7724274" y="483990"/>
                  <a:pt x="7620000" y="513401"/>
                </a:cubicBezTo>
                <a:cubicBezTo>
                  <a:pt x="7515726" y="542812"/>
                  <a:pt x="7317873" y="524097"/>
                  <a:pt x="7234989" y="545486"/>
                </a:cubicBezTo>
                <a:cubicBezTo>
                  <a:pt x="7152105" y="566875"/>
                  <a:pt x="7210926" y="588264"/>
                  <a:pt x="7122695" y="641738"/>
                </a:cubicBezTo>
                <a:cubicBezTo>
                  <a:pt x="7034464" y="695212"/>
                  <a:pt x="6820568" y="799486"/>
                  <a:pt x="6705600" y="866328"/>
                </a:cubicBezTo>
                <a:cubicBezTo>
                  <a:pt x="6590631" y="933170"/>
                  <a:pt x="6518442" y="967928"/>
                  <a:pt x="6432884" y="1042791"/>
                </a:cubicBezTo>
                <a:cubicBezTo>
                  <a:pt x="6347326" y="1117654"/>
                  <a:pt x="6269789" y="1211233"/>
                  <a:pt x="6192252" y="1315507"/>
                </a:cubicBezTo>
                <a:cubicBezTo>
                  <a:pt x="6114715" y="1419781"/>
                  <a:pt x="6053221" y="1561486"/>
                  <a:pt x="5967663" y="1668433"/>
                </a:cubicBezTo>
                <a:cubicBezTo>
                  <a:pt x="5882105" y="1775380"/>
                  <a:pt x="5764463" y="1866286"/>
                  <a:pt x="5678905" y="1957191"/>
                </a:cubicBezTo>
                <a:cubicBezTo>
                  <a:pt x="5593347" y="2048096"/>
                  <a:pt x="5499769" y="2149697"/>
                  <a:pt x="5454316" y="2213865"/>
                </a:cubicBezTo>
                <a:cubicBezTo>
                  <a:pt x="5408863" y="2278033"/>
                  <a:pt x="5432926" y="2288727"/>
                  <a:pt x="5406189" y="2342201"/>
                </a:cubicBezTo>
                <a:cubicBezTo>
                  <a:pt x="5379452" y="2395675"/>
                  <a:pt x="5360737" y="2491928"/>
                  <a:pt x="5293895" y="2534707"/>
                </a:cubicBezTo>
                <a:cubicBezTo>
                  <a:pt x="5227053" y="2577486"/>
                  <a:pt x="5096042" y="2569465"/>
                  <a:pt x="5005137" y="2598875"/>
                </a:cubicBezTo>
                <a:cubicBezTo>
                  <a:pt x="4914232" y="2628286"/>
                  <a:pt x="4812631" y="2663044"/>
                  <a:pt x="4748463" y="2711170"/>
                </a:cubicBezTo>
                <a:cubicBezTo>
                  <a:pt x="4684295" y="2759296"/>
                  <a:pt x="4657557" y="2828812"/>
                  <a:pt x="4620126" y="2887633"/>
                </a:cubicBezTo>
                <a:cubicBezTo>
                  <a:pt x="4582695" y="2946454"/>
                  <a:pt x="4545263" y="3013296"/>
                  <a:pt x="4523874" y="3064096"/>
                </a:cubicBezTo>
                <a:cubicBezTo>
                  <a:pt x="4502485" y="3114896"/>
                  <a:pt x="4537242" y="3160349"/>
                  <a:pt x="4491789" y="3192433"/>
                </a:cubicBezTo>
                <a:cubicBezTo>
                  <a:pt x="4446336" y="3224517"/>
                  <a:pt x="4331369" y="3267296"/>
                  <a:pt x="4251158" y="3256601"/>
                </a:cubicBezTo>
                <a:cubicBezTo>
                  <a:pt x="4170947" y="3245906"/>
                  <a:pt x="4106779" y="3197781"/>
                  <a:pt x="4010526" y="3128265"/>
                </a:cubicBezTo>
                <a:cubicBezTo>
                  <a:pt x="3914273" y="3058749"/>
                  <a:pt x="3852779" y="2906349"/>
                  <a:pt x="3673642" y="2839507"/>
                </a:cubicBezTo>
                <a:cubicBezTo>
                  <a:pt x="3494505" y="2772665"/>
                  <a:pt x="3138905" y="2751275"/>
                  <a:pt x="2935705" y="2727212"/>
                </a:cubicBezTo>
                <a:cubicBezTo>
                  <a:pt x="2732505" y="2703149"/>
                  <a:pt x="2593473" y="2735233"/>
                  <a:pt x="2454442" y="2695128"/>
                </a:cubicBezTo>
                <a:cubicBezTo>
                  <a:pt x="2315410" y="2655023"/>
                  <a:pt x="2224505" y="2545401"/>
                  <a:pt x="2101516" y="2486580"/>
                </a:cubicBezTo>
                <a:cubicBezTo>
                  <a:pt x="1978527" y="2427759"/>
                  <a:pt x="1844842" y="2411717"/>
                  <a:pt x="1716505" y="2342201"/>
                </a:cubicBezTo>
                <a:cubicBezTo>
                  <a:pt x="1588168" y="2272685"/>
                  <a:pt x="1438442" y="2130981"/>
                  <a:pt x="1331495" y="2069486"/>
                </a:cubicBezTo>
                <a:cubicBezTo>
                  <a:pt x="1224548" y="2007991"/>
                  <a:pt x="1074821" y="1973233"/>
                  <a:pt x="1074821" y="1973233"/>
                </a:cubicBezTo>
                <a:cubicBezTo>
                  <a:pt x="997284" y="1943822"/>
                  <a:pt x="903706" y="1946496"/>
                  <a:pt x="866274" y="1893022"/>
                </a:cubicBezTo>
                <a:cubicBezTo>
                  <a:pt x="828842" y="1839548"/>
                  <a:pt x="949157" y="1772707"/>
                  <a:pt x="850231" y="1652391"/>
                </a:cubicBezTo>
                <a:cubicBezTo>
                  <a:pt x="751305" y="1532075"/>
                  <a:pt x="272716" y="1171128"/>
                  <a:pt x="272716" y="1171128"/>
                </a:cubicBezTo>
                <a:lnTo>
                  <a:pt x="0" y="946538"/>
                </a:ln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5775158" y="11983453"/>
            <a:ext cx="1876926" cy="496135"/>
          </a:xfrm>
          <a:custGeom>
            <a:avLst/>
            <a:gdLst>
              <a:gd name="connsiteX0" fmla="*/ 1876926 w 1876926"/>
              <a:gd name="connsiteY0" fmla="*/ 449179 h 496135"/>
              <a:gd name="connsiteX1" fmla="*/ 1684421 w 1876926"/>
              <a:gd name="connsiteY1" fmla="*/ 465221 h 496135"/>
              <a:gd name="connsiteX2" fmla="*/ 1491916 w 1876926"/>
              <a:gd name="connsiteY2" fmla="*/ 465221 h 496135"/>
              <a:gd name="connsiteX3" fmla="*/ 1235242 w 1876926"/>
              <a:gd name="connsiteY3" fmla="*/ 481263 h 496135"/>
              <a:gd name="connsiteX4" fmla="*/ 882316 w 1876926"/>
              <a:gd name="connsiteY4" fmla="*/ 481263 h 496135"/>
              <a:gd name="connsiteX5" fmla="*/ 641684 w 1876926"/>
              <a:gd name="connsiteY5" fmla="*/ 288758 h 496135"/>
              <a:gd name="connsiteX6" fmla="*/ 433137 w 1876926"/>
              <a:gd name="connsiteY6" fmla="*/ 192505 h 496135"/>
              <a:gd name="connsiteX7" fmla="*/ 272716 w 1876926"/>
              <a:gd name="connsiteY7" fmla="*/ 48126 h 496135"/>
              <a:gd name="connsiteX8" fmla="*/ 0 w 1876926"/>
              <a:gd name="connsiteY8" fmla="*/ 0 h 49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6926" h="496135">
                <a:moveTo>
                  <a:pt x="1876926" y="449179"/>
                </a:moveTo>
                <a:cubicBezTo>
                  <a:pt x="1812757" y="455863"/>
                  <a:pt x="1748589" y="462547"/>
                  <a:pt x="1684421" y="465221"/>
                </a:cubicBezTo>
                <a:cubicBezTo>
                  <a:pt x="1620253" y="467895"/>
                  <a:pt x="1566779" y="462547"/>
                  <a:pt x="1491916" y="465221"/>
                </a:cubicBezTo>
                <a:cubicBezTo>
                  <a:pt x="1417053" y="467895"/>
                  <a:pt x="1336842" y="478589"/>
                  <a:pt x="1235242" y="481263"/>
                </a:cubicBezTo>
                <a:cubicBezTo>
                  <a:pt x="1133642" y="483937"/>
                  <a:pt x="981242" y="513347"/>
                  <a:pt x="882316" y="481263"/>
                </a:cubicBezTo>
                <a:cubicBezTo>
                  <a:pt x="783390" y="449179"/>
                  <a:pt x="716547" y="336884"/>
                  <a:pt x="641684" y="288758"/>
                </a:cubicBezTo>
                <a:cubicBezTo>
                  <a:pt x="566821" y="240632"/>
                  <a:pt x="494632" y="232610"/>
                  <a:pt x="433137" y="192505"/>
                </a:cubicBezTo>
                <a:cubicBezTo>
                  <a:pt x="371642" y="152400"/>
                  <a:pt x="344905" y="80210"/>
                  <a:pt x="272716" y="48126"/>
                </a:cubicBezTo>
                <a:cubicBezTo>
                  <a:pt x="200527" y="16042"/>
                  <a:pt x="0" y="0"/>
                  <a:pt x="0" y="0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1512029" y="12056603"/>
            <a:ext cx="13106272" cy="14972156"/>
            <a:chOff x="1512029" y="12056603"/>
            <a:chExt cx="13106272" cy="14972156"/>
          </a:xfrm>
        </p:grpSpPr>
        <p:sp>
          <p:nvSpPr>
            <p:cNvPr id="58" name="Freeform 57"/>
            <p:cNvSpPr/>
            <p:nvPr/>
          </p:nvSpPr>
          <p:spPr>
            <a:xfrm>
              <a:off x="1517438" y="12065408"/>
              <a:ext cx="13097026" cy="14963351"/>
            </a:xfrm>
            <a:custGeom>
              <a:avLst/>
              <a:gdLst>
                <a:gd name="connsiteX0" fmla="*/ 0 w 12833790"/>
                <a:gd name="connsiteY0" fmla="*/ 13459326 h 13459326"/>
                <a:gd name="connsiteX1" fmla="*/ 160421 w 12833790"/>
                <a:gd name="connsiteY1" fmla="*/ 13122442 h 13459326"/>
                <a:gd name="connsiteX2" fmla="*/ 368968 w 12833790"/>
                <a:gd name="connsiteY2" fmla="*/ 12641179 h 13459326"/>
                <a:gd name="connsiteX3" fmla="*/ 449179 w 12833790"/>
                <a:gd name="connsiteY3" fmla="*/ 12272210 h 13459326"/>
                <a:gd name="connsiteX4" fmla="*/ 689810 w 12833790"/>
                <a:gd name="connsiteY4" fmla="*/ 11951368 h 13459326"/>
                <a:gd name="connsiteX5" fmla="*/ 882315 w 12833790"/>
                <a:gd name="connsiteY5" fmla="*/ 11903242 h 13459326"/>
                <a:gd name="connsiteX6" fmla="*/ 1507958 w 12833790"/>
                <a:gd name="connsiteY6" fmla="*/ 11582400 h 13459326"/>
                <a:gd name="connsiteX7" fmla="*/ 1876926 w 12833790"/>
                <a:gd name="connsiteY7" fmla="*/ 11357810 h 13459326"/>
                <a:gd name="connsiteX8" fmla="*/ 2181726 w 12833790"/>
                <a:gd name="connsiteY8" fmla="*/ 11325726 h 13459326"/>
                <a:gd name="connsiteX9" fmla="*/ 2261937 w 12833790"/>
                <a:gd name="connsiteY9" fmla="*/ 11197389 h 13459326"/>
                <a:gd name="connsiteX10" fmla="*/ 2470484 w 12833790"/>
                <a:gd name="connsiteY10" fmla="*/ 11085095 h 13459326"/>
                <a:gd name="connsiteX11" fmla="*/ 2406315 w 12833790"/>
                <a:gd name="connsiteY11" fmla="*/ 10844463 h 13459326"/>
                <a:gd name="connsiteX12" fmla="*/ 2646947 w 12833790"/>
                <a:gd name="connsiteY12" fmla="*/ 10651958 h 13459326"/>
                <a:gd name="connsiteX13" fmla="*/ 2871537 w 12833790"/>
                <a:gd name="connsiteY13" fmla="*/ 10282989 h 13459326"/>
                <a:gd name="connsiteX14" fmla="*/ 2999873 w 12833790"/>
                <a:gd name="connsiteY14" fmla="*/ 10266947 h 13459326"/>
                <a:gd name="connsiteX15" fmla="*/ 3160294 w 12833790"/>
                <a:gd name="connsiteY15" fmla="*/ 10026316 h 13459326"/>
                <a:gd name="connsiteX16" fmla="*/ 3545305 w 12833790"/>
                <a:gd name="connsiteY16" fmla="*/ 9865895 h 13459326"/>
                <a:gd name="connsiteX17" fmla="*/ 3850105 w 12833790"/>
                <a:gd name="connsiteY17" fmla="*/ 9448800 h 13459326"/>
                <a:gd name="connsiteX18" fmla="*/ 4203031 w 12833790"/>
                <a:gd name="connsiteY18" fmla="*/ 8871284 h 13459326"/>
                <a:gd name="connsiteX19" fmla="*/ 4347410 w 12833790"/>
                <a:gd name="connsiteY19" fmla="*/ 8758989 h 13459326"/>
                <a:gd name="connsiteX20" fmla="*/ 4588042 w 12833790"/>
                <a:gd name="connsiteY20" fmla="*/ 8775032 h 13459326"/>
                <a:gd name="connsiteX21" fmla="*/ 4716379 w 12833790"/>
                <a:gd name="connsiteY21" fmla="*/ 8373979 h 13459326"/>
                <a:gd name="connsiteX22" fmla="*/ 4844715 w 12833790"/>
                <a:gd name="connsiteY22" fmla="*/ 8197516 h 13459326"/>
                <a:gd name="connsiteX23" fmla="*/ 4989094 w 12833790"/>
                <a:gd name="connsiteY23" fmla="*/ 8101263 h 13459326"/>
                <a:gd name="connsiteX24" fmla="*/ 5309937 w 12833790"/>
                <a:gd name="connsiteY24" fmla="*/ 7828547 h 13459326"/>
                <a:gd name="connsiteX25" fmla="*/ 5646821 w 12833790"/>
                <a:gd name="connsiteY25" fmla="*/ 7764379 h 13459326"/>
                <a:gd name="connsiteX26" fmla="*/ 6192252 w 12833790"/>
                <a:gd name="connsiteY26" fmla="*/ 7555832 h 13459326"/>
                <a:gd name="connsiteX27" fmla="*/ 6930189 w 12833790"/>
                <a:gd name="connsiteY27" fmla="*/ 7379368 h 13459326"/>
                <a:gd name="connsiteX28" fmla="*/ 7475621 w 12833790"/>
                <a:gd name="connsiteY28" fmla="*/ 6898105 h 13459326"/>
                <a:gd name="connsiteX29" fmla="*/ 8438147 w 12833790"/>
                <a:gd name="connsiteY29" fmla="*/ 6320589 h 13459326"/>
                <a:gd name="connsiteX30" fmla="*/ 9079831 w 12833790"/>
                <a:gd name="connsiteY30" fmla="*/ 5919537 h 13459326"/>
                <a:gd name="connsiteX31" fmla="*/ 9432758 w 12833790"/>
                <a:gd name="connsiteY31" fmla="*/ 5293895 h 13459326"/>
                <a:gd name="connsiteX32" fmla="*/ 9496926 w 12833790"/>
                <a:gd name="connsiteY32" fmla="*/ 4732421 h 13459326"/>
                <a:gd name="connsiteX33" fmla="*/ 10090484 w 12833790"/>
                <a:gd name="connsiteY33" fmla="*/ 4331368 h 13459326"/>
                <a:gd name="connsiteX34" fmla="*/ 10603831 w 12833790"/>
                <a:gd name="connsiteY34" fmla="*/ 3930316 h 13459326"/>
                <a:gd name="connsiteX35" fmla="*/ 10908631 w 12833790"/>
                <a:gd name="connsiteY35" fmla="*/ 3529263 h 13459326"/>
                <a:gd name="connsiteX36" fmla="*/ 11229473 w 12833790"/>
                <a:gd name="connsiteY36" fmla="*/ 3144253 h 13459326"/>
                <a:gd name="connsiteX37" fmla="*/ 11373852 w 12833790"/>
                <a:gd name="connsiteY37" fmla="*/ 2646947 h 13459326"/>
                <a:gd name="connsiteX38" fmla="*/ 11325726 w 12833790"/>
                <a:gd name="connsiteY38" fmla="*/ 2326105 h 13459326"/>
                <a:gd name="connsiteX39" fmla="*/ 11470105 w 12833790"/>
                <a:gd name="connsiteY39" fmla="*/ 2117558 h 13459326"/>
                <a:gd name="connsiteX40" fmla="*/ 11678652 w 12833790"/>
                <a:gd name="connsiteY40" fmla="*/ 1860884 h 13459326"/>
                <a:gd name="connsiteX41" fmla="*/ 12063663 w 12833790"/>
                <a:gd name="connsiteY41" fmla="*/ 1989221 h 13459326"/>
                <a:gd name="connsiteX42" fmla="*/ 12256168 w 12833790"/>
                <a:gd name="connsiteY42" fmla="*/ 2053389 h 13459326"/>
                <a:gd name="connsiteX43" fmla="*/ 12352421 w 12833790"/>
                <a:gd name="connsiteY43" fmla="*/ 1941095 h 13459326"/>
                <a:gd name="connsiteX44" fmla="*/ 12528884 w 12833790"/>
                <a:gd name="connsiteY44" fmla="*/ 1700463 h 13459326"/>
                <a:gd name="connsiteX45" fmla="*/ 12737431 w 12833790"/>
                <a:gd name="connsiteY45" fmla="*/ 1475874 h 13459326"/>
                <a:gd name="connsiteX46" fmla="*/ 12833684 w 12833790"/>
                <a:gd name="connsiteY46" fmla="*/ 1171074 h 13459326"/>
                <a:gd name="connsiteX47" fmla="*/ 12721389 w 12833790"/>
                <a:gd name="connsiteY47" fmla="*/ 994610 h 13459326"/>
                <a:gd name="connsiteX48" fmla="*/ 12240126 w 12833790"/>
                <a:gd name="connsiteY48" fmla="*/ 721895 h 13459326"/>
                <a:gd name="connsiteX49" fmla="*/ 12031579 w 12833790"/>
                <a:gd name="connsiteY49" fmla="*/ 449179 h 13459326"/>
                <a:gd name="connsiteX50" fmla="*/ 11806989 w 12833790"/>
                <a:gd name="connsiteY50" fmla="*/ 0 h 13459326"/>
                <a:gd name="connsiteX0" fmla="*/ 0 w 12833790"/>
                <a:gd name="connsiteY0" fmla="*/ 14092372 h 14092372"/>
                <a:gd name="connsiteX1" fmla="*/ 160421 w 12833790"/>
                <a:gd name="connsiteY1" fmla="*/ 13755488 h 14092372"/>
                <a:gd name="connsiteX2" fmla="*/ 368968 w 12833790"/>
                <a:gd name="connsiteY2" fmla="*/ 13274225 h 14092372"/>
                <a:gd name="connsiteX3" fmla="*/ 449179 w 12833790"/>
                <a:gd name="connsiteY3" fmla="*/ 12905256 h 14092372"/>
                <a:gd name="connsiteX4" fmla="*/ 689810 w 12833790"/>
                <a:gd name="connsiteY4" fmla="*/ 12584414 h 14092372"/>
                <a:gd name="connsiteX5" fmla="*/ 882315 w 12833790"/>
                <a:gd name="connsiteY5" fmla="*/ 12536288 h 14092372"/>
                <a:gd name="connsiteX6" fmla="*/ 1507958 w 12833790"/>
                <a:gd name="connsiteY6" fmla="*/ 12215446 h 14092372"/>
                <a:gd name="connsiteX7" fmla="*/ 1876926 w 12833790"/>
                <a:gd name="connsiteY7" fmla="*/ 11990856 h 14092372"/>
                <a:gd name="connsiteX8" fmla="*/ 2181726 w 12833790"/>
                <a:gd name="connsiteY8" fmla="*/ 11958772 h 14092372"/>
                <a:gd name="connsiteX9" fmla="*/ 2261937 w 12833790"/>
                <a:gd name="connsiteY9" fmla="*/ 11830435 h 14092372"/>
                <a:gd name="connsiteX10" fmla="*/ 2470484 w 12833790"/>
                <a:gd name="connsiteY10" fmla="*/ 11718141 h 14092372"/>
                <a:gd name="connsiteX11" fmla="*/ 2406315 w 12833790"/>
                <a:gd name="connsiteY11" fmla="*/ 11477509 h 14092372"/>
                <a:gd name="connsiteX12" fmla="*/ 2646947 w 12833790"/>
                <a:gd name="connsiteY12" fmla="*/ 11285004 h 14092372"/>
                <a:gd name="connsiteX13" fmla="*/ 2871537 w 12833790"/>
                <a:gd name="connsiteY13" fmla="*/ 10916035 h 14092372"/>
                <a:gd name="connsiteX14" fmla="*/ 2999873 w 12833790"/>
                <a:gd name="connsiteY14" fmla="*/ 10899993 h 14092372"/>
                <a:gd name="connsiteX15" fmla="*/ 3160294 w 12833790"/>
                <a:gd name="connsiteY15" fmla="*/ 10659362 h 14092372"/>
                <a:gd name="connsiteX16" fmla="*/ 3545305 w 12833790"/>
                <a:gd name="connsiteY16" fmla="*/ 10498941 h 14092372"/>
                <a:gd name="connsiteX17" fmla="*/ 3850105 w 12833790"/>
                <a:gd name="connsiteY17" fmla="*/ 10081846 h 14092372"/>
                <a:gd name="connsiteX18" fmla="*/ 4203031 w 12833790"/>
                <a:gd name="connsiteY18" fmla="*/ 9504330 h 14092372"/>
                <a:gd name="connsiteX19" fmla="*/ 4347410 w 12833790"/>
                <a:gd name="connsiteY19" fmla="*/ 9392035 h 14092372"/>
                <a:gd name="connsiteX20" fmla="*/ 4588042 w 12833790"/>
                <a:gd name="connsiteY20" fmla="*/ 9408078 h 14092372"/>
                <a:gd name="connsiteX21" fmla="*/ 4716379 w 12833790"/>
                <a:gd name="connsiteY21" fmla="*/ 9007025 h 14092372"/>
                <a:gd name="connsiteX22" fmla="*/ 4844715 w 12833790"/>
                <a:gd name="connsiteY22" fmla="*/ 8830562 h 14092372"/>
                <a:gd name="connsiteX23" fmla="*/ 4989094 w 12833790"/>
                <a:gd name="connsiteY23" fmla="*/ 8734309 h 14092372"/>
                <a:gd name="connsiteX24" fmla="*/ 5309937 w 12833790"/>
                <a:gd name="connsiteY24" fmla="*/ 8461593 h 14092372"/>
                <a:gd name="connsiteX25" fmla="*/ 5646821 w 12833790"/>
                <a:gd name="connsiteY25" fmla="*/ 8397425 h 14092372"/>
                <a:gd name="connsiteX26" fmla="*/ 6192252 w 12833790"/>
                <a:gd name="connsiteY26" fmla="*/ 8188878 h 14092372"/>
                <a:gd name="connsiteX27" fmla="*/ 6930189 w 12833790"/>
                <a:gd name="connsiteY27" fmla="*/ 8012414 h 14092372"/>
                <a:gd name="connsiteX28" fmla="*/ 7475621 w 12833790"/>
                <a:gd name="connsiteY28" fmla="*/ 7531151 h 14092372"/>
                <a:gd name="connsiteX29" fmla="*/ 8438147 w 12833790"/>
                <a:gd name="connsiteY29" fmla="*/ 6953635 h 14092372"/>
                <a:gd name="connsiteX30" fmla="*/ 9079831 w 12833790"/>
                <a:gd name="connsiteY30" fmla="*/ 6552583 h 14092372"/>
                <a:gd name="connsiteX31" fmla="*/ 9432758 w 12833790"/>
                <a:gd name="connsiteY31" fmla="*/ 5926941 h 14092372"/>
                <a:gd name="connsiteX32" fmla="*/ 9496926 w 12833790"/>
                <a:gd name="connsiteY32" fmla="*/ 5365467 h 14092372"/>
                <a:gd name="connsiteX33" fmla="*/ 10090484 w 12833790"/>
                <a:gd name="connsiteY33" fmla="*/ 4964414 h 14092372"/>
                <a:gd name="connsiteX34" fmla="*/ 10603831 w 12833790"/>
                <a:gd name="connsiteY34" fmla="*/ 4563362 h 14092372"/>
                <a:gd name="connsiteX35" fmla="*/ 10908631 w 12833790"/>
                <a:gd name="connsiteY35" fmla="*/ 4162309 h 14092372"/>
                <a:gd name="connsiteX36" fmla="*/ 11229473 w 12833790"/>
                <a:gd name="connsiteY36" fmla="*/ 3777299 h 14092372"/>
                <a:gd name="connsiteX37" fmla="*/ 11373852 w 12833790"/>
                <a:gd name="connsiteY37" fmla="*/ 3279993 h 14092372"/>
                <a:gd name="connsiteX38" fmla="*/ 11325726 w 12833790"/>
                <a:gd name="connsiteY38" fmla="*/ 2959151 h 14092372"/>
                <a:gd name="connsiteX39" fmla="*/ 11470105 w 12833790"/>
                <a:gd name="connsiteY39" fmla="*/ 2750604 h 14092372"/>
                <a:gd name="connsiteX40" fmla="*/ 11678652 w 12833790"/>
                <a:gd name="connsiteY40" fmla="*/ 2493930 h 14092372"/>
                <a:gd name="connsiteX41" fmla="*/ 12063663 w 12833790"/>
                <a:gd name="connsiteY41" fmla="*/ 2622267 h 14092372"/>
                <a:gd name="connsiteX42" fmla="*/ 12256168 w 12833790"/>
                <a:gd name="connsiteY42" fmla="*/ 2686435 h 14092372"/>
                <a:gd name="connsiteX43" fmla="*/ 12352421 w 12833790"/>
                <a:gd name="connsiteY43" fmla="*/ 2574141 h 14092372"/>
                <a:gd name="connsiteX44" fmla="*/ 12528884 w 12833790"/>
                <a:gd name="connsiteY44" fmla="*/ 2333509 h 14092372"/>
                <a:gd name="connsiteX45" fmla="*/ 12737431 w 12833790"/>
                <a:gd name="connsiteY45" fmla="*/ 2108920 h 14092372"/>
                <a:gd name="connsiteX46" fmla="*/ 12833684 w 12833790"/>
                <a:gd name="connsiteY46" fmla="*/ 1804120 h 14092372"/>
                <a:gd name="connsiteX47" fmla="*/ 12721389 w 12833790"/>
                <a:gd name="connsiteY47" fmla="*/ 1627656 h 14092372"/>
                <a:gd name="connsiteX48" fmla="*/ 12240126 w 12833790"/>
                <a:gd name="connsiteY48" fmla="*/ 1354941 h 14092372"/>
                <a:gd name="connsiteX49" fmla="*/ 12031579 w 12833790"/>
                <a:gd name="connsiteY49" fmla="*/ 1082225 h 14092372"/>
                <a:gd name="connsiteX50" fmla="*/ 11408404 w 12833790"/>
                <a:gd name="connsiteY50" fmla="*/ 0 h 14092372"/>
                <a:gd name="connsiteX0" fmla="*/ 0 w 12833790"/>
                <a:gd name="connsiteY0" fmla="*/ 14092372 h 14092372"/>
                <a:gd name="connsiteX1" fmla="*/ 160421 w 12833790"/>
                <a:gd name="connsiteY1" fmla="*/ 13755488 h 14092372"/>
                <a:gd name="connsiteX2" fmla="*/ 368968 w 12833790"/>
                <a:gd name="connsiteY2" fmla="*/ 13274225 h 14092372"/>
                <a:gd name="connsiteX3" fmla="*/ 449179 w 12833790"/>
                <a:gd name="connsiteY3" fmla="*/ 12905256 h 14092372"/>
                <a:gd name="connsiteX4" fmla="*/ 689810 w 12833790"/>
                <a:gd name="connsiteY4" fmla="*/ 12584414 h 14092372"/>
                <a:gd name="connsiteX5" fmla="*/ 882315 w 12833790"/>
                <a:gd name="connsiteY5" fmla="*/ 12536288 h 14092372"/>
                <a:gd name="connsiteX6" fmla="*/ 1507958 w 12833790"/>
                <a:gd name="connsiteY6" fmla="*/ 12215446 h 14092372"/>
                <a:gd name="connsiteX7" fmla="*/ 1876926 w 12833790"/>
                <a:gd name="connsiteY7" fmla="*/ 11990856 h 14092372"/>
                <a:gd name="connsiteX8" fmla="*/ 2181726 w 12833790"/>
                <a:gd name="connsiteY8" fmla="*/ 11958772 h 14092372"/>
                <a:gd name="connsiteX9" fmla="*/ 2261937 w 12833790"/>
                <a:gd name="connsiteY9" fmla="*/ 11830435 h 14092372"/>
                <a:gd name="connsiteX10" fmla="*/ 2470484 w 12833790"/>
                <a:gd name="connsiteY10" fmla="*/ 11718141 h 14092372"/>
                <a:gd name="connsiteX11" fmla="*/ 2406315 w 12833790"/>
                <a:gd name="connsiteY11" fmla="*/ 11477509 h 14092372"/>
                <a:gd name="connsiteX12" fmla="*/ 2646947 w 12833790"/>
                <a:gd name="connsiteY12" fmla="*/ 11285004 h 14092372"/>
                <a:gd name="connsiteX13" fmla="*/ 2871537 w 12833790"/>
                <a:gd name="connsiteY13" fmla="*/ 10916035 h 14092372"/>
                <a:gd name="connsiteX14" fmla="*/ 2999873 w 12833790"/>
                <a:gd name="connsiteY14" fmla="*/ 10899993 h 14092372"/>
                <a:gd name="connsiteX15" fmla="*/ 3160294 w 12833790"/>
                <a:gd name="connsiteY15" fmla="*/ 10659362 h 14092372"/>
                <a:gd name="connsiteX16" fmla="*/ 3545305 w 12833790"/>
                <a:gd name="connsiteY16" fmla="*/ 10498941 h 14092372"/>
                <a:gd name="connsiteX17" fmla="*/ 3850105 w 12833790"/>
                <a:gd name="connsiteY17" fmla="*/ 10081846 h 14092372"/>
                <a:gd name="connsiteX18" fmla="*/ 4203031 w 12833790"/>
                <a:gd name="connsiteY18" fmla="*/ 9504330 h 14092372"/>
                <a:gd name="connsiteX19" fmla="*/ 4347410 w 12833790"/>
                <a:gd name="connsiteY19" fmla="*/ 9392035 h 14092372"/>
                <a:gd name="connsiteX20" fmla="*/ 4588042 w 12833790"/>
                <a:gd name="connsiteY20" fmla="*/ 9408078 h 14092372"/>
                <a:gd name="connsiteX21" fmla="*/ 4716379 w 12833790"/>
                <a:gd name="connsiteY21" fmla="*/ 9007025 h 14092372"/>
                <a:gd name="connsiteX22" fmla="*/ 4844715 w 12833790"/>
                <a:gd name="connsiteY22" fmla="*/ 8830562 h 14092372"/>
                <a:gd name="connsiteX23" fmla="*/ 4989094 w 12833790"/>
                <a:gd name="connsiteY23" fmla="*/ 8734309 h 14092372"/>
                <a:gd name="connsiteX24" fmla="*/ 5309937 w 12833790"/>
                <a:gd name="connsiteY24" fmla="*/ 8461593 h 14092372"/>
                <a:gd name="connsiteX25" fmla="*/ 5646821 w 12833790"/>
                <a:gd name="connsiteY25" fmla="*/ 8397425 h 14092372"/>
                <a:gd name="connsiteX26" fmla="*/ 6192252 w 12833790"/>
                <a:gd name="connsiteY26" fmla="*/ 8188878 h 14092372"/>
                <a:gd name="connsiteX27" fmla="*/ 6930189 w 12833790"/>
                <a:gd name="connsiteY27" fmla="*/ 8012414 h 14092372"/>
                <a:gd name="connsiteX28" fmla="*/ 7475621 w 12833790"/>
                <a:gd name="connsiteY28" fmla="*/ 7531151 h 14092372"/>
                <a:gd name="connsiteX29" fmla="*/ 8438147 w 12833790"/>
                <a:gd name="connsiteY29" fmla="*/ 6953635 h 14092372"/>
                <a:gd name="connsiteX30" fmla="*/ 9079831 w 12833790"/>
                <a:gd name="connsiteY30" fmla="*/ 6552583 h 14092372"/>
                <a:gd name="connsiteX31" fmla="*/ 9432758 w 12833790"/>
                <a:gd name="connsiteY31" fmla="*/ 5926941 h 14092372"/>
                <a:gd name="connsiteX32" fmla="*/ 9496926 w 12833790"/>
                <a:gd name="connsiteY32" fmla="*/ 5365467 h 14092372"/>
                <a:gd name="connsiteX33" fmla="*/ 10090484 w 12833790"/>
                <a:gd name="connsiteY33" fmla="*/ 4964414 h 14092372"/>
                <a:gd name="connsiteX34" fmla="*/ 10603831 w 12833790"/>
                <a:gd name="connsiteY34" fmla="*/ 4563362 h 14092372"/>
                <a:gd name="connsiteX35" fmla="*/ 10908631 w 12833790"/>
                <a:gd name="connsiteY35" fmla="*/ 4162309 h 14092372"/>
                <a:gd name="connsiteX36" fmla="*/ 11229473 w 12833790"/>
                <a:gd name="connsiteY36" fmla="*/ 3777299 h 14092372"/>
                <a:gd name="connsiteX37" fmla="*/ 11373852 w 12833790"/>
                <a:gd name="connsiteY37" fmla="*/ 3279993 h 14092372"/>
                <a:gd name="connsiteX38" fmla="*/ 11325726 w 12833790"/>
                <a:gd name="connsiteY38" fmla="*/ 2959151 h 14092372"/>
                <a:gd name="connsiteX39" fmla="*/ 11470105 w 12833790"/>
                <a:gd name="connsiteY39" fmla="*/ 2750604 h 14092372"/>
                <a:gd name="connsiteX40" fmla="*/ 11678652 w 12833790"/>
                <a:gd name="connsiteY40" fmla="*/ 2493930 h 14092372"/>
                <a:gd name="connsiteX41" fmla="*/ 12063663 w 12833790"/>
                <a:gd name="connsiteY41" fmla="*/ 2622267 h 14092372"/>
                <a:gd name="connsiteX42" fmla="*/ 12256168 w 12833790"/>
                <a:gd name="connsiteY42" fmla="*/ 2686435 h 14092372"/>
                <a:gd name="connsiteX43" fmla="*/ 12352421 w 12833790"/>
                <a:gd name="connsiteY43" fmla="*/ 2574141 h 14092372"/>
                <a:gd name="connsiteX44" fmla="*/ 12528884 w 12833790"/>
                <a:gd name="connsiteY44" fmla="*/ 2333509 h 14092372"/>
                <a:gd name="connsiteX45" fmla="*/ 12737431 w 12833790"/>
                <a:gd name="connsiteY45" fmla="*/ 2108920 h 14092372"/>
                <a:gd name="connsiteX46" fmla="*/ 12833684 w 12833790"/>
                <a:gd name="connsiteY46" fmla="*/ 1804120 h 14092372"/>
                <a:gd name="connsiteX47" fmla="*/ 12721389 w 12833790"/>
                <a:gd name="connsiteY47" fmla="*/ 1627656 h 14092372"/>
                <a:gd name="connsiteX48" fmla="*/ 12240126 w 12833790"/>
                <a:gd name="connsiteY48" fmla="*/ 1354941 h 14092372"/>
                <a:gd name="connsiteX49" fmla="*/ 11726779 w 12833790"/>
                <a:gd name="connsiteY49" fmla="*/ 496071 h 14092372"/>
                <a:gd name="connsiteX50" fmla="*/ 11408404 w 12833790"/>
                <a:gd name="connsiteY50" fmla="*/ 0 h 14092372"/>
                <a:gd name="connsiteX0" fmla="*/ 0 w 12833790"/>
                <a:gd name="connsiteY0" fmla="*/ 14631634 h 14631634"/>
                <a:gd name="connsiteX1" fmla="*/ 160421 w 12833790"/>
                <a:gd name="connsiteY1" fmla="*/ 14294750 h 14631634"/>
                <a:gd name="connsiteX2" fmla="*/ 368968 w 12833790"/>
                <a:gd name="connsiteY2" fmla="*/ 13813487 h 14631634"/>
                <a:gd name="connsiteX3" fmla="*/ 449179 w 12833790"/>
                <a:gd name="connsiteY3" fmla="*/ 13444518 h 14631634"/>
                <a:gd name="connsiteX4" fmla="*/ 689810 w 12833790"/>
                <a:gd name="connsiteY4" fmla="*/ 13123676 h 14631634"/>
                <a:gd name="connsiteX5" fmla="*/ 882315 w 12833790"/>
                <a:gd name="connsiteY5" fmla="*/ 13075550 h 14631634"/>
                <a:gd name="connsiteX6" fmla="*/ 1507958 w 12833790"/>
                <a:gd name="connsiteY6" fmla="*/ 12754708 h 14631634"/>
                <a:gd name="connsiteX7" fmla="*/ 1876926 w 12833790"/>
                <a:gd name="connsiteY7" fmla="*/ 12530118 h 14631634"/>
                <a:gd name="connsiteX8" fmla="*/ 2181726 w 12833790"/>
                <a:gd name="connsiteY8" fmla="*/ 12498034 h 14631634"/>
                <a:gd name="connsiteX9" fmla="*/ 2261937 w 12833790"/>
                <a:gd name="connsiteY9" fmla="*/ 12369697 h 14631634"/>
                <a:gd name="connsiteX10" fmla="*/ 2470484 w 12833790"/>
                <a:gd name="connsiteY10" fmla="*/ 12257403 h 14631634"/>
                <a:gd name="connsiteX11" fmla="*/ 2406315 w 12833790"/>
                <a:gd name="connsiteY11" fmla="*/ 12016771 h 14631634"/>
                <a:gd name="connsiteX12" fmla="*/ 2646947 w 12833790"/>
                <a:gd name="connsiteY12" fmla="*/ 11824266 h 14631634"/>
                <a:gd name="connsiteX13" fmla="*/ 2871537 w 12833790"/>
                <a:gd name="connsiteY13" fmla="*/ 11455297 h 14631634"/>
                <a:gd name="connsiteX14" fmla="*/ 2999873 w 12833790"/>
                <a:gd name="connsiteY14" fmla="*/ 11439255 h 14631634"/>
                <a:gd name="connsiteX15" fmla="*/ 3160294 w 12833790"/>
                <a:gd name="connsiteY15" fmla="*/ 11198624 h 14631634"/>
                <a:gd name="connsiteX16" fmla="*/ 3545305 w 12833790"/>
                <a:gd name="connsiteY16" fmla="*/ 11038203 h 14631634"/>
                <a:gd name="connsiteX17" fmla="*/ 3850105 w 12833790"/>
                <a:gd name="connsiteY17" fmla="*/ 10621108 h 14631634"/>
                <a:gd name="connsiteX18" fmla="*/ 4203031 w 12833790"/>
                <a:gd name="connsiteY18" fmla="*/ 10043592 h 14631634"/>
                <a:gd name="connsiteX19" fmla="*/ 4347410 w 12833790"/>
                <a:gd name="connsiteY19" fmla="*/ 9931297 h 14631634"/>
                <a:gd name="connsiteX20" fmla="*/ 4588042 w 12833790"/>
                <a:gd name="connsiteY20" fmla="*/ 9947340 h 14631634"/>
                <a:gd name="connsiteX21" fmla="*/ 4716379 w 12833790"/>
                <a:gd name="connsiteY21" fmla="*/ 9546287 h 14631634"/>
                <a:gd name="connsiteX22" fmla="*/ 4844715 w 12833790"/>
                <a:gd name="connsiteY22" fmla="*/ 9369824 h 14631634"/>
                <a:gd name="connsiteX23" fmla="*/ 4989094 w 12833790"/>
                <a:gd name="connsiteY23" fmla="*/ 9273571 h 14631634"/>
                <a:gd name="connsiteX24" fmla="*/ 5309937 w 12833790"/>
                <a:gd name="connsiteY24" fmla="*/ 9000855 h 14631634"/>
                <a:gd name="connsiteX25" fmla="*/ 5646821 w 12833790"/>
                <a:gd name="connsiteY25" fmla="*/ 8936687 h 14631634"/>
                <a:gd name="connsiteX26" fmla="*/ 6192252 w 12833790"/>
                <a:gd name="connsiteY26" fmla="*/ 8728140 h 14631634"/>
                <a:gd name="connsiteX27" fmla="*/ 6930189 w 12833790"/>
                <a:gd name="connsiteY27" fmla="*/ 8551676 h 14631634"/>
                <a:gd name="connsiteX28" fmla="*/ 7475621 w 12833790"/>
                <a:gd name="connsiteY28" fmla="*/ 8070413 h 14631634"/>
                <a:gd name="connsiteX29" fmla="*/ 8438147 w 12833790"/>
                <a:gd name="connsiteY29" fmla="*/ 7492897 h 14631634"/>
                <a:gd name="connsiteX30" fmla="*/ 9079831 w 12833790"/>
                <a:gd name="connsiteY30" fmla="*/ 7091845 h 14631634"/>
                <a:gd name="connsiteX31" fmla="*/ 9432758 w 12833790"/>
                <a:gd name="connsiteY31" fmla="*/ 6466203 h 14631634"/>
                <a:gd name="connsiteX32" fmla="*/ 9496926 w 12833790"/>
                <a:gd name="connsiteY32" fmla="*/ 5904729 h 14631634"/>
                <a:gd name="connsiteX33" fmla="*/ 10090484 w 12833790"/>
                <a:gd name="connsiteY33" fmla="*/ 5503676 h 14631634"/>
                <a:gd name="connsiteX34" fmla="*/ 10603831 w 12833790"/>
                <a:gd name="connsiteY34" fmla="*/ 5102624 h 14631634"/>
                <a:gd name="connsiteX35" fmla="*/ 10908631 w 12833790"/>
                <a:gd name="connsiteY35" fmla="*/ 4701571 h 14631634"/>
                <a:gd name="connsiteX36" fmla="*/ 11229473 w 12833790"/>
                <a:gd name="connsiteY36" fmla="*/ 4316561 h 14631634"/>
                <a:gd name="connsiteX37" fmla="*/ 11373852 w 12833790"/>
                <a:gd name="connsiteY37" fmla="*/ 3819255 h 14631634"/>
                <a:gd name="connsiteX38" fmla="*/ 11325726 w 12833790"/>
                <a:gd name="connsiteY38" fmla="*/ 3498413 h 14631634"/>
                <a:gd name="connsiteX39" fmla="*/ 11470105 w 12833790"/>
                <a:gd name="connsiteY39" fmla="*/ 3289866 h 14631634"/>
                <a:gd name="connsiteX40" fmla="*/ 11678652 w 12833790"/>
                <a:gd name="connsiteY40" fmla="*/ 3033192 h 14631634"/>
                <a:gd name="connsiteX41" fmla="*/ 12063663 w 12833790"/>
                <a:gd name="connsiteY41" fmla="*/ 3161529 h 14631634"/>
                <a:gd name="connsiteX42" fmla="*/ 12256168 w 12833790"/>
                <a:gd name="connsiteY42" fmla="*/ 3225697 h 14631634"/>
                <a:gd name="connsiteX43" fmla="*/ 12352421 w 12833790"/>
                <a:gd name="connsiteY43" fmla="*/ 3113403 h 14631634"/>
                <a:gd name="connsiteX44" fmla="*/ 12528884 w 12833790"/>
                <a:gd name="connsiteY44" fmla="*/ 2872771 h 14631634"/>
                <a:gd name="connsiteX45" fmla="*/ 12737431 w 12833790"/>
                <a:gd name="connsiteY45" fmla="*/ 2648182 h 14631634"/>
                <a:gd name="connsiteX46" fmla="*/ 12833684 w 12833790"/>
                <a:gd name="connsiteY46" fmla="*/ 2343382 h 14631634"/>
                <a:gd name="connsiteX47" fmla="*/ 12721389 w 12833790"/>
                <a:gd name="connsiteY47" fmla="*/ 2166918 h 14631634"/>
                <a:gd name="connsiteX48" fmla="*/ 12240126 w 12833790"/>
                <a:gd name="connsiteY48" fmla="*/ 1894203 h 14631634"/>
                <a:gd name="connsiteX49" fmla="*/ 11726779 w 12833790"/>
                <a:gd name="connsiteY49" fmla="*/ 1035333 h 14631634"/>
                <a:gd name="connsiteX50" fmla="*/ 12275912 w 12833790"/>
                <a:gd name="connsiteY50" fmla="*/ 0 h 14631634"/>
                <a:gd name="connsiteX0" fmla="*/ 0 w 12833790"/>
                <a:gd name="connsiteY0" fmla="*/ 14631634 h 14631634"/>
                <a:gd name="connsiteX1" fmla="*/ 160421 w 12833790"/>
                <a:gd name="connsiteY1" fmla="*/ 14294750 h 14631634"/>
                <a:gd name="connsiteX2" fmla="*/ 368968 w 12833790"/>
                <a:gd name="connsiteY2" fmla="*/ 13813487 h 14631634"/>
                <a:gd name="connsiteX3" fmla="*/ 449179 w 12833790"/>
                <a:gd name="connsiteY3" fmla="*/ 13444518 h 14631634"/>
                <a:gd name="connsiteX4" fmla="*/ 689810 w 12833790"/>
                <a:gd name="connsiteY4" fmla="*/ 13123676 h 14631634"/>
                <a:gd name="connsiteX5" fmla="*/ 882315 w 12833790"/>
                <a:gd name="connsiteY5" fmla="*/ 13075550 h 14631634"/>
                <a:gd name="connsiteX6" fmla="*/ 1507958 w 12833790"/>
                <a:gd name="connsiteY6" fmla="*/ 12754708 h 14631634"/>
                <a:gd name="connsiteX7" fmla="*/ 1876926 w 12833790"/>
                <a:gd name="connsiteY7" fmla="*/ 12530118 h 14631634"/>
                <a:gd name="connsiteX8" fmla="*/ 2181726 w 12833790"/>
                <a:gd name="connsiteY8" fmla="*/ 12498034 h 14631634"/>
                <a:gd name="connsiteX9" fmla="*/ 2261937 w 12833790"/>
                <a:gd name="connsiteY9" fmla="*/ 12369697 h 14631634"/>
                <a:gd name="connsiteX10" fmla="*/ 2470484 w 12833790"/>
                <a:gd name="connsiteY10" fmla="*/ 12257403 h 14631634"/>
                <a:gd name="connsiteX11" fmla="*/ 2406315 w 12833790"/>
                <a:gd name="connsiteY11" fmla="*/ 12016771 h 14631634"/>
                <a:gd name="connsiteX12" fmla="*/ 2646947 w 12833790"/>
                <a:gd name="connsiteY12" fmla="*/ 11824266 h 14631634"/>
                <a:gd name="connsiteX13" fmla="*/ 2871537 w 12833790"/>
                <a:gd name="connsiteY13" fmla="*/ 11455297 h 14631634"/>
                <a:gd name="connsiteX14" fmla="*/ 2999873 w 12833790"/>
                <a:gd name="connsiteY14" fmla="*/ 11439255 h 14631634"/>
                <a:gd name="connsiteX15" fmla="*/ 3160294 w 12833790"/>
                <a:gd name="connsiteY15" fmla="*/ 11198624 h 14631634"/>
                <a:gd name="connsiteX16" fmla="*/ 3545305 w 12833790"/>
                <a:gd name="connsiteY16" fmla="*/ 11038203 h 14631634"/>
                <a:gd name="connsiteX17" fmla="*/ 3850105 w 12833790"/>
                <a:gd name="connsiteY17" fmla="*/ 10621108 h 14631634"/>
                <a:gd name="connsiteX18" fmla="*/ 4203031 w 12833790"/>
                <a:gd name="connsiteY18" fmla="*/ 10043592 h 14631634"/>
                <a:gd name="connsiteX19" fmla="*/ 4347410 w 12833790"/>
                <a:gd name="connsiteY19" fmla="*/ 9931297 h 14631634"/>
                <a:gd name="connsiteX20" fmla="*/ 4588042 w 12833790"/>
                <a:gd name="connsiteY20" fmla="*/ 9947340 h 14631634"/>
                <a:gd name="connsiteX21" fmla="*/ 4716379 w 12833790"/>
                <a:gd name="connsiteY21" fmla="*/ 9546287 h 14631634"/>
                <a:gd name="connsiteX22" fmla="*/ 4844715 w 12833790"/>
                <a:gd name="connsiteY22" fmla="*/ 9369824 h 14631634"/>
                <a:gd name="connsiteX23" fmla="*/ 4989094 w 12833790"/>
                <a:gd name="connsiteY23" fmla="*/ 9273571 h 14631634"/>
                <a:gd name="connsiteX24" fmla="*/ 5309937 w 12833790"/>
                <a:gd name="connsiteY24" fmla="*/ 9000855 h 14631634"/>
                <a:gd name="connsiteX25" fmla="*/ 5646821 w 12833790"/>
                <a:gd name="connsiteY25" fmla="*/ 8936687 h 14631634"/>
                <a:gd name="connsiteX26" fmla="*/ 6192252 w 12833790"/>
                <a:gd name="connsiteY26" fmla="*/ 8728140 h 14631634"/>
                <a:gd name="connsiteX27" fmla="*/ 6930189 w 12833790"/>
                <a:gd name="connsiteY27" fmla="*/ 8551676 h 14631634"/>
                <a:gd name="connsiteX28" fmla="*/ 7475621 w 12833790"/>
                <a:gd name="connsiteY28" fmla="*/ 8070413 h 14631634"/>
                <a:gd name="connsiteX29" fmla="*/ 8438147 w 12833790"/>
                <a:gd name="connsiteY29" fmla="*/ 7492897 h 14631634"/>
                <a:gd name="connsiteX30" fmla="*/ 9079831 w 12833790"/>
                <a:gd name="connsiteY30" fmla="*/ 7091845 h 14631634"/>
                <a:gd name="connsiteX31" fmla="*/ 9432758 w 12833790"/>
                <a:gd name="connsiteY31" fmla="*/ 6466203 h 14631634"/>
                <a:gd name="connsiteX32" fmla="*/ 9496926 w 12833790"/>
                <a:gd name="connsiteY32" fmla="*/ 5904729 h 14631634"/>
                <a:gd name="connsiteX33" fmla="*/ 10090484 w 12833790"/>
                <a:gd name="connsiteY33" fmla="*/ 5503676 h 14631634"/>
                <a:gd name="connsiteX34" fmla="*/ 10603831 w 12833790"/>
                <a:gd name="connsiteY34" fmla="*/ 5102624 h 14631634"/>
                <a:gd name="connsiteX35" fmla="*/ 10908631 w 12833790"/>
                <a:gd name="connsiteY35" fmla="*/ 4701571 h 14631634"/>
                <a:gd name="connsiteX36" fmla="*/ 11229473 w 12833790"/>
                <a:gd name="connsiteY36" fmla="*/ 4316561 h 14631634"/>
                <a:gd name="connsiteX37" fmla="*/ 11373852 w 12833790"/>
                <a:gd name="connsiteY37" fmla="*/ 3819255 h 14631634"/>
                <a:gd name="connsiteX38" fmla="*/ 11325726 w 12833790"/>
                <a:gd name="connsiteY38" fmla="*/ 3498413 h 14631634"/>
                <a:gd name="connsiteX39" fmla="*/ 11470105 w 12833790"/>
                <a:gd name="connsiteY39" fmla="*/ 3289866 h 14631634"/>
                <a:gd name="connsiteX40" fmla="*/ 11678652 w 12833790"/>
                <a:gd name="connsiteY40" fmla="*/ 3033192 h 14631634"/>
                <a:gd name="connsiteX41" fmla="*/ 12063663 w 12833790"/>
                <a:gd name="connsiteY41" fmla="*/ 3161529 h 14631634"/>
                <a:gd name="connsiteX42" fmla="*/ 12256168 w 12833790"/>
                <a:gd name="connsiteY42" fmla="*/ 3225697 h 14631634"/>
                <a:gd name="connsiteX43" fmla="*/ 12352421 w 12833790"/>
                <a:gd name="connsiteY43" fmla="*/ 3113403 h 14631634"/>
                <a:gd name="connsiteX44" fmla="*/ 12528884 w 12833790"/>
                <a:gd name="connsiteY44" fmla="*/ 2872771 h 14631634"/>
                <a:gd name="connsiteX45" fmla="*/ 12737431 w 12833790"/>
                <a:gd name="connsiteY45" fmla="*/ 2648182 h 14631634"/>
                <a:gd name="connsiteX46" fmla="*/ 12833684 w 12833790"/>
                <a:gd name="connsiteY46" fmla="*/ 2343382 h 14631634"/>
                <a:gd name="connsiteX47" fmla="*/ 12721389 w 12833790"/>
                <a:gd name="connsiteY47" fmla="*/ 2166918 h 14631634"/>
                <a:gd name="connsiteX48" fmla="*/ 12240126 w 12833790"/>
                <a:gd name="connsiteY48" fmla="*/ 1894203 h 14631634"/>
                <a:gd name="connsiteX49" fmla="*/ 11726779 w 12833790"/>
                <a:gd name="connsiteY49" fmla="*/ 1035333 h 14631634"/>
                <a:gd name="connsiteX50" fmla="*/ 12275912 w 12833790"/>
                <a:gd name="connsiteY50" fmla="*/ 0 h 14631634"/>
                <a:gd name="connsiteX0" fmla="*/ 0 w 12833790"/>
                <a:gd name="connsiteY0" fmla="*/ 14644697 h 14644697"/>
                <a:gd name="connsiteX1" fmla="*/ 160421 w 12833790"/>
                <a:gd name="connsiteY1" fmla="*/ 14307813 h 14644697"/>
                <a:gd name="connsiteX2" fmla="*/ 368968 w 12833790"/>
                <a:gd name="connsiteY2" fmla="*/ 13826550 h 14644697"/>
                <a:gd name="connsiteX3" fmla="*/ 449179 w 12833790"/>
                <a:gd name="connsiteY3" fmla="*/ 13457581 h 14644697"/>
                <a:gd name="connsiteX4" fmla="*/ 689810 w 12833790"/>
                <a:gd name="connsiteY4" fmla="*/ 13136739 h 14644697"/>
                <a:gd name="connsiteX5" fmla="*/ 882315 w 12833790"/>
                <a:gd name="connsiteY5" fmla="*/ 13088613 h 14644697"/>
                <a:gd name="connsiteX6" fmla="*/ 1507958 w 12833790"/>
                <a:gd name="connsiteY6" fmla="*/ 12767771 h 14644697"/>
                <a:gd name="connsiteX7" fmla="*/ 1876926 w 12833790"/>
                <a:gd name="connsiteY7" fmla="*/ 12543181 h 14644697"/>
                <a:gd name="connsiteX8" fmla="*/ 2181726 w 12833790"/>
                <a:gd name="connsiteY8" fmla="*/ 12511097 h 14644697"/>
                <a:gd name="connsiteX9" fmla="*/ 2261937 w 12833790"/>
                <a:gd name="connsiteY9" fmla="*/ 12382760 h 14644697"/>
                <a:gd name="connsiteX10" fmla="*/ 2470484 w 12833790"/>
                <a:gd name="connsiteY10" fmla="*/ 12270466 h 14644697"/>
                <a:gd name="connsiteX11" fmla="*/ 2406315 w 12833790"/>
                <a:gd name="connsiteY11" fmla="*/ 12029834 h 14644697"/>
                <a:gd name="connsiteX12" fmla="*/ 2646947 w 12833790"/>
                <a:gd name="connsiteY12" fmla="*/ 11837329 h 14644697"/>
                <a:gd name="connsiteX13" fmla="*/ 2871537 w 12833790"/>
                <a:gd name="connsiteY13" fmla="*/ 11468360 h 14644697"/>
                <a:gd name="connsiteX14" fmla="*/ 2999873 w 12833790"/>
                <a:gd name="connsiteY14" fmla="*/ 11452318 h 14644697"/>
                <a:gd name="connsiteX15" fmla="*/ 3160294 w 12833790"/>
                <a:gd name="connsiteY15" fmla="*/ 11211687 h 14644697"/>
                <a:gd name="connsiteX16" fmla="*/ 3545305 w 12833790"/>
                <a:gd name="connsiteY16" fmla="*/ 11051266 h 14644697"/>
                <a:gd name="connsiteX17" fmla="*/ 3850105 w 12833790"/>
                <a:gd name="connsiteY17" fmla="*/ 10634171 h 14644697"/>
                <a:gd name="connsiteX18" fmla="*/ 4203031 w 12833790"/>
                <a:gd name="connsiteY18" fmla="*/ 10056655 h 14644697"/>
                <a:gd name="connsiteX19" fmla="*/ 4347410 w 12833790"/>
                <a:gd name="connsiteY19" fmla="*/ 9944360 h 14644697"/>
                <a:gd name="connsiteX20" fmla="*/ 4588042 w 12833790"/>
                <a:gd name="connsiteY20" fmla="*/ 9960403 h 14644697"/>
                <a:gd name="connsiteX21" fmla="*/ 4716379 w 12833790"/>
                <a:gd name="connsiteY21" fmla="*/ 9559350 h 14644697"/>
                <a:gd name="connsiteX22" fmla="*/ 4844715 w 12833790"/>
                <a:gd name="connsiteY22" fmla="*/ 9382887 h 14644697"/>
                <a:gd name="connsiteX23" fmla="*/ 4989094 w 12833790"/>
                <a:gd name="connsiteY23" fmla="*/ 9286634 h 14644697"/>
                <a:gd name="connsiteX24" fmla="*/ 5309937 w 12833790"/>
                <a:gd name="connsiteY24" fmla="*/ 9013918 h 14644697"/>
                <a:gd name="connsiteX25" fmla="*/ 5646821 w 12833790"/>
                <a:gd name="connsiteY25" fmla="*/ 8949750 h 14644697"/>
                <a:gd name="connsiteX26" fmla="*/ 6192252 w 12833790"/>
                <a:gd name="connsiteY26" fmla="*/ 8741203 h 14644697"/>
                <a:gd name="connsiteX27" fmla="*/ 6930189 w 12833790"/>
                <a:gd name="connsiteY27" fmla="*/ 8564739 h 14644697"/>
                <a:gd name="connsiteX28" fmla="*/ 7475621 w 12833790"/>
                <a:gd name="connsiteY28" fmla="*/ 8083476 h 14644697"/>
                <a:gd name="connsiteX29" fmla="*/ 8438147 w 12833790"/>
                <a:gd name="connsiteY29" fmla="*/ 7505960 h 14644697"/>
                <a:gd name="connsiteX30" fmla="*/ 9079831 w 12833790"/>
                <a:gd name="connsiteY30" fmla="*/ 7104908 h 14644697"/>
                <a:gd name="connsiteX31" fmla="*/ 9432758 w 12833790"/>
                <a:gd name="connsiteY31" fmla="*/ 6479266 h 14644697"/>
                <a:gd name="connsiteX32" fmla="*/ 9496926 w 12833790"/>
                <a:gd name="connsiteY32" fmla="*/ 5917792 h 14644697"/>
                <a:gd name="connsiteX33" fmla="*/ 10090484 w 12833790"/>
                <a:gd name="connsiteY33" fmla="*/ 5516739 h 14644697"/>
                <a:gd name="connsiteX34" fmla="*/ 10603831 w 12833790"/>
                <a:gd name="connsiteY34" fmla="*/ 5115687 h 14644697"/>
                <a:gd name="connsiteX35" fmla="*/ 10908631 w 12833790"/>
                <a:gd name="connsiteY35" fmla="*/ 4714634 h 14644697"/>
                <a:gd name="connsiteX36" fmla="*/ 11229473 w 12833790"/>
                <a:gd name="connsiteY36" fmla="*/ 4329624 h 14644697"/>
                <a:gd name="connsiteX37" fmla="*/ 11373852 w 12833790"/>
                <a:gd name="connsiteY37" fmla="*/ 3832318 h 14644697"/>
                <a:gd name="connsiteX38" fmla="*/ 11325726 w 12833790"/>
                <a:gd name="connsiteY38" fmla="*/ 3511476 h 14644697"/>
                <a:gd name="connsiteX39" fmla="*/ 11470105 w 12833790"/>
                <a:gd name="connsiteY39" fmla="*/ 3302929 h 14644697"/>
                <a:gd name="connsiteX40" fmla="*/ 11678652 w 12833790"/>
                <a:gd name="connsiteY40" fmla="*/ 3046255 h 14644697"/>
                <a:gd name="connsiteX41" fmla="*/ 12063663 w 12833790"/>
                <a:gd name="connsiteY41" fmla="*/ 3174592 h 14644697"/>
                <a:gd name="connsiteX42" fmla="*/ 12256168 w 12833790"/>
                <a:gd name="connsiteY42" fmla="*/ 3238760 h 14644697"/>
                <a:gd name="connsiteX43" fmla="*/ 12352421 w 12833790"/>
                <a:gd name="connsiteY43" fmla="*/ 3126466 h 14644697"/>
                <a:gd name="connsiteX44" fmla="*/ 12528884 w 12833790"/>
                <a:gd name="connsiteY44" fmla="*/ 2885834 h 14644697"/>
                <a:gd name="connsiteX45" fmla="*/ 12737431 w 12833790"/>
                <a:gd name="connsiteY45" fmla="*/ 2661245 h 14644697"/>
                <a:gd name="connsiteX46" fmla="*/ 12833684 w 12833790"/>
                <a:gd name="connsiteY46" fmla="*/ 2356445 h 14644697"/>
                <a:gd name="connsiteX47" fmla="*/ 12721389 w 12833790"/>
                <a:gd name="connsiteY47" fmla="*/ 2179981 h 14644697"/>
                <a:gd name="connsiteX48" fmla="*/ 12240126 w 12833790"/>
                <a:gd name="connsiteY48" fmla="*/ 1907266 h 14644697"/>
                <a:gd name="connsiteX49" fmla="*/ 11726779 w 12833790"/>
                <a:gd name="connsiteY49" fmla="*/ 1048396 h 14644697"/>
                <a:gd name="connsiteX50" fmla="*/ 12331429 w 12833790"/>
                <a:gd name="connsiteY50" fmla="*/ 0 h 14644697"/>
                <a:gd name="connsiteX0" fmla="*/ 0 w 13097026"/>
                <a:gd name="connsiteY0" fmla="*/ 14921788 h 14921788"/>
                <a:gd name="connsiteX1" fmla="*/ 423657 w 13097026"/>
                <a:gd name="connsiteY1" fmla="*/ 14307813 h 14921788"/>
                <a:gd name="connsiteX2" fmla="*/ 632204 w 13097026"/>
                <a:gd name="connsiteY2" fmla="*/ 13826550 h 14921788"/>
                <a:gd name="connsiteX3" fmla="*/ 712415 w 13097026"/>
                <a:gd name="connsiteY3" fmla="*/ 13457581 h 14921788"/>
                <a:gd name="connsiteX4" fmla="*/ 953046 w 13097026"/>
                <a:gd name="connsiteY4" fmla="*/ 13136739 h 14921788"/>
                <a:gd name="connsiteX5" fmla="*/ 1145551 w 13097026"/>
                <a:gd name="connsiteY5" fmla="*/ 13088613 h 14921788"/>
                <a:gd name="connsiteX6" fmla="*/ 1771194 w 13097026"/>
                <a:gd name="connsiteY6" fmla="*/ 12767771 h 14921788"/>
                <a:gd name="connsiteX7" fmla="*/ 2140162 w 13097026"/>
                <a:gd name="connsiteY7" fmla="*/ 12543181 h 14921788"/>
                <a:gd name="connsiteX8" fmla="*/ 2444962 w 13097026"/>
                <a:gd name="connsiteY8" fmla="*/ 12511097 h 14921788"/>
                <a:gd name="connsiteX9" fmla="*/ 2525173 w 13097026"/>
                <a:gd name="connsiteY9" fmla="*/ 12382760 h 14921788"/>
                <a:gd name="connsiteX10" fmla="*/ 2733720 w 13097026"/>
                <a:gd name="connsiteY10" fmla="*/ 12270466 h 14921788"/>
                <a:gd name="connsiteX11" fmla="*/ 2669551 w 13097026"/>
                <a:gd name="connsiteY11" fmla="*/ 12029834 h 14921788"/>
                <a:gd name="connsiteX12" fmla="*/ 2910183 w 13097026"/>
                <a:gd name="connsiteY12" fmla="*/ 11837329 h 14921788"/>
                <a:gd name="connsiteX13" fmla="*/ 3134773 w 13097026"/>
                <a:gd name="connsiteY13" fmla="*/ 11468360 h 14921788"/>
                <a:gd name="connsiteX14" fmla="*/ 3263109 w 13097026"/>
                <a:gd name="connsiteY14" fmla="*/ 11452318 h 14921788"/>
                <a:gd name="connsiteX15" fmla="*/ 3423530 w 13097026"/>
                <a:gd name="connsiteY15" fmla="*/ 11211687 h 14921788"/>
                <a:gd name="connsiteX16" fmla="*/ 3808541 w 13097026"/>
                <a:gd name="connsiteY16" fmla="*/ 11051266 h 14921788"/>
                <a:gd name="connsiteX17" fmla="*/ 4113341 w 13097026"/>
                <a:gd name="connsiteY17" fmla="*/ 10634171 h 14921788"/>
                <a:gd name="connsiteX18" fmla="*/ 4466267 w 13097026"/>
                <a:gd name="connsiteY18" fmla="*/ 10056655 h 14921788"/>
                <a:gd name="connsiteX19" fmla="*/ 4610646 w 13097026"/>
                <a:gd name="connsiteY19" fmla="*/ 9944360 h 14921788"/>
                <a:gd name="connsiteX20" fmla="*/ 4851278 w 13097026"/>
                <a:gd name="connsiteY20" fmla="*/ 9960403 h 14921788"/>
                <a:gd name="connsiteX21" fmla="*/ 4979615 w 13097026"/>
                <a:gd name="connsiteY21" fmla="*/ 9559350 h 14921788"/>
                <a:gd name="connsiteX22" fmla="*/ 5107951 w 13097026"/>
                <a:gd name="connsiteY22" fmla="*/ 9382887 h 14921788"/>
                <a:gd name="connsiteX23" fmla="*/ 5252330 w 13097026"/>
                <a:gd name="connsiteY23" fmla="*/ 9286634 h 14921788"/>
                <a:gd name="connsiteX24" fmla="*/ 5573173 w 13097026"/>
                <a:gd name="connsiteY24" fmla="*/ 9013918 h 14921788"/>
                <a:gd name="connsiteX25" fmla="*/ 5910057 w 13097026"/>
                <a:gd name="connsiteY25" fmla="*/ 8949750 h 14921788"/>
                <a:gd name="connsiteX26" fmla="*/ 6455488 w 13097026"/>
                <a:gd name="connsiteY26" fmla="*/ 8741203 h 14921788"/>
                <a:gd name="connsiteX27" fmla="*/ 7193425 w 13097026"/>
                <a:gd name="connsiteY27" fmla="*/ 8564739 h 14921788"/>
                <a:gd name="connsiteX28" fmla="*/ 7738857 w 13097026"/>
                <a:gd name="connsiteY28" fmla="*/ 8083476 h 14921788"/>
                <a:gd name="connsiteX29" fmla="*/ 8701383 w 13097026"/>
                <a:gd name="connsiteY29" fmla="*/ 7505960 h 14921788"/>
                <a:gd name="connsiteX30" fmla="*/ 9343067 w 13097026"/>
                <a:gd name="connsiteY30" fmla="*/ 7104908 h 14921788"/>
                <a:gd name="connsiteX31" fmla="*/ 9695994 w 13097026"/>
                <a:gd name="connsiteY31" fmla="*/ 6479266 h 14921788"/>
                <a:gd name="connsiteX32" fmla="*/ 9760162 w 13097026"/>
                <a:gd name="connsiteY32" fmla="*/ 5917792 h 14921788"/>
                <a:gd name="connsiteX33" fmla="*/ 10353720 w 13097026"/>
                <a:gd name="connsiteY33" fmla="*/ 5516739 h 14921788"/>
                <a:gd name="connsiteX34" fmla="*/ 10867067 w 13097026"/>
                <a:gd name="connsiteY34" fmla="*/ 5115687 h 14921788"/>
                <a:gd name="connsiteX35" fmla="*/ 11171867 w 13097026"/>
                <a:gd name="connsiteY35" fmla="*/ 4714634 h 14921788"/>
                <a:gd name="connsiteX36" fmla="*/ 11492709 w 13097026"/>
                <a:gd name="connsiteY36" fmla="*/ 4329624 h 14921788"/>
                <a:gd name="connsiteX37" fmla="*/ 11637088 w 13097026"/>
                <a:gd name="connsiteY37" fmla="*/ 3832318 h 14921788"/>
                <a:gd name="connsiteX38" fmla="*/ 11588962 w 13097026"/>
                <a:gd name="connsiteY38" fmla="*/ 3511476 h 14921788"/>
                <a:gd name="connsiteX39" fmla="*/ 11733341 w 13097026"/>
                <a:gd name="connsiteY39" fmla="*/ 3302929 h 14921788"/>
                <a:gd name="connsiteX40" fmla="*/ 11941888 w 13097026"/>
                <a:gd name="connsiteY40" fmla="*/ 3046255 h 14921788"/>
                <a:gd name="connsiteX41" fmla="*/ 12326899 w 13097026"/>
                <a:gd name="connsiteY41" fmla="*/ 3174592 h 14921788"/>
                <a:gd name="connsiteX42" fmla="*/ 12519404 w 13097026"/>
                <a:gd name="connsiteY42" fmla="*/ 3238760 h 14921788"/>
                <a:gd name="connsiteX43" fmla="*/ 12615657 w 13097026"/>
                <a:gd name="connsiteY43" fmla="*/ 3126466 h 14921788"/>
                <a:gd name="connsiteX44" fmla="*/ 12792120 w 13097026"/>
                <a:gd name="connsiteY44" fmla="*/ 2885834 h 14921788"/>
                <a:gd name="connsiteX45" fmla="*/ 13000667 w 13097026"/>
                <a:gd name="connsiteY45" fmla="*/ 2661245 h 14921788"/>
                <a:gd name="connsiteX46" fmla="*/ 13096920 w 13097026"/>
                <a:gd name="connsiteY46" fmla="*/ 2356445 h 14921788"/>
                <a:gd name="connsiteX47" fmla="*/ 12984625 w 13097026"/>
                <a:gd name="connsiteY47" fmla="*/ 2179981 h 14921788"/>
                <a:gd name="connsiteX48" fmla="*/ 12503362 w 13097026"/>
                <a:gd name="connsiteY48" fmla="*/ 1907266 h 14921788"/>
                <a:gd name="connsiteX49" fmla="*/ 11990015 w 13097026"/>
                <a:gd name="connsiteY49" fmla="*/ 1048396 h 14921788"/>
                <a:gd name="connsiteX50" fmla="*/ 12594665 w 13097026"/>
                <a:gd name="connsiteY50" fmla="*/ 0 h 14921788"/>
                <a:gd name="connsiteX0" fmla="*/ 0 w 13097026"/>
                <a:gd name="connsiteY0" fmla="*/ 14963351 h 14963351"/>
                <a:gd name="connsiteX1" fmla="*/ 423657 w 13097026"/>
                <a:gd name="connsiteY1" fmla="*/ 14307813 h 14963351"/>
                <a:gd name="connsiteX2" fmla="*/ 632204 w 13097026"/>
                <a:gd name="connsiteY2" fmla="*/ 13826550 h 14963351"/>
                <a:gd name="connsiteX3" fmla="*/ 712415 w 13097026"/>
                <a:gd name="connsiteY3" fmla="*/ 13457581 h 14963351"/>
                <a:gd name="connsiteX4" fmla="*/ 953046 w 13097026"/>
                <a:gd name="connsiteY4" fmla="*/ 13136739 h 14963351"/>
                <a:gd name="connsiteX5" fmla="*/ 1145551 w 13097026"/>
                <a:gd name="connsiteY5" fmla="*/ 13088613 h 14963351"/>
                <a:gd name="connsiteX6" fmla="*/ 1771194 w 13097026"/>
                <a:gd name="connsiteY6" fmla="*/ 12767771 h 14963351"/>
                <a:gd name="connsiteX7" fmla="*/ 2140162 w 13097026"/>
                <a:gd name="connsiteY7" fmla="*/ 12543181 h 14963351"/>
                <a:gd name="connsiteX8" fmla="*/ 2444962 w 13097026"/>
                <a:gd name="connsiteY8" fmla="*/ 12511097 h 14963351"/>
                <a:gd name="connsiteX9" fmla="*/ 2525173 w 13097026"/>
                <a:gd name="connsiteY9" fmla="*/ 12382760 h 14963351"/>
                <a:gd name="connsiteX10" fmla="*/ 2733720 w 13097026"/>
                <a:gd name="connsiteY10" fmla="*/ 12270466 h 14963351"/>
                <a:gd name="connsiteX11" fmla="*/ 2669551 w 13097026"/>
                <a:gd name="connsiteY11" fmla="*/ 12029834 h 14963351"/>
                <a:gd name="connsiteX12" fmla="*/ 2910183 w 13097026"/>
                <a:gd name="connsiteY12" fmla="*/ 11837329 h 14963351"/>
                <a:gd name="connsiteX13" fmla="*/ 3134773 w 13097026"/>
                <a:gd name="connsiteY13" fmla="*/ 11468360 h 14963351"/>
                <a:gd name="connsiteX14" fmla="*/ 3263109 w 13097026"/>
                <a:gd name="connsiteY14" fmla="*/ 11452318 h 14963351"/>
                <a:gd name="connsiteX15" fmla="*/ 3423530 w 13097026"/>
                <a:gd name="connsiteY15" fmla="*/ 11211687 h 14963351"/>
                <a:gd name="connsiteX16" fmla="*/ 3808541 w 13097026"/>
                <a:gd name="connsiteY16" fmla="*/ 11051266 h 14963351"/>
                <a:gd name="connsiteX17" fmla="*/ 4113341 w 13097026"/>
                <a:gd name="connsiteY17" fmla="*/ 10634171 h 14963351"/>
                <a:gd name="connsiteX18" fmla="*/ 4466267 w 13097026"/>
                <a:gd name="connsiteY18" fmla="*/ 10056655 h 14963351"/>
                <a:gd name="connsiteX19" fmla="*/ 4610646 w 13097026"/>
                <a:gd name="connsiteY19" fmla="*/ 9944360 h 14963351"/>
                <a:gd name="connsiteX20" fmla="*/ 4851278 w 13097026"/>
                <a:gd name="connsiteY20" fmla="*/ 9960403 h 14963351"/>
                <a:gd name="connsiteX21" fmla="*/ 4979615 w 13097026"/>
                <a:gd name="connsiteY21" fmla="*/ 9559350 h 14963351"/>
                <a:gd name="connsiteX22" fmla="*/ 5107951 w 13097026"/>
                <a:gd name="connsiteY22" fmla="*/ 9382887 h 14963351"/>
                <a:gd name="connsiteX23" fmla="*/ 5252330 w 13097026"/>
                <a:gd name="connsiteY23" fmla="*/ 9286634 h 14963351"/>
                <a:gd name="connsiteX24" fmla="*/ 5573173 w 13097026"/>
                <a:gd name="connsiteY24" fmla="*/ 9013918 h 14963351"/>
                <a:gd name="connsiteX25" fmla="*/ 5910057 w 13097026"/>
                <a:gd name="connsiteY25" fmla="*/ 8949750 h 14963351"/>
                <a:gd name="connsiteX26" fmla="*/ 6455488 w 13097026"/>
                <a:gd name="connsiteY26" fmla="*/ 8741203 h 14963351"/>
                <a:gd name="connsiteX27" fmla="*/ 7193425 w 13097026"/>
                <a:gd name="connsiteY27" fmla="*/ 8564739 h 14963351"/>
                <a:gd name="connsiteX28" fmla="*/ 7738857 w 13097026"/>
                <a:gd name="connsiteY28" fmla="*/ 8083476 h 14963351"/>
                <a:gd name="connsiteX29" fmla="*/ 8701383 w 13097026"/>
                <a:gd name="connsiteY29" fmla="*/ 7505960 h 14963351"/>
                <a:gd name="connsiteX30" fmla="*/ 9343067 w 13097026"/>
                <a:gd name="connsiteY30" fmla="*/ 7104908 h 14963351"/>
                <a:gd name="connsiteX31" fmla="*/ 9695994 w 13097026"/>
                <a:gd name="connsiteY31" fmla="*/ 6479266 h 14963351"/>
                <a:gd name="connsiteX32" fmla="*/ 9760162 w 13097026"/>
                <a:gd name="connsiteY32" fmla="*/ 5917792 h 14963351"/>
                <a:gd name="connsiteX33" fmla="*/ 10353720 w 13097026"/>
                <a:gd name="connsiteY33" fmla="*/ 5516739 h 14963351"/>
                <a:gd name="connsiteX34" fmla="*/ 10867067 w 13097026"/>
                <a:gd name="connsiteY34" fmla="*/ 5115687 h 14963351"/>
                <a:gd name="connsiteX35" fmla="*/ 11171867 w 13097026"/>
                <a:gd name="connsiteY35" fmla="*/ 4714634 h 14963351"/>
                <a:gd name="connsiteX36" fmla="*/ 11492709 w 13097026"/>
                <a:gd name="connsiteY36" fmla="*/ 4329624 h 14963351"/>
                <a:gd name="connsiteX37" fmla="*/ 11637088 w 13097026"/>
                <a:gd name="connsiteY37" fmla="*/ 3832318 h 14963351"/>
                <a:gd name="connsiteX38" fmla="*/ 11588962 w 13097026"/>
                <a:gd name="connsiteY38" fmla="*/ 3511476 h 14963351"/>
                <a:gd name="connsiteX39" fmla="*/ 11733341 w 13097026"/>
                <a:gd name="connsiteY39" fmla="*/ 3302929 h 14963351"/>
                <a:gd name="connsiteX40" fmla="*/ 11941888 w 13097026"/>
                <a:gd name="connsiteY40" fmla="*/ 3046255 h 14963351"/>
                <a:gd name="connsiteX41" fmla="*/ 12326899 w 13097026"/>
                <a:gd name="connsiteY41" fmla="*/ 3174592 h 14963351"/>
                <a:gd name="connsiteX42" fmla="*/ 12519404 w 13097026"/>
                <a:gd name="connsiteY42" fmla="*/ 3238760 h 14963351"/>
                <a:gd name="connsiteX43" fmla="*/ 12615657 w 13097026"/>
                <a:gd name="connsiteY43" fmla="*/ 3126466 h 14963351"/>
                <a:gd name="connsiteX44" fmla="*/ 12792120 w 13097026"/>
                <a:gd name="connsiteY44" fmla="*/ 2885834 h 14963351"/>
                <a:gd name="connsiteX45" fmla="*/ 13000667 w 13097026"/>
                <a:gd name="connsiteY45" fmla="*/ 2661245 h 14963351"/>
                <a:gd name="connsiteX46" fmla="*/ 13096920 w 13097026"/>
                <a:gd name="connsiteY46" fmla="*/ 2356445 h 14963351"/>
                <a:gd name="connsiteX47" fmla="*/ 12984625 w 13097026"/>
                <a:gd name="connsiteY47" fmla="*/ 2179981 h 14963351"/>
                <a:gd name="connsiteX48" fmla="*/ 12503362 w 13097026"/>
                <a:gd name="connsiteY48" fmla="*/ 1907266 h 14963351"/>
                <a:gd name="connsiteX49" fmla="*/ 11990015 w 13097026"/>
                <a:gd name="connsiteY49" fmla="*/ 1048396 h 14963351"/>
                <a:gd name="connsiteX50" fmla="*/ 12594665 w 13097026"/>
                <a:gd name="connsiteY50" fmla="*/ 0 h 1496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097026" h="14963351">
                  <a:moveTo>
                    <a:pt x="0" y="14963351"/>
                  </a:moveTo>
                  <a:cubicBezTo>
                    <a:pt x="49463" y="14863088"/>
                    <a:pt x="318290" y="14497280"/>
                    <a:pt x="423657" y="14307813"/>
                  </a:cubicBezTo>
                  <a:cubicBezTo>
                    <a:pt x="529024" y="14118346"/>
                    <a:pt x="584078" y="13968255"/>
                    <a:pt x="632204" y="13826550"/>
                  </a:cubicBezTo>
                  <a:cubicBezTo>
                    <a:pt x="680330" y="13684845"/>
                    <a:pt x="658941" y="13572549"/>
                    <a:pt x="712415" y="13457581"/>
                  </a:cubicBezTo>
                  <a:cubicBezTo>
                    <a:pt x="765889" y="13342613"/>
                    <a:pt x="880857" y="13198234"/>
                    <a:pt x="953046" y="13136739"/>
                  </a:cubicBezTo>
                  <a:cubicBezTo>
                    <a:pt x="1025235" y="13075244"/>
                    <a:pt x="1009193" y="13150108"/>
                    <a:pt x="1145551" y="13088613"/>
                  </a:cubicBezTo>
                  <a:cubicBezTo>
                    <a:pt x="1281909" y="13027118"/>
                    <a:pt x="1605425" y="12858676"/>
                    <a:pt x="1771194" y="12767771"/>
                  </a:cubicBezTo>
                  <a:cubicBezTo>
                    <a:pt x="1936963" y="12676866"/>
                    <a:pt x="2027867" y="12585960"/>
                    <a:pt x="2140162" y="12543181"/>
                  </a:cubicBezTo>
                  <a:cubicBezTo>
                    <a:pt x="2252457" y="12500402"/>
                    <a:pt x="2380794" y="12537834"/>
                    <a:pt x="2444962" y="12511097"/>
                  </a:cubicBezTo>
                  <a:cubicBezTo>
                    <a:pt x="2509130" y="12484360"/>
                    <a:pt x="2477047" y="12422865"/>
                    <a:pt x="2525173" y="12382760"/>
                  </a:cubicBezTo>
                  <a:cubicBezTo>
                    <a:pt x="2573299" y="12342655"/>
                    <a:pt x="2709657" y="12329287"/>
                    <a:pt x="2733720" y="12270466"/>
                  </a:cubicBezTo>
                  <a:cubicBezTo>
                    <a:pt x="2757783" y="12211645"/>
                    <a:pt x="2640141" y="12102023"/>
                    <a:pt x="2669551" y="12029834"/>
                  </a:cubicBezTo>
                  <a:cubicBezTo>
                    <a:pt x="2698961" y="11957645"/>
                    <a:pt x="2832646" y="11930908"/>
                    <a:pt x="2910183" y="11837329"/>
                  </a:cubicBezTo>
                  <a:cubicBezTo>
                    <a:pt x="2987720" y="11743750"/>
                    <a:pt x="3075952" y="11532528"/>
                    <a:pt x="3134773" y="11468360"/>
                  </a:cubicBezTo>
                  <a:cubicBezTo>
                    <a:pt x="3193594" y="11404192"/>
                    <a:pt x="3214983" y="11495097"/>
                    <a:pt x="3263109" y="11452318"/>
                  </a:cubicBezTo>
                  <a:cubicBezTo>
                    <a:pt x="3311235" y="11409539"/>
                    <a:pt x="3332625" y="11278529"/>
                    <a:pt x="3423530" y="11211687"/>
                  </a:cubicBezTo>
                  <a:cubicBezTo>
                    <a:pt x="3514435" y="11144845"/>
                    <a:pt x="3693572" y="11147519"/>
                    <a:pt x="3808541" y="11051266"/>
                  </a:cubicBezTo>
                  <a:cubicBezTo>
                    <a:pt x="3923510" y="10955013"/>
                    <a:pt x="4003720" y="10799939"/>
                    <a:pt x="4113341" y="10634171"/>
                  </a:cubicBezTo>
                  <a:cubicBezTo>
                    <a:pt x="4222962" y="10468403"/>
                    <a:pt x="4383383" y="10171623"/>
                    <a:pt x="4466267" y="10056655"/>
                  </a:cubicBezTo>
                  <a:cubicBezTo>
                    <a:pt x="4549151" y="9941687"/>
                    <a:pt x="4546478" y="9960402"/>
                    <a:pt x="4610646" y="9944360"/>
                  </a:cubicBezTo>
                  <a:cubicBezTo>
                    <a:pt x="4674814" y="9928318"/>
                    <a:pt x="4789783" y="10024571"/>
                    <a:pt x="4851278" y="9960403"/>
                  </a:cubicBezTo>
                  <a:cubicBezTo>
                    <a:pt x="4912773" y="9896235"/>
                    <a:pt x="4936836" y="9655603"/>
                    <a:pt x="4979615" y="9559350"/>
                  </a:cubicBezTo>
                  <a:cubicBezTo>
                    <a:pt x="5022394" y="9463097"/>
                    <a:pt x="5062499" y="9428340"/>
                    <a:pt x="5107951" y="9382887"/>
                  </a:cubicBezTo>
                  <a:cubicBezTo>
                    <a:pt x="5153403" y="9337434"/>
                    <a:pt x="5174793" y="9348129"/>
                    <a:pt x="5252330" y="9286634"/>
                  </a:cubicBezTo>
                  <a:cubicBezTo>
                    <a:pt x="5329867" y="9225139"/>
                    <a:pt x="5463552" y="9070065"/>
                    <a:pt x="5573173" y="9013918"/>
                  </a:cubicBezTo>
                  <a:cubicBezTo>
                    <a:pt x="5682794" y="8957771"/>
                    <a:pt x="5763005" y="8995202"/>
                    <a:pt x="5910057" y="8949750"/>
                  </a:cubicBezTo>
                  <a:cubicBezTo>
                    <a:pt x="6057109" y="8904298"/>
                    <a:pt x="6241593" y="8805372"/>
                    <a:pt x="6455488" y="8741203"/>
                  </a:cubicBezTo>
                  <a:cubicBezTo>
                    <a:pt x="6669383" y="8677034"/>
                    <a:pt x="6979530" y="8674360"/>
                    <a:pt x="7193425" y="8564739"/>
                  </a:cubicBezTo>
                  <a:cubicBezTo>
                    <a:pt x="7407320" y="8455118"/>
                    <a:pt x="7487531" y="8259939"/>
                    <a:pt x="7738857" y="8083476"/>
                  </a:cubicBezTo>
                  <a:cubicBezTo>
                    <a:pt x="7990183" y="7907013"/>
                    <a:pt x="8434015" y="7669055"/>
                    <a:pt x="8701383" y="7505960"/>
                  </a:cubicBezTo>
                  <a:cubicBezTo>
                    <a:pt x="8968751" y="7342865"/>
                    <a:pt x="9177299" y="7276024"/>
                    <a:pt x="9343067" y="7104908"/>
                  </a:cubicBezTo>
                  <a:cubicBezTo>
                    <a:pt x="9508835" y="6933792"/>
                    <a:pt x="9626478" y="6677119"/>
                    <a:pt x="9695994" y="6479266"/>
                  </a:cubicBezTo>
                  <a:cubicBezTo>
                    <a:pt x="9765510" y="6281413"/>
                    <a:pt x="9650541" y="6078213"/>
                    <a:pt x="9760162" y="5917792"/>
                  </a:cubicBezTo>
                  <a:cubicBezTo>
                    <a:pt x="9869783" y="5757371"/>
                    <a:pt x="10169236" y="5650423"/>
                    <a:pt x="10353720" y="5516739"/>
                  </a:cubicBezTo>
                  <a:cubicBezTo>
                    <a:pt x="10538204" y="5383055"/>
                    <a:pt x="10730709" y="5249371"/>
                    <a:pt x="10867067" y="5115687"/>
                  </a:cubicBezTo>
                  <a:cubicBezTo>
                    <a:pt x="11003425" y="4982003"/>
                    <a:pt x="11067593" y="4845645"/>
                    <a:pt x="11171867" y="4714634"/>
                  </a:cubicBezTo>
                  <a:cubicBezTo>
                    <a:pt x="11276141" y="4583623"/>
                    <a:pt x="11415172" y="4476676"/>
                    <a:pt x="11492709" y="4329624"/>
                  </a:cubicBezTo>
                  <a:cubicBezTo>
                    <a:pt x="11570246" y="4182572"/>
                    <a:pt x="11621046" y="3968676"/>
                    <a:pt x="11637088" y="3832318"/>
                  </a:cubicBezTo>
                  <a:cubicBezTo>
                    <a:pt x="11653130" y="3695960"/>
                    <a:pt x="11572920" y="3599707"/>
                    <a:pt x="11588962" y="3511476"/>
                  </a:cubicBezTo>
                  <a:cubicBezTo>
                    <a:pt x="11605004" y="3423244"/>
                    <a:pt x="11674520" y="3380466"/>
                    <a:pt x="11733341" y="3302929"/>
                  </a:cubicBezTo>
                  <a:cubicBezTo>
                    <a:pt x="11792162" y="3225392"/>
                    <a:pt x="11842962" y="3067644"/>
                    <a:pt x="11941888" y="3046255"/>
                  </a:cubicBezTo>
                  <a:cubicBezTo>
                    <a:pt x="12040814" y="3024866"/>
                    <a:pt x="12326899" y="3174592"/>
                    <a:pt x="12326899" y="3174592"/>
                  </a:cubicBezTo>
                  <a:cubicBezTo>
                    <a:pt x="12423152" y="3206676"/>
                    <a:pt x="12471278" y="3246781"/>
                    <a:pt x="12519404" y="3238760"/>
                  </a:cubicBezTo>
                  <a:cubicBezTo>
                    <a:pt x="12567530" y="3230739"/>
                    <a:pt x="12570204" y="3185287"/>
                    <a:pt x="12615657" y="3126466"/>
                  </a:cubicBezTo>
                  <a:cubicBezTo>
                    <a:pt x="12661110" y="3067645"/>
                    <a:pt x="12727952" y="2963371"/>
                    <a:pt x="12792120" y="2885834"/>
                  </a:cubicBezTo>
                  <a:cubicBezTo>
                    <a:pt x="12856288" y="2808297"/>
                    <a:pt x="12949867" y="2749476"/>
                    <a:pt x="13000667" y="2661245"/>
                  </a:cubicBezTo>
                  <a:cubicBezTo>
                    <a:pt x="13051467" y="2573013"/>
                    <a:pt x="13099594" y="2436656"/>
                    <a:pt x="13096920" y="2356445"/>
                  </a:cubicBezTo>
                  <a:cubicBezTo>
                    <a:pt x="13094246" y="2276234"/>
                    <a:pt x="13083551" y="2254844"/>
                    <a:pt x="12984625" y="2179981"/>
                  </a:cubicBezTo>
                  <a:cubicBezTo>
                    <a:pt x="12885699" y="2105118"/>
                    <a:pt x="12669130" y="2095863"/>
                    <a:pt x="12503362" y="1907266"/>
                  </a:cubicBezTo>
                  <a:cubicBezTo>
                    <a:pt x="12337594" y="1718669"/>
                    <a:pt x="11974798" y="1366274"/>
                    <a:pt x="11990015" y="1048396"/>
                  </a:cubicBezTo>
                  <a:cubicBezTo>
                    <a:pt x="12005232" y="730518"/>
                    <a:pt x="12465125" y="161165"/>
                    <a:pt x="12594665" y="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12029" y="12063860"/>
              <a:ext cx="13097026" cy="14963351"/>
            </a:xfrm>
            <a:custGeom>
              <a:avLst/>
              <a:gdLst>
                <a:gd name="connsiteX0" fmla="*/ 0 w 12833790"/>
                <a:gd name="connsiteY0" fmla="*/ 13459326 h 13459326"/>
                <a:gd name="connsiteX1" fmla="*/ 160421 w 12833790"/>
                <a:gd name="connsiteY1" fmla="*/ 13122442 h 13459326"/>
                <a:gd name="connsiteX2" fmla="*/ 368968 w 12833790"/>
                <a:gd name="connsiteY2" fmla="*/ 12641179 h 13459326"/>
                <a:gd name="connsiteX3" fmla="*/ 449179 w 12833790"/>
                <a:gd name="connsiteY3" fmla="*/ 12272210 h 13459326"/>
                <a:gd name="connsiteX4" fmla="*/ 689810 w 12833790"/>
                <a:gd name="connsiteY4" fmla="*/ 11951368 h 13459326"/>
                <a:gd name="connsiteX5" fmla="*/ 882315 w 12833790"/>
                <a:gd name="connsiteY5" fmla="*/ 11903242 h 13459326"/>
                <a:gd name="connsiteX6" fmla="*/ 1507958 w 12833790"/>
                <a:gd name="connsiteY6" fmla="*/ 11582400 h 13459326"/>
                <a:gd name="connsiteX7" fmla="*/ 1876926 w 12833790"/>
                <a:gd name="connsiteY7" fmla="*/ 11357810 h 13459326"/>
                <a:gd name="connsiteX8" fmla="*/ 2181726 w 12833790"/>
                <a:gd name="connsiteY8" fmla="*/ 11325726 h 13459326"/>
                <a:gd name="connsiteX9" fmla="*/ 2261937 w 12833790"/>
                <a:gd name="connsiteY9" fmla="*/ 11197389 h 13459326"/>
                <a:gd name="connsiteX10" fmla="*/ 2470484 w 12833790"/>
                <a:gd name="connsiteY10" fmla="*/ 11085095 h 13459326"/>
                <a:gd name="connsiteX11" fmla="*/ 2406315 w 12833790"/>
                <a:gd name="connsiteY11" fmla="*/ 10844463 h 13459326"/>
                <a:gd name="connsiteX12" fmla="*/ 2646947 w 12833790"/>
                <a:gd name="connsiteY12" fmla="*/ 10651958 h 13459326"/>
                <a:gd name="connsiteX13" fmla="*/ 2871537 w 12833790"/>
                <a:gd name="connsiteY13" fmla="*/ 10282989 h 13459326"/>
                <a:gd name="connsiteX14" fmla="*/ 2999873 w 12833790"/>
                <a:gd name="connsiteY14" fmla="*/ 10266947 h 13459326"/>
                <a:gd name="connsiteX15" fmla="*/ 3160294 w 12833790"/>
                <a:gd name="connsiteY15" fmla="*/ 10026316 h 13459326"/>
                <a:gd name="connsiteX16" fmla="*/ 3545305 w 12833790"/>
                <a:gd name="connsiteY16" fmla="*/ 9865895 h 13459326"/>
                <a:gd name="connsiteX17" fmla="*/ 3850105 w 12833790"/>
                <a:gd name="connsiteY17" fmla="*/ 9448800 h 13459326"/>
                <a:gd name="connsiteX18" fmla="*/ 4203031 w 12833790"/>
                <a:gd name="connsiteY18" fmla="*/ 8871284 h 13459326"/>
                <a:gd name="connsiteX19" fmla="*/ 4347410 w 12833790"/>
                <a:gd name="connsiteY19" fmla="*/ 8758989 h 13459326"/>
                <a:gd name="connsiteX20" fmla="*/ 4588042 w 12833790"/>
                <a:gd name="connsiteY20" fmla="*/ 8775032 h 13459326"/>
                <a:gd name="connsiteX21" fmla="*/ 4716379 w 12833790"/>
                <a:gd name="connsiteY21" fmla="*/ 8373979 h 13459326"/>
                <a:gd name="connsiteX22" fmla="*/ 4844715 w 12833790"/>
                <a:gd name="connsiteY22" fmla="*/ 8197516 h 13459326"/>
                <a:gd name="connsiteX23" fmla="*/ 4989094 w 12833790"/>
                <a:gd name="connsiteY23" fmla="*/ 8101263 h 13459326"/>
                <a:gd name="connsiteX24" fmla="*/ 5309937 w 12833790"/>
                <a:gd name="connsiteY24" fmla="*/ 7828547 h 13459326"/>
                <a:gd name="connsiteX25" fmla="*/ 5646821 w 12833790"/>
                <a:gd name="connsiteY25" fmla="*/ 7764379 h 13459326"/>
                <a:gd name="connsiteX26" fmla="*/ 6192252 w 12833790"/>
                <a:gd name="connsiteY26" fmla="*/ 7555832 h 13459326"/>
                <a:gd name="connsiteX27" fmla="*/ 6930189 w 12833790"/>
                <a:gd name="connsiteY27" fmla="*/ 7379368 h 13459326"/>
                <a:gd name="connsiteX28" fmla="*/ 7475621 w 12833790"/>
                <a:gd name="connsiteY28" fmla="*/ 6898105 h 13459326"/>
                <a:gd name="connsiteX29" fmla="*/ 8438147 w 12833790"/>
                <a:gd name="connsiteY29" fmla="*/ 6320589 h 13459326"/>
                <a:gd name="connsiteX30" fmla="*/ 9079831 w 12833790"/>
                <a:gd name="connsiteY30" fmla="*/ 5919537 h 13459326"/>
                <a:gd name="connsiteX31" fmla="*/ 9432758 w 12833790"/>
                <a:gd name="connsiteY31" fmla="*/ 5293895 h 13459326"/>
                <a:gd name="connsiteX32" fmla="*/ 9496926 w 12833790"/>
                <a:gd name="connsiteY32" fmla="*/ 4732421 h 13459326"/>
                <a:gd name="connsiteX33" fmla="*/ 10090484 w 12833790"/>
                <a:gd name="connsiteY33" fmla="*/ 4331368 h 13459326"/>
                <a:gd name="connsiteX34" fmla="*/ 10603831 w 12833790"/>
                <a:gd name="connsiteY34" fmla="*/ 3930316 h 13459326"/>
                <a:gd name="connsiteX35" fmla="*/ 10908631 w 12833790"/>
                <a:gd name="connsiteY35" fmla="*/ 3529263 h 13459326"/>
                <a:gd name="connsiteX36" fmla="*/ 11229473 w 12833790"/>
                <a:gd name="connsiteY36" fmla="*/ 3144253 h 13459326"/>
                <a:gd name="connsiteX37" fmla="*/ 11373852 w 12833790"/>
                <a:gd name="connsiteY37" fmla="*/ 2646947 h 13459326"/>
                <a:gd name="connsiteX38" fmla="*/ 11325726 w 12833790"/>
                <a:gd name="connsiteY38" fmla="*/ 2326105 h 13459326"/>
                <a:gd name="connsiteX39" fmla="*/ 11470105 w 12833790"/>
                <a:gd name="connsiteY39" fmla="*/ 2117558 h 13459326"/>
                <a:gd name="connsiteX40" fmla="*/ 11678652 w 12833790"/>
                <a:gd name="connsiteY40" fmla="*/ 1860884 h 13459326"/>
                <a:gd name="connsiteX41" fmla="*/ 12063663 w 12833790"/>
                <a:gd name="connsiteY41" fmla="*/ 1989221 h 13459326"/>
                <a:gd name="connsiteX42" fmla="*/ 12256168 w 12833790"/>
                <a:gd name="connsiteY42" fmla="*/ 2053389 h 13459326"/>
                <a:gd name="connsiteX43" fmla="*/ 12352421 w 12833790"/>
                <a:gd name="connsiteY43" fmla="*/ 1941095 h 13459326"/>
                <a:gd name="connsiteX44" fmla="*/ 12528884 w 12833790"/>
                <a:gd name="connsiteY44" fmla="*/ 1700463 h 13459326"/>
                <a:gd name="connsiteX45" fmla="*/ 12737431 w 12833790"/>
                <a:gd name="connsiteY45" fmla="*/ 1475874 h 13459326"/>
                <a:gd name="connsiteX46" fmla="*/ 12833684 w 12833790"/>
                <a:gd name="connsiteY46" fmla="*/ 1171074 h 13459326"/>
                <a:gd name="connsiteX47" fmla="*/ 12721389 w 12833790"/>
                <a:gd name="connsiteY47" fmla="*/ 994610 h 13459326"/>
                <a:gd name="connsiteX48" fmla="*/ 12240126 w 12833790"/>
                <a:gd name="connsiteY48" fmla="*/ 721895 h 13459326"/>
                <a:gd name="connsiteX49" fmla="*/ 12031579 w 12833790"/>
                <a:gd name="connsiteY49" fmla="*/ 449179 h 13459326"/>
                <a:gd name="connsiteX50" fmla="*/ 11806989 w 12833790"/>
                <a:gd name="connsiteY50" fmla="*/ 0 h 13459326"/>
                <a:gd name="connsiteX0" fmla="*/ 0 w 12833790"/>
                <a:gd name="connsiteY0" fmla="*/ 14092372 h 14092372"/>
                <a:gd name="connsiteX1" fmla="*/ 160421 w 12833790"/>
                <a:gd name="connsiteY1" fmla="*/ 13755488 h 14092372"/>
                <a:gd name="connsiteX2" fmla="*/ 368968 w 12833790"/>
                <a:gd name="connsiteY2" fmla="*/ 13274225 h 14092372"/>
                <a:gd name="connsiteX3" fmla="*/ 449179 w 12833790"/>
                <a:gd name="connsiteY3" fmla="*/ 12905256 h 14092372"/>
                <a:gd name="connsiteX4" fmla="*/ 689810 w 12833790"/>
                <a:gd name="connsiteY4" fmla="*/ 12584414 h 14092372"/>
                <a:gd name="connsiteX5" fmla="*/ 882315 w 12833790"/>
                <a:gd name="connsiteY5" fmla="*/ 12536288 h 14092372"/>
                <a:gd name="connsiteX6" fmla="*/ 1507958 w 12833790"/>
                <a:gd name="connsiteY6" fmla="*/ 12215446 h 14092372"/>
                <a:gd name="connsiteX7" fmla="*/ 1876926 w 12833790"/>
                <a:gd name="connsiteY7" fmla="*/ 11990856 h 14092372"/>
                <a:gd name="connsiteX8" fmla="*/ 2181726 w 12833790"/>
                <a:gd name="connsiteY8" fmla="*/ 11958772 h 14092372"/>
                <a:gd name="connsiteX9" fmla="*/ 2261937 w 12833790"/>
                <a:gd name="connsiteY9" fmla="*/ 11830435 h 14092372"/>
                <a:gd name="connsiteX10" fmla="*/ 2470484 w 12833790"/>
                <a:gd name="connsiteY10" fmla="*/ 11718141 h 14092372"/>
                <a:gd name="connsiteX11" fmla="*/ 2406315 w 12833790"/>
                <a:gd name="connsiteY11" fmla="*/ 11477509 h 14092372"/>
                <a:gd name="connsiteX12" fmla="*/ 2646947 w 12833790"/>
                <a:gd name="connsiteY12" fmla="*/ 11285004 h 14092372"/>
                <a:gd name="connsiteX13" fmla="*/ 2871537 w 12833790"/>
                <a:gd name="connsiteY13" fmla="*/ 10916035 h 14092372"/>
                <a:gd name="connsiteX14" fmla="*/ 2999873 w 12833790"/>
                <a:gd name="connsiteY14" fmla="*/ 10899993 h 14092372"/>
                <a:gd name="connsiteX15" fmla="*/ 3160294 w 12833790"/>
                <a:gd name="connsiteY15" fmla="*/ 10659362 h 14092372"/>
                <a:gd name="connsiteX16" fmla="*/ 3545305 w 12833790"/>
                <a:gd name="connsiteY16" fmla="*/ 10498941 h 14092372"/>
                <a:gd name="connsiteX17" fmla="*/ 3850105 w 12833790"/>
                <a:gd name="connsiteY17" fmla="*/ 10081846 h 14092372"/>
                <a:gd name="connsiteX18" fmla="*/ 4203031 w 12833790"/>
                <a:gd name="connsiteY18" fmla="*/ 9504330 h 14092372"/>
                <a:gd name="connsiteX19" fmla="*/ 4347410 w 12833790"/>
                <a:gd name="connsiteY19" fmla="*/ 9392035 h 14092372"/>
                <a:gd name="connsiteX20" fmla="*/ 4588042 w 12833790"/>
                <a:gd name="connsiteY20" fmla="*/ 9408078 h 14092372"/>
                <a:gd name="connsiteX21" fmla="*/ 4716379 w 12833790"/>
                <a:gd name="connsiteY21" fmla="*/ 9007025 h 14092372"/>
                <a:gd name="connsiteX22" fmla="*/ 4844715 w 12833790"/>
                <a:gd name="connsiteY22" fmla="*/ 8830562 h 14092372"/>
                <a:gd name="connsiteX23" fmla="*/ 4989094 w 12833790"/>
                <a:gd name="connsiteY23" fmla="*/ 8734309 h 14092372"/>
                <a:gd name="connsiteX24" fmla="*/ 5309937 w 12833790"/>
                <a:gd name="connsiteY24" fmla="*/ 8461593 h 14092372"/>
                <a:gd name="connsiteX25" fmla="*/ 5646821 w 12833790"/>
                <a:gd name="connsiteY25" fmla="*/ 8397425 h 14092372"/>
                <a:gd name="connsiteX26" fmla="*/ 6192252 w 12833790"/>
                <a:gd name="connsiteY26" fmla="*/ 8188878 h 14092372"/>
                <a:gd name="connsiteX27" fmla="*/ 6930189 w 12833790"/>
                <a:gd name="connsiteY27" fmla="*/ 8012414 h 14092372"/>
                <a:gd name="connsiteX28" fmla="*/ 7475621 w 12833790"/>
                <a:gd name="connsiteY28" fmla="*/ 7531151 h 14092372"/>
                <a:gd name="connsiteX29" fmla="*/ 8438147 w 12833790"/>
                <a:gd name="connsiteY29" fmla="*/ 6953635 h 14092372"/>
                <a:gd name="connsiteX30" fmla="*/ 9079831 w 12833790"/>
                <a:gd name="connsiteY30" fmla="*/ 6552583 h 14092372"/>
                <a:gd name="connsiteX31" fmla="*/ 9432758 w 12833790"/>
                <a:gd name="connsiteY31" fmla="*/ 5926941 h 14092372"/>
                <a:gd name="connsiteX32" fmla="*/ 9496926 w 12833790"/>
                <a:gd name="connsiteY32" fmla="*/ 5365467 h 14092372"/>
                <a:gd name="connsiteX33" fmla="*/ 10090484 w 12833790"/>
                <a:gd name="connsiteY33" fmla="*/ 4964414 h 14092372"/>
                <a:gd name="connsiteX34" fmla="*/ 10603831 w 12833790"/>
                <a:gd name="connsiteY34" fmla="*/ 4563362 h 14092372"/>
                <a:gd name="connsiteX35" fmla="*/ 10908631 w 12833790"/>
                <a:gd name="connsiteY35" fmla="*/ 4162309 h 14092372"/>
                <a:gd name="connsiteX36" fmla="*/ 11229473 w 12833790"/>
                <a:gd name="connsiteY36" fmla="*/ 3777299 h 14092372"/>
                <a:gd name="connsiteX37" fmla="*/ 11373852 w 12833790"/>
                <a:gd name="connsiteY37" fmla="*/ 3279993 h 14092372"/>
                <a:gd name="connsiteX38" fmla="*/ 11325726 w 12833790"/>
                <a:gd name="connsiteY38" fmla="*/ 2959151 h 14092372"/>
                <a:gd name="connsiteX39" fmla="*/ 11470105 w 12833790"/>
                <a:gd name="connsiteY39" fmla="*/ 2750604 h 14092372"/>
                <a:gd name="connsiteX40" fmla="*/ 11678652 w 12833790"/>
                <a:gd name="connsiteY40" fmla="*/ 2493930 h 14092372"/>
                <a:gd name="connsiteX41" fmla="*/ 12063663 w 12833790"/>
                <a:gd name="connsiteY41" fmla="*/ 2622267 h 14092372"/>
                <a:gd name="connsiteX42" fmla="*/ 12256168 w 12833790"/>
                <a:gd name="connsiteY42" fmla="*/ 2686435 h 14092372"/>
                <a:gd name="connsiteX43" fmla="*/ 12352421 w 12833790"/>
                <a:gd name="connsiteY43" fmla="*/ 2574141 h 14092372"/>
                <a:gd name="connsiteX44" fmla="*/ 12528884 w 12833790"/>
                <a:gd name="connsiteY44" fmla="*/ 2333509 h 14092372"/>
                <a:gd name="connsiteX45" fmla="*/ 12737431 w 12833790"/>
                <a:gd name="connsiteY45" fmla="*/ 2108920 h 14092372"/>
                <a:gd name="connsiteX46" fmla="*/ 12833684 w 12833790"/>
                <a:gd name="connsiteY46" fmla="*/ 1804120 h 14092372"/>
                <a:gd name="connsiteX47" fmla="*/ 12721389 w 12833790"/>
                <a:gd name="connsiteY47" fmla="*/ 1627656 h 14092372"/>
                <a:gd name="connsiteX48" fmla="*/ 12240126 w 12833790"/>
                <a:gd name="connsiteY48" fmla="*/ 1354941 h 14092372"/>
                <a:gd name="connsiteX49" fmla="*/ 12031579 w 12833790"/>
                <a:gd name="connsiteY49" fmla="*/ 1082225 h 14092372"/>
                <a:gd name="connsiteX50" fmla="*/ 11408404 w 12833790"/>
                <a:gd name="connsiteY50" fmla="*/ 0 h 14092372"/>
                <a:gd name="connsiteX0" fmla="*/ 0 w 12833790"/>
                <a:gd name="connsiteY0" fmla="*/ 14092372 h 14092372"/>
                <a:gd name="connsiteX1" fmla="*/ 160421 w 12833790"/>
                <a:gd name="connsiteY1" fmla="*/ 13755488 h 14092372"/>
                <a:gd name="connsiteX2" fmla="*/ 368968 w 12833790"/>
                <a:gd name="connsiteY2" fmla="*/ 13274225 h 14092372"/>
                <a:gd name="connsiteX3" fmla="*/ 449179 w 12833790"/>
                <a:gd name="connsiteY3" fmla="*/ 12905256 h 14092372"/>
                <a:gd name="connsiteX4" fmla="*/ 689810 w 12833790"/>
                <a:gd name="connsiteY4" fmla="*/ 12584414 h 14092372"/>
                <a:gd name="connsiteX5" fmla="*/ 882315 w 12833790"/>
                <a:gd name="connsiteY5" fmla="*/ 12536288 h 14092372"/>
                <a:gd name="connsiteX6" fmla="*/ 1507958 w 12833790"/>
                <a:gd name="connsiteY6" fmla="*/ 12215446 h 14092372"/>
                <a:gd name="connsiteX7" fmla="*/ 1876926 w 12833790"/>
                <a:gd name="connsiteY7" fmla="*/ 11990856 h 14092372"/>
                <a:gd name="connsiteX8" fmla="*/ 2181726 w 12833790"/>
                <a:gd name="connsiteY8" fmla="*/ 11958772 h 14092372"/>
                <a:gd name="connsiteX9" fmla="*/ 2261937 w 12833790"/>
                <a:gd name="connsiteY9" fmla="*/ 11830435 h 14092372"/>
                <a:gd name="connsiteX10" fmla="*/ 2470484 w 12833790"/>
                <a:gd name="connsiteY10" fmla="*/ 11718141 h 14092372"/>
                <a:gd name="connsiteX11" fmla="*/ 2406315 w 12833790"/>
                <a:gd name="connsiteY11" fmla="*/ 11477509 h 14092372"/>
                <a:gd name="connsiteX12" fmla="*/ 2646947 w 12833790"/>
                <a:gd name="connsiteY12" fmla="*/ 11285004 h 14092372"/>
                <a:gd name="connsiteX13" fmla="*/ 2871537 w 12833790"/>
                <a:gd name="connsiteY13" fmla="*/ 10916035 h 14092372"/>
                <a:gd name="connsiteX14" fmla="*/ 2999873 w 12833790"/>
                <a:gd name="connsiteY14" fmla="*/ 10899993 h 14092372"/>
                <a:gd name="connsiteX15" fmla="*/ 3160294 w 12833790"/>
                <a:gd name="connsiteY15" fmla="*/ 10659362 h 14092372"/>
                <a:gd name="connsiteX16" fmla="*/ 3545305 w 12833790"/>
                <a:gd name="connsiteY16" fmla="*/ 10498941 h 14092372"/>
                <a:gd name="connsiteX17" fmla="*/ 3850105 w 12833790"/>
                <a:gd name="connsiteY17" fmla="*/ 10081846 h 14092372"/>
                <a:gd name="connsiteX18" fmla="*/ 4203031 w 12833790"/>
                <a:gd name="connsiteY18" fmla="*/ 9504330 h 14092372"/>
                <a:gd name="connsiteX19" fmla="*/ 4347410 w 12833790"/>
                <a:gd name="connsiteY19" fmla="*/ 9392035 h 14092372"/>
                <a:gd name="connsiteX20" fmla="*/ 4588042 w 12833790"/>
                <a:gd name="connsiteY20" fmla="*/ 9408078 h 14092372"/>
                <a:gd name="connsiteX21" fmla="*/ 4716379 w 12833790"/>
                <a:gd name="connsiteY21" fmla="*/ 9007025 h 14092372"/>
                <a:gd name="connsiteX22" fmla="*/ 4844715 w 12833790"/>
                <a:gd name="connsiteY22" fmla="*/ 8830562 h 14092372"/>
                <a:gd name="connsiteX23" fmla="*/ 4989094 w 12833790"/>
                <a:gd name="connsiteY23" fmla="*/ 8734309 h 14092372"/>
                <a:gd name="connsiteX24" fmla="*/ 5309937 w 12833790"/>
                <a:gd name="connsiteY24" fmla="*/ 8461593 h 14092372"/>
                <a:gd name="connsiteX25" fmla="*/ 5646821 w 12833790"/>
                <a:gd name="connsiteY25" fmla="*/ 8397425 h 14092372"/>
                <a:gd name="connsiteX26" fmla="*/ 6192252 w 12833790"/>
                <a:gd name="connsiteY26" fmla="*/ 8188878 h 14092372"/>
                <a:gd name="connsiteX27" fmla="*/ 6930189 w 12833790"/>
                <a:gd name="connsiteY27" fmla="*/ 8012414 h 14092372"/>
                <a:gd name="connsiteX28" fmla="*/ 7475621 w 12833790"/>
                <a:gd name="connsiteY28" fmla="*/ 7531151 h 14092372"/>
                <a:gd name="connsiteX29" fmla="*/ 8438147 w 12833790"/>
                <a:gd name="connsiteY29" fmla="*/ 6953635 h 14092372"/>
                <a:gd name="connsiteX30" fmla="*/ 9079831 w 12833790"/>
                <a:gd name="connsiteY30" fmla="*/ 6552583 h 14092372"/>
                <a:gd name="connsiteX31" fmla="*/ 9432758 w 12833790"/>
                <a:gd name="connsiteY31" fmla="*/ 5926941 h 14092372"/>
                <a:gd name="connsiteX32" fmla="*/ 9496926 w 12833790"/>
                <a:gd name="connsiteY32" fmla="*/ 5365467 h 14092372"/>
                <a:gd name="connsiteX33" fmla="*/ 10090484 w 12833790"/>
                <a:gd name="connsiteY33" fmla="*/ 4964414 h 14092372"/>
                <a:gd name="connsiteX34" fmla="*/ 10603831 w 12833790"/>
                <a:gd name="connsiteY34" fmla="*/ 4563362 h 14092372"/>
                <a:gd name="connsiteX35" fmla="*/ 10908631 w 12833790"/>
                <a:gd name="connsiteY35" fmla="*/ 4162309 h 14092372"/>
                <a:gd name="connsiteX36" fmla="*/ 11229473 w 12833790"/>
                <a:gd name="connsiteY36" fmla="*/ 3777299 h 14092372"/>
                <a:gd name="connsiteX37" fmla="*/ 11373852 w 12833790"/>
                <a:gd name="connsiteY37" fmla="*/ 3279993 h 14092372"/>
                <a:gd name="connsiteX38" fmla="*/ 11325726 w 12833790"/>
                <a:gd name="connsiteY38" fmla="*/ 2959151 h 14092372"/>
                <a:gd name="connsiteX39" fmla="*/ 11470105 w 12833790"/>
                <a:gd name="connsiteY39" fmla="*/ 2750604 h 14092372"/>
                <a:gd name="connsiteX40" fmla="*/ 11678652 w 12833790"/>
                <a:gd name="connsiteY40" fmla="*/ 2493930 h 14092372"/>
                <a:gd name="connsiteX41" fmla="*/ 12063663 w 12833790"/>
                <a:gd name="connsiteY41" fmla="*/ 2622267 h 14092372"/>
                <a:gd name="connsiteX42" fmla="*/ 12256168 w 12833790"/>
                <a:gd name="connsiteY42" fmla="*/ 2686435 h 14092372"/>
                <a:gd name="connsiteX43" fmla="*/ 12352421 w 12833790"/>
                <a:gd name="connsiteY43" fmla="*/ 2574141 h 14092372"/>
                <a:gd name="connsiteX44" fmla="*/ 12528884 w 12833790"/>
                <a:gd name="connsiteY44" fmla="*/ 2333509 h 14092372"/>
                <a:gd name="connsiteX45" fmla="*/ 12737431 w 12833790"/>
                <a:gd name="connsiteY45" fmla="*/ 2108920 h 14092372"/>
                <a:gd name="connsiteX46" fmla="*/ 12833684 w 12833790"/>
                <a:gd name="connsiteY46" fmla="*/ 1804120 h 14092372"/>
                <a:gd name="connsiteX47" fmla="*/ 12721389 w 12833790"/>
                <a:gd name="connsiteY47" fmla="*/ 1627656 h 14092372"/>
                <a:gd name="connsiteX48" fmla="*/ 12240126 w 12833790"/>
                <a:gd name="connsiteY48" fmla="*/ 1354941 h 14092372"/>
                <a:gd name="connsiteX49" fmla="*/ 11726779 w 12833790"/>
                <a:gd name="connsiteY49" fmla="*/ 496071 h 14092372"/>
                <a:gd name="connsiteX50" fmla="*/ 11408404 w 12833790"/>
                <a:gd name="connsiteY50" fmla="*/ 0 h 14092372"/>
                <a:gd name="connsiteX0" fmla="*/ 0 w 12833790"/>
                <a:gd name="connsiteY0" fmla="*/ 14631634 h 14631634"/>
                <a:gd name="connsiteX1" fmla="*/ 160421 w 12833790"/>
                <a:gd name="connsiteY1" fmla="*/ 14294750 h 14631634"/>
                <a:gd name="connsiteX2" fmla="*/ 368968 w 12833790"/>
                <a:gd name="connsiteY2" fmla="*/ 13813487 h 14631634"/>
                <a:gd name="connsiteX3" fmla="*/ 449179 w 12833790"/>
                <a:gd name="connsiteY3" fmla="*/ 13444518 h 14631634"/>
                <a:gd name="connsiteX4" fmla="*/ 689810 w 12833790"/>
                <a:gd name="connsiteY4" fmla="*/ 13123676 h 14631634"/>
                <a:gd name="connsiteX5" fmla="*/ 882315 w 12833790"/>
                <a:gd name="connsiteY5" fmla="*/ 13075550 h 14631634"/>
                <a:gd name="connsiteX6" fmla="*/ 1507958 w 12833790"/>
                <a:gd name="connsiteY6" fmla="*/ 12754708 h 14631634"/>
                <a:gd name="connsiteX7" fmla="*/ 1876926 w 12833790"/>
                <a:gd name="connsiteY7" fmla="*/ 12530118 h 14631634"/>
                <a:gd name="connsiteX8" fmla="*/ 2181726 w 12833790"/>
                <a:gd name="connsiteY8" fmla="*/ 12498034 h 14631634"/>
                <a:gd name="connsiteX9" fmla="*/ 2261937 w 12833790"/>
                <a:gd name="connsiteY9" fmla="*/ 12369697 h 14631634"/>
                <a:gd name="connsiteX10" fmla="*/ 2470484 w 12833790"/>
                <a:gd name="connsiteY10" fmla="*/ 12257403 h 14631634"/>
                <a:gd name="connsiteX11" fmla="*/ 2406315 w 12833790"/>
                <a:gd name="connsiteY11" fmla="*/ 12016771 h 14631634"/>
                <a:gd name="connsiteX12" fmla="*/ 2646947 w 12833790"/>
                <a:gd name="connsiteY12" fmla="*/ 11824266 h 14631634"/>
                <a:gd name="connsiteX13" fmla="*/ 2871537 w 12833790"/>
                <a:gd name="connsiteY13" fmla="*/ 11455297 h 14631634"/>
                <a:gd name="connsiteX14" fmla="*/ 2999873 w 12833790"/>
                <a:gd name="connsiteY14" fmla="*/ 11439255 h 14631634"/>
                <a:gd name="connsiteX15" fmla="*/ 3160294 w 12833790"/>
                <a:gd name="connsiteY15" fmla="*/ 11198624 h 14631634"/>
                <a:gd name="connsiteX16" fmla="*/ 3545305 w 12833790"/>
                <a:gd name="connsiteY16" fmla="*/ 11038203 h 14631634"/>
                <a:gd name="connsiteX17" fmla="*/ 3850105 w 12833790"/>
                <a:gd name="connsiteY17" fmla="*/ 10621108 h 14631634"/>
                <a:gd name="connsiteX18" fmla="*/ 4203031 w 12833790"/>
                <a:gd name="connsiteY18" fmla="*/ 10043592 h 14631634"/>
                <a:gd name="connsiteX19" fmla="*/ 4347410 w 12833790"/>
                <a:gd name="connsiteY19" fmla="*/ 9931297 h 14631634"/>
                <a:gd name="connsiteX20" fmla="*/ 4588042 w 12833790"/>
                <a:gd name="connsiteY20" fmla="*/ 9947340 h 14631634"/>
                <a:gd name="connsiteX21" fmla="*/ 4716379 w 12833790"/>
                <a:gd name="connsiteY21" fmla="*/ 9546287 h 14631634"/>
                <a:gd name="connsiteX22" fmla="*/ 4844715 w 12833790"/>
                <a:gd name="connsiteY22" fmla="*/ 9369824 h 14631634"/>
                <a:gd name="connsiteX23" fmla="*/ 4989094 w 12833790"/>
                <a:gd name="connsiteY23" fmla="*/ 9273571 h 14631634"/>
                <a:gd name="connsiteX24" fmla="*/ 5309937 w 12833790"/>
                <a:gd name="connsiteY24" fmla="*/ 9000855 h 14631634"/>
                <a:gd name="connsiteX25" fmla="*/ 5646821 w 12833790"/>
                <a:gd name="connsiteY25" fmla="*/ 8936687 h 14631634"/>
                <a:gd name="connsiteX26" fmla="*/ 6192252 w 12833790"/>
                <a:gd name="connsiteY26" fmla="*/ 8728140 h 14631634"/>
                <a:gd name="connsiteX27" fmla="*/ 6930189 w 12833790"/>
                <a:gd name="connsiteY27" fmla="*/ 8551676 h 14631634"/>
                <a:gd name="connsiteX28" fmla="*/ 7475621 w 12833790"/>
                <a:gd name="connsiteY28" fmla="*/ 8070413 h 14631634"/>
                <a:gd name="connsiteX29" fmla="*/ 8438147 w 12833790"/>
                <a:gd name="connsiteY29" fmla="*/ 7492897 h 14631634"/>
                <a:gd name="connsiteX30" fmla="*/ 9079831 w 12833790"/>
                <a:gd name="connsiteY30" fmla="*/ 7091845 h 14631634"/>
                <a:gd name="connsiteX31" fmla="*/ 9432758 w 12833790"/>
                <a:gd name="connsiteY31" fmla="*/ 6466203 h 14631634"/>
                <a:gd name="connsiteX32" fmla="*/ 9496926 w 12833790"/>
                <a:gd name="connsiteY32" fmla="*/ 5904729 h 14631634"/>
                <a:gd name="connsiteX33" fmla="*/ 10090484 w 12833790"/>
                <a:gd name="connsiteY33" fmla="*/ 5503676 h 14631634"/>
                <a:gd name="connsiteX34" fmla="*/ 10603831 w 12833790"/>
                <a:gd name="connsiteY34" fmla="*/ 5102624 h 14631634"/>
                <a:gd name="connsiteX35" fmla="*/ 10908631 w 12833790"/>
                <a:gd name="connsiteY35" fmla="*/ 4701571 h 14631634"/>
                <a:gd name="connsiteX36" fmla="*/ 11229473 w 12833790"/>
                <a:gd name="connsiteY36" fmla="*/ 4316561 h 14631634"/>
                <a:gd name="connsiteX37" fmla="*/ 11373852 w 12833790"/>
                <a:gd name="connsiteY37" fmla="*/ 3819255 h 14631634"/>
                <a:gd name="connsiteX38" fmla="*/ 11325726 w 12833790"/>
                <a:gd name="connsiteY38" fmla="*/ 3498413 h 14631634"/>
                <a:gd name="connsiteX39" fmla="*/ 11470105 w 12833790"/>
                <a:gd name="connsiteY39" fmla="*/ 3289866 h 14631634"/>
                <a:gd name="connsiteX40" fmla="*/ 11678652 w 12833790"/>
                <a:gd name="connsiteY40" fmla="*/ 3033192 h 14631634"/>
                <a:gd name="connsiteX41" fmla="*/ 12063663 w 12833790"/>
                <a:gd name="connsiteY41" fmla="*/ 3161529 h 14631634"/>
                <a:gd name="connsiteX42" fmla="*/ 12256168 w 12833790"/>
                <a:gd name="connsiteY42" fmla="*/ 3225697 h 14631634"/>
                <a:gd name="connsiteX43" fmla="*/ 12352421 w 12833790"/>
                <a:gd name="connsiteY43" fmla="*/ 3113403 h 14631634"/>
                <a:gd name="connsiteX44" fmla="*/ 12528884 w 12833790"/>
                <a:gd name="connsiteY44" fmla="*/ 2872771 h 14631634"/>
                <a:gd name="connsiteX45" fmla="*/ 12737431 w 12833790"/>
                <a:gd name="connsiteY45" fmla="*/ 2648182 h 14631634"/>
                <a:gd name="connsiteX46" fmla="*/ 12833684 w 12833790"/>
                <a:gd name="connsiteY46" fmla="*/ 2343382 h 14631634"/>
                <a:gd name="connsiteX47" fmla="*/ 12721389 w 12833790"/>
                <a:gd name="connsiteY47" fmla="*/ 2166918 h 14631634"/>
                <a:gd name="connsiteX48" fmla="*/ 12240126 w 12833790"/>
                <a:gd name="connsiteY48" fmla="*/ 1894203 h 14631634"/>
                <a:gd name="connsiteX49" fmla="*/ 11726779 w 12833790"/>
                <a:gd name="connsiteY49" fmla="*/ 1035333 h 14631634"/>
                <a:gd name="connsiteX50" fmla="*/ 12275912 w 12833790"/>
                <a:gd name="connsiteY50" fmla="*/ 0 h 14631634"/>
                <a:gd name="connsiteX0" fmla="*/ 0 w 12833790"/>
                <a:gd name="connsiteY0" fmla="*/ 14631634 h 14631634"/>
                <a:gd name="connsiteX1" fmla="*/ 160421 w 12833790"/>
                <a:gd name="connsiteY1" fmla="*/ 14294750 h 14631634"/>
                <a:gd name="connsiteX2" fmla="*/ 368968 w 12833790"/>
                <a:gd name="connsiteY2" fmla="*/ 13813487 h 14631634"/>
                <a:gd name="connsiteX3" fmla="*/ 449179 w 12833790"/>
                <a:gd name="connsiteY3" fmla="*/ 13444518 h 14631634"/>
                <a:gd name="connsiteX4" fmla="*/ 689810 w 12833790"/>
                <a:gd name="connsiteY4" fmla="*/ 13123676 h 14631634"/>
                <a:gd name="connsiteX5" fmla="*/ 882315 w 12833790"/>
                <a:gd name="connsiteY5" fmla="*/ 13075550 h 14631634"/>
                <a:gd name="connsiteX6" fmla="*/ 1507958 w 12833790"/>
                <a:gd name="connsiteY6" fmla="*/ 12754708 h 14631634"/>
                <a:gd name="connsiteX7" fmla="*/ 1876926 w 12833790"/>
                <a:gd name="connsiteY7" fmla="*/ 12530118 h 14631634"/>
                <a:gd name="connsiteX8" fmla="*/ 2181726 w 12833790"/>
                <a:gd name="connsiteY8" fmla="*/ 12498034 h 14631634"/>
                <a:gd name="connsiteX9" fmla="*/ 2261937 w 12833790"/>
                <a:gd name="connsiteY9" fmla="*/ 12369697 h 14631634"/>
                <a:gd name="connsiteX10" fmla="*/ 2470484 w 12833790"/>
                <a:gd name="connsiteY10" fmla="*/ 12257403 h 14631634"/>
                <a:gd name="connsiteX11" fmla="*/ 2406315 w 12833790"/>
                <a:gd name="connsiteY11" fmla="*/ 12016771 h 14631634"/>
                <a:gd name="connsiteX12" fmla="*/ 2646947 w 12833790"/>
                <a:gd name="connsiteY12" fmla="*/ 11824266 h 14631634"/>
                <a:gd name="connsiteX13" fmla="*/ 2871537 w 12833790"/>
                <a:gd name="connsiteY13" fmla="*/ 11455297 h 14631634"/>
                <a:gd name="connsiteX14" fmla="*/ 2999873 w 12833790"/>
                <a:gd name="connsiteY14" fmla="*/ 11439255 h 14631634"/>
                <a:gd name="connsiteX15" fmla="*/ 3160294 w 12833790"/>
                <a:gd name="connsiteY15" fmla="*/ 11198624 h 14631634"/>
                <a:gd name="connsiteX16" fmla="*/ 3545305 w 12833790"/>
                <a:gd name="connsiteY16" fmla="*/ 11038203 h 14631634"/>
                <a:gd name="connsiteX17" fmla="*/ 3850105 w 12833790"/>
                <a:gd name="connsiteY17" fmla="*/ 10621108 h 14631634"/>
                <a:gd name="connsiteX18" fmla="*/ 4203031 w 12833790"/>
                <a:gd name="connsiteY18" fmla="*/ 10043592 h 14631634"/>
                <a:gd name="connsiteX19" fmla="*/ 4347410 w 12833790"/>
                <a:gd name="connsiteY19" fmla="*/ 9931297 h 14631634"/>
                <a:gd name="connsiteX20" fmla="*/ 4588042 w 12833790"/>
                <a:gd name="connsiteY20" fmla="*/ 9947340 h 14631634"/>
                <a:gd name="connsiteX21" fmla="*/ 4716379 w 12833790"/>
                <a:gd name="connsiteY21" fmla="*/ 9546287 h 14631634"/>
                <a:gd name="connsiteX22" fmla="*/ 4844715 w 12833790"/>
                <a:gd name="connsiteY22" fmla="*/ 9369824 h 14631634"/>
                <a:gd name="connsiteX23" fmla="*/ 4989094 w 12833790"/>
                <a:gd name="connsiteY23" fmla="*/ 9273571 h 14631634"/>
                <a:gd name="connsiteX24" fmla="*/ 5309937 w 12833790"/>
                <a:gd name="connsiteY24" fmla="*/ 9000855 h 14631634"/>
                <a:gd name="connsiteX25" fmla="*/ 5646821 w 12833790"/>
                <a:gd name="connsiteY25" fmla="*/ 8936687 h 14631634"/>
                <a:gd name="connsiteX26" fmla="*/ 6192252 w 12833790"/>
                <a:gd name="connsiteY26" fmla="*/ 8728140 h 14631634"/>
                <a:gd name="connsiteX27" fmla="*/ 6930189 w 12833790"/>
                <a:gd name="connsiteY27" fmla="*/ 8551676 h 14631634"/>
                <a:gd name="connsiteX28" fmla="*/ 7475621 w 12833790"/>
                <a:gd name="connsiteY28" fmla="*/ 8070413 h 14631634"/>
                <a:gd name="connsiteX29" fmla="*/ 8438147 w 12833790"/>
                <a:gd name="connsiteY29" fmla="*/ 7492897 h 14631634"/>
                <a:gd name="connsiteX30" fmla="*/ 9079831 w 12833790"/>
                <a:gd name="connsiteY30" fmla="*/ 7091845 h 14631634"/>
                <a:gd name="connsiteX31" fmla="*/ 9432758 w 12833790"/>
                <a:gd name="connsiteY31" fmla="*/ 6466203 h 14631634"/>
                <a:gd name="connsiteX32" fmla="*/ 9496926 w 12833790"/>
                <a:gd name="connsiteY32" fmla="*/ 5904729 h 14631634"/>
                <a:gd name="connsiteX33" fmla="*/ 10090484 w 12833790"/>
                <a:gd name="connsiteY33" fmla="*/ 5503676 h 14631634"/>
                <a:gd name="connsiteX34" fmla="*/ 10603831 w 12833790"/>
                <a:gd name="connsiteY34" fmla="*/ 5102624 h 14631634"/>
                <a:gd name="connsiteX35" fmla="*/ 10908631 w 12833790"/>
                <a:gd name="connsiteY35" fmla="*/ 4701571 h 14631634"/>
                <a:gd name="connsiteX36" fmla="*/ 11229473 w 12833790"/>
                <a:gd name="connsiteY36" fmla="*/ 4316561 h 14631634"/>
                <a:gd name="connsiteX37" fmla="*/ 11373852 w 12833790"/>
                <a:gd name="connsiteY37" fmla="*/ 3819255 h 14631634"/>
                <a:gd name="connsiteX38" fmla="*/ 11325726 w 12833790"/>
                <a:gd name="connsiteY38" fmla="*/ 3498413 h 14631634"/>
                <a:gd name="connsiteX39" fmla="*/ 11470105 w 12833790"/>
                <a:gd name="connsiteY39" fmla="*/ 3289866 h 14631634"/>
                <a:gd name="connsiteX40" fmla="*/ 11678652 w 12833790"/>
                <a:gd name="connsiteY40" fmla="*/ 3033192 h 14631634"/>
                <a:gd name="connsiteX41" fmla="*/ 12063663 w 12833790"/>
                <a:gd name="connsiteY41" fmla="*/ 3161529 h 14631634"/>
                <a:gd name="connsiteX42" fmla="*/ 12256168 w 12833790"/>
                <a:gd name="connsiteY42" fmla="*/ 3225697 h 14631634"/>
                <a:gd name="connsiteX43" fmla="*/ 12352421 w 12833790"/>
                <a:gd name="connsiteY43" fmla="*/ 3113403 h 14631634"/>
                <a:gd name="connsiteX44" fmla="*/ 12528884 w 12833790"/>
                <a:gd name="connsiteY44" fmla="*/ 2872771 h 14631634"/>
                <a:gd name="connsiteX45" fmla="*/ 12737431 w 12833790"/>
                <a:gd name="connsiteY45" fmla="*/ 2648182 h 14631634"/>
                <a:gd name="connsiteX46" fmla="*/ 12833684 w 12833790"/>
                <a:gd name="connsiteY46" fmla="*/ 2343382 h 14631634"/>
                <a:gd name="connsiteX47" fmla="*/ 12721389 w 12833790"/>
                <a:gd name="connsiteY47" fmla="*/ 2166918 h 14631634"/>
                <a:gd name="connsiteX48" fmla="*/ 12240126 w 12833790"/>
                <a:gd name="connsiteY48" fmla="*/ 1894203 h 14631634"/>
                <a:gd name="connsiteX49" fmla="*/ 11726779 w 12833790"/>
                <a:gd name="connsiteY49" fmla="*/ 1035333 h 14631634"/>
                <a:gd name="connsiteX50" fmla="*/ 12275912 w 12833790"/>
                <a:gd name="connsiteY50" fmla="*/ 0 h 14631634"/>
                <a:gd name="connsiteX0" fmla="*/ 0 w 12833790"/>
                <a:gd name="connsiteY0" fmla="*/ 14644697 h 14644697"/>
                <a:gd name="connsiteX1" fmla="*/ 160421 w 12833790"/>
                <a:gd name="connsiteY1" fmla="*/ 14307813 h 14644697"/>
                <a:gd name="connsiteX2" fmla="*/ 368968 w 12833790"/>
                <a:gd name="connsiteY2" fmla="*/ 13826550 h 14644697"/>
                <a:gd name="connsiteX3" fmla="*/ 449179 w 12833790"/>
                <a:gd name="connsiteY3" fmla="*/ 13457581 h 14644697"/>
                <a:gd name="connsiteX4" fmla="*/ 689810 w 12833790"/>
                <a:gd name="connsiteY4" fmla="*/ 13136739 h 14644697"/>
                <a:gd name="connsiteX5" fmla="*/ 882315 w 12833790"/>
                <a:gd name="connsiteY5" fmla="*/ 13088613 h 14644697"/>
                <a:gd name="connsiteX6" fmla="*/ 1507958 w 12833790"/>
                <a:gd name="connsiteY6" fmla="*/ 12767771 h 14644697"/>
                <a:gd name="connsiteX7" fmla="*/ 1876926 w 12833790"/>
                <a:gd name="connsiteY7" fmla="*/ 12543181 h 14644697"/>
                <a:gd name="connsiteX8" fmla="*/ 2181726 w 12833790"/>
                <a:gd name="connsiteY8" fmla="*/ 12511097 h 14644697"/>
                <a:gd name="connsiteX9" fmla="*/ 2261937 w 12833790"/>
                <a:gd name="connsiteY9" fmla="*/ 12382760 h 14644697"/>
                <a:gd name="connsiteX10" fmla="*/ 2470484 w 12833790"/>
                <a:gd name="connsiteY10" fmla="*/ 12270466 h 14644697"/>
                <a:gd name="connsiteX11" fmla="*/ 2406315 w 12833790"/>
                <a:gd name="connsiteY11" fmla="*/ 12029834 h 14644697"/>
                <a:gd name="connsiteX12" fmla="*/ 2646947 w 12833790"/>
                <a:gd name="connsiteY12" fmla="*/ 11837329 h 14644697"/>
                <a:gd name="connsiteX13" fmla="*/ 2871537 w 12833790"/>
                <a:gd name="connsiteY13" fmla="*/ 11468360 h 14644697"/>
                <a:gd name="connsiteX14" fmla="*/ 2999873 w 12833790"/>
                <a:gd name="connsiteY14" fmla="*/ 11452318 h 14644697"/>
                <a:gd name="connsiteX15" fmla="*/ 3160294 w 12833790"/>
                <a:gd name="connsiteY15" fmla="*/ 11211687 h 14644697"/>
                <a:gd name="connsiteX16" fmla="*/ 3545305 w 12833790"/>
                <a:gd name="connsiteY16" fmla="*/ 11051266 h 14644697"/>
                <a:gd name="connsiteX17" fmla="*/ 3850105 w 12833790"/>
                <a:gd name="connsiteY17" fmla="*/ 10634171 h 14644697"/>
                <a:gd name="connsiteX18" fmla="*/ 4203031 w 12833790"/>
                <a:gd name="connsiteY18" fmla="*/ 10056655 h 14644697"/>
                <a:gd name="connsiteX19" fmla="*/ 4347410 w 12833790"/>
                <a:gd name="connsiteY19" fmla="*/ 9944360 h 14644697"/>
                <a:gd name="connsiteX20" fmla="*/ 4588042 w 12833790"/>
                <a:gd name="connsiteY20" fmla="*/ 9960403 h 14644697"/>
                <a:gd name="connsiteX21" fmla="*/ 4716379 w 12833790"/>
                <a:gd name="connsiteY21" fmla="*/ 9559350 h 14644697"/>
                <a:gd name="connsiteX22" fmla="*/ 4844715 w 12833790"/>
                <a:gd name="connsiteY22" fmla="*/ 9382887 h 14644697"/>
                <a:gd name="connsiteX23" fmla="*/ 4989094 w 12833790"/>
                <a:gd name="connsiteY23" fmla="*/ 9286634 h 14644697"/>
                <a:gd name="connsiteX24" fmla="*/ 5309937 w 12833790"/>
                <a:gd name="connsiteY24" fmla="*/ 9013918 h 14644697"/>
                <a:gd name="connsiteX25" fmla="*/ 5646821 w 12833790"/>
                <a:gd name="connsiteY25" fmla="*/ 8949750 h 14644697"/>
                <a:gd name="connsiteX26" fmla="*/ 6192252 w 12833790"/>
                <a:gd name="connsiteY26" fmla="*/ 8741203 h 14644697"/>
                <a:gd name="connsiteX27" fmla="*/ 6930189 w 12833790"/>
                <a:gd name="connsiteY27" fmla="*/ 8564739 h 14644697"/>
                <a:gd name="connsiteX28" fmla="*/ 7475621 w 12833790"/>
                <a:gd name="connsiteY28" fmla="*/ 8083476 h 14644697"/>
                <a:gd name="connsiteX29" fmla="*/ 8438147 w 12833790"/>
                <a:gd name="connsiteY29" fmla="*/ 7505960 h 14644697"/>
                <a:gd name="connsiteX30" fmla="*/ 9079831 w 12833790"/>
                <a:gd name="connsiteY30" fmla="*/ 7104908 h 14644697"/>
                <a:gd name="connsiteX31" fmla="*/ 9432758 w 12833790"/>
                <a:gd name="connsiteY31" fmla="*/ 6479266 h 14644697"/>
                <a:gd name="connsiteX32" fmla="*/ 9496926 w 12833790"/>
                <a:gd name="connsiteY32" fmla="*/ 5917792 h 14644697"/>
                <a:gd name="connsiteX33" fmla="*/ 10090484 w 12833790"/>
                <a:gd name="connsiteY33" fmla="*/ 5516739 h 14644697"/>
                <a:gd name="connsiteX34" fmla="*/ 10603831 w 12833790"/>
                <a:gd name="connsiteY34" fmla="*/ 5115687 h 14644697"/>
                <a:gd name="connsiteX35" fmla="*/ 10908631 w 12833790"/>
                <a:gd name="connsiteY35" fmla="*/ 4714634 h 14644697"/>
                <a:gd name="connsiteX36" fmla="*/ 11229473 w 12833790"/>
                <a:gd name="connsiteY36" fmla="*/ 4329624 h 14644697"/>
                <a:gd name="connsiteX37" fmla="*/ 11373852 w 12833790"/>
                <a:gd name="connsiteY37" fmla="*/ 3832318 h 14644697"/>
                <a:gd name="connsiteX38" fmla="*/ 11325726 w 12833790"/>
                <a:gd name="connsiteY38" fmla="*/ 3511476 h 14644697"/>
                <a:gd name="connsiteX39" fmla="*/ 11470105 w 12833790"/>
                <a:gd name="connsiteY39" fmla="*/ 3302929 h 14644697"/>
                <a:gd name="connsiteX40" fmla="*/ 11678652 w 12833790"/>
                <a:gd name="connsiteY40" fmla="*/ 3046255 h 14644697"/>
                <a:gd name="connsiteX41" fmla="*/ 12063663 w 12833790"/>
                <a:gd name="connsiteY41" fmla="*/ 3174592 h 14644697"/>
                <a:gd name="connsiteX42" fmla="*/ 12256168 w 12833790"/>
                <a:gd name="connsiteY42" fmla="*/ 3238760 h 14644697"/>
                <a:gd name="connsiteX43" fmla="*/ 12352421 w 12833790"/>
                <a:gd name="connsiteY43" fmla="*/ 3126466 h 14644697"/>
                <a:gd name="connsiteX44" fmla="*/ 12528884 w 12833790"/>
                <a:gd name="connsiteY44" fmla="*/ 2885834 h 14644697"/>
                <a:gd name="connsiteX45" fmla="*/ 12737431 w 12833790"/>
                <a:gd name="connsiteY45" fmla="*/ 2661245 h 14644697"/>
                <a:gd name="connsiteX46" fmla="*/ 12833684 w 12833790"/>
                <a:gd name="connsiteY46" fmla="*/ 2356445 h 14644697"/>
                <a:gd name="connsiteX47" fmla="*/ 12721389 w 12833790"/>
                <a:gd name="connsiteY47" fmla="*/ 2179981 h 14644697"/>
                <a:gd name="connsiteX48" fmla="*/ 12240126 w 12833790"/>
                <a:gd name="connsiteY48" fmla="*/ 1907266 h 14644697"/>
                <a:gd name="connsiteX49" fmla="*/ 11726779 w 12833790"/>
                <a:gd name="connsiteY49" fmla="*/ 1048396 h 14644697"/>
                <a:gd name="connsiteX50" fmla="*/ 12331429 w 12833790"/>
                <a:gd name="connsiteY50" fmla="*/ 0 h 14644697"/>
                <a:gd name="connsiteX0" fmla="*/ 0 w 13097026"/>
                <a:gd name="connsiteY0" fmla="*/ 14921788 h 14921788"/>
                <a:gd name="connsiteX1" fmla="*/ 423657 w 13097026"/>
                <a:gd name="connsiteY1" fmla="*/ 14307813 h 14921788"/>
                <a:gd name="connsiteX2" fmla="*/ 632204 w 13097026"/>
                <a:gd name="connsiteY2" fmla="*/ 13826550 h 14921788"/>
                <a:gd name="connsiteX3" fmla="*/ 712415 w 13097026"/>
                <a:gd name="connsiteY3" fmla="*/ 13457581 h 14921788"/>
                <a:gd name="connsiteX4" fmla="*/ 953046 w 13097026"/>
                <a:gd name="connsiteY4" fmla="*/ 13136739 h 14921788"/>
                <a:gd name="connsiteX5" fmla="*/ 1145551 w 13097026"/>
                <a:gd name="connsiteY5" fmla="*/ 13088613 h 14921788"/>
                <a:gd name="connsiteX6" fmla="*/ 1771194 w 13097026"/>
                <a:gd name="connsiteY6" fmla="*/ 12767771 h 14921788"/>
                <a:gd name="connsiteX7" fmla="*/ 2140162 w 13097026"/>
                <a:gd name="connsiteY7" fmla="*/ 12543181 h 14921788"/>
                <a:gd name="connsiteX8" fmla="*/ 2444962 w 13097026"/>
                <a:gd name="connsiteY8" fmla="*/ 12511097 h 14921788"/>
                <a:gd name="connsiteX9" fmla="*/ 2525173 w 13097026"/>
                <a:gd name="connsiteY9" fmla="*/ 12382760 h 14921788"/>
                <a:gd name="connsiteX10" fmla="*/ 2733720 w 13097026"/>
                <a:gd name="connsiteY10" fmla="*/ 12270466 h 14921788"/>
                <a:gd name="connsiteX11" fmla="*/ 2669551 w 13097026"/>
                <a:gd name="connsiteY11" fmla="*/ 12029834 h 14921788"/>
                <a:gd name="connsiteX12" fmla="*/ 2910183 w 13097026"/>
                <a:gd name="connsiteY12" fmla="*/ 11837329 h 14921788"/>
                <a:gd name="connsiteX13" fmla="*/ 3134773 w 13097026"/>
                <a:gd name="connsiteY13" fmla="*/ 11468360 h 14921788"/>
                <a:gd name="connsiteX14" fmla="*/ 3263109 w 13097026"/>
                <a:gd name="connsiteY14" fmla="*/ 11452318 h 14921788"/>
                <a:gd name="connsiteX15" fmla="*/ 3423530 w 13097026"/>
                <a:gd name="connsiteY15" fmla="*/ 11211687 h 14921788"/>
                <a:gd name="connsiteX16" fmla="*/ 3808541 w 13097026"/>
                <a:gd name="connsiteY16" fmla="*/ 11051266 h 14921788"/>
                <a:gd name="connsiteX17" fmla="*/ 4113341 w 13097026"/>
                <a:gd name="connsiteY17" fmla="*/ 10634171 h 14921788"/>
                <a:gd name="connsiteX18" fmla="*/ 4466267 w 13097026"/>
                <a:gd name="connsiteY18" fmla="*/ 10056655 h 14921788"/>
                <a:gd name="connsiteX19" fmla="*/ 4610646 w 13097026"/>
                <a:gd name="connsiteY19" fmla="*/ 9944360 h 14921788"/>
                <a:gd name="connsiteX20" fmla="*/ 4851278 w 13097026"/>
                <a:gd name="connsiteY20" fmla="*/ 9960403 h 14921788"/>
                <a:gd name="connsiteX21" fmla="*/ 4979615 w 13097026"/>
                <a:gd name="connsiteY21" fmla="*/ 9559350 h 14921788"/>
                <a:gd name="connsiteX22" fmla="*/ 5107951 w 13097026"/>
                <a:gd name="connsiteY22" fmla="*/ 9382887 h 14921788"/>
                <a:gd name="connsiteX23" fmla="*/ 5252330 w 13097026"/>
                <a:gd name="connsiteY23" fmla="*/ 9286634 h 14921788"/>
                <a:gd name="connsiteX24" fmla="*/ 5573173 w 13097026"/>
                <a:gd name="connsiteY24" fmla="*/ 9013918 h 14921788"/>
                <a:gd name="connsiteX25" fmla="*/ 5910057 w 13097026"/>
                <a:gd name="connsiteY25" fmla="*/ 8949750 h 14921788"/>
                <a:gd name="connsiteX26" fmla="*/ 6455488 w 13097026"/>
                <a:gd name="connsiteY26" fmla="*/ 8741203 h 14921788"/>
                <a:gd name="connsiteX27" fmla="*/ 7193425 w 13097026"/>
                <a:gd name="connsiteY27" fmla="*/ 8564739 h 14921788"/>
                <a:gd name="connsiteX28" fmla="*/ 7738857 w 13097026"/>
                <a:gd name="connsiteY28" fmla="*/ 8083476 h 14921788"/>
                <a:gd name="connsiteX29" fmla="*/ 8701383 w 13097026"/>
                <a:gd name="connsiteY29" fmla="*/ 7505960 h 14921788"/>
                <a:gd name="connsiteX30" fmla="*/ 9343067 w 13097026"/>
                <a:gd name="connsiteY30" fmla="*/ 7104908 h 14921788"/>
                <a:gd name="connsiteX31" fmla="*/ 9695994 w 13097026"/>
                <a:gd name="connsiteY31" fmla="*/ 6479266 h 14921788"/>
                <a:gd name="connsiteX32" fmla="*/ 9760162 w 13097026"/>
                <a:gd name="connsiteY32" fmla="*/ 5917792 h 14921788"/>
                <a:gd name="connsiteX33" fmla="*/ 10353720 w 13097026"/>
                <a:gd name="connsiteY33" fmla="*/ 5516739 h 14921788"/>
                <a:gd name="connsiteX34" fmla="*/ 10867067 w 13097026"/>
                <a:gd name="connsiteY34" fmla="*/ 5115687 h 14921788"/>
                <a:gd name="connsiteX35" fmla="*/ 11171867 w 13097026"/>
                <a:gd name="connsiteY35" fmla="*/ 4714634 h 14921788"/>
                <a:gd name="connsiteX36" fmla="*/ 11492709 w 13097026"/>
                <a:gd name="connsiteY36" fmla="*/ 4329624 h 14921788"/>
                <a:gd name="connsiteX37" fmla="*/ 11637088 w 13097026"/>
                <a:gd name="connsiteY37" fmla="*/ 3832318 h 14921788"/>
                <a:gd name="connsiteX38" fmla="*/ 11588962 w 13097026"/>
                <a:gd name="connsiteY38" fmla="*/ 3511476 h 14921788"/>
                <a:gd name="connsiteX39" fmla="*/ 11733341 w 13097026"/>
                <a:gd name="connsiteY39" fmla="*/ 3302929 h 14921788"/>
                <a:gd name="connsiteX40" fmla="*/ 11941888 w 13097026"/>
                <a:gd name="connsiteY40" fmla="*/ 3046255 h 14921788"/>
                <a:gd name="connsiteX41" fmla="*/ 12326899 w 13097026"/>
                <a:gd name="connsiteY41" fmla="*/ 3174592 h 14921788"/>
                <a:gd name="connsiteX42" fmla="*/ 12519404 w 13097026"/>
                <a:gd name="connsiteY42" fmla="*/ 3238760 h 14921788"/>
                <a:gd name="connsiteX43" fmla="*/ 12615657 w 13097026"/>
                <a:gd name="connsiteY43" fmla="*/ 3126466 h 14921788"/>
                <a:gd name="connsiteX44" fmla="*/ 12792120 w 13097026"/>
                <a:gd name="connsiteY44" fmla="*/ 2885834 h 14921788"/>
                <a:gd name="connsiteX45" fmla="*/ 13000667 w 13097026"/>
                <a:gd name="connsiteY45" fmla="*/ 2661245 h 14921788"/>
                <a:gd name="connsiteX46" fmla="*/ 13096920 w 13097026"/>
                <a:gd name="connsiteY46" fmla="*/ 2356445 h 14921788"/>
                <a:gd name="connsiteX47" fmla="*/ 12984625 w 13097026"/>
                <a:gd name="connsiteY47" fmla="*/ 2179981 h 14921788"/>
                <a:gd name="connsiteX48" fmla="*/ 12503362 w 13097026"/>
                <a:gd name="connsiteY48" fmla="*/ 1907266 h 14921788"/>
                <a:gd name="connsiteX49" fmla="*/ 11990015 w 13097026"/>
                <a:gd name="connsiteY49" fmla="*/ 1048396 h 14921788"/>
                <a:gd name="connsiteX50" fmla="*/ 12594665 w 13097026"/>
                <a:gd name="connsiteY50" fmla="*/ 0 h 14921788"/>
                <a:gd name="connsiteX0" fmla="*/ 0 w 13097026"/>
                <a:gd name="connsiteY0" fmla="*/ 14963351 h 14963351"/>
                <a:gd name="connsiteX1" fmla="*/ 423657 w 13097026"/>
                <a:gd name="connsiteY1" fmla="*/ 14307813 h 14963351"/>
                <a:gd name="connsiteX2" fmla="*/ 632204 w 13097026"/>
                <a:gd name="connsiteY2" fmla="*/ 13826550 h 14963351"/>
                <a:gd name="connsiteX3" fmla="*/ 712415 w 13097026"/>
                <a:gd name="connsiteY3" fmla="*/ 13457581 h 14963351"/>
                <a:gd name="connsiteX4" fmla="*/ 953046 w 13097026"/>
                <a:gd name="connsiteY4" fmla="*/ 13136739 h 14963351"/>
                <a:gd name="connsiteX5" fmla="*/ 1145551 w 13097026"/>
                <a:gd name="connsiteY5" fmla="*/ 13088613 h 14963351"/>
                <a:gd name="connsiteX6" fmla="*/ 1771194 w 13097026"/>
                <a:gd name="connsiteY6" fmla="*/ 12767771 h 14963351"/>
                <a:gd name="connsiteX7" fmla="*/ 2140162 w 13097026"/>
                <a:gd name="connsiteY7" fmla="*/ 12543181 h 14963351"/>
                <a:gd name="connsiteX8" fmla="*/ 2444962 w 13097026"/>
                <a:gd name="connsiteY8" fmla="*/ 12511097 h 14963351"/>
                <a:gd name="connsiteX9" fmla="*/ 2525173 w 13097026"/>
                <a:gd name="connsiteY9" fmla="*/ 12382760 h 14963351"/>
                <a:gd name="connsiteX10" fmla="*/ 2733720 w 13097026"/>
                <a:gd name="connsiteY10" fmla="*/ 12270466 h 14963351"/>
                <a:gd name="connsiteX11" fmla="*/ 2669551 w 13097026"/>
                <a:gd name="connsiteY11" fmla="*/ 12029834 h 14963351"/>
                <a:gd name="connsiteX12" fmla="*/ 2910183 w 13097026"/>
                <a:gd name="connsiteY12" fmla="*/ 11837329 h 14963351"/>
                <a:gd name="connsiteX13" fmla="*/ 3134773 w 13097026"/>
                <a:gd name="connsiteY13" fmla="*/ 11468360 h 14963351"/>
                <a:gd name="connsiteX14" fmla="*/ 3263109 w 13097026"/>
                <a:gd name="connsiteY14" fmla="*/ 11452318 h 14963351"/>
                <a:gd name="connsiteX15" fmla="*/ 3423530 w 13097026"/>
                <a:gd name="connsiteY15" fmla="*/ 11211687 h 14963351"/>
                <a:gd name="connsiteX16" fmla="*/ 3808541 w 13097026"/>
                <a:gd name="connsiteY16" fmla="*/ 11051266 h 14963351"/>
                <a:gd name="connsiteX17" fmla="*/ 4113341 w 13097026"/>
                <a:gd name="connsiteY17" fmla="*/ 10634171 h 14963351"/>
                <a:gd name="connsiteX18" fmla="*/ 4466267 w 13097026"/>
                <a:gd name="connsiteY18" fmla="*/ 10056655 h 14963351"/>
                <a:gd name="connsiteX19" fmla="*/ 4610646 w 13097026"/>
                <a:gd name="connsiteY19" fmla="*/ 9944360 h 14963351"/>
                <a:gd name="connsiteX20" fmla="*/ 4851278 w 13097026"/>
                <a:gd name="connsiteY20" fmla="*/ 9960403 h 14963351"/>
                <a:gd name="connsiteX21" fmla="*/ 4979615 w 13097026"/>
                <a:gd name="connsiteY21" fmla="*/ 9559350 h 14963351"/>
                <a:gd name="connsiteX22" fmla="*/ 5107951 w 13097026"/>
                <a:gd name="connsiteY22" fmla="*/ 9382887 h 14963351"/>
                <a:gd name="connsiteX23" fmla="*/ 5252330 w 13097026"/>
                <a:gd name="connsiteY23" fmla="*/ 9286634 h 14963351"/>
                <a:gd name="connsiteX24" fmla="*/ 5573173 w 13097026"/>
                <a:gd name="connsiteY24" fmla="*/ 9013918 h 14963351"/>
                <a:gd name="connsiteX25" fmla="*/ 5910057 w 13097026"/>
                <a:gd name="connsiteY25" fmla="*/ 8949750 h 14963351"/>
                <a:gd name="connsiteX26" fmla="*/ 6455488 w 13097026"/>
                <a:gd name="connsiteY26" fmla="*/ 8741203 h 14963351"/>
                <a:gd name="connsiteX27" fmla="*/ 7193425 w 13097026"/>
                <a:gd name="connsiteY27" fmla="*/ 8564739 h 14963351"/>
                <a:gd name="connsiteX28" fmla="*/ 7738857 w 13097026"/>
                <a:gd name="connsiteY28" fmla="*/ 8083476 h 14963351"/>
                <a:gd name="connsiteX29" fmla="*/ 8701383 w 13097026"/>
                <a:gd name="connsiteY29" fmla="*/ 7505960 h 14963351"/>
                <a:gd name="connsiteX30" fmla="*/ 9343067 w 13097026"/>
                <a:gd name="connsiteY30" fmla="*/ 7104908 h 14963351"/>
                <a:gd name="connsiteX31" fmla="*/ 9695994 w 13097026"/>
                <a:gd name="connsiteY31" fmla="*/ 6479266 h 14963351"/>
                <a:gd name="connsiteX32" fmla="*/ 9760162 w 13097026"/>
                <a:gd name="connsiteY32" fmla="*/ 5917792 h 14963351"/>
                <a:gd name="connsiteX33" fmla="*/ 10353720 w 13097026"/>
                <a:gd name="connsiteY33" fmla="*/ 5516739 h 14963351"/>
                <a:gd name="connsiteX34" fmla="*/ 10867067 w 13097026"/>
                <a:gd name="connsiteY34" fmla="*/ 5115687 h 14963351"/>
                <a:gd name="connsiteX35" fmla="*/ 11171867 w 13097026"/>
                <a:gd name="connsiteY35" fmla="*/ 4714634 h 14963351"/>
                <a:gd name="connsiteX36" fmla="*/ 11492709 w 13097026"/>
                <a:gd name="connsiteY36" fmla="*/ 4329624 h 14963351"/>
                <a:gd name="connsiteX37" fmla="*/ 11637088 w 13097026"/>
                <a:gd name="connsiteY37" fmla="*/ 3832318 h 14963351"/>
                <a:gd name="connsiteX38" fmla="*/ 11588962 w 13097026"/>
                <a:gd name="connsiteY38" fmla="*/ 3511476 h 14963351"/>
                <a:gd name="connsiteX39" fmla="*/ 11733341 w 13097026"/>
                <a:gd name="connsiteY39" fmla="*/ 3302929 h 14963351"/>
                <a:gd name="connsiteX40" fmla="*/ 11941888 w 13097026"/>
                <a:gd name="connsiteY40" fmla="*/ 3046255 h 14963351"/>
                <a:gd name="connsiteX41" fmla="*/ 12326899 w 13097026"/>
                <a:gd name="connsiteY41" fmla="*/ 3174592 h 14963351"/>
                <a:gd name="connsiteX42" fmla="*/ 12519404 w 13097026"/>
                <a:gd name="connsiteY42" fmla="*/ 3238760 h 14963351"/>
                <a:gd name="connsiteX43" fmla="*/ 12615657 w 13097026"/>
                <a:gd name="connsiteY43" fmla="*/ 3126466 h 14963351"/>
                <a:gd name="connsiteX44" fmla="*/ 12792120 w 13097026"/>
                <a:gd name="connsiteY44" fmla="*/ 2885834 h 14963351"/>
                <a:gd name="connsiteX45" fmla="*/ 13000667 w 13097026"/>
                <a:gd name="connsiteY45" fmla="*/ 2661245 h 14963351"/>
                <a:gd name="connsiteX46" fmla="*/ 13096920 w 13097026"/>
                <a:gd name="connsiteY46" fmla="*/ 2356445 h 14963351"/>
                <a:gd name="connsiteX47" fmla="*/ 12984625 w 13097026"/>
                <a:gd name="connsiteY47" fmla="*/ 2179981 h 14963351"/>
                <a:gd name="connsiteX48" fmla="*/ 12503362 w 13097026"/>
                <a:gd name="connsiteY48" fmla="*/ 1907266 h 14963351"/>
                <a:gd name="connsiteX49" fmla="*/ 11990015 w 13097026"/>
                <a:gd name="connsiteY49" fmla="*/ 1048396 h 14963351"/>
                <a:gd name="connsiteX50" fmla="*/ 12594665 w 13097026"/>
                <a:gd name="connsiteY50" fmla="*/ 0 h 1496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097026" h="14963351">
                  <a:moveTo>
                    <a:pt x="0" y="14963351"/>
                  </a:moveTo>
                  <a:cubicBezTo>
                    <a:pt x="49463" y="14863088"/>
                    <a:pt x="318290" y="14497280"/>
                    <a:pt x="423657" y="14307813"/>
                  </a:cubicBezTo>
                  <a:cubicBezTo>
                    <a:pt x="529024" y="14118346"/>
                    <a:pt x="584078" y="13968255"/>
                    <a:pt x="632204" y="13826550"/>
                  </a:cubicBezTo>
                  <a:cubicBezTo>
                    <a:pt x="680330" y="13684845"/>
                    <a:pt x="658941" y="13572549"/>
                    <a:pt x="712415" y="13457581"/>
                  </a:cubicBezTo>
                  <a:cubicBezTo>
                    <a:pt x="765889" y="13342613"/>
                    <a:pt x="880857" y="13198234"/>
                    <a:pt x="953046" y="13136739"/>
                  </a:cubicBezTo>
                  <a:cubicBezTo>
                    <a:pt x="1025235" y="13075244"/>
                    <a:pt x="1009193" y="13150108"/>
                    <a:pt x="1145551" y="13088613"/>
                  </a:cubicBezTo>
                  <a:cubicBezTo>
                    <a:pt x="1281909" y="13027118"/>
                    <a:pt x="1605425" y="12858676"/>
                    <a:pt x="1771194" y="12767771"/>
                  </a:cubicBezTo>
                  <a:cubicBezTo>
                    <a:pt x="1936963" y="12676866"/>
                    <a:pt x="2027867" y="12585960"/>
                    <a:pt x="2140162" y="12543181"/>
                  </a:cubicBezTo>
                  <a:cubicBezTo>
                    <a:pt x="2252457" y="12500402"/>
                    <a:pt x="2380794" y="12537834"/>
                    <a:pt x="2444962" y="12511097"/>
                  </a:cubicBezTo>
                  <a:cubicBezTo>
                    <a:pt x="2509130" y="12484360"/>
                    <a:pt x="2477047" y="12422865"/>
                    <a:pt x="2525173" y="12382760"/>
                  </a:cubicBezTo>
                  <a:cubicBezTo>
                    <a:pt x="2573299" y="12342655"/>
                    <a:pt x="2709657" y="12329287"/>
                    <a:pt x="2733720" y="12270466"/>
                  </a:cubicBezTo>
                  <a:cubicBezTo>
                    <a:pt x="2757783" y="12211645"/>
                    <a:pt x="2640141" y="12102023"/>
                    <a:pt x="2669551" y="12029834"/>
                  </a:cubicBezTo>
                  <a:cubicBezTo>
                    <a:pt x="2698961" y="11957645"/>
                    <a:pt x="2832646" y="11930908"/>
                    <a:pt x="2910183" y="11837329"/>
                  </a:cubicBezTo>
                  <a:cubicBezTo>
                    <a:pt x="2987720" y="11743750"/>
                    <a:pt x="3075952" y="11532528"/>
                    <a:pt x="3134773" y="11468360"/>
                  </a:cubicBezTo>
                  <a:cubicBezTo>
                    <a:pt x="3193594" y="11404192"/>
                    <a:pt x="3214983" y="11495097"/>
                    <a:pt x="3263109" y="11452318"/>
                  </a:cubicBezTo>
                  <a:cubicBezTo>
                    <a:pt x="3311235" y="11409539"/>
                    <a:pt x="3332625" y="11278529"/>
                    <a:pt x="3423530" y="11211687"/>
                  </a:cubicBezTo>
                  <a:cubicBezTo>
                    <a:pt x="3514435" y="11144845"/>
                    <a:pt x="3693572" y="11147519"/>
                    <a:pt x="3808541" y="11051266"/>
                  </a:cubicBezTo>
                  <a:cubicBezTo>
                    <a:pt x="3923510" y="10955013"/>
                    <a:pt x="4003720" y="10799939"/>
                    <a:pt x="4113341" y="10634171"/>
                  </a:cubicBezTo>
                  <a:cubicBezTo>
                    <a:pt x="4222962" y="10468403"/>
                    <a:pt x="4383383" y="10171623"/>
                    <a:pt x="4466267" y="10056655"/>
                  </a:cubicBezTo>
                  <a:cubicBezTo>
                    <a:pt x="4549151" y="9941687"/>
                    <a:pt x="4546478" y="9960402"/>
                    <a:pt x="4610646" y="9944360"/>
                  </a:cubicBezTo>
                  <a:cubicBezTo>
                    <a:pt x="4674814" y="9928318"/>
                    <a:pt x="4789783" y="10024571"/>
                    <a:pt x="4851278" y="9960403"/>
                  </a:cubicBezTo>
                  <a:cubicBezTo>
                    <a:pt x="4912773" y="9896235"/>
                    <a:pt x="4936836" y="9655603"/>
                    <a:pt x="4979615" y="9559350"/>
                  </a:cubicBezTo>
                  <a:cubicBezTo>
                    <a:pt x="5022394" y="9463097"/>
                    <a:pt x="5062499" y="9428340"/>
                    <a:pt x="5107951" y="9382887"/>
                  </a:cubicBezTo>
                  <a:cubicBezTo>
                    <a:pt x="5153403" y="9337434"/>
                    <a:pt x="5174793" y="9348129"/>
                    <a:pt x="5252330" y="9286634"/>
                  </a:cubicBezTo>
                  <a:cubicBezTo>
                    <a:pt x="5329867" y="9225139"/>
                    <a:pt x="5463552" y="9070065"/>
                    <a:pt x="5573173" y="9013918"/>
                  </a:cubicBezTo>
                  <a:cubicBezTo>
                    <a:pt x="5682794" y="8957771"/>
                    <a:pt x="5763005" y="8995202"/>
                    <a:pt x="5910057" y="8949750"/>
                  </a:cubicBezTo>
                  <a:cubicBezTo>
                    <a:pt x="6057109" y="8904298"/>
                    <a:pt x="6241593" y="8805372"/>
                    <a:pt x="6455488" y="8741203"/>
                  </a:cubicBezTo>
                  <a:cubicBezTo>
                    <a:pt x="6669383" y="8677034"/>
                    <a:pt x="6979530" y="8674360"/>
                    <a:pt x="7193425" y="8564739"/>
                  </a:cubicBezTo>
                  <a:cubicBezTo>
                    <a:pt x="7407320" y="8455118"/>
                    <a:pt x="7487531" y="8259939"/>
                    <a:pt x="7738857" y="8083476"/>
                  </a:cubicBezTo>
                  <a:cubicBezTo>
                    <a:pt x="7990183" y="7907013"/>
                    <a:pt x="8434015" y="7669055"/>
                    <a:pt x="8701383" y="7505960"/>
                  </a:cubicBezTo>
                  <a:cubicBezTo>
                    <a:pt x="8968751" y="7342865"/>
                    <a:pt x="9177299" y="7276024"/>
                    <a:pt x="9343067" y="7104908"/>
                  </a:cubicBezTo>
                  <a:cubicBezTo>
                    <a:pt x="9508835" y="6933792"/>
                    <a:pt x="9626478" y="6677119"/>
                    <a:pt x="9695994" y="6479266"/>
                  </a:cubicBezTo>
                  <a:cubicBezTo>
                    <a:pt x="9765510" y="6281413"/>
                    <a:pt x="9650541" y="6078213"/>
                    <a:pt x="9760162" y="5917792"/>
                  </a:cubicBezTo>
                  <a:cubicBezTo>
                    <a:pt x="9869783" y="5757371"/>
                    <a:pt x="10169236" y="5650423"/>
                    <a:pt x="10353720" y="5516739"/>
                  </a:cubicBezTo>
                  <a:cubicBezTo>
                    <a:pt x="10538204" y="5383055"/>
                    <a:pt x="10730709" y="5249371"/>
                    <a:pt x="10867067" y="5115687"/>
                  </a:cubicBezTo>
                  <a:cubicBezTo>
                    <a:pt x="11003425" y="4982003"/>
                    <a:pt x="11067593" y="4845645"/>
                    <a:pt x="11171867" y="4714634"/>
                  </a:cubicBezTo>
                  <a:cubicBezTo>
                    <a:pt x="11276141" y="4583623"/>
                    <a:pt x="11415172" y="4476676"/>
                    <a:pt x="11492709" y="4329624"/>
                  </a:cubicBezTo>
                  <a:cubicBezTo>
                    <a:pt x="11570246" y="4182572"/>
                    <a:pt x="11621046" y="3968676"/>
                    <a:pt x="11637088" y="3832318"/>
                  </a:cubicBezTo>
                  <a:cubicBezTo>
                    <a:pt x="11653130" y="3695960"/>
                    <a:pt x="11572920" y="3599707"/>
                    <a:pt x="11588962" y="3511476"/>
                  </a:cubicBezTo>
                  <a:cubicBezTo>
                    <a:pt x="11605004" y="3423244"/>
                    <a:pt x="11674520" y="3380466"/>
                    <a:pt x="11733341" y="3302929"/>
                  </a:cubicBezTo>
                  <a:cubicBezTo>
                    <a:pt x="11792162" y="3225392"/>
                    <a:pt x="11842962" y="3067644"/>
                    <a:pt x="11941888" y="3046255"/>
                  </a:cubicBezTo>
                  <a:cubicBezTo>
                    <a:pt x="12040814" y="3024866"/>
                    <a:pt x="12326899" y="3174592"/>
                    <a:pt x="12326899" y="3174592"/>
                  </a:cubicBezTo>
                  <a:cubicBezTo>
                    <a:pt x="12423152" y="3206676"/>
                    <a:pt x="12471278" y="3246781"/>
                    <a:pt x="12519404" y="3238760"/>
                  </a:cubicBezTo>
                  <a:cubicBezTo>
                    <a:pt x="12567530" y="3230739"/>
                    <a:pt x="12570204" y="3185287"/>
                    <a:pt x="12615657" y="3126466"/>
                  </a:cubicBezTo>
                  <a:cubicBezTo>
                    <a:pt x="12661110" y="3067645"/>
                    <a:pt x="12727952" y="2963371"/>
                    <a:pt x="12792120" y="2885834"/>
                  </a:cubicBezTo>
                  <a:cubicBezTo>
                    <a:pt x="12856288" y="2808297"/>
                    <a:pt x="12949867" y="2749476"/>
                    <a:pt x="13000667" y="2661245"/>
                  </a:cubicBezTo>
                  <a:cubicBezTo>
                    <a:pt x="13051467" y="2573013"/>
                    <a:pt x="13099594" y="2436656"/>
                    <a:pt x="13096920" y="2356445"/>
                  </a:cubicBezTo>
                  <a:cubicBezTo>
                    <a:pt x="13094246" y="2276234"/>
                    <a:pt x="13083551" y="2254844"/>
                    <a:pt x="12984625" y="2179981"/>
                  </a:cubicBezTo>
                  <a:cubicBezTo>
                    <a:pt x="12885699" y="2105118"/>
                    <a:pt x="12669130" y="2095863"/>
                    <a:pt x="12503362" y="1907266"/>
                  </a:cubicBezTo>
                  <a:cubicBezTo>
                    <a:pt x="12337594" y="1718669"/>
                    <a:pt x="11974798" y="1366274"/>
                    <a:pt x="11990015" y="1048396"/>
                  </a:cubicBezTo>
                  <a:cubicBezTo>
                    <a:pt x="12005232" y="730518"/>
                    <a:pt x="12465125" y="161165"/>
                    <a:pt x="12594665" y="0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21275" y="12056603"/>
              <a:ext cx="13097026" cy="14963351"/>
            </a:xfrm>
            <a:custGeom>
              <a:avLst/>
              <a:gdLst>
                <a:gd name="connsiteX0" fmla="*/ 0 w 12833790"/>
                <a:gd name="connsiteY0" fmla="*/ 13459326 h 13459326"/>
                <a:gd name="connsiteX1" fmla="*/ 160421 w 12833790"/>
                <a:gd name="connsiteY1" fmla="*/ 13122442 h 13459326"/>
                <a:gd name="connsiteX2" fmla="*/ 368968 w 12833790"/>
                <a:gd name="connsiteY2" fmla="*/ 12641179 h 13459326"/>
                <a:gd name="connsiteX3" fmla="*/ 449179 w 12833790"/>
                <a:gd name="connsiteY3" fmla="*/ 12272210 h 13459326"/>
                <a:gd name="connsiteX4" fmla="*/ 689810 w 12833790"/>
                <a:gd name="connsiteY4" fmla="*/ 11951368 h 13459326"/>
                <a:gd name="connsiteX5" fmla="*/ 882315 w 12833790"/>
                <a:gd name="connsiteY5" fmla="*/ 11903242 h 13459326"/>
                <a:gd name="connsiteX6" fmla="*/ 1507958 w 12833790"/>
                <a:gd name="connsiteY6" fmla="*/ 11582400 h 13459326"/>
                <a:gd name="connsiteX7" fmla="*/ 1876926 w 12833790"/>
                <a:gd name="connsiteY7" fmla="*/ 11357810 h 13459326"/>
                <a:gd name="connsiteX8" fmla="*/ 2181726 w 12833790"/>
                <a:gd name="connsiteY8" fmla="*/ 11325726 h 13459326"/>
                <a:gd name="connsiteX9" fmla="*/ 2261937 w 12833790"/>
                <a:gd name="connsiteY9" fmla="*/ 11197389 h 13459326"/>
                <a:gd name="connsiteX10" fmla="*/ 2470484 w 12833790"/>
                <a:gd name="connsiteY10" fmla="*/ 11085095 h 13459326"/>
                <a:gd name="connsiteX11" fmla="*/ 2406315 w 12833790"/>
                <a:gd name="connsiteY11" fmla="*/ 10844463 h 13459326"/>
                <a:gd name="connsiteX12" fmla="*/ 2646947 w 12833790"/>
                <a:gd name="connsiteY12" fmla="*/ 10651958 h 13459326"/>
                <a:gd name="connsiteX13" fmla="*/ 2871537 w 12833790"/>
                <a:gd name="connsiteY13" fmla="*/ 10282989 h 13459326"/>
                <a:gd name="connsiteX14" fmla="*/ 2999873 w 12833790"/>
                <a:gd name="connsiteY14" fmla="*/ 10266947 h 13459326"/>
                <a:gd name="connsiteX15" fmla="*/ 3160294 w 12833790"/>
                <a:gd name="connsiteY15" fmla="*/ 10026316 h 13459326"/>
                <a:gd name="connsiteX16" fmla="*/ 3545305 w 12833790"/>
                <a:gd name="connsiteY16" fmla="*/ 9865895 h 13459326"/>
                <a:gd name="connsiteX17" fmla="*/ 3850105 w 12833790"/>
                <a:gd name="connsiteY17" fmla="*/ 9448800 h 13459326"/>
                <a:gd name="connsiteX18" fmla="*/ 4203031 w 12833790"/>
                <a:gd name="connsiteY18" fmla="*/ 8871284 h 13459326"/>
                <a:gd name="connsiteX19" fmla="*/ 4347410 w 12833790"/>
                <a:gd name="connsiteY19" fmla="*/ 8758989 h 13459326"/>
                <a:gd name="connsiteX20" fmla="*/ 4588042 w 12833790"/>
                <a:gd name="connsiteY20" fmla="*/ 8775032 h 13459326"/>
                <a:gd name="connsiteX21" fmla="*/ 4716379 w 12833790"/>
                <a:gd name="connsiteY21" fmla="*/ 8373979 h 13459326"/>
                <a:gd name="connsiteX22" fmla="*/ 4844715 w 12833790"/>
                <a:gd name="connsiteY22" fmla="*/ 8197516 h 13459326"/>
                <a:gd name="connsiteX23" fmla="*/ 4989094 w 12833790"/>
                <a:gd name="connsiteY23" fmla="*/ 8101263 h 13459326"/>
                <a:gd name="connsiteX24" fmla="*/ 5309937 w 12833790"/>
                <a:gd name="connsiteY24" fmla="*/ 7828547 h 13459326"/>
                <a:gd name="connsiteX25" fmla="*/ 5646821 w 12833790"/>
                <a:gd name="connsiteY25" fmla="*/ 7764379 h 13459326"/>
                <a:gd name="connsiteX26" fmla="*/ 6192252 w 12833790"/>
                <a:gd name="connsiteY26" fmla="*/ 7555832 h 13459326"/>
                <a:gd name="connsiteX27" fmla="*/ 6930189 w 12833790"/>
                <a:gd name="connsiteY27" fmla="*/ 7379368 h 13459326"/>
                <a:gd name="connsiteX28" fmla="*/ 7475621 w 12833790"/>
                <a:gd name="connsiteY28" fmla="*/ 6898105 h 13459326"/>
                <a:gd name="connsiteX29" fmla="*/ 8438147 w 12833790"/>
                <a:gd name="connsiteY29" fmla="*/ 6320589 h 13459326"/>
                <a:gd name="connsiteX30" fmla="*/ 9079831 w 12833790"/>
                <a:gd name="connsiteY30" fmla="*/ 5919537 h 13459326"/>
                <a:gd name="connsiteX31" fmla="*/ 9432758 w 12833790"/>
                <a:gd name="connsiteY31" fmla="*/ 5293895 h 13459326"/>
                <a:gd name="connsiteX32" fmla="*/ 9496926 w 12833790"/>
                <a:gd name="connsiteY32" fmla="*/ 4732421 h 13459326"/>
                <a:gd name="connsiteX33" fmla="*/ 10090484 w 12833790"/>
                <a:gd name="connsiteY33" fmla="*/ 4331368 h 13459326"/>
                <a:gd name="connsiteX34" fmla="*/ 10603831 w 12833790"/>
                <a:gd name="connsiteY34" fmla="*/ 3930316 h 13459326"/>
                <a:gd name="connsiteX35" fmla="*/ 10908631 w 12833790"/>
                <a:gd name="connsiteY35" fmla="*/ 3529263 h 13459326"/>
                <a:gd name="connsiteX36" fmla="*/ 11229473 w 12833790"/>
                <a:gd name="connsiteY36" fmla="*/ 3144253 h 13459326"/>
                <a:gd name="connsiteX37" fmla="*/ 11373852 w 12833790"/>
                <a:gd name="connsiteY37" fmla="*/ 2646947 h 13459326"/>
                <a:gd name="connsiteX38" fmla="*/ 11325726 w 12833790"/>
                <a:gd name="connsiteY38" fmla="*/ 2326105 h 13459326"/>
                <a:gd name="connsiteX39" fmla="*/ 11470105 w 12833790"/>
                <a:gd name="connsiteY39" fmla="*/ 2117558 h 13459326"/>
                <a:gd name="connsiteX40" fmla="*/ 11678652 w 12833790"/>
                <a:gd name="connsiteY40" fmla="*/ 1860884 h 13459326"/>
                <a:gd name="connsiteX41" fmla="*/ 12063663 w 12833790"/>
                <a:gd name="connsiteY41" fmla="*/ 1989221 h 13459326"/>
                <a:gd name="connsiteX42" fmla="*/ 12256168 w 12833790"/>
                <a:gd name="connsiteY42" fmla="*/ 2053389 h 13459326"/>
                <a:gd name="connsiteX43" fmla="*/ 12352421 w 12833790"/>
                <a:gd name="connsiteY43" fmla="*/ 1941095 h 13459326"/>
                <a:gd name="connsiteX44" fmla="*/ 12528884 w 12833790"/>
                <a:gd name="connsiteY44" fmla="*/ 1700463 h 13459326"/>
                <a:gd name="connsiteX45" fmla="*/ 12737431 w 12833790"/>
                <a:gd name="connsiteY45" fmla="*/ 1475874 h 13459326"/>
                <a:gd name="connsiteX46" fmla="*/ 12833684 w 12833790"/>
                <a:gd name="connsiteY46" fmla="*/ 1171074 h 13459326"/>
                <a:gd name="connsiteX47" fmla="*/ 12721389 w 12833790"/>
                <a:gd name="connsiteY47" fmla="*/ 994610 h 13459326"/>
                <a:gd name="connsiteX48" fmla="*/ 12240126 w 12833790"/>
                <a:gd name="connsiteY48" fmla="*/ 721895 h 13459326"/>
                <a:gd name="connsiteX49" fmla="*/ 12031579 w 12833790"/>
                <a:gd name="connsiteY49" fmla="*/ 449179 h 13459326"/>
                <a:gd name="connsiteX50" fmla="*/ 11806989 w 12833790"/>
                <a:gd name="connsiteY50" fmla="*/ 0 h 13459326"/>
                <a:gd name="connsiteX0" fmla="*/ 0 w 12833790"/>
                <a:gd name="connsiteY0" fmla="*/ 14092372 h 14092372"/>
                <a:gd name="connsiteX1" fmla="*/ 160421 w 12833790"/>
                <a:gd name="connsiteY1" fmla="*/ 13755488 h 14092372"/>
                <a:gd name="connsiteX2" fmla="*/ 368968 w 12833790"/>
                <a:gd name="connsiteY2" fmla="*/ 13274225 h 14092372"/>
                <a:gd name="connsiteX3" fmla="*/ 449179 w 12833790"/>
                <a:gd name="connsiteY3" fmla="*/ 12905256 h 14092372"/>
                <a:gd name="connsiteX4" fmla="*/ 689810 w 12833790"/>
                <a:gd name="connsiteY4" fmla="*/ 12584414 h 14092372"/>
                <a:gd name="connsiteX5" fmla="*/ 882315 w 12833790"/>
                <a:gd name="connsiteY5" fmla="*/ 12536288 h 14092372"/>
                <a:gd name="connsiteX6" fmla="*/ 1507958 w 12833790"/>
                <a:gd name="connsiteY6" fmla="*/ 12215446 h 14092372"/>
                <a:gd name="connsiteX7" fmla="*/ 1876926 w 12833790"/>
                <a:gd name="connsiteY7" fmla="*/ 11990856 h 14092372"/>
                <a:gd name="connsiteX8" fmla="*/ 2181726 w 12833790"/>
                <a:gd name="connsiteY8" fmla="*/ 11958772 h 14092372"/>
                <a:gd name="connsiteX9" fmla="*/ 2261937 w 12833790"/>
                <a:gd name="connsiteY9" fmla="*/ 11830435 h 14092372"/>
                <a:gd name="connsiteX10" fmla="*/ 2470484 w 12833790"/>
                <a:gd name="connsiteY10" fmla="*/ 11718141 h 14092372"/>
                <a:gd name="connsiteX11" fmla="*/ 2406315 w 12833790"/>
                <a:gd name="connsiteY11" fmla="*/ 11477509 h 14092372"/>
                <a:gd name="connsiteX12" fmla="*/ 2646947 w 12833790"/>
                <a:gd name="connsiteY12" fmla="*/ 11285004 h 14092372"/>
                <a:gd name="connsiteX13" fmla="*/ 2871537 w 12833790"/>
                <a:gd name="connsiteY13" fmla="*/ 10916035 h 14092372"/>
                <a:gd name="connsiteX14" fmla="*/ 2999873 w 12833790"/>
                <a:gd name="connsiteY14" fmla="*/ 10899993 h 14092372"/>
                <a:gd name="connsiteX15" fmla="*/ 3160294 w 12833790"/>
                <a:gd name="connsiteY15" fmla="*/ 10659362 h 14092372"/>
                <a:gd name="connsiteX16" fmla="*/ 3545305 w 12833790"/>
                <a:gd name="connsiteY16" fmla="*/ 10498941 h 14092372"/>
                <a:gd name="connsiteX17" fmla="*/ 3850105 w 12833790"/>
                <a:gd name="connsiteY17" fmla="*/ 10081846 h 14092372"/>
                <a:gd name="connsiteX18" fmla="*/ 4203031 w 12833790"/>
                <a:gd name="connsiteY18" fmla="*/ 9504330 h 14092372"/>
                <a:gd name="connsiteX19" fmla="*/ 4347410 w 12833790"/>
                <a:gd name="connsiteY19" fmla="*/ 9392035 h 14092372"/>
                <a:gd name="connsiteX20" fmla="*/ 4588042 w 12833790"/>
                <a:gd name="connsiteY20" fmla="*/ 9408078 h 14092372"/>
                <a:gd name="connsiteX21" fmla="*/ 4716379 w 12833790"/>
                <a:gd name="connsiteY21" fmla="*/ 9007025 h 14092372"/>
                <a:gd name="connsiteX22" fmla="*/ 4844715 w 12833790"/>
                <a:gd name="connsiteY22" fmla="*/ 8830562 h 14092372"/>
                <a:gd name="connsiteX23" fmla="*/ 4989094 w 12833790"/>
                <a:gd name="connsiteY23" fmla="*/ 8734309 h 14092372"/>
                <a:gd name="connsiteX24" fmla="*/ 5309937 w 12833790"/>
                <a:gd name="connsiteY24" fmla="*/ 8461593 h 14092372"/>
                <a:gd name="connsiteX25" fmla="*/ 5646821 w 12833790"/>
                <a:gd name="connsiteY25" fmla="*/ 8397425 h 14092372"/>
                <a:gd name="connsiteX26" fmla="*/ 6192252 w 12833790"/>
                <a:gd name="connsiteY26" fmla="*/ 8188878 h 14092372"/>
                <a:gd name="connsiteX27" fmla="*/ 6930189 w 12833790"/>
                <a:gd name="connsiteY27" fmla="*/ 8012414 h 14092372"/>
                <a:gd name="connsiteX28" fmla="*/ 7475621 w 12833790"/>
                <a:gd name="connsiteY28" fmla="*/ 7531151 h 14092372"/>
                <a:gd name="connsiteX29" fmla="*/ 8438147 w 12833790"/>
                <a:gd name="connsiteY29" fmla="*/ 6953635 h 14092372"/>
                <a:gd name="connsiteX30" fmla="*/ 9079831 w 12833790"/>
                <a:gd name="connsiteY30" fmla="*/ 6552583 h 14092372"/>
                <a:gd name="connsiteX31" fmla="*/ 9432758 w 12833790"/>
                <a:gd name="connsiteY31" fmla="*/ 5926941 h 14092372"/>
                <a:gd name="connsiteX32" fmla="*/ 9496926 w 12833790"/>
                <a:gd name="connsiteY32" fmla="*/ 5365467 h 14092372"/>
                <a:gd name="connsiteX33" fmla="*/ 10090484 w 12833790"/>
                <a:gd name="connsiteY33" fmla="*/ 4964414 h 14092372"/>
                <a:gd name="connsiteX34" fmla="*/ 10603831 w 12833790"/>
                <a:gd name="connsiteY34" fmla="*/ 4563362 h 14092372"/>
                <a:gd name="connsiteX35" fmla="*/ 10908631 w 12833790"/>
                <a:gd name="connsiteY35" fmla="*/ 4162309 h 14092372"/>
                <a:gd name="connsiteX36" fmla="*/ 11229473 w 12833790"/>
                <a:gd name="connsiteY36" fmla="*/ 3777299 h 14092372"/>
                <a:gd name="connsiteX37" fmla="*/ 11373852 w 12833790"/>
                <a:gd name="connsiteY37" fmla="*/ 3279993 h 14092372"/>
                <a:gd name="connsiteX38" fmla="*/ 11325726 w 12833790"/>
                <a:gd name="connsiteY38" fmla="*/ 2959151 h 14092372"/>
                <a:gd name="connsiteX39" fmla="*/ 11470105 w 12833790"/>
                <a:gd name="connsiteY39" fmla="*/ 2750604 h 14092372"/>
                <a:gd name="connsiteX40" fmla="*/ 11678652 w 12833790"/>
                <a:gd name="connsiteY40" fmla="*/ 2493930 h 14092372"/>
                <a:gd name="connsiteX41" fmla="*/ 12063663 w 12833790"/>
                <a:gd name="connsiteY41" fmla="*/ 2622267 h 14092372"/>
                <a:gd name="connsiteX42" fmla="*/ 12256168 w 12833790"/>
                <a:gd name="connsiteY42" fmla="*/ 2686435 h 14092372"/>
                <a:gd name="connsiteX43" fmla="*/ 12352421 w 12833790"/>
                <a:gd name="connsiteY43" fmla="*/ 2574141 h 14092372"/>
                <a:gd name="connsiteX44" fmla="*/ 12528884 w 12833790"/>
                <a:gd name="connsiteY44" fmla="*/ 2333509 h 14092372"/>
                <a:gd name="connsiteX45" fmla="*/ 12737431 w 12833790"/>
                <a:gd name="connsiteY45" fmla="*/ 2108920 h 14092372"/>
                <a:gd name="connsiteX46" fmla="*/ 12833684 w 12833790"/>
                <a:gd name="connsiteY46" fmla="*/ 1804120 h 14092372"/>
                <a:gd name="connsiteX47" fmla="*/ 12721389 w 12833790"/>
                <a:gd name="connsiteY47" fmla="*/ 1627656 h 14092372"/>
                <a:gd name="connsiteX48" fmla="*/ 12240126 w 12833790"/>
                <a:gd name="connsiteY48" fmla="*/ 1354941 h 14092372"/>
                <a:gd name="connsiteX49" fmla="*/ 12031579 w 12833790"/>
                <a:gd name="connsiteY49" fmla="*/ 1082225 h 14092372"/>
                <a:gd name="connsiteX50" fmla="*/ 11408404 w 12833790"/>
                <a:gd name="connsiteY50" fmla="*/ 0 h 14092372"/>
                <a:gd name="connsiteX0" fmla="*/ 0 w 12833790"/>
                <a:gd name="connsiteY0" fmla="*/ 14092372 h 14092372"/>
                <a:gd name="connsiteX1" fmla="*/ 160421 w 12833790"/>
                <a:gd name="connsiteY1" fmla="*/ 13755488 h 14092372"/>
                <a:gd name="connsiteX2" fmla="*/ 368968 w 12833790"/>
                <a:gd name="connsiteY2" fmla="*/ 13274225 h 14092372"/>
                <a:gd name="connsiteX3" fmla="*/ 449179 w 12833790"/>
                <a:gd name="connsiteY3" fmla="*/ 12905256 h 14092372"/>
                <a:gd name="connsiteX4" fmla="*/ 689810 w 12833790"/>
                <a:gd name="connsiteY4" fmla="*/ 12584414 h 14092372"/>
                <a:gd name="connsiteX5" fmla="*/ 882315 w 12833790"/>
                <a:gd name="connsiteY5" fmla="*/ 12536288 h 14092372"/>
                <a:gd name="connsiteX6" fmla="*/ 1507958 w 12833790"/>
                <a:gd name="connsiteY6" fmla="*/ 12215446 h 14092372"/>
                <a:gd name="connsiteX7" fmla="*/ 1876926 w 12833790"/>
                <a:gd name="connsiteY7" fmla="*/ 11990856 h 14092372"/>
                <a:gd name="connsiteX8" fmla="*/ 2181726 w 12833790"/>
                <a:gd name="connsiteY8" fmla="*/ 11958772 h 14092372"/>
                <a:gd name="connsiteX9" fmla="*/ 2261937 w 12833790"/>
                <a:gd name="connsiteY9" fmla="*/ 11830435 h 14092372"/>
                <a:gd name="connsiteX10" fmla="*/ 2470484 w 12833790"/>
                <a:gd name="connsiteY10" fmla="*/ 11718141 h 14092372"/>
                <a:gd name="connsiteX11" fmla="*/ 2406315 w 12833790"/>
                <a:gd name="connsiteY11" fmla="*/ 11477509 h 14092372"/>
                <a:gd name="connsiteX12" fmla="*/ 2646947 w 12833790"/>
                <a:gd name="connsiteY12" fmla="*/ 11285004 h 14092372"/>
                <a:gd name="connsiteX13" fmla="*/ 2871537 w 12833790"/>
                <a:gd name="connsiteY13" fmla="*/ 10916035 h 14092372"/>
                <a:gd name="connsiteX14" fmla="*/ 2999873 w 12833790"/>
                <a:gd name="connsiteY14" fmla="*/ 10899993 h 14092372"/>
                <a:gd name="connsiteX15" fmla="*/ 3160294 w 12833790"/>
                <a:gd name="connsiteY15" fmla="*/ 10659362 h 14092372"/>
                <a:gd name="connsiteX16" fmla="*/ 3545305 w 12833790"/>
                <a:gd name="connsiteY16" fmla="*/ 10498941 h 14092372"/>
                <a:gd name="connsiteX17" fmla="*/ 3850105 w 12833790"/>
                <a:gd name="connsiteY17" fmla="*/ 10081846 h 14092372"/>
                <a:gd name="connsiteX18" fmla="*/ 4203031 w 12833790"/>
                <a:gd name="connsiteY18" fmla="*/ 9504330 h 14092372"/>
                <a:gd name="connsiteX19" fmla="*/ 4347410 w 12833790"/>
                <a:gd name="connsiteY19" fmla="*/ 9392035 h 14092372"/>
                <a:gd name="connsiteX20" fmla="*/ 4588042 w 12833790"/>
                <a:gd name="connsiteY20" fmla="*/ 9408078 h 14092372"/>
                <a:gd name="connsiteX21" fmla="*/ 4716379 w 12833790"/>
                <a:gd name="connsiteY21" fmla="*/ 9007025 h 14092372"/>
                <a:gd name="connsiteX22" fmla="*/ 4844715 w 12833790"/>
                <a:gd name="connsiteY22" fmla="*/ 8830562 h 14092372"/>
                <a:gd name="connsiteX23" fmla="*/ 4989094 w 12833790"/>
                <a:gd name="connsiteY23" fmla="*/ 8734309 h 14092372"/>
                <a:gd name="connsiteX24" fmla="*/ 5309937 w 12833790"/>
                <a:gd name="connsiteY24" fmla="*/ 8461593 h 14092372"/>
                <a:gd name="connsiteX25" fmla="*/ 5646821 w 12833790"/>
                <a:gd name="connsiteY25" fmla="*/ 8397425 h 14092372"/>
                <a:gd name="connsiteX26" fmla="*/ 6192252 w 12833790"/>
                <a:gd name="connsiteY26" fmla="*/ 8188878 h 14092372"/>
                <a:gd name="connsiteX27" fmla="*/ 6930189 w 12833790"/>
                <a:gd name="connsiteY27" fmla="*/ 8012414 h 14092372"/>
                <a:gd name="connsiteX28" fmla="*/ 7475621 w 12833790"/>
                <a:gd name="connsiteY28" fmla="*/ 7531151 h 14092372"/>
                <a:gd name="connsiteX29" fmla="*/ 8438147 w 12833790"/>
                <a:gd name="connsiteY29" fmla="*/ 6953635 h 14092372"/>
                <a:gd name="connsiteX30" fmla="*/ 9079831 w 12833790"/>
                <a:gd name="connsiteY30" fmla="*/ 6552583 h 14092372"/>
                <a:gd name="connsiteX31" fmla="*/ 9432758 w 12833790"/>
                <a:gd name="connsiteY31" fmla="*/ 5926941 h 14092372"/>
                <a:gd name="connsiteX32" fmla="*/ 9496926 w 12833790"/>
                <a:gd name="connsiteY32" fmla="*/ 5365467 h 14092372"/>
                <a:gd name="connsiteX33" fmla="*/ 10090484 w 12833790"/>
                <a:gd name="connsiteY33" fmla="*/ 4964414 h 14092372"/>
                <a:gd name="connsiteX34" fmla="*/ 10603831 w 12833790"/>
                <a:gd name="connsiteY34" fmla="*/ 4563362 h 14092372"/>
                <a:gd name="connsiteX35" fmla="*/ 10908631 w 12833790"/>
                <a:gd name="connsiteY35" fmla="*/ 4162309 h 14092372"/>
                <a:gd name="connsiteX36" fmla="*/ 11229473 w 12833790"/>
                <a:gd name="connsiteY36" fmla="*/ 3777299 h 14092372"/>
                <a:gd name="connsiteX37" fmla="*/ 11373852 w 12833790"/>
                <a:gd name="connsiteY37" fmla="*/ 3279993 h 14092372"/>
                <a:gd name="connsiteX38" fmla="*/ 11325726 w 12833790"/>
                <a:gd name="connsiteY38" fmla="*/ 2959151 h 14092372"/>
                <a:gd name="connsiteX39" fmla="*/ 11470105 w 12833790"/>
                <a:gd name="connsiteY39" fmla="*/ 2750604 h 14092372"/>
                <a:gd name="connsiteX40" fmla="*/ 11678652 w 12833790"/>
                <a:gd name="connsiteY40" fmla="*/ 2493930 h 14092372"/>
                <a:gd name="connsiteX41" fmla="*/ 12063663 w 12833790"/>
                <a:gd name="connsiteY41" fmla="*/ 2622267 h 14092372"/>
                <a:gd name="connsiteX42" fmla="*/ 12256168 w 12833790"/>
                <a:gd name="connsiteY42" fmla="*/ 2686435 h 14092372"/>
                <a:gd name="connsiteX43" fmla="*/ 12352421 w 12833790"/>
                <a:gd name="connsiteY43" fmla="*/ 2574141 h 14092372"/>
                <a:gd name="connsiteX44" fmla="*/ 12528884 w 12833790"/>
                <a:gd name="connsiteY44" fmla="*/ 2333509 h 14092372"/>
                <a:gd name="connsiteX45" fmla="*/ 12737431 w 12833790"/>
                <a:gd name="connsiteY45" fmla="*/ 2108920 h 14092372"/>
                <a:gd name="connsiteX46" fmla="*/ 12833684 w 12833790"/>
                <a:gd name="connsiteY46" fmla="*/ 1804120 h 14092372"/>
                <a:gd name="connsiteX47" fmla="*/ 12721389 w 12833790"/>
                <a:gd name="connsiteY47" fmla="*/ 1627656 h 14092372"/>
                <a:gd name="connsiteX48" fmla="*/ 12240126 w 12833790"/>
                <a:gd name="connsiteY48" fmla="*/ 1354941 h 14092372"/>
                <a:gd name="connsiteX49" fmla="*/ 11726779 w 12833790"/>
                <a:gd name="connsiteY49" fmla="*/ 496071 h 14092372"/>
                <a:gd name="connsiteX50" fmla="*/ 11408404 w 12833790"/>
                <a:gd name="connsiteY50" fmla="*/ 0 h 14092372"/>
                <a:gd name="connsiteX0" fmla="*/ 0 w 12833790"/>
                <a:gd name="connsiteY0" fmla="*/ 14631634 h 14631634"/>
                <a:gd name="connsiteX1" fmla="*/ 160421 w 12833790"/>
                <a:gd name="connsiteY1" fmla="*/ 14294750 h 14631634"/>
                <a:gd name="connsiteX2" fmla="*/ 368968 w 12833790"/>
                <a:gd name="connsiteY2" fmla="*/ 13813487 h 14631634"/>
                <a:gd name="connsiteX3" fmla="*/ 449179 w 12833790"/>
                <a:gd name="connsiteY3" fmla="*/ 13444518 h 14631634"/>
                <a:gd name="connsiteX4" fmla="*/ 689810 w 12833790"/>
                <a:gd name="connsiteY4" fmla="*/ 13123676 h 14631634"/>
                <a:gd name="connsiteX5" fmla="*/ 882315 w 12833790"/>
                <a:gd name="connsiteY5" fmla="*/ 13075550 h 14631634"/>
                <a:gd name="connsiteX6" fmla="*/ 1507958 w 12833790"/>
                <a:gd name="connsiteY6" fmla="*/ 12754708 h 14631634"/>
                <a:gd name="connsiteX7" fmla="*/ 1876926 w 12833790"/>
                <a:gd name="connsiteY7" fmla="*/ 12530118 h 14631634"/>
                <a:gd name="connsiteX8" fmla="*/ 2181726 w 12833790"/>
                <a:gd name="connsiteY8" fmla="*/ 12498034 h 14631634"/>
                <a:gd name="connsiteX9" fmla="*/ 2261937 w 12833790"/>
                <a:gd name="connsiteY9" fmla="*/ 12369697 h 14631634"/>
                <a:gd name="connsiteX10" fmla="*/ 2470484 w 12833790"/>
                <a:gd name="connsiteY10" fmla="*/ 12257403 h 14631634"/>
                <a:gd name="connsiteX11" fmla="*/ 2406315 w 12833790"/>
                <a:gd name="connsiteY11" fmla="*/ 12016771 h 14631634"/>
                <a:gd name="connsiteX12" fmla="*/ 2646947 w 12833790"/>
                <a:gd name="connsiteY12" fmla="*/ 11824266 h 14631634"/>
                <a:gd name="connsiteX13" fmla="*/ 2871537 w 12833790"/>
                <a:gd name="connsiteY13" fmla="*/ 11455297 h 14631634"/>
                <a:gd name="connsiteX14" fmla="*/ 2999873 w 12833790"/>
                <a:gd name="connsiteY14" fmla="*/ 11439255 h 14631634"/>
                <a:gd name="connsiteX15" fmla="*/ 3160294 w 12833790"/>
                <a:gd name="connsiteY15" fmla="*/ 11198624 h 14631634"/>
                <a:gd name="connsiteX16" fmla="*/ 3545305 w 12833790"/>
                <a:gd name="connsiteY16" fmla="*/ 11038203 h 14631634"/>
                <a:gd name="connsiteX17" fmla="*/ 3850105 w 12833790"/>
                <a:gd name="connsiteY17" fmla="*/ 10621108 h 14631634"/>
                <a:gd name="connsiteX18" fmla="*/ 4203031 w 12833790"/>
                <a:gd name="connsiteY18" fmla="*/ 10043592 h 14631634"/>
                <a:gd name="connsiteX19" fmla="*/ 4347410 w 12833790"/>
                <a:gd name="connsiteY19" fmla="*/ 9931297 h 14631634"/>
                <a:gd name="connsiteX20" fmla="*/ 4588042 w 12833790"/>
                <a:gd name="connsiteY20" fmla="*/ 9947340 h 14631634"/>
                <a:gd name="connsiteX21" fmla="*/ 4716379 w 12833790"/>
                <a:gd name="connsiteY21" fmla="*/ 9546287 h 14631634"/>
                <a:gd name="connsiteX22" fmla="*/ 4844715 w 12833790"/>
                <a:gd name="connsiteY22" fmla="*/ 9369824 h 14631634"/>
                <a:gd name="connsiteX23" fmla="*/ 4989094 w 12833790"/>
                <a:gd name="connsiteY23" fmla="*/ 9273571 h 14631634"/>
                <a:gd name="connsiteX24" fmla="*/ 5309937 w 12833790"/>
                <a:gd name="connsiteY24" fmla="*/ 9000855 h 14631634"/>
                <a:gd name="connsiteX25" fmla="*/ 5646821 w 12833790"/>
                <a:gd name="connsiteY25" fmla="*/ 8936687 h 14631634"/>
                <a:gd name="connsiteX26" fmla="*/ 6192252 w 12833790"/>
                <a:gd name="connsiteY26" fmla="*/ 8728140 h 14631634"/>
                <a:gd name="connsiteX27" fmla="*/ 6930189 w 12833790"/>
                <a:gd name="connsiteY27" fmla="*/ 8551676 h 14631634"/>
                <a:gd name="connsiteX28" fmla="*/ 7475621 w 12833790"/>
                <a:gd name="connsiteY28" fmla="*/ 8070413 h 14631634"/>
                <a:gd name="connsiteX29" fmla="*/ 8438147 w 12833790"/>
                <a:gd name="connsiteY29" fmla="*/ 7492897 h 14631634"/>
                <a:gd name="connsiteX30" fmla="*/ 9079831 w 12833790"/>
                <a:gd name="connsiteY30" fmla="*/ 7091845 h 14631634"/>
                <a:gd name="connsiteX31" fmla="*/ 9432758 w 12833790"/>
                <a:gd name="connsiteY31" fmla="*/ 6466203 h 14631634"/>
                <a:gd name="connsiteX32" fmla="*/ 9496926 w 12833790"/>
                <a:gd name="connsiteY32" fmla="*/ 5904729 h 14631634"/>
                <a:gd name="connsiteX33" fmla="*/ 10090484 w 12833790"/>
                <a:gd name="connsiteY33" fmla="*/ 5503676 h 14631634"/>
                <a:gd name="connsiteX34" fmla="*/ 10603831 w 12833790"/>
                <a:gd name="connsiteY34" fmla="*/ 5102624 h 14631634"/>
                <a:gd name="connsiteX35" fmla="*/ 10908631 w 12833790"/>
                <a:gd name="connsiteY35" fmla="*/ 4701571 h 14631634"/>
                <a:gd name="connsiteX36" fmla="*/ 11229473 w 12833790"/>
                <a:gd name="connsiteY36" fmla="*/ 4316561 h 14631634"/>
                <a:gd name="connsiteX37" fmla="*/ 11373852 w 12833790"/>
                <a:gd name="connsiteY37" fmla="*/ 3819255 h 14631634"/>
                <a:gd name="connsiteX38" fmla="*/ 11325726 w 12833790"/>
                <a:gd name="connsiteY38" fmla="*/ 3498413 h 14631634"/>
                <a:gd name="connsiteX39" fmla="*/ 11470105 w 12833790"/>
                <a:gd name="connsiteY39" fmla="*/ 3289866 h 14631634"/>
                <a:gd name="connsiteX40" fmla="*/ 11678652 w 12833790"/>
                <a:gd name="connsiteY40" fmla="*/ 3033192 h 14631634"/>
                <a:gd name="connsiteX41" fmla="*/ 12063663 w 12833790"/>
                <a:gd name="connsiteY41" fmla="*/ 3161529 h 14631634"/>
                <a:gd name="connsiteX42" fmla="*/ 12256168 w 12833790"/>
                <a:gd name="connsiteY42" fmla="*/ 3225697 h 14631634"/>
                <a:gd name="connsiteX43" fmla="*/ 12352421 w 12833790"/>
                <a:gd name="connsiteY43" fmla="*/ 3113403 h 14631634"/>
                <a:gd name="connsiteX44" fmla="*/ 12528884 w 12833790"/>
                <a:gd name="connsiteY44" fmla="*/ 2872771 h 14631634"/>
                <a:gd name="connsiteX45" fmla="*/ 12737431 w 12833790"/>
                <a:gd name="connsiteY45" fmla="*/ 2648182 h 14631634"/>
                <a:gd name="connsiteX46" fmla="*/ 12833684 w 12833790"/>
                <a:gd name="connsiteY46" fmla="*/ 2343382 h 14631634"/>
                <a:gd name="connsiteX47" fmla="*/ 12721389 w 12833790"/>
                <a:gd name="connsiteY47" fmla="*/ 2166918 h 14631634"/>
                <a:gd name="connsiteX48" fmla="*/ 12240126 w 12833790"/>
                <a:gd name="connsiteY48" fmla="*/ 1894203 h 14631634"/>
                <a:gd name="connsiteX49" fmla="*/ 11726779 w 12833790"/>
                <a:gd name="connsiteY49" fmla="*/ 1035333 h 14631634"/>
                <a:gd name="connsiteX50" fmla="*/ 12275912 w 12833790"/>
                <a:gd name="connsiteY50" fmla="*/ 0 h 14631634"/>
                <a:gd name="connsiteX0" fmla="*/ 0 w 12833790"/>
                <a:gd name="connsiteY0" fmla="*/ 14631634 h 14631634"/>
                <a:gd name="connsiteX1" fmla="*/ 160421 w 12833790"/>
                <a:gd name="connsiteY1" fmla="*/ 14294750 h 14631634"/>
                <a:gd name="connsiteX2" fmla="*/ 368968 w 12833790"/>
                <a:gd name="connsiteY2" fmla="*/ 13813487 h 14631634"/>
                <a:gd name="connsiteX3" fmla="*/ 449179 w 12833790"/>
                <a:gd name="connsiteY3" fmla="*/ 13444518 h 14631634"/>
                <a:gd name="connsiteX4" fmla="*/ 689810 w 12833790"/>
                <a:gd name="connsiteY4" fmla="*/ 13123676 h 14631634"/>
                <a:gd name="connsiteX5" fmla="*/ 882315 w 12833790"/>
                <a:gd name="connsiteY5" fmla="*/ 13075550 h 14631634"/>
                <a:gd name="connsiteX6" fmla="*/ 1507958 w 12833790"/>
                <a:gd name="connsiteY6" fmla="*/ 12754708 h 14631634"/>
                <a:gd name="connsiteX7" fmla="*/ 1876926 w 12833790"/>
                <a:gd name="connsiteY7" fmla="*/ 12530118 h 14631634"/>
                <a:gd name="connsiteX8" fmla="*/ 2181726 w 12833790"/>
                <a:gd name="connsiteY8" fmla="*/ 12498034 h 14631634"/>
                <a:gd name="connsiteX9" fmla="*/ 2261937 w 12833790"/>
                <a:gd name="connsiteY9" fmla="*/ 12369697 h 14631634"/>
                <a:gd name="connsiteX10" fmla="*/ 2470484 w 12833790"/>
                <a:gd name="connsiteY10" fmla="*/ 12257403 h 14631634"/>
                <a:gd name="connsiteX11" fmla="*/ 2406315 w 12833790"/>
                <a:gd name="connsiteY11" fmla="*/ 12016771 h 14631634"/>
                <a:gd name="connsiteX12" fmla="*/ 2646947 w 12833790"/>
                <a:gd name="connsiteY12" fmla="*/ 11824266 h 14631634"/>
                <a:gd name="connsiteX13" fmla="*/ 2871537 w 12833790"/>
                <a:gd name="connsiteY13" fmla="*/ 11455297 h 14631634"/>
                <a:gd name="connsiteX14" fmla="*/ 2999873 w 12833790"/>
                <a:gd name="connsiteY14" fmla="*/ 11439255 h 14631634"/>
                <a:gd name="connsiteX15" fmla="*/ 3160294 w 12833790"/>
                <a:gd name="connsiteY15" fmla="*/ 11198624 h 14631634"/>
                <a:gd name="connsiteX16" fmla="*/ 3545305 w 12833790"/>
                <a:gd name="connsiteY16" fmla="*/ 11038203 h 14631634"/>
                <a:gd name="connsiteX17" fmla="*/ 3850105 w 12833790"/>
                <a:gd name="connsiteY17" fmla="*/ 10621108 h 14631634"/>
                <a:gd name="connsiteX18" fmla="*/ 4203031 w 12833790"/>
                <a:gd name="connsiteY18" fmla="*/ 10043592 h 14631634"/>
                <a:gd name="connsiteX19" fmla="*/ 4347410 w 12833790"/>
                <a:gd name="connsiteY19" fmla="*/ 9931297 h 14631634"/>
                <a:gd name="connsiteX20" fmla="*/ 4588042 w 12833790"/>
                <a:gd name="connsiteY20" fmla="*/ 9947340 h 14631634"/>
                <a:gd name="connsiteX21" fmla="*/ 4716379 w 12833790"/>
                <a:gd name="connsiteY21" fmla="*/ 9546287 h 14631634"/>
                <a:gd name="connsiteX22" fmla="*/ 4844715 w 12833790"/>
                <a:gd name="connsiteY22" fmla="*/ 9369824 h 14631634"/>
                <a:gd name="connsiteX23" fmla="*/ 4989094 w 12833790"/>
                <a:gd name="connsiteY23" fmla="*/ 9273571 h 14631634"/>
                <a:gd name="connsiteX24" fmla="*/ 5309937 w 12833790"/>
                <a:gd name="connsiteY24" fmla="*/ 9000855 h 14631634"/>
                <a:gd name="connsiteX25" fmla="*/ 5646821 w 12833790"/>
                <a:gd name="connsiteY25" fmla="*/ 8936687 h 14631634"/>
                <a:gd name="connsiteX26" fmla="*/ 6192252 w 12833790"/>
                <a:gd name="connsiteY26" fmla="*/ 8728140 h 14631634"/>
                <a:gd name="connsiteX27" fmla="*/ 6930189 w 12833790"/>
                <a:gd name="connsiteY27" fmla="*/ 8551676 h 14631634"/>
                <a:gd name="connsiteX28" fmla="*/ 7475621 w 12833790"/>
                <a:gd name="connsiteY28" fmla="*/ 8070413 h 14631634"/>
                <a:gd name="connsiteX29" fmla="*/ 8438147 w 12833790"/>
                <a:gd name="connsiteY29" fmla="*/ 7492897 h 14631634"/>
                <a:gd name="connsiteX30" fmla="*/ 9079831 w 12833790"/>
                <a:gd name="connsiteY30" fmla="*/ 7091845 h 14631634"/>
                <a:gd name="connsiteX31" fmla="*/ 9432758 w 12833790"/>
                <a:gd name="connsiteY31" fmla="*/ 6466203 h 14631634"/>
                <a:gd name="connsiteX32" fmla="*/ 9496926 w 12833790"/>
                <a:gd name="connsiteY32" fmla="*/ 5904729 h 14631634"/>
                <a:gd name="connsiteX33" fmla="*/ 10090484 w 12833790"/>
                <a:gd name="connsiteY33" fmla="*/ 5503676 h 14631634"/>
                <a:gd name="connsiteX34" fmla="*/ 10603831 w 12833790"/>
                <a:gd name="connsiteY34" fmla="*/ 5102624 h 14631634"/>
                <a:gd name="connsiteX35" fmla="*/ 10908631 w 12833790"/>
                <a:gd name="connsiteY35" fmla="*/ 4701571 h 14631634"/>
                <a:gd name="connsiteX36" fmla="*/ 11229473 w 12833790"/>
                <a:gd name="connsiteY36" fmla="*/ 4316561 h 14631634"/>
                <a:gd name="connsiteX37" fmla="*/ 11373852 w 12833790"/>
                <a:gd name="connsiteY37" fmla="*/ 3819255 h 14631634"/>
                <a:gd name="connsiteX38" fmla="*/ 11325726 w 12833790"/>
                <a:gd name="connsiteY38" fmla="*/ 3498413 h 14631634"/>
                <a:gd name="connsiteX39" fmla="*/ 11470105 w 12833790"/>
                <a:gd name="connsiteY39" fmla="*/ 3289866 h 14631634"/>
                <a:gd name="connsiteX40" fmla="*/ 11678652 w 12833790"/>
                <a:gd name="connsiteY40" fmla="*/ 3033192 h 14631634"/>
                <a:gd name="connsiteX41" fmla="*/ 12063663 w 12833790"/>
                <a:gd name="connsiteY41" fmla="*/ 3161529 h 14631634"/>
                <a:gd name="connsiteX42" fmla="*/ 12256168 w 12833790"/>
                <a:gd name="connsiteY42" fmla="*/ 3225697 h 14631634"/>
                <a:gd name="connsiteX43" fmla="*/ 12352421 w 12833790"/>
                <a:gd name="connsiteY43" fmla="*/ 3113403 h 14631634"/>
                <a:gd name="connsiteX44" fmla="*/ 12528884 w 12833790"/>
                <a:gd name="connsiteY44" fmla="*/ 2872771 h 14631634"/>
                <a:gd name="connsiteX45" fmla="*/ 12737431 w 12833790"/>
                <a:gd name="connsiteY45" fmla="*/ 2648182 h 14631634"/>
                <a:gd name="connsiteX46" fmla="*/ 12833684 w 12833790"/>
                <a:gd name="connsiteY46" fmla="*/ 2343382 h 14631634"/>
                <a:gd name="connsiteX47" fmla="*/ 12721389 w 12833790"/>
                <a:gd name="connsiteY47" fmla="*/ 2166918 h 14631634"/>
                <a:gd name="connsiteX48" fmla="*/ 12240126 w 12833790"/>
                <a:gd name="connsiteY48" fmla="*/ 1894203 h 14631634"/>
                <a:gd name="connsiteX49" fmla="*/ 11726779 w 12833790"/>
                <a:gd name="connsiteY49" fmla="*/ 1035333 h 14631634"/>
                <a:gd name="connsiteX50" fmla="*/ 12275912 w 12833790"/>
                <a:gd name="connsiteY50" fmla="*/ 0 h 14631634"/>
                <a:gd name="connsiteX0" fmla="*/ 0 w 12833790"/>
                <a:gd name="connsiteY0" fmla="*/ 14644697 h 14644697"/>
                <a:gd name="connsiteX1" fmla="*/ 160421 w 12833790"/>
                <a:gd name="connsiteY1" fmla="*/ 14307813 h 14644697"/>
                <a:gd name="connsiteX2" fmla="*/ 368968 w 12833790"/>
                <a:gd name="connsiteY2" fmla="*/ 13826550 h 14644697"/>
                <a:gd name="connsiteX3" fmla="*/ 449179 w 12833790"/>
                <a:gd name="connsiteY3" fmla="*/ 13457581 h 14644697"/>
                <a:gd name="connsiteX4" fmla="*/ 689810 w 12833790"/>
                <a:gd name="connsiteY4" fmla="*/ 13136739 h 14644697"/>
                <a:gd name="connsiteX5" fmla="*/ 882315 w 12833790"/>
                <a:gd name="connsiteY5" fmla="*/ 13088613 h 14644697"/>
                <a:gd name="connsiteX6" fmla="*/ 1507958 w 12833790"/>
                <a:gd name="connsiteY6" fmla="*/ 12767771 h 14644697"/>
                <a:gd name="connsiteX7" fmla="*/ 1876926 w 12833790"/>
                <a:gd name="connsiteY7" fmla="*/ 12543181 h 14644697"/>
                <a:gd name="connsiteX8" fmla="*/ 2181726 w 12833790"/>
                <a:gd name="connsiteY8" fmla="*/ 12511097 h 14644697"/>
                <a:gd name="connsiteX9" fmla="*/ 2261937 w 12833790"/>
                <a:gd name="connsiteY9" fmla="*/ 12382760 h 14644697"/>
                <a:gd name="connsiteX10" fmla="*/ 2470484 w 12833790"/>
                <a:gd name="connsiteY10" fmla="*/ 12270466 h 14644697"/>
                <a:gd name="connsiteX11" fmla="*/ 2406315 w 12833790"/>
                <a:gd name="connsiteY11" fmla="*/ 12029834 h 14644697"/>
                <a:gd name="connsiteX12" fmla="*/ 2646947 w 12833790"/>
                <a:gd name="connsiteY12" fmla="*/ 11837329 h 14644697"/>
                <a:gd name="connsiteX13" fmla="*/ 2871537 w 12833790"/>
                <a:gd name="connsiteY13" fmla="*/ 11468360 h 14644697"/>
                <a:gd name="connsiteX14" fmla="*/ 2999873 w 12833790"/>
                <a:gd name="connsiteY14" fmla="*/ 11452318 h 14644697"/>
                <a:gd name="connsiteX15" fmla="*/ 3160294 w 12833790"/>
                <a:gd name="connsiteY15" fmla="*/ 11211687 h 14644697"/>
                <a:gd name="connsiteX16" fmla="*/ 3545305 w 12833790"/>
                <a:gd name="connsiteY16" fmla="*/ 11051266 h 14644697"/>
                <a:gd name="connsiteX17" fmla="*/ 3850105 w 12833790"/>
                <a:gd name="connsiteY17" fmla="*/ 10634171 h 14644697"/>
                <a:gd name="connsiteX18" fmla="*/ 4203031 w 12833790"/>
                <a:gd name="connsiteY18" fmla="*/ 10056655 h 14644697"/>
                <a:gd name="connsiteX19" fmla="*/ 4347410 w 12833790"/>
                <a:gd name="connsiteY19" fmla="*/ 9944360 h 14644697"/>
                <a:gd name="connsiteX20" fmla="*/ 4588042 w 12833790"/>
                <a:gd name="connsiteY20" fmla="*/ 9960403 h 14644697"/>
                <a:gd name="connsiteX21" fmla="*/ 4716379 w 12833790"/>
                <a:gd name="connsiteY21" fmla="*/ 9559350 h 14644697"/>
                <a:gd name="connsiteX22" fmla="*/ 4844715 w 12833790"/>
                <a:gd name="connsiteY22" fmla="*/ 9382887 h 14644697"/>
                <a:gd name="connsiteX23" fmla="*/ 4989094 w 12833790"/>
                <a:gd name="connsiteY23" fmla="*/ 9286634 h 14644697"/>
                <a:gd name="connsiteX24" fmla="*/ 5309937 w 12833790"/>
                <a:gd name="connsiteY24" fmla="*/ 9013918 h 14644697"/>
                <a:gd name="connsiteX25" fmla="*/ 5646821 w 12833790"/>
                <a:gd name="connsiteY25" fmla="*/ 8949750 h 14644697"/>
                <a:gd name="connsiteX26" fmla="*/ 6192252 w 12833790"/>
                <a:gd name="connsiteY26" fmla="*/ 8741203 h 14644697"/>
                <a:gd name="connsiteX27" fmla="*/ 6930189 w 12833790"/>
                <a:gd name="connsiteY27" fmla="*/ 8564739 h 14644697"/>
                <a:gd name="connsiteX28" fmla="*/ 7475621 w 12833790"/>
                <a:gd name="connsiteY28" fmla="*/ 8083476 h 14644697"/>
                <a:gd name="connsiteX29" fmla="*/ 8438147 w 12833790"/>
                <a:gd name="connsiteY29" fmla="*/ 7505960 h 14644697"/>
                <a:gd name="connsiteX30" fmla="*/ 9079831 w 12833790"/>
                <a:gd name="connsiteY30" fmla="*/ 7104908 h 14644697"/>
                <a:gd name="connsiteX31" fmla="*/ 9432758 w 12833790"/>
                <a:gd name="connsiteY31" fmla="*/ 6479266 h 14644697"/>
                <a:gd name="connsiteX32" fmla="*/ 9496926 w 12833790"/>
                <a:gd name="connsiteY32" fmla="*/ 5917792 h 14644697"/>
                <a:gd name="connsiteX33" fmla="*/ 10090484 w 12833790"/>
                <a:gd name="connsiteY33" fmla="*/ 5516739 h 14644697"/>
                <a:gd name="connsiteX34" fmla="*/ 10603831 w 12833790"/>
                <a:gd name="connsiteY34" fmla="*/ 5115687 h 14644697"/>
                <a:gd name="connsiteX35" fmla="*/ 10908631 w 12833790"/>
                <a:gd name="connsiteY35" fmla="*/ 4714634 h 14644697"/>
                <a:gd name="connsiteX36" fmla="*/ 11229473 w 12833790"/>
                <a:gd name="connsiteY36" fmla="*/ 4329624 h 14644697"/>
                <a:gd name="connsiteX37" fmla="*/ 11373852 w 12833790"/>
                <a:gd name="connsiteY37" fmla="*/ 3832318 h 14644697"/>
                <a:gd name="connsiteX38" fmla="*/ 11325726 w 12833790"/>
                <a:gd name="connsiteY38" fmla="*/ 3511476 h 14644697"/>
                <a:gd name="connsiteX39" fmla="*/ 11470105 w 12833790"/>
                <a:gd name="connsiteY39" fmla="*/ 3302929 h 14644697"/>
                <a:gd name="connsiteX40" fmla="*/ 11678652 w 12833790"/>
                <a:gd name="connsiteY40" fmla="*/ 3046255 h 14644697"/>
                <a:gd name="connsiteX41" fmla="*/ 12063663 w 12833790"/>
                <a:gd name="connsiteY41" fmla="*/ 3174592 h 14644697"/>
                <a:gd name="connsiteX42" fmla="*/ 12256168 w 12833790"/>
                <a:gd name="connsiteY42" fmla="*/ 3238760 h 14644697"/>
                <a:gd name="connsiteX43" fmla="*/ 12352421 w 12833790"/>
                <a:gd name="connsiteY43" fmla="*/ 3126466 h 14644697"/>
                <a:gd name="connsiteX44" fmla="*/ 12528884 w 12833790"/>
                <a:gd name="connsiteY44" fmla="*/ 2885834 h 14644697"/>
                <a:gd name="connsiteX45" fmla="*/ 12737431 w 12833790"/>
                <a:gd name="connsiteY45" fmla="*/ 2661245 h 14644697"/>
                <a:gd name="connsiteX46" fmla="*/ 12833684 w 12833790"/>
                <a:gd name="connsiteY46" fmla="*/ 2356445 h 14644697"/>
                <a:gd name="connsiteX47" fmla="*/ 12721389 w 12833790"/>
                <a:gd name="connsiteY47" fmla="*/ 2179981 h 14644697"/>
                <a:gd name="connsiteX48" fmla="*/ 12240126 w 12833790"/>
                <a:gd name="connsiteY48" fmla="*/ 1907266 h 14644697"/>
                <a:gd name="connsiteX49" fmla="*/ 11726779 w 12833790"/>
                <a:gd name="connsiteY49" fmla="*/ 1048396 h 14644697"/>
                <a:gd name="connsiteX50" fmla="*/ 12331429 w 12833790"/>
                <a:gd name="connsiteY50" fmla="*/ 0 h 14644697"/>
                <a:gd name="connsiteX0" fmla="*/ 0 w 13097026"/>
                <a:gd name="connsiteY0" fmla="*/ 14921788 h 14921788"/>
                <a:gd name="connsiteX1" fmla="*/ 423657 w 13097026"/>
                <a:gd name="connsiteY1" fmla="*/ 14307813 h 14921788"/>
                <a:gd name="connsiteX2" fmla="*/ 632204 w 13097026"/>
                <a:gd name="connsiteY2" fmla="*/ 13826550 h 14921788"/>
                <a:gd name="connsiteX3" fmla="*/ 712415 w 13097026"/>
                <a:gd name="connsiteY3" fmla="*/ 13457581 h 14921788"/>
                <a:gd name="connsiteX4" fmla="*/ 953046 w 13097026"/>
                <a:gd name="connsiteY4" fmla="*/ 13136739 h 14921788"/>
                <a:gd name="connsiteX5" fmla="*/ 1145551 w 13097026"/>
                <a:gd name="connsiteY5" fmla="*/ 13088613 h 14921788"/>
                <a:gd name="connsiteX6" fmla="*/ 1771194 w 13097026"/>
                <a:gd name="connsiteY6" fmla="*/ 12767771 h 14921788"/>
                <a:gd name="connsiteX7" fmla="*/ 2140162 w 13097026"/>
                <a:gd name="connsiteY7" fmla="*/ 12543181 h 14921788"/>
                <a:gd name="connsiteX8" fmla="*/ 2444962 w 13097026"/>
                <a:gd name="connsiteY8" fmla="*/ 12511097 h 14921788"/>
                <a:gd name="connsiteX9" fmla="*/ 2525173 w 13097026"/>
                <a:gd name="connsiteY9" fmla="*/ 12382760 h 14921788"/>
                <a:gd name="connsiteX10" fmla="*/ 2733720 w 13097026"/>
                <a:gd name="connsiteY10" fmla="*/ 12270466 h 14921788"/>
                <a:gd name="connsiteX11" fmla="*/ 2669551 w 13097026"/>
                <a:gd name="connsiteY11" fmla="*/ 12029834 h 14921788"/>
                <a:gd name="connsiteX12" fmla="*/ 2910183 w 13097026"/>
                <a:gd name="connsiteY12" fmla="*/ 11837329 h 14921788"/>
                <a:gd name="connsiteX13" fmla="*/ 3134773 w 13097026"/>
                <a:gd name="connsiteY13" fmla="*/ 11468360 h 14921788"/>
                <a:gd name="connsiteX14" fmla="*/ 3263109 w 13097026"/>
                <a:gd name="connsiteY14" fmla="*/ 11452318 h 14921788"/>
                <a:gd name="connsiteX15" fmla="*/ 3423530 w 13097026"/>
                <a:gd name="connsiteY15" fmla="*/ 11211687 h 14921788"/>
                <a:gd name="connsiteX16" fmla="*/ 3808541 w 13097026"/>
                <a:gd name="connsiteY16" fmla="*/ 11051266 h 14921788"/>
                <a:gd name="connsiteX17" fmla="*/ 4113341 w 13097026"/>
                <a:gd name="connsiteY17" fmla="*/ 10634171 h 14921788"/>
                <a:gd name="connsiteX18" fmla="*/ 4466267 w 13097026"/>
                <a:gd name="connsiteY18" fmla="*/ 10056655 h 14921788"/>
                <a:gd name="connsiteX19" fmla="*/ 4610646 w 13097026"/>
                <a:gd name="connsiteY19" fmla="*/ 9944360 h 14921788"/>
                <a:gd name="connsiteX20" fmla="*/ 4851278 w 13097026"/>
                <a:gd name="connsiteY20" fmla="*/ 9960403 h 14921788"/>
                <a:gd name="connsiteX21" fmla="*/ 4979615 w 13097026"/>
                <a:gd name="connsiteY21" fmla="*/ 9559350 h 14921788"/>
                <a:gd name="connsiteX22" fmla="*/ 5107951 w 13097026"/>
                <a:gd name="connsiteY22" fmla="*/ 9382887 h 14921788"/>
                <a:gd name="connsiteX23" fmla="*/ 5252330 w 13097026"/>
                <a:gd name="connsiteY23" fmla="*/ 9286634 h 14921788"/>
                <a:gd name="connsiteX24" fmla="*/ 5573173 w 13097026"/>
                <a:gd name="connsiteY24" fmla="*/ 9013918 h 14921788"/>
                <a:gd name="connsiteX25" fmla="*/ 5910057 w 13097026"/>
                <a:gd name="connsiteY25" fmla="*/ 8949750 h 14921788"/>
                <a:gd name="connsiteX26" fmla="*/ 6455488 w 13097026"/>
                <a:gd name="connsiteY26" fmla="*/ 8741203 h 14921788"/>
                <a:gd name="connsiteX27" fmla="*/ 7193425 w 13097026"/>
                <a:gd name="connsiteY27" fmla="*/ 8564739 h 14921788"/>
                <a:gd name="connsiteX28" fmla="*/ 7738857 w 13097026"/>
                <a:gd name="connsiteY28" fmla="*/ 8083476 h 14921788"/>
                <a:gd name="connsiteX29" fmla="*/ 8701383 w 13097026"/>
                <a:gd name="connsiteY29" fmla="*/ 7505960 h 14921788"/>
                <a:gd name="connsiteX30" fmla="*/ 9343067 w 13097026"/>
                <a:gd name="connsiteY30" fmla="*/ 7104908 h 14921788"/>
                <a:gd name="connsiteX31" fmla="*/ 9695994 w 13097026"/>
                <a:gd name="connsiteY31" fmla="*/ 6479266 h 14921788"/>
                <a:gd name="connsiteX32" fmla="*/ 9760162 w 13097026"/>
                <a:gd name="connsiteY32" fmla="*/ 5917792 h 14921788"/>
                <a:gd name="connsiteX33" fmla="*/ 10353720 w 13097026"/>
                <a:gd name="connsiteY33" fmla="*/ 5516739 h 14921788"/>
                <a:gd name="connsiteX34" fmla="*/ 10867067 w 13097026"/>
                <a:gd name="connsiteY34" fmla="*/ 5115687 h 14921788"/>
                <a:gd name="connsiteX35" fmla="*/ 11171867 w 13097026"/>
                <a:gd name="connsiteY35" fmla="*/ 4714634 h 14921788"/>
                <a:gd name="connsiteX36" fmla="*/ 11492709 w 13097026"/>
                <a:gd name="connsiteY36" fmla="*/ 4329624 h 14921788"/>
                <a:gd name="connsiteX37" fmla="*/ 11637088 w 13097026"/>
                <a:gd name="connsiteY37" fmla="*/ 3832318 h 14921788"/>
                <a:gd name="connsiteX38" fmla="*/ 11588962 w 13097026"/>
                <a:gd name="connsiteY38" fmla="*/ 3511476 h 14921788"/>
                <a:gd name="connsiteX39" fmla="*/ 11733341 w 13097026"/>
                <a:gd name="connsiteY39" fmla="*/ 3302929 h 14921788"/>
                <a:gd name="connsiteX40" fmla="*/ 11941888 w 13097026"/>
                <a:gd name="connsiteY40" fmla="*/ 3046255 h 14921788"/>
                <a:gd name="connsiteX41" fmla="*/ 12326899 w 13097026"/>
                <a:gd name="connsiteY41" fmla="*/ 3174592 h 14921788"/>
                <a:gd name="connsiteX42" fmla="*/ 12519404 w 13097026"/>
                <a:gd name="connsiteY42" fmla="*/ 3238760 h 14921788"/>
                <a:gd name="connsiteX43" fmla="*/ 12615657 w 13097026"/>
                <a:gd name="connsiteY43" fmla="*/ 3126466 h 14921788"/>
                <a:gd name="connsiteX44" fmla="*/ 12792120 w 13097026"/>
                <a:gd name="connsiteY44" fmla="*/ 2885834 h 14921788"/>
                <a:gd name="connsiteX45" fmla="*/ 13000667 w 13097026"/>
                <a:gd name="connsiteY45" fmla="*/ 2661245 h 14921788"/>
                <a:gd name="connsiteX46" fmla="*/ 13096920 w 13097026"/>
                <a:gd name="connsiteY46" fmla="*/ 2356445 h 14921788"/>
                <a:gd name="connsiteX47" fmla="*/ 12984625 w 13097026"/>
                <a:gd name="connsiteY47" fmla="*/ 2179981 h 14921788"/>
                <a:gd name="connsiteX48" fmla="*/ 12503362 w 13097026"/>
                <a:gd name="connsiteY48" fmla="*/ 1907266 h 14921788"/>
                <a:gd name="connsiteX49" fmla="*/ 11990015 w 13097026"/>
                <a:gd name="connsiteY49" fmla="*/ 1048396 h 14921788"/>
                <a:gd name="connsiteX50" fmla="*/ 12594665 w 13097026"/>
                <a:gd name="connsiteY50" fmla="*/ 0 h 14921788"/>
                <a:gd name="connsiteX0" fmla="*/ 0 w 13097026"/>
                <a:gd name="connsiteY0" fmla="*/ 14963351 h 14963351"/>
                <a:gd name="connsiteX1" fmla="*/ 423657 w 13097026"/>
                <a:gd name="connsiteY1" fmla="*/ 14307813 h 14963351"/>
                <a:gd name="connsiteX2" fmla="*/ 632204 w 13097026"/>
                <a:gd name="connsiteY2" fmla="*/ 13826550 h 14963351"/>
                <a:gd name="connsiteX3" fmla="*/ 712415 w 13097026"/>
                <a:gd name="connsiteY3" fmla="*/ 13457581 h 14963351"/>
                <a:gd name="connsiteX4" fmla="*/ 953046 w 13097026"/>
                <a:gd name="connsiteY4" fmla="*/ 13136739 h 14963351"/>
                <a:gd name="connsiteX5" fmla="*/ 1145551 w 13097026"/>
                <a:gd name="connsiteY5" fmla="*/ 13088613 h 14963351"/>
                <a:gd name="connsiteX6" fmla="*/ 1771194 w 13097026"/>
                <a:gd name="connsiteY6" fmla="*/ 12767771 h 14963351"/>
                <a:gd name="connsiteX7" fmla="*/ 2140162 w 13097026"/>
                <a:gd name="connsiteY7" fmla="*/ 12543181 h 14963351"/>
                <a:gd name="connsiteX8" fmla="*/ 2444962 w 13097026"/>
                <a:gd name="connsiteY8" fmla="*/ 12511097 h 14963351"/>
                <a:gd name="connsiteX9" fmla="*/ 2525173 w 13097026"/>
                <a:gd name="connsiteY9" fmla="*/ 12382760 h 14963351"/>
                <a:gd name="connsiteX10" fmla="*/ 2733720 w 13097026"/>
                <a:gd name="connsiteY10" fmla="*/ 12270466 h 14963351"/>
                <a:gd name="connsiteX11" fmla="*/ 2669551 w 13097026"/>
                <a:gd name="connsiteY11" fmla="*/ 12029834 h 14963351"/>
                <a:gd name="connsiteX12" fmla="*/ 2910183 w 13097026"/>
                <a:gd name="connsiteY12" fmla="*/ 11837329 h 14963351"/>
                <a:gd name="connsiteX13" fmla="*/ 3134773 w 13097026"/>
                <a:gd name="connsiteY13" fmla="*/ 11468360 h 14963351"/>
                <a:gd name="connsiteX14" fmla="*/ 3263109 w 13097026"/>
                <a:gd name="connsiteY14" fmla="*/ 11452318 h 14963351"/>
                <a:gd name="connsiteX15" fmla="*/ 3423530 w 13097026"/>
                <a:gd name="connsiteY15" fmla="*/ 11211687 h 14963351"/>
                <a:gd name="connsiteX16" fmla="*/ 3808541 w 13097026"/>
                <a:gd name="connsiteY16" fmla="*/ 11051266 h 14963351"/>
                <a:gd name="connsiteX17" fmla="*/ 4113341 w 13097026"/>
                <a:gd name="connsiteY17" fmla="*/ 10634171 h 14963351"/>
                <a:gd name="connsiteX18" fmla="*/ 4466267 w 13097026"/>
                <a:gd name="connsiteY18" fmla="*/ 10056655 h 14963351"/>
                <a:gd name="connsiteX19" fmla="*/ 4610646 w 13097026"/>
                <a:gd name="connsiteY19" fmla="*/ 9944360 h 14963351"/>
                <a:gd name="connsiteX20" fmla="*/ 4851278 w 13097026"/>
                <a:gd name="connsiteY20" fmla="*/ 9960403 h 14963351"/>
                <a:gd name="connsiteX21" fmla="*/ 4979615 w 13097026"/>
                <a:gd name="connsiteY21" fmla="*/ 9559350 h 14963351"/>
                <a:gd name="connsiteX22" fmla="*/ 5107951 w 13097026"/>
                <a:gd name="connsiteY22" fmla="*/ 9382887 h 14963351"/>
                <a:gd name="connsiteX23" fmla="*/ 5252330 w 13097026"/>
                <a:gd name="connsiteY23" fmla="*/ 9286634 h 14963351"/>
                <a:gd name="connsiteX24" fmla="*/ 5573173 w 13097026"/>
                <a:gd name="connsiteY24" fmla="*/ 9013918 h 14963351"/>
                <a:gd name="connsiteX25" fmla="*/ 5910057 w 13097026"/>
                <a:gd name="connsiteY25" fmla="*/ 8949750 h 14963351"/>
                <a:gd name="connsiteX26" fmla="*/ 6455488 w 13097026"/>
                <a:gd name="connsiteY26" fmla="*/ 8741203 h 14963351"/>
                <a:gd name="connsiteX27" fmla="*/ 7193425 w 13097026"/>
                <a:gd name="connsiteY27" fmla="*/ 8564739 h 14963351"/>
                <a:gd name="connsiteX28" fmla="*/ 7738857 w 13097026"/>
                <a:gd name="connsiteY28" fmla="*/ 8083476 h 14963351"/>
                <a:gd name="connsiteX29" fmla="*/ 8701383 w 13097026"/>
                <a:gd name="connsiteY29" fmla="*/ 7505960 h 14963351"/>
                <a:gd name="connsiteX30" fmla="*/ 9343067 w 13097026"/>
                <a:gd name="connsiteY30" fmla="*/ 7104908 h 14963351"/>
                <a:gd name="connsiteX31" fmla="*/ 9695994 w 13097026"/>
                <a:gd name="connsiteY31" fmla="*/ 6479266 h 14963351"/>
                <a:gd name="connsiteX32" fmla="*/ 9760162 w 13097026"/>
                <a:gd name="connsiteY32" fmla="*/ 5917792 h 14963351"/>
                <a:gd name="connsiteX33" fmla="*/ 10353720 w 13097026"/>
                <a:gd name="connsiteY33" fmla="*/ 5516739 h 14963351"/>
                <a:gd name="connsiteX34" fmla="*/ 10867067 w 13097026"/>
                <a:gd name="connsiteY34" fmla="*/ 5115687 h 14963351"/>
                <a:gd name="connsiteX35" fmla="*/ 11171867 w 13097026"/>
                <a:gd name="connsiteY35" fmla="*/ 4714634 h 14963351"/>
                <a:gd name="connsiteX36" fmla="*/ 11492709 w 13097026"/>
                <a:gd name="connsiteY36" fmla="*/ 4329624 h 14963351"/>
                <a:gd name="connsiteX37" fmla="*/ 11637088 w 13097026"/>
                <a:gd name="connsiteY37" fmla="*/ 3832318 h 14963351"/>
                <a:gd name="connsiteX38" fmla="*/ 11588962 w 13097026"/>
                <a:gd name="connsiteY38" fmla="*/ 3511476 h 14963351"/>
                <a:gd name="connsiteX39" fmla="*/ 11733341 w 13097026"/>
                <a:gd name="connsiteY39" fmla="*/ 3302929 h 14963351"/>
                <a:gd name="connsiteX40" fmla="*/ 11941888 w 13097026"/>
                <a:gd name="connsiteY40" fmla="*/ 3046255 h 14963351"/>
                <a:gd name="connsiteX41" fmla="*/ 12326899 w 13097026"/>
                <a:gd name="connsiteY41" fmla="*/ 3174592 h 14963351"/>
                <a:gd name="connsiteX42" fmla="*/ 12519404 w 13097026"/>
                <a:gd name="connsiteY42" fmla="*/ 3238760 h 14963351"/>
                <a:gd name="connsiteX43" fmla="*/ 12615657 w 13097026"/>
                <a:gd name="connsiteY43" fmla="*/ 3126466 h 14963351"/>
                <a:gd name="connsiteX44" fmla="*/ 12792120 w 13097026"/>
                <a:gd name="connsiteY44" fmla="*/ 2885834 h 14963351"/>
                <a:gd name="connsiteX45" fmla="*/ 13000667 w 13097026"/>
                <a:gd name="connsiteY45" fmla="*/ 2661245 h 14963351"/>
                <a:gd name="connsiteX46" fmla="*/ 13096920 w 13097026"/>
                <a:gd name="connsiteY46" fmla="*/ 2356445 h 14963351"/>
                <a:gd name="connsiteX47" fmla="*/ 12984625 w 13097026"/>
                <a:gd name="connsiteY47" fmla="*/ 2179981 h 14963351"/>
                <a:gd name="connsiteX48" fmla="*/ 12503362 w 13097026"/>
                <a:gd name="connsiteY48" fmla="*/ 1907266 h 14963351"/>
                <a:gd name="connsiteX49" fmla="*/ 11990015 w 13097026"/>
                <a:gd name="connsiteY49" fmla="*/ 1048396 h 14963351"/>
                <a:gd name="connsiteX50" fmla="*/ 12594665 w 13097026"/>
                <a:gd name="connsiteY50" fmla="*/ 0 h 1496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097026" h="14963351">
                  <a:moveTo>
                    <a:pt x="0" y="14963351"/>
                  </a:moveTo>
                  <a:cubicBezTo>
                    <a:pt x="49463" y="14863088"/>
                    <a:pt x="318290" y="14497280"/>
                    <a:pt x="423657" y="14307813"/>
                  </a:cubicBezTo>
                  <a:cubicBezTo>
                    <a:pt x="529024" y="14118346"/>
                    <a:pt x="584078" y="13968255"/>
                    <a:pt x="632204" y="13826550"/>
                  </a:cubicBezTo>
                  <a:cubicBezTo>
                    <a:pt x="680330" y="13684845"/>
                    <a:pt x="658941" y="13572549"/>
                    <a:pt x="712415" y="13457581"/>
                  </a:cubicBezTo>
                  <a:cubicBezTo>
                    <a:pt x="765889" y="13342613"/>
                    <a:pt x="880857" y="13198234"/>
                    <a:pt x="953046" y="13136739"/>
                  </a:cubicBezTo>
                  <a:cubicBezTo>
                    <a:pt x="1025235" y="13075244"/>
                    <a:pt x="1009193" y="13150108"/>
                    <a:pt x="1145551" y="13088613"/>
                  </a:cubicBezTo>
                  <a:cubicBezTo>
                    <a:pt x="1281909" y="13027118"/>
                    <a:pt x="1605425" y="12858676"/>
                    <a:pt x="1771194" y="12767771"/>
                  </a:cubicBezTo>
                  <a:cubicBezTo>
                    <a:pt x="1936963" y="12676866"/>
                    <a:pt x="2027867" y="12585960"/>
                    <a:pt x="2140162" y="12543181"/>
                  </a:cubicBezTo>
                  <a:cubicBezTo>
                    <a:pt x="2252457" y="12500402"/>
                    <a:pt x="2380794" y="12537834"/>
                    <a:pt x="2444962" y="12511097"/>
                  </a:cubicBezTo>
                  <a:cubicBezTo>
                    <a:pt x="2509130" y="12484360"/>
                    <a:pt x="2477047" y="12422865"/>
                    <a:pt x="2525173" y="12382760"/>
                  </a:cubicBezTo>
                  <a:cubicBezTo>
                    <a:pt x="2573299" y="12342655"/>
                    <a:pt x="2709657" y="12329287"/>
                    <a:pt x="2733720" y="12270466"/>
                  </a:cubicBezTo>
                  <a:cubicBezTo>
                    <a:pt x="2757783" y="12211645"/>
                    <a:pt x="2640141" y="12102023"/>
                    <a:pt x="2669551" y="12029834"/>
                  </a:cubicBezTo>
                  <a:cubicBezTo>
                    <a:pt x="2698961" y="11957645"/>
                    <a:pt x="2832646" y="11930908"/>
                    <a:pt x="2910183" y="11837329"/>
                  </a:cubicBezTo>
                  <a:cubicBezTo>
                    <a:pt x="2987720" y="11743750"/>
                    <a:pt x="3075952" y="11532528"/>
                    <a:pt x="3134773" y="11468360"/>
                  </a:cubicBezTo>
                  <a:cubicBezTo>
                    <a:pt x="3193594" y="11404192"/>
                    <a:pt x="3214983" y="11495097"/>
                    <a:pt x="3263109" y="11452318"/>
                  </a:cubicBezTo>
                  <a:cubicBezTo>
                    <a:pt x="3311235" y="11409539"/>
                    <a:pt x="3332625" y="11278529"/>
                    <a:pt x="3423530" y="11211687"/>
                  </a:cubicBezTo>
                  <a:cubicBezTo>
                    <a:pt x="3514435" y="11144845"/>
                    <a:pt x="3693572" y="11147519"/>
                    <a:pt x="3808541" y="11051266"/>
                  </a:cubicBezTo>
                  <a:cubicBezTo>
                    <a:pt x="3923510" y="10955013"/>
                    <a:pt x="4003720" y="10799939"/>
                    <a:pt x="4113341" y="10634171"/>
                  </a:cubicBezTo>
                  <a:cubicBezTo>
                    <a:pt x="4222962" y="10468403"/>
                    <a:pt x="4383383" y="10171623"/>
                    <a:pt x="4466267" y="10056655"/>
                  </a:cubicBezTo>
                  <a:cubicBezTo>
                    <a:pt x="4549151" y="9941687"/>
                    <a:pt x="4546478" y="9960402"/>
                    <a:pt x="4610646" y="9944360"/>
                  </a:cubicBezTo>
                  <a:cubicBezTo>
                    <a:pt x="4674814" y="9928318"/>
                    <a:pt x="4789783" y="10024571"/>
                    <a:pt x="4851278" y="9960403"/>
                  </a:cubicBezTo>
                  <a:cubicBezTo>
                    <a:pt x="4912773" y="9896235"/>
                    <a:pt x="4936836" y="9655603"/>
                    <a:pt x="4979615" y="9559350"/>
                  </a:cubicBezTo>
                  <a:cubicBezTo>
                    <a:pt x="5022394" y="9463097"/>
                    <a:pt x="5062499" y="9428340"/>
                    <a:pt x="5107951" y="9382887"/>
                  </a:cubicBezTo>
                  <a:cubicBezTo>
                    <a:pt x="5153403" y="9337434"/>
                    <a:pt x="5174793" y="9348129"/>
                    <a:pt x="5252330" y="9286634"/>
                  </a:cubicBezTo>
                  <a:cubicBezTo>
                    <a:pt x="5329867" y="9225139"/>
                    <a:pt x="5463552" y="9070065"/>
                    <a:pt x="5573173" y="9013918"/>
                  </a:cubicBezTo>
                  <a:cubicBezTo>
                    <a:pt x="5682794" y="8957771"/>
                    <a:pt x="5763005" y="8995202"/>
                    <a:pt x="5910057" y="8949750"/>
                  </a:cubicBezTo>
                  <a:cubicBezTo>
                    <a:pt x="6057109" y="8904298"/>
                    <a:pt x="6241593" y="8805372"/>
                    <a:pt x="6455488" y="8741203"/>
                  </a:cubicBezTo>
                  <a:cubicBezTo>
                    <a:pt x="6669383" y="8677034"/>
                    <a:pt x="6979530" y="8674360"/>
                    <a:pt x="7193425" y="8564739"/>
                  </a:cubicBezTo>
                  <a:cubicBezTo>
                    <a:pt x="7407320" y="8455118"/>
                    <a:pt x="7487531" y="8259939"/>
                    <a:pt x="7738857" y="8083476"/>
                  </a:cubicBezTo>
                  <a:cubicBezTo>
                    <a:pt x="7990183" y="7907013"/>
                    <a:pt x="8434015" y="7669055"/>
                    <a:pt x="8701383" y="7505960"/>
                  </a:cubicBezTo>
                  <a:cubicBezTo>
                    <a:pt x="8968751" y="7342865"/>
                    <a:pt x="9177299" y="7276024"/>
                    <a:pt x="9343067" y="7104908"/>
                  </a:cubicBezTo>
                  <a:cubicBezTo>
                    <a:pt x="9508835" y="6933792"/>
                    <a:pt x="9626478" y="6677119"/>
                    <a:pt x="9695994" y="6479266"/>
                  </a:cubicBezTo>
                  <a:cubicBezTo>
                    <a:pt x="9765510" y="6281413"/>
                    <a:pt x="9650541" y="6078213"/>
                    <a:pt x="9760162" y="5917792"/>
                  </a:cubicBezTo>
                  <a:cubicBezTo>
                    <a:pt x="9869783" y="5757371"/>
                    <a:pt x="10169236" y="5650423"/>
                    <a:pt x="10353720" y="5516739"/>
                  </a:cubicBezTo>
                  <a:cubicBezTo>
                    <a:pt x="10538204" y="5383055"/>
                    <a:pt x="10730709" y="5249371"/>
                    <a:pt x="10867067" y="5115687"/>
                  </a:cubicBezTo>
                  <a:cubicBezTo>
                    <a:pt x="11003425" y="4982003"/>
                    <a:pt x="11067593" y="4845645"/>
                    <a:pt x="11171867" y="4714634"/>
                  </a:cubicBezTo>
                  <a:cubicBezTo>
                    <a:pt x="11276141" y="4583623"/>
                    <a:pt x="11415172" y="4476676"/>
                    <a:pt x="11492709" y="4329624"/>
                  </a:cubicBezTo>
                  <a:cubicBezTo>
                    <a:pt x="11570246" y="4182572"/>
                    <a:pt x="11621046" y="3968676"/>
                    <a:pt x="11637088" y="3832318"/>
                  </a:cubicBezTo>
                  <a:cubicBezTo>
                    <a:pt x="11653130" y="3695960"/>
                    <a:pt x="11572920" y="3599707"/>
                    <a:pt x="11588962" y="3511476"/>
                  </a:cubicBezTo>
                  <a:cubicBezTo>
                    <a:pt x="11605004" y="3423244"/>
                    <a:pt x="11674520" y="3380466"/>
                    <a:pt x="11733341" y="3302929"/>
                  </a:cubicBezTo>
                  <a:cubicBezTo>
                    <a:pt x="11792162" y="3225392"/>
                    <a:pt x="11842962" y="3067644"/>
                    <a:pt x="11941888" y="3046255"/>
                  </a:cubicBezTo>
                  <a:cubicBezTo>
                    <a:pt x="12040814" y="3024866"/>
                    <a:pt x="12326899" y="3174592"/>
                    <a:pt x="12326899" y="3174592"/>
                  </a:cubicBezTo>
                  <a:cubicBezTo>
                    <a:pt x="12423152" y="3206676"/>
                    <a:pt x="12471278" y="3246781"/>
                    <a:pt x="12519404" y="3238760"/>
                  </a:cubicBezTo>
                  <a:cubicBezTo>
                    <a:pt x="12567530" y="3230739"/>
                    <a:pt x="12570204" y="3185287"/>
                    <a:pt x="12615657" y="3126466"/>
                  </a:cubicBezTo>
                  <a:cubicBezTo>
                    <a:pt x="12661110" y="3067645"/>
                    <a:pt x="12727952" y="2963371"/>
                    <a:pt x="12792120" y="2885834"/>
                  </a:cubicBezTo>
                  <a:cubicBezTo>
                    <a:pt x="12856288" y="2808297"/>
                    <a:pt x="12949867" y="2749476"/>
                    <a:pt x="13000667" y="2661245"/>
                  </a:cubicBezTo>
                  <a:cubicBezTo>
                    <a:pt x="13051467" y="2573013"/>
                    <a:pt x="13099594" y="2436656"/>
                    <a:pt x="13096920" y="2356445"/>
                  </a:cubicBezTo>
                  <a:cubicBezTo>
                    <a:pt x="13094246" y="2276234"/>
                    <a:pt x="13083551" y="2254844"/>
                    <a:pt x="12984625" y="2179981"/>
                  </a:cubicBezTo>
                  <a:cubicBezTo>
                    <a:pt x="12885699" y="2105118"/>
                    <a:pt x="12669130" y="2095863"/>
                    <a:pt x="12503362" y="1907266"/>
                  </a:cubicBezTo>
                  <a:cubicBezTo>
                    <a:pt x="12337594" y="1718669"/>
                    <a:pt x="11974798" y="1366274"/>
                    <a:pt x="11990015" y="1048396"/>
                  </a:cubicBezTo>
                  <a:cubicBezTo>
                    <a:pt x="12005232" y="730518"/>
                    <a:pt x="12465125" y="161165"/>
                    <a:pt x="12594665" y="0"/>
                  </a:cubicBezTo>
                </a:path>
              </a:pathLst>
            </a:custGeom>
            <a:noFill/>
            <a:ln w="114300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2411430" y="11044206"/>
            <a:ext cx="1401193" cy="1115710"/>
            <a:chOff x="12411430" y="11044206"/>
            <a:chExt cx="1401193" cy="1115710"/>
          </a:xfrm>
        </p:grpSpPr>
        <p:sp>
          <p:nvSpPr>
            <p:cNvPr id="62" name="Freeform 61"/>
            <p:cNvSpPr/>
            <p:nvPr/>
          </p:nvSpPr>
          <p:spPr>
            <a:xfrm>
              <a:off x="12411430" y="11053011"/>
              <a:ext cx="1384781" cy="1106905"/>
            </a:xfrm>
            <a:custGeom>
              <a:avLst/>
              <a:gdLst>
                <a:gd name="connsiteX0" fmla="*/ 1384781 w 1384781"/>
                <a:gd name="connsiteY0" fmla="*/ 0 h 1106905"/>
                <a:gd name="connsiteX1" fmla="*/ 1128107 w 1384781"/>
                <a:gd name="connsiteY1" fmla="*/ 144378 h 1106905"/>
                <a:gd name="connsiteX2" fmla="*/ 711012 w 1384781"/>
                <a:gd name="connsiteY2" fmla="*/ 48126 h 1106905"/>
                <a:gd name="connsiteX3" fmla="*/ 293917 w 1384781"/>
                <a:gd name="connsiteY3" fmla="*/ 128336 h 1106905"/>
                <a:gd name="connsiteX4" fmla="*/ 5159 w 1384781"/>
                <a:gd name="connsiteY4" fmla="*/ 529389 h 1106905"/>
                <a:gd name="connsiteX5" fmla="*/ 117454 w 1384781"/>
                <a:gd name="connsiteY5" fmla="*/ 898357 h 1106905"/>
                <a:gd name="connsiteX6" fmla="*/ 229749 w 1384781"/>
                <a:gd name="connsiteY6" fmla="*/ 1106905 h 110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781" h="1106905">
                  <a:moveTo>
                    <a:pt x="1384781" y="0"/>
                  </a:moveTo>
                  <a:cubicBezTo>
                    <a:pt x="1312591" y="68178"/>
                    <a:pt x="1240402" y="136357"/>
                    <a:pt x="1128107" y="144378"/>
                  </a:cubicBezTo>
                  <a:cubicBezTo>
                    <a:pt x="1015812" y="152399"/>
                    <a:pt x="850044" y="50800"/>
                    <a:pt x="711012" y="48126"/>
                  </a:cubicBezTo>
                  <a:cubicBezTo>
                    <a:pt x="571980" y="45452"/>
                    <a:pt x="411559" y="48125"/>
                    <a:pt x="293917" y="128336"/>
                  </a:cubicBezTo>
                  <a:cubicBezTo>
                    <a:pt x="176275" y="208547"/>
                    <a:pt x="34569" y="401052"/>
                    <a:pt x="5159" y="529389"/>
                  </a:cubicBezTo>
                  <a:cubicBezTo>
                    <a:pt x="-24251" y="657726"/>
                    <a:pt x="80022" y="802104"/>
                    <a:pt x="117454" y="898357"/>
                  </a:cubicBezTo>
                  <a:cubicBezTo>
                    <a:pt x="154886" y="994610"/>
                    <a:pt x="192317" y="1050757"/>
                    <a:pt x="229749" y="1106905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415546" y="11051463"/>
              <a:ext cx="1384781" cy="1106905"/>
            </a:xfrm>
            <a:custGeom>
              <a:avLst/>
              <a:gdLst>
                <a:gd name="connsiteX0" fmla="*/ 1384781 w 1384781"/>
                <a:gd name="connsiteY0" fmla="*/ 0 h 1106905"/>
                <a:gd name="connsiteX1" fmla="*/ 1128107 w 1384781"/>
                <a:gd name="connsiteY1" fmla="*/ 144378 h 1106905"/>
                <a:gd name="connsiteX2" fmla="*/ 711012 w 1384781"/>
                <a:gd name="connsiteY2" fmla="*/ 48126 h 1106905"/>
                <a:gd name="connsiteX3" fmla="*/ 293917 w 1384781"/>
                <a:gd name="connsiteY3" fmla="*/ 128336 h 1106905"/>
                <a:gd name="connsiteX4" fmla="*/ 5159 w 1384781"/>
                <a:gd name="connsiteY4" fmla="*/ 529389 h 1106905"/>
                <a:gd name="connsiteX5" fmla="*/ 117454 w 1384781"/>
                <a:gd name="connsiteY5" fmla="*/ 898357 h 1106905"/>
                <a:gd name="connsiteX6" fmla="*/ 229749 w 1384781"/>
                <a:gd name="connsiteY6" fmla="*/ 1106905 h 110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781" h="1106905">
                  <a:moveTo>
                    <a:pt x="1384781" y="0"/>
                  </a:moveTo>
                  <a:cubicBezTo>
                    <a:pt x="1312591" y="68178"/>
                    <a:pt x="1240402" y="136357"/>
                    <a:pt x="1128107" y="144378"/>
                  </a:cubicBezTo>
                  <a:cubicBezTo>
                    <a:pt x="1015812" y="152399"/>
                    <a:pt x="850044" y="50800"/>
                    <a:pt x="711012" y="48126"/>
                  </a:cubicBezTo>
                  <a:cubicBezTo>
                    <a:pt x="571980" y="45452"/>
                    <a:pt x="411559" y="48125"/>
                    <a:pt x="293917" y="128336"/>
                  </a:cubicBezTo>
                  <a:cubicBezTo>
                    <a:pt x="176275" y="208547"/>
                    <a:pt x="34569" y="401052"/>
                    <a:pt x="5159" y="529389"/>
                  </a:cubicBezTo>
                  <a:cubicBezTo>
                    <a:pt x="-24251" y="657726"/>
                    <a:pt x="80022" y="802104"/>
                    <a:pt x="117454" y="898357"/>
                  </a:cubicBezTo>
                  <a:cubicBezTo>
                    <a:pt x="154886" y="994610"/>
                    <a:pt x="192317" y="1050757"/>
                    <a:pt x="229749" y="1106905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427842" y="11044206"/>
              <a:ext cx="1384781" cy="1106905"/>
            </a:xfrm>
            <a:custGeom>
              <a:avLst/>
              <a:gdLst>
                <a:gd name="connsiteX0" fmla="*/ 1384781 w 1384781"/>
                <a:gd name="connsiteY0" fmla="*/ 0 h 1106905"/>
                <a:gd name="connsiteX1" fmla="*/ 1128107 w 1384781"/>
                <a:gd name="connsiteY1" fmla="*/ 144378 h 1106905"/>
                <a:gd name="connsiteX2" fmla="*/ 711012 w 1384781"/>
                <a:gd name="connsiteY2" fmla="*/ 48126 h 1106905"/>
                <a:gd name="connsiteX3" fmla="*/ 293917 w 1384781"/>
                <a:gd name="connsiteY3" fmla="*/ 128336 h 1106905"/>
                <a:gd name="connsiteX4" fmla="*/ 5159 w 1384781"/>
                <a:gd name="connsiteY4" fmla="*/ 529389 h 1106905"/>
                <a:gd name="connsiteX5" fmla="*/ 117454 w 1384781"/>
                <a:gd name="connsiteY5" fmla="*/ 898357 h 1106905"/>
                <a:gd name="connsiteX6" fmla="*/ 229749 w 1384781"/>
                <a:gd name="connsiteY6" fmla="*/ 1106905 h 110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781" h="1106905">
                  <a:moveTo>
                    <a:pt x="1384781" y="0"/>
                  </a:moveTo>
                  <a:cubicBezTo>
                    <a:pt x="1312591" y="68178"/>
                    <a:pt x="1240402" y="136357"/>
                    <a:pt x="1128107" y="144378"/>
                  </a:cubicBezTo>
                  <a:cubicBezTo>
                    <a:pt x="1015812" y="152399"/>
                    <a:pt x="850044" y="50800"/>
                    <a:pt x="711012" y="48126"/>
                  </a:cubicBezTo>
                  <a:cubicBezTo>
                    <a:pt x="571980" y="45452"/>
                    <a:pt x="411559" y="48125"/>
                    <a:pt x="293917" y="128336"/>
                  </a:cubicBezTo>
                  <a:cubicBezTo>
                    <a:pt x="176275" y="208547"/>
                    <a:pt x="34569" y="401052"/>
                    <a:pt x="5159" y="529389"/>
                  </a:cubicBezTo>
                  <a:cubicBezTo>
                    <a:pt x="-24251" y="657726"/>
                    <a:pt x="80022" y="802104"/>
                    <a:pt x="117454" y="898357"/>
                  </a:cubicBezTo>
                  <a:cubicBezTo>
                    <a:pt x="154886" y="994610"/>
                    <a:pt x="192317" y="1050757"/>
                    <a:pt x="229749" y="1106905"/>
                  </a:cubicBezTo>
                </a:path>
              </a:pathLst>
            </a:custGeom>
            <a:noFill/>
            <a:ln w="114300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775158" y="11981905"/>
            <a:ext cx="1902814" cy="497683"/>
            <a:chOff x="5775158" y="11981905"/>
            <a:chExt cx="1902814" cy="497683"/>
          </a:xfrm>
        </p:grpSpPr>
        <p:sp>
          <p:nvSpPr>
            <p:cNvPr id="66" name="Freeform 65"/>
            <p:cNvSpPr/>
            <p:nvPr/>
          </p:nvSpPr>
          <p:spPr>
            <a:xfrm>
              <a:off x="5775158" y="11983453"/>
              <a:ext cx="1876926" cy="496135"/>
            </a:xfrm>
            <a:custGeom>
              <a:avLst/>
              <a:gdLst>
                <a:gd name="connsiteX0" fmla="*/ 1876926 w 1876926"/>
                <a:gd name="connsiteY0" fmla="*/ 449179 h 496135"/>
                <a:gd name="connsiteX1" fmla="*/ 1684421 w 1876926"/>
                <a:gd name="connsiteY1" fmla="*/ 465221 h 496135"/>
                <a:gd name="connsiteX2" fmla="*/ 1491916 w 1876926"/>
                <a:gd name="connsiteY2" fmla="*/ 465221 h 496135"/>
                <a:gd name="connsiteX3" fmla="*/ 1235242 w 1876926"/>
                <a:gd name="connsiteY3" fmla="*/ 481263 h 496135"/>
                <a:gd name="connsiteX4" fmla="*/ 882316 w 1876926"/>
                <a:gd name="connsiteY4" fmla="*/ 481263 h 496135"/>
                <a:gd name="connsiteX5" fmla="*/ 641684 w 1876926"/>
                <a:gd name="connsiteY5" fmla="*/ 288758 h 496135"/>
                <a:gd name="connsiteX6" fmla="*/ 433137 w 1876926"/>
                <a:gd name="connsiteY6" fmla="*/ 192505 h 496135"/>
                <a:gd name="connsiteX7" fmla="*/ 272716 w 1876926"/>
                <a:gd name="connsiteY7" fmla="*/ 48126 h 496135"/>
                <a:gd name="connsiteX8" fmla="*/ 0 w 1876926"/>
                <a:gd name="connsiteY8" fmla="*/ 0 h 49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6926" h="496135">
                  <a:moveTo>
                    <a:pt x="1876926" y="449179"/>
                  </a:moveTo>
                  <a:cubicBezTo>
                    <a:pt x="1812757" y="455863"/>
                    <a:pt x="1748589" y="462547"/>
                    <a:pt x="1684421" y="465221"/>
                  </a:cubicBezTo>
                  <a:cubicBezTo>
                    <a:pt x="1620253" y="467895"/>
                    <a:pt x="1566779" y="462547"/>
                    <a:pt x="1491916" y="465221"/>
                  </a:cubicBezTo>
                  <a:cubicBezTo>
                    <a:pt x="1417053" y="467895"/>
                    <a:pt x="1336842" y="478589"/>
                    <a:pt x="1235242" y="481263"/>
                  </a:cubicBezTo>
                  <a:cubicBezTo>
                    <a:pt x="1133642" y="483937"/>
                    <a:pt x="981242" y="513347"/>
                    <a:pt x="882316" y="481263"/>
                  </a:cubicBezTo>
                  <a:cubicBezTo>
                    <a:pt x="783390" y="449179"/>
                    <a:pt x="716547" y="336884"/>
                    <a:pt x="641684" y="288758"/>
                  </a:cubicBezTo>
                  <a:cubicBezTo>
                    <a:pt x="566821" y="240632"/>
                    <a:pt x="494632" y="232610"/>
                    <a:pt x="433137" y="192505"/>
                  </a:cubicBezTo>
                  <a:cubicBezTo>
                    <a:pt x="371642" y="152400"/>
                    <a:pt x="344905" y="80210"/>
                    <a:pt x="272716" y="48126"/>
                  </a:cubicBezTo>
                  <a:cubicBezTo>
                    <a:pt x="200527" y="16042"/>
                    <a:pt x="0" y="0"/>
                    <a:pt x="0" y="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79274" y="11981905"/>
              <a:ext cx="1876926" cy="496135"/>
            </a:xfrm>
            <a:custGeom>
              <a:avLst/>
              <a:gdLst>
                <a:gd name="connsiteX0" fmla="*/ 1876926 w 1876926"/>
                <a:gd name="connsiteY0" fmla="*/ 449179 h 496135"/>
                <a:gd name="connsiteX1" fmla="*/ 1684421 w 1876926"/>
                <a:gd name="connsiteY1" fmla="*/ 465221 h 496135"/>
                <a:gd name="connsiteX2" fmla="*/ 1491916 w 1876926"/>
                <a:gd name="connsiteY2" fmla="*/ 465221 h 496135"/>
                <a:gd name="connsiteX3" fmla="*/ 1235242 w 1876926"/>
                <a:gd name="connsiteY3" fmla="*/ 481263 h 496135"/>
                <a:gd name="connsiteX4" fmla="*/ 882316 w 1876926"/>
                <a:gd name="connsiteY4" fmla="*/ 481263 h 496135"/>
                <a:gd name="connsiteX5" fmla="*/ 641684 w 1876926"/>
                <a:gd name="connsiteY5" fmla="*/ 288758 h 496135"/>
                <a:gd name="connsiteX6" fmla="*/ 433137 w 1876926"/>
                <a:gd name="connsiteY6" fmla="*/ 192505 h 496135"/>
                <a:gd name="connsiteX7" fmla="*/ 272716 w 1876926"/>
                <a:gd name="connsiteY7" fmla="*/ 48126 h 496135"/>
                <a:gd name="connsiteX8" fmla="*/ 0 w 1876926"/>
                <a:gd name="connsiteY8" fmla="*/ 0 h 49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6926" h="496135">
                  <a:moveTo>
                    <a:pt x="1876926" y="449179"/>
                  </a:moveTo>
                  <a:cubicBezTo>
                    <a:pt x="1812757" y="455863"/>
                    <a:pt x="1748589" y="462547"/>
                    <a:pt x="1684421" y="465221"/>
                  </a:cubicBezTo>
                  <a:cubicBezTo>
                    <a:pt x="1620253" y="467895"/>
                    <a:pt x="1566779" y="462547"/>
                    <a:pt x="1491916" y="465221"/>
                  </a:cubicBezTo>
                  <a:cubicBezTo>
                    <a:pt x="1417053" y="467895"/>
                    <a:pt x="1336842" y="478589"/>
                    <a:pt x="1235242" y="481263"/>
                  </a:cubicBezTo>
                  <a:cubicBezTo>
                    <a:pt x="1133642" y="483937"/>
                    <a:pt x="981242" y="513347"/>
                    <a:pt x="882316" y="481263"/>
                  </a:cubicBezTo>
                  <a:cubicBezTo>
                    <a:pt x="783390" y="449179"/>
                    <a:pt x="716547" y="336884"/>
                    <a:pt x="641684" y="288758"/>
                  </a:cubicBezTo>
                  <a:cubicBezTo>
                    <a:pt x="566821" y="240632"/>
                    <a:pt x="494632" y="232610"/>
                    <a:pt x="433137" y="192505"/>
                  </a:cubicBezTo>
                  <a:cubicBezTo>
                    <a:pt x="371642" y="152400"/>
                    <a:pt x="344905" y="80210"/>
                    <a:pt x="272716" y="48126"/>
                  </a:cubicBezTo>
                  <a:cubicBezTo>
                    <a:pt x="200527" y="16042"/>
                    <a:pt x="0" y="0"/>
                    <a:pt x="0" y="0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01046" y="11981905"/>
              <a:ext cx="1876926" cy="496135"/>
            </a:xfrm>
            <a:custGeom>
              <a:avLst/>
              <a:gdLst>
                <a:gd name="connsiteX0" fmla="*/ 1876926 w 1876926"/>
                <a:gd name="connsiteY0" fmla="*/ 449179 h 496135"/>
                <a:gd name="connsiteX1" fmla="*/ 1684421 w 1876926"/>
                <a:gd name="connsiteY1" fmla="*/ 465221 h 496135"/>
                <a:gd name="connsiteX2" fmla="*/ 1491916 w 1876926"/>
                <a:gd name="connsiteY2" fmla="*/ 465221 h 496135"/>
                <a:gd name="connsiteX3" fmla="*/ 1235242 w 1876926"/>
                <a:gd name="connsiteY3" fmla="*/ 481263 h 496135"/>
                <a:gd name="connsiteX4" fmla="*/ 882316 w 1876926"/>
                <a:gd name="connsiteY4" fmla="*/ 481263 h 496135"/>
                <a:gd name="connsiteX5" fmla="*/ 641684 w 1876926"/>
                <a:gd name="connsiteY5" fmla="*/ 288758 h 496135"/>
                <a:gd name="connsiteX6" fmla="*/ 433137 w 1876926"/>
                <a:gd name="connsiteY6" fmla="*/ 192505 h 496135"/>
                <a:gd name="connsiteX7" fmla="*/ 272716 w 1876926"/>
                <a:gd name="connsiteY7" fmla="*/ 48126 h 496135"/>
                <a:gd name="connsiteX8" fmla="*/ 0 w 1876926"/>
                <a:gd name="connsiteY8" fmla="*/ 0 h 49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6926" h="496135">
                  <a:moveTo>
                    <a:pt x="1876926" y="449179"/>
                  </a:moveTo>
                  <a:cubicBezTo>
                    <a:pt x="1812757" y="455863"/>
                    <a:pt x="1748589" y="462547"/>
                    <a:pt x="1684421" y="465221"/>
                  </a:cubicBezTo>
                  <a:cubicBezTo>
                    <a:pt x="1620253" y="467895"/>
                    <a:pt x="1566779" y="462547"/>
                    <a:pt x="1491916" y="465221"/>
                  </a:cubicBezTo>
                  <a:cubicBezTo>
                    <a:pt x="1417053" y="467895"/>
                    <a:pt x="1336842" y="478589"/>
                    <a:pt x="1235242" y="481263"/>
                  </a:cubicBezTo>
                  <a:cubicBezTo>
                    <a:pt x="1133642" y="483937"/>
                    <a:pt x="981242" y="513347"/>
                    <a:pt x="882316" y="481263"/>
                  </a:cubicBezTo>
                  <a:cubicBezTo>
                    <a:pt x="783390" y="449179"/>
                    <a:pt x="716547" y="336884"/>
                    <a:pt x="641684" y="288758"/>
                  </a:cubicBezTo>
                  <a:cubicBezTo>
                    <a:pt x="566821" y="240632"/>
                    <a:pt x="494632" y="232610"/>
                    <a:pt x="433137" y="192505"/>
                  </a:cubicBezTo>
                  <a:cubicBezTo>
                    <a:pt x="371642" y="152400"/>
                    <a:pt x="344905" y="80210"/>
                    <a:pt x="272716" y="48126"/>
                  </a:cubicBezTo>
                  <a:cubicBezTo>
                    <a:pt x="200527" y="16042"/>
                    <a:pt x="0" y="0"/>
                    <a:pt x="0" y="0"/>
                  </a:cubicBezTo>
                </a:path>
              </a:pathLst>
            </a:custGeom>
            <a:noFill/>
            <a:ln w="114300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959475" y="338811"/>
            <a:ext cx="5626915" cy="10885846"/>
            <a:chOff x="8959475" y="346275"/>
            <a:chExt cx="5626915" cy="10885846"/>
          </a:xfrm>
        </p:grpSpPr>
        <p:sp>
          <p:nvSpPr>
            <p:cNvPr id="70" name="Freeform 69"/>
            <p:cNvSpPr/>
            <p:nvPr/>
          </p:nvSpPr>
          <p:spPr>
            <a:xfrm>
              <a:off x="8959475" y="347823"/>
              <a:ext cx="5622799" cy="10881651"/>
            </a:xfrm>
            <a:custGeom>
              <a:avLst/>
              <a:gdLst>
                <a:gd name="connsiteX0" fmla="*/ 5622799 w 5622799"/>
                <a:gd name="connsiteY0" fmla="*/ 10975271 h 10975271"/>
                <a:gd name="connsiteX1" fmla="*/ 5494462 w 5622799"/>
                <a:gd name="connsiteY1" fmla="*/ 10846934 h 10975271"/>
                <a:gd name="connsiteX2" fmla="*/ 5398209 w 5622799"/>
                <a:gd name="connsiteY2" fmla="*/ 10590260 h 10975271"/>
                <a:gd name="connsiteX3" fmla="*/ 5253830 w 5622799"/>
                <a:gd name="connsiteY3" fmla="*/ 10477965 h 10975271"/>
                <a:gd name="connsiteX4" fmla="*/ 5125493 w 5622799"/>
                <a:gd name="connsiteY4" fmla="*/ 10558176 h 10975271"/>
                <a:gd name="connsiteX5" fmla="*/ 4997157 w 5622799"/>
                <a:gd name="connsiteY5" fmla="*/ 10766723 h 10975271"/>
                <a:gd name="connsiteX6" fmla="*/ 4820693 w 5622799"/>
                <a:gd name="connsiteY6" fmla="*/ 10814850 h 10975271"/>
                <a:gd name="connsiteX7" fmla="*/ 4564020 w 5622799"/>
                <a:gd name="connsiteY7" fmla="*/ 10830892 h 10975271"/>
                <a:gd name="connsiteX8" fmla="*/ 4339430 w 5622799"/>
                <a:gd name="connsiteY8" fmla="*/ 10702555 h 10975271"/>
                <a:gd name="connsiteX9" fmla="*/ 4275262 w 5622799"/>
                <a:gd name="connsiteY9" fmla="*/ 10574218 h 10975271"/>
                <a:gd name="connsiteX10" fmla="*/ 4162967 w 5622799"/>
                <a:gd name="connsiteY10" fmla="*/ 10413797 h 10975271"/>
                <a:gd name="connsiteX11" fmla="*/ 4050672 w 5622799"/>
                <a:gd name="connsiteY11" fmla="*/ 10205250 h 10975271"/>
                <a:gd name="connsiteX12" fmla="*/ 4114841 w 5622799"/>
                <a:gd name="connsiteY12" fmla="*/ 10092955 h 10975271"/>
                <a:gd name="connsiteX13" fmla="*/ 4050672 w 5622799"/>
                <a:gd name="connsiteY13" fmla="*/ 9675860 h 10975271"/>
                <a:gd name="connsiteX14" fmla="*/ 3793999 w 5622799"/>
                <a:gd name="connsiteY14" fmla="*/ 9371060 h 10975271"/>
                <a:gd name="connsiteX15" fmla="*/ 3312736 w 5622799"/>
                <a:gd name="connsiteY15" fmla="*/ 8905839 h 10975271"/>
                <a:gd name="connsiteX16" fmla="*/ 3072104 w 5622799"/>
                <a:gd name="connsiteY16" fmla="*/ 8584997 h 10975271"/>
                <a:gd name="connsiteX17" fmla="*/ 2879599 w 5622799"/>
                <a:gd name="connsiteY17" fmla="*/ 8312281 h 10975271"/>
                <a:gd name="connsiteX18" fmla="*/ 2783346 w 5622799"/>
                <a:gd name="connsiteY18" fmla="*/ 8055608 h 10975271"/>
                <a:gd name="connsiteX19" fmla="*/ 2574799 w 5622799"/>
                <a:gd name="connsiteY19" fmla="*/ 7863102 h 10975271"/>
                <a:gd name="connsiteX20" fmla="*/ 2542714 w 5622799"/>
                <a:gd name="connsiteY20" fmla="*/ 7702681 h 10975271"/>
                <a:gd name="connsiteX21" fmla="*/ 2221872 w 5622799"/>
                <a:gd name="connsiteY21" fmla="*/ 7478092 h 10975271"/>
                <a:gd name="connsiteX22" fmla="*/ 2061451 w 5622799"/>
                <a:gd name="connsiteY22" fmla="*/ 7237460 h 10975271"/>
                <a:gd name="connsiteX23" fmla="*/ 1884988 w 5622799"/>
                <a:gd name="connsiteY23" fmla="*/ 7109123 h 10975271"/>
                <a:gd name="connsiteX24" fmla="*/ 1708525 w 5622799"/>
                <a:gd name="connsiteY24" fmla="*/ 6964744 h 10975271"/>
                <a:gd name="connsiteX25" fmla="*/ 1403725 w 5622799"/>
                <a:gd name="connsiteY25" fmla="*/ 6659944 h 10975271"/>
                <a:gd name="connsiteX26" fmla="*/ 1451851 w 5622799"/>
                <a:gd name="connsiteY26" fmla="*/ 6339102 h 10975271"/>
                <a:gd name="connsiteX27" fmla="*/ 1467893 w 5622799"/>
                <a:gd name="connsiteY27" fmla="*/ 6002218 h 10975271"/>
                <a:gd name="connsiteX28" fmla="*/ 1724567 w 5622799"/>
                <a:gd name="connsiteY28" fmla="*/ 5713460 h 10975271"/>
                <a:gd name="connsiteX29" fmla="*/ 1548104 w 5622799"/>
                <a:gd name="connsiteY29" fmla="*/ 5312408 h 10975271"/>
                <a:gd name="connsiteX30" fmla="*/ 1323514 w 5622799"/>
                <a:gd name="connsiteY30" fmla="*/ 4430092 h 10975271"/>
                <a:gd name="connsiteX31" fmla="*/ 1243304 w 5622799"/>
                <a:gd name="connsiteY31" fmla="*/ 3932786 h 10975271"/>
                <a:gd name="connsiteX32" fmla="*/ 1131009 w 5622799"/>
                <a:gd name="connsiteY32" fmla="*/ 3531734 h 10975271"/>
                <a:gd name="connsiteX33" fmla="*/ 986630 w 5622799"/>
                <a:gd name="connsiteY33" fmla="*/ 3371313 h 10975271"/>
                <a:gd name="connsiteX34" fmla="*/ 617662 w 5622799"/>
                <a:gd name="connsiteY34" fmla="*/ 2938176 h 10975271"/>
                <a:gd name="connsiteX35" fmla="*/ 280778 w 5622799"/>
                <a:gd name="connsiteY35" fmla="*/ 2649418 h 10975271"/>
                <a:gd name="connsiteX36" fmla="*/ 8062 w 5622799"/>
                <a:gd name="connsiteY36" fmla="*/ 2103986 h 10975271"/>
                <a:gd name="connsiteX37" fmla="*/ 72230 w 5622799"/>
                <a:gd name="connsiteY37" fmla="*/ 1702934 h 10975271"/>
                <a:gd name="connsiteX38" fmla="*/ 72230 w 5622799"/>
                <a:gd name="connsiteY38" fmla="*/ 1478344 h 10975271"/>
                <a:gd name="connsiteX39" fmla="*/ 152441 w 5622799"/>
                <a:gd name="connsiteY39" fmla="*/ 1205629 h 10975271"/>
                <a:gd name="connsiteX40" fmla="*/ 88272 w 5622799"/>
                <a:gd name="connsiteY40" fmla="*/ 1013123 h 10975271"/>
                <a:gd name="connsiteX41" fmla="*/ 248693 w 5622799"/>
                <a:gd name="connsiteY41" fmla="*/ 692281 h 10975271"/>
                <a:gd name="connsiteX42" fmla="*/ 296820 w 5622799"/>
                <a:gd name="connsiteY42" fmla="*/ 467692 h 10975271"/>
                <a:gd name="connsiteX43" fmla="*/ 312862 w 5622799"/>
                <a:gd name="connsiteY43" fmla="*/ 98723 h 10975271"/>
                <a:gd name="connsiteX0" fmla="*/ 5622799 w 5622799"/>
                <a:gd name="connsiteY0" fmla="*/ 10507579 h 10507579"/>
                <a:gd name="connsiteX1" fmla="*/ 5494462 w 5622799"/>
                <a:gd name="connsiteY1" fmla="*/ 10379242 h 10507579"/>
                <a:gd name="connsiteX2" fmla="*/ 5398209 w 5622799"/>
                <a:gd name="connsiteY2" fmla="*/ 10122568 h 10507579"/>
                <a:gd name="connsiteX3" fmla="*/ 5253830 w 5622799"/>
                <a:gd name="connsiteY3" fmla="*/ 10010273 h 10507579"/>
                <a:gd name="connsiteX4" fmla="*/ 5125493 w 5622799"/>
                <a:gd name="connsiteY4" fmla="*/ 10090484 h 10507579"/>
                <a:gd name="connsiteX5" fmla="*/ 4997157 w 5622799"/>
                <a:gd name="connsiteY5" fmla="*/ 10299031 h 10507579"/>
                <a:gd name="connsiteX6" fmla="*/ 4820693 w 5622799"/>
                <a:gd name="connsiteY6" fmla="*/ 10347158 h 10507579"/>
                <a:gd name="connsiteX7" fmla="*/ 4564020 w 5622799"/>
                <a:gd name="connsiteY7" fmla="*/ 10363200 h 10507579"/>
                <a:gd name="connsiteX8" fmla="*/ 4339430 w 5622799"/>
                <a:gd name="connsiteY8" fmla="*/ 10234863 h 10507579"/>
                <a:gd name="connsiteX9" fmla="*/ 4275262 w 5622799"/>
                <a:gd name="connsiteY9" fmla="*/ 10106526 h 10507579"/>
                <a:gd name="connsiteX10" fmla="*/ 4162967 w 5622799"/>
                <a:gd name="connsiteY10" fmla="*/ 9946105 h 10507579"/>
                <a:gd name="connsiteX11" fmla="*/ 4050672 w 5622799"/>
                <a:gd name="connsiteY11" fmla="*/ 9737558 h 10507579"/>
                <a:gd name="connsiteX12" fmla="*/ 4114841 w 5622799"/>
                <a:gd name="connsiteY12" fmla="*/ 9625263 h 10507579"/>
                <a:gd name="connsiteX13" fmla="*/ 4050672 w 5622799"/>
                <a:gd name="connsiteY13" fmla="*/ 9208168 h 10507579"/>
                <a:gd name="connsiteX14" fmla="*/ 3793999 w 5622799"/>
                <a:gd name="connsiteY14" fmla="*/ 8903368 h 10507579"/>
                <a:gd name="connsiteX15" fmla="*/ 3312736 w 5622799"/>
                <a:gd name="connsiteY15" fmla="*/ 8438147 h 10507579"/>
                <a:gd name="connsiteX16" fmla="*/ 3072104 w 5622799"/>
                <a:gd name="connsiteY16" fmla="*/ 8117305 h 10507579"/>
                <a:gd name="connsiteX17" fmla="*/ 2879599 w 5622799"/>
                <a:gd name="connsiteY17" fmla="*/ 7844589 h 10507579"/>
                <a:gd name="connsiteX18" fmla="*/ 2783346 w 5622799"/>
                <a:gd name="connsiteY18" fmla="*/ 7587916 h 10507579"/>
                <a:gd name="connsiteX19" fmla="*/ 2574799 w 5622799"/>
                <a:gd name="connsiteY19" fmla="*/ 7395410 h 10507579"/>
                <a:gd name="connsiteX20" fmla="*/ 2542714 w 5622799"/>
                <a:gd name="connsiteY20" fmla="*/ 7234989 h 10507579"/>
                <a:gd name="connsiteX21" fmla="*/ 2221872 w 5622799"/>
                <a:gd name="connsiteY21" fmla="*/ 7010400 h 10507579"/>
                <a:gd name="connsiteX22" fmla="*/ 2061451 w 5622799"/>
                <a:gd name="connsiteY22" fmla="*/ 6769768 h 10507579"/>
                <a:gd name="connsiteX23" fmla="*/ 1884988 w 5622799"/>
                <a:gd name="connsiteY23" fmla="*/ 6641431 h 10507579"/>
                <a:gd name="connsiteX24" fmla="*/ 1708525 w 5622799"/>
                <a:gd name="connsiteY24" fmla="*/ 6497052 h 10507579"/>
                <a:gd name="connsiteX25" fmla="*/ 1403725 w 5622799"/>
                <a:gd name="connsiteY25" fmla="*/ 6192252 h 10507579"/>
                <a:gd name="connsiteX26" fmla="*/ 1451851 w 5622799"/>
                <a:gd name="connsiteY26" fmla="*/ 5871410 h 10507579"/>
                <a:gd name="connsiteX27" fmla="*/ 1467893 w 5622799"/>
                <a:gd name="connsiteY27" fmla="*/ 5534526 h 10507579"/>
                <a:gd name="connsiteX28" fmla="*/ 1724567 w 5622799"/>
                <a:gd name="connsiteY28" fmla="*/ 5245768 h 10507579"/>
                <a:gd name="connsiteX29" fmla="*/ 1548104 w 5622799"/>
                <a:gd name="connsiteY29" fmla="*/ 4844716 h 10507579"/>
                <a:gd name="connsiteX30" fmla="*/ 1323514 w 5622799"/>
                <a:gd name="connsiteY30" fmla="*/ 3962400 h 10507579"/>
                <a:gd name="connsiteX31" fmla="*/ 1243304 w 5622799"/>
                <a:gd name="connsiteY31" fmla="*/ 3465094 h 10507579"/>
                <a:gd name="connsiteX32" fmla="*/ 1131009 w 5622799"/>
                <a:gd name="connsiteY32" fmla="*/ 3064042 h 10507579"/>
                <a:gd name="connsiteX33" fmla="*/ 986630 w 5622799"/>
                <a:gd name="connsiteY33" fmla="*/ 2903621 h 10507579"/>
                <a:gd name="connsiteX34" fmla="*/ 617662 w 5622799"/>
                <a:gd name="connsiteY34" fmla="*/ 2470484 h 10507579"/>
                <a:gd name="connsiteX35" fmla="*/ 280778 w 5622799"/>
                <a:gd name="connsiteY35" fmla="*/ 2181726 h 10507579"/>
                <a:gd name="connsiteX36" fmla="*/ 8062 w 5622799"/>
                <a:gd name="connsiteY36" fmla="*/ 1636294 h 10507579"/>
                <a:gd name="connsiteX37" fmla="*/ 72230 w 5622799"/>
                <a:gd name="connsiteY37" fmla="*/ 1235242 h 10507579"/>
                <a:gd name="connsiteX38" fmla="*/ 72230 w 5622799"/>
                <a:gd name="connsiteY38" fmla="*/ 1010652 h 10507579"/>
                <a:gd name="connsiteX39" fmla="*/ 152441 w 5622799"/>
                <a:gd name="connsiteY39" fmla="*/ 737937 h 10507579"/>
                <a:gd name="connsiteX40" fmla="*/ 88272 w 5622799"/>
                <a:gd name="connsiteY40" fmla="*/ 545431 h 10507579"/>
                <a:gd name="connsiteX41" fmla="*/ 248693 w 5622799"/>
                <a:gd name="connsiteY41" fmla="*/ 224589 h 10507579"/>
                <a:gd name="connsiteX42" fmla="*/ 296820 w 5622799"/>
                <a:gd name="connsiteY42" fmla="*/ 0 h 10507579"/>
                <a:gd name="connsiteX0" fmla="*/ 5622799 w 5622799"/>
                <a:gd name="connsiteY0" fmla="*/ 10881651 h 10881651"/>
                <a:gd name="connsiteX1" fmla="*/ 5494462 w 5622799"/>
                <a:gd name="connsiteY1" fmla="*/ 10753314 h 10881651"/>
                <a:gd name="connsiteX2" fmla="*/ 5398209 w 5622799"/>
                <a:gd name="connsiteY2" fmla="*/ 10496640 h 10881651"/>
                <a:gd name="connsiteX3" fmla="*/ 5253830 w 5622799"/>
                <a:gd name="connsiteY3" fmla="*/ 10384345 h 10881651"/>
                <a:gd name="connsiteX4" fmla="*/ 5125493 w 5622799"/>
                <a:gd name="connsiteY4" fmla="*/ 10464556 h 10881651"/>
                <a:gd name="connsiteX5" fmla="*/ 4997157 w 5622799"/>
                <a:gd name="connsiteY5" fmla="*/ 10673103 h 10881651"/>
                <a:gd name="connsiteX6" fmla="*/ 4820693 w 5622799"/>
                <a:gd name="connsiteY6" fmla="*/ 10721230 h 10881651"/>
                <a:gd name="connsiteX7" fmla="*/ 4564020 w 5622799"/>
                <a:gd name="connsiteY7" fmla="*/ 10737272 h 10881651"/>
                <a:gd name="connsiteX8" fmla="*/ 4339430 w 5622799"/>
                <a:gd name="connsiteY8" fmla="*/ 10608935 h 10881651"/>
                <a:gd name="connsiteX9" fmla="*/ 4275262 w 5622799"/>
                <a:gd name="connsiteY9" fmla="*/ 10480598 h 10881651"/>
                <a:gd name="connsiteX10" fmla="*/ 4162967 w 5622799"/>
                <a:gd name="connsiteY10" fmla="*/ 10320177 h 10881651"/>
                <a:gd name="connsiteX11" fmla="*/ 4050672 w 5622799"/>
                <a:gd name="connsiteY11" fmla="*/ 10111630 h 10881651"/>
                <a:gd name="connsiteX12" fmla="*/ 4114841 w 5622799"/>
                <a:gd name="connsiteY12" fmla="*/ 9999335 h 10881651"/>
                <a:gd name="connsiteX13" fmla="*/ 4050672 w 5622799"/>
                <a:gd name="connsiteY13" fmla="*/ 9582240 h 10881651"/>
                <a:gd name="connsiteX14" fmla="*/ 3793999 w 5622799"/>
                <a:gd name="connsiteY14" fmla="*/ 9277440 h 10881651"/>
                <a:gd name="connsiteX15" fmla="*/ 3312736 w 5622799"/>
                <a:gd name="connsiteY15" fmla="*/ 8812219 h 10881651"/>
                <a:gd name="connsiteX16" fmla="*/ 3072104 w 5622799"/>
                <a:gd name="connsiteY16" fmla="*/ 8491377 h 10881651"/>
                <a:gd name="connsiteX17" fmla="*/ 2879599 w 5622799"/>
                <a:gd name="connsiteY17" fmla="*/ 8218661 h 10881651"/>
                <a:gd name="connsiteX18" fmla="*/ 2783346 w 5622799"/>
                <a:gd name="connsiteY18" fmla="*/ 7961988 h 10881651"/>
                <a:gd name="connsiteX19" fmla="*/ 2574799 w 5622799"/>
                <a:gd name="connsiteY19" fmla="*/ 7769482 h 10881651"/>
                <a:gd name="connsiteX20" fmla="*/ 2542714 w 5622799"/>
                <a:gd name="connsiteY20" fmla="*/ 7609061 h 10881651"/>
                <a:gd name="connsiteX21" fmla="*/ 2221872 w 5622799"/>
                <a:gd name="connsiteY21" fmla="*/ 7384472 h 10881651"/>
                <a:gd name="connsiteX22" fmla="*/ 2061451 w 5622799"/>
                <a:gd name="connsiteY22" fmla="*/ 7143840 h 10881651"/>
                <a:gd name="connsiteX23" fmla="*/ 1884988 w 5622799"/>
                <a:gd name="connsiteY23" fmla="*/ 7015503 h 10881651"/>
                <a:gd name="connsiteX24" fmla="*/ 1708525 w 5622799"/>
                <a:gd name="connsiteY24" fmla="*/ 6871124 h 10881651"/>
                <a:gd name="connsiteX25" fmla="*/ 1403725 w 5622799"/>
                <a:gd name="connsiteY25" fmla="*/ 6566324 h 10881651"/>
                <a:gd name="connsiteX26" fmla="*/ 1451851 w 5622799"/>
                <a:gd name="connsiteY26" fmla="*/ 6245482 h 10881651"/>
                <a:gd name="connsiteX27" fmla="*/ 1467893 w 5622799"/>
                <a:gd name="connsiteY27" fmla="*/ 5908598 h 10881651"/>
                <a:gd name="connsiteX28" fmla="*/ 1724567 w 5622799"/>
                <a:gd name="connsiteY28" fmla="*/ 5619840 h 10881651"/>
                <a:gd name="connsiteX29" fmla="*/ 1548104 w 5622799"/>
                <a:gd name="connsiteY29" fmla="*/ 5218788 h 10881651"/>
                <a:gd name="connsiteX30" fmla="*/ 1323514 w 5622799"/>
                <a:gd name="connsiteY30" fmla="*/ 4336472 h 10881651"/>
                <a:gd name="connsiteX31" fmla="*/ 1243304 w 5622799"/>
                <a:gd name="connsiteY31" fmla="*/ 3839166 h 10881651"/>
                <a:gd name="connsiteX32" fmla="*/ 1131009 w 5622799"/>
                <a:gd name="connsiteY32" fmla="*/ 3438114 h 10881651"/>
                <a:gd name="connsiteX33" fmla="*/ 986630 w 5622799"/>
                <a:gd name="connsiteY33" fmla="*/ 3277693 h 10881651"/>
                <a:gd name="connsiteX34" fmla="*/ 617662 w 5622799"/>
                <a:gd name="connsiteY34" fmla="*/ 2844556 h 10881651"/>
                <a:gd name="connsiteX35" fmla="*/ 280778 w 5622799"/>
                <a:gd name="connsiteY35" fmla="*/ 2555798 h 10881651"/>
                <a:gd name="connsiteX36" fmla="*/ 8062 w 5622799"/>
                <a:gd name="connsiteY36" fmla="*/ 2010366 h 10881651"/>
                <a:gd name="connsiteX37" fmla="*/ 72230 w 5622799"/>
                <a:gd name="connsiteY37" fmla="*/ 1609314 h 10881651"/>
                <a:gd name="connsiteX38" fmla="*/ 72230 w 5622799"/>
                <a:gd name="connsiteY38" fmla="*/ 1384724 h 10881651"/>
                <a:gd name="connsiteX39" fmla="*/ 152441 w 5622799"/>
                <a:gd name="connsiteY39" fmla="*/ 1112009 h 10881651"/>
                <a:gd name="connsiteX40" fmla="*/ 88272 w 5622799"/>
                <a:gd name="connsiteY40" fmla="*/ 919503 h 10881651"/>
                <a:gd name="connsiteX41" fmla="*/ 248693 w 5622799"/>
                <a:gd name="connsiteY41" fmla="*/ 598661 h 10881651"/>
                <a:gd name="connsiteX42" fmla="*/ 282966 w 5622799"/>
                <a:gd name="connsiteY42" fmla="*/ 0 h 1088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622799" h="10881651">
                  <a:moveTo>
                    <a:pt x="5622799" y="10881651"/>
                  </a:moveTo>
                  <a:cubicBezTo>
                    <a:pt x="5577346" y="10849566"/>
                    <a:pt x="5531894" y="10817482"/>
                    <a:pt x="5494462" y="10753314"/>
                  </a:cubicBezTo>
                  <a:cubicBezTo>
                    <a:pt x="5457030" y="10689146"/>
                    <a:pt x="5438314" y="10558135"/>
                    <a:pt x="5398209" y="10496640"/>
                  </a:cubicBezTo>
                  <a:cubicBezTo>
                    <a:pt x="5358104" y="10435145"/>
                    <a:pt x="5299283" y="10389692"/>
                    <a:pt x="5253830" y="10384345"/>
                  </a:cubicBezTo>
                  <a:cubicBezTo>
                    <a:pt x="5208377" y="10378998"/>
                    <a:pt x="5168272" y="10416430"/>
                    <a:pt x="5125493" y="10464556"/>
                  </a:cubicBezTo>
                  <a:cubicBezTo>
                    <a:pt x="5082714" y="10512682"/>
                    <a:pt x="5047957" y="10630324"/>
                    <a:pt x="4997157" y="10673103"/>
                  </a:cubicBezTo>
                  <a:cubicBezTo>
                    <a:pt x="4946357" y="10715882"/>
                    <a:pt x="4892882" y="10710535"/>
                    <a:pt x="4820693" y="10721230"/>
                  </a:cubicBezTo>
                  <a:cubicBezTo>
                    <a:pt x="4748504" y="10731925"/>
                    <a:pt x="4644230" y="10755988"/>
                    <a:pt x="4564020" y="10737272"/>
                  </a:cubicBezTo>
                  <a:cubicBezTo>
                    <a:pt x="4483810" y="10718556"/>
                    <a:pt x="4387556" y="10651714"/>
                    <a:pt x="4339430" y="10608935"/>
                  </a:cubicBezTo>
                  <a:cubicBezTo>
                    <a:pt x="4291304" y="10566156"/>
                    <a:pt x="4304672" y="10528724"/>
                    <a:pt x="4275262" y="10480598"/>
                  </a:cubicBezTo>
                  <a:cubicBezTo>
                    <a:pt x="4245852" y="10432472"/>
                    <a:pt x="4200399" y="10381672"/>
                    <a:pt x="4162967" y="10320177"/>
                  </a:cubicBezTo>
                  <a:cubicBezTo>
                    <a:pt x="4125535" y="10258682"/>
                    <a:pt x="4058693" y="10165104"/>
                    <a:pt x="4050672" y="10111630"/>
                  </a:cubicBezTo>
                  <a:cubicBezTo>
                    <a:pt x="4042651" y="10058156"/>
                    <a:pt x="4114841" y="10087567"/>
                    <a:pt x="4114841" y="9999335"/>
                  </a:cubicBezTo>
                  <a:cubicBezTo>
                    <a:pt x="4114841" y="9911103"/>
                    <a:pt x="4104146" y="9702556"/>
                    <a:pt x="4050672" y="9582240"/>
                  </a:cubicBezTo>
                  <a:cubicBezTo>
                    <a:pt x="3997198" y="9461924"/>
                    <a:pt x="3916988" y="9405777"/>
                    <a:pt x="3793999" y="9277440"/>
                  </a:cubicBezTo>
                  <a:cubicBezTo>
                    <a:pt x="3671010" y="9149103"/>
                    <a:pt x="3433052" y="8943229"/>
                    <a:pt x="3312736" y="8812219"/>
                  </a:cubicBezTo>
                  <a:cubicBezTo>
                    <a:pt x="3192420" y="8681208"/>
                    <a:pt x="3144293" y="8590303"/>
                    <a:pt x="3072104" y="8491377"/>
                  </a:cubicBezTo>
                  <a:cubicBezTo>
                    <a:pt x="2999914" y="8392451"/>
                    <a:pt x="2927725" y="8306892"/>
                    <a:pt x="2879599" y="8218661"/>
                  </a:cubicBezTo>
                  <a:cubicBezTo>
                    <a:pt x="2831473" y="8130429"/>
                    <a:pt x="2834146" y="8036851"/>
                    <a:pt x="2783346" y="7961988"/>
                  </a:cubicBezTo>
                  <a:cubicBezTo>
                    <a:pt x="2732546" y="7887125"/>
                    <a:pt x="2614904" y="7828303"/>
                    <a:pt x="2574799" y="7769482"/>
                  </a:cubicBezTo>
                  <a:cubicBezTo>
                    <a:pt x="2534694" y="7710661"/>
                    <a:pt x="2601535" y="7673229"/>
                    <a:pt x="2542714" y="7609061"/>
                  </a:cubicBezTo>
                  <a:cubicBezTo>
                    <a:pt x="2483893" y="7544893"/>
                    <a:pt x="2302082" y="7462009"/>
                    <a:pt x="2221872" y="7384472"/>
                  </a:cubicBezTo>
                  <a:cubicBezTo>
                    <a:pt x="2141662" y="7306935"/>
                    <a:pt x="2117598" y="7205335"/>
                    <a:pt x="2061451" y="7143840"/>
                  </a:cubicBezTo>
                  <a:cubicBezTo>
                    <a:pt x="2005304" y="7082345"/>
                    <a:pt x="1943809" y="7060956"/>
                    <a:pt x="1884988" y="7015503"/>
                  </a:cubicBezTo>
                  <a:cubicBezTo>
                    <a:pt x="1826167" y="6970050"/>
                    <a:pt x="1788735" y="6945987"/>
                    <a:pt x="1708525" y="6871124"/>
                  </a:cubicBezTo>
                  <a:cubicBezTo>
                    <a:pt x="1628315" y="6796261"/>
                    <a:pt x="1446504" y="6670598"/>
                    <a:pt x="1403725" y="6566324"/>
                  </a:cubicBezTo>
                  <a:cubicBezTo>
                    <a:pt x="1360946" y="6462050"/>
                    <a:pt x="1441156" y="6355103"/>
                    <a:pt x="1451851" y="6245482"/>
                  </a:cubicBezTo>
                  <a:cubicBezTo>
                    <a:pt x="1462546" y="6135861"/>
                    <a:pt x="1422440" y="6012872"/>
                    <a:pt x="1467893" y="5908598"/>
                  </a:cubicBezTo>
                  <a:cubicBezTo>
                    <a:pt x="1513346" y="5804324"/>
                    <a:pt x="1711199" y="5734808"/>
                    <a:pt x="1724567" y="5619840"/>
                  </a:cubicBezTo>
                  <a:cubicBezTo>
                    <a:pt x="1737935" y="5504872"/>
                    <a:pt x="1614946" y="5432683"/>
                    <a:pt x="1548104" y="5218788"/>
                  </a:cubicBezTo>
                  <a:cubicBezTo>
                    <a:pt x="1481262" y="5004893"/>
                    <a:pt x="1374314" y="4566409"/>
                    <a:pt x="1323514" y="4336472"/>
                  </a:cubicBezTo>
                  <a:cubicBezTo>
                    <a:pt x="1272714" y="4106535"/>
                    <a:pt x="1275388" y="3988892"/>
                    <a:pt x="1243304" y="3839166"/>
                  </a:cubicBezTo>
                  <a:cubicBezTo>
                    <a:pt x="1211220" y="3689440"/>
                    <a:pt x="1173788" y="3531693"/>
                    <a:pt x="1131009" y="3438114"/>
                  </a:cubicBezTo>
                  <a:cubicBezTo>
                    <a:pt x="1088230" y="3344535"/>
                    <a:pt x="1072188" y="3376619"/>
                    <a:pt x="986630" y="3277693"/>
                  </a:cubicBezTo>
                  <a:cubicBezTo>
                    <a:pt x="901072" y="3178767"/>
                    <a:pt x="735304" y="2964872"/>
                    <a:pt x="617662" y="2844556"/>
                  </a:cubicBezTo>
                  <a:cubicBezTo>
                    <a:pt x="500020" y="2724240"/>
                    <a:pt x="382378" y="2694830"/>
                    <a:pt x="280778" y="2555798"/>
                  </a:cubicBezTo>
                  <a:cubicBezTo>
                    <a:pt x="179178" y="2416766"/>
                    <a:pt x="42820" y="2168113"/>
                    <a:pt x="8062" y="2010366"/>
                  </a:cubicBezTo>
                  <a:cubicBezTo>
                    <a:pt x="-26696" y="1852619"/>
                    <a:pt x="61535" y="1713588"/>
                    <a:pt x="72230" y="1609314"/>
                  </a:cubicBezTo>
                  <a:cubicBezTo>
                    <a:pt x="82925" y="1505040"/>
                    <a:pt x="58862" y="1467608"/>
                    <a:pt x="72230" y="1384724"/>
                  </a:cubicBezTo>
                  <a:cubicBezTo>
                    <a:pt x="85598" y="1301840"/>
                    <a:pt x="149767" y="1189546"/>
                    <a:pt x="152441" y="1112009"/>
                  </a:cubicBezTo>
                  <a:cubicBezTo>
                    <a:pt x="155115" y="1034472"/>
                    <a:pt x="72230" y="1005061"/>
                    <a:pt x="88272" y="919503"/>
                  </a:cubicBezTo>
                  <a:cubicBezTo>
                    <a:pt x="104314" y="833945"/>
                    <a:pt x="216244" y="751912"/>
                    <a:pt x="248693" y="598661"/>
                  </a:cubicBezTo>
                  <a:cubicBezTo>
                    <a:pt x="281142" y="445411"/>
                    <a:pt x="272271" y="98926"/>
                    <a:pt x="282966" y="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63591" y="346275"/>
              <a:ext cx="5622799" cy="10881651"/>
            </a:xfrm>
            <a:custGeom>
              <a:avLst/>
              <a:gdLst>
                <a:gd name="connsiteX0" fmla="*/ 5622799 w 5622799"/>
                <a:gd name="connsiteY0" fmla="*/ 10975271 h 10975271"/>
                <a:gd name="connsiteX1" fmla="*/ 5494462 w 5622799"/>
                <a:gd name="connsiteY1" fmla="*/ 10846934 h 10975271"/>
                <a:gd name="connsiteX2" fmla="*/ 5398209 w 5622799"/>
                <a:gd name="connsiteY2" fmla="*/ 10590260 h 10975271"/>
                <a:gd name="connsiteX3" fmla="*/ 5253830 w 5622799"/>
                <a:gd name="connsiteY3" fmla="*/ 10477965 h 10975271"/>
                <a:gd name="connsiteX4" fmla="*/ 5125493 w 5622799"/>
                <a:gd name="connsiteY4" fmla="*/ 10558176 h 10975271"/>
                <a:gd name="connsiteX5" fmla="*/ 4997157 w 5622799"/>
                <a:gd name="connsiteY5" fmla="*/ 10766723 h 10975271"/>
                <a:gd name="connsiteX6" fmla="*/ 4820693 w 5622799"/>
                <a:gd name="connsiteY6" fmla="*/ 10814850 h 10975271"/>
                <a:gd name="connsiteX7" fmla="*/ 4564020 w 5622799"/>
                <a:gd name="connsiteY7" fmla="*/ 10830892 h 10975271"/>
                <a:gd name="connsiteX8" fmla="*/ 4339430 w 5622799"/>
                <a:gd name="connsiteY8" fmla="*/ 10702555 h 10975271"/>
                <a:gd name="connsiteX9" fmla="*/ 4275262 w 5622799"/>
                <a:gd name="connsiteY9" fmla="*/ 10574218 h 10975271"/>
                <a:gd name="connsiteX10" fmla="*/ 4162967 w 5622799"/>
                <a:gd name="connsiteY10" fmla="*/ 10413797 h 10975271"/>
                <a:gd name="connsiteX11" fmla="*/ 4050672 w 5622799"/>
                <a:gd name="connsiteY11" fmla="*/ 10205250 h 10975271"/>
                <a:gd name="connsiteX12" fmla="*/ 4114841 w 5622799"/>
                <a:gd name="connsiteY12" fmla="*/ 10092955 h 10975271"/>
                <a:gd name="connsiteX13" fmla="*/ 4050672 w 5622799"/>
                <a:gd name="connsiteY13" fmla="*/ 9675860 h 10975271"/>
                <a:gd name="connsiteX14" fmla="*/ 3793999 w 5622799"/>
                <a:gd name="connsiteY14" fmla="*/ 9371060 h 10975271"/>
                <a:gd name="connsiteX15" fmla="*/ 3312736 w 5622799"/>
                <a:gd name="connsiteY15" fmla="*/ 8905839 h 10975271"/>
                <a:gd name="connsiteX16" fmla="*/ 3072104 w 5622799"/>
                <a:gd name="connsiteY16" fmla="*/ 8584997 h 10975271"/>
                <a:gd name="connsiteX17" fmla="*/ 2879599 w 5622799"/>
                <a:gd name="connsiteY17" fmla="*/ 8312281 h 10975271"/>
                <a:gd name="connsiteX18" fmla="*/ 2783346 w 5622799"/>
                <a:gd name="connsiteY18" fmla="*/ 8055608 h 10975271"/>
                <a:gd name="connsiteX19" fmla="*/ 2574799 w 5622799"/>
                <a:gd name="connsiteY19" fmla="*/ 7863102 h 10975271"/>
                <a:gd name="connsiteX20" fmla="*/ 2542714 w 5622799"/>
                <a:gd name="connsiteY20" fmla="*/ 7702681 h 10975271"/>
                <a:gd name="connsiteX21" fmla="*/ 2221872 w 5622799"/>
                <a:gd name="connsiteY21" fmla="*/ 7478092 h 10975271"/>
                <a:gd name="connsiteX22" fmla="*/ 2061451 w 5622799"/>
                <a:gd name="connsiteY22" fmla="*/ 7237460 h 10975271"/>
                <a:gd name="connsiteX23" fmla="*/ 1884988 w 5622799"/>
                <a:gd name="connsiteY23" fmla="*/ 7109123 h 10975271"/>
                <a:gd name="connsiteX24" fmla="*/ 1708525 w 5622799"/>
                <a:gd name="connsiteY24" fmla="*/ 6964744 h 10975271"/>
                <a:gd name="connsiteX25" fmla="*/ 1403725 w 5622799"/>
                <a:gd name="connsiteY25" fmla="*/ 6659944 h 10975271"/>
                <a:gd name="connsiteX26" fmla="*/ 1451851 w 5622799"/>
                <a:gd name="connsiteY26" fmla="*/ 6339102 h 10975271"/>
                <a:gd name="connsiteX27" fmla="*/ 1467893 w 5622799"/>
                <a:gd name="connsiteY27" fmla="*/ 6002218 h 10975271"/>
                <a:gd name="connsiteX28" fmla="*/ 1724567 w 5622799"/>
                <a:gd name="connsiteY28" fmla="*/ 5713460 h 10975271"/>
                <a:gd name="connsiteX29" fmla="*/ 1548104 w 5622799"/>
                <a:gd name="connsiteY29" fmla="*/ 5312408 h 10975271"/>
                <a:gd name="connsiteX30" fmla="*/ 1323514 w 5622799"/>
                <a:gd name="connsiteY30" fmla="*/ 4430092 h 10975271"/>
                <a:gd name="connsiteX31" fmla="*/ 1243304 w 5622799"/>
                <a:gd name="connsiteY31" fmla="*/ 3932786 h 10975271"/>
                <a:gd name="connsiteX32" fmla="*/ 1131009 w 5622799"/>
                <a:gd name="connsiteY32" fmla="*/ 3531734 h 10975271"/>
                <a:gd name="connsiteX33" fmla="*/ 986630 w 5622799"/>
                <a:gd name="connsiteY33" fmla="*/ 3371313 h 10975271"/>
                <a:gd name="connsiteX34" fmla="*/ 617662 w 5622799"/>
                <a:gd name="connsiteY34" fmla="*/ 2938176 h 10975271"/>
                <a:gd name="connsiteX35" fmla="*/ 280778 w 5622799"/>
                <a:gd name="connsiteY35" fmla="*/ 2649418 h 10975271"/>
                <a:gd name="connsiteX36" fmla="*/ 8062 w 5622799"/>
                <a:gd name="connsiteY36" fmla="*/ 2103986 h 10975271"/>
                <a:gd name="connsiteX37" fmla="*/ 72230 w 5622799"/>
                <a:gd name="connsiteY37" fmla="*/ 1702934 h 10975271"/>
                <a:gd name="connsiteX38" fmla="*/ 72230 w 5622799"/>
                <a:gd name="connsiteY38" fmla="*/ 1478344 h 10975271"/>
                <a:gd name="connsiteX39" fmla="*/ 152441 w 5622799"/>
                <a:gd name="connsiteY39" fmla="*/ 1205629 h 10975271"/>
                <a:gd name="connsiteX40" fmla="*/ 88272 w 5622799"/>
                <a:gd name="connsiteY40" fmla="*/ 1013123 h 10975271"/>
                <a:gd name="connsiteX41" fmla="*/ 248693 w 5622799"/>
                <a:gd name="connsiteY41" fmla="*/ 692281 h 10975271"/>
                <a:gd name="connsiteX42" fmla="*/ 296820 w 5622799"/>
                <a:gd name="connsiteY42" fmla="*/ 467692 h 10975271"/>
                <a:gd name="connsiteX43" fmla="*/ 312862 w 5622799"/>
                <a:gd name="connsiteY43" fmla="*/ 98723 h 10975271"/>
                <a:gd name="connsiteX0" fmla="*/ 5622799 w 5622799"/>
                <a:gd name="connsiteY0" fmla="*/ 10507579 h 10507579"/>
                <a:gd name="connsiteX1" fmla="*/ 5494462 w 5622799"/>
                <a:gd name="connsiteY1" fmla="*/ 10379242 h 10507579"/>
                <a:gd name="connsiteX2" fmla="*/ 5398209 w 5622799"/>
                <a:gd name="connsiteY2" fmla="*/ 10122568 h 10507579"/>
                <a:gd name="connsiteX3" fmla="*/ 5253830 w 5622799"/>
                <a:gd name="connsiteY3" fmla="*/ 10010273 h 10507579"/>
                <a:gd name="connsiteX4" fmla="*/ 5125493 w 5622799"/>
                <a:gd name="connsiteY4" fmla="*/ 10090484 h 10507579"/>
                <a:gd name="connsiteX5" fmla="*/ 4997157 w 5622799"/>
                <a:gd name="connsiteY5" fmla="*/ 10299031 h 10507579"/>
                <a:gd name="connsiteX6" fmla="*/ 4820693 w 5622799"/>
                <a:gd name="connsiteY6" fmla="*/ 10347158 h 10507579"/>
                <a:gd name="connsiteX7" fmla="*/ 4564020 w 5622799"/>
                <a:gd name="connsiteY7" fmla="*/ 10363200 h 10507579"/>
                <a:gd name="connsiteX8" fmla="*/ 4339430 w 5622799"/>
                <a:gd name="connsiteY8" fmla="*/ 10234863 h 10507579"/>
                <a:gd name="connsiteX9" fmla="*/ 4275262 w 5622799"/>
                <a:gd name="connsiteY9" fmla="*/ 10106526 h 10507579"/>
                <a:gd name="connsiteX10" fmla="*/ 4162967 w 5622799"/>
                <a:gd name="connsiteY10" fmla="*/ 9946105 h 10507579"/>
                <a:gd name="connsiteX11" fmla="*/ 4050672 w 5622799"/>
                <a:gd name="connsiteY11" fmla="*/ 9737558 h 10507579"/>
                <a:gd name="connsiteX12" fmla="*/ 4114841 w 5622799"/>
                <a:gd name="connsiteY12" fmla="*/ 9625263 h 10507579"/>
                <a:gd name="connsiteX13" fmla="*/ 4050672 w 5622799"/>
                <a:gd name="connsiteY13" fmla="*/ 9208168 h 10507579"/>
                <a:gd name="connsiteX14" fmla="*/ 3793999 w 5622799"/>
                <a:gd name="connsiteY14" fmla="*/ 8903368 h 10507579"/>
                <a:gd name="connsiteX15" fmla="*/ 3312736 w 5622799"/>
                <a:gd name="connsiteY15" fmla="*/ 8438147 h 10507579"/>
                <a:gd name="connsiteX16" fmla="*/ 3072104 w 5622799"/>
                <a:gd name="connsiteY16" fmla="*/ 8117305 h 10507579"/>
                <a:gd name="connsiteX17" fmla="*/ 2879599 w 5622799"/>
                <a:gd name="connsiteY17" fmla="*/ 7844589 h 10507579"/>
                <a:gd name="connsiteX18" fmla="*/ 2783346 w 5622799"/>
                <a:gd name="connsiteY18" fmla="*/ 7587916 h 10507579"/>
                <a:gd name="connsiteX19" fmla="*/ 2574799 w 5622799"/>
                <a:gd name="connsiteY19" fmla="*/ 7395410 h 10507579"/>
                <a:gd name="connsiteX20" fmla="*/ 2542714 w 5622799"/>
                <a:gd name="connsiteY20" fmla="*/ 7234989 h 10507579"/>
                <a:gd name="connsiteX21" fmla="*/ 2221872 w 5622799"/>
                <a:gd name="connsiteY21" fmla="*/ 7010400 h 10507579"/>
                <a:gd name="connsiteX22" fmla="*/ 2061451 w 5622799"/>
                <a:gd name="connsiteY22" fmla="*/ 6769768 h 10507579"/>
                <a:gd name="connsiteX23" fmla="*/ 1884988 w 5622799"/>
                <a:gd name="connsiteY23" fmla="*/ 6641431 h 10507579"/>
                <a:gd name="connsiteX24" fmla="*/ 1708525 w 5622799"/>
                <a:gd name="connsiteY24" fmla="*/ 6497052 h 10507579"/>
                <a:gd name="connsiteX25" fmla="*/ 1403725 w 5622799"/>
                <a:gd name="connsiteY25" fmla="*/ 6192252 h 10507579"/>
                <a:gd name="connsiteX26" fmla="*/ 1451851 w 5622799"/>
                <a:gd name="connsiteY26" fmla="*/ 5871410 h 10507579"/>
                <a:gd name="connsiteX27" fmla="*/ 1467893 w 5622799"/>
                <a:gd name="connsiteY27" fmla="*/ 5534526 h 10507579"/>
                <a:gd name="connsiteX28" fmla="*/ 1724567 w 5622799"/>
                <a:gd name="connsiteY28" fmla="*/ 5245768 h 10507579"/>
                <a:gd name="connsiteX29" fmla="*/ 1548104 w 5622799"/>
                <a:gd name="connsiteY29" fmla="*/ 4844716 h 10507579"/>
                <a:gd name="connsiteX30" fmla="*/ 1323514 w 5622799"/>
                <a:gd name="connsiteY30" fmla="*/ 3962400 h 10507579"/>
                <a:gd name="connsiteX31" fmla="*/ 1243304 w 5622799"/>
                <a:gd name="connsiteY31" fmla="*/ 3465094 h 10507579"/>
                <a:gd name="connsiteX32" fmla="*/ 1131009 w 5622799"/>
                <a:gd name="connsiteY32" fmla="*/ 3064042 h 10507579"/>
                <a:gd name="connsiteX33" fmla="*/ 986630 w 5622799"/>
                <a:gd name="connsiteY33" fmla="*/ 2903621 h 10507579"/>
                <a:gd name="connsiteX34" fmla="*/ 617662 w 5622799"/>
                <a:gd name="connsiteY34" fmla="*/ 2470484 h 10507579"/>
                <a:gd name="connsiteX35" fmla="*/ 280778 w 5622799"/>
                <a:gd name="connsiteY35" fmla="*/ 2181726 h 10507579"/>
                <a:gd name="connsiteX36" fmla="*/ 8062 w 5622799"/>
                <a:gd name="connsiteY36" fmla="*/ 1636294 h 10507579"/>
                <a:gd name="connsiteX37" fmla="*/ 72230 w 5622799"/>
                <a:gd name="connsiteY37" fmla="*/ 1235242 h 10507579"/>
                <a:gd name="connsiteX38" fmla="*/ 72230 w 5622799"/>
                <a:gd name="connsiteY38" fmla="*/ 1010652 h 10507579"/>
                <a:gd name="connsiteX39" fmla="*/ 152441 w 5622799"/>
                <a:gd name="connsiteY39" fmla="*/ 737937 h 10507579"/>
                <a:gd name="connsiteX40" fmla="*/ 88272 w 5622799"/>
                <a:gd name="connsiteY40" fmla="*/ 545431 h 10507579"/>
                <a:gd name="connsiteX41" fmla="*/ 248693 w 5622799"/>
                <a:gd name="connsiteY41" fmla="*/ 224589 h 10507579"/>
                <a:gd name="connsiteX42" fmla="*/ 296820 w 5622799"/>
                <a:gd name="connsiteY42" fmla="*/ 0 h 10507579"/>
                <a:gd name="connsiteX0" fmla="*/ 5622799 w 5622799"/>
                <a:gd name="connsiteY0" fmla="*/ 10881651 h 10881651"/>
                <a:gd name="connsiteX1" fmla="*/ 5494462 w 5622799"/>
                <a:gd name="connsiteY1" fmla="*/ 10753314 h 10881651"/>
                <a:gd name="connsiteX2" fmla="*/ 5398209 w 5622799"/>
                <a:gd name="connsiteY2" fmla="*/ 10496640 h 10881651"/>
                <a:gd name="connsiteX3" fmla="*/ 5253830 w 5622799"/>
                <a:gd name="connsiteY3" fmla="*/ 10384345 h 10881651"/>
                <a:gd name="connsiteX4" fmla="*/ 5125493 w 5622799"/>
                <a:gd name="connsiteY4" fmla="*/ 10464556 h 10881651"/>
                <a:gd name="connsiteX5" fmla="*/ 4997157 w 5622799"/>
                <a:gd name="connsiteY5" fmla="*/ 10673103 h 10881651"/>
                <a:gd name="connsiteX6" fmla="*/ 4820693 w 5622799"/>
                <a:gd name="connsiteY6" fmla="*/ 10721230 h 10881651"/>
                <a:gd name="connsiteX7" fmla="*/ 4564020 w 5622799"/>
                <a:gd name="connsiteY7" fmla="*/ 10737272 h 10881651"/>
                <a:gd name="connsiteX8" fmla="*/ 4339430 w 5622799"/>
                <a:gd name="connsiteY8" fmla="*/ 10608935 h 10881651"/>
                <a:gd name="connsiteX9" fmla="*/ 4275262 w 5622799"/>
                <a:gd name="connsiteY9" fmla="*/ 10480598 h 10881651"/>
                <a:gd name="connsiteX10" fmla="*/ 4162967 w 5622799"/>
                <a:gd name="connsiteY10" fmla="*/ 10320177 h 10881651"/>
                <a:gd name="connsiteX11" fmla="*/ 4050672 w 5622799"/>
                <a:gd name="connsiteY11" fmla="*/ 10111630 h 10881651"/>
                <a:gd name="connsiteX12" fmla="*/ 4114841 w 5622799"/>
                <a:gd name="connsiteY12" fmla="*/ 9999335 h 10881651"/>
                <a:gd name="connsiteX13" fmla="*/ 4050672 w 5622799"/>
                <a:gd name="connsiteY13" fmla="*/ 9582240 h 10881651"/>
                <a:gd name="connsiteX14" fmla="*/ 3793999 w 5622799"/>
                <a:gd name="connsiteY14" fmla="*/ 9277440 h 10881651"/>
                <a:gd name="connsiteX15" fmla="*/ 3312736 w 5622799"/>
                <a:gd name="connsiteY15" fmla="*/ 8812219 h 10881651"/>
                <a:gd name="connsiteX16" fmla="*/ 3072104 w 5622799"/>
                <a:gd name="connsiteY16" fmla="*/ 8491377 h 10881651"/>
                <a:gd name="connsiteX17" fmla="*/ 2879599 w 5622799"/>
                <a:gd name="connsiteY17" fmla="*/ 8218661 h 10881651"/>
                <a:gd name="connsiteX18" fmla="*/ 2783346 w 5622799"/>
                <a:gd name="connsiteY18" fmla="*/ 7961988 h 10881651"/>
                <a:gd name="connsiteX19" fmla="*/ 2574799 w 5622799"/>
                <a:gd name="connsiteY19" fmla="*/ 7769482 h 10881651"/>
                <a:gd name="connsiteX20" fmla="*/ 2542714 w 5622799"/>
                <a:gd name="connsiteY20" fmla="*/ 7609061 h 10881651"/>
                <a:gd name="connsiteX21" fmla="*/ 2221872 w 5622799"/>
                <a:gd name="connsiteY21" fmla="*/ 7384472 h 10881651"/>
                <a:gd name="connsiteX22" fmla="*/ 2061451 w 5622799"/>
                <a:gd name="connsiteY22" fmla="*/ 7143840 h 10881651"/>
                <a:gd name="connsiteX23" fmla="*/ 1884988 w 5622799"/>
                <a:gd name="connsiteY23" fmla="*/ 7015503 h 10881651"/>
                <a:gd name="connsiteX24" fmla="*/ 1708525 w 5622799"/>
                <a:gd name="connsiteY24" fmla="*/ 6871124 h 10881651"/>
                <a:gd name="connsiteX25" fmla="*/ 1403725 w 5622799"/>
                <a:gd name="connsiteY25" fmla="*/ 6566324 h 10881651"/>
                <a:gd name="connsiteX26" fmla="*/ 1451851 w 5622799"/>
                <a:gd name="connsiteY26" fmla="*/ 6245482 h 10881651"/>
                <a:gd name="connsiteX27" fmla="*/ 1467893 w 5622799"/>
                <a:gd name="connsiteY27" fmla="*/ 5908598 h 10881651"/>
                <a:gd name="connsiteX28" fmla="*/ 1724567 w 5622799"/>
                <a:gd name="connsiteY28" fmla="*/ 5619840 h 10881651"/>
                <a:gd name="connsiteX29" fmla="*/ 1548104 w 5622799"/>
                <a:gd name="connsiteY29" fmla="*/ 5218788 h 10881651"/>
                <a:gd name="connsiteX30" fmla="*/ 1323514 w 5622799"/>
                <a:gd name="connsiteY30" fmla="*/ 4336472 h 10881651"/>
                <a:gd name="connsiteX31" fmla="*/ 1243304 w 5622799"/>
                <a:gd name="connsiteY31" fmla="*/ 3839166 h 10881651"/>
                <a:gd name="connsiteX32" fmla="*/ 1131009 w 5622799"/>
                <a:gd name="connsiteY32" fmla="*/ 3438114 h 10881651"/>
                <a:gd name="connsiteX33" fmla="*/ 986630 w 5622799"/>
                <a:gd name="connsiteY33" fmla="*/ 3277693 h 10881651"/>
                <a:gd name="connsiteX34" fmla="*/ 617662 w 5622799"/>
                <a:gd name="connsiteY34" fmla="*/ 2844556 h 10881651"/>
                <a:gd name="connsiteX35" fmla="*/ 280778 w 5622799"/>
                <a:gd name="connsiteY35" fmla="*/ 2555798 h 10881651"/>
                <a:gd name="connsiteX36" fmla="*/ 8062 w 5622799"/>
                <a:gd name="connsiteY36" fmla="*/ 2010366 h 10881651"/>
                <a:gd name="connsiteX37" fmla="*/ 72230 w 5622799"/>
                <a:gd name="connsiteY37" fmla="*/ 1609314 h 10881651"/>
                <a:gd name="connsiteX38" fmla="*/ 72230 w 5622799"/>
                <a:gd name="connsiteY38" fmla="*/ 1384724 h 10881651"/>
                <a:gd name="connsiteX39" fmla="*/ 152441 w 5622799"/>
                <a:gd name="connsiteY39" fmla="*/ 1112009 h 10881651"/>
                <a:gd name="connsiteX40" fmla="*/ 88272 w 5622799"/>
                <a:gd name="connsiteY40" fmla="*/ 919503 h 10881651"/>
                <a:gd name="connsiteX41" fmla="*/ 248693 w 5622799"/>
                <a:gd name="connsiteY41" fmla="*/ 598661 h 10881651"/>
                <a:gd name="connsiteX42" fmla="*/ 282966 w 5622799"/>
                <a:gd name="connsiteY42" fmla="*/ 0 h 1088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622799" h="10881651">
                  <a:moveTo>
                    <a:pt x="5622799" y="10881651"/>
                  </a:moveTo>
                  <a:cubicBezTo>
                    <a:pt x="5577346" y="10849566"/>
                    <a:pt x="5531894" y="10817482"/>
                    <a:pt x="5494462" y="10753314"/>
                  </a:cubicBezTo>
                  <a:cubicBezTo>
                    <a:pt x="5457030" y="10689146"/>
                    <a:pt x="5438314" y="10558135"/>
                    <a:pt x="5398209" y="10496640"/>
                  </a:cubicBezTo>
                  <a:cubicBezTo>
                    <a:pt x="5358104" y="10435145"/>
                    <a:pt x="5299283" y="10389692"/>
                    <a:pt x="5253830" y="10384345"/>
                  </a:cubicBezTo>
                  <a:cubicBezTo>
                    <a:pt x="5208377" y="10378998"/>
                    <a:pt x="5168272" y="10416430"/>
                    <a:pt x="5125493" y="10464556"/>
                  </a:cubicBezTo>
                  <a:cubicBezTo>
                    <a:pt x="5082714" y="10512682"/>
                    <a:pt x="5047957" y="10630324"/>
                    <a:pt x="4997157" y="10673103"/>
                  </a:cubicBezTo>
                  <a:cubicBezTo>
                    <a:pt x="4946357" y="10715882"/>
                    <a:pt x="4892882" y="10710535"/>
                    <a:pt x="4820693" y="10721230"/>
                  </a:cubicBezTo>
                  <a:cubicBezTo>
                    <a:pt x="4748504" y="10731925"/>
                    <a:pt x="4644230" y="10755988"/>
                    <a:pt x="4564020" y="10737272"/>
                  </a:cubicBezTo>
                  <a:cubicBezTo>
                    <a:pt x="4483810" y="10718556"/>
                    <a:pt x="4387556" y="10651714"/>
                    <a:pt x="4339430" y="10608935"/>
                  </a:cubicBezTo>
                  <a:cubicBezTo>
                    <a:pt x="4291304" y="10566156"/>
                    <a:pt x="4304672" y="10528724"/>
                    <a:pt x="4275262" y="10480598"/>
                  </a:cubicBezTo>
                  <a:cubicBezTo>
                    <a:pt x="4245852" y="10432472"/>
                    <a:pt x="4200399" y="10381672"/>
                    <a:pt x="4162967" y="10320177"/>
                  </a:cubicBezTo>
                  <a:cubicBezTo>
                    <a:pt x="4125535" y="10258682"/>
                    <a:pt x="4058693" y="10165104"/>
                    <a:pt x="4050672" y="10111630"/>
                  </a:cubicBezTo>
                  <a:cubicBezTo>
                    <a:pt x="4042651" y="10058156"/>
                    <a:pt x="4114841" y="10087567"/>
                    <a:pt x="4114841" y="9999335"/>
                  </a:cubicBezTo>
                  <a:cubicBezTo>
                    <a:pt x="4114841" y="9911103"/>
                    <a:pt x="4104146" y="9702556"/>
                    <a:pt x="4050672" y="9582240"/>
                  </a:cubicBezTo>
                  <a:cubicBezTo>
                    <a:pt x="3997198" y="9461924"/>
                    <a:pt x="3916988" y="9405777"/>
                    <a:pt x="3793999" y="9277440"/>
                  </a:cubicBezTo>
                  <a:cubicBezTo>
                    <a:pt x="3671010" y="9149103"/>
                    <a:pt x="3433052" y="8943229"/>
                    <a:pt x="3312736" y="8812219"/>
                  </a:cubicBezTo>
                  <a:cubicBezTo>
                    <a:pt x="3192420" y="8681208"/>
                    <a:pt x="3144293" y="8590303"/>
                    <a:pt x="3072104" y="8491377"/>
                  </a:cubicBezTo>
                  <a:cubicBezTo>
                    <a:pt x="2999914" y="8392451"/>
                    <a:pt x="2927725" y="8306892"/>
                    <a:pt x="2879599" y="8218661"/>
                  </a:cubicBezTo>
                  <a:cubicBezTo>
                    <a:pt x="2831473" y="8130429"/>
                    <a:pt x="2834146" y="8036851"/>
                    <a:pt x="2783346" y="7961988"/>
                  </a:cubicBezTo>
                  <a:cubicBezTo>
                    <a:pt x="2732546" y="7887125"/>
                    <a:pt x="2614904" y="7828303"/>
                    <a:pt x="2574799" y="7769482"/>
                  </a:cubicBezTo>
                  <a:cubicBezTo>
                    <a:pt x="2534694" y="7710661"/>
                    <a:pt x="2601535" y="7673229"/>
                    <a:pt x="2542714" y="7609061"/>
                  </a:cubicBezTo>
                  <a:cubicBezTo>
                    <a:pt x="2483893" y="7544893"/>
                    <a:pt x="2302082" y="7462009"/>
                    <a:pt x="2221872" y="7384472"/>
                  </a:cubicBezTo>
                  <a:cubicBezTo>
                    <a:pt x="2141662" y="7306935"/>
                    <a:pt x="2117598" y="7205335"/>
                    <a:pt x="2061451" y="7143840"/>
                  </a:cubicBezTo>
                  <a:cubicBezTo>
                    <a:pt x="2005304" y="7082345"/>
                    <a:pt x="1943809" y="7060956"/>
                    <a:pt x="1884988" y="7015503"/>
                  </a:cubicBezTo>
                  <a:cubicBezTo>
                    <a:pt x="1826167" y="6970050"/>
                    <a:pt x="1788735" y="6945987"/>
                    <a:pt x="1708525" y="6871124"/>
                  </a:cubicBezTo>
                  <a:cubicBezTo>
                    <a:pt x="1628315" y="6796261"/>
                    <a:pt x="1446504" y="6670598"/>
                    <a:pt x="1403725" y="6566324"/>
                  </a:cubicBezTo>
                  <a:cubicBezTo>
                    <a:pt x="1360946" y="6462050"/>
                    <a:pt x="1441156" y="6355103"/>
                    <a:pt x="1451851" y="6245482"/>
                  </a:cubicBezTo>
                  <a:cubicBezTo>
                    <a:pt x="1462546" y="6135861"/>
                    <a:pt x="1422440" y="6012872"/>
                    <a:pt x="1467893" y="5908598"/>
                  </a:cubicBezTo>
                  <a:cubicBezTo>
                    <a:pt x="1513346" y="5804324"/>
                    <a:pt x="1711199" y="5734808"/>
                    <a:pt x="1724567" y="5619840"/>
                  </a:cubicBezTo>
                  <a:cubicBezTo>
                    <a:pt x="1737935" y="5504872"/>
                    <a:pt x="1614946" y="5432683"/>
                    <a:pt x="1548104" y="5218788"/>
                  </a:cubicBezTo>
                  <a:cubicBezTo>
                    <a:pt x="1481262" y="5004893"/>
                    <a:pt x="1374314" y="4566409"/>
                    <a:pt x="1323514" y="4336472"/>
                  </a:cubicBezTo>
                  <a:cubicBezTo>
                    <a:pt x="1272714" y="4106535"/>
                    <a:pt x="1275388" y="3988892"/>
                    <a:pt x="1243304" y="3839166"/>
                  </a:cubicBezTo>
                  <a:cubicBezTo>
                    <a:pt x="1211220" y="3689440"/>
                    <a:pt x="1173788" y="3531693"/>
                    <a:pt x="1131009" y="3438114"/>
                  </a:cubicBezTo>
                  <a:cubicBezTo>
                    <a:pt x="1088230" y="3344535"/>
                    <a:pt x="1072188" y="3376619"/>
                    <a:pt x="986630" y="3277693"/>
                  </a:cubicBezTo>
                  <a:cubicBezTo>
                    <a:pt x="901072" y="3178767"/>
                    <a:pt x="735304" y="2964872"/>
                    <a:pt x="617662" y="2844556"/>
                  </a:cubicBezTo>
                  <a:cubicBezTo>
                    <a:pt x="500020" y="2724240"/>
                    <a:pt x="382378" y="2694830"/>
                    <a:pt x="280778" y="2555798"/>
                  </a:cubicBezTo>
                  <a:cubicBezTo>
                    <a:pt x="179178" y="2416766"/>
                    <a:pt x="42820" y="2168113"/>
                    <a:pt x="8062" y="2010366"/>
                  </a:cubicBezTo>
                  <a:cubicBezTo>
                    <a:pt x="-26696" y="1852619"/>
                    <a:pt x="61535" y="1713588"/>
                    <a:pt x="72230" y="1609314"/>
                  </a:cubicBezTo>
                  <a:cubicBezTo>
                    <a:pt x="82925" y="1505040"/>
                    <a:pt x="58862" y="1467608"/>
                    <a:pt x="72230" y="1384724"/>
                  </a:cubicBezTo>
                  <a:cubicBezTo>
                    <a:pt x="85598" y="1301840"/>
                    <a:pt x="149767" y="1189546"/>
                    <a:pt x="152441" y="1112009"/>
                  </a:cubicBezTo>
                  <a:cubicBezTo>
                    <a:pt x="155115" y="1034472"/>
                    <a:pt x="72230" y="1005061"/>
                    <a:pt x="88272" y="919503"/>
                  </a:cubicBezTo>
                  <a:cubicBezTo>
                    <a:pt x="104314" y="833945"/>
                    <a:pt x="216244" y="751912"/>
                    <a:pt x="248693" y="598661"/>
                  </a:cubicBezTo>
                  <a:cubicBezTo>
                    <a:pt x="281142" y="445411"/>
                    <a:pt x="272271" y="98926"/>
                    <a:pt x="282966" y="0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959752" y="350470"/>
              <a:ext cx="5622799" cy="10881651"/>
            </a:xfrm>
            <a:custGeom>
              <a:avLst/>
              <a:gdLst>
                <a:gd name="connsiteX0" fmla="*/ 5622799 w 5622799"/>
                <a:gd name="connsiteY0" fmla="*/ 10975271 h 10975271"/>
                <a:gd name="connsiteX1" fmla="*/ 5494462 w 5622799"/>
                <a:gd name="connsiteY1" fmla="*/ 10846934 h 10975271"/>
                <a:gd name="connsiteX2" fmla="*/ 5398209 w 5622799"/>
                <a:gd name="connsiteY2" fmla="*/ 10590260 h 10975271"/>
                <a:gd name="connsiteX3" fmla="*/ 5253830 w 5622799"/>
                <a:gd name="connsiteY3" fmla="*/ 10477965 h 10975271"/>
                <a:gd name="connsiteX4" fmla="*/ 5125493 w 5622799"/>
                <a:gd name="connsiteY4" fmla="*/ 10558176 h 10975271"/>
                <a:gd name="connsiteX5" fmla="*/ 4997157 w 5622799"/>
                <a:gd name="connsiteY5" fmla="*/ 10766723 h 10975271"/>
                <a:gd name="connsiteX6" fmla="*/ 4820693 w 5622799"/>
                <a:gd name="connsiteY6" fmla="*/ 10814850 h 10975271"/>
                <a:gd name="connsiteX7" fmla="*/ 4564020 w 5622799"/>
                <a:gd name="connsiteY7" fmla="*/ 10830892 h 10975271"/>
                <a:gd name="connsiteX8" fmla="*/ 4339430 w 5622799"/>
                <a:gd name="connsiteY8" fmla="*/ 10702555 h 10975271"/>
                <a:gd name="connsiteX9" fmla="*/ 4275262 w 5622799"/>
                <a:gd name="connsiteY9" fmla="*/ 10574218 h 10975271"/>
                <a:gd name="connsiteX10" fmla="*/ 4162967 w 5622799"/>
                <a:gd name="connsiteY10" fmla="*/ 10413797 h 10975271"/>
                <a:gd name="connsiteX11" fmla="*/ 4050672 w 5622799"/>
                <a:gd name="connsiteY11" fmla="*/ 10205250 h 10975271"/>
                <a:gd name="connsiteX12" fmla="*/ 4114841 w 5622799"/>
                <a:gd name="connsiteY12" fmla="*/ 10092955 h 10975271"/>
                <a:gd name="connsiteX13" fmla="*/ 4050672 w 5622799"/>
                <a:gd name="connsiteY13" fmla="*/ 9675860 h 10975271"/>
                <a:gd name="connsiteX14" fmla="*/ 3793999 w 5622799"/>
                <a:gd name="connsiteY14" fmla="*/ 9371060 h 10975271"/>
                <a:gd name="connsiteX15" fmla="*/ 3312736 w 5622799"/>
                <a:gd name="connsiteY15" fmla="*/ 8905839 h 10975271"/>
                <a:gd name="connsiteX16" fmla="*/ 3072104 w 5622799"/>
                <a:gd name="connsiteY16" fmla="*/ 8584997 h 10975271"/>
                <a:gd name="connsiteX17" fmla="*/ 2879599 w 5622799"/>
                <a:gd name="connsiteY17" fmla="*/ 8312281 h 10975271"/>
                <a:gd name="connsiteX18" fmla="*/ 2783346 w 5622799"/>
                <a:gd name="connsiteY18" fmla="*/ 8055608 h 10975271"/>
                <a:gd name="connsiteX19" fmla="*/ 2574799 w 5622799"/>
                <a:gd name="connsiteY19" fmla="*/ 7863102 h 10975271"/>
                <a:gd name="connsiteX20" fmla="*/ 2542714 w 5622799"/>
                <a:gd name="connsiteY20" fmla="*/ 7702681 h 10975271"/>
                <a:gd name="connsiteX21" fmla="*/ 2221872 w 5622799"/>
                <a:gd name="connsiteY21" fmla="*/ 7478092 h 10975271"/>
                <a:gd name="connsiteX22" fmla="*/ 2061451 w 5622799"/>
                <a:gd name="connsiteY22" fmla="*/ 7237460 h 10975271"/>
                <a:gd name="connsiteX23" fmla="*/ 1884988 w 5622799"/>
                <a:gd name="connsiteY23" fmla="*/ 7109123 h 10975271"/>
                <a:gd name="connsiteX24" fmla="*/ 1708525 w 5622799"/>
                <a:gd name="connsiteY24" fmla="*/ 6964744 h 10975271"/>
                <a:gd name="connsiteX25" fmla="*/ 1403725 w 5622799"/>
                <a:gd name="connsiteY25" fmla="*/ 6659944 h 10975271"/>
                <a:gd name="connsiteX26" fmla="*/ 1451851 w 5622799"/>
                <a:gd name="connsiteY26" fmla="*/ 6339102 h 10975271"/>
                <a:gd name="connsiteX27" fmla="*/ 1467893 w 5622799"/>
                <a:gd name="connsiteY27" fmla="*/ 6002218 h 10975271"/>
                <a:gd name="connsiteX28" fmla="*/ 1724567 w 5622799"/>
                <a:gd name="connsiteY28" fmla="*/ 5713460 h 10975271"/>
                <a:gd name="connsiteX29" fmla="*/ 1548104 w 5622799"/>
                <a:gd name="connsiteY29" fmla="*/ 5312408 h 10975271"/>
                <a:gd name="connsiteX30" fmla="*/ 1323514 w 5622799"/>
                <a:gd name="connsiteY30" fmla="*/ 4430092 h 10975271"/>
                <a:gd name="connsiteX31" fmla="*/ 1243304 w 5622799"/>
                <a:gd name="connsiteY31" fmla="*/ 3932786 h 10975271"/>
                <a:gd name="connsiteX32" fmla="*/ 1131009 w 5622799"/>
                <a:gd name="connsiteY32" fmla="*/ 3531734 h 10975271"/>
                <a:gd name="connsiteX33" fmla="*/ 986630 w 5622799"/>
                <a:gd name="connsiteY33" fmla="*/ 3371313 h 10975271"/>
                <a:gd name="connsiteX34" fmla="*/ 617662 w 5622799"/>
                <a:gd name="connsiteY34" fmla="*/ 2938176 h 10975271"/>
                <a:gd name="connsiteX35" fmla="*/ 280778 w 5622799"/>
                <a:gd name="connsiteY35" fmla="*/ 2649418 h 10975271"/>
                <a:gd name="connsiteX36" fmla="*/ 8062 w 5622799"/>
                <a:gd name="connsiteY36" fmla="*/ 2103986 h 10975271"/>
                <a:gd name="connsiteX37" fmla="*/ 72230 w 5622799"/>
                <a:gd name="connsiteY37" fmla="*/ 1702934 h 10975271"/>
                <a:gd name="connsiteX38" fmla="*/ 72230 w 5622799"/>
                <a:gd name="connsiteY38" fmla="*/ 1478344 h 10975271"/>
                <a:gd name="connsiteX39" fmla="*/ 152441 w 5622799"/>
                <a:gd name="connsiteY39" fmla="*/ 1205629 h 10975271"/>
                <a:gd name="connsiteX40" fmla="*/ 88272 w 5622799"/>
                <a:gd name="connsiteY40" fmla="*/ 1013123 h 10975271"/>
                <a:gd name="connsiteX41" fmla="*/ 248693 w 5622799"/>
                <a:gd name="connsiteY41" fmla="*/ 692281 h 10975271"/>
                <a:gd name="connsiteX42" fmla="*/ 296820 w 5622799"/>
                <a:gd name="connsiteY42" fmla="*/ 467692 h 10975271"/>
                <a:gd name="connsiteX43" fmla="*/ 312862 w 5622799"/>
                <a:gd name="connsiteY43" fmla="*/ 98723 h 10975271"/>
                <a:gd name="connsiteX0" fmla="*/ 5622799 w 5622799"/>
                <a:gd name="connsiteY0" fmla="*/ 10507579 h 10507579"/>
                <a:gd name="connsiteX1" fmla="*/ 5494462 w 5622799"/>
                <a:gd name="connsiteY1" fmla="*/ 10379242 h 10507579"/>
                <a:gd name="connsiteX2" fmla="*/ 5398209 w 5622799"/>
                <a:gd name="connsiteY2" fmla="*/ 10122568 h 10507579"/>
                <a:gd name="connsiteX3" fmla="*/ 5253830 w 5622799"/>
                <a:gd name="connsiteY3" fmla="*/ 10010273 h 10507579"/>
                <a:gd name="connsiteX4" fmla="*/ 5125493 w 5622799"/>
                <a:gd name="connsiteY4" fmla="*/ 10090484 h 10507579"/>
                <a:gd name="connsiteX5" fmla="*/ 4997157 w 5622799"/>
                <a:gd name="connsiteY5" fmla="*/ 10299031 h 10507579"/>
                <a:gd name="connsiteX6" fmla="*/ 4820693 w 5622799"/>
                <a:gd name="connsiteY6" fmla="*/ 10347158 h 10507579"/>
                <a:gd name="connsiteX7" fmla="*/ 4564020 w 5622799"/>
                <a:gd name="connsiteY7" fmla="*/ 10363200 h 10507579"/>
                <a:gd name="connsiteX8" fmla="*/ 4339430 w 5622799"/>
                <a:gd name="connsiteY8" fmla="*/ 10234863 h 10507579"/>
                <a:gd name="connsiteX9" fmla="*/ 4275262 w 5622799"/>
                <a:gd name="connsiteY9" fmla="*/ 10106526 h 10507579"/>
                <a:gd name="connsiteX10" fmla="*/ 4162967 w 5622799"/>
                <a:gd name="connsiteY10" fmla="*/ 9946105 h 10507579"/>
                <a:gd name="connsiteX11" fmla="*/ 4050672 w 5622799"/>
                <a:gd name="connsiteY11" fmla="*/ 9737558 h 10507579"/>
                <a:gd name="connsiteX12" fmla="*/ 4114841 w 5622799"/>
                <a:gd name="connsiteY12" fmla="*/ 9625263 h 10507579"/>
                <a:gd name="connsiteX13" fmla="*/ 4050672 w 5622799"/>
                <a:gd name="connsiteY13" fmla="*/ 9208168 h 10507579"/>
                <a:gd name="connsiteX14" fmla="*/ 3793999 w 5622799"/>
                <a:gd name="connsiteY14" fmla="*/ 8903368 h 10507579"/>
                <a:gd name="connsiteX15" fmla="*/ 3312736 w 5622799"/>
                <a:gd name="connsiteY15" fmla="*/ 8438147 h 10507579"/>
                <a:gd name="connsiteX16" fmla="*/ 3072104 w 5622799"/>
                <a:gd name="connsiteY16" fmla="*/ 8117305 h 10507579"/>
                <a:gd name="connsiteX17" fmla="*/ 2879599 w 5622799"/>
                <a:gd name="connsiteY17" fmla="*/ 7844589 h 10507579"/>
                <a:gd name="connsiteX18" fmla="*/ 2783346 w 5622799"/>
                <a:gd name="connsiteY18" fmla="*/ 7587916 h 10507579"/>
                <a:gd name="connsiteX19" fmla="*/ 2574799 w 5622799"/>
                <a:gd name="connsiteY19" fmla="*/ 7395410 h 10507579"/>
                <a:gd name="connsiteX20" fmla="*/ 2542714 w 5622799"/>
                <a:gd name="connsiteY20" fmla="*/ 7234989 h 10507579"/>
                <a:gd name="connsiteX21" fmla="*/ 2221872 w 5622799"/>
                <a:gd name="connsiteY21" fmla="*/ 7010400 h 10507579"/>
                <a:gd name="connsiteX22" fmla="*/ 2061451 w 5622799"/>
                <a:gd name="connsiteY22" fmla="*/ 6769768 h 10507579"/>
                <a:gd name="connsiteX23" fmla="*/ 1884988 w 5622799"/>
                <a:gd name="connsiteY23" fmla="*/ 6641431 h 10507579"/>
                <a:gd name="connsiteX24" fmla="*/ 1708525 w 5622799"/>
                <a:gd name="connsiteY24" fmla="*/ 6497052 h 10507579"/>
                <a:gd name="connsiteX25" fmla="*/ 1403725 w 5622799"/>
                <a:gd name="connsiteY25" fmla="*/ 6192252 h 10507579"/>
                <a:gd name="connsiteX26" fmla="*/ 1451851 w 5622799"/>
                <a:gd name="connsiteY26" fmla="*/ 5871410 h 10507579"/>
                <a:gd name="connsiteX27" fmla="*/ 1467893 w 5622799"/>
                <a:gd name="connsiteY27" fmla="*/ 5534526 h 10507579"/>
                <a:gd name="connsiteX28" fmla="*/ 1724567 w 5622799"/>
                <a:gd name="connsiteY28" fmla="*/ 5245768 h 10507579"/>
                <a:gd name="connsiteX29" fmla="*/ 1548104 w 5622799"/>
                <a:gd name="connsiteY29" fmla="*/ 4844716 h 10507579"/>
                <a:gd name="connsiteX30" fmla="*/ 1323514 w 5622799"/>
                <a:gd name="connsiteY30" fmla="*/ 3962400 h 10507579"/>
                <a:gd name="connsiteX31" fmla="*/ 1243304 w 5622799"/>
                <a:gd name="connsiteY31" fmla="*/ 3465094 h 10507579"/>
                <a:gd name="connsiteX32" fmla="*/ 1131009 w 5622799"/>
                <a:gd name="connsiteY32" fmla="*/ 3064042 h 10507579"/>
                <a:gd name="connsiteX33" fmla="*/ 986630 w 5622799"/>
                <a:gd name="connsiteY33" fmla="*/ 2903621 h 10507579"/>
                <a:gd name="connsiteX34" fmla="*/ 617662 w 5622799"/>
                <a:gd name="connsiteY34" fmla="*/ 2470484 h 10507579"/>
                <a:gd name="connsiteX35" fmla="*/ 280778 w 5622799"/>
                <a:gd name="connsiteY35" fmla="*/ 2181726 h 10507579"/>
                <a:gd name="connsiteX36" fmla="*/ 8062 w 5622799"/>
                <a:gd name="connsiteY36" fmla="*/ 1636294 h 10507579"/>
                <a:gd name="connsiteX37" fmla="*/ 72230 w 5622799"/>
                <a:gd name="connsiteY37" fmla="*/ 1235242 h 10507579"/>
                <a:gd name="connsiteX38" fmla="*/ 72230 w 5622799"/>
                <a:gd name="connsiteY38" fmla="*/ 1010652 h 10507579"/>
                <a:gd name="connsiteX39" fmla="*/ 152441 w 5622799"/>
                <a:gd name="connsiteY39" fmla="*/ 737937 h 10507579"/>
                <a:gd name="connsiteX40" fmla="*/ 88272 w 5622799"/>
                <a:gd name="connsiteY40" fmla="*/ 545431 h 10507579"/>
                <a:gd name="connsiteX41" fmla="*/ 248693 w 5622799"/>
                <a:gd name="connsiteY41" fmla="*/ 224589 h 10507579"/>
                <a:gd name="connsiteX42" fmla="*/ 296820 w 5622799"/>
                <a:gd name="connsiteY42" fmla="*/ 0 h 10507579"/>
                <a:gd name="connsiteX0" fmla="*/ 5622799 w 5622799"/>
                <a:gd name="connsiteY0" fmla="*/ 10881651 h 10881651"/>
                <a:gd name="connsiteX1" fmla="*/ 5494462 w 5622799"/>
                <a:gd name="connsiteY1" fmla="*/ 10753314 h 10881651"/>
                <a:gd name="connsiteX2" fmla="*/ 5398209 w 5622799"/>
                <a:gd name="connsiteY2" fmla="*/ 10496640 h 10881651"/>
                <a:gd name="connsiteX3" fmla="*/ 5253830 w 5622799"/>
                <a:gd name="connsiteY3" fmla="*/ 10384345 h 10881651"/>
                <a:gd name="connsiteX4" fmla="*/ 5125493 w 5622799"/>
                <a:gd name="connsiteY4" fmla="*/ 10464556 h 10881651"/>
                <a:gd name="connsiteX5" fmla="*/ 4997157 w 5622799"/>
                <a:gd name="connsiteY5" fmla="*/ 10673103 h 10881651"/>
                <a:gd name="connsiteX6" fmla="*/ 4820693 w 5622799"/>
                <a:gd name="connsiteY6" fmla="*/ 10721230 h 10881651"/>
                <a:gd name="connsiteX7" fmla="*/ 4564020 w 5622799"/>
                <a:gd name="connsiteY7" fmla="*/ 10737272 h 10881651"/>
                <a:gd name="connsiteX8" fmla="*/ 4339430 w 5622799"/>
                <a:gd name="connsiteY8" fmla="*/ 10608935 h 10881651"/>
                <a:gd name="connsiteX9" fmla="*/ 4275262 w 5622799"/>
                <a:gd name="connsiteY9" fmla="*/ 10480598 h 10881651"/>
                <a:gd name="connsiteX10" fmla="*/ 4162967 w 5622799"/>
                <a:gd name="connsiteY10" fmla="*/ 10320177 h 10881651"/>
                <a:gd name="connsiteX11" fmla="*/ 4050672 w 5622799"/>
                <a:gd name="connsiteY11" fmla="*/ 10111630 h 10881651"/>
                <a:gd name="connsiteX12" fmla="*/ 4114841 w 5622799"/>
                <a:gd name="connsiteY12" fmla="*/ 9999335 h 10881651"/>
                <a:gd name="connsiteX13" fmla="*/ 4050672 w 5622799"/>
                <a:gd name="connsiteY13" fmla="*/ 9582240 h 10881651"/>
                <a:gd name="connsiteX14" fmla="*/ 3793999 w 5622799"/>
                <a:gd name="connsiteY14" fmla="*/ 9277440 h 10881651"/>
                <a:gd name="connsiteX15" fmla="*/ 3312736 w 5622799"/>
                <a:gd name="connsiteY15" fmla="*/ 8812219 h 10881651"/>
                <a:gd name="connsiteX16" fmla="*/ 3072104 w 5622799"/>
                <a:gd name="connsiteY16" fmla="*/ 8491377 h 10881651"/>
                <a:gd name="connsiteX17" fmla="*/ 2879599 w 5622799"/>
                <a:gd name="connsiteY17" fmla="*/ 8218661 h 10881651"/>
                <a:gd name="connsiteX18" fmla="*/ 2783346 w 5622799"/>
                <a:gd name="connsiteY18" fmla="*/ 7961988 h 10881651"/>
                <a:gd name="connsiteX19" fmla="*/ 2574799 w 5622799"/>
                <a:gd name="connsiteY19" fmla="*/ 7769482 h 10881651"/>
                <a:gd name="connsiteX20" fmla="*/ 2542714 w 5622799"/>
                <a:gd name="connsiteY20" fmla="*/ 7609061 h 10881651"/>
                <a:gd name="connsiteX21" fmla="*/ 2221872 w 5622799"/>
                <a:gd name="connsiteY21" fmla="*/ 7384472 h 10881651"/>
                <a:gd name="connsiteX22" fmla="*/ 2061451 w 5622799"/>
                <a:gd name="connsiteY22" fmla="*/ 7143840 h 10881651"/>
                <a:gd name="connsiteX23" fmla="*/ 1884988 w 5622799"/>
                <a:gd name="connsiteY23" fmla="*/ 7015503 h 10881651"/>
                <a:gd name="connsiteX24" fmla="*/ 1708525 w 5622799"/>
                <a:gd name="connsiteY24" fmla="*/ 6871124 h 10881651"/>
                <a:gd name="connsiteX25" fmla="*/ 1403725 w 5622799"/>
                <a:gd name="connsiteY25" fmla="*/ 6566324 h 10881651"/>
                <a:gd name="connsiteX26" fmla="*/ 1451851 w 5622799"/>
                <a:gd name="connsiteY26" fmla="*/ 6245482 h 10881651"/>
                <a:gd name="connsiteX27" fmla="*/ 1467893 w 5622799"/>
                <a:gd name="connsiteY27" fmla="*/ 5908598 h 10881651"/>
                <a:gd name="connsiteX28" fmla="*/ 1724567 w 5622799"/>
                <a:gd name="connsiteY28" fmla="*/ 5619840 h 10881651"/>
                <a:gd name="connsiteX29" fmla="*/ 1548104 w 5622799"/>
                <a:gd name="connsiteY29" fmla="*/ 5218788 h 10881651"/>
                <a:gd name="connsiteX30" fmla="*/ 1323514 w 5622799"/>
                <a:gd name="connsiteY30" fmla="*/ 4336472 h 10881651"/>
                <a:gd name="connsiteX31" fmla="*/ 1243304 w 5622799"/>
                <a:gd name="connsiteY31" fmla="*/ 3839166 h 10881651"/>
                <a:gd name="connsiteX32" fmla="*/ 1131009 w 5622799"/>
                <a:gd name="connsiteY32" fmla="*/ 3438114 h 10881651"/>
                <a:gd name="connsiteX33" fmla="*/ 986630 w 5622799"/>
                <a:gd name="connsiteY33" fmla="*/ 3277693 h 10881651"/>
                <a:gd name="connsiteX34" fmla="*/ 617662 w 5622799"/>
                <a:gd name="connsiteY34" fmla="*/ 2844556 h 10881651"/>
                <a:gd name="connsiteX35" fmla="*/ 280778 w 5622799"/>
                <a:gd name="connsiteY35" fmla="*/ 2555798 h 10881651"/>
                <a:gd name="connsiteX36" fmla="*/ 8062 w 5622799"/>
                <a:gd name="connsiteY36" fmla="*/ 2010366 h 10881651"/>
                <a:gd name="connsiteX37" fmla="*/ 72230 w 5622799"/>
                <a:gd name="connsiteY37" fmla="*/ 1609314 h 10881651"/>
                <a:gd name="connsiteX38" fmla="*/ 72230 w 5622799"/>
                <a:gd name="connsiteY38" fmla="*/ 1384724 h 10881651"/>
                <a:gd name="connsiteX39" fmla="*/ 152441 w 5622799"/>
                <a:gd name="connsiteY39" fmla="*/ 1112009 h 10881651"/>
                <a:gd name="connsiteX40" fmla="*/ 88272 w 5622799"/>
                <a:gd name="connsiteY40" fmla="*/ 919503 h 10881651"/>
                <a:gd name="connsiteX41" fmla="*/ 248693 w 5622799"/>
                <a:gd name="connsiteY41" fmla="*/ 598661 h 10881651"/>
                <a:gd name="connsiteX42" fmla="*/ 282966 w 5622799"/>
                <a:gd name="connsiteY42" fmla="*/ 0 h 1088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622799" h="10881651">
                  <a:moveTo>
                    <a:pt x="5622799" y="10881651"/>
                  </a:moveTo>
                  <a:cubicBezTo>
                    <a:pt x="5577346" y="10849566"/>
                    <a:pt x="5531894" y="10817482"/>
                    <a:pt x="5494462" y="10753314"/>
                  </a:cubicBezTo>
                  <a:cubicBezTo>
                    <a:pt x="5457030" y="10689146"/>
                    <a:pt x="5438314" y="10558135"/>
                    <a:pt x="5398209" y="10496640"/>
                  </a:cubicBezTo>
                  <a:cubicBezTo>
                    <a:pt x="5358104" y="10435145"/>
                    <a:pt x="5299283" y="10389692"/>
                    <a:pt x="5253830" y="10384345"/>
                  </a:cubicBezTo>
                  <a:cubicBezTo>
                    <a:pt x="5208377" y="10378998"/>
                    <a:pt x="5168272" y="10416430"/>
                    <a:pt x="5125493" y="10464556"/>
                  </a:cubicBezTo>
                  <a:cubicBezTo>
                    <a:pt x="5082714" y="10512682"/>
                    <a:pt x="5047957" y="10630324"/>
                    <a:pt x="4997157" y="10673103"/>
                  </a:cubicBezTo>
                  <a:cubicBezTo>
                    <a:pt x="4946357" y="10715882"/>
                    <a:pt x="4892882" y="10710535"/>
                    <a:pt x="4820693" y="10721230"/>
                  </a:cubicBezTo>
                  <a:cubicBezTo>
                    <a:pt x="4748504" y="10731925"/>
                    <a:pt x="4644230" y="10755988"/>
                    <a:pt x="4564020" y="10737272"/>
                  </a:cubicBezTo>
                  <a:cubicBezTo>
                    <a:pt x="4483810" y="10718556"/>
                    <a:pt x="4387556" y="10651714"/>
                    <a:pt x="4339430" y="10608935"/>
                  </a:cubicBezTo>
                  <a:cubicBezTo>
                    <a:pt x="4291304" y="10566156"/>
                    <a:pt x="4304672" y="10528724"/>
                    <a:pt x="4275262" y="10480598"/>
                  </a:cubicBezTo>
                  <a:cubicBezTo>
                    <a:pt x="4245852" y="10432472"/>
                    <a:pt x="4200399" y="10381672"/>
                    <a:pt x="4162967" y="10320177"/>
                  </a:cubicBezTo>
                  <a:cubicBezTo>
                    <a:pt x="4125535" y="10258682"/>
                    <a:pt x="4058693" y="10165104"/>
                    <a:pt x="4050672" y="10111630"/>
                  </a:cubicBezTo>
                  <a:cubicBezTo>
                    <a:pt x="4042651" y="10058156"/>
                    <a:pt x="4114841" y="10087567"/>
                    <a:pt x="4114841" y="9999335"/>
                  </a:cubicBezTo>
                  <a:cubicBezTo>
                    <a:pt x="4114841" y="9911103"/>
                    <a:pt x="4104146" y="9702556"/>
                    <a:pt x="4050672" y="9582240"/>
                  </a:cubicBezTo>
                  <a:cubicBezTo>
                    <a:pt x="3997198" y="9461924"/>
                    <a:pt x="3916988" y="9405777"/>
                    <a:pt x="3793999" y="9277440"/>
                  </a:cubicBezTo>
                  <a:cubicBezTo>
                    <a:pt x="3671010" y="9149103"/>
                    <a:pt x="3433052" y="8943229"/>
                    <a:pt x="3312736" y="8812219"/>
                  </a:cubicBezTo>
                  <a:cubicBezTo>
                    <a:pt x="3192420" y="8681208"/>
                    <a:pt x="3144293" y="8590303"/>
                    <a:pt x="3072104" y="8491377"/>
                  </a:cubicBezTo>
                  <a:cubicBezTo>
                    <a:pt x="2999914" y="8392451"/>
                    <a:pt x="2927725" y="8306892"/>
                    <a:pt x="2879599" y="8218661"/>
                  </a:cubicBezTo>
                  <a:cubicBezTo>
                    <a:pt x="2831473" y="8130429"/>
                    <a:pt x="2834146" y="8036851"/>
                    <a:pt x="2783346" y="7961988"/>
                  </a:cubicBezTo>
                  <a:cubicBezTo>
                    <a:pt x="2732546" y="7887125"/>
                    <a:pt x="2614904" y="7828303"/>
                    <a:pt x="2574799" y="7769482"/>
                  </a:cubicBezTo>
                  <a:cubicBezTo>
                    <a:pt x="2534694" y="7710661"/>
                    <a:pt x="2601535" y="7673229"/>
                    <a:pt x="2542714" y="7609061"/>
                  </a:cubicBezTo>
                  <a:cubicBezTo>
                    <a:pt x="2483893" y="7544893"/>
                    <a:pt x="2302082" y="7462009"/>
                    <a:pt x="2221872" y="7384472"/>
                  </a:cubicBezTo>
                  <a:cubicBezTo>
                    <a:pt x="2141662" y="7306935"/>
                    <a:pt x="2117598" y="7205335"/>
                    <a:pt x="2061451" y="7143840"/>
                  </a:cubicBezTo>
                  <a:cubicBezTo>
                    <a:pt x="2005304" y="7082345"/>
                    <a:pt x="1943809" y="7060956"/>
                    <a:pt x="1884988" y="7015503"/>
                  </a:cubicBezTo>
                  <a:cubicBezTo>
                    <a:pt x="1826167" y="6970050"/>
                    <a:pt x="1788735" y="6945987"/>
                    <a:pt x="1708525" y="6871124"/>
                  </a:cubicBezTo>
                  <a:cubicBezTo>
                    <a:pt x="1628315" y="6796261"/>
                    <a:pt x="1446504" y="6670598"/>
                    <a:pt x="1403725" y="6566324"/>
                  </a:cubicBezTo>
                  <a:cubicBezTo>
                    <a:pt x="1360946" y="6462050"/>
                    <a:pt x="1441156" y="6355103"/>
                    <a:pt x="1451851" y="6245482"/>
                  </a:cubicBezTo>
                  <a:cubicBezTo>
                    <a:pt x="1462546" y="6135861"/>
                    <a:pt x="1422440" y="6012872"/>
                    <a:pt x="1467893" y="5908598"/>
                  </a:cubicBezTo>
                  <a:cubicBezTo>
                    <a:pt x="1513346" y="5804324"/>
                    <a:pt x="1711199" y="5734808"/>
                    <a:pt x="1724567" y="5619840"/>
                  </a:cubicBezTo>
                  <a:cubicBezTo>
                    <a:pt x="1737935" y="5504872"/>
                    <a:pt x="1614946" y="5432683"/>
                    <a:pt x="1548104" y="5218788"/>
                  </a:cubicBezTo>
                  <a:cubicBezTo>
                    <a:pt x="1481262" y="5004893"/>
                    <a:pt x="1374314" y="4566409"/>
                    <a:pt x="1323514" y="4336472"/>
                  </a:cubicBezTo>
                  <a:cubicBezTo>
                    <a:pt x="1272714" y="4106535"/>
                    <a:pt x="1275388" y="3988892"/>
                    <a:pt x="1243304" y="3839166"/>
                  </a:cubicBezTo>
                  <a:cubicBezTo>
                    <a:pt x="1211220" y="3689440"/>
                    <a:pt x="1173788" y="3531693"/>
                    <a:pt x="1131009" y="3438114"/>
                  </a:cubicBezTo>
                  <a:cubicBezTo>
                    <a:pt x="1088230" y="3344535"/>
                    <a:pt x="1072188" y="3376619"/>
                    <a:pt x="986630" y="3277693"/>
                  </a:cubicBezTo>
                  <a:cubicBezTo>
                    <a:pt x="901072" y="3178767"/>
                    <a:pt x="735304" y="2964872"/>
                    <a:pt x="617662" y="2844556"/>
                  </a:cubicBezTo>
                  <a:cubicBezTo>
                    <a:pt x="500020" y="2724240"/>
                    <a:pt x="382378" y="2694830"/>
                    <a:pt x="280778" y="2555798"/>
                  </a:cubicBezTo>
                  <a:cubicBezTo>
                    <a:pt x="179178" y="2416766"/>
                    <a:pt x="42820" y="2168113"/>
                    <a:pt x="8062" y="2010366"/>
                  </a:cubicBezTo>
                  <a:cubicBezTo>
                    <a:pt x="-26696" y="1852619"/>
                    <a:pt x="61535" y="1713588"/>
                    <a:pt x="72230" y="1609314"/>
                  </a:cubicBezTo>
                  <a:cubicBezTo>
                    <a:pt x="82925" y="1505040"/>
                    <a:pt x="58862" y="1467608"/>
                    <a:pt x="72230" y="1384724"/>
                  </a:cubicBezTo>
                  <a:cubicBezTo>
                    <a:pt x="85598" y="1301840"/>
                    <a:pt x="149767" y="1189546"/>
                    <a:pt x="152441" y="1112009"/>
                  </a:cubicBezTo>
                  <a:cubicBezTo>
                    <a:pt x="155115" y="1034472"/>
                    <a:pt x="72230" y="1005061"/>
                    <a:pt x="88272" y="919503"/>
                  </a:cubicBezTo>
                  <a:cubicBezTo>
                    <a:pt x="104314" y="833945"/>
                    <a:pt x="216244" y="751912"/>
                    <a:pt x="248693" y="598661"/>
                  </a:cubicBezTo>
                  <a:cubicBezTo>
                    <a:pt x="281142" y="445411"/>
                    <a:pt x="272271" y="98926"/>
                    <a:pt x="282966" y="0"/>
                  </a:cubicBezTo>
                </a:path>
              </a:pathLst>
            </a:custGeom>
            <a:noFill/>
            <a:ln w="101600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33137" y="11883015"/>
            <a:ext cx="13671990" cy="3262407"/>
            <a:chOff x="433137" y="11883015"/>
            <a:chExt cx="13671990" cy="3262407"/>
          </a:xfrm>
        </p:grpSpPr>
        <p:sp>
          <p:nvSpPr>
            <p:cNvPr id="74" name="Freeform 73"/>
            <p:cNvSpPr/>
            <p:nvPr/>
          </p:nvSpPr>
          <p:spPr>
            <a:xfrm>
              <a:off x="433137" y="11887146"/>
              <a:ext cx="13667874" cy="3258276"/>
            </a:xfrm>
            <a:custGeom>
              <a:avLst/>
              <a:gdLst>
                <a:gd name="connsiteX0" fmla="*/ 13667874 w 13667874"/>
                <a:gd name="connsiteY0" fmla="*/ 224643 h 3258276"/>
                <a:gd name="connsiteX1" fmla="*/ 13266821 w 13667874"/>
                <a:gd name="connsiteY1" fmla="*/ 112349 h 3258276"/>
                <a:gd name="connsiteX2" fmla="*/ 12849726 w 13667874"/>
                <a:gd name="connsiteY2" fmla="*/ 64222 h 3258276"/>
                <a:gd name="connsiteX3" fmla="*/ 12625137 w 13667874"/>
                <a:gd name="connsiteY3" fmla="*/ 208601 h 3258276"/>
                <a:gd name="connsiteX4" fmla="*/ 12304295 w 13667874"/>
                <a:gd name="connsiteY4" fmla="*/ 240686 h 3258276"/>
                <a:gd name="connsiteX5" fmla="*/ 12143874 w 13667874"/>
                <a:gd name="connsiteY5" fmla="*/ 256728 h 3258276"/>
                <a:gd name="connsiteX6" fmla="*/ 11790947 w 13667874"/>
                <a:gd name="connsiteY6" fmla="*/ 336938 h 3258276"/>
                <a:gd name="connsiteX7" fmla="*/ 11421979 w 13667874"/>
                <a:gd name="connsiteY7" fmla="*/ 433191 h 3258276"/>
                <a:gd name="connsiteX8" fmla="*/ 10844463 w 13667874"/>
                <a:gd name="connsiteY8" fmla="*/ 449233 h 3258276"/>
                <a:gd name="connsiteX9" fmla="*/ 10363200 w 13667874"/>
                <a:gd name="connsiteY9" fmla="*/ 336938 h 3258276"/>
                <a:gd name="connsiteX10" fmla="*/ 9962147 w 13667874"/>
                <a:gd name="connsiteY10" fmla="*/ 224643 h 3258276"/>
                <a:gd name="connsiteX11" fmla="*/ 9785684 w 13667874"/>
                <a:gd name="connsiteY11" fmla="*/ 160475 h 3258276"/>
                <a:gd name="connsiteX12" fmla="*/ 9416716 w 13667874"/>
                <a:gd name="connsiteY12" fmla="*/ 54 h 3258276"/>
                <a:gd name="connsiteX13" fmla="*/ 9192126 w 13667874"/>
                <a:gd name="connsiteY13" fmla="*/ 144433 h 3258276"/>
                <a:gd name="connsiteX14" fmla="*/ 8614610 w 13667874"/>
                <a:gd name="connsiteY14" fmla="*/ 304854 h 3258276"/>
                <a:gd name="connsiteX15" fmla="*/ 8197516 w 13667874"/>
                <a:gd name="connsiteY15" fmla="*/ 304854 h 3258276"/>
                <a:gd name="connsiteX16" fmla="*/ 7860631 w 13667874"/>
                <a:gd name="connsiteY16" fmla="*/ 369022 h 3258276"/>
                <a:gd name="connsiteX17" fmla="*/ 7620000 w 13667874"/>
                <a:gd name="connsiteY17" fmla="*/ 513401 h 3258276"/>
                <a:gd name="connsiteX18" fmla="*/ 7234989 w 13667874"/>
                <a:gd name="connsiteY18" fmla="*/ 545486 h 3258276"/>
                <a:gd name="connsiteX19" fmla="*/ 7122695 w 13667874"/>
                <a:gd name="connsiteY19" fmla="*/ 641738 h 3258276"/>
                <a:gd name="connsiteX20" fmla="*/ 6705600 w 13667874"/>
                <a:gd name="connsiteY20" fmla="*/ 866328 h 3258276"/>
                <a:gd name="connsiteX21" fmla="*/ 6432884 w 13667874"/>
                <a:gd name="connsiteY21" fmla="*/ 1042791 h 3258276"/>
                <a:gd name="connsiteX22" fmla="*/ 6192252 w 13667874"/>
                <a:gd name="connsiteY22" fmla="*/ 1315507 h 3258276"/>
                <a:gd name="connsiteX23" fmla="*/ 5967663 w 13667874"/>
                <a:gd name="connsiteY23" fmla="*/ 1668433 h 3258276"/>
                <a:gd name="connsiteX24" fmla="*/ 5678905 w 13667874"/>
                <a:gd name="connsiteY24" fmla="*/ 1957191 h 3258276"/>
                <a:gd name="connsiteX25" fmla="*/ 5454316 w 13667874"/>
                <a:gd name="connsiteY25" fmla="*/ 2213865 h 3258276"/>
                <a:gd name="connsiteX26" fmla="*/ 5406189 w 13667874"/>
                <a:gd name="connsiteY26" fmla="*/ 2342201 h 3258276"/>
                <a:gd name="connsiteX27" fmla="*/ 5293895 w 13667874"/>
                <a:gd name="connsiteY27" fmla="*/ 2534707 h 3258276"/>
                <a:gd name="connsiteX28" fmla="*/ 5005137 w 13667874"/>
                <a:gd name="connsiteY28" fmla="*/ 2598875 h 3258276"/>
                <a:gd name="connsiteX29" fmla="*/ 4748463 w 13667874"/>
                <a:gd name="connsiteY29" fmla="*/ 2711170 h 3258276"/>
                <a:gd name="connsiteX30" fmla="*/ 4620126 w 13667874"/>
                <a:gd name="connsiteY30" fmla="*/ 2887633 h 3258276"/>
                <a:gd name="connsiteX31" fmla="*/ 4523874 w 13667874"/>
                <a:gd name="connsiteY31" fmla="*/ 3064096 h 3258276"/>
                <a:gd name="connsiteX32" fmla="*/ 4491789 w 13667874"/>
                <a:gd name="connsiteY32" fmla="*/ 3192433 h 3258276"/>
                <a:gd name="connsiteX33" fmla="*/ 4251158 w 13667874"/>
                <a:gd name="connsiteY33" fmla="*/ 3256601 h 3258276"/>
                <a:gd name="connsiteX34" fmla="*/ 4010526 w 13667874"/>
                <a:gd name="connsiteY34" fmla="*/ 3128265 h 3258276"/>
                <a:gd name="connsiteX35" fmla="*/ 3673642 w 13667874"/>
                <a:gd name="connsiteY35" fmla="*/ 2839507 h 3258276"/>
                <a:gd name="connsiteX36" fmla="*/ 2935705 w 13667874"/>
                <a:gd name="connsiteY36" fmla="*/ 2727212 h 3258276"/>
                <a:gd name="connsiteX37" fmla="*/ 2454442 w 13667874"/>
                <a:gd name="connsiteY37" fmla="*/ 2695128 h 3258276"/>
                <a:gd name="connsiteX38" fmla="*/ 2101516 w 13667874"/>
                <a:gd name="connsiteY38" fmla="*/ 2486580 h 3258276"/>
                <a:gd name="connsiteX39" fmla="*/ 1716505 w 13667874"/>
                <a:gd name="connsiteY39" fmla="*/ 2342201 h 3258276"/>
                <a:gd name="connsiteX40" fmla="*/ 1331495 w 13667874"/>
                <a:gd name="connsiteY40" fmla="*/ 2069486 h 3258276"/>
                <a:gd name="connsiteX41" fmla="*/ 1074821 w 13667874"/>
                <a:gd name="connsiteY41" fmla="*/ 1973233 h 3258276"/>
                <a:gd name="connsiteX42" fmla="*/ 866274 w 13667874"/>
                <a:gd name="connsiteY42" fmla="*/ 1893022 h 3258276"/>
                <a:gd name="connsiteX43" fmla="*/ 850231 w 13667874"/>
                <a:gd name="connsiteY43" fmla="*/ 1652391 h 3258276"/>
                <a:gd name="connsiteX44" fmla="*/ 272716 w 13667874"/>
                <a:gd name="connsiteY44" fmla="*/ 1171128 h 3258276"/>
                <a:gd name="connsiteX45" fmla="*/ 0 w 13667874"/>
                <a:gd name="connsiteY45" fmla="*/ 946538 h 325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667874" h="3258276">
                  <a:moveTo>
                    <a:pt x="13667874" y="224643"/>
                  </a:moveTo>
                  <a:cubicBezTo>
                    <a:pt x="13535526" y="181864"/>
                    <a:pt x="13403179" y="139086"/>
                    <a:pt x="13266821" y="112349"/>
                  </a:cubicBezTo>
                  <a:cubicBezTo>
                    <a:pt x="13130463" y="85612"/>
                    <a:pt x="12956673" y="48180"/>
                    <a:pt x="12849726" y="64222"/>
                  </a:cubicBezTo>
                  <a:cubicBezTo>
                    <a:pt x="12742779" y="80264"/>
                    <a:pt x="12716042" y="179190"/>
                    <a:pt x="12625137" y="208601"/>
                  </a:cubicBezTo>
                  <a:cubicBezTo>
                    <a:pt x="12534232" y="238012"/>
                    <a:pt x="12304295" y="240686"/>
                    <a:pt x="12304295" y="240686"/>
                  </a:cubicBezTo>
                  <a:cubicBezTo>
                    <a:pt x="12224084" y="248707"/>
                    <a:pt x="12229432" y="240686"/>
                    <a:pt x="12143874" y="256728"/>
                  </a:cubicBezTo>
                  <a:cubicBezTo>
                    <a:pt x="12058316" y="272770"/>
                    <a:pt x="11911263" y="307528"/>
                    <a:pt x="11790947" y="336938"/>
                  </a:cubicBezTo>
                  <a:cubicBezTo>
                    <a:pt x="11670631" y="366348"/>
                    <a:pt x="11579726" y="414475"/>
                    <a:pt x="11421979" y="433191"/>
                  </a:cubicBezTo>
                  <a:cubicBezTo>
                    <a:pt x="11264232" y="451907"/>
                    <a:pt x="11020926" y="465275"/>
                    <a:pt x="10844463" y="449233"/>
                  </a:cubicBezTo>
                  <a:cubicBezTo>
                    <a:pt x="10668000" y="433191"/>
                    <a:pt x="10510253" y="374370"/>
                    <a:pt x="10363200" y="336938"/>
                  </a:cubicBezTo>
                  <a:cubicBezTo>
                    <a:pt x="10216147" y="299506"/>
                    <a:pt x="10058400" y="254053"/>
                    <a:pt x="9962147" y="224643"/>
                  </a:cubicBezTo>
                  <a:cubicBezTo>
                    <a:pt x="9865894" y="195233"/>
                    <a:pt x="9876589" y="197906"/>
                    <a:pt x="9785684" y="160475"/>
                  </a:cubicBezTo>
                  <a:cubicBezTo>
                    <a:pt x="9694779" y="123044"/>
                    <a:pt x="9515642" y="2728"/>
                    <a:pt x="9416716" y="54"/>
                  </a:cubicBezTo>
                  <a:cubicBezTo>
                    <a:pt x="9317790" y="-2620"/>
                    <a:pt x="9325810" y="93633"/>
                    <a:pt x="9192126" y="144433"/>
                  </a:cubicBezTo>
                  <a:cubicBezTo>
                    <a:pt x="9058442" y="195233"/>
                    <a:pt x="8780378" y="278117"/>
                    <a:pt x="8614610" y="304854"/>
                  </a:cubicBezTo>
                  <a:cubicBezTo>
                    <a:pt x="8448842" y="331591"/>
                    <a:pt x="8323179" y="294159"/>
                    <a:pt x="8197516" y="304854"/>
                  </a:cubicBezTo>
                  <a:cubicBezTo>
                    <a:pt x="8071853" y="315549"/>
                    <a:pt x="7956884" y="334264"/>
                    <a:pt x="7860631" y="369022"/>
                  </a:cubicBezTo>
                  <a:cubicBezTo>
                    <a:pt x="7764378" y="403780"/>
                    <a:pt x="7724274" y="483990"/>
                    <a:pt x="7620000" y="513401"/>
                  </a:cubicBezTo>
                  <a:cubicBezTo>
                    <a:pt x="7515726" y="542812"/>
                    <a:pt x="7317873" y="524097"/>
                    <a:pt x="7234989" y="545486"/>
                  </a:cubicBezTo>
                  <a:cubicBezTo>
                    <a:pt x="7152105" y="566875"/>
                    <a:pt x="7210926" y="588264"/>
                    <a:pt x="7122695" y="641738"/>
                  </a:cubicBezTo>
                  <a:cubicBezTo>
                    <a:pt x="7034464" y="695212"/>
                    <a:pt x="6820568" y="799486"/>
                    <a:pt x="6705600" y="866328"/>
                  </a:cubicBezTo>
                  <a:cubicBezTo>
                    <a:pt x="6590631" y="933170"/>
                    <a:pt x="6518442" y="967928"/>
                    <a:pt x="6432884" y="1042791"/>
                  </a:cubicBezTo>
                  <a:cubicBezTo>
                    <a:pt x="6347326" y="1117654"/>
                    <a:pt x="6269789" y="1211233"/>
                    <a:pt x="6192252" y="1315507"/>
                  </a:cubicBezTo>
                  <a:cubicBezTo>
                    <a:pt x="6114715" y="1419781"/>
                    <a:pt x="6053221" y="1561486"/>
                    <a:pt x="5967663" y="1668433"/>
                  </a:cubicBezTo>
                  <a:cubicBezTo>
                    <a:pt x="5882105" y="1775380"/>
                    <a:pt x="5764463" y="1866286"/>
                    <a:pt x="5678905" y="1957191"/>
                  </a:cubicBezTo>
                  <a:cubicBezTo>
                    <a:pt x="5593347" y="2048096"/>
                    <a:pt x="5499769" y="2149697"/>
                    <a:pt x="5454316" y="2213865"/>
                  </a:cubicBezTo>
                  <a:cubicBezTo>
                    <a:pt x="5408863" y="2278033"/>
                    <a:pt x="5432926" y="2288727"/>
                    <a:pt x="5406189" y="2342201"/>
                  </a:cubicBezTo>
                  <a:cubicBezTo>
                    <a:pt x="5379452" y="2395675"/>
                    <a:pt x="5360737" y="2491928"/>
                    <a:pt x="5293895" y="2534707"/>
                  </a:cubicBezTo>
                  <a:cubicBezTo>
                    <a:pt x="5227053" y="2577486"/>
                    <a:pt x="5096042" y="2569465"/>
                    <a:pt x="5005137" y="2598875"/>
                  </a:cubicBezTo>
                  <a:cubicBezTo>
                    <a:pt x="4914232" y="2628286"/>
                    <a:pt x="4812631" y="2663044"/>
                    <a:pt x="4748463" y="2711170"/>
                  </a:cubicBezTo>
                  <a:cubicBezTo>
                    <a:pt x="4684295" y="2759296"/>
                    <a:pt x="4657557" y="2828812"/>
                    <a:pt x="4620126" y="2887633"/>
                  </a:cubicBezTo>
                  <a:cubicBezTo>
                    <a:pt x="4582695" y="2946454"/>
                    <a:pt x="4545263" y="3013296"/>
                    <a:pt x="4523874" y="3064096"/>
                  </a:cubicBezTo>
                  <a:cubicBezTo>
                    <a:pt x="4502485" y="3114896"/>
                    <a:pt x="4537242" y="3160349"/>
                    <a:pt x="4491789" y="3192433"/>
                  </a:cubicBezTo>
                  <a:cubicBezTo>
                    <a:pt x="4446336" y="3224517"/>
                    <a:pt x="4331369" y="3267296"/>
                    <a:pt x="4251158" y="3256601"/>
                  </a:cubicBezTo>
                  <a:cubicBezTo>
                    <a:pt x="4170947" y="3245906"/>
                    <a:pt x="4106779" y="3197781"/>
                    <a:pt x="4010526" y="3128265"/>
                  </a:cubicBezTo>
                  <a:cubicBezTo>
                    <a:pt x="3914273" y="3058749"/>
                    <a:pt x="3852779" y="2906349"/>
                    <a:pt x="3673642" y="2839507"/>
                  </a:cubicBezTo>
                  <a:cubicBezTo>
                    <a:pt x="3494505" y="2772665"/>
                    <a:pt x="3138905" y="2751275"/>
                    <a:pt x="2935705" y="2727212"/>
                  </a:cubicBezTo>
                  <a:cubicBezTo>
                    <a:pt x="2732505" y="2703149"/>
                    <a:pt x="2593473" y="2735233"/>
                    <a:pt x="2454442" y="2695128"/>
                  </a:cubicBezTo>
                  <a:cubicBezTo>
                    <a:pt x="2315410" y="2655023"/>
                    <a:pt x="2224505" y="2545401"/>
                    <a:pt x="2101516" y="2486580"/>
                  </a:cubicBezTo>
                  <a:cubicBezTo>
                    <a:pt x="1978527" y="2427759"/>
                    <a:pt x="1844842" y="2411717"/>
                    <a:pt x="1716505" y="2342201"/>
                  </a:cubicBezTo>
                  <a:cubicBezTo>
                    <a:pt x="1588168" y="2272685"/>
                    <a:pt x="1438442" y="2130981"/>
                    <a:pt x="1331495" y="2069486"/>
                  </a:cubicBezTo>
                  <a:cubicBezTo>
                    <a:pt x="1224548" y="2007991"/>
                    <a:pt x="1074821" y="1973233"/>
                    <a:pt x="1074821" y="1973233"/>
                  </a:cubicBezTo>
                  <a:cubicBezTo>
                    <a:pt x="997284" y="1943822"/>
                    <a:pt x="903706" y="1946496"/>
                    <a:pt x="866274" y="1893022"/>
                  </a:cubicBezTo>
                  <a:cubicBezTo>
                    <a:pt x="828842" y="1839548"/>
                    <a:pt x="949157" y="1772707"/>
                    <a:pt x="850231" y="1652391"/>
                  </a:cubicBezTo>
                  <a:cubicBezTo>
                    <a:pt x="751305" y="1532075"/>
                    <a:pt x="272716" y="1171128"/>
                    <a:pt x="272716" y="1171128"/>
                  </a:cubicBezTo>
                  <a:lnTo>
                    <a:pt x="0" y="946538"/>
                  </a:ln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7253" y="11885598"/>
              <a:ext cx="13667874" cy="3258276"/>
            </a:xfrm>
            <a:custGeom>
              <a:avLst/>
              <a:gdLst>
                <a:gd name="connsiteX0" fmla="*/ 13667874 w 13667874"/>
                <a:gd name="connsiteY0" fmla="*/ 224643 h 3258276"/>
                <a:gd name="connsiteX1" fmla="*/ 13266821 w 13667874"/>
                <a:gd name="connsiteY1" fmla="*/ 112349 h 3258276"/>
                <a:gd name="connsiteX2" fmla="*/ 12849726 w 13667874"/>
                <a:gd name="connsiteY2" fmla="*/ 64222 h 3258276"/>
                <a:gd name="connsiteX3" fmla="*/ 12625137 w 13667874"/>
                <a:gd name="connsiteY3" fmla="*/ 208601 h 3258276"/>
                <a:gd name="connsiteX4" fmla="*/ 12304295 w 13667874"/>
                <a:gd name="connsiteY4" fmla="*/ 240686 h 3258276"/>
                <a:gd name="connsiteX5" fmla="*/ 12143874 w 13667874"/>
                <a:gd name="connsiteY5" fmla="*/ 256728 h 3258276"/>
                <a:gd name="connsiteX6" fmla="*/ 11790947 w 13667874"/>
                <a:gd name="connsiteY6" fmla="*/ 336938 h 3258276"/>
                <a:gd name="connsiteX7" fmla="*/ 11421979 w 13667874"/>
                <a:gd name="connsiteY7" fmla="*/ 433191 h 3258276"/>
                <a:gd name="connsiteX8" fmla="*/ 10844463 w 13667874"/>
                <a:gd name="connsiteY8" fmla="*/ 449233 h 3258276"/>
                <a:gd name="connsiteX9" fmla="*/ 10363200 w 13667874"/>
                <a:gd name="connsiteY9" fmla="*/ 336938 h 3258276"/>
                <a:gd name="connsiteX10" fmla="*/ 9962147 w 13667874"/>
                <a:gd name="connsiteY10" fmla="*/ 224643 h 3258276"/>
                <a:gd name="connsiteX11" fmla="*/ 9785684 w 13667874"/>
                <a:gd name="connsiteY11" fmla="*/ 160475 h 3258276"/>
                <a:gd name="connsiteX12" fmla="*/ 9416716 w 13667874"/>
                <a:gd name="connsiteY12" fmla="*/ 54 h 3258276"/>
                <a:gd name="connsiteX13" fmla="*/ 9192126 w 13667874"/>
                <a:gd name="connsiteY13" fmla="*/ 144433 h 3258276"/>
                <a:gd name="connsiteX14" fmla="*/ 8614610 w 13667874"/>
                <a:gd name="connsiteY14" fmla="*/ 304854 h 3258276"/>
                <a:gd name="connsiteX15" fmla="*/ 8197516 w 13667874"/>
                <a:gd name="connsiteY15" fmla="*/ 304854 h 3258276"/>
                <a:gd name="connsiteX16" fmla="*/ 7860631 w 13667874"/>
                <a:gd name="connsiteY16" fmla="*/ 369022 h 3258276"/>
                <a:gd name="connsiteX17" fmla="*/ 7620000 w 13667874"/>
                <a:gd name="connsiteY17" fmla="*/ 513401 h 3258276"/>
                <a:gd name="connsiteX18" fmla="*/ 7234989 w 13667874"/>
                <a:gd name="connsiteY18" fmla="*/ 545486 h 3258276"/>
                <a:gd name="connsiteX19" fmla="*/ 7122695 w 13667874"/>
                <a:gd name="connsiteY19" fmla="*/ 641738 h 3258276"/>
                <a:gd name="connsiteX20" fmla="*/ 6705600 w 13667874"/>
                <a:gd name="connsiteY20" fmla="*/ 866328 h 3258276"/>
                <a:gd name="connsiteX21" fmla="*/ 6432884 w 13667874"/>
                <a:gd name="connsiteY21" fmla="*/ 1042791 h 3258276"/>
                <a:gd name="connsiteX22" fmla="*/ 6192252 w 13667874"/>
                <a:gd name="connsiteY22" fmla="*/ 1315507 h 3258276"/>
                <a:gd name="connsiteX23" fmla="*/ 5967663 w 13667874"/>
                <a:gd name="connsiteY23" fmla="*/ 1668433 h 3258276"/>
                <a:gd name="connsiteX24" fmla="*/ 5678905 w 13667874"/>
                <a:gd name="connsiteY24" fmla="*/ 1957191 h 3258276"/>
                <a:gd name="connsiteX25" fmla="*/ 5454316 w 13667874"/>
                <a:gd name="connsiteY25" fmla="*/ 2213865 h 3258276"/>
                <a:gd name="connsiteX26" fmla="*/ 5406189 w 13667874"/>
                <a:gd name="connsiteY26" fmla="*/ 2342201 h 3258276"/>
                <a:gd name="connsiteX27" fmla="*/ 5293895 w 13667874"/>
                <a:gd name="connsiteY27" fmla="*/ 2534707 h 3258276"/>
                <a:gd name="connsiteX28" fmla="*/ 5005137 w 13667874"/>
                <a:gd name="connsiteY28" fmla="*/ 2598875 h 3258276"/>
                <a:gd name="connsiteX29" fmla="*/ 4748463 w 13667874"/>
                <a:gd name="connsiteY29" fmla="*/ 2711170 h 3258276"/>
                <a:gd name="connsiteX30" fmla="*/ 4620126 w 13667874"/>
                <a:gd name="connsiteY30" fmla="*/ 2887633 h 3258276"/>
                <a:gd name="connsiteX31" fmla="*/ 4523874 w 13667874"/>
                <a:gd name="connsiteY31" fmla="*/ 3064096 h 3258276"/>
                <a:gd name="connsiteX32" fmla="*/ 4491789 w 13667874"/>
                <a:gd name="connsiteY32" fmla="*/ 3192433 h 3258276"/>
                <a:gd name="connsiteX33" fmla="*/ 4251158 w 13667874"/>
                <a:gd name="connsiteY33" fmla="*/ 3256601 h 3258276"/>
                <a:gd name="connsiteX34" fmla="*/ 4010526 w 13667874"/>
                <a:gd name="connsiteY34" fmla="*/ 3128265 h 3258276"/>
                <a:gd name="connsiteX35" fmla="*/ 3673642 w 13667874"/>
                <a:gd name="connsiteY35" fmla="*/ 2839507 h 3258276"/>
                <a:gd name="connsiteX36" fmla="*/ 2935705 w 13667874"/>
                <a:gd name="connsiteY36" fmla="*/ 2727212 h 3258276"/>
                <a:gd name="connsiteX37" fmla="*/ 2454442 w 13667874"/>
                <a:gd name="connsiteY37" fmla="*/ 2695128 h 3258276"/>
                <a:gd name="connsiteX38" fmla="*/ 2101516 w 13667874"/>
                <a:gd name="connsiteY38" fmla="*/ 2486580 h 3258276"/>
                <a:gd name="connsiteX39" fmla="*/ 1716505 w 13667874"/>
                <a:gd name="connsiteY39" fmla="*/ 2342201 h 3258276"/>
                <a:gd name="connsiteX40" fmla="*/ 1331495 w 13667874"/>
                <a:gd name="connsiteY40" fmla="*/ 2069486 h 3258276"/>
                <a:gd name="connsiteX41" fmla="*/ 1074821 w 13667874"/>
                <a:gd name="connsiteY41" fmla="*/ 1973233 h 3258276"/>
                <a:gd name="connsiteX42" fmla="*/ 866274 w 13667874"/>
                <a:gd name="connsiteY42" fmla="*/ 1893022 h 3258276"/>
                <a:gd name="connsiteX43" fmla="*/ 850231 w 13667874"/>
                <a:gd name="connsiteY43" fmla="*/ 1652391 h 3258276"/>
                <a:gd name="connsiteX44" fmla="*/ 272716 w 13667874"/>
                <a:gd name="connsiteY44" fmla="*/ 1171128 h 3258276"/>
                <a:gd name="connsiteX45" fmla="*/ 0 w 13667874"/>
                <a:gd name="connsiteY45" fmla="*/ 946538 h 325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667874" h="3258276">
                  <a:moveTo>
                    <a:pt x="13667874" y="224643"/>
                  </a:moveTo>
                  <a:cubicBezTo>
                    <a:pt x="13535526" y="181864"/>
                    <a:pt x="13403179" y="139086"/>
                    <a:pt x="13266821" y="112349"/>
                  </a:cubicBezTo>
                  <a:cubicBezTo>
                    <a:pt x="13130463" y="85612"/>
                    <a:pt x="12956673" y="48180"/>
                    <a:pt x="12849726" y="64222"/>
                  </a:cubicBezTo>
                  <a:cubicBezTo>
                    <a:pt x="12742779" y="80264"/>
                    <a:pt x="12716042" y="179190"/>
                    <a:pt x="12625137" y="208601"/>
                  </a:cubicBezTo>
                  <a:cubicBezTo>
                    <a:pt x="12534232" y="238012"/>
                    <a:pt x="12304295" y="240686"/>
                    <a:pt x="12304295" y="240686"/>
                  </a:cubicBezTo>
                  <a:cubicBezTo>
                    <a:pt x="12224084" y="248707"/>
                    <a:pt x="12229432" y="240686"/>
                    <a:pt x="12143874" y="256728"/>
                  </a:cubicBezTo>
                  <a:cubicBezTo>
                    <a:pt x="12058316" y="272770"/>
                    <a:pt x="11911263" y="307528"/>
                    <a:pt x="11790947" y="336938"/>
                  </a:cubicBezTo>
                  <a:cubicBezTo>
                    <a:pt x="11670631" y="366348"/>
                    <a:pt x="11579726" y="414475"/>
                    <a:pt x="11421979" y="433191"/>
                  </a:cubicBezTo>
                  <a:cubicBezTo>
                    <a:pt x="11264232" y="451907"/>
                    <a:pt x="11020926" y="465275"/>
                    <a:pt x="10844463" y="449233"/>
                  </a:cubicBezTo>
                  <a:cubicBezTo>
                    <a:pt x="10668000" y="433191"/>
                    <a:pt x="10510253" y="374370"/>
                    <a:pt x="10363200" y="336938"/>
                  </a:cubicBezTo>
                  <a:cubicBezTo>
                    <a:pt x="10216147" y="299506"/>
                    <a:pt x="10058400" y="254053"/>
                    <a:pt x="9962147" y="224643"/>
                  </a:cubicBezTo>
                  <a:cubicBezTo>
                    <a:pt x="9865894" y="195233"/>
                    <a:pt x="9876589" y="197906"/>
                    <a:pt x="9785684" y="160475"/>
                  </a:cubicBezTo>
                  <a:cubicBezTo>
                    <a:pt x="9694779" y="123044"/>
                    <a:pt x="9515642" y="2728"/>
                    <a:pt x="9416716" y="54"/>
                  </a:cubicBezTo>
                  <a:cubicBezTo>
                    <a:pt x="9317790" y="-2620"/>
                    <a:pt x="9325810" y="93633"/>
                    <a:pt x="9192126" y="144433"/>
                  </a:cubicBezTo>
                  <a:cubicBezTo>
                    <a:pt x="9058442" y="195233"/>
                    <a:pt x="8780378" y="278117"/>
                    <a:pt x="8614610" y="304854"/>
                  </a:cubicBezTo>
                  <a:cubicBezTo>
                    <a:pt x="8448842" y="331591"/>
                    <a:pt x="8323179" y="294159"/>
                    <a:pt x="8197516" y="304854"/>
                  </a:cubicBezTo>
                  <a:cubicBezTo>
                    <a:pt x="8071853" y="315549"/>
                    <a:pt x="7956884" y="334264"/>
                    <a:pt x="7860631" y="369022"/>
                  </a:cubicBezTo>
                  <a:cubicBezTo>
                    <a:pt x="7764378" y="403780"/>
                    <a:pt x="7724274" y="483990"/>
                    <a:pt x="7620000" y="513401"/>
                  </a:cubicBezTo>
                  <a:cubicBezTo>
                    <a:pt x="7515726" y="542812"/>
                    <a:pt x="7317873" y="524097"/>
                    <a:pt x="7234989" y="545486"/>
                  </a:cubicBezTo>
                  <a:cubicBezTo>
                    <a:pt x="7152105" y="566875"/>
                    <a:pt x="7210926" y="588264"/>
                    <a:pt x="7122695" y="641738"/>
                  </a:cubicBezTo>
                  <a:cubicBezTo>
                    <a:pt x="7034464" y="695212"/>
                    <a:pt x="6820568" y="799486"/>
                    <a:pt x="6705600" y="866328"/>
                  </a:cubicBezTo>
                  <a:cubicBezTo>
                    <a:pt x="6590631" y="933170"/>
                    <a:pt x="6518442" y="967928"/>
                    <a:pt x="6432884" y="1042791"/>
                  </a:cubicBezTo>
                  <a:cubicBezTo>
                    <a:pt x="6347326" y="1117654"/>
                    <a:pt x="6269789" y="1211233"/>
                    <a:pt x="6192252" y="1315507"/>
                  </a:cubicBezTo>
                  <a:cubicBezTo>
                    <a:pt x="6114715" y="1419781"/>
                    <a:pt x="6053221" y="1561486"/>
                    <a:pt x="5967663" y="1668433"/>
                  </a:cubicBezTo>
                  <a:cubicBezTo>
                    <a:pt x="5882105" y="1775380"/>
                    <a:pt x="5764463" y="1866286"/>
                    <a:pt x="5678905" y="1957191"/>
                  </a:cubicBezTo>
                  <a:cubicBezTo>
                    <a:pt x="5593347" y="2048096"/>
                    <a:pt x="5499769" y="2149697"/>
                    <a:pt x="5454316" y="2213865"/>
                  </a:cubicBezTo>
                  <a:cubicBezTo>
                    <a:pt x="5408863" y="2278033"/>
                    <a:pt x="5432926" y="2288727"/>
                    <a:pt x="5406189" y="2342201"/>
                  </a:cubicBezTo>
                  <a:cubicBezTo>
                    <a:pt x="5379452" y="2395675"/>
                    <a:pt x="5360737" y="2491928"/>
                    <a:pt x="5293895" y="2534707"/>
                  </a:cubicBezTo>
                  <a:cubicBezTo>
                    <a:pt x="5227053" y="2577486"/>
                    <a:pt x="5096042" y="2569465"/>
                    <a:pt x="5005137" y="2598875"/>
                  </a:cubicBezTo>
                  <a:cubicBezTo>
                    <a:pt x="4914232" y="2628286"/>
                    <a:pt x="4812631" y="2663044"/>
                    <a:pt x="4748463" y="2711170"/>
                  </a:cubicBezTo>
                  <a:cubicBezTo>
                    <a:pt x="4684295" y="2759296"/>
                    <a:pt x="4657557" y="2828812"/>
                    <a:pt x="4620126" y="2887633"/>
                  </a:cubicBezTo>
                  <a:cubicBezTo>
                    <a:pt x="4582695" y="2946454"/>
                    <a:pt x="4545263" y="3013296"/>
                    <a:pt x="4523874" y="3064096"/>
                  </a:cubicBezTo>
                  <a:cubicBezTo>
                    <a:pt x="4502485" y="3114896"/>
                    <a:pt x="4537242" y="3160349"/>
                    <a:pt x="4491789" y="3192433"/>
                  </a:cubicBezTo>
                  <a:cubicBezTo>
                    <a:pt x="4446336" y="3224517"/>
                    <a:pt x="4331369" y="3267296"/>
                    <a:pt x="4251158" y="3256601"/>
                  </a:cubicBezTo>
                  <a:cubicBezTo>
                    <a:pt x="4170947" y="3245906"/>
                    <a:pt x="4106779" y="3197781"/>
                    <a:pt x="4010526" y="3128265"/>
                  </a:cubicBezTo>
                  <a:cubicBezTo>
                    <a:pt x="3914273" y="3058749"/>
                    <a:pt x="3852779" y="2906349"/>
                    <a:pt x="3673642" y="2839507"/>
                  </a:cubicBezTo>
                  <a:cubicBezTo>
                    <a:pt x="3494505" y="2772665"/>
                    <a:pt x="3138905" y="2751275"/>
                    <a:pt x="2935705" y="2727212"/>
                  </a:cubicBezTo>
                  <a:cubicBezTo>
                    <a:pt x="2732505" y="2703149"/>
                    <a:pt x="2593473" y="2735233"/>
                    <a:pt x="2454442" y="2695128"/>
                  </a:cubicBezTo>
                  <a:cubicBezTo>
                    <a:pt x="2315410" y="2655023"/>
                    <a:pt x="2224505" y="2545401"/>
                    <a:pt x="2101516" y="2486580"/>
                  </a:cubicBezTo>
                  <a:cubicBezTo>
                    <a:pt x="1978527" y="2427759"/>
                    <a:pt x="1844842" y="2411717"/>
                    <a:pt x="1716505" y="2342201"/>
                  </a:cubicBezTo>
                  <a:cubicBezTo>
                    <a:pt x="1588168" y="2272685"/>
                    <a:pt x="1438442" y="2130981"/>
                    <a:pt x="1331495" y="2069486"/>
                  </a:cubicBezTo>
                  <a:cubicBezTo>
                    <a:pt x="1224548" y="2007991"/>
                    <a:pt x="1074821" y="1973233"/>
                    <a:pt x="1074821" y="1973233"/>
                  </a:cubicBezTo>
                  <a:cubicBezTo>
                    <a:pt x="997284" y="1943822"/>
                    <a:pt x="903706" y="1946496"/>
                    <a:pt x="866274" y="1893022"/>
                  </a:cubicBezTo>
                  <a:cubicBezTo>
                    <a:pt x="828842" y="1839548"/>
                    <a:pt x="949157" y="1772707"/>
                    <a:pt x="850231" y="1652391"/>
                  </a:cubicBezTo>
                  <a:cubicBezTo>
                    <a:pt x="751305" y="1532075"/>
                    <a:pt x="272716" y="1171128"/>
                    <a:pt x="272716" y="1171128"/>
                  </a:cubicBezTo>
                  <a:lnTo>
                    <a:pt x="0" y="946538"/>
                  </a:lnTo>
                </a:path>
              </a:pathLst>
            </a:custGeom>
            <a:noFill/>
            <a:ln w="762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4670" y="11883015"/>
              <a:ext cx="13667874" cy="3258276"/>
            </a:xfrm>
            <a:custGeom>
              <a:avLst/>
              <a:gdLst>
                <a:gd name="connsiteX0" fmla="*/ 13667874 w 13667874"/>
                <a:gd name="connsiteY0" fmla="*/ 224643 h 3258276"/>
                <a:gd name="connsiteX1" fmla="*/ 13266821 w 13667874"/>
                <a:gd name="connsiteY1" fmla="*/ 112349 h 3258276"/>
                <a:gd name="connsiteX2" fmla="*/ 12849726 w 13667874"/>
                <a:gd name="connsiteY2" fmla="*/ 64222 h 3258276"/>
                <a:gd name="connsiteX3" fmla="*/ 12625137 w 13667874"/>
                <a:gd name="connsiteY3" fmla="*/ 208601 h 3258276"/>
                <a:gd name="connsiteX4" fmla="*/ 12304295 w 13667874"/>
                <a:gd name="connsiteY4" fmla="*/ 240686 h 3258276"/>
                <a:gd name="connsiteX5" fmla="*/ 12143874 w 13667874"/>
                <a:gd name="connsiteY5" fmla="*/ 256728 h 3258276"/>
                <a:gd name="connsiteX6" fmla="*/ 11790947 w 13667874"/>
                <a:gd name="connsiteY6" fmla="*/ 336938 h 3258276"/>
                <a:gd name="connsiteX7" fmla="*/ 11421979 w 13667874"/>
                <a:gd name="connsiteY7" fmla="*/ 433191 h 3258276"/>
                <a:gd name="connsiteX8" fmla="*/ 10844463 w 13667874"/>
                <a:gd name="connsiteY8" fmla="*/ 449233 h 3258276"/>
                <a:gd name="connsiteX9" fmla="*/ 10363200 w 13667874"/>
                <a:gd name="connsiteY9" fmla="*/ 336938 h 3258276"/>
                <a:gd name="connsiteX10" fmla="*/ 9962147 w 13667874"/>
                <a:gd name="connsiteY10" fmla="*/ 224643 h 3258276"/>
                <a:gd name="connsiteX11" fmla="*/ 9785684 w 13667874"/>
                <a:gd name="connsiteY11" fmla="*/ 160475 h 3258276"/>
                <a:gd name="connsiteX12" fmla="*/ 9416716 w 13667874"/>
                <a:gd name="connsiteY12" fmla="*/ 54 h 3258276"/>
                <a:gd name="connsiteX13" fmla="*/ 9192126 w 13667874"/>
                <a:gd name="connsiteY13" fmla="*/ 144433 h 3258276"/>
                <a:gd name="connsiteX14" fmla="*/ 8614610 w 13667874"/>
                <a:gd name="connsiteY14" fmla="*/ 304854 h 3258276"/>
                <a:gd name="connsiteX15" fmla="*/ 8197516 w 13667874"/>
                <a:gd name="connsiteY15" fmla="*/ 304854 h 3258276"/>
                <a:gd name="connsiteX16" fmla="*/ 7860631 w 13667874"/>
                <a:gd name="connsiteY16" fmla="*/ 369022 h 3258276"/>
                <a:gd name="connsiteX17" fmla="*/ 7620000 w 13667874"/>
                <a:gd name="connsiteY17" fmla="*/ 513401 h 3258276"/>
                <a:gd name="connsiteX18" fmla="*/ 7234989 w 13667874"/>
                <a:gd name="connsiteY18" fmla="*/ 545486 h 3258276"/>
                <a:gd name="connsiteX19" fmla="*/ 7122695 w 13667874"/>
                <a:gd name="connsiteY19" fmla="*/ 641738 h 3258276"/>
                <a:gd name="connsiteX20" fmla="*/ 6705600 w 13667874"/>
                <a:gd name="connsiteY20" fmla="*/ 866328 h 3258276"/>
                <a:gd name="connsiteX21" fmla="*/ 6432884 w 13667874"/>
                <a:gd name="connsiteY21" fmla="*/ 1042791 h 3258276"/>
                <a:gd name="connsiteX22" fmla="*/ 6192252 w 13667874"/>
                <a:gd name="connsiteY22" fmla="*/ 1315507 h 3258276"/>
                <a:gd name="connsiteX23" fmla="*/ 5967663 w 13667874"/>
                <a:gd name="connsiteY23" fmla="*/ 1668433 h 3258276"/>
                <a:gd name="connsiteX24" fmla="*/ 5678905 w 13667874"/>
                <a:gd name="connsiteY24" fmla="*/ 1957191 h 3258276"/>
                <a:gd name="connsiteX25" fmla="*/ 5454316 w 13667874"/>
                <a:gd name="connsiteY25" fmla="*/ 2213865 h 3258276"/>
                <a:gd name="connsiteX26" fmla="*/ 5406189 w 13667874"/>
                <a:gd name="connsiteY26" fmla="*/ 2342201 h 3258276"/>
                <a:gd name="connsiteX27" fmla="*/ 5293895 w 13667874"/>
                <a:gd name="connsiteY27" fmla="*/ 2534707 h 3258276"/>
                <a:gd name="connsiteX28" fmla="*/ 5005137 w 13667874"/>
                <a:gd name="connsiteY28" fmla="*/ 2598875 h 3258276"/>
                <a:gd name="connsiteX29" fmla="*/ 4748463 w 13667874"/>
                <a:gd name="connsiteY29" fmla="*/ 2711170 h 3258276"/>
                <a:gd name="connsiteX30" fmla="*/ 4620126 w 13667874"/>
                <a:gd name="connsiteY30" fmla="*/ 2887633 h 3258276"/>
                <a:gd name="connsiteX31" fmla="*/ 4523874 w 13667874"/>
                <a:gd name="connsiteY31" fmla="*/ 3064096 h 3258276"/>
                <a:gd name="connsiteX32" fmla="*/ 4491789 w 13667874"/>
                <a:gd name="connsiteY32" fmla="*/ 3192433 h 3258276"/>
                <a:gd name="connsiteX33" fmla="*/ 4251158 w 13667874"/>
                <a:gd name="connsiteY33" fmla="*/ 3256601 h 3258276"/>
                <a:gd name="connsiteX34" fmla="*/ 4010526 w 13667874"/>
                <a:gd name="connsiteY34" fmla="*/ 3128265 h 3258276"/>
                <a:gd name="connsiteX35" fmla="*/ 3673642 w 13667874"/>
                <a:gd name="connsiteY35" fmla="*/ 2839507 h 3258276"/>
                <a:gd name="connsiteX36" fmla="*/ 2935705 w 13667874"/>
                <a:gd name="connsiteY36" fmla="*/ 2727212 h 3258276"/>
                <a:gd name="connsiteX37" fmla="*/ 2454442 w 13667874"/>
                <a:gd name="connsiteY37" fmla="*/ 2695128 h 3258276"/>
                <a:gd name="connsiteX38" fmla="*/ 2101516 w 13667874"/>
                <a:gd name="connsiteY38" fmla="*/ 2486580 h 3258276"/>
                <a:gd name="connsiteX39" fmla="*/ 1716505 w 13667874"/>
                <a:gd name="connsiteY39" fmla="*/ 2342201 h 3258276"/>
                <a:gd name="connsiteX40" fmla="*/ 1331495 w 13667874"/>
                <a:gd name="connsiteY40" fmla="*/ 2069486 h 3258276"/>
                <a:gd name="connsiteX41" fmla="*/ 1074821 w 13667874"/>
                <a:gd name="connsiteY41" fmla="*/ 1973233 h 3258276"/>
                <a:gd name="connsiteX42" fmla="*/ 866274 w 13667874"/>
                <a:gd name="connsiteY42" fmla="*/ 1893022 h 3258276"/>
                <a:gd name="connsiteX43" fmla="*/ 850231 w 13667874"/>
                <a:gd name="connsiteY43" fmla="*/ 1652391 h 3258276"/>
                <a:gd name="connsiteX44" fmla="*/ 272716 w 13667874"/>
                <a:gd name="connsiteY44" fmla="*/ 1171128 h 3258276"/>
                <a:gd name="connsiteX45" fmla="*/ 0 w 13667874"/>
                <a:gd name="connsiteY45" fmla="*/ 946538 h 325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667874" h="3258276">
                  <a:moveTo>
                    <a:pt x="13667874" y="224643"/>
                  </a:moveTo>
                  <a:cubicBezTo>
                    <a:pt x="13535526" y="181864"/>
                    <a:pt x="13403179" y="139086"/>
                    <a:pt x="13266821" y="112349"/>
                  </a:cubicBezTo>
                  <a:cubicBezTo>
                    <a:pt x="13130463" y="85612"/>
                    <a:pt x="12956673" y="48180"/>
                    <a:pt x="12849726" y="64222"/>
                  </a:cubicBezTo>
                  <a:cubicBezTo>
                    <a:pt x="12742779" y="80264"/>
                    <a:pt x="12716042" y="179190"/>
                    <a:pt x="12625137" y="208601"/>
                  </a:cubicBezTo>
                  <a:cubicBezTo>
                    <a:pt x="12534232" y="238012"/>
                    <a:pt x="12304295" y="240686"/>
                    <a:pt x="12304295" y="240686"/>
                  </a:cubicBezTo>
                  <a:cubicBezTo>
                    <a:pt x="12224084" y="248707"/>
                    <a:pt x="12229432" y="240686"/>
                    <a:pt x="12143874" y="256728"/>
                  </a:cubicBezTo>
                  <a:cubicBezTo>
                    <a:pt x="12058316" y="272770"/>
                    <a:pt x="11911263" y="307528"/>
                    <a:pt x="11790947" y="336938"/>
                  </a:cubicBezTo>
                  <a:cubicBezTo>
                    <a:pt x="11670631" y="366348"/>
                    <a:pt x="11579726" y="414475"/>
                    <a:pt x="11421979" y="433191"/>
                  </a:cubicBezTo>
                  <a:cubicBezTo>
                    <a:pt x="11264232" y="451907"/>
                    <a:pt x="11020926" y="465275"/>
                    <a:pt x="10844463" y="449233"/>
                  </a:cubicBezTo>
                  <a:cubicBezTo>
                    <a:pt x="10668000" y="433191"/>
                    <a:pt x="10510253" y="374370"/>
                    <a:pt x="10363200" y="336938"/>
                  </a:cubicBezTo>
                  <a:cubicBezTo>
                    <a:pt x="10216147" y="299506"/>
                    <a:pt x="10058400" y="254053"/>
                    <a:pt x="9962147" y="224643"/>
                  </a:cubicBezTo>
                  <a:cubicBezTo>
                    <a:pt x="9865894" y="195233"/>
                    <a:pt x="9876589" y="197906"/>
                    <a:pt x="9785684" y="160475"/>
                  </a:cubicBezTo>
                  <a:cubicBezTo>
                    <a:pt x="9694779" y="123044"/>
                    <a:pt x="9515642" y="2728"/>
                    <a:pt x="9416716" y="54"/>
                  </a:cubicBezTo>
                  <a:cubicBezTo>
                    <a:pt x="9317790" y="-2620"/>
                    <a:pt x="9325810" y="93633"/>
                    <a:pt x="9192126" y="144433"/>
                  </a:cubicBezTo>
                  <a:cubicBezTo>
                    <a:pt x="9058442" y="195233"/>
                    <a:pt x="8780378" y="278117"/>
                    <a:pt x="8614610" y="304854"/>
                  </a:cubicBezTo>
                  <a:cubicBezTo>
                    <a:pt x="8448842" y="331591"/>
                    <a:pt x="8323179" y="294159"/>
                    <a:pt x="8197516" y="304854"/>
                  </a:cubicBezTo>
                  <a:cubicBezTo>
                    <a:pt x="8071853" y="315549"/>
                    <a:pt x="7956884" y="334264"/>
                    <a:pt x="7860631" y="369022"/>
                  </a:cubicBezTo>
                  <a:cubicBezTo>
                    <a:pt x="7764378" y="403780"/>
                    <a:pt x="7724274" y="483990"/>
                    <a:pt x="7620000" y="513401"/>
                  </a:cubicBezTo>
                  <a:cubicBezTo>
                    <a:pt x="7515726" y="542812"/>
                    <a:pt x="7317873" y="524097"/>
                    <a:pt x="7234989" y="545486"/>
                  </a:cubicBezTo>
                  <a:cubicBezTo>
                    <a:pt x="7152105" y="566875"/>
                    <a:pt x="7210926" y="588264"/>
                    <a:pt x="7122695" y="641738"/>
                  </a:cubicBezTo>
                  <a:cubicBezTo>
                    <a:pt x="7034464" y="695212"/>
                    <a:pt x="6820568" y="799486"/>
                    <a:pt x="6705600" y="866328"/>
                  </a:cubicBezTo>
                  <a:cubicBezTo>
                    <a:pt x="6590631" y="933170"/>
                    <a:pt x="6518442" y="967928"/>
                    <a:pt x="6432884" y="1042791"/>
                  </a:cubicBezTo>
                  <a:cubicBezTo>
                    <a:pt x="6347326" y="1117654"/>
                    <a:pt x="6269789" y="1211233"/>
                    <a:pt x="6192252" y="1315507"/>
                  </a:cubicBezTo>
                  <a:cubicBezTo>
                    <a:pt x="6114715" y="1419781"/>
                    <a:pt x="6053221" y="1561486"/>
                    <a:pt x="5967663" y="1668433"/>
                  </a:cubicBezTo>
                  <a:cubicBezTo>
                    <a:pt x="5882105" y="1775380"/>
                    <a:pt x="5764463" y="1866286"/>
                    <a:pt x="5678905" y="1957191"/>
                  </a:cubicBezTo>
                  <a:cubicBezTo>
                    <a:pt x="5593347" y="2048096"/>
                    <a:pt x="5499769" y="2149697"/>
                    <a:pt x="5454316" y="2213865"/>
                  </a:cubicBezTo>
                  <a:cubicBezTo>
                    <a:pt x="5408863" y="2278033"/>
                    <a:pt x="5432926" y="2288727"/>
                    <a:pt x="5406189" y="2342201"/>
                  </a:cubicBezTo>
                  <a:cubicBezTo>
                    <a:pt x="5379452" y="2395675"/>
                    <a:pt x="5360737" y="2491928"/>
                    <a:pt x="5293895" y="2534707"/>
                  </a:cubicBezTo>
                  <a:cubicBezTo>
                    <a:pt x="5227053" y="2577486"/>
                    <a:pt x="5096042" y="2569465"/>
                    <a:pt x="5005137" y="2598875"/>
                  </a:cubicBezTo>
                  <a:cubicBezTo>
                    <a:pt x="4914232" y="2628286"/>
                    <a:pt x="4812631" y="2663044"/>
                    <a:pt x="4748463" y="2711170"/>
                  </a:cubicBezTo>
                  <a:cubicBezTo>
                    <a:pt x="4684295" y="2759296"/>
                    <a:pt x="4657557" y="2828812"/>
                    <a:pt x="4620126" y="2887633"/>
                  </a:cubicBezTo>
                  <a:cubicBezTo>
                    <a:pt x="4582695" y="2946454"/>
                    <a:pt x="4545263" y="3013296"/>
                    <a:pt x="4523874" y="3064096"/>
                  </a:cubicBezTo>
                  <a:cubicBezTo>
                    <a:pt x="4502485" y="3114896"/>
                    <a:pt x="4537242" y="3160349"/>
                    <a:pt x="4491789" y="3192433"/>
                  </a:cubicBezTo>
                  <a:cubicBezTo>
                    <a:pt x="4446336" y="3224517"/>
                    <a:pt x="4331369" y="3267296"/>
                    <a:pt x="4251158" y="3256601"/>
                  </a:cubicBezTo>
                  <a:cubicBezTo>
                    <a:pt x="4170947" y="3245906"/>
                    <a:pt x="4106779" y="3197781"/>
                    <a:pt x="4010526" y="3128265"/>
                  </a:cubicBezTo>
                  <a:cubicBezTo>
                    <a:pt x="3914273" y="3058749"/>
                    <a:pt x="3852779" y="2906349"/>
                    <a:pt x="3673642" y="2839507"/>
                  </a:cubicBezTo>
                  <a:cubicBezTo>
                    <a:pt x="3494505" y="2772665"/>
                    <a:pt x="3138905" y="2751275"/>
                    <a:pt x="2935705" y="2727212"/>
                  </a:cubicBezTo>
                  <a:cubicBezTo>
                    <a:pt x="2732505" y="2703149"/>
                    <a:pt x="2593473" y="2735233"/>
                    <a:pt x="2454442" y="2695128"/>
                  </a:cubicBezTo>
                  <a:cubicBezTo>
                    <a:pt x="2315410" y="2655023"/>
                    <a:pt x="2224505" y="2545401"/>
                    <a:pt x="2101516" y="2486580"/>
                  </a:cubicBezTo>
                  <a:cubicBezTo>
                    <a:pt x="1978527" y="2427759"/>
                    <a:pt x="1844842" y="2411717"/>
                    <a:pt x="1716505" y="2342201"/>
                  </a:cubicBezTo>
                  <a:cubicBezTo>
                    <a:pt x="1588168" y="2272685"/>
                    <a:pt x="1438442" y="2130981"/>
                    <a:pt x="1331495" y="2069486"/>
                  </a:cubicBezTo>
                  <a:cubicBezTo>
                    <a:pt x="1224548" y="2007991"/>
                    <a:pt x="1074821" y="1973233"/>
                    <a:pt x="1074821" y="1973233"/>
                  </a:cubicBezTo>
                  <a:cubicBezTo>
                    <a:pt x="997284" y="1943822"/>
                    <a:pt x="903706" y="1946496"/>
                    <a:pt x="866274" y="1893022"/>
                  </a:cubicBezTo>
                  <a:cubicBezTo>
                    <a:pt x="828842" y="1839548"/>
                    <a:pt x="949157" y="1772707"/>
                    <a:pt x="850231" y="1652391"/>
                  </a:cubicBezTo>
                  <a:cubicBezTo>
                    <a:pt x="751305" y="1532075"/>
                    <a:pt x="272716" y="1171128"/>
                    <a:pt x="272716" y="1171128"/>
                  </a:cubicBezTo>
                  <a:lnTo>
                    <a:pt x="0" y="946538"/>
                  </a:lnTo>
                </a:path>
              </a:pathLst>
            </a:custGeom>
            <a:noFill/>
            <a:ln w="101600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Oval 77"/>
          <p:cNvSpPr/>
          <p:nvPr/>
        </p:nvSpPr>
        <p:spPr>
          <a:xfrm>
            <a:off x="9624816" y="11792417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9384001" y="12165447"/>
            <a:ext cx="150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Karpovka</a:t>
            </a:r>
            <a:endParaRPr lang="en-US" sz="2400" b="1" dirty="0"/>
          </a:p>
        </p:txBody>
      </p:sp>
      <p:sp>
        <p:nvSpPr>
          <p:cNvPr id="81" name="TextBox 80"/>
          <p:cNvSpPr txBox="1"/>
          <p:nvPr/>
        </p:nvSpPr>
        <p:spPr>
          <a:xfrm rot="1316731">
            <a:off x="5253320" y="18324876"/>
            <a:ext cx="2444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err="1"/>
              <a:t>Myshkova</a:t>
            </a:r>
            <a:r>
              <a:rPr lang="en-US" sz="2400" b="1" i="1" dirty="0"/>
              <a:t> River</a:t>
            </a:r>
          </a:p>
        </p:txBody>
      </p:sp>
      <p:sp>
        <p:nvSpPr>
          <p:cNvPr id="83" name="TextBox 82"/>
          <p:cNvSpPr txBox="1"/>
          <p:nvPr/>
        </p:nvSpPr>
        <p:spPr>
          <a:xfrm rot="343818">
            <a:off x="4027984" y="20524345"/>
            <a:ext cx="1629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err="1"/>
              <a:t>Askai</a:t>
            </a:r>
            <a:r>
              <a:rPr lang="en-US" sz="2400" b="1" i="1" dirty="0"/>
              <a:t> River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8576380" y="21242395"/>
            <a:ext cx="925281" cy="45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Askai</a:t>
            </a:r>
            <a:endParaRPr lang="en-US" sz="2400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15443277" y="7015341"/>
            <a:ext cx="13077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Dobovka</a:t>
            </a:r>
            <a:endParaRPr lang="en-US" sz="2400" b="1" dirty="0"/>
          </a:p>
        </p:txBody>
      </p:sp>
      <p:sp>
        <p:nvSpPr>
          <p:cNvPr id="88" name="Oval 87"/>
          <p:cNvSpPr/>
          <p:nvPr/>
        </p:nvSpPr>
        <p:spPr>
          <a:xfrm>
            <a:off x="15154758" y="8875046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14658262" y="8433174"/>
            <a:ext cx="1191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Erzovka</a:t>
            </a:r>
            <a:endParaRPr lang="en-US" sz="24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7628935" y="12551488"/>
            <a:ext cx="150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Sovetski</a:t>
            </a:r>
            <a:endParaRPr lang="en-US" sz="24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14536536" y="16059566"/>
            <a:ext cx="1685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Lake </a:t>
            </a:r>
            <a:r>
              <a:rPr lang="en-US" sz="2400" b="1" i="1" dirty="0" err="1"/>
              <a:t>Sarpa</a:t>
            </a:r>
            <a:endParaRPr lang="en-US" sz="2400" b="1" i="1" dirty="0"/>
          </a:p>
        </p:txBody>
      </p:sp>
      <p:sp>
        <p:nvSpPr>
          <p:cNvPr id="93" name="TextBox 92"/>
          <p:cNvSpPr txBox="1"/>
          <p:nvPr/>
        </p:nvSpPr>
        <p:spPr>
          <a:xfrm>
            <a:off x="13800971" y="18537676"/>
            <a:ext cx="1685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Lake </a:t>
            </a:r>
            <a:r>
              <a:rPr lang="en-US" sz="2400" b="1" i="1" dirty="0" err="1"/>
              <a:t>Tsatsa</a:t>
            </a:r>
            <a:endParaRPr lang="en-US" sz="2400" b="1" i="1" dirty="0"/>
          </a:p>
        </p:txBody>
      </p:sp>
      <p:sp>
        <p:nvSpPr>
          <p:cNvPr id="94" name="TextBox 93"/>
          <p:cNvSpPr txBox="1"/>
          <p:nvPr/>
        </p:nvSpPr>
        <p:spPr>
          <a:xfrm>
            <a:off x="15778080" y="19381570"/>
            <a:ext cx="17940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Lake </a:t>
            </a:r>
            <a:r>
              <a:rPr lang="en-US" sz="2400" b="1" i="1" dirty="0" err="1"/>
              <a:t>Barmantsak</a:t>
            </a:r>
            <a:endParaRPr lang="en-US" sz="2400" b="1" i="1" dirty="0"/>
          </a:p>
        </p:txBody>
      </p:sp>
      <p:sp>
        <p:nvSpPr>
          <p:cNvPr id="95" name="TextBox 94"/>
          <p:cNvSpPr txBox="1"/>
          <p:nvPr/>
        </p:nvSpPr>
        <p:spPr>
          <a:xfrm rot="2504534">
            <a:off x="516889" y="14063905"/>
            <a:ext cx="1522069" cy="4579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i="1" dirty="0" err="1"/>
              <a:t>Chir</a:t>
            </a:r>
            <a:r>
              <a:rPr lang="en-US" sz="2400" b="1" i="1" dirty="0"/>
              <a:t> River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14913356" y="11718544"/>
            <a:ext cx="1504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Krasnaya</a:t>
            </a:r>
          </a:p>
          <a:p>
            <a:r>
              <a:rPr lang="en-US" sz="2400" b="1" dirty="0" err="1"/>
              <a:t>Sloboda</a:t>
            </a:r>
            <a:endParaRPr lang="en-US" sz="2400" b="1" dirty="0"/>
          </a:p>
        </p:txBody>
      </p:sp>
      <p:sp>
        <p:nvSpPr>
          <p:cNvPr id="103" name="Oval 102"/>
          <p:cNvSpPr/>
          <p:nvPr/>
        </p:nvSpPr>
        <p:spPr>
          <a:xfrm>
            <a:off x="11549075" y="8404449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11782341" y="8229476"/>
            <a:ext cx="150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Kotluban</a:t>
            </a:r>
            <a:endParaRPr lang="en-US" sz="2400" b="1" dirty="0"/>
          </a:p>
        </p:txBody>
      </p:sp>
      <p:sp>
        <p:nvSpPr>
          <p:cNvPr id="105" name="Oval 104"/>
          <p:cNvSpPr/>
          <p:nvPr/>
        </p:nvSpPr>
        <p:spPr>
          <a:xfrm>
            <a:off x="13608987" y="5721538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/>
          <p:cNvSpPr txBox="1"/>
          <p:nvPr/>
        </p:nvSpPr>
        <p:spPr>
          <a:xfrm>
            <a:off x="13785312" y="5450489"/>
            <a:ext cx="90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Sadki</a:t>
            </a:r>
            <a:endParaRPr lang="en-US" sz="2400" b="1" dirty="0"/>
          </a:p>
        </p:txBody>
      </p:sp>
      <p:sp>
        <p:nvSpPr>
          <p:cNvPr id="108" name="TextBox 107"/>
          <p:cNvSpPr txBox="1"/>
          <p:nvPr/>
        </p:nvSpPr>
        <p:spPr>
          <a:xfrm>
            <a:off x="3058068" y="7888469"/>
            <a:ext cx="150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Osinovka</a:t>
            </a:r>
            <a:endParaRPr lang="en-US" sz="2400" b="1" dirty="0"/>
          </a:p>
        </p:txBody>
      </p:sp>
      <p:sp>
        <p:nvSpPr>
          <p:cNvPr id="113" name="Oval 112"/>
          <p:cNvSpPr/>
          <p:nvPr/>
        </p:nvSpPr>
        <p:spPr>
          <a:xfrm>
            <a:off x="13059676" y="9050892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13463285" y="10429191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14199635" y="9810072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/>
          <p:cNvSpPr txBox="1"/>
          <p:nvPr/>
        </p:nvSpPr>
        <p:spPr>
          <a:xfrm>
            <a:off x="13075668" y="9703674"/>
            <a:ext cx="1221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Orlovka</a:t>
            </a:r>
            <a:endParaRPr lang="en-US" sz="2400" b="1" dirty="0"/>
          </a:p>
        </p:txBody>
      </p:sp>
      <p:sp>
        <p:nvSpPr>
          <p:cNvPr id="121" name="Oval 120"/>
          <p:cNvSpPr/>
          <p:nvPr/>
        </p:nvSpPr>
        <p:spPr>
          <a:xfrm>
            <a:off x="12892203" y="14470303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/>
          <p:cNvSpPr txBox="1"/>
          <p:nvPr/>
        </p:nvSpPr>
        <p:spPr>
          <a:xfrm>
            <a:off x="12660326" y="14027437"/>
            <a:ext cx="1280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Nariman</a:t>
            </a:r>
            <a:endParaRPr lang="en-US" sz="2400" b="1" dirty="0"/>
          </a:p>
        </p:txBody>
      </p:sp>
      <p:sp>
        <p:nvSpPr>
          <p:cNvPr id="126" name="TextBox 125"/>
          <p:cNvSpPr txBox="1"/>
          <p:nvPr/>
        </p:nvSpPr>
        <p:spPr>
          <a:xfrm>
            <a:off x="11649722" y="19506710"/>
            <a:ext cx="1831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Abganerovo</a:t>
            </a:r>
            <a:endParaRPr lang="en-US" sz="2400" b="1" dirty="0"/>
          </a:p>
        </p:txBody>
      </p:sp>
      <p:sp>
        <p:nvSpPr>
          <p:cNvPr id="129" name="TextBox 128"/>
          <p:cNvSpPr txBox="1"/>
          <p:nvPr/>
        </p:nvSpPr>
        <p:spPr>
          <a:xfrm>
            <a:off x="2576157" y="16978183"/>
            <a:ext cx="1831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Shebalinski</a:t>
            </a:r>
            <a:endParaRPr lang="en-US" sz="2400" b="1" dirty="0"/>
          </a:p>
        </p:txBody>
      </p:sp>
      <p:sp>
        <p:nvSpPr>
          <p:cNvPr id="131" name="TextBox 130"/>
          <p:cNvSpPr txBox="1"/>
          <p:nvPr/>
        </p:nvSpPr>
        <p:spPr>
          <a:xfrm>
            <a:off x="9154696" y="14184180"/>
            <a:ext cx="1831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Buzinovka</a:t>
            </a:r>
            <a:endParaRPr lang="en-US" sz="2400" b="1" dirty="0"/>
          </a:p>
        </p:txBody>
      </p:sp>
      <p:sp>
        <p:nvSpPr>
          <p:cNvPr id="133" name="TextBox 132"/>
          <p:cNvSpPr txBox="1"/>
          <p:nvPr/>
        </p:nvSpPr>
        <p:spPr>
          <a:xfrm>
            <a:off x="5681697" y="4261737"/>
            <a:ext cx="1681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Sirotinskaia</a:t>
            </a:r>
            <a:endParaRPr lang="en-US" sz="2400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11342952" y="4501514"/>
            <a:ext cx="2444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err="1"/>
              <a:t>Tishanka</a:t>
            </a:r>
            <a:r>
              <a:rPr lang="en-US" sz="2400" b="1" i="1" dirty="0"/>
              <a:t> River</a:t>
            </a:r>
          </a:p>
        </p:txBody>
      </p:sp>
      <p:sp>
        <p:nvSpPr>
          <p:cNvPr id="135" name="Oval 134"/>
          <p:cNvSpPr/>
          <p:nvPr/>
        </p:nvSpPr>
        <p:spPr>
          <a:xfrm>
            <a:off x="7616819" y="11063912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TextBox 135"/>
          <p:cNvSpPr txBox="1"/>
          <p:nvPr/>
        </p:nvSpPr>
        <p:spPr>
          <a:xfrm>
            <a:off x="7150829" y="10574909"/>
            <a:ext cx="192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Illarionovskii</a:t>
            </a:r>
            <a:endParaRPr lang="en-US" sz="2400" b="1" dirty="0"/>
          </a:p>
        </p:txBody>
      </p:sp>
      <p:sp>
        <p:nvSpPr>
          <p:cNvPr id="137" name="Oval 136"/>
          <p:cNvSpPr/>
          <p:nvPr/>
        </p:nvSpPr>
        <p:spPr>
          <a:xfrm>
            <a:off x="14121724" y="23439227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/>
          <p:cNvSpPr txBox="1"/>
          <p:nvPr/>
        </p:nvSpPr>
        <p:spPr>
          <a:xfrm>
            <a:off x="12708818" y="23258015"/>
            <a:ext cx="143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Sodovoya</a:t>
            </a:r>
            <a:endParaRPr lang="en-US" sz="2400" b="1" dirty="0"/>
          </a:p>
        </p:txBody>
      </p:sp>
      <p:sp>
        <p:nvSpPr>
          <p:cNvPr id="145" name="Oval 144"/>
          <p:cNvSpPr/>
          <p:nvPr/>
        </p:nvSpPr>
        <p:spPr>
          <a:xfrm>
            <a:off x="9436103" y="15665904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TextBox 145"/>
          <p:cNvSpPr txBox="1"/>
          <p:nvPr/>
        </p:nvSpPr>
        <p:spPr>
          <a:xfrm>
            <a:off x="9705193" y="15132073"/>
            <a:ext cx="18315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Verkhne-Tsaritsynskii</a:t>
            </a:r>
            <a:endParaRPr lang="en-US" sz="2400" b="1" dirty="0"/>
          </a:p>
        </p:txBody>
      </p:sp>
      <p:sp>
        <p:nvSpPr>
          <p:cNvPr id="148" name="TextBox 147"/>
          <p:cNvSpPr txBox="1"/>
          <p:nvPr/>
        </p:nvSpPr>
        <p:spPr>
          <a:xfrm>
            <a:off x="6899868" y="19116398"/>
            <a:ext cx="1831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Vasil’evka</a:t>
            </a:r>
            <a:endParaRPr lang="en-US" sz="2400" b="1" dirty="0"/>
          </a:p>
        </p:txBody>
      </p:sp>
      <p:grpSp>
        <p:nvGrpSpPr>
          <p:cNvPr id="181" name="Group 180"/>
          <p:cNvGrpSpPr/>
          <p:nvPr/>
        </p:nvGrpSpPr>
        <p:grpSpPr>
          <a:xfrm>
            <a:off x="13845276" y="10338607"/>
            <a:ext cx="1883934" cy="3621769"/>
            <a:chOff x="13846971" y="10330620"/>
            <a:chExt cx="1883934" cy="3621769"/>
          </a:xfrm>
          <a:solidFill>
            <a:srgbClr val="FFF2CC">
              <a:alpha val="50196"/>
            </a:srgbClr>
          </a:solidFill>
        </p:grpSpPr>
        <p:grpSp>
          <p:nvGrpSpPr>
            <p:cNvPr id="182" name="Group 181"/>
            <p:cNvGrpSpPr/>
            <p:nvPr/>
          </p:nvGrpSpPr>
          <p:grpSpPr>
            <a:xfrm>
              <a:off x="13846971" y="10622604"/>
              <a:ext cx="1620002" cy="3329785"/>
              <a:chOff x="15690541" y="11650029"/>
              <a:chExt cx="819075" cy="1877308"/>
            </a:xfrm>
            <a:grpFill/>
          </p:grpSpPr>
          <p:sp>
            <p:nvSpPr>
              <p:cNvPr id="184" name="Freeform 183"/>
              <p:cNvSpPr/>
              <p:nvPr/>
            </p:nvSpPr>
            <p:spPr>
              <a:xfrm>
                <a:off x="15690541" y="12744424"/>
                <a:ext cx="782047" cy="782913"/>
              </a:xfrm>
              <a:custGeom>
                <a:avLst/>
                <a:gdLst>
                  <a:gd name="connsiteX0" fmla="*/ 668162 w 939793"/>
                  <a:gd name="connsiteY0" fmla="*/ 300373 h 796539"/>
                  <a:gd name="connsiteX1" fmla="*/ 637374 w 939793"/>
                  <a:gd name="connsiteY1" fmla="*/ 244955 h 796539"/>
                  <a:gd name="connsiteX2" fmla="*/ 508065 w 939793"/>
                  <a:gd name="connsiteY2" fmla="*/ 257270 h 796539"/>
                  <a:gd name="connsiteX3" fmla="*/ 301786 w 939793"/>
                  <a:gd name="connsiteY3" fmla="*/ 152591 h 796539"/>
                  <a:gd name="connsiteX4" fmla="*/ 175556 w 939793"/>
                  <a:gd name="connsiteY4" fmla="*/ 17125 h 796539"/>
                  <a:gd name="connsiteX5" fmla="*/ 73956 w 939793"/>
                  <a:gd name="connsiteY5" fmla="*/ 20204 h 796539"/>
                  <a:gd name="connsiteX6" fmla="*/ 65 w 939793"/>
                  <a:gd name="connsiteY6" fmla="*/ 183379 h 796539"/>
                  <a:gd name="connsiteX7" fmla="*/ 86271 w 939793"/>
                  <a:gd name="connsiteY7" fmla="*/ 445076 h 796539"/>
                  <a:gd name="connsiteX8" fmla="*/ 237131 w 939793"/>
                  <a:gd name="connsiteY8" fmla="*/ 657513 h 796539"/>
                  <a:gd name="connsiteX9" fmla="*/ 403386 w 939793"/>
                  <a:gd name="connsiteY9" fmla="*/ 789901 h 796539"/>
                  <a:gd name="connsiteX10" fmla="*/ 554246 w 939793"/>
                  <a:gd name="connsiteY10" fmla="*/ 771428 h 796539"/>
                  <a:gd name="connsiteX11" fmla="*/ 677398 w 939793"/>
                  <a:gd name="connsiteY11" fmla="*/ 725246 h 796539"/>
                  <a:gd name="connsiteX12" fmla="*/ 846731 w 939793"/>
                  <a:gd name="connsiteY12" fmla="*/ 716010 h 796539"/>
                  <a:gd name="connsiteX13" fmla="*/ 822101 w 939793"/>
                  <a:gd name="connsiteY13" fmla="*/ 626725 h 796539"/>
                  <a:gd name="connsiteX14" fmla="*/ 843653 w 939793"/>
                  <a:gd name="connsiteY14" fmla="*/ 509731 h 796539"/>
                  <a:gd name="connsiteX15" fmla="*/ 936016 w 939793"/>
                  <a:gd name="connsiteY15" fmla="*/ 420446 h 796539"/>
                  <a:gd name="connsiteX16" fmla="*/ 905228 w 939793"/>
                  <a:gd name="connsiteY16" fmla="*/ 306531 h 796539"/>
                  <a:gd name="connsiteX17" fmla="*/ 754368 w 939793"/>
                  <a:gd name="connsiteY17" fmla="*/ 328082 h 796539"/>
                  <a:gd name="connsiteX18" fmla="*/ 668162 w 939793"/>
                  <a:gd name="connsiteY18" fmla="*/ 300373 h 796539"/>
                  <a:gd name="connsiteX0" fmla="*/ 636106 w 907737"/>
                  <a:gd name="connsiteY0" fmla="*/ 303733 h 799899"/>
                  <a:gd name="connsiteX1" fmla="*/ 605318 w 907737"/>
                  <a:gd name="connsiteY1" fmla="*/ 248315 h 799899"/>
                  <a:gd name="connsiteX2" fmla="*/ 476009 w 907737"/>
                  <a:gd name="connsiteY2" fmla="*/ 260630 h 799899"/>
                  <a:gd name="connsiteX3" fmla="*/ 269730 w 907737"/>
                  <a:gd name="connsiteY3" fmla="*/ 155951 h 799899"/>
                  <a:gd name="connsiteX4" fmla="*/ 143500 w 907737"/>
                  <a:gd name="connsiteY4" fmla="*/ 20485 h 799899"/>
                  <a:gd name="connsiteX5" fmla="*/ 41900 w 907737"/>
                  <a:gd name="connsiteY5" fmla="*/ 23564 h 799899"/>
                  <a:gd name="connsiteX6" fmla="*/ 146 w 907737"/>
                  <a:gd name="connsiteY6" fmla="*/ 238809 h 799899"/>
                  <a:gd name="connsiteX7" fmla="*/ 54215 w 907737"/>
                  <a:gd name="connsiteY7" fmla="*/ 448436 h 799899"/>
                  <a:gd name="connsiteX8" fmla="*/ 205075 w 907737"/>
                  <a:gd name="connsiteY8" fmla="*/ 660873 h 799899"/>
                  <a:gd name="connsiteX9" fmla="*/ 371330 w 907737"/>
                  <a:gd name="connsiteY9" fmla="*/ 793261 h 799899"/>
                  <a:gd name="connsiteX10" fmla="*/ 522190 w 907737"/>
                  <a:gd name="connsiteY10" fmla="*/ 774788 h 799899"/>
                  <a:gd name="connsiteX11" fmla="*/ 645342 w 907737"/>
                  <a:gd name="connsiteY11" fmla="*/ 728606 h 799899"/>
                  <a:gd name="connsiteX12" fmla="*/ 814675 w 907737"/>
                  <a:gd name="connsiteY12" fmla="*/ 719370 h 799899"/>
                  <a:gd name="connsiteX13" fmla="*/ 790045 w 907737"/>
                  <a:gd name="connsiteY13" fmla="*/ 630085 h 799899"/>
                  <a:gd name="connsiteX14" fmla="*/ 811597 w 907737"/>
                  <a:gd name="connsiteY14" fmla="*/ 513091 h 799899"/>
                  <a:gd name="connsiteX15" fmla="*/ 903960 w 907737"/>
                  <a:gd name="connsiteY15" fmla="*/ 423806 h 799899"/>
                  <a:gd name="connsiteX16" fmla="*/ 873172 w 907737"/>
                  <a:gd name="connsiteY16" fmla="*/ 309891 h 799899"/>
                  <a:gd name="connsiteX17" fmla="*/ 722312 w 907737"/>
                  <a:gd name="connsiteY17" fmla="*/ 331442 h 799899"/>
                  <a:gd name="connsiteX18" fmla="*/ 636106 w 907737"/>
                  <a:gd name="connsiteY18" fmla="*/ 303733 h 799899"/>
                  <a:gd name="connsiteX0" fmla="*/ 636000 w 907631"/>
                  <a:gd name="connsiteY0" fmla="*/ 286346 h 782512"/>
                  <a:gd name="connsiteX1" fmla="*/ 605212 w 907631"/>
                  <a:gd name="connsiteY1" fmla="*/ 230928 h 782512"/>
                  <a:gd name="connsiteX2" fmla="*/ 475903 w 907631"/>
                  <a:gd name="connsiteY2" fmla="*/ 243243 h 782512"/>
                  <a:gd name="connsiteX3" fmla="*/ 269624 w 907631"/>
                  <a:gd name="connsiteY3" fmla="*/ 138564 h 782512"/>
                  <a:gd name="connsiteX4" fmla="*/ 143394 w 907631"/>
                  <a:gd name="connsiteY4" fmla="*/ 3098 h 782512"/>
                  <a:gd name="connsiteX5" fmla="*/ 47150 w 907631"/>
                  <a:gd name="connsiteY5" fmla="*/ 58247 h 782512"/>
                  <a:gd name="connsiteX6" fmla="*/ 40 w 907631"/>
                  <a:gd name="connsiteY6" fmla="*/ 221422 h 782512"/>
                  <a:gd name="connsiteX7" fmla="*/ 54109 w 907631"/>
                  <a:gd name="connsiteY7" fmla="*/ 431049 h 782512"/>
                  <a:gd name="connsiteX8" fmla="*/ 204969 w 907631"/>
                  <a:gd name="connsiteY8" fmla="*/ 643486 h 782512"/>
                  <a:gd name="connsiteX9" fmla="*/ 371224 w 907631"/>
                  <a:gd name="connsiteY9" fmla="*/ 775874 h 782512"/>
                  <a:gd name="connsiteX10" fmla="*/ 522084 w 907631"/>
                  <a:gd name="connsiteY10" fmla="*/ 757401 h 782512"/>
                  <a:gd name="connsiteX11" fmla="*/ 645236 w 907631"/>
                  <a:gd name="connsiteY11" fmla="*/ 711219 h 782512"/>
                  <a:gd name="connsiteX12" fmla="*/ 814569 w 907631"/>
                  <a:gd name="connsiteY12" fmla="*/ 701983 h 782512"/>
                  <a:gd name="connsiteX13" fmla="*/ 789939 w 907631"/>
                  <a:gd name="connsiteY13" fmla="*/ 612698 h 782512"/>
                  <a:gd name="connsiteX14" fmla="*/ 811491 w 907631"/>
                  <a:gd name="connsiteY14" fmla="*/ 495704 h 782512"/>
                  <a:gd name="connsiteX15" fmla="*/ 903854 w 907631"/>
                  <a:gd name="connsiteY15" fmla="*/ 406419 h 782512"/>
                  <a:gd name="connsiteX16" fmla="*/ 873066 w 907631"/>
                  <a:gd name="connsiteY16" fmla="*/ 292504 h 782512"/>
                  <a:gd name="connsiteX17" fmla="*/ 722206 w 907631"/>
                  <a:gd name="connsiteY17" fmla="*/ 314055 h 782512"/>
                  <a:gd name="connsiteX18" fmla="*/ 636000 w 907631"/>
                  <a:gd name="connsiteY18" fmla="*/ 286346 h 782512"/>
                  <a:gd name="connsiteX0" fmla="*/ 636000 w 907631"/>
                  <a:gd name="connsiteY0" fmla="*/ 286346 h 782512"/>
                  <a:gd name="connsiteX1" fmla="*/ 605212 w 907631"/>
                  <a:gd name="connsiteY1" fmla="*/ 230928 h 782512"/>
                  <a:gd name="connsiteX2" fmla="*/ 475903 w 907631"/>
                  <a:gd name="connsiteY2" fmla="*/ 202745 h 782512"/>
                  <a:gd name="connsiteX3" fmla="*/ 269624 w 907631"/>
                  <a:gd name="connsiteY3" fmla="*/ 138564 h 782512"/>
                  <a:gd name="connsiteX4" fmla="*/ 143394 w 907631"/>
                  <a:gd name="connsiteY4" fmla="*/ 3098 h 782512"/>
                  <a:gd name="connsiteX5" fmla="*/ 47150 w 907631"/>
                  <a:gd name="connsiteY5" fmla="*/ 58247 h 782512"/>
                  <a:gd name="connsiteX6" fmla="*/ 40 w 907631"/>
                  <a:gd name="connsiteY6" fmla="*/ 221422 h 782512"/>
                  <a:gd name="connsiteX7" fmla="*/ 54109 w 907631"/>
                  <a:gd name="connsiteY7" fmla="*/ 431049 h 782512"/>
                  <a:gd name="connsiteX8" fmla="*/ 204969 w 907631"/>
                  <a:gd name="connsiteY8" fmla="*/ 643486 h 782512"/>
                  <a:gd name="connsiteX9" fmla="*/ 371224 w 907631"/>
                  <a:gd name="connsiteY9" fmla="*/ 775874 h 782512"/>
                  <a:gd name="connsiteX10" fmla="*/ 522084 w 907631"/>
                  <a:gd name="connsiteY10" fmla="*/ 757401 h 782512"/>
                  <a:gd name="connsiteX11" fmla="*/ 645236 w 907631"/>
                  <a:gd name="connsiteY11" fmla="*/ 711219 h 782512"/>
                  <a:gd name="connsiteX12" fmla="*/ 814569 w 907631"/>
                  <a:gd name="connsiteY12" fmla="*/ 701983 h 782512"/>
                  <a:gd name="connsiteX13" fmla="*/ 789939 w 907631"/>
                  <a:gd name="connsiteY13" fmla="*/ 612698 h 782512"/>
                  <a:gd name="connsiteX14" fmla="*/ 811491 w 907631"/>
                  <a:gd name="connsiteY14" fmla="*/ 495704 h 782512"/>
                  <a:gd name="connsiteX15" fmla="*/ 903854 w 907631"/>
                  <a:gd name="connsiteY15" fmla="*/ 406419 h 782512"/>
                  <a:gd name="connsiteX16" fmla="*/ 873066 w 907631"/>
                  <a:gd name="connsiteY16" fmla="*/ 292504 h 782512"/>
                  <a:gd name="connsiteX17" fmla="*/ 722206 w 907631"/>
                  <a:gd name="connsiteY17" fmla="*/ 314055 h 782512"/>
                  <a:gd name="connsiteX18" fmla="*/ 636000 w 907631"/>
                  <a:gd name="connsiteY18" fmla="*/ 286346 h 782512"/>
                  <a:gd name="connsiteX0" fmla="*/ 700273 w 907631"/>
                  <a:gd name="connsiteY0" fmla="*/ 263204 h 782512"/>
                  <a:gd name="connsiteX1" fmla="*/ 605212 w 907631"/>
                  <a:gd name="connsiteY1" fmla="*/ 230928 h 782512"/>
                  <a:gd name="connsiteX2" fmla="*/ 475903 w 907631"/>
                  <a:gd name="connsiteY2" fmla="*/ 202745 h 782512"/>
                  <a:gd name="connsiteX3" fmla="*/ 269624 w 907631"/>
                  <a:gd name="connsiteY3" fmla="*/ 138564 h 782512"/>
                  <a:gd name="connsiteX4" fmla="*/ 143394 w 907631"/>
                  <a:gd name="connsiteY4" fmla="*/ 3098 h 782512"/>
                  <a:gd name="connsiteX5" fmla="*/ 47150 w 907631"/>
                  <a:gd name="connsiteY5" fmla="*/ 58247 h 782512"/>
                  <a:gd name="connsiteX6" fmla="*/ 40 w 907631"/>
                  <a:gd name="connsiteY6" fmla="*/ 221422 h 782512"/>
                  <a:gd name="connsiteX7" fmla="*/ 54109 w 907631"/>
                  <a:gd name="connsiteY7" fmla="*/ 431049 h 782512"/>
                  <a:gd name="connsiteX8" fmla="*/ 204969 w 907631"/>
                  <a:gd name="connsiteY8" fmla="*/ 643486 h 782512"/>
                  <a:gd name="connsiteX9" fmla="*/ 371224 w 907631"/>
                  <a:gd name="connsiteY9" fmla="*/ 775874 h 782512"/>
                  <a:gd name="connsiteX10" fmla="*/ 522084 w 907631"/>
                  <a:gd name="connsiteY10" fmla="*/ 757401 h 782512"/>
                  <a:gd name="connsiteX11" fmla="*/ 645236 w 907631"/>
                  <a:gd name="connsiteY11" fmla="*/ 711219 h 782512"/>
                  <a:gd name="connsiteX12" fmla="*/ 814569 w 907631"/>
                  <a:gd name="connsiteY12" fmla="*/ 701983 h 782512"/>
                  <a:gd name="connsiteX13" fmla="*/ 789939 w 907631"/>
                  <a:gd name="connsiteY13" fmla="*/ 612698 h 782512"/>
                  <a:gd name="connsiteX14" fmla="*/ 811491 w 907631"/>
                  <a:gd name="connsiteY14" fmla="*/ 495704 h 782512"/>
                  <a:gd name="connsiteX15" fmla="*/ 903854 w 907631"/>
                  <a:gd name="connsiteY15" fmla="*/ 406419 h 782512"/>
                  <a:gd name="connsiteX16" fmla="*/ 873066 w 907631"/>
                  <a:gd name="connsiteY16" fmla="*/ 292504 h 782512"/>
                  <a:gd name="connsiteX17" fmla="*/ 722206 w 907631"/>
                  <a:gd name="connsiteY17" fmla="*/ 314055 h 782512"/>
                  <a:gd name="connsiteX18" fmla="*/ 700273 w 907631"/>
                  <a:gd name="connsiteY18" fmla="*/ 263204 h 782512"/>
                  <a:gd name="connsiteX0" fmla="*/ 700273 w 907631"/>
                  <a:gd name="connsiteY0" fmla="*/ 263204 h 782512"/>
                  <a:gd name="connsiteX1" fmla="*/ 605212 w 907631"/>
                  <a:gd name="connsiteY1" fmla="*/ 230928 h 782512"/>
                  <a:gd name="connsiteX2" fmla="*/ 475903 w 907631"/>
                  <a:gd name="connsiteY2" fmla="*/ 202745 h 782512"/>
                  <a:gd name="connsiteX3" fmla="*/ 269624 w 907631"/>
                  <a:gd name="connsiteY3" fmla="*/ 138564 h 782512"/>
                  <a:gd name="connsiteX4" fmla="*/ 143394 w 907631"/>
                  <a:gd name="connsiteY4" fmla="*/ 3098 h 782512"/>
                  <a:gd name="connsiteX5" fmla="*/ 47150 w 907631"/>
                  <a:gd name="connsiteY5" fmla="*/ 58247 h 782512"/>
                  <a:gd name="connsiteX6" fmla="*/ 40 w 907631"/>
                  <a:gd name="connsiteY6" fmla="*/ 221422 h 782512"/>
                  <a:gd name="connsiteX7" fmla="*/ 54109 w 907631"/>
                  <a:gd name="connsiteY7" fmla="*/ 431049 h 782512"/>
                  <a:gd name="connsiteX8" fmla="*/ 204969 w 907631"/>
                  <a:gd name="connsiteY8" fmla="*/ 643486 h 782512"/>
                  <a:gd name="connsiteX9" fmla="*/ 371224 w 907631"/>
                  <a:gd name="connsiteY9" fmla="*/ 775874 h 782512"/>
                  <a:gd name="connsiteX10" fmla="*/ 522084 w 907631"/>
                  <a:gd name="connsiteY10" fmla="*/ 757401 h 782512"/>
                  <a:gd name="connsiteX11" fmla="*/ 645236 w 907631"/>
                  <a:gd name="connsiteY11" fmla="*/ 711219 h 782512"/>
                  <a:gd name="connsiteX12" fmla="*/ 814569 w 907631"/>
                  <a:gd name="connsiteY12" fmla="*/ 701983 h 782512"/>
                  <a:gd name="connsiteX13" fmla="*/ 789939 w 907631"/>
                  <a:gd name="connsiteY13" fmla="*/ 612698 h 782512"/>
                  <a:gd name="connsiteX14" fmla="*/ 811491 w 907631"/>
                  <a:gd name="connsiteY14" fmla="*/ 495704 h 782512"/>
                  <a:gd name="connsiteX15" fmla="*/ 903854 w 907631"/>
                  <a:gd name="connsiteY15" fmla="*/ 406419 h 782512"/>
                  <a:gd name="connsiteX16" fmla="*/ 873066 w 907631"/>
                  <a:gd name="connsiteY16" fmla="*/ 292504 h 782512"/>
                  <a:gd name="connsiteX17" fmla="*/ 775767 w 907631"/>
                  <a:gd name="connsiteY17" fmla="*/ 273556 h 782512"/>
                  <a:gd name="connsiteX18" fmla="*/ 700273 w 907631"/>
                  <a:gd name="connsiteY18" fmla="*/ 263204 h 782512"/>
                  <a:gd name="connsiteX0" fmla="*/ 700273 w 904121"/>
                  <a:gd name="connsiteY0" fmla="*/ 263204 h 782512"/>
                  <a:gd name="connsiteX1" fmla="*/ 605212 w 904121"/>
                  <a:gd name="connsiteY1" fmla="*/ 230928 h 782512"/>
                  <a:gd name="connsiteX2" fmla="*/ 475903 w 904121"/>
                  <a:gd name="connsiteY2" fmla="*/ 202745 h 782512"/>
                  <a:gd name="connsiteX3" fmla="*/ 269624 w 904121"/>
                  <a:gd name="connsiteY3" fmla="*/ 138564 h 782512"/>
                  <a:gd name="connsiteX4" fmla="*/ 143394 w 904121"/>
                  <a:gd name="connsiteY4" fmla="*/ 3098 h 782512"/>
                  <a:gd name="connsiteX5" fmla="*/ 47150 w 904121"/>
                  <a:gd name="connsiteY5" fmla="*/ 58247 h 782512"/>
                  <a:gd name="connsiteX6" fmla="*/ 40 w 904121"/>
                  <a:gd name="connsiteY6" fmla="*/ 221422 h 782512"/>
                  <a:gd name="connsiteX7" fmla="*/ 54109 w 904121"/>
                  <a:gd name="connsiteY7" fmla="*/ 431049 h 782512"/>
                  <a:gd name="connsiteX8" fmla="*/ 204969 w 904121"/>
                  <a:gd name="connsiteY8" fmla="*/ 643486 h 782512"/>
                  <a:gd name="connsiteX9" fmla="*/ 371224 w 904121"/>
                  <a:gd name="connsiteY9" fmla="*/ 775874 h 782512"/>
                  <a:gd name="connsiteX10" fmla="*/ 522084 w 904121"/>
                  <a:gd name="connsiteY10" fmla="*/ 757401 h 782512"/>
                  <a:gd name="connsiteX11" fmla="*/ 645236 w 904121"/>
                  <a:gd name="connsiteY11" fmla="*/ 711219 h 782512"/>
                  <a:gd name="connsiteX12" fmla="*/ 814569 w 904121"/>
                  <a:gd name="connsiteY12" fmla="*/ 701983 h 782512"/>
                  <a:gd name="connsiteX13" fmla="*/ 789939 w 904121"/>
                  <a:gd name="connsiteY13" fmla="*/ 612698 h 782512"/>
                  <a:gd name="connsiteX14" fmla="*/ 811491 w 904121"/>
                  <a:gd name="connsiteY14" fmla="*/ 495704 h 782512"/>
                  <a:gd name="connsiteX15" fmla="*/ 903854 w 904121"/>
                  <a:gd name="connsiteY15" fmla="*/ 406419 h 782512"/>
                  <a:gd name="connsiteX16" fmla="*/ 835574 w 904121"/>
                  <a:gd name="connsiteY16" fmla="*/ 246220 h 782512"/>
                  <a:gd name="connsiteX17" fmla="*/ 775767 w 904121"/>
                  <a:gd name="connsiteY17" fmla="*/ 273556 h 782512"/>
                  <a:gd name="connsiteX18" fmla="*/ 700273 w 904121"/>
                  <a:gd name="connsiteY18" fmla="*/ 263204 h 782512"/>
                  <a:gd name="connsiteX0" fmla="*/ 700273 w 877705"/>
                  <a:gd name="connsiteY0" fmla="*/ 263204 h 782512"/>
                  <a:gd name="connsiteX1" fmla="*/ 605212 w 877705"/>
                  <a:gd name="connsiteY1" fmla="*/ 230928 h 782512"/>
                  <a:gd name="connsiteX2" fmla="*/ 475903 w 877705"/>
                  <a:gd name="connsiteY2" fmla="*/ 202745 h 782512"/>
                  <a:gd name="connsiteX3" fmla="*/ 269624 w 877705"/>
                  <a:gd name="connsiteY3" fmla="*/ 138564 h 782512"/>
                  <a:gd name="connsiteX4" fmla="*/ 143394 w 877705"/>
                  <a:gd name="connsiteY4" fmla="*/ 3098 h 782512"/>
                  <a:gd name="connsiteX5" fmla="*/ 47150 w 877705"/>
                  <a:gd name="connsiteY5" fmla="*/ 58247 h 782512"/>
                  <a:gd name="connsiteX6" fmla="*/ 40 w 877705"/>
                  <a:gd name="connsiteY6" fmla="*/ 221422 h 782512"/>
                  <a:gd name="connsiteX7" fmla="*/ 54109 w 877705"/>
                  <a:gd name="connsiteY7" fmla="*/ 431049 h 782512"/>
                  <a:gd name="connsiteX8" fmla="*/ 204969 w 877705"/>
                  <a:gd name="connsiteY8" fmla="*/ 643486 h 782512"/>
                  <a:gd name="connsiteX9" fmla="*/ 371224 w 877705"/>
                  <a:gd name="connsiteY9" fmla="*/ 775874 h 782512"/>
                  <a:gd name="connsiteX10" fmla="*/ 522084 w 877705"/>
                  <a:gd name="connsiteY10" fmla="*/ 757401 h 782512"/>
                  <a:gd name="connsiteX11" fmla="*/ 645236 w 877705"/>
                  <a:gd name="connsiteY11" fmla="*/ 711219 h 782512"/>
                  <a:gd name="connsiteX12" fmla="*/ 814569 w 877705"/>
                  <a:gd name="connsiteY12" fmla="*/ 701983 h 782512"/>
                  <a:gd name="connsiteX13" fmla="*/ 789939 w 877705"/>
                  <a:gd name="connsiteY13" fmla="*/ 612698 h 782512"/>
                  <a:gd name="connsiteX14" fmla="*/ 811491 w 877705"/>
                  <a:gd name="connsiteY14" fmla="*/ 495704 h 782512"/>
                  <a:gd name="connsiteX15" fmla="*/ 877073 w 877705"/>
                  <a:gd name="connsiteY15" fmla="*/ 354349 h 782512"/>
                  <a:gd name="connsiteX16" fmla="*/ 835574 w 877705"/>
                  <a:gd name="connsiteY16" fmla="*/ 246220 h 782512"/>
                  <a:gd name="connsiteX17" fmla="*/ 775767 w 877705"/>
                  <a:gd name="connsiteY17" fmla="*/ 273556 h 782512"/>
                  <a:gd name="connsiteX18" fmla="*/ 700273 w 877705"/>
                  <a:gd name="connsiteY18" fmla="*/ 263204 h 782512"/>
                  <a:gd name="connsiteX0" fmla="*/ 700273 w 877705"/>
                  <a:gd name="connsiteY0" fmla="*/ 263204 h 783412"/>
                  <a:gd name="connsiteX1" fmla="*/ 605212 w 877705"/>
                  <a:gd name="connsiteY1" fmla="*/ 230928 h 783412"/>
                  <a:gd name="connsiteX2" fmla="*/ 475903 w 877705"/>
                  <a:gd name="connsiteY2" fmla="*/ 202745 h 783412"/>
                  <a:gd name="connsiteX3" fmla="*/ 269624 w 877705"/>
                  <a:gd name="connsiteY3" fmla="*/ 138564 h 783412"/>
                  <a:gd name="connsiteX4" fmla="*/ 143394 w 877705"/>
                  <a:gd name="connsiteY4" fmla="*/ 3098 h 783412"/>
                  <a:gd name="connsiteX5" fmla="*/ 47150 w 877705"/>
                  <a:gd name="connsiteY5" fmla="*/ 58247 h 783412"/>
                  <a:gd name="connsiteX6" fmla="*/ 40 w 877705"/>
                  <a:gd name="connsiteY6" fmla="*/ 221422 h 783412"/>
                  <a:gd name="connsiteX7" fmla="*/ 54109 w 877705"/>
                  <a:gd name="connsiteY7" fmla="*/ 431049 h 783412"/>
                  <a:gd name="connsiteX8" fmla="*/ 204969 w 877705"/>
                  <a:gd name="connsiteY8" fmla="*/ 643486 h 783412"/>
                  <a:gd name="connsiteX9" fmla="*/ 371224 w 877705"/>
                  <a:gd name="connsiteY9" fmla="*/ 775874 h 783412"/>
                  <a:gd name="connsiteX10" fmla="*/ 522084 w 877705"/>
                  <a:gd name="connsiteY10" fmla="*/ 757401 h 783412"/>
                  <a:gd name="connsiteX11" fmla="*/ 661305 w 877705"/>
                  <a:gd name="connsiteY11" fmla="*/ 676506 h 783412"/>
                  <a:gd name="connsiteX12" fmla="*/ 814569 w 877705"/>
                  <a:gd name="connsiteY12" fmla="*/ 701983 h 783412"/>
                  <a:gd name="connsiteX13" fmla="*/ 789939 w 877705"/>
                  <a:gd name="connsiteY13" fmla="*/ 612698 h 783412"/>
                  <a:gd name="connsiteX14" fmla="*/ 811491 w 877705"/>
                  <a:gd name="connsiteY14" fmla="*/ 495704 h 783412"/>
                  <a:gd name="connsiteX15" fmla="*/ 877073 w 877705"/>
                  <a:gd name="connsiteY15" fmla="*/ 354349 h 783412"/>
                  <a:gd name="connsiteX16" fmla="*/ 835574 w 877705"/>
                  <a:gd name="connsiteY16" fmla="*/ 246220 h 783412"/>
                  <a:gd name="connsiteX17" fmla="*/ 775767 w 877705"/>
                  <a:gd name="connsiteY17" fmla="*/ 273556 h 783412"/>
                  <a:gd name="connsiteX18" fmla="*/ 700273 w 877705"/>
                  <a:gd name="connsiteY18" fmla="*/ 263204 h 783412"/>
                  <a:gd name="connsiteX0" fmla="*/ 700273 w 877705"/>
                  <a:gd name="connsiteY0" fmla="*/ 263204 h 783412"/>
                  <a:gd name="connsiteX1" fmla="*/ 605212 w 877705"/>
                  <a:gd name="connsiteY1" fmla="*/ 230928 h 783412"/>
                  <a:gd name="connsiteX2" fmla="*/ 475903 w 877705"/>
                  <a:gd name="connsiteY2" fmla="*/ 202745 h 783412"/>
                  <a:gd name="connsiteX3" fmla="*/ 269624 w 877705"/>
                  <a:gd name="connsiteY3" fmla="*/ 138564 h 783412"/>
                  <a:gd name="connsiteX4" fmla="*/ 143394 w 877705"/>
                  <a:gd name="connsiteY4" fmla="*/ 3098 h 783412"/>
                  <a:gd name="connsiteX5" fmla="*/ 47150 w 877705"/>
                  <a:gd name="connsiteY5" fmla="*/ 58247 h 783412"/>
                  <a:gd name="connsiteX6" fmla="*/ 40 w 877705"/>
                  <a:gd name="connsiteY6" fmla="*/ 221422 h 783412"/>
                  <a:gd name="connsiteX7" fmla="*/ 54109 w 877705"/>
                  <a:gd name="connsiteY7" fmla="*/ 431049 h 783412"/>
                  <a:gd name="connsiteX8" fmla="*/ 204969 w 877705"/>
                  <a:gd name="connsiteY8" fmla="*/ 643486 h 783412"/>
                  <a:gd name="connsiteX9" fmla="*/ 371224 w 877705"/>
                  <a:gd name="connsiteY9" fmla="*/ 775874 h 783412"/>
                  <a:gd name="connsiteX10" fmla="*/ 522084 w 877705"/>
                  <a:gd name="connsiteY10" fmla="*/ 757401 h 783412"/>
                  <a:gd name="connsiteX11" fmla="*/ 661305 w 877705"/>
                  <a:gd name="connsiteY11" fmla="*/ 676506 h 783412"/>
                  <a:gd name="connsiteX12" fmla="*/ 782432 w 877705"/>
                  <a:gd name="connsiteY12" fmla="*/ 673055 h 783412"/>
                  <a:gd name="connsiteX13" fmla="*/ 789939 w 877705"/>
                  <a:gd name="connsiteY13" fmla="*/ 612698 h 783412"/>
                  <a:gd name="connsiteX14" fmla="*/ 811491 w 877705"/>
                  <a:gd name="connsiteY14" fmla="*/ 495704 h 783412"/>
                  <a:gd name="connsiteX15" fmla="*/ 877073 w 877705"/>
                  <a:gd name="connsiteY15" fmla="*/ 354349 h 783412"/>
                  <a:gd name="connsiteX16" fmla="*/ 835574 w 877705"/>
                  <a:gd name="connsiteY16" fmla="*/ 246220 h 783412"/>
                  <a:gd name="connsiteX17" fmla="*/ 775767 w 877705"/>
                  <a:gd name="connsiteY17" fmla="*/ 273556 h 783412"/>
                  <a:gd name="connsiteX18" fmla="*/ 700273 w 877705"/>
                  <a:gd name="connsiteY18" fmla="*/ 263204 h 783412"/>
                  <a:gd name="connsiteX0" fmla="*/ 700273 w 877705"/>
                  <a:gd name="connsiteY0" fmla="*/ 263204 h 784254"/>
                  <a:gd name="connsiteX1" fmla="*/ 605212 w 877705"/>
                  <a:gd name="connsiteY1" fmla="*/ 230928 h 784254"/>
                  <a:gd name="connsiteX2" fmla="*/ 475903 w 877705"/>
                  <a:gd name="connsiteY2" fmla="*/ 202745 h 784254"/>
                  <a:gd name="connsiteX3" fmla="*/ 269624 w 877705"/>
                  <a:gd name="connsiteY3" fmla="*/ 138564 h 784254"/>
                  <a:gd name="connsiteX4" fmla="*/ 143394 w 877705"/>
                  <a:gd name="connsiteY4" fmla="*/ 3098 h 784254"/>
                  <a:gd name="connsiteX5" fmla="*/ 47150 w 877705"/>
                  <a:gd name="connsiteY5" fmla="*/ 58247 h 784254"/>
                  <a:gd name="connsiteX6" fmla="*/ 40 w 877705"/>
                  <a:gd name="connsiteY6" fmla="*/ 221422 h 784254"/>
                  <a:gd name="connsiteX7" fmla="*/ 54109 w 877705"/>
                  <a:gd name="connsiteY7" fmla="*/ 431049 h 784254"/>
                  <a:gd name="connsiteX8" fmla="*/ 231750 w 877705"/>
                  <a:gd name="connsiteY8" fmla="*/ 631915 h 784254"/>
                  <a:gd name="connsiteX9" fmla="*/ 371224 w 877705"/>
                  <a:gd name="connsiteY9" fmla="*/ 775874 h 784254"/>
                  <a:gd name="connsiteX10" fmla="*/ 522084 w 877705"/>
                  <a:gd name="connsiteY10" fmla="*/ 757401 h 784254"/>
                  <a:gd name="connsiteX11" fmla="*/ 661305 w 877705"/>
                  <a:gd name="connsiteY11" fmla="*/ 676506 h 784254"/>
                  <a:gd name="connsiteX12" fmla="*/ 782432 w 877705"/>
                  <a:gd name="connsiteY12" fmla="*/ 673055 h 784254"/>
                  <a:gd name="connsiteX13" fmla="*/ 789939 w 877705"/>
                  <a:gd name="connsiteY13" fmla="*/ 612698 h 784254"/>
                  <a:gd name="connsiteX14" fmla="*/ 811491 w 877705"/>
                  <a:gd name="connsiteY14" fmla="*/ 495704 h 784254"/>
                  <a:gd name="connsiteX15" fmla="*/ 877073 w 877705"/>
                  <a:gd name="connsiteY15" fmla="*/ 354349 h 784254"/>
                  <a:gd name="connsiteX16" fmla="*/ 835574 w 877705"/>
                  <a:gd name="connsiteY16" fmla="*/ 246220 h 784254"/>
                  <a:gd name="connsiteX17" fmla="*/ 775767 w 877705"/>
                  <a:gd name="connsiteY17" fmla="*/ 273556 h 784254"/>
                  <a:gd name="connsiteX18" fmla="*/ 700273 w 877705"/>
                  <a:gd name="connsiteY18" fmla="*/ 263204 h 784254"/>
                  <a:gd name="connsiteX0" fmla="*/ 700273 w 877705"/>
                  <a:gd name="connsiteY0" fmla="*/ 263204 h 784254"/>
                  <a:gd name="connsiteX1" fmla="*/ 605212 w 877705"/>
                  <a:gd name="connsiteY1" fmla="*/ 230928 h 784254"/>
                  <a:gd name="connsiteX2" fmla="*/ 475903 w 877705"/>
                  <a:gd name="connsiteY2" fmla="*/ 202745 h 784254"/>
                  <a:gd name="connsiteX3" fmla="*/ 269624 w 877705"/>
                  <a:gd name="connsiteY3" fmla="*/ 138564 h 784254"/>
                  <a:gd name="connsiteX4" fmla="*/ 143394 w 877705"/>
                  <a:gd name="connsiteY4" fmla="*/ 3098 h 784254"/>
                  <a:gd name="connsiteX5" fmla="*/ 47150 w 877705"/>
                  <a:gd name="connsiteY5" fmla="*/ 58247 h 784254"/>
                  <a:gd name="connsiteX6" fmla="*/ 40 w 877705"/>
                  <a:gd name="connsiteY6" fmla="*/ 221422 h 784254"/>
                  <a:gd name="connsiteX7" fmla="*/ 54109 w 877705"/>
                  <a:gd name="connsiteY7" fmla="*/ 425263 h 784254"/>
                  <a:gd name="connsiteX8" fmla="*/ 231750 w 877705"/>
                  <a:gd name="connsiteY8" fmla="*/ 631915 h 784254"/>
                  <a:gd name="connsiteX9" fmla="*/ 371224 w 877705"/>
                  <a:gd name="connsiteY9" fmla="*/ 775874 h 784254"/>
                  <a:gd name="connsiteX10" fmla="*/ 522084 w 877705"/>
                  <a:gd name="connsiteY10" fmla="*/ 757401 h 784254"/>
                  <a:gd name="connsiteX11" fmla="*/ 661305 w 877705"/>
                  <a:gd name="connsiteY11" fmla="*/ 676506 h 784254"/>
                  <a:gd name="connsiteX12" fmla="*/ 782432 w 877705"/>
                  <a:gd name="connsiteY12" fmla="*/ 673055 h 784254"/>
                  <a:gd name="connsiteX13" fmla="*/ 789939 w 877705"/>
                  <a:gd name="connsiteY13" fmla="*/ 612698 h 784254"/>
                  <a:gd name="connsiteX14" fmla="*/ 811491 w 877705"/>
                  <a:gd name="connsiteY14" fmla="*/ 495704 h 784254"/>
                  <a:gd name="connsiteX15" fmla="*/ 877073 w 877705"/>
                  <a:gd name="connsiteY15" fmla="*/ 354349 h 784254"/>
                  <a:gd name="connsiteX16" fmla="*/ 835574 w 877705"/>
                  <a:gd name="connsiteY16" fmla="*/ 246220 h 784254"/>
                  <a:gd name="connsiteX17" fmla="*/ 775767 w 877705"/>
                  <a:gd name="connsiteY17" fmla="*/ 273556 h 784254"/>
                  <a:gd name="connsiteX18" fmla="*/ 700273 w 877705"/>
                  <a:gd name="connsiteY18" fmla="*/ 263204 h 784254"/>
                  <a:gd name="connsiteX0" fmla="*/ 678937 w 856369"/>
                  <a:gd name="connsiteY0" fmla="*/ 263330 h 784380"/>
                  <a:gd name="connsiteX1" fmla="*/ 583876 w 856369"/>
                  <a:gd name="connsiteY1" fmla="*/ 231054 h 784380"/>
                  <a:gd name="connsiteX2" fmla="*/ 454567 w 856369"/>
                  <a:gd name="connsiteY2" fmla="*/ 202871 h 784380"/>
                  <a:gd name="connsiteX3" fmla="*/ 248288 w 856369"/>
                  <a:gd name="connsiteY3" fmla="*/ 138690 h 784380"/>
                  <a:gd name="connsiteX4" fmla="*/ 122058 w 856369"/>
                  <a:gd name="connsiteY4" fmla="*/ 3224 h 784380"/>
                  <a:gd name="connsiteX5" fmla="*/ 25814 w 856369"/>
                  <a:gd name="connsiteY5" fmla="*/ 58373 h 784380"/>
                  <a:gd name="connsiteX6" fmla="*/ 129 w 856369"/>
                  <a:gd name="connsiteY6" fmla="*/ 233119 h 784380"/>
                  <a:gd name="connsiteX7" fmla="*/ 32773 w 856369"/>
                  <a:gd name="connsiteY7" fmla="*/ 425389 h 784380"/>
                  <a:gd name="connsiteX8" fmla="*/ 210414 w 856369"/>
                  <a:gd name="connsiteY8" fmla="*/ 632041 h 784380"/>
                  <a:gd name="connsiteX9" fmla="*/ 349888 w 856369"/>
                  <a:gd name="connsiteY9" fmla="*/ 776000 h 784380"/>
                  <a:gd name="connsiteX10" fmla="*/ 500748 w 856369"/>
                  <a:gd name="connsiteY10" fmla="*/ 757527 h 784380"/>
                  <a:gd name="connsiteX11" fmla="*/ 639969 w 856369"/>
                  <a:gd name="connsiteY11" fmla="*/ 676632 h 784380"/>
                  <a:gd name="connsiteX12" fmla="*/ 761096 w 856369"/>
                  <a:gd name="connsiteY12" fmla="*/ 673181 h 784380"/>
                  <a:gd name="connsiteX13" fmla="*/ 768603 w 856369"/>
                  <a:gd name="connsiteY13" fmla="*/ 612824 h 784380"/>
                  <a:gd name="connsiteX14" fmla="*/ 790155 w 856369"/>
                  <a:gd name="connsiteY14" fmla="*/ 495830 h 784380"/>
                  <a:gd name="connsiteX15" fmla="*/ 855737 w 856369"/>
                  <a:gd name="connsiteY15" fmla="*/ 354475 h 784380"/>
                  <a:gd name="connsiteX16" fmla="*/ 814238 w 856369"/>
                  <a:gd name="connsiteY16" fmla="*/ 246346 h 784380"/>
                  <a:gd name="connsiteX17" fmla="*/ 754431 w 856369"/>
                  <a:gd name="connsiteY17" fmla="*/ 273682 h 784380"/>
                  <a:gd name="connsiteX18" fmla="*/ 678937 w 856369"/>
                  <a:gd name="connsiteY18" fmla="*/ 263330 h 784380"/>
                  <a:gd name="connsiteX0" fmla="*/ 678937 w 856369"/>
                  <a:gd name="connsiteY0" fmla="*/ 263330 h 784380"/>
                  <a:gd name="connsiteX1" fmla="*/ 583876 w 856369"/>
                  <a:gd name="connsiteY1" fmla="*/ 231054 h 784380"/>
                  <a:gd name="connsiteX2" fmla="*/ 454567 w 856369"/>
                  <a:gd name="connsiteY2" fmla="*/ 219324 h 784380"/>
                  <a:gd name="connsiteX3" fmla="*/ 248288 w 856369"/>
                  <a:gd name="connsiteY3" fmla="*/ 138690 h 784380"/>
                  <a:gd name="connsiteX4" fmla="*/ 122058 w 856369"/>
                  <a:gd name="connsiteY4" fmla="*/ 3224 h 784380"/>
                  <a:gd name="connsiteX5" fmla="*/ 25814 w 856369"/>
                  <a:gd name="connsiteY5" fmla="*/ 58373 h 784380"/>
                  <a:gd name="connsiteX6" fmla="*/ 129 w 856369"/>
                  <a:gd name="connsiteY6" fmla="*/ 233119 h 784380"/>
                  <a:gd name="connsiteX7" fmla="*/ 32773 w 856369"/>
                  <a:gd name="connsiteY7" fmla="*/ 425389 h 784380"/>
                  <a:gd name="connsiteX8" fmla="*/ 210414 w 856369"/>
                  <a:gd name="connsiteY8" fmla="*/ 632041 h 784380"/>
                  <a:gd name="connsiteX9" fmla="*/ 349888 w 856369"/>
                  <a:gd name="connsiteY9" fmla="*/ 776000 h 784380"/>
                  <a:gd name="connsiteX10" fmla="*/ 500748 w 856369"/>
                  <a:gd name="connsiteY10" fmla="*/ 757527 h 784380"/>
                  <a:gd name="connsiteX11" fmla="*/ 639969 w 856369"/>
                  <a:gd name="connsiteY11" fmla="*/ 676632 h 784380"/>
                  <a:gd name="connsiteX12" fmla="*/ 761096 w 856369"/>
                  <a:gd name="connsiteY12" fmla="*/ 673181 h 784380"/>
                  <a:gd name="connsiteX13" fmla="*/ 768603 w 856369"/>
                  <a:gd name="connsiteY13" fmla="*/ 612824 h 784380"/>
                  <a:gd name="connsiteX14" fmla="*/ 790155 w 856369"/>
                  <a:gd name="connsiteY14" fmla="*/ 495830 h 784380"/>
                  <a:gd name="connsiteX15" fmla="*/ 855737 w 856369"/>
                  <a:gd name="connsiteY15" fmla="*/ 354475 h 784380"/>
                  <a:gd name="connsiteX16" fmla="*/ 814238 w 856369"/>
                  <a:gd name="connsiteY16" fmla="*/ 246346 h 784380"/>
                  <a:gd name="connsiteX17" fmla="*/ 754431 w 856369"/>
                  <a:gd name="connsiteY17" fmla="*/ 273682 h 784380"/>
                  <a:gd name="connsiteX18" fmla="*/ 678937 w 856369"/>
                  <a:gd name="connsiteY18" fmla="*/ 263330 h 784380"/>
                  <a:gd name="connsiteX0" fmla="*/ 678937 w 856369"/>
                  <a:gd name="connsiteY0" fmla="*/ 263330 h 784380"/>
                  <a:gd name="connsiteX1" fmla="*/ 578958 w 856369"/>
                  <a:gd name="connsiteY1" fmla="*/ 258476 h 784380"/>
                  <a:gd name="connsiteX2" fmla="*/ 454567 w 856369"/>
                  <a:gd name="connsiteY2" fmla="*/ 219324 h 784380"/>
                  <a:gd name="connsiteX3" fmla="*/ 248288 w 856369"/>
                  <a:gd name="connsiteY3" fmla="*/ 138690 h 784380"/>
                  <a:gd name="connsiteX4" fmla="*/ 122058 w 856369"/>
                  <a:gd name="connsiteY4" fmla="*/ 3224 h 784380"/>
                  <a:gd name="connsiteX5" fmla="*/ 25814 w 856369"/>
                  <a:gd name="connsiteY5" fmla="*/ 58373 h 784380"/>
                  <a:gd name="connsiteX6" fmla="*/ 129 w 856369"/>
                  <a:gd name="connsiteY6" fmla="*/ 233119 h 784380"/>
                  <a:gd name="connsiteX7" fmla="*/ 32773 w 856369"/>
                  <a:gd name="connsiteY7" fmla="*/ 425389 h 784380"/>
                  <a:gd name="connsiteX8" fmla="*/ 210414 w 856369"/>
                  <a:gd name="connsiteY8" fmla="*/ 632041 h 784380"/>
                  <a:gd name="connsiteX9" fmla="*/ 349888 w 856369"/>
                  <a:gd name="connsiteY9" fmla="*/ 776000 h 784380"/>
                  <a:gd name="connsiteX10" fmla="*/ 500748 w 856369"/>
                  <a:gd name="connsiteY10" fmla="*/ 757527 h 784380"/>
                  <a:gd name="connsiteX11" fmla="*/ 639969 w 856369"/>
                  <a:gd name="connsiteY11" fmla="*/ 676632 h 784380"/>
                  <a:gd name="connsiteX12" fmla="*/ 761096 w 856369"/>
                  <a:gd name="connsiteY12" fmla="*/ 673181 h 784380"/>
                  <a:gd name="connsiteX13" fmla="*/ 768603 w 856369"/>
                  <a:gd name="connsiteY13" fmla="*/ 612824 h 784380"/>
                  <a:gd name="connsiteX14" fmla="*/ 790155 w 856369"/>
                  <a:gd name="connsiteY14" fmla="*/ 495830 h 784380"/>
                  <a:gd name="connsiteX15" fmla="*/ 855737 w 856369"/>
                  <a:gd name="connsiteY15" fmla="*/ 354475 h 784380"/>
                  <a:gd name="connsiteX16" fmla="*/ 814238 w 856369"/>
                  <a:gd name="connsiteY16" fmla="*/ 246346 h 784380"/>
                  <a:gd name="connsiteX17" fmla="*/ 754431 w 856369"/>
                  <a:gd name="connsiteY17" fmla="*/ 273682 h 784380"/>
                  <a:gd name="connsiteX18" fmla="*/ 678937 w 856369"/>
                  <a:gd name="connsiteY18" fmla="*/ 263330 h 784380"/>
                  <a:gd name="connsiteX0" fmla="*/ 678937 w 855902"/>
                  <a:gd name="connsiteY0" fmla="*/ 263330 h 784380"/>
                  <a:gd name="connsiteX1" fmla="*/ 578958 w 855902"/>
                  <a:gd name="connsiteY1" fmla="*/ 258476 h 784380"/>
                  <a:gd name="connsiteX2" fmla="*/ 454567 w 855902"/>
                  <a:gd name="connsiteY2" fmla="*/ 219324 h 784380"/>
                  <a:gd name="connsiteX3" fmla="*/ 248288 w 855902"/>
                  <a:gd name="connsiteY3" fmla="*/ 138690 h 784380"/>
                  <a:gd name="connsiteX4" fmla="*/ 122058 w 855902"/>
                  <a:gd name="connsiteY4" fmla="*/ 3224 h 784380"/>
                  <a:gd name="connsiteX5" fmla="*/ 25814 w 855902"/>
                  <a:gd name="connsiteY5" fmla="*/ 58373 h 784380"/>
                  <a:gd name="connsiteX6" fmla="*/ 129 w 855902"/>
                  <a:gd name="connsiteY6" fmla="*/ 233119 h 784380"/>
                  <a:gd name="connsiteX7" fmla="*/ 32773 w 855902"/>
                  <a:gd name="connsiteY7" fmla="*/ 425389 h 784380"/>
                  <a:gd name="connsiteX8" fmla="*/ 210414 w 855902"/>
                  <a:gd name="connsiteY8" fmla="*/ 632041 h 784380"/>
                  <a:gd name="connsiteX9" fmla="*/ 349888 w 855902"/>
                  <a:gd name="connsiteY9" fmla="*/ 776000 h 784380"/>
                  <a:gd name="connsiteX10" fmla="*/ 500748 w 855902"/>
                  <a:gd name="connsiteY10" fmla="*/ 757527 h 784380"/>
                  <a:gd name="connsiteX11" fmla="*/ 639969 w 855902"/>
                  <a:gd name="connsiteY11" fmla="*/ 676632 h 784380"/>
                  <a:gd name="connsiteX12" fmla="*/ 761096 w 855902"/>
                  <a:gd name="connsiteY12" fmla="*/ 673181 h 784380"/>
                  <a:gd name="connsiteX13" fmla="*/ 768603 w 855902"/>
                  <a:gd name="connsiteY13" fmla="*/ 612824 h 784380"/>
                  <a:gd name="connsiteX14" fmla="*/ 790155 w 855902"/>
                  <a:gd name="connsiteY14" fmla="*/ 495830 h 784380"/>
                  <a:gd name="connsiteX15" fmla="*/ 855737 w 855902"/>
                  <a:gd name="connsiteY15" fmla="*/ 354475 h 784380"/>
                  <a:gd name="connsiteX16" fmla="*/ 804401 w 855902"/>
                  <a:gd name="connsiteY16" fmla="*/ 290221 h 784380"/>
                  <a:gd name="connsiteX17" fmla="*/ 754431 w 855902"/>
                  <a:gd name="connsiteY17" fmla="*/ 273682 h 784380"/>
                  <a:gd name="connsiteX18" fmla="*/ 678937 w 855902"/>
                  <a:gd name="connsiteY18" fmla="*/ 263330 h 784380"/>
                  <a:gd name="connsiteX0" fmla="*/ 678937 w 855902"/>
                  <a:gd name="connsiteY0" fmla="*/ 264631 h 785681"/>
                  <a:gd name="connsiteX1" fmla="*/ 578958 w 855902"/>
                  <a:gd name="connsiteY1" fmla="*/ 259777 h 785681"/>
                  <a:gd name="connsiteX2" fmla="*/ 454567 w 855902"/>
                  <a:gd name="connsiteY2" fmla="*/ 220625 h 785681"/>
                  <a:gd name="connsiteX3" fmla="*/ 223697 w 855902"/>
                  <a:gd name="connsiteY3" fmla="*/ 161929 h 785681"/>
                  <a:gd name="connsiteX4" fmla="*/ 122058 w 855902"/>
                  <a:gd name="connsiteY4" fmla="*/ 4525 h 785681"/>
                  <a:gd name="connsiteX5" fmla="*/ 25814 w 855902"/>
                  <a:gd name="connsiteY5" fmla="*/ 59674 h 785681"/>
                  <a:gd name="connsiteX6" fmla="*/ 129 w 855902"/>
                  <a:gd name="connsiteY6" fmla="*/ 234420 h 785681"/>
                  <a:gd name="connsiteX7" fmla="*/ 32773 w 855902"/>
                  <a:gd name="connsiteY7" fmla="*/ 426690 h 785681"/>
                  <a:gd name="connsiteX8" fmla="*/ 210414 w 855902"/>
                  <a:gd name="connsiteY8" fmla="*/ 633342 h 785681"/>
                  <a:gd name="connsiteX9" fmla="*/ 349888 w 855902"/>
                  <a:gd name="connsiteY9" fmla="*/ 777301 h 785681"/>
                  <a:gd name="connsiteX10" fmla="*/ 500748 w 855902"/>
                  <a:gd name="connsiteY10" fmla="*/ 758828 h 785681"/>
                  <a:gd name="connsiteX11" fmla="*/ 639969 w 855902"/>
                  <a:gd name="connsiteY11" fmla="*/ 677933 h 785681"/>
                  <a:gd name="connsiteX12" fmla="*/ 761096 w 855902"/>
                  <a:gd name="connsiteY12" fmla="*/ 674482 h 785681"/>
                  <a:gd name="connsiteX13" fmla="*/ 768603 w 855902"/>
                  <a:gd name="connsiteY13" fmla="*/ 614125 h 785681"/>
                  <a:gd name="connsiteX14" fmla="*/ 790155 w 855902"/>
                  <a:gd name="connsiteY14" fmla="*/ 497131 h 785681"/>
                  <a:gd name="connsiteX15" fmla="*/ 855737 w 855902"/>
                  <a:gd name="connsiteY15" fmla="*/ 355776 h 785681"/>
                  <a:gd name="connsiteX16" fmla="*/ 804401 w 855902"/>
                  <a:gd name="connsiteY16" fmla="*/ 291522 h 785681"/>
                  <a:gd name="connsiteX17" fmla="*/ 754431 w 855902"/>
                  <a:gd name="connsiteY17" fmla="*/ 274983 h 785681"/>
                  <a:gd name="connsiteX18" fmla="*/ 678937 w 855902"/>
                  <a:gd name="connsiteY18" fmla="*/ 264631 h 785681"/>
                  <a:gd name="connsiteX0" fmla="*/ 678992 w 855957"/>
                  <a:gd name="connsiteY0" fmla="*/ 261863 h 782913"/>
                  <a:gd name="connsiteX1" fmla="*/ 579013 w 855957"/>
                  <a:gd name="connsiteY1" fmla="*/ 257009 h 782913"/>
                  <a:gd name="connsiteX2" fmla="*/ 454622 w 855957"/>
                  <a:gd name="connsiteY2" fmla="*/ 217857 h 782913"/>
                  <a:gd name="connsiteX3" fmla="*/ 223752 w 855957"/>
                  <a:gd name="connsiteY3" fmla="*/ 159161 h 782913"/>
                  <a:gd name="connsiteX4" fmla="*/ 122113 w 855957"/>
                  <a:gd name="connsiteY4" fmla="*/ 1757 h 782913"/>
                  <a:gd name="connsiteX5" fmla="*/ 35706 w 855957"/>
                  <a:gd name="connsiteY5" fmla="*/ 84328 h 782913"/>
                  <a:gd name="connsiteX6" fmla="*/ 184 w 855957"/>
                  <a:gd name="connsiteY6" fmla="*/ 231652 h 782913"/>
                  <a:gd name="connsiteX7" fmla="*/ 32828 w 855957"/>
                  <a:gd name="connsiteY7" fmla="*/ 423922 h 782913"/>
                  <a:gd name="connsiteX8" fmla="*/ 210469 w 855957"/>
                  <a:gd name="connsiteY8" fmla="*/ 630574 h 782913"/>
                  <a:gd name="connsiteX9" fmla="*/ 349943 w 855957"/>
                  <a:gd name="connsiteY9" fmla="*/ 774533 h 782913"/>
                  <a:gd name="connsiteX10" fmla="*/ 500803 w 855957"/>
                  <a:gd name="connsiteY10" fmla="*/ 756060 h 782913"/>
                  <a:gd name="connsiteX11" fmla="*/ 640024 w 855957"/>
                  <a:gd name="connsiteY11" fmla="*/ 675165 h 782913"/>
                  <a:gd name="connsiteX12" fmla="*/ 761151 w 855957"/>
                  <a:gd name="connsiteY12" fmla="*/ 671714 h 782913"/>
                  <a:gd name="connsiteX13" fmla="*/ 768658 w 855957"/>
                  <a:gd name="connsiteY13" fmla="*/ 611357 h 782913"/>
                  <a:gd name="connsiteX14" fmla="*/ 790210 w 855957"/>
                  <a:gd name="connsiteY14" fmla="*/ 494363 h 782913"/>
                  <a:gd name="connsiteX15" fmla="*/ 855792 w 855957"/>
                  <a:gd name="connsiteY15" fmla="*/ 353008 h 782913"/>
                  <a:gd name="connsiteX16" fmla="*/ 804456 w 855957"/>
                  <a:gd name="connsiteY16" fmla="*/ 288754 h 782913"/>
                  <a:gd name="connsiteX17" fmla="*/ 754486 w 855957"/>
                  <a:gd name="connsiteY17" fmla="*/ 272215 h 782913"/>
                  <a:gd name="connsiteX18" fmla="*/ 678992 w 855957"/>
                  <a:gd name="connsiteY18" fmla="*/ 261863 h 782913"/>
                  <a:gd name="connsiteX0" fmla="*/ 678992 w 855957"/>
                  <a:gd name="connsiteY0" fmla="*/ 261863 h 782913"/>
                  <a:gd name="connsiteX1" fmla="*/ 579013 w 855957"/>
                  <a:gd name="connsiteY1" fmla="*/ 257009 h 782913"/>
                  <a:gd name="connsiteX2" fmla="*/ 454622 w 855957"/>
                  <a:gd name="connsiteY2" fmla="*/ 217857 h 782913"/>
                  <a:gd name="connsiteX3" fmla="*/ 223752 w 855957"/>
                  <a:gd name="connsiteY3" fmla="*/ 159161 h 782913"/>
                  <a:gd name="connsiteX4" fmla="*/ 122113 w 855957"/>
                  <a:gd name="connsiteY4" fmla="*/ 1757 h 782913"/>
                  <a:gd name="connsiteX5" fmla="*/ 35706 w 855957"/>
                  <a:gd name="connsiteY5" fmla="*/ 84328 h 782913"/>
                  <a:gd name="connsiteX6" fmla="*/ 184 w 855957"/>
                  <a:gd name="connsiteY6" fmla="*/ 231652 h 782913"/>
                  <a:gd name="connsiteX7" fmla="*/ 32828 w 855957"/>
                  <a:gd name="connsiteY7" fmla="*/ 423922 h 782913"/>
                  <a:gd name="connsiteX8" fmla="*/ 210469 w 855957"/>
                  <a:gd name="connsiteY8" fmla="*/ 630574 h 782913"/>
                  <a:gd name="connsiteX9" fmla="*/ 349943 w 855957"/>
                  <a:gd name="connsiteY9" fmla="*/ 774533 h 782913"/>
                  <a:gd name="connsiteX10" fmla="*/ 500803 w 855957"/>
                  <a:gd name="connsiteY10" fmla="*/ 756060 h 782913"/>
                  <a:gd name="connsiteX11" fmla="*/ 640024 w 855957"/>
                  <a:gd name="connsiteY11" fmla="*/ 675165 h 782913"/>
                  <a:gd name="connsiteX12" fmla="*/ 726723 w 855957"/>
                  <a:gd name="connsiteY12" fmla="*/ 655261 h 782913"/>
                  <a:gd name="connsiteX13" fmla="*/ 768658 w 855957"/>
                  <a:gd name="connsiteY13" fmla="*/ 611357 h 782913"/>
                  <a:gd name="connsiteX14" fmla="*/ 790210 w 855957"/>
                  <a:gd name="connsiteY14" fmla="*/ 494363 h 782913"/>
                  <a:gd name="connsiteX15" fmla="*/ 855792 w 855957"/>
                  <a:gd name="connsiteY15" fmla="*/ 353008 h 782913"/>
                  <a:gd name="connsiteX16" fmla="*/ 804456 w 855957"/>
                  <a:gd name="connsiteY16" fmla="*/ 288754 h 782913"/>
                  <a:gd name="connsiteX17" fmla="*/ 754486 w 855957"/>
                  <a:gd name="connsiteY17" fmla="*/ 272215 h 782913"/>
                  <a:gd name="connsiteX18" fmla="*/ 678992 w 855957"/>
                  <a:gd name="connsiteY18" fmla="*/ 261863 h 782913"/>
                  <a:gd name="connsiteX0" fmla="*/ 678992 w 855957"/>
                  <a:gd name="connsiteY0" fmla="*/ 261863 h 782913"/>
                  <a:gd name="connsiteX1" fmla="*/ 579013 w 855957"/>
                  <a:gd name="connsiteY1" fmla="*/ 257009 h 782913"/>
                  <a:gd name="connsiteX2" fmla="*/ 454622 w 855957"/>
                  <a:gd name="connsiteY2" fmla="*/ 217857 h 782913"/>
                  <a:gd name="connsiteX3" fmla="*/ 223752 w 855957"/>
                  <a:gd name="connsiteY3" fmla="*/ 159161 h 782913"/>
                  <a:gd name="connsiteX4" fmla="*/ 122113 w 855957"/>
                  <a:gd name="connsiteY4" fmla="*/ 1757 h 782913"/>
                  <a:gd name="connsiteX5" fmla="*/ 35706 w 855957"/>
                  <a:gd name="connsiteY5" fmla="*/ 84328 h 782913"/>
                  <a:gd name="connsiteX6" fmla="*/ 184 w 855957"/>
                  <a:gd name="connsiteY6" fmla="*/ 231652 h 782913"/>
                  <a:gd name="connsiteX7" fmla="*/ 32828 w 855957"/>
                  <a:gd name="connsiteY7" fmla="*/ 423922 h 782913"/>
                  <a:gd name="connsiteX8" fmla="*/ 210469 w 855957"/>
                  <a:gd name="connsiteY8" fmla="*/ 630574 h 782913"/>
                  <a:gd name="connsiteX9" fmla="*/ 349943 w 855957"/>
                  <a:gd name="connsiteY9" fmla="*/ 774533 h 782913"/>
                  <a:gd name="connsiteX10" fmla="*/ 500803 w 855957"/>
                  <a:gd name="connsiteY10" fmla="*/ 756060 h 782913"/>
                  <a:gd name="connsiteX11" fmla="*/ 640024 w 855957"/>
                  <a:gd name="connsiteY11" fmla="*/ 675165 h 782913"/>
                  <a:gd name="connsiteX12" fmla="*/ 726723 w 855957"/>
                  <a:gd name="connsiteY12" fmla="*/ 655261 h 782913"/>
                  <a:gd name="connsiteX13" fmla="*/ 714557 w 855957"/>
                  <a:gd name="connsiteY13" fmla="*/ 583935 h 782913"/>
                  <a:gd name="connsiteX14" fmla="*/ 790210 w 855957"/>
                  <a:gd name="connsiteY14" fmla="*/ 494363 h 782913"/>
                  <a:gd name="connsiteX15" fmla="*/ 855792 w 855957"/>
                  <a:gd name="connsiteY15" fmla="*/ 353008 h 782913"/>
                  <a:gd name="connsiteX16" fmla="*/ 804456 w 855957"/>
                  <a:gd name="connsiteY16" fmla="*/ 288754 h 782913"/>
                  <a:gd name="connsiteX17" fmla="*/ 754486 w 855957"/>
                  <a:gd name="connsiteY17" fmla="*/ 272215 h 782913"/>
                  <a:gd name="connsiteX18" fmla="*/ 678992 w 855957"/>
                  <a:gd name="connsiteY18" fmla="*/ 261863 h 782913"/>
                  <a:gd name="connsiteX0" fmla="*/ 678992 w 858647"/>
                  <a:gd name="connsiteY0" fmla="*/ 261863 h 782913"/>
                  <a:gd name="connsiteX1" fmla="*/ 579013 w 858647"/>
                  <a:gd name="connsiteY1" fmla="*/ 257009 h 782913"/>
                  <a:gd name="connsiteX2" fmla="*/ 454622 w 858647"/>
                  <a:gd name="connsiteY2" fmla="*/ 217857 h 782913"/>
                  <a:gd name="connsiteX3" fmla="*/ 223752 w 858647"/>
                  <a:gd name="connsiteY3" fmla="*/ 159161 h 782913"/>
                  <a:gd name="connsiteX4" fmla="*/ 122113 w 858647"/>
                  <a:gd name="connsiteY4" fmla="*/ 1757 h 782913"/>
                  <a:gd name="connsiteX5" fmla="*/ 35706 w 858647"/>
                  <a:gd name="connsiteY5" fmla="*/ 84328 h 782913"/>
                  <a:gd name="connsiteX6" fmla="*/ 184 w 858647"/>
                  <a:gd name="connsiteY6" fmla="*/ 231652 h 782913"/>
                  <a:gd name="connsiteX7" fmla="*/ 32828 w 858647"/>
                  <a:gd name="connsiteY7" fmla="*/ 423922 h 782913"/>
                  <a:gd name="connsiteX8" fmla="*/ 210469 w 858647"/>
                  <a:gd name="connsiteY8" fmla="*/ 630574 h 782913"/>
                  <a:gd name="connsiteX9" fmla="*/ 349943 w 858647"/>
                  <a:gd name="connsiteY9" fmla="*/ 774533 h 782913"/>
                  <a:gd name="connsiteX10" fmla="*/ 500803 w 858647"/>
                  <a:gd name="connsiteY10" fmla="*/ 756060 h 782913"/>
                  <a:gd name="connsiteX11" fmla="*/ 640024 w 858647"/>
                  <a:gd name="connsiteY11" fmla="*/ 675165 h 782913"/>
                  <a:gd name="connsiteX12" fmla="*/ 726723 w 858647"/>
                  <a:gd name="connsiteY12" fmla="*/ 655261 h 782913"/>
                  <a:gd name="connsiteX13" fmla="*/ 714557 w 858647"/>
                  <a:gd name="connsiteY13" fmla="*/ 583935 h 782913"/>
                  <a:gd name="connsiteX14" fmla="*/ 726272 w 858647"/>
                  <a:gd name="connsiteY14" fmla="*/ 455972 h 782913"/>
                  <a:gd name="connsiteX15" fmla="*/ 855792 w 858647"/>
                  <a:gd name="connsiteY15" fmla="*/ 353008 h 782913"/>
                  <a:gd name="connsiteX16" fmla="*/ 804456 w 858647"/>
                  <a:gd name="connsiteY16" fmla="*/ 288754 h 782913"/>
                  <a:gd name="connsiteX17" fmla="*/ 754486 w 858647"/>
                  <a:gd name="connsiteY17" fmla="*/ 272215 h 782913"/>
                  <a:gd name="connsiteX18" fmla="*/ 678992 w 858647"/>
                  <a:gd name="connsiteY18" fmla="*/ 261863 h 782913"/>
                  <a:gd name="connsiteX0" fmla="*/ 678992 w 812474"/>
                  <a:gd name="connsiteY0" fmla="*/ 261863 h 782913"/>
                  <a:gd name="connsiteX1" fmla="*/ 579013 w 812474"/>
                  <a:gd name="connsiteY1" fmla="*/ 257009 h 782913"/>
                  <a:gd name="connsiteX2" fmla="*/ 454622 w 812474"/>
                  <a:gd name="connsiteY2" fmla="*/ 217857 h 782913"/>
                  <a:gd name="connsiteX3" fmla="*/ 223752 w 812474"/>
                  <a:gd name="connsiteY3" fmla="*/ 159161 h 782913"/>
                  <a:gd name="connsiteX4" fmla="*/ 122113 w 812474"/>
                  <a:gd name="connsiteY4" fmla="*/ 1757 h 782913"/>
                  <a:gd name="connsiteX5" fmla="*/ 35706 w 812474"/>
                  <a:gd name="connsiteY5" fmla="*/ 84328 h 782913"/>
                  <a:gd name="connsiteX6" fmla="*/ 184 w 812474"/>
                  <a:gd name="connsiteY6" fmla="*/ 231652 h 782913"/>
                  <a:gd name="connsiteX7" fmla="*/ 32828 w 812474"/>
                  <a:gd name="connsiteY7" fmla="*/ 423922 h 782913"/>
                  <a:gd name="connsiteX8" fmla="*/ 210469 w 812474"/>
                  <a:gd name="connsiteY8" fmla="*/ 630574 h 782913"/>
                  <a:gd name="connsiteX9" fmla="*/ 349943 w 812474"/>
                  <a:gd name="connsiteY9" fmla="*/ 774533 h 782913"/>
                  <a:gd name="connsiteX10" fmla="*/ 500803 w 812474"/>
                  <a:gd name="connsiteY10" fmla="*/ 756060 h 782913"/>
                  <a:gd name="connsiteX11" fmla="*/ 640024 w 812474"/>
                  <a:gd name="connsiteY11" fmla="*/ 675165 h 782913"/>
                  <a:gd name="connsiteX12" fmla="*/ 726723 w 812474"/>
                  <a:gd name="connsiteY12" fmla="*/ 655261 h 782913"/>
                  <a:gd name="connsiteX13" fmla="*/ 714557 w 812474"/>
                  <a:gd name="connsiteY13" fmla="*/ 583935 h 782913"/>
                  <a:gd name="connsiteX14" fmla="*/ 726272 w 812474"/>
                  <a:gd name="connsiteY14" fmla="*/ 455972 h 782913"/>
                  <a:gd name="connsiteX15" fmla="*/ 757426 w 812474"/>
                  <a:gd name="connsiteY15" fmla="*/ 369461 h 782913"/>
                  <a:gd name="connsiteX16" fmla="*/ 804456 w 812474"/>
                  <a:gd name="connsiteY16" fmla="*/ 288754 h 782913"/>
                  <a:gd name="connsiteX17" fmla="*/ 754486 w 812474"/>
                  <a:gd name="connsiteY17" fmla="*/ 272215 h 782913"/>
                  <a:gd name="connsiteX18" fmla="*/ 678992 w 812474"/>
                  <a:gd name="connsiteY18" fmla="*/ 261863 h 782913"/>
                  <a:gd name="connsiteX0" fmla="*/ 678992 w 782047"/>
                  <a:gd name="connsiteY0" fmla="*/ 261863 h 782913"/>
                  <a:gd name="connsiteX1" fmla="*/ 579013 w 782047"/>
                  <a:gd name="connsiteY1" fmla="*/ 257009 h 782913"/>
                  <a:gd name="connsiteX2" fmla="*/ 454622 w 782047"/>
                  <a:gd name="connsiteY2" fmla="*/ 217857 h 782913"/>
                  <a:gd name="connsiteX3" fmla="*/ 223752 w 782047"/>
                  <a:gd name="connsiteY3" fmla="*/ 159161 h 782913"/>
                  <a:gd name="connsiteX4" fmla="*/ 122113 w 782047"/>
                  <a:gd name="connsiteY4" fmla="*/ 1757 h 782913"/>
                  <a:gd name="connsiteX5" fmla="*/ 35706 w 782047"/>
                  <a:gd name="connsiteY5" fmla="*/ 84328 h 782913"/>
                  <a:gd name="connsiteX6" fmla="*/ 184 w 782047"/>
                  <a:gd name="connsiteY6" fmla="*/ 231652 h 782913"/>
                  <a:gd name="connsiteX7" fmla="*/ 32828 w 782047"/>
                  <a:gd name="connsiteY7" fmla="*/ 423922 h 782913"/>
                  <a:gd name="connsiteX8" fmla="*/ 210469 w 782047"/>
                  <a:gd name="connsiteY8" fmla="*/ 630574 h 782913"/>
                  <a:gd name="connsiteX9" fmla="*/ 349943 w 782047"/>
                  <a:gd name="connsiteY9" fmla="*/ 774533 h 782913"/>
                  <a:gd name="connsiteX10" fmla="*/ 500803 w 782047"/>
                  <a:gd name="connsiteY10" fmla="*/ 756060 h 782913"/>
                  <a:gd name="connsiteX11" fmla="*/ 640024 w 782047"/>
                  <a:gd name="connsiteY11" fmla="*/ 675165 h 782913"/>
                  <a:gd name="connsiteX12" fmla="*/ 726723 w 782047"/>
                  <a:gd name="connsiteY12" fmla="*/ 655261 h 782913"/>
                  <a:gd name="connsiteX13" fmla="*/ 714557 w 782047"/>
                  <a:gd name="connsiteY13" fmla="*/ 583935 h 782913"/>
                  <a:gd name="connsiteX14" fmla="*/ 726272 w 782047"/>
                  <a:gd name="connsiteY14" fmla="*/ 455972 h 782913"/>
                  <a:gd name="connsiteX15" fmla="*/ 757426 w 782047"/>
                  <a:gd name="connsiteY15" fmla="*/ 369461 h 782913"/>
                  <a:gd name="connsiteX16" fmla="*/ 770028 w 782047"/>
                  <a:gd name="connsiteY16" fmla="*/ 316176 h 782913"/>
                  <a:gd name="connsiteX17" fmla="*/ 754486 w 782047"/>
                  <a:gd name="connsiteY17" fmla="*/ 272215 h 782913"/>
                  <a:gd name="connsiteX18" fmla="*/ 678992 w 782047"/>
                  <a:gd name="connsiteY18" fmla="*/ 261863 h 78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82047" h="782913">
                    <a:moveTo>
                      <a:pt x="678992" y="261863"/>
                    </a:moveTo>
                    <a:cubicBezTo>
                      <a:pt x="649747" y="259329"/>
                      <a:pt x="616408" y="264343"/>
                      <a:pt x="579013" y="257009"/>
                    </a:cubicBezTo>
                    <a:cubicBezTo>
                      <a:pt x="541618" y="249675"/>
                      <a:pt x="513832" y="234165"/>
                      <a:pt x="454622" y="217857"/>
                    </a:cubicBezTo>
                    <a:cubicBezTo>
                      <a:pt x="395412" y="201549"/>
                      <a:pt x="279170" y="195178"/>
                      <a:pt x="223752" y="159161"/>
                    </a:cubicBezTo>
                    <a:cubicBezTo>
                      <a:pt x="168334" y="123144"/>
                      <a:pt x="153454" y="14229"/>
                      <a:pt x="122113" y="1757"/>
                    </a:cubicBezTo>
                    <a:cubicBezTo>
                      <a:pt x="90772" y="-10715"/>
                      <a:pt x="56027" y="46012"/>
                      <a:pt x="35706" y="84328"/>
                    </a:cubicBezTo>
                    <a:cubicBezTo>
                      <a:pt x="15385" y="122644"/>
                      <a:pt x="664" y="175053"/>
                      <a:pt x="184" y="231652"/>
                    </a:cubicBezTo>
                    <a:cubicBezTo>
                      <a:pt x="-296" y="288251"/>
                      <a:pt x="-2219" y="357435"/>
                      <a:pt x="32828" y="423922"/>
                    </a:cubicBezTo>
                    <a:cubicBezTo>
                      <a:pt x="67875" y="490409"/>
                      <a:pt x="157617" y="572139"/>
                      <a:pt x="210469" y="630574"/>
                    </a:cubicBezTo>
                    <a:cubicBezTo>
                      <a:pt x="263321" y="689009"/>
                      <a:pt x="301554" y="753619"/>
                      <a:pt x="349943" y="774533"/>
                    </a:cubicBezTo>
                    <a:cubicBezTo>
                      <a:pt x="398332" y="795447"/>
                      <a:pt x="452456" y="772621"/>
                      <a:pt x="500803" y="756060"/>
                    </a:cubicBezTo>
                    <a:cubicBezTo>
                      <a:pt x="549150" y="739499"/>
                      <a:pt x="602371" y="691965"/>
                      <a:pt x="640024" y="675165"/>
                    </a:cubicBezTo>
                    <a:cubicBezTo>
                      <a:pt x="677677" y="658365"/>
                      <a:pt x="714301" y="670466"/>
                      <a:pt x="726723" y="655261"/>
                    </a:cubicBezTo>
                    <a:cubicBezTo>
                      <a:pt x="739145" y="640056"/>
                      <a:pt x="714632" y="617150"/>
                      <a:pt x="714557" y="583935"/>
                    </a:cubicBezTo>
                    <a:cubicBezTo>
                      <a:pt x="714482" y="550720"/>
                      <a:pt x="719127" y="491718"/>
                      <a:pt x="726272" y="455972"/>
                    </a:cubicBezTo>
                    <a:cubicBezTo>
                      <a:pt x="733417" y="420226"/>
                      <a:pt x="750133" y="392760"/>
                      <a:pt x="757426" y="369461"/>
                    </a:cubicBezTo>
                    <a:cubicBezTo>
                      <a:pt x="764719" y="346162"/>
                      <a:pt x="800303" y="331570"/>
                      <a:pt x="770028" y="316176"/>
                    </a:cubicBezTo>
                    <a:cubicBezTo>
                      <a:pt x="739753" y="300782"/>
                      <a:pt x="769659" y="281267"/>
                      <a:pt x="754486" y="272215"/>
                    </a:cubicBezTo>
                    <a:cubicBezTo>
                      <a:pt x="739313" y="263163"/>
                      <a:pt x="708237" y="264397"/>
                      <a:pt x="678992" y="26186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15793061" y="12348102"/>
                <a:ext cx="269997" cy="551448"/>
              </a:xfrm>
              <a:custGeom>
                <a:avLst/>
                <a:gdLst>
                  <a:gd name="connsiteX0" fmla="*/ 144928 w 268344"/>
                  <a:gd name="connsiteY0" fmla="*/ 353782 h 489524"/>
                  <a:gd name="connsiteX1" fmla="*/ 101825 w 268344"/>
                  <a:gd name="connsiteY1" fmla="*/ 301443 h 489524"/>
                  <a:gd name="connsiteX2" fmla="*/ 43328 w 268344"/>
                  <a:gd name="connsiteY2" fmla="*/ 289128 h 489524"/>
                  <a:gd name="connsiteX3" fmla="*/ 225 w 268344"/>
                  <a:gd name="connsiteY3" fmla="*/ 270655 h 489524"/>
                  <a:gd name="connsiteX4" fmla="*/ 61801 w 268344"/>
                  <a:gd name="connsiteY4" fmla="*/ 181370 h 489524"/>
                  <a:gd name="connsiteX5" fmla="*/ 135692 w 268344"/>
                  <a:gd name="connsiteY5" fmla="*/ 107479 h 489524"/>
                  <a:gd name="connsiteX6" fmla="*/ 194189 w 268344"/>
                  <a:gd name="connsiteY6" fmla="*/ 36667 h 489524"/>
                  <a:gd name="connsiteX7" fmla="*/ 252686 w 268344"/>
                  <a:gd name="connsiteY7" fmla="*/ 2801 h 489524"/>
                  <a:gd name="connsiteX8" fmla="*/ 237292 w 268344"/>
                  <a:gd name="connsiteY8" fmla="*/ 107479 h 489524"/>
                  <a:gd name="connsiteX9" fmla="*/ 206504 w 268344"/>
                  <a:gd name="connsiteY9" fmla="*/ 202922 h 489524"/>
                  <a:gd name="connsiteX10" fmla="*/ 237292 w 268344"/>
                  <a:gd name="connsiteY10" fmla="*/ 329152 h 489524"/>
                  <a:gd name="connsiteX11" fmla="*/ 268080 w 268344"/>
                  <a:gd name="connsiteY11" fmla="*/ 455382 h 489524"/>
                  <a:gd name="connsiteX12" fmla="*/ 249607 w 268344"/>
                  <a:gd name="connsiteY12" fmla="*/ 489249 h 489524"/>
                  <a:gd name="connsiteX13" fmla="*/ 206504 w 268344"/>
                  <a:gd name="connsiteY13" fmla="*/ 443067 h 489524"/>
                  <a:gd name="connsiteX14" fmla="*/ 144928 w 268344"/>
                  <a:gd name="connsiteY14" fmla="*/ 353782 h 489524"/>
                  <a:gd name="connsiteX0" fmla="*/ 144928 w 268344"/>
                  <a:gd name="connsiteY0" fmla="*/ 415783 h 551525"/>
                  <a:gd name="connsiteX1" fmla="*/ 101825 w 268344"/>
                  <a:gd name="connsiteY1" fmla="*/ 363444 h 551525"/>
                  <a:gd name="connsiteX2" fmla="*/ 43328 w 268344"/>
                  <a:gd name="connsiteY2" fmla="*/ 351129 h 551525"/>
                  <a:gd name="connsiteX3" fmla="*/ 225 w 268344"/>
                  <a:gd name="connsiteY3" fmla="*/ 332656 h 551525"/>
                  <a:gd name="connsiteX4" fmla="*/ 61801 w 268344"/>
                  <a:gd name="connsiteY4" fmla="*/ 243371 h 551525"/>
                  <a:gd name="connsiteX5" fmla="*/ 135692 w 268344"/>
                  <a:gd name="connsiteY5" fmla="*/ 169480 h 551525"/>
                  <a:gd name="connsiteX6" fmla="*/ 194189 w 268344"/>
                  <a:gd name="connsiteY6" fmla="*/ 98668 h 551525"/>
                  <a:gd name="connsiteX7" fmla="*/ 252686 w 268344"/>
                  <a:gd name="connsiteY7" fmla="*/ 1162 h 551525"/>
                  <a:gd name="connsiteX8" fmla="*/ 237292 w 268344"/>
                  <a:gd name="connsiteY8" fmla="*/ 169480 h 551525"/>
                  <a:gd name="connsiteX9" fmla="*/ 206504 w 268344"/>
                  <a:gd name="connsiteY9" fmla="*/ 264923 h 551525"/>
                  <a:gd name="connsiteX10" fmla="*/ 237292 w 268344"/>
                  <a:gd name="connsiteY10" fmla="*/ 391153 h 551525"/>
                  <a:gd name="connsiteX11" fmla="*/ 268080 w 268344"/>
                  <a:gd name="connsiteY11" fmla="*/ 517383 h 551525"/>
                  <a:gd name="connsiteX12" fmla="*/ 249607 w 268344"/>
                  <a:gd name="connsiteY12" fmla="*/ 551250 h 551525"/>
                  <a:gd name="connsiteX13" fmla="*/ 206504 w 268344"/>
                  <a:gd name="connsiteY13" fmla="*/ 505068 h 551525"/>
                  <a:gd name="connsiteX14" fmla="*/ 144928 w 268344"/>
                  <a:gd name="connsiteY14" fmla="*/ 415783 h 551525"/>
                  <a:gd name="connsiteX0" fmla="*/ 144928 w 268344"/>
                  <a:gd name="connsiteY0" fmla="*/ 415783 h 551525"/>
                  <a:gd name="connsiteX1" fmla="*/ 101825 w 268344"/>
                  <a:gd name="connsiteY1" fmla="*/ 363444 h 551525"/>
                  <a:gd name="connsiteX2" fmla="*/ 43328 w 268344"/>
                  <a:gd name="connsiteY2" fmla="*/ 351129 h 551525"/>
                  <a:gd name="connsiteX3" fmla="*/ 225 w 268344"/>
                  <a:gd name="connsiteY3" fmla="*/ 332656 h 551525"/>
                  <a:gd name="connsiteX4" fmla="*/ 61801 w 268344"/>
                  <a:gd name="connsiteY4" fmla="*/ 243371 h 551525"/>
                  <a:gd name="connsiteX5" fmla="*/ 135692 w 268344"/>
                  <a:gd name="connsiteY5" fmla="*/ 169480 h 551525"/>
                  <a:gd name="connsiteX6" fmla="*/ 194189 w 268344"/>
                  <a:gd name="connsiteY6" fmla="*/ 98668 h 551525"/>
                  <a:gd name="connsiteX7" fmla="*/ 252686 w 268344"/>
                  <a:gd name="connsiteY7" fmla="*/ 1162 h 551525"/>
                  <a:gd name="connsiteX8" fmla="*/ 237292 w 268344"/>
                  <a:gd name="connsiteY8" fmla="*/ 169480 h 551525"/>
                  <a:gd name="connsiteX9" fmla="*/ 179723 w 268344"/>
                  <a:gd name="connsiteY9" fmla="*/ 288066 h 551525"/>
                  <a:gd name="connsiteX10" fmla="*/ 237292 w 268344"/>
                  <a:gd name="connsiteY10" fmla="*/ 391153 h 551525"/>
                  <a:gd name="connsiteX11" fmla="*/ 268080 w 268344"/>
                  <a:gd name="connsiteY11" fmla="*/ 517383 h 551525"/>
                  <a:gd name="connsiteX12" fmla="*/ 249607 w 268344"/>
                  <a:gd name="connsiteY12" fmla="*/ 551250 h 551525"/>
                  <a:gd name="connsiteX13" fmla="*/ 206504 w 268344"/>
                  <a:gd name="connsiteY13" fmla="*/ 505068 h 551525"/>
                  <a:gd name="connsiteX14" fmla="*/ 144928 w 268344"/>
                  <a:gd name="connsiteY14" fmla="*/ 415783 h 551525"/>
                  <a:gd name="connsiteX0" fmla="*/ 144917 w 268333"/>
                  <a:gd name="connsiteY0" fmla="*/ 415783 h 551525"/>
                  <a:gd name="connsiteX1" fmla="*/ 91102 w 268333"/>
                  <a:gd name="connsiteY1" fmla="*/ 392372 h 551525"/>
                  <a:gd name="connsiteX2" fmla="*/ 43317 w 268333"/>
                  <a:gd name="connsiteY2" fmla="*/ 351129 h 551525"/>
                  <a:gd name="connsiteX3" fmla="*/ 214 w 268333"/>
                  <a:gd name="connsiteY3" fmla="*/ 332656 h 551525"/>
                  <a:gd name="connsiteX4" fmla="*/ 61790 w 268333"/>
                  <a:gd name="connsiteY4" fmla="*/ 243371 h 551525"/>
                  <a:gd name="connsiteX5" fmla="*/ 135681 w 268333"/>
                  <a:gd name="connsiteY5" fmla="*/ 169480 h 551525"/>
                  <a:gd name="connsiteX6" fmla="*/ 194178 w 268333"/>
                  <a:gd name="connsiteY6" fmla="*/ 98668 h 551525"/>
                  <a:gd name="connsiteX7" fmla="*/ 252675 w 268333"/>
                  <a:gd name="connsiteY7" fmla="*/ 1162 h 551525"/>
                  <a:gd name="connsiteX8" fmla="*/ 237281 w 268333"/>
                  <a:gd name="connsiteY8" fmla="*/ 169480 h 551525"/>
                  <a:gd name="connsiteX9" fmla="*/ 179712 w 268333"/>
                  <a:gd name="connsiteY9" fmla="*/ 288066 h 551525"/>
                  <a:gd name="connsiteX10" fmla="*/ 237281 w 268333"/>
                  <a:gd name="connsiteY10" fmla="*/ 391153 h 551525"/>
                  <a:gd name="connsiteX11" fmla="*/ 268069 w 268333"/>
                  <a:gd name="connsiteY11" fmla="*/ 517383 h 551525"/>
                  <a:gd name="connsiteX12" fmla="*/ 249596 w 268333"/>
                  <a:gd name="connsiteY12" fmla="*/ 551250 h 551525"/>
                  <a:gd name="connsiteX13" fmla="*/ 206493 w 268333"/>
                  <a:gd name="connsiteY13" fmla="*/ 505068 h 551525"/>
                  <a:gd name="connsiteX14" fmla="*/ 144917 w 268333"/>
                  <a:gd name="connsiteY14" fmla="*/ 415783 h 551525"/>
                  <a:gd name="connsiteX0" fmla="*/ 102068 w 268333"/>
                  <a:gd name="connsiteY0" fmla="*/ 462067 h 551525"/>
                  <a:gd name="connsiteX1" fmla="*/ 91102 w 268333"/>
                  <a:gd name="connsiteY1" fmla="*/ 392372 h 551525"/>
                  <a:gd name="connsiteX2" fmla="*/ 43317 w 268333"/>
                  <a:gd name="connsiteY2" fmla="*/ 351129 h 551525"/>
                  <a:gd name="connsiteX3" fmla="*/ 214 w 268333"/>
                  <a:gd name="connsiteY3" fmla="*/ 332656 h 551525"/>
                  <a:gd name="connsiteX4" fmla="*/ 61790 w 268333"/>
                  <a:gd name="connsiteY4" fmla="*/ 243371 h 551525"/>
                  <a:gd name="connsiteX5" fmla="*/ 135681 w 268333"/>
                  <a:gd name="connsiteY5" fmla="*/ 169480 h 551525"/>
                  <a:gd name="connsiteX6" fmla="*/ 194178 w 268333"/>
                  <a:gd name="connsiteY6" fmla="*/ 98668 h 551525"/>
                  <a:gd name="connsiteX7" fmla="*/ 252675 w 268333"/>
                  <a:gd name="connsiteY7" fmla="*/ 1162 h 551525"/>
                  <a:gd name="connsiteX8" fmla="*/ 237281 w 268333"/>
                  <a:gd name="connsiteY8" fmla="*/ 169480 h 551525"/>
                  <a:gd name="connsiteX9" fmla="*/ 179712 w 268333"/>
                  <a:gd name="connsiteY9" fmla="*/ 288066 h 551525"/>
                  <a:gd name="connsiteX10" fmla="*/ 237281 w 268333"/>
                  <a:gd name="connsiteY10" fmla="*/ 391153 h 551525"/>
                  <a:gd name="connsiteX11" fmla="*/ 268069 w 268333"/>
                  <a:gd name="connsiteY11" fmla="*/ 517383 h 551525"/>
                  <a:gd name="connsiteX12" fmla="*/ 249596 w 268333"/>
                  <a:gd name="connsiteY12" fmla="*/ 551250 h 551525"/>
                  <a:gd name="connsiteX13" fmla="*/ 206493 w 268333"/>
                  <a:gd name="connsiteY13" fmla="*/ 505068 h 551525"/>
                  <a:gd name="connsiteX14" fmla="*/ 102068 w 268333"/>
                  <a:gd name="connsiteY14" fmla="*/ 462067 h 551525"/>
                  <a:gd name="connsiteX0" fmla="*/ 102068 w 268333"/>
                  <a:gd name="connsiteY0" fmla="*/ 462067 h 551525"/>
                  <a:gd name="connsiteX1" fmla="*/ 91102 w 268333"/>
                  <a:gd name="connsiteY1" fmla="*/ 392372 h 551525"/>
                  <a:gd name="connsiteX2" fmla="*/ 43317 w 268333"/>
                  <a:gd name="connsiteY2" fmla="*/ 351129 h 551525"/>
                  <a:gd name="connsiteX3" fmla="*/ 214 w 268333"/>
                  <a:gd name="connsiteY3" fmla="*/ 332656 h 551525"/>
                  <a:gd name="connsiteX4" fmla="*/ 61790 w 268333"/>
                  <a:gd name="connsiteY4" fmla="*/ 243371 h 551525"/>
                  <a:gd name="connsiteX5" fmla="*/ 135681 w 268333"/>
                  <a:gd name="connsiteY5" fmla="*/ 169480 h 551525"/>
                  <a:gd name="connsiteX6" fmla="*/ 194178 w 268333"/>
                  <a:gd name="connsiteY6" fmla="*/ 98668 h 551525"/>
                  <a:gd name="connsiteX7" fmla="*/ 252675 w 268333"/>
                  <a:gd name="connsiteY7" fmla="*/ 1162 h 551525"/>
                  <a:gd name="connsiteX8" fmla="*/ 237281 w 268333"/>
                  <a:gd name="connsiteY8" fmla="*/ 169480 h 551525"/>
                  <a:gd name="connsiteX9" fmla="*/ 179712 w 268333"/>
                  <a:gd name="connsiteY9" fmla="*/ 288066 h 551525"/>
                  <a:gd name="connsiteX10" fmla="*/ 237281 w 268333"/>
                  <a:gd name="connsiteY10" fmla="*/ 391153 h 551525"/>
                  <a:gd name="connsiteX11" fmla="*/ 268069 w 268333"/>
                  <a:gd name="connsiteY11" fmla="*/ 517383 h 551525"/>
                  <a:gd name="connsiteX12" fmla="*/ 249596 w 268333"/>
                  <a:gd name="connsiteY12" fmla="*/ 551250 h 551525"/>
                  <a:gd name="connsiteX13" fmla="*/ 179712 w 268333"/>
                  <a:gd name="connsiteY13" fmla="*/ 522424 h 551525"/>
                  <a:gd name="connsiteX14" fmla="*/ 102068 w 268333"/>
                  <a:gd name="connsiteY14" fmla="*/ 462067 h 551525"/>
                  <a:gd name="connsiteX0" fmla="*/ 102068 w 269997"/>
                  <a:gd name="connsiteY0" fmla="*/ 462067 h 551448"/>
                  <a:gd name="connsiteX1" fmla="*/ 91102 w 269997"/>
                  <a:gd name="connsiteY1" fmla="*/ 392372 h 551448"/>
                  <a:gd name="connsiteX2" fmla="*/ 43317 w 269997"/>
                  <a:gd name="connsiteY2" fmla="*/ 351129 h 551448"/>
                  <a:gd name="connsiteX3" fmla="*/ 214 w 269997"/>
                  <a:gd name="connsiteY3" fmla="*/ 332656 h 551448"/>
                  <a:gd name="connsiteX4" fmla="*/ 61790 w 269997"/>
                  <a:gd name="connsiteY4" fmla="*/ 243371 h 551448"/>
                  <a:gd name="connsiteX5" fmla="*/ 135681 w 269997"/>
                  <a:gd name="connsiteY5" fmla="*/ 169480 h 551448"/>
                  <a:gd name="connsiteX6" fmla="*/ 194178 w 269997"/>
                  <a:gd name="connsiteY6" fmla="*/ 98668 h 551448"/>
                  <a:gd name="connsiteX7" fmla="*/ 252675 w 269997"/>
                  <a:gd name="connsiteY7" fmla="*/ 1162 h 551448"/>
                  <a:gd name="connsiteX8" fmla="*/ 237281 w 269997"/>
                  <a:gd name="connsiteY8" fmla="*/ 169480 h 551448"/>
                  <a:gd name="connsiteX9" fmla="*/ 179712 w 269997"/>
                  <a:gd name="connsiteY9" fmla="*/ 288066 h 551448"/>
                  <a:gd name="connsiteX10" fmla="*/ 205144 w 269997"/>
                  <a:gd name="connsiteY10" fmla="*/ 420081 h 551448"/>
                  <a:gd name="connsiteX11" fmla="*/ 268069 w 269997"/>
                  <a:gd name="connsiteY11" fmla="*/ 517383 h 551448"/>
                  <a:gd name="connsiteX12" fmla="*/ 249596 w 269997"/>
                  <a:gd name="connsiteY12" fmla="*/ 551250 h 551448"/>
                  <a:gd name="connsiteX13" fmla="*/ 179712 w 269997"/>
                  <a:gd name="connsiteY13" fmla="*/ 522424 h 551448"/>
                  <a:gd name="connsiteX14" fmla="*/ 102068 w 269997"/>
                  <a:gd name="connsiteY14" fmla="*/ 462067 h 55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9997" h="551448">
                    <a:moveTo>
                      <a:pt x="102068" y="462067"/>
                    </a:moveTo>
                    <a:cubicBezTo>
                      <a:pt x="87300" y="440392"/>
                      <a:pt x="100894" y="410862"/>
                      <a:pt x="91102" y="392372"/>
                    </a:cubicBezTo>
                    <a:cubicBezTo>
                      <a:pt x="81310" y="373882"/>
                      <a:pt x="58465" y="361082"/>
                      <a:pt x="43317" y="351129"/>
                    </a:cubicBezTo>
                    <a:cubicBezTo>
                      <a:pt x="28169" y="341176"/>
                      <a:pt x="-2865" y="350616"/>
                      <a:pt x="214" y="332656"/>
                    </a:cubicBezTo>
                    <a:cubicBezTo>
                      <a:pt x="3293" y="314696"/>
                      <a:pt x="39212" y="270567"/>
                      <a:pt x="61790" y="243371"/>
                    </a:cubicBezTo>
                    <a:cubicBezTo>
                      <a:pt x="84368" y="216175"/>
                      <a:pt x="113616" y="193597"/>
                      <a:pt x="135681" y="169480"/>
                    </a:cubicBezTo>
                    <a:cubicBezTo>
                      <a:pt x="157746" y="145363"/>
                      <a:pt x="174679" y="126721"/>
                      <a:pt x="194178" y="98668"/>
                    </a:cubicBezTo>
                    <a:cubicBezTo>
                      <a:pt x="213677" y="70615"/>
                      <a:pt x="245491" y="-10640"/>
                      <a:pt x="252675" y="1162"/>
                    </a:cubicBezTo>
                    <a:cubicBezTo>
                      <a:pt x="259859" y="12964"/>
                      <a:pt x="249442" y="121663"/>
                      <a:pt x="237281" y="169480"/>
                    </a:cubicBezTo>
                    <a:cubicBezTo>
                      <a:pt x="225121" y="217297"/>
                      <a:pt x="185068" y="246299"/>
                      <a:pt x="179712" y="288066"/>
                    </a:cubicBezTo>
                    <a:cubicBezTo>
                      <a:pt x="174356" y="329833"/>
                      <a:pt x="190418" y="381862"/>
                      <a:pt x="205144" y="420081"/>
                    </a:cubicBezTo>
                    <a:cubicBezTo>
                      <a:pt x="219870" y="458301"/>
                      <a:pt x="260660" y="495522"/>
                      <a:pt x="268069" y="517383"/>
                    </a:cubicBezTo>
                    <a:cubicBezTo>
                      <a:pt x="275478" y="539244"/>
                      <a:pt x="259859" y="553302"/>
                      <a:pt x="249596" y="551250"/>
                    </a:cubicBezTo>
                    <a:cubicBezTo>
                      <a:pt x="239333" y="549198"/>
                      <a:pt x="204300" y="537288"/>
                      <a:pt x="179712" y="522424"/>
                    </a:cubicBezTo>
                    <a:cubicBezTo>
                      <a:pt x="155124" y="507560"/>
                      <a:pt x="116836" y="483742"/>
                      <a:pt x="102068" y="462067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16322720" y="11650029"/>
                <a:ext cx="186896" cy="296157"/>
              </a:xfrm>
              <a:custGeom>
                <a:avLst/>
                <a:gdLst>
                  <a:gd name="connsiteX0" fmla="*/ 91496 w 188267"/>
                  <a:gd name="connsiteY0" fmla="*/ 77200 h 287398"/>
                  <a:gd name="connsiteX1" fmla="*/ 42236 w 188267"/>
                  <a:gd name="connsiteY1" fmla="*/ 132618 h 287398"/>
                  <a:gd name="connsiteX2" fmla="*/ 23763 w 188267"/>
                  <a:gd name="connsiteY2" fmla="*/ 169563 h 287398"/>
                  <a:gd name="connsiteX3" fmla="*/ 39157 w 188267"/>
                  <a:gd name="connsiteY3" fmla="*/ 206509 h 287398"/>
                  <a:gd name="connsiteX4" fmla="*/ 76102 w 188267"/>
                  <a:gd name="connsiteY4" fmla="*/ 191115 h 287398"/>
                  <a:gd name="connsiteX5" fmla="*/ 60709 w 188267"/>
                  <a:gd name="connsiteY5" fmla="*/ 228060 h 287398"/>
                  <a:gd name="connsiteX6" fmla="*/ 29921 w 188267"/>
                  <a:gd name="connsiteY6" fmla="*/ 258848 h 287398"/>
                  <a:gd name="connsiteX7" fmla="*/ 2212 w 188267"/>
                  <a:gd name="connsiteY7" fmla="*/ 286557 h 287398"/>
                  <a:gd name="connsiteX8" fmla="*/ 91496 w 188267"/>
                  <a:gd name="connsiteY8" fmla="*/ 274242 h 287398"/>
                  <a:gd name="connsiteX9" fmla="*/ 146915 w 188267"/>
                  <a:gd name="connsiteY9" fmla="*/ 215745 h 287398"/>
                  <a:gd name="connsiteX10" fmla="*/ 183860 w 188267"/>
                  <a:gd name="connsiteY10" fmla="*/ 135697 h 287398"/>
                  <a:gd name="connsiteX11" fmla="*/ 183860 w 188267"/>
                  <a:gd name="connsiteY11" fmla="*/ 55648 h 287398"/>
                  <a:gd name="connsiteX12" fmla="*/ 186939 w 188267"/>
                  <a:gd name="connsiteY12" fmla="*/ 9467 h 287398"/>
                  <a:gd name="connsiteX13" fmla="*/ 159230 w 188267"/>
                  <a:gd name="connsiteY13" fmla="*/ 3309 h 287398"/>
                  <a:gd name="connsiteX14" fmla="*/ 91496 w 188267"/>
                  <a:gd name="connsiteY14" fmla="*/ 77200 h 287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8267" h="287398">
                    <a:moveTo>
                      <a:pt x="91496" y="77200"/>
                    </a:moveTo>
                    <a:cubicBezTo>
                      <a:pt x="71997" y="98752"/>
                      <a:pt x="53525" y="117224"/>
                      <a:pt x="42236" y="132618"/>
                    </a:cubicBezTo>
                    <a:cubicBezTo>
                      <a:pt x="30947" y="148012"/>
                      <a:pt x="24276" y="157248"/>
                      <a:pt x="23763" y="169563"/>
                    </a:cubicBezTo>
                    <a:cubicBezTo>
                      <a:pt x="23250" y="181878"/>
                      <a:pt x="30434" y="202917"/>
                      <a:pt x="39157" y="206509"/>
                    </a:cubicBezTo>
                    <a:cubicBezTo>
                      <a:pt x="47880" y="210101"/>
                      <a:pt x="72510" y="187523"/>
                      <a:pt x="76102" y="191115"/>
                    </a:cubicBezTo>
                    <a:cubicBezTo>
                      <a:pt x="79694" y="194707"/>
                      <a:pt x="68406" y="216771"/>
                      <a:pt x="60709" y="228060"/>
                    </a:cubicBezTo>
                    <a:cubicBezTo>
                      <a:pt x="53012" y="239349"/>
                      <a:pt x="29921" y="258848"/>
                      <a:pt x="29921" y="258848"/>
                    </a:cubicBezTo>
                    <a:cubicBezTo>
                      <a:pt x="20172" y="268597"/>
                      <a:pt x="-8051" y="283991"/>
                      <a:pt x="2212" y="286557"/>
                    </a:cubicBezTo>
                    <a:cubicBezTo>
                      <a:pt x="12474" y="289123"/>
                      <a:pt x="67379" y="286044"/>
                      <a:pt x="91496" y="274242"/>
                    </a:cubicBezTo>
                    <a:cubicBezTo>
                      <a:pt x="115613" y="262440"/>
                      <a:pt x="131521" y="238836"/>
                      <a:pt x="146915" y="215745"/>
                    </a:cubicBezTo>
                    <a:cubicBezTo>
                      <a:pt x="162309" y="192654"/>
                      <a:pt x="177703" y="162380"/>
                      <a:pt x="183860" y="135697"/>
                    </a:cubicBezTo>
                    <a:cubicBezTo>
                      <a:pt x="190018" y="109014"/>
                      <a:pt x="183347" y="76686"/>
                      <a:pt x="183860" y="55648"/>
                    </a:cubicBezTo>
                    <a:cubicBezTo>
                      <a:pt x="184373" y="34610"/>
                      <a:pt x="191044" y="18190"/>
                      <a:pt x="186939" y="9467"/>
                    </a:cubicBezTo>
                    <a:cubicBezTo>
                      <a:pt x="182834" y="744"/>
                      <a:pt x="168979" y="-3362"/>
                      <a:pt x="159230" y="3309"/>
                    </a:cubicBezTo>
                    <a:cubicBezTo>
                      <a:pt x="149481" y="9980"/>
                      <a:pt x="110995" y="55648"/>
                      <a:pt x="91496" y="7720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3" name="Freeform 182"/>
            <p:cNvSpPr/>
            <p:nvPr/>
          </p:nvSpPr>
          <p:spPr>
            <a:xfrm>
              <a:off x="15524852" y="10330620"/>
              <a:ext cx="206053" cy="420258"/>
            </a:xfrm>
            <a:custGeom>
              <a:avLst/>
              <a:gdLst>
                <a:gd name="connsiteX0" fmla="*/ 493 w 206053"/>
                <a:gd name="connsiteY0" fmla="*/ 194708 h 420258"/>
                <a:gd name="connsiteX1" fmla="*/ 68586 w 206053"/>
                <a:gd name="connsiteY1" fmla="*/ 97431 h 420258"/>
                <a:gd name="connsiteX2" fmla="*/ 136680 w 206053"/>
                <a:gd name="connsiteY2" fmla="*/ 154 h 420258"/>
                <a:gd name="connsiteX3" fmla="*/ 204774 w 206053"/>
                <a:gd name="connsiteY3" fmla="*/ 77976 h 420258"/>
                <a:gd name="connsiteX4" fmla="*/ 175591 w 206053"/>
                <a:gd name="connsiteY4" fmla="*/ 194708 h 420258"/>
                <a:gd name="connsiteX5" fmla="*/ 107497 w 206053"/>
                <a:gd name="connsiteY5" fmla="*/ 360078 h 420258"/>
                <a:gd name="connsiteX6" fmla="*/ 68586 w 206053"/>
                <a:gd name="connsiteY6" fmla="*/ 418444 h 420258"/>
                <a:gd name="connsiteX7" fmla="*/ 39403 w 206053"/>
                <a:gd name="connsiteY7" fmla="*/ 301712 h 420258"/>
                <a:gd name="connsiteX8" fmla="*/ 493 w 206053"/>
                <a:gd name="connsiteY8" fmla="*/ 194708 h 42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053" h="420258">
                  <a:moveTo>
                    <a:pt x="493" y="194708"/>
                  </a:moveTo>
                  <a:cubicBezTo>
                    <a:pt x="5357" y="160661"/>
                    <a:pt x="68586" y="97431"/>
                    <a:pt x="68586" y="97431"/>
                  </a:cubicBezTo>
                  <a:cubicBezTo>
                    <a:pt x="91284" y="65005"/>
                    <a:pt x="113982" y="3396"/>
                    <a:pt x="136680" y="154"/>
                  </a:cubicBezTo>
                  <a:cubicBezTo>
                    <a:pt x="159378" y="-3088"/>
                    <a:pt x="198289" y="45550"/>
                    <a:pt x="204774" y="77976"/>
                  </a:cubicBezTo>
                  <a:cubicBezTo>
                    <a:pt x="211259" y="110402"/>
                    <a:pt x="191804" y="147691"/>
                    <a:pt x="175591" y="194708"/>
                  </a:cubicBezTo>
                  <a:cubicBezTo>
                    <a:pt x="159378" y="241725"/>
                    <a:pt x="125331" y="322789"/>
                    <a:pt x="107497" y="360078"/>
                  </a:cubicBezTo>
                  <a:cubicBezTo>
                    <a:pt x="89663" y="397367"/>
                    <a:pt x="79935" y="428172"/>
                    <a:pt x="68586" y="418444"/>
                  </a:cubicBezTo>
                  <a:cubicBezTo>
                    <a:pt x="57237" y="408716"/>
                    <a:pt x="50752" y="332516"/>
                    <a:pt x="39403" y="301712"/>
                  </a:cubicBezTo>
                  <a:cubicBezTo>
                    <a:pt x="28054" y="270908"/>
                    <a:pt x="-4371" y="228755"/>
                    <a:pt x="493" y="194708"/>
                  </a:cubicBezTo>
                  <a:close/>
                </a:path>
              </a:pathLst>
            </a:custGeom>
            <a:grp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8" name="Freeform 217"/>
          <p:cNvSpPr/>
          <p:nvPr/>
        </p:nvSpPr>
        <p:spPr>
          <a:xfrm>
            <a:off x="14038295" y="25764726"/>
            <a:ext cx="2941080" cy="392514"/>
          </a:xfrm>
          <a:custGeom>
            <a:avLst/>
            <a:gdLst>
              <a:gd name="connsiteX0" fmla="*/ 0 w 1949116"/>
              <a:gd name="connsiteY0" fmla="*/ 0 h 264695"/>
              <a:gd name="connsiteX1" fmla="*/ 601579 w 1949116"/>
              <a:gd name="connsiteY1" fmla="*/ 24064 h 264695"/>
              <a:gd name="connsiteX2" fmla="*/ 1034716 w 1949116"/>
              <a:gd name="connsiteY2" fmla="*/ 96253 h 264695"/>
              <a:gd name="connsiteX3" fmla="*/ 1443790 w 1949116"/>
              <a:gd name="connsiteY3" fmla="*/ 48127 h 264695"/>
              <a:gd name="connsiteX4" fmla="*/ 1852863 w 1949116"/>
              <a:gd name="connsiteY4" fmla="*/ 72190 h 264695"/>
              <a:gd name="connsiteX5" fmla="*/ 1949116 w 1949116"/>
              <a:gd name="connsiteY5" fmla="*/ 264695 h 2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9116" h="264695">
                <a:moveTo>
                  <a:pt x="0" y="0"/>
                </a:moveTo>
                <a:cubicBezTo>
                  <a:pt x="214563" y="4011"/>
                  <a:pt x="429126" y="8022"/>
                  <a:pt x="601579" y="24064"/>
                </a:cubicBezTo>
                <a:cubicBezTo>
                  <a:pt x="774032" y="40106"/>
                  <a:pt x="894348" y="92243"/>
                  <a:pt x="1034716" y="96253"/>
                </a:cubicBezTo>
                <a:cubicBezTo>
                  <a:pt x="1175085" y="100264"/>
                  <a:pt x="1307432" y="52138"/>
                  <a:pt x="1443790" y="48127"/>
                </a:cubicBezTo>
                <a:cubicBezTo>
                  <a:pt x="1580148" y="44117"/>
                  <a:pt x="1768642" y="36095"/>
                  <a:pt x="1852863" y="72190"/>
                </a:cubicBezTo>
                <a:cubicBezTo>
                  <a:pt x="1937084" y="108285"/>
                  <a:pt x="1917032" y="232611"/>
                  <a:pt x="1949116" y="264695"/>
                </a:cubicBezTo>
              </a:path>
            </a:pathLst>
          </a:cu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Freeform 230"/>
          <p:cNvSpPr/>
          <p:nvPr/>
        </p:nvSpPr>
        <p:spPr>
          <a:xfrm>
            <a:off x="2232056" y="5451386"/>
            <a:ext cx="15608423" cy="21573201"/>
          </a:xfrm>
          <a:custGeom>
            <a:avLst/>
            <a:gdLst>
              <a:gd name="connsiteX0" fmla="*/ 2428262 w 10705989"/>
              <a:gd name="connsiteY0" fmla="*/ 14317579 h 14317579"/>
              <a:gd name="connsiteX1" fmla="*/ 1971062 w 10705989"/>
              <a:gd name="connsiteY1" fmla="*/ 13980695 h 14317579"/>
              <a:gd name="connsiteX2" fmla="*/ 1345420 w 10705989"/>
              <a:gd name="connsiteY2" fmla="*/ 13716000 h 14317579"/>
              <a:gd name="connsiteX3" fmla="*/ 864157 w 10705989"/>
              <a:gd name="connsiteY3" fmla="*/ 13379116 h 14317579"/>
              <a:gd name="connsiteX4" fmla="*/ 358831 w 10705989"/>
              <a:gd name="connsiteY4" fmla="*/ 12994105 h 14317579"/>
              <a:gd name="connsiteX5" fmla="*/ 262578 w 10705989"/>
              <a:gd name="connsiteY5" fmla="*/ 12536905 h 14317579"/>
              <a:gd name="connsiteX6" fmla="*/ 21947 w 10705989"/>
              <a:gd name="connsiteY6" fmla="*/ 11742821 h 14317579"/>
              <a:gd name="connsiteX7" fmla="*/ 21947 w 10705989"/>
              <a:gd name="connsiteY7" fmla="*/ 11526253 h 14317579"/>
              <a:gd name="connsiteX8" fmla="*/ 118199 w 10705989"/>
              <a:gd name="connsiteY8" fmla="*/ 11093116 h 14317579"/>
              <a:gd name="connsiteX9" fmla="*/ 238515 w 10705989"/>
              <a:gd name="connsiteY9" fmla="*/ 10708105 h 14317579"/>
              <a:gd name="connsiteX10" fmla="*/ 406957 w 10705989"/>
              <a:gd name="connsiteY10" fmla="*/ 10154653 h 14317579"/>
              <a:gd name="connsiteX11" fmla="*/ 816031 w 10705989"/>
              <a:gd name="connsiteY11" fmla="*/ 10010274 h 14317579"/>
              <a:gd name="connsiteX12" fmla="*/ 1249168 w 10705989"/>
              <a:gd name="connsiteY12" fmla="*/ 10058400 h 14317579"/>
              <a:gd name="connsiteX13" fmla="*/ 1513862 w 10705989"/>
              <a:gd name="connsiteY13" fmla="*/ 9938084 h 14317579"/>
              <a:gd name="connsiteX14" fmla="*/ 1946999 w 10705989"/>
              <a:gd name="connsiteY14" fmla="*/ 9480884 h 14317579"/>
              <a:gd name="connsiteX15" fmla="*/ 2332010 w 10705989"/>
              <a:gd name="connsiteY15" fmla="*/ 8879305 h 14317579"/>
              <a:gd name="connsiteX16" fmla="*/ 2404199 w 10705989"/>
              <a:gd name="connsiteY16" fmla="*/ 8494295 h 14317579"/>
              <a:gd name="connsiteX17" fmla="*/ 1946999 w 10705989"/>
              <a:gd name="connsiteY17" fmla="*/ 7700211 h 14317579"/>
              <a:gd name="connsiteX18" fmla="*/ 1682304 w 10705989"/>
              <a:gd name="connsiteY18" fmla="*/ 7483642 h 14317579"/>
              <a:gd name="connsiteX19" fmla="*/ 1513862 w 10705989"/>
              <a:gd name="connsiteY19" fmla="*/ 7243011 h 14317579"/>
              <a:gd name="connsiteX20" fmla="*/ 1971062 w 10705989"/>
              <a:gd name="connsiteY20" fmla="*/ 6833937 h 14317579"/>
              <a:gd name="connsiteX21" fmla="*/ 2404199 w 10705989"/>
              <a:gd name="connsiteY21" fmla="*/ 6497053 h 14317579"/>
              <a:gd name="connsiteX22" fmla="*/ 2909525 w 10705989"/>
              <a:gd name="connsiteY22" fmla="*/ 6184232 h 14317579"/>
              <a:gd name="connsiteX23" fmla="*/ 3077968 w 10705989"/>
              <a:gd name="connsiteY23" fmla="*/ 5967663 h 14317579"/>
              <a:gd name="connsiteX24" fmla="*/ 3029841 w 10705989"/>
              <a:gd name="connsiteY24" fmla="*/ 5486400 h 14317579"/>
              <a:gd name="connsiteX25" fmla="*/ 3102031 w 10705989"/>
              <a:gd name="connsiteY25" fmla="*/ 5342021 h 14317579"/>
              <a:gd name="connsiteX26" fmla="*/ 3438915 w 10705989"/>
              <a:gd name="connsiteY26" fmla="*/ 5053263 h 14317579"/>
              <a:gd name="connsiteX27" fmla="*/ 3751736 w 10705989"/>
              <a:gd name="connsiteY27" fmla="*/ 4932948 h 14317579"/>
              <a:gd name="connsiteX28" fmla="*/ 4064557 w 10705989"/>
              <a:gd name="connsiteY28" fmla="*/ 4884821 h 14317579"/>
              <a:gd name="connsiteX29" fmla="*/ 4618010 w 10705989"/>
              <a:gd name="connsiteY29" fmla="*/ 4499811 h 14317579"/>
              <a:gd name="connsiteX30" fmla="*/ 4906768 w 10705989"/>
              <a:gd name="connsiteY30" fmla="*/ 4355432 h 14317579"/>
              <a:gd name="connsiteX31" fmla="*/ 5484283 w 10705989"/>
              <a:gd name="connsiteY31" fmla="*/ 4307305 h 14317579"/>
              <a:gd name="connsiteX32" fmla="*/ 5917420 w 10705989"/>
              <a:gd name="connsiteY32" fmla="*/ 4259179 h 14317579"/>
              <a:gd name="connsiteX33" fmla="*/ 6567125 w 10705989"/>
              <a:gd name="connsiteY33" fmla="*/ 4235116 h 14317579"/>
              <a:gd name="connsiteX34" fmla="*/ 7289020 w 10705989"/>
              <a:gd name="connsiteY34" fmla="*/ 4186990 h 14317579"/>
              <a:gd name="connsiteX35" fmla="*/ 7722157 w 10705989"/>
              <a:gd name="connsiteY35" fmla="*/ 4114800 h 14317579"/>
              <a:gd name="connsiteX36" fmla="*/ 8083104 w 10705989"/>
              <a:gd name="connsiteY36" fmla="*/ 4042611 h 14317579"/>
              <a:gd name="connsiteX37" fmla="*/ 8395925 w 10705989"/>
              <a:gd name="connsiteY37" fmla="*/ 4018548 h 14317579"/>
              <a:gd name="connsiteX38" fmla="*/ 8732810 w 10705989"/>
              <a:gd name="connsiteY38" fmla="*/ 3994484 h 14317579"/>
              <a:gd name="connsiteX39" fmla="*/ 8925315 w 10705989"/>
              <a:gd name="connsiteY39" fmla="*/ 3609474 h 14317579"/>
              <a:gd name="connsiteX40" fmla="*/ 9141883 w 10705989"/>
              <a:gd name="connsiteY40" fmla="*/ 3272590 h 14317579"/>
              <a:gd name="connsiteX41" fmla="*/ 9310325 w 10705989"/>
              <a:gd name="connsiteY41" fmla="*/ 3031958 h 14317579"/>
              <a:gd name="connsiteX42" fmla="*/ 9262199 w 10705989"/>
              <a:gd name="connsiteY42" fmla="*/ 2502569 h 14317579"/>
              <a:gd name="connsiteX43" fmla="*/ 9526894 w 10705989"/>
              <a:gd name="connsiteY43" fmla="*/ 2069432 h 14317579"/>
              <a:gd name="connsiteX44" fmla="*/ 9599083 w 10705989"/>
              <a:gd name="connsiteY44" fmla="*/ 1636295 h 14317579"/>
              <a:gd name="connsiteX45" fmla="*/ 9984094 w 10705989"/>
              <a:gd name="connsiteY45" fmla="*/ 1371600 h 14317579"/>
              <a:gd name="connsiteX46" fmla="*/ 10272852 w 10705989"/>
              <a:gd name="connsiteY46" fmla="*/ 1082842 h 14317579"/>
              <a:gd name="connsiteX47" fmla="*/ 10393168 w 10705989"/>
              <a:gd name="connsiteY47" fmla="*/ 842211 h 14317579"/>
              <a:gd name="connsiteX48" fmla="*/ 10393168 w 10705989"/>
              <a:gd name="connsiteY48" fmla="*/ 336884 h 14317579"/>
              <a:gd name="connsiteX49" fmla="*/ 10489420 w 10705989"/>
              <a:gd name="connsiteY49" fmla="*/ 168442 h 14317579"/>
              <a:gd name="connsiteX50" fmla="*/ 10705989 w 10705989"/>
              <a:gd name="connsiteY50" fmla="*/ 0 h 14317579"/>
              <a:gd name="connsiteX0" fmla="*/ 2428262 w 10705989"/>
              <a:gd name="connsiteY0" fmla="*/ 14317579 h 14317579"/>
              <a:gd name="connsiteX1" fmla="*/ 1971062 w 10705989"/>
              <a:gd name="connsiteY1" fmla="*/ 13980695 h 14317579"/>
              <a:gd name="connsiteX2" fmla="*/ 1345420 w 10705989"/>
              <a:gd name="connsiteY2" fmla="*/ 13716000 h 14317579"/>
              <a:gd name="connsiteX3" fmla="*/ 864157 w 10705989"/>
              <a:gd name="connsiteY3" fmla="*/ 13379116 h 14317579"/>
              <a:gd name="connsiteX4" fmla="*/ 358831 w 10705989"/>
              <a:gd name="connsiteY4" fmla="*/ 12994105 h 14317579"/>
              <a:gd name="connsiteX5" fmla="*/ 262578 w 10705989"/>
              <a:gd name="connsiteY5" fmla="*/ 12536905 h 14317579"/>
              <a:gd name="connsiteX6" fmla="*/ 21947 w 10705989"/>
              <a:gd name="connsiteY6" fmla="*/ 11742821 h 14317579"/>
              <a:gd name="connsiteX7" fmla="*/ 21947 w 10705989"/>
              <a:gd name="connsiteY7" fmla="*/ 11526253 h 14317579"/>
              <a:gd name="connsiteX8" fmla="*/ 118199 w 10705989"/>
              <a:gd name="connsiteY8" fmla="*/ 11093116 h 14317579"/>
              <a:gd name="connsiteX9" fmla="*/ 238515 w 10705989"/>
              <a:gd name="connsiteY9" fmla="*/ 10708105 h 14317579"/>
              <a:gd name="connsiteX10" fmla="*/ 406957 w 10705989"/>
              <a:gd name="connsiteY10" fmla="*/ 10154653 h 14317579"/>
              <a:gd name="connsiteX11" fmla="*/ 816031 w 10705989"/>
              <a:gd name="connsiteY11" fmla="*/ 10010274 h 14317579"/>
              <a:gd name="connsiteX12" fmla="*/ 1249168 w 10705989"/>
              <a:gd name="connsiteY12" fmla="*/ 10058400 h 14317579"/>
              <a:gd name="connsiteX13" fmla="*/ 1513862 w 10705989"/>
              <a:gd name="connsiteY13" fmla="*/ 9938084 h 14317579"/>
              <a:gd name="connsiteX14" fmla="*/ 1946999 w 10705989"/>
              <a:gd name="connsiteY14" fmla="*/ 9480884 h 14317579"/>
              <a:gd name="connsiteX15" fmla="*/ 2332010 w 10705989"/>
              <a:gd name="connsiteY15" fmla="*/ 8879305 h 14317579"/>
              <a:gd name="connsiteX16" fmla="*/ 2404199 w 10705989"/>
              <a:gd name="connsiteY16" fmla="*/ 8494295 h 14317579"/>
              <a:gd name="connsiteX17" fmla="*/ 1946999 w 10705989"/>
              <a:gd name="connsiteY17" fmla="*/ 7700211 h 14317579"/>
              <a:gd name="connsiteX18" fmla="*/ 1682304 w 10705989"/>
              <a:gd name="connsiteY18" fmla="*/ 7483642 h 14317579"/>
              <a:gd name="connsiteX19" fmla="*/ 1513862 w 10705989"/>
              <a:gd name="connsiteY19" fmla="*/ 7243011 h 14317579"/>
              <a:gd name="connsiteX20" fmla="*/ 1971062 w 10705989"/>
              <a:gd name="connsiteY20" fmla="*/ 6833937 h 14317579"/>
              <a:gd name="connsiteX21" fmla="*/ 2404199 w 10705989"/>
              <a:gd name="connsiteY21" fmla="*/ 6497053 h 14317579"/>
              <a:gd name="connsiteX22" fmla="*/ 2909525 w 10705989"/>
              <a:gd name="connsiteY22" fmla="*/ 6184232 h 14317579"/>
              <a:gd name="connsiteX23" fmla="*/ 3077968 w 10705989"/>
              <a:gd name="connsiteY23" fmla="*/ 5967663 h 14317579"/>
              <a:gd name="connsiteX24" fmla="*/ 3029841 w 10705989"/>
              <a:gd name="connsiteY24" fmla="*/ 5486400 h 14317579"/>
              <a:gd name="connsiteX25" fmla="*/ 3102031 w 10705989"/>
              <a:gd name="connsiteY25" fmla="*/ 5342021 h 14317579"/>
              <a:gd name="connsiteX26" fmla="*/ 3438915 w 10705989"/>
              <a:gd name="connsiteY26" fmla="*/ 5053263 h 14317579"/>
              <a:gd name="connsiteX27" fmla="*/ 3751736 w 10705989"/>
              <a:gd name="connsiteY27" fmla="*/ 4932948 h 14317579"/>
              <a:gd name="connsiteX28" fmla="*/ 4064557 w 10705989"/>
              <a:gd name="connsiteY28" fmla="*/ 4884821 h 14317579"/>
              <a:gd name="connsiteX29" fmla="*/ 4618010 w 10705989"/>
              <a:gd name="connsiteY29" fmla="*/ 4499811 h 14317579"/>
              <a:gd name="connsiteX30" fmla="*/ 4906768 w 10705989"/>
              <a:gd name="connsiteY30" fmla="*/ 4355432 h 14317579"/>
              <a:gd name="connsiteX31" fmla="*/ 5484283 w 10705989"/>
              <a:gd name="connsiteY31" fmla="*/ 4307305 h 14317579"/>
              <a:gd name="connsiteX32" fmla="*/ 5917420 w 10705989"/>
              <a:gd name="connsiteY32" fmla="*/ 4259179 h 14317579"/>
              <a:gd name="connsiteX33" fmla="*/ 6567125 w 10705989"/>
              <a:gd name="connsiteY33" fmla="*/ 4235116 h 14317579"/>
              <a:gd name="connsiteX34" fmla="*/ 7289020 w 10705989"/>
              <a:gd name="connsiteY34" fmla="*/ 4186990 h 14317579"/>
              <a:gd name="connsiteX35" fmla="*/ 7722157 w 10705989"/>
              <a:gd name="connsiteY35" fmla="*/ 4114800 h 14317579"/>
              <a:gd name="connsiteX36" fmla="*/ 8083104 w 10705989"/>
              <a:gd name="connsiteY36" fmla="*/ 4042611 h 14317579"/>
              <a:gd name="connsiteX37" fmla="*/ 8395925 w 10705989"/>
              <a:gd name="connsiteY37" fmla="*/ 4018548 h 14317579"/>
              <a:gd name="connsiteX38" fmla="*/ 8710430 w 10705989"/>
              <a:gd name="connsiteY38" fmla="*/ 3988090 h 14317579"/>
              <a:gd name="connsiteX39" fmla="*/ 8925315 w 10705989"/>
              <a:gd name="connsiteY39" fmla="*/ 3609474 h 14317579"/>
              <a:gd name="connsiteX40" fmla="*/ 9141883 w 10705989"/>
              <a:gd name="connsiteY40" fmla="*/ 3272590 h 14317579"/>
              <a:gd name="connsiteX41" fmla="*/ 9310325 w 10705989"/>
              <a:gd name="connsiteY41" fmla="*/ 3031958 h 14317579"/>
              <a:gd name="connsiteX42" fmla="*/ 9262199 w 10705989"/>
              <a:gd name="connsiteY42" fmla="*/ 2502569 h 14317579"/>
              <a:gd name="connsiteX43" fmla="*/ 9526894 w 10705989"/>
              <a:gd name="connsiteY43" fmla="*/ 2069432 h 14317579"/>
              <a:gd name="connsiteX44" fmla="*/ 9599083 w 10705989"/>
              <a:gd name="connsiteY44" fmla="*/ 1636295 h 14317579"/>
              <a:gd name="connsiteX45" fmla="*/ 9984094 w 10705989"/>
              <a:gd name="connsiteY45" fmla="*/ 1371600 h 14317579"/>
              <a:gd name="connsiteX46" fmla="*/ 10272852 w 10705989"/>
              <a:gd name="connsiteY46" fmla="*/ 1082842 h 14317579"/>
              <a:gd name="connsiteX47" fmla="*/ 10393168 w 10705989"/>
              <a:gd name="connsiteY47" fmla="*/ 842211 h 14317579"/>
              <a:gd name="connsiteX48" fmla="*/ 10393168 w 10705989"/>
              <a:gd name="connsiteY48" fmla="*/ 336884 h 14317579"/>
              <a:gd name="connsiteX49" fmla="*/ 10489420 w 10705989"/>
              <a:gd name="connsiteY49" fmla="*/ 168442 h 14317579"/>
              <a:gd name="connsiteX50" fmla="*/ 10705989 w 10705989"/>
              <a:gd name="connsiteY50" fmla="*/ 0 h 14317579"/>
              <a:gd name="connsiteX0" fmla="*/ 2428262 w 10705989"/>
              <a:gd name="connsiteY0" fmla="*/ 14317579 h 14317579"/>
              <a:gd name="connsiteX1" fmla="*/ 1971062 w 10705989"/>
              <a:gd name="connsiteY1" fmla="*/ 13980695 h 14317579"/>
              <a:gd name="connsiteX2" fmla="*/ 1345420 w 10705989"/>
              <a:gd name="connsiteY2" fmla="*/ 13716000 h 14317579"/>
              <a:gd name="connsiteX3" fmla="*/ 864157 w 10705989"/>
              <a:gd name="connsiteY3" fmla="*/ 13379116 h 14317579"/>
              <a:gd name="connsiteX4" fmla="*/ 358831 w 10705989"/>
              <a:gd name="connsiteY4" fmla="*/ 12994105 h 14317579"/>
              <a:gd name="connsiteX5" fmla="*/ 262578 w 10705989"/>
              <a:gd name="connsiteY5" fmla="*/ 12536905 h 14317579"/>
              <a:gd name="connsiteX6" fmla="*/ 21947 w 10705989"/>
              <a:gd name="connsiteY6" fmla="*/ 11742821 h 14317579"/>
              <a:gd name="connsiteX7" fmla="*/ 21947 w 10705989"/>
              <a:gd name="connsiteY7" fmla="*/ 11526253 h 14317579"/>
              <a:gd name="connsiteX8" fmla="*/ 118199 w 10705989"/>
              <a:gd name="connsiteY8" fmla="*/ 11093116 h 14317579"/>
              <a:gd name="connsiteX9" fmla="*/ 238515 w 10705989"/>
              <a:gd name="connsiteY9" fmla="*/ 10708105 h 14317579"/>
              <a:gd name="connsiteX10" fmla="*/ 406957 w 10705989"/>
              <a:gd name="connsiteY10" fmla="*/ 10154653 h 14317579"/>
              <a:gd name="connsiteX11" fmla="*/ 816031 w 10705989"/>
              <a:gd name="connsiteY11" fmla="*/ 10010274 h 14317579"/>
              <a:gd name="connsiteX12" fmla="*/ 1249168 w 10705989"/>
              <a:gd name="connsiteY12" fmla="*/ 10058400 h 14317579"/>
              <a:gd name="connsiteX13" fmla="*/ 1513862 w 10705989"/>
              <a:gd name="connsiteY13" fmla="*/ 9938084 h 14317579"/>
              <a:gd name="connsiteX14" fmla="*/ 1946999 w 10705989"/>
              <a:gd name="connsiteY14" fmla="*/ 9480884 h 14317579"/>
              <a:gd name="connsiteX15" fmla="*/ 2332010 w 10705989"/>
              <a:gd name="connsiteY15" fmla="*/ 8879305 h 14317579"/>
              <a:gd name="connsiteX16" fmla="*/ 2404199 w 10705989"/>
              <a:gd name="connsiteY16" fmla="*/ 8494295 h 14317579"/>
              <a:gd name="connsiteX17" fmla="*/ 1946999 w 10705989"/>
              <a:gd name="connsiteY17" fmla="*/ 7700211 h 14317579"/>
              <a:gd name="connsiteX18" fmla="*/ 1682304 w 10705989"/>
              <a:gd name="connsiteY18" fmla="*/ 7483642 h 14317579"/>
              <a:gd name="connsiteX19" fmla="*/ 1513862 w 10705989"/>
              <a:gd name="connsiteY19" fmla="*/ 7243011 h 14317579"/>
              <a:gd name="connsiteX20" fmla="*/ 1971062 w 10705989"/>
              <a:gd name="connsiteY20" fmla="*/ 6833937 h 14317579"/>
              <a:gd name="connsiteX21" fmla="*/ 2404199 w 10705989"/>
              <a:gd name="connsiteY21" fmla="*/ 6497053 h 14317579"/>
              <a:gd name="connsiteX22" fmla="*/ 2909525 w 10705989"/>
              <a:gd name="connsiteY22" fmla="*/ 6184232 h 14317579"/>
              <a:gd name="connsiteX23" fmla="*/ 3077968 w 10705989"/>
              <a:gd name="connsiteY23" fmla="*/ 5967663 h 14317579"/>
              <a:gd name="connsiteX24" fmla="*/ 3029841 w 10705989"/>
              <a:gd name="connsiteY24" fmla="*/ 5486400 h 14317579"/>
              <a:gd name="connsiteX25" fmla="*/ 3102031 w 10705989"/>
              <a:gd name="connsiteY25" fmla="*/ 5342021 h 14317579"/>
              <a:gd name="connsiteX26" fmla="*/ 3438915 w 10705989"/>
              <a:gd name="connsiteY26" fmla="*/ 5053263 h 14317579"/>
              <a:gd name="connsiteX27" fmla="*/ 3751736 w 10705989"/>
              <a:gd name="connsiteY27" fmla="*/ 4932948 h 14317579"/>
              <a:gd name="connsiteX28" fmla="*/ 4064557 w 10705989"/>
              <a:gd name="connsiteY28" fmla="*/ 4884821 h 14317579"/>
              <a:gd name="connsiteX29" fmla="*/ 4618010 w 10705989"/>
              <a:gd name="connsiteY29" fmla="*/ 4499811 h 14317579"/>
              <a:gd name="connsiteX30" fmla="*/ 4906768 w 10705989"/>
              <a:gd name="connsiteY30" fmla="*/ 4355432 h 14317579"/>
              <a:gd name="connsiteX31" fmla="*/ 5484283 w 10705989"/>
              <a:gd name="connsiteY31" fmla="*/ 4307305 h 14317579"/>
              <a:gd name="connsiteX32" fmla="*/ 5917420 w 10705989"/>
              <a:gd name="connsiteY32" fmla="*/ 4259179 h 14317579"/>
              <a:gd name="connsiteX33" fmla="*/ 6567125 w 10705989"/>
              <a:gd name="connsiteY33" fmla="*/ 4235116 h 14317579"/>
              <a:gd name="connsiteX34" fmla="*/ 7289020 w 10705989"/>
              <a:gd name="connsiteY34" fmla="*/ 4186990 h 14317579"/>
              <a:gd name="connsiteX35" fmla="*/ 7722157 w 10705989"/>
              <a:gd name="connsiteY35" fmla="*/ 4114800 h 14317579"/>
              <a:gd name="connsiteX36" fmla="*/ 8083104 w 10705989"/>
              <a:gd name="connsiteY36" fmla="*/ 4042611 h 14317579"/>
              <a:gd name="connsiteX37" fmla="*/ 8395925 w 10705989"/>
              <a:gd name="connsiteY37" fmla="*/ 4018548 h 14317579"/>
              <a:gd name="connsiteX38" fmla="*/ 8710430 w 10705989"/>
              <a:gd name="connsiteY38" fmla="*/ 3988090 h 14317579"/>
              <a:gd name="connsiteX39" fmla="*/ 8902935 w 10705989"/>
              <a:gd name="connsiteY39" fmla="*/ 3596685 h 14317579"/>
              <a:gd name="connsiteX40" fmla="*/ 9141883 w 10705989"/>
              <a:gd name="connsiteY40" fmla="*/ 3272590 h 14317579"/>
              <a:gd name="connsiteX41" fmla="*/ 9310325 w 10705989"/>
              <a:gd name="connsiteY41" fmla="*/ 3031958 h 14317579"/>
              <a:gd name="connsiteX42" fmla="*/ 9262199 w 10705989"/>
              <a:gd name="connsiteY42" fmla="*/ 2502569 h 14317579"/>
              <a:gd name="connsiteX43" fmla="*/ 9526894 w 10705989"/>
              <a:gd name="connsiteY43" fmla="*/ 2069432 h 14317579"/>
              <a:gd name="connsiteX44" fmla="*/ 9599083 w 10705989"/>
              <a:gd name="connsiteY44" fmla="*/ 1636295 h 14317579"/>
              <a:gd name="connsiteX45" fmla="*/ 9984094 w 10705989"/>
              <a:gd name="connsiteY45" fmla="*/ 1371600 h 14317579"/>
              <a:gd name="connsiteX46" fmla="*/ 10272852 w 10705989"/>
              <a:gd name="connsiteY46" fmla="*/ 1082842 h 14317579"/>
              <a:gd name="connsiteX47" fmla="*/ 10393168 w 10705989"/>
              <a:gd name="connsiteY47" fmla="*/ 842211 h 14317579"/>
              <a:gd name="connsiteX48" fmla="*/ 10393168 w 10705989"/>
              <a:gd name="connsiteY48" fmla="*/ 336884 h 14317579"/>
              <a:gd name="connsiteX49" fmla="*/ 10489420 w 10705989"/>
              <a:gd name="connsiteY49" fmla="*/ 168442 h 14317579"/>
              <a:gd name="connsiteX50" fmla="*/ 10705989 w 10705989"/>
              <a:gd name="connsiteY50" fmla="*/ 0 h 14317579"/>
              <a:gd name="connsiteX0" fmla="*/ 2428262 w 10705989"/>
              <a:gd name="connsiteY0" fmla="*/ 14317579 h 14317579"/>
              <a:gd name="connsiteX1" fmla="*/ 1971062 w 10705989"/>
              <a:gd name="connsiteY1" fmla="*/ 13980695 h 14317579"/>
              <a:gd name="connsiteX2" fmla="*/ 1345420 w 10705989"/>
              <a:gd name="connsiteY2" fmla="*/ 13716000 h 14317579"/>
              <a:gd name="connsiteX3" fmla="*/ 864157 w 10705989"/>
              <a:gd name="connsiteY3" fmla="*/ 13379116 h 14317579"/>
              <a:gd name="connsiteX4" fmla="*/ 358831 w 10705989"/>
              <a:gd name="connsiteY4" fmla="*/ 12994105 h 14317579"/>
              <a:gd name="connsiteX5" fmla="*/ 262578 w 10705989"/>
              <a:gd name="connsiteY5" fmla="*/ 12536905 h 14317579"/>
              <a:gd name="connsiteX6" fmla="*/ 21947 w 10705989"/>
              <a:gd name="connsiteY6" fmla="*/ 11742821 h 14317579"/>
              <a:gd name="connsiteX7" fmla="*/ 21947 w 10705989"/>
              <a:gd name="connsiteY7" fmla="*/ 11526253 h 14317579"/>
              <a:gd name="connsiteX8" fmla="*/ 118199 w 10705989"/>
              <a:gd name="connsiteY8" fmla="*/ 11093116 h 14317579"/>
              <a:gd name="connsiteX9" fmla="*/ 238515 w 10705989"/>
              <a:gd name="connsiteY9" fmla="*/ 10708105 h 14317579"/>
              <a:gd name="connsiteX10" fmla="*/ 406957 w 10705989"/>
              <a:gd name="connsiteY10" fmla="*/ 10154653 h 14317579"/>
              <a:gd name="connsiteX11" fmla="*/ 816031 w 10705989"/>
              <a:gd name="connsiteY11" fmla="*/ 10010274 h 14317579"/>
              <a:gd name="connsiteX12" fmla="*/ 1249168 w 10705989"/>
              <a:gd name="connsiteY12" fmla="*/ 10058400 h 14317579"/>
              <a:gd name="connsiteX13" fmla="*/ 1513862 w 10705989"/>
              <a:gd name="connsiteY13" fmla="*/ 9938084 h 14317579"/>
              <a:gd name="connsiteX14" fmla="*/ 1946999 w 10705989"/>
              <a:gd name="connsiteY14" fmla="*/ 9480884 h 14317579"/>
              <a:gd name="connsiteX15" fmla="*/ 2332010 w 10705989"/>
              <a:gd name="connsiteY15" fmla="*/ 8879305 h 14317579"/>
              <a:gd name="connsiteX16" fmla="*/ 2404199 w 10705989"/>
              <a:gd name="connsiteY16" fmla="*/ 8494295 h 14317579"/>
              <a:gd name="connsiteX17" fmla="*/ 1946999 w 10705989"/>
              <a:gd name="connsiteY17" fmla="*/ 7700211 h 14317579"/>
              <a:gd name="connsiteX18" fmla="*/ 1682304 w 10705989"/>
              <a:gd name="connsiteY18" fmla="*/ 7483642 h 14317579"/>
              <a:gd name="connsiteX19" fmla="*/ 1513862 w 10705989"/>
              <a:gd name="connsiteY19" fmla="*/ 7243011 h 14317579"/>
              <a:gd name="connsiteX20" fmla="*/ 1971062 w 10705989"/>
              <a:gd name="connsiteY20" fmla="*/ 6833937 h 14317579"/>
              <a:gd name="connsiteX21" fmla="*/ 2404199 w 10705989"/>
              <a:gd name="connsiteY21" fmla="*/ 6497053 h 14317579"/>
              <a:gd name="connsiteX22" fmla="*/ 2909525 w 10705989"/>
              <a:gd name="connsiteY22" fmla="*/ 6184232 h 14317579"/>
              <a:gd name="connsiteX23" fmla="*/ 3077968 w 10705989"/>
              <a:gd name="connsiteY23" fmla="*/ 5967663 h 14317579"/>
              <a:gd name="connsiteX24" fmla="*/ 3029841 w 10705989"/>
              <a:gd name="connsiteY24" fmla="*/ 5486400 h 14317579"/>
              <a:gd name="connsiteX25" fmla="*/ 3102031 w 10705989"/>
              <a:gd name="connsiteY25" fmla="*/ 5342021 h 14317579"/>
              <a:gd name="connsiteX26" fmla="*/ 3438915 w 10705989"/>
              <a:gd name="connsiteY26" fmla="*/ 5053263 h 14317579"/>
              <a:gd name="connsiteX27" fmla="*/ 3751736 w 10705989"/>
              <a:gd name="connsiteY27" fmla="*/ 4932948 h 14317579"/>
              <a:gd name="connsiteX28" fmla="*/ 4064557 w 10705989"/>
              <a:gd name="connsiteY28" fmla="*/ 4884821 h 14317579"/>
              <a:gd name="connsiteX29" fmla="*/ 4618010 w 10705989"/>
              <a:gd name="connsiteY29" fmla="*/ 4499811 h 14317579"/>
              <a:gd name="connsiteX30" fmla="*/ 4906768 w 10705989"/>
              <a:gd name="connsiteY30" fmla="*/ 4355432 h 14317579"/>
              <a:gd name="connsiteX31" fmla="*/ 5484283 w 10705989"/>
              <a:gd name="connsiteY31" fmla="*/ 4307305 h 14317579"/>
              <a:gd name="connsiteX32" fmla="*/ 5917420 w 10705989"/>
              <a:gd name="connsiteY32" fmla="*/ 4259179 h 14317579"/>
              <a:gd name="connsiteX33" fmla="*/ 6567125 w 10705989"/>
              <a:gd name="connsiteY33" fmla="*/ 4235116 h 14317579"/>
              <a:gd name="connsiteX34" fmla="*/ 7289020 w 10705989"/>
              <a:gd name="connsiteY34" fmla="*/ 4186990 h 14317579"/>
              <a:gd name="connsiteX35" fmla="*/ 7722157 w 10705989"/>
              <a:gd name="connsiteY35" fmla="*/ 4114800 h 14317579"/>
              <a:gd name="connsiteX36" fmla="*/ 8083104 w 10705989"/>
              <a:gd name="connsiteY36" fmla="*/ 4042611 h 14317579"/>
              <a:gd name="connsiteX37" fmla="*/ 8395925 w 10705989"/>
              <a:gd name="connsiteY37" fmla="*/ 4018548 h 14317579"/>
              <a:gd name="connsiteX38" fmla="*/ 8710430 w 10705989"/>
              <a:gd name="connsiteY38" fmla="*/ 3988090 h 14317579"/>
              <a:gd name="connsiteX39" fmla="*/ 8890146 w 10705989"/>
              <a:gd name="connsiteY39" fmla="*/ 3564713 h 14317579"/>
              <a:gd name="connsiteX40" fmla="*/ 9141883 w 10705989"/>
              <a:gd name="connsiteY40" fmla="*/ 3272590 h 14317579"/>
              <a:gd name="connsiteX41" fmla="*/ 9310325 w 10705989"/>
              <a:gd name="connsiteY41" fmla="*/ 3031958 h 14317579"/>
              <a:gd name="connsiteX42" fmla="*/ 9262199 w 10705989"/>
              <a:gd name="connsiteY42" fmla="*/ 2502569 h 14317579"/>
              <a:gd name="connsiteX43" fmla="*/ 9526894 w 10705989"/>
              <a:gd name="connsiteY43" fmla="*/ 2069432 h 14317579"/>
              <a:gd name="connsiteX44" fmla="*/ 9599083 w 10705989"/>
              <a:gd name="connsiteY44" fmla="*/ 1636295 h 14317579"/>
              <a:gd name="connsiteX45" fmla="*/ 9984094 w 10705989"/>
              <a:gd name="connsiteY45" fmla="*/ 1371600 h 14317579"/>
              <a:gd name="connsiteX46" fmla="*/ 10272852 w 10705989"/>
              <a:gd name="connsiteY46" fmla="*/ 1082842 h 14317579"/>
              <a:gd name="connsiteX47" fmla="*/ 10393168 w 10705989"/>
              <a:gd name="connsiteY47" fmla="*/ 842211 h 14317579"/>
              <a:gd name="connsiteX48" fmla="*/ 10393168 w 10705989"/>
              <a:gd name="connsiteY48" fmla="*/ 336884 h 14317579"/>
              <a:gd name="connsiteX49" fmla="*/ 10489420 w 10705989"/>
              <a:gd name="connsiteY49" fmla="*/ 168442 h 14317579"/>
              <a:gd name="connsiteX50" fmla="*/ 10705989 w 10705989"/>
              <a:gd name="connsiteY50" fmla="*/ 0 h 14317579"/>
              <a:gd name="connsiteX0" fmla="*/ 2428262 w 10705989"/>
              <a:gd name="connsiteY0" fmla="*/ 14317579 h 14317579"/>
              <a:gd name="connsiteX1" fmla="*/ 1971062 w 10705989"/>
              <a:gd name="connsiteY1" fmla="*/ 13980695 h 14317579"/>
              <a:gd name="connsiteX2" fmla="*/ 1345420 w 10705989"/>
              <a:gd name="connsiteY2" fmla="*/ 13716000 h 14317579"/>
              <a:gd name="connsiteX3" fmla="*/ 864157 w 10705989"/>
              <a:gd name="connsiteY3" fmla="*/ 13379116 h 14317579"/>
              <a:gd name="connsiteX4" fmla="*/ 358831 w 10705989"/>
              <a:gd name="connsiteY4" fmla="*/ 12994105 h 14317579"/>
              <a:gd name="connsiteX5" fmla="*/ 262578 w 10705989"/>
              <a:gd name="connsiteY5" fmla="*/ 12536905 h 14317579"/>
              <a:gd name="connsiteX6" fmla="*/ 21947 w 10705989"/>
              <a:gd name="connsiteY6" fmla="*/ 11742821 h 14317579"/>
              <a:gd name="connsiteX7" fmla="*/ 21947 w 10705989"/>
              <a:gd name="connsiteY7" fmla="*/ 11526253 h 14317579"/>
              <a:gd name="connsiteX8" fmla="*/ 118199 w 10705989"/>
              <a:gd name="connsiteY8" fmla="*/ 11093116 h 14317579"/>
              <a:gd name="connsiteX9" fmla="*/ 238515 w 10705989"/>
              <a:gd name="connsiteY9" fmla="*/ 10708105 h 14317579"/>
              <a:gd name="connsiteX10" fmla="*/ 406957 w 10705989"/>
              <a:gd name="connsiteY10" fmla="*/ 10154653 h 14317579"/>
              <a:gd name="connsiteX11" fmla="*/ 816031 w 10705989"/>
              <a:gd name="connsiteY11" fmla="*/ 10010274 h 14317579"/>
              <a:gd name="connsiteX12" fmla="*/ 1249168 w 10705989"/>
              <a:gd name="connsiteY12" fmla="*/ 10058400 h 14317579"/>
              <a:gd name="connsiteX13" fmla="*/ 1513862 w 10705989"/>
              <a:gd name="connsiteY13" fmla="*/ 9938084 h 14317579"/>
              <a:gd name="connsiteX14" fmla="*/ 1946999 w 10705989"/>
              <a:gd name="connsiteY14" fmla="*/ 9480884 h 14317579"/>
              <a:gd name="connsiteX15" fmla="*/ 2332010 w 10705989"/>
              <a:gd name="connsiteY15" fmla="*/ 8879305 h 14317579"/>
              <a:gd name="connsiteX16" fmla="*/ 2404199 w 10705989"/>
              <a:gd name="connsiteY16" fmla="*/ 8494295 h 14317579"/>
              <a:gd name="connsiteX17" fmla="*/ 1946999 w 10705989"/>
              <a:gd name="connsiteY17" fmla="*/ 7700211 h 14317579"/>
              <a:gd name="connsiteX18" fmla="*/ 1682304 w 10705989"/>
              <a:gd name="connsiteY18" fmla="*/ 7483642 h 14317579"/>
              <a:gd name="connsiteX19" fmla="*/ 1513862 w 10705989"/>
              <a:gd name="connsiteY19" fmla="*/ 7243011 h 14317579"/>
              <a:gd name="connsiteX20" fmla="*/ 1971062 w 10705989"/>
              <a:gd name="connsiteY20" fmla="*/ 6833937 h 14317579"/>
              <a:gd name="connsiteX21" fmla="*/ 2404199 w 10705989"/>
              <a:gd name="connsiteY21" fmla="*/ 6497053 h 14317579"/>
              <a:gd name="connsiteX22" fmla="*/ 2909525 w 10705989"/>
              <a:gd name="connsiteY22" fmla="*/ 6184232 h 14317579"/>
              <a:gd name="connsiteX23" fmla="*/ 3077968 w 10705989"/>
              <a:gd name="connsiteY23" fmla="*/ 5967663 h 14317579"/>
              <a:gd name="connsiteX24" fmla="*/ 3029841 w 10705989"/>
              <a:gd name="connsiteY24" fmla="*/ 5486400 h 14317579"/>
              <a:gd name="connsiteX25" fmla="*/ 3102031 w 10705989"/>
              <a:gd name="connsiteY25" fmla="*/ 5342021 h 14317579"/>
              <a:gd name="connsiteX26" fmla="*/ 3438915 w 10705989"/>
              <a:gd name="connsiteY26" fmla="*/ 5053263 h 14317579"/>
              <a:gd name="connsiteX27" fmla="*/ 3751736 w 10705989"/>
              <a:gd name="connsiteY27" fmla="*/ 4932948 h 14317579"/>
              <a:gd name="connsiteX28" fmla="*/ 4064557 w 10705989"/>
              <a:gd name="connsiteY28" fmla="*/ 4884821 h 14317579"/>
              <a:gd name="connsiteX29" fmla="*/ 4618010 w 10705989"/>
              <a:gd name="connsiteY29" fmla="*/ 4499811 h 14317579"/>
              <a:gd name="connsiteX30" fmla="*/ 4906768 w 10705989"/>
              <a:gd name="connsiteY30" fmla="*/ 4355432 h 14317579"/>
              <a:gd name="connsiteX31" fmla="*/ 5484283 w 10705989"/>
              <a:gd name="connsiteY31" fmla="*/ 4307305 h 14317579"/>
              <a:gd name="connsiteX32" fmla="*/ 5917420 w 10705989"/>
              <a:gd name="connsiteY32" fmla="*/ 4259179 h 14317579"/>
              <a:gd name="connsiteX33" fmla="*/ 6567125 w 10705989"/>
              <a:gd name="connsiteY33" fmla="*/ 4235116 h 14317579"/>
              <a:gd name="connsiteX34" fmla="*/ 7289020 w 10705989"/>
              <a:gd name="connsiteY34" fmla="*/ 4186990 h 14317579"/>
              <a:gd name="connsiteX35" fmla="*/ 7722157 w 10705989"/>
              <a:gd name="connsiteY35" fmla="*/ 4114800 h 14317579"/>
              <a:gd name="connsiteX36" fmla="*/ 8083104 w 10705989"/>
              <a:gd name="connsiteY36" fmla="*/ 4042611 h 14317579"/>
              <a:gd name="connsiteX37" fmla="*/ 8395925 w 10705989"/>
              <a:gd name="connsiteY37" fmla="*/ 4018548 h 14317579"/>
              <a:gd name="connsiteX38" fmla="*/ 8710430 w 10705989"/>
              <a:gd name="connsiteY38" fmla="*/ 3988090 h 14317579"/>
              <a:gd name="connsiteX39" fmla="*/ 8867765 w 10705989"/>
              <a:gd name="connsiteY39" fmla="*/ 3548727 h 14317579"/>
              <a:gd name="connsiteX40" fmla="*/ 9141883 w 10705989"/>
              <a:gd name="connsiteY40" fmla="*/ 3272590 h 14317579"/>
              <a:gd name="connsiteX41" fmla="*/ 9310325 w 10705989"/>
              <a:gd name="connsiteY41" fmla="*/ 3031958 h 14317579"/>
              <a:gd name="connsiteX42" fmla="*/ 9262199 w 10705989"/>
              <a:gd name="connsiteY42" fmla="*/ 2502569 h 14317579"/>
              <a:gd name="connsiteX43" fmla="*/ 9526894 w 10705989"/>
              <a:gd name="connsiteY43" fmla="*/ 2069432 h 14317579"/>
              <a:gd name="connsiteX44" fmla="*/ 9599083 w 10705989"/>
              <a:gd name="connsiteY44" fmla="*/ 1636295 h 14317579"/>
              <a:gd name="connsiteX45" fmla="*/ 9984094 w 10705989"/>
              <a:gd name="connsiteY45" fmla="*/ 1371600 h 14317579"/>
              <a:gd name="connsiteX46" fmla="*/ 10272852 w 10705989"/>
              <a:gd name="connsiteY46" fmla="*/ 1082842 h 14317579"/>
              <a:gd name="connsiteX47" fmla="*/ 10393168 w 10705989"/>
              <a:gd name="connsiteY47" fmla="*/ 842211 h 14317579"/>
              <a:gd name="connsiteX48" fmla="*/ 10393168 w 10705989"/>
              <a:gd name="connsiteY48" fmla="*/ 336884 h 14317579"/>
              <a:gd name="connsiteX49" fmla="*/ 10489420 w 10705989"/>
              <a:gd name="connsiteY49" fmla="*/ 168442 h 14317579"/>
              <a:gd name="connsiteX50" fmla="*/ 10705989 w 10705989"/>
              <a:gd name="connsiteY50" fmla="*/ 0 h 14317579"/>
              <a:gd name="connsiteX0" fmla="*/ 2428262 w 10867587"/>
              <a:gd name="connsiteY0" fmla="*/ 14420351 h 14420351"/>
              <a:gd name="connsiteX1" fmla="*/ 1971062 w 10867587"/>
              <a:gd name="connsiteY1" fmla="*/ 14083467 h 14420351"/>
              <a:gd name="connsiteX2" fmla="*/ 1345420 w 10867587"/>
              <a:gd name="connsiteY2" fmla="*/ 13818772 h 14420351"/>
              <a:gd name="connsiteX3" fmla="*/ 864157 w 10867587"/>
              <a:gd name="connsiteY3" fmla="*/ 13481888 h 14420351"/>
              <a:gd name="connsiteX4" fmla="*/ 358831 w 10867587"/>
              <a:gd name="connsiteY4" fmla="*/ 13096877 h 14420351"/>
              <a:gd name="connsiteX5" fmla="*/ 262578 w 10867587"/>
              <a:gd name="connsiteY5" fmla="*/ 12639677 h 14420351"/>
              <a:gd name="connsiteX6" fmla="*/ 21947 w 10867587"/>
              <a:gd name="connsiteY6" fmla="*/ 11845593 h 14420351"/>
              <a:gd name="connsiteX7" fmla="*/ 21947 w 10867587"/>
              <a:gd name="connsiteY7" fmla="*/ 11629025 h 14420351"/>
              <a:gd name="connsiteX8" fmla="*/ 118199 w 10867587"/>
              <a:gd name="connsiteY8" fmla="*/ 11195888 h 14420351"/>
              <a:gd name="connsiteX9" fmla="*/ 238515 w 10867587"/>
              <a:gd name="connsiteY9" fmla="*/ 10810877 h 14420351"/>
              <a:gd name="connsiteX10" fmla="*/ 406957 w 10867587"/>
              <a:gd name="connsiteY10" fmla="*/ 10257425 h 14420351"/>
              <a:gd name="connsiteX11" fmla="*/ 816031 w 10867587"/>
              <a:gd name="connsiteY11" fmla="*/ 10113046 h 14420351"/>
              <a:gd name="connsiteX12" fmla="*/ 1249168 w 10867587"/>
              <a:gd name="connsiteY12" fmla="*/ 10161172 h 14420351"/>
              <a:gd name="connsiteX13" fmla="*/ 1513862 w 10867587"/>
              <a:gd name="connsiteY13" fmla="*/ 10040856 h 14420351"/>
              <a:gd name="connsiteX14" fmla="*/ 1946999 w 10867587"/>
              <a:gd name="connsiteY14" fmla="*/ 9583656 h 14420351"/>
              <a:gd name="connsiteX15" fmla="*/ 2332010 w 10867587"/>
              <a:gd name="connsiteY15" fmla="*/ 8982077 h 14420351"/>
              <a:gd name="connsiteX16" fmla="*/ 2404199 w 10867587"/>
              <a:gd name="connsiteY16" fmla="*/ 8597067 h 14420351"/>
              <a:gd name="connsiteX17" fmla="*/ 1946999 w 10867587"/>
              <a:gd name="connsiteY17" fmla="*/ 7802983 h 14420351"/>
              <a:gd name="connsiteX18" fmla="*/ 1682304 w 10867587"/>
              <a:gd name="connsiteY18" fmla="*/ 7586414 h 14420351"/>
              <a:gd name="connsiteX19" fmla="*/ 1513862 w 10867587"/>
              <a:gd name="connsiteY19" fmla="*/ 7345783 h 14420351"/>
              <a:gd name="connsiteX20" fmla="*/ 1971062 w 10867587"/>
              <a:gd name="connsiteY20" fmla="*/ 6936709 h 14420351"/>
              <a:gd name="connsiteX21" fmla="*/ 2404199 w 10867587"/>
              <a:gd name="connsiteY21" fmla="*/ 6599825 h 14420351"/>
              <a:gd name="connsiteX22" fmla="*/ 2909525 w 10867587"/>
              <a:gd name="connsiteY22" fmla="*/ 6287004 h 14420351"/>
              <a:gd name="connsiteX23" fmla="*/ 3077968 w 10867587"/>
              <a:gd name="connsiteY23" fmla="*/ 6070435 h 14420351"/>
              <a:gd name="connsiteX24" fmla="*/ 3029841 w 10867587"/>
              <a:gd name="connsiteY24" fmla="*/ 5589172 h 14420351"/>
              <a:gd name="connsiteX25" fmla="*/ 3102031 w 10867587"/>
              <a:gd name="connsiteY25" fmla="*/ 5444793 h 14420351"/>
              <a:gd name="connsiteX26" fmla="*/ 3438915 w 10867587"/>
              <a:gd name="connsiteY26" fmla="*/ 5156035 h 14420351"/>
              <a:gd name="connsiteX27" fmla="*/ 3751736 w 10867587"/>
              <a:gd name="connsiteY27" fmla="*/ 5035720 h 14420351"/>
              <a:gd name="connsiteX28" fmla="*/ 4064557 w 10867587"/>
              <a:gd name="connsiteY28" fmla="*/ 4987593 h 14420351"/>
              <a:gd name="connsiteX29" fmla="*/ 4618010 w 10867587"/>
              <a:gd name="connsiteY29" fmla="*/ 4602583 h 14420351"/>
              <a:gd name="connsiteX30" fmla="*/ 4906768 w 10867587"/>
              <a:gd name="connsiteY30" fmla="*/ 4458204 h 14420351"/>
              <a:gd name="connsiteX31" fmla="*/ 5484283 w 10867587"/>
              <a:gd name="connsiteY31" fmla="*/ 4410077 h 14420351"/>
              <a:gd name="connsiteX32" fmla="*/ 5917420 w 10867587"/>
              <a:gd name="connsiteY32" fmla="*/ 4361951 h 14420351"/>
              <a:gd name="connsiteX33" fmla="*/ 6567125 w 10867587"/>
              <a:gd name="connsiteY33" fmla="*/ 4337888 h 14420351"/>
              <a:gd name="connsiteX34" fmla="*/ 7289020 w 10867587"/>
              <a:gd name="connsiteY34" fmla="*/ 4289762 h 14420351"/>
              <a:gd name="connsiteX35" fmla="*/ 7722157 w 10867587"/>
              <a:gd name="connsiteY35" fmla="*/ 4217572 h 14420351"/>
              <a:gd name="connsiteX36" fmla="*/ 8083104 w 10867587"/>
              <a:gd name="connsiteY36" fmla="*/ 4145383 h 14420351"/>
              <a:gd name="connsiteX37" fmla="*/ 8395925 w 10867587"/>
              <a:gd name="connsiteY37" fmla="*/ 4121320 h 14420351"/>
              <a:gd name="connsiteX38" fmla="*/ 8710430 w 10867587"/>
              <a:gd name="connsiteY38" fmla="*/ 4090862 h 14420351"/>
              <a:gd name="connsiteX39" fmla="*/ 8867765 w 10867587"/>
              <a:gd name="connsiteY39" fmla="*/ 3651499 h 14420351"/>
              <a:gd name="connsiteX40" fmla="*/ 9141883 w 10867587"/>
              <a:gd name="connsiteY40" fmla="*/ 3375362 h 14420351"/>
              <a:gd name="connsiteX41" fmla="*/ 9310325 w 10867587"/>
              <a:gd name="connsiteY41" fmla="*/ 3134730 h 14420351"/>
              <a:gd name="connsiteX42" fmla="*/ 9262199 w 10867587"/>
              <a:gd name="connsiteY42" fmla="*/ 2605341 h 14420351"/>
              <a:gd name="connsiteX43" fmla="*/ 9526894 w 10867587"/>
              <a:gd name="connsiteY43" fmla="*/ 2172204 h 14420351"/>
              <a:gd name="connsiteX44" fmla="*/ 9599083 w 10867587"/>
              <a:gd name="connsiteY44" fmla="*/ 1739067 h 14420351"/>
              <a:gd name="connsiteX45" fmla="*/ 9984094 w 10867587"/>
              <a:gd name="connsiteY45" fmla="*/ 1474372 h 14420351"/>
              <a:gd name="connsiteX46" fmla="*/ 10272852 w 10867587"/>
              <a:gd name="connsiteY46" fmla="*/ 1185614 h 14420351"/>
              <a:gd name="connsiteX47" fmla="*/ 10393168 w 10867587"/>
              <a:gd name="connsiteY47" fmla="*/ 944983 h 14420351"/>
              <a:gd name="connsiteX48" fmla="*/ 10393168 w 10867587"/>
              <a:gd name="connsiteY48" fmla="*/ 439656 h 14420351"/>
              <a:gd name="connsiteX49" fmla="*/ 10489420 w 10867587"/>
              <a:gd name="connsiteY49" fmla="*/ 271214 h 14420351"/>
              <a:gd name="connsiteX50" fmla="*/ 10867587 w 10867587"/>
              <a:gd name="connsiteY50" fmla="*/ 0 h 14420351"/>
              <a:gd name="connsiteX0" fmla="*/ 2428262 w 10867587"/>
              <a:gd name="connsiteY0" fmla="*/ 14420351 h 14420351"/>
              <a:gd name="connsiteX1" fmla="*/ 1971062 w 10867587"/>
              <a:gd name="connsiteY1" fmla="*/ 14083467 h 14420351"/>
              <a:gd name="connsiteX2" fmla="*/ 1345420 w 10867587"/>
              <a:gd name="connsiteY2" fmla="*/ 13818772 h 14420351"/>
              <a:gd name="connsiteX3" fmla="*/ 864157 w 10867587"/>
              <a:gd name="connsiteY3" fmla="*/ 13481888 h 14420351"/>
              <a:gd name="connsiteX4" fmla="*/ 358831 w 10867587"/>
              <a:gd name="connsiteY4" fmla="*/ 13096877 h 14420351"/>
              <a:gd name="connsiteX5" fmla="*/ 262578 w 10867587"/>
              <a:gd name="connsiteY5" fmla="*/ 12639677 h 14420351"/>
              <a:gd name="connsiteX6" fmla="*/ 21947 w 10867587"/>
              <a:gd name="connsiteY6" fmla="*/ 11845593 h 14420351"/>
              <a:gd name="connsiteX7" fmla="*/ 21947 w 10867587"/>
              <a:gd name="connsiteY7" fmla="*/ 11629025 h 14420351"/>
              <a:gd name="connsiteX8" fmla="*/ 118199 w 10867587"/>
              <a:gd name="connsiteY8" fmla="*/ 11195888 h 14420351"/>
              <a:gd name="connsiteX9" fmla="*/ 238515 w 10867587"/>
              <a:gd name="connsiteY9" fmla="*/ 10810877 h 14420351"/>
              <a:gd name="connsiteX10" fmla="*/ 406957 w 10867587"/>
              <a:gd name="connsiteY10" fmla="*/ 10257425 h 14420351"/>
              <a:gd name="connsiteX11" fmla="*/ 816031 w 10867587"/>
              <a:gd name="connsiteY11" fmla="*/ 10113046 h 14420351"/>
              <a:gd name="connsiteX12" fmla="*/ 1249168 w 10867587"/>
              <a:gd name="connsiteY12" fmla="*/ 10161172 h 14420351"/>
              <a:gd name="connsiteX13" fmla="*/ 1513862 w 10867587"/>
              <a:gd name="connsiteY13" fmla="*/ 10040856 h 14420351"/>
              <a:gd name="connsiteX14" fmla="*/ 1946999 w 10867587"/>
              <a:gd name="connsiteY14" fmla="*/ 9583656 h 14420351"/>
              <a:gd name="connsiteX15" fmla="*/ 2332010 w 10867587"/>
              <a:gd name="connsiteY15" fmla="*/ 8982077 h 14420351"/>
              <a:gd name="connsiteX16" fmla="*/ 2404199 w 10867587"/>
              <a:gd name="connsiteY16" fmla="*/ 8597067 h 14420351"/>
              <a:gd name="connsiteX17" fmla="*/ 1946999 w 10867587"/>
              <a:gd name="connsiteY17" fmla="*/ 7802983 h 14420351"/>
              <a:gd name="connsiteX18" fmla="*/ 1682304 w 10867587"/>
              <a:gd name="connsiteY18" fmla="*/ 7586414 h 14420351"/>
              <a:gd name="connsiteX19" fmla="*/ 1513862 w 10867587"/>
              <a:gd name="connsiteY19" fmla="*/ 7345783 h 14420351"/>
              <a:gd name="connsiteX20" fmla="*/ 1971062 w 10867587"/>
              <a:gd name="connsiteY20" fmla="*/ 6936709 h 14420351"/>
              <a:gd name="connsiteX21" fmla="*/ 2404199 w 10867587"/>
              <a:gd name="connsiteY21" fmla="*/ 6599825 h 14420351"/>
              <a:gd name="connsiteX22" fmla="*/ 2909525 w 10867587"/>
              <a:gd name="connsiteY22" fmla="*/ 6287004 h 14420351"/>
              <a:gd name="connsiteX23" fmla="*/ 3077968 w 10867587"/>
              <a:gd name="connsiteY23" fmla="*/ 6070435 h 14420351"/>
              <a:gd name="connsiteX24" fmla="*/ 3029841 w 10867587"/>
              <a:gd name="connsiteY24" fmla="*/ 5589172 h 14420351"/>
              <a:gd name="connsiteX25" fmla="*/ 3102031 w 10867587"/>
              <a:gd name="connsiteY25" fmla="*/ 5444793 h 14420351"/>
              <a:gd name="connsiteX26" fmla="*/ 3438915 w 10867587"/>
              <a:gd name="connsiteY26" fmla="*/ 5156035 h 14420351"/>
              <a:gd name="connsiteX27" fmla="*/ 3751736 w 10867587"/>
              <a:gd name="connsiteY27" fmla="*/ 5035720 h 14420351"/>
              <a:gd name="connsiteX28" fmla="*/ 4120281 w 10867587"/>
              <a:gd name="connsiteY28" fmla="*/ 4874190 h 14420351"/>
              <a:gd name="connsiteX29" fmla="*/ 4618010 w 10867587"/>
              <a:gd name="connsiteY29" fmla="*/ 4602583 h 14420351"/>
              <a:gd name="connsiteX30" fmla="*/ 4906768 w 10867587"/>
              <a:gd name="connsiteY30" fmla="*/ 4458204 h 14420351"/>
              <a:gd name="connsiteX31" fmla="*/ 5484283 w 10867587"/>
              <a:gd name="connsiteY31" fmla="*/ 4410077 h 14420351"/>
              <a:gd name="connsiteX32" fmla="*/ 5917420 w 10867587"/>
              <a:gd name="connsiteY32" fmla="*/ 4361951 h 14420351"/>
              <a:gd name="connsiteX33" fmla="*/ 6567125 w 10867587"/>
              <a:gd name="connsiteY33" fmla="*/ 4337888 h 14420351"/>
              <a:gd name="connsiteX34" fmla="*/ 7289020 w 10867587"/>
              <a:gd name="connsiteY34" fmla="*/ 4289762 h 14420351"/>
              <a:gd name="connsiteX35" fmla="*/ 7722157 w 10867587"/>
              <a:gd name="connsiteY35" fmla="*/ 4217572 h 14420351"/>
              <a:gd name="connsiteX36" fmla="*/ 8083104 w 10867587"/>
              <a:gd name="connsiteY36" fmla="*/ 4145383 h 14420351"/>
              <a:gd name="connsiteX37" fmla="*/ 8395925 w 10867587"/>
              <a:gd name="connsiteY37" fmla="*/ 4121320 h 14420351"/>
              <a:gd name="connsiteX38" fmla="*/ 8710430 w 10867587"/>
              <a:gd name="connsiteY38" fmla="*/ 4090862 h 14420351"/>
              <a:gd name="connsiteX39" fmla="*/ 8867765 w 10867587"/>
              <a:gd name="connsiteY39" fmla="*/ 3651499 h 14420351"/>
              <a:gd name="connsiteX40" fmla="*/ 9141883 w 10867587"/>
              <a:gd name="connsiteY40" fmla="*/ 3375362 h 14420351"/>
              <a:gd name="connsiteX41" fmla="*/ 9310325 w 10867587"/>
              <a:gd name="connsiteY41" fmla="*/ 3134730 h 14420351"/>
              <a:gd name="connsiteX42" fmla="*/ 9262199 w 10867587"/>
              <a:gd name="connsiteY42" fmla="*/ 2605341 h 14420351"/>
              <a:gd name="connsiteX43" fmla="*/ 9526894 w 10867587"/>
              <a:gd name="connsiteY43" fmla="*/ 2172204 h 14420351"/>
              <a:gd name="connsiteX44" fmla="*/ 9599083 w 10867587"/>
              <a:gd name="connsiteY44" fmla="*/ 1739067 h 14420351"/>
              <a:gd name="connsiteX45" fmla="*/ 9984094 w 10867587"/>
              <a:gd name="connsiteY45" fmla="*/ 1474372 h 14420351"/>
              <a:gd name="connsiteX46" fmla="*/ 10272852 w 10867587"/>
              <a:gd name="connsiteY46" fmla="*/ 1185614 h 14420351"/>
              <a:gd name="connsiteX47" fmla="*/ 10393168 w 10867587"/>
              <a:gd name="connsiteY47" fmla="*/ 944983 h 14420351"/>
              <a:gd name="connsiteX48" fmla="*/ 10393168 w 10867587"/>
              <a:gd name="connsiteY48" fmla="*/ 439656 h 14420351"/>
              <a:gd name="connsiteX49" fmla="*/ 10489420 w 10867587"/>
              <a:gd name="connsiteY49" fmla="*/ 271214 h 14420351"/>
              <a:gd name="connsiteX50" fmla="*/ 10867587 w 10867587"/>
              <a:gd name="connsiteY50" fmla="*/ 0 h 14420351"/>
              <a:gd name="connsiteX0" fmla="*/ 2428262 w 10867587"/>
              <a:gd name="connsiteY0" fmla="*/ 14420351 h 14420351"/>
              <a:gd name="connsiteX1" fmla="*/ 1971062 w 10867587"/>
              <a:gd name="connsiteY1" fmla="*/ 14083467 h 14420351"/>
              <a:gd name="connsiteX2" fmla="*/ 1345420 w 10867587"/>
              <a:gd name="connsiteY2" fmla="*/ 13818772 h 14420351"/>
              <a:gd name="connsiteX3" fmla="*/ 864157 w 10867587"/>
              <a:gd name="connsiteY3" fmla="*/ 13481888 h 14420351"/>
              <a:gd name="connsiteX4" fmla="*/ 358831 w 10867587"/>
              <a:gd name="connsiteY4" fmla="*/ 13096877 h 14420351"/>
              <a:gd name="connsiteX5" fmla="*/ 262578 w 10867587"/>
              <a:gd name="connsiteY5" fmla="*/ 12639677 h 14420351"/>
              <a:gd name="connsiteX6" fmla="*/ 21947 w 10867587"/>
              <a:gd name="connsiteY6" fmla="*/ 11845593 h 14420351"/>
              <a:gd name="connsiteX7" fmla="*/ 21947 w 10867587"/>
              <a:gd name="connsiteY7" fmla="*/ 11629025 h 14420351"/>
              <a:gd name="connsiteX8" fmla="*/ 118199 w 10867587"/>
              <a:gd name="connsiteY8" fmla="*/ 11195888 h 14420351"/>
              <a:gd name="connsiteX9" fmla="*/ 238515 w 10867587"/>
              <a:gd name="connsiteY9" fmla="*/ 10810877 h 14420351"/>
              <a:gd name="connsiteX10" fmla="*/ 406957 w 10867587"/>
              <a:gd name="connsiteY10" fmla="*/ 10257425 h 14420351"/>
              <a:gd name="connsiteX11" fmla="*/ 816031 w 10867587"/>
              <a:gd name="connsiteY11" fmla="*/ 10113046 h 14420351"/>
              <a:gd name="connsiteX12" fmla="*/ 1249168 w 10867587"/>
              <a:gd name="connsiteY12" fmla="*/ 10161172 h 14420351"/>
              <a:gd name="connsiteX13" fmla="*/ 1513862 w 10867587"/>
              <a:gd name="connsiteY13" fmla="*/ 10040856 h 14420351"/>
              <a:gd name="connsiteX14" fmla="*/ 1946999 w 10867587"/>
              <a:gd name="connsiteY14" fmla="*/ 9583656 h 14420351"/>
              <a:gd name="connsiteX15" fmla="*/ 2332010 w 10867587"/>
              <a:gd name="connsiteY15" fmla="*/ 8982077 h 14420351"/>
              <a:gd name="connsiteX16" fmla="*/ 2404199 w 10867587"/>
              <a:gd name="connsiteY16" fmla="*/ 8597067 h 14420351"/>
              <a:gd name="connsiteX17" fmla="*/ 1946999 w 10867587"/>
              <a:gd name="connsiteY17" fmla="*/ 7802983 h 14420351"/>
              <a:gd name="connsiteX18" fmla="*/ 1619615 w 10867587"/>
              <a:gd name="connsiteY18" fmla="*/ 7671466 h 14420351"/>
              <a:gd name="connsiteX19" fmla="*/ 1513862 w 10867587"/>
              <a:gd name="connsiteY19" fmla="*/ 7345783 h 14420351"/>
              <a:gd name="connsiteX20" fmla="*/ 1971062 w 10867587"/>
              <a:gd name="connsiteY20" fmla="*/ 6936709 h 14420351"/>
              <a:gd name="connsiteX21" fmla="*/ 2404199 w 10867587"/>
              <a:gd name="connsiteY21" fmla="*/ 6599825 h 14420351"/>
              <a:gd name="connsiteX22" fmla="*/ 2909525 w 10867587"/>
              <a:gd name="connsiteY22" fmla="*/ 6287004 h 14420351"/>
              <a:gd name="connsiteX23" fmla="*/ 3077968 w 10867587"/>
              <a:gd name="connsiteY23" fmla="*/ 6070435 h 14420351"/>
              <a:gd name="connsiteX24" fmla="*/ 3029841 w 10867587"/>
              <a:gd name="connsiteY24" fmla="*/ 5589172 h 14420351"/>
              <a:gd name="connsiteX25" fmla="*/ 3102031 w 10867587"/>
              <a:gd name="connsiteY25" fmla="*/ 5444793 h 14420351"/>
              <a:gd name="connsiteX26" fmla="*/ 3438915 w 10867587"/>
              <a:gd name="connsiteY26" fmla="*/ 5156035 h 14420351"/>
              <a:gd name="connsiteX27" fmla="*/ 3751736 w 10867587"/>
              <a:gd name="connsiteY27" fmla="*/ 5035720 h 14420351"/>
              <a:gd name="connsiteX28" fmla="*/ 4120281 w 10867587"/>
              <a:gd name="connsiteY28" fmla="*/ 4874190 h 14420351"/>
              <a:gd name="connsiteX29" fmla="*/ 4618010 w 10867587"/>
              <a:gd name="connsiteY29" fmla="*/ 4602583 h 14420351"/>
              <a:gd name="connsiteX30" fmla="*/ 4906768 w 10867587"/>
              <a:gd name="connsiteY30" fmla="*/ 4458204 h 14420351"/>
              <a:gd name="connsiteX31" fmla="*/ 5484283 w 10867587"/>
              <a:gd name="connsiteY31" fmla="*/ 4410077 h 14420351"/>
              <a:gd name="connsiteX32" fmla="*/ 5917420 w 10867587"/>
              <a:gd name="connsiteY32" fmla="*/ 4361951 h 14420351"/>
              <a:gd name="connsiteX33" fmla="*/ 6567125 w 10867587"/>
              <a:gd name="connsiteY33" fmla="*/ 4337888 h 14420351"/>
              <a:gd name="connsiteX34" fmla="*/ 7289020 w 10867587"/>
              <a:gd name="connsiteY34" fmla="*/ 4289762 h 14420351"/>
              <a:gd name="connsiteX35" fmla="*/ 7722157 w 10867587"/>
              <a:gd name="connsiteY35" fmla="*/ 4217572 h 14420351"/>
              <a:gd name="connsiteX36" fmla="*/ 8083104 w 10867587"/>
              <a:gd name="connsiteY36" fmla="*/ 4145383 h 14420351"/>
              <a:gd name="connsiteX37" fmla="*/ 8395925 w 10867587"/>
              <a:gd name="connsiteY37" fmla="*/ 4121320 h 14420351"/>
              <a:gd name="connsiteX38" fmla="*/ 8710430 w 10867587"/>
              <a:gd name="connsiteY38" fmla="*/ 4090862 h 14420351"/>
              <a:gd name="connsiteX39" fmla="*/ 8867765 w 10867587"/>
              <a:gd name="connsiteY39" fmla="*/ 3651499 h 14420351"/>
              <a:gd name="connsiteX40" fmla="*/ 9141883 w 10867587"/>
              <a:gd name="connsiteY40" fmla="*/ 3375362 h 14420351"/>
              <a:gd name="connsiteX41" fmla="*/ 9310325 w 10867587"/>
              <a:gd name="connsiteY41" fmla="*/ 3134730 h 14420351"/>
              <a:gd name="connsiteX42" fmla="*/ 9262199 w 10867587"/>
              <a:gd name="connsiteY42" fmla="*/ 2605341 h 14420351"/>
              <a:gd name="connsiteX43" fmla="*/ 9526894 w 10867587"/>
              <a:gd name="connsiteY43" fmla="*/ 2172204 h 14420351"/>
              <a:gd name="connsiteX44" fmla="*/ 9599083 w 10867587"/>
              <a:gd name="connsiteY44" fmla="*/ 1739067 h 14420351"/>
              <a:gd name="connsiteX45" fmla="*/ 9984094 w 10867587"/>
              <a:gd name="connsiteY45" fmla="*/ 1474372 h 14420351"/>
              <a:gd name="connsiteX46" fmla="*/ 10272852 w 10867587"/>
              <a:gd name="connsiteY46" fmla="*/ 1185614 h 14420351"/>
              <a:gd name="connsiteX47" fmla="*/ 10393168 w 10867587"/>
              <a:gd name="connsiteY47" fmla="*/ 944983 h 14420351"/>
              <a:gd name="connsiteX48" fmla="*/ 10393168 w 10867587"/>
              <a:gd name="connsiteY48" fmla="*/ 439656 h 14420351"/>
              <a:gd name="connsiteX49" fmla="*/ 10489420 w 10867587"/>
              <a:gd name="connsiteY49" fmla="*/ 271214 h 14420351"/>
              <a:gd name="connsiteX50" fmla="*/ 10867587 w 10867587"/>
              <a:gd name="connsiteY50" fmla="*/ 0 h 14420351"/>
              <a:gd name="connsiteX0" fmla="*/ 2428262 w 10867587"/>
              <a:gd name="connsiteY0" fmla="*/ 14420351 h 14420351"/>
              <a:gd name="connsiteX1" fmla="*/ 1971062 w 10867587"/>
              <a:gd name="connsiteY1" fmla="*/ 14083467 h 14420351"/>
              <a:gd name="connsiteX2" fmla="*/ 1345420 w 10867587"/>
              <a:gd name="connsiteY2" fmla="*/ 13818772 h 14420351"/>
              <a:gd name="connsiteX3" fmla="*/ 864157 w 10867587"/>
              <a:gd name="connsiteY3" fmla="*/ 13481888 h 14420351"/>
              <a:gd name="connsiteX4" fmla="*/ 358831 w 10867587"/>
              <a:gd name="connsiteY4" fmla="*/ 13096877 h 14420351"/>
              <a:gd name="connsiteX5" fmla="*/ 262578 w 10867587"/>
              <a:gd name="connsiteY5" fmla="*/ 12639677 h 14420351"/>
              <a:gd name="connsiteX6" fmla="*/ 21947 w 10867587"/>
              <a:gd name="connsiteY6" fmla="*/ 11845593 h 14420351"/>
              <a:gd name="connsiteX7" fmla="*/ 21947 w 10867587"/>
              <a:gd name="connsiteY7" fmla="*/ 11629025 h 14420351"/>
              <a:gd name="connsiteX8" fmla="*/ 118199 w 10867587"/>
              <a:gd name="connsiteY8" fmla="*/ 11195888 h 14420351"/>
              <a:gd name="connsiteX9" fmla="*/ 238515 w 10867587"/>
              <a:gd name="connsiteY9" fmla="*/ 10810877 h 14420351"/>
              <a:gd name="connsiteX10" fmla="*/ 406957 w 10867587"/>
              <a:gd name="connsiteY10" fmla="*/ 10257425 h 14420351"/>
              <a:gd name="connsiteX11" fmla="*/ 816031 w 10867587"/>
              <a:gd name="connsiteY11" fmla="*/ 10113046 h 14420351"/>
              <a:gd name="connsiteX12" fmla="*/ 1249168 w 10867587"/>
              <a:gd name="connsiteY12" fmla="*/ 10161172 h 14420351"/>
              <a:gd name="connsiteX13" fmla="*/ 1513862 w 10867587"/>
              <a:gd name="connsiteY13" fmla="*/ 10040856 h 14420351"/>
              <a:gd name="connsiteX14" fmla="*/ 1946999 w 10867587"/>
              <a:gd name="connsiteY14" fmla="*/ 9583656 h 14420351"/>
              <a:gd name="connsiteX15" fmla="*/ 2332010 w 10867587"/>
              <a:gd name="connsiteY15" fmla="*/ 8982077 h 14420351"/>
              <a:gd name="connsiteX16" fmla="*/ 2404199 w 10867587"/>
              <a:gd name="connsiteY16" fmla="*/ 8597067 h 14420351"/>
              <a:gd name="connsiteX17" fmla="*/ 1835552 w 10867587"/>
              <a:gd name="connsiteY17" fmla="*/ 7951825 h 14420351"/>
              <a:gd name="connsiteX18" fmla="*/ 1619615 w 10867587"/>
              <a:gd name="connsiteY18" fmla="*/ 7671466 h 14420351"/>
              <a:gd name="connsiteX19" fmla="*/ 1513862 w 10867587"/>
              <a:gd name="connsiteY19" fmla="*/ 7345783 h 14420351"/>
              <a:gd name="connsiteX20" fmla="*/ 1971062 w 10867587"/>
              <a:gd name="connsiteY20" fmla="*/ 6936709 h 14420351"/>
              <a:gd name="connsiteX21" fmla="*/ 2404199 w 10867587"/>
              <a:gd name="connsiteY21" fmla="*/ 6599825 h 14420351"/>
              <a:gd name="connsiteX22" fmla="*/ 2909525 w 10867587"/>
              <a:gd name="connsiteY22" fmla="*/ 6287004 h 14420351"/>
              <a:gd name="connsiteX23" fmla="*/ 3077968 w 10867587"/>
              <a:gd name="connsiteY23" fmla="*/ 6070435 h 14420351"/>
              <a:gd name="connsiteX24" fmla="*/ 3029841 w 10867587"/>
              <a:gd name="connsiteY24" fmla="*/ 5589172 h 14420351"/>
              <a:gd name="connsiteX25" fmla="*/ 3102031 w 10867587"/>
              <a:gd name="connsiteY25" fmla="*/ 5444793 h 14420351"/>
              <a:gd name="connsiteX26" fmla="*/ 3438915 w 10867587"/>
              <a:gd name="connsiteY26" fmla="*/ 5156035 h 14420351"/>
              <a:gd name="connsiteX27" fmla="*/ 3751736 w 10867587"/>
              <a:gd name="connsiteY27" fmla="*/ 5035720 h 14420351"/>
              <a:gd name="connsiteX28" fmla="*/ 4120281 w 10867587"/>
              <a:gd name="connsiteY28" fmla="*/ 4874190 h 14420351"/>
              <a:gd name="connsiteX29" fmla="*/ 4618010 w 10867587"/>
              <a:gd name="connsiteY29" fmla="*/ 4602583 h 14420351"/>
              <a:gd name="connsiteX30" fmla="*/ 4906768 w 10867587"/>
              <a:gd name="connsiteY30" fmla="*/ 4458204 h 14420351"/>
              <a:gd name="connsiteX31" fmla="*/ 5484283 w 10867587"/>
              <a:gd name="connsiteY31" fmla="*/ 4410077 h 14420351"/>
              <a:gd name="connsiteX32" fmla="*/ 5917420 w 10867587"/>
              <a:gd name="connsiteY32" fmla="*/ 4361951 h 14420351"/>
              <a:gd name="connsiteX33" fmla="*/ 6567125 w 10867587"/>
              <a:gd name="connsiteY33" fmla="*/ 4337888 h 14420351"/>
              <a:gd name="connsiteX34" fmla="*/ 7289020 w 10867587"/>
              <a:gd name="connsiteY34" fmla="*/ 4289762 h 14420351"/>
              <a:gd name="connsiteX35" fmla="*/ 7722157 w 10867587"/>
              <a:gd name="connsiteY35" fmla="*/ 4217572 h 14420351"/>
              <a:gd name="connsiteX36" fmla="*/ 8083104 w 10867587"/>
              <a:gd name="connsiteY36" fmla="*/ 4145383 h 14420351"/>
              <a:gd name="connsiteX37" fmla="*/ 8395925 w 10867587"/>
              <a:gd name="connsiteY37" fmla="*/ 4121320 h 14420351"/>
              <a:gd name="connsiteX38" fmla="*/ 8710430 w 10867587"/>
              <a:gd name="connsiteY38" fmla="*/ 4090862 h 14420351"/>
              <a:gd name="connsiteX39" fmla="*/ 8867765 w 10867587"/>
              <a:gd name="connsiteY39" fmla="*/ 3651499 h 14420351"/>
              <a:gd name="connsiteX40" fmla="*/ 9141883 w 10867587"/>
              <a:gd name="connsiteY40" fmla="*/ 3375362 h 14420351"/>
              <a:gd name="connsiteX41" fmla="*/ 9310325 w 10867587"/>
              <a:gd name="connsiteY41" fmla="*/ 3134730 h 14420351"/>
              <a:gd name="connsiteX42" fmla="*/ 9262199 w 10867587"/>
              <a:gd name="connsiteY42" fmla="*/ 2605341 h 14420351"/>
              <a:gd name="connsiteX43" fmla="*/ 9526894 w 10867587"/>
              <a:gd name="connsiteY43" fmla="*/ 2172204 h 14420351"/>
              <a:gd name="connsiteX44" fmla="*/ 9599083 w 10867587"/>
              <a:gd name="connsiteY44" fmla="*/ 1739067 h 14420351"/>
              <a:gd name="connsiteX45" fmla="*/ 9984094 w 10867587"/>
              <a:gd name="connsiteY45" fmla="*/ 1474372 h 14420351"/>
              <a:gd name="connsiteX46" fmla="*/ 10272852 w 10867587"/>
              <a:gd name="connsiteY46" fmla="*/ 1185614 h 14420351"/>
              <a:gd name="connsiteX47" fmla="*/ 10393168 w 10867587"/>
              <a:gd name="connsiteY47" fmla="*/ 944983 h 14420351"/>
              <a:gd name="connsiteX48" fmla="*/ 10393168 w 10867587"/>
              <a:gd name="connsiteY48" fmla="*/ 439656 h 14420351"/>
              <a:gd name="connsiteX49" fmla="*/ 10489420 w 10867587"/>
              <a:gd name="connsiteY49" fmla="*/ 271214 h 14420351"/>
              <a:gd name="connsiteX50" fmla="*/ 10867587 w 10867587"/>
              <a:gd name="connsiteY50" fmla="*/ 0 h 14420351"/>
              <a:gd name="connsiteX0" fmla="*/ 2428262 w 10867587"/>
              <a:gd name="connsiteY0" fmla="*/ 14420351 h 14420351"/>
              <a:gd name="connsiteX1" fmla="*/ 1971062 w 10867587"/>
              <a:gd name="connsiteY1" fmla="*/ 14083467 h 14420351"/>
              <a:gd name="connsiteX2" fmla="*/ 1345420 w 10867587"/>
              <a:gd name="connsiteY2" fmla="*/ 13818772 h 14420351"/>
              <a:gd name="connsiteX3" fmla="*/ 864157 w 10867587"/>
              <a:gd name="connsiteY3" fmla="*/ 13481888 h 14420351"/>
              <a:gd name="connsiteX4" fmla="*/ 358831 w 10867587"/>
              <a:gd name="connsiteY4" fmla="*/ 13096877 h 14420351"/>
              <a:gd name="connsiteX5" fmla="*/ 262578 w 10867587"/>
              <a:gd name="connsiteY5" fmla="*/ 12639677 h 14420351"/>
              <a:gd name="connsiteX6" fmla="*/ 21947 w 10867587"/>
              <a:gd name="connsiteY6" fmla="*/ 11845593 h 14420351"/>
              <a:gd name="connsiteX7" fmla="*/ 21947 w 10867587"/>
              <a:gd name="connsiteY7" fmla="*/ 11629025 h 14420351"/>
              <a:gd name="connsiteX8" fmla="*/ 118199 w 10867587"/>
              <a:gd name="connsiteY8" fmla="*/ 11195888 h 14420351"/>
              <a:gd name="connsiteX9" fmla="*/ 238515 w 10867587"/>
              <a:gd name="connsiteY9" fmla="*/ 10810877 h 14420351"/>
              <a:gd name="connsiteX10" fmla="*/ 406957 w 10867587"/>
              <a:gd name="connsiteY10" fmla="*/ 10257425 h 14420351"/>
              <a:gd name="connsiteX11" fmla="*/ 816031 w 10867587"/>
              <a:gd name="connsiteY11" fmla="*/ 10113046 h 14420351"/>
              <a:gd name="connsiteX12" fmla="*/ 1249168 w 10867587"/>
              <a:gd name="connsiteY12" fmla="*/ 10161172 h 14420351"/>
              <a:gd name="connsiteX13" fmla="*/ 1513862 w 10867587"/>
              <a:gd name="connsiteY13" fmla="*/ 10040856 h 14420351"/>
              <a:gd name="connsiteX14" fmla="*/ 1946999 w 10867587"/>
              <a:gd name="connsiteY14" fmla="*/ 9583656 h 14420351"/>
              <a:gd name="connsiteX15" fmla="*/ 2332010 w 10867587"/>
              <a:gd name="connsiteY15" fmla="*/ 8982077 h 14420351"/>
              <a:gd name="connsiteX16" fmla="*/ 2404199 w 10867587"/>
              <a:gd name="connsiteY16" fmla="*/ 8597067 h 14420351"/>
              <a:gd name="connsiteX17" fmla="*/ 1835552 w 10867587"/>
              <a:gd name="connsiteY17" fmla="*/ 7951825 h 14420351"/>
              <a:gd name="connsiteX18" fmla="*/ 1619615 w 10867587"/>
              <a:gd name="connsiteY18" fmla="*/ 7671466 h 14420351"/>
              <a:gd name="connsiteX19" fmla="*/ 1513862 w 10867587"/>
              <a:gd name="connsiteY19" fmla="*/ 7345783 h 14420351"/>
              <a:gd name="connsiteX20" fmla="*/ 1971062 w 10867587"/>
              <a:gd name="connsiteY20" fmla="*/ 6936709 h 14420351"/>
              <a:gd name="connsiteX21" fmla="*/ 2404199 w 10867587"/>
              <a:gd name="connsiteY21" fmla="*/ 6599825 h 14420351"/>
              <a:gd name="connsiteX22" fmla="*/ 2909525 w 10867587"/>
              <a:gd name="connsiteY22" fmla="*/ 6287004 h 14420351"/>
              <a:gd name="connsiteX23" fmla="*/ 3077968 w 10867587"/>
              <a:gd name="connsiteY23" fmla="*/ 6070435 h 14420351"/>
              <a:gd name="connsiteX24" fmla="*/ 3029841 w 10867587"/>
              <a:gd name="connsiteY24" fmla="*/ 5589172 h 14420351"/>
              <a:gd name="connsiteX25" fmla="*/ 3102031 w 10867587"/>
              <a:gd name="connsiteY25" fmla="*/ 5444793 h 14420351"/>
              <a:gd name="connsiteX26" fmla="*/ 3438915 w 10867587"/>
              <a:gd name="connsiteY26" fmla="*/ 5156035 h 14420351"/>
              <a:gd name="connsiteX27" fmla="*/ 3751736 w 10867587"/>
              <a:gd name="connsiteY27" fmla="*/ 5035720 h 14420351"/>
              <a:gd name="connsiteX28" fmla="*/ 4120281 w 10867587"/>
              <a:gd name="connsiteY28" fmla="*/ 4874190 h 14420351"/>
              <a:gd name="connsiteX29" fmla="*/ 4611045 w 10867587"/>
              <a:gd name="connsiteY29" fmla="*/ 4659285 h 14420351"/>
              <a:gd name="connsiteX30" fmla="*/ 4906768 w 10867587"/>
              <a:gd name="connsiteY30" fmla="*/ 4458204 h 14420351"/>
              <a:gd name="connsiteX31" fmla="*/ 5484283 w 10867587"/>
              <a:gd name="connsiteY31" fmla="*/ 4410077 h 14420351"/>
              <a:gd name="connsiteX32" fmla="*/ 5917420 w 10867587"/>
              <a:gd name="connsiteY32" fmla="*/ 4361951 h 14420351"/>
              <a:gd name="connsiteX33" fmla="*/ 6567125 w 10867587"/>
              <a:gd name="connsiteY33" fmla="*/ 4337888 h 14420351"/>
              <a:gd name="connsiteX34" fmla="*/ 7289020 w 10867587"/>
              <a:gd name="connsiteY34" fmla="*/ 4289762 h 14420351"/>
              <a:gd name="connsiteX35" fmla="*/ 7722157 w 10867587"/>
              <a:gd name="connsiteY35" fmla="*/ 4217572 h 14420351"/>
              <a:gd name="connsiteX36" fmla="*/ 8083104 w 10867587"/>
              <a:gd name="connsiteY36" fmla="*/ 4145383 h 14420351"/>
              <a:gd name="connsiteX37" fmla="*/ 8395925 w 10867587"/>
              <a:gd name="connsiteY37" fmla="*/ 4121320 h 14420351"/>
              <a:gd name="connsiteX38" fmla="*/ 8710430 w 10867587"/>
              <a:gd name="connsiteY38" fmla="*/ 4090862 h 14420351"/>
              <a:gd name="connsiteX39" fmla="*/ 8867765 w 10867587"/>
              <a:gd name="connsiteY39" fmla="*/ 3651499 h 14420351"/>
              <a:gd name="connsiteX40" fmla="*/ 9141883 w 10867587"/>
              <a:gd name="connsiteY40" fmla="*/ 3375362 h 14420351"/>
              <a:gd name="connsiteX41" fmla="*/ 9310325 w 10867587"/>
              <a:gd name="connsiteY41" fmla="*/ 3134730 h 14420351"/>
              <a:gd name="connsiteX42" fmla="*/ 9262199 w 10867587"/>
              <a:gd name="connsiteY42" fmla="*/ 2605341 h 14420351"/>
              <a:gd name="connsiteX43" fmla="*/ 9526894 w 10867587"/>
              <a:gd name="connsiteY43" fmla="*/ 2172204 h 14420351"/>
              <a:gd name="connsiteX44" fmla="*/ 9599083 w 10867587"/>
              <a:gd name="connsiteY44" fmla="*/ 1739067 h 14420351"/>
              <a:gd name="connsiteX45" fmla="*/ 9984094 w 10867587"/>
              <a:gd name="connsiteY45" fmla="*/ 1474372 h 14420351"/>
              <a:gd name="connsiteX46" fmla="*/ 10272852 w 10867587"/>
              <a:gd name="connsiteY46" fmla="*/ 1185614 h 14420351"/>
              <a:gd name="connsiteX47" fmla="*/ 10393168 w 10867587"/>
              <a:gd name="connsiteY47" fmla="*/ 944983 h 14420351"/>
              <a:gd name="connsiteX48" fmla="*/ 10393168 w 10867587"/>
              <a:gd name="connsiteY48" fmla="*/ 439656 h 14420351"/>
              <a:gd name="connsiteX49" fmla="*/ 10489420 w 10867587"/>
              <a:gd name="connsiteY49" fmla="*/ 271214 h 14420351"/>
              <a:gd name="connsiteX50" fmla="*/ 10867587 w 10867587"/>
              <a:gd name="connsiteY50" fmla="*/ 0 h 14420351"/>
              <a:gd name="connsiteX0" fmla="*/ 2428262 w 10867587"/>
              <a:gd name="connsiteY0" fmla="*/ 14420351 h 14420351"/>
              <a:gd name="connsiteX1" fmla="*/ 1971062 w 10867587"/>
              <a:gd name="connsiteY1" fmla="*/ 14083467 h 14420351"/>
              <a:gd name="connsiteX2" fmla="*/ 1345420 w 10867587"/>
              <a:gd name="connsiteY2" fmla="*/ 13818772 h 14420351"/>
              <a:gd name="connsiteX3" fmla="*/ 864157 w 10867587"/>
              <a:gd name="connsiteY3" fmla="*/ 13481888 h 14420351"/>
              <a:gd name="connsiteX4" fmla="*/ 358831 w 10867587"/>
              <a:gd name="connsiteY4" fmla="*/ 13096877 h 14420351"/>
              <a:gd name="connsiteX5" fmla="*/ 262578 w 10867587"/>
              <a:gd name="connsiteY5" fmla="*/ 12639677 h 14420351"/>
              <a:gd name="connsiteX6" fmla="*/ 21947 w 10867587"/>
              <a:gd name="connsiteY6" fmla="*/ 11845593 h 14420351"/>
              <a:gd name="connsiteX7" fmla="*/ 21947 w 10867587"/>
              <a:gd name="connsiteY7" fmla="*/ 11629025 h 14420351"/>
              <a:gd name="connsiteX8" fmla="*/ 118199 w 10867587"/>
              <a:gd name="connsiteY8" fmla="*/ 11195888 h 14420351"/>
              <a:gd name="connsiteX9" fmla="*/ 238515 w 10867587"/>
              <a:gd name="connsiteY9" fmla="*/ 10810877 h 14420351"/>
              <a:gd name="connsiteX10" fmla="*/ 406957 w 10867587"/>
              <a:gd name="connsiteY10" fmla="*/ 10257425 h 14420351"/>
              <a:gd name="connsiteX11" fmla="*/ 816031 w 10867587"/>
              <a:gd name="connsiteY11" fmla="*/ 10113046 h 14420351"/>
              <a:gd name="connsiteX12" fmla="*/ 1249168 w 10867587"/>
              <a:gd name="connsiteY12" fmla="*/ 10161172 h 14420351"/>
              <a:gd name="connsiteX13" fmla="*/ 1513862 w 10867587"/>
              <a:gd name="connsiteY13" fmla="*/ 10040856 h 14420351"/>
              <a:gd name="connsiteX14" fmla="*/ 1946999 w 10867587"/>
              <a:gd name="connsiteY14" fmla="*/ 9583656 h 14420351"/>
              <a:gd name="connsiteX15" fmla="*/ 2332010 w 10867587"/>
              <a:gd name="connsiteY15" fmla="*/ 8982077 h 14420351"/>
              <a:gd name="connsiteX16" fmla="*/ 2404199 w 10867587"/>
              <a:gd name="connsiteY16" fmla="*/ 8597067 h 14420351"/>
              <a:gd name="connsiteX17" fmla="*/ 1835552 w 10867587"/>
              <a:gd name="connsiteY17" fmla="*/ 7951825 h 14420351"/>
              <a:gd name="connsiteX18" fmla="*/ 1619615 w 10867587"/>
              <a:gd name="connsiteY18" fmla="*/ 7671466 h 14420351"/>
              <a:gd name="connsiteX19" fmla="*/ 1513862 w 10867587"/>
              <a:gd name="connsiteY19" fmla="*/ 7345783 h 14420351"/>
              <a:gd name="connsiteX20" fmla="*/ 1971062 w 10867587"/>
              <a:gd name="connsiteY20" fmla="*/ 6936709 h 14420351"/>
              <a:gd name="connsiteX21" fmla="*/ 2404199 w 10867587"/>
              <a:gd name="connsiteY21" fmla="*/ 6599825 h 14420351"/>
              <a:gd name="connsiteX22" fmla="*/ 2909525 w 10867587"/>
              <a:gd name="connsiteY22" fmla="*/ 6287004 h 14420351"/>
              <a:gd name="connsiteX23" fmla="*/ 3077968 w 10867587"/>
              <a:gd name="connsiteY23" fmla="*/ 6070435 h 14420351"/>
              <a:gd name="connsiteX24" fmla="*/ 3029841 w 10867587"/>
              <a:gd name="connsiteY24" fmla="*/ 5589172 h 14420351"/>
              <a:gd name="connsiteX25" fmla="*/ 3102031 w 10867587"/>
              <a:gd name="connsiteY25" fmla="*/ 5444793 h 14420351"/>
              <a:gd name="connsiteX26" fmla="*/ 3438915 w 10867587"/>
              <a:gd name="connsiteY26" fmla="*/ 5156035 h 14420351"/>
              <a:gd name="connsiteX27" fmla="*/ 3751736 w 10867587"/>
              <a:gd name="connsiteY27" fmla="*/ 5035720 h 14420351"/>
              <a:gd name="connsiteX28" fmla="*/ 4120281 w 10867587"/>
              <a:gd name="connsiteY28" fmla="*/ 4874190 h 14420351"/>
              <a:gd name="connsiteX29" fmla="*/ 4611045 w 10867587"/>
              <a:gd name="connsiteY29" fmla="*/ 4659285 h 14420351"/>
              <a:gd name="connsiteX30" fmla="*/ 4941596 w 10867587"/>
              <a:gd name="connsiteY30" fmla="*/ 4642485 h 14420351"/>
              <a:gd name="connsiteX31" fmla="*/ 5484283 w 10867587"/>
              <a:gd name="connsiteY31" fmla="*/ 4410077 h 14420351"/>
              <a:gd name="connsiteX32" fmla="*/ 5917420 w 10867587"/>
              <a:gd name="connsiteY32" fmla="*/ 4361951 h 14420351"/>
              <a:gd name="connsiteX33" fmla="*/ 6567125 w 10867587"/>
              <a:gd name="connsiteY33" fmla="*/ 4337888 h 14420351"/>
              <a:gd name="connsiteX34" fmla="*/ 7289020 w 10867587"/>
              <a:gd name="connsiteY34" fmla="*/ 4289762 h 14420351"/>
              <a:gd name="connsiteX35" fmla="*/ 7722157 w 10867587"/>
              <a:gd name="connsiteY35" fmla="*/ 4217572 h 14420351"/>
              <a:gd name="connsiteX36" fmla="*/ 8083104 w 10867587"/>
              <a:gd name="connsiteY36" fmla="*/ 4145383 h 14420351"/>
              <a:gd name="connsiteX37" fmla="*/ 8395925 w 10867587"/>
              <a:gd name="connsiteY37" fmla="*/ 4121320 h 14420351"/>
              <a:gd name="connsiteX38" fmla="*/ 8710430 w 10867587"/>
              <a:gd name="connsiteY38" fmla="*/ 4090862 h 14420351"/>
              <a:gd name="connsiteX39" fmla="*/ 8867765 w 10867587"/>
              <a:gd name="connsiteY39" fmla="*/ 3651499 h 14420351"/>
              <a:gd name="connsiteX40" fmla="*/ 9141883 w 10867587"/>
              <a:gd name="connsiteY40" fmla="*/ 3375362 h 14420351"/>
              <a:gd name="connsiteX41" fmla="*/ 9310325 w 10867587"/>
              <a:gd name="connsiteY41" fmla="*/ 3134730 h 14420351"/>
              <a:gd name="connsiteX42" fmla="*/ 9262199 w 10867587"/>
              <a:gd name="connsiteY42" fmla="*/ 2605341 h 14420351"/>
              <a:gd name="connsiteX43" fmla="*/ 9526894 w 10867587"/>
              <a:gd name="connsiteY43" fmla="*/ 2172204 h 14420351"/>
              <a:gd name="connsiteX44" fmla="*/ 9599083 w 10867587"/>
              <a:gd name="connsiteY44" fmla="*/ 1739067 h 14420351"/>
              <a:gd name="connsiteX45" fmla="*/ 9984094 w 10867587"/>
              <a:gd name="connsiteY45" fmla="*/ 1474372 h 14420351"/>
              <a:gd name="connsiteX46" fmla="*/ 10272852 w 10867587"/>
              <a:gd name="connsiteY46" fmla="*/ 1185614 h 14420351"/>
              <a:gd name="connsiteX47" fmla="*/ 10393168 w 10867587"/>
              <a:gd name="connsiteY47" fmla="*/ 944983 h 14420351"/>
              <a:gd name="connsiteX48" fmla="*/ 10393168 w 10867587"/>
              <a:gd name="connsiteY48" fmla="*/ 439656 h 14420351"/>
              <a:gd name="connsiteX49" fmla="*/ 10489420 w 10867587"/>
              <a:gd name="connsiteY49" fmla="*/ 271214 h 14420351"/>
              <a:gd name="connsiteX50" fmla="*/ 10867587 w 10867587"/>
              <a:gd name="connsiteY50" fmla="*/ 0 h 14420351"/>
              <a:gd name="connsiteX0" fmla="*/ 2428262 w 10867587"/>
              <a:gd name="connsiteY0" fmla="*/ 14420351 h 14420351"/>
              <a:gd name="connsiteX1" fmla="*/ 1971062 w 10867587"/>
              <a:gd name="connsiteY1" fmla="*/ 14083467 h 14420351"/>
              <a:gd name="connsiteX2" fmla="*/ 1345420 w 10867587"/>
              <a:gd name="connsiteY2" fmla="*/ 13818772 h 14420351"/>
              <a:gd name="connsiteX3" fmla="*/ 864157 w 10867587"/>
              <a:gd name="connsiteY3" fmla="*/ 13481888 h 14420351"/>
              <a:gd name="connsiteX4" fmla="*/ 358831 w 10867587"/>
              <a:gd name="connsiteY4" fmla="*/ 13096877 h 14420351"/>
              <a:gd name="connsiteX5" fmla="*/ 262578 w 10867587"/>
              <a:gd name="connsiteY5" fmla="*/ 12639677 h 14420351"/>
              <a:gd name="connsiteX6" fmla="*/ 21947 w 10867587"/>
              <a:gd name="connsiteY6" fmla="*/ 11845593 h 14420351"/>
              <a:gd name="connsiteX7" fmla="*/ 21947 w 10867587"/>
              <a:gd name="connsiteY7" fmla="*/ 11629025 h 14420351"/>
              <a:gd name="connsiteX8" fmla="*/ 118199 w 10867587"/>
              <a:gd name="connsiteY8" fmla="*/ 11195888 h 14420351"/>
              <a:gd name="connsiteX9" fmla="*/ 238515 w 10867587"/>
              <a:gd name="connsiteY9" fmla="*/ 10810877 h 14420351"/>
              <a:gd name="connsiteX10" fmla="*/ 406957 w 10867587"/>
              <a:gd name="connsiteY10" fmla="*/ 10257425 h 14420351"/>
              <a:gd name="connsiteX11" fmla="*/ 816031 w 10867587"/>
              <a:gd name="connsiteY11" fmla="*/ 10113046 h 14420351"/>
              <a:gd name="connsiteX12" fmla="*/ 1249168 w 10867587"/>
              <a:gd name="connsiteY12" fmla="*/ 10161172 h 14420351"/>
              <a:gd name="connsiteX13" fmla="*/ 1513862 w 10867587"/>
              <a:gd name="connsiteY13" fmla="*/ 10040856 h 14420351"/>
              <a:gd name="connsiteX14" fmla="*/ 1946999 w 10867587"/>
              <a:gd name="connsiteY14" fmla="*/ 9583656 h 14420351"/>
              <a:gd name="connsiteX15" fmla="*/ 2332010 w 10867587"/>
              <a:gd name="connsiteY15" fmla="*/ 8982077 h 14420351"/>
              <a:gd name="connsiteX16" fmla="*/ 2404199 w 10867587"/>
              <a:gd name="connsiteY16" fmla="*/ 8597067 h 14420351"/>
              <a:gd name="connsiteX17" fmla="*/ 1835552 w 10867587"/>
              <a:gd name="connsiteY17" fmla="*/ 7951825 h 14420351"/>
              <a:gd name="connsiteX18" fmla="*/ 1619615 w 10867587"/>
              <a:gd name="connsiteY18" fmla="*/ 7671466 h 14420351"/>
              <a:gd name="connsiteX19" fmla="*/ 1513862 w 10867587"/>
              <a:gd name="connsiteY19" fmla="*/ 7345783 h 14420351"/>
              <a:gd name="connsiteX20" fmla="*/ 1971062 w 10867587"/>
              <a:gd name="connsiteY20" fmla="*/ 6936709 h 14420351"/>
              <a:gd name="connsiteX21" fmla="*/ 2404199 w 10867587"/>
              <a:gd name="connsiteY21" fmla="*/ 6599825 h 14420351"/>
              <a:gd name="connsiteX22" fmla="*/ 2909525 w 10867587"/>
              <a:gd name="connsiteY22" fmla="*/ 6287004 h 14420351"/>
              <a:gd name="connsiteX23" fmla="*/ 3077968 w 10867587"/>
              <a:gd name="connsiteY23" fmla="*/ 6070435 h 14420351"/>
              <a:gd name="connsiteX24" fmla="*/ 3029841 w 10867587"/>
              <a:gd name="connsiteY24" fmla="*/ 5589172 h 14420351"/>
              <a:gd name="connsiteX25" fmla="*/ 3102031 w 10867587"/>
              <a:gd name="connsiteY25" fmla="*/ 5444793 h 14420351"/>
              <a:gd name="connsiteX26" fmla="*/ 3438915 w 10867587"/>
              <a:gd name="connsiteY26" fmla="*/ 5156035 h 14420351"/>
              <a:gd name="connsiteX27" fmla="*/ 3751736 w 10867587"/>
              <a:gd name="connsiteY27" fmla="*/ 5035720 h 14420351"/>
              <a:gd name="connsiteX28" fmla="*/ 4120281 w 10867587"/>
              <a:gd name="connsiteY28" fmla="*/ 4874190 h 14420351"/>
              <a:gd name="connsiteX29" fmla="*/ 4611045 w 10867587"/>
              <a:gd name="connsiteY29" fmla="*/ 4659285 h 14420351"/>
              <a:gd name="connsiteX30" fmla="*/ 4941596 w 10867587"/>
              <a:gd name="connsiteY30" fmla="*/ 4642485 h 14420351"/>
              <a:gd name="connsiteX31" fmla="*/ 5512145 w 10867587"/>
              <a:gd name="connsiteY31" fmla="*/ 4495130 h 14420351"/>
              <a:gd name="connsiteX32" fmla="*/ 5917420 w 10867587"/>
              <a:gd name="connsiteY32" fmla="*/ 4361951 h 14420351"/>
              <a:gd name="connsiteX33" fmla="*/ 6567125 w 10867587"/>
              <a:gd name="connsiteY33" fmla="*/ 4337888 h 14420351"/>
              <a:gd name="connsiteX34" fmla="*/ 7289020 w 10867587"/>
              <a:gd name="connsiteY34" fmla="*/ 4289762 h 14420351"/>
              <a:gd name="connsiteX35" fmla="*/ 7722157 w 10867587"/>
              <a:gd name="connsiteY35" fmla="*/ 4217572 h 14420351"/>
              <a:gd name="connsiteX36" fmla="*/ 8083104 w 10867587"/>
              <a:gd name="connsiteY36" fmla="*/ 4145383 h 14420351"/>
              <a:gd name="connsiteX37" fmla="*/ 8395925 w 10867587"/>
              <a:gd name="connsiteY37" fmla="*/ 4121320 h 14420351"/>
              <a:gd name="connsiteX38" fmla="*/ 8710430 w 10867587"/>
              <a:gd name="connsiteY38" fmla="*/ 4090862 h 14420351"/>
              <a:gd name="connsiteX39" fmla="*/ 8867765 w 10867587"/>
              <a:gd name="connsiteY39" fmla="*/ 3651499 h 14420351"/>
              <a:gd name="connsiteX40" fmla="*/ 9141883 w 10867587"/>
              <a:gd name="connsiteY40" fmla="*/ 3375362 h 14420351"/>
              <a:gd name="connsiteX41" fmla="*/ 9310325 w 10867587"/>
              <a:gd name="connsiteY41" fmla="*/ 3134730 h 14420351"/>
              <a:gd name="connsiteX42" fmla="*/ 9262199 w 10867587"/>
              <a:gd name="connsiteY42" fmla="*/ 2605341 h 14420351"/>
              <a:gd name="connsiteX43" fmla="*/ 9526894 w 10867587"/>
              <a:gd name="connsiteY43" fmla="*/ 2172204 h 14420351"/>
              <a:gd name="connsiteX44" fmla="*/ 9599083 w 10867587"/>
              <a:gd name="connsiteY44" fmla="*/ 1739067 h 14420351"/>
              <a:gd name="connsiteX45" fmla="*/ 9984094 w 10867587"/>
              <a:gd name="connsiteY45" fmla="*/ 1474372 h 14420351"/>
              <a:gd name="connsiteX46" fmla="*/ 10272852 w 10867587"/>
              <a:gd name="connsiteY46" fmla="*/ 1185614 h 14420351"/>
              <a:gd name="connsiteX47" fmla="*/ 10393168 w 10867587"/>
              <a:gd name="connsiteY47" fmla="*/ 944983 h 14420351"/>
              <a:gd name="connsiteX48" fmla="*/ 10393168 w 10867587"/>
              <a:gd name="connsiteY48" fmla="*/ 439656 h 14420351"/>
              <a:gd name="connsiteX49" fmla="*/ 10489420 w 10867587"/>
              <a:gd name="connsiteY49" fmla="*/ 271214 h 14420351"/>
              <a:gd name="connsiteX50" fmla="*/ 10867587 w 10867587"/>
              <a:gd name="connsiteY50" fmla="*/ 0 h 14420351"/>
              <a:gd name="connsiteX0" fmla="*/ 242826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619615 w 10867587"/>
              <a:gd name="connsiteY18" fmla="*/ 7671466 h 14551152"/>
              <a:gd name="connsiteX19" fmla="*/ 1513862 w 10867587"/>
              <a:gd name="connsiteY19" fmla="*/ 7345783 h 14551152"/>
              <a:gd name="connsiteX20" fmla="*/ 1971062 w 10867587"/>
              <a:gd name="connsiteY20" fmla="*/ 6936709 h 14551152"/>
              <a:gd name="connsiteX21" fmla="*/ 2404199 w 10867587"/>
              <a:gd name="connsiteY21" fmla="*/ 6599825 h 14551152"/>
              <a:gd name="connsiteX22" fmla="*/ 2909525 w 10867587"/>
              <a:gd name="connsiteY22" fmla="*/ 6287004 h 14551152"/>
              <a:gd name="connsiteX23" fmla="*/ 3077968 w 10867587"/>
              <a:gd name="connsiteY23" fmla="*/ 6070435 h 14551152"/>
              <a:gd name="connsiteX24" fmla="*/ 3029841 w 10867587"/>
              <a:gd name="connsiteY24" fmla="*/ 5589172 h 14551152"/>
              <a:gd name="connsiteX25" fmla="*/ 3102031 w 10867587"/>
              <a:gd name="connsiteY25" fmla="*/ 5444793 h 14551152"/>
              <a:gd name="connsiteX26" fmla="*/ 3438915 w 10867587"/>
              <a:gd name="connsiteY26" fmla="*/ 5156035 h 14551152"/>
              <a:gd name="connsiteX27" fmla="*/ 3751736 w 10867587"/>
              <a:gd name="connsiteY27" fmla="*/ 5035720 h 14551152"/>
              <a:gd name="connsiteX28" fmla="*/ 4120281 w 10867587"/>
              <a:gd name="connsiteY28" fmla="*/ 4874190 h 14551152"/>
              <a:gd name="connsiteX29" fmla="*/ 4611045 w 10867587"/>
              <a:gd name="connsiteY29" fmla="*/ 4659285 h 14551152"/>
              <a:gd name="connsiteX30" fmla="*/ 4941596 w 10867587"/>
              <a:gd name="connsiteY30" fmla="*/ 4642485 h 14551152"/>
              <a:gd name="connsiteX31" fmla="*/ 5512145 w 10867587"/>
              <a:gd name="connsiteY31" fmla="*/ 4495130 h 14551152"/>
              <a:gd name="connsiteX32" fmla="*/ 5917420 w 10867587"/>
              <a:gd name="connsiteY32" fmla="*/ 4361951 h 14551152"/>
              <a:gd name="connsiteX33" fmla="*/ 6567125 w 10867587"/>
              <a:gd name="connsiteY33" fmla="*/ 4337888 h 14551152"/>
              <a:gd name="connsiteX34" fmla="*/ 7289020 w 10867587"/>
              <a:gd name="connsiteY34" fmla="*/ 4289762 h 14551152"/>
              <a:gd name="connsiteX35" fmla="*/ 7722157 w 10867587"/>
              <a:gd name="connsiteY35" fmla="*/ 4217572 h 14551152"/>
              <a:gd name="connsiteX36" fmla="*/ 8083104 w 10867587"/>
              <a:gd name="connsiteY36" fmla="*/ 4145383 h 14551152"/>
              <a:gd name="connsiteX37" fmla="*/ 8395925 w 10867587"/>
              <a:gd name="connsiteY37" fmla="*/ 4121320 h 14551152"/>
              <a:gd name="connsiteX38" fmla="*/ 8710430 w 10867587"/>
              <a:gd name="connsiteY38" fmla="*/ 4090862 h 14551152"/>
              <a:gd name="connsiteX39" fmla="*/ 8867765 w 10867587"/>
              <a:gd name="connsiteY39" fmla="*/ 3651499 h 14551152"/>
              <a:gd name="connsiteX40" fmla="*/ 9141883 w 10867587"/>
              <a:gd name="connsiteY40" fmla="*/ 3375362 h 14551152"/>
              <a:gd name="connsiteX41" fmla="*/ 9310325 w 10867587"/>
              <a:gd name="connsiteY41" fmla="*/ 3134730 h 14551152"/>
              <a:gd name="connsiteX42" fmla="*/ 9262199 w 10867587"/>
              <a:gd name="connsiteY42" fmla="*/ 2605341 h 14551152"/>
              <a:gd name="connsiteX43" fmla="*/ 9526894 w 10867587"/>
              <a:gd name="connsiteY43" fmla="*/ 2172204 h 14551152"/>
              <a:gd name="connsiteX44" fmla="*/ 9599083 w 10867587"/>
              <a:gd name="connsiteY44" fmla="*/ 1739067 h 14551152"/>
              <a:gd name="connsiteX45" fmla="*/ 9984094 w 10867587"/>
              <a:gd name="connsiteY45" fmla="*/ 1474372 h 14551152"/>
              <a:gd name="connsiteX46" fmla="*/ 10272852 w 10867587"/>
              <a:gd name="connsiteY46" fmla="*/ 1185614 h 14551152"/>
              <a:gd name="connsiteX47" fmla="*/ 10393168 w 10867587"/>
              <a:gd name="connsiteY47" fmla="*/ 944983 h 14551152"/>
              <a:gd name="connsiteX48" fmla="*/ 10393168 w 10867587"/>
              <a:gd name="connsiteY48" fmla="*/ 439656 h 14551152"/>
              <a:gd name="connsiteX49" fmla="*/ 10489420 w 10867587"/>
              <a:gd name="connsiteY49" fmla="*/ 271214 h 14551152"/>
              <a:gd name="connsiteX50" fmla="*/ 10867587 w 10867587"/>
              <a:gd name="connsiteY50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619615 w 10867587"/>
              <a:gd name="connsiteY18" fmla="*/ 7671466 h 14551152"/>
              <a:gd name="connsiteX19" fmla="*/ 1513862 w 10867587"/>
              <a:gd name="connsiteY19" fmla="*/ 7345783 h 14551152"/>
              <a:gd name="connsiteX20" fmla="*/ 1971062 w 10867587"/>
              <a:gd name="connsiteY20" fmla="*/ 6936709 h 14551152"/>
              <a:gd name="connsiteX21" fmla="*/ 2404199 w 10867587"/>
              <a:gd name="connsiteY21" fmla="*/ 6599825 h 14551152"/>
              <a:gd name="connsiteX22" fmla="*/ 2909525 w 10867587"/>
              <a:gd name="connsiteY22" fmla="*/ 6287004 h 14551152"/>
              <a:gd name="connsiteX23" fmla="*/ 3077968 w 10867587"/>
              <a:gd name="connsiteY23" fmla="*/ 6070435 h 14551152"/>
              <a:gd name="connsiteX24" fmla="*/ 3029841 w 10867587"/>
              <a:gd name="connsiteY24" fmla="*/ 5589172 h 14551152"/>
              <a:gd name="connsiteX25" fmla="*/ 3102031 w 10867587"/>
              <a:gd name="connsiteY25" fmla="*/ 5444793 h 14551152"/>
              <a:gd name="connsiteX26" fmla="*/ 3438915 w 10867587"/>
              <a:gd name="connsiteY26" fmla="*/ 5156035 h 14551152"/>
              <a:gd name="connsiteX27" fmla="*/ 3751736 w 10867587"/>
              <a:gd name="connsiteY27" fmla="*/ 5035720 h 14551152"/>
              <a:gd name="connsiteX28" fmla="*/ 4120281 w 10867587"/>
              <a:gd name="connsiteY28" fmla="*/ 4874190 h 14551152"/>
              <a:gd name="connsiteX29" fmla="*/ 4611045 w 10867587"/>
              <a:gd name="connsiteY29" fmla="*/ 4659285 h 14551152"/>
              <a:gd name="connsiteX30" fmla="*/ 4941596 w 10867587"/>
              <a:gd name="connsiteY30" fmla="*/ 4642485 h 14551152"/>
              <a:gd name="connsiteX31" fmla="*/ 5512145 w 10867587"/>
              <a:gd name="connsiteY31" fmla="*/ 4495130 h 14551152"/>
              <a:gd name="connsiteX32" fmla="*/ 5917420 w 10867587"/>
              <a:gd name="connsiteY32" fmla="*/ 4361951 h 14551152"/>
              <a:gd name="connsiteX33" fmla="*/ 6567125 w 10867587"/>
              <a:gd name="connsiteY33" fmla="*/ 4337888 h 14551152"/>
              <a:gd name="connsiteX34" fmla="*/ 7289020 w 10867587"/>
              <a:gd name="connsiteY34" fmla="*/ 4289762 h 14551152"/>
              <a:gd name="connsiteX35" fmla="*/ 7722157 w 10867587"/>
              <a:gd name="connsiteY35" fmla="*/ 4217572 h 14551152"/>
              <a:gd name="connsiteX36" fmla="*/ 8083104 w 10867587"/>
              <a:gd name="connsiteY36" fmla="*/ 4145383 h 14551152"/>
              <a:gd name="connsiteX37" fmla="*/ 8395925 w 10867587"/>
              <a:gd name="connsiteY37" fmla="*/ 4121320 h 14551152"/>
              <a:gd name="connsiteX38" fmla="*/ 8710430 w 10867587"/>
              <a:gd name="connsiteY38" fmla="*/ 4090862 h 14551152"/>
              <a:gd name="connsiteX39" fmla="*/ 8867765 w 10867587"/>
              <a:gd name="connsiteY39" fmla="*/ 3651499 h 14551152"/>
              <a:gd name="connsiteX40" fmla="*/ 9141883 w 10867587"/>
              <a:gd name="connsiteY40" fmla="*/ 3375362 h 14551152"/>
              <a:gd name="connsiteX41" fmla="*/ 9310325 w 10867587"/>
              <a:gd name="connsiteY41" fmla="*/ 3134730 h 14551152"/>
              <a:gd name="connsiteX42" fmla="*/ 9262199 w 10867587"/>
              <a:gd name="connsiteY42" fmla="*/ 2605341 h 14551152"/>
              <a:gd name="connsiteX43" fmla="*/ 9526894 w 10867587"/>
              <a:gd name="connsiteY43" fmla="*/ 2172204 h 14551152"/>
              <a:gd name="connsiteX44" fmla="*/ 9599083 w 10867587"/>
              <a:gd name="connsiteY44" fmla="*/ 1739067 h 14551152"/>
              <a:gd name="connsiteX45" fmla="*/ 9984094 w 10867587"/>
              <a:gd name="connsiteY45" fmla="*/ 1474372 h 14551152"/>
              <a:gd name="connsiteX46" fmla="*/ 10272852 w 10867587"/>
              <a:gd name="connsiteY46" fmla="*/ 1185614 h 14551152"/>
              <a:gd name="connsiteX47" fmla="*/ 10393168 w 10867587"/>
              <a:gd name="connsiteY47" fmla="*/ 944983 h 14551152"/>
              <a:gd name="connsiteX48" fmla="*/ 10393168 w 10867587"/>
              <a:gd name="connsiteY48" fmla="*/ 439656 h 14551152"/>
              <a:gd name="connsiteX49" fmla="*/ 10489420 w 10867587"/>
              <a:gd name="connsiteY49" fmla="*/ 271214 h 14551152"/>
              <a:gd name="connsiteX50" fmla="*/ 10867587 w 10867587"/>
              <a:gd name="connsiteY50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619615 w 10867587"/>
              <a:gd name="connsiteY18" fmla="*/ 7671466 h 14551152"/>
              <a:gd name="connsiteX19" fmla="*/ 1476570 w 10867587"/>
              <a:gd name="connsiteY19" fmla="*/ 7355270 h 14551152"/>
              <a:gd name="connsiteX20" fmla="*/ 1971062 w 10867587"/>
              <a:gd name="connsiteY20" fmla="*/ 6936709 h 14551152"/>
              <a:gd name="connsiteX21" fmla="*/ 2404199 w 10867587"/>
              <a:gd name="connsiteY21" fmla="*/ 6599825 h 14551152"/>
              <a:gd name="connsiteX22" fmla="*/ 2909525 w 10867587"/>
              <a:gd name="connsiteY22" fmla="*/ 6287004 h 14551152"/>
              <a:gd name="connsiteX23" fmla="*/ 3077968 w 10867587"/>
              <a:gd name="connsiteY23" fmla="*/ 6070435 h 14551152"/>
              <a:gd name="connsiteX24" fmla="*/ 3029841 w 10867587"/>
              <a:gd name="connsiteY24" fmla="*/ 5589172 h 14551152"/>
              <a:gd name="connsiteX25" fmla="*/ 3102031 w 10867587"/>
              <a:gd name="connsiteY25" fmla="*/ 5444793 h 14551152"/>
              <a:gd name="connsiteX26" fmla="*/ 3438915 w 10867587"/>
              <a:gd name="connsiteY26" fmla="*/ 5156035 h 14551152"/>
              <a:gd name="connsiteX27" fmla="*/ 3751736 w 10867587"/>
              <a:gd name="connsiteY27" fmla="*/ 5035720 h 14551152"/>
              <a:gd name="connsiteX28" fmla="*/ 4120281 w 10867587"/>
              <a:gd name="connsiteY28" fmla="*/ 4874190 h 14551152"/>
              <a:gd name="connsiteX29" fmla="*/ 4611045 w 10867587"/>
              <a:gd name="connsiteY29" fmla="*/ 4659285 h 14551152"/>
              <a:gd name="connsiteX30" fmla="*/ 4941596 w 10867587"/>
              <a:gd name="connsiteY30" fmla="*/ 4642485 h 14551152"/>
              <a:gd name="connsiteX31" fmla="*/ 5512145 w 10867587"/>
              <a:gd name="connsiteY31" fmla="*/ 4495130 h 14551152"/>
              <a:gd name="connsiteX32" fmla="*/ 5917420 w 10867587"/>
              <a:gd name="connsiteY32" fmla="*/ 4361951 h 14551152"/>
              <a:gd name="connsiteX33" fmla="*/ 6567125 w 10867587"/>
              <a:gd name="connsiteY33" fmla="*/ 4337888 h 14551152"/>
              <a:gd name="connsiteX34" fmla="*/ 7289020 w 10867587"/>
              <a:gd name="connsiteY34" fmla="*/ 4289762 h 14551152"/>
              <a:gd name="connsiteX35" fmla="*/ 7722157 w 10867587"/>
              <a:gd name="connsiteY35" fmla="*/ 4217572 h 14551152"/>
              <a:gd name="connsiteX36" fmla="*/ 8083104 w 10867587"/>
              <a:gd name="connsiteY36" fmla="*/ 4145383 h 14551152"/>
              <a:gd name="connsiteX37" fmla="*/ 8395925 w 10867587"/>
              <a:gd name="connsiteY37" fmla="*/ 4121320 h 14551152"/>
              <a:gd name="connsiteX38" fmla="*/ 8710430 w 10867587"/>
              <a:gd name="connsiteY38" fmla="*/ 4090862 h 14551152"/>
              <a:gd name="connsiteX39" fmla="*/ 8867765 w 10867587"/>
              <a:gd name="connsiteY39" fmla="*/ 3651499 h 14551152"/>
              <a:gd name="connsiteX40" fmla="*/ 9141883 w 10867587"/>
              <a:gd name="connsiteY40" fmla="*/ 3375362 h 14551152"/>
              <a:gd name="connsiteX41" fmla="*/ 9310325 w 10867587"/>
              <a:gd name="connsiteY41" fmla="*/ 3134730 h 14551152"/>
              <a:gd name="connsiteX42" fmla="*/ 9262199 w 10867587"/>
              <a:gd name="connsiteY42" fmla="*/ 2605341 h 14551152"/>
              <a:gd name="connsiteX43" fmla="*/ 9526894 w 10867587"/>
              <a:gd name="connsiteY43" fmla="*/ 2172204 h 14551152"/>
              <a:gd name="connsiteX44" fmla="*/ 9599083 w 10867587"/>
              <a:gd name="connsiteY44" fmla="*/ 1739067 h 14551152"/>
              <a:gd name="connsiteX45" fmla="*/ 9984094 w 10867587"/>
              <a:gd name="connsiteY45" fmla="*/ 1474372 h 14551152"/>
              <a:gd name="connsiteX46" fmla="*/ 10272852 w 10867587"/>
              <a:gd name="connsiteY46" fmla="*/ 1185614 h 14551152"/>
              <a:gd name="connsiteX47" fmla="*/ 10393168 w 10867587"/>
              <a:gd name="connsiteY47" fmla="*/ 944983 h 14551152"/>
              <a:gd name="connsiteX48" fmla="*/ 10393168 w 10867587"/>
              <a:gd name="connsiteY48" fmla="*/ 439656 h 14551152"/>
              <a:gd name="connsiteX49" fmla="*/ 10489420 w 10867587"/>
              <a:gd name="connsiteY49" fmla="*/ 271214 h 14551152"/>
              <a:gd name="connsiteX50" fmla="*/ 10867587 w 10867587"/>
              <a:gd name="connsiteY50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619615 w 10867587"/>
              <a:gd name="connsiteY18" fmla="*/ 7671466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3077968 w 10867587"/>
              <a:gd name="connsiteY24" fmla="*/ 6070435 h 14551152"/>
              <a:gd name="connsiteX25" fmla="*/ 3029841 w 10867587"/>
              <a:gd name="connsiteY25" fmla="*/ 5589172 h 14551152"/>
              <a:gd name="connsiteX26" fmla="*/ 3102031 w 10867587"/>
              <a:gd name="connsiteY26" fmla="*/ 5444793 h 14551152"/>
              <a:gd name="connsiteX27" fmla="*/ 3438915 w 10867587"/>
              <a:gd name="connsiteY27" fmla="*/ 5156035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917420 w 10867587"/>
              <a:gd name="connsiteY33" fmla="*/ 4361951 h 14551152"/>
              <a:gd name="connsiteX34" fmla="*/ 6567125 w 10867587"/>
              <a:gd name="connsiteY34" fmla="*/ 4337888 h 14551152"/>
              <a:gd name="connsiteX35" fmla="*/ 7289020 w 10867587"/>
              <a:gd name="connsiteY35" fmla="*/ 4289762 h 14551152"/>
              <a:gd name="connsiteX36" fmla="*/ 7722157 w 10867587"/>
              <a:gd name="connsiteY36" fmla="*/ 4217572 h 14551152"/>
              <a:gd name="connsiteX37" fmla="*/ 8083104 w 10867587"/>
              <a:gd name="connsiteY37" fmla="*/ 4145383 h 14551152"/>
              <a:gd name="connsiteX38" fmla="*/ 8395925 w 10867587"/>
              <a:gd name="connsiteY38" fmla="*/ 4121320 h 14551152"/>
              <a:gd name="connsiteX39" fmla="*/ 8710430 w 10867587"/>
              <a:gd name="connsiteY39" fmla="*/ 4090862 h 14551152"/>
              <a:gd name="connsiteX40" fmla="*/ 8867765 w 10867587"/>
              <a:gd name="connsiteY40" fmla="*/ 3651499 h 14551152"/>
              <a:gd name="connsiteX41" fmla="*/ 9141883 w 10867587"/>
              <a:gd name="connsiteY41" fmla="*/ 3375362 h 14551152"/>
              <a:gd name="connsiteX42" fmla="*/ 9310325 w 10867587"/>
              <a:gd name="connsiteY42" fmla="*/ 3134730 h 14551152"/>
              <a:gd name="connsiteX43" fmla="*/ 9262199 w 10867587"/>
              <a:gd name="connsiteY43" fmla="*/ 2605341 h 14551152"/>
              <a:gd name="connsiteX44" fmla="*/ 9526894 w 10867587"/>
              <a:gd name="connsiteY44" fmla="*/ 2172204 h 14551152"/>
              <a:gd name="connsiteX45" fmla="*/ 9599083 w 10867587"/>
              <a:gd name="connsiteY45" fmla="*/ 1739067 h 14551152"/>
              <a:gd name="connsiteX46" fmla="*/ 9984094 w 10867587"/>
              <a:gd name="connsiteY46" fmla="*/ 1474372 h 14551152"/>
              <a:gd name="connsiteX47" fmla="*/ 10272852 w 10867587"/>
              <a:gd name="connsiteY47" fmla="*/ 1185614 h 14551152"/>
              <a:gd name="connsiteX48" fmla="*/ 10393168 w 10867587"/>
              <a:gd name="connsiteY48" fmla="*/ 944983 h 14551152"/>
              <a:gd name="connsiteX49" fmla="*/ 10393168 w 10867587"/>
              <a:gd name="connsiteY49" fmla="*/ 439656 h 14551152"/>
              <a:gd name="connsiteX50" fmla="*/ 10489420 w 10867587"/>
              <a:gd name="connsiteY50" fmla="*/ 271214 h 14551152"/>
              <a:gd name="connsiteX51" fmla="*/ 10867587 w 10867587"/>
              <a:gd name="connsiteY51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3077968 w 10867587"/>
              <a:gd name="connsiteY24" fmla="*/ 6070435 h 14551152"/>
              <a:gd name="connsiteX25" fmla="*/ 3029841 w 10867587"/>
              <a:gd name="connsiteY25" fmla="*/ 5589172 h 14551152"/>
              <a:gd name="connsiteX26" fmla="*/ 3102031 w 10867587"/>
              <a:gd name="connsiteY26" fmla="*/ 5444793 h 14551152"/>
              <a:gd name="connsiteX27" fmla="*/ 3438915 w 10867587"/>
              <a:gd name="connsiteY27" fmla="*/ 5156035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917420 w 10867587"/>
              <a:gd name="connsiteY33" fmla="*/ 4361951 h 14551152"/>
              <a:gd name="connsiteX34" fmla="*/ 6567125 w 10867587"/>
              <a:gd name="connsiteY34" fmla="*/ 4337888 h 14551152"/>
              <a:gd name="connsiteX35" fmla="*/ 7289020 w 10867587"/>
              <a:gd name="connsiteY35" fmla="*/ 4289762 h 14551152"/>
              <a:gd name="connsiteX36" fmla="*/ 7722157 w 10867587"/>
              <a:gd name="connsiteY36" fmla="*/ 4217572 h 14551152"/>
              <a:gd name="connsiteX37" fmla="*/ 8083104 w 10867587"/>
              <a:gd name="connsiteY37" fmla="*/ 4145383 h 14551152"/>
              <a:gd name="connsiteX38" fmla="*/ 8395925 w 10867587"/>
              <a:gd name="connsiteY38" fmla="*/ 4121320 h 14551152"/>
              <a:gd name="connsiteX39" fmla="*/ 8710430 w 10867587"/>
              <a:gd name="connsiteY39" fmla="*/ 4090862 h 14551152"/>
              <a:gd name="connsiteX40" fmla="*/ 8867765 w 10867587"/>
              <a:gd name="connsiteY40" fmla="*/ 3651499 h 14551152"/>
              <a:gd name="connsiteX41" fmla="*/ 9141883 w 10867587"/>
              <a:gd name="connsiteY41" fmla="*/ 3375362 h 14551152"/>
              <a:gd name="connsiteX42" fmla="*/ 9310325 w 10867587"/>
              <a:gd name="connsiteY42" fmla="*/ 3134730 h 14551152"/>
              <a:gd name="connsiteX43" fmla="*/ 9262199 w 10867587"/>
              <a:gd name="connsiteY43" fmla="*/ 2605341 h 14551152"/>
              <a:gd name="connsiteX44" fmla="*/ 9526894 w 10867587"/>
              <a:gd name="connsiteY44" fmla="*/ 2172204 h 14551152"/>
              <a:gd name="connsiteX45" fmla="*/ 9599083 w 10867587"/>
              <a:gd name="connsiteY45" fmla="*/ 1739067 h 14551152"/>
              <a:gd name="connsiteX46" fmla="*/ 9984094 w 10867587"/>
              <a:gd name="connsiteY46" fmla="*/ 1474372 h 14551152"/>
              <a:gd name="connsiteX47" fmla="*/ 10272852 w 10867587"/>
              <a:gd name="connsiteY47" fmla="*/ 1185614 h 14551152"/>
              <a:gd name="connsiteX48" fmla="*/ 10393168 w 10867587"/>
              <a:gd name="connsiteY48" fmla="*/ 944983 h 14551152"/>
              <a:gd name="connsiteX49" fmla="*/ 10393168 w 10867587"/>
              <a:gd name="connsiteY49" fmla="*/ 439656 h 14551152"/>
              <a:gd name="connsiteX50" fmla="*/ 10489420 w 10867587"/>
              <a:gd name="connsiteY50" fmla="*/ 271214 h 14551152"/>
              <a:gd name="connsiteX51" fmla="*/ 10867587 w 10867587"/>
              <a:gd name="connsiteY51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3077968 w 10867587"/>
              <a:gd name="connsiteY24" fmla="*/ 6070435 h 14551152"/>
              <a:gd name="connsiteX25" fmla="*/ 3029841 w 10867587"/>
              <a:gd name="connsiteY25" fmla="*/ 5589172 h 14551152"/>
              <a:gd name="connsiteX26" fmla="*/ 3102031 w 10867587"/>
              <a:gd name="connsiteY26" fmla="*/ 5444793 h 14551152"/>
              <a:gd name="connsiteX27" fmla="*/ 3438915 w 10867587"/>
              <a:gd name="connsiteY27" fmla="*/ 5156035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917420 w 10867587"/>
              <a:gd name="connsiteY33" fmla="*/ 4361951 h 14551152"/>
              <a:gd name="connsiteX34" fmla="*/ 6567125 w 10867587"/>
              <a:gd name="connsiteY34" fmla="*/ 4337888 h 14551152"/>
              <a:gd name="connsiteX35" fmla="*/ 7289020 w 10867587"/>
              <a:gd name="connsiteY35" fmla="*/ 4230633 h 14551152"/>
              <a:gd name="connsiteX36" fmla="*/ 7722157 w 10867587"/>
              <a:gd name="connsiteY36" fmla="*/ 4217572 h 14551152"/>
              <a:gd name="connsiteX37" fmla="*/ 8083104 w 10867587"/>
              <a:gd name="connsiteY37" fmla="*/ 4145383 h 14551152"/>
              <a:gd name="connsiteX38" fmla="*/ 8395925 w 10867587"/>
              <a:gd name="connsiteY38" fmla="*/ 4121320 h 14551152"/>
              <a:gd name="connsiteX39" fmla="*/ 8710430 w 10867587"/>
              <a:gd name="connsiteY39" fmla="*/ 4090862 h 14551152"/>
              <a:gd name="connsiteX40" fmla="*/ 8867765 w 10867587"/>
              <a:gd name="connsiteY40" fmla="*/ 3651499 h 14551152"/>
              <a:gd name="connsiteX41" fmla="*/ 9141883 w 10867587"/>
              <a:gd name="connsiteY41" fmla="*/ 3375362 h 14551152"/>
              <a:gd name="connsiteX42" fmla="*/ 9310325 w 10867587"/>
              <a:gd name="connsiteY42" fmla="*/ 3134730 h 14551152"/>
              <a:gd name="connsiteX43" fmla="*/ 9262199 w 10867587"/>
              <a:gd name="connsiteY43" fmla="*/ 2605341 h 14551152"/>
              <a:gd name="connsiteX44" fmla="*/ 9526894 w 10867587"/>
              <a:gd name="connsiteY44" fmla="*/ 2172204 h 14551152"/>
              <a:gd name="connsiteX45" fmla="*/ 9599083 w 10867587"/>
              <a:gd name="connsiteY45" fmla="*/ 1739067 h 14551152"/>
              <a:gd name="connsiteX46" fmla="*/ 9984094 w 10867587"/>
              <a:gd name="connsiteY46" fmla="*/ 1474372 h 14551152"/>
              <a:gd name="connsiteX47" fmla="*/ 10272852 w 10867587"/>
              <a:gd name="connsiteY47" fmla="*/ 1185614 h 14551152"/>
              <a:gd name="connsiteX48" fmla="*/ 10393168 w 10867587"/>
              <a:gd name="connsiteY48" fmla="*/ 944983 h 14551152"/>
              <a:gd name="connsiteX49" fmla="*/ 10393168 w 10867587"/>
              <a:gd name="connsiteY49" fmla="*/ 439656 h 14551152"/>
              <a:gd name="connsiteX50" fmla="*/ 10489420 w 10867587"/>
              <a:gd name="connsiteY50" fmla="*/ 271214 h 14551152"/>
              <a:gd name="connsiteX51" fmla="*/ 10867587 w 10867587"/>
              <a:gd name="connsiteY51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3077968 w 10867587"/>
              <a:gd name="connsiteY24" fmla="*/ 6070435 h 14551152"/>
              <a:gd name="connsiteX25" fmla="*/ 3029841 w 10867587"/>
              <a:gd name="connsiteY25" fmla="*/ 5589172 h 14551152"/>
              <a:gd name="connsiteX26" fmla="*/ 3102031 w 10867587"/>
              <a:gd name="connsiteY26" fmla="*/ 5444793 h 14551152"/>
              <a:gd name="connsiteX27" fmla="*/ 3438915 w 10867587"/>
              <a:gd name="connsiteY27" fmla="*/ 5156035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917420 w 10867587"/>
              <a:gd name="connsiteY33" fmla="*/ 4361951 h 14551152"/>
              <a:gd name="connsiteX34" fmla="*/ 6550523 w 10867587"/>
              <a:gd name="connsiteY34" fmla="*/ 4228077 h 14551152"/>
              <a:gd name="connsiteX35" fmla="*/ 7289020 w 10867587"/>
              <a:gd name="connsiteY35" fmla="*/ 4230633 h 14551152"/>
              <a:gd name="connsiteX36" fmla="*/ 7722157 w 10867587"/>
              <a:gd name="connsiteY36" fmla="*/ 4217572 h 14551152"/>
              <a:gd name="connsiteX37" fmla="*/ 8083104 w 10867587"/>
              <a:gd name="connsiteY37" fmla="*/ 4145383 h 14551152"/>
              <a:gd name="connsiteX38" fmla="*/ 8395925 w 10867587"/>
              <a:gd name="connsiteY38" fmla="*/ 4121320 h 14551152"/>
              <a:gd name="connsiteX39" fmla="*/ 8710430 w 10867587"/>
              <a:gd name="connsiteY39" fmla="*/ 4090862 h 14551152"/>
              <a:gd name="connsiteX40" fmla="*/ 8867765 w 10867587"/>
              <a:gd name="connsiteY40" fmla="*/ 3651499 h 14551152"/>
              <a:gd name="connsiteX41" fmla="*/ 9141883 w 10867587"/>
              <a:gd name="connsiteY41" fmla="*/ 3375362 h 14551152"/>
              <a:gd name="connsiteX42" fmla="*/ 9310325 w 10867587"/>
              <a:gd name="connsiteY42" fmla="*/ 3134730 h 14551152"/>
              <a:gd name="connsiteX43" fmla="*/ 9262199 w 10867587"/>
              <a:gd name="connsiteY43" fmla="*/ 2605341 h 14551152"/>
              <a:gd name="connsiteX44" fmla="*/ 9526894 w 10867587"/>
              <a:gd name="connsiteY44" fmla="*/ 2172204 h 14551152"/>
              <a:gd name="connsiteX45" fmla="*/ 9599083 w 10867587"/>
              <a:gd name="connsiteY45" fmla="*/ 1739067 h 14551152"/>
              <a:gd name="connsiteX46" fmla="*/ 9984094 w 10867587"/>
              <a:gd name="connsiteY46" fmla="*/ 1474372 h 14551152"/>
              <a:gd name="connsiteX47" fmla="*/ 10272852 w 10867587"/>
              <a:gd name="connsiteY47" fmla="*/ 1185614 h 14551152"/>
              <a:gd name="connsiteX48" fmla="*/ 10393168 w 10867587"/>
              <a:gd name="connsiteY48" fmla="*/ 944983 h 14551152"/>
              <a:gd name="connsiteX49" fmla="*/ 10393168 w 10867587"/>
              <a:gd name="connsiteY49" fmla="*/ 439656 h 14551152"/>
              <a:gd name="connsiteX50" fmla="*/ 10489420 w 10867587"/>
              <a:gd name="connsiteY50" fmla="*/ 271214 h 14551152"/>
              <a:gd name="connsiteX51" fmla="*/ 10867587 w 10867587"/>
              <a:gd name="connsiteY51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3077968 w 10867587"/>
              <a:gd name="connsiteY24" fmla="*/ 6070435 h 14551152"/>
              <a:gd name="connsiteX25" fmla="*/ 3029841 w 10867587"/>
              <a:gd name="connsiteY25" fmla="*/ 5589172 h 14551152"/>
              <a:gd name="connsiteX26" fmla="*/ 3102031 w 10867587"/>
              <a:gd name="connsiteY26" fmla="*/ 5444793 h 14551152"/>
              <a:gd name="connsiteX27" fmla="*/ 3438915 w 10867587"/>
              <a:gd name="connsiteY27" fmla="*/ 5156035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917420 w 10867587"/>
              <a:gd name="connsiteY33" fmla="*/ 4361951 h 14551152"/>
              <a:gd name="connsiteX34" fmla="*/ 6550523 w 10867587"/>
              <a:gd name="connsiteY34" fmla="*/ 4228077 h 14551152"/>
              <a:gd name="connsiteX35" fmla="*/ 6864114 w 10867587"/>
              <a:gd name="connsiteY35" fmla="*/ 4154205 h 14551152"/>
              <a:gd name="connsiteX36" fmla="*/ 7289020 w 10867587"/>
              <a:gd name="connsiteY36" fmla="*/ 4230633 h 14551152"/>
              <a:gd name="connsiteX37" fmla="*/ 7722157 w 10867587"/>
              <a:gd name="connsiteY37" fmla="*/ 4217572 h 14551152"/>
              <a:gd name="connsiteX38" fmla="*/ 8083104 w 10867587"/>
              <a:gd name="connsiteY38" fmla="*/ 4145383 h 14551152"/>
              <a:gd name="connsiteX39" fmla="*/ 8395925 w 10867587"/>
              <a:gd name="connsiteY39" fmla="*/ 4121320 h 14551152"/>
              <a:gd name="connsiteX40" fmla="*/ 8710430 w 10867587"/>
              <a:gd name="connsiteY40" fmla="*/ 4090862 h 14551152"/>
              <a:gd name="connsiteX41" fmla="*/ 8867765 w 10867587"/>
              <a:gd name="connsiteY41" fmla="*/ 3651499 h 14551152"/>
              <a:gd name="connsiteX42" fmla="*/ 9141883 w 10867587"/>
              <a:gd name="connsiteY42" fmla="*/ 3375362 h 14551152"/>
              <a:gd name="connsiteX43" fmla="*/ 9310325 w 10867587"/>
              <a:gd name="connsiteY43" fmla="*/ 3134730 h 14551152"/>
              <a:gd name="connsiteX44" fmla="*/ 9262199 w 10867587"/>
              <a:gd name="connsiteY44" fmla="*/ 2605341 h 14551152"/>
              <a:gd name="connsiteX45" fmla="*/ 9526894 w 10867587"/>
              <a:gd name="connsiteY45" fmla="*/ 2172204 h 14551152"/>
              <a:gd name="connsiteX46" fmla="*/ 9599083 w 10867587"/>
              <a:gd name="connsiteY46" fmla="*/ 1739067 h 14551152"/>
              <a:gd name="connsiteX47" fmla="*/ 9984094 w 10867587"/>
              <a:gd name="connsiteY47" fmla="*/ 1474372 h 14551152"/>
              <a:gd name="connsiteX48" fmla="*/ 10272852 w 10867587"/>
              <a:gd name="connsiteY48" fmla="*/ 1185614 h 14551152"/>
              <a:gd name="connsiteX49" fmla="*/ 10393168 w 10867587"/>
              <a:gd name="connsiteY49" fmla="*/ 944983 h 14551152"/>
              <a:gd name="connsiteX50" fmla="*/ 10393168 w 10867587"/>
              <a:gd name="connsiteY50" fmla="*/ 439656 h 14551152"/>
              <a:gd name="connsiteX51" fmla="*/ 10489420 w 10867587"/>
              <a:gd name="connsiteY51" fmla="*/ 271214 h 14551152"/>
              <a:gd name="connsiteX52" fmla="*/ 10867587 w 10867587"/>
              <a:gd name="connsiteY52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3077968 w 10867587"/>
              <a:gd name="connsiteY24" fmla="*/ 6070435 h 14551152"/>
              <a:gd name="connsiteX25" fmla="*/ 3029841 w 10867587"/>
              <a:gd name="connsiteY25" fmla="*/ 5589172 h 14551152"/>
              <a:gd name="connsiteX26" fmla="*/ 3102031 w 10867587"/>
              <a:gd name="connsiteY26" fmla="*/ 5444793 h 14551152"/>
              <a:gd name="connsiteX27" fmla="*/ 3438915 w 10867587"/>
              <a:gd name="connsiteY27" fmla="*/ 5156035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842708 w 10867587"/>
              <a:gd name="connsiteY33" fmla="*/ 4201458 h 14551152"/>
              <a:gd name="connsiteX34" fmla="*/ 6550523 w 10867587"/>
              <a:gd name="connsiteY34" fmla="*/ 4228077 h 14551152"/>
              <a:gd name="connsiteX35" fmla="*/ 6864114 w 10867587"/>
              <a:gd name="connsiteY35" fmla="*/ 4154205 h 14551152"/>
              <a:gd name="connsiteX36" fmla="*/ 7289020 w 10867587"/>
              <a:gd name="connsiteY36" fmla="*/ 4230633 h 14551152"/>
              <a:gd name="connsiteX37" fmla="*/ 7722157 w 10867587"/>
              <a:gd name="connsiteY37" fmla="*/ 4217572 h 14551152"/>
              <a:gd name="connsiteX38" fmla="*/ 8083104 w 10867587"/>
              <a:gd name="connsiteY38" fmla="*/ 4145383 h 14551152"/>
              <a:gd name="connsiteX39" fmla="*/ 8395925 w 10867587"/>
              <a:gd name="connsiteY39" fmla="*/ 4121320 h 14551152"/>
              <a:gd name="connsiteX40" fmla="*/ 8710430 w 10867587"/>
              <a:gd name="connsiteY40" fmla="*/ 4090862 h 14551152"/>
              <a:gd name="connsiteX41" fmla="*/ 8867765 w 10867587"/>
              <a:gd name="connsiteY41" fmla="*/ 3651499 h 14551152"/>
              <a:gd name="connsiteX42" fmla="*/ 9141883 w 10867587"/>
              <a:gd name="connsiteY42" fmla="*/ 3375362 h 14551152"/>
              <a:gd name="connsiteX43" fmla="*/ 9310325 w 10867587"/>
              <a:gd name="connsiteY43" fmla="*/ 3134730 h 14551152"/>
              <a:gd name="connsiteX44" fmla="*/ 9262199 w 10867587"/>
              <a:gd name="connsiteY44" fmla="*/ 2605341 h 14551152"/>
              <a:gd name="connsiteX45" fmla="*/ 9526894 w 10867587"/>
              <a:gd name="connsiteY45" fmla="*/ 2172204 h 14551152"/>
              <a:gd name="connsiteX46" fmla="*/ 9599083 w 10867587"/>
              <a:gd name="connsiteY46" fmla="*/ 1739067 h 14551152"/>
              <a:gd name="connsiteX47" fmla="*/ 9984094 w 10867587"/>
              <a:gd name="connsiteY47" fmla="*/ 1474372 h 14551152"/>
              <a:gd name="connsiteX48" fmla="*/ 10272852 w 10867587"/>
              <a:gd name="connsiteY48" fmla="*/ 1185614 h 14551152"/>
              <a:gd name="connsiteX49" fmla="*/ 10393168 w 10867587"/>
              <a:gd name="connsiteY49" fmla="*/ 944983 h 14551152"/>
              <a:gd name="connsiteX50" fmla="*/ 10393168 w 10867587"/>
              <a:gd name="connsiteY50" fmla="*/ 439656 h 14551152"/>
              <a:gd name="connsiteX51" fmla="*/ 10489420 w 10867587"/>
              <a:gd name="connsiteY51" fmla="*/ 271214 h 14551152"/>
              <a:gd name="connsiteX52" fmla="*/ 10867587 w 10867587"/>
              <a:gd name="connsiteY52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3077968 w 10867587"/>
              <a:gd name="connsiteY24" fmla="*/ 6070435 h 14551152"/>
              <a:gd name="connsiteX25" fmla="*/ 3029841 w 10867587"/>
              <a:gd name="connsiteY25" fmla="*/ 5589172 h 14551152"/>
              <a:gd name="connsiteX26" fmla="*/ 3102031 w 10867587"/>
              <a:gd name="connsiteY26" fmla="*/ 5444793 h 14551152"/>
              <a:gd name="connsiteX27" fmla="*/ 3530229 w 10867587"/>
              <a:gd name="connsiteY27" fmla="*/ 5248953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842708 w 10867587"/>
              <a:gd name="connsiteY33" fmla="*/ 4201458 h 14551152"/>
              <a:gd name="connsiteX34" fmla="*/ 6550523 w 10867587"/>
              <a:gd name="connsiteY34" fmla="*/ 4228077 h 14551152"/>
              <a:gd name="connsiteX35" fmla="*/ 6864114 w 10867587"/>
              <a:gd name="connsiteY35" fmla="*/ 4154205 h 14551152"/>
              <a:gd name="connsiteX36" fmla="*/ 7289020 w 10867587"/>
              <a:gd name="connsiteY36" fmla="*/ 4230633 h 14551152"/>
              <a:gd name="connsiteX37" fmla="*/ 7722157 w 10867587"/>
              <a:gd name="connsiteY37" fmla="*/ 4217572 h 14551152"/>
              <a:gd name="connsiteX38" fmla="*/ 8083104 w 10867587"/>
              <a:gd name="connsiteY38" fmla="*/ 4145383 h 14551152"/>
              <a:gd name="connsiteX39" fmla="*/ 8395925 w 10867587"/>
              <a:gd name="connsiteY39" fmla="*/ 4121320 h 14551152"/>
              <a:gd name="connsiteX40" fmla="*/ 8710430 w 10867587"/>
              <a:gd name="connsiteY40" fmla="*/ 4090862 h 14551152"/>
              <a:gd name="connsiteX41" fmla="*/ 8867765 w 10867587"/>
              <a:gd name="connsiteY41" fmla="*/ 3651499 h 14551152"/>
              <a:gd name="connsiteX42" fmla="*/ 9141883 w 10867587"/>
              <a:gd name="connsiteY42" fmla="*/ 3375362 h 14551152"/>
              <a:gd name="connsiteX43" fmla="*/ 9310325 w 10867587"/>
              <a:gd name="connsiteY43" fmla="*/ 3134730 h 14551152"/>
              <a:gd name="connsiteX44" fmla="*/ 9262199 w 10867587"/>
              <a:gd name="connsiteY44" fmla="*/ 2605341 h 14551152"/>
              <a:gd name="connsiteX45" fmla="*/ 9526894 w 10867587"/>
              <a:gd name="connsiteY45" fmla="*/ 2172204 h 14551152"/>
              <a:gd name="connsiteX46" fmla="*/ 9599083 w 10867587"/>
              <a:gd name="connsiteY46" fmla="*/ 1739067 h 14551152"/>
              <a:gd name="connsiteX47" fmla="*/ 9984094 w 10867587"/>
              <a:gd name="connsiteY47" fmla="*/ 1474372 h 14551152"/>
              <a:gd name="connsiteX48" fmla="*/ 10272852 w 10867587"/>
              <a:gd name="connsiteY48" fmla="*/ 1185614 h 14551152"/>
              <a:gd name="connsiteX49" fmla="*/ 10393168 w 10867587"/>
              <a:gd name="connsiteY49" fmla="*/ 944983 h 14551152"/>
              <a:gd name="connsiteX50" fmla="*/ 10393168 w 10867587"/>
              <a:gd name="connsiteY50" fmla="*/ 439656 h 14551152"/>
              <a:gd name="connsiteX51" fmla="*/ 10489420 w 10867587"/>
              <a:gd name="connsiteY51" fmla="*/ 271214 h 14551152"/>
              <a:gd name="connsiteX52" fmla="*/ 10867587 w 10867587"/>
              <a:gd name="connsiteY52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3077968 w 10867587"/>
              <a:gd name="connsiteY24" fmla="*/ 6070435 h 14551152"/>
              <a:gd name="connsiteX25" fmla="*/ 3029841 w 10867587"/>
              <a:gd name="connsiteY25" fmla="*/ 5589172 h 14551152"/>
              <a:gd name="connsiteX26" fmla="*/ 3268057 w 10867587"/>
              <a:gd name="connsiteY26" fmla="*/ 5672863 h 14551152"/>
              <a:gd name="connsiteX27" fmla="*/ 3530229 w 10867587"/>
              <a:gd name="connsiteY27" fmla="*/ 5248953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842708 w 10867587"/>
              <a:gd name="connsiteY33" fmla="*/ 4201458 h 14551152"/>
              <a:gd name="connsiteX34" fmla="*/ 6550523 w 10867587"/>
              <a:gd name="connsiteY34" fmla="*/ 4228077 h 14551152"/>
              <a:gd name="connsiteX35" fmla="*/ 6864114 w 10867587"/>
              <a:gd name="connsiteY35" fmla="*/ 4154205 h 14551152"/>
              <a:gd name="connsiteX36" fmla="*/ 7289020 w 10867587"/>
              <a:gd name="connsiteY36" fmla="*/ 4230633 h 14551152"/>
              <a:gd name="connsiteX37" fmla="*/ 7722157 w 10867587"/>
              <a:gd name="connsiteY37" fmla="*/ 4217572 h 14551152"/>
              <a:gd name="connsiteX38" fmla="*/ 8083104 w 10867587"/>
              <a:gd name="connsiteY38" fmla="*/ 4145383 h 14551152"/>
              <a:gd name="connsiteX39" fmla="*/ 8395925 w 10867587"/>
              <a:gd name="connsiteY39" fmla="*/ 4121320 h 14551152"/>
              <a:gd name="connsiteX40" fmla="*/ 8710430 w 10867587"/>
              <a:gd name="connsiteY40" fmla="*/ 4090862 h 14551152"/>
              <a:gd name="connsiteX41" fmla="*/ 8867765 w 10867587"/>
              <a:gd name="connsiteY41" fmla="*/ 3651499 h 14551152"/>
              <a:gd name="connsiteX42" fmla="*/ 9141883 w 10867587"/>
              <a:gd name="connsiteY42" fmla="*/ 3375362 h 14551152"/>
              <a:gd name="connsiteX43" fmla="*/ 9310325 w 10867587"/>
              <a:gd name="connsiteY43" fmla="*/ 3134730 h 14551152"/>
              <a:gd name="connsiteX44" fmla="*/ 9262199 w 10867587"/>
              <a:gd name="connsiteY44" fmla="*/ 2605341 h 14551152"/>
              <a:gd name="connsiteX45" fmla="*/ 9526894 w 10867587"/>
              <a:gd name="connsiteY45" fmla="*/ 2172204 h 14551152"/>
              <a:gd name="connsiteX46" fmla="*/ 9599083 w 10867587"/>
              <a:gd name="connsiteY46" fmla="*/ 1739067 h 14551152"/>
              <a:gd name="connsiteX47" fmla="*/ 9984094 w 10867587"/>
              <a:gd name="connsiteY47" fmla="*/ 1474372 h 14551152"/>
              <a:gd name="connsiteX48" fmla="*/ 10272852 w 10867587"/>
              <a:gd name="connsiteY48" fmla="*/ 1185614 h 14551152"/>
              <a:gd name="connsiteX49" fmla="*/ 10393168 w 10867587"/>
              <a:gd name="connsiteY49" fmla="*/ 944983 h 14551152"/>
              <a:gd name="connsiteX50" fmla="*/ 10393168 w 10867587"/>
              <a:gd name="connsiteY50" fmla="*/ 439656 h 14551152"/>
              <a:gd name="connsiteX51" fmla="*/ 10489420 w 10867587"/>
              <a:gd name="connsiteY51" fmla="*/ 271214 h 14551152"/>
              <a:gd name="connsiteX52" fmla="*/ 10867587 w 10867587"/>
              <a:gd name="connsiteY52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3077968 w 10867587"/>
              <a:gd name="connsiteY24" fmla="*/ 6070435 h 14551152"/>
              <a:gd name="connsiteX25" fmla="*/ 3146059 w 10867587"/>
              <a:gd name="connsiteY25" fmla="*/ 5791901 h 14551152"/>
              <a:gd name="connsiteX26" fmla="*/ 3268057 w 10867587"/>
              <a:gd name="connsiteY26" fmla="*/ 5672863 h 14551152"/>
              <a:gd name="connsiteX27" fmla="*/ 3530229 w 10867587"/>
              <a:gd name="connsiteY27" fmla="*/ 5248953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842708 w 10867587"/>
              <a:gd name="connsiteY33" fmla="*/ 4201458 h 14551152"/>
              <a:gd name="connsiteX34" fmla="*/ 6550523 w 10867587"/>
              <a:gd name="connsiteY34" fmla="*/ 4228077 h 14551152"/>
              <a:gd name="connsiteX35" fmla="*/ 6864114 w 10867587"/>
              <a:gd name="connsiteY35" fmla="*/ 4154205 h 14551152"/>
              <a:gd name="connsiteX36" fmla="*/ 7289020 w 10867587"/>
              <a:gd name="connsiteY36" fmla="*/ 4230633 h 14551152"/>
              <a:gd name="connsiteX37" fmla="*/ 7722157 w 10867587"/>
              <a:gd name="connsiteY37" fmla="*/ 4217572 h 14551152"/>
              <a:gd name="connsiteX38" fmla="*/ 8083104 w 10867587"/>
              <a:gd name="connsiteY38" fmla="*/ 4145383 h 14551152"/>
              <a:gd name="connsiteX39" fmla="*/ 8395925 w 10867587"/>
              <a:gd name="connsiteY39" fmla="*/ 4121320 h 14551152"/>
              <a:gd name="connsiteX40" fmla="*/ 8710430 w 10867587"/>
              <a:gd name="connsiteY40" fmla="*/ 4090862 h 14551152"/>
              <a:gd name="connsiteX41" fmla="*/ 8867765 w 10867587"/>
              <a:gd name="connsiteY41" fmla="*/ 3651499 h 14551152"/>
              <a:gd name="connsiteX42" fmla="*/ 9141883 w 10867587"/>
              <a:gd name="connsiteY42" fmla="*/ 3375362 h 14551152"/>
              <a:gd name="connsiteX43" fmla="*/ 9310325 w 10867587"/>
              <a:gd name="connsiteY43" fmla="*/ 3134730 h 14551152"/>
              <a:gd name="connsiteX44" fmla="*/ 9262199 w 10867587"/>
              <a:gd name="connsiteY44" fmla="*/ 2605341 h 14551152"/>
              <a:gd name="connsiteX45" fmla="*/ 9526894 w 10867587"/>
              <a:gd name="connsiteY45" fmla="*/ 2172204 h 14551152"/>
              <a:gd name="connsiteX46" fmla="*/ 9599083 w 10867587"/>
              <a:gd name="connsiteY46" fmla="*/ 1739067 h 14551152"/>
              <a:gd name="connsiteX47" fmla="*/ 9984094 w 10867587"/>
              <a:gd name="connsiteY47" fmla="*/ 1474372 h 14551152"/>
              <a:gd name="connsiteX48" fmla="*/ 10272852 w 10867587"/>
              <a:gd name="connsiteY48" fmla="*/ 1185614 h 14551152"/>
              <a:gd name="connsiteX49" fmla="*/ 10393168 w 10867587"/>
              <a:gd name="connsiteY49" fmla="*/ 944983 h 14551152"/>
              <a:gd name="connsiteX50" fmla="*/ 10393168 w 10867587"/>
              <a:gd name="connsiteY50" fmla="*/ 439656 h 14551152"/>
              <a:gd name="connsiteX51" fmla="*/ 10489420 w 10867587"/>
              <a:gd name="connsiteY51" fmla="*/ 271214 h 14551152"/>
              <a:gd name="connsiteX52" fmla="*/ 10867587 w 10867587"/>
              <a:gd name="connsiteY52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909525 w 10867587"/>
              <a:gd name="connsiteY23" fmla="*/ 6287004 h 14551152"/>
              <a:gd name="connsiteX24" fmla="*/ 2961750 w 10867587"/>
              <a:gd name="connsiteY24" fmla="*/ 6078882 h 14551152"/>
              <a:gd name="connsiteX25" fmla="*/ 3146059 w 10867587"/>
              <a:gd name="connsiteY25" fmla="*/ 5791901 h 14551152"/>
              <a:gd name="connsiteX26" fmla="*/ 3268057 w 10867587"/>
              <a:gd name="connsiteY26" fmla="*/ 5672863 h 14551152"/>
              <a:gd name="connsiteX27" fmla="*/ 3530229 w 10867587"/>
              <a:gd name="connsiteY27" fmla="*/ 5248953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842708 w 10867587"/>
              <a:gd name="connsiteY33" fmla="*/ 4201458 h 14551152"/>
              <a:gd name="connsiteX34" fmla="*/ 6550523 w 10867587"/>
              <a:gd name="connsiteY34" fmla="*/ 4228077 h 14551152"/>
              <a:gd name="connsiteX35" fmla="*/ 6864114 w 10867587"/>
              <a:gd name="connsiteY35" fmla="*/ 4154205 h 14551152"/>
              <a:gd name="connsiteX36" fmla="*/ 7289020 w 10867587"/>
              <a:gd name="connsiteY36" fmla="*/ 4230633 h 14551152"/>
              <a:gd name="connsiteX37" fmla="*/ 7722157 w 10867587"/>
              <a:gd name="connsiteY37" fmla="*/ 4217572 h 14551152"/>
              <a:gd name="connsiteX38" fmla="*/ 8083104 w 10867587"/>
              <a:gd name="connsiteY38" fmla="*/ 4145383 h 14551152"/>
              <a:gd name="connsiteX39" fmla="*/ 8395925 w 10867587"/>
              <a:gd name="connsiteY39" fmla="*/ 4121320 h 14551152"/>
              <a:gd name="connsiteX40" fmla="*/ 8710430 w 10867587"/>
              <a:gd name="connsiteY40" fmla="*/ 4090862 h 14551152"/>
              <a:gd name="connsiteX41" fmla="*/ 8867765 w 10867587"/>
              <a:gd name="connsiteY41" fmla="*/ 3651499 h 14551152"/>
              <a:gd name="connsiteX42" fmla="*/ 9141883 w 10867587"/>
              <a:gd name="connsiteY42" fmla="*/ 3375362 h 14551152"/>
              <a:gd name="connsiteX43" fmla="*/ 9310325 w 10867587"/>
              <a:gd name="connsiteY43" fmla="*/ 3134730 h 14551152"/>
              <a:gd name="connsiteX44" fmla="*/ 9262199 w 10867587"/>
              <a:gd name="connsiteY44" fmla="*/ 2605341 h 14551152"/>
              <a:gd name="connsiteX45" fmla="*/ 9526894 w 10867587"/>
              <a:gd name="connsiteY45" fmla="*/ 2172204 h 14551152"/>
              <a:gd name="connsiteX46" fmla="*/ 9599083 w 10867587"/>
              <a:gd name="connsiteY46" fmla="*/ 1739067 h 14551152"/>
              <a:gd name="connsiteX47" fmla="*/ 9984094 w 10867587"/>
              <a:gd name="connsiteY47" fmla="*/ 1474372 h 14551152"/>
              <a:gd name="connsiteX48" fmla="*/ 10272852 w 10867587"/>
              <a:gd name="connsiteY48" fmla="*/ 1185614 h 14551152"/>
              <a:gd name="connsiteX49" fmla="*/ 10393168 w 10867587"/>
              <a:gd name="connsiteY49" fmla="*/ 944983 h 14551152"/>
              <a:gd name="connsiteX50" fmla="*/ 10393168 w 10867587"/>
              <a:gd name="connsiteY50" fmla="*/ 439656 h 14551152"/>
              <a:gd name="connsiteX51" fmla="*/ 10489420 w 10867587"/>
              <a:gd name="connsiteY51" fmla="*/ 271214 h 14551152"/>
              <a:gd name="connsiteX52" fmla="*/ 10867587 w 10867587"/>
              <a:gd name="connsiteY52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04199 w 10867587"/>
              <a:gd name="connsiteY22" fmla="*/ 6599825 h 14551152"/>
              <a:gd name="connsiteX23" fmla="*/ 2801608 w 10867587"/>
              <a:gd name="connsiteY23" fmla="*/ 6346133 h 14551152"/>
              <a:gd name="connsiteX24" fmla="*/ 2961750 w 10867587"/>
              <a:gd name="connsiteY24" fmla="*/ 6078882 h 14551152"/>
              <a:gd name="connsiteX25" fmla="*/ 3146059 w 10867587"/>
              <a:gd name="connsiteY25" fmla="*/ 5791901 h 14551152"/>
              <a:gd name="connsiteX26" fmla="*/ 3268057 w 10867587"/>
              <a:gd name="connsiteY26" fmla="*/ 5672863 h 14551152"/>
              <a:gd name="connsiteX27" fmla="*/ 3530229 w 10867587"/>
              <a:gd name="connsiteY27" fmla="*/ 5248953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842708 w 10867587"/>
              <a:gd name="connsiteY33" fmla="*/ 4201458 h 14551152"/>
              <a:gd name="connsiteX34" fmla="*/ 6550523 w 10867587"/>
              <a:gd name="connsiteY34" fmla="*/ 4228077 h 14551152"/>
              <a:gd name="connsiteX35" fmla="*/ 6864114 w 10867587"/>
              <a:gd name="connsiteY35" fmla="*/ 4154205 h 14551152"/>
              <a:gd name="connsiteX36" fmla="*/ 7289020 w 10867587"/>
              <a:gd name="connsiteY36" fmla="*/ 4230633 h 14551152"/>
              <a:gd name="connsiteX37" fmla="*/ 7722157 w 10867587"/>
              <a:gd name="connsiteY37" fmla="*/ 4217572 h 14551152"/>
              <a:gd name="connsiteX38" fmla="*/ 8083104 w 10867587"/>
              <a:gd name="connsiteY38" fmla="*/ 4145383 h 14551152"/>
              <a:gd name="connsiteX39" fmla="*/ 8395925 w 10867587"/>
              <a:gd name="connsiteY39" fmla="*/ 4121320 h 14551152"/>
              <a:gd name="connsiteX40" fmla="*/ 8710430 w 10867587"/>
              <a:gd name="connsiteY40" fmla="*/ 4090862 h 14551152"/>
              <a:gd name="connsiteX41" fmla="*/ 8867765 w 10867587"/>
              <a:gd name="connsiteY41" fmla="*/ 3651499 h 14551152"/>
              <a:gd name="connsiteX42" fmla="*/ 9141883 w 10867587"/>
              <a:gd name="connsiteY42" fmla="*/ 3375362 h 14551152"/>
              <a:gd name="connsiteX43" fmla="*/ 9310325 w 10867587"/>
              <a:gd name="connsiteY43" fmla="*/ 3134730 h 14551152"/>
              <a:gd name="connsiteX44" fmla="*/ 9262199 w 10867587"/>
              <a:gd name="connsiteY44" fmla="*/ 2605341 h 14551152"/>
              <a:gd name="connsiteX45" fmla="*/ 9526894 w 10867587"/>
              <a:gd name="connsiteY45" fmla="*/ 2172204 h 14551152"/>
              <a:gd name="connsiteX46" fmla="*/ 9599083 w 10867587"/>
              <a:gd name="connsiteY46" fmla="*/ 1739067 h 14551152"/>
              <a:gd name="connsiteX47" fmla="*/ 9984094 w 10867587"/>
              <a:gd name="connsiteY47" fmla="*/ 1474372 h 14551152"/>
              <a:gd name="connsiteX48" fmla="*/ 10272852 w 10867587"/>
              <a:gd name="connsiteY48" fmla="*/ 1185614 h 14551152"/>
              <a:gd name="connsiteX49" fmla="*/ 10393168 w 10867587"/>
              <a:gd name="connsiteY49" fmla="*/ 944983 h 14551152"/>
              <a:gd name="connsiteX50" fmla="*/ 10393168 w 10867587"/>
              <a:gd name="connsiteY50" fmla="*/ 439656 h 14551152"/>
              <a:gd name="connsiteX51" fmla="*/ 10489420 w 10867587"/>
              <a:gd name="connsiteY51" fmla="*/ 271214 h 14551152"/>
              <a:gd name="connsiteX52" fmla="*/ 10867587 w 10867587"/>
              <a:gd name="connsiteY52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620032 w 10867587"/>
              <a:gd name="connsiteY22" fmla="*/ 6616719 h 14551152"/>
              <a:gd name="connsiteX23" fmla="*/ 2801608 w 10867587"/>
              <a:gd name="connsiteY23" fmla="*/ 6346133 h 14551152"/>
              <a:gd name="connsiteX24" fmla="*/ 2961750 w 10867587"/>
              <a:gd name="connsiteY24" fmla="*/ 6078882 h 14551152"/>
              <a:gd name="connsiteX25" fmla="*/ 3146059 w 10867587"/>
              <a:gd name="connsiteY25" fmla="*/ 5791901 h 14551152"/>
              <a:gd name="connsiteX26" fmla="*/ 3268057 w 10867587"/>
              <a:gd name="connsiteY26" fmla="*/ 5672863 h 14551152"/>
              <a:gd name="connsiteX27" fmla="*/ 3530229 w 10867587"/>
              <a:gd name="connsiteY27" fmla="*/ 5248953 h 14551152"/>
              <a:gd name="connsiteX28" fmla="*/ 3751736 w 10867587"/>
              <a:gd name="connsiteY28" fmla="*/ 5035720 h 14551152"/>
              <a:gd name="connsiteX29" fmla="*/ 4120281 w 10867587"/>
              <a:gd name="connsiteY29" fmla="*/ 4874190 h 14551152"/>
              <a:gd name="connsiteX30" fmla="*/ 4611045 w 10867587"/>
              <a:gd name="connsiteY30" fmla="*/ 4659285 h 14551152"/>
              <a:gd name="connsiteX31" fmla="*/ 4941596 w 10867587"/>
              <a:gd name="connsiteY31" fmla="*/ 4642485 h 14551152"/>
              <a:gd name="connsiteX32" fmla="*/ 5512145 w 10867587"/>
              <a:gd name="connsiteY32" fmla="*/ 4495130 h 14551152"/>
              <a:gd name="connsiteX33" fmla="*/ 5842708 w 10867587"/>
              <a:gd name="connsiteY33" fmla="*/ 4201458 h 14551152"/>
              <a:gd name="connsiteX34" fmla="*/ 6550523 w 10867587"/>
              <a:gd name="connsiteY34" fmla="*/ 4228077 h 14551152"/>
              <a:gd name="connsiteX35" fmla="*/ 6864114 w 10867587"/>
              <a:gd name="connsiteY35" fmla="*/ 4154205 h 14551152"/>
              <a:gd name="connsiteX36" fmla="*/ 7289020 w 10867587"/>
              <a:gd name="connsiteY36" fmla="*/ 4230633 h 14551152"/>
              <a:gd name="connsiteX37" fmla="*/ 7722157 w 10867587"/>
              <a:gd name="connsiteY37" fmla="*/ 4217572 h 14551152"/>
              <a:gd name="connsiteX38" fmla="*/ 8083104 w 10867587"/>
              <a:gd name="connsiteY38" fmla="*/ 4145383 h 14551152"/>
              <a:gd name="connsiteX39" fmla="*/ 8395925 w 10867587"/>
              <a:gd name="connsiteY39" fmla="*/ 4121320 h 14551152"/>
              <a:gd name="connsiteX40" fmla="*/ 8710430 w 10867587"/>
              <a:gd name="connsiteY40" fmla="*/ 4090862 h 14551152"/>
              <a:gd name="connsiteX41" fmla="*/ 8867765 w 10867587"/>
              <a:gd name="connsiteY41" fmla="*/ 3651499 h 14551152"/>
              <a:gd name="connsiteX42" fmla="*/ 9141883 w 10867587"/>
              <a:gd name="connsiteY42" fmla="*/ 3375362 h 14551152"/>
              <a:gd name="connsiteX43" fmla="*/ 9310325 w 10867587"/>
              <a:gd name="connsiteY43" fmla="*/ 3134730 h 14551152"/>
              <a:gd name="connsiteX44" fmla="*/ 9262199 w 10867587"/>
              <a:gd name="connsiteY44" fmla="*/ 2605341 h 14551152"/>
              <a:gd name="connsiteX45" fmla="*/ 9526894 w 10867587"/>
              <a:gd name="connsiteY45" fmla="*/ 2172204 h 14551152"/>
              <a:gd name="connsiteX46" fmla="*/ 9599083 w 10867587"/>
              <a:gd name="connsiteY46" fmla="*/ 1739067 h 14551152"/>
              <a:gd name="connsiteX47" fmla="*/ 9984094 w 10867587"/>
              <a:gd name="connsiteY47" fmla="*/ 1474372 h 14551152"/>
              <a:gd name="connsiteX48" fmla="*/ 10272852 w 10867587"/>
              <a:gd name="connsiteY48" fmla="*/ 1185614 h 14551152"/>
              <a:gd name="connsiteX49" fmla="*/ 10393168 w 10867587"/>
              <a:gd name="connsiteY49" fmla="*/ 944983 h 14551152"/>
              <a:gd name="connsiteX50" fmla="*/ 10393168 w 10867587"/>
              <a:gd name="connsiteY50" fmla="*/ 439656 h 14551152"/>
              <a:gd name="connsiteX51" fmla="*/ 10489420 w 10867587"/>
              <a:gd name="connsiteY51" fmla="*/ 271214 h 14551152"/>
              <a:gd name="connsiteX52" fmla="*/ 10867587 w 10867587"/>
              <a:gd name="connsiteY52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414636 w 10867587"/>
              <a:gd name="connsiteY22" fmla="*/ 6603842 h 14551152"/>
              <a:gd name="connsiteX23" fmla="*/ 2620032 w 10867587"/>
              <a:gd name="connsiteY23" fmla="*/ 6616719 h 14551152"/>
              <a:gd name="connsiteX24" fmla="*/ 2801608 w 10867587"/>
              <a:gd name="connsiteY24" fmla="*/ 6346133 h 14551152"/>
              <a:gd name="connsiteX25" fmla="*/ 2961750 w 10867587"/>
              <a:gd name="connsiteY25" fmla="*/ 6078882 h 14551152"/>
              <a:gd name="connsiteX26" fmla="*/ 3146059 w 10867587"/>
              <a:gd name="connsiteY26" fmla="*/ 5791901 h 14551152"/>
              <a:gd name="connsiteX27" fmla="*/ 3268057 w 10867587"/>
              <a:gd name="connsiteY27" fmla="*/ 5672863 h 14551152"/>
              <a:gd name="connsiteX28" fmla="*/ 3530229 w 10867587"/>
              <a:gd name="connsiteY28" fmla="*/ 5248953 h 14551152"/>
              <a:gd name="connsiteX29" fmla="*/ 3751736 w 10867587"/>
              <a:gd name="connsiteY29" fmla="*/ 5035720 h 14551152"/>
              <a:gd name="connsiteX30" fmla="*/ 4120281 w 10867587"/>
              <a:gd name="connsiteY30" fmla="*/ 4874190 h 14551152"/>
              <a:gd name="connsiteX31" fmla="*/ 4611045 w 10867587"/>
              <a:gd name="connsiteY31" fmla="*/ 4659285 h 14551152"/>
              <a:gd name="connsiteX32" fmla="*/ 4941596 w 10867587"/>
              <a:gd name="connsiteY32" fmla="*/ 4642485 h 14551152"/>
              <a:gd name="connsiteX33" fmla="*/ 5512145 w 10867587"/>
              <a:gd name="connsiteY33" fmla="*/ 4495130 h 14551152"/>
              <a:gd name="connsiteX34" fmla="*/ 5842708 w 10867587"/>
              <a:gd name="connsiteY34" fmla="*/ 4201458 h 14551152"/>
              <a:gd name="connsiteX35" fmla="*/ 6550523 w 10867587"/>
              <a:gd name="connsiteY35" fmla="*/ 4228077 h 14551152"/>
              <a:gd name="connsiteX36" fmla="*/ 6864114 w 10867587"/>
              <a:gd name="connsiteY36" fmla="*/ 4154205 h 14551152"/>
              <a:gd name="connsiteX37" fmla="*/ 7289020 w 10867587"/>
              <a:gd name="connsiteY37" fmla="*/ 4230633 h 14551152"/>
              <a:gd name="connsiteX38" fmla="*/ 7722157 w 10867587"/>
              <a:gd name="connsiteY38" fmla="*/ 4217572 h 14551152"/>
              <a:gd name="connsiteX39" fmla="*/ 8083104 w 10867587"/>
              <a:gd name="connsiteY39" fmla="*/ 4145383 h 14551152"/>
              <a:gd name="connsiteX40" fmla="*/ 8395925 w 10867587"/>
              <a:gd name="connsiteY40" fmla="*/ 4121320 h 14551152"/>
              <a:gd name="connsiteX41" fmla="*/ 8710430 w 10867587"/>
              <a:gd name="connsiteY41" fmla="*/ 4090862 h 14551152"/>
              <a:gd name="connsiteX42" fmla="*/ 8867765 w 10867587"/>
              <a:gd name="connsiteY42" fmla="*/ 3651499 h 14551152"/>
              <a:gd name="connsiteX43" fmla="*/ 9141883 w 10867587"/>
              <a:gd name="connsiteY43" fmla="*/ 3375362 h 14551152"/>
              <a:gd name="connsiteX44" fmla="*/ 9310325 w 10867587"/>
              <a:gd name="connsiteY44" fmla="*/ 3134730 h 14551152"/>
              <a:gd name="connsiteX45" fmla="*/ 9262199 w 10867587"/>
              <a:gd name="connsiteY45" fmla="*/ 2605341 h 14551152"/>
              <a:gd name="connsiteX46" fmla="*/ 9526894 w 10867587"/>
              <a:gd name="connsiteY46" fmla="*/ 2172204 h 14551152"/>
              <a:gd name="connsiteX47" fmla="*/ 9599083 w 10867587"/>
              <a:gd name="connsiteY47" fmla="*/ 1739067 h 14551152"/>
              <a:gd name="connsiteX48" fmla="*/ 9984094 w 10867587"/>
              <a:gd name="connsiteY48" fmla="*/ 1474372 h 14551152"/>
              <a:gd name="connsiteX49" fmla="*/ 10272852 w 10867587"/>
              <a:gd name="connsiteY49" fmla="*/ 1185614 h 14551152"/>
              <a:gd name="connsiteX50" fmla="*/ 10393168 w 10867587"/>
              <a:gd name="connsiteY50" fmla="*/ 944983 h 14551152"/>
              <a:gd name="connsiteX51" fmla="*/ 10393168 w 10867587"/>
              <a:gd name="connsiteY51" fmla="*/ 439656 h 14551152"/>
              <a:gd name="connsiteX52" fmla="*/ 10489420 w 10867587"/>
              <a:gd name="connsiteY52" fmla="*/ 271214 h 14551152"/>
              <a:gd name="connsiteX53" fmla="*/ 10867587 w 10867587"/>
              <a:gd name="connsiteY53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71062 w 10867587"/>
              <a:gd name="connsiteY21" fmla="*/ 6936709 h 14551152"/>
              <a:gd name="connsiteX22" fmla="*/ 2115790 w 10867587"/>
              <a:gd name="connsiteY22" fmla="*/ 6755888 h 14551152"/>
              <a:gd name="connsiteX23" fmla="*/ 2414636 w 10867587"/>
              <a:gd name="connsiteY23" fmla="*/ 6603842 h 14551152"/>
              <a:gd name="connsiteX24" fmla="*/ 2620032 w 10867587"/>
              <a:gd name="connsiteY24" fmla="*/ 6616719 h 14551152"/>
              <a:gd name="connsiteX25" fmla="*/ 2801608 w 10867587"/>
              <a:gd name="connsiteY25" fmla="*/ 6346133 h 14551152"/>
              <a:gd name="connsiteX26" fmla="*/ 2961750 w 10867587"/>
              <a:gd name="connsiteY26" fmla="*/ 6078882 h 14551152"/>
              <a:gd name="connsiteX27" fmla="*/ 3146059 w 10867587"/>
              <a:gd name="connsiteY27" fmla="*/ 5791901 h 14551152"/>
              <a:gd name="connsiteX28" fmla="*/ 3268057 w 10867587"/>
              <a:gd name="connsiteY28" fmla="*/ 5672863 h 14551152"/>
              <a:gd name="connsiteX29" fmla="*/ 3530229 w 10867587"/>
              <a:gd name="connsiteY29" fmla="*/ 5248953 h 14551152"/>
              <a:gd name="connsiteX30" fmla="*/ 3751736 w 10867587"/>
              <a:gd name="connsiteY30" fmla="*/ 5035720 h 14551152"/>
              <a:gd name="connsiteX31" fmla="*/ 4120281 w 10867587"/>
              <a:gd name="connsiteY31" fmla="*/ 4874190 h 14551152"/>
              <a:gd name="connsiteX32" fmla="*/ 4611045 w 10867587"/>
              <a:gd name="connsiteY32" fmla="*/ 4659285 h 14551152"/>
              <a:gd name="connsiteX33" fmla="*/ 4941596 w 10867587"/>
              <a:gd name="connsiteY33" fmla="*/ 4642485 h 14551152"/>
              <a:gd name="connsiteX34" fmla="*/ 5512145 w 10867587"/>
              <a:gd name="connsiteY34" fmla="*/ 4495130 h 14551152"/>
              <a:gd name="connsiteX35" fmla="*/ 5842708 w 10867587"/>
              <a:gd name="connsiteY35" fmla="*/ 4201458 h 14551152"/>
              <a:gd name="connsiteX36" fmla="*/ 6550523 w 10867587"/>
              <a:gd name="connsiteY36" fmla="*/ 4228077 h 14551152"/>
              <a:gd name="connsiteX37" fmla="*/ 6864114 w 10867587"/>
              <a:gd name="connsiteY37" fmla="*/ 4154205 h 14551152"/>
              <a:gd name="connsiteX38" fmla="*/ 7289020 w 10867587"/>
              <a:gd name="connsiteY38" fmla="*/ 4230633 h 14551152"/>
              <a:gd name="connsiteX39" fmla="*/ 7722157 w 10867587"/>
              <a:gd name="connsiteY39" fmla="*/ 4217572 h 14551152"/>
              <a:gd name="connsiteX40" fmla="*/ 8083104 w 10867587"/>
              <a:gd name="connsiteY40" fmla="*/ 4145383 h 14551152"/>
              <a:gd name="connsiteX41" fmla="*/ 8395925 w 10867587"/>
              <a:gd name="connsiteY41" fmla="*/ 4121320 h 14551152"/>
              <a:gd name="connsiteX42" fmla="*/ 8710430 w 10867587"/>
              <a:gd name="connsiteY42" fmla="*/ 4090862 h 14551152"/>
              <a:gd name="connsiteX43" fmla="*/ 8867765 w 10867587"/>
              <a:gd name="connsiteY43" fmla="*/ 3651499 h 14551152"/>
              <a:gd name="connsiteX44" fmla="*/ 9141883 w 10867587"/>
              <a:gd name="connsiteY44" fmla="*/ 3375362 h 14551152"/>
              <a:gd name="connsiteX45" fmla="*/ 9310325 w 10867587"/>
              <a:gd name="connsiteY45" fmla="*/ 3134730 h 14551152"/>
              <a:gd name="connsiteX46" fmla="*/ 9262199 w 10867587"/>
              <a:gd name="connsiteY46" fmla="*/ 2605341 h 14551152"/>
              <a:gd name="connsiteX47" fmla="*/ 9526894 w 10867587"/>
              <a:gd name="connsiteY47" fmla="*/ 2172204 h 14551152"/>
              <a:gd name="connsiteX48" fmla="*/ 9599083 w 10867587"/>
              <a:gd name="connsiteY48" fmla="*/ 1739067 h 14551152"/>
              <a:gd name="connsiteX49" fmla="*/ 9984094 w 10867587"/>
              <a:gd name="connsiteY49" fmla="*/ 1474372 h 14551152"/>
              <a:gd name="connsiteX50" fmla="*/ 10272852 w 10867587"/>
              <a:gd name="connsiteY50" fmla="*/ 1185614 h 14551152"/>
              <a:gd name="connsiteX51" fmla="*/ 10393168 w 10867587"/>
              <a:gd name="connsiteY51" fmla="*/ 944983 h 14551152"/>
              <a:gd name="connsiteX52" fmla="*/ 10393168 w 10867587"/>
              <a:gd name="connsiteY52" fmla="*/ 439656 h 14551152"/>
              <a:gd name="connsiteX53" fmla="*/ 10489420 w 10867587"/>
              <a:gd name="connsiteY53" fmla="*/ 271214 h 14551152"/>
              <a:gd name="connsiteX54" fmla="*/ 10867587 w 10867587"/>
              <a:gd name="connsiteY54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962761 w 10867587"/>
              <a:gd name="connsiteY21" fmla="*/ 6801557 h 14551152"/>
              <a:gd name="connsiteX22" fmla="*/ 2115790 w 10867587"/>
              <a:gd name="connsiteY22" fmla="*/ 6755888 h 14551152"/>
              <a:gd name="connsiteX23" fmla="*/ 2414636 w 10867587"/>
              <a:gd name="connsiteY23" fmla="*/ 6603842 h 14551152"/>
              <a:gd name="connsiteX24" fmla="*/ 2620032 w 10867587"/>
              <a:gd name="connsiteY24" fmla="*/ 6616719 h 14551152"/>
              <a:gd name="connsiteX25" fmla="*/ 2801608 w 10867587"/>
              <a:gd name="connsiteY25" fmla="*/ 6346133 h 14551152"/>
              <a:gd name="connsiteX26" fmla="*/ 2961750 w 10867587"/>
              <a:gd name="connsiteY26" fmla="*/ 6078882 h 14551152"/>
              <a:gd name="connsiteX27" fmla="*/ 3146059 w 10867587"/>
              <a:gd name="connsiteY27" fmla="*/ 5791901 h 14551152"/>
              <a:gd name="connsiteX28" fmla="*/ 3268057 w 10867587"/>
              <a:gd name="connsiteY28" fmla="*/ 5672863 h 14551152"/>
              <a:gd name="connsiteX29" fmla="*/ 3530229 w 10867587"/>
              <a:gd name="connsiteY29" fmla="*/ 5248953 h 14551152"/>
              <a:gd name="connsiteX30" fmla="*/ 3751736 w 10867587"/>
              <a:gd name="connsiteY30" fmla="*/ 5035720 h 14551152"/>
              <a:gd name="connsiteX31" fmla="*/ 4120281 w 10867587"/>
              <a:gd name="connsiteY31" fmla="*/ 4874190 h 14551152"/>
              <a:gd name="connsiteX32" fmla="*/ 4611045 w 10867587"/>
              <a:gd name="connsiteY32" fmla="*/ 4659285 h 14551152"/>
              <a:gd name="connsiteX33" fmla="*/ 4941596 w 10867587"/>
              <a:gd name="connsiteY33" fmla="*/ 4642485 h 14551152"/>
              <a:gd name="connsiteX34" fmla="*/ 5512145 w 10867587"/>
              <a:gd name="connsiteY34" fmla="*/ 4495130 h 14551152"/>
              <a:gd name="connsiteX35" fmla="*/ 5842708 w 10867587"/>
              <a:gd name="connsiteY35" fmla="*/ 4201458 h 14551152"/>
              <a:gd name="connsiteX36" fmla="*/ 6550523 w 10867587"/>
              <a:gd name="connsiteY36" fmla="*/ 4228077 h 14551152"/>
              <a:gd name="connsiteX37" fmla="*/ 6864114 w 10867587"/>
              <a:gd name="connsiteY37" fmla="*/ 4154205 h 14551152"/>
              <a:gd name="connsiteX38" fmla="*/ 7289020 w 10867587"/>
              <a:gd name="connsiteY38" fmla="*/ 4230633 h 14551152"/>
              <a:gd name="connsiteX39" fmla="*/ 7722157 w 10867587"/>
              <a:gd name="connsiteY39" fmla="*/ 4217572 h 14551152"/>
              <a:gd name="connsiteX40" fmla="*/ 8083104 w 10867587"/>
              <a:gd name="connsiteY40" fmla="*/ 4145383 h 14551152"/>
              <a:gd name="connsiteX41" fmla="*/ 8395925 w 10867587"/>
              <a:gd name="connsiteY41" fmla="*/ 4121320 h 14551152"/>
              <a:gd name="connsiteX42" fmla="*/ 8710430 w 10867587"/>
              <a:gd name="connsiteY42" fmla="*/ 4090862 h 14551152"/>
              <a:gd name="connsiteX43" fmla="*/ 8867765 w 10867587"/>
              <a:gd name="connsiteY43" fmla="*/ 3651499 h 14551152"/>
              <a:gd name="connsiteX44" fmla="*/ 9141883 w 10867587"/>
              <a:gd name="connsiteY44" fmla="*/ 3375362 h 14551152"/>
              <a:gd name="connsiteX45" fmla="*/ 9310325 w 10867587"/>
              <a:gd name="connsiteY45" fmla="*/ 3134730 h 14551152"/>
              <a:gd name="connsiteX46" fmla="*/ 9262199 w 10867587"/>
              <a:gd name="connsiteY46" fmla="*/ 2605341 h 14551152"/>
              <a:gd name="connsiteX47" fmla="*/ 9526894 w 10867587"/>
              <a:gd name="connsiteY47" fmla="*/ 2172204 h 14551152"/>
              <a:gd name="connsiteX48" fmla="*/ 9599083 w 10867587"/>
              <a:gd name="connsiteY48" fmla="*/ 1739067 h 14551152"/>
              <a:gd name="connsiteX49" fmla="*/ 9984094 w 10867587"/>
              <a:gd name="connsiteY49" fmla="*/ 1474372 h 14551152"/>
              <a:gd name="connsiteX50" fmla="*/ 10272852 w 10867587"/>
              <a:gd name="connsiteY50" fmla="*/ 1185614 h 14551152"/>
              <a:gd name="connsiteX51" fmla="*/ 10393168 w 10867587"/>
              <a:gd name="connsiteY51" fmla="*/ 944983 h 14551152"/>
              <a:gd name="connsiteX52" fmla="*/ 10393168 w 10867587"/>
              <a:gd name="connsiteY52" fmla="*/ 439656 h 14551152"/>
              <a:gd name="connsiteX53" fmla="*/ 10489420 w 10867587"/>
              <a:gd name="connsiteY53" fmla="*/ 271214 h 14551152"/>
              <a:gd name="connsiteX54" fmla="*/ 10867587 w 10867587"/>
              <a:gd name="connsiteY54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682720 w 10867587"/>
              <a:gd name="connsiteY20" fmla="*/ 7053223 h 14551152"/>
              <a:gd name="connsiteX21" fmla="*/ 1866752 w 10867587"/>
              <a:gd name="connsiteY21" fmla="*/ 7043087 h 14551152"/>
              <a:gd name="connsiteX22" fmla="*/ 1962761 w 10867587"/>
              <a:gd name="connsiteY22" fmla="*/ 6801557 h 14551152"/>
              <a:gd name="connsiteX23" fmla="*/ 2115790 w 10867587"/>
              <a:gd name="connsiteY23" fmla="*/ 6755888 h 14551152"/>
              <a:gd name="connsiteX24" fmla="*/ 2414636 w 10867587"/>
              <a:gd name="connsiteY24" fmla="*/ 6603842 h 14551152"/>
              <a:gd name="connsiteX25" fmla="*/ 2620032 w 10867587"/>
              <a:gd name="connsiteY25" fmla="*/ 6616719 h 14551152"/>
              <a:gd name="connsiteX26" fmla="*/ 2801608 w 10867587"/>
              <a:gd name="connsiteY26" fmla="*/ 6346133 h 14551152"/>
              <a:gd name="connsiteX27" fmla="*/ 2961750 w 10867587"/>
              <a:gd name="connsiteY27" fmla="*/ 6078882 h 14551152"/>
              <a:gd name="connsiteX28" fmla="*/ 3146059 w 10867587"/>
              <a:gd name="connsiteY28" fmla="*/ 5791901 h 14551152"/>
              <a:gd name="connsiteX29" fmla="*/ 3268057 w 10867587"/>
              <a:gd name="connsiteY29" fmla="*/ 5672863 h 14551152"/>
              <a:gd name="connsiteX30" fmla="*/ 3530229 w 10867587"/>
              <a:gd name="connsiteY30" fmla="*/ 5248953 h 14551152"/>
              <a:gd name="connsiteX31" fmla="*/ 3751736 w 10867587"/>
              <a:gd name="connsiteY31" fmla="*/ 5035720 h 14551152"/>
              <a:gd name="connsiteX32" fmla="*/ 4120281 w 10867587"/>
              <a:gd name="connsiteY32" fmla="*/ 4874190 h 14551152"/>
              <a:gd name="connsiteX33" fmla="*/ 4611045 w 10867587"/>
              <a:gd name="connsiteY33" fmla="*/ 4659285 h 14551152"/>
              <a:gd name="connsiteX34" fmla="*/ 4941596 w 10867587"/>
              <a:gd name="connsiteY34" fmla="*/ 4642485 h 14551152"/>
              <a:gd name="connsiteX35" fmla="*/ 5512145 w 10867587"/>
              <a:gd name="connsiteY35" fmla="*/ 4495130 h 14551152"/>
              <a:gd name="connsiteX36" fmla="*/ 5842708 w 10867587"/>
              <a:gd name="connsiteY36" fmla="*/ 4201458 h 14551152"/>
              <a:gd name="connsiteX37" fmla="*/ 6550523 w 10867587"/>
              <a:gd name="connsiteY37" fmla="*/ 4228077 h 14551152"/>
              <a:gd name="connsiteX38" fmla="*/ 6864114 w 10867587"/>
              <a:gd name="connsiteY38" fmla="*/ 4154205 h 14551152"/>
              <a:gd name="connsiteX39" fmla="*/ 7289020 w 10867587"/>
              <a:gd name="connsiteY39" fmla="*/ 4230633 h 14551152"/>
              <a:gd name="connsiteX40" fmla="*/ 7722157 w 10867587"/>
              <a:gd name="connsiteY40" fmla="*/ 4217572 h 14551152"/>
              <a:gd name="connsiteX41" fmla="*/ 8083104 w 10867587"/>
              <a:gd name="connsiteY41" fmla="*/ 4145383 h 14551152"/>
              <a:gd name="connsiteX42" fmla="*/ 8395925 w 10867587"/>
              <a:gd name="connsiteY42" fmla="*/ 4121320 h 14551152"/>
              <a:gd name="connsiteX43" fmla="*/ 8710430 w 10867587"/>
              <a:gd name="connsiteY43" fmla="*/ 4090862 h 14551152"/>
              <a:gd name="connsiteX44" fmla="*/ 8867765 w 10867587"/>
              <a:gd name="connsiteY44" fmla="*/ 3651499 h 14551152"/>
              <a:gd name="connsiteX45" fmla="*/ 9141883 w 10867587"/>
              <a:gd name="connsiteY45" fmla="*/ 3375362 h 14551152"/>
              <a:gd name="connsiteX46" fmla="*/ 9310325 w 10867587"/>
              <a:gd name="connsiteY46" fmla="*/ 3134730 h 14551152"/>
              <a:gd name="connsiteX47" fmla="*/ 9262199 w 10867587"/>
              <a:gd name="connsiteY47" fmla="*/ 2605341 h 14551152"/>
              <a:gd name="connsiteX48" fmla="*/ 9526894 w 10867587"/>
              <a:gd name="connsiteY48" fmla="*/ 2172204 h 14551152"/>
              <a:gd name="connsiteX49" fmla="*/ 9599083 w 10867587"/>
              <a:gd name="connsiteY49" fmla="*/ 1739067 h 14551152"/>
              <a:gd name="connsiteX50" fmla="*/ 9984094 w 10867587"/>
              <a:gd name="connsiteY50" fmla="*/ 1474372 h 14551152"/>
              <a:gd name="connsiteX51" fmla="*/ 10272852 w 10867587"/>
              <a:gd name="connsiteY51" fmla="*/ 1185614 h 14551152"/>
              <a:gd name="connsiteX52" fmla="*/ 10393168 w 10867587"/>
              <a:gd name="connsiteY52" fmla="*/ 944983 h 14551152"/>
              <a:gd name="connsiteX53" fmla="*/ 10393168 w 10867587"/>
              <a:gd name="connsiteY53" fmla="*/ 439656 h 14551152"/>
              <a:gd name="connsiteX54" fmla="*/ 10489420 w 10867587"/>
              <a:gd name="connsiteY54" fmla="*/ 271214 h 14551152"/>
              <a:gd name="connsiteX55" fmla="*/ 10867587 w 10867587"/>
              <a:gd name="connsiteY55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476570 w 10867587"/>
              <a:gd name="connsiteY19" fmla="*/ 7355270 h 14551152"/>
              <a:gd name="connsiteX20" fmla="*/ 1724226 w 10867587"/>
              <a:gd name="connsiteY20" fmla="*/ 7171481 h 14551152"/>
              <a:gd name="connsiteX21" fmla="*/ 1866752 w 10867587"/>
              <a:gd name="connsiteY21" fmla="*/ 7043087 h 14551152"/>
              <a:gd name="connsiteX22" fmla="*/ 1962761 w 10867587"/>
              <a:gd name="connsiteY22" fmla="*/ 6801557 h 14551152"/>
              <a:gd name="connsiteX23" fmla="*/ 2115790 w 10867587"/>
              <a:gd name="connsiteY23" fmla="*/ 6755888 h 14551152"/>
              <a:gd name="connsiteX24" fmla="*/ 2414636 w 10867587"/>
              <a:gd name="connsiteY24" fmla="*/ 6603842 h 14551152"/>
              <a:gd name="connsiteX25" fmla="*/ 2620032 w 10867587"/>
              <a:gd name="connsiteY25" fmla="*/ 6616719 h 14551152"/>
              <a:gd name="connsiteX26" fmla="*/ 2801608 w 10867587"/>
              <a:gd name="connsiteY26" fmla="*/ 6346133 h 14551152"/>
              <a:gd name="connsiteX27" fmla="*/ 2961750 w 10867587"/>
              <a:gd name="connsiteY27" fmla="*/ 6078882 h 14551152"/>
              <a:gd name="connsiteX28" fmla="*/ 3146059 w 10867587"/>
              <a:gd name="connsiteY28" fmla="*/ 5791901 h 14551152"/>
              <a:gd name="connsiteX29" fmla="*/ 3268057 w 10867587"/>
              <a:gd name="connsiteY29" fmla="*/ 5672863 h 14551152"/>
              <a:gd name="connsiteX30" fmla="*/ 3530229 w 10867587"/>
              <a:gd name="connsiteY30" fmla="*/ 5248953 h 14551152"/>
              <a:gd name="connsiteX31" fmla="*/ 3751736 w 10867587"/>
              <a:gd name="connsiteY31" fmla="*/ 5035720 h 14551152"/>
              <a:gd name="connsiteX32" fmla="*/ 4120281 w 10867587"/>
              <a:gd name="connsiteY32" fmla="*/ 4874190 h 14551152"/>
              <a:gd name="connsiteX33" fmla="*/ 4611045 w 10867587"/>
              <a:gd name="connsiteY33" fmla="*/ 4659285 h 14551152"/>
              <a:gd name="connsiteX34" fmla="*/ 4941596 w 10867587"/>
              <a:gd name="connsiteY34" fmla="*/ 4642485 h 14551152"/>
              <a:gd name="connsiteX35" fmla="*/ 5512145 w 10867587"/>
              <a:gd name="connsiteY35" fmla="*/ 4495130 h 14551152"/>
              <a:gd name="connsiteX36" fmla="*/ 5842708 w 10867587"/>
              <a:gd name="connsiteY36" fmla="*/ 4201458 h 14551152"/>
              <a:gd name="connsiteX37" fmla="*/ 6550523 w 10867587"/>
              <a:gd name="connsiteY37" fmla="*/ 4228077 h 14551152"/>
              <a:gd name="connsiteX38" fmla="*/ 6864114 w 10867587"/>
              <a:gd name="connsiteY38" fmla="*/ 4154205 h 14551152"/>
              <a:gd name="connsiteX39" fmla="*/ 7289020 w 10867587"/>
              <a:gd name="connsiteY39" fmla="*/ 4230633 h 14551152"/>
              <a:gd name="connsiteX40" fmla="*/ 7722157 w 10867587"/>
              <a:gd name="connsiteY40" fmla="*/ 4217572 h 14551152"/>
              <a:gd name="connsiteX41" fmla="*/ 8083104 w 10867587"/>
              <a:gd name="connsiteY41" fmla="*/ 4145383 h 14551152"/>
              <a:gd name="connsiteX42" fmla="*/ 8395925 w 10867587"/>
              <a:gd name="connsiteY42" fmla="*/ 4121320 h 14551152"/>
              <a:gd name="connsiteX43" fmla="*/ 8710430 w 10867587"/>
              <a:gd name="connsiteY43" fmla="*/ 4090862 h 14551152"/>
              <a:gd name="connsiteX44" fmla="*/ 8867765 w 10867587"/>
              <a:gd name="connsiteY44" fmla="*/ 3651499 h 14551152"/>
              <a:gd name="connsiteX45" fmla="*/ 9141883 w 10867587"/>
              <a:gd name="connsiteY45" fmla="*/ 3375362 h 14551152"/>
              <a:gd name="connsiteX46" fmla="*/ 9310325 w 10867587"/>
              <a:gd name="connsiteY46" fmla="*/ 3134730 h 14551152"/>
              <a:gd name="connsiteX47" fmla="*/ 9262199 w 10867587"/>
              <a:gd name="connsiteY47" fmla="*/ 2605341 h 14551152"/>
              <a:gd name="connsiteX48" fmla="*/ 9526894 w 10867587"/>
              <a:gd name="connsiteY48" fmla="*/ 2172204 h 14551152"/>
              <a:gd name="connsiteX49" fmla="*/ 9599083 w 10867587"/>
              <a:gd name="connsiteY49" fmla="*/ 1739067 h 14551152"/>
              <a:gd name="connsiteX50" fmla="*/ 9984094 w 10867587"/>
              <a:gd name="connsiteY50" fmla="*/ 1474372 h 14551152"/>
              <a:gd name="connsiteX51" fmla="*/ 10272852 w 10867587"/>
              <a:gd name="connsiteY51" fmla="*/ 1185614 h 14551152"/>
              <a:gd name="connsiteX52" fmla="*/ 10393168 w 10867587"/>
              <a:gd name="connsiteY52" fmla="*/ 944983 h 14551152"/>
              <a:gd name="connsiteX53" fmla="*/ 10393168 w 10867587"/>
              <a:gd name="connsiteY53" fmla="*/ 439656 h 14551152"/>
              <a:gd name="connsiteX54" fmla="*/ 10489420 w 10867587"/>
              <a:gd name="connsiteY54" fmla="*/ 271214 h 14551152"/>
              <a:gd name="connsiteX55" fmla="*/ 10867587 w 10867587"/>
              <a:gd name="connsiteY55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509775 w 10867587"/>
              <a:gd name="connsiteY19" fmla="*/ 7448187 h 14551152"/>
              <a:gd name="connsiteX20" fmla="*/ 1724226 w 10867587"/>
              <a:gd name="connsiteY20" fmla="*/ 7171481 h 14551152"/>
              <a:gd name="connsiteX21" fmla="*/ 1866752 w 10867587"/>
              <a:gd name="connsiteY21" fmla="*/ 7043087 h 14551152"/>
              <a:gd name="connsiteX22" fmla="*/ 1962761 w 10867587"/>
              <a:gd name="connsiteY22" fmla="*/ 6801557 h 14551152"/>
              <a:gd name="connsiteX23" fmla="*/ 2115790 w 10867587"/>
              <a:gd name="connsiteY23" fmla="*/ 6755888 h 14551152"/>
              <a:gd name="connsiteX24" fmla="*/ 2414636 w 10867587"/>
              <a:gd name="connsiteY24" fmla="*/ 6603842 h 14551152"/>
              <a:gd name="connsiteX25" fmla="*/ 2620032 w 10867587"/>
              <a:gd name="connsiteY25" fmla="*/ 6616719 h 14551152"/>
              <a:gd name="connsiteX26" fmla="*/ 2801608 w 10867587"/>
              <a:gd name="connsiteY26" fmla="*/ 6346133 h 14551152"/>
              <a:gd name="connsiteX27" fmla="*/ 2961750 w 10867587"/>
              <a:gd name="connsiteY27" fmla="*/ 6078882 h 14551152"/>
              <a:gd name="connsiteX28" fmla="*/ 3146059 w 10867587"/>
              <a:gd name="connsiteY28" fmla="*/ 5791901 h 14551152"/>
              <a:gd name="connsiteX29" fmla="*/ 3268057 w 10867587"/>
              <a:gd name="connsiteY29" fmla="*/ 5672863 h 14551152"/>
              <a:gd name="connsiteX30" fmla="*/ 3530229 w 10867587"/>
              <a:gd name="connsiteY30" fmla="*/ 5248953 h 14551152"/>
              <a:gd name="connsiteX31" fmla="*/ 3751736 w 10867587"/>
              <a:gd name="connsiteY31" fmla="*/ 5035720 h 14551152"/>
              <a:gd name="connsiteX32" fmla="*/ 4120281 w 10867587"/>
              <a:gd name="connsiteY32" fmla="*/ 4874190 h 14551152"/>
              <a:gd name="connsiteX33" fmla="*/ 4611045 w 10867587"/>
              <a:gd name="connsiteY33" fmla="*/ 4659285 h 14551152"/>
              <a:gd name="connsiteX34" fmla="*/ 4941596 w 10867587"/>
              <a:gd name="connsiteY34" fmla="*/ 4642485 h 14551152"/>
              <a:gd name="connsiteX35" fmla="*/ 5512145 w 10867587"/>
              <a:gd name="connsiteY35" fmla="*/ 4495130 h 14551152"/>
              <a:gd name="connsiteX36" fmla="*/ 5842708 w 10867587"/>
              <a:gd name="connsiteY36" fmla="*/ 4201458 h 14551152"/>
              <a:gd name="connsiteX37" fmla="*/ 6550523 w 10867587"/>
              <a:gd name="connsiteY37" fmla="*/ 4228077 h 14551152"/>
              <a:gd name="connsiteX38" fmla="*/ 6864114 w 10867587"/>
              <a:gd name="connsiteY38" fmla="*/ 4154205 h 14551152"/>
              <a:gd name="connsiteX39" fmla="*/ 7289020 w 10867587"/>
              <a:gd name="connsiteY39" fmla="*/ 4230633 h 14551152"/>
              <a:gd name="connsiteX40" fmla="*/ 7722157 w 10867587"/>
              <a:gd name="connsiteY40" fmla="*/ 4217572 h 14551152"/>
              <a:gd name="connsiteX41" fmla="*/ 8083104 w 10867587"/>
              <a:gd name="connsiteY41" fmla="*/ 4145383 h 14551152"/>
              <a:gd name="connsiteX42" fmla="*/ 8395925 w 10867587"/>
              <a:gd name="connsiteY42" fmla="*/ 4121320 h 14551152"/>
              <a:gd name="connsiteX43" fmla="*/ 8710430 w 10867587"/>
              <a:gd name="connsiteY43" fmla="*/ 4090862 h 14551152"/>
              <a:gd name="connsiteX44" fmla="*/ 8867765 w 10867587"/>
              <a:gd name="connsiteY44" fmla="*/ 3651499 h 14551152"/>
              <a:gd name="connsiteX45" fmla="*/ 9141883 w 10867587"/>
              <a:gd name="connsiteY45" fmla="*/ 3375362 h 14551152"/>
              <a:gd name="connsiteX46" fmla="*/ 9310325 w 10867587"/>
              <a:gd name="connsiteY46" fmla="*/ 3134730 h 14551152"/>
              <a:gd name="connsiteX47" fmla="*/ 9262199 w 10867587"/>
              <a:gd name="connsiteY47" fmla="*/ 2605341 h 14551152"/>
              <a:gd name="connsiteX48" fmla="*/ 9526894 w 10867587"/>
              <a:gd name="connsiteY48" fmla="*/ 2172204 h 14551152"/>
              <a:gd name="connsiteX49" fmla="*/ 9599083 w 10867587"/>
              <a:gd name="connsiteY49" fmla="*/ 1739067 h 14551152"/>
              <a:gd name="connsiteX50" fmla="*/ 9984094 w 10867587"/>
              <a:gd name="connsiteY50" fmla="*/ 1474372 h 14551152"/>
              <a:gd name="connsiteX51" fmla="*/ 10272852 w 10867587"/>
              <a:gd name="connsiteY51" fmla="*/ 1185614 h 14551152"/>
              <a:gd name="connsiteX52" fmla="*/ 10393168 w 10867587"/>
              <a:gd name="connsiteY52" fmla="*/ 944983 h 14551152"/>
              <a:gd name="connsiteX53" fmla="*/ 10393168 w 10867587"/>
              <a:gd name="connsiteY53" fmla="*/ 439656 h 14551152"/>
              <a:gd name="connsiteX54" fmla="*/ 10489420 w 10867587"/>
              <a:gd name="connsiteY54" fmla="*/ 271214 h 14551152"/>
              <a:gd name="connsiteX55" fmla="*/ 10867587 w 10867587"/>
              <a:gd name="connsiteY55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63678 w 10867587"/>
              <a:gd name="connsiteY18" fmla="*/ 7661980 h 14551152"/>
              <a:gd name="connsiteX19" fmla="*/ 1509775 w 10867587"/>
              <a:gd name="connsiteY19" fmla="*/ 7448187 h 14551152"/>
              <a:gd name="connsiteX20" fmla="*/ 1700727 w 10867587"/>
              <a:gd name="connsiteY20" fmla="*/ 7313392 h 14551152"/>
              <a:gd name="connsiteX21" fmla="*/ 1724226 w 10867587"/>
              <a:gd name="connsiteY21" fmla="*/ 7171481 h 14551152"/>
              <a:gd name="connsiteX22" fmla="*/ 1866752 w 10867587"/>
              <a:gd name="connsiteY22" fmla="*/ 7043087 h 14551152"/>
              <a:gd name="connsiteX23" fmla="*/ 1962761 w 10867587"/>
              <a:gd name="connsiteY23" fmla="*/ 6801557 h 14551152"/>
              <a:gd name="connsiteX24" fmla="*/ 2115790 w 10867587"/>
              <a:gd name="connsiteY24" fmla="*/ 6755888 h 14551152"/>
              <a:gd name="connsiteX25" fmla="*/ 2414636 w 10867587"/>
              <a:gd name="connsiteY25" fmla="*/ 6603842 h 14551152"/>
              <a:gd name="connsiteX26" fmla="*/ 2620032 w 10867587"/>
              <a:gd name="connsiteY26" fmla="*/ 6616719 h 14551152"/>
              <a:gd name="connsiteX27" fmla="*/ 2801608 w 10867587"/>
              <a:gd name="connsiteY27" fmla="*/ 6346133 h 14551152"/>
              <a:gd name="connsiteX28" fmla="*/ 2961750 w 10867587"/>
              <a:gd name="connsiteY28" fmla="*/ 6078882 h 14551152"/>
              <a:gd name="connsiteX29" fmla="*/ 3146059 w 10867587"/>
              <a:gd name="connsiteY29" fmla="*/ 5791901 h 14551152"/>
              <a:gd name="connsiteX30" fmla="*/ 3268057 w 10867587"/>
              <a:gd name="connsiteY30" fmla="*/ 5672863 h 14551152"/>
              <a:gd name="connsiteX31" fmla="*/ 3530229 w 10867587"/>
              <a:gd name="connsiteY31" fmla="*/ 5248953 h 14551152"/>
              <a:gd name="connsiteX32" fmla="*/ 3751736 w 10867587"/>
              <a:gd name="connsiteY32" fmla="*/ 5035720 h 14551152"/>
              <a:gd name="connsiteX33" fmla="*/ 4120281 w 10867587"/>
              <a:gd name="connsiteY33" fmla="*/ 4874190 h 14551152"/>
              <a:gd name="connsiteX34" fmla="*/ 4611045 w 10867587"/>
              <a:gd name="connsiteY34" fmla="*/ 4659285 h 14551152"/>
              <a:gd name="connsiteX35" fmla="*/ 4941596 w 10867587"/>
              <a:gd name="connsiteY35" fmla="*/ 4642485 h 14551152"/>
              <a:gd name="connsiteX36" fmla="*/ 5512145 w 10867587"/>
              <a:gd name="connsiteY36" fmla="*/ 4495130 h 14551152"/>
              <a:gd name="connsiteX37" fmla="*/ 5842708 w 10867587"/>
              <a:gd name="connsiteY37" fmla="*/ 4201458 h 14551152"/>
              <a:gd name="connsiteX38" fmla="*/ 6550523 w 10867587"/>
              <a:gd name="connsiteY38" fmla="*/ 4228077 h 14551152"/>
              <a:gd name="connsiteX39" fmla="*/ 6864114 w 10867587"/>
              <a:gd name="connsiteY39" fmla="*/ 4154205 h 14551152"/>
              <a:gd name="connsiteX40" fmla="*/ 7289020 w 10867587"/>
              <a:gd name="connsiteY40" fmla="*/ 4230633 h 14551152"/>
              <a:gd name="connsiteX41" fmla="*/ 7722157 w 10867587"/>
              <a:gd name="connsiteY41" fmla="*/ 4217572 h 14551152"/>
              <a:gd name="connsiteX42" fmla="*/ 8083104 w 10867587"/>
              <a:gd name="connsiteY42" fmla="*/ 4145383 h 14551152"/>
              <a:gd name="connsiteX43" fmla="*/ 8395925 w 10867587"/>
              <a:gd name="connsiteY43" fmla="*/ 4121320 h 14551152"/>
              <a:gd name="connsiteX44" fmla="*/ 8710430 w 10867587"/>
              <a:gd name="connsiteY44" fmla="*/ 4090862 h 14551152"/>
              <a:gd name="connsiteX45" fmla="*/ 8867765 w 10867587"/>
              <a:gd name="connsiteY45" fmla="*/ 3651499 h 14551152"/>
              <a:gd name="connsiteX46" fmla="*/ 9141883 w 10867587"/>
              <a:gd name="connsiteY46" fmla="*/ 3375362 h 14551152"/>
              <a:gd name="connsiteX47" fmla="*/ 9310325 w 10867587"/>
              <a:gd name="connsiteY47" fmla="*/ 3134730 h 14551152"/>
              <a:gd name="connsiteX48" fmla="*/ 9262199 w 10867587"/>
              <a:gd name="connsiteY48" fmla="*/ 2605341 h 14551152"/>
              <a:gd name="connsiteX49" fmla="*/ 9526894 w 10867587"/>
              <a:gd name="connsiteY49" fmla="*/ 2172204 h 14551152"/>
              <a:gd name="connsiteX50" fmla="*/ 9599083 w 10867587"/>
              <a:gd name="connsiteY50" fmla="*/ 1739067 h 14551152"/>
              <a:gd name="connsiteX51" fmla="*/ 9984094 w 10867587"/>
              <a:gd name="connsiteY51" fmla="*/ 1474372 h 14551152"/>
              <a:gd name="connsiteX52" fmla="*/ 10272852 w 10867587"/>
              <a:gd name="connsiteY52" fmla="*/ 1185614 h 14551152"/>
              <a:gd name="connsiteX53" fmla="*/ 10393168 w 10867587"/>
              <a:gd name="connsiteY53" fmla="*/ 944983 h 14551152"/>
              <a:gd name="connsiteX54" fmla="*/ 10393168 w 10867587"/>
              <a:gd name="connsiteY54" fmla="*/ 439656 h 14551152"/>
              <a:gd name="connsiteX55" fmla="*/ 10489420 w 10867587"/>
              <a:gd name="connsiteY55" fmla="*/ 271214 h 14551152"/>
              <a:gd name="connsiteX56" fmla="*/ 10867587 w 10867587"/>
              <a:gd name="connsiteY56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332010 w 10867587"/>
              <a:gd name="connsiteY15" fmla="*/ 8982077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71979 w 10867587"/>
              <a:gd name="connsiteY18" fmla="*/ 7636639 h 14551152"/>
              <a:gd name="connsiteX19" fmla="*/ 1509775 w 10867587"/>
              <a:gd name="connsiteY19" fmla="*/ 7448187 h 14551152"/>
              <a:gd name="connsiteX20" fmla="*/ 1700727 w 10867587"/>
              <a:gd name="connsiteY20" fmla="*/ 7313392 h 14551152"/>
              <a:gd name="connsiteX21" fmla="*/ 1724226 w 10867587"/>
              <a:gd name="connsiteY21" fmla="*/ 7171481 h 14551152"/>
              <a:gd name="connsiteX22" fmla="*/ 1866752 w 10867587"/>
              <a:gd name="connsiteY22" fmla="*/ 7043087 h 14551152"/>
              <a:gd name="connsiteX23" fmla="*/ 1962761 w 10867587"/>
              <a:gd name="connsiteY23" fmla="*/ 6801557 h 14551152"/>
              <a:gd name="connsiteX24" fmla="*/ 2115790 w 10867587"/>
              <a:gd name="connsiteY24" fmla="*/ 6755888 h 14551152"/>
              <a:gd name="connsiteX25" fmla="*/ 2414636 w 10867587"/>
              <a:gd name="connsiteY25" fmla="*/ 6603842 h 14551152"/>
              <a:gd name="connsiteX26" fmla="*/ 2620032 w 10867587"/>
              <a:gd name="connsiteY26" fmla="*/ 6616719 h 14551152"/>
              <a:gd name="connsiteX27" fmla="*/ 2801608 w 10867587"/>
              <a:gd name="connsiteY27" fmla="*/ 6346133 h 14551152"/>
              <a:gd name="connsiteX28" fmla="*/ 2961750 w 10867587"/>
              <a:gd name="connsiteY28" fmla="*/ 6078882 h 14551152"/>
              <a:gd name="connsiteX29" fmla="*/ 3146059 w 10867587"/>
              <a:gd name="connsiteY29" fmla="*/ 5791901 h 14551152"/>
              <a:gd name="connsiteX30" fmla="*/ 3268057 w 10867587"/>
              <a:gd name="connsiteY30" fmla="*/ 5672863 h 14551152"/>
              <a:gd name="connsiteX31" fmla="*/ 3530229 w 10867587"/>
              <a:gd name="connsiteY31" fmla="*/ 5248953 h 14551152"/>
              <a:gd name="connsiteX32" fmla="*/ 3751736 w 10867587"/>
              <a:gd name="connsiteY32" fmla="*/ 5035720 h 14551152"/>
              <a:gd name="connsiteX33" fmla="*/ 4120281 w 10867587"/>
              <a:gd name="connsiteY33" fmla="*/ 4874190 h 14551152"/>
              <a:gd name="connsiteX34" fmla="*/ 4611045 w 10867587"/>
              <a:gd name="connsiteY34" fmla="*/ 4659285 h 14551152"/>
              <a:gd name="connsiteX35" fmla="*/ 4941596 w 10867587"/>
              <a:gd name="connsiteY35" fmla="*/ 4642485 h 14551152"/>
              <a:gd name="connsiteX36" fmla="*/ 5512145 w 10867587"/>
              <a:gd name="connsiteY36" fmla="*/ 4495130 h 14551152"/>
              <a:gd name="connsiteX37" fmla="*/ 5842708 w 10867587"/>
              <a:gd name="connsiteY37" fmla="*/ 4201458 h 14551152"/>
              <a:gd name="connsiteX38" fmla="*/ 6550523 w 10867587"/>
              <a:gd name="connsiteY38" fmla="*/ 4228077 h 14551152"/>
              <a:gd name="connsiteX39" fmla="*/ 6864114 w 10867587"/>
              <a:gd name="connsiteY39" fmla="*/ 4154205 h 14551152"/>
              <a:gd name="connsiteX40" fmla="*/ 7289020 w 10867587"/>
              <a:gd name="connsiteY40" fmla="*/ 4230633 h 14551152"/>
              <a:gd name="connsiteX41" fmla="*/ 7722157 w 10867587"/>
              <a:gd name="connsiteY41" fmla="*/ 4217572 h 14551152"/>
              <a:gd name="connsiteX42" fmla="*/ 8083104 w 10867587"/>
              <a:gd name="connsiteY42" fmla="*/ 4145383 h 14551152"/>
              <a:gd name="connsiteX43" fmla="*/ 8395925 w 10867587"/>
              <a:gd name="connsiteY43" fmla="*/ 4121320 h 14551152"/>
              <a:gd name="connsiteX44" fmla="*/ 8710430 w 10867587"/>
              <a:gd name="connsiteY44" fmla="*/ 4090862 h 14551152"/>
              <a:gd name="connsiteX45" fmla="*/ 8867765 w 10867587"/>
              <a:gd name="connsiteY45" fmla="*/ 3651499 h 14551152"/>
              <a:gd name="connsiteX46" fmla="*/ 9141883 w 10867587"/>
              <a:gd name="connsiteY46" fmla="*/ 3375362 h 14551152"/>
              <a:gd name="connsiteX47" fmla="*/ 9310325 w 10867587"/>
              <a:gd name="connsiteY47" fmla="*/ 3134730 h 14551152"/>
              <a:gd name="connsiteX48" fmla="*/ 9262199 w 10867587"/>
              <a:gd name="connsiteY48" fmla="*/ 2605341 h 14551152"/>
              <a:gd name="connsiteX49" fmla="*/ 9526894 w 10867587"/>
              <a:gd name="connsiteY49" fmla="*/ 2172204 h 14551152"/>
              <a:gd name="connsiteX50" fmla="*/ 9599083 w 10867587"/>
              <a:gd name="connsiteY50" fmla="*/ 1739067 h 14551152"/>
              <a:gd name="connsiteX51" fmla="*/ 9984094 w 10867587"/>
              <a:gd name="connsiteY51" fmla="*/ 1474372 h 14551152"/>
              <a:gd name="connsiteX52" fmla="*/ 10272852 w 10867587"/>
              <a:gd name="connsiteY52" fmla="*/ 1185614 h 14551152"/>
              <a:gd name="connsiteX53" fmla="*/ 10393168 w 10867587"/>
              <a:gd name="connsiteY53" fmla="*/ 944983 h 14551152"/>
              <a:gd name="connsiteX54" fmla="*/ 10393168 w 10867587"/>
              <a:gd name="connsiteY54" fmla="*/ 439656 h 14551152"/>
              <a:gd name="connsiteX55" fmla="*/ 10489420 w 10867587"/>
              <a:gd name="connsiteY55" fmla="*/ 271214 h 14551152"/>
              <a:gd name="connsiteX56" fmla="*/ 10867587 w 10867587"/>
              <a:gd name="connsiteY56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722169 w 10867587"/>
              <a:gd name="connsiteY15" fmla="*/ 8931395 h 14551152"/>
              <a:gd name="connsiteX16" fmla="*/ 2404199 w 10867587"/>
              <a:gd name="connsiteY16" fmla="*/ 8597067 h 14551152"/>
              <a:gd name="connsiteX17" fmla="*/ 1835552 w 10867587"/>
              <a:gd name="connsiteY17" fmla="*/ 7951825 h 14551152"/>
              <a:gd name="connsiteX18" fmla="*/ 1571979 w 10867587"/>
              <a:gd name="connsiteY18" fmla="*/ 7636639 h 14551152"/>
              <a:gd name="connsiteX19" fmla="*/ 1509775 w 10867587"/>
              <a:gd name="connsiteY19" fmla="*/ 7448187 h 14551152"/>
              <a:gd name="connsiteX20" fmla="*/ 1700727 w 10867587"/>
              <a:gd name="connsiteY20" fmla="*/ 7313392 h 14551152"/>
              <a:gd name="connsiteX21" fmla="*/ 1724226 w 10867587"/>
              <a:gd name="connsiteY21" fmla="*/ 7171481 h 14551152"/>
              <a:gd name="connsiteX22" fmla="*/ 1866752 w 10867587"/>
              <a:gd name="connsiteY22" fmla="*/ 7043087 h 14551152"/>
              <a:gd name="connsiteX23" fmla="*/ 1962761 w 10867587"/>
              <a:gd name="connsiteY23" fmla="*/ 6801557 h 14551152"/>
              <a:gd name="connsiteX24" fmla="*/ 2115790 w 10867587"/>
              <a:gd name="connsiteY24" fmla="*/ 6755888 h 14551152"/>
              <a:gd name="connsiteX25" fmla="*/ 2414636 w 10867587"/>
              <a:gd name="connsiteY25" fmla="*/ 6603842 h 14551152"/>
              <a:gd name="connsiteX26" fmla="*/ 2620032 w 10867587"/>
              <a:gd name="connsiteY26" fmla="*/ 6616719 h 14551152"/>
              <a:gd name="connsiteX27" fmla="*/ 2801608 w 10867587"/>
              <a:gd name="connsiteY27" fmla="*/ 6346133 h 14551152"/>
              <a:gd name="connsiteX28" fmla="*/ 2961750 w 10867587"/>
              <a:gd name="connsiteY28" fmla="*/ 6078882 h 14551152"/>
              <a:gd name="connsiteX29" fmla="*/ 3146059 w 10867587"/>
              <a:gd name="connsiteY29" fmla="*/ 5791901 h 14551152"/>
              <a:gd name="connsiteX30" fmla="*/ 3268057 w 10867587"/>
              <a:gd name="connsiteY30" fmla="*/ 5672863 h 14551152"/>
              <a:gd name="connsiteX31" fmla="*/ 3530229 w 10867587"/>
              <a:gd name="connsiteY31" fmla="*/ 5248953 h 14551152"/>
              <a:gd name="connsiteX32" fmla="*/ 3751736 w 10867587"/>
              <a:gd name="connsiteY32" fmla="*/ 5035720 h 14551152"/>
              <a:gd name="connsiteX33" fmla="*/ 4120281 w 10867587"/>
              <a:gd name="connsiteY33" fmla="*/ 4874190 h 14551152"/>
              <a:gd name="connsiteX34" fmla="*/ 4611045 w 10867587"/>
              <a:gd name="connsiteY34" fmla="*/ 4659285 h 14551152"/>
              <a:gd name="connsiteX35" fmla="*/ 4941596 w 10867587"/>
              <a:gd name="connsiteY35" fmla="*/ 4642485 h 14551152"/>
              <a:gd name="connsiteX36" fmla="*/ 5512145 w 10867587"/>
              <a:gd name="connsiteY36" fmla="*/ 4495130 h 14551152"/>
              <a:gd name="connsiteX37" fmla="*/ 5842708 w 10867587"/>
              <a:gd name="connsiteY37" fmla="*/ 4201458 h 14551152"/>
              <a:gd name="connsiteX38" fmla="*/ 6550523 w 10867587"/>
              <a:gd name="connsiteY38" fmla="*/ 4228077 h 14551152"/>
              <a:gd name="connsiteX39" fmla="*/ 6864114 w 10867587"/>
              <a:gd name="connsiteY39" fmla="*/ 4154205 h 14551152"/>
              <a:gd name="connsiteX40" fmla="*/ 7289020 w 10867587"/>
              <a:gd name="connsiteY40" fmla="*/ 4230633 h 14551152"/>
              <a:gd name="connsiteX41" fmla="*/ 7722157 w 10867587"/>
              <a:gd name="connsiteY41" fmla="*/ 4217572 h 14551152"/>
              <a:gd name="connsiteX42" fmla="*/ 8083104 w 10867587"/>
              <a:gd name="connsiteY42" fmla="*/ 4145383 h 14551152"/>
              <a:gd name="connsiteX43" fmla="*/ 8395925 w 10867587"/>
              <a:gd name="connsiteY43" fmla="*/ 4121320 h 14551152"/>
              <a:gd name="connsiteX44" fmla="*/ 8710430 w 10867587"/>
              <a:gd name="connsiteY44" fmla="*/ 4090862 h 14551152"/>
              <a:gd name="connsiteX45" fmla="*/ 8867765 w 10867587"/>
              <a:gd name="connsiteY45" fmla="*/ 3651499 h 14551152"/>
              <a:gd name="connsiteX46" fmla="*/ 9141883 w 10867587"/>
              <a:gd name="connsiteY46" fmla="*/ 3375362 h 14551152"/>
              <a:gd name="connsiteX47" fmla="*/ 9310325 w 10867587"/>
              <a:gd name="connsiteY47" fmla="*/ 3134730 h 14551152"/>
              <a:gd name="connsiteX48" fmla="*/ 9262199 w 10867587"/>
              <a:gd name="connsiteY48" fmla="*/ 2605341 h 14551152"/>
              <a:gd name="connsiteX49" fmla="*/ 9526894 w 10867587"/>
              <a:gd name="connsiteY49" fmla="*/ 2172204 h 14551152"/>
              <a:gd name="connsiteX50" fmla="*/ 9599083 w 10867587"/>
              <a:gd name="connsiteY50" fmla="*/ 1739067 h 14551152"/>
              <a:gd name="connsiteX51" fmla="*/ 9984094 w 10867587"/>
              <a:gd name="connsiteY51" fmla="*/ 1474372 h 14551152"/>
              <a:gd name="connsiteX52" fmla="*/ 10272852 w 10867587"/>
              <a:gd name="connsiteY52" fmla="*/ 1185614 h 14551152"/>
              <a:gd name="connsiteX53" fmla="*/ 10393168 w 10867587"/>
              <a:gd name="connsiteY53" fmla="*/ 944983 h 14551152"/>
              <a:gd name="connsiteX54" fmla="*/ 10393168 w 10867587"/>
              <a:gd name="connsiteY54" fmla="*/ 439656 h 14551152"/>
              <a:gd name="connsiteX55" fmla="*/ 10489420 w 10867587"/>
              <a:gd name="connsiteY55" fmla="*/ 271214 h 14551152"/>
              <a:gd name="connsiteX56" fmla="*/ 10867587 w 10867587"/>
              <a:gd name="connsiteY56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539155 w 10867587"/>
              <a:gd name="connsiteY15" fmla="*/ 9357571 h 14551152"/>
              <a:gd name="connsiteX16" fmla="*/ 2722169 w 10867587"/>
              <a:gd name="connsiteY16" fmla="*/ 8931395 h 14551152"/>
              <a:gd name="connsiteX17" fmla="*/ 2404199 w 10867587"/>
              <a:gd name="connsiteY17" fmla="*/ 8597067 h 14551152"/>
              <a:gd name="connsiteX18" fmla="*/ 1835552 w 10867587"/>
              <a:gd name="connsiteY18" fmla="*/ 7951825 h 14551152"/>
              <a:gd name="connsiteX19" fmla="*/ 1571979 w 10867587"/>
              <a:gd name="connsiteY19" fmla="*/ 7636639 h 14551152"/>
              <a:gd name="connsiteX20" fmla="*/ 1509775 w 10867587"/>
              <a:gd name="connsiteY20" fmla="*/ 7448187 h 14551152"/>
              <a:gd name="connsiteX21" fmla="*/ 1700727 w 10867587"/>
              <a:gd name="connsiteY21" fmla="*/ 7313392 h 14551152"/>
              <a:gd name="connsiteX22" fmla="*/ 1724226 w 10867587"/>
              <a:gd name="connsiteY22" fmla="*/ 7171481 h 14551152"/>
              <a:gd name="connsiteX23" fmla="*/ 1866752 w 10867587"/>
              <a:gd name="connsiteY23" fmla="*/ 7043087 h 14551152"/>
              <a:gd name="connsiteX24" fmla="*/ 1962761 w 10867587"/>
              <a:gd name="connsiteY24" fmla="*/ 6801557 h 14551152"/>
              <a:gd name="connsiteX25" fmla="*/ 2115790 w 10867587"/>
              <a:gd name="connsiteY25" fmla="*/ 6755888 h 14551152"/>
              <a:gd name="connsiteX26" fmla="*/ 2414636 w 10867587"/>
              <a:gd name="connsiteY26" fmla="*/ 6603842 h 14551152"/>
              <a:gd name="connsiteX27" fmla="*/ 2620032 w 10867587"/>
              <a:gd name="connsiteY27" fmla="*/ 6616719 h 14551152"/>
              <a:gd name="connsiteX28" fmla="*/ 2801608 w 10867587"/>
              <a:gd name="connsiteY28" fmla="*/ 6346133 h 14551152"/>
              <a:gd name="connsiteX29" fmla="*/ 2961750 w 10867587"/>
              <a:gd name="connsiteY29" fmla="*/ 6078882 h 14551152"/>
              <a:gd name="connsiteX30" fmla="*/ 3146059 w 10867587"/>
              <a:gd name="connsiteY30" fmla="*/ 5791901 h 14551152"/>
              <a:gd name="connsiteX31" fmla="*/ 3268057 w 10867587"/>
              <a:gd name="connsiteY31" fmla="*/ 5672863 h 14551152"/>
              <a:gd name="connsiteX32" fmla="*/ 3530229 w 10867587"/>
              <a:gd name="connsiteY32" fmla="*/ 5248953 h 14551152"/>
              <a:gd name="connsiteX33" fmla="*/ 3751736 w 10867587"/>
              <a:gd name="connsiteY33" fmla="*/ 5035720 h 14551152"/>
              <a:gd name="connsiteX34" fmla="*/ 4120281 w 10867587"/>
              <a:gd name="connsiteY34" fmla="*/ 4874190 h 14551152"/>
              <a:gd name="connsiteX35" fmla="*/ 4611045 w 10867587"/>
              <a:gd name="connsiteY35" fmla="*/ 4659285 h 14551152"/>
              <a:gd name="connsiteX36" fmla="*/ 4941596 w 10867587"/>
              <a:gd name="connsiteY36" fmla="*/ 4642485 h 14551152"/>
              <a:gd name="connsiteX37" fmla="*/ 5512145 w 10867587"/>
              <a:gd name="connsiteY37" fmla="*/ 4495130 h 14551152"/>
              <a:gd name="connsiteX38" fmla="*/ 5842708 w 10867587"/>
              <a:gd name="connsiteY38" fmla="*/ 4201458 h 14551152"/>
              <a:gd name="connsiteX39" fmla="*/ 6550523 w 10867587"/>
              <a:gd name="connsiteY39" fmla="*/ 4228077 h 14551152"/>
              <a:gd name="connsiteX40" fmla="*/ 6864114 w 10867587"/>
              <a:gd name="connsiteY40" fmla="*/ 4154205 h 14551152"/>
              <a:gd name="connsiteX41" fmla="*/ 7289020 w 10867587"/>
              <a:gd name="connsiteY41" fmla="*/ 4230633 h 14551152"/>
              <a:gd name="connsiteX42" fmla="*/ 7722157 w 10867587"/>
              <a:gd name="connsiteY42" fmla="*/ 4217572 h 14551152"/>
              <a:gd name="connsiteX43" fmla="*/ 8083104 w 10867587"/>
              <a:gd name="connsiteY43" fmla="*/ 4145383 h 14551152"/>
              <a:gd name="connsiteX44" fmla="*/ 8395925 w 10867587"/>
              <a:gd name="connsiteY44" fmla="*/ 4121320 h 14551152"/>
              <a:gd name="connsiteX45" fmla="*/ 8710430 w 10867587"/>
              <a:gd name="connsiteY45" fmla="*/ 4090862 h 14551152"/>
              <a:gd name="connsiteX46" fmla="*/ 8867765 w 10867587"/>
              <a:gd name="connsiteY46" fmla="*/ 3651499 h 14551152"/>
              <a:gd name="connsiteX47" fmla="*/ 9141883 w 10867587"/>
              <a:gd name="connsiteY47" fmla="*/ 3375362 h 14551152"/>
              <a:gd name="connsiteX48" fmla="*/ 9310325 w 10867587"/>
              <a:gd name="connsiteY48" fmla="*/ 3134730 h 14551152"/>
              <a:gd name="connsiteX49" fmla="*/ 9262199 w 10867587"/>
              <a:gd name="connsiteY49" fmla="*/ 2605341 h 14551152"/>
              <a:gd name="connsiteX50" fmla="*/ 9526894 w 10867587"/>
              <a:gd name="connsiteY50" fmla="*/ 2172204 h 14551152"/>
              <a:gd name="connsiteX51" fmla="*/ 9599083 w 10867587"/>
              <a:gd name="connsiteY51" fmla="*/ 1739067 h 14551152"/>
              <a:gd name="connsiteX52" fmla="*/ 9984094 w 10867587"/>
              <a:gd name="connsiteY52" fmla="*/ 1474372 h 14551152"/>
              <a:gd name="connsiteX53" fmla="*/ 10272852 w 10867587"/>
              <a:gd name="connsiteY53" fmla="*/ 1185614 h 14551152"/>
              <a:gd name="connsiteX54" fmla="*/ 10393168 w 10867587"/>
              <a:gd name="connsiteY54" fmla="*/ 944983 h 14551152"/>
              <a:gd name="connsiteX55" fmla="*/ 10393168 w 10867587"/>
              <a:gd name="connsiteY55" fmla="*/ 439656 h 14551152"/>
              <a:gd name="connsiteX56" fmla="*/ 10489420 w 10867587"/>
              <a:gd name="connsiteY56" fmla="*/ 271214 h 14551152"/>
              <a:gd name="connsiteX57" fmla="*/ 10867587 w 10867587"/>
              <a:gd name="connsiteY57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1946999 w 10867587"/>
              <a:gd name="connsiteY14" fmla="*/ 9583656 h 14551152"/>
              <a:gd name="connsiteX15" fmla="*/ 2447841 w 10867587"/>
              <a:gd name="connsiteY15" fmla="*/ 9653217 h 14551152"/>
              <a:gd name="connsiteX16" fmla="*/ 2539155 w 10867587"/>
              <a:gd name="connsiteY16" fmla="*/ 9357571 h 14551152"/>
              <a:gd name="connsiteX17" fmla="*/ 2722169 w 10867587"/>
              <a:gd name="connsiteY17" fmla="*/ 8931395 h 14551152"/>
              <a:gd name="connsiteX18" fmla="*/ 2404199 w 10867587"/>
              <a:gd name="connsiteY18" fmla="*/ 8597067 h 14551152"/>
              <a:gd name="connsiteX19" fmla="*/ 1835552 w 10867587"/>
              <a:gd name="connsiteY19" fmla="*/ 7951825 h 14551152"/>
              <a:gd name="connsiteX20" fmla="*/ 1571979 w 10867587"/>
              <a:gd name="connsiteY20" fmla="*/ 7636639 h 14551152"/>
              <a:gd name="connsiteX21" fmla="*/ 1509775 w 10867587"/>
              <a:gd name="connsiteY21" fmla="*/ 7448187 h 14551152"/>
              <a:gd name="connsiteX22" fmla="*/ 1700727 w 10867587"/>
              <a:gd name="connsiteY22" fmla="*/ 7313392 h 14551152"/>
              <a:gd name="connsiteX23" fmla="*/ 1724226 w 10867587"/>
              <a:gd name="connsiteY23" fmla="*/ 7171481 h 14551152"/>
              <a:gd name="connsiteX24" fmla="*/ 1866752 w 10867587"/>
              <a:gd name="connsiteY24" fmla="*/ 7043087 h 14551152"/>
              <a:gd name="connsiteX25" fmla="*/ 1962761 w 10867587"/>
              <a:gd name="connsiteY25" fmla="*/ 6801557 h 14551152"/>
              <a:gd name="connsiteX26" fmla="*/ 2115790 w 10867587"/>
              <a:gd name="connsiteY26" fmla="*/ 6755888 h 14551152"/>
              <a:gd name="connsiteX27" fmla="*/ 2414636 w 10867587"/>
              <a:gd name="connsiteY27" fmla="*/ 6603842 h 14551152"/>
              <a:gd name="connsiteX28" fmla="*/ 2620032 w 10867587"/>
              <a:gd name="connsiteY28" fmla="*/ 6616719 h 14551152"/>
              <a:gd name="connsiteX29" fmla="*/ 2801608 w 10867587"/>
              <a:gd name="connsiteY29" fmla="*/ 6346133 h 14551152"/>
              <a:gd name="connsiteX30" fmla="*/ 2961750 w 10867587"/>
              <a:gd name="connsiteY30" fmla="*/ 6078882 h 14551152"/>
              <a:gd name="connsiteX31" fmla="*/ 3146059 w 10867587"/>
              <a:gd name="connsiteY31" fmla="*/ 5791901 h 14551152"/>
              <a:gd name="connsiteX32" fmla="*/ 3268057 w 10867587"/>
              <a:gd name="connsiteY32" fmla="*/ 5672863 h 14551152"/>
              <a:gd name="connsiteX33" fmla="*/ 3530229 w 10867587"/>
              <a:gd name="connsiteY33" fmla="*/ 5248953 h 14551152"/>
              <a:gd name="connsiteX34" fmla="*/ 3751736 w 10867587"/>
              <a:gd name="connsiteY34" fmla="*/ 5035720 h 14551152"/>
              <a:gd name="connsiteX35" fmla="*/ 4120281 w 10867587"/>
              <a:gd name="connsiteY35" fmla="*/ 4874190 h 14551152"/>
              <a:gd name="connsiteX36" fmla="*/ 4611045 w 10867587"/>
              <a:gd name="connsiteY36" fmla="*/ 4659285 h 14551152"/>
              <a:gd name="connsiteX37" fmla="*/ 4941596 w 10867587"/>
              <a:gd name="connsiteY37" fmla="*/ 4642485 h 14551152"/>
              <a:gd name="connsiteX38" fmla="*/ 5512145 w 10867587"/>
              <a:gd name="connsiteY38" fmla="*/ 4495130 h 14551152"/>
              <a:gd name="connsiteX39" fmla="*/ 5842708 w 10867587"/>
              <a:gd name="connsiteY39" fmla="*/ 4201458 h 14551152"/>
              <a:gd name="connsiteX40" fmla="*/ 6550523 w 10867587"/>
              <a:gd name="connsiteY40" fmla="*/ 4228077 h 14551152"/>
              <a:gd name="connsiteX41" fmla="*/ 6864114 w 10867587"/>
              <a:gd name="connsiteY41" fmla="*/ 4154205 h 14551152"/>
              <a:gd name="connsiteX42" fmla="*/ 7289020 w 10867587"/>
              <a:gd name="connsiteY42" fmla="*/ 4230633 h 14551152"/>
              <a:gd name="connsiteX43" fmla="*/ 7722157 w 10867587"/>
              <a:gd name="connsiteY43" fmla="*/ 4217572 h 14551152"/>
              <a:gd name="connsiteX44" fmla="*/ 8083104 w 10867587"/>
              <a:gd name="connsiteY44" fmla="*/ 4145383 h 14551152"/>
              <a:gd name="connsiteX45" fmla="*/ 8395925 w 10867587"/>
              <a:gd name="connsiteY45" fmla="*/ 4121320 h 14551152"/>
              <a:gd name="connsiteX46" fmla="*/ 8710430 w 10867587"/>
              <a:gd name="connsiteY46" fmla="*/ 4090862 h 14551152"/>
              <a:gd name="connsiteX47" fmla="*/ 8867765 w 10867587"/>
              <a:gd name="connsiteY47" fmla="*/ 3651499 h 14551152"/>
              <a:gd name="connsiteX48" fmla="*/ 9141883 w 10867587"/>
              <a:gd name="connsiteY48" fmla="*/ 3375362 h 14551152"/>
              <a:gd name="connsiteX49" fmla="*/ 9310325 w 10867587"/>
              <a:gd name="connsiteY49" fmla="*/ 3134730 h 14551152"/>
              <a:gd name="connsiteX50" fmla="*/ 9262199 w 10867587"/>
              <a:gd name="connsiteY50" fmla="*/ 2605341 h 14551152"/>
              <a:gd name="connsiteX51" fmla="*/ 9526894 w 10867587"/>
              <a:gd name="connsiteY51" fmla="*/ 2172204 h 14551152"/>
              <a:gd name="connsiteX52" fmla="*/ 9599083 w 10867587"/>
              <a:gd name="connsiteY52" fmla="*/ 1739067 h 14551152"/>
              <a:gd name="connsiteX53" fmla="*/ 9984094 w 10867587"/>
              <a:gd name="connsiteY53" fmla="*/ 1474372 h 14551152"/>
              <a:gd name="connsiteX54" fmla="*/ 10272852 w 10867587"/>
              <a:gd name="connsiteY54" fmla="*/ 1185614 h 14551152"/>
              <a:gd name="connsiteX55" fmla="*/ 10393168 w 10867587"/>
              <a:gd name="connsiteY55" fmla="*/ 944983 h 14551152"/>
              <a:gd name="connsiteX56" fmla="*/ 10393168 w 10867587"/>
              <a:gd name="connsiteY56" fmla="*/ 439656 h 14551152"/>
              <a:gd name="connsiteX57" fmla="*/ 10489420 w 10867587"/>
              <a:gd name="connsiteY57" fmla="*/ 271214 h 14551152"/>
              <a:gd name="connsiteX58" fmla="*/ 10867587 w 10867587"/>
              <a:gd name="connsiteY58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13862 w 10867587"/>
              <a:gd name="connsiteY13" fmla="*/ 10040856 h 14551152"/>
              <a:gd name="connsiteX14" fmla="*/ 2212639 w 10867587"/>
              <a:gd name="connsiteY14" fmla="*/ 9794832 h 14551152"/>
              <a:gd name="connsiteX15" fmla="*/ 2447841 w 10867587"/>
              <a:gd name="connsiteY15" fmla="*/ 9653217 h 14551152"/>
              <a:gd name="connsiteX16" fmla="*/ 2539155 w 10867587"/>
              <a:gd name="connsiteY16" fmla="*/ 9357571 h 14551152"/>
              <a:gd name="connsiteX17" fmla="*/ 2722169 w 10867587"/>
              <a:gd name="connsiteY17" fmla="*/ 8931395 h 14551152"/>
              <a:gd name="connsiteX18" fmla="*/ 2404199 w 10867587"/>
              <a:gd name="connsiteY18" fmla="*/ 8597067 h 14551152"/>
              <a:gd name="connsiteX19" fmla="*/ 1835552 w 10867587"/>
              <a:gd name="connsiteY19" fmla="*/ 7951825 h 14551152"/>
              <a:gd name="connsiteX20" fmla="*/ 1571979 w 10867587"/>
              <a:gd name="connsiteY20" fmla="*/ 7636639 h 14551152"/>
              <a:gd name="connsiteX21" fmla="*/ 1509775 w 10867587"/>
              <a:gd name="connsiteY21" fmla="*/ 7448187 h 14551152"/>
              <a:gd name="connsiteX22" fmla="*/ 1700727 w 10867587"/>
              <a:gd name="connsiteY22" fmla="*/ 7313392 h 14551152"/>
              <a:gd name="connsiteX23" fmla="*/ 1724226 w 10867587"/>
              <a:gd name="connsiteY23" fmla="*/ 7171481 h 14551152"/>
              <a:gd name="connsiteX24" fmla="*/ 1866752 w 10867587"/>
              <a:gd name="connsiteY24" fmla="*/ 7043087 h 14551152"/>
              <a:gd name="connsiteX25" fmla="*/ 1962761 w 10867587"/>
              <a:gd name="connsiteY25" fmla="*/ 6801557 h 14551152"/>
              <a:gd name="connsiteX26" fmla="*/ 2115790 w 10867587"/>
              <a:gd name="connsiteY26" fmla="*/ 6755888 h 14551152"/>
              <a:gd name="connsiteX27" fmla="*/ 2414636 w 10867587"/>
              <a:gd name="connsiteY27" fmla="*/ 6603842 h 14551152"/>
              <a:gd name="connsiteX28" fmla="*/ 2620032 w 10867587"/>
              <a:gd name="connsiteY28" fmla="*/ 6616719 h 14551152"/>
              <a:gd name="connsiteX29" fmla="*/ 2801608 w 10867587"/>
              <a:gd name="connsiteY29" fmla="*/ 6346133 h 14551152"/>
              <a:gd name="connsiteX30" fmla="*/ 2961750 w 10867587"/>
              <a:gd name="connsiteY30" fmla="*/ 6078882 h 14551152"/>
              <a:gd name="connsiteX31" fmla="*/ 3146059 w 10867587"/>
              <a:gd name="connsiteY31" fmla="*/ 5791901 h 14551152"/>
              <a:gd name="connsiteX32" fmla="*/ 3268057 w 10867587"/>
              <a:gd name="connsiteY32" fmla="*/ 5672863 h 14551152"/>
              <a:gd name="connsiteX33" fmla="*/ 3530229 w 10867587"/>
              <a:gd name="connsiteY33" fmla="*/ 5248953 h 14551152"/>
              <a:gd name="connsiteX34" fmla="*/ 3751736 w 10867587"/>
              <a:gd name="connsiteY34" fmla="*/ 5035720 h 14551152"/>
              <a:gd name="connsiteX35" fmla="*/ 4120281 w 10867587"/>
              <a:gd name="connsiteY35" fmla="*/ 4874190 h 14551152"/>
              <a:gd name="connsiteX36" fmla="*/ 4611045 w 10867587"/>
              <a:gd name="connsiteY36" fmla="*/ 4659285 h 14551152"/>
              <a:gd name="connsiteX37" fmla="*/ 4941596 w 10867587"/>
              <a:gd name="connsiteY37" fmla="*/ 4642485 h 14551152"/>
              <a:gd name="connsiteX38" fmla="*/ 5512145 w 10867587"/>
              <a:gd name="connsiteY38" fmla="*/ 4495130 h 14551152"/>
              <a:gd name="connsiteX39" fmla="*/ 5842708 w 10867587"/>
              <a:gd name="connsiteY39" fmla="*/ 4201458 h 14551152"/>
              <a:gd name="connsiteX40" fmla="*/ 6550523 w 10867587"/>
              <a:gd name="connsiteY40" fmla="*/ 4228077 h 14551152"/>
              <a:gd name="connsiteX41" fmla="*/ 6864114 w 10867587"/>
              <a:gd name="connsiteY41" fmla="*/ 4154205 h 14551152"/>
              <a:gd name="connsiteX42" fmla="*/ 7289020 w 10867587"/>
              <a:gd name="connsiteY42" fmla="*/ 4230633 h 14551152"/>
              <a:gd name="connsiteX43" fmla="*/ 7722157 w 10867587"/>
              <a:gd name="connsiteY43" fmla="*/ 4217572 h 14551152"/>
              <a:gd name="connsiteX44" fmla="*/ 8083104 w 10867587"/>
              <a:gd name="connsiteY44" fmla="*/ 4145383 h 14551152"/>
              <a:gd name="connsiteX45" fmla="*/ 8395925 w 10867587"/>
              <a:gd name="connsiteY45" fmla="*/ 4121320 h 14551152"/>
              <a:gd name="connsiteX46" fmla="*/ 8710430 w 10867587"/>
              <a:gd name="connsiteY46" fmla="*/ 4090862 h 14551152"/>
              <a:gd name="connsiteX47" fmla="*/ 8867765 w 10867587"/>
              <a:gd name="connsiteY47" fmla="*/ 3651499 h 14551152"/>
              <a:gd name="connsiteX48" fmla="*/ 9141883 w 10867587"/>
              <a:gd name="connsiteY48" fmla="*/ 3375362 h 14551152"/>
              <a:gd name="connsiteX49" fmla="*/ 9310325 w 10867587"/>
              <a:gd name="connsiteY49" fmla="*/ 3134730 h 14551152"/>
              <a:gd name="connsiteX50" fmla="*/ 9262199 w 10867587"/>
              <a:gd name="connsiteY50" fmla="*/ 2605341 h 14551152"/>
              <a:gd name="connsiteX51" fmla="*/ 9526894 w 10867587"/>
              <a:gd name="connsiteY51" fmla="*/ 2172204 h 14551152"/>
              <a:gd name="connsiteX52" fmla="*/ 9599083 w 10867587"/>
              <a:gd name="connsiteY52" fmla="*/ 1739067 h 14551152"/>
              <a:gd name="connsiteX53" fmla="*/ 9984094 w 10867587"/>
              <a:gd name="connsiteY53" fmla="*/ 1474372 h 14551152"/>
              <a:gd name="connsiteX54" fmla="*/ 10272852 w 10867587"/>
              <a:gd name="connsiteY54" fmla="*/ 1185614 h 14551152"/>
              <a:gd name="connsiteX55" fmla="*/ 10393168 w 10867587"/>
              <a:gd name="connsiteY55" fmla="*/ 944983 h 14551152"/>
              <a:gd name="connsiteX56" fmla="*/ 10393168 w 10867587"/>
              <a:gd name="connsiteY56" fmla="*/ 439656 h 14551152"/>
              <a:gd name="connsiteX57" fmla="*/ 10489420 w 10867587"/>
              <a:gd name="connsiteY57" fmla="*/ 271214 h 14551152"/>
              <a:gd name="connsiteX58" fmla="*/ 10867587 w 10867587"/>
              <a:gd name="connsiteY58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63670 w 10867587"/>
              <a:gd name="connsiteY13" fmla="*/ 10218243 h 14551152"/>
              <a:gd name="connsiteX14" fmla="*/ 2212639 w 10867587"/>
              <a:gd name="connsiteY14" fmla="*/ 9794832 h 14551152"/>
              <a:gd name="connsiteX15" fmla="*/ 2447841 w 10867587"/>
              <a:gd name="connsiteY15" fmla="*/ 9653217 h 14551152"/>
              <a:gd name="connsiteX16" fmla="*/ 2539155 w 10867587"/>
              <a:gd name="connsiteY16" fmla="*/ 9357571 h 14551152"/>
              <a:gd name="connsiteX17" fmla="*/ 2722169 w 10867587"/>
              <a:gd name="connsiteY17" fmla="*/ 8931395 h 14551152"/>
              <a:gd name="connsiteX18" fmla="*/ 2404199 w 10867587"/>
              <a:gd name="connsiteY18" fmla="*/ 8597067 h 14551152"/>
              <a:gd name="connsiteX19" fmla="*/ 1835552 w 10867587"/>
              <a:gd name="connsiteY19" fmla="*/ 7951825 h 14551152"/>
              <a:gd name="connsiteX20" fmla="*/ 1571979 w 10867587"/>
              <a:gd name="connsiteY20" fmla="*/ 7636639 h 14551152"/>
              <a:gd name="connsiteX21" fmla="*/ 1509775 w 10867587"/>
              <a:gd name="connsiteY21" fmla="*/ 7448187 h 14551152"/>
              <a:gd name="connsiteX22" fmla="*/ 1700727 w 10867587"/>
              <a:gd name="connsiteY22" fmla="*/ 7313392 h 14551152"/>
              <a:gd name="connsiteX23" fmla="*/ 1724226 w 10867587"/>
              <a:gd name="connsiteY23" fmla="*/ 7171481 h 14551152"/>
              <a:gd name="connsiteX24" fmla="*/ 1866752 w 10867587"/>
              <a:gd name="connsiteY24" fmla="*/ 7043087 h 14551152"/>
              <a:gd name="connsiteX25" fmla="*/ 1962761 w 10867587"/>
              <a:gd name="connsiteY25" fmla="*/ 6801557 h 14551152"/>
              <a:gd name="connsiteX26" fmla="*/ 2115790 w 10867587"/>
              <a:gd name="connsiteY26" fmla="*/ 6755888 h 14551152"/>
              <a:gd name="connsiteX27" fmla="*/ 2414636 w 10867587"/>
              <a:gd name="connsiteY27" fmla="*/ 6603842 h 14551152"/>
              <a:gd name="connsiteX28" fmla="*/ 2620032 w 10867587"/>
              <a:gd name="connsiteY28" fmla="*/ 6616719 h 14551152"/>
              <a:gd name="connsiteX29" fmla="*/ 2801608 w 10867587"/>
              <a:gd name="connsiteY29" fmla="*/ 6346133 h 14551152"/>
              <a:gd name="connsiteX30" fmla="*/ 2961750 w 10867587"/>
              <a:gd name="connsiteY30" fmla="*/ 6078882 h 14551152"/>
              <a:gd name="connsiteX31" fmla="*/ 3146059 w 10867587"/>
              <a:gd name="connsiteY31" fmla="*/ 5791901 h 14551152"/>
              <a:gd name="connsiteX32" fmla="*/ 3268057 w 10867587"/>
              <a:gd name="connsiteY32" fmla="*/ 5672863 h 14551152"/>
              <a:gd name="connsiteX33" fmla="*/ 3530229 w 10867587"/>
              <a:gd name="connsiteY33" fmla="*/ 5248953 h 14551152"/>
              <a:gd name="connsiteX34" fmla="*/ 3751736 w 10867587"/>
              <a:gd name="connsiteY34" fmla="*/ 5035720 h 14551152"/>
              <a:gd name="connsiteX35" fmla="*/ 4120281 w 10867587"/>
              <a:gd name="connsiteY35" fmla="*/ 4874190 h 14551152"/>
              <a:gd name="connsiteX36" fmla="*/ 4611045 w 10867587"/>
              <a:gd name="connsiteY36" fmla="*/ 4659285 h 14551152"/>
              <a:gd name="connsiteX37" fmla="*/ 4941596 w 10867587"/>
              <a:gd name="connsiteY37" fmla="*/ 4642485 h 14551152"/>
              <a:gd name="connsiteX38" fmla="*/ 5512145 w 10867587"/>
              <a:gd name="connsiteY38" fmla="*/ 4495130 h 14551152"/>
              <a:gd name="connsiteX39" fmla="*/ 5842708 w 10867587"/>
              <a:gd name="connsiteY39" fmla="*/ 4201458 h 14551152"/>
              <a:gd name="connsiteX40" fmla="*/ 6550523 w 10867587"/>
              <a:gd name="connsiteY40" fmla="*/ 4228077 h 14551152"/>
              <a:gd name="connsiteX41" fmla="*/ 6864114 w 10867587"/>
              <a:gd name="connsiteY41" fmla="*/ 4154205 h 14551152"/>
              <a:gd name="connsiteX42" fmla="*/ 7289020 w 10867587"/>
              <a:gd name="connsiteY42" fmla="*/ 4230633 h 14551152"/>
              <a:gd name="connsiteX43" fmla="*/ 7722157 w 10867587"/>
              <a:gd name="connsiteY43" fmla="*/ 4217572 h 14551152"/>
              <a:gd name="connsiteX44" fmla="*/ 8083104 w 10867587"/>
              <a:gd name="connsiteY44" fmla="*/ 4145383 h 14551152"/>
              <a:gd name="connsiteX45" fmla="*/ 8395925 w 10867587"/>
              <a:gd name="connsiteY45" fmla="*/ 4121320 h 14551152"/>
              <a:gd name="connsiteX46" fmla="*/ 8710430 w 10867587"/>
              <a:gd name="connsiteY46" fmla="*/ 4090862 h 14551152"/>
              <a:gd name="connsiteX47" fmla="*/ 8867765 w 10867587"/>
              <a:gd name="connsiteY47" fmla="*/ 3651499 h 14551152"/>
              <a:gd name="connsiteX48" fmla="*/ 9141883 w 10867587"/>
              <a:gd name="connsiteY48" fmla="*/ 3375362 h 14551152"/>
              <a:gd name="connsiteX49" fmla="*/ 9310325 w 10867587"/>
              <a:gd name="connsiteY49" fmla="*/ 3134730 h 14551152"/>
              <a:gd name="connsiteX50" fmla="*/ 9262199 w 10867587"/>
              <a:gd name="connsiteY50" fmla="*/ 2605341 h 14551152"/>
              <a:gd name="connsiteX51" fmla="*/ 9526894 w 10867587"/>
              <a:gd name="connsiteY51" fmla="*/ 2172204 h 14551152"/>
              <a:gd name="connsiteX52" fmla="*/ 9599083 w 10867587"/>
              <a:gd name="connsiteY52" fmla="*/ 1739067 h 14551152"/>
              <a:gd name="connsiteX53" fmla="*/ 9984094 w 10867587"/>
              <a:gd name="connsiteY53" fmla="*/ 1474372 h 14551152"/>
              <a:gd name="connsiteX54" fmla="*/ 10272852 w 10867587"/>
              <a:gd name="connsiteY54" fmla="*/ 1185614 h 14551152"/>
              <a:gd name="connsiteX55" fmla="*/ 10393168 w 10867587"/>
              <a:gd name="connsiteY55" fmla="*/ 944983 h 14551152"/>
              <a:gd name="connsiteX56" fmla="*/ 10393168 w 10867587"/>
              <a:gd name="connsiteY56" fmla="*/ 439656 h 14551152"/>
              <a:gd name="connsiteX57" fmla="*/ 10489420 w 10867587"/>
              <a:gd name="connsiteY57" fmla="*/ 271214 h 14551152"/>
              <a:gd name="connsiteX58" fmla="*/ 10867587 w 10867587"/>
              <a:gd name="connsiteY58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63670 w 10867587"/>
              <a:gd name="connsiteY13" fmla="*/ 10218243 h 14551152"/>
              <a:gd name="connsiteX14" fmla="*/ 2082585 w 10867587"/>
              <a:gd name="connsiteY14" fmla="*/ 9991098 h 14551152"/>
              <a:gd name="connsiteX15" fmla="*/ 2212639 w 10867587"/>
              <a:gd name="connsiteY15" fmla="*/ 9794832 h 14551152"/>
              <a:gd name="connsiteX16" fmla="*/ 2447841 w 10867587"/>
              <a:gd name="connsiteY16" fmla="*/ 9653217 h 14551152"/>
              <a:gd name="connsiteX17" fmla="*/ 2539155 w 10867587"/>
              <a:gd name="connsiteY17" fmla="*/ 9357571 h 14551152"/>
              <a:gd name="connsiteX18" fmla="*/ 2722169 w 10867587"/>
              <a:gd name="connsiteY18" fmla="*/ 8931395 h 14551152"/>
              <a:gd name="connsiteX19" fmla="*/ 2404199 w 10867587"/>
              <a:gd name="connsiteY19" fmla="*/ 8597067 h 14551152"/>
              <a:gd name="connsiteX20" fmla="*/ 1835552 w 10867587"/>
              <a:gd name="connsiteY20" fmla="*/ 7951825 h 14551152"/>
              <a:gd name="connsiteX21" fmla="*/ 1571979 w 10867587"/>
              <a:gd name="connsiteY21" fmla="*/ 7636639 h 14551152"/>
              <a:gd name="connsiteX22" fmla="*/ 1509775 w 10867587"/>
              <a:gd name="connsiteY22" fmla="*/ 7448187 h 14551152"/>
              <a:gd name="connsiteX23" fmla="*/ 1700727 w 10867587"/>
              <a:gd name="connsiteY23" fmla="*/ 7313392 h 14551152"/>
              <a:gd name="connsiteX24" fmla="*/ 1724226 w 10867587"/>
              <a:gd name="connsiteY24" fmla="*/ 7171481 h 14551152"/>
              <a:gd name="connsiteX25" fmla="*/ 1866752 w 10867587"/>
              <a:gd name="connsiteY25" fmla="*/ 7043087 h 14551152"/>
              <a:gd name="connsiteX26" fmla="*/ 1962761 w 10867587"/>
              <a:gd name="connsiteY26" fmla="*/ 6801557 h 14551152"/>
              <a:gd name="connsiteX27" fmla="*/ 2115790 w 10867587"/>
              <a:gd name="connsiteY27" fmla="*/ 6755888 h 14551152"/>
              <a:gd name="connsiteX28" fmla="*/ 2414636 w 10867587"/>
              <a:gd name="connsiteY28" fmla="*/ 6603842 h 14551152"/>
              <a:gd name="connsiteX29" fmla="*/ 2620032 w 10867587"/>
              <a:gd name="connsiteY29" fmla="*/ 6616719 h 14551152"/>
              <a:gd name="connsiteX30" fmla="*/ 2801608 w 10867587"/>
              <a:gd name="connsiteY30" fmla="*/ 6346133 h 14551152"/>
              <a:gd name="connsiteX31" fmla="*/ 2961750 w 10867587"/>
              <a:gd name="connsiteY31" fmla="*/ 6078882 h 14551152"/>
              <a:gd name="connsiteX32" fmla="*/ 3146059 w 10867587"/>
              <a:gd name="connsiteY32" fmla="*/ 5791901 h 14551152"/>
              <a:gd name="connsiteX33" fmla="*/ 3268057 w 10867587"/>
              <a:gd name="connsiteY33" fmla="*/ 5672863 h 14551152"/>
              <a:gd name="connsiteX34" fmla="*/ 3530229 w 10867587"/>
              <a:gd name="connsiteY34" fmla="*/ 5248953 h 14551152"/>
              <a:gd name="connsiteX35" fmla="*/ 3751736 w 10867587"/>
              <a:gd name="connsiteY35" fmla="*/ 5035720 h 14551152"/>
              <a:gd name="connsiteX36" fmla="*/ 4120281 w 10867587"/>
              <a:gd name="connsiteY36" fmla="*/ 4874190 h 14551152"/>
              <a:gd name="connsiteX37" fmla="*/ 4611045 w 10867587"/>
              <a:gd name="connsiteY37" fmla="*/ 4659285 h 14551152"/>
              <a:gd name="connsiteX38" fmla="*/ 4941596 w 10867587"/>
              <a:gd name="connsiteY38" fmla="*/ 4642485 h 14551152"/>
              <a:gd name="connsiteX39" fmla="*/ 5512145 w 10867587"/>
              <a:gd name="connsiteY39" fmla="*/ 4495130 h 14551152"/>
              <a:gd name="connsiteX40" fmla="*/ 5842708 w 10867587"/>
              <a:gd name="connsiteY40" fmla="*/ 4201458 h 14551152"/>
              <a:gd name="connsiteX41" fmla="*/ 6550523 w 10867587"/>
              <a:gd name="connsiteY41" fmla="*/ 4228077 h 14551152"/>
              <a:gd name="connsiteX42" fmla="*/ 6864114 w 10867587"/>
              <a:gd name="connsiteY42" fmla="*/ 4154205 h 14551152"/>
              <a:gd name="connsiteX43" fmla="*/ 7289020 w 10867587"/>
              <a:gd name="connsiteY43" fmla="*/ 4230633 h 14551152"/>
              <a:gd name="connsiteX44" fmla="*/ 7722157 w 10867587"/>
              <a:gd name="connsiteY44" fmla="*/ 4217572 h 14551152"/>
              <a:gd name="connsiteX45" fmla="*/ 8083104 w 10867587"/>
              <a:gd name="connsiteY45" fmla="*/ 4145383 h 14551152"/>
              <a:gd name="connsiteX46" fmla="*/ 8395925 w 10867587"/>
              <a:gd name="connsiteY46" fmla="*/ 4121320 h 14551152"/>
              <a:gd name="connsiteX47" fmla="*/ 8710430 w 10867587"/>
              <a:gd name="connsiteY47" fmla="*/ 4090862 h 14551152"/>
              <a:gd name="connsiteX48" fmla="*/ 8867765 w 10867587"/>
              <a:gd name="connsiteY48" fmla="*/ 3651499 h 14551152"/>
              <a:gd name="connsiteX49" fmla="*/ 9141883 w 10867587"/>
              <a:gd name="connsiteY49" fmla="*/ 3375362 h 14551152"/>
              <a:gd name="connsiteX50" fmla="*/ 9310325 w 10867587"/>
              <a:gd name="connsiteY50" fmla="*/ 3134730 h 14551152"/>
              <a:gd name="connsiteX51" fmla="*/ 9262199 w 10867587"/>
              <a:gd name="connsiteY51" fmla="*/ 2605341 h 14551152"/>
              <a:gd name="connsiteX52" fmla="*/ 9526894 w 10867587"/>
              <a:gd name="connsiteY52" fmla="*/ 2172204 h 14551152"/>
              <a:gd name="connsiteX53" fmla="*/ 9599083 w 10867587"/>
              <a:gd name="connsiteY53" fmla="*/ 1739067 h 14551152"/>
              <a:gd name="connsiteX54" fmla="*/ 9984094 w 10867587"/>
              <a:gd name="connsiteY54" fmla="*/ 1474372 h 14551152"/>
              <a:gd name="connsiteX55" fmla="*/ 10272852 w 10867587"/>
              <a:gd name="connsiteY55" fmla="*/ 1185614 h 14551152"/>
              <a:gd name="connsiteX56" fmla="*/ 10393168 w 10867587"/>
              <a:gd name="connsiteY56" fmla="*/ 944983 h 14551152"/>
              <a:gd name="connsiteX57" fmla="*/ 10393168 w 10867587"/>
              <a:gd name="connsiteY57" fmla="*/ 439656 h 14551152"/>
              <a:gd name="connsiteX58" fmla="*/ 10489420 w 10867587"/>
              <a:gd name="connsiteY58" fmla="*/ 271214 h 14551152"/>
              <a:gd name="connsiteX59" fmla="*/ 10867587 w 10867587"/>
              <a:gd name="connsiteY59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49168 w 10867587"/>
              <a:gd name="connsiteY12" fmla="*/ 10161172 h 14551152"/>
              <a:gd name="connsiteX13" fmla="*/ 1563670 w 10867587"/>
              <a:gd name="connsiteY13" fmla="*/ 10218243 h 14551152"/>
              <a:gd name="connsiteX14" fmla="*/ 2082585 w 10867587"/>
              <a:gd name="connsiteY14" fmla="*/ 9991098 h 14551152"/>
              <a:gd name="connsiteX15" fmla="*/ 2204337 w 10867587"/>
              <a:gd name="connsiteY15" fmla="*/ 9752597 h 14551152"/>
              <a:gd name="connsiteX16" fmla="*/ 2447841 w 10867587"/>
              <a:gd name="connsiteY16" fmla="*/ 9653217 h 14551152"/>
              <a:gd name="connsiteX17" fmla="*/ 2539155 w 10867587"/>
              <a:gd name="connsiteY17" fmla="*/ 9357571 h 14551152"/>
              <a:gd name="connsiteX18" fmla="*/ 2722169 w 10867587"/>
              <a:gd name="connsiteY18" fmla="*/ 8931395 h 14551152"/>
              <a:gd name="connsiteX19" fmla="*/ 2404199 w 10867587"/>
              <a:gd name="connsiteY19" fmla="*/ 8597067 h 14551152"/>
              <a:gd name="connsiteX20" fmla="*/ 1835552 w 10867587"/>
              <a:gd name="connsiteY20" fmla="*/ 7951825 h 14551152"/>
              <a:gd name="connsiteX21" fmla="*/ 1571979 w 10867587"/>
              <a:gd name="connsiteY21" fmla="*/ 7636639 h 14551152"/>
              <a:gd name="connsiteX22" fmla="*/ 1509775 w 10867587"/>
              <a:gd name="connsiteY22" fmla="*/ 7448187 h 14551152"/>
              <a:gd name="connsiteX23" fmla="*/ 1700727 w 10867587"/>
              <a:gd name="connsiteY23" fmla="*/ 7313392 h 14551152"/>
              <a:gd name="connsiteX24" fmla="*/ 1724226 w 10867587"/>
              <a:gd name="connsiteY24" fmla="*/ 7171481 h 14551152"/>
              <a:gd name="connsiteX25" fmla="*/ 1866752 w 10867587"/>
              <a:gd name="connsiteY25" fmla="*/ 7043087 h 14551152"/>
              <a:gd name="connsiteX26" fmla="*/ 1962761 w 10867587"/>
              <a:gd name="connsiteY26" fmla="*/ 6801557 h 14551152"/>
              <a:gd name="connsiteX27" fmla="*/ 2115790 w 10867587"/>
              <a:gd name="connsiteY27" fmla="*/ 6755888 h 14551152"/>
              <a:gd name="connsiteX28" fmla="*/ 2414636 w 10867587"/>
              <a:gd name="connsiteY28" fmla="*/ 6603842 h 14551152"/>
              <a:gd name="connsiteX29" fmla="*/ 2620032 w 10867587"/>
              <a:gd name="connsiteY29" fmla="*/ 6616719 h 14551152"/>
              <a:gd name="connsiteX30" fmla="*/ 2801608 w 10867587"/>
              <a:gd name="connsiteY30" fmla="*/ 6346133 h 14551152"/>
              <a:gd name="connsiteX31" fmla="*/ 2961750 w 10867587"/>
              <a:gd name="connsiteY31" fmla="*/ 6078882 h 14551152"/>
              <a:gd name="connsiteX32" fmla="*/ 3146059 w 10867587"/>
              <a:gd name="connsiteY32" fmla="*/ 5791901 h 14551152"/>
              <a:gd name="connsiteX33" fmla="*/ 3268057 w 10867587"/>
              <a:gd name="connsiteY33" fmla="*/ 5672863 h 14551152"/>
              <a:gd name="connsiteX34" fmla="*/ 3530229 w 10867587"/>
              <a:gd name="connsiteY34" fmla="*/ 5248953 h 14551152"/>
              <a:gd name="connsiteX35" fmla="*/ 3751736 w 10867587"/>
              <a:gd name="connsiteY35" fmla="*/ 5035720 h 14551152"/>
              <a:gd name="connsiteX36" fmla="*/ 4120281 w 10867587"/>
              <a:gd name="connsiteY36" fmla="*/ 4874190 h 14551152"/>
              <a:gd name="connsiteX37" fmla="*/ 4611045 w 10867587"/>
              <a:gd name="connsiteY37" fmla="*/ 4659285 h 14551152"/>
              <a:gd name="connsiteX38" fmla="*/ 4941596 w 10867587"/>
              <a:gd name="connsiteY38" fmla="*/ 4642485 h 14551152"/>
              <a:gd name="connsiteX39" fmla="*/ 5512145 w 10867587"/>
              <a:gd name="connsiteY39" fmla="*/ 4495130 h 14551152"/>
              <a:gd name="connsiteX40" fmla="*/ 5842708 w 10867587"/>
              <a:gd name="connsiteY40" fmla="*/ 4201458 h 14551152"/>
              <a:gd name="connsiteX41" fmla="*/ 6550523 w 10867587"/>
              <a:gd name="connsiteY41" fmla="*/ 4228077 h 14551152"/>
              <a:gd name="connsiteX42" fmla="*/ 6864114 w 10867587"/>
              <a:gd name="connsiteY42" fmla="*/ 4154205 h 14551152"/>
              <a:gd name="connsiteX43" fmla="*/ 7289020 w 10867587"/>
              <a:gd name="connsiteY43" fmla="*/ 4230633 h 14551152"/>
              <a:gd name="connsiteX44" fmla="*/ 7722157 w 10867587"/>
              <a:gd name="connsiteY44" fmla="*/ 4217572 h 14551152"/>
              <a:gd name="connsiteX45" fmla="*/ 8083104 w 10867587"/>
              <a:gd name="connsiteY45" fmla="*/ 4145383 h 14551152"/>
              <a:gd name="connsiteX46" fmla="*/ 8395925 w 10867587"/>
              <a:gd name="connsiteY46" fmla="*/ 4121320 h 14551152"/>
              <a:gd name="connsiteX47" fmla="*/ 8710430 w 10867587"/>
              <a:gd name="connsiteY47" fmla="*/ 4090862 h 14551152"/>
              <a:gd name="connsiteX48" fmla="*/ 8867765 w 10867587"/>
              <a:gd name="connsiteY48" fmla="*/ 3651499 h 14551152"/>
              <a:gd name="connsiteX49" fmla="*/ 9141883 w 10867587"/>
              <a:gd name="connsiteY49" fmla="*/ 3375362 h 14551152"/>
              <a:gd name="connsiteX50" fmla="*/ 9310325 w 10867587"/>
              <a:gd name="connsiteY50" fmla="*/ 3134730 h 14551152"/>
              <a:gd name="connsiteX51" fmla="*/ 9262199 w 10867587"/>
              <a:gd name="connsiteY51" fmla="*/ 2605341 h 14551152"/>
              <a:gd name="connsiteX52" fmla="*/ 9526894 w 10867587"/>
              <a:gd name="connsiteY52" fmla="*/ 2172204 h 14551152"/>
              <a:gd name="connsiteX53" fmla="*/ 9599083 w 10867587"/>
              <a:gd name="connsiteY53" fmla="*/ 1739067 h 14551152"/>
              <a:gd name="connsiteX54" fmla="*/ 9984094 w 10867587"/>
              <a:gd name="connsiteY54" fmla="*/ 1474372 h 14551152"/>
              <a:gd name="connsiteX55" fmla="*/ 10272852 w 10867587"/>
              <a:gd name="connsiteY55" fmla="*/ 1185614 h 14551152"/>
              <a:gd name="connsiteX56" fmla="*/ 10393168 w 10867587"/>
              <a:gd name="connsiteY56" fmla="*/ 944983 h 14551152"/>
              <a:gd name="connsiteX57" fmla="*/ 10393168 w 10867587"/>
              <a:gd name="connsiteY57" fmla="*/ 439656 h 14551152"/>
              <a:gd name="connsiteX58" fmla="*/ 10489420 w 10867587"/>
              <a:gd name="connsiteY58" fmla="*/ 271214 h 14551152"/>
              <a:gd name="connsiteX59" fmla="*/ 10867587 w 10867587"/>
              <a:gd name="connsiteY59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24264 w 10867587"/>
              <a:gd name="connsiteY12" fmla="*/ 10330112 h 14551152"/>
              <a:gd name="connsiteX13" fmla="*/ 1563670 w 10867587"/>
              <a:gd name="connsiteY13" fmla="*/ 10218243 h 14551152"/>
              <a:gd name="connsiteX14" fmla="*/ 2082585 w 10867587"/>
              <a:gd name="connsiteY14" fmla="*/ 9991098 h 14551152"/>
              <a:gd name="connsiteX15" fmla="*/ 2204337 w 10867587"/>
              <a:gd name="connsiteY15" fmla="*/ 9752597 h 14551152"/>
              <a:gd name="connsiteX16" fmla="*/ 2447841 w 10867587"/>
              <a:gd name="connsiteY16" fmla="*/ 9653217 h 14551152"/>
              <a:gd name="connsiteX17" fmla="*/ 2539155 w 10867587"/>
              <a:gd name="connsiteY17" fmla="*/ 9357571 h 14551152"/>
              <a:gd name="connsiteX18" fmla="*/ 2722169 w 10867587"/>
              <a:gd name="connsiteY18" fmla="*/ 8931395 h 14551152"/>
              <a:gd name="connsiteX19" fmla="*/ 2404199 w 10867587"/>
              <a:gd name="connsiteY19" fmla="*/ 8597067 h 14551152"/>
              <a:gd name="connsiteX20" fmla="*/ 1835552 w 10867587"/>
              <a:gd name="connsiteY20" fmla="*/ 7951825 h 14551152"/>
              <a:gd name="connsiteX21" fmla="*/ 1571979 w 10867587"/>
              <a:gd name="connsiteY21" fmla="*/ 7636639 h 14551152"/>
              <a:gd name="connsiteX22" fmla="*/ 1509775 w 10867587"/>
              <a:gd name="connsiteY22" fmla="*/ 7448187 h 14551152"/>
              <a:gd name="connsiteX23" fmla="*/ 1700727 w 10867587"/>
              <a:gd name="connsiteY23" fmla="*/ 7313392 h 14551152"/>
              <a:gd name="connsiteX24" fmla="*/ 1724226 w 10867587"/>
              <a:gd name="connsiteY24" fmla="*/ 7171481 h 14551152"/>
              <a:gd name="connsiteX25" fmla="*/ 1866752 w 10867587"/>
              <a:gd name="connsiteY25" fmla="*/ 7043087 h 14551152"/>
              <a:gd name="connsiteX26" fmla="*/ 1962761 w 10867587"/>
              <a:gd name="connsiteY26" fmla="*/ 6801557 h 14551152"/>
              <a:gd name="connsiteX27" fmla="*/ 2115790 w 10867587"/>
              <a:gd name="connsiteY27" fmla="*/ 6755888 h 14551152"/>
              <a:gd name="connsiteX28" fmla="*/ 2414636 w 10867587"/>
              <a:gd name="connsiteY28" fmla="*/ 6603842 h 14551152"/>
              <a:gd name="connsiteX29" fmla="*/ 2620032 w 10867587"/>
              <a:gd name="connsiteY29" fmla="*/ 6616719 h 14551152"/>
              <a:gd name="connsiteX30" fmla="*/ 2801608 w 10867587"/>
              <a:gd name="connsiteY30" fmla="*/ 6346133 h 14551152"/>
              <a:gd name="connsiteX31" fmla="*/ 2961750 w 10867587"/>
              <a:gd name="connsiteY31" fmla="*/ 6078882 h 14551152"/>
              <a:gd name="connsiteX32" fmla="*/ 3146059 w 10867587"/>
              <a:gd name="connsiteY32" fmla="*/ 5791901 h 14551152"/>
              <a:gd name="connsiteX33" fmla="*/ 3268057 w 10867587"/>
              <a:gd name="connsiteY33" fmla="*/ 5672863 h 14551152"/>
              <a:gd name="connsiteX34" fmla="*/ 3530229 w 10867587"/>
              <a:gd name="connsiteY34" fmla="*/ 5248953 h 14551152"/>
              <a:gd name="connsiteX35" fmla="*/ 3751736 w 10867587"/>
              <a:gd name="connsiteY35" fmla="*/ 5035720 h 14551152"/>
              <a:gd name="connsiteX36" fmla="*/ 4120281 w 10867587"/>
              <a:gd name="connsiteY36" fmla="*/ 4874190 h 14551152"/>
              <a:gd name="connsiteX37" fmla="*/ 4611045 w 10867587"/>
              <a:gd name="connsiteY37" fmla="*/ 4659285 h 14551152"/>
              <a:gd name="connsiteX38" fmla="*/ 4941596 w 10867587"/>
              <a:gd name="connsiteY38" fmla="*/ 4642485 h 14551152"/>
              <a:gd name="connsiteX39" fmla="*/ 5512145 w 10867587"/>
              <a:gd name="connsiteY39" fmla="*/ 4495130 h 14551152"/>
              <a:gd name="connsiteX40" fmla="*/ 5842708 w 10867587"/>
              <a:gd name="connsiteY40" fmla="*/ 4201458 h 14551152"/>
              <a:gd name="connsiteX41" fmla="*/ 6550523 w 10867587"/>
              <a:gd name="connsiteY41" fmla="*/ 4228077 h 14551152"/>
              <a:gd name="connsiteX42" fmla="*/ 6864114 w 10867587"/>
              <a:gd name="connsiteY42" fmla="*/ 4154205 h 14551152"/>
              <a:gd name="connsiteX43" fmla="*/ 7289020 w 10867587"/>
              <a:gd name="connsiteY43" fmla="*/ 4230633 h 14551152"/>
              <a:gd name="connsiteX44" fmla="*/ 7722157 w 10867587"/>
              <a:gd name="connsiteY44" fmla="*/ 4217572 h 14551152"/>
              <a:gd name="connsiteX45" fmla="*/ 8083104 w 10867587"/>
              <a:gd name="connsiteY45" fmla="*/ 4145383 h 14551152"/>
              <a:gd name="connsiteX46" fmla="*/ 8395925 w 10867587"/>
              <a:gd name="connsiteY46" fmla="*/ 4121320 h 14551152"/>
              <a:gd name="connsiteX47" fmla="*/ 8710430 w 10867587"/>
              <a:gd name="connsiteY47" fmla="*/ 4090862 h 14551152"/>
              <a:gd name="connsiteX48" fmla="*/ 8867765 w 10867587"/>
              <a:gd name="connsiteY48" fmla="*/ 3651499 h 14551152"/>
              <a:gd name="connsiteX49" fmla="*/ 9141883 w 10867587"/>
              <a:gd name="connsiteY49" fmla="*/ 3375362 h 14551152"/>
              <a:gd name="connsiteX50" fmla="*/ 9310325 w 10867587"/>
              <a:gd name="connsiteY50" fmla="*/ 3134730 h 14551152"/>
              <a:gd name="connsiteX51" fmla="*/ 9262199 w 10867587"/>
              <a:gd name="connsiteY51" fmla="*/ 2605341 h 14551152"/>
              <a:gd name="connsiteX52" fmla="*/ 9526894 w 10867587"/>
              <a:gd name="connsiteY52" fmla="*/ 2172204 h 14551152"/>
              <a:gd name="connsiteX53" fmla="*/ 9599083 w 10867587"/>
              <a:gd name="connsiteY53" fmla="*/ 1739067 h 14551152"/>
              <a:gd name="connsiteX54" fmla="*/ 9984094 w 10867587"/>
              <a:gd name="connsiteY54" fmla="*/ 1474372 h 14551152"/>
              <a:gd name="connsiteX55" fmla="*/ 10272852 w 10867587"/>
              <a:gd name="connsiteY55" fmla="*/ 1185614 h 14551152"/>
              <a:gd name="connsiteX56" fmla="*/ 10393168 w 10867587"/>
              <a:gd name="connsiteY56" fmla="*/ 944983 h 14551152"/>
              <a:gd name="connsiteX57" fmla="*/ 10393168 w 10867587"/>
              <a:gd name="connsiteY57" fmla="*/ 439656 h 14551152"/>
              <a:gd name="connsiteX58" fmla="*/ 10489420 w 10867587"/>
              <a:gd name="connsiteY58" fmla="*/ 271214 h 14551152"/>
              <a:gd name="connsiteX59" fmla="*/ 10867587 w 10867587"/>
              <a:gd name="connsiteY59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16031 w 10867587"/>
              <a:gd name="connsiteY11" fmla="*/ 10113046 h 14551152"/>
              <a:gd name="connsiteX12" fmla="*/ 1224264 w 10867587"/>
              <a:gd name="connsiteY12" fmla="*/ 10330112 h 14551152"/>
              <a:gd name="connsiteX13" fmla="*/ 1352074 w 10867587"/>
              <a:gd name="connsiteY13" fmla="*/ 10236061 h 14551152"/>
              <a:gd name="connsiteX14" fmla="*/ 1563670 w 10867587"/>
              <a:gd name="connsiteY14" fmla="*/ 10218243 h 14551152"/>
              <a:gd name="connsiteX15" fmla="*/ 2082585 w 10867587"/>
              <a:gd name="connsiteY15" fmla="*/ 9991098 h 14551152"/>
              <a:gd name="connsiteX16" fmla="*/ 2204337 w 10867587"/>
              <a:gd name="connsiteY16" fmla="*/ 9752597 h 14551152"/>
              <a:gd name="connsiteX17" fmla="*/ 2447841 w 10867587"/>
              <a:gd name="connsiteY17" fmla="*/ 9653217 h 14551152"/>
              <a:gd name="connsiteX18" fmla="*/ 2539155 w 10867587"/>
              <a:gd name="connsiteY18" fmla="*/ 9357571 h 14551152"/>
              <a:gd name="connsiteX19" fmla="*/ 2722169 w 10867587"/>
              <a:gd name="connsiteY19" fmla="*/ 8931395 h 14551152"/>
              <a:gd name="connsiteX20" fmla="*/ 2404199 w 10867587"/>
              <a:gd name="connsiteY20" fmla="*/ 8597067 h 14551152"/>
              <a:gd name="connsiteX21" fmla="*/ 1835552 w 10867587"/>
              <a:gd name="connsiteY21" fmla="*/ 7951825 h 14551152"/>
              <a:gd name="connsiteX22" fmla="*/ 1571979 w 10867587"/>
              <a:gd name="connsiteY22" fmla="*/ 7636639 h 14551152"/>
              <a:gd name="connsiteX23" fmla="*/ 1509775 w 10867587"/>
              <a:gd name="connsiteY23" fmla="*/ 7448187 h 14551152"/>
              <a:gd name="connsiteX24" fmla="*/ 1700727 w 10867587"/>
              <a:gd name="connsiteY24" fmla="*/ 7313392 h 14551152"/>
              <a:gd name="connsiteX25" fmla="*/ 1724226 w 10867587"/>
              <a:gd name="connsiteY25" fmla="*/ 7171481 h 14551152"/>
              <a:gd name="connsiteX26" fmla="*/ 1866752 w 10867587"/>
              <a:gd name="connsiteY26" fmla="*/ 7043087 h 14551152"/>
              <a:gd name="connsiteX27" fmla="*/ 1962761 w 10867587"/>
              <a:gd name="connsiteY27" fmla="*/ 6801557 h 14551152"/>
              <a:gd name="connsiteX28" fmla="*/ 2115790 w 10867587"/>
              <a:gd name="connsiteY28" fmla="*/ 6755888 h 14551152"/>
              <a:gd name="connsiteX29" fmla="*/ 2414636 w 10867587"/>
              <a:gd name="connsiteY29" fmla="*/ 6603842 h 14551152"/>
              <a:gd name="connsiteX30" fmla="*/ 2620032 w 10867587"/>
              <a:gd name="connsiteY30" fmla="*/ 6616719 h 14551152"/>
              <a:gd name="connsiteX31" fmla="*/ 2801608 w 10867587"/>
              <a:gd name="connsiteY31" fmla="*/ 6346133 h 14551152"/>
              <a:gd name="connsiteX32" fmla="*/ 2961750 w 10867587"/>
              <a:gd name="connsiteY32" fmla="*/ 6078882 h 14551152"/>
              <a:gd name="connsiteX33" fmla="*/ 3146059 w 10867587"/>
              <a:gd name="connsiteY33" fmla="*/ 5791901 h 14551152"/>
              <a:gd name="connsiteX34" fmla="*/ 3268057 w 10867587"/>
              <a:gd name="connsiteY34" fmla="*/ 5672863 h 14551152"/>
              <a:gd name="connsiteX35" fmla="*/ 3530229 w 10867587"/>
              <a:gd name="connsiteY35" fmla="*/ 5248953 h 14551152"/>
              <a:gd name="connsiteX36" fmla="*/ 3751736 w 10867587"/>
              <a:gd name="connsiteY36" fmla="*/ 5035720 h 14551152"/>
              <a:gd name="connsiteX37" fmla="*/ 4120281 w 10867587"/>
              <a:gd name="connsiteY37" fmla="*/ 4874190 h 14551152"/>
              <a:gd name="connsiteX38" fmla="*/ 4611045 w 10867587"/>
              <a:gd name="connsiteY38" fmla="*/ 4659285 h 14551152"/>
              <a:gd name="connsiteX39" fmla="*/ 4941596 w 10867587"/>
              <a:gd name="connsiteY39" fmla="*/ 4642485 h 14551152"/>
              <a:gd name="connsiteX40" fmla="*/ 5512145 w 10867587"/>
              <a:gd name="connsiteY40" fmla="*/ 4495130 h 14551152"/>
              <a:gd name="connsiteX41" fmla="*/ 5842708 w 10867587"/>
              <a:gd name="connsiteY41" fmla="*/ 4201458 h 14551152"/>
              <a:gd name="connsiteX42" fmla="*/ 6550523 w 10867587"/>
              <a:gd name="connsiteY42" fmla="*/ 4228077 h 14551152"/>
              <a:gd name="connsiteX43" fmla="*/ 6864114 w 10867587"/>
              <a:gd name="connsiteY43" fmla="*/ 4154205 h 14551152"/>
              <a:gd name="connsiteX44" fmla="*/ 7289020 w 10867587"/>
              <a:gd name="connsiteY44" fmla="*/ 4230633 h 14551152"/>
              <a:gd name="connsiteX45" fmla="*/ 7722157 w 10867587"/>
              <a:gd name="connsiteY45" fmla="*/ 4217572 h 14551152"/>
              <a:gd name="connsiteX46" fmla="*/ 8083104 w 10867587"/>
              <a:gd name="connsiteY46" fmla="*/ 4145383 h 14551152"/>
              <a:gd name="connsiteX47" fmla="*/ 8395925 w 10867587"/>
              <a:gd name="connsiteY47" fmla="*/ 4121320 h 14551152"/>
              <a:gd name="connsiteX48" fmla="*/ 8710430 w 10867587"/>
              <a:gd name="connsiteY48" fmla="*/ 4090862 h 14551152"/>
              <a:gd name="connsiteX49" fmla="*/ 8867765 w 10867587"/>
              <a:gd name="connsiteY49" fmla="*/ 3651499 h 14551152"/>
              <a:gd name="connsiteX50" fmla="*/ 9141883 w 10867587"/>
              <a:gd name="connsiteY50" fmla="*/ 3375362 h 14551152"/>
              <a:gd name="connsiteX51" fmla="*/ 9310325 w 10867587"/>
              <a:gd name="connsiteY51" fmla="*/ 3134730 h 14551152"/>
              <a:gd name="connsiteX52" fmla="*/ 9262199 w 10867587"/>
              <a:gd name="connsiteY52" fmla="*/ 2605341 h 14551152"/>
              <a:gd name="connsiteX53" fmla="*/ 9526894 w 10867587"/>
              <a:gd name="connsiteY53" fmla="*/ 2172204 h 14551152"/>
              <a:gd name="connsiteX54" fmla="*/ 9599083 w 10867587"/>
              <a:gd name="connsiteY54" fmla="*/ 1739067 h 14551152"/>
              <a:gd name="connsiteX55" fmla="*/ 9984094 w 10867587"/>
              <a:gd name="connsiteY55" fmla="*/ 1474372 h 14551152"/>
              <a:gd name="connsiteX56" fmla="*/ 10272852 w 10867587"/>
              <a:gd name="connsiteY56" fmla="*/ 1185614 h 14551152"/>
              <a:gd name="connsiteX57" fmla="*/ 10393168 w 10867587"/>
              <a:gd name="connsiteY57" fmla="*/ 944983 h 14551152"/>
              <a:gd name="connsiteX58" fmla="*/ 10393168 w 10867587"/>
              <a:gd name="connsiteY58" fmla="*/ 439656 h 14551152"/>
              <a:gd name="connsiteX59" fmla="*/ 10489420 w 10867587"/>
              <a:gd name="connsiteY59" fmla="*/ 271214 h 14551152"/>
              <a:gd name="connsiteX60" fmla="*/ 10867587 w 10867587"/>
              <a:gd name="connsiteY60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406957 w 10867587"/>
              <a:gd name="connsiteY10" fmla="*/ 10257425 h 14551152"/>
              <a:gd name="connsiteX11" fmla="*/ 824332 w 10867587"/>
              <a:gd name="connsiteY11" fmla="*/ 10231304 h 14551152"/>
              <a:gd name="connsiteX12" fmla="*/ 1224264 w 10867587"/>
              <a:gd name="connsiteY12" fmla="*/ 10330112 h 14551152"/>
              <a:gd name="connsiteX13" fmla="*/ 1352074 w 10867587"/>
              <a:gd name="connsiteY13" fmla="*/ 10236061 h 14551152"/>
              <a:gd name="connsiteX14" fmla="*/ 1563670 w 10867587"/>
              <a:gd name="connsiteY14" fmla="*/ 10218243 h 14551152"/>
              <a:gd name="connsiteX15" fmla="*/ 2082585 w 10867587"/>
              <a:gd name="connsiteY15" fmla="*/ 9991098 h 14551152"/>
              <a:gd name="connsiteX16" fmla="*/ 2204337 w 10867587"/>
              <a:gd name="connsiteY16" fmla="*/ 9752597 h 14551152"/>
              <a:gd name="connsiteX17" fmla="*/ 2447841 w 10867587"/>
              <a:gd name="connsiteY17" fmla="*/ 9653217 h 14551152"/>
              <a:gd name="connsiteX18" fmla="*/ 2539155 w 10867587"/>
              <a:gd name="connsiteY18" fmla="*/ 9357571 h 14551152"/>
              <a:gd name="connsiteX19" fmla="*/ 2722169 w 10867587"/>
              <a:gd name="connsiteY19" fmla="*/ 8931395 h 14551152"/>
              <a:gd name="connsiteX20" fmla="*/ 2404199 w 10867587"/>
              <a:gd name="connsiteY20" fmla="*/ 8597067 h 14551152"/>
              <a:gd name="connsiteX21" fmla="*/ 1835552 w 10867587"/>
              <a:gd name="connsiteY21" fmla="*/ 7951825 h 14551152"/>
              <a:gd name="connsiteX22" fmla="*/ 1571979 w 10867587"/>
              <a:gd name="connsiteY22" fmla="*/ 7636639 h 14551152"/>
              <a:gd name="connsiteX23" fmla="*/ 1509775 w 10867587"/>
              <a:gd name="connsiteY23" fmla="*/ 7448187 h 14551152"/>
              <a:gd name="connsiteX24" fmla="*/ 1700727 w 10867587"/>
              <a:gd name="connsiteY24" fmla="*/ 7313392 h 14551152"/>
              <a:gd name="connsiteX25" fmla="*/ 1724226 w 10867587"/>
              <a:gd name="connsiteY25" fmla="*/ 7171481 h 14551152"/>
              <a:gd name="connsiteX26" fmla="*/ 1866752 w 10867587"/>
              <a:gd name="connsiteY26" fmla="*/ 7043087 h 14551152"/>
              <a:gd name="connsiteX27" fmla="*/ 1962761 w 10867587"/>
              <a:gd name="connsiteY27" fmla="*/ 6801557 h 14551152"/>
              <a:gd name="connsiteX28" fmla="*/ 2115790 w 10867587"/>
              <a:gd name="connsiteY28" fmla="*/ 6755888 h 14551152"/>
              <a:gd name="connsiteX29" fmla="*/ 2414636 w 10867587"/>
              <a:gd name="connsiteY29" fmla="*/ 6603842 h 14551152"/>
              <a:gd name="connsiteX30" fmla="*/ 2620032 w 10867587"/>
              <a:gd name="connsiteY30" fmla="*/ 6616719 h 14551152"/>
              <a:gd name="connsiteX31" fmla="*/ 2801608 w 10867587"/>
              <a:gd name="connsiteY31" fmla="*/ 6346133 h 14551152"/>
              <a:gd name="connsiteX32" fmla="*/ 2961750 w 10867587"/>
              <a:gd name="connsiteY32" fmla="*/ 6078882 h 14551152"/>
              <a:gd name="connsiteX33" fmla="*/ 3146059 w 10867587"/>
              <a:gd name="connsiteY33" fmla="*/ 5791901 h 14551152"/>
              <a:gd name="connsiteX34" fmla="*/ 3268057 w 10867587"/>
              <a:gd name="connsiteY34" fmla="*/ 5672863 h 14551152"/>
              <a:gd name="connsiteX35" fmla="*/ 3530229 w 10867587"/>
              <a:gd name="connsiteY35" fmla="*/ 5248953 h 14551152"/>
              <a:gd name="connsiteX36" fmla="*/ 3751736 w 10867587"/>
              <a:gd name="connsiteY36" fmla="*/ 5035720 h 14551152"/>
              <a:gd name="connsiteX37" fmla="*/ 4120281 w 10867587"/>
              <a:gd name="connsiteY37" fmla="*/ 4874190 h 14551152"/>
              <a:gd name="connsiteX38" fmla="*/ 4611045 w 10867587"/>
              <a:gd name="connsiteY38" fmla="*/ 4659285 h 14551152"/>
              <a:gd name="connsiteX39" fmla="*/ 4941596 w 10867587"/>
              <a:gd name="connsiteY39" fmla="*/ 4642485 h 14551152"/>
              <a:gd name="connsiteX40" fmla="*/ 5512145 w 10867587"/>
              <a:gd name="connsiteY40" fmla="*/ 4495130 h 14551152"/>
              <a:gd name="connsiteX41" fmla="*/ 5842708 w 10867587"/>
              <a:gd name="connsiteY41" fmla="*/ 4201458 h 14551152"/>
              <a:gd name="connsiteX42" fmla="*/ 6550523 w 10867587"/>
              <a:gd name="connsiteY42" fmla="*/ 4228077 h 14551152"/>
              <a:gd name="connsiteX43" fmla="*/ 6864114 w 10867587"/>
              <a:gd name="connsiteY43" fmla="*/ 4154205 h 14551152"/>
              <a:gd name="connsiteX44" fmla="*/ 7289020 w 10867587"/>
              <a:gd name="connsiteY44" fmla="*/ 4230633 h 14551152"/>
              <a:gd name="connsiteX45" fmla="*/ 7722157 w 10867587"/>
              <a:gd name="connsiteY45" fmla="*/ 4217572 h 14551152"/>
              <a:gd name="connsiteX46" fmla="*/ 8083104 w 10867587"/>
              <a:gd name="connsiteY46" fmla="*/ 4145383 h 14551152"/>
              <a:gd name="connsiteX47" fmla="*/ 8395925 w 10867587"/>
              <a:gd name="connsiteY47" fmla="*/ 4121320 h 14551152"/>
              <a:gd name="connsiteX48" fmla="*/ 8710430 w 10867587"/>
              <a:gd name="connsiteY48" fmla="*/ 4090862 h 14551152"/>
              <a:gd name="connsiteX49" fmla="*/ 8867765 w 10867587"/>
              <a:gd name="connsiteY49" fmla="*/ 3651499 h 14551152"/>
              <a:gd name="connsiteX50" fmla="*/ 9141883 w 10867587"/>
              <a:gd name="connsiteY50" fmla="*/ 3375362 h 14551152"/>
              <a:gd name="connsiteX51" fmla="*/ 9310325 w 10867587"/>
              <a:gd name="connsiteY51" fmla="*/ 3134730 h 14551152"/>
              <a:gd name="connsiteX52" fmla="*/ 9262199 w 10867587"/>
              <a:gd name="connsiteY52" fmla="*/ 2605341 h 14551152"/>
              <a:gd name="connsiteX53" fmla="*/ 9526894 w 10867587"/>
              <a:gd name="connsiteY53" fmla="*/ 2172204 h 14551152"/>
              <a:gd name="connsiteX54" fmla="*/ 9599083 w 10867587"/>
              <a:gd name="connsiteY54" fmla="*/ 1739067 h 14551152"/>
              <a:gd name="connsiteX55" fmla="*/ 9984094 w 10867587"/>
              <a:gd name="connsiteY55" fmla="*/ 1474372 h 14551152"/>
              <a:gd name="connsiteX56" fmla="*/ 10272852 w 10867587"/>
              <a:gd name="connsiteY56" fmla="*/ 1185614 h 14551152"/>
              <a:gd name="connsiteX57" fmla="*/ 10393168 w 10867587"/>
              <a:gd name="connsiteY57" fmla="*/ 944983 h 14551152"/>
              <a:gd name="connsiteX58" fmla="*/ 10393168 w 10867587"/>
              <a:gd name="connsiteY58" fmla="*/ 439656 h 14551152"/>
              <a:gd name="connsiteX59" fmla="*/ 10489420 w 10867587"/>
              <a:gd name="connsiteY59" fmla="*/ 271214 h 14551152"/>
              <a:gd name="connsiteX60" fmla="*/ 10867587 w 10867587"/>
              <a:gd name="connsiteY60" fmla="*/ 0 h 14551152"/>
              <a:gd name="connsiteX0" fmla="*/ 2538442 w 10867587"/>
              <a:gd name="connsiteY0" fmla="*/ 14551152 h 14551152"/>
              <a:gd name="connsiteX1" fmla="*/ 1971062 w 10867587"/>
              <a:gd name="connsiteY1" fmla="*/ 14083467 h 14551152"/>
              <a:gd name="connsiteX2" fmla="*/ 1345420 w 10867587"/>
              <a:gd name="connsiteY2" fmla="*/ 13818772 h 14551152"/>
              <a:gd name="connsiteX3" fmla="*/ 864157 w 10867587"/>
              <a:gd name="connsiteY3" fmla="*/ 13481888 h 14551152"/>
              <a:gd name="connsiteX4" fmla="*/ 358831 w 10867587"/>
              <a:gd name="connsiteY4" fmla="*/ 13096877 h 14551152"/>
              <a:gd name="connsiteX5" fmla="*/ 262578 w 10867587"/>
              <a:gd name="connsiteY5" fmla="*/ 12639677 h 14551152"/>
              <a:gd name="connsiteX6" fmla="*/ 21947 w 10867587"/>
              <a:gd name="connsiteY6" fmla="*/ 11845593 h 14551152"/>
              <a:gd name="connsiteX7" fmla="*/ 21947 w 10867587"/>
              <a:gd name="connsiteY7" fmla="*/ 11629025 h 14551152"/>
              <a:gd name="connsiteX8" fmla="*/ 118199 w 10867587"/>
              <a:gd name="connsiteY8" fmla="*/ 11195888 h 14551152"/>
              <a:gd name="connsiteX9" fmla="*/ 238515 w 10867587"/>
              <a:gd name="connsiteY9" fmla="*/ 10810877 h 14551152"/>
              <a:gd name="connsiteX10" fmla="*/ 390354 w 10867587"/>
              <a:gd name="connsiteY10" fmla="*/ 10299660 h 14551152"/>
              <a:gd name="connsiteX11" fmla="*/ 824332 w 10867587"/>
              <a:gd name="connsiteY11" fmla="*/ 10231304 h 14551152"/>
              <a:gd name="connsiteX12" fmla="*/ 1224264 w 10867587"/>
              <a:gd name="connsiteY12" fmla="*/ 10330112 h 14551152"/>
              <a:gd name="connsiteX13" fmla="*/ 1352074 w 10867587"/>
              <a:gd name="connsiteY13" fmla="*/ 10236061 h 14551152"/>
              <a:gd name="connsiteX14" fmla="*/ 1563670 w 10867587"/>
              <a:gd name="connsiteY14" fmla="*/ 10218243 h 14551152"/>
              <a:gd name="connsiteX15" fmla="*/ 2082585 w 10867587"/>
              <a:gd name="connsiteY15" fmla="*/ 9991098 h 14551152"/>
              <a:gd name="connsiteX16" fmla="*/ 2204337 w 10867587"/>
              <a:gd name="connsiteY16" fmla="*/ 9752597 h 14551152"/>
              <a:gd name="connsiteX17" fmla="*/ 2447841 w 10867587"/>
              <a:gd name="connsiteY17" fmla="*/ 9653217 h 14551152"/>
              <a:gd name="connsiteX18" fmla="*/ 2539155 w 10867587"/>
              <a:gd name="connsiteY18" fmla="*/ 9357571 h 14551152"/>
              <a:gd name="connsiteX19" fmla="*/ 2722169 w 10867587"/>
              <a:gd name="connsiteY19" fmla="*/ 8931395 h 14551152"/>
              <a:gd name="connsiteX20" fmla="*/ 2404199 w 10867587"/>
              <a:gd name="connsiteY20" fmla="*/ 8597067 h 14551152"/>
              <a:gd name="connsiteX21" fmla="*/ 1835552 w 10867587"/>
              <a:gd name="connsiteY21" fmla="*/ 7951825 h 14551152"/>
              <a:gd name="connsiteX22" fmla="*/ 1571979 w 10867587"/>
              <a:gd name="connsiteY22" fmla="*/ 7636639 h 14551152"/>
              <a:gd name="connsiteX23" fmla="*/ 1509775 w 10867587"/>
              <a:gd name="connsiteY23" fmla="*/ 7448187 h 14551152"/>
              <a:gd name="connsiteX24" fmla="*/ 1700727 w 10867587"/>
              <a:gd name="connsiteY24" fmla="*/ 7313392 h 14551152"/>
              <a:gd name="connsiteX25" fmla="*/ 1724226 w 10867587"/>
              <a:gd name="connsiteY25" fmla="*/ 7171481 h 14551152"/>
              <a:gd name="connsiteX26" fmla="*/ 1866752 w 10867587"/>
              <a:gd name="connsiteY26" fmla="*/ 7043087 h 14551152"/>
              <a:gd name="connsiteX27" fmla="*/ 1962761 w 10867587"/>
              <a:gd name="connsiteY27" fmla="*/ 6801557 h 14551152"/>
              <a:gd name="connsiteX28" fmla="*/ 2115790 w 10867587"/>
              <a:gd name="connsiteY28" fmla="*/ 6755888 h 14551152"/>
              <a:gd name="connsiteX29" fmla="*/ 2414636 w 10867587"/>
              <a:gd name="connsiteY29" fmla="*/ 6603842 h 14551152"/>
              <a:gd name="connsiteX30" fmla="*/ 2620032 w 10867587"/>
              <a:gd name="connsiteY30" fmla="*/ 6616719 h 14551152"/>
              <a:gd name="connsiteX31" fmla="*/ 2801608 w 10867587"/>
              <a:gd name="connsiteY31" fmla="*/ 6346133 h 14551152"/>
              <a:gd name="connsiteX32" fmla="*/ 2961750 w 10867587"/>
              <a:gd name="connsiteY32" fmla="*/ 6078882 h 14551152"/>
              <a:gd name="connsiteX33" fmla="*/ 3146059 w 10867587"/>
              <a:gd name="connsiteY33" fmla="*/ 5791901 h 14551152"/>
              <a:gd name="connsiteX34" fmla="*/ 3268057 w 10867587"/>
              <a:gd name="connsiteY34" fmla="*/ 5672863 h 14551152"/>
              <a:gd name="connsiteX35" fmla="*/ 3530229 w 10867587"/>
              <a:gd name="connsiteY35" fmla="*/ 5248953 h 14551152"/>
              <a:gd name="connsiteX36" fmla="*/ 3751736 w 10867587"/>
              <a:gd name="connsiteY36" fmla="*/ 5035720 h 14551152"/>
              <a:gd name="connsiteX37" fmla="*/ 4120281 w 10867587"/>
              <a:gd name="connsiteY37" fmla="*/ 4874190 h 14551152"/>
              <a:gd name="connsiteX38" fmla="*/ 4611045 w 10867587"/>
              <a:gd name="connsiteY38" fmla="*/ 4659285 h 14551152"/>
              <a:gd name="connsiteX39" fmla="*/ 4941596 w 10867587"/>
              <a:gd name="connsiteY39" fmla="*/ 4642485 h 14551152"/>
              <a:gd name="connsiteX40" fmla="*/ 5512145 w 10867587"/>
              <a:gd name="connsiteY40" fmla="*/ 4495130 h 14551152"/>
              <a:gd name="connsiteX41" fmla="*/ 5842708 w 10867587"/>
              <a:gd name="connsiteY41" fmla="*/ 4201458 h 14551152"/>
              <a:gd name="connsiteX42" fmla="*/ 6550523 w 10867587"/>
              <a:gd name="connsiteY42" fmla="*/ 4228077 h 14551152"/>
              <a:gd name="connsiteX43" fmla="*/ 6864114 w 10867587"/>
              <a:gd name="connsiteY43" fmla="*/ 4154205 h 14551152"/>
              <a:gd name="connsiteX44" fmla="*/ 7289020 w 10867587"/>
              <a:gd name="connsiteY44" fmla="*/ 4230633 h 14551152"/>
              <a:gd name="connsiteX45" fmla="*/ 7722157 w 10867587"/>
              <a:gd name="connsiteY45" fmla="*/ 4217572 h 14551152"/>
              <a:gd name="connsiteX46" fmla="*/ 8083104 w 10867587"/>
              <a:gd name="connsiteY46" fmla="*/ 4145383 h 14551152"/>
              <a:gd name="connsiteX47" fmla="*/ 8395925 w 10867587"/>
              <a:gd name="connsiteY47" fmla="*/ 4121320 h 14551152"/>
              <a:gd name="connsiteX48" fmla="*/ 8710430 w 10867587"/>
              <a:gd name="connsiteY48" fmla="*/ 4090862 h 14551152"/>
              <a:gd name="connsiteX49" fmla="*/ 8867765 w 10867587"/>
              <a:gd name="connsiteY49" fmla="*/ 3651499 h 14551152"/>
              <a:gd name="connsiteX50" fmla="*/ 9141883 w 10867587"/>
              <a:gd name="connsiteY50" fmla="*/ 3375362 h 14551152"/>
              <a:gd name="connsiteX51" fmla="*/ 9310325 w 10867587"/>
              <a:gd name="connsiteY51" fmla="*/ 3134730 h 14551152"/>
              <a:gd name="connsiteX52" fmla="*/ 9262199 w 10867587"/>
              <a:gd name="connsiteY52" fmla="*/ 2605341 h 14551152"/>
              <a:gd name="connsiteX53" fmla="*/ 9526894 w 10867587"/>
              <a:gd name="connsiteY53" fmla="*/ 2172204 h 14551152"/>
              <a:gd name="connsiteX54" fmla="*/ 9599083 w 10867587"/>
              <a:gd name="connsiteY54" fmla="*/ 1739067 h 14551152"/>
              <a:gd name="connsiteX55" fmla="*/ 9984094 w 10867587"/>
              <a:gd name="connsiteY55" fmla="*/ 1474372 h 14551152"/>
              <a:gd name="connsiteX56" fmla="*/ 10272852 w 10867587"/>
              <a:gd name="connsiteY56" fmla="*/ 1185614 h 14551152"/>
              <a:gd name="connsiteX57" fmla="*/ 10393168 w 10867587"/>
              <a:gd name="connsiteY57" fmla="*/ 944983 h 14551152"/>
              <a:gd name="connsiteX58" fmla="*/ 10393168 w 10867587"/>
              <a:gd name="connsiteY58" fmla="*/ 439656 h 14551152"/>
              <a:gd name="connsiteX59" fmla="*/ 10489420 w 10867587"/>
              <a:gd name="connsiteY59" fmla="*/ 271214 h 14551152"/>
              <a:gd name="connsiteX60" fmla="*/ 10867587 w 10867587"/>
              <a:gd name="connsiteY60" fmla="*/ 0 h 14551152"/>
              <a:gd name="connsiteX0" fmla="*/ 2214692 w 10867587"/>
              <a:gd name="connsiteY0" fmla="*/ 14601834 h 14601834"/>
              <a:gd name="connsiteX1" fmla="*/ 1971062 w 10867587"/>
              <a:gd name="connsiteY1" fmla="*/ 14083467 h 14601834"/>
              <a:gd name="connsiteX2" fmla="*/ 1345420 w 10867587"/>
              <a:gd name="connsiteY2" fmla="*/ 13818772 h 14601834"/>
              <a:gd name="connsiteX3" fmla="*/ 864157 w 10867587"/>
              <a:gd name="connsiteY3" fmla="*/ 13481888 h 14601834"/>
              <a:gd name="connsiteX4" fmla="*/ 358831 w 10867587"/>
              <a:gd name="connsiteY4" fmla="*/ 13096877 h 14601834"/>
              <a:gd name="connsiteX5" fmla="*/ 262578 w 10867587"/>
              <a:gd name="connsiteY5" fmla="*/ 12639677 h 14601834"/>
              <a:gd name="connsiteX6" fmla="*/ 21947 w 10867587"/>
              <a:gd name="connsiteY6" fmla="*/ 11845593 h 14601834"/>
              <a:gd name="connsiteX7" fmla="*/ 21947 w 10867587"/>
              <a:gd name="connsiteY7" fmla="*/ 11629025 h 14601834"/>
              <a:gd name="connsiteX8" fmla="*/ 118199 w 10867587"/>
              <a:gd name="connsiteY8" fmla="*/ 11195888 h 14601834"/>
              <a:gd name="connsiteX9" fmla="*/ 238515 w 10867587"/>
              <a:gd name="connsiteY9" fmla="*/ 10810877 h 14601834"/>
              <a:gd name="connsiteX10" fmla="*/ 390354 w 10867587"/>
              <a:gd name="connsiteY10" fmla="*/ 10299660 h 14601834"/>
              <a:gd name="connsiteX11" fmla="*/ 824332 w 10867587"/>
              <a:gd name="connsiteY11" fmla="*/ 10231304 h 14601834"/>
              <a:gd name="connsiteX12" fmla="*/ 1224264 w 10867587"/>
              <a:gd name="connsiteY12" fmla="*/ 10330112 h 14601834"/>
              <a:gd name="connsiteX13" fmla="*/ 1352074 w 10867587"/>
              <a:gd name="connsiteY13" fmla="*/ 10236061 h 14601834"/>
              <a:gd name="connsiteX14" fmla="*/ 1563670 w 10867587"/>
              <a:gd name="connsiteY14" fmla="*/ 10218243 h 14601834"/>
              <a:gd name="connsiteX15" fmla="*/ 2082585 w 10867587"/>
              <a:gd name="connsiteY15" fmla="*/ 9991098 h 14601834"/>
              <a:gd name="connsiteX16" fmla="*/ 2204337 w 10867587"/>
              <a:gd name="connsiteY16" fmla="*/ 9752597 h 14601834"/>
              <a:gd name="connsiteX17" fmla="*/ 2447841 w 10867587"/>
              <a:gd name="connsiteY17" fmla="*/ 9653217 h 14601834"/>
              <a:gd name="connsiteX18" fmla="*/ 2539155 w 10867587"/>
              <a:gd name="connsiteY18" fmla="*/ 9357571 h 14601834"/>
              <a:gd name="connsiteX19" fmla="*/ 2722169 w 10867587"/>
              <a:gd name="connsiteY19" fmla="*/ 8931395 h 14601834"/>
              <a:gd name="connsiteX20" fmla="*/ 2404199 w 10867587"/>
              <a:gd name="connsiteY20" fmla="*/ 8597067 h 14601834"/>
              <a:gd name="connsiteX21" fmla="*/ 1835552 w 10867587"/>
              <a:gd name="connsiteY21" fmla="*/ 7951825 h 14601834"/>
              <a:gd name="connsiteX22" fmla="*/ 1571979 w 10867587"/>
              <a:gd name="connsiteY22" fmla="*/ 7636639 h 14601834"/>
              <a:gd name="connsiteX23" fmla="*/ 1509775 w 10867587"/>
              <a:gd name="connsiteY23" fmla="*/ 7448187 h 14601834"/>
              <a:gd name="connsiteX24" fmla="*/ 1700727 w 10867587"/>
              <a:gd name="connsiteY24" fmla="*/ 7313392 h 14601834"/>
              <a:gd name="connsiteX25" fmla="*/ 1724226 w 10867587"/>
              <a:gd name="connsiteY25" fmla="*/ 7171481 h 14601834"/>
              <a:gd name="connsiteX26" fmla="*/ 1866752 w 10867587"/>
              <a:gd name="connsiteY26" fmla="*/ 7043087 h 14601834"/>
              <a:gd name="connsiteX27" fmla="*/ 1962761 w 10867587"/>
              <a:gd name="connsiteY27" fmla="*/ 6801557 h 14601834"/>
              <a:gd name="connsiteX28" fmla="*/ 2115790 w 10867587"/>
              <a:gd name="connsiteY28" fmla="*/ 6755888 h 14601834"/>
              <a:gd name="connsiteX29" fmla="*/ 2414636 w 10867587"/>
              <a:gd name="connsiteY29" fmla="*/ 6603842 h 14601834"/>
              <a:gd name="connsiteX30" fmla="*/ 2620032 w 10867587"/>
              <a:gd name="connsiteY30" fmla="*/ 6616719 h 14601834"/>
              <a:gd name="connsiteX31" fmla="*/ 2801608 w 10867587"/>
              <a:gd name="connsiteY31" fmla="*/ 6346133 h 14601834"/>
              <a:gd name="connsiteX32" fmla="*/ 2961750 w 10867587"/>
              <a:gd name="connsiteY32" fmla="*/ 6078882 h 14601834"/>
              <a:gd name="connsiteX33" fmla="*/ 3146059 w 10867587"/>
              <a:gd name="connsiteY33" fmla="*/ 5791901 h 14601834"/>
              <a:gd name="connsiteX34" fmla="*/ 3268057 w 10867587"/>
              <a:gd name="connsiteY34" fmla="*/ 5672863 h 14601834"/>
              <a:gd name="connsiteX35" fmla="*/ 3530229 w 10867587"/>
              <a:gd name="connsiteY35" fmla="*/ 5248953 h 14601834"/>
              <a:gd name="connsiteX36" fmla="*/ 3751736 w 10867587"/>
              <a:gd name="connsiteY36" fmla="*/ 5035720 h 14601834"/>
              <a:gd name="connsiteX37" fmla="*/ 4120281 w 10867587"/>
              <a:gd name="connsiteY37" fmla="*/ 4874190 h 14601834"/>
              <a:gd name="connsiteX38" fmla="*/ 4611045 w 10867587"/>
              <a:gd name="connsiteY38" fmla="*/ 4659285 h 14601834"/>
              <a:gd name="connsiteX39" fmla="*/ 4941596 w 10867587"/>
              <a:gd name="connsiteY39" fmla="*/ 4642485 h 14601834"/>
              <a:gd name="connsiteX40" fmla="*/ 5512145 w 10867587"/>
              <a:gd name="connsiteY40" fmla="*/ 4495130 h 14601834"/>
              <a:gd name="connsiteX41" fmla="*/ 5842708 w 10867587"/>
              <a:gd name="connsiteY41" fmla="*/ 4201458 h 14601834"/>
              <a:gd name="connsiteX42" fmla="*/ 6550523 w 10867587"/>
              <a:gd name="connsiteY42" fmla="*/ 4228077 h 14601834"/>
              <a:gd name="connsiteX43" fmla="*/ 6864114 w 10867587"/>
              <a:gd name="connsiteY43" fmla="*/ 4154205 h 14601834"/>
              <a:gd name="connsiteX44" fmla="*/ 7289020 w 10867587"/>
              <a:gd name="connsiteY44" fmla="*/ 4230633 h 14601834"/>
              <a:gd name="connsiteX45" fmla="*/ 7722157 w 10867587"/>
              <a:gd name="connsiteY45" fmla="*/ 4217572 h 14601834"/>
              <a:gd name="connsiteX46" fmla="*/ 8083104 w 10867587"/>
              <a:gd name="connsiteY46" fmla="*/ 4145383 h 14601834"/>
              <a:gd name="connsiteX47" fmla="*/ 8395925 w 10867587"/>
              <a:gd name="connsiteY47" fmla="*/ 4121320 h 14601834"/>
              <a:gd name="connsiteX48" fmla="*/ 8710430 w 10867587"/>
              <a:gd name="connsiteY48" fmla="*/ 4090862 h 14601834"/>
              <a:gd name="connsiteX49" fmla="*/ 8867765 w 10867587"/>
              <a:gd name="connsiteY49" fmla="*/ 3651499 h 14601834"/>
              <a:gd name="connsiteX50" fmla="*/ 9141883 w 10867587"/>
              <a:gd name="connsiteY50" fmla="*/ 3375362 h 14601834"/>
              <a:gd name="connsiteX51" fmla="*/ 9310325 w 10867587"/>
              <a:gd name="connsiteY51" fmla="*/ 3134730 h 14601834"/>
              <a:gd name="connsiteX52" fmla="*/ 9262199 w 10867587"/>
              <a:gd name="connsiteY52" fmla="*/ 2605341 h 14601834"/>
              <a:gd name="connsiteX53" fmla="*/ 9526894 w 10867587"/>
              <a:gd name="connsiteY53" fmla="*/ 2172204 h 14601834"/>
              <a:gd name="connsiteX54" fmla="*/ 9599083 w 10867587"/>
              <a:gd name="connsiteY54" fmla="*/ 1739067 h 14601834"/>
              <a:gd name="connsiteX55" fmla="*/ 9984094 w 10867587"/>
              <a:gd name="connsiteY55" fmla="*/ 1474372 h 14601834"/>
              <a:gd name="connsiteX56" fmla="*/ 10272852 w 10867587"/>
              <a:gd name="connsiteY56" fmla="*/ 1185614 h 14601834"/>
              <a:gd name="connsiteX57" fmla="*/ 10393168 w 10867587"/>
              <a:gd name="connsiteY57" fmla="*/ 944983 h 14601834"/>
              <a:gd name="connsiteX58" fmla="*/ 10393168 w 10867587"/>
              <a:gd name="connsiteY58" fmla="*/ 439656 h 14601834"/>
              <a:gd name="connsiteX59" fmla="*/ 10489420 w 10867587"/>
              <a:gd name="connsiteY59" fmla="*/ 271214 h 14601834"/>
              <a:gd name="connsiteX60" fmla="*/ 10867587 w 10867587"/>
              <a:gd name="connsiteY60" fmla="*/ 0 h 14601834"/>
              <a:gd name="connsiteX0" fmla="*/ 2214692 w 10867587"/>
              <a:gd name="connsiteY0" fmla="*/ 14601834 h 14601834"/>
              <a:gd name="connsiteX1" fmla="*/ 1008115 w 10867587"/>
              <a:gd name="connsiteY1" fmla="*/ 14548053 h 14601834"/>
              <a:gd name="connsiteX2" fmla="*/ 1345420 w 10867587"/>
              <a:gd name="connsiteY2" fmla="*/ 13818772 h 14601834"/>
              <a:gd name="connsiteX3" fmla="*/ 864157 w 10867587"/>
              <a:gd name="connsiteY3" fmla="*/ 13481888 h 14601834"/>
              <a:gd name="connsiteX4" fmla="*/ 358831 w 10867587"/>
              <a:gd name="connsiteY4" fmla="*/ 13096877 h 14601834"/>
              <a:gd name="connsiteX5" fmla="*/ 262578 w 10867587"/>
              <a:gd name="connsiteY5" fmla="*/ 12639677 h 14601834"/>
              <a:gd name="connsiteX6" fmla="*/ 21947 w 10867587"/>
              <a:gd name="connsiteY6" fmla="*/ 11845593 h 14601834"/>
              <a:gd name="connsiteX7" fmla="*/ 21947 w 10867587"/>
              <a:gd name="connsiteY7" fmla="*/ 11629025 h 14601834"/>
              <a:gd name="connsiteX8" fmla="*/ 118199 w 10867587"/>
              <a:gd name="connsiteY8" fmla="*/ 11195888 h 14601834"/>
              <a:gd name="connsiteX9" fmla="*/ 238515 w 10867587"/>
              <a:gd name="connsiteY9" fmla="*/ 10810877 h 14601834"/>
              <a:gd name="connsiteX10" fmla="*/ 390354 w 10867587"/>
              <a:gd name="connsiteY10" fmla="*/ 10299660 h 14601834"/>
              <a:gd name="connsiteX11" fmla="*/ 824332 w 10867587"/>
              <a:gd name="connsiteY11" fmla="*/ 10231304 h 14601834"/>
              <a:gd name="connsiteX12" fmla="*/ 1224264 w 10867587"/>
              <a:gd name="connsiteY12" fmla="*/ 10330112 h 14601834"/>
              <a:gd name="connsiteX13" fmla="*/ 1352074 w 10867587"/>
              <a:gd name="connsiteY13" fmla="*/ 10236061 h 14601834"/>
              <a:gd name="connsiteX14" fmla="*/ 1563670 w 10867587"/>
              <a:gd name="connsiteY14" fmla="*/ 10218243 h 14601834"/>
              <a:gd name="connsiteX15" fmla="*/ 2082585 w 10867587"/>
              <a:gd name="connsiteY15" fmla="*/ 9991098 h 14601834"/>
              <a:gd name="connsiteX16" fmla="*/ 2204337 w 10867587"/>
              <a:gd name="connsiteY16" fmla="*/ 9752597 h 14601834"/>
              <a:gd name="connsiteX17" fmla="*/ 2447841 w 10867587"/>
              <a:gd name="connsiteY17" fmla="*/ 9653217 h 14601834"/>
              <a:gd name="connsiteX18" fmla="*/ 2539155 w 10867587"/>
              <a:gd name="connsiteY18" fmla="*/ 9357571 h 14601834"/>
              <a:gd name="connsiteX19" fmla="*/ 2722169 w 10867587"/>
              <a:gd name="connsiteY19" fmla="*/ 8931395 h 14601834"/>
              <a:gd name="connsiteX20" fmla="*/ 2404199 w 10867587"/>
              <a:gd name="connsiteY20" fmla="*/ 8597067 h 14601834"/>
              <a:gd name="connsiteX21" fmla="*/ 1835552 w 10867587"/>
              <a:gd name="connsiteY21" fmla="*/ 7951825 h 14601834"/>
              <a:gd name="connsiteX22" fmla="*/ 1571979 w 10867587"/>
              <a:gd name="connsiteY22" fmla="*/ 7636639 h 14601834"/>
              <a:gd name="connsiteX23" fmla="*/ 1509775 w 10867587"/>
              <a:gd name="connsiteY23" fmla="*/ 7448187 h 14601834"/>
              <a:gd name="connsiteX24" fmla="*/ 1700727 w 10867587"/>
              <a:gd name="connsiteY24" fmla="*/ 7313392 h 14601834"/>
              <a:gd name="connsiteX25" fmla="*/ 1724226 w 10867587"/>
              <a:gd name="connsiteY25" fmla="*/ 7171481 h 14601834"/>
              <a:gd name="connsiteX26" fmla="*/ 1866752 w 10867587"/>
              <a:gd name="connsiteY26" fmla="*/ 7043087 h 14601834"/>
              <a:gd name="connsiteX27" fmla="*/ 1962761 w 10867587"/>
              <a:gd name="connsiteY27" fmla="*/ 6801557 h 14601834"/>
              <a:gd name="connsiteX28" fmla="*/ 2115790 w 10867587"/>
              <a:gd name="connsiteY28" fmla="*/ 6755888 h 14601834"/>
              <a:gd name="connsiteX29" fmla="*/ 2414636 w 10867587"/>
              <a:gd name="connsiteY29" fmla="*/ 6603842 h 14601834"/>
              <a:gd name="connsiteX30" fmla="*/ 2620032 w 10867587"/>
              <a:gd name="connsiteY30" fmla="*/ 6616719 h 14601834"/>
              <a:gd name="connsiteX31" fmla="*/ 2801608 w 10867587"/>
              <a:gd name="connsiteY31" fmla="*/ 6346133 h 14601834"/>
              <a:gd name="connsiteX32" fmla="*/ 2961750 w 10867587"/>
              <a:gd name="connsiteY32" fmla="*/ 6078882 h 14601834"/>
              <a:gd name="connsiteX33" fmla="*/ 3146059 w 10867587"/>
              <a:gd name="connsiteY33" fmla="*/ 5791901 h 14601834"/>
              <a:gd name="connsiteX34" fmla="*/ 3268057 w 10867587"/>
              <a:gd name="connsiteY34" fmla="*/ 5672863 h 14601834"/>
              <a:gd name="connsiteX35" fmla="*/ 3530229 w 10867587"/>
              <a:gd name="connsiteY35" fmla="*/ 5248953 h 14601834"/>
              <a:gd name="connsiteX36" fmla="*/ 3751736 w 10867587"/>
              <a:gd name="connsiteY36" fmla="*/ 5035720 h 14601834"/>
              <a:gd name="connsiteX37" fmla="*/ 4120281 w 10867587"/>
              <a:gd name="connsiteY37" fmla="*/ 4874190 h 14601834"/>
              <a:gd name="connsiteX38" fmla="*/ 4611045 w 10867587"/>
              <a:gd name="connsiteY38" fmla="*/ 4659285 h 14601834"/>
              <a:gd name="connsiteX39" fmla="*/ 4941596 w 10867587"/>
              <a:gd name="connsiteY39" fmla="*/ 4642485 h 14601834"/>
              <a:gd name="connsiteX40" fmla="*/ 5512145 w 10867587"/>
              <a:gd name="connsiteY40" fmla="*/ 4495130 h 14601834"/>
              <a:gd name="connsiteX41" fmla="*/ 5842708 w 10867587"/>
              <a:gd name="connsiteY41" fmla="*/ 4201458 h 14601834"/>
              <a:gd name="connsiteX42" fmla="*/ 6550523 w 10867587"/>
              <a:gd name="connsiteY42" fmla="*/ 4228077 h 14601834"/>
              <a:gd name="connsiteX43" fmla="*/ 6864114 w 10867587"/>
              <a:gd name="connsiteY43" fmla="*/ 4154205 h 14601834"/>
              <a:gd name="connsiteX44" fmla="*/ 7289020 w 10867587"/>
              <a:gd name="connsiteY44" fmla="*/ 4230633 h 14601834"/>
              <a:gd name="connsiteX45" fmla="*/ 7722157 w 10867587"/>
              <a:gd name="connsiteY45" fmla="*/ 4217572 h 14601834"/>
              <a:gd name="connsiteX46" fmla="*/ 8083104 w 10867587"/>
              <a:gd name="connsiteY46" fmla="*/ 4145383 h 14601834"/>
              <a:gd name="connsiteX47" fmla="*/ 8395925 w 10867587"/>
              <a:gd name="connsiteY47" fmla="*/ 4121320 h 14601834"/>
              <a:gd name="connsiteX48" fmla="*/ 8710430 w 10867587"/>
              <a:gd name="connsiteY48" fmla="*/ 4090862 h 14601834"/>
              <a:gd name="connsiteX49" fmla="*/ 8867765 w 10867587"/>
              <a:gd name="connsiteY49" fmla="*/ 3651499 h 14601834"/>
              <a:gd name="connsiteX50" fmla="*/ 9141883 w 10867587"/>
              <a:gd name="connsiteY50" fmla="*/ 3375362 h 14601834"/>
              <a:gd name="connsiteX51" fmla="*/ 9310325 w 10867587"/>
              <a:gd name="connsiteY51" fmla="*/ 3134730 h 14601834"/>
              <a:gd name="connsiteX52" fmla="*/ 9262199 w 10867587"/>
              <a:gd name="connsiteY52" fmla="*/ 2605341 h 14601834"/>
              <a:gd name="connsiteX53" fmla="*/ 9526894 w 10867587"/>
              <a:gd name="connsiteY53" fmla="*/ 2172204 h 14601834"/>
              <a:gd name="connsiteX54" fmla="*/ 9599083 w 10867587"/>
              <a:gd name="connsiteY54" fmla="*/ 1739067 h 14601834"/>
              <a:gd name="connsiteX55" fmla="*/ 9984094 w 10867587"/>
              <a:gd name="connsiteY55" fmla="*/ 1474372 h 14601834"/>
              <a:gd name="connsiteX56" fmla="*/ 10272852 w 10867587"/>
              <a:gd name="connsiteY56" fmla="*/ 1185614 h 14601834"/>
              <a:gd name="connsiteX57" fmla="*/ 10393168 w 10867587"/>
              <a:gd name="connsiteY57" fmla="*/ 944983 h 14601834"/>
              <a:gd name="connsiteX58" fmla="*/ 10393168 w 10867587"/>
              <a:gd name="connsiteY58" fmla="*/ 439656 h 14601834"/>
              <a:gd name="connsiteX59" fmla="*/ 10489420 w 10867587"/>
              <a:gd name="connsiteY59" fmla="*/ 271214 h 14601834"/>
              <a:gd name="connsiteX60" fmla="*/ 10867587 w 10867587"/>
              <a:gd name="connsiteY60" fmla="*/ 0 h 14601834"/>
              <a:gd name="connsiteX0" fmla="*/ 1008115 w 10867587"/>
              <a:gd name="connsiteY0" fmla="*/ 14548053 h 14548053"/>
              <a:gd name="connsiteX1" fmla="*/ 1345420 w 10867587"/>
              <a:gd name="connsiteY1" fmla="*/ 13818772 h 14548053"/>
              <a:gd name="connsiteX2" fmla="*/ 864157 w 10867587"/>
              <a:gd name="connsiteY2" fmla="*/ 13481888 h 14548053"/>
              <a:gd name="connsiteX3" fmla="*/ 358831 w 10867587"/>
              <a:gd name="connsiteY3" fmla="*/ 13096877 h 14548053"/>
              <a:gd name="connsiteX4" fmla="*/ 262578 w 10867587"/>
              <a:gd name="connsiteY4" fmla="*/ 12639677 h 14548053"/>
              <a:gd name="connsiteX5" fmla="*/ 21947 w 10867587"/>
              <a:gd name="connsiteY5" fmla="*/ 11845593 h 14548053"/>
              <a:gd name="connsiteX6" fmla="*/ 21947 w 10867587"/>
              <a:gd name="connsiteY6" fmla="*/ 11629025 h 14548053"/>
              <a:gd name="connsiteX7" fmla="*/ 118199 w 10867587"/>
              <a:gd name="connsiteY7" fmla="*/ 11195888 h 14548053"/>
              <a:gd name="connsiteX8" fmla="*/ 238515 w 10867587"/>
              <a:gd name="connsiteY8" fmla="*/ 10810877 h 14548053"/>
              <a:gd name="connsiteX9" fmla="*/ 390354 w 10867587"/>
              <a:gd name="connsiteY9" fmla="*/ 10299660 h 14548053"/>
              <a:gd name="connsiteX10" fmla="*/ 824332 w 10867587"/>
              <a:gd name="connsiteY10" fmla="*/ 10231304 h 14548053"/>
              <a:gd name="connsiteX11" fmla="*/ 1224264 w 10867587"/>
              <a:gd name="connsiteY11" fmla="*/ 10330112 h 14548053"/>
              <a:gd name="connsiteX12" fmla="*/ 1352074 w 10867587"/>
              <a:gd name="connsiteY12" fmla="*/ 10236061 h 14548053"/>
              <a:gd name="connsiteX13" fmla="*/ 1563670 w 10867587"/>
              <a:gd name="connsiteY13" fmla="*/ 10218243 h 14548053"/>
              <a:gd name="connsiteX14" fmla="*/ 2082585 w 10867587"/>
              <a:gd name="connsiteY14" fmla="*/ 9991098 h 14548053"/>
              <a:gd name="connsiteX15" fmla="*/ 2204337 w 10867587"/>
              <a:gd name="connsiteY15" fmla="*/ 9752597 h 14548053"/>
              <a:gd name="connsiteX16" fmla="*/ 2447841 w 10867587"/>
              <a:gd name="connsiteY16" fmla="*/ 9653217 h 14548053"/>
              <a:gd name="connsiteX17" fmla="*/ 2539155 w 10867587"/>
              <a:gd name="connsiteY17" fmla="*/ 9357571 h 14548053"/>
              <a:gd name="connsiteX18" fmla="*/ 2722169 w 10867587"/>
              <a:gd name="connsiteY18" fmla="*/ 8931395 h 14548053"/>
              <a:gd name="connsiteX19" fmla="*/ 2404199 w 10867587"/>
              <a:gd name="connsiteY19" fmla="*/ 8597067 h 14548053"/>
              <a:gd name="connsiteX20" fmla="*/ 1835552 w 10867587"/>
              <a:gd name="connsiteY20" fmla="*/ 7951825 h 14548053"/>
              <a:gd name="connsiteX21" fmla="*/ 1571979 w 10867587"/>
              <a:gd name="connsiteY21" fmla="*/ 7636639 h 14548053"/>
              <a:gd name="connsiteX22" fmla="*/ 1509775 w 10867587"/>
              <a:gd name="connsiteY22" fmla="*/ 7448187 h 14548053"/>
              <a:gd name="connsiteX23" fmla="*/ 1700727 w 10867587"/>
              <a:gd name="connsiteY23" fmla="*/ 7313392 h 14548053"/>
              <a:gd name="connsiteX24" fmla="*/ 1724226 w 10867587"/>
              <a:gd name="connsiteY24" fmla="*/ 7171481 h 14548053"/>
              <a:gd name="connsiteX25" fmla="*/ 1866752 w 10867587"/>
              <a:gd name="connsiteY25" fmla="*/ 7043087 h 14548053"/>
              <a:gd name="connsiteX26" fmla="*/ 1962761 w 10867587"/>
              <a:gd name="connsiteY26" fmla="*/ 6801557 h 14548053"/>
              <a:gd name="connsiteX27" fmla="*/ 2115790 w 10867587"/>
              <a:gd name="connsiteY27" fmla="*/ 6755888 h 14548053"/>
              <a:gd name="connsiteX28" fmla="*/ 2414636 w 10867587"/>
              <a:gd name="connsiteY28" fmla="*/ 6603842 h 14548053"/>
              <a:gd name="connsiteX29" fmla="*/ 2620032 w 10867587"/>
              <a:gd name="connsiteY29" fmla="*/ 6616719 h 14548053"/>
              <a:gd name="connsiteX30" fmla="*/ 2801608 w 10867587"/>
              <a:gd name="connsiteY30" fmla="*/ 6346133 h 14548053"/>
              <a:gd name="connsiteX31" fmla="*/ 2961750 w 10867587"/>
              <a:gd name="connsiteY31" fmla="*/ 6078882 h 14548053"/>
              <a:gd name="connsiteX32" fmla="*/ 3146059 w 10867587"/>
              <a:gd name="connsiteY32" fmla="*/ 5791901 h 14548053"/>
              <a:gd name="connsiteX33" fmla="*/ 3268057 w 10867587"/>
              <a:gd name="connsiteY33" fmla="*/ 5672863 h 14548053"/>
              <a:gd name="connsiteX34" fmla="*/ 3530229 w 10867587"/>
              <a:gd name="connsiteY34" fmla="*/ 5248953 h 14548053"/>
              <a:gd name="connsiteX35" fmla="*/ 3751736 w 10867587"/>
              <a:gd name="connsiteY35" fmla="*/ 5035720 h 14548053"/>
              <a:gd name="connsiteX36" fmla="*/ 4120281 w 10867587"/>
              <a:gd name="connsiteY36" fmla="*/ 4874190 h 14548053"/>
              <a:gd name="connsiteX37" fmla="*/ 4611045 w 10867587"/>
              <a:gd name="connsiteY37" fmla="*/ 4659285 h 14548053"/>
              <a:gd name="connsiteX38" fmla="*/ 4941596 w 10867587"/>
              <a:gd name="connsiteY38" fmla="*/ 4642485 h 14548053"/>
              <a:gd name="connsiteX39" fmla="*/ 5512145 w 10867587"/>
              <a:gd name="connsiteY39" fmla="*/ 4495130 h 14548053"/>
              <a:gd name="connsiteX40" fmla="*/ 5842708 w 10867587"/>
              <a:gd name="connsiteY40" fmla="*/ 4201458 h 14548053"/>
              <a:gd name="connsiteX41" fmla="*/ 6550523 w 10867587"/>
              <a:gd name="connsiteY41" fmla="*/ 4228077 h 14548053"/>
              <a:gd name="connsiteX42" fmla="*/ 6864114 w 10867587"/>
              <a:gd name="connsiteY42" fmla="*/ 4154205 h 14548053"/>
              <a:gd name="connsiteX43" fmla="*/ 7289020 w 10867587"/>
              <a:gd name="connsiteY43" fmla="*/ 4230633 h 14548053"/>
              <a:gd name="connsiteX44" fmla="*/ 7722157 w 10867587"/>
              <a:gd name="connsiteY44" fmla="*/ 4217572 h 14548053"/>
              <a:gd name="connsiteX45" fmla="*/ 8083104 w 10867587"/>
              <a:gd name="connsiteY45" fmla="*/ 4145383 h 14548053"/>
              <a:gd name="connsiteX46" fmla="*/ 8395925 w 10867587"/>
              <a:gd name="connsiteY46" fmla="*/ 4121320 h 14548053"/>
              <a:gd name="connsiteX47" fmla="*/ 8710430 w 10867587"/>
              <a:gd name="connsiteY47" fmla="*/ 4090862 h 14548053"/>
              <a:gd name="connsiteX48" fmla="*/ 8867765 w 10867587"/>
              <a:gd name="connsiteY48" fmla="*/ 3651499 h 14548053"/>
              <a:gd name="connsiteX49" fmla="*/ 9141883 w 10867587"/>
              <a:gd name="connsiteY49" fmla="*/ 3375362 h 14548053"/>
              <a:gd name="connsiteX50" fmla="*/ 9310325 w 10867587"/>
              <a:gd name="connsiteY50" fmla="*/ 3134730 h 14548053"/>
              <a:gd name="connsiteX51" fmla="*/ 9262199 w 10867587"/>
              <a:gd name="connsiteY51" fmla="*/ 2605341 h 14548053"/>
              <a:gd name="connsiteX52" fmla="*/ 9526894 w 10867587"/>
              <a:gd name="connsiteY52" fmla="*/ 2172204 h 14548053"/>
              <a:gd name="connsiteX53" fmla="*/ 9599083 w 10867587"/>
              <a:gd name="connsiteY53" fmla="*/ 1739067 h 14548053"/>
              <a:gd name="connsiteX54" fmla="*/ 9984094 w 10867587"/>
              <a:gd name="connsiteY54" fmla="*/ 1474372 h 14548053"/>
              <a:gd name="connsiteX55" fmla="*/ 10272852 w 10867587"/>
              <a:gd name="connsiteY55" fmla="*/ 1185614 h 14548053"/>
              <a:gd name="connsiteX56" fmla="*/ 10393168 w 10867587"/>
              <a:gd name="connsiteY56" fmla="*/ 944983 h 14548053"/>
              <a:gd name="connsiteX57" fmla="*/ 10393168 w 10867587"/>
              <a:gd name="connsiteY57" fmla="*/ 439656 h 14548053"/>
              <a:gd name="connsiteX58" fmla="*/ 10489420 w 10867587"/>
              <a:gd name="connsiteY58" fmla="*/ 271214 h 14548053"/>
              <a:gd name="connsiteX59" fmla="*/ 10867587 w 10867587"/>
              <a:gd name="connsiteY59" fmla="*/ 0 h 14548053"/>
              <a:gd name="connsiteX0" fmla="*/ 1008115 w 10867587"/>
              <a:gd name="connsiteY0" fmla="*/ 14548053 h 14548053"/>
              <a:gd name="connsiteX1" fmla="*/ 805838 w 10867587"/>
              <a:gd name="connsiteY1" fmla="*/ 14029947 h 14548053"/>
              <a:gd name="connsiteX2" fmla="*/ 864157 w 10867587"/>
              <a:gd name="connsiteY2" fmla="*/ 13481888 h 14548053"/>
              <a:gd name="connsiteX3" fmla="*/ 358831 w 10867587"/>
              <a:gd name="connsiteY3" fmla="*/ 13096877 h 14548053"/>
              <a:gd name="connsiteX4" fmla="*/ 262578 w 10867587"/>
              <a:gd name="connsiteY4" fmla="*/ 12639677 h 14548053"/>
              <a:gd name="connsiteX5" fmla="*/ 21947 w 10867587"/>
              <a:gd name="connsiteY5" fmla="*/ 11845593 h 14548053"/>
              <a:gd name="connsiteX6" fmla="*/ 21947 w 10867587"/>
              <a:gd name="connsiteY6" fmla="*/ 11629025 h 14548053"/>
              <a:gd name="connsiteX7" fmla="*/ 118199 w 10867587"/>
              <a:gd name="connsiteY7" fmla="*/ 11195888 h 14548053"/>
              <a:gd name="connsiteX8" fmla="*/ 238515 w 10867587"/>
              <a:gd name="connsiteY8" fmla="*/ 10810877 h 14548053"/>
              <a:gd name="connsiteX9" fmla="*/ 390354 w 10867587"/>
              <a:gd name="connsiteY9" fmla="*/ 10299660 h 14548053"/>
              <a:gd name="connsiteX10" fmla="*/ 824332 w 10867587"/>
              <a:gd name="connsiteY10" fmla="*/ 10231304 h 14548053"/>
              <a:gd name="connsiteX11" fmla="*/ 1224264 w 10867587"/>
              <a:gd name="connsiteY11" fmla="*/ 10330112 h 14548053"/>
              <a:gd name="connsiteX12" fmla="*/ 1352074 w 10867587"/>
              <a:gd name="connsiteY12" fmla="*/ 10236061 h 14548053"/>
              <a:gd name="connsiteX13" fmla="*/ 1563670 w 10867587"/>
              <a:gd name="connsiteY13" fmla="*/ 10218243 h 14548053"/>
              <a:gd name="connsiteX14" fmla="*/ 2082585 w 10867587"/>
              <a:gd name="connsiteY14" fmla="*/ 9991098 h 14548053"/>
              <a:gd name="connsiteX15" fmla="*/ 2204337 w 10867587"/>
              <a:gd name="connsiteY15" fmla="*/ 9752597 h 14548053"/>
              <a:gd name="connsiteX16" fmla="*/ 2447841 w 10867587"/>
              <a:gd name="connsiteY16" fmla="*/ 9653217 h 14548053"/>
              <a:gd name="connsiteX17" fmla="*/ 2539155 w 10867587"/>
              <a:gd name="connsiteY17" fmla="*/ 9357571 h 14548053"/>
              <a:gd name="connsiteX18" fmla="*/ 2722169 w 10867587"/>
              <a:gd name="connsiteY18" fmla="*/ 8931395 h 14548053"/>
              <a:gd name="connsiteX19" fmla="*/ 2404199 w 10867587"/>
              <a:gd name="connsiteY19" fmla="*/ 8597067 h 14548053"/>
              <a:gd name="connsiteX20" fmla="*/ 1835552 w 10867587"/>
              <a:gd name="connsiteY20" fmla="*/ 7951825 h 14548053"/>
              <a:gd name="connsiteX21" fmla="*/ 1571979 w 10867587"/>
              <a:gd name="connsiteY21" fmla="*/ 7636639 h 14548053"/>
              <a:gd name="connsiteX22" fmla="*/ 1509775 w 10867587"/>
              <a:gd name="connsiteY22" fmla="*/ 7448187 h 14548053"/>
              <a:gd name="connsiteX23" fmla="*/ 1700727 w 10867587"/>
              <a:gd name="connsiteY23" fmla="*/ 7313392 h 14548053"/>
              <a:gd name="connsiteX24" fmla="*/ 1724226 w 10867587"/>
              <a:gd name="connsiteY24" fmla="*/ 7171481 h 14548053"/>
              <a:gd name="connsiteX25" fmla="*/ 1866752 w 10867587"/>
              <a:gd name="connsiteY25" fmla="*/ 7043087 h 14548053"/>
              <a:gd name="connsiteX26" fmla="*/ 1962761 w 10867587"/>
              <a:gd name="connsiteY26" fmla="*/ 6801557 h 14548053"/>
              <a:gd name="connsiteX27" fmla="*/ 2115790 w 10867587"/>
              <a:gd name="connsiteY27" fmla="*/ 6755888 h 14548053"/>
              <a:gd name="connsiteX28" fmla="*/ 2414636 w 10867587"/>
              <a:gd name="connsiteY28" fmla="*/ 6603842 h 14548053"/>
              <a:gd name="connsiteX29" fmla="*/ 2620032 w 10867587"/>
              <a:gd name="connsiteY29" fmla="*/ 6616719 h 14548053"/>
              <a:gd name="connsiteX30" fmla="*/ 2801608 w 10867587"/>
              <a:gd name="connsiteY30" fmla="*/ 6346133 h 14548053"/>
              <a:gd name="connsiteX31" fmla="*/ 2961750 w 10867587"/>
              <a:gd name="connsiteY31" fmla="*/ 6078882 h 14548053"/>
              <a:gd name="connsiteX32" fmla="*/ 3146059 w 10867587"/>
              <a:gd name="connsiteY32" fmla="*/ 5791901 h 14548053"/>
              <a:gd name="connsiteX33" fmla="*/ 3268057 w 10867587"/>
              <a:gd name="connsiteY33" fmla="*/ 5672863 h 14548053"/>
              <a:gd name="connsiteX34" fmla="*/ 3530229 w 10867587"/>
              <a:gd name="connsiteY34" fmla="*/ 5248953 h 14548053"/>
              <a:gd name="connsiteX35" fmla="*/ 3751736 w 10867587"/>
              <a:gd name="connsiteY35" fmla="*/ 5035720 h 14548053"/>
              <a:gd name="connsiteX36" fmla="*/ 4120281 w 10867587"/>
              <a:gd name="connsiteY36" fmla="*/ 4874190 h 14548053"/>
              <a:gd name="connsiteX37" fmla="*/ 4611045 w 10867587"/>
              <a:gd name="connsiteY37" fmla="*/ 4659285 h 14548053"/>
              <a:gd name="connsiteX38" fmla="*/ 4941596 w 10867587"/>
              <a:gd name="connsiteY38" fmla="*/ 4642485 h 14548053"/>
              <a:gd name="connsiteX39" fmla="*/ 5512145 w 10867587"/>
              <a:gd name="connsiteY39" fmla="*/ 4495130 h 14548053"/>
              <a:gd name="connsiteX40" fmla="*/ 5842708 w 10867587"/>
              <a:gd name="connsiteY40" fmla="*/ 4201458 h 14548053"/>
              <a:gd name="connsiteX41" fmla="*/ 6550523 w 10867587"/>
              <a:gd name="connsiteY41" fmla="*/ 4228077 h 14548053"/>
              <a:gd name="connsiteX42" fmla="*/ 6864114 w 10867587"/>
              <a:gd name="connsiteY42" fmla="*/ 4154205 h 14548053"/>
              <a:gd name="connsiteX43" fmla="*/ 7289020 w 10867587"/>
              <a:gd name="connsiteY43" fmla="*/ 4230633 h 14548053"/>
              <a:gd name="connsiteX44" fmla="*/ 7722157 w 10867587"/>
              <a:gd name="connsiteY44" fmla="*/ 4217572 h 14548053"/>
              <a:gd name="connsiteX45" fmla="*/ 8083104 w 10867587"/>
              <a:gd name="connsiteY45" fmla="*/ 4145383 h 14548053"/>
              <a:gd name="connsiteX46" fmla="*/ 8395925 w 10867587"/>
              <a:gd name="connsiteY46" fmla="*/ 4121320 h 14548053"/>
              <a:gd name="connsiteX47" fmla="*/ 8710430 w 10867587"/>
              <a:gd name="connsiteY47" fmla="*/ 4090862 h 14548053"/>
              <a:gd name="connsiteX48" fmla="*/ 8867765 w 10867587"/>
              <a:gd name="connsiteY48" fmla="*/ 3651499 h 14548053"/>
              <a:gd name="connsiteX49" fmla="*/ 9141883 w 10867587"/>
              <a:gd name="connsiteY49" fmla="*/ 3375362 h 14548053"/>
              <a:gd name="connsiteX50" fmla="*/ 9310325 w 10867587"/>
              <a:gd name="connsiteY50" fmla="*/ 3134730 h 14548053"/>
              <a:gd name="connsiteX51" fmla="*/ 9262199 w 10867587"/>
              <a:gd name="connsiteY51" fmla="*/ 2605341 h 14548053"/>
              <a:gd name="connsiteX52" fmla="*/ 9526894 w 10867587"/>
              <a:gd name="connsiteY52" fmla="*/ 2172204 h 14548053"/>
              <a:gd name="connsiteX53" fmla="*/ 9599083 w 10867587"/>
              <a:gd name="connsiteY53" fmla="*/ 1739067 h 14548053"/>
              <a:gd name="connsiteX54" fmla="*/ 9984094 w 10867587"/>
              <a:gd name="connsiteY54" fmla="*/ 1474372 h 14548053"/>
              <a:gd name="connsiteX55" fmla="*/ 10272852 w 10867587"/>
              <a:gd name="connsiteY55" fmla="*/ 1185614 h 14548053"/>
              <a:gd name="connsiteX56" fmla="*/ 10393168 w 10867587"/>
              <a:gd name="connsiteY56" fmla="*/ 944983 h 14548053"/>
              <a:gd name="connsiteX57" fmla="*/ 10393168 w 10867587"/>
              <a:gd name="connsiteY57" fmla="*/ 439656 h 14548053"/>
              <a:gd name="connsiteX58" fmla="*/ 10489420 w 10867587"/>
              <a:gd name="connsiteY58" fmla="*/ 271214 h 14548053"/>
              <a:gd name="connsiteX59" fmla="*/ 10867587 w 10867587"/>
              <a:gd name="connsiteY59" fmla="*/ 0 h 14548053"/>
              <a:gd name="connsiteX0" fmla="*/ 1008115 w 10867587"/>
              <a:gd name="connsiteY0" fmla="*/ 14548053 h 14548053"/>
              <a:gd name="connsiteX1" fmla="*/ 805838 w 10867587"/>
              <a:gd name="connsiteY1" fmla="*/ 14029947 h 14548053"/>
              <a:gd name="connsiteX2" fmla="*/ 523805 w 10867587"/>
              <a:gd name="connsiteY2" fmla="*/ 13659275 h 14548053"/>
              <a:gd name="connsiteX3" fmla="*/ 358831 w 10867587"/>
              <a:gd name="connsiteY3" fmla="*/ 13096877 h 14548053"/>
              <a:gd name="connsiteX4" fmla="*/ 262578 w 10867587"/>
              <a:gd name="connsiteY4" fmla="*/ 12639677 h 14548053"/>
              <a:gd name="connsiteX5" fmla="*/ 21947 w 10867587"/>
              <a:gd name="connsiteY5" fmla="*/ 11845593 h 14548053"/>
              <a:gd name="connsiteX6" fmla="*/ 21947 w 10867587"/>
              <a:gd name="connsiteY6" fmla="*/ 11629025 h 14548053"/>
              <a:gd name="connsiteX7" fmla="*/ 118199 w 10867587"/>
              <a:gd name="connsiteY7" fmla="*/ 11195888 h 14548053"/>
              <a:gd name="connsiteX8" fmla="*/ 238515 w 10867587"/>
              <a:gd name="connsiteY8" fmla="*/ 10810877 h 14548053"/>
              <a:gd name="connsiteX9" fmla="*/ 390354 w 10867587"/>
              <a:gd name="connsiteY9" fmla="*/ 10299660 h 14548053"/>
              <a:gd name="connsiteX10" fmla="*/ 824332 w 10867587"/>
              <a:gd name="connsiteY10" fmla="*/ 10231304 h 14548053"/>
              <a:gd name="connsiteX11" fmla="*/ 1224264 w 10867587"/>
              <a:gd name="connsiteY11" fmla="*/ 10330112 h 14548053"/>
              <a:gd name="connsiteX12" fmla="*/ 1352074 w 10867587"/>
              <a:gd name="connsiteY12" fmla="*/ 10236061 h 14548053"/>
              <a:gd name="connsiteX13" fmla="*/ 1563670 w 10867587"/>
              <a:gd name="connsiteY13" fmla="*/ 10218243 h 14548053"/>
              <a:gd name="connsiteX14" fmla="*/ 2082585 w 10867587"/>
              <a:gd name="connsiteY14" fmla="*/ 9991098 h 14548053"/>
              <a:gd name="connsiteX15" fmla="*/ 2204337 w 10867587"/>
              <a:gd name="connsiteY15" fmla="*/ 9752597 h 14548053"/>
              <a:gd name="connsiteX16" fmla="*/ 2447841 w 10867587"/>
              <a:gd name="connsiteY16" fmla="*/ 9653217 h 14548053"/>
              <a:gd name="connsiteX17" fmla="*/ 2539155 w 10867587"/>
              <a:gd name="connsiteY17" fmla="*/ 9357571 h 14548053"/>
              <a:gd name="connsiteX18" fmla="*/ 2722169 w 10867587"/>
              <a:gd name="connsiteY18" fmla="*/ 8931395 h 14548053"/>
              <a:gd name="connsiteX19" fmla="*/ 2404199 w 10867587"/>
              <a:gd name="connsiteY19" fmla="*/ 8597067 h 14548053"/>
              <a:gd name="connsiteX20" fmla="*/ 1835552 w 10867587"/>
              <a:gd name="connsiteY20" fmla="*/ 7951825 h 14548053"/>
              <a:gd name="connsiteX21" fmla="*/ 1571979 w 10867587"/>
              <a:gd name="connsiteY21" fmla="*/ 7636639 h 14548053"/>
              <a:gd name="connsiteX22" fmla="*/ 1509775 w 10867587"/>
              <a:gd name="connsiteY22" fmla="*/ 7448187 h 14548053"/>
              <a:gd name="connsiteX23" fmla="*/ 1700727 w 10867587"/>
              <a:gd name="connsiteY23" fmla="*/ 7313392 h 14548053"/>
              <a:gd name="connsiteX24" fmla="*/ 1724226 w 10867587"/>
              <a:gd name="connsiteY24" fmla="*/ 7171481 h 14548053"/>
              <a:gd name="connsiteX25" fmla="*/ 1866752 w 10867587"/>
              <a:gd name="connsiteY25" fmla="*/ 7043087 h 14548053"/>
              <a:gd name="connsiteX26" fmla="*/ 1962761 w 10867587"/>
              <a:gd name="connsiteY26" fmla="*/ 6801557 h 14548053"/>
              <a:gd name="connsiteX27" fmla="*/ 2115790 w 10867587"/>
              <a:gd name="connsiteY27" fmla="*/ 6755888 h 14548053"/>
              <a:gd name="connsiteX28" fmla="*/ 2414636 w 10867587"/>
              <a:gd name="connsiteY28" fmla="*/ 6603842 h 14548053"/>
              <a:gd name="connsiteX29" fmla="*/ 2620032 w 10867587"/>
              <a:gd name="connsiteY29" fmla="*/ 6616719 h 14548053"/>
              <a:gd name="connsiteX30" fmla="*/ 2801608 w 10867587"/>
              <a:gd name="connsiteY30" fmla="*/ 6346133 h 14548053"/>
              <a:gd name="connsiteX31" fmla="*/ 2961750 w 10867587"/>
              <a:gd name="connsiteY31" fmla="*/ 6078882 h 14548053"/>
              <a:gd name="connsiteX32" fmla="*/ 3146059 w 10867587"/>
              <a:gd name="connsiteY32" fmla="*/ 5791901 h 14548053"/>
              <a:gd name="connsiteX33" fmla="*/ 3268057 w 10867587"/>
              <a:gd name="connsiteY33" fmla="*/ 5672863 h 14548053"/>
              <a:gd name="connsiteX34" fmla="*/ 3530229 w 10867587"/>
              <a:gd name="connsiteY34" fmla="*/ 5248953 h 14548053"/>
              <a:gd name="connsiteX35" fmla="*/ 3751736 w 10867587"/>
              <a:gd name="connsiteY35" fmla="*/ 5035720 h 14548053"/>
              <a:gd name="connsiteX36" fmla="*/ 4120281 w 10867587"/>
              <a:gd name="connsiteY36" fmla="*/ 4874190 h 14548053"/>
              <a:gd name="connsiteX37" fmla="*/ 4611045 w 10867587"/>
              <a:gd name="connsiteY37" fmla="*/ 4659285 h 14548053"/>
              <a:gd name="connsiteX38" fmla="*/ 4941596 w 10867587"/>
              <a:gd name="connsiteY38" fmla="*/ 4642485 h 14548053"/>
              <a:gd name="connsiteX39" fmla="*/ 5512145 w 10867587"/>
              <a:gd name="connsiteY39" fmla="*/ 4495130 h 14548053"/>
              <a:gd name="connsiteX40" fmla="*/ 5842708 w 10867587"/>
              <a:gd name="connsiteY40" fmla="*/ 4201458 h 14548053"/>
              <a:gd name="connsiteX41" fmla="*/ 6550523 w 10867587"/>
              <a:gd name="connsiteY41" fmla="*/ 4228077 h 14548053"/>
              <a:gd name="connsiteX42" fmla="*/ 6864114 w 10867587"/>
              <a:gd name="connsiteY42" fmla="*/ 4154205 h 14548053"/>
              <a:gd name="connsiteX43" fmla="*/ 7289020 w 10867587"/>
              <a:gd name="connsiteY43" fmla="*/ 4230633 h 14548053"/>
              <a:gd name="connsiteX44" fmla="*/ 7722157 w 10867587"/>
              <a:gd name="connsiteY44" fmla="*/ 4217572 h 14548053"/>
              <a:gd name="connsiteX45" fmla="*/ 8083104 w 10867587"/>
              <a:gd name="connsiteY45" fmla="*/ 4145383 h 14548053"/>
              <a:gd name="connsiteX46" fmla="*/ 8395925 w 10867587"/>
              <a:gd name="connsiteY46" fmla="*/ 4121320 h 14548053"/>
              <a:gd name="connsiteX47" fmla="*/ 8710430 w 10867587"/>
              <a:gd name="connsiteY47" fmla="*/ 4090862 h 14548053"/>
              <a:gd name="connsiteX48" fmla="*/ 8867765 w 10867587"/>
              <a:gd name="connsiteY48" fmla="*/ 3651499 h 14548053"/>
              <a:gd name="connsiteX49" fmla="*/ 9141883 w 10867587"/>
              <a:gd name="connsiteY49" fmla="*/ 3375362 h 14548053"/>
              <a:gd name="connsiteX50" fmla="*/ 9310325 w 10867587"/>
              <a:gd name="connsiteY50" fmla="*/ 3134730 h 14548053"/>
              <a:gd name="connsiteX51" fmla="*/ 9262199 w 10867587"/>
              <a:gd name="connsiteY51" fmla="*/ 2605341 h 14548053"/>
              <a:gd name="connsiteX52" fmla="*/ 9526894 w 10867587"/>
              <a:gd name="connsiteY52" fmla="*/ 2172204 h 14548053"/>
              <a:gd name="connsiteX53" fmla="*/ 9599083 w 10867587"/>
              <a:gd name="connsiteY53" fmla="*/ 1739067 h 14548053"/>
              <a:gd name="connsiteX54" fmla="*/ 9984094 w 10867587"/>
              <a:gd name="connsiteY54" fmla="*/ 1474372 h 14548053"/>
              <a:gd name="connsiteX55" fmla="*/ 10272852 w 10867587"/>
              <a:gd name="connsiteY55" fmla="*/ 1185614 h 14548053"/>
              <a:gd name="connsiteX56" fmla="*/ 10393168 w 10867587"/>
              <a:gd name="connsiteY56" fmla="*/ 944983 h 14548053"/>
              <a:gd name="connsiteX57" fmla="*/ 10393168 w 10867587"/>
              <a:gd name="connsiteY57" fmla="*/ 439656 h 14548053"/>
              <a:gd name="connsiteX58" fmla="*/ 10489420 w 10867587"/>
              <a:gd name="connsiteY58" fmla="*/ 271214 h 14548053"/>
              <a:gd name="connsiteX59" fmla="*/ 10867587 w 10867587"/>
              <a:gd name="connsiteY59" fmla="*/ 0 h 14548053"/>
              <a:gd name="connsiteX0" fmla="*/ 1008115 w 10867587"/>
              <a:gd name="connsiteY0" fmla="*/ 14548053 h 14548053"/>
              <a:gd name="connsiteX1" fmla="*/ 805838 w 10867587"/>
              <a:gd name="connsiteY1" fmla="*/ 14029947 h 14548053"/>
              <a:gd name="connsiteX2" fmla="*/ 523805 w 10867587"/>
              <a:gd name="connsiteY2" fmla="*/ 13659275 h 14548053"/>
              <a:gd name="connsiteX3" fmla="*/ 358831 w 10867587"/>
              <a:gd name="connsiteY3" fmla="*/ 13096877 h 14548053"/>
              <a:gd name="connsiteX4" fmla="*/ 262578 w 10867587"/>
              <a:gd name="connsiteY4" fmla="*/ 12639677 h 14548053"/>
              <a:gd name="connsiteX5" fmla="*/ 21947 w 10867587"/>
              <a:gd name="connsiteY5" fmla="*/ 11845593 h 14548053"/>
              <a:gd name="connsiteX6" fmla="*/ 21947 w 10867587"/>
              <a:gd name="connsiteY6" fmla="*/ 11629025 h 14548053"/>
              <a:gd name="connsiteX7" fmla="*/ 118199 w 10867587"/>
              <a:gd name="connsiteY7" fmla="*/ 11195888 h 14548053"/>
              <a:gd name="connsiteX8" fmla="*/ 238515 w 10867587"/>
              <a:gd name="connsiteY8" fmla="*/ 10810877 h 14548053"/>
              <a:gd name="connsiteX9" fmla="*/ 390354 w 10867587"/>
              <a:gd name="connsiteY9" fmla="*/ 10299660 h 14548053"/>
              <a:gd name="connsiteX10" fmla="*/ 1181286 w 10867587"/>
              <a:gd name="connsiteY10" fmla="*/ 10501609 h 14548053"/>
              <a:gd name="connsiteX11" fmla="*/ 1224264 w 10867587"/>
              <a:gd name="connsiteY11" fmla="*/ 10330112 h 14548053"/>
              <a:gd name="connsiteX12" fmla="*/ 1352074 w 10867587"/>
              <a:gd name="connsiteY12" fmla="*/ 10236061 h 14548053"/>
              <a:gd name="connsiteX13" fmla="*/ 1563670 w 10867587"/>
              <a:gd name="connsiteY13" fmla="*/ 10218243 h 14548053"/>
              <a:gd name="connsiteX14" fmla="*/ 2082585 w 10867587"/>
              <a:gd name="connsiteY14" fmla="*/ 9991098 h 14548053"/>
              <a:gd name="connsiteX15" fmla="*/ 2204337 w 10867587"/>
              <a:gd name="connsiteY15" fmla="*/ 9752597 h 14548053"/>
              <a:gd name="connsiteX16" fmla="*/ 2447841 w 10867587"/>
              <a:gd name="connsiteY16" fmla="*/ 9653217 h 14548053"/>
              <a:gd name="connsiteX17" fmla="*/ 2539155 w 10867587"/>
              <a:gd name="connsiteY17" fmla="*/ 9357571 h 14548053"/>
              <a:gd name="connsiteX18" fmla="*/ 2722169 w 10867587"/>
              <a:gd name="connsiteY18" fmla="*/ 8931395 h 14548053"/>
              <a:gd name="connsiteX19" fmla="*/ 2404199 w 10867587"/>
              <a:gd name="connsiteY19" fmla="*/ 8597067 h 14548053"/>
              <a:gd name="connsiteX20" fmla="*/ 1835552 w 10867587"/>
              <a:gd name="connsiteY20" fmla="*/ 7951825 h 14548053"/>
              <a:gd name="connsiteX21" fmla="*/ 1571979 w 10867587"/>
              <a:gd name="connsiteY21" fmla="*/ 7636639 h 14548053"/>
              <a:gd name="connsiteX22" fmla="*/ 1509775 w 10867587"/>
              <a:gd name="connsiteY22" fmla="*/ 7448187 h 14548053"/>
              <a:gd name="connsiteX23" fmla="*/ 1700727 w 10867587"/>
              <a:gd name="connsiteY23" fmla="*/ 7313392 h 14548053"/>
              <a:gd name="connsiteX24" fmla="*/ 1724226 w 10867587"/>
              <a:gd name="connsiteY24" fmla="*/ 7171481 h 14548053"/>
              <a:gd name="connsiteX25" fmla="*/ 1866752 w 10867587"/>
              <a:gd name="connsiteY25" fmla="*/ 7043087 h 14548053"/>
              <a:gd name="connsiteX26" fmla="*/ 1962761 w 10867587"/>
              <a:gd name="connsiteY26" fmla="*/ 6801557 h 14548053"/>
              <a:gd name="connsiteX27" fmla="*/ 2115790 w 10867587"/>
              <a:gd name="connsiteY27" fmla="*/ 6755888 h 14548053"/>
              <a:gd name="connsiteX28" fmla="*/ 2414636 w 10867587"/>
              <a:gd name="connsiteY28" fmla="*/ 6603842 h 14548053"/>
              <a:gd name="connsiteX29" fmla="*/ 2620032 w 10867587"/>
              <a:gd name="connsiteY29" fmla="*/ 6616719 h 14548053"/>
              <a:gd name="connsiteX30" fmla="*/ 2801608 w 10867587"/>
              <a:gd name="connsiteY30" fmla="*/ 6346133 h 14548053"/>
              <a:gd name="connsiteX31" fmla="*/ 2961750 w 10867587"/>
              <a:gd name="connsiteY31" fmla="*/ 6078882 h 14548053"/>
              <a:gd name="connsiteX32" fmla="*/ 3146059 w 10867587"/>
              <a:gd name="connsiteY32" fmla="*/ 5791901 h 14548053"/>
              <a:gd name="connsiteX33" fmla="*/ 3268057 w 10867587"/>
              <a:gd name="connsiteY33" fmla="*/ 5672863 h 14548053"/>
              <a:gd name="connsiteX34" fmla="*/ 3530229 w 10867587"/>
              <a:gd name="connsiteY34" fmla="*/ 5248953 h 14548053"/>
              <a:gd name="connsiteX35" fmla="*/ 3751736 w 10867587"/>
              <a:gd name="connsiteY35" fmla="*/ 5035720 h 14548053"/>
              <a:gd name="connsiteX36" fmla="*/ 4120281 w 10867587"/>
              <a:gd name="connsiteY36" fmla="*/ 4874190 h 14548053"/>
              <a:gd name="connsiteX37" fmla="*/ 4611045 w 10867587"/>
              <a:gd name="connsiteY37" fmla="*/ 4659285 h 14548053"/>
              <a:gd name="connsiteX38" fmla="*/ 4941596 w 10867587"/>
              <a:gd name="connsiteY38" fmla="*/ 4642485 h 14548053"/>
              <a:gd name="connsiteX39" fmla="*/ 5512145 w 10867587"/>
              <a:gd name="connsiteY39" fmla="*/ 4495130 h 14548053"/>
              <a:gd name="connsiteX40" fmla="*/ 5842708 w 10867587"/>
              <a:gd name="connsiteY40" fmla="*/ 4201458 h 14548053"/>
              <a:gd name="connsiteX41" fmla="*/ 6550523 w 10867587"/>
              <a:gd name="connsiteY41" fmla="*/ 4228077 h 14548053"/>
              <a:gd name="connsiteX42" fmla="*/ 6864114 w 10867587"/>
              <a:gd name="connsiteY42" fmla="*/ 4154205 h 14548053"/>
              <a:gd name="connsiteX43" fmla="*/ 7289020 w 10867587"/>
              <a:gd name="connsiteY43" fmla="*/ 4230633 h 14548053"/>
              <a:gd name="connsiteX44" fmla="*/ 7722157 w 10867587"/>
              <a:gd name="connsiteY44" fmla="*/ 4217572 h 14548053"/>
              <a:gd name="connsiteX45" fmla="*/ 8083104 w 10867587"/>
              <a:gd name="connsiteY45" fmla="*/ 4145383 h 14548053"/>
              <a:gd name="connsiteX46" fmla="*/ 8395925 w 10867587"/>
              <a:gd name="connsiteY46" fmla="*/ 4121320 h 14548053"/>
              <a:gd name="connsiteX47" fmla="*/ 8710430 w 10867587"/>
              <a:gd name="connsiteY47" fmla="*/ 4090862 h 14548053"/>
              <a:gd name="connsiteX48" fmla="*/ 8867765 w 10867587"/>
              <a:gd name="connsiteY48" fmla="*/ 3651499 h 14548053"/>
              <a:gd name="connsiteX49" fmla="*/ 9141883 w 10867587"/>
              <a:gd name="connsiteY49" fmla="*/ 3375362 h 14548053"/>
              <a:gd name="connsiteX50" fmla="*/ 9310325 w 10867587"/>
              <a:gd name="connsiteY50" fmla="*/ 3134730 h 14548053"/>
              <a:gd name="connsiteX51" fmla="*/ 9262199 w 10867587"/>
              <a:gd name="connsiteY51" fmla="*/ 2605341 h 14548053"/>
              <a:gd name="connsiteX52" fmla="*/ 9526894 w 10867587"/>
              <a:gd name="connsiteY52" fmla="*/ 2172204 h 14548053"/>
              <a:gd name="connsiteX53" fmla="*/ 9599083 w 10867587"/>
              <a:gd name="connsiteY53" fmla="*/ 1739067 h 14548053"/>
              <a:gd name="connsiteX54" fmla="*/ 9984094 w 10867587"/>
              <a:gd name="connsiteY54" fmla="*/ 1474372 h 14548053"/>
              <a:gd name="connsiteX55" fmla="*/ 10272852 w 10867587"/>
              <a:gd name="connsiteY55" fmla="*/ 1185614 h 14548053"/>
              <a:gd name="connsiteX56" fmla="*/ 10393168 w 10867587"/>
              <a:gd name="connsiteY56" fmla="*/ 944983 h 14548053"/>
              <a:gd name="connsiteX57" fmla="*/ 10393168 w 10867587"/>
              <a:gd name="connsiteY57" fmla="*/ 439656 h 14548053"/>
              <a:gd name="connsiteX58" fmla="*/ 10489420 w 10867587"/>
              <a:gd name="connsiteY58" fmla="*/ 271214 h 14548053"/>
              <a:gd name="connsiteX59" fmla="*/ 10867587 w 10867587"/>
              <a:gd name="connsiteY59" fmla="*/ 0 h 14548053"/>
              <a:gd name="connsiteX0" fmla="*/ 1008115 w 10867587"/>
              <a:gd name="connsiteY0" fmla="*/ 14548053 h 14548053"/>
              <a:gd name="connsiteX1" fmla="*/ 805838 w 10867587"/>
              <a:gd name="connsiteY1" fmla="*/ 14029947 h 14548053"/>
              <a:gd name="connsiteX2" fmla="*/ 523805 w 10867587"/>
              <a:gd name="connsiteY2" fmla="*/ 13659275 h 14548053"/>
              <a:gd name="connsiteX3" fmla="*/ 358831 w 10867587"/>
              <a:gd name="connsiteY3" fmla="*/ 13096877 h 14548053"/>
              <a:gd name="connsiteX4" fmla="*/ 262578 w 10867587"/>
              <a:gd name="connsiteY4" fmla="*/ 12639677 h 14548053"/>
              <a:gd name="connsiteX5" fmla="*/ 21947 w 10867587"/>
              <a:gd name="connsiteY5" fmla="*/ 11845593 h 14548053"/>
              <a:gd name="connsiteX6" fmla="*/ 21947 w 10867587"/>
              <a:gd name="connsiteY6" fmla="*/ 11629025 h 14548053"/>
              <a:gd name="connsiteX7" fmla="*/ 118199 w 10867587"/>
              <a:gd name="connsiteY7" fmla="*/ 11195888 h 14548053"/>
              <a:gd name="connsiteX8" fmla="*/ 238515 w 10867587"/>
              <a:gd name="connsiteY8" fmla="*/ 10810877 h 14548053"/>
              <a:gd name="connsiteX9" fmla="*/ 1162372 w 10867587"/>
              <a:gd name="connsiteY9" fmla="*/ 11127468 h 14548053"/>
              <a:gd name="connsiteX10" fmla="*/ 1181286 w 10867587"/>
              <a:gd name="connsiteY10" fmla="*/ 10501609 h 14548053"/>
              <a:gd name="connsiteX11" fmla="*/ 1224264 w 10867587"/>
              <a:gd name="connsiteY11" fmla="*/ 10330112 h 14548053"/>
              <a:gd name="connsiteX12" fmla="*/ 1352074 w 10867587"/>
              <a:gd name="connsiteY12" fmla="*/ 10236061 h 14548053"/>
              <a:gd name="connsiteX13" fmla="*/ 1563670 w 10867587"/>
              <a:gd name="connsiteY13" fmla="*/ 10218243 h 14548053"/>
              <a:gd name="connsiteX14" fmla="*/ 2082585 w 10867587"/>
              <a:gd name="connsiteY14" fmla="*/ 9991098 h 14548053"/>
              <a:gd name="connsiteX15" fmla="*/ 2204337 w 10867587"/>
              <a:gd name="connsiteY15" fmla="*/ 9752597 h 14548053"/>
              <a:gd name="connsiteX16" fmla="*/ 2447841 w 10867587"/>
              <a:gd name="connsiteY16" fmla="*/ 9653217 h 14548053"/>
              <a:gd name="connsiteX17" fmla="*/ 2539155 w 10867587"/>
              <a:gd name="connsiteY17" fmla="*/ 9357571 h 14548053"/>
              <a:gd name="connsiteX18" fmla="*/ 2722169 w 10867587"/>
              <a:gd name="connsiteY18" fmla="*/ 8931395 h 14548053"/>
              <a:gd name="connsiteX19" fmla="*/ 2404199 w 10867587"/>
              <a:gd name="connsiteY19" fmla="*/ 8597067 h 14548053"/>
              <a:gd name="connsiteX20" fmla="*/ 1835552 w 10867587"/>
              <a:gd name="connsiteY20" fmla="*/ 7951825 h 14548053"/>
              <a:gd name="connsiteX21" fmla="*/ 1571979 w 10867587"/>
              <a:gd name="connsiteY21" fmla="*/ 7636639 h 14548053"/>
              <a:gd name="connsiteX22" fmla="*/ 1509775 w 10867587"/>
              <a:gd name="connsiteY22" fmla="*/ 7448187 h 14548053"/>
              <a:gd name="connsiteX23" fmla="*/ 1700727 w 10867587"/>
              <a:gd name="connsiteY23" fmla="*/ 7313392 h 14548053"/>
              <a:gd name="connsiteX24" fmla="*/ 1724226 w 10867587"/>
              <a:gd name="connsiteY24" fmla="*/ 7171481 h 14548053"/>
              <a:gd name="connsiteX25" fmla="*/ 1866752 w 10867587"/>
              <a:gd name="connsiteY25" fmla="*/ 7043087 h 14548053"/>
              <a:gd name="connsiteX26" fmla="*/ 1962761 w 10867587"/>
              <a:gd name="connsiteY26" fmla="*/ 6801557 h 14548053"/>
              <a:gd name="connsiteX27" fmla="*/ 2115790 w 10867587"/>
              <a:gd name="connsiteY27" fmla="*/ 6755888 h 14548053"/>
              <a:gd name="connsiteX28" fmla="*/ 2414636 w 10867587"/>
              <a:gd name="connsiteY28" fmla="*/ 6603842 h 14548053"/>
              <a:gd name="connsiteX29" fmla="*/ 2620032 w 10867587"/>
              <a:gd name="connsiteY29" fmla="*/ 6616719 h 14548053"/>
              <a:gd name="connsiteX30" fmla="*/ 2801608 w 10867587"/>
              <a:gd name="connsiteY30" fmla="*/ 6346133 h 14548053"/>
              <a:gd name="connsiteX31" fmla="*/ 2961750 w 10867587"/>
              <a:gd name="connsiteY31" fmla="*/ 6078882 h 14548053"/>
              <a:gd name="connsiteX32" fmla="*/ 3146059 w 10867587"/>
              <a:gd name="connsiteY32" fmla="*/ 5791901 h 14548053"/>
              <a:gd name="connsiteX33" fmla="*/ 3268057 w 10867587"/>
              <a:gd name="connsiteY33" fmla="*/ 5672863 h 14548053"/>
              <a:gd name="connsiteX34" fmla="*/ 3530229 w 10867587"/>
              <a:gd name="connsiteY34" fmla="*/ 5248953 h 14548053"/>
              <a:gd name="connsiteX35" fmla="*/ 3751736 w 10867587"/>
              <a:gd name="connsiteY35" fmla="*/ 5035720 h 14548053"/>
              <a:gd name="connsiteX36" fmla="*/ 4120281 w 10867587"/>
              <a:gd name="connsiteY36" fmla="*/ 4874190 h 14548053"/>
              <a:gd name="connsiteX37" fmla="*/ 4611045 w 10867587"/>
              <a:gd name="connsiteY37" fmla="*/ 4659285 h 14548053"/>
              <a:gd name="connsiteX38" fmla="*/ 4941596 w 10867587"/>
              <a:gd name="connsiteY38" fmla="*/ 4642485 h 14548053"/>
              <a:gd name="connsiteX39" fmla="*/ 5512145 w 10867587"/>
              <a:gd name="connsiteY39" fmla="*/ 4495130 h 14548053"/>
              <a:gd name="connsiteX40" fmla="*/ 5842708 w 10867587"/>
              <a:gd name="connsiteY40" fmla="*/ 4201458 h 14548053"/>
              <a:gd name="connsiteX41" fmla="*/ 6550523 w 10867587"/>
              <a:gd name="connsiteY41" fmla="*/ 4228077 h 14548053"/>
              <a:gd name="connsiteX42" fmla="*/ 6864114 w 10867587"/>
              <a:gd name="connsiteY42" fmla="*/ 4154205 h 14548053"/>
              <a:gd name="connsiteX43" fmla="*/ 7289020 w 10867587"/>
              <a:gd name="connsiteY43" fmla="*/ 4230633 h 14548053"/>
              <a:gd name="connsiteX44" fmla="*/ 7722157 w 10867587"/>
              <a:gd name="connsiteY44" fmla="*/ 4217572 h 14548053"/>
              <a:gd name="connsiteX45" fmla="*/ 8083104 w 10867587"/>
              <a:gd name="connsiteY45" fmla="*/ 4145383 h 14548053"/>
              <a:gd name="connsiteX46" fmla="*/ 8395925 w 10867587"/>
              <a:gd name="connsiteY46" fmla="*/ 4121320 h 14548053"/>
              <a:gd name="connsiteX47" fmla="*/ 8710430 w 10867587"/>
              <a:gd name="connsiteY47" fmla="*/ 4090862 h 14548053"/>
              <a:gd name="connsiteX48" fmla="*/ 8867765 w 10867587"/>
              <a:gd name="connsiteY48" fmla="*/ 3651499 h 14548053"/>
              <a:gd name="connsiteX49" fmla="*/ 9141883 w 10867587"/>
              <a:gd name="connsiteY49" fmla="*/ 3375362 h 14548053"/>
              <a:gd name="connsiteX50" fmla="*/ 9310325 w 10867587"/>
              <a:gd name="connsiteY50" fmla="*/ 3134730 h 14548053"/>
              <a:gd name="connsiteX51" fmla="*/ 9262199 w 10867587"/>
              <a:gd name="connsiteY51" fmla="*/ 2605341 h 14548053"/>
              <a:gd name="connsiteX52" fmla="*/ 9526894 w 10867587"/>
              <a:gd name="connsiteY52" fmla="*/ 2172204 h 14548053"/>
              <a:gd name="connsiteX53" fmla="*/ 9599083 w 10867587"/>
              <a:gd name="connsiteY53" fmla="*/ 1739067 h 14548053"/>
              <a:gd name="connsiteX54" fmla="*/ 9984094 w 10867587"/>
              <a:gd name="connsiteY54" fmla="*/ 1474372 h 14548053"/>
              <a:gd name="connsiteX55" fmla="*/ 10272852 w 10867587"/>
              <a:gd name="connsiteY55" fmla="*/ 1185614 h 14548053"/>
              <a:gd name="connsiteX56" fmla="*/ 10393168 w 10867587"/>
              <a:gd name="connsiteY56" fmla="*/ 944983 h 14548053"/>
              <a:gd name="connsiteX57" fmla="*/ 10393168 w 10867587"/>
              <a:gd name="connsiteY57" fmla="*/ 439656 h 14548053"/>
              <a:gd name="connsiteX58" fmla="*/ 10489420 w 10867587"/>
              <a:gd name="connsiteY58" fmla="*/ 271214 h 14548053"/>
              <a:gd name="connsiteX59" fmla="*/ 10867587 w 10867587"/>
              <a:gd name="connsiteY59" fmla="*/ 0 h 14548053"/>
              <a:gd name="connsiteX0" fmla="*/ 1008115 w 10867587"/>
              <a:gd name="connsiteY0" fmla="*/ 14548053 h 14548053"/>
              <a:gd name="connsiteX1" fmla="*/ 805838 w 10867587"/>
              <a:gd name="connsiteY1" fmla="*/ 14029947 h 14548053"/>
              <a:gd name="connsiteX2" fmla="*/ 523805 w 10867587"/>
              <a:gd name="connsiteY2" fmla="*/ 13659275 h 14548053"/>
              <a:gd name="connsiteX3" fmla="*/ 358831 w 10867587"/>
              <a:gd name="connsiteY3" fmla="*/ 13096877 h 14548053"/>
              <a:gd name="connsiteX4" fmla="*/ 262578 w 10867587"/>
              <a:gd name="connsiteY4" fmla="*/ 12639677 h 14548053"/>
              <a:gd name="connsiteX5" fmla="*/ 21947 w 10867587"/>
              <a:gd name="connsiteY5" fmla="*/ 11845593 h 14548053"/>
              <a:gd name="connsiteX6" fmla="*/ 21947 w 10867587"/>
              <a:gd name="connsiteY6" fmla="*/ 11629025 h 14548053"/>
              <a:gd name="connsiteX7" fmla="*/ 118199 w 10867587"/>
              <a:gd name="connsiteY7" fmla="*/ 11195888 h 14548053"/>
              <a:gd name="connsiteX8" fmla="*/ 944122 w 10867587"/>
              <a:gd name="connsiteY8" fmla="*/ 11832966 h 14548053"/>
              <a:gd name="connsiteX9" fmla="*/ 1162372 w 10867587"/>
              <a:gd name="connsiteY9" fmla="*/ 11127468 h 14548053"/>
              <a:gd name="connsiteX10" fmla="*/ 1181286 w 10867587"/>
              <a:gd name="connsiteY10" fmla="*/ 10501609 h 14548053"/>
              <a:gd name="connsiteX11" fmla="*/ 1224264 w 10867587"/>
              <a:gd name="connsiteY11" fmla="*/ 10330112 h 14548053"/>
              <a:gd name="connsiteX12" fmla="*/ 1352074 w 10867587"/>
              <a:gd name="connsiteY12" fmla="*/ 10236061 h 14548053"/>
              <a:gd name="connsiteX13" fmla="*/ 1563670 w 10867587"/>
              <a:gd name="connsiteY13" fmla="*/ 10218243 h 14548053"/>
              <a:gd name="connsiteX14" fmla="*/ 2082585 w 10867587"/>
              <a:gd name="connsiteY14" fmla="*/ 9991098 h 14548053"/>
              <a:gd name="connsiteX15" fmla="*/ 2204337 w 10867587"/>
              <a:gd name="connsiteY15" fmla="*/ 9752597 h 14548053"/>
              <a:gd name="connsiteX16" fmla="*/ 2447841 w 10867587"/>
              <a:gd name="connsiteY16" fmla="*/ 9653217 h 14548053"/>
              <a:gd name="connsiteX17" fmla="*/ 2539155 w 10867587"/>
              <a:gd name="connsiteY17" fmla="*/ 9357571 h 14548053"/>
              <a:gd name="connsiteX18" fmla="*/ 2722169 w 10867587"/>
              <a:gd name="connsiteY18" fmla="*/ 8931395 h 14548053"/>
              <a:gd name="connsiteX19" fmla="*/ 2404199 w 10867587"/>
              <a:gd name="connsiteY19" fmla="*/ 8597067 h 14548053"/>
              <a:gd name="connsiteX20" fmla="*/ 1835552 w 10867587"/>
              <a:gd name="connsiteY20" fmla="*/ 7951825 h 14548053"/>
              <a:gd name="connsiteX21" fmla="*/ 1571979 w 10867587"/>
              <a:gd name="connsiteY21" fmla="*/ 7636639 h 14548053"/>
              <a:gd name="connsiteX22" fmla="*/ 1509775 w 10867587"/>
              <a:gd name="connsiteY22" fmla="*/ 7448187 h 14548053"/>
              <a:gd name="connsiteX23" fmla="*/ 1700727 w 10867587"/>
              <a:gd name="connsiteY23" fmla="*/ 7313392 h 14548053"/>
              <a:gd name="connsiteX24" fmla="*/ 1724226 w 10867587"/>
              <a:gd name="connsiteY24" fmla="*/ 7171481 h 14548053"/>
              <a:gd name="connsiteX25" fmla="*/ 1866752 w 10867587"/>
              <a:gd name="connsiteY25" fmla="*/ 7043087 h 14548053"/>
              <a:gd name="connsiteX26" fmla="*/ 1962761 w 10867587"/>
              <a:gd name="connsiteY26" fmla="*/ 6801557 h 14548053"/>
              <a:gd name="connsiteX27" fmla="*/ 2115790 w 10867587"/>
              <a:gd name="connsiteY27" fmla="*/ 6755888 h 14548053"/>
              <a:gd name="connsiteX28" fmla="*/ 2414636 w 10867587"/>
              <a:gd name="connsiteY28" fmla="*/ 6603842 h 14548053"/>
              <a:gd name="connsiteX29" fmla="*/ 2620032 w 10867587"/>
              <a:gd name="connsiteY29" fmla="*/ 6616719 h 14548053"/>
              <a:gd name="connsiteX30" fmla="*/ 2801608 w 10867587"/>
              <a:gd name="connsiteY30" fmla="*/ 6346133 h 14548053"/>
              <a:gd name="connsiteX31" fmla="*/ 2961750 w 10867587"/>
              <a:gd name="connsiteY31" fmla="*/ 6078882 h 14548053"/>
              <a:gd name="connsiteX32" fmla="*/ 3146059 w 10867587"/>
              <a:gd name="connsiteY32" fmla="*/ 5791901 h 14548053"/>
              <a:gd name="connsiteX33" fmla="*/ 3268057 w 10867587"/>
              <a:gd name="connsiteY33" fmla="*/ 5672863 h 14548053"/>
              <a:gd name="connsiteX34" fmla="*/ 3530229 w 10867587"/>
              <a:gd name="connsiteY34" fmla="*/ 5248953 h 14548053"/>
              <a:gd name="connsiteX35" fmla="*/ 3751736 w 10867587"/>
              <a:gd name="connsiteY35" fmla="*/ 5035720 h 14548053"/>
              <a:gd name="connsiteX36" fmla="*/ 4120281 w 10867587"/>
              <a:gd name="connsiteY36" fmla="*/ 4874190 h 14548053"/>
              <a:gd name="connsiteX37" fmla="*/ 4611045 w 10867587"/>
              <a:gd name="connsiteY37" fmla="*/ 4659285 h 14548053"/>
              <a:gd name="connsiteX38" fmla="*/ 4941596 w 10867587"/>
              <a:gd name="connsiteY38" fmla="*/ 4642485 h 14548053"/>
              <a:gd name="connsiteX39" fmla="*/ 5512145 w 10867587"/>
              <a:gd name="connsiteY39" fmla="*/ 4495130 h 14548053"/>
              <a:gd name="connsiteX40" fmla="*/ 5842708 w 10867587"/>
              <a:gd name="connsiteY40" fmla="*/ 4201458 h 14548053"/>
              <a:gd name="connsiteX41" fmla="*/ 6550523 w 10867587"/>
              <a:gd name="connsiteY41" fmla="*/ 4228077 h 14548053"/>
              <a:gd name="connsiteX42" fmla="*/ 6864114 w 10867587"/>
              <a:gd name="connsiteY42" fmla="*/ 4154205 h 14548053"/>
              <a:gd name="connsiteX43" fmla="*/ 7289020 w 10867587"/>
              <a:gd name="connsiteY43" fmla="*/ 4230633 h 14548053"/>
              <a:gd name="connsiteX44" fmla="*/ 7722157 w 10867587"/>
              <a:gd name="connsiteY44" fmla="*/ 4217572 h 14548053"/>
              <a:gd name="connsiteX45" fmla="*/ 8083104 w 10867587"/>
              <a:gd name="connsiteY45" fmla="*/ 4145383 h 14548053"/>
              <a:gd name="connsiteX46" fmla="*/ 8395925 w 10867587"/>
              <a:gd name="connsiteY46" fmla="*/ 4121320 h 14548053"/>
              <a:gd name="connsiteX47" fmla="*/ 8710430 w 10867587"/>
              <a:gd name="connsiteY47" fmla="*/ 4090862 h 14548053"/>
              <a:gd name="connsiteX48" fmla="*/ 8867765 w 10867587"/>
              <a:gd name="connsiteY48" fmla="*/ 3651499 h 14548053"/>
              <a:gd name="connsiteX49" fmla="*/ 9141883 w 10867587"/>
              <a:gd name="connsiteY49" fmla="*/ 3375362 h 14548053"/>
              <a:gd name="connsiteX50" fmla="*/ 9310325 w 10867587"/>
              <a:gd name="connsiteY50" fmla="*/ 3134730 h 14548053"/>
              <a:gd name="connsiteX51" fmla="*/ 9262199 w 10867587"/>
              <a:gd name="connsiteY51" fmla="*/ 2605341 h 14548053"/>
              <a:gd name="connsiteX52" fmla="*/ 9526894 w 10867587"/>
              <a:gd name="connsiteY52" fmla="*/ 2172204 h 14548053"/>
              <a:gd name="connsiteX53" fmla="*/ 9599083 w 10867587"/>
              <a:gd name="connsiteY53" fmla="*/ 1739067 h 14548053"/>
              <a:gd name="connsiteX54" fmla="*/ 9984094 w 10867587"/>
              <a:gd name="connsiteY54" fmla="*/ 1474372 h 14548053"/>
              <a:gd name="connsiteX55" fmla="*/ 10272852 w 10867587"/>
              <a:gd name="connsiteY55" fmla="*/ 1185614 h 14548053"/>
              <a:gd name="connsiteX56" fmla="*/ 10393168 w 10867587"/>
              <a:gd name="connsiteY56" fmla="*/ 944983 h 14548053"/>
              <a:gd name="connsiteX57" fmla="*/ 10393168 w 10867587"/>
              <a:gd name="connsiteY57" fmla="*/ 439656 h 14548053"/>
              <a:gd name="connsiteX58" fmla="*/ 10489420 w 10867587"/>
              <a:gd name="connsiteY58" fmla="*/ 271214 h 14548053"/>
              <a:gd name="connsiteX59" fmla="*/ 10867587 w 10867587"/>
              <a:gd name="connsiteY59" fmla="*/ 0 h 14548053"/>
              <a:gd name="connsiteX0" fmla="*/ 1064291 w 10923763"/>
              <a:gd name="connsiteY0" fmla="*/ 14548053 h 14548053"/>
              <a:gd name="connsiteX1" fmla="*/ 862014 w 10923763"/>
              <a:gd name="connsiteY1" fmla="*/ 14029947 h 14548053"/>
              <a:gd name="connsiteX2" fmla="*/ 579981 w 10923763"/>
              <a:gd name="connsiteY2" fmla="*/ 13659275 h 14548053"/>
              <a:gd name="connsiteX3" fmla="*/ 415007 w 10923763"/>
              <a:gd name="connsiteY3" fmla="*/ 13096877 h 14548053"/>
              <a:gd name="connsiteX4" fmla="*/ 318754 w 10923763"/>
              <a:gd name="connsiteY4" fmla="*/ 12639677 h 14548053"/>
              <a:gd name="connsiteX5" fmla="*/ 78123 w 10923763"/>
              <a:gd name="connsiteY5" fmla="*/ 11845593 h 14548053"/>
              <a:gd name="connsiteX6" fmla="*/ 78123 w 10923763"/>
              <a:gd name="connsiteY6" fmla="*/ 11629025 h 14548053"/>
              <a:gd name="connsiteX7" fmla="*/ 1000298 w 10923763"/>
              <a:gd name="connsiteY7" fmla="*/ 11832966 h 14548053"/>
              <a:gd name="connsiteX8" fmla="*/ 1218548 w 10923763"/>
              <a:gd name="connsiteY8" fmla="*/ 11127468 h 14548053"/>
              <a:gd name="connsiteX9" fmla="*/ 1237462 w 10923763"/>
              <a:gd name="connsiteY9" fmla="*/ 10501609 h 14548053"/>
              <a:gd name="connsiteX10" fmla="*/ 1280440 w 10923763"/>
              <a:gd name="connsiteY10" fmla="*/ 10330112 h 14548053"/>
              <a:gd name="connsiteX11" fmla="*/ 1408250 w 10923763"/>
              <a:gd name="connsiteY11" fmla="*/ 10236061 h 14548053"/>
              <a:gd name="connsiteX12" fmla="*/ 1619846 w 10923763"/>
              <a:gd name="connsiteY12" fmla="*/ 10218243 h 14548053"/>
              <a:gd name="connsiteX13" fmla="*/ 2138761 w 10923763"/>
              <a:gd name="connsiteY13" fmla="*/ 9991098 h 14548053"/>
              <a:gd name="connsiteX14" fmla="*/ 2260513 w 10923763"/>
              <a:gd name="connsiteY14" fmla="*/ 9752597 h 14548053"/>
              <a:gd name="connsiteX15" fmla="*/ 2504017 w 10923763"/>
              <a:gd name="connsiteY15" fmla="*/ 9653217 h 14548053"/>
              <a:gd name="connsiteX16" fmla="*/ 2595331 w 10923763"/>
              <a:gd name="connsiteY16" fmla="*/ 9357571 h 14548053"/>
              <a:gd name="connsiteX17" fmla="*/ 2778345 w 10923763"/>
              <a:gd name="connsiteY17" fmla="*/ 8931395 h 14548053"/>
              <a:gd name="connsiteX18" fmla="*/ 2460375 w 10923763"/>
              <a:gd name="connsiteY18" fmla="*/ 8597067 h 14548053"/>
              <a:gd name="connsiteX19" fmla="*/ 1891728 w 10923763"/>
              <a:gd name="connsiteY19" fmla="*/ 7951825 h 14548053"/>
              <a:gd name="connsiteX20" fmla="*/ 1628155 w 10923763"/>
              <a:gd name="connsiteY20" fmla="*/ 7636639 h 14548053"/>
              <a:gd name="connsiteX21" fmla="*/ 1565951 w 10923763"/>
              <a:gd name="connsiteY21" fmla="*/ 7448187 h 14548053"/>
              <a:gd name="connsiteX22" fmla="*/ 1756903 w 10923763"/>
              <a:gd name="connsiteY22" fmla="*/ 7313392 h 14548053"/>
              <a:gd name="connsiteX23" fmla="*/ 1780402 w 10923763"/>
              <a:gd name="connsiteY23" fmla="*/ 7171481 h 14548053"/>
              <a:gd name="connsiteX24" fmla="*/ 1922928 w 10923763"/>
              <a:gd name="connsiteY24" fmla="*/ 7043087 h 14548053"/>
              <a:gd name="connsiteX25" fmla="*/ 2018937 w 10923763"/>
              <a:gd name="connsiteY25" fmla="*/ 6801557 h 14548053"/>
              <a:gd name="connsiteX26" fmla="*/ 2171966 w 10923763"/>
              <a:gd name="connsiteY26" fmla="*/ 6755888 h 14548053"/>
              <a:gd name="connsiteX27" fmla="*/ 2470812 w 10923763"/>
              <a:gd name="connsiteY27" fmla="*/ 6603842 h 14548053"/>
              <a:gd name="connsiteX28" fmla="*/ 2676208 w 10923763"/>
              <a:gd name="connsiteY28" fmla="*/ 6616719 h 14548053"/>
              <a:gd name="connsiteX29" fmla="*/ 2857784 w 10923763"/>
              <a:gd name="connsiteY29" fmla="*/ 6346133 h 14548053"/>
              <a:gd name="connsiteX30" fmla="*/ 3017926 w 10923763"/>
              <a:gd name="connsiteY30" fmla="*/ 6078882 h 14548053"/>
              <a:gd name="connsiteX31" fmla="*/ 3202235 w 10923763"/>
              <a:gd name="connsiteY31" fmla="*/ 5791901 h 14548053"/>
              <a:gd name="connsiteX32" fmla="*/ 3324233 w 10923763"/>
              <a:gd name="connsiteY32" fmla="*/ 5672863 h 14548053"/>
              <a:gd name="connsiteX33" fmla="*/ 3586405 w 10923763"/>
              <a:gd name="connsiteY33" fmla="*/ 5248953 h 14548053"/>
              <a:gd name="connsiteX34" fmla="*/ 3807912 w 10923763"/>
              <a:gd name="connsiteY34" fmla="*/ 5035720 h 14548053"/>
              <a:gd name="connsiteX35" fmla="*/ 4176457 w 10923763"/>
              <a:gd name="connsiteY35" fmla="*/ 4874190 h 14548053"/>
              <a:gd name="connsiteX36" fmla="*/ 4667221 w 10923763"/>
              <a:gd name="connsiteY36" fmla="*/ 4659285 h 14548053"/>
              <a:gd name="connsiteX37" fmla="*/ 4997772 w 10923763"/>
              <a:gd name="connsiteY37" fmla="*/ 4642485 h 14548053"/>
              <a:gd name="connsiteX38" fmla="*/ 5568321 w 10923763"/>
              <a:gd name="connsiteY38" fmla="*/ 4495130 h 14548053"/>
              <a:gd name="connsiteX39" fmla="*/ 5898884 w 10923763"/>
              <a:gd name="connsiteY39" fmla="*/ 4201458 h 14548053"/>
              <a:gd name="connsiteX40" fmla="*/ 6606699 w 10923763"/>
              <a:gd name="connsiteY40" fmla="*/ 4228077 h 14548053"/>
              <a:gd name="connsiteX41" fmla="*/ 6920290 w 10923763"/>
              <a:gd name="connsiteY41" fmla="*/ 4154205 h 14548053"/>
              <a:gd name="connsiteX42" fmla="*/ 7345196 w 10923763"/>
              <a:gd name="connsiteY42" fmla="*/ 4230633 h 14548053"/>
              <a:gd name="connsiteX43" fmla="*/ 7778333 w 10923763"/>
              <a:gd name="connsiteY43" fmla="*/ 4217572 h 14548053"/>
              <a:gd name="connsiteX44" fmla="*/ 8139280 w 10923763"/>
              <a:gd name="connsiteY44" fmla="*/ 4145383 h 14548053"/>
              <a:gd name="connsiteX45" fmla="*/ 8452101 w 10923763"/>
              <a:gd name="connsiteY45" fmla="*/ 4121320 h 14548053"/>
              <a:gd name="connsiteX46" fmla="*/ 8766606 w 10923763"/>
              <a:gd name="connsiteY46" fmla="*/ 4090862 h 14548053"/>
              <a:gd name="connsiteX47" fmla="*/ 8923941 w 10923763"/>
              <a:gd name="connsiteY47" fmla="*/ 3651499 h 14548053"/>
              <a:gd name="connsiteX48" fmla="*/ 9198059 w 10923763"/>
              <a:gd name="connsiteY48" fmla="*/ 3375362 h 14548053"/>
              <a:gd name="connsiteX49" fmla="*/ 9366501 w 10923763"/>
              <a:gd name="connsiteY49" fmla="*/ 3134730 h 14548053"/>
              <a:gd name="connsiteX50" fmla="*/ 9318375 w 10923763"/>
              <a:gd name="connsiteY50" fmla="*/ 2605341 h 14548053"/>
              <a:gd name="connsiteX51" fmla="*/ 9583070 w 10923763"/>
              <a:gd name="connsiteY51" fmla="*/ 2172204 h 14548053"/>
              <a:gd name="connsiteX52" fmla="*/ 9655259 w 10923763"/>
              <a:gd name="connsiteY52" fmla="*/ 1739067 h 14548053"/>
              <a:gd name="connsiteX53" fmla="*/ 10040270 w 10923763"/>
              <a:gd name="connsiteY53" fmla="*/ 1474372 h 14548053"/>
              <a:gd name="connsiteX54" fmla="*/ 10329028 w 10923763"/>
              <a:gd name="connsiteY54" fmla="*/ 1185614 h 14548053"/>
              <a:gd name="connsiteX55" fmla="*/ 10449344 w 10923763"/>
              <a:gd name="connsiteY55" fmla="*/ 944983 h 14548053"/>
              <a:gd name="connsiteX56" fmla="*/ 10449344 w 10923763"/>
              <a:gd name="connsiteY56" fmla="*/ 439656 h 14548053"/>
              <a:gd name="connsiteX57" fmla="*/ 10545596 w 10923763"/>
              <a:gd name="connsiteY57" fmla="*/ 271214 h 14548053"/>
              <a:gd name="connsiteX58" fmla="*/ 10923763 w 10923763"/>
              <a:gd name="connsiteY58" fmla="*/ 0 h 14548053"/>
              <a:gd name="connsiteX0" fmla="*/ 1011758 w 10871230"/>
              <a:gd name="connsiteY0" fmla="*/ 14548053 h 14548053"/>
              <a:gd name="connsiteX1" fmla="*/ 809481 w 10871230"/>
              <a:gd name="connsiteY1" fmla="*/ 14029947 h 14548053"/>
              <a:gd name="connsiteX2" fmla="*/ 527448 w 10871230"/>
              <a:gd name="connsiteY2" fmla="*/ 13659275 h 14548053"/>
              <a:gd name="connsiteX3" fmla="*/ 362474 w 10871230"/>
              <a:gd name="connsiteY3" fmla="*/ 13096877 h 14548053"/>
              <a:gd name="connsiteX4" fmla="*/ 266221 w 10871230"/>
              <a:gd name="connsiteY4" fmla="*/ 12639677 h 14548053"/>
              <a:gd name="connsiteX5" fmla="*/ 25590 w 10871230"/>
              <a:gd name="connsiteY5" fmla="*/ 11845593 h 14548053"/>
              <a:gd name="connsiteX6" fmla="*/ 947765 w 10871230"/>
              <a:gd name="connsiteY6" fmla="*/ 11832966 h 14548053"/>
              <a:gd name="connsiteX7" fmla="*/ 1166015 w 10871230"/>
              <a:gd name="connsiteY7" fmla="*/ 11127468 h 14548053"/>
              <a:gd name="connsiteX8" fmla="*/ 1184929 w 10871230"/>
              <a:gd name="connsiteY8" fmla="*/ 10501609 h 14548053"/>
              <a:gd name="connsiteX9" fmla="*/ 1227907 w 10871230"/>
              <a:gd name="connsiteY9" fmla="*/ 10330112 h 14548053"/>
              <a:gd name="connsiteX10" fmla="*/ 1355717 w 10871230"/>
              <a:gd name="connsiteY10" fmla="*/ 10236061 h 14548053"/>
              <a:gd name="connsiteX11" fmla="*/ 1567313 w 10871230"/>
              <a:gd name="connsiteY11" fmla="*/ 10218243 h 14548053"/>
              <a:gd name="connsiteX12" fmla="*/ 2086228 w 10871230"/>
              <a:gd name="connsiteY12" fmla="*/ 9991098 h 14548053"/>
              <a:gd name="connsiteX13" fmla="*/ 2207980 w 10871230"/>
              <a:gd name="connsiteY13" fmla="*/ 9752597 h 14548053"/>
              <a:gd name="connsiteX14" fmla="*/ 2451484 w 10871230"/>
              <a:gd name="connsiteY14" fmla="*/ 9653217 h 14548053"/>
              <a:gd name="connsiteX15" fmla="*/ 2542798 w 10871230"/>
              <a:gd name="connsiteY15" fmla="*/ 9357571 h 14548053"/>
              <a:gd name="connsiteX16" fmla="*/ 2725812 w 10871230"/>
              <a:gd name="connsiteY16" fmla="*/ 8931395 h 14548053"/>
              <a:gd name="connsiteX17" fmla="*/ 2407842 w 10871230"/>
              <a:gd name="connsiteY17" fmla="*/ 8597067 h 14548053"/>
              <a:gd name="connsiteX18" fmla="*/ 1839195 w 10871230"/>
              <a:gd name="connsiteY18" fmla="*/ 7951825 h 14548053"/>
              <a:gd name="connsiteX19" fmla="*/ 1575622 w 10871230"/>
              <a:gd name="connsiteY19" fmla="*/ 7636639 h 14548053"/>
              <a:gd name="connsiteX20" fmla="*/ 1513418 w 10871230"/>
              <a:gd name="connsiteY20" fmla="*/ 7448187 h 14548053"/>
              <a:gd name="connsiteX21" fmla="*/ 1704370 w 10871230"/>
              <a:gd name="connsiteY21" fmla="*/ 7313392 h 14548053"/>
              <a:gd name="connsiteX22" fmla="*/ 1727869 w 10871230"/>
              <a:gd name="connsiteY22" fmla="*/ 7171481 h 14548053"/>
              <a:gd name="connsiteX23" fmla="*/ 1870395 w 10871230"/>
              <a:gd name="connsiteY23" fmla="*/ 7043087 h 14548053"/>
              <a:gd name="connsiteX24" fmla="*/ 1966404 w 10871230"/>
              <a:gd name="connsiteY24" fmla="*/ 6801557 h 14548053"/>
              <a:gd name="connsiteX25" fmla="*/ 2119433 w 10871230"/>
              <a:gd name="connsiteY25" fmla="*/ 6755888 h 14548053"/>
              <a:gd name="connsiteX26" fmla="*/ 2418279 w 10871230"/>
              <a:gd name="connsiteY26" fmla="*/ 6603842 h 14548053"/>
              <a:gd name="connsiteX27" fmla="*/ 2623675 w 10871230"/>
              <a:gd name="connsiteY27" fmla="*/ 6616719 h 14548053"/>
              <a:gd name="connsiteX28" fmla="*/ 2805251 w 10871230"/>
              <a:gd name="connsiteY28" fmla="*/ 6346133 h 14548053"/>
              <a:gd name="connsiteX29" fmla="*/ 2965393 w 10871230"/>
              <a:gd name="connsiteY29" fmla="*/ 6078882 h 14548053"/>
              <a:gd name="connsiteX30" fmla="*/ 3149702 w 10871230"/>
              <a:gd name="connsiteY30" fmla="*/ 5791901 h 14548053"/>
              <a:gd name="connsiteX31" fmla="*/ 3271700 w 10871230"/>
              <a:gd name="connsiteY31" fmla="*/ 5672863 h 14548053"/>
              <a:gd name="connsiteX32" fmla="*/ 3533872 w 10871230"/>
              <a:gd name="connsiteY32" fmla="*/ 5248953 h 14548053"/>
              <a:gd name="connsiteX33" fmla="*/ 3755379 w 10871230"/>
              <a:gd name="connsiteY33" fmla="*/ 5035720 h 14548053"/>
              <a:gd name="connsiteX34" fmla="*/ 4123924 w 10871230"/>
              <a:gd name="connsiteY34" fmla="*/ 4874190 h 14548053"/>
              <a:gd name="connsiteX35" fmla="*/ 4614688 w 10871230"/>
              <a:gd name="connsiteY35" fmla="*/ 4659285 h 14548053"/>
              <a:gd name="connsiteX36" fmla="*/ 4945239 w 10871230"/>
              <a:gd name="connsiteY36" fmla="*/ 4642485 h 14548053"/>
              <a:gd name="connsiteX37" fmla="*/ 5515788 w 10871230"/>
              <a:gd name="connsiteY37" fmla="*/ 4495130 h 14548053"/>
              <a:gd name="connsiteX38" fmla="*/ 5846351 w 10871230"/>
              <a:gd name="connsiteY38" fmla="*/ 4201458 h 14548053"/>
              <a:gd name="connsiteX39" fmla="*/ 6554166 w 10871230"/>
              <a:gd name="connsiteY39" fmla="*/ 4228077 h 14548053"/>
              <a:gd name="connsiteX40" fmla="*/ 6867757 w 10871230"/>
              <a:gd name="connsiteY40" fmla="*/ 4154205 h 14548053"/>
              <a:gd name="connsiteX41" fmla="*/ 7292663 w 10871230"/>
              <a:gd name="connsiteY41" fmla="*/ 4230633 h 14548053"/>
              <a:gd name="connsiteX42" fmla="*/ 7725800 w 10871230"/>
              <a:gd name="connsiteY42" fmla="*/ 4217572 h 14548053"/>
              <a:gd name="connsiteX43" fmla="*/ 8086747 w 10871230"/>
              <a:gd name="connsiteY43" fmla="*/ 4145383 h 14548053"/>
              <a:gd name="connsiteX44" fmla="*/ 8399568 w 10871230"/>
              <a:gd name="connsiteY44" fmla="*/ 4121320 h 14548053"/>
              <a:gd name="connsiteX45" fmla="*/ 8714073 w 10871230"/>
              <a:gd name="connsiteY45" fmla="*/ 4090862 h 14548053"/>
              <a:gd name="connsiteX46" fmla="*/ 8871408 w 10871230"/>
              <a:gd name="connsiteY46" fmla="*/ 3651499 h 14548053"/>
              <a:gd name="connsiteX47" fmla="*/ 9145526 w 10871230"/>
              <a:gd name="connsiteY47" fmla="*/ 3375362 h 14548053"/>
              <a:gd name="connsiteX48" fmla="*/ 9313968 w 10871230"/>
              <a:gd name="connsiteY48" fmla="*/ 3134730 h 14548053"/>
              <a:gd name="connsiteX49" fmla="*/ 9265842 w 10871230"/>
              <a:gd name="connsiteY49" fmla="*/ 2605341 h 14548053"/>
              <a:gd name="connsiteX50" fmla="*/ 9530537 w 10871230"/>
              <a:gd name="connsiteY50" fmla="*/ 2172204 h 14548053"/>
              <a:gd name="connsiteX51" fmla="*/ 9602726 w 10871230"/>
              <a:gd name="connsiteY51" fmla="*/ 1739067 h 14548053"/>
              <a:gd name="connsiteX52" fmla="*/ 9987737 w 10871230"/>
              <a:gd name="connsiteY52" fmla="*/ 1474372 h 14548053"/>
              <a:gd name="connsiteX53" fmla="*/ 10276495 w 10871230"/>
              <a:gd name="connsiteY53" fmla="*/ 1185614 h 14548053"/>
              <a:gd name="connsiteX54" fmla="*/ 10396811 w 10871230"/>
              <a:gd name="connsiteY54" fmla="*/ 944983 h 14548053"/>
              <a:gd name="connsiteX55" fmla="*/ 10396811 w 10871230"/>
              <a:gd name="connsiteY55" fmla="*/ 439656 h 14548053"/>
              <a:gd name="connsiteX56" fmla="*/ 10493063 w 10871230"/>
              <a:gd name="connsiteY56" fmla="*/ 271214 h 14548053"/>
              <a:gd name="connsiteX57" fmla="*/ 10871230 w 10871230"/>
              <a:gd name="connsiteY57" fmla="*/ 0 h 14548053"/>
              <a:gd name="connsiteX0" fmla="*/ 773254 w 10632726"/>
              <a:gd name="connsiteY0" fmla="*/ 14548053 h 14548053"/>
              <a:gd name="connsiteX1" fmla="*/ 570977 w 10632726"/>
              <a:gd name="connsiteY1" fmla="*/ 14029947 h 14548053"/>
              <a:gd name="connsiteX2" fmla="*/ 288944 w 10632726"/>
              <a:gd name="connsiteY2" fmla="*/ 13659275 h 14548053"/>
              <a:gd name="connsiteX3" fmla="*/ 123970 w 10632726"/>
              <a:gd name="connsiteY3" fmla="*/ 13096877 h 14548053"/>
              <a:gd name="connsiteX4" fmla="*/ 27717 w 10632726"/>
              <a:gd name="connsiteY4" fmla="*/ 12639677 h 14548053"/>
              <a:gd name="connsiteX5" fmla="*/ 642117 w 10632726"/>
              <a:gd name="connsiteY5" fmla="*/ 12259497 h 14548053"/>
              <a:gd name="connsiteX6" fmla="*/ 709261 w 10632726"/>
              <a:gd name="connsiteY6" fmla="*/ 11832966 h 14548053"/>
              <a:gd name="connsiteX7" fmla="*/ 927511 w 10632726"/>
              <a:gd name="connsiteY7" fmla="*/ 11127468 h 14548053"/>
              <a:gd name="connsiteX8" fmla="*/ 946425 w 10632726"/>
              <a:gd name="connsiteY8" fmla="*/ 10501609 h 14548053"/>
              <a:gd name="connsiteX9" fmla="*/ 989403 w 10632726"/>
              <a:gd name="connsiteY9" fmla="*/ 10330112 h 14548053"/>
              <a:gd name="connsiteX10" fmla="*/ 1117213 w 10632726"/>
              <a:gd name="connsiteY10" fmla="*/ 10236061 h 14548053"/>
              <a:gd name="connsiteX11" fmla="*/ 1328809 w 10632726"/>
              <a:gd name="connsiteY11" fmla="*/ 10218243 h 14548053"/>
              <a:gd name="connsiteX12" fmla="*/ 1847724 w 10632726"/>
              <a:gd name="connsiteY12" fmla="*/ 9991098 h 14548053"/>
              <a:gd name="connsiteX13" fmla="*/ 1969476 w 10632726"/>
              <a:gd name="connsiteY13" fmla="*/ 9752597 h 14548053"/>
              <a:gd name="connsiteX14" fmla="*/ 2212980 w 10632726"/>
              <a:gd name="connsiteY14" fmla="*/ 9653217 h 14548053"/>
              <a:gd name="connsiteX15" fmla="*/ 2304294 w 10632726"/>
              <a:gd name="connsiteY15" fmla="*/ 9357571 h 14548053"/>
              <a:gd name="connsiteX16" fmla="*/ 2487308 w 10632726"/>
              <a:gd name="connsiteY16" fmla="*/ 8931395 h 14548053"/>
              <a:gd name="connsiteX17" fmla="*/ 2169338 w 10632726"/>
              <a:gd name="connsiteY17" fmla="*/ 8597067 h 14548053"/>
              <a:gd name="connsiteX18" fmla="*/ 1600691 w 10632726"/>
              <a:gd name="connsiteY18" fmla="*/ 7951825 h 14548053"/>
              <a:gd name="connsiteX19" fmla="*/ 1337118 w 10632726"/>
              <a:gd name="connsiteY19" fmla="*/ 7636639 h 14548053"/>
              <a:gd name="connsiteX20" fmla="*/ 1274914 w 10632726"/>
              <a:gd name="connsiteY20" fmla="*/ 7448187 h 14548053"/>
              <a:gd name="connsiteX21" fmla="*/ 1465866 w 10632726"/>
              <a:gd name="connsiteY21" fmla="*/ 7313392 h 14548053"/>
              <a:gd name="connsiteX22" fmla="*/ 1489365 w 10632726"/>
              <a:gd name="connsiteY22" fmla="*/ 7171481 h 14548053"/>
              <a:gd name="connsiteX23" fmla="*/ 1631891 w 10632726"/>
              <a:gd name="connsiteY23" fmla="*/ 7043087 h 14548053"/>
              <a:gd name="connsiteX24" fmla="*/ 1727900 w 10632726"/>
              <a:gd name="connsiteY24" fmla="*/ 6801557 h 14548053"/>
              <a:gd name="connsiteX25" fmla="*/ 1880929 w 10632726"/>
              <a:gd name="connsiteY25" fmla="*/ 6755888 h 14548053"/>
              <a:gd name="connsiteX26" fmla="*/ 2179775 w 10632726"/>
              <a:gd name="connsiteY26" fmla="*/ 6603842 h 14548053"/>
              <a:gd name="connsiteX27" fmla="*/ 2385171 w 10632726"/>
              <a:gd name="connsiteY27" fmla="*/ 6616719 h 14548053"/>
              <a:gd name="connsiteX28" fmla="*/ 2566747 w 10632726"/>
              <a:gd name="connsiteY28" fmla="*/ 6346133 h 14548053"/>
              <a:gd name="connsiteX29" fmla="*/ 2726889 w 10632726"/>
              <a:gd name="connsiteY29" fmla="*/ 6078882 h 14548053"/>
              <a:gd name="connsiteX30" fmla="*/ 2911198 w 10632726"/>
              <a:gd name="connsiteY30" fmla="*/ 5791901 h 14548053"/>
              <a:gd name="connsiteX31" fmla="*/ 3033196 w 10632726"/>
              <a:gd name="connsiteY31" fmla="*/ 5672863 h 14548053"/>
              <a:gd name="connsiteX32" fmla="*/ 3295368 w 10632726"/>
              <a:gd name="connsiteY32" fmla="*/ 5248953 h 14548053"/>
              <a:gd name="connsiteX33" fmla="*/ 3516875 w 10632726"/>
              <a:gd name="connsiteY33" fmla="*/ 5035720 h 14548053"/>
              <a:gd name="connsiteX34" fmla="*/ 3885420 w 10632726"/>
              <a:gd name="connsiteY34" fmla="*/ 4874190 h 14548053"/>
              <a:gd name="connsiteX35" fmla="*/ 4376184 w 10632726"/>
              <a:gd name="connsiteY35" fmla="*/ 4659285 h 14548053"/>
              <a:gd name="connsiteX36" fmla="*/ 4706735 w 10632726"/>
              <a:gd name="connsiteY36" fmla="*/ 4642485 h 14548053"/>
              <a:gd name="connsiteX37" fmla="*/ 5277284 w 10632726"/>
              <a:gd name="connsiteY37" fmla="*/ 4495130 h 14548053"/>
              <a:gd name="connsiteX38" fmla="*/ 5607847 w 10632726"/>
              <a:gd name="connsiteY38" fmla="*/ 4201458 h 14548053"/>
              <a:gd name="connsiteX39" fmla="*/ 6315662 w 10632726"/>
              <a:gd name="connsiteY39" fmla="*/ 4228077 h 14548053"/>
              <a:gd name="connsiteX40" fmla="*/ 6629253 w 10632726"/>
              <a:gd name="connsiteY40" fmla="*/ 4154205 h 14548053"/>
              <a:gd name="connsiteX41" fmla="*/ 7054159 w 10632726"/>
              <a:gd name="connsiteY41" fmla="*/ 4230633 h 14548053"/>
              <a:gd name="connsiteX42" fmla="*/ 7487296 w 10632726"/>
              <a:gd name="connsiteY42" fmla="*/ 4217572 h 14548053"/>
              <a:gd name="connsiteX43" fmla="*/ 7848243 w 10632726"/>
              <a:gd name="connsiteY43" fmla="*/ 4145383 h 14548053"/>
              <a:gd name="connsiteX44" fmla="*/ 8161064 w 10632726"/>
              <a:gd name="connsiteY44" fmla="*/ 4121320 h 14548053"/>
              <a:gd name="connsiteX45" fmla="*/ 8475569 w 10632726"/>
              <a:gd name="connsiteY45" fmla="*/ 4090862 h 14548053"/>
              <a:gd name="connsiteX46" fmla="*/ 8632904 w 10632726"/>
              <a:gd name="connsiteY46" fmla="*/ 3651499 h 14548053"/>
              <a:gd name="connsiteX47" fmla="*/ 8907022 w 10632726"/>
              <a:gd name="connsiteY47" fmla="*/ 3375362 h 14548053"/>
              <a:gd name="connsiteX48" fmla="*/ 9075464 w 10632726"/>
              <a:gd name="connsiteY48" fmla="*/ 3134730 h 14548053"/>
              <a:gd name="connsiteX49" fmla="*/ 9027338 w 10632726"/>
              <a:gd name="connsiteY49" fmla="*/ 2605341 h 14548053"/>
              <a:gd name="connsiteX50" fmla="*/ 9292033 w 10632726"/>
              <a:gd name="connsiteY50" fmla="*/ 2172204 h 14548053"/>
              <a:gd name="connsiteX51" fmla="*/ 9364222 w 10632726"/>
              <a:gd name="connsiteY51" fmla="*/ 1739067 h 14548053"/>
              <a:gd name="connsiteX52" fmla="*/ 9749233 w 10632726"/>
              <a:gd name="connsiteY52" fmla="*/ 1474372 h 14548053"/>
              <a:gd name="connsiteX53" fmla="*/ 10037991 w 10632726"/>
              <a:gd name="connsiteY53" fmla="*/ 1185614 h 14548053"/>
              <a:gd name="connsiteX54" fmla="*/ 10158307 w 10632726"/>
              <a:gd name="connsiteY54" fmla="*/ 944983 h 14548053"/>
              <a:gd name="connsiteX55" fmla="*/ 10158307 w 10632726"/>
              <a:gd name="connsiteY55" fmla="*/ 439656 h 14548053"/>
              <a:gd name="connsiteX56" fmla="*/ 10254559 w 10632726"/>
              <a:gd name="connsiteY56" fmla="*/ 271214 h 14548053"/>
              <a:gd name="connsiteX57" fmla="*/ 10632726 w 10632726"/>
              <a:gd name="connsiteY57" fmla="*/ 0 h 14548053"/>
              <a:gd name="connsiteX0" fmla="*/ 661322 w 10520794"/>
              <a:gd name="connsiteY0" fmla="*/ 14548053 h 14548053"/>
              <a:gd name="connsiteX1" fmla="*/ 459045 w 10520794"/>
              <a:gd name="connsiteY1" fmla="*/ 14029947 h 14548053"/>
              <a:gd name="connsiteX2" fmla="*/ 177012 w 10520794"/>
              <a:gd name="connsiteY2" fmla="*/ 13659275 h 14548053"/>
              <a:gd name="connsiteX3" fmla="*/ 12038 w 10520794"/>
              <a:gd name="connsiteY3" fmla="*/ 13096877 h 14548053"/>
              <a:gd name="connsiteX4" fmla="*/ 505175 w 10520794"/>
              <a:gd name="connsiteY4" fmla="*/ 12808618 h 14548053"/>
              <a:gd name="connsiteX5" fmla="*/ 530185 w 10520794"/>
              <a:gd name="connsiteY5" fmla="*/ 12259497 h 14548053"/>
              <a:gd name="connsiteX6" fmla="*/ 597329 w 10520794"/>
              <a:gd name="connsiteY6" fmla="*/ 11832966 h 14548053"/>
              <a:gd name="connsiteX7" fmla="*/ 815579 w 10520794"/>
              <a:gd name="connsiteY7" fmla="*/ 11127468 h 14548053"/>
              <a:gd name="connsiteX8" fmla="*/ 834493 w 10520794"/>
              <a:gd name="connsiteY8" fmla="*/ 10501609 h 14548053"/>
              <a:gd name="connsiteX9" fmla="*/ 877471 w 10520794"/>
              <a:gd name="connsiteY9" fmla="*/ 10330112 h 14548053"/>
              <a:gd name="connsiteX10" fmla="*/ 1005281 w 10520794"/>
              <a:gd name="connsiteY10" fmla="*/ 10236061 h 14548053"/>
              <a:gd name="connsiteX11" fmla="*/ 1216877 w 10520794"/>
              <a:gd name="connsiteY11" fmla="*/ 10218243 h 14548053"/>
              <a:gd name="connsiteX12" fmla="*/ 1735792 w 10520794"/>
              <a:gd name="connsiteY12" fmla="*/ 9991098 h 14548053"/>
              <a:gd name="connsiteX13" fmla="*/ 1857544 w 10520794"/>
              <a:gd name="connsiteY13" fmla="*/ 9752597 h 14548053"/>
              <a:gd name="connsiteX14" fmla="*/ 2101048 w 10520794"/>
              <a:gd name="connsiteY14" fmla="*/ 9653217 h 14548053"/>
              <a:gd name="connsiteX15" fmla="*/ 2192362 w 10520794"/>
              <a:gd name="connsiteY15" fmla="*/ 9357571 h 14548053"/>
              <a:gd name="connsiteX16" fmla="*/ 2375376 w 10520794"/>
              <a:gd name="connsiteY16" fmla="*/ 8931395 h 14548053"/>
              <a:gd name="connsiteX17" fmla="*/ 2057406 w 10520794"/>
              <a:gd name="connsiteY17" fmla="*/ 8597067 h 14548053"/>
              <a:gd name="connsiteX18" fmla="*/ 1488759 w 10520794"/>
              <a:gd name="connsiteY18" fmla="*/ 7951825 h 14548053"/>
              <a:gd name="connsiteX19" fmla="*/ 1225186 w 10520794"/>
              <a:gd name="connsiteY19" fmla="*/ 7636639 h 14548053"/>
              <a:gd name="connsiteX20" fmla="*/ 1162982 w 10520794"/>
              <a:gd name="connsiteY20" fmla="*/ 7448187 h 14548053"/>
              <a:gd name="connsiteX21" fmla="*/ 1353934 w 10520794"/>
              <a:gd name="connsiteY21" fmla="*/ 7313392 h 14548053"/>
              <a:gd name="connsiteX22" fmla="*/ 1377433 w 10520794"/>
              <a:gd name="connsiteY22" fmla="*/ 7171481 h 14548053"/>
              <a:gd name="connsiteX23" fmla="*/ 1519959 w 10520794"/>
              <a:gd name="connsiteY23" fmla="*/ 7043087 h 14548053"/>
              <a:gd name="connsiteX24" fmla="*/ 1615968 w 10520794"/>
              <a:gd name="connsiteY24" fmla="*/ 6801557 h 14548053"/>
              <a:gd name="connsiteX25" fmla="*/ 1768997 w 10520794"/>
              <a:gd name="connsiteY25" fmla="*/ 6755888 h 14548053"/>
              <a:gd name="connsiteX26" fmla="*/ 2067843 w 10520794"/>
              <a:gd name="connsiteY26" fmla="*/ 6603842 h 14548053"/>
              <a:gd name="connsiteX27" fmla="*/ 2273239 w 10520794"/>
              <a:gd name="connsiteY27" fmla="*/ 6616719 h 14548053"/>
              <a:gd name="connsiteX28" fmla="*/ 2454815 w 10520794"/>
              <a:gd name="connsiteY28" fmla="*/ 6346133 h 14548053"/>
              <a:gd name="connsiteX29" fmla="*/ 2614957 w 10520794"/>
              <a:gd name="connsiteY29" fmla="*/ 6078882 h 14548053"/>
              <a:gd name="connsiteX30" fmla="*/ 2799266 w 10520794"/>
              <a:gd name="connsiteY30" fmla="*/ 5791901 h 14548053"/>
              <a:gd name="connsiteX31" fmla="*/ 2921264 w 10520794"/>
              <a:gd name="connsiteY31" fmla="*/ 5672863 h 14548053"/>
              <a:gd name="connsiteX32" fmla="*/ 3183436 w 10520794"/>
              <a:gd name="connsiteY32" fmla="*/ 5248953 h 14548053"/>
              <a:gd name="connsiteX33" fmla="*/ 3404943 w 10520794"/>
              <a:gd name="connsiteY33" fmla="*/ 5035720 h 14548053"/>
              <a:gd name="connsiteX34" fmla="*/ 3773488 w 10520794"/>
              <a:gd name="connsiteY34" fmla="*/ 4874190 h 14548053"/>
              <a:gd name="connsiteX35" fmla="*/ 4264252 w 10520794"/>
              <a:gd name="connsiteY35" fmla="*/ 4659285 h 14548053"/>
              <a:gd name="connsiteX36" fmla="*/ 4594803 w 10520794"/>
              <a:gd name="connsiteY36" fmla="*/ 4642485 h 14548053"/>
              <a:gd name="connsiteX37" fmla="*/ 5165352 w 10520794"/>
              <a:gd name="connsiteY37" fmla="*/ 4495130 h 14548053"/>
              <a:gd name="connsiteX38" fmla="*/ 5495915 w 10520794"/>
              <a:gd name="connsiteY38" fmla="*/ 4201458 h 14548053"/>
              <a:gd name="connsiteX39" fmla="*/ 6203730 w 10520794"/>
              <a:gd name="connsiteY39" fmla="*/ 4228077 h 14548053"/>
              <a:gd name="connsiteX40" fmla="*/ 6517321 w 10520794"/>
              <a:gd name="connsiteY40" fmla="*/ 4154205 h 14548053"/>
              <a:gd name="connsiteX41" fmla="*/ 6942227 w 10520794"/>
              <a:gd name="connsiteY41" fmla="*/ 4230633 h 14548053"/>
              <a:gd name="connsiteX42" fmla="*/ 7375364 w 10520794"/>
              <a:gd name="connsiteY42" fmla="*/ 4217572 h 14548053"/>
              <a:gd name="connsiteX43" fmla="*/ 7736311 w 10520794"/>
              <a:gd name="connsiteY43" fmla="*/ 4145383 h 14548053"/>
              <a:gd name="connsiteX44" fmla="*/ 8049132 w 10520794"/>
              <a:gd name="connsiteY44" fmla="*/ 4121320 h 14548053"/>
              <a:gd name="connsiteX45" fmla="*/ 8363637 w 10520794"/>
              <a:gd name="connsiteY45" fmla="*/ 4090862 h 14548053"/>
              <a:gd name="connsiteX46" fmla="*/ 8520972 w 10520794"/>
              <a:gd name="connsiteY46" fmla="*/ 3651499 h 14548053"/>
              <a:gd name="connsiteX47" fmla="*/ 8795090 w 10520794"/>
              <a:gd name="connsiteY47" fmla="*/ 3375362 h 14548053"/>
              <a:gd name="connsiteX48" fmla="*/ 8963532 w 10520794"/>
              <a:gd name="connsiteY48" fmla="*/ 3134730 h 14548053"/>
              <a:gd name="connsiteX49" fmla="*/ 8915406 w 10520794"/>
              <a:gd name="connsiteY49" fmla="*/ 2605341 h 14548053"/>
              <a:gd name="connsiteX50" fmla="*/ 9180101 w 10520794"/>
              <a:gd name="connsiteY50" fmla="*/ 2172204 h 14548053"/>
              <a:gd name="connsiteX51" fmla="*/ 9252290 w 10520794"/>
              <a:gd name="connsiteY51" fmla="*/ 1739067 h 14548053"/>
              <a:gd name="connsiteX52" fmla="*/ 9637301 w 10520794"/>
              <a:gd name="connsiteY52" fmla="*/ 1474372 h 14548053"/>
              <a:gd name="connsiteX53" fmla="*/ 9926059 w 10520794"/>
              <a:gd name="connsiteY53" fmla="*/ 1185614 h 14548053"/>
              <a:gd name="connsiteX54" fmla="*/ 10046375 w 10520794"/>
              <a:gd name="connsiteY54" fmla="*/ 944983 h 14548053"/>
              <a:gd name="connsiteX55" fmla="*/ 10046375 w 10520794"/>
              <a:gd name="connsiteY55" fmla="*/ 439656 h 14548053"/>
              <a:gd name="connsiteX56" fmla="*/ 10142627 w 10520794"/>
              <a:gd name="connsiteY56" fmla="*/ 271214 h 14548053"/>
              <a:gd name="connsiteX57" fmla="*/ 10520794 w 10520794"/>
              <a:gd name="connsiteY57" fmla="*/ 0 h 14548053"/>
              <a:gd name="connsiteX0" fmla="*/ 484562 w 10344034"/>
              <a:gd name="connsiteY0" fmla="*/ 14548053 h 14548053"/>
              <a:gd name="connsiteX1" fmla="*/ 282285 w 10344034"/>
              <a:gd name="connsiteY1" fmla="*/ 14029947 h 14548053"/>
              <a:gd name="connsiteX2" fmla="*/ 252 w 10344034"/>
              <a:gd name="connsiteY2" fmla="*/ 13659275 h 14548053"/>
              <a:gd name="connsiteX3" fmla="*/ 333354 w 10344034"/>
              <a:gd name="connsiteY3" fmla="*/ 13139112 h 14548053"/>
              <a:gd name="connsiteX4" fmla="*/ 328415 w 10344034"/>
              <a:gd name="connsiteY4" fmla="*/ 12808618 h 14548053"/>
              <a:gd name="connsiteX5" fmla="*/ 353425 w 10344034"/>
              <a:gd name="connsiteY5" fmla="*/ 12259497 h 14548053"/>
              <a:gd name="connsiteX6" fmla="*/ 420569 w 10344034"/>
              <a:gd name="connsiteY6" fmla="*/ 11832966 h 14548053"/>
              <a:gd name="connsiteX7" fmla="*/ 638819 w 10344034"/>
              <a:gd name="connsiteY7" fmla="*/ 11127468 h 14548053"/>
              <a:gd name="connsiteX8" fmla="*/ 657733 w 10344034"/>
              <a:gd name="connsiteY8" fmla="*/ 10501609 h 14548053"/>
              <a:gd name="connsiteX9" fmla="*/ 700711 w 10344034"/>
              <a:gd name="connsiteY9" fmla="*/ 10330112 h 14548053"/>
              <a:gd name="connsiteX10" fmla="*/ 828521 w 10344034"/>
              <a:gd name="connsiteY10" fmla="*/ 10236061 h 14548053"/>
              <a:gd name="connsiteX11" fmla="*/ 1040117 w 10344034"/>
              <a:gd name="connsiteY11" fmla="*/ 10218243 h 14548053"/>
              <a:gd name="connsiteX12" fmla="*/ 1559032 w 10344034"/>
              <a:gd name="connsiteY12" fmla="*/ 9991098 h 14548053"/>
              <a:gd name="connsiteX13" fmla="*/ 1680784 w 10344034"/>
              <a:gd name="connsiteY13" fmla="*/ 9752597 h 14548053"/>
              <a:gd name="connsiteX14" fmla="*/ 1924288 w 10344034"/>
              <a:gd name="connsiteY14" fmla="*/ 9653217 h 14548053"/>
              <a:gd name="connsiteX15" fmla="*/ 2015602 w 10344034"/>
              <a:gd name="connsiteY15" fmla="*/ 9357571 h 14548053"/>
              <a:gd name="connsiteX16" fmla="*/ 2198616 w 10344034"/>
              <a:gd name="connsiteY16" fmla="*/ 8931395 h 14548053"/>
              <a:gd name="connsiteX17" fmla="*/ 1880646 w 10344034"/>
              <a:gd name="connsiteY17" fmla="*/ 8597067 h 14548053"/>
              <a:gd name="connsiteX18" fmla="*/ 1311999 w 10344034"/>
              <a:gd name="connsiteY18" fmla="*/ 7951825 h 14548053"/>
              <a:gd name="connsiteX19" fmla="*/ 1048426 w 10344034"/>
              <a:gd name="connsiteY19" fmla="*/ 7636639 h 14548053"/>
              <a:gd name="connsiteX20" fmla="*/ 986222 w 10344034"/>
              <a:gd name="connsiteY20" fmla="*/ 7448187 h 14548053"/>
              <a:gd name="connsiteX21" fmla="*/ 1177174 w 10344034"/>
              <a:gd name="connsiteY21" fmla="*/ 7313392 h 14548053"/>
              <a:gd name="connsiteX22" fmla="*/ 1200673 w 10344034"/>
              <a:gd name="connsiteY22" fmla="*/ 7171481 h 14548053"/>
              <a:gd name="connsiteX23" fmla="*/ 1343199 w 10344034"/>
              <a:gd name="connsiteY23" fmla="*/ 7043087 h 14548053"/>
              <a:gd name="connsiteX24" fmla="*/ 1439208 w 10344034"/>
              <a:gd name="connsiteY24" fmla="*/ 6801557 h 14548053"/>
              <a:gd name="connsiteX25" fmla="*/ 1592237 w 10344034"/>
              <a:gd name="connsiteY25" fmla="*/ 6755888 h 14548053"/>
              <a:gd name="connsiteX26" fmla="*/ 1891083 w 10344034"/>
              <a:gd name="connsiteY26" fmla="*/ 6603842 h 14548053"/>
              <a:gd name="connsiteX27" fmla="*/ 2096479 w 10344034"/>
              <a:gd name="connsiteY27" fmla="*/ 6616719 h 14548053"/>
              <a:gd name="connsiteX28" fmla="*/ 2278055 w 10344034"/>
              <a:gd name="connsiteY28" fmla="*/ 6346133 h 14548053"/>
              <a:gd name="connsiteX29" fmla="*/ 2438197 w 10344034"/>
              <a:gd name="connsiteY29" fmla="*/ 6078882 h 14548053"/>
              <a:gd name="connsiteX30" fmla="*/ 2622506 w 10344034"/>
              <a:gd name="connsiteY30" fmla="*/ 5791901 h 14548053"/>
              <a:gd name="connsiteX31" fmla="*/ 2744504 w 10344034"/>
              <a:gd name="connsiteY31" fmla="*/ 5672863 h 14548053"/>
              <a:gd name="connsiteX32" fmla="*/ 3006676 w 10344034"/>
              <a:gd name="connsiteY32" fmla="*/ 5248953 h 14548053"/>
              <a:gd name="connsiteX33" fmla="*/ 3228183 w 10344034"/>
              <a:gd name="connsiteY33" fmla="*/ 5035720 h 14548053"/>
              <a:gd name="connsiteX34" fmla="*/ 3596728 w 10344034"/>
              <a:gd name="connsiteY34" fmla="*/ 4874190 h 14548053"/>
              <a:gd name="connsiteX35" fmla="*/ 4087492 w 10344034"/>
              <a:gd name="connsiteY35" fmla="*/ 4659285 h 14548053"/>
              <a:gd name="connsiteX36" fmla="*/ 4418043 w 10344034"/>
              <a:gd name="connsiteY36" fmla="*/ 4642485 h 14548053"/>
              <a:gd name="connsiteX37" fmla="*/ 4988592 w 10344034"/>
              <a:gd name="connsiteY37" fmla="*/ 4495130 h 14548053"/>
              <a:gd name="connsiteX38" fmla="*/ 5319155 w 10344034"/>
              <a:gd name="connsiteY38" fmla="*/ 4201458 h 14548053"/>
              <a:gd name="connsiteX39" fmla="*/ 6026970 w 10344034"/>
              <a:gd name="connsiteY39" fmla="*/ 4228077 h 14548053"/>
              <a:gd name="connsiteX40" fmla="*/ 6340561 w 10344034"/>
              <a:gd name="connsiteY40" fmla="*/ 4154205 h 14548053"/>
              <a:gd name="connsiteX41" fmla="*/ 6765467 w 10344034"/>
              <a:gd name="connsiteY41" fmla="*/ 4230633 h 14548053"/>
              <a:gd name="connsiteX42" fmla="*/ 7198604 w 10344034"/>
              <a:gd name="connsiteY42" fmla="*/ 4217572 h 14548053"/>
              <a:gd name="connsiteX43" fmla="*/ 7559551 w 10344034"/>
              <a:gd name="connsiteY43" fmla="*/ 4145383 h 14548053"/>
              <a:gd name="connsiteX44" fmla="*/ 7872372 w 10344034"/>
              <a:gd name="connsiteY44" fmla="*/ 4121320 h 14548053"/>
              <a:gd name="connsiteX45" fmla="*/ 8186877 w 10344034"/>
              <a:gd name="connsiteY45" fmla="*/ 4090862 h 14548053"/>
              <a:gd name="connsiteX46" fmla="*/ 8344212 w 10344034"/>
              <a:gd name="connsiteY46" fmla="*/ 3651499 h 14548053"/>
              <a:gd name="connsiteX47" fmla="*/ 8618330 w 10344034"/>
              <a:gd name="connsiteY47" fmla="*/ 3375362 h 14548053"/>
              <a:gd name="connsiteX48" fmla="*/ 8786772 w 10344034"/>
              <a:gd name="connsiteY48" fmla="*/ 3134730 h 14548053"/>
              <a:gd name="connsiteX49" fmla="*/ 8738646 w 10344034"/>
              <a:gd name="connsiteY49" fmla="*/ 2605341 h 14548053"/>
              <a:gd name="connsiteX50" fmla="*/ 9003341 w 10344034"/>
              <a:gd name="connsiteY50" fmla="*/ 2172204 h 14548053"/>
              <a:gd name="connsiteX51" fmla="*/ 9075530 w 10344034"/>
              <a:gd name="connsiteY51" fmla="*/ 1739067 h 14548053"/>
              <a:gd name="connsiteX52" fmla="*/ 9460541 w 10344034"/>
              <a:gd name="connsiteY52" fmla="*/ 1474372 h 14548053"/>
              <a:gd name="connsiteX53" fmla="*/ 9749299 w 10344034"/>
              <a:gd name="connsiteY53" fmla="*/ 1185614 h 14548053"/>
              <a:gd name="connsiteX54" fmla="*/ 9869615 w 10344034"/>
              <a:gd name="connsiteY54" fmla="*/ 944983 h 14548053"/>
              <a:gd name="connsiteX55" fmla="*/ 9869615 w 10344034"/>
              <a:gd name="connsiteY55" fmla="*/ 439656 h 14548053"/>
              <a:gd name="connsiteX56" fmla="*/ 9965867 w 10344034"/>
              <a:gd name="connsiteY56" fmla="*/ 271214 h 14548053"/>
              <a:gd name="connsiteX57" fmla="*/ 10344034 w 10344034"/>
              <a:gd name="connsiteY57" fmla="*/ 0 h 1454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344034" h="14548053">
                <a:moveTo>
                  <a:pt x="484562" y="14548053"/>
                </a:moveTo>
                <a:cubicBezTo>
                  <a:pt x="339683" y="14417543"/>
                  <a:pt x="363003" y="14178077"/>
                  <a:pt x="282285" y="14029947"/>
                </a:cubicBezTo>
                <a:cubicBezTo>
                  <a:pt x="201567" y="13881817"/>
                  <a:pt x="-8259" y="13807747"/>
                  <a:pt x="252" y="13659275"/>
                </a:cubicBezTo>
                <a:cubicBezTo>
                  <a:pt x="8763" y="13510803"/>
                  <a:pt x="278660" y="13280888"/>
                  <a:pt x="333354" y="13139112"/>
                </a:cubicBezTo>
                <a:cubicBezTo>
                  <a:pt x="388048" y="12997336"/>
                  <a:pt x="325070" y="12955220"/>
                  <a:pt x="328415" y="12808618"/>
                </a:cubicBezTo>
                <a:cubicBezTo>
                  <a:pt x="331760" y="12662016"/>
                  <a:pt x="338066" y="12422106"/>
                  <a:pt x="353425" y="12259497"/>
                </a:cubicBezTo>
                <a:cubicBezTo>
                  <a:pt x="368784" y="12096888"/>
                  <a:pt x="373003" y="12021637"/>
                  <a:pt x="420569" y="11832966"/>
                </a:cubicBezTo>
                <a:cubicBezTo>
                  <a:pt x="468135" y="11644295"/>
                  <a:pt x="599292" y="11349361"/>
                  <a:pt x="638819" y="11127468"/>
                </a:cubicBezTo>
                <a:cubicBezTo>
                  <a:pt x="678346" y="10905575"/>
                  <a:pt x="647418" y="10634502"/>
                  <a:pt x="657733" y="10501609"/>
                </a:cubicBezTo>
                <a:cubicBezTo>
                  <a:pt x="668048" y="10368716"/>
                  <a:pt x="672246" y="10374370"/>
                  <a:pt x="700711" y="10330112"/>
                </a:cubicBezTo>
                <a:cubicBezTo>
                  <a:pt x="729176" y="10285854"/>
                  <a:pt x="771953" y="10254706"/>
                  <a:pt x="828521" y="10236061"/>
                </a:cubicBezTo>
                <a:cubicBezTo>
                  <a:pt x="885089" y="10217416"/>
                  <a:pt x="918365" y="10259070"/>
                  <a:pt x="1040117" y="10218243"/>
                </a:cubicBezTo>
                <a:cubicBezTo>
                  <a:pt x="1161869" y="10177416"/>
                  <a:pt x="1450871" y="10061666"/>
                  <a:pt x="1559032" y="9991098"/>
                </a:cubicBezTo>
                <a:cubicBezTo>
                  <a:pt x="1667193" y="9920530"/>
                  <a:pt x="1619908" y="9808910"/>
                  <a:pt x="1680784" y="9752597"/>
                </a:cubicBezTo>
                <a:cubicBezTo>
                  <a:pt x="1741660" y="9696284"/>
                  <a:pt x="1825595" y="9690898"/>
                  <a:pt x="1924288" y="9653217"/>
                </a:cubicBezTo>
                <a:cubicBezTo>
                  <a:pt x="2022981" y="9615536"/>
                  <a:pt x="1944977" y="9446902"/>
                  <a:pt x="2015602" y="9357571"/>
                </a:cubicBezTo>
                <a:cubicBezTo>
                  <a:pt x="2086227" y="9268240"/>
                  <a:pt x="2221109" y="9058146"/>
                  <a:pt x="2198616" y="8931395"/>
                </a:cubicBezTo>
                <a:cubicBezTo>
                  <a:pt x="2176123" y="8804644"/>
                  <a:pt x="2028415" y="8760329"/>
                  <a:pt x="1880646" y="8597067"/>
                </a:cubicBezTo>
                <a:cubicBezTo>
                  <a:pt x="1732877" y="8433805"/>
                  <a:pt x="1450702" y="8111896"/>
                  <a:pt x="1311999" y="7951825"/>
                </a:cubicBezTo>
                <a:cubicBezTo>
                  <a:pt x="1173296" y="7791754"/>
                  <a:pt x="1102722" y="7720579"/>
                  <a:pt x="1048426" y="7636639"/>
                </a:cubicBezTo>
                <a:cubicBezTo>
                  <a:pt x="994130" y="7552699"/>
                  <a:pt x="964764" y="7502061"/>
                  <a:pt x="986222" y="7448187"/>
                </a:cubicBezTo>
                <a:cubicBezTo>
                  <a:pt x="1007680" y="7394313"/>
                  <a:pt x="1141432" y="7359510"/>
                  <a:pt x="1177174" y="7313392"/>
                </a:cubicBezTo>
                <a:cubicBezTo>
                  <a:pt x="1212916" y="7267274"/>
                  <a:pt x="1157783" y="7212308"/>
                  <a:pt x="1200673" y="7171481"/>
                </a:cubicBezTo>
                <a:cubicBezTo>
                  <a:pt x="1243563" y="7130654"/>
                  <a:pt x="1296526" y="7085031"/>
                  <a:pt x="1343199" y="7043087"/>
                </a:cubicBezTo>
                <a:cubicBezTo>
                  <a:pt x="1389872" y="7001143"/>
                  <a:pt x="1397702" y="6849424"/>
                  <a:pt x="1439208" y="6801557"/>
                </a:cubicBezTo>
                <a:cubicBezTo>
                  <a:pt x="1480714" y="6753690"/>
                  <a:pt x="1518308" y="6811366"/>
                  <a:pt x="1592237" y="6755888"/>
                </a:cubicBezTo>
                <a:cubicBezTo>
                  <a:pt x="1666166" y="6700410"/>
                  <a:pt x="1809810" y="6632668"/>
                  <a:pt x="1891083" y="6603842"/>
                </a:cubicBezTo>
                <a:cubicBezTo>
                  <a:pt x="1972356" y="6575016"/>
                  <a:pt x="2031984" y="6659670"/>
                  <a:pt x="2096479" y="6616719"/>
                </a:cubicBezTo>
                <a:cubicBezTo>
                  <a:pt x="2160974" y="6573768"/>
                  <a:pt x="2221102" y="6435772"/>
                  <a:pt x="2278055" y="6346133"/>
                </a:cubicBezTo>
                <a:cubicBezTo>
                  <a:pt x="2335008" y="6256494"/>
                  <a:pt x="2380789" y="6171254"/>
                  <a:pt x="2438197" y="6078882"/>
                </a:cubicBezTo>
                <a:cubicBezTo>
                  <a:pt x="2495605" y="5986510"/>
                  <a:pt x="2571455" y="5859571"/>
                  <a:pt x="2622506" y="5791901"/>
                </a:cubicBezTo>
                <a:cubicBezTo>
                  <a:pt x="2673557" y="5724231"/>
                  <a:pt x="2680476" y="5763354"/>
                  <a:pt x="2744504" y="5672863"/>
                </a:cubicBezTo>
                <a:cubicBezTo>
                  <a:pt x="2808532" y="5582372"/>
                  <a:pt x="2926063" y="5355144"/>
                  <a:pt x="3006676" y="5248953"/>
                </a:cubicBezTo>
                <a:cubicBezTo>
                  <a:pt x="3087289" y="5142763"/>
                  <a:pt x="3129841" y="5098180"/>
                  <a:pt x="3228183" y="5035720"/>
                </a:cubicBezTo>
                <a:cubicBezTo>
                  <a:pt x="3326525" y="4973260"/>
                  <a:pt x="3453510" y="4936929"/>
                  <a:pt x="3596728" y="4874190"/>
                </a:cubicBezTo>
                <a:cubicBezTo>
                  <a:pt x="3739946" y="4811451"/>
                  <a:pt x="3950606" y="4697903"/>
                  <a:pt x="4087492" y="4659285"/>
                </a:cubicBezTo>
                <a:cubicBezTo>
                  <a:pt x="4224378" y="4620667"/>
                  <a:pt x="4267860" y="4669844"/>
                  <a:pt x="4418043" y="4642485"/>
                </a:cubicBezTo>
                <a:cubicBezTo>
                  <a:pt x="4568226" y="4615126"/>
                  <a:pt x="4838407" y="4568634"/>
                  <a:pt x="4988592" y="4495130"/>
                </a:cubicBezTo>
                <a:cubicBezTo>
                  <a:pt x="5138777" y="4421626"/>
                  <a:pt x="5146092" y="4245967"/>
                  <a:pt x="5319155" y="4201458"/>
                </a:cubicBezTo>
                <a:cubicBezTo>
                  <a:pt x="5492218" y="4156949"/>
                  <a:pt x="5856736" y="4235953"/>
                  <a:pt x="6026970" y="4228077"/>
                </a:cubicBezTo>
                <a:cubicBezTo>
                  <a:pt x="6197204" y="4220202"/>
                  <a:pt x="6217478" y="4153779"/>
                  <a:pt x="6340561" y="4154205"/>
                </a:cubicBezTo>
                <a:cubicBezTo>
                  <a:pt x="6463644" y="4154631"/>
                  <a:pt x="6622460" y="4220072"/>
                  <a:pt x="6765467" y="4230633"/>
                </a:cubicBezTo>
                <a:cubicBezTo>
                  <a:pt x="6908474" y="4241194"/>
                  <a:pt x="7066257" y="4231780"/>
                  <a:pt x="7198604" y="4217572"/>
                </a:cubicBezTo>
                <a:cubicBezTo>
                  <a:pt x="7330951" y="4203364"/>
                  <a:pt x="7447256" y="4161425"/>
                  <a:pt x="7559551" y="4145383"/>
                </a:cubicBezTo>
                <a:cubicBezTo>
                  <a:pt x="7671846" y="4129341"/>
                  <a:pt x="7767818" y="4130407"/>
                  <a:pt x="7872372" y="4121320"/>
                </a:cubicBezTo>
                <a:cubicBezTo>
                  <a:pt x="7976926" y="4112233"/>
                  <a:pt x="8108237" y="4169165"/>
                  <a:pt x="8186877" y="4090862"/>
                </a:cubicBezTo>
                <a:cubicBezTo>
                  <a:pt x="8265517" y="4012559"/>
                  <a:pt x="8272303" y="3770749"/>
                  <a:pt x="8344212" y="3651499"/>
                </a:cubicBezTo>
                <a:cubicBezTo>
                  <a:pt x="8416121" y="3532249"/>
                  <a:pt x="8544570" y="3461490"/>
                  <a:pt x="8618330" y="3375362"/>
                </a:cubicBezTo>
                <a:cubicBezTo>
                  <a:pt x="8692090" y="3289234"/>
                  <a:pt x="8766719" y="3263067"/>
                  <a:pt x="8786772" y="3134730"/>
                </a:cubicBezTo>
                <a:cubicBezTo>
                  <a:pt x="8806825" y="3006393"/>
                  <a:pt x="8702551" y="2765762"/>
                  <a:pt x="8738646" y="2605341"/>
                </a:cubicBezTo>
                <a:cubicBezTo>
                  <a:pt x="8774741" y="2444920"/>
                  <a:pt x="8947194" y="2316583"/>
                  <a:pt x="9003341" y="2172204"/>
                </a:cubicBezTo>
                <a:cubicBezTo>
                  <a:pt x="9059488" y="2027825"/>
                  <a:pt x="8999330" y="1855372"/>
                  <a:pt x="9075530" y="1739067"/>
                </a:cubicBezTo>
                <a:cubicBezTo>
                  <a:pt x="9151730" y="1622762"/>
                  <a:pt x="9348246" y="1566614"/>
                  <a:pt x="9460541" y="1474372"/>
                </a:cubicBezTo>
                <a:cubicBezTo>
                  <a:pt x="9572836" y="1382130"/>
                  <a:pt x="9681120" y="1273845"/>
                  <a:pt x="9749299" y="1185614"/>
                </a:cubicBezTo>
                <a:cubicBezTo>
                  <a:pt x="9817478" y="1097383"/>
                  <a:pt x="9849562" y="1069309"/>
                  <a:pt x="9869615" y="944983"/>
                </a:cubicBezTo>
                <a:cubicBezTo>
                  <a:pt x="9889668" y="820657"/>
                  <a:pt x="9853573" y="551951"/>
                  <a:pt x="9869615" y="439656"/>
                </a:cubicBezTo>
                <a:cubicBezTo>
                  <a:pt x="9885657" y="327361"/>
                  <a:pt x="9913730" y="327361"/>
                  <a:pt x="9965867" y="271214"/>
                </a:cubicBezTo>
                <a:cubicBezTo>
                  <a:pt x="10018004" y="215067"/>
                  <a:pt x="10261818" y="56147"/>
                  <a:pt x="10344034" y="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Freeform 231"/>
          <p:cNvSpPr/>
          <p:nvPr/>
        </p:nvSpPr>
        <p:spPr>
          <a:xfrm>
            <a:off x="1999754" y="8763258"/>
            <a:ext cx="11520305" cy="7461703"/>
          </a:xfrm>
          <a:custGeom>
            <a:avLst/>
            <a:gdLst>
              <a:gd name="connsiteX0" fmla="*/ 6448927 w 6462025"/>
              <a:gd name="connsiteY0" fmla="*/ 1939776 h 4033270"/>
              <a:gd name="connsiteX1" fmla="*/ 6400800 w 6462025"/>
              <a:gd name="connsiteY1" fmla="*/ 1843523 h 4033270"/>
              <a:gd name="connsiteX2" fmla="*/ 5967663 w 6462025"/>
              <a:gd name="connsiteY2" fmla="*/ 1651018 h 4033270"/>
              <a:gd name="connsiteX3" fmla="*/ 5558590 w 6462025"/>
              <a:gd name="connsiteY3" fmla="*/ 1338197 h 4033270"/>
              <a:gd name="connsiteX4" fmla="*/ 5342021 w 6462025"/>
              <a:gd name="connsiteY4" fmla="*/ 1073502 h 4033270"/>
              <a:gd name="connsiteX5" fmla="*/ 5101390 w 6462025"/>
              <a:gd name="connsiteY5" fmla="*/ 784744 h 4033270"/>
              <a:gd name="connsiteX6" fmla="*/ 4572000 w 6462025"/>
              <a:gd name="connsiteY6" fmla="*/ 784744 h 4033270"/>
              <a:gd name="connsiteX7" fmla="*/ 4235116 w 6462025"/>
              <a:gd name="connsiteY7" fmla="*/ 592239 h 4033270"/>
              <a:gd name="connsiteX8" fmla="*/ 3850106 w 6462025"/>
              <a:gd name="connsiteY8" fmla="*/ 327544 h 4033270"/>
              <a:gd name="connsiteX9" fmla="*/ 3801979 w 6462025"/>
              <a:gd name="connsiteY9" fmla="*/ 86912 h 4033270"/>
              <a:gd name="connsiteX10" fmla="*/ 3609474 w 6462025"/>
              <a:gd name="connsiteY10" fmla="*/ 14723 h 4033270"/>
              <a:gd name="connsiteX11" fmla="*/ 3056021 w 6462025"/>
              <a:gd name="connsiteY11" fmla="*/ 351607 h 4033270"/>
              <a:gd name="connsiteX12" fmla="*/ 2550695 w 6462025"/>
              <a:gd name="connsiteY12" fmla="*/ 808807 h 4033270"/>
              <a:gd name="connsiteX13" fmla="*/ 2069432 w 6462025"/>
              <a:gd name="connsiteY13" fmla="*/ 1506639 h 4033270"/>
              <a:gd name="connsiteX14" fmla="*/ 1804737 w 6462025"/>
              <a:gd name="connsiteY14" fmla="*/ 1939776 h 4033270"/>
              <a:gd name="connsiteX15" fmla="*/ 1467853 w 6462025"/>
              <a:gd name="connsiteY15" fmla="*/ 2132281 h 4033270"/>
              <a:gd name="connsiteX16" fmla="*/ 1155032 w 6462025"/>
              <a:gd name="connsiteY16" fmla="*/ 2324786 h 4033270"/>
              <a:gd name="connsiteX17" fmla="*/ 842211 w 6462025"/>
              <a:gd name="connsiteY17" fmla="*/ 2902302 h 4033270"/>
              <a:gd name="connsiteX18" fmla="*/ 649706 w 6462025"/>
              <a:gd name="connsiteY18" fmla="*/ 3479818 h 4033270"/>
              <a:gd name="connsiteX19" fmla="*/ 385011 w 6462025"/>
              <a:gd name="connsiteY19" fmla="*/ 3864828 h 4033270"/>
              <a:gd name="connsiteX20" fmla="*/ 0 w 6462025"/>
              <a:gd name="connsiteY20" fmla="*/ 4033270 h 4033270"/>
              <a:gd name="connsiteX0" fmla="*/ 6490491 w 6495700"/>
              <a:gd name="connsiteY0" fmla="*/ 1962157 h 4033270"/>
              <a:gd name="connsiteX1" fmla="*/ 6400800 w 6495700"/>
              <a:gd name="connsiteY1" fmla="*/ 1843523 h 4033270"/>
              <a:gd name="connsiteX2" fmla="*/ 5967663 w 6495700"/>
              <a:gd name="connsiteY2" fmla="*/ 1651018 h 4033270"/>
              <a:gd name="connsiteX3" fmla="*/ 5558590 w 6495700"/>
              <a:gd name="connsiteY3" fmla="*/ 1338197 h 4033270"/>
              <a:gd name="connsiteX4" fmla="*/ 5342021 w 6495700"/>
              <a:gd name="connsiteY4" fmla="*/ 1073502 h 4033270"/>
              <a:gd name="connsiteX5" fmla="*/ 5101390 w 6495700"/>
              <a:gd name="connsiteY5" fmla="*/ 784744 h 4033270"/>
              <a:gd name="connsiteX6" fmla="*/ 4572000 w 6495700"/>
              <a:gd name="connsiteY6" fmla="*/ 784744 h 4033270"/>
              <a:gd name="connsiteX7" fmla="*/ 4235116 w 6495700"/>
              <a:gd name="connsiteY7" fmla="*/ 592239 h 4033270"/>
              <a:gd name="connsiteX8" fmla="*/ 3850106 w 6495700"/>
              <a:gd name="connsiteY8" fmla="*/ 327544 h 4033270"/>
              <a:gd name="connsiteX9" fmla="*/ 3801979 w 6495700"/>
              <a:gd name="connsiteY9" fmla="*/ 86912 h 4033270"/>
              <a:gd name="connsiteX10" fmla="*/ 3609474 w 6495700"/>
              <a:gd name="connsiteY10" fmla="*/ 14723 h 4033270"/>
              <a:gd name="connsiteX11" fmla="*/ 3056021 w 6495700"/>
              <a:gd name="connsiteY11" fmla="*/ 351607 h 4033270"/>
              <a:gd name="connsiteX12" fmla="*/ 2550695 w 6495700"/>
              <a:gd name="connsiteY12" fmla="*/ 808807 h 4033270"/>
              <a:gd name="connsiteX13" fmla="*/ 2069432 w 6495700"/>
              <a:gd name="connsiteY13" fmla="*/ 1506639 h 4033270"/>
              <a:gd name="connsiteX14" fmla="*/ 1804737 w 6495700"/>
              <a:gd name="connsiteY14" fmla="*/ 1939776 h 4033270"/>
              <a:gd name="connsiteX15" fmla="*/ 1467853 w 6495700"/>
              <a:gd name="connsiteY15" fmla="*/ 2132281 h 4033270"/>
              <a:gd name="connsiteX16" fmla="*/ 1155032 w 6495700"/>
              <a:gd name="connsiteY16" fmla="*/ 2324786 h 4033270"/>
              <a:gd name="connsiteX17" fmla="*/ 842211 w 6495700"/>
              <a:gd name="connsiteY17" fmla="*/ 2902302 h 4033270"/>
              <a:gd name="connsiteX18" fmla="*/ 649706 w 6495700"/>
              <a:gd name="connsiteY18" fmla="*/ 3479818 h 4033270"/>
              <a:gd name="connsiteX19" fmla="*/ 385011 w 6495700"/>
              <a:gd name="connsiteY19" fmla="*/ 3864828 h 4033270"/>
              <a:gd name="connsiteX20" fmla="*/ 0 w 6495700"/>
              <a:gd name="connsiteY20" fmla="*/ 4033270 h 4033270"/>
              <a:gd name="connsiteX0" fmla="*/ 6490491 w 6490491"/>
              <a:gd name="connsiteY0" fmla="*/ 1962157 h 4033270"/>
              <a:gd name="connsiteX1" fmla="*/ 6400800 w 6490491"/>
              <a:gd name="connsiteY1" fmla="*/ 1843523 h 4033270"/>
              <a:gd name="connsiteX2" fmla="*/ 5967663 w 6490491"/>
              <a:gd name="connsiteY2" fmla="*/ 1651018 h 4033270"/>
              <a:gd name="connsiteX3" fmla="*/ 5558590 w 6490491"/>
              <a:gd name="connsiteY3" fmla="*/ 1338197 h 4033270"/>
              <a:gd name="connsiteX4" fmla="*/ 5342021 w 6490491"/>
              <a:gd name="connsiteY4" fmla="*/ 1073502 h 4033270"/>
              <a:gd name="connsiteX5" fmla="*/ 5101390 w 6490491"/>
              <a:gd name="connsiteY5" fmla="*/ 784744 h 4033270"/>
              <a:gd name="connsiteX6" fmla="*/ 4572000 w 6490491"/>
              <a:gd name="connsiteY6" fmla="*/ 784744 h 4033270"/>
              <a:gd name="connsiteX7" fmla="*/ 4235116 w 6490491"/>
              <a:gd name="connsiteY7" fmla="*/ 592239 h 4033270"/>
              <a:gd name="connsiteX8" fmla="*/ 3850106 w 6490491"/>
              <a:gd name="connsiteY8" fmla="*/ 327544 h 4033270"/>
              <a:gd name="connsiteX9" fmla="*/ 3801979 w 6490491"/>
              <a:gd name="connsiteY9" fmla="*/ 86912 h 4033270"/>
              <a:gd name="connsiteX10" fmla="*/ 3609474 w 6490491"/>
              <a:gd name="connsiteY10" fmla="*/ 14723 h 4033270"/>
              <a:gd name="connsiteX11" fmla="*/ 3056021 w 6490491"/>
              <a:gd name="connsiteY11" fmla="*/ 351607 h 4033270"/>
              <a:gd name="connsiteX12" fmla="*/ 2550695 w 6490491"/>
              <a:gd name="connsiteY12" fmla="*/ 808807 h 4033270"/>
              <a:gd name="connsiteX13" fmla="*/ 2069432 w 6490491"/>
              <a:gd name="connsiteY13" fmla="*/ 1506639 h 4033270"/>
              <a:gd name="connsiteX14" fmla="*/ 1804737 w 6490491"/>
              <a:gd name="connsiteY14" fmla="*/ 1939776 h 4033270"/>
              <a:gd name="connsiteX15" fmla="*/ 1467853 w 6490491"/>
              <a:gd name="connsiteY15" fmla="*/ 2132281 h 4033270"/>
              <a:gd name="connsiteX16" fmla="*/ 1155032 w 6490491"/>
              <a:gd name="connsiteY16" fmla="*/ 2324786 h 4033270"/>
              <a:gd name="connsiteX17" fmla="*/ 842211 w 6490491"/>
              <a:gd name="connsiteY17" fmla="*/ 2902302 h 4033270"/>
              <a:gd name="connsiteX18" fmla="*/ 649706 w 6490491"/>
              <a:gd name="connsiteY18" fmla="*/ 3479818 h 4033270"/>
              <a:gd name="connsiteX19" fmla="*/ 385011 w 6490491"/>
              <a:gd name="connsiteY19" fmla="*/ 3864828 h 4033270"/>
              <a:gd name="connsiteX20" fmla="*/ 0 w 6490491"/>
              <a:gd name="connsiteY20" fmla="*/ 4033270 h 4033270"/>
              <a:gd name="connsiteX0" fmla="*/ 6490491 w 6490491"/>
              <a:gd name="connsiteY0" fmla="*/ 1968551 h 4033270"/>
              <a:gd name="connsiteX1" fmla="*/ 6400800 w 6490491"/>
              <a:gd name="connsiteY1" fmla="*/ 1843523 h 4033270"/>
              <a:gd name="connsiteX2" fmla="*/ 5967663 w 6490491"/>
              <a:gd name="connsiteY2" fmla="*/ 1651018 h 4033270"/>
              <a:gd name="connsiteX3" fmla="*/ 5558590 w 6490491"/>
              <a:gd name="connsiteY3" fmla="*/ 1338197 h 4033270"/>
              <a:gd name="connsiteX4" fmla="*/ 5342021 w 6490491"/>
              <a:gd name="connsiteY4" fmla="*/ 1073502 h 4033270"/>
              <a:gd name="connsiteX5" fmla="*/ 5101390 w 6490491"/>
              <a:gd name="connsiteY5" fmla="*/ 784744 h 4033270"/>
              <a:gd name="connsiteX6" fmla="*/ 4572000 w 6490491"/>
              <a:gd name="connsiteY6" fmla="*/ 784744 h 4033270"/>
              <a:gd name="connsiteX7" fmla="*/ 4235116 w 6490491"/>
              <a:gd name="connsiteY7" fmla="*/ 592239 h 4033270"/>
              <a:gd name="connsiteX8" fmla="*/ 3850106 w 6490491"/>
              <a:gd name="connsiteY8" fmla="*/ 327544 h 4033270"/>
              <a:gd name="connsiteX9" fmla="*/ 3801979 w 6490491"/>
              <a:gd name="connsiteY9" fmla="*/ 86912 h 4033270"/>
              <a:gd name="connsiteX10" fmla="*/ 3609474 w 6490491"/>
              <a:gd name="connsiteY10" fmla="*/ 14723 h 4033270"/>
              <a:gd name="connsiteX11" fmla="*/ 3056021 w 6490491"/>
              <a:gd name="connsiteY11" fmla="*/ 351607 h 4033270"/>
              <a:gd name="connsiteX12" fmla="*/ 2550695 w 6490491"/>
              <a:gd name="connsiteY12" fmla="*/ 808807 h 4033270"/>
              <a:gd name="connsiteX13" fmla="*/ 2069432 w 6490491"/>
              <a:gd name="connsiteY13" fmla="*/ 1506639 h 4033270"/>
              <a:gd name="connsiteX14" fmla="*/ 1804737 w 6490491"/>
              <a:gd name="connsiteY14" fmla="*/ 1939776 h 4033270"/>
              <a:gd name="connsiteX15" fmla="*/ 1467853 w 6490491"/>
              <a:gd name="connsiteY15" fmla="*/ 2132281 h 4033270"/>
              <a:gd name="connsiteX16" fmla="*/ 1155032 w 6490491"/>
              <a:gd name="connsiteY16" fmla="*/ 2324786 h 4033270"/>
              <a:gd name="connsiteX17" fmla="*/ 842211 w 6490491"/>
              <a:gd name="connsiteY17" fmla="*/ 2902302 h 4033270"/>
              <a:gd name="connsiteX18" fmla="*/ 649706 w 6490491"/>
              <a:gd name="connsiteY18" fmla="*/ 3479818 h 4033270"/>
              <a:gd name="connsiteX19" fmla="*/ 385011 w 6490491"/>
              <a:gd name="connsiteY19" fmla="*/ 3864828 h 4033270"/>
              <a:gd name="connsiteX20" fmla="*/ 0 w 6490491"/>
              <a:gd name="connsiteY20" fmla="*/ 4033270 h 4033270"/>
              <a:gd name="connsiteX0" fmla="*/ 7632821 w 7632821"/>
              <a:gd name="connsiteY0" fmla="*/ 1968551 h 5032640"/>
              <a:gd name="connsiteX1" fmla="*/ 7543130 w 7632821"/>
              <a:gd name="connsiteY1" fmla="*/ 1843523 h 5032640"/>
              <a:gd name="connsiteX2" fmla="*/ 7109993 w 7632821"/>
              <a:gd name="connsiteY2" fmla="*/ 1651018 h 5032640"/>
              <a:gd name="connsiteX3" fmla="*/ 6700920 w 7632821"/>
              <a:gd name="connsiteY3" fmla="*/ 1338197 h 5032640"/>
              <a:gd name="connsiteX4" fmla="*/ 6484351 w 7632821"/>
              <a:gd name="connsiteY4" fmla="*/ 1073502 h 5032640"/>
              <a:gd name="connsiteX5" fmla="*/ 6243720 w 7632821"/>
              <a:gd name="connsiteY5" fmla="*/ 784744 h 5032640"/>
              <a:gd name="connsiteX6" fmla="*/ 5714330 w 7632821"/>
              <a:gd name="connsiteY6" fmla="*/ 784744 h 5032640"/>
              <a:gd name="connsiteX7" fmla="*/ 5377446 w 7632821"/>
              <a:gd name="connsiteY7" fmla="*/ 592239 h 5032640"/>
              <a:gd name="connsiteX8" fmla="*/ 4992436 w 7632821"/>
              <a:gd name="connsiteY8" fmla="*/ 327544 h 5032640"/>
              <a:gd name="connsiteX9" fmla="*/ 4944309 w 7632821"/>
              <a:gd name="connsiteY9" fmla="*/ 86912 h 5032640"/>
              <a:gd name="connsiteX10" fmla="*/ 4751804 w 7632821"/>
              <a:gd name="connsiteY10" fmla="*/ 14723 h 5032640"/>
              <a:gd name="connsiteX11" fmla="*/ 4198351 w 7632821"/>
              <a:gd name="connsiteY11" fmla="*/ 351607 h 5032640"/>
              <a:gd name="connsiteX12" fmla="*/ 3693025 w 7632821"/>
              <a:gd name="connsiteY12" fmla="*/ 808807 h 5032640"/>
              <a:gd name="connsiteX13" fmla="*/ 3211762 w 7632821"/>
              <a:gd name="connsiteY13" fmla="*/ 1506639 h 5032640"/>
              <a:gd name="connsiteX14" fmla="*/ 2947067 w 7632821"/>
              <a:gd name="connsiteY14" fmla="*/ 1939776 h 5032640"/>
              <a:gd name="connsiteX15" fmla="*/ 2610183 w 7632821"/>
              <a:gd name="connsiteY15" fmla="*/ 2132281 h 5032640"/>
              <a:gd name="connsiteX16" fmla="*/ 2297362 w 7632821"/>
              <a:gd name="connsiteY16" fmla="*/ 2324786 h 5032640"/>
              <a:gd name="connsiteX17" fmla="*/ 1984541 w 7632821"/>
              <a:gd name="connsiteY17" fmla="*/ 2902302 h 5032640"/>
              <a:gd name="connsiteX18" fmla="*/ 1792036 w 7632821"/>
              <a:gd name="connsiteY18" fmla="*/ 3479818 h 5032640"/>
              <a:gd name="connsiteX19" fmla="*/ 1527341 w 7632821"/>
              <a:gd name="connsiteY19" fmla="*/ 3864828 h 5032640"/>
              <a:gd name="connsiteX20" fmla="*/ 0 w 7632821"/>
              <a:gd name="connsiteY20" fmla="*/ 5032640 h 5032640"/>
              <a:gd name="connsiteX0" fmla="*/ 7632821 w 7632821"/>
              <a:gd name="connsiteY0" fmla="*/ 1968551 h 5032640"/>
              <a:gd name="connsiteX1" fmla="*/ 7543130 w 7632821"/>
              <a:gd name="connsiteY1" fmla="*/ 1843523 h 5032640"/>
              <a:gd name="connsiteX2" fmla="*/ 7109993 w 7632821"/>
              <a:gd name="connsiteY2" fmla="*/ 1651018 h 5032640"/>
              <a:gd name="connsiteX3" fmla="*/ 6700920 w 7632821"/>
              <a:gd name="connsiteY3" fmla="*/ 1338197 h 5032640"/>
              <a:gd name="connsiteX4" fmla="*/ 6484351 w 7632821"/>
              <a:gd name="connsiteY4" fmla="*/ 1073502 h 5032640"/>
              <a:gd name="connsiteX5" fmla="*/ 6243720 w 7632821"/>
              <a:gd name="connsiteY5" fmla="*/ 784744 h 5032640"/>
              <a:gd name="connsiteX6" fmla="*/ 5714330 w 7632821"/>
              <a:gd name="connsiteY6" fmla="*/ 784744 h 5032640"/>
              <a:gd name="connsiteX7" fmla="*/ 5377446 w 7632821"/>
              <a:gd name="connsiteY7" fmla="*/ 592239 h 5032640"/>
              <a:gd name="connsiteX8" fmla="*/ 4992436 w 7632821"/>
              <a:gd name="connsiteY8" fmla="*/ 327544 h 5032640"/>
              <a:gd name="connsiteX9" fmla="*/ 4944309 w 7632821"/>
              <a:gd name="connsiteY9" fmla="*/ 86912 h 5032640"/>
              <a:gd name="connsiteX10" fmla="*/ 4751804 w 7632821"/>
              <a:gd name="connsiteY10" fmla="*/ 14723 h 5032640"/>
              <a:gd name="connsiteX11" fmla="*/ 4198351 w 7632821"/>
              <a:gd name="connsiteY11" fmla="*/ 351607 h 5032640"/>
              <a:gd name="connsiteX12" fmla="*/ 3693025 w 7632821"/>
              <a:gd name="connsiteY12" fmla="*/ 808807 h 5032640"/>
              <a:gd name="connsiteX13" fmla="*/ 3211762 w 7632821"/>
              <a:gd name="connsiteY13" fmla="*/ 1506639 h 5032640"/>
              <a:gd name="connsiteX14" fmla="*/ 2947067 w 7632821"/>
              <a:gd name="connsiteY14" fmla="*/ 1939776 h 5032640"/>
              <a:gd name="connsiteX15" fmla="*/ 2610183 w 7632821"/>
              <a:gd name="connsiteY15" fmla="*/ 2132281 h 5032640"/>
              <a:gd name="connsiteX16" fmla="*/ 2297362 w 7632821"/>
              <a:gd name="connsiteY16" fmla="*/ 2324786 h 5032640"/>
              <a:gd name="connsiteX17" fmla="*/ 1984541 w 7632821"/>
              <a:gd name="connsiteY17" fmla="*/ 2902302 h 5032640"/>
              <a:gd name="connsiteX18" fmla="*/ 1792036 w 7632821"/>
              <a:gd name="connsiteY18" fmla="*/ 3479818 h 5032640"/>
              <a:gd name="connsiteX19" fmla="*/ 1527341 w 7632821"/>
              <a:gd name="connsiteY19" fmla="*/ 3864828 h 5032640"/>
              <a:gd name="connsiteX20" fmla="*/ 880831 w 7632821"/>
              <a:gd name="connsiteY20" fmla="*/ 4114710 h 5032640"/>
              <a:gd name="connsiteX21" fmla="*/ 0 w 7632821"/>
              <a:gd name="connsiteY21" fmla="*/ 5032640 h 5032640"/>
              <a:gd name="connsiteX0" fmla="*/ 7632821 w 7632821"/>
              <a:gd name="connsiteY0" fmla="*/ 1968551 h 5032640"/>
              <a:gd name="connsiteX1" fmla="*/ 7543130 w 7632821"/>
              <a:gd name="connsiteY1" fmla="*/ 1843523 h 5032640"/>
              <a:gd name="connsiteX2" fmla="*/ 7109993 w 7632821"/>
              <a:gd name="connsiteY2" fmla="*/ 1651018 h 5032640"/>
              <a:gd name="connsiteX3" fmla="*/ 6700920 w 7632821"/>
              <a:gd name="connsiteY3" fmla="*/ 1338197 h 5032640"/>
              <a:gd name="connsiteX4" fmla="*/ 6484351 w 7632821"/>
              <a:gd name="connsiteY4" fmla="*/ 1073502 h 5032640"/>
              <a:gd name="connsiteX5" fmla="*/ 6243720 w 7632821"/>
              <a:gd name="connsiteY5" fmla="*/ 784744 h 5032640"/>
              <a:gd name="connsiteX6" fmla="*/ 5714330 w 7632821"/>
              <a:gd name="connsiteY6" fmla="*/ 784744 h 5032640"/>
              <a:gd name="connsiteX7" fmla="*/ 5377446 w 7632821"/>
              <a:gd name="connsiteY7" fmla="*/ 592239 h 5032640"/>
              <a:gd name="connsiteX8" fmla="*/ 4992436 w 7632821"/>
              <a:gd name="connsiteY8" fmla="*/ 327544 h 5032640"/>
              <a:gd name="connsiteX9" fmla="*/ 4944309 w 7632821"/>
              <a:gd name="connsiteY9" fmla="*/ 86912 h 5032640"/>
              <a:gd name="connsiteX10" fmla="*/ 4751804 w 7632821"/>
              <a:gd name="connsiteY10" fmla="*/ 14723 h 5032640"/>
              <a:gd name="connsiteX11" fmla="*/ 4198351 w 7632821"/>
              <a:gd name="connsiteY11" fmla="*/ 351607 h 5032640"/>
              <a:gd name="connsiteX12" fmla="*/ 3693025 w 7632821"/>
              <a:gd name="connsiteY12" fmla="*/ 808807 h 5032640"/>
              <a:gd name="connsiteX13" fmla="*/ 3211762 w 7632821"/>
              <a:gd name="connsiteY13" fmla="*/ 1506639 h 5032640"/>
              <a:gd name="connsiteX14" fmla="*/ 2947067 w 7632821"/>
              <a:gd name="connsiteY14" fmla="*/ 1939776 h 5032640"/>
              <a:gd name="connsiteX15" fmla="*/ 2610183 w 7632821"/>
              <a:gd name="connsiteY15" fmla="*/ 2132281 h 5032640"/>
              <a:gd name="connsiteX16" fmla="*/ 2297362 w 7632821"/>
              <a:gd name="connsiteY16" fmla="*/ 2324786 h 5032640"/>
              <a:gd name="connsiteX17" fmla="*/ 1984541 w 7632821"/>
              <a:gd name="connsiteY17" fmla="*/ 2902302 h 5032640"/>
              <a:gd name="connsiteX18" fmla="*/ 1792036 w 7632821"/>
              <a:gd name="connsiteY18" fmla="*/ 3479818 h 5032640"/>
              <a:gd name="connsiteX19" fmla="*/ 1527341 w 7632821"/>
              <a:gd name="connsiteY19" fmla="*/ 3864828 h 5032640"/>
              <a:gd name="connsiteX20" fmla="*/ 880831 w 7632821"/>
              <a:gd name="connsiteY20" fmla="*/ 4114710 h 5032640"/>
              <a:gd name="connsiteX21" fmla="*/ 532560 w 7632821"/>
              <a:gd name="connsiteY21" fmla="*/ 4405307 h 5032640"/>
              <a:gd name="connsiteX22" fmla="*/ 0 w 7632821"/>
              <a:gd name="connsiteY22" fmla="*/ 5032640 h 5032640"/>
              <a:gd name="connsiteX0" fmla="*/ 7634751 w 7634751"/>
              <a:gd name="connsiteY0" fmla="*/ 1968551 h 5083699"/>
              <a:gd name="connsiteX1" fmla="*/ 7545060 w 7634751"/>
              <a:gd name="connsiteY1" fmla="*/ 1843523 h 5083699"/>
              <a:gd name="connsiteX2" fmla="*/ 7111923 w 7634751"/>
              <a:gd name="connsiteY2" fmla="*/ 1651018 h 5083699"/>
              <a:gd name="connsiteX3" fmla="*/ 6702850 w 7634751"/>
              <a:gd name="connsiteY3" fmla="*/ 1338197 h 5083699"/>
              <a:gd name="connsiteX4" fmla="*/ 6486281 w 7634751"/>
              <a:gd name="connsiteY4" fmla="*/ 1073502 h 5083699"/>
              <a:gd name="connsiteX5" fmla="*/ 6245650 w 7634751"/>
              <a:gd name="connsiteY5" fmla="*/ 784744 h 5083699"/>
              <a:gd name="connsiteX6" fmla="*/ 5716260 w 7634751"/>
              <a:gd name="connsiteY6" fmla="*/ 784744 h 5083699"/>
              <a:gd name="connsiteX7" fmla="*/ 5379376 w 7634751"/>
              <a:gd name="connsiteY7" fmla="*/ 592239 h 5083699"/>
              <a:gd name="connsiteX8" fmla="*/ 4994366 w 7634751"/>
              <a:gd name="connsiteY8" fmla="*/ 327544 h 5083699"/>
              <a:gd name="connsiteX9" fmla="*/ 4946239 w 7634751"/>
              <a:gd name="connsiteY9" fmla="*/ 86912 h 5083699"/>
              <a:gd name="connsiteX10" fmla="*/ 4753734 w 7634751"/>
              <a:gd name="connsiteY10" fmla="*/ 14723 h 5083699"/>
              <a:gd name="connsiteX11" fmla="*/ 4200281 w 7634751"/>
              <a:gd name="connsiteY11" fmla="*/ 351607 h 5083699"/>
              <a:gd name="connsiteX12" fmla="*/ 3694955 w 7634751"/>
              <a:gd name="connsiteY12" fmla="*/ 808807 h 5083699"/>
              <a:gd name="connsiteX13" fmla="*/ 3213692 w 7634751"/>
              <a:gd name="connsiteY13" fmla="*/ 1506639 h 5083699"/>
              <a:gd name="connsiteX14" fmla="*/ 2948997 w 7634751"/>
              <a:gd name="connsiteY14" fmla="*/ 1939776 h 5083699"/>
              <a:gd name="connsiteX15" fmla="*/ 2612113 w 7634751"/>
              <a:gd name="connsiteY15" fmla="*/ 2132281 h 5083699"/>
              <a:gd name="connsiteX16" fmla="*/ 2299292 w 7634751"/>
              <a:gd name="connsiteY16" fmla="*/ 2324786 h 5083699"/>
              <a:gd name="connsiteX17" fmla="*/ 1986471 w 7634751"/>
              <a:gd name="connsiteY17" fmla="*/ 2902302 h 5083699"/>
              <a:gd name="connsiteX18" fmla="*/ 1793966 w 7634751"/>
              <a:gd name="connsiteY18" fmla="*/ 3479818 h 5083699"/>
              <a:gd name="connsiteX19" fmla="*/ 1529271 w 7634751"/>
              <a:gd name="connsiteY19" fmla="*/ 3864828 h 5083699"/>
              <a:gd name="connsiteX20" fmla="*/ 882761 w 7634751"/>
              <a:gd name="connsiteY20" fmla="*/ 4114710 h 5083699"/>
              <a:gd name="connsiteX21" fmla="*/ 534490 w 7634751"/>
              <a:gd name="connsiteY21" fmla="*/ 4405307 h 5083699"/>
              <a:gd name="connsiteX22" fmla="*/ 0 w 7634751"/>
              <a:gd name="connsiteY22" fmla="*/ 5083699 h 5083699"/>
              <a:gd name="connsiteX0" fmla="*/ 7634751 w 7634751"/>
              <a:gd name="connsiteY0" fmla="*/ 1968551 h 5083699"/>
              <a:gd name="connsiteX1" fmla="*/ 7545060 w 7634751"/>
              <a:gd name="connsiteY1" fmla="*/ 1843523 h 5083699"/>
              <a:gd name="connsiteX2" fmla="*/ 7111923 w 7634751"/>
              <a:gd name="connsiteY2" fmla="*/ 1651018 h 5083699"/>
              <a:gd name="connsiteX3" fmla="*/ 6758789 w 7634751"/>
              <a:gd name="connsiteY3" fmla="*/ 1290764 h 5083699"/>
              <a:gd name="connsiteX4" fmla="*/ 6486281 w 7634751"/>
              <a:gd name="connsiteY4" fmla="*/ 1073502 h 5083699"/>
              <a:gd name="connsiteX5" fmla="*/ 6245650 w 7634751"/>
              <a:gd name="connsiteY5" fmla="*/ 784744 h 5083699"/>
              <a:gd name="connsiteX6" fmla="*/ 5716260 w 7634751"/>
              <a:gd name="connsiteY6" fmla="*/ 784744 h 5083699"/>
              <a:gd name="connsiteX7" fmla="*/ 5379376 w 7634751"/>
              <a:gd name="connsiteY7" fmla="*/ 592239 h 5083699"/>
              <a:gd name="connsiteX8" fmla="*/ 4994366 w 7634751"/>
              <a:gd name="connsiteY8" fmla="*/ 327544 h 5083699"/>
              <a:gd name="connsiteX9" fmla="*/ 4946239 w 7634751"/>
              <a:gd name="connsiteY9" fmla="*/ 86912 h 5083699"/>
              <a:gd name="connsiteX10" fmla="*/ 4753734 w 7634751"/>
              <a:gd name="connsiteY10" fmla="*/ 14723 h 5083699"/>
              <a:gd name="connsiteX11" fmla="*/ 4200281 w 7634751"/>
              <a:gd name="connsiteY11" fmla="*/ 351607 h 5083699"/>
              <a:gd name="connsiteX12" fmla="*/ 3694955 w 7634751"/>
              <a:gd name="connsiteY12" fmla="*/ 808807 h 5083699"/>
              <a:gd name="connsiteX13" fmla="*/ 3213692 w 7634751"/>
              <a:gd name="connsiteY13" fmla="*/ 1506639 h 5083699"/>
              <a:gd name="connsiteX14" fmla="*/ 2948997 w 7634751"/>
              <a:gd name="connsiteY14" fmla="*/ 1939776 h 5083699"/>
              <a:gd name="connsiteX15" fmla="*/ 2612113 w 7634751"/>
              <a:gd name="connsiteY15" fmla="*/ 2132281 h 5083699"/>
              <a:gd name="connsiteX16" fmla="*/ 2299292 w 7634751"/>
              <a:gd name="connsiteY16" fmla="*/ 2324786 h 5083699"/>
              <a:gd name="connsiteX17" fmla="*/ 1986471 w 7634751"/>
              <a:gd name="connsiteY17" fmla="*/ 2902302 h 5083699"/>
              <a:gd name="connsiteX18" fmla="*/ 1793966 w 7634751"/>
              <a:gd name="connsiteY18" fmla="*/ 3479818 h 5083699"/>
              <a:gd name="connsiteX19" fmla="*/ 1529271 w 7634751"/>
              <a:gd name="connsiteY19" fmla="*/ 3864828 h 5083699"/>
              <a:gd name="connsiteX20" fmla="*/ 882761 w 7634751"/>
              <a:gd name="connsiteY20" fmla="*/ 4114710 h 5083699"/>
              <a:gd name="connsiteX21" fmla="*/ 534490 w 7634751"/>
              <a:gd name="connsiteY21" fmla="*/ 4405307 h 5083699"/>
              <a:gd name="connsiteX22" fmla="*/ 0 w 7634751"/>
              <a:gd name="connsiteY22" fmla="*/ 5083699 h 5083699"/>
              <a:gd name="connsiteX0" fmla="*/ 7634751 w 7634751"/>
              <a:gd name="connsiteY0" fmla="*/ 1968551 h 5083699"/>
              <a:gd name="connsiteX1" fmla="*/ 7545060 w 7634751"/>
              <a:gd name="connsiteY1" fmla="*/ 1843523 h 5083699"/>
              <a:gd name="connsiteX2" fmla="*/ 7111923 w 7634751"/>
              <a:gd name="connsiteY2" fmla="*/ 1651018 h 5083699"/>
              <a:gd name="connsiteX3" fmla="*/ 6758789 w 7634751"/>
              <a:gd name="connsiteY3" fmla="*/ 1290764 h 5083699"/>
              <a:gd name="connsiteX4" fmla="*/ 6532896 w 7634751"/>
              <a:gd name="connsiteY4" fmla="*/ 1016582 h 5083699"/>
              <a:gd name="connsiteX5" fmla="*/ 6245650 w 7634751"/>
              <a:gd name="connsiteY5" fmla="*/ 784744 h 5083699"/>
              <a:gd name="connsiteX6" fmla="*/ 5716260 w 7634751"/>
              <a:gd name="connsiteY6" fmla="*/ 784744 h 5083699"/>
              <a:gd name="connsiteX7" fmla="*/ 5379376 w 7634751"/>
              <a:gd name="connsiteY7" fmla="*/ 592239 h 5083699"/>
              <a:gd name="connsiteX8" fmla="*/ 4994366 w 7634751"/>
              <a:gd name="connsiteY8" fmla="*/ 327544 h 5083699"/>
              <a:gd name="connsiteX9" fmla="*/ 4946239 w 7634751"/>
              <a:gd name="connsiteY9" fmla="*/ 86912 h 5083699"/>
              <a:gd name="connsiteX10" fmla="*/ 4753734 w 7634751"/>
              <a:gd name="connsiteY10" fmla="*/ 14723 h 5083699"/>
              <a:gd name="connsiteX11" fmla="*/ 4200281 w 7634751"/>
              <a:gd name="connsiteY11" fmla="*/ 351607 h 5083699"/>
              <a:gd name="connsiteX12" fmla="*/ 3694955 w 7634751"/>
              <a:gd name="connsiteY12" fmla="*/ 808807 h 5083699"/>
              <a:gd name="connsiteX13" fmla="*/ 3213692 w 7634751"/>
              <a:gd name="connsiteY13" fmla="*/ 1506639 h 5083699"/>
              <a:gd name="connsiteX14" fmla="*/ 2948997 w 7634751"/>
              <a:gd name="connsiteY14" fmla="*/ 1939776 h 5083699"/>
              <a:gd name="connsiteX15" fmla="*/ 2612113 w 7634751"/>
              <a:gd name="connsiteY15" fmla="*/ 2132281 h 5083699"/>
              <a:gd name="connsiteX16" fmla="*/ 2299292 w 7634751"/>
              <a:gd name="connsiteY16" fmla="*/ 2324786 h 5083699"/>
              <a:gd name="connsiteX17" fmla="*/ 1986471 w 7634751"/>
              <a:gd name="connsiteY17" fmla="*/ 2902302 h 5083699"/>
              <a:gd name="connsiteX18" fmla="*/ 1793966 w 7634751"/>
              <a:gd name="connsiteY18" fmla="*/ 3479818 h 5083699"/>
              <a:gd name="connsiteX19" fmla="*/ 1529271 w 7634751"/>
              <a:gd name="connsiteY19" fmla="*/ 3864828 h 5083699"/>
              <a:gd name="connsiteX20" fmla="*/ 882761 w 7634751"/>
              <a:gd name="connsiteY20" fmla="*/ 4114710 h 5083699"/>
              <a:gd name="connsiteX21" fmla="*/ 534490 w 7634751"/>
              <a:gd name="connsiteY21" fmla="*/ 4405307 h 5083699"/>
              <a:gd name="connsiteX22" fmla="*/ 0 w 7634751"/>
              <a:gd name="connsiteY22" fmla="*/ 5083699 h 5083699"/>
              <a:gd name="connsiteX0" fmla="*/ 7634751 w 7634751"/>
              <a:gd name="connsiteY0" fmla="*/ 1916709 h 5031857"/>
              <a:gd name="connsiteX1" fmla="*/ 7545060 w 7634751"/>
              <a:gd name="connsiteY1" fmla="*/ 1791681 h 5031857"/>
              <a:gd name="connsiteX2" fmla="*/ 7111923 w 7634751"/>
              <a:gd name="connsiteY2" fmla="*/ 1599176 h 5031857"/>
              <a:gd name="connsiteX3" fmla="*/ 6758789 w 7634751"/>
              <a:gd name="connsiteY3" fmla="*/ 1238922 h 5031857"/>
              <a:gd name="connsiteX4" fmla="*/ 6532896 w 7634751"/>
              <a:gd name="connsiteY4" fmla="*/ 964740 h 5031857"/>
              <a:gd name="connsiteX5" fmla="*/ 6245650 w 7634751"/>
              <a:gd name="connsiteY5" fmla="*/ 732902 h 5031857"/>
              <a:gd name="connsiteX6" fmla="*/ 5716260 w 7634751"/>
              <a:gd name="connsiteY6" fmla="*/ 732902 h 5031857"/>
              <a:gd name="connsiteX7" fmla="*/ 5379376 w 7634751"/>
              <a:gd name="connsiteY7" fmla="*/ 540397 h 5031857"/>
              <a:gd name="connsiteX8" fmla="*/ 4994366 w 7634751"/>
              <a:gd name="connsiteY8" fmla="*/ 275702 h 5031857"/>
              <a:gd name="connsiteX9" fmla="*/ 4946239 w 7634751"/>
              <a:gd name="connsiteY9" fmla="*/ 35070 h 5031857"/>
              <a:gd name="connsiteX10" fmla="*/ 4716443 w 7634751"/>
              <a:gd name="connsiteY10" fmla="*/ 29287 h 5031857"/>
              <a:gd name="connsiteX11" fmla="*/ 4200281 w 7634751"/>
              <a:gd name="connsiteY11" fmla="*/ 299765 h 5031857"/>
              <a:gd name="connsiteX12" fmla="*/ 3694955 w 7634751"/>
              <a:gd name="connsiteY12" fmla="*/ 756965 h 5031857"/>
              <a:gd name="connsiteX13" fmla="*/ 3213692 w 7634751"/>
              <a:gd name="connsiteY13" fmla="*/ 1454797 h 5031857"/>
              <a:gd name="connsiteX14" fmla="*/ 2948997 w 7634751"/>
              <a:gd name="connsiteY14" fmla="*/ 1887934 h 5031857"/>
              <a:gd name="connsiteX15" fmla="*/ 2612113 w 7634751"/>
              <a:gd name="connsiteY15" fmla="*/ 2080439 h 5031857"/>
              <a:gd name="connsiteX16" fmla="*/ 2299292 w 7634751"/>
              <a:gd name="connsiteY16" fmla="*/ 2272944 h 5031857"/>
              <a:gd name="connsiteX17" fmla="*/ 1986471 w 7634751"/>
              <a:gd name="connsiteY17" fmla="*/ 2850460 h 5031857"/>
              <a:gd name="connsiteX18" fmla="*/ 1793966 w 7634751"/>
              <a:gd name="connsiteY18" fmla="*/ 3427976 h 5031857"/>
              <a:gd name="connsiteX19" fmla="*/ 1529271 w 7634751"/>
              <a:gd name="connsiteY19" fmla="*/ 3812986 h 5031857"/>
              <a:gd name="connsiteX20" fmla="*/ 882761 w 7634751"/>
              <a:gd name="connsiteY20" fmla="*/ 4062868 h 5031857"/>
              <a:gd name="connsiteX21" fmla="*/ 534490 w 7634751"/>
              <a:gd name="connsiteY21" fmla="*/ 4353465 h 5031857"/>
              <a:gd name="connsiteX22" fmla="*/ 0 w 7634751"/>
              <a:gd name="connsiteY22" fmla="*/ 5031857 h 5031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634751" h="5031857">
                <a:moveTo>
                  <a:pt x="7634751" y="1916709"/>
                </a:moveTo>
                <a:cubicBezTo>
                  <a:pt x="7622018" y="1867067"/>
                  <a:pt x="7632198" y="1844603"/>
                  <a:pt x="7545060" y="1791681"/>
                </a:cubicBezTo>
                <a:cubicBezTo>
                  <a:pt x="7457922" y="1738759"/>
                  <a:pt x="7242968" y="1691302"/>
                  <a:pt x="7111923" y="1599176"/>
                </a:cubicBezTo>
                <a:cubicBezTo>
                  <a:pt x="6980878" y="1507050"/>
                  <a:pt x="6855293" y="1344661"/>
                  <a:pt x="6758789" y="1238922"/>
                </a:cubicBezTo>
                <a:cubicBezTo>
                  <a:pt x="6662285" y="1133183"/>
                  <a:pt x="6618419" y="1049077"/>
                  <a:pt x="6532896" y="964740"/>
                </a:cubicBezTo>
                <a:cubicBezTo>
                  <a:pt x="6447373" y="880403"/>
                  <a:pt x="6381756" y="771542"/>
                  <a:pt x="6245650" y="732902"/>
                </a:cubicBezTo>
                <a:cubicBezTo>
                  <a:pt x="6109544" y="694262"/>
                  <a:pt x="5860639" y="764986"/>
                  <a:pt x="5716260" y="732902"/>
                </a:cubicBezTo>
                <a:cubicBezTo>
                  <a:pt x="5571881" y="700818"/>
                  <a:pt x="5499692" y="616597"/>
                  <a:pt x="5379376" y="540397"/>
                </a:cubicBezTo>
                <a:cubicBezTo>
                  <a:pt x="5259060" y="464197"/>
                  <a:pt x="5066555" y="359923"/>
                  <a:pt x="4994366" y="275702"/>
                </a:cubicBezTo>
                <a:cubicBezTo>
                  <a:pt x="4922176" y="191481"/>
                  <a:pt x="4992559" y="76139"/>
                  <a:pt x="4946239" y="35070"/>
                </a:cubicBezTo>
                <a:cubicBezTo>
                  <a:pt x="4899919" y="-5999"/>
                  <a:pt x="4840769" y="-14829"/>
                  <a:pt x="4716443" y="29287"/>
                </a:cubicBezTo>
                <a:cubicBezTo>
                  <a:pt x="4592117" y="73403"/>
                  <a:pt x="4370529" y="178485"/>
                  <a:pt x="4200281" y="299765"/>
                </a:cubicBezTo>
                <a:cubicBezTo>
                  <a:pt x="4030033" y="421045"/>
                  <a:pt x="3859386" y="564460"/>
                  <a:pt x="3694955" y="756965"/>
                </a:cubicBezTo>
                <a:cubicBezTo>
                  <a:pt x="3530524" y="949470"/>
                  <a:pt x="3338018" y="1266302"/>
                  <a:pt x="3213692" y="1454797"/>
                </a:cubicBezTo>
                <a:cubicBezTo>
                  <a:pt x="3089366" y="1643292"/>
                  <a:pt x="3049260" y="1783660"/>
                  <a:pt x="2948997" y="1887934"/>
                </a:cubicBezTo>
                <a:cubicBezTo>
                  <a:pt x="2848734" y="1992208"/>
                  <a:pt x="2720397" y="2016271"/>
                  <a:pt x="2612113" y="2080439"/>
                </a:cubicBezTo>
                <a:cubicBezTo>
                  <a:pt x="2503829" y="2144607"/>
                  <a:pt x="2403566" y="2144607"/>
                  <a:pt x="2299292" y="2272944"/>
                </a:cubicBezTo>
                <a:cubicBezTo>
                  <a:pt x="2195018" y="2401281"/>
                  <a:pt x="2070692" y="2657955"/>
                  <a:pt x="1986471" y="2850460"/>
                </a:cubicBezTo>
                <a:cubicBezTo>
                  <a:pt x="1902250" y="3042965"/>
                  <a:pt x="1870166" y="3267555"/>
                  <a:pt x="1793966" y="3427976"/>
                </a:cubicBezTo>
                <a:cubicBezTo>
                  <a:pt x="1717766" y="3588397"/>
                  <a:pt x="1656759" y="3683545"/>
                  <a:pt x="1529271" y="3812986"/>
                </a:cubicBezTo>
                <a:cubicBezTo>
                  <a:pt x="1401783" y="3942427"/>
                  <a:pt x="1047397" y="3966882"/>
                  <a:pt x="882761" y="4062868"/>
                </a:cubicBezTo>
                <a:cubicBezTo>
                  <a:pt x="718125" y="4158854"/>
                  <a:pt x="681295" y="4200477"/>
                  <a:pt x="534490" y="4353465"/>
                </a:cubicBezTo>
                <a:cubicBezTo>
                  <a:pt x="387685" y="4506453"/>
                  <a:pt x="89921" y="4933208"/>
                  <a:pt x="0" y="5031857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Freeform 234"/>
          <p:cNvSpPr/>
          <p:nvPr/>
        </p:nvSpPr>
        <p:spPr>
          <a:xfrm>
            <a:off x="454649" y="2535049"/>
            <a:ext cx="8217048" cy="11371559"/>
          </a:xfrm>
          <a:custGeom>
            <a:avLst/>
            <a:gdLst>
              <a:gd name="connsiteX0" fmla="*/ 8013031 w 8623577"/>
              <a:gd name="connsiteY0" fmla="*/ 0 h 12729410"/>
              <a:gd name="connsiteX1" fmla="*/ 8277726 w 8623577"/>
              <a:gd name="connsiteY1" fmla="*/ 336884 h 12729410"/>
              <a:gd name="connsiteX2" fmla="*/ 8446168 w 8623577"/>
              <a:gd name="connsiteY2" fmla="*/ 649705 h 12729410"/>
              <a:gd name="connsiteX3" fmla="*/ 8494295 w 8623577"/>
              <a:gd name="connsiteY3" fmla="*/ 986589 h 12729410"/>
              <a:gd name="connsiteX4" fmla="*/ 8614610 w 8623577"/>
              <a:gd name="connsiteY4" fmla="*/ 1347537 h 12729410"/>
              <a:gd name="connsiteX5" fmla="*/ 8590547 w 8623577"/>
              <a:gd name="connsiteY5" fmla="*/ 1684421 h 12729410"/>
              <a:gd name="connsiteX6" fmla="*/ 8398042 w 8623577"/>
              <a:gd name="connsiteY6" fmla="*/ 1900989 h 12729410"/>
              <a:gd name="connsiteX7" fmla="*/ 8205537 w 8623577"/>
              <a:gd name="connsiteY7" fmla="*/ 2045368 h 12729410"/>
              <a:gd name="connsiteX8" fmla="*/ 8061158 w 8623577"/>
              <a:gd name="connsiteY8" fmla="*/ 2237874 h 12729410"/>
              <a:gd name="connsiteX9" fmla="*/ 7892716 w 8623577"/>
              <a:gd name="connsiteY9" fmla="*/ 2454442 h 12729410"/>
              <a:gd name="connsiteX10" fmla="*/ 7844589 w 8623577"/>
              <a:gd name="connsiteY10" fmla="*/ 2767263 h 12729410"/>
              <a:gd name="connsiteX11" fmla="*/ 7507705 w 8623577"/>
              <a:gd name="connsiteY11" fmla="*/ 2959768 h 12729410"/>
              <a:gd name="connsiteX12" fmla="*/ 7435516 w 8623577"/>
              <a:gd name="connsiteY12" fmla="*/ 3200400 h 12729410"/>
              <a:gd name="connsiteX13" fmla="*/ 7363326 w 8623577"/>
              <a:gd name="connsiteY13" fmla="*/ 3416968 h 12729410"/>
              <a:gd name="connsiteX14" fmla="*/ 6858000 w 8623577"/>
              <a:gd name="connsiteY14" fmla="*/ 3344779 h 12729410"/>
              <a:gd name="connsiteX15" fmla="*/ 6280484 w 8623577"/>
              <a:gd name="connsiteY15" fmla="*/ 3513221 h 12729410"/>
              <a:gd name="connsiteX16" fmla="*/ 5823284 w 8623577"/>
              <a:gd name="connsiteY16" fmla="*/ 3801979 h 12729410"/>
              <a:gd name="connsiteX17" fmla="*/ 5678905 w 8623577"/>
              <a:gd name="connsiteY17" fmla="*/ 4355432 h 12729410"/>
              <a:gd name="connsiteX18" fmla="*/ 5342021 w 8623577"/>
              <a:gd name="connsiteY18" fmla="*/ 4836695 h 12729410"/>
              <a:gd name="connsiteX19" fmla="*/ 5005137 w 8623577"/>
              <a:gd name="connsiteY19" fmla="*/ 5005137 h 12729410"/>
              <a:gd name="connsiteX20" fmla="*/ 4403558 w 8623577"/>
              <a:gd name="connsiteY20" fmla="*/ 5197642 h 12729410"/>
              <a:gd name="connsiteX21" fmla="*/ 3946358 w 8623577"/>
              <a:gd name="connsiteY21" fmla="*/ 5438274 h 12729410"/>
              <a:gd name="connsiteX22" fmla="*/ 3705726 w 8623577"/>
              <a:gd name="connsiteY22" fmla="*/ 5727032 h 12729410"/>
              <a:gd name="connsiteX23" fmla="*/ 3585410 w 8623577"/>
              <a:gd name="connsiteY23" fmla="*/ 6112042 h 12729410"/>
              <a:gd name="connsiteX24" fmla="*/ 3416968 w 8623577"/>
              <a:gd name="connsiteY24" fmla="*/ 6352674 h 12729410"/>
              <a:gd name="connsiteX25" fmla="*/ 3585410 w 8623577"/>
              <a:gd name="connsiteY25" fmla="*/ 6689558 h 12729410"/>
              <a:gd name="connsiteX26" fmla="*/ 3826042 w 8623577"/>
              <a:gd name="connsiteY26" fmla="*/ 6833937 h 12729410"/>
              <a:gd name="connsiteX27" fmla="*/ 3970421 w 8623577"/>
              <a:gd name="connsiteY27" fmla="*/ 7050505 h 12729410"/>
              <a:gd name="connsiteX28" fmla="*/ 4066674 w 8623577"/>
              <a:gd name="connsiteY28" fmla="*/ 7243010 h 12729410"/>
              <a:gd name="connsiteX29" fmla="*/ 4186989 w 8623577"/>
              <a:gd name="connsiteY29" fmla="*/ 7531768 h 12729410"/>
              <a:gd name="connsiteX30" fmla="*/ 4331368 w 8623577"/>
              <a:gd name="connsiteY30" fmla="*/ 7772400 h 12729410"/>
              <a:gd name="connsiteX31" fmla="*/ 4692316 w 8623577"/>
              <a:gd name="connsiteY31" fmla="*/ 7940842 h 12729410"/>
              <a:gd name="connsiteX32" fmla="*/ 4860758 w 8623577"/>
              <a:gd name="connsiteY32" fmla="*/ 8349916 h 12729410"/>
              <a:gd name="connsiteX33" fmla="*/ 4812631 w 8623577"/>
              <a:gd name="connsiteY33" fmla="*/ 8758989 h 12729410"/>
              <a:gd name="connsiteX34" fmla="*/ 4740442 w 8623577"/>
              <a:gd name="connsiteY34" fmla="*/ 9023684 h 12729410"/>
              <a:gd name="connsiteX35" fmla="*/ 4523874 w 8623577"/>
              <a:gd name="connsiteY35" fmla="*/ 9240253 h 12729410"/>
              <a:gd name="connsiteX36" fmla="*/ 4090737 w 8623577"/>
              <a:gd name="connsiteY36" fmla="*/ 9456821 h 12729410"/>
              <a:gd name="connsiteX37" fmla="*/ 3826042 w 8623577"/>
              <a:gd name="connsiteY37" fmla="*/ 9553074 h 12729410"/>
              <a:gd name="connsiteX38" fmla="*/ 3537284 w 8623577"/>
              <a:gd name="connsiteY38" fmla="*/ 9697453 h 12729410"/>
              <a:gd name="connsiteX39" fmla="*/ 3344779 w 8623577"/>
              <a:gd name="connsiteY39" fmla="*/ 9986210 h 12729410"/>
              <a:gd name="connsiteX40" fmla="*/ 3104147 w 8623577"/>
              <a:gd name="connsiteY40" fmla="*/ 10299032 h 12729410"/>
              <a:gd name="connsiteX41" fmla="*/ 2839453 w 8623577"/>
              <a:gd name="connsiteY41" fmla="*/ 10539663 h 12729410"/>
              <a:gd name="connsiteX42" fmla="*/ 2550695 w 8623577"/>
              <a:gd name="connsiteY42" fmla="*/ 10708105 h 12729410"/>
              <a:gd name="connsiteX43" fmla="*/ 2502568 w 8623577"/>
              <a:gd name="connsiteY43" fmla="*/ 10948737 h 12729410"/>
              <a:gd name="connsiteX44" fmla="*/ 2189747 w 8623577"/>
              <a:gd name="connsiteY44" fmla="*/ 10804358 h 12729410"/>
              <a:gd name="connsiteX45" fmla="*/ 1756610 w 8623577"/>
              <a:gd name="connsiteY45" fmla="*/ 10780295 h 12729410"/>
              <a:gd name="connsiteX46" fmla="*/ 1467853 w 8623577"/>
              <a:gd name="connsiteY46" fmla="*/ 11093116 h 12729410"/>
              <a:gd name="connsiteX47" fmla="*/ 1275347 w 8623577"/>
              <a:gd name="connsiteY47" fmla="*/ 11430000 h 12729410"/>
              <a:gd name="connsiteX48" fmla="*/ 1010653 w 8623577"/>
              <a:gd name="connsiteY48" fmla="*/ 11718758 h 12729410"/>
              <a:gd name="connsiteX49" fmla="*/ 842210 w 8623577"/>
              <a:gd name="connsiteY49" fmla="*/ 11863137 h 12729410"/>
              <a:gd name="connsiteX50" fmla="*/ 745958 w 8623577"/>
              <a:gd name="connsiteY50" fmla="*/ 12103768 h 12729410"/>
              <a:gd name="connsiteX51" fmla="*/ 601579 w 8623577"/>
              <a:gd name="connsiteY51" fmla="*/ 12296274 h 12729410"/>
              <a:gd name="connsiteX52" fmla="*/ 385010 w 8623577"/>
              <a:gd name="connsiteY52" fmla="*/ 12440653 h 12729410"/>
              <a:gd name="connsiteX53" fmla="*/ 168442 w 8623577"/>
              <a:gd name="connsiteY53" fmla="*/ 12560968 h 12729410"/>
              <a:gd name="connsiteX54" fmla="*/ 0 w 8623577"/>
              <a:gd name="connsiteY54" fmla="*/ 12729410 h 12729410"/>
              <a:gd name="connsiteX0" fmla="*/ 8049791 w 8660337"/>
              <a:gd name="connsiteY0" fmla="*/ 0 h 12752385"/>
              <a:gd name="connsiteX1" fmla="*/ 8314486 w 8660337"/>
              <a:gd name="connsiteY1" fmla="*/ 336884 h 12752385"/>
              <a:gd name="connsiteX2" fmla="*/ 8482928 w 8660337"/>
              <a:gd name="connsiteY2" fmla="*/ 649705 h 12752385"/>
              <a:gd name="connsiteX3" fmla="*/ 8531055 w 8660337"/>
              <a:gd name="connsiteY3" fmla="*/ 986589 h 12752385"/>
              <a:gd name="connsiteX4" fmla="*/ 8651370 w 8660337"/>
              <a:gd name="connsiteY4" fmla="*/ 1347537 h 12752385"/>
              <a:gd name="connsiteX5" fmla="*/ 8627307 w 8660337"/>
              <a:gd name="connsiteY5" fmla="*/ 1684421 h 12752385"/>
              <a:gd name="connsiteX6" fmla="*/ 8434802 w 8660337"/>
              <a:gd name="connsiteY6" fmla="*/ 1900989 h 12752385"/>
              <a:gd name="connsiteX7" fmla="*/ 8242297 w 8660337"/>
              <a:gd name="connsiteY7" fmla="*/ 2045368 h 12752385"/>
              <a:gd name="connsiteX8" fmla="*/ 8097918 w 8660337"/>
              <a:gd name="connsiteY8" fmla="*/ 2237874 h 12752385"/>
              <a:gd name="connsiteX9" fmla="*/ 7929476 w 8660337"/>
              <a:gd name="connsiteY9" fmla="*/ 2454442 h 12752385"/>
              <a:gd name="connsiteX10" fmla="*/ 7881349 w 8660337"/>
              <a:gd name="connsiteY10" fmla="*/ 2767263 h 12752385"/>
              <a:gd name="connsiteX11" fmla="*/ 7544465 w 8660337"/>
              <a:gd name="connsiteY11" fmla="*/ 2959768 h 12752385"/>
              <a:gd name="connsiteX12" fmla="*/ 7472276 w 8660337"/>
              <a:gd name="connsiteY12" fmla="*/ 3200400 h 12752385"/>
              <a:gd name="connsiteX13" fmla="*/ 7400086 w 8660337"/>
              <a:gd name="connsiteY13" fmla="*/ 3416968 h 12752385"/>
              <a:gd name="connsiteX14" fmla="*/ 6894760 w 8660337"/>
              <a:gd name="connsiteY14" fmla="*/ 3344779 h 12752385"/>
              <a:gd name="connsiteX15" fmla="*/ 6317244 w 8660337"/>
              <a:gd name="connsiteY15" fmla="*/ 3513221 h 12752385"/>
              <a:gd name="connsiteX16" fmla="*/ 5860044 w 8660337"/>
              <a:gd name="connsiteY16" fmla="*/ 3801979 h 12752385"/>
              <a:gd name="connsiteX17" fmla="*/ 5715665 w 8660337"/>
              <a:gd name="connsiteY17" fmla="*/ 4355432 h 12752385"/>
              <a:gd name="connsiteX18" fmla="*/ 5378781 w 8660337"/>
              <a:gd name="connsiteY18" fmla="*/ 4836695 h 12752385"/>
              <a:gd name="connsiteX19" fmla="*/ 5041897 w 8660337"/>
              <a:gd name="connsiteY19" fmla="*/ 5005137 h 12752385"/>
              <a:gd name="connsiteX20" fmla="*/ 4440318 w 8660337"/>
              <a:gd name="connsiteY20" fmla="*/ 5197642 h 12752385"/>
              <a:gd name="connsiteX21" fmla="*/ 3983118 w 8660337"/>
              <a:gd name="connsiteY21" fmla="*/ 5438274 h 12752385"/>
              <a:gd name="connsiteX22" fmla="*/ 3742486 w 8660337"/>
              <a:gd name="connsiteY22" fmla="*/ 5727032 h 12752385"/>
              <a:gd name="connsiteX23" fmla="*/ 3622170 w 8660337"/>
              <a:gd name="connsiteY23" fmla="*/ 6112042 h 12752385"/>
              <a:gd name="connsiteX24" fmla="*/ 3453728 w 8660337"/>
              <a:gd name="connsiteY24" fmla="*/ 6352674 h 12752385"/>
              <a:gd name="connsiteX25" fmla="*/ 3622170 w 8660337"/>
              <a:gd name="connsiteY25" fmla="*/ 6689558 h 12752385"/>
              <a:gd name="connsiteX26" fmla="*/ 3862802 w 8660337"/>
              <a:gd name="connsiteY26" fmla="*/ 6833937 h 12752385"/>
              <a:gd name="connsiteX27" fmla="*/ 4007181 w 8660337"/>
              <a:gd name="connsiteY27" fmla="*/ 7050505 h 12752385"/>
              <a:gd name="connsiteX28" fmla="*/ 4103434 w 8660337"/>
              <a:gd name="connsiteY28" fmla="*/ 7243010 h 12752385"/>
              <a:gd name="connsiteX29" fmla="*/ 4223749 w 8660337"/>
              <a:gd name="connsiteY29" fmla="*/ 7531768 h 12752385"/>
              <a:gd name="connsiteX30" fmla="*/ 4368128 w 8660337"/>
              <a:gd name="connsiteY30" fmla="*/ 7772400 h 12752385"/>
              <a:gd name="connsiteX31" fmla="*/ 4729076 w 8660337"/>
              <a:gd name="connsiteY31" fmla="*/ 7940842 h 12752385"/>
              <a:gd name="connsiteX32" fmla="*/ 4897518 w 8660337"/>
              <a:gd name="connsiteY32" fmla="*/ 8349916 h 12752385"/>
              <a:gd name="connsiteX33" fmla="*/ 4849391 w 8660337"/>
              <a:gd name="connsiteY33" fmla="*/ 8758989 h 12752385"/>
              <a:gd name="connsiteX34" fmla="*/ 4777202 w 8660337"/>
              <a:gd name="connsiteY34" fmla="*/ 9023684 h 12752385"/>
              <a:gd name="connsiteX35" fmla="*/ 4560634 w 8660337"/>
              <a:gd name="connsiteY35" fmla="*/ 9240253 h 12752385"/>
              <a:gd name="connsiteX36" fmla="*/ 4127497 w 8660337"/>
              <a:gd name="connsiteY36" fmla="*/ 9456821 h 12752385"/>
              <a:gd name="connsiteX37" fmla="*/ 3862802 w 8660337"/>
              <a:gd name="connsiteY37" fmla="*/ 9553074 h 12752385"/>
              <a:gd name="connsiteX38" fmla="*/ 3574044 w 8660337"/>
              <a:gd name="connsiteY38" fmla="*/ 9697453 h 12752385"/>
              <a:gd name="connsiteX39" fmla="*/ 3381539 w 8660337"/>
              <a:gd name="connsiteY39" fmla="*/ 9986210 h 12752385"/>
              <a:gd name="connsiteX40" fmla="*/ 3140907 w 8660337"/>
              <a:gd name="connsiteY40" fmla="*/ 10299032 h 12752385"/>
              <a:gd name="connsiteX41" fmla="*/ 2876213 w 8660337"/>
              <a:gd name="connsiteY41" fmla="*/ 10539663 h 12752385"/>
              <a:gd name="connsiteX42" fmla="*/ 2587455 w 8660337"/>
              <a:gd name="connsiteY42" fmla="*/ 10708105 h 12752385"/>
              <a:gd name="connsiteX43" fmla="*/ 2539328 w 8660337"/>
              <a:gd name="connsiteY43" fmla="*/ 10948737 h 12752385"/>
              <a:gd name="connsiteX44" fmla="*/ 2226507 w 8660337"/>
              <a:gd name="connsiteY44" fmla="*/ 10804358 h 12752385"/>
              <a:gd name="connsiteX45" fmla="*/ 1793370 w 8660337"/>
              <a:gd name="connsiteY45" fmla="*/ 10780295 h 12752385"/>
              <a:gd name="connsiteX46" fmla="*/ 1504613 w 8660337"/>
              <a:gd name="connsiteY46" fmla="*/ 11093116 h 12752385"/>
              <a:gd name="connsiteX47" fmla="*/ 1312107 w 8660337"/>
              <a:gd name="connsiteY47" fmla="*/ 11430000 h 12752385"/>
              <a:gd name="connsiteX48" fmla="*/ 1047413 w 8660337"/>
              <a:gd name="connsiteY48" fmla="*/ 11718758 h 12752385"/>
              <a:gd name="connsiteX49" fmla="*/ 878970 w 8660337"/>
              <a:gd name="connsiteY49" fmla="*/ 11863137 h 12752385"/>
              <a:gd name="connsiteX50" fmla="*/ 782718 w 8660337"/>
              <a:gd name="connsiteY50" fmla="*/ 12103768 h 12752385"/>
              <a:gd name="connsiteX51" fmla="*/ 638339 w 8660337"/>
              <a:gd name="connsiteY51" fmla="*/ 12296274 h 12752385"/>
              <a:gd name="connsiteX52" fmla="*/ 421770 w 8660337"/>
              <a:gd name="connsiteY52" fmla="*/ 12440653 h 12752385"/>
              <a:gd name="connsiteX53" fmla="*/ 205202 w 8660337"/>
              <a:gd name="connsiteY53" fmla="*/ 12560968 h 12752385"/>
              <a:gd name="connsiteX54" fmla="*/ 0 w 8660337"/>
              <a:gd name="connsiteY54" fmla="*/ 12752385 h 12752385"/>
              <a:gd name="connsiteX0" fmla="*/ 8593095 w 9203641"/>
              <a:gd name="connsiteY0" fmla="*/ 0 h 13106771"/>
              <a:gd name="connsiteX1" fmla="*/ 8857790 w 9203641"/>
              <a:gd name="connsiteY1" fmla="*/ 336884 h 13106771"/>
              <a:gd name="connsiteX2" fmla="*/ 9026232 w 9203641"/>
              <a:gd name="connsiteY2" fmla="*/ 649705 h 13106771"/>
              <a:gd name="connsiteX3" fmla="*/ 9074359 w 9203641"/>
              <a:gd name="connsiteY3" fmla="*/ 986589 h 13106771"/>
              <a:gd name="connsiteX4" fmla="*/ 9194674 w 9203641"/>
              <a:gd name="connsiteY4" fmla="*/ 1347537 h 13106771"/>
              <a:gd name="connsiteX5" fmla="*/ 9170611 w 9203641"/>
              <a:gd name="connsiteY5" fmla="*/ 1684421 h 13106771"/>
              <a:gd name="connsiteX6" fmla="*/ 8978106 w 9203641"/>
              <a:gd name="connsiteY6" fmla="*/ 1900989 h 13106771"/>
              <a:gd name="connsiteX7" fmla="*/ 8785601 w 9203641"/>
              <a:gd name="connsiteY7" fmla="*/ 2045368 h 13106771"/>
              <a:gd name="connsiteX8" fmla="*/ 8641222 w 9203641"/>
              <a:gd name="connsiteY8" fmla="*/ 2237874 h 13106771"/>
              <a:gd name="connsiteX9" fmla="*/ 8472780 w 9203641"/>
              <a:gd name="connsiteY9" fmla="*/ 2454442 h 13106771"/>
              <a:gd name="connsiteX10" fmla="*/ 8424653 w 9203641"/>
              <a:gd name="connsiteY10" fmla="*/ 2767263 h 13106771"/>
              <a:gd name="connsiteX11" fmla="*/ 8087769 w 9203641"/>
              <a:gd name="connsiteY11" fmla="*/ 2959768 h 13106771"/>
              <a:gd name="connsiteX12" fmla="*/ 8015580 w 9203641"/>
              <a:gd name="connsiteY12" fmla="*/ 3200400 h 13106771"/>
              <a:gd name="connsiteX13" fmla="*/ 7943390 w 9203641"/>
              <a:gd name="connsiteY13" fmla="*/ 3416968 h 13106771"/>
              <a:gd name="connsiteX14" fmla="*/ 7438064 w 9203641"/>
              <a:gd name="connsiteY14" fmla="*/ 3344779 h 13106771"/>
              <a:gd name="connsiteX15" fmla="*/ 6860548 w 9203641"/>
              <a:gd name="connsiteY15" fmla="*/ 3513221 h 13106771"/>
              <a:gd name="connsiteX16" fmla="*/ 6403348 w 9203641"/>
              <a:gd name="connsiteY16" fmla="*/ 3801979 h 13106771"/>
              <a:gd name="connsiteX17" fmla="*/ 6258969 w 9203641"/>
              <a:gd name="connsiteY17" fmla="*/ 4355432 h 13106771"/>
              <a:gd name="connsiteX18" fmla="*/ 5922085 w 9203641"/>
              <a:gd name="connsiteY18" fmla="*/ 4836695 h 13106771"/>
              <a:gd name="connsiteX19" fmla="*/ 5585201 w 9203641"/>
              <a:gd name="connsiteY19" fmla="*/ 5005137 h 13106771"/>
              <a:gd name="connsiteX20" fmla="*/ 4983622 w 9203641"/>
              <a:gd name="connsiteY20" fmla="*/ 5197642 h 13106771"/>
              <a:gd name="connsiteX21" fmla="*/ 4526422 w 9203641"/>
              <a:gd name="connsiteY21" fmla="*/ 5438274 h 13106771"/>
              <a:gd name="connsiteX22" fmla="*/ 4285790 w 9203641"/>
              <a:gd name="connsiteY22" fmla="*/ 5727032 h 13106771"/>
              <a:gd name="connsiteX23" fmla="*/ 4165474 w 9203641"/>
              <a:gd name="connsiteY23" fmla="*/ 6112042 h 13106771"/>
              <a:gd name="connsiteX24" fmla="*/ 3997032 w 9203641"/>
              <a:gd name="connsiteY24" fmla="*/ 6352674 h 13106771"/>
              <a:gd name="connsiteX25" fmla="*/ 4165474 w 9203641"/>
              <a:gd name="connsiteY25" fmla="*/ 6689558 h 13106771"/>
              <a:gd name="connsiteX26" fmla="*/ 4406106 w 9203641"/>
              <a:gd name="connsiteY26" fmla="*/ 6833937 h 13106771"/>
              <a:gd name="connsiteX27" fmla="*/ 4550485 w 9203641"/>
              <a:gd name="connsiteY27" fmla="*/ 7050505 h 13106771"/>
              <a:gd name="connsiteX28" fmla="*/ 4646738 w 9203641"/>
              <a:gd name="connsiteY28" fmla="*/ 7243010 h 13106771"/>
              <a:gd name="connsiteX29" fmla="*/ 4767053 w 9203641"/>
              <a:gd name="connsiteY29" fmla="*/ 7531768 h 13106771"/>
              <a:gd name="connsiteX30" fmla="*/ 4911432 w 9203641"/>
              <a:gd name="connsiteY30" fmla="*/ 7772400 h 13106771"/>
              <a:gd name="connsiteX31" fmla="*/ 5272380 w 9203641"/>
              <a:gd name="connsiteY31" fmla="*/ 7940842 h 13106771"/>
              <a:gd name="connsiteX32" fmla="*/ 5440822 w 9203641"/>
              <a:gd name="connsiteY32" fmla="*/ 8349916 h 13106771"/>
              <a:gd name="connsiteX33" fmla="*/ 5392695 w 9203641"/>
              <a:gd name="connsiteY33" fmla="*/ 8758989 h 13106771"/>
              <a:gd name="connsiteX34" fmla="*/ 5320506 w 9203641"/>
              <a:gd name="connsiteY34" fmla="*/ 9023684 h 13106771"/>
              <a:gd name="connsiteX35" fmla="*/ 5103938 w 9203641"/>
              <a:gd name="connsiteY35" fmla="*/ 9240253 h 13106771"/>
              <a:gd name="connsiteX36" fmla="*/ 4670801 w 9203641"/>
              <a:gd name="connsiteY36" fmla="*/ 9456821 h 13106771"/>
              <a:gd name="connsiteX37" fmla="*/ 4406106 w 9203641"/>
              <a:gd name="connsiteY37" fmla="*/ 9553074 h 13106771"/>
              <a:gd name="connsiteX38" fmla="*/ 4117348 w 9203641"/>
              <a:gd name="connsiteY38" fmla="*/ 9697453 h 13106771"/>
              <a:gd name="connsiteX39" fmla="*/ 3924843 w 9203641"/>
              <a:gd name="connsiteY39" fmla="*/ 9986210 h 13106771"/>
              <a:gd name="connsiteX40" fmla="*/ 3684211 w 9203641"/>
              <a:gd name="connsiteY40" fmla="*/ 10299032 h 13106771"/>
              <a:gd name="connsiteX41" fmla="*/ 3419517 w 9203641"/>
              <a:gd name="connsiteY41" fmla="*/ 10539663 h 13106771"/>
              <a:gd name="connsiteX42" fmla="*/ 3130759 w 9203641"/>
              <a:gd name="connsiteY42" fmla="*/ 10708105 h 13106771"/>
              <a:gd name="connsiteX43" fmla="*/ 3082632 w 9203641"/>
              <a:gd name="connsiteY43" fmla="*/ 10948737 h 13106771"/>
              <a:gd name="connsiteX44" fmla="*/ 2769811 w 9203641"/>
              <a:gd name="connsiteY44" fmla="*/ 10804358 h 13106771"/>
              <a:gd name="connsiteX45" fmla="*/ 2336674 w 9203641"/>
              <a:gd name="connsiteY45" fmla="*/ 10780295 h 13106771"/>
              <a:gd name="connsiteX46" fmla="*/ 2047917 w 9203641"/>
              <a:gd name="connsiteY46" fmla="*/ 11093116 h 13106771"/>
              <a:gd name="connsiteX47" fmla="*/ 1855411 w 9203641"/>
              <a:gd name="connsiteY47" fmla="*/ 11430000 h 13106771"/>
              <a:gd name="connsiteX48" fmla="*/ 1590717 w 9203641"/>
              <a:gd name="connsiteY48" fmla="*/ 11718758 h 13106771"/>
              <a:gd name="connsiteX49" fmla="*/ 1422274 w 9203641"/>
              <a:gd name="connsiteY49" fmla="*/ 11863137 h 13106771"/>
              <a:gd name="connsiteX50" fmla="*/ 1326022 w 9203641"/>
              <a:gd name="connsiteY50" fmla="*/ 12103768 h 13106771"/>
              <a:gd name="connsiteX51" fmla="*/ 1181643 w 9203641"/>
              <a:gd name="connsiteY51" fmla="*/ 12296274 h 13106771"/>
              <a:gd name="connsiteX52" fmla="*/ 965074 w 9203641"/>
              <a:gd name="connsiteY52" fmla="*/ 12440653 h 13106771"/>
              <a:gd name="connsiteX53" fmla="*/ 748506 w 9203641"/>
              <a:gd name="connsiteY53" fmla="*/ 12560968 h 13106771"/>
              <a:gd name="connsiteX54" fmla="*/ 0 w 9203641"/>
              <a:gd name="connsiteY54" fmla="*/ 13106771 h 13106771"/>
              <a:gd name="connsiteX0" fmla="*/ 8857790 w 9203641"/>
              <a:gd name="connsiteY0" fmla="*/ 0 h 12769887"/>
              <a:gd name="connsiteX1" fmla="*/ 9026232 w 9203641"/>
              <a:gd name="connsiteY1" fmla="*/ 312821 h 12769887"/>
              <a:gd name="connsiteX2" fmla="*/ 9074359 w 9203641"/>
              <a:gd name="connsiteY2" fmla="*/ 649705 h 12769887"/>
              <a:gd name="connsiteX3" fmla="*/ 9194674 w 9203641"/>
              <a:gd name="connsiteY3" fmla="*/ 1010653 h 12769887"/>
              <a:gd name="connsiteX4" fmla="*/ 9170611 w 9203641"/>
              <a:gd name="connsiteY4" fmla="*/ 1347537 h 12769887"/>
              <a:gd name="connsiteX5" fmla="*/ 8978106 w 9203641"/>
              <a:gd name="connsiteY5" fmla="*/ 1564105 h 12769887"/>
              <a:gd name="connsiteX6" fmla="*/ 8785601 w 9203641"/>
              <a:gd name="connsiteY6" fmla="*/ 1708484 h 12769887"/>
              <a:gd name="connsiteX7" fmla="*/ 8641222 w 9203641"/>
              <a:gd name="connsiteY7" fmla="*/ 1900990 h 12769887"/>
              <a:gd name="connsiteX8" fmla="*/ 8472780 w 9203641"/>
              <a:gd name="connsiteY8" fmla="*/ 2117558 h 12769887"/>
              <a:gd name="connsiteX9" fmla="*/ 8424653 w 9203641"/>
              <a:gd name="connsiteY9" fmla="*/ 2430379 h 12769887"/>
              <a:gd name="connsiteX10" fmla="*/ 8087769 w 9203641"/>
              <a:gd name="connsiteY10" fmla="*/ 2622884 h 12769887"/>
              <a:gd name="connsiteX11" fmla="*/ 8015580 w 9203641"/>
              <a:gd name="connsiteY11" fmla="*/ 2863516 h 12769887"/>
              <a:gd name="connsiteX12" fmla="*/ 7943390 w 9203641"/>
              <a:gd name="connsiteY12" fmla="*/ 3080084 h 12769887"/>
              <a:gd name="connsiteX13" fmla="*/ 7438064 w 9203641"/>
              <a:gd name="connsiteY13" fmla="*/ 3007895 h 12769887"/>
              <a:gd name="connsiteX14" fmla="*/ 6860548 w 9203641"/>
              <a:gd name="connsiteY14" fmla="*/ 3176337 h 12769887"/>
              <a:gd name="connsiteX15" fmla="*/ 6403348 w 9203641"/>
              <a:gd name="connsiteY15" fmla="*/ 3465095 h 12769887"/>
              <a:gd name="connsiteX16" fmla="*/ 6258969 w 9203641"/>
              <a:gd name="connsiteY16" fmla="*/ 4018548 h 12769887"/>
              <a:gd name="connsiteX17" fmla="*/ 5922085 w 9203641"/>
              <a:gd name="connsiteY17" fmla="*/ 4499811 h 12769887"/>
              <a:gd name="connsiteX18" fmla="*/ 5585201 w 9203641"/>
              <a:gd name="connsiteY18" fmla="*/ 4668253 h 12769887"/>
              <a:gd name="connsiteX19" fmla="*/ 4983622 w 9203641"/>
              <a:gd name="connsiteY19" fmla="*/ 4860758 h 12769887"/>
              <a:gd name="connsiteX20" fmla="*/ 4526422 w 9203641"/>
              <a:gd name="connsiteY20" fmla="*/ 5101390 h 12769887"/>
              <a:gd name="connsiteX21" fmla="*/ 4285790 w 9203641"/>
              <a:gd name="connsiteY21" fmla="*/ 5390148 h 12769887"/>
              <a:gd name="connsiteX22" fmla="*/ 4165474 w 9203641"/>
              <a:gd name="connsiteY22" fmla="*/ 5775158 h 12769887"/>
              <a:gd name="connsiteX23" fmla="*/ 3997032 w 9203641"/>
              <a:gd name="connsiteY23" fmla="*/ 6015790 h 12769887"/>
              <a:gd name="connsiteX24" fmla="*/ 4165474 w 9203641"/>
              <a:gd name="connsiteY24" fmla="*/ 6352674 h 12769887"/>
              <a:gd name="connsiteX25" fmla="*/ 4406106 w 9203641"/>
              <a:gd name="connsiteY25" fmla="*/ 6497053 h 12769887"/>
              <a:gd name="connsiteX26" fmla="*/ 4550485 w 9203641"/>
              <a:gd name="connsiteY26" fmla="*/ 6713621 h 12769887"/>
              <a:gd name="connsiteX27" fmla="*/ 4646738 w 9203641"/>
              <a:gd name="connsiteY27" fmla="*/ 6906126 h 12769887"/>
              <a:gd name="connsiteX28" fmla="*/ 4767053 w 9203641"/>
              <a:gd name="connsiteY28" fmla="*/ 7194884 h 12769887"/>
              <a:gd name="connsiteX29" fmla="*/ 4911432 w 9203641"/>
              <a:gd name="connsiteY29" fmla="*/ 7435516 h 12769887"/>
              <a:gd name="connsiteX30" fmla="*/ 5272380 w 9203641"/>
              <a:gd name="connsiteY30" fmla="*/ 7603958 h 12769887"/>
              <a:gd name="connsiteX31" fmla="*/ 5440822 w 9203641"/>
              <a:gd name="connsiteY31" fmla="*/ 8013032 h 12769887"/>
              <a:gd name="connsiteX32" fmla="*/ 5392695 w 9203641"/>
              <a:gd name="connsiteY32" fmla="*/ 8422105 h 12769887"/>
              <a:gd name="connsiteX33" fmla="*/ 5320506 w 9203641"/>
              <a:gd name="connsiteY33" fmla="*/ 8686800 h 12769887"/>
              <a:gd name="connsiteX34" fmla="*/ 5103938 w 9203641"/>
              <a:gd name="connsiteY34" fmla="*/ 8903369 h 12769887"/>
              <a:gd name="connsiteX35" fmla="*/ 4670801 w 9203641"/>
              <a:gd name="connsiteY35" fmla="*/ 9119937 h 12769887"/>
              <a:gd name="connsiteX36" fmla="*/ 4406106 w 9203641"/>
              <a:gd name="connsiteY36" fmla="*/ 9216190 h 12769887"/>
              <a:gd name="connsiteX37" fmla="*/ 4117348 w 9203641"/>
              <a:gd name="connsiteY37" fmla="*/ 9360569 h 12769887"/>
              <a:gd name="connsiteX38" fmla="*/ 3924843 w 9203641"/>
              <a:gd name="connsiteY38" fmla="*/ 9649326 h 12769887"/>
              <a:gd name="connsiteX39" fmla="*/ 3684211 w 9203641"/>
              <a:gd name="connsiteY39" fmla="*/ 9962148 h 12769887"/>
              <a:gd name="connsiteX40" fmla="*/ 3419517 w 9203641"/>
              <a:gd name="connsiteY40" fmla="*/ 10202779 h 12769887"/>
              <a:gd name="connsiteX41" fmla="*/ 3130759 w 9203641"/>
              <a:gd name="connsiteY41" fmla="*/ 10371221 h 12769887"/>
              <a:gd name="connsiteX42" fmla="*/ 3082632 w 9203641"/>
              <a:gd name="connsiteY42" fmla="*/ 10611853 h 12769887"/>
              <a:gd name="connsiteX43" fmla="*/ 2769811 w 9203641"/>
              <a:gd name="connsiteY43" fmla="*/ 10467474 h 12769887"/>
              <a:gd name="connsiteX44" fmla="*/ 2336674 w 9203641"/>
              <a:gd name="connsiteY44" fmla="*/ 10443411 h 12769887"/>
              <a:gd name="connsiteX45" fmla="*/ 2047917 w 9203641"/>
              <a:gd name="connsiteY45" fmla="*/ 10756232 h 12769887"/>
              <a:gd name="connsiteX46" fmla="*/ 1855411 w 9203641"/>
              <a:gd name="connsiteY46" fmla="*/ 11093116 h 12769887"/>
              <a:gd name="connsiteX47" fmla="*/ 1590717 w 9203641"/>
              <a:gd name="connsiteY47" fmla="*/ 11381874 h 12769887"/>
              <a:gd name="connsiteX48" fmla="*/ 1422274 w 9203641"/>
              <a:gd name="connsiteY48" fmla="*/ 11526253 h 12769887"/>
              <a:gd name="connsiteX49" fmla="*/ 1326022 w 9203641"/>
              <a:gd name="connsiteY49" fmla="*/ 11766884 h 12769887"/>
              <a:gd name="connsiteX50" fmla="*/ 1181643 w 9203641"/>
              <a:gd name="connsiteY50" fmla="*/ 11959390 h 12769887"/>
              <a:gd name="connsiteX51" fmla="*/ 965074 w 9203641"/>
              <a:gd name="connsiteY51" fmla="*/ 12103769 h 12769887"/>
              <a:gd name="connsiteX52" fmla="*/ 748506 w 9203641"/>
              <a:gd name="connsiteY52" fmla="*/ 12224084 h 12769887"/>
              <a:gd name="connsiteX53" fmla="*/ 0 w 9203641"/>
              <a:gd name="connsiteY53" fmla="*/ 12769887 h 12769887"/>
              <a:gd name="connsiteX0" fmla="*/ 9026232 w 9203641"/>
              <a:gd name="connsiteY0" fmla="*/ 0 h 12457066"/>
              <a:gd name="connsiteX1" fmla="*/ 9074359 w 9203641"/>
              <a:gd name="connsiteY1" fmla="*/ 336884 h 12457066"/>
              <a:gd name="connsiteX2" fmla="*/ 9194674 w 9203641"/>
              <a:gd name="connsiteY2" fmla="*/ 697832 h 12457066"/>
              <a:gd name="connsiteX3" fmla="*/ 9170611 w 9203641"/>
              <a:gd name="connsiteY3" fmla="*/ 1034716 h 12457066"/>
              <a:gd name="connsiteX4" fmla="*/ 8978106 w 9203641"/>
              <a:gd name="connsiteY4" fmla="*/ 1251284 h 12457066"/>
              <a:gd name="connsiteX5" fmla="*/ 8785601 w 9203641"/>
              <a:gd name="connsiteY5" fmla="*/ 1395663 h 12457066"/>
              <a:gd name="connsiteX6" fmla="*/ 8641222 w 9203641"/>
              <a:gd name="connsiteY6" fmla="*/ 1588169 h 12457066"/>
              <a:gd name="connsiteX7" fmla="*/ 8472780 w 9203641"/>
              <a:gd name="connsiteY7" fmla="*/ 1804737 h 12457066"/>
              <a:gd name="connsiteX8" fmla="*/ 8424653 w 9203641"/>
              <a:gd name="connsiteY8" fmla="*/ 2117558 h 12457066"/>
              <a:gd name="connsiteX9" fmla="*/ 8087769 w 9203641"/>
              <a:gd name="connsiteY9" fmla="*/ 2310063 h 12457066"/>
              <a:gd name="connsiteX10" fmla="*/ 8015580 w 9203641"/>
              <a:gd name="connsiteY10" fmla="*/ 2550695 h 12457066"/>
              <a:gd name="connsiteX11" fmla="*/ 7943390 w 9203641"/>
              <a:gd name="connsiteY11" fmla="*/ 2767263 h 12457066"/>
              <a:gd name="connsiteX12" fmla="*/ 7438064 w 9203641"/>
              <a:gd name="connsiteY12" fmla="*/ 2695074 h 12457066"/>
              <a:gd name="connsiteX13" fmla="*/ 6860548 w 9203641"/>
              <a:gd name="connsiteY13" fmla="*/ 2863516 h 12457066"/>
              <a:gd name="connsiteX14" fmla="*/ 6403348 w 9203641"/>
              <a:gd name="connsiteY14" fmla="*/ 3152274 h 12457066"/>
              <a:gd name="connsiteX15" fmla="*/ 6258969 w 9203641"/>
              <a:gd name="connsiteY15" fmla="*/ 3705727 h 12457066"/>
              <a:gd name="connsiteX16" fmla="*/ 5922085 w 9203641"/>
              <a:gd name="connsiteY16" fmla="*/ 4186990 h 12457066"/>
              <a:gd name="connsiteX17" fmla="*/ 5585201 w 9203641"/>
              <a:gd name="connsiteY17" fmla="*/ 4355432 h 12457066"/>
              <a:gd name="connsiteX18" fmla="*/ 4983622 w 9203641"/>
              <a:gd name="connsiteY18" fmla="*/ 4547937 h 12457066"/>
              <a:gd name="connsiteX19" fmla="*/ 4526422 w 9203641"/>
              <a:gd name="connsiteY19" fmla="*/ 4788569 h 12457066"/>
              <a:gd name="connsiteX20" fmla="*/ 4285790 w 9203641"/>
              <a:gd name="connsiteY20" fmla="*/ 5077327 h 12457066"/>
              <a:gd name="connsiteX21" fmla="*/ 4165474 w 9203641"/>
              <a:gd name="connsiteY21" fmla="*/ 5462337 h 12457066"/>
              <a:gd name="connsiteX22" fmla="*/ 3997032 w 9203641"/>
              <a:gd name="connsiteY22" fmla="*/ 5702969 h 12457066"/>
              <a:gd name="connsiteX23" fmla="*/ 4165474 w 9203641"/>
              <a:gd name="connsiteY23" fmla="*/ 6039853 h 12457066"/>
              <a:gd name="connsiteX24" fmla="*/ 4406106 w 9203641"/>
              <a:gd name="connsiteY24" fmla="*/ 6184232 h 12457066"/>
              <a:gd name="connsiteX25" fmla="*/ 4550485 w 9203641"/>
              <a:gd name="connsiteY25" fmla="*/ 6400800 h 12457066"/>
              <a:gd name="connsiteX26" fmla="*/ 4646738 w 9203641"/>
              <a:gd name="connsiteY26" fmla="*/ 6593305 h 12457066"/>
              <a:gd name="connsiteX27" fmla="*/ 4767053 w 9203641"/>
              <a:gd name="connsiteY27" fmla="*/ 6882063 h 12457066"/>
              <a:gd name="connsiteX28" fmla="*/ 4911432 w 9203641"/>
              <a:gd name="connsiteY28" fmla="*/ 7122695 h 12457066"/>
              <a:gd name="connsiteX29" fmla="*/ 5272380 w 9203641"/>
              <a:gd name="connsiteY29" fmla="*/ 7291137 h 12457066"/>
              <a:gd name="connsiteX30" fmla="*/ 5440822 w 9203641"/>
              <a:gd name="connsiteY30" fmla="*/ 7700211 h 12457066"/>
              <a:gd name="connsiteX31" fmla="*/ 5392695 w 9203641"/>
              <a:gd name="connsiteY31" fmla="*/ 8109284 h 12457066"/>
              <a:gd name="connsiteX32" fmla="*/ 5320506 w 9203641"/>
              <a:gd name="connsiteY32" fmla="*/ 8373979 h 12457066"/>
              <a:gd name="connsiteX33" fmla="*/ 5103938 w 9203641"/>
              <a:gd name="connsiteY33" fmla="*/ 8590548 h 12457066"/>
              <a:gd name="connsiteX34" fmla="*/ 4670801 w 9203641"/>
              <a:gd name="connsiteY34" fmla="*/ 8807116 h 12457066"/>
              <a:gd name="connsiteX35" fmla="*/ 4406106 w 9203641"/>
              <a:gd name="connsiteY35" fmla="*/ 8903369 h 12457066"/>
              <a:gd name="connsiteX36" fmla="*/ 4117348 w 9203641"/>
              <a:gd name="connsiteY36" fmla="*/ 9047748 h 12457066"/>
              <a:gd name="connsiteX37" fmla="*/ 3924843 w 9203641"/>
              <a:gd name="connsiteY37" fmla="*/ 9336505 h 12457066"/>
              <a:gd name="connsiteX38" fmla="*/ 3684211 w 9203641"/>
              <a:gd name="connsiteY38" fmla="*/ 9649327 h 12457066"/>
              <a:gd name="connsiteX39" fmla="*/ 3419517 w 9203641"/>
              <a:gd name="connsiteY39" fmla="*/ 9889958 h 12457066"/>
              <a:gd name="connsiteX40" fmla="*/ 3130759 w 9203641"/>
              <a:gd name="connsiteY40" fmla="*/ 10058400 h 12457066"/>
              <a:gd name="connsiteX41" fmla="*/ 3082632 w 9203641"/>
              <a:gd name="connsiteY41" fmla="*/ 10299032 h 12457066"/>
              <a:gd name="connsiteX42" fmla="*/ 2769811 w 9203641"/>
              <a:gd name="connsiteY42" fmla="*/ 10154653 h 12457066"/>
              <a:gd name="connsiteX43" fmla="*/ 2336674 w 9203641"/>
              <a:gd name="connsiteY43" fmla="*/ 10130590 h 12457066"/>
              <a:gd name="connsiteX44" fmla="*/ 2047917 w 9203641"/>
              <a:gd name="connsiteY44" fmla="*/ 10443411 h 12457066"/>
              <a:gd name="connsiteX45" fmla="*/ 1855411 w 9203641"/>
              <a:gd name="connsiteY45" fmla="*/ 10780295 h 12457066"/>
              <a:gd name="connsiteX46" fmla="*/ 1590717 w 9203641"/>
              <a:gd name="connsiteY46" fmla="*/ 11069053 h 12457066"/>
              <a:gd name="connsiteX47" fmla="*/ 1422274 w 9203641"/>
              <a:gd name="connsiteY47" fmla="*/ 11213432 h 12457066"/>
              <a:gd name="connsiteX48" fmla="*/ 1326022 w 9203641"/>
              <a:gd name="connsiteY48" fmla="*/ 11454063 h 12457066"/>
              <a:gd name="connsiteX49" fmla="*/ 1181643 w 9203641"/>
              <a:gd name="connsiteY49" fmla="*/ 11646569 h 12457066"/>
              <a:gd name="connsiteX50" fmla="*/ 965074 w 9203641"/>
              <a:gd name="connsiteY50" fmla="*/ 11790948 h 12457066"/>
              <a:gd name="connsiteX51" fmla="*/ 748506 w 9203641"/>
              <a:gd name="connsiteY51" fmla="*/ 11911263 h 12457066"/>
              <a:gd name="connsiteX52" fmla="*/ 0 w 9203641"/>
              <a:gd name="connsiteY52" fmla="*/ 12457066 h 12457066"/>
              <a:gd name="connsiteX0" fmla="*/ 9074359 w 9203641"/>
              <a:gd name="connsiteY0" fmla="*/ 0 h 12120182"/>
              <a:gd name="connsiteX1" fmla="*/ 9194674 w 9203641"/>
              <a:gd name="connsiteY1" fmla="*/ 360948 h 12120182"/>
              <a:gd name="connsiteX2" fmla="*/ 9170611 w 9203641"/>
              <a:gd name="connsiteY2" fmla="*/ 697832 h 12120182"/>
              <a:gd name="connsiteX3" fmla="*/ 8978106 w 9203641"/>
              <a:gd name="connsiteY3" fmla="*/ 914400 h 12120182"/>
              <a:gd name="connsiteX4" fmla="*/ 8785601 w 9203641"/>
              <a:gd name="connsiteY4" fmla="*/ 1058779 h 12120182"/>
              <a:gd name="connsiteX5" fmla="*/ 8641222 w 9203641"/>
              <a:gd name="connsiteY5" fmla="*/ 1251285 h 12120182"/>
              <a:gd name="connsiteX6" fmla="*/ 8472780 w 9203641"/>
              <a:gd name="connsiteY6" fmla="*/ 1467853 h 12120182"/>
              <a:gd name="connsiteX7" fmla="*/ 8424653 w 9203641"/>
              <a:gd name="connsiteY7" fmla="*/ 1780674 h 12120182"/>
              <a:gd name="connsiteX8" fmla="*/ 8087769 w 9203641"/>
              <a:gd name="connsiteY8" fmla="*/ 1973179 h 12120182"/>
              <a:gd name="connsiteX9" fmla="*/ 8015580 w 9203641"/>
              <a:gd name="connsiteY9" fmla="*/ 2213811 h 12120182"/>
              <a:gd name="connsiteX10" fmla="*/ 7943390 w 9203641"/>
              <a:gd name="connsiteY10" fmla="*/ 2430379 h 12120182"/>
              <a:gd name="connsiteX11" fmla="*/ 7438064 w 9203641"/>
              <a:gd name="connsiteY11" fmla="*/ 2358190 h 12120182"/>
              <a:gd name="connsiteX12" fmla="*/ 6860548 w 9203641"/>
              <a:gd name="connsiteY12" fmla="*/ 2526632 h 12120182"/>
              <a:gd name="connsiteX13" fmla="*/ 6403348 w 9203641"/>
              <a:gd name="connsiteY13" fmla="*/ 2815390 h 12120182"/>
              <a:gd name="connsiteX14" fmla="*/ 6258969 w 9203641"/>
              <a:gd name="connsiteY14" fmla="*/ 3368843 h 12120182"/>
              <a:gd name="connsiteX15" fmla="*/ 5922085 w 9203641"/>
              <a:gd name="connsiteY15" fmla="*/ 3850106 h 12120182"/>
              <a:gd name="connsiteX16" fmla="*/ 5585201 w 9203641"/>
              <a:gd name="connsiteY16" fmla="*/ 4018548 h 12120182"/>
              <a:gd name="connsiteX17" fmla="*/ 4983622 w 9203641"/>
              <a:gd name="connsiteY17" fmla="*/ 4211053 h 12120182"/>
              <a:gd name="connsiteX18" fmla="*/ 4526422 w 9203641"/>
              <a:gd name="connsiteY18" fmla="*/ 4451685 h 12120182"/>
              <a:gd name="connsiteX19" fmla="*/ 4285790 w 9203641"/>
              <a:gd name="connsiteY19" fmla="*/ 4740443 h 12120182"/>
              <a:gd name="connsiteX20" fmla="*/ 4165474 w 9203641"/>
              <a:gd name="connsiteY20" fmla="*/ 5125453 h 12120182"/>
              <a:gd name="connsiteX21" fmla="*/ 3997032 w 9203641"/>
              <a:gd name="connsiteY21" fmla="*/ 5366085 h 12120182"/>
              <a:gd name="connsiteX22" fmla="*/ 4165474 w 9203641"/>
              <a:gd name="connsiteY22" fmla="*/ 5702969 h 12120182"/>
              <a:gd name="connsiteX23" fmla="*/ 4406106 w 9203641"/>
              <a:gd name="connsiteY23" fmla="*/ 5847348 h 12120182"/>
              <a:gd name="connsiteX24" fmla="*/ 4550485 w 9203641"/>
              <a:gd name="connsiteY24" fmla="*/ 6063916 h 12120182"/>
              <a:gd name="connsiteX25" fmla="*/ 4646738 w 9203641"/>
              <a:gd name="connsiteY25" fmla="*/ 6256421 h 12120182"/>
              <a:gd name="connsiteX26" fmla="*/ 4767053 w 9203641"/>
              <a:gd name="connsiteY26" fmla="*/ 6545179 h 12120182"/>
              <a:gd name="connsiteX27" fmla="*/ 4911432 w 9203641"/>
              <a:gd name="connsiteY27" fmla="*/ 6785811 h 12120182"/>
              <a:gd name="connsiteX28" fmla="*/ 5272380 w 9203641"/>
              <a:gd name="connsiteY28" fmla="*/ 6954253 h 12120182"/>
              <a:gd name="connsiteX29" fmla="*/ 5440822 w 9203641"/>
              <a:gd name="connsiteY29" fmla="*/ 7363327 h 12120182"/>
              <a:gd name="connsiteX30" fmla="*/ 5392695 w 9203641"/>
              <a:gd name="connsiteY30" fmla="*/ 7772400 h 12120182"/>
              <a:gd name="connsiteX31" fmla="*/ 5320506 w 9203641"/>
              <a:gd name="connsiteY31" fmla="*/ 8037095 h 12120182"/>
              <a:gd name="connsiteX32" fmla="*/ 5103938 w 9203641"/>
              <a:gd name="connsiteY32" fmla="*/ 8253664 h 12120182"/>
              <a:gd name="connsiteX33" fmla="*/ 4670801 w 9203641"/>
              <a:gd name="connsiteY33" fmla="*/ 8470232 h 12120182"/>
              <a:gd name="connsiteX34" fmla="*/ 4406106 w 9203641"/>
              <a:gd name="connsiteY34" fmla="*/ 8566485 h 12120182"/>
              <a:gd name="connsiteX35" fmla="*/ 4117348 w 9203641"/>
              <a:gd name="connsiteY35" fmla="*/ 8710864 h 12120182"/>
              <a:gd name="connsiteX36" fmla="*/ 3924843 w 9203641"/>
              <a:gd name="connsiteY36" fmla="*/ 8999621 h 12120182"/>
              <a:gd name="connsiteX37" fmla="*/ 3684211 w 9203641"/>
              <a:gd name="connsiteY37" fmla="*/ 9312443 h 12120182"/>
              <a:gd name="connsiteX38" fmla="*/ 3419517 w 9203641"/>
              <a:gd name="connsiteY38" fmla="*/ 9553074 h 12120182"/>
              <a:gd name="connsiteX39" fmla="*/ 3130759 w 9203641"/>
              <a:gd name="connsiteY39" fmla="*/ 9721516 h 12120182"/>
              <a:gd name="connsiteX40" fmla="*/ 3082632 w 9203641"/>
              <a:gd name="connsiteY40" fmla="*/ 9962148 h 12120182"/>
              <a:gd name="connsiteX41" fmla="*/ 2769811 w 9203641"/>
              <a:gd name="connsiteY41" fmla="*/ 9817769 h 12120182"/>
              <a:gd name="connsiteX42" fmla="*/ 2336674 w 9203641"/>
              <a:gd name="connsiteY42" fmla="*/ 9793706 h 12120182"/>
              <a:gd name="connsiteX43" fmla="*/ 2047917 w 9203641"/>
              <a:gd name="connsiteY43" fmla="*/ 10106527 h 12120182"/>
              <a:gd name="connsiteX44" fmla="*/ 1855411 w 9203641"/>
              <a:gd name="connsiteY44" fmla="*/ 10443411 h 12120182"/>
              <a:gd name="connsiteX45" fmla="*/ 1590717 w 9203641"/>
              <a:gd name="connsiteY45" fmla="*/ 10732169 h 12120182"/>
              <a:gd name="connsiteX46" fmla="*/ 1422274 w 9203641"/>
              <a:gd name="connsiteY46" fmla="*/ 10876548 h 12120182"/>
              <a:gd name="connsiteX47" fmla="*/ 1326022 w 9203641"/>
              <a:gd name="connsiteY47" fmla="*/ 11117179 h 12120182"/>
              <a:gd name="connsiteX48" fmla="*/ 1181643 w 9203641"/>
              <a:gd name="connsiteY48" fmla="*/ 11309685 h 12120182"/>
              <a:gd name="connsiteX49" fmla="*/ 965074 w 9203641"/>
              <a:gd name="connsiteY49" fmla="*/ 11454064 h 12120182"/>
              <a:gd name="connsiteX50" fmla="*/ 748506 w 9203641"/>
              <a:gd name="connsiteY50" fmla="*/ 11574379 h 12120182"/>
              <a:gd name="connsiteX51" fmla="*/ 0 w 9203641"/>
              <a:gd name="connsiteY51" fmla="*/ 12120182 h 12120182"/>
              <a:gd name="connsiteX0" fmla="*/ 9194674 w 9203641"/>
              <a:gd name="connsiteY0" fmla="*/ 0 h 11759234"/>
              <a:gd name="connsiteX1" fmla="*/ 9170611 w 9203641"/>
              <a:gd name="connsiteY1" fmla="*/ 336884 h 11759234"/>
              <a:gd name="connsiteX2" fmla="*/ 8978106 w 9203641"/>
              <a:gd name="connsiteY2" fmla="*/ 553452 h 11759234"/>
              <a:gd name="connsiteX3" fmla="*/ 8785601 w 9203641"/>
              <a:gd name="connsiteY3" fmla="*/ 697831 h 11759234"/>
              <a:gd name="connsiteX4" fmla="*/ 8641222 w 9203641"/>
              <a:gd name="connsiteY4" fmla="*/ 890337 h 11759234"/>
              <a:gd name="connsiteX5" fmla="*/ 8472780 w 9203641"/>
              <a:gd name="connsiteY5" fmla="*/ 1106905 h 11759234"/>
              <a:gd name="connsiteX6" fmla="*/ 8424653 w 9203641"/>
              <a:gd name="connsiteY6" fmla="*/ 1419726 h 11759234"/>
              <a:gd name="connsiteX7" fmla="*/ 8087769 w 9203641"/>
              <a:gd name="connsiteY7" fmla="*/ 1612231 h 11759234"/>
              <a:gd name="connsiteX8" fmla="*/ 8015580 w 9203641"/>
              <a:gd name="connsiteY8" fmla="*/ 1852863 h 11759234"/>
              <a:gd name="connsiteX9" fmla="*/ 7943390 w 9203641"/>
              <a:gd name="connsiteY9" fmla="*/ 2069431 h 11759234"/>
              <a:gd name="connsiteX10" fmla="*/ 7438064 w 9203641"/>
              <a:gd name="connsiteY10" fmla="*/ 1997242 h 11759234"/>
              <a:gd name="connsiteX11" fmla="*/ 6860548 w 9203641"/>
              <a:gd name="connsiteY11" fmla="*/ 2165684 h 11759234"/>
              <a:gd name="connsiteX12" fmla="*/ 6403348 w 9203641"/>
              <a:gd name="connsiteY12" fmla="*/ 2454442 h 11759234"/>
              <a:gd name="connsiteX13" fmla="*/ 6258969 w 9203641"/>
              <a:gd name="connsiteY13" fmla="*/ 3007895 h 11759234"/>
              <a:gd name="connsiteX14" fmla="*/ 5922085 w 9203641"/>
              <a:gd name="connsiteY14" fmla="*/ 3489158 h 11759234"/>
              <a:gd name="connsiteX15" fmla="*/ 5585201 w 9203641"/>
              <a:gd name="connsiteY15" fmla="*/ 3657600 h 11759234"/>
              <a:gd name="connsiteX16" fmla="*/ 4983622 w 9203641"/>
              <a:gd name="connsiteY16" fmla="*/ 3850105 h 11759234"/>
              <a:gd name="connsiteX17" fmla="*/ 4526422 w 9203641"/>
              <a:gd name="connsiteY17" fmla="*/ 4090737 h 11759234"/>
              <a:gd name="connsiteX18" fmla="*/ 4285790 w 9203641"/>
              <a:gd name="connsiteY18" fmla="*/ 4379495 h 11759234"/>
              <a:gd name="connsiteX19" fmla="*/ 4165474 w 9203641"/>
              <a:gd name="connsiteY19" fmla="*/ 4764505 h 11759234"/>
              <a:gd name="connsiteX20" fmla="*/ 3997032 w 9203641"/>
              <a:gd name="connsiteY20" fmla="*/ 5005137 h 11759234"/>
              <a:gd name="connsiteX21" fmla="*/ 4165474 w 9203641"/>
              <a:gd name="connsiteY21" fmla="*/ 5342021 h 11759234"/>
              <a:gd name="connsiteX22" fmla="*/ 4406106 w 9203641"/>
              <a:gd name="connsiteY22" fmla="*/ 5486400 h 11759234"/>
              <a:gd name="connsiteX23" fmla="*/ 4550485 w 9203641"/>
              <a:gd name="connsiteY23" fmla="*/ 5702968 h 11759234"/>
              <a:gd name="connsiteX24" fmla="*/ 4646738 w 9203641"/>
              <a:gd name="connsiteY24" fmla="*/ 5895473 h 11759234"/>
              <a:gd name="connsiteX25" fmla="*/ 4767053 w 9203641"/>
              <a:gd name="connsiteY25" fmla="*/ 6184231 h 11759234"/>
              <a:gd name="connsiteX26" fmla="*/ 4911432 w 9203641"/>
              <a:gd name="connsiteY26" fmla="*/ 6424863 h 11759234"/>
              <a:gd name="connsiteX27" fmla="*/ 5272380 w 9203641"/>
              <a:gd name="connsiteY27" fmla="*/ 6593305 h 11759234"/>
              <a:gd name="connsiteX28" fmla="*/ 5440822 w 9203641"/>
              <a:gd name="connsiteY28" fmla="*/ 7002379 h 11759234"/>
              <a:gd name="connsiteX29" fmla="*/ 5392695 w 9203641"/>
              <a:gd name="connsiteY29" fmla="*/ 7411452 h 11759234"/>
              <a:gd name="connsiteX30" fmla="*/ 5320506 w 9203641"/>
              <a:gd name="connsiteY30" fmla="*/ 7676147 h 11759234"/>
              <a:gd name="connsiteX31" fmla="*/ 5103938 w 9203641"/>
              <a:gd name="connsiteY31" fmla="*/ 7892716 h 11759234"/>
              <a:gd name="connsiteX32" fmla="*/ 4670801 w 9203641"/>
              <a:gd name="connsiteY32" fmla="*/ 8109284 h 11759234"/>
              <a:gd name="connsiteX33" fmla="*/ 4406106 w 9203641"/>
              <a:gd name="connsiteY33" fmla="*/ 8205537 h 11759234"/>
              <a:gd name="connsiteX34" fmla="*/ 4117348 w 9203641"/>
              <a:gd name="connsiteY34" fmla="*/ 8349916 h 11759234"/>
              <a:gd name="connsiteX35" fmla="*/ 3924843 w 9203641"/>
              <a:gd name="connsiteY35" fmla="*/ 8638673 h 11759234"/>
              <a:gd name="connsiteX36" fmla="*/ 3684211 w 9203641"/>
              <a:gd name="connsiteY36" fmla="*/ 8951495 h 11759234"/>
              <a:gd name="connsiteX37" fmla="*/ 3419517 w 9203641"/>
              <a:gd name="connsiteY37" fmla="*/ 9192126 h 11759234"/>
              <a:gd name="connsiteX38" fmla="*/ 3130759 w 9203641"/>
              <a:gd name="connsiteY38" fmla="*/ 9360568 h 11759234"/>
              <a:gd name="connsiteX39" fmla="*/ 3082632 w 9203641"/>
              <a:gd name="connsiteY39" fmla="*/ 9601200 h 11759234"/>
              <a:gd name="connsiteX40" fmla="*/ 2769811 w 9203641"/>
              <a:gd name="connsiteY40" fmla="*/ 9456821 h 11759234"/>
              <a:gd name="connsiteX41" fmla="*/ 2336674 w 9203641"/>
              <a:gd name="connsiteY41" fmla="*/ 9432758 h 11759234"/>
              <a:gd name="connsiteX42" fmla="*/ 2047917 w 9203641"/>
              <a:gd name="connsiteY42" fmla="*/ 9745579 h 11759234"/>
              <a:gd name="connsiteX43" fmla="*/ 1855411 w 9203641"/>
              <a:gd name="connsiteY43" fmla="*/ 10082463 h 11759234"/>
              <a:gd name="connsiteX44" fmla="*/ 1590717 w 9203641"/>
              <a:gd name="connsiteY44" fmla="*/ 10371221 h 11759234"/>
              <a:gd name="connsiteX45" fmla="*/ 1422274 w 9203641"/>
              <a:gd name="connsiteY45" fmla="*/ 10515600 h 11759234"/>
              <a:gd name="connsiteX46" fmla="*/ 1326022 w 9203641"/>
              <a:gd name="connsiteY46" fmla="*/ 10756231 h 11759234"/>
              <a:gd name="connsiteX47" fmla="*/ 1181643 w 9203641"/>
              <a:gd name="connsiteY47" fmla="*/ 10948737 h 11759234"/>
              <a:gd name="connsiteX48" fmla="*/ 965074 w 9203641"/>
              <a:gd name="connsiteY48" fmla="*/ 11093116 h 11759234"/>
              <a:gd name="connsiteX49" fmla="*/ 748506 w 9203641"/>
              <a:gd name="connsiteY49" fmla="*/ 11213431 h 11759234"/>
              <a:gd name="connsiteX50" fmla="*/ 0 w 9203641"/>
              <a:gd name="connsiteY50" fmla="*/ 11759234 h 11759234"/>
              <a:gd name="connsiteX0" fmla="*/ 9194674 w 9194674"/>
              <a:gd name="connsiteY0" fmla="*/ 33387 h 11792621"/>
              <a:gd name="connsiteX1" fmla="*/ 9174208 w 9194674"/>
              <a:gd name="connsiteY1" fmla="*/ 22809 h 11792621"/>
              <a:gd name="connsiteX2" fmla="*/ 9170611 w 9194674"/>
              <a:gd name="connsiteY2" fmla="*/ 370271 h 11792621"/>
              <a:gd name="connsiteX3" fmla="*/ 8978106 w 9194674"/>
              <a:gd name="connsiteY3" fmla="*/ 586839 h 11792621"/>
              <a:gd name="connsiteX4" fmla="*/ 8785601 w 9194674"/>
              <a:gd name="connsiteY4" fmla="*/ 731218 h 11792621"/>
              <a:gd name="connsiteX5" fmla="*/ 8641222 w 9194674"/>
              <a:gd name="connsiteY5" fmla="*/ 923724 h 11792621"/>
              <a:gd name="connsiteX6" fmla="*/ 8472780 w 9194674"/>
              <a:gd name="connsiteY6" fmla="*/ 1140292 h 11792621"/>
              <a:gd name="connsiteX7" fmla="*/ 8424653 w 9194674"/>
              <a:gd name="connsiteY7" fmla="*/ 1453113 h 11792621"/>
              <a:gd name="connsiteX8" fmla="*/ 8087769 w 9194674"/>
              <a:gd name="connsiteY8" fmla="*/ 1645618 h 11792621"/>
              <a:gd name="connsiteX9" fmla="*/ 8015580 w 9194674"/>
              <a:gd name="connsiteY9" fmla="*/ 1886250 h 11792621"/>
              <a:gd name="connsiteX10" fmla="*/ 7943390 w 9194674"/>
              <a:gd name="connsiteY10" fmla="*/ 2102818 h 11792621"/>
              <a:gd name="connsiteX11" fmla="*/ 7438064 w 9194674"/>
              <a:gd name="connsiteY11" fmla="*/ 2030629 h 11792621"/>
              <a:gd name="connsiteX12" fmla="*/ 6860548 w 9194674"/>
              <a:gd name="connsiteY12" fmla="*/ 2199071 h 11792621"/>
              <a:gd name="connsiteX13" fmla="*/ 6403348 w 9194674"/>
              <a:gd name="connsiteY13" fmla="*/ 2487829 h 11792621"/>
              <a:gd name="connsiteX14" fmla="*/ 6258969 w 9194674"/>
              <a:gd name="connsiteY14" fmla="*/ 3041282 h 11792621"/>
              <a:gd name="connsiteX15" fmla="*/ 5922085 w 9194674"/>
              <a:gd name="connsiteY15" fmla="*/ 3522545 h 11792621"/>
              <a:gd name="connsiteX16" fmla="*/ 5585201 w 9194674"/>
              <a:gd name="connsiteY16" fmla="*/ 3690987 h 11792621"/>
              <a:gd name="connsiteX17" fmla="*/ 4983622 w 9194674"/>
              <a:gd name="connsiteY17" fmla="*/ 3883492 h 11792621"/>
              <a:gd name="connsiteX18" fmla="*/ 4526422 w 9194674"/>
              <a:gd name="connsiteY18" fmla="*/ 4124124 h 11792621"/>
              <a:gd name="connsiteX19" fmla="*/ 4285790 w 9194674"/>
              <a:gd name="connsiteY19" fmla="*/ 4412882 h 11792621"/>
              <a:gd name="connsiteX20" fmla="*/ 4165474 w 9194674"/>
              <a:gd name="connsiteY20" fmla="*/ 4797892 h 11792621"/>
              <a:gd name="connsiteX21" fmla="*/ 3997032 w 9194674"/>
              <a:gd name="connsiteY21" fmla="*/ 5038524 h 11792621"/>
              <a:gd name="connsiteX22" fmla="*/ 4165474 w 9194674"/>
              <a:gd name="connsiteY22" fmla="*/ 5375408 h 11792621"/>
              <a:gd name="connsiteX23" fmla="*/ 4406106 w 9194674"/>
              <a:gd name="connsiteY23" fmla="*/ 5519787 h 11792621"/>
              <a:gd name="connsiteX24" fmla="*/ 4550485 w 9194674"/>
              <a:gd name="connsiteY24" fmla="*/ 5736355 h 11792621"/>
              <a:gd name="connsiteX25" fmla="*/ 4646738 w 9194674"/>
              <a:gd name="connsiteY25" fmla="*/ 5928860 h 11792621"/>
              <a:gd name="connsiteX26" fmla="*/ 4767053 w 9194674"/>
              <a:gd name="connsiteY26" fmla="*/ 6217618 h 11792621"/>
              <a:gd name="connsiteX27" fmla="*/ 4911432 w 9194674"/>
              <a:gd name="connsiteY27" fmla="*/ 6458250 h 11792621"/>
              <a:gd name="connsiteX28" fmla="*/ 5272380 w 9194674"/>
              <a:gd name="connsiteY28" fmla="*/ 6626692 h 11792621"/>
              <a:gd name="connsiteX29" fmla="*/ 5440822 w 9194674"/>
              <a:gd name="connsiteY29" fmla="*/ 7035766 h 11792621"/>
              <a:gd name="connsiteX30" fmla="*/ 5392695 w 9194674"/>
              <a:gd name="connsiteY30" fmla="*/ 7444839 h 11792621"/>
              <a:gd name="connsiteX31" fmla="*/ 5320506 w 9194674"/>
              <a:gd name="connsiteY31" fmla="*/ 7709534 h 11792621"/>
              <a:gd name="connsiteX32" fmla="*/ 5103938 w 9194674"/>
              <a:gd name="connsiteY32" fmla="*/ 7926103 h 11792621"/>
              <a:gd name="connsiteX33" fmla="*/ 4670801 w 9194674"/>
              <a:gd name="connsiteY33" fmla="*/ 8142671 h 11792621"/>
              <a:gd name="connsiteX34" fmla="*/ 4406106 w 9194674"/>
              <a:gd name="connsiteY34" fmla="*/ 8238924 h 11792621"/>
              <a:gd name="connsiteX35" fmla="*/ 4117348 w 9194674"/>
              <a:gd name="connsiteY35" fmla="*/ 8383303 h 11792621"/>
              <a:gd name="connsiteX36" fmla="*/ 3924843 w 9194674"/>
              <a:gd name="connsiteY36" fmla="*/ 8672060 h 11792621"/>
              <a:gd name="connsiteX37" fmla="*/ 3684211 w 9194674"/>
              <a:gd name="connsiteY37" fmla="*/ 8984882 h 11792621"/>
              <a:gd name="connsiteX38" fmla="*/ 3419517 w 9194674"/>
              <a:gd name="connsiteY38" fmla="*/ 9225513 h 11792621"/>
              <a:gd name="connsiteX39" fmla="*/ 3130759 w 9194674"/>
              <a:gd name="connsiteY39" fmla="*/ 9393955 h 11792621"/>
              <a:gd name="connsiteX40" fmla="*/ 3082632 w 9194674"/>
              <a:gd name="connsiteY40" fmla="*/ 9634587 h 11792621"/>
              <a:gd name="connsiteX41" fmla="*/ 2769811 w 9194674"/>
              <a:gd name="connsiteY41" fmla="*/ 9490208 h 11792621"/>
              <a:gd name="connsiteX42" fmla="*/ 2336674 w 9194674"/>
              <a:gd name="connsiteY42" fmla="*/ 9466145 h 11792621"/>
              <a:gd name="connsiteX43" fmla="*/ 2047917 w 9194674"/>
              <a:gd name="connsiteY43" fmla="*/ 9778966 h 11792621"/>
              <a:gd name="connsiteX44" fmla="*/ 1855411 w 9194674"/>
              <a:gd name="connsiteY44" fmla="*/ 10115850 h 11792621"/>
              <a:gd name="connsiteX45" fmla="*/ 1590717 w 9194674"/>
              <a:gd name="connsiteY45" fmla="*/ 10404608 h 11792621"/>
              <a:gd name="connsiteX46" fmla="*/ 1422274 w 9194674"/>
              <a:gd name="connsiteY46" fmla="*/ 10548987 h 11792621"/>
              <a:gd name="connsiteX47" fmla="*/ 1326022 w 9194674"/>
              <a:gd name="connsiteY47" fmla="*/ 10789618 h 11792621"/>
              <a:gd name="connsiteX48" fmla="*/ 1181643 w 9194674"/>
              <a:gd name="connsiteY48" fmla="*/ 10982124 h 11792621"/>
              <a:gd name="connsiteX49" fmla="*/ 965074 w 9194674"/>
              <a:gd name="connsiteY49" fmla="*/ 11126503 h 11792621"/>
              <a:gd name="connsiteX50" fmla="*/ 748506 w 9194674"/>
              <a:gd name="connsiteY50" fmla="*/ 11246818 h 11792621"/>
              <a:gd name="connsiteX51" fmla="*/ 0 w 9194674"/>
              <a:gd name="connsiteY51" fmla="*/ 11792621 h 11792621"/>
              <a:gd name="connsiteX0" fmla="*/ 9194674 w 9194674"/>
              <a:gd name="connsiteY0" fmla="*/ 0 h 11759234"/>
              <a:gd name="connsiteX1" fmla="*/ 9170611 w 9194674"/>
              <a:gd name="connsiteY1" fmla="*/ 336884 h 11759234"/>
              <a:gd name="connsiteX2" fmla="*/ 8978106 w 9194674"/>
              <a:gd name="connsiteY2" fmla="*/ 553452 h 11759234"/>
              <a:gd name="connsiteX3" fmla="*/ 8785601 w 9194674"/>
              <a:gd name="connsiteY3" fmla="*/ 697831 h 11759234"/>
              <a:gd name="connsiteX4" fmla="*/ 8641222 w 9194674"/>
              <a:gd name="connsiteY4" fmla="*/ 890337 h 11759234"/>
              <a:gd name="connsiteX5" fmla="*/ 8472780 w 9194674"/>
              <a:gd name="connsiteY5" fmla="*/ 1106905 h 11759234"/>
              <a:gd name="connsiteX6" fmla="*/ 8424653 w 9194674"/>
              <a:gd name="connsiteY6" fmla="*/ 1419726 h 11759234"/>
              <a:gd name="connsiteX7" fmla="*/ 8087769 w 9194674"/>
              <a:gd name="connsiteY7" fmla="*/ 1612231 h 11759234"/>
              <a:gd name="connsiteX8" fmla="*/ 8015580 w 9194674"/>
              <a:gd name="connsiteY8" fmla="*/ 1852863 h 11759234"/>
              <a:gd name="connsiteX9" fmla="*/ 7943390 w 9194674"/>
              <a:gd name="connsiteY9" fmla="*/ 2069431 h 11759234"/>
              <a:gd name="connsiteX10" fmla="*/ 7438064 w 9194674"/>
              <a:gd name="connsiteY10" fmla="*/ 1997242 h 11759234"/>
              <a:gd name="connsiteX11" fmla="*/ 6860548 w 9194674"/>
              <a:gd name="connsiteY11" fmla="*/ 2165684 h 11759234"/>
              <a:gd name="connsiteX12" fmla="*/ 6403348 w 9194674"/>
              <a:gd name="connsiteY12" fmla="*/ 2454442 h 11759234"/>
              <a:gd name="connsiteX13" fmla="*/ 6258969 w 9194674"/>
              <a:gd name="connsiteY13" fmla="*/ 3007895 h 11759234"/>
              <a:gd name="connsiteX14" fmla="*/ 5922085 w 9194674"/>
              <a:gd name="connsiteY14" fmla="*/ 3489158 h 11759234"/>
              <a:gd name="connsiteX15" fmla="*/ 5585201 w 9194674"/>
              <a:gd name="connsiteY15" fmla="*/ 3657600 h 11759234"/>
              <a:gd name="connsiteX16" fmla="*/ 4983622 w 9194674"/>
              <a:gd name="connsiteY16" fmla="*/ 3850105 h 11759234"/>
              <a:gd name="connsiteX17" fmla="*/ 4526422 w 9194674"/>
              <a:gd name="connsiteY17" fmla="*/ 4090737 h 11759234"/>
              <a:gd name="connsiteX18" fmla="*/ 4285790 w 9194674"/>
              <a:gd name="connsiteY18" fmla="*/ 4379495 h 11759234"/>
              <a:gd name="connsiteX19" fmla="*/ 4165474 w 9194674"/>
              <a:gd name="connsiteY19" fmla="*/ 4764505 h 11759234"/>
              <a:gd name="connsiteX20" fmla="*/ 3997032 w 9194674"/>
              <a:gd name="connsiteY20" fmla="*/ 5005137 h 11759234"/>
              <a:gd name="connsiteX21" fmla="*/ 4165474 w 9194674"/>
              <a:gd name="connsiteY21" fmla="*/ 5342021 h 11759234"/>
              <a:gd name="connsiteX22" fmla="*/ 4406106 w 9194674"/>
              <a:gd name="connsiteY22" fmla="*/ 5486400 h 11759234"/>
              <a:gd name="connsiteX23" fmla="*/ 4550485 w 9194674"/>
              <a:gd name="connsiteY23" fmla="*/ 5702968 h 11759234"/>
              <a:gd name="connsiteX24" fmla="*/ 4646738 w 9194674"/>
              <a:gd name="connsiteY24" fmla="*/ 5895473 h 11759234"/>
              <a:gd name="connsiteX25" fmla="*/ 4767053 w 9194674"/>
              <a:gd name="connsiteY25" fmla="*/ 6184231 h 11759234"/>
              <a:gd name="connsiteX26" fmla="*/ 4911432 w 9194674"/>
              <a:gd name="connsiteY26" fmla="*/ 6424863 h 11759234"/>
              <a:gd name="connsiteX27" fmla="*/ 5272380 w 9194674"/>
              <a:gd name="connsiteY27" fmla="*/ 6593305 h 11759234"/>
              <a:gd name="connsiteX28" fmla="*/ 5440822 w 9194674"/>
              <a:gd name="connsiteY28" fmla="*/ 7002379 h 11759234"/>
              <a:gd name="connsiteX29" fmla="*/ 5392695 w 9194674"/>
              <a:gd name="connsiteY29" fmla="*/ 7411452 h 11759234"/>
              <a:gd name="connsiteX30" fmla="*/ 5320506 w 9194674"/>
              <a:gd name="connsiteY30" fmla="*/ 7676147 h 11759234"/>
              <a:gd name="connsiteX31" fmla="*/ 5103938 w 9194674"/>
              <a:gd name="connsiteY31" fmla="*/ 7892716 h 11759234"/>
              <a:gd name="connsiteX32" fmla="*/ 4670801 w 9194674"/>
              <a:gd name="connsiteY32" fmla="*/ 8109284 h 11759234"/>
              <a:gd name="connsiteX33" fmla="*/ 4406106 w 9194674"/>
              <a:gd name="connsiteY33" fmla="*/ 8205537 h 11759234"/>
              <a:gd name="connsiteX34" fmla="*/ 4117348 w 9194674"/>
              <a:gd name="connsiteY34" fmla="*/ 8349916 h 11759234"/>
              <a:gd name="connsiteX35" fmla="*/ 3924843 w 9194674"/>
              <a:gd name="connsiteY35" fmla="*/ 8638673 h 11759234"/>
              <a:gd name="connsiteX36" fmla="*/ 3684211 w 9194674"/>
              <a:gd name="connsiteY36" fmla="*/ 8951495 h 11759234"/>
              <a:gd name="connsiteX37" fmla="*/ 3419517 w 9194674"/>
              <a:gd name="connsiteY37" fmla="*/ 9192126 h 11759234"/>
              <a:gd name="connsiteX38" fmla="*/ 3130759 w 9194674"/>
              <a:gd name="connsiteY38" fmla="*/ 9360568 h 11759234"/>
              <a:gd name="connsiteX39" fmla="*/ 3082632 w 9194674"/>
              <a:gd name="connsiteY39" fmla="*/ 9601200 h 11759234"/>
              <a:gd name="connsiteX40" fmla="*/ 2769811 w 9194674"/>
              <a:gd name="connsiteY40" fmla="*/ 9456821 h 11759234"/>
              <a:gd name="connsiteX41" fmla="*/ 2336674 w 9194674"/>
              <a:gd name="connsiteY41" fmla="*/ 9432758 h 11759234"/>
              <a:gd name="connsiteX42" fmla="*/ 2047917 w 9194674"/>
              <a:gd name="connsiteY42" fmla="*/ 9745579 h 11759234"/>
              <a:gd name="connsiteX43" fmla="*/ 1855411 w 9194674"/>
              <a:gd name="connsiteY43" fmla="*/ 10082463 h 11759234"/>
              <a:gd name="connsiteX44" fmla="*/ 1590717 w 9194674"/>
              <a:gd name="connsiteY44" fmla="*/ 10371221 h 11759234"/>
              <a:gd name="connsiteX45" fmla="*/ 1422274 w 9194674"/>
              <a:gd name="connsiteY45" fmla="*/ 10515600 h 11759234"/>
              <a:gd name="connsiteX46" fmla="*/ 1326022 w 9194674"/>
              <a:gd name="connsiteY46" fmla="*/ 10756231 h 11759234"/>
              <a:gd name="connsiteX47" fmla="*/ 1181643 w 9194674"/>
              <a:gd name="connsiteY47" fmla="*/ 10948737 h 11759234"/>
              <a:gd name="connsiteX48" fmla="*/ 965074 w 9194674"/>
              <a:gd name="connsiteY48" fmla="*/ 11093116 h 11759234"/>
              <a:gd name="connsiteX49" fmla="*/ 748506 w 9194674"/>
              <a:gd name="connsiteY49" fmla="*/ 11213431 h 11759234"/>
              <a:gd name="connsiteX50" fmla="*/ 0 w 9194674"/>
              <a:gd name="connsiteY50" fmla="*/ 11759234 h 11759234"/>
              <a:gd name="connsiteX0" fmla="*/ 9170611 w 9170611"/>
              <a:gd name="connsiteY0" fmla="*/ 0 h 11422350"/>
              <a:gd name="connsiteX1" fmla="*/ 8978106 w 9170611"/>
              <a:gd name="connsiteY1" fmla="*/ 216568 h 11422350"/>
              <a:gd name="connsiteX2" fmla="*/ 8785601 w 9170611"/>
              <a:gd name="connsiteY2" fmla="*/ 360947 h 11422350"/>
              <a:gd name="connsiteX3" fmla="*/ 8641222 w 9170611"/>
              <a:gd name="connsiteY3" fmla="*/ 553453 h 11422350"/>
              <a:gd name="connsiteX4" fmla="*/ 8472780 w 9170611"/>
              <a:gd name="connsiteY4" fmla="*/ 770021 h 11422350"/>
              <a:gd name="connsiteX5" fmla="*/ 8424653 w 9170611"/>
              <a:gd name="connsiteY5" fmla="*/ 1082842 h 11422350"/>
              <a:gd name="connsiteX6" fmla="*/ 8087769 w 9170611"/>
              <a:gd name="connsiteY6" fmla="*/ 1275347 h 11422350"/>
              <a:gd name="connsiteX7" fmla="*/ 8015580 w 9170611"/>
              <a:gd name="connsiteY7" fmla="*/ 1515979 h 11422350"/>
              <a:gd name="connsiteX8" fmla="*/ 7943390 w 9170611"/>
              <a:gd name="connsiteY8" fmla="*/ 1732547 h 11422350"/>
              <a:gd name="connsiteX9" fmla="*/ 7438064 w 9170611"/>
              <a:gd name="connsiteY9" fmla="*/ 1660358 h 11422350"/>
              <a:gd name="connsiteX10" fmla="*/ 6860548 w 9170611"/>
              <a:gd name="connsiteY10" fmla="*/ 1828800 h 11422350"/>
              <a:gd name="connsiteX11" fmla="*/ 6403348 w 9170611"/>
              <a:gd name="connsiteY11" fmla="*/ 2117558 h 11422350"/>
              <a:gd name="connsiteX12" fmla="*/ 6258969 w 9170611"/>
              <a:gd name="connsiteY12" fmla="*/ 2671011 h 11422350"/>
              <a:gd name="connsiteX13" fmla="*/ 5922085 w 9170611"/>
              <a:gd name="connsiteY13" fmla="*/ 3152274 h 11422350"/>
              <a:gd name="connsiteX14" fmla="*/ 5585201 w 9170611"/>
              <a:gd name="connsiteY14" fmla="*/ 3320716 h 11422350"/>
              <a:gd name="connsiteX15" fmla="*/ 4983622 w 9170611"/>
              <a:gd name="connsiteY15" fmla="*/ 3513221 h 11422350"/>
              <a:gd name="connsiteX16" fmla="*/ 4526422 w 9170611"/>
              <a:gd name="connsiteY16" fmla="*/ 3753853 h 11422350"/>
              <a:gd name="connsiteX17" fmla="*/ 4285790 w 9170611"/>
              <a:gd name="connsiteY17" fmla="*/ 4042611 h 11422350"/>
              <a:gd name="connsiteX18" fmla="*/ 4165474 w 9170611"/>
              <a:gd name="connsiteY18" fmla="*/ 4427621 h 11422350"/>
              <a:gd name="connsiteX19" fmla="*/ 3997032 w 9170611"/>
              <a:gd name="connsiteY19" fmla="*/ 4668253 h 11422350"/>
              <a:gd name="connsiteX20" fmla="*/ 4165474 w 9170611"/>
              <a:gd name="connsiteY20" fmla="*/ 5005137 h 11422350"/>
              <a:gd name="connsiteX21" fmla="*/ 4406106 w 9170611"/>
              <a:gd name="connsiteY21" fmla="*/ 5149516 h 11422350"/>
              <a:gd name="connsiteX22" fmla="*/ 4550485 w 9170611"/>
              <a:gd name="connsiteY22" fmla="*/ 5366084 h 11422350"/>
              <a:gd name="connsiteX23" fmla="*/ 4646738 w 9170611"/>
              <a:gd name="connsiteY23" fmla="*/ 5558589 h 11422350"/>
              <a:gd name="connsiteX24" fmla="*/ 4767053 w 9170611"/>
              <a:gd name="connsiteY24" fmla="*/ 5847347 h 11422350"/>
              <a:gd name="connsiteX25" fmla="*/ 4911432 w 9170611"/>
              <a:gd name="connsiteY25" fmla="*/ 6087979 h 11422350"/>
              <a:gd name="connsiteX26" fmla="*/ 5272380 w 9170611"/>
              <a:gd name="connsiteY26" fmla="*/ 6256421 h 11422350"/>
              <a:gd name="connsiteX27" fmla="*/ 5440822 w 9170611"/>
              <a:gd name="connsiteY27" fmla="*/ 6665495 h 11422350"/>
              <a:gd name="connsiteX28" fmla="*/ 5392695 w 9170611"/>
              <a:gd name="connsiteY28" fmla="*/ 7074568 h 11422350"/>
              <a:gd name="connsiteX29" fmla="*/ 5320506 w 9170611"/>
              <a:gd name="connsiteY29" fmla="*/ 7339263 h 11422350"/>
              <a:gd name="connsiteX30" fmla="*/ 5103938 w 9170611"/>
              <a:gd name="connsiteY30" fmla="*/ 7555832 h 11422350"/>
              <a:gd name="connsiteX31" fmla="*/ 4670801 w 9170611"/>
              <a:gd name="connsiteY31" fmla="*/ 7772400 h 11422350"/>
              <a:gd name="connsiteX32" fmla="*/ 4406106 w 9170611"/>
              <a:gd name="connsiteY32" fmla="*/ 7868653 h 11422350"/>
              <a:gd name="connsiteX33" fmla="*/ 4117348 w 9170611"/>
              <a:gd name="connsiteY33" fmla="*/ 8013032 h 11422350"/>
              <a:gd name="connsiteX34" fmla="*/ 3924843 w 9170611"/>
              <a:gd name="connsiteY34" fmla="*/ 8301789 h 11422350"/>
              <a:gd name="connsiteX35" fmla="*/ 3684211 w 9170611"/>
              <a:gd name="connsiteY35" fmla="*/ 8614611 h 11422350"/>
              <a:gd name="connsiteX36" fmla="*/ 3419517 w 9170611"/>
              <a:gd name="connsiteY36" fmla="*/ 8855242 h 11422350"/>
              <a:gd name="connsiteX37" fmla="*/ 3130759 w 9170611"/>
              <a:gd name="connsiteY37" fmla="*/ 9023684 h 11422350"/>
              <a:gd name="connsiteX38" fmla="*/ 3082632 w 9170611"/>
              <a:gd name="connsiteY38" fmla="*/ 9264316 h 11422350"/>
              <a:gd name="connsiteX39" fmla="*/ 2769811 w 9170611"/>
              <a:gd name="connsiteY39" fmla="*/ 9119937 h 11422350"/>
              <a:gd name="connsiteX40" fmla="*/ 2336674 w 9170611"/>
              <a:gd name="connsiteY40" fmla="*/ 9095874 h 11422350"/>
              <a:gd name="connsiteX41" fmla="*/ 2047917 w 9170611"/>
              <a:gd name="connsiteY41" fmla="*/ 9408695 h 11422350"/>
              <a:gd name="connsiteX42" fmla="*/ 1855411 w 9170611"/>
              <a:gd name="connsiteY42" fmla="*/ 9745579 h 11422350"/>
              <a:gd name="connsiteX43" fmla="*/ 1590717 w 9170611"/>
              <a:gd name="connsiteY43" fmla="*/ 10034337 h 11422350"/>
              <a:gd name="connsiteX44" fmla="*/ 1422274 w 9170611"/>
              <a:gd name="connsiteY44" fmla="*/ 10178716 h 11422350"/>
              <a:gd name="connsiteX45" fmla="*/ 1326022 w 9170611"/>
              <a:gd name="connsiteY45" fmla="*/ 10419347 h 11422350"/>
              <a:gd name="connsiteX46" fmla="*/ 1181643 w 9170611"/>
              <a:gd name="connsiteY46" fmla="*/ 10611853 h 11422350"/>
              <a:gd name="connsiteX47" fmla="*/ 965074 w 9170611"/>
              <a:gd name="connsiteY47" fmla="*/ 10756232 h 11422350"/>
              <a:gd name="connsiteX48" fmla="*/ 748506 w 9170611"/>
              <a:gd name="connsiteY48" fmla="*/ 10876547 h 11422350"/>
              <a:gd name="connsiteX49" fmla="*/ 0 w 9170611"/>
              <a:gd name="connsiteY49" fmla="*/ 11422350 h 11422350"/>
              <a:gd name="connsiteX0" fmla="*/ 8978106 w 8978106"/>
              <a:gd name="connsiteY0" fmla="*/ 0 h 11205782"/>
              <a:gd name="connsiteX1" fmla="*/ 8785601 w 8978106"/>
              <a:gd name="connsiteY1" fmla="*/ 144379 h 11205782"/>
              <a:gd name="connsiteX2" fmla="*/ 8641222 w 8978106"/>
              <a:gd name="connsiteY2" fmla="*/ 336885 h 11205782"/>
              <a:gd name="connsiteX3" fmla="*/ 8472780 w 8978106"/>
              <a:gd name="connsiteY3" fmla="*/ 553453 h 11205782"/>
              <a:gd name="connsiteX4" fmla="*/ 8424653 w 8978106"/>
              <a:gd name="connsiteY4" fmla="*/ 866274 h 11205782"/>
              <a:gd name="connsiteX5" fmla="*/ 8087769 w 8978106"/>
              <a:gd name="connsiteY5" fmla="*/ 1058779 h 11205782"/>
              <a:gd name="connsiteX6" fmla="*/ 8015580 w 8978106"/>
              <a:gd name="connsiteY6" fmla="*/ 1299411 h 11205782"/>
              <a:gd name="connsiteX7" fmla="*/ 7943390 w 8978106"/>
              <a:gd name="connsiteY7" fmla="*/ 1515979 h 11205782"/>
              <a:gd name="connsiteX8" fmla="*/ 7438064 w 8978106"/>
              <a:gd name="connsiteY8" fmla="*/ 1443790 h 11205782"/>
              <a:gd name="connsiteX9" fmla="*/ 6860548 w 8978106"/>
              <a:gd name="connsiteY9" fmla="*/ 1612232 h 11205782"/>
              <a:gd name="connsiteX10" fmla="*/ 6403348 w 8978106"/>
              <a:gd name="connsiteY10" fmla="*/ 1900990 h 11205782"/>
              <a:gd name="connsiteX11" fmla="*/ 6258969 w 8978106"/>
              <a:gd name="connsiteY11" fmla="*/ 2454443 h 11205782"/>
              <a:gd name="connsiteX12" fmla="*/ 5922085 w 8978106"/>
              <a:gd name="connsiteY12" fmla="*/ 2935706 h 11205782"/>
              <a:gd name="connsiteX13" fmla="*/ 5585201 w 8978106"/>
              <a:gd name="connsiteY13" fmla="*/ 3104148 h 11205782"/>
              <a:gd name="connsiteX14" fmla="*/ 4983622 w 8978106"/>
              <a:gd name="connsiteY14" fmla="*/ 3296653 h 11205782"/>
              <a:gd name="connsiteX15" fmla="*/ 4526422 w 8978106"/>
              <a:gd name="connsiteY15" fmla="*/ 3537285 h 11205782"/>
              <a:gd name="connsiteX16" fmla="*/ 4285790 w 8978106"/>
              <a:gd name="connsiteY16" fmla="*/ 3826043 h 11205782"/>
              <a:gd name="connsiteX17" fmla="*/ 4165474 w 8978106"/>
              <a:gd name="connsiteY17" fmla="*/ 4211053 h 11205782"/>
              <a:gd name="connsiteX18" fmla="*/ 3997032 w 8978106"/>
              <a:gd name="connsiteY18" fmla="*/ 4451685 h 11205782"/>
              <a:gd name="connsiteX19" fmla="*/ 4165474 w 8978106"/>
              <a:gd name="connsiteY19" fmla="*/ 4788569 h 11205782"/>
              <a:gd name="connsiteX20" fmla="*/ 4406106 w 8978106"/>
              <a:gd name="connsiteY20" fmla="*/ 4932948 h 11205782"/>
              <a:gd name="connsiteX21" fmla="*/ 4550485 w 8978106"/>
              <a:gd name="connsiteY21" fmla="*/ 5149516 h 11205782"/>
              <a:gd name="connsiteX22" fmla="*/ 4646738 w 8978106"/>
              <a:gd name="connsiteY22" fmla="*/ 5342021 h 11205782"/>
              <a:gd name="connsiteX23" fmla="*/ 4767053 w 8978106"/>
              <a:gd name="connsiteY23" fmla="*/ 5630779 h 11205782"/>
              <a:gd name="connsiteX24" fmla="*/ 4911432 w 8978106"/>
              <a:gd name="connsiteY24" fmla="*/ 5871411 h 11205782"/>
              <a:gd name="connsiteX25" fmla="*/ 5272380 w 8978106"/>
              <a:gd name="connsiteY25" fmla="*/ 6039853 h 11205782"/>
              <a:gd name="connsiteX26" fmla="*/ 5440822 w 8978106"/>
              <a:gd name="connsiteY26" fmla="*/ 6448927 h 11205782"/>
              <a:gd name="connsiteX27" fmla="*/ 5392695 w 8978106"/>
              <a:gd name="connsiteY27" fmla="*/ 6858000 h 11205782"/>
              <a:gd name="connsiteX28" fmla="*/ 5320506 w 8978106"/>
              <a:gd name="connsiteY28" fmla="*/ 7122695 h 11205782"/>
              <a:gd name="connsiteX29" fmla="*/ 5103938 w 8978106"/>
              <a:gd name="connsiteY29" fmla="*/ 7339264 h 11205782"/>
              <a:gd name="connsiteX30" fmla="*/ 4670801 w 8978106"/>
              <a:gd name="connsiteY30" fmla="*/ 7555832 h 11205782"/>
              <a:gd name="connsiteX31" fmla="*/ 4406106 w 8978106"/>
              <a:gd name="connsiteY31" fmla="*/ 7652085 h 11205782"/>
              <a:gd name="connsiteX32" fmla="*/ 4117348 w 8978106"/>
              <a:gd name="connsiteY32" fmla="*/ 7796464 h 11205782"/>
              <a:gd name="connsiteX33" fmla="*/ 3924843 w 8978106"/>
              <a:gd name="connsiteY33" fmla="*/ 8085221 h 11205782"/>
              <a:gd name="connsiteX34" fmla="*/ 3684211 w 8978106"/>
              <a:gd name="connsiteY34" fmla="*/ 8398043 h 11205782"/>
              <a:gd name="connsiteX35" fmla="*/ 3419517 w 8978106"/>
              <a:gd name="connsiteY35" fmla="*/ 8638674 h 11205782"/>
              <a:gd name="connsiteX36" fmla="*/ 3130759 w 8978106"/>
              <a:gd name="connsiteY36" fmla="*/ 8807116 h 11205782"/>
              <a:gd name="connsiteX37" fmla="*/ 3082632 w 8978106"/>
              <a:gd name="connsiteY37" fmla="*/ 9047748 h 11205782"/>
              <a:gd name="connsiteX38" fmla="*/ 2769811 w 8978106"/>
              <a:gd name="connsiteY38" fmla="*/ 8903369 h 11205782"/>
              <a:gd name="connsiteX39" fmla="*/ 2336674 w 8978106"/>
              <a:gd name="connsiteY39" fmla="*/ 8879306 h 11205782"/>
              <a:gd name="connsiteX40" fmla="*/ 2047917 w 8978106"/>
              <a:gd name="connsiteY40" fmla="*/ 9192127 h 11205782"/>
              <a:gd name="connsiteX41" fmla="*/ 1855411 w 8978106"/>
              <a:gd name="connsiteY41" fmla="*/ 9529011 h 11205782"/>
              <a:gd name="connsiteX42" fmla="*/ 1590717 w 8978106"/>
              <a:gd name="connsiteY42" fmla="*/ 9817769 h 11205782"/>
              <a:gd name="connsiteX43" fmla="*/ 1422274 w 8978106"/>
              <a:gd name="connsiteY43" fmla="*/ 9962148 h 11205782"/>
              <a:gd name="connsiteX44" fmla="*/ 1326022 w 8978106"/>
              <a:gd name="connsiteY44" fmla="*/ 10202779 h 11205782"/>
              <a:gd name="connsiteX45" fmla="*/ 1181643 w 8978106"/>
              <a:gd name="connsiteY45" fmla="*/ 10395285 h 11205782"/>
              <a:gd name="connsiteX46" fmla="*/ 965074 w 8978106"/>
              <a:gd name="connsiteY46" fmla="*/ 10539664 h 11205782"/>
              <a:gd name="connsiteX47" fmla="*/ 748506 w 8978106"/>
              <a:gd name="connsiteY47" fmla="*/ 10659979 h 11205782"/>
              <a:gd name="connsiteX48" fmla="*/ 0 w 8978106"/>
              <a:gd name="connsiteY48" fmla="*/ 11205782 h 11205782"/>
              <a:gd name="connsiteX0" fmla="*/ 8785601 w 8785601"/>
              <a:gd name="connsiteY0" fmla="*/ 0 h 11061403"/>
              <a:gd name="connsiteX1" fmla="*/ 8641222 w 8785601"/>
              <a:gd name="connsiteY1" fmla="*/ 192506 h 11061403"/>
              <a:gd name="connsiteX2" fmla="*/ 8472780 w 8785601"/>
              <a:gd name="connsiteY2" fmla="*/ 409074 h 11061403"/>
              <a:gd name="connsiteX3" fmla="*/ 8424653 w 8785601"/>
              <a:gd name="connsiteY3" fmla="*/ 721895 h 11061403"/>
              <a:gd name="connsiteX4" fmla="*/ 8087769 w 8785601"/>
              <a:gd name="connsiteY4" fmla="*/ 914400 h 11061403"/>
              <a:gd name="connsiteX5" fmla="*/ 8015580 w 8785601"/>
              <a:gd name="connsiteY5" fmla="*/ 1155032 h 11061403"/>
              <a:gd name="connsiteX6" fmla="*/ 7943390 w 8785601"/>
              <a:gd name="connsiteY6" fmla="*/ 1371600 h 11061403"/>
              <a:gd name="connsiteX7" fmla="*/ 7438064 w 8785601"/>
              <a:gd name="connsiteY7" fmla="*/ 1299411 h 11061403"/>
              <a:gd name="connsiteX8" fmla="*/ 6860548 w 8785601"/>
              <a:gd name="connsiteY8" fmla="*/ 1467853 h 11061403"/>
              <a:gd name="connsiteX9" fmla="*/ 6403348 w 8785601"/>
              <a:gd name="connsiteY9" fmla="*/ 1756611 h 11061403"/>
              <a:gd name="connsiteX10" fmla="*/ 6258969 w 8785601"/>
              <a:gd name="connsiteY10" fmla="*/ 2310064 h 11061403"/>
              <a:gd name="connsiteX11" fmla="*/ 5922085 w 8785601"/>
              <a:gd name="connsiteY11" fmla="*/ 2791327 h 11061403"/>
              <a:gd name="connsiteX12" fmla="*/ 5585201 w 8785601"/>
              <a:gd name="connsiteY12" fmla="*/ 2959769 h 11061403"/>
              <a:gd name="connsiteX13" fmla="*/ 4983622 w 8785601"/>
              <a:gd name="connsiteY13" fmla="*/ 3152274 h 11061403"/>
              <a:gd name="connsiteX14" fmla="*/ 4526422 w 8785601"/>
              <a:gd name="connsiteY14" fmla="*/ 3392906 h 11061403"/>
              <a:gd name="connsiteX15" fmla="*/ 4285790 w 8785601"/>
              <a:gd name="connsiteY15" fmla="*/ 3681664 h 11061403"/>
              <a:gd name="connsiteX16" fmla="*/ 4165474 w 8785601"/>
              <a:gd name="connsiteY16" fmla="*/ 4066674 h 11061403"/>
              <a:gd name="connsiteX17" fmla="*/ 3997032 w 8785601"/>
              <a:gd name="connsiteY17" fmla="*/ 4307306 h 11061403"/>
              <a:gd name="connsiteX18" fmla="*/ 4165474 w 8785601"/>
              <a:gd name="connsiteY18" fmla="*/ 4644190 h 11061403"/>
              <a:gd name="connsiteX19" fmla="*/ 4406106 w 8785601"/>
              <a:gd name="connsiteY19" fmla="*/ 4788569 h 11061403"/>
              <a:gd name="connsiteX20" fmla="*/ 4550485 w 8785601"/>
              <a:gd name="connsiteY20" fmla="*/ 5005137 h 11061403"/>
              <a:gd name="connsiteX21" fmla="*/ 4646738 w 8785601"/>
              <a:gd name="connsiteY21" fmla="*/ 5197642 h 11061403"/>
              <a:gd name="connsiteX22" fmla="*/ 4767053 w 8785601"/>
              <a:gd name="connsiteY22" fmla="*/ 5486400 h 11061403"/>
              <a:gd name="connsiteX23" fmla="*/ 4911432 w 8785601"/>
              <a:gd name="connsiteY23" fmla="*/ 5727032 h 11061403"/>
              <a:gd name="connsiteX24" fmla="*/ 5272380 w 8785601"/>
              <a:gd name="connsiteY24" fmla="*/ 5895474 h 11061403"/>
              <a:gd name="connsiteX25" fmla="*/ 5440822 w 8785601"/>
              <a:gd name="connsiteY25" fmla="*/ 6304548 h 11061403"/>
              <a:gd name="connsiteX26" fmla="*/ 5392695 w 8785601"/>
              <a:gd name="connsiteY26" fmla="*/ 6713621 h 11061403"/>
              <a:gd name="connsiteX27" fmla="*/ 5320506 w 8785601"/>
              <a:gd name="connsiteY27" fmla="*/ 6978316 h 11061403"/>
              <a:gd name="connsiteX28" fmla="*/ 5103938 w 8785601"/>
              <a:gd name="connsiteY28" fmla="*/ 7194885 h 11061403"/>
              <a:gd name="connsiteX29" fmla="*/ 4670801 w 8785601"/>
              <a:gd name="connsiteY29" fmla="*/ 7411453 h 11061403"/>
              <a:gd name="connsiteX30" fmla="*/ 4406106 w 8785601"/>
              <a:gd name="connsiteY30" fmla="*/ 7507706 h 11061403"/>
              <a:gd name="connsiteX31" fmla="*/ 4117348 w 8785601"/>
              <a:gd name="connsiteY31" fmla="*/ 7652085 h 11061403"/>
              <a:gd name="connsiteX32" fmla="*/ 3924843 w 8785601"/>
              <a:gd name="connsiteY32" fmla="*/ 7940842 h 11061403"/>
              <a:gd name="connsiteX33" fmla="*/ 3684211 w 8785601"/>
              <a:gd name="connsiteY33" fmla="*/ 8253664 h 11061403"/>
              <a:gd name="connsiteX34" fmla="*/ 3419517 w 8785601"/>
              <a:gd name="connsiteY34" fmla="*/ 8494295 h 11061403"/>
              <a:gd name="connsiteX35" fmla="*/ 3130759 w 8785601"/>
              <a:gd name="connsiteY35" fmla="*/ 8662737 h 11061403"/>
              <a:gd name="connsiteX36" fmla="*/ 3082632 w 8785601"/>
              <a:gd name="connsiteY36" fmla="*/ 8903369 h 11061403"/>
              <a:gd name="connsiteX37" fmla="*/ 2769811 w 8785601"/>
              <a:gd name="connsiteY37" fmla="*/ 8758990 h 11061403"/>
              <a:gd name="connsiteX38" fmla="*/ 2336674 w 8785601"/>
              <a:gd name="connsiteY38" fmla="*/ 8734927 h 11061403"/>
              <a:gd name="connsiteX39" fmla="*/ 2047917 w 8785601"/>
              <a:gd name="connsiteY39" fmla="*/ 9047748 h 11061403"/>
              <a:gd name="connsiteX40" fmla="*/ 1855411 w 8785601"/>
              <a:gd name="connsiteY40" fmla="*/ 9384632 h 11061403"/>
              <a:gd name="connsiteX41" fmla="*/ 1590717 w 8785601"/>
              <a:gd name="connsiteY41" fmla="*/ 9673390 h 11061403"/>
              <a:gd name="connsiteX42" fmla="*/ 1422274 w 8785601"/>
              <a:gd name="connsiteY42" fmla="*/ 9817769 h 11061403"/>
              <a:gd name="connsiteX43" fmla="*/ 1326022 w 8785601"/>
              <a:gd name="connsiteY43" fmla="*/ 10058400 h 11061403"/>
              <a:gd name="connsiteX44" fmla="*/ 1181643 w 8785601"/>
              <a:gd name="connsiteY44" fmla="*/ 10250906 h 11061403"/>
              <a:gd name="connsiteX45" fmla="*/ 965074 w 8785601"/>
              <a:gd name="connsiteY45" fmla="*/ 10395285 h 11061403"/>
              <a:gd name="connsiteX46" fmla="*/ 748506 w 8785601"/>
              <a:gd name="connsiteY46" fmla="*/ 10515600 h 11061403"/>
              <a:gd name="connsiteX47" fmla="*/ 0 w 8785601"/>
              <a:gd name="connsiteY47" fmla="*/ 11061403 h 11061403"/>
              <a:gd name="connsiteX0" fmla="*/ 8641222 w 8641222"/>
              <a:gd name="connsiteY0" fmla="*/ 0 h 10868897"/>
              <a:gd name="connsiteX1" fmla="*/ 8472780 w 8641222"/>
              <a:gd name="connsiteY1" fmla="*/ 216568 h 10868897"/>
              <a:gd name="connsiteX2" fmla="*/ 8424653 w 8641222"/>
              <a:gd name="connsiteY2" fmla="*/ 529389 h 10868897"/>
              <a:gd name="connsiteX3" fmla="*/ 8087769 w 8641222"/>
              <a:gd name="connsiteY3" fmla="*/ 721894 h 10868897"/>
              <a:gd name="connsiteX4" fmla="*/ 8015580 w 8641222"/>
              <a:gd name="connsiteY4" fmla="*/ 962526 h 10868897"/>
              <a:gd name="connsiteX5" fmla="*/ 7943390 w 8641222"/>
              <a:gd name="connsiteY5" fmla="*/ 1179094 h 10868897"/>
              <a:gd name="connsiteX6" fmla="*/ 7438064 w 8641222"/>
              <a:gd name="connsiteY6" fmla="*/ 1106905 h 10868897"/>
              <a:gd name="connsiteX7" fmla="*/ 6860548 w 8641222"/>
              <a:gd name="connsiteY7" fmla="*/ 1275347 h 10868897"/>
              <a:gd name="connsiteX8" fmla="*/ 6403348 w 8641222"/>
              <a:gd name="connsiteY8" fmla="*/ 1564105 h 10868897"/>
              <a:gd name="connsiteX9" fmla="*/ 6258969 w 8641222"/>
              <a:gd name="connsiteY9" fmla="*/ 2117558 h 10868897"/>
              <a:gd name="connsiteX10" fmla="*/ 5922085 w 8641222"/>
              <a:gd name="connsiteY10" fmla="*/ 2598821 h 10868897"/>
              <a:gd name="connsiteX11" fmla="*/ 5585201 w 8641222"/>
              <a:gd name="connsiteY11" fmla="*/ 2767263 h 10868897"/>
              <a:gd name="connsiteX12" fmla="*/ 4983622 w 8641222"/>
              <a:gd name="connsiteY12" fmla="*/ 2959768 h 10868897"/>
              <a:gd name="connsiteX13" fmla="*/ 4526422 w 8641222"/>
              <a:gd name="connsiteY13" fmla="*/ 3200400 h 10868897"/>
              <a:gd name="connsiteX14" fmla="*/ 4285790 w 8641222"/>
              <a:gd name="connsiteY14" fmla="*/ 3489158 h 10868897"/>
              <a:gd name="connsiteX15" fmla="*/ 4165474 w 8641222"/>
              <a:gd name="connsiteY15" fmla="*/ 3874168 h 10868897"/>
              <a:gd name="connsiteX16" fmla="*/ 3997032 w 8641222"/>
              <a:gd name="connsiteY16" fmla="*/ 4114800 h 10868897"/>
              <a:gd name="connsiteX17" fmla="*/ 4165474 w 8641222"/>
              <a:gd name="connsiteY17" fmla="*/ 4451684 h 10868897"/>
              <a:gd name="connsiteX18" fmla="*/ 4406106 w 8641222"/>
              <a:gd name="connsiteY18" fmla="*/ 4596063 h 10868897"/>
              <a:gd name="connsiteX19" fmla="*/ 4550485 w 8641222"/>
              <a:gd name="connsiteY19" fmla="*/ 4812631 h 10868897"/>
              <a:gd name="connsiteX20" fmla="*/ 4646738 w 8641222"/>
              <a:gd name="connsiteY20" fmla="*/ 5005136 h 10868897"/>
              <a:gd name="connsiteX21" fmla="*/ 4767053 w 8641222"/>
              <a:gd name="connsiteY21" fmla="*/ 5293894 h 10868897"/>
              <a:gd name="connsiteX22" fmla="*/ 4911432 w 8641222"/>
              <a:gd name="connsiteY22" fmla="*/ 5534526 h 10868897"/>
              <a:gd name="connsiteX23" fmla="*/ 5272380 w 8641222"/>
              <a:gd name="connsiteY23" fmla="*/ 5702968 h 10868897"/>
              <a:gd name="connsiteX24" fmla="*/ 5440822 w 8641222"/>
              <a:gd name="connsiteY24" fmla="*/ 6112042 h 10868897"/>
              <a:gd name="connsiteX25" fmla="*/ 5392695 w 8641222"/>
              <a:gd name="connsiteY25" fmla="*/ 6521115 h 10868897"/>
              <a:gd name="connsiteX26" fmla="*/ 5320506 w 8641222"/>
              <a:gd name="connsiteY26" fmla="*/ 6785810 h 10868897"/>
              <a:gd name="connsiteX27" fmla="*/ 5103938 w 8641222"/>
              <a:gd name="connsiteY27" fmla="*/ 7002379 h 10868897"/>
              <a:gd name="connsiteX28" fmla="*/ 4670801 w 8641222"/>
              <a:gd name="connsiteY28" fmla="*/ 7218947 h 10868897"/>
              <a:gd name="connsiteX29" fmla="*/ 4406106 w 8641222"/>
              <a:gd name="connsiteY29" fmla="*/ 7315200 h 10868897"/>
              <a:gd name="connsiteX30" fmla="*/ 4117348 w 8641222"/>
              <a:gd name="connsiteY30" fmla="*/ 7459579 h 10868897"/>
              <a:gd name="connsiteX31" fmla="*/ 3924843 w 8641222"/>
              <a:gd name="connsiteY31" fmla="*/ 7748336 h 10868897"/>
              <a:gd name="connsiteX32" fmla="*/ 3684211 w 8641222"/>
              <a:gd name="connsiteY32" fmla="*/ 8061158 h 10868897"/>
              <a:gd name="connsiteX33" fmla="*/ 3419517 w 8641222"/>
              <a:gd name="connsiteY33" fmla="*/ 8301789 h 10868897"/>
              <a:gd name="connsiteX34" fmla="*/ 3130759 w 8641222"/>
              <a:gd name="connsiteY34" fmla="*/ 8470231 h 10868897"/>
              <a:gd name="connsiteX35" fmla="*/ 3082632 w 8641222"/>
              <a:gd name="connsiteY35" fmla="*/ 8710863 h 10868897"/>
              <a:gd name="connsiteX36" fmla="*/ 2769811 w 8641222"/>
              <a:gd name="connsiteY36" fmla="*/ 8566484 h 10868897"/>
              <a:gd name="connsiteX37" fmla="*/ 2336674 w 8641222"/>
              <a:gd name="connsiteY37" fmla="*/ 8542421 h 10868897"/>
              <a:gd name="connsiteX38" fmla="*/ 2047917 w 8641222"/>
              <a:gd name="connsiteY38" fmla="*/ 8855242 h 10868897"/>
              <a:gd name="connsiteX39" fmla="*/ 1855411 w 8641222"/>
              <a:gd name="connsiteY39" fmla="*/ 9192126 h 10868897"/>
              <a:gd name="connsiteX40" fmla="*/ 1590717 w 8641222"/>
              <a:gd name="connsiteY40" fmla="*/ 9480884 h 10868897"/>
              <a:gd name="connsiteX41" fmla="*/ 1422274 w 8641222"/>
              <a:gd name="connsiteY41" fmla="*/ 9625263 h 10868897"/>
              <a:gd name="connsiteX42" fmla="*/ 1326022 w 8641222"/>
              <a:gd name="connsiteY42" fmla="*/ 9865894 h 10868897"/>
              <a:gd name="connsiteX43" fmla="*/ 1181643 w 8641222"/>
              <a:gd name="connsiteY43" fmla="*/ 10058400 h 10868897"/>
              <a:gd name="connsiteX44" fmla="*/ 965074 w 8641222"/>
              <a:gd name="connsiteY44" fmla="*/ 10202779 h 10868897"/>
              <a:gd name="connsiteX45" fmla="*/ 748506 w 8641222"/>
              <a:gd name="connsiteY45" fmla="*/ 10323094 h 10868897"/>
              <a:gd name="connsiteX46" fmla="*/ 0 w 8641222"/>
              <a:gd name="connsiteY46" fmla="*/ 10868897 h 10868897"/>
              <a:gd name="connsiteX0" fmla="*/ 8472780 w 8472780"/>
              <a:gd name="connsiteY0" fmla="*/ 0 h 10652329"/>
              <a:gd name="connsiteX1" fmla="*/ 8424653 w 8472780"/>
              <a:gd name="connsiteY1" fmla="*/ 312821 h 10652329"/>
              <a:gd name="connsiteX2" fmla="*/ 8087769 w 8472780"/>
              <a:gd name="connsiteY2" fmla="*/ 505326 h 10652329"/>
              <a:gd name="connsiteX3" fmla="*/ 8015580 w 8472780"/>
              <a:gd name="connsiteY3" fmla="*/ 745958 h 10652329"/>
              <a:gd name="connsiteX4" fmla="*/ 7943390 w 8472780"/>
              <a:gd name="connsiteY4" fmla="*/ 962526 h 10652329"/>
              <a:gd name="connsiteX5" fmla="*/ 7438064 w 8472780"/>
              <a:gd name="connsiteY5" fmla="*/ 890337 h 10652329"/>
              <a:gd name="connsiteX6" fmla="*/ 6860548 w 8472780"/>
              <a:gd name="connsiteY6" fmla="*/ 1058779 h 10652329"/>
              <a:gd name="connsiteX7" fmla="*/ 6403348 w 8472780"/>
              <a:gd name="connsiteY7" fmla="*/ 1347537 h 10652329"/>
              <a:gd name="connsiteX8" fmla="*/ 6258969 w 8472780"/>
              <a:gd name="connsiteY8" fmla="*/ 1900990 h 10652329"/>
              <a:gd name="connsiteX9" fmla="*/ 5922085 w 8472780"/>
              <a:gd name="connsiteY9" fmla="*/ 2382253 h 10652329"/>
              <a:gd name="connsiteX10" fmla="*/ 5585201 w 8472780"/>
              <a:gd name="connsiteY10" fmla="*/ 2550695 h 10652329"/>
              <a:gd name="connsiteX11" fmla="*/ 4983622 w 8472780"/>
              <a:gd name="connsiteY11" fmla="*/ 2743200 h 10652329"/>
              <a:gd name="connsiteX12" fmla="*/ 4526422 w 8472780"/>
              <a:gd name="connsiteY12" fmla="*/ 2983832 h 10652329"/>
              <a:gd name="connsiteX13" fmla="*/ 4285790 w 8472780"/>
              <a:gd name="connsiteY13" fmla="*/ 3272590 h 10652329"/>
              <a:gd name="connsiteX14" fmla="*/ 4165474 w 8472780"/>
              <a:gd name="connsiteY14" fmla="*/ 3657600 h 10652329"/>
              <a:gd name="connsiteX15" fmla="*/ 3997032 w 8472780"/>
              <a:gd name="connsiteY15" fmla="*/ 3898232 h 10652329"/>
              <a:gd name="connsiteX16" fmla="*/ 4165474 w 8472780"/>
              <a:gd name="connsiteY16" fmla="*/ 4235116 h 10652329"/>
              <a:gd name="connsiteX17" fmla="*/ 4406106 w 8472780"/>
              <a:gd name="connsiteY17" fmla="*/ 4379495 h 10652329"/>
              <a:gd name="connsiteX18" fmla="*/ 4550485 w 8472780"/>
              <a:gd name="connsiteY18" fmla="*/ 4596063 h 10652329"/>
              <a:gd name="connsiteX19" fmla="*/ 4646738 w 8472780"/>
              <a:gd name="connsiteY19" fmla="*/ 4788568 h 10652329"/>
              <a:gd name="connsiteX20" fmla="*/ 4767053 w 8472780"/>
              <a:gd name="connsiteY20" fmla="*/ 5077326 h 10652329"/>
              <a:gd name="connsiteX21" fmla="*/ 4911432 w 8472780"/>
              <a:gd name="connsiteY21" fmla="*/ 5317958 h 10652329"/>
              <a:gd name="connsiteX22" fmla="*/ 5272380 w 8472780"/>
              <a:gd name="connsiteY22" fmla="*/ 5486400 h 10652329"/>
              <a:gd name="connsiteX23" fmla="*/ 5440822 w 8472780"/>
              <a:gd name="connsiteY23" fmla="*/ 5895474 h 10652329"/>
              <a:gd name="connsiteX24" fmla="*/ 5392695 w 8472780"/>
              <a:gd name="connsiteY24" fmla="*/ 6304547 h 10652329"/>
              <a:gd name="connsiteX25" fmla="*/ 5320506 w 8472780"/>
              <a:gd name="connsiteY25" fmla="*/ 6569242 h 10652329"/>
              <a:gd name="connsiteX26" fmla="*/ 5103938 w 8472780"/>
              <a:gd name="connsiteY26" fmla="*/ 6785811 h 10652329"/>
              <a:gd name="connsiteX27" fmla="*/ 4670801 w 8472780"/>
              <a:gd name="connsiteY27" fmla="*/ 7002379 h 10652329"/>
              <a:gd name="connsiteX28" fmla="*/ 4406106 w 8472780"/>
              <a:gd name="connsiteY28" fmla="*/ 7098632 h 10652329"/>
              <a:gd name="connsiteX29" fmla="*/ 4117348 w 8472780"/>
              <a:gd name="connsiteY29" fmla="*/ 7243011 h 10652329"/>
              <a:gd name="connsiteX30" fmla="*/ 3924843 w 8472780"/>
              <a:gd name="connsiteY30" fmla="*/ 7531768 h 10652329"/>
              <a:gd name="connsiteX31" fmla="*/ 3684211 w 8472780"/>
              <a:gd name="connsiteY31" fmla="*/ 7844590 h 10652329"/>
              <a:gd name="connsiteX32" fmla="*/ 3419517 w 8472780"/>
              <a:gd name="connsiteY32" fmla="*/ 8085221 h 10652329"/>
              <a:gd name="connsiteX33" fmla="*/ 3130759 w 8472780"/>
              <a:gd name="connsiteY33" fmla="*/ 8253663 h 10652329"/>
              <a:gd name="connsiteX34" fmla="*/ 3082632 w 8472780"/>
              <a:gd name="connsiteY34" fmla="*/ 8494295 h 10652329"/>
              <a:gd name="connsiteX35" fmla="*/ 2769811 w 8472780"/>
              <a:gd name="connsiteY35" fmla="*/ 8349916 h 10652329"/>
              <a:gd name="connsiteX36" fmla="*/ 2336674 w 8472780"/>
              <a:gd name="connsiteY36" fmla="*/ 8325853 h 10652329"/>
              <a:gd name="connsiteX37" fmla="*/ 2047917 w 8472780"/>
              <a:gd name="connsiteY37" fmla="*/ 8638674 h 10652329"/>
              <a:gd name="connsiteX38" fmla="*/ 1855411 w 8472780"/>
              <a:gd name="connsiteY38" fmla="*/ 8975558 h 10652329"/>
              <a:gd name="connsiteX39" fmla="*/ 1590717 w 8472780"/>
              <a:gd name="connsiteY39" fmla="*/ 9264316 h 10652329"/>
              <a:gd name="connsiteX40" fmla="*/ 1422274 w 8472780"/>
              <a:gd name="connsiteY40" fmla="*/ 9408695 h 10652329"/>
              <a:gd name="connsiteX41" fmla="*/ 1326022 w 8472780"/>
              <a:gd name="connsiteY41" fmla="*/ 9649326 h 10652329"/>
              <a:gd name="connsiteX42" fmla="*/ 1181643 w 8472780"/>
              <a:gd name="connsiteY42" fmla="*/ 9841832 h 10652329"/>
              <a:gd name="connsiteX43" fmla="*/ 965074 w 8472780"/>
              <a:gd name="connsiteY43" fmla="*/ 9986211 h 10652329"/>
              <a:gd name="connsiteX44" fmla="*/ 748506 w 8472780"/>
              <a:gd name="connsiteY44" fmla="*/ 10106526 h 10652329"/>
              <a:gd name="connsiteX45" fmla="*/ 0 w 8472780"/>
              <a:gd name="connsiteY45" fmla="*/ 10652329 h 10652329"/>
              <a:gd name="connsiteX0" fmla="*/ 8424653 w 8424653"/>
              <a:gd name="connsiteY0" fmla="*/ 0 h 10339508"/>
              <a:gd name="connsiteX1" fmla="*/ 8087769 w 8424653"/>
              <a:gd name="connsiteY1" fmla="*/ 192505 h 10339508"/>
              <a:gd name="connsiteX2" fmla="*/ 8015580 w 8424653"/>
              <a:gd name="connsiteY2" fmla="*/ 433137 h 10339508"/>
              <a:gd name="connsiteX3" fmla="*/ 7943390 w 8424653"/>
              <a:gd name="connsiteY3" fmla="*/ 649705 h 10339508"/>
              <a:gd name="connsiteX4" fmla="*/ 7438064 w 8424653"/>
              <a:gd name="connsiteY4" fmla="*/ 577516 h 10339508"/>
              <a:gd name="connsiteX5" fmla="*/ 6860548 w 8424653"/>
              <a:gd name="connsiteY5" fmla="*/ 745958 h 10339508"/>
              <a:gd name="connsiteX6" fmla="*/ 6403348 w 8424653"/>
              <a:gd name="connsiteY6" fmla="*/ 1034716 h 10339508"/>
              <a:gd name="connsiteX7" fmla="*/ 6258969 w 8424653"/>
              <a:gd name="connsiteY7" fmla="*/ 1588169 h 10339508"/>
              <a:gd name="connsiteX8" fmla="*/ 5922085 w 8424653"/>
              <a:gd name="connsiteY8" fmla="*/ 2069432 h 10339508"/>
              <a:gd name="connsiteX9" fmla="*/ 5585201 w 8424653"/>
              <a:gd name="connsiteY9" fmla="*/ 2237874 h 10339508"/>
              <a:gd name="connsiteX10" fmla="*/ 4983622 w 8424653"/>
              <a:gd name="connsiteY10" fmla="*/ 2430379 h 10339508"/>
              <a:gd name="connsiteX11" fmla="*/ 4526422 w 8424653"/>
              <a:gd name="connsiteY11" fmla="*/ 2671011 h 10339508"/>
              <a:gd name="connsiteX12" fmla="*/ 4285790 w 8424653"/>
              <a:gd name="connsiteY12" fmla="*/ 2959769 h 10339508"/>
              <a:gd name="connsiteX13" fmla="*/ 4165474 w 8424653"/>
              <a:gd name="connsiteY13" fmla="*/ 3344779 h 10339508"/>
              <a:gd name="connsiteX14" fmla="*/ 3997032 w 8424653"/>
              <a:gd name="connsiteY14" fmla="*/ 3585411 h 10339508"/>
              <a:gd name="connsiteX15" fmla="*/ 4165474 w 8424653"/>
              <a:gd name="connsiteY15" fmla="*/ 3922295 h 10339508"/>
              <a:gd name="connsiteX16" fmla="*/ 4406106 w 8424653"/>
              <a:gd name="connsiteY16" fmla="*/ 4066674 h 10339508"/>
              <a:gd name="connsiteX17" fmla="*/ 4550485 w 8424653"/>
              <a:gd name="connsiteY17" fmla="*/ 4283242 h 10339508"/>
              <a:gd name="connsiteX18" fmla="*/ 4646738 w 8424653"/>
              <a:gd name="connsiteY18" fmla="*/ 4475747 h 10339508"/>
              <a:gd name="connsiteX19" fmla="*/ 4767053 w 8424653"/>
              <a:gd name="connsiteY19" fmla="*/ 4764505 h 10339508"/>
              <a:gd name="connsiteX20" fmla="*/ 4911432 w 8424653"/>
              <a:gd name="connsiteY20" fmla="*/ 5005137 h 10339508"/>
              <a:gd name="connsiteX21" fmla="*/ 5272380 w 8424653"/>
              <a:gd name="connsiteY21" fmla="*/ 5173579 h 10339508"/>
              <a:gd name="connsiteX22" fmla="*/ 5440822 w 8424653"/>
              <a:gd name="connsiteY22" fmla="*/ 5582653 h 10339508"/>
              <a:gd name="connsiteX23" fmla="*/ 5392695 w 8424653"/>
              <a:gd name="connsiteY23" fmla="*/ 5991726 h 10339508"/>
              <a:gd name="connsiteX24" fmla="*/ 5320506 w 8424653"/>
              <a:gd name="connsiteY24" fmla="*/ 6256421 h 10339508"/>
              <a:gd name="connsiteX25" fmla="*/ 5103938 w 8424653"/>
              <a:gd name="connsiteY25" fmla="*/ 6472990 h 10339508"/>
              <a:gd name="connsiteX26" fmla="*/ 4670801 w 8424653"/>
              <a:gd name="connsiteY26" fmla="*/ 6689558 h 10339508"/>
              <a:gd name="connsiteX27" fmla="*/ 4406106 w 8424653"/>
              <a:gd name="connsiteY27" fmla="*/ 6785811 h 10339508"/>
              <a:gd name="connsiteX28" fmla="*/ 4117348 w 8424653"/>
              <a:gd name="connsiteY28" fmla="*/ 6930190 h 10339508"/>
              <a:gd name="connsiteX29" fmla="*/ 3924843 w 8424653"/>
              <a:gd name="connsiteY29" fmla="*/ 7218947 h 10339508"/>
              <a:gd name="connsiteX30" fmla="*/ 3684211 w 8424653"/>
              <a:gd name="connsiteY30" fmla="*/ 7531769 h 10339508"/>
              <a:gd name="connsiteX31" fmla="*/ 3419517 w 8424653"/>
              <a:gd name="connsiteY31" fmla="*/ 7772400 h 10339508"/>
              <a:gd name="connsiteX32" fmla="*/ 3130759 w 8424653"/>
              <a:gd name="connsiteY32" fmla="*/ 7940842 h 10339508"/>
              <a:gd name="connsiteX33" fmla="*/ 3082632 w 8424653"/>
              <a:gd name="connsiteY33" fmla="*/ 8181474 h 10339508"/>
              <a:gd name="connsiteX34" fmla="*/ 2769811 w 8424653"/>
              <a:gd name="connsiteY34" fmla="*/ 8037095 h 10339508"/>
              <a:gd name="connsiteX35" fmla="*/ 2336674 w 8424653"/>
              <a:gd name="connsiteY35" fmla="*/ 8013032 h 10339508"/>
              <a:gd name="connsiteX36" fmla="*/ 2047917 w 8424653"/>
              <a:gd name="connsiteY36" fmla="*/ 8325853 h 10339508"/>
              <a:gd name="connsiteX37" fmla="*/ 1855411 w 8424653"/>
              <a:gd name="connsiteY37" fmla="*/ 8662737 h 10339508"/>
              <a:gd name="connsiteX38" fmla="*/ 1590717 w 8424653"/>
              <a:gd name="connsiteY38" fmla="*/ 8951495 h 10339508"/>
              <a:gd name="connsiteX39" fmla="*/ 1422274 w 8424653"/>
              <a:gd name="connsiteY39" fmla="*/ 9095874 h 10339508"/>
              <a:gd name="connsiteX40" fmla="*/ 1326022 w 8424653"/>
              <a:gd name="connsiteY40" fmla="*/ 9336505 h 10339508"/>
              <a:gd name="connsiteX41" fmla="*/ 1181643 w 8424653"/>
              <a:gd name="connsiteY41" fmla="*/ 9529011 h 10339508"/>
              <a:gd name="connsiteX42" fmla="*/ 965074 w 8424653"/>
              <a:gd name="connsiteY42" fmla="*/ 9673390 h 10339508"/>
              <a:gd name="connsiteX43" fmla="*/ 748506 w 8424653"/>
              <a:gd name="connsiteY43" fmla="*/ 9793705 h 10339508"/>
              <a:gd name="connsiteX44" fmla="*/ 0 w 8424653"/>
              <a:gd name="connsiteY44" fmla="*/ 10339508 h 10339508"/>
              <a:gd name="connsiteX0" fmla="*/ 8087769 w 8087769"/>
              <a:gd name="connsiteY0" fmla="*/ 0 h 10147003"/>
              <a:gd name="connsiteX1" fmla="*/ 8015580 w 8087769"/>
              <a:gd name="connsiteY1" fmla="*/ 240632 h 10147003"/>
              <a:gd name="connsiteX2" fmla="*/ 7943390 w 8087769"/>
              <a:gd name="connsiteY2" fmla="*/ 457200 h 10147003"/>
              <a:gd name="connsiteX3" fmla="*/ 7438064 w 8087769"/>
              <a:gd name="connsiteY3" fmla="*/ 385011 h 10147003"/>
              <a:gd name="connsiteX4" fmla="*/ 6860548 w 8087769"/>
              <a:gd name="connsiteY4" fmla="*/ 553453 h 10147003"/>
              <a:gd name="connsiteX5" fmla="*/ 6403348 w 8087769"/>
              <a:gd name="connsiteY5" fmla="*/ 842211 h 10147003"/>
              <a:gd name="connsiteX6" fmla="*/ 6258969 w 8087769"/>
              <a:gd name="connsiteY6" fmla="*/ 1395664 h 10147003"/>
              <a:gd name="connsiteX7" fmla="*/ 5922085 w 8087769"/>
              <a:gd name="connsiteY7" fmla="*/ 1876927 h 10147003"/>
              <a:gd name="connsiteX8" fmla="*/ 5585201 w 8087769"/>
              <a:gd name="connsiteY8" fmla="*/ 2045369 h 10147003"/>
              <a:gd name="connsiteX9" fmla="*/ 4983622 w 8087769"/>
              <a:gd name="connsiteY9" fmla="*/ 2237874 h 10147003"/>
              <a:gd name="connsiteX10" fmla="*/ 4526422 w 8087769"/>
              <a:gd name="connsiteY10" fmla="*/ 2478506 h 10147003"/>
              <a:gd name="connsiteX11" fmla="*/ 4285790 w 8087769"/>
              <a:gd name="connsiteY11" fmla="*/ 2767264 h 10147003"/>
              <a:gd name="connsiteX12" fmla="*/ 4165474 w 8087769"/>
              <a:gd name="connsiteY12" fmla="*/ 3152274 h 10147003"/>
              <a:gd name="connsiteX13" fmla="*/ 3997032 w 8087769"/>
              <a:gd name="connsiteY13" fmla="*/ 3392906 h 10147003"/>
              <a:gd name="connsiteX14" fmla="*/ 4165474 w 8087769"/>
              <a:gd name="connsiteY14" fmla="*/ 3729790 h 10147003"/>
              <a:gd name="connsiteX15" fmla="*/ 4406106 w 8087769"/>
              <a:gd name="connsiteY15" fmla="*/ 3874169 h 10147003"/>
              <a:gd name="connsiteX16" fmla="*/ 4550485 w 8087769"/>
              <a:gd name="connsiteY16" fmla="*/ 4090737 h 10147003"/>
              <a:gd name="connsiteX17" fmla="*/ 4646738 w 8087769"/>
              <a:gd name="connsiteY17" fmla="*/ 4283242 h 10147003"/>
              <a:gd name="connsiteX18" fmla="*/ 4767053 w 8087769"/>
              <a:gd name="connsiteY18" fmla="*/ 4572000 h 10147003"/>
              <a:gd name="connsiteX19" fmla="*/ 4911432 w 8087769"/>
              <a:gd name="connsiteY19" fmla="*/ 4812632 h 10147003"/>
              <a:gd name="connsiteX20" fmla="*/ 5272380 w 8087769"/>
              <a:gd name="connsiteY20" fmla="*/ 4981074 h 10147003"/>
              <a:gd name="connsiteX21" fmla="*/ 5440822 w 8087769"/>
              <a:gd name="connsiteY21" fmla="*/ 5390148 h 10147003"/>
              <a:gd name="connsiteX22" fmla="*/ 5392695 w 8087769"/>
              <a:gd name="connsiteY22" fmla="*/ 5799221 h 10147003"/>
              <a:gd name="connsiteX23" fmla="*/ 5320506 w 8087769"/>
              <a:gd name="connsiteY23" fmla="*/ 6063916 h 10147003"/>
              <a:gd name="connsiteX24" fmla="*/ 5103938 w 8087769"/>
              <a:gd name="connsiteY24" fmla="*/ 6280485 h 10147003"/>
              <a:gd name="connsiteX25" fmla="*/ 4670801 w 8087769"/>
              <a:gd name="connsiteY25" fmla="*/ 6497053 h 10147003"/>
              <a:gd name="connsiteX26" fmla="*/ 4406106 w 8087769"/>
              <a:gd name="connsiteY26" fmla="*/ 6593306 h 10147003"/>
              <a:gd name="connsiteX27" fmla="*/ 4117348 w 8087769"/>
              <a:gd name="connsiteY27" fmla="*/ 6737685 h 10147003"/>
              <a:gd name="connsiteX28" fmla="*/ 3924843 w 8087769"/>
              <a:gd name="connsiteY28" fmla="*/ 7026442 h 10147003"/>
              <a:gd name="connsiteX29" fmla="*/ 3684211 w 8087769"/>
              <a:gd name="connsiteY29" fmla="*/ 7339264 h 10147003"/>
              <a:gd name="connsiteX30" fmla="*/ 3419517 w 8087769"/>
              <a:gd name="connsiteY30" fmla="*/ 7579895 h 10147003"/>
              <a:gd name="connsiteX31" fmla="*/ 3130759 w 8087769"/>
              <a:gd name="connsiteY31" fmla="*/ 7748337 h 10147003"/>
              <a:gd name="connsiteX32" fmla="*/ 3082632 w 8087769"/>
              <a:gd name="connsiteY32" fmla="*/ 7988969 h 10147003"/>
              <a:gd name="connsiteX33" fmla="*/ 2769811 w 8087769"/>
              <a:gd name="connsiteY33" fmla="*/ 7844590 h 10147003"/>
              <a:gd name="connsiteX34" fmla="*/ 2336674 w 8087769"/>
              <a:gd name="connsiteY34" fmla="*/ 7820527 h 10147003"/>
              <a:gd name="connsiteX35" fmla="*/ 2047917 w 8087769"/>
              <a:gd name="connsiteY35" fmla="*/ 8133348 h 10147003"/>
              <a:gd name="connsiteX36" fmla="*/ 1855411 w 8087769"/>
              <a:gd name="connsiteY36" fmla="*/ 8470232 h 10147003"/>
              <a:gd name="connsiteX37" fmla="*/ 1590717 w 8087769"/>
              <a:gd name="connsiteY37" fmla="*/ 8758990 h 10147003"/>
              <a:gd name="connsiteX38" fmla="*/ 1422274 w 8087769"/>
              <a:gd name="connsiteY38" fmla="*/ 8903369 h 10147003"/>
              <a:gd name="connsiteX39" fmla="*/ 1326022 w 8087769"/>
              <a:gd name="connsiteY39" fmla="*/ 9144000 h 10147003"/>
              <a:gd name="connsiteX40" fmla="*/ 1181643 w 8087769"/>
              <a:gd name="connsiteY40" fmla="*/ 9336506 h 10147003"/>
              <a:gd name="connsiteX41" fmla="*/ 965074 w 8087769"/>
              <a:gd name="connsiteY41" fmla="*/ 9480885 h 10147003"/>
              <a:gd name="connsiteX42" fmla="*/ 748506 w 8087769"/>
              <a:gd name="connsiteY42" fmla="*/ 9601200 h 10147003"/>
              <a:gd name="connsiteX43" fmla="*/ 0 w 8087769"/>
              <a:gd name="connsiteY43" fmla="*/ 10147003 h 10147003"/>
              <a:gd name="connsiteX0" fmla="*/ 8015580 w 8015580"/>
              <a:gd name="connsiteY0" fmla="*/ 0 h 9906371"/>
              <a:gd name="connsiteX1" fmla="*/ 7943390 w 8015580"/>
              <a:gd name="connsiteY1" fmla="*/ 216568 h 9906371"/>
              <a:gd name="connsiteX2" fmla="*/ 7438064 w 8015580"/>
              <a:gd name="connsiteY2" fmla="*/ 144379 h 9906371"/>
              <a:gd name="connsiteX3" fmla="*/ 6860548 w 8015580"/>
              <a:gd name="connsiteY3" fmla="*/ 312821 h 9906371"/>
              <a:gd name="connsiteX4" fmla="*/ 6403348 w 8015580"/>
              <a:gd name="connsiteY4" fmla="*/ 601579 h 9906371"/>
              <a:gd name="connsiteX5" fmla="*/ 6258969 w 8015580"/>
              <a:gd name="connsiteY5" fmla="*/ 1155032 h 9906371"/>
              <a:gd name="connsiteX6" fmla="*/ 5922085 w 8015580"/>
              <a:gd name="connsiteY6" fmla="*/ 1636295 h 9906371"/>
              <a:gd name="connsiteX7" fmla="*/ 5585201 w 8015580"/>
              <a:gd name="connsiteY7" fmla="*/ 1804737 h 9906371"/>
              <a:gd name="connsiteX8" fmla="*/ 4983622 w 8015580"/>
              <a:gd name="connsiteY8" fmla="*/ 1997242 h 9906371"/>
              <a:gd name="connsiteX9" fmla="*/ 4526422 w 8015580"/>
              <a:gd name="connsiteY9" fmla="*/ 2237874 h 9906371"/>
              <a:gd name="connsiteX10" fmla="*/ 4285790 w 8015580"/>
              <a:gd name="connsiteY10" fmla="*/ 2526632 h 9906371"/>
              <a:gd name="connsiteX11" fmla="*/ 4165474 w 8015580"/>
              <a:gd name="connsiteY11" fmla="*/ 2911642 h 9906371"/>
              <a:gd name="connsiteX12" fmla="*/ 3997032 w 8015580"/>
              <a:gd name="connsiteY12" fmla="*/ 3152274 h 9906371"/>
              <a:gd name="connsiteX13" fmla="*/ 4165474 w 8015580"/>
              <a:gd name="connsiteY13" fmla="*/ 3489158 h 9906371"/>
              <a:gd name="connsiteX14" fmla="*/ 4406106 w 8015580"/>
              <a:gd name="connsiteY14" fmla="*/ 3633537 h 9906371"/>
              <a:gd name="connsiteX15" fmla="*/ 4550485 w 8015580"/>
              <a:gd name="connsiteY15" fmla="*/ 3850105 h 9906371"/>
              <a:gd name="connsiteX16" fmla="*/ 4646738 w 8015580"/>
              <a:gd name="connsiteY16" fmla="*/ 4042610 h 9906371"/>
              <a:gd name="connsiteX17" fmla="*/ 4767053 w 8015580"/>
              <a:gd name="connsiteY17" fmla="*/ 4331368 h 9906371"/>
              <a:gd name="connsiteX18" fmla="*/ 4911432 w 8015580"/>
              <a:gd name="connsiteY18" fmla="*/ 4572000 h 9906371"/>
              <a:gd name="connsiteX19" fmla="*/ 5272380 w 8015580"/>
              <a:gd name="connsiteY19" fmla="*/ 4740442 h 9906371"/>
              <a:gd name="connsiteX20" fmla="*/ 5440822 w 8015580"/>
              <a:gd name="connsiteY20" fmla="*/ 5149516 h 9906371"/>
              <a:gd name="connsiteX21" fmla="*/ 5392695 w 8015580"/>
              <a:gd name="connsiteY21" fmla="*/ 5558589 h 9906371"/>
              <a:gd name="connsiteX22" fmla="*/ 5320506 w 8015580"/>
              <a:gd name="connsiteY22" fmla="*/ 5823284 h 9906371"/>
              <a:gd name="connsiteX23" fmla="*/ 5103938 w 8015580"/>
              <a:gd name="connsiteY23" fmla="*/ 6039853 h 9906371"/>
              <a:gd name="connsiteX24" fmla="*/ 4670801 w 8015580"/>
              <a:gd name="connsiteY24" fmla="*/ 6256421 h 9906371"/>
              <a:gd name="connsiteX25" fmla="*/ 4406106 w 8015580"/>
              <a:gd name="connsiteY25" fmla="*/ 6352674 h 9906371"/>
              <a:gd name="connsiteX26" fmla="*/ 4117348 w 8015580"/>
              <a:gd name="connsiteY26" fmla="*/ 6497053 h 9906371"/>
              <a:gd name="connsiteX27" fmla="*/ 3924843 w 8015580"/>
              <a:gd name="connsiteY27" fmla="*/ 6785810 h 9906371"/>
              <a:gd name="connsiteX28" fmla="*/ 3684211 w 8015580"/>
              <a:gd name="connsiteY28" fmla="*/ 7098632 h 9906371"/>
              <a:gd name="connsiteX29" fmla="*/ 3419517 w 8015580"/>
              <a:gd name="connsiteY29" fmla="*/ 7339263 h 9906371"/>
              <a:gd name="connsiteX30" fmla="*/ 3130759 w 8015580"/>
              <a:gd name="connsiteY30" fmla="*/ 7507705 h 9906371"/>
              <a:gd name="connsiteX31" fmla="*/ 3082632 w 8015580"/>
              <a:gd name="connsiteY31" fmla="*/ 7748337 h 9906371"/>
              <a:gd name="connsiteX32" fmla="*/ 2769811 w 8015580"/>
              <a:gd name="connsiteY32" fmla="*/ 7603958 h 9906371"/>
              <a:gd name="connsiteX33" fmla="*/ 2336674 w 8015580"/>
              <a:gd name="connsiteY33" fmla="*/ 7579895 h 9906371"/>
              <a:gd name="connsiteX34" fmla="*/ 2047917 w 8015580"/>
              <a:gd name="connsiteY34" fmla="*/ 7892716 h 9906371"/>
              <a:gd name="connsiteX35" fmla="*/ 1855411 w 8015580"/>
              <a:gd name="connsiteY35" fmla="*/ 8229600 h 9906371"/>
              <a:gd name="connsiteX36" fmla="*/ 1590717 w 8015580"/>
              <a:gd name="connsiteY36" fmla="*/ 8518358 h 9906371"/>
              <a:gd name="connsiteX37" fmla="*/ 1422274 w 8015580"/>
              <a:gd name="connsiteY37" fmla="*/ 8662737 h 9906371"/>
              <a:gd name="connsiteX38" fmla="*/ 1326022 w 8015580"/>
              <a:gd name="connsiteY38" fmla="*/ 8903368 h 9906371"/>
              <a:gd name="connsiteX39" fmla="*/ 1181643 w 8015580"/>
              <a:gd name="connsiteY39" fmla="*/ 9095874 h 9906371"/>
              <a:gd name="connsiteX40" fmla="*/ 965074 w 8015580"/>
              <a:gd name="connsiteY40" fmla="*/ 9240253 h 9906371"/>
              <a:gd name="connsiteX41" fmla="*/ 748506 w 8015580"/>
              <a:gd name="connsiteY41" fmla="*/ 9360568 h 9906371"/>
              <a:gd name="connsiteX42" fmla="*/ 0 w 8015580"/>
              <a:gd name="connsiteY42" fmla="*/ 9906371 h 9906371"/>
              <a:gd name="connsiteX0" fmla="*/ 7943390 w 7943390"/>
              <a:gd name="connsiteY0" fmla="*/ 73765 h 9763568"/>
              <a:gd name="connsiteX1" fmla="*/ 7438064 w 7943390"/>
              <a:gd name="connsiteY1" fmla="*/ 1576 h 9763568"/>
              <a:gd name="connsiteX2" fmla="*/ 6860548 w 7943390"/>
              <a:gd name="connsiteY2" fmla="*/ 170018 h 9763568"/>
              <a:gd name="connsiteX3" fmla="*/ 6403348 w 7943390"/>
              <a:gd name="connsiteY3" fmla="*/ 458776 h 9763568"/>
              <a:gd name="connsiteX4" fmla="*/ 6258969 w 7943390"/>
              <a:gd name="connsiteY4" fmla="*/ 1012229 h 9763568"/>
              <a:gd name="connsiteX5" fmla="*/ 5922085 w 7943390"/>
              <a:gd name="connsiteY5" fmla="*/ 1493492 h 9763568"/>
              <a:gd name="connsiteX6" fmla="*/ 5585201 w 7943390"/>
              <a:gd name="connsiteY6" fmla="*/ 1661934 h 9763568"/>
              <a:gd name="connsiteX7" fmla="*/ 4983622 w 7943390"/>
              <a:gd name="connsiteY7" fmla="*/ 1854439 h 9763568"/>
              <a:gd name="connsiteX8" fmla="*/ 4526422 w 7943390"/>
              <a:gd name="connsiteY8" fmla="*/ 2095071 h 9763568"/>
              <a:gd name="connsiteX9" fmla="*/ 4285790 w 7943390"/>
              <a:gd name="connsiteY9" fmla="*/ 2383829 h 9763568"/>
              <a:gd name="connsiteX10" fmla="*/ 4165474 w 7943390"/>
              <a:gd name="connsiteY10" fmla="*/ 2768839 h 9763568"/>
              <a:gd name="connsiteX11" fmla="*/ 3997032 w 7943390"/>
              <a:gd name="connsiteY11" fmla="*/ 3009471 h 9763568"/>
              <a:gd name="connsiteX12" fmla="*/ 4165474 w 7943390"/>
              <a:gd name="connsiteY12" fmla="*/ 3346355 h 9763568"/>
              <a:gd name="connsiteX13" fmla="*/ 4406106 w 7943390"/>
              <a:gd name="connsiteY13" fmla="*/ 3490734 h 9763568"/>
              <a:gd name="connsiteX14" fmla="*/ 4550485 w 7943390"/>
              <a:gd name="connsiteY14" fmla="*/ 3707302 h 9763568"/>
              <a:gd name="connsiteX15" fmla="*/ 4646738 w 7943390"/>
              <a:gd name="connsiteY15" fmla="*/ 3899807 h 9763568"/>
              <a:gd name="connsiteX16" fmla="*/ 4767053 w 7943390"/>
              <a:gd name="connsiteY16" fmla="*/ 4188565 h 9763568"/>
              <a:gd name="connsiteX17" fmla="*/ 4911432 w 7943390"/>
              <a:gd name="connsiteY17" fmla="*/ 4429197 h 9763568"/>
              <a:gd name="connsiteX18" fmla="*/ 5272380 w 7943390"/>
              <a:gd name="connsiteY18" fmla="*/ 4597639 h 9763568"/>
              <a:gd name="connsiteX19" fmla="*/ 5440822 w 7943390"/>
              <a:gd name="connsiteY19" fmla="*/ 5006713 h 9763568"/>
              <a:gd name="connsiteX20" fmla="*/ 5392695 w 7943390"/>
              <a:gd name="connsiteY20" fmla="*/ 5415786 h 9763568"/>
              <a:gd name="connsiteX21" fmla="*/ 5320506 w 7943390"/>
              <a:gd name="connsiteY21" fmla="*/ 5680481 h 9763568"/>
              <a:gd name="connsiteX22" fmla="*/ 5103938 w 7943390"/>
              <a:gd name="connsiteY22" fmla="*/ 5897050 h 9763568"/>
              <a:gd name="connsiteX23" fmla="*/ 4670801 w 7943390"/>
              <a:gd name="connsiteY23" fmla="*/ 6113618 h 9763568"/>
              <a:gd name="connsiteX24" fmla="*/ 4406106 w 7943390"/>
              <a:gd name="connsiteY24" fmla="*/ 6209871 h 9763568"/>
              <a:gd name="connsiteX25" fmla="*/ 4117348 w 7943390"/>
              <a:gd name="connsiteY25" fmla="*/ 6354250 h 9763568"/>
              <a:gd name="connsiteX26" fmla="*/ 3924843 w 7943390"/>
              <a:gd name="connsiteY26" fmla="*/ 6643007 h 9763568"/>
              <a:gd name="connsiteX27" fmla="*/ 3684211 w 7943390"/>
              <a:gd name="connsiteY27" fmla="*/ 6955829 h 9763568"/>
              <a:gd name="connsiteX28" fmla="*/ 3419517 w 7943390"/>
              <a:gd name="connsiteY28" fmla="*/ 7196460 h 9763568"/>
              <a:gd name="connsiteX29" fmla="*/ 3130759 w 7943390"/>
              <a:gd name="connsiteY29" fmla="*/ 7364902 h 9763568"/>
              <a:gd name="connsiteX30" fmla="*/ 3082632 w 7943390"/>
              <a:gd name="connsiteY30" fmla="*/ 7605534 h 9763568"/>
              <a:gd name="connsiteX31" fmla="*/ 2769811 w 7943390"/>
              <a:gd name="connsiteY31" fmla="*/ 7461155 h 9763568"/>
              <a:gd name="connsiteX32" fmla="*/ 2336674 w 7943390"/>
              <a:gd name="connsiteY32" fmla="*/ 7437092 h 9763568"/>
              <a:gd name="connsiteX33" fmla="*/ 2047917 w 7943390"/>
              <a:gd name="connsiteY33" fmla="*/ 7749913 h 9763568"/>
              <a:gd name="connsiteX34" fmla="*/ 1855411 w 7943390"/>
              <a:gd name="connsiteY34" fmla="*/ 8086797 h 9763568"/>
              <a:gd name="connsiteX35" fmla="*/ 1590717 w 7943390"/>
              <a:gd name="connsiteY35" fmla="*/ 8375555 h 9763568"/>
              <a:gd name="connsiteX36" fmla="*/ 1422274 w 7943390"/>
              <a:gd name="connsiteY36" fmla="*/ 8519934 h 9763568"/>
              <a:gd name="connsiteX37" fmla="*/ 1326022 w 7943390"/>
              <a:gd name="connsiteY37" fmla="*/ 8760565 h 9763568"/>
              <a:gd name="connsiteX38" fmla="*/ 1181643 w 7943390"/>
              <a:gd name="connsiteY38" fmla="*/ 8953071 h 9763568"/>
              <a:gd name="connsiteX39" fmla="*/ 965074 w 7943390"/>
              <a:gd name="connsiteY39" fmla="*/ 9097450 h 9763568"/>
              <a:gd name="connsiteX40" fmla="*/ 748506 w 7943390"/>
              <a:gd name="connsiteY40" fmla="*/ 9217765 h 9763568"/>
              <a:gd name="connsiteX41" fmla="*/ 0 w 7943390"/>
              <a:gd name="connsiteY41" fmla="*/ 9763568 h 9763568"/>
              <a:gd name="connsiteX0" fmla="*/ 7438064 w 7438064"/>
              <a:gd name="connsiteY0" fmla="*/ 0 h 9761992"/>
              <a:gd name="connsiteX1" fmla="*/ 6860548 w 7438064"/>
              <a:gd name="connsiteY1" fmla="*/ 168442 h 9761992"/>
              <a:gd name="connsiteX2" fmla="*/ 6403348 w 7438064"/>
              <a:gd name="connsiteY2" fmla="*/ 457200 h 9761992"/>
              <a:gd name="connsiteX3" fmla="*/ 6258969 w 7438064"/>
              <a:gd name="connsiteY3" fmla="*/ 1010653 h 9761992"/>
              <a:gd name="connsiteX4" fmla="*/ 5922085 w 7438064"/>
              <a:gd name="connsiteY4" fmla="*/ 1491916 h 9761992"/>
              <a:gd name="connsiteX5" fmla="*/ 5585201 w 7438064"/>
              <a:gd name="connsiteY5" fmla="*/ 1660358 h 9761992"/>
              <a:gd name="connsiteX6" fmla="*/ 4983622 w 7438064"/>
              <a:gd name="connsiteY6" fmla="*/ 1852863 h 9761992"/>
              <a:gd name="connsiteX7" fmla="*/ 4526422 w 7438064"/>
              <a:gd name="connsiteY7" fmla="*/ 2093495 h 9761992"/>
              <a:gd name="connsiteX8" fmla="*/ 4285790 w 7438064"/>
              <a:gd name="connsiteY8" fmla="*/ 2382253 h 9761992"/>
              <a:gd name="connsiteX9" fmla="*/ 4165474 w 7438064"/>
              <a:gd name="connsiteY9" fmla="*/ 2767263 h 9761992"/>
              <a:gd name="connsiteX10" fmla="*/ 3997032 w 7438064"/>
              <a:gd name="connsiteY10" fmla="*/ 3007895 h 9761992"/>
              <a:gd name="connsiteX11" fmla="*/ 4165474 w 7438064"/>
              <a:gd name="connsiteY11" fmla="*/ 3344779 h 9761992"/>
              <a:gd name="connsiteX12" fmla="*/ 4406106 w 7438064"/>
              <a:gd name="connsiteY12" fmla="*/ 3489158 h 9761992"/>
              <a:gd name="connsiteX13" fmla="*/ 4550485 w 7438064"/>
              <a:gd name="connsiteY13" fmla="*/ 3705726 h 9761992"/>
              <a:gd name="connsiteX14" fmla="*/ 4646738 w 7438064"/>
              <a:gd name="connsiteY14" fmla="*/ 3898231 h 9761992"/>
              <a:gd name="connsiteX15" fmla="*/ 4767053 w 7438064"/>
              <a:gd name="connsiteY15" fmla="*/ 4186989 h 9761992"/>
              <a:gd name="connsiteX16" fmla="*/ 4911432 w 7438064"/>
              <a:gd name="connsiteY16" fmla="*/ 4427621 h 9761992"/>
              <a:gd name="connsiteX17" fmla="*/ 5272380 w 7438064"/>
              <a:gd name="connsiteY17" fmla="*/ 4596063 h 9761992"/>
              <a:gd name="connsiteX18" fmla="*/ 5440822 w 7438064"/>
              <a:gd name="connsiteY18" fmla="*/ 5005137 h 9761992"/>
              <a:gd name="connsiteX19" fmla="*/ 5392695 w 7438064"/>
              <a:gd name="connsiteY19" fmla="*/ 5414210 h 9761992"/>
              <a:gd name="connsiteX20" fmla="*/ 5320506 w 7438064"/>
              <a:gd name="connsiteY20" fmla="*/ 5678905 h 9761992"/>
              <a:gd name="connsiteX21" fmla="*/ 5103938 w 7438064"/>
              <a:gd name="connsiteY21" fmla="*/ 5895474 h 9761992"/>
              <a:gd name="connsiteX22" fmla="*/ 4670801 w 7438064"/>
              <a:gd name="connsiteY22" fmla="*/ 6112042 h 9761992"/>
              <a:gd name="connsiteX23" fmla="*/ 4406106 w 7438064"/>
              <a:gd name="connsiteY23" fmla="*/ 6208295 h 9761992"/>
              <a:gd name="connsiteX24" fmla="*/ 4117348 w 7438064"/>
              <a:gd name="connsiteY24" fmla="*/ 6352674 h 9761992"/>
              <a:gd name="connsiteX25" fmla="*/ 3924843 w 7438064"/>
              <a:gd name="connsiteY25" fmla="*/ 6641431 h 9761992"/>
              <a:gd name="connsiteX26" fmla="*/ 3684211 w 7438064"/>
              <a:gd name="connsiteY26" fmla="*/ 6954253 h 9761992"/>
              <a:gd name="connsiteX27" fmla="*/ 3419517 w 7438064"/>
              <a:gd name="connsiteY27" fmla="*/ 7194884 h 9761992"/>
              <a:gd name="connsiteX28" fmla="*/ 3130759 w 7438064"/>
              <a:gd name="connsiteY28" fmla="*/ 7363326 h 9761992"/>
              <a:gd name="connsiteX29" fmla="*/ 3082632 w 7438064"/>
              <a:gd name="connsiteY29" fmla="*/ 7603958 h 9761992"/>
              <a:gd name="connsiteX30" fmla="*/ 2769811 w 7438064"/>
              <a:gd name="connsiteY30" fmla="*/ 7459579 h 9761992"/>
              <a:gd name="connsiteX31" fmla="*/ 2336674 w 7438064"/>
              <a:gd name="connsiteY31" fmla="*/ 7435516 h 9761992"/>
              <a:gd name="connsiteX32" fmla="*/ 2047917 w 7438064"/>
              <a:gd name="connsiteY32" fmla="*/ 7748337 h 9761992"/>
              <a:gd name="connsiteX33" fmla="*/ 1855411 w 7438064"/>
              <a:gd name="connsiteY33" fmla="*/ 8085221 h 9761992"/>
              <a:gd name="connsiteX34" fmla="*/ 1590717 w 7438064"/>
              <a:gd name="connsiteY34" fmla="*/ 8373979 h 9761992"/>
              <a:gd name="connsiteX35" fmla="*/ 1422274 w 7438064"/>
              <a:gd name="connsiteY35" fmla="*/ 8518358 h 9761992"/>
              <a:gd name="connsiteX36" fmla="*/ 1326022 w 7438064"/>
              <a:gd name="connsiteY36" fmla="*/ 8758989 h 9761992"/>
              <a:gd name="connsiteX37" fmla="*/ 1181643 w 7438064"/>
              <a:gd name="connsiteY37" fmla="*/ 8951495 h 9761992"/>
              <a:gd name="connsiteX38" fmla="*/ 965074 w 7438064"/>
              <a:gd name="connsiteY38" fmla="*/ 9095874 h 9761992"/>
              <a:gd name="connsiteX39" fmla="*/ 748506 w 7438064"/>
              <a:gd name="connsiteY39" fmla="*/ 9216189 h 9761992"/>
              <a:gd name="connsiteX40" fmla="*/ 0 w 7438064"/>
              <a:gd name="connsiteY40" fmla="*/ 9761992 h 9761992"/>
              <a:gd name="connsiteX0" fmla="*/ 6860548 w 6860548"/>
              <a:gd name="connsiteY0" fmla="*/ 0 h 9593550"/>
              <a:gd name="connsiteX1" fmla="*/ 6403348 w 6860548"/>
              <a:gd name="connsiteY1" fmla="*/ 288758 h 9593550"/>
              <a:gd name="connsiteX2" fmla="*/ 6258969 w 6860548"/>
              <a:gd name="connsiteY2" fmla="*/ 842211 h 9593550"/>
              <a:gd name="connsiteX3" fmla="*/ 5922085 w 6860548"/>
              <a:gd name="connsiteY3" fmla="*/ 1323474 h 9593550"/>
              <a:gd name="connsiteX4" fmla="*/ 5585201 w 6860548"/>
              <a:gd name="connsiteY4" fmla="*/ 1491916 h 9593550"/>
              <a:gd name="connsiteX5" fmla="*/ 4983622 w 6860548"/>
              <a:gd name="connsiteY5" fmla="*/ 1684421 h 9593550"/>
              <a:gd name="connsiteX6" fmla="*/ 4526422 w 6860548"/>
              <a:gd name="connsiteY6" fmla="*/ 1925053 h 9593550"/>
              <a:gd name="connsiteX7" fmla="*/ 4285790 w 6860548"/>
              <a:gd name="connsiteY7" fmla="*/ 2213811 h 9593550"/>
              <a:gd name="connsiteX8" fmla="*/ 4165474 w 6860548"/>
              <a:gd name="connsiteY8" fmla="*/ 2598821 h 9593550"/>
              <a:gd name="connsiteX9" fmla="*/ 3997032 w 6860548"/>
              <a:gd name="connsiteY9" fmla="*/ 2839453 h 9593550"/>
              <a:gd name="connsiteX10" fmla="*/ 4165474 w 6860548"/>
              <a:gd name="connsiteY10" fmla="*/ 3176337 h 9593550"/>
              <a:gd name="connsiteX11" fmla="*/ 4406106 w 6860548"/>
              <a:gd name="connsiteY11" fmla="*/ 3320716 h 9593550"/>
              <a:gd name="connsiteX12" fmla="*/ 4550485 w 6860548"/>
              <a:gd name="connsiteY12" fmla="*/ 3537284 h 9593550"/>
              <a:gd name="connsiteX13" fmla="*/ 4646738 w 6860548"/>
              <a:gd name="connsiteY13" fmla="*/ 3729789 h 9593550"/>
              <a:gd name="connsiteX14" fmla="*/ 4767053 w 6860548"/>
              <a:gd name="connsiteY14" fmla="*/ 4018547 h 9593550"/>
              <a:gd name="connsiteX15" fmla="*/ 4911432 w 6860548"/>
              <a:gd name="connsiteY15" fmla="*/ 4259179 h 9593550"/>
              <a:gd name="connsiteX16" fmla="*/ 5272380 w 6860548"/>
              <a:gd name="connsiteY16" fmla="*/ 4427621 h 9593550"/>
              <a:gd name="connsiteX17" fmla="*/ 5440822 w 6860548"/>
              <a:gd name="connsiteY17" fmla="*/ 4836695 h 9593550"/>
              <a:gd name="connsiteX18" fmla="*/ 5392695 w 6860548"/>
              <a:gd name="connsiteY18" fmla="*/ 5245768 h 9593550"/>
              <a:gd name="connsiteX19" fmla="*/ 5320506 w 6860548"/>
              <a:gd name="connsiteY19" fmla="*/ 5510463 h 9593550"/>
              <a:gd name="connsiteX20" fmla="*/ 5103938 w 6860548"/>
              <a:gd name="connsiteY20" fmla="*/ 5727032 h 9593550"/>
              <a:gd name="connsiteX21" fmla="*/ 4670801 w 6860548"/>
              <a:gd name="connsiteY21" fmla="*/ 5943600 h 9593550"/>
              <a:gd name="connsiteX22" fmla="*/ 4406106 w 6860548"/>
              <a:gd name="connsiteY22" fmla="*/ 6039853 h 9593550"/>
              <a:gd name="connsiteX23" fmla="*/ 4117348 w 6860548"/>
              <a:gd name="connsiteY23" fmla="*/ 6184232 h 9593550"/>
              <a:gd name="connsiteX24" fmla="*/ 3924843 w 6860548"/>
              <a:gd name="connsiteY24" fmla="*/ 6472989 h 9593550"/>
              <a:gd name="connsiteX25" fmla="*/ 3684211 w 6860548"/>
              <a:gd name="connsiteY25" fmla="*/ 6785811 h 9593550"/>
              <a:gd name="connsiteX26" fmla="*/ 3419517 w 6860548"/>
              <a:gd name="connsiteY26" fmla="*/ 7026442 h 9593550"/>
              <a:gd name="connsiteX27" fmla="*/ 3130759 w 6860548"/>
              <a:gd name="connsiteY27" fmla="*/ 7194884 h 9593550"/>
              <a:gd name="connsiteX28" fmla="*/ 3082632 w 6860548"/>
              <a:gd name="connsiteY28" fmla="*/ 7435516 h 9593550"/>
              <a:gd name="connsiteX29" fmla="*/ 2769811 w 6860548"/>
              <a:gd name="connsiteY29" fmla="*/ 7291137 h 9593550"/>
              <a:gd name="connsiteX30" fmla="*/ 2336674 w 6860548"/>
              <a:gd name="connsiteY30" fmla="*/ 7267074 h 9593550"/>
              <a:gd name="connsiteX31" fmla="*/ 2047917 w 6860548"/>
              <a:gd name="connsiteY31" fmla="*/ 7579895 h 9593550"/>
              <a:gd name="connsiteX32" fmla="*/ 1855411 w 6860548"/>
              <a:gd name="connsiteY32" fmla="*/ 7916779 h 9593550"/>
              <a:gd name="connsiteX33" fmla="*/ 1590717 w 6860548"/>
              <a:gd name="connsiteY33" fmla="*/ 8205537 h 9593550"/>
              <a:gd name="connsiteX34" fmla="*/ 1422274 w 6860548"/>
              <a:gd name="connsiteY34" fmla="*/ 8349916 h 9593550"/>
              <a:gd name="connsiteX35" fmla="*/ 1326022 w 6860548"/>
              <a:gd name="connsiteY35" fmla="*/ 8590547 h 9593550"/>
              <a:gd name="connsiteX36" fmla="*/ 1181643 w 6860548"/>
              <a:gd name="connsiteY36" fmla="*/ 8783053 h 9593550"/>
              <a:gd name="connsiteX37" fmla="*/ 965074 w 6860548"/>
              <a:gd name="connsiteY37" fmla="*/ 8927432 h 9593550"/>
              <a:gd name="connsiteX38" fmla="*/ 748506 w 6860548"/>
              <a:gd name="connsiteY38" fmla="*/ 9047747 h 9593550"/>
              <a:gd name="connsiteX39" fmla="*/ 0 w 6860548"/>
              <a:gd name="connsiteY39" fmla="*/ 9593550 h 9593550"/>
              <a:gd name="connsiteX0" fmla="*/ 6403348 w 6403348"/>
              <a:gd name="connsiteY0" fmla="*/ 0 h 9304792"/>
              <a:gd name="connsiteX1" fmla="*/ 6258969 w 6403348"/>
              <a:gd name="connsiteY1" fmla="*/ 553453 h 9304792"/>
              <a:gd name="connsiteX2" fmla="*/ 5922085 w 6403348"/>
              <a:gd name="connsiteY2" fmla="*/ 1034716 h 9304792"/>
              <a:gd name="connsiteX3" fmla="*/ 5585201 w 6403348"/>
              <a:gd name="connsiteY3" fmla="*/ 1203158 h 9304792"/>
              <a:gd name="connsiteX4" fmla="*/ 4983622 w 6403348"/>
              <a:gd name="connsiteY4" fmla="*/ 1395663 h 9304792"/>
              <a:gd name="connsiteX5" fmla="*/ 4526422 w 6403348"/>
              <a:gd name="connsiteY5" fmla="*/ 1636295 h 9304792"/>
              <a:gd name="connsiteX6" fmla="*/ 4285790 w 6403348"/>
              <a:gd name="connsiteY6" fmla="*/ 1925053 h 9304792"/>
              <a:gd name="connsiteX7" fmla="*/ 4165474 w 6403348"/>
              <a:gd name="connsiteY7" fmla="*/ 2310063 h 9304792"/>
              <a:gd name="connsiteX8" fmla="*/ 3997032 w 6403348"/>
              <a:gd name="connsiteY8" fmla="*/ 2550695 h 9304792"/>
              <a:gd name="connsiteX9" fmla="*/ 4165474 w 6403348"/>
              <a:gd name="connsiteY9" fmla="*/ 2887579 h 9304792"/>
              <a:gd name="connsiteX10" fmla="*/ 4406106 w 6403348"/>
              <a:gd name="connsiteY10" fmla="*/ 3031958 h 9304792"/>
              <a:gd name="connsiteX11" fmla="*/ 4550485 w 6403348"/>
              <a:gd name="connsiteY11" fmla="*/ 3248526 h 9304792"/>
              <a:gd name="connsiteX12" fmla="*/ 4646738 w 6403348"/>
              <a:gd name="connsiteY12" fmla="*/ 3441031 h 9304792"/>
              <a:gd name="connsiteX13" fmla="*/ 4767053 w 6403348"/>
              <a:gd name="connsiteY13" fmla="*/ 3729789 h 9304792"/>
              <a:gd name="connsiteX14" fmla="*/ 4911432 w 6403348"/>
              <a:gd name="connsiteY14" fmla="*/ 3970421 h 9304792"/>
              <a:gd name="connsiteX15" fmla="*/ 5272380 w 6403348"/>
              <a:gd name="connsiteY15" fmla="*/ 4138863 h 9304792"/>
              <a:gd name="connsiteX16" fmla="*/ 5440822 w 6403348"/>
              <a:gd name="connsiteY16" fmla="*/ 4547937 h 9304792"/>
              <a:gd name="connsiteX17" fmla="*/ 5392695 w 6403348"/>
              <a:gd name="connsiteY17" fmla="*/ 4957010 h 9304792"/>
              <a:gd name="connsiteX18" fmla="*/ 5320506 w 6403348"/>
              <a:gd name="connsiteY18" fmla="*/ 5221705 h 9304792"/>
              <a:gd name="connsiteX19" fmla="*/ 5103938 w 6403348"/>
              <a:gd name="connsiteY19" fmla="*/ 5438274 h 9304792"/>
              <a:gd name="connsiteX20" fmla="*/ 4670801 w 6403348"/>
              <a:gd name="connsiteY20" fmla="*/ 5654842 h 9304792"/>
              <a:gd name="connsiteX21" fmla="*/ 4406106 w 6403348"/>
              <a:gd name="connsiteY21" fmla="*/ 5751095 h 9304792"/>
              <a:gd name="connsiteX22" fmla="*/ 4117348 w 6403348"/>
              <a:gd name="connsiteY22" fmla="*/ 5895474 h 9304792"/>
              <a:gd name="connsiteX23" fmla="*/ 3924843 w 6403348"/>
              <a:gd name="connsiteY23" fmla="*/ 6184231 h 9304792"/>
              <a:gd name="connsiteX24" fmla="*/ 3684211 w 6403348"/>
              <a:gd name="connsiteY24" fmla="*/ 6497053 h 9304792"/>
              <a:gd name="connsiteX25" fmla="*/ 3419517 w 6403348"/>
              <a:gd name="connsiteY25" fmla="*/ 6737684 h 9304792"/>
              <a:gd name="connsiteX26" fmla="*/ 3130759 w 6403348"/>
              <a:gd name="connsiteY26" fmla="*/ 6906126 h 9304792"/>
              <a:gd name="connsiteX27" fmla="*/ 3082632 w 6403348"/>
              <a:gd name="connsiteY27" fmla="*/ 7146758 h 9304792"/>
              <a:gd name="connsiteX28" fmla="*/ 2769811 w 6403348"/>
              <a:gd name="connsiteY28" fmla="*/ 7002379 h 9304792"/>
              <a:gd name="connsiteX29" fmla="*/ 2336674 w 6403348"/>
              <a:gd name="connsiteY29" fmla="*/ 6978316 h 9304792"/>
              <a:gd name="connsiteX30" fmla="*/ 2047917 w 6403348"/>
              <a:gd name="connsiteY30" fmla="*/ 7291137 h 9304792"/>
              <a:gd name="connsiteX31" fmla="*/ 1855411 w 6403348"/>
              <a:gd name="connsiteY31" fmla="*/ 7628021 h 9304792"/>
              <a:gd name="connsiteX32" fmla="*/ 1590717 w 6403348"/>
              <a:gd name="connsiteY32" fmla="*/ 7916779 h 9304792"/>
              <a:gd name="connsiteX33" fmla="*/ 1422274 w 6403348"/>
              <a:gd name="connsiteY33" fmla="*/ 8061158 h 9304792"/>
              <a:gd name="connsiteX34" fmla="*/ 1326022 w 6403348"/>
              <a:gd name="connsiteY34" fmla="*/ 8301789 h 9304792"/>
              <a:gd name="connsiteX35" fmla="*/ 1181643 w 6403348"/>
              <a:gd name="connsiteY35" fmla="*/ 8494295 h 9304792"/>
              <a:gd name="connsiteX36" fmla="*/ 965074 w 6403348"/>
              <a:gd name="connsiteY36" fmla="*/ 8638674 h 9304792"/>
              <a:gd name="connsiteX37" fmla="*/ 748506 w 6403348"/>
              <a:gd name="connsiteY37" fmla="*/ 8758989 h 9304792"/>
              <a:gd name="connsiteX38" fmla="*/ 0 w 6403348"/>
              <a:gd name="connsiteY38" fmla="*/ 9304792 h 9304792"/>
              <a:gd name="connsiteX0" fmla="*/ 6258969 w 6258969"/>
              <a:gd name="connsiteY0" fmla="*/ 0 h 8751339"/>
              <a:gd name="connsiteX1" fmla="*/ 5922085 w 6258969"/>
              <a:gd name="connsiteY1" fmla="*/ 481263 h 8751339"/>
              <a:gd name="connsiteX2" fmla="*/ 5585201 w 6258969"/>
              <a:gd name="connsiteY2" fmla="*/ 649705 h 8751339"/>
              <a:gd name="connsiteX3" fmla="*/ 4983622 w 6258969"/>
              <a:gd name="connsiteY3" fmla="*/ 842210 h 8751339"/>
              <a:gd name="connsiteX4" fmla="*/ 4526422 w 6258969"/>
              <a:gd name="connsiteY4" fmla="*/ 1082842 h 8751339"/>
              <a:gd name="connsiteX5" fmla="*/ 4285790 w 6258969"/>
              <a:gd name="connsiteY5" fmla="*/ 1371600 h 8751339"/>
              <a:gd name="connsiteX6" fmla="*/ 4165474 w 6258969"/>
              <a:gd name="connsiteY6" fmla="*/ 1756610 h 8751339"/>
              <a:gd name="connsiteX7" fmla="*/ 3997032 w 6258969"/>
              <a:gd name="connsiteY7" fmla="*/ 1997242 h 8751339"/>
              <a:gd name="connsiteX8" fmla="*/ 4165474 w 6258969"/>
              <a:gd name="connsiteY8" fmla="*/ 2334126 h 8751339"/>
              <a:gd name="connsiteX9" fmla="*/ 4406106 w 6258969"/>
              <a:gd name="connsiteY9" fmla="*/ 2478505 h 8751339"/>
              <a:gd name="connsiteX10" fmla="*/ 4550485 w 6258969"/>
              <a:gd name="connsiteY10" fmla="*/ 2695073 h 8751339"/>
              <a:gd name="connsiteX11" fmla="*/ 4646738 w 6258969"/>
              <a:gd name="connsiteY11" fmla="*/ 2887578 h 8751339"/>
              <a:gd name="connsiteX12" fmla="*/ 4767053 w 6258969"/>
              <a:gd name="connsiteY12" fmla="*/ 3176336 h 8751339"/>
              <a:gd name="connsiteX13" fmla="*/ 4911432 w 6258969"/>
              <a:gd name="connsiteY13" fmla="*/ 3416968 h 8751339"/>
              <a:gd name="connsiteX14" fmla="*/ 5272380 w 6258969"/>
              <a:gd name="connsiteY14" fmla="*/ 3585410 h 8751339"/>
              <a:gd name="connsiteX15" fmla="*/ 5440822 w 6258969"/>
              <a:gd name="connsiteY15" fmla="*/ 3994484 h 8751339"/>
              <a:gd name="connsiteX16" fmla="*/ 5392695 w 6258969"/>
              <a:gd name="connsiteY16" fmla="*/ 4403557 h 8751339"/>
              <a:gd name="connsiteX17" fmla="*/ 5320506 w 6258969"/>
              <a:gd name="connsiteY17" fmla="*/ 4668252 h 8751339"/>
              <a:gd name="connsiteX18" fmla="*/ 5103938 w 6258969"/>
              <a:gd name="connsiteY18" fmla="*/ 4884821 h 8751339"/>
              <a:gd name="connsiteX19" fmla="*/ 4670801 w 6258969"/>
              <a:gd name="connsiteY19" fmla="*/ 5101389 h 8751339"/>
              <a:gd name="connsiteX20" fmla="*/ 4406106 w 6258969"/>
              <a:gd name="connsiteY20" fmla="*/ 5197642 h 8751339"/>
              <a:gd name="connsiteX21" fmla="*/ 4117348 w 6258969"/>
              <a:gd name="connsiteY21" fmla="*/ 5342021 h 8751339"/>
              <a:gd name="connsiteX22" fmla="*/ 3924843 w 6258969"/>
              <a:gd name="connsiteY22" fmla="*/ 5630778 h 8751339"/>
              <a:gd name="connsiteX23" fmla="*/ 3684211 w 6258969"/>
              <a:gd name="connsiteY23" fmla="*/ 5943600 h 8751339"/>
              <a:gd name="connsiteX24" fmla="*/ 3419517 w 6258969"/>
              <a:gd name="connsiteY24" fmla="*/ 6184231 h 8751339"/>
              <a:gd name="connsiteX25" fmla="*/ 3130759 w 6258969"/>
              <a:gd name="connsiteY25" fmla="*/ 6352673 h 8751339"/>
              <a:gd name="connsiteX26" fmla="*/ 3082632 w 6258969"/>
              <a:gd name="connsiteY26" fmla="*/ 6593305 h 8751339"/>
              <a:gd name="connsiteX27" fmla="*/ 2769811 w 6258969"/>
              <a:gd name="connsiteY27" fmla="*/ 6448926 h 8751339"/>
              <a:gd name="connsiteX28" fmla="*/ 2336674 w 6258969"/>
              <a:gd name="connsiteY28" fmla="*/ 6424863 h 8751339"/>
              <a:gd name="connsiteX29" fmla="*/ 2047917 w 6258969"/>
              <a:gd name="connsiteY29" fmla="*/ 6737684 h 8751339"/>
              <a:gd name="connsiteX30" fmla="*/ 1855411 w 6258969"/>
              <a:gd name="connsiteY30" fmla="*/ 7074568 h 8751339"/>
              <a:gd name="connsiteX31" fmla="*/ 1590717 w 6258969"/>
              <a:gd name="connsiteY31" fmla="*/ 7363326 h 8751339"/>
              <a:gd name="connsiteX32" fmla="*/ 1422274 w 6258969"/>
              <a:gd name="connsiteY32" fmla="*/ 7507705 h 8751339"/>
              <a:gd name="connsiteX33" fmla="*/ 1326022 w 6258969"/>
              <a:gd name="connsiteY33" fmla="*/ 7748336 h 8751339"/>
              <a:gd name="connsiteX34" fmla="*/ 1181643 w 6258969"/>
              <a:gd name="connsiteY34" fmla="*/ 7940842 h 8751339"/>
              <a:gd name="connsiteX35" fmla="*/ 965074 w 6258969"/>
              <a:gd name="connsiteY35" fmla="*/ 8085221 h 8751339"/>
              <a:gd name="connsiteX36" fmla="*/ 748506 w 6258969"/>
              <a:gd name="connsiteY36" fmla="*/ 8205536 h 8751339"/>
              <a:gd name="connsiteX37" fmla="*/ 0 w 6258969"/>
              <a:gd name="connsiteY37" fmla="*/ 8751339 h 8751339"/>
              <a:gd name="connsiteX0" fmla="*/ 5922085 w 5922085"/>
              <a:gd name="connsiteY0" fmla="*/ 0 h 8270076"/>
              <a:gd name="connsiteX1" fmla="*/ 5585201 w 5922085"/>
              <a:gd name="connsiteY1" fmla="*/ 168442 h 8270076"/>
              <a:gd name="connsiteX2" fmla="*/ 4983622 w 5922085"/>
              <a:gd name="connsiteY2" fmla="*/ 360947 h 8270076"/>
              <a:gd name="connsiteX3" fmla="*/ 4526422 w 5922085"/>
              <a:gd name="connsiteY3" fmla="*/ 601579 h 8270076"/>
              <a:gd name="connsiteX4" fmla="*/ 4285790 w 5922085"/>
              <a:gd name="connsiteY4" fmla="*/ 890337 h 8270076"/>
              <a:gd name="connsiteX5" fmla="*/ 4165474 w 5922085"/>
              <a:gd name="connsiteY5" fmla="*/ 1275347 h 8270076"/>
              <a:gd name="connsiteX6" fmla="*/ 3997032 w 5922085"/>
              <a:gd name="connsiteY6" fmla="*/ 1515979 h 8270076"/>
              <a:gd name="connsiteX7" fmla="*/ 4165474 w 5922085"/>
              <a:gd name="connsiteY7" fmla="*/ 1852863 h 8270076"/>
              <a:gd name="connsiteX8" fmla="*/ 4406106 w 5922085"/>
              <a:gd name="connsiteY8" fmla="*/ 1997242 h 8270076"/>
              <a:gd name="connsiteX9" fmla="*/ 4550485 w 5922085"/>
              <a:gd name="connsiteY9" fmla="*/ 2213810 h 8270076"/>
              <a:gd name="connsiteX10" fmla="*/ 4646738 w 5922085"/>
              <a:gd name="connsiteY10" fmla="*/ 2406315 h 8270076"/>
              <a:gd name="connsiteX11" fmla="*/ 4767053 w 5922085"/>
              <a:gd name="connsiteY11" fmla="*/ 2695073 h 8270076"/>
              <a:gd name="connsiteX12" fmla="*/ 4911432 w 5922085"/>
              <a:gd name="connsiteY12" fmla="*/ 2935705 h 8270076"/>
              <a:gd name="connsiteX13" fmla="*/ 5272380 w 5922085"/>
              <a:gd name="connsiteY13" fmla="*/ 3104147 h 8270076"/>
              <a:gd name="connsiteX14" fmla="*/ 5440822 w 5922085"/>
              <a:gd name="connsiteY14" fmla="*/ 3513221 h 8270076"/>
              <a:gd name="connsiteX15" fmla="*/ 5392695 w 5922085"/>
              <a:gd name="connsiteY15" fmla="*/ 3922294 h 8270076"/>
              <a:gd name="connsiteX16" fmla="*/ 5320506 w 5922085"/>
              <a:gd name="connsiteY16" fmla="*/ 4186989 h 8270076"/>
              <a:gd name="connsiteX17" fmla="*/ 5103938 w 5922085"/>
              <a:gd name="connsiteY17" fmla="*/ 4403558 h 8270076"/>
              <a:gd name="connsiteX18" fmla="*/ 4670801 w 5922085"/>
              <a:gd name="connsiteY18" fmla="*/ 4620126 h 8270076"/>
              <a:gd name="connsiteX19" fmla="*/ 4406106 w 5922085"/>
              <a:gd name="connsiteY19" fmla="*/ 4716379 h 8270076"/>
              <a:gd name="connsiteX20" fmla="*/ 4117348 w 5922085"/>
              <a:gd name="connsiteY20" fmla="*/ 4860758 h 8270076"/>
              <a:gd name="connsiteX21" fmla="*/ 3924843 w 5922085"/>
              <a:gd name="connsiteY21" fmla="*/ 5149515 h 8270076"/>
              <a:gd name="connsiteX22" fmla="*/ 3684211 w 5922085"/>
              <a:gd name="connsiteY22" fmla="*/ 5462337 h 8270076"/>
              <a:gd name="connsiteX23" fmla="*/ 3419517 w 5922085"/>
              <a:gd name="connsiteY23" fmla="*/ 5702968 h 8270076"/>
              <a:gd name="connsiteX24" fmla="*/ 3130759 w 5922085"/>
              <a:gd name="connsiteY24" fmla="*/ 5871410 h 8270076"/>
              <a:gd name="connsiteX25" fmla="*/ 3082632 w 5922085"/>
              <a:gd name="connsiteY25" fmla="*/ 6112042 h 8270076"/>
              <a:gd name="connsiteX26" fmla="*/ 2769811 w 5922085"/>
              <a:gd name="connsiteY26" fmla="*/ 5967663 h 8270076"/>
              <a:gd name="connsiteX27" fmla="*/ 2336674 w 5922085"/>
              <a:gd name="connsiteY27" fmla="*/ 5943600 h 8270076"/>
              <a:gd name="connsiteX28" fmla="*/ 2047917 w 5922085"/>
              <a:gd name="connsiteY28" fmla="*/ 6256421 h 8270076"/>
              <a:gd name="connsiteX29" fmla="*/ 1855411 w 5922085"/>
              <a:gd name="connsiteY29" fmla="*/ 6593305 h 8270076"/>
              <a:gd name="connsiteX30" fmla="*/ 1590717 w 5922085"/>
              <a:gd name="connsiteY30" fmla="*/ 6882063 h 8270076"/>
              <a:gd name="connsiteX31" fmla="*/ 1422274 w 5922085"/>
              <a:gd name="connsiteY31" fmla="*/ 7026442 h 8270076"/>
              <a:gd name="connsiteX32" fmla="*/ 1326022 w 5922085"/>
              <a:gd name="connsiteY32" fmla="*/ 7267073 h 8270076"/>
              <a:gd name="connsiteX33" fmla="*/ 1181643 w 5922085"/>
              <a:gd name="connsiteY33" fmla="*/ 7459579 h 8270076"/>
              <a:gd name="connsiteX34" fmla="*/ 965074 w 5922085"/>
              <a:gd name="connsiteY34" fmla="*/ 7603958 h 8270076"/>
              <a:gd name="connsiteX35" fmla="*/ 748506 w 5922085"/>
              <a:gd name="connsiteY35" fmla="*/ 7724273 h 8270076"/>
              <a:gd name="connsiteX36" fmla="*/ 0 w 5922085"/>
              <a:gd name="connsiteY36" fmla="*/ 8270076 h 8270076"/>
              <a:gd name="connsiteX0" fmla="*/ 5585201 w 5585201"/>
              <a:gd name="connsiteY0" fmla="*/ 0 h 8101634"/>
              <a:gd name="connsiteX1" fmla="*/ 4983622 w 5585201"/>
              <a:gd name="connsiteY1" fmla="*/ 192505 h 8101634"/>
              <a:gd name="connsiteX2" fmla="*/ 4526422 w 5585201"/>
              <a:gd name="connsiteY2" fmla="*/ 433137 h 8101634"/>
              <a:gd name="connsiteX3" fmla="*/ 4285790 w 5585201"/>
              <a:gd name="connsiteY3" fmla="*/ 721895 h 8101634"/>
              <a:gd name="connsiteX4" fmla="*/ 4165474 w 5585201"/>
              <a:gd name="connsiteY4" fmla="*/ 1106905 h 8101634"/>
              <a:gd name="connsiteX5" fmla="*/ 3997032 w 5585201"/>
              <a:gd name="connsiteY5" fmla="*/ 1347537 h 8101634"/>
              <a:gd name="connsiteX6" fmla="*/ 4165474 w 5585201"/>
              <a:gd name="connsiteY6" fmla="*/ 1684421 h 8101634"/>
              <a:gd name="connsiteX7" fmla="*/ 4406106 w 5585201"/>
              <a:gd name="connsiteY7" fmla="*/ 1828800 h 8101634"/>
              <a:gd name="connsiteX8" fmla="*/ 4550485 w 5585201"/>
              <a:gd name="connsiteY8" fmla="*/ 2045368 h 8101634"/>
              <a:gd name="connsiteX9" fmla="*/ 4646738 w 5585201"/>
              <a:gd name="connsiteY9" fmla="*/ 2237873 h 8101634"/>
              <a:gd name="connsiteX10" fmla="*/ 4767053 w 5585201"/>
              <a:gd name="connsiteY10" fmla="*/ 2526631 h 8101634"/>
              <a:gd name="connsiteX11" fmla="*/ 4911432 w 5585201"/>
              <a:gd name="connsiteY11" fmla="*/ 2767263 h 8101634"/>
              <a:gd name="connsiteX12" fmla="*/ 5272380 w 5585201"/>
              <a:gd name="connsiteY12" fmla="*/ 2935705 h 8101634"/>
              <a:gd name="connsiteX13" fmla="*/ 5440822 w 5585201"/>
              <a:gd name="connsiteY13" fmla="*/ 3344779 h 8101634"/>
              <a:gd name="connsiteX14" fmla="*/ 5392695 w 5585201"/>
              <a:gd name="connsiteY14" fmla="*/ 3753852 h 8101634"/>
              <a:gd name="connsiteX15" fmla="*/ 5320506 w 5585201"/>
              <a:gd name="connsiteY15" fmla="*/ 4018547 h 8101634"/>
              <a:gd name="connsiteX16" fmla="*/ 5103938 w 5585201"/>
              <a:gd name="connsiteY16" fmla="*/ 4235116 h 8101634"/>
              <a:gd name="connsiteX17" fmla="*/ 4670801 w 5585201"/>
              <a:gd name="connsiteY17" fmla="*/ 4451684 h 8101634"/>
              <a:gd name="connsiteX18" fmla="*/ 4406106 w 5585201"/>
              <a:gd name="connsiteY18" fmla="*/ 4547937 h 8101634"/>
              <a:gd name="connsiteX19" fmla="*/ 4117348 w 5585201"/>
              <a:gd name="connsiteY19" fmla="*/ 4692316 h 8101634"/>
              <a:gd name="connsiteX20" fmla="*/ 3924843 w 5585201"/>
              <a:gd name="connsiteY20" fmla="*/ 4981073 h 8101634"/>
              <a:gd name="connsiteX21" fmla="*/ 3684211 w 5585201"/>
              <a:gd name="connsiteY21" fmla="*/ 5293895 h 8101634"/>
              <a:gd name="connsiteX22" fmla="*/ 3419517 w 5585201"/>
              <a:gd name="connsiteY22" fmla="*/ 5534526 h 8101634"/>
              <a:gd name="connsiteX23" fmla="*/ 3130759 w 5585201"/>
              <a:gd name="connsiteY23" fmla="*/ 5702968 h 8101634"/>
              <a:gd name="connsiteX24" fmla="*/ 3082632 w 5585201"/>
              <a:gd name="connsiteY24" fmla="*/ 5943600 h 8101634"/>
              <a:gd name="connsiteX25" fmla="*/ 2769811 w 5585201"/>
              <a:gd name="connsiteY25" fmla="*/ 5799221 h 8101634"/>
              <a:gd name="connsiteX26" fmla="*/ 2336674 w 5585201"/>
              <a:gd name="connsiteY26" fmla="*/ 5775158 h 8101634"/>
              <a:gd name="connsiteX27" fmla="*/ 2047917 w 5585201"/>
              <a:gd name="connsiteY27" fmla="*/ 6087979 h 8101634"/>
              <a:gd name="connsiteX28" fmla="*/ 1855411 w 5585201"/>
              <a:gd name="connsiteY28" fmla="*/ 6424863 h 8101634"/>
              <a:gd name="connsiteX29" fmla="*/ 1590717 w 5585201"/>
              <a:gd name="connsiteY29" fmla="*/ 6713621 h 8101634"/>
              <a:gd name="connsiteX30" fmla="*/ 1422274 w 5585201"/>
              <a:gd name="connsiteY30" fmla="*/ 6858000 h 8101634"/>
              <a:gd name="connsiteX31" fmla="*/ 1326022 w 5585201"/>
              <a:gd name="connsiteY31" fmla="*/ 7098631 h 8101634"/>
              <a:gd name="connsiteX32" fmla="*/ 1181643 w 5585201"/>
              <a:gd name="connsiteY32" fmla="*/ 7291137 h 8101634"/>
              <a:gd name="connsiteX33" fmla="*/ 965074 w 5585201"/>
              <a:gd name="connsiteY33" fmla="*/ 7435516 h 8101634"/>
              <a:gd name="connsiteX34" fmla="*/ 748506 w 5585201"/>
              <a:gd name="connsiteY34" fmla="*/ 7555831 h 8101634"/>
              <a:gd name="connsiteX35" fmla="*/ 0 w 5585201"/>
              <a:gd name="connsiteY35" fmla="*/ 8101634 h 8101634"/>
              <a:gd name="connsiteX0" fmla="*/ 4983622 w 5445612"/>
              <a:gd name="connsiteY0" fmla="*/ 0 h 7909129"/>
              <a:gd name="connsiteX1" fmla="*/ 4526422 w 5445612"/>
              <a:gd name="connsiteY1" fmla="*/ 240632 h 7909129"/>
              <a:gd name="connsiteX2" fmla="*/ 4285790 w 5445612"/>
              <a:gd name="connsiteY2" fmla="*/ 529390 h 7909129"/>
              <a:gd name="connsiteX3" fmla="*/ 4165474 w 5445612"/>
              <a:gd name="connsiteY3" fmla="*/ 914400 h 7909129"/>
              <a:gd name="connsiteX4" fmla="*/ 3997032 w 5445612"/>
              <a:gd name="connsiteY4" fmla="*/ 1155032 h 7909129"/>
              <a:gd name="connsiteX5" fmla="*/ 4165474 w 5445612"/>
              <a:gd name="connsiteY5" fmla="*/ 1491916 h 7909129"/>
              <a:gd name="connsiteX6" fmla="*/ 4406106 w 5445612"/>
              <a:gd name="connsiteY6" fmla="*/ 1636295 h 7909129"/>
              <a:gd name="connsiteX7" fmla="*/ 4550485 w 5445612"/>
              <a:gd name="connsiteY7" fmla="*/ 1852863 h 7909129"/>
              <a:gd name="connsiteX8" fmla="*/ 4646738 w 5445612"/>
              <a:gd name="connsiteY8" fmla="*/ 2045368 h 7909129"/>
              <a:gd name="connsiteX9" fmla="*/ 4767053 w 5445612"/>
              <a:gd name="connsiteY9" fmla="*/ 2334126 h 7909129"/>
              <a:gd name="connsiteX10" fmla="*/ 4911432 w 5445612"/>
              <a:gd name="connsiteY10" fmla="*/ 2574758 h 7909129"/>
              <a:gd name="connsiteX11" fmla="*/ 5272380 w 5445612"/>
              <a:gd name="connsiteY11" fmla="*/ 2743200 h 7909129"/>
              <a:gd name="connsiteX12" fmla="*/ 5440822 w 5445612"/>
              <a:gd name="connsiteY12" fmla="*/ 3152274 h 7909129"/>
              <a:gd name="connsiteX13" fmla="*/ 5392695 w 5445612"/>
              <a:gd name="connsiteY13" fmla="*/ 3561347 h 7909129"/>
              <a:gd name="connsiteX14" fmla="*/ 5320506 w 5445612"/>
              <a:gd name="connsiteY14" fmla="*/ 3826042 h 7909129"/>
              <a:gd name="connsiteX15" fmla="*/ 5103938 w 5445612"/>
              <a:gd name="connsiteY15" fmla="*/ 4042611 h 7909129"/>
              <a:gd name="connsiteX16" fmla="*/ 4670801 w 5445612"/>
              <a:gd name="connsiteY16" fmla="*/ 4259179 h 7909129"/>
              <a:gd name="connsiteX17" fmla="*/ 4406106 w 5445612"/>
              <a:gd name="connsiteY17" fmla="*/ 4355432 h 7909129"/>
              <a:gd name="connsiteX18" fmla="*/ 4117348 w 5445612"/>
              <a:gd name="connsiteY18" fmla="*/ 4499811 h 7909129"/>
              <a:gd name="connsiteX19" fmla="*/ 3924843 w 5445612"/>
              <a:gd name="connsiteY19" fmla="*/ 4788568 h 7909129"/>
              <a:gd name="connsiteX20" fmla="*/ 3684211 w 5445612"/>
              <a:gd name="connsiteY20" fmla="*/ 5101390 h 7909129"/>
              <a:gd name="connsiteX21" fmla="*/ 3419517 w 5445612"/>
              <a:gd name="connsiteY21" fmla="*/ 5342021 h 7909129"/>
              <a:gd name="connsiteX22" fmla="*/ 3130759 w 5445612"/>
              <a:gd name="connsiteY22" fmla="*/ 5510463 h 7909129"/>
              <a:gd name="connsiteX23" fmla="*/ 3082632 w 5445612"/>
              <a:gd name="connsiteY23" fmla="*/ 5751095 h 7909129"/>
              <a:gd name="connsiteX24" fmla="*/ 2769811 w 5445612"/>
              <a:gd name="connsiteY24" fmla="*/ 5606716 h 7909129"/>
              <a:gd name="connsiteX25" fmla="*/ 2336674 w 5445612"/>
              <a:gd name="connsiteY25" fmla="*/ 5582653 h 7909129"/>
              <a:gd name="connsiteX26" fmla="*/ 2047917 w 5445612"/>
              <a:gd name="connsiteY26" fmla="*/ 5895474 h 7909129"/>
              <a:gd name="connsiteX27" fmla="*/ 1855411 w 5445612"/>
              <a:gd name="connsiteY27" fmla="*/ 6232358 h 7909129"/>
              <a:gd name="connsiteX28" fmla="*/ 1590717 w 5445612"/>
              <a:gd name="connsiteY28" fmla="*/ 6521116 h 7909129"/>
              <a:gd name="connsiteX29" fmla="*/ 1422274 w 5445612"/>
              <a:gd name="connsiteY29" fmla="*/ 6665495 h 7909129"/>
              <a:gd name="connsiteX30" fmla="*/ 1326022 w 5445612"/>
              <a:gd name="connsiteY30" fmla="*/ 6906126 h 7909129"/>
              <a:gd name="connsiteX31" fmla="*/ 1181643 w 5445612"/>
              <a:gd name="connsiteY31" fmla="*/ 7098632 h 7909129"/>
              <a:gd name="connsiteX32" fmla="*/ 965074 w 5445612"/>
              <a:gd name="connsiteY32" fmla="*/ 7243011 h 7909129"/>
              <a:gd name="connsiteX33" fmla="*/ 748506 w 5445612"/>
              <a:gd name="connsiteY33" fmla="*/ 7363326 h 7909129"/>
              <a:gd name="connsiteX34" fmla="*/ 0 w 5445612"/>
              <a:gd name="connsiteY34" fmla="*/ 7909129 h 7909129"/>
              <a:gd name="connsiteX0" fmla="*/ 4526422 w 5445612"/>
              <a:gd name="connsiteY0" fmla="*/ 0 h 7668497"/>
              <a:gd name="connsiteX1" fmla="*/ 4285790 w 5445612"/>
              <a:gd name="connsiteY1" fmla="*/ 288758 h 7668497"/>
              <a:gd name="connsiteX2" fmla="*/ 4165474 w 5445612"/>
              <a:gd name="connsiteY2" fmla="*/ 673768 h 7668497"/>
              <a:gd name="connsiteX3" fmla="*/ 3997032 w 5445612"/>
              <a:gd name="connsiteY3" fmla="*/ 914400 h 7668497"/>
              <a:gd name="connsiteX4" fmla="*/ 4165474 w 5445612"/>
              <a:gd name="connsiteY4" fmla="*/ 1251284 h 7668497"/>
              <a:gd name="connsiteX5" fmla="*/ 4406106 w 5445612"/>
              <a:gd name="connsiteY5" fmla="*/ 1395663 h 7668497"/>
              <a:gd name="connsiteX6" fmla="*/ 4550485 w 5445612"/>
              <a:gd name="connsiteY6" fmla="*/ 1612231 h 7668497"/>
              <a:gd name="connsiteX7" fmla="*/ 4646738 w 5445612"/>
              <a:gd name="connsiteY7" fmla="*/ 1804736 h 7668497"/>
              <a:gd name="connsiteX8" fmla="*/ 4767053 w 5445612"/>
              <a:gd name="connsiteY8" fmla="*/ 2093494 h 7668497"/>
              <a:gd name="connsiteX9" fmla="*/ 4911432 w 5445612"/>
              <a:gd name="connsiteY9" fmla="*/ 2334126 h 7668497"/>
              <a:gd name="connsiteX10" fmla="*/ 5272380 w 5445612"/>
              <a:gd name="connsiteY10" fmla="*/ 2502568 h 7668497"/>
              <a:gd name="connsiteX11" fmla="*/ 5440822 w 5445612"/>
              <a:gd name="connsiteY11" fmla="*/ 2911642 h 7668497"/>
              <a:gd name="connsiteX12" fmla="*/ 5392695 w 5445612"/>
              <a:gd name="connsiteY12" fmla="*/ 3320715 h 7668497"/>
              <a:gd name="connsiteX13" fmla="*/ 5320506 w 5445612"/>
              <a:gd name="connsiteY13" fmla="*/ 3585410 h 7668497"/>
              <a:gd name="connsiteX14" fmla="*/ 5103938 w 5445612"/>
              <a:gd name="connsiteY14" fmla="*/ 3801979 h 7668497"/>
              <a:gd name="connsiteX15" fmla="*/ 4670801 w 5445612"/>
              <a:gd name="connsiteY15" fmla="*/ 4018547 h 7668497"/>
              <a:gd name="connsiteX16" fmla="*/ 4406106 w 5445612"/>
              <a:gd name="connsiteY16" fmla="*/ 4114800 h 7668497"/>
              <a:gd name="connsiteX17" fmla="*/ 4117348 w 5445612"/>
              <a:gd name="connsiteY17" fmla="*/ 4259179 h 7668497"/>
              <a:gd name="connsiteX18" fmla="*/ 3924843 w 5445612"/>
              <a:gd name="connsiteY18" fmla="*/ 4547936 h 7668497"/>
              <a:gd name="connsiteX19" fmla="*/ 3684211 w 5445612"/>
              <a:gd name="connsiteY19" fmla="*/ 4860758 h 7668497"/>
              <a:gd name="connsiteX20" fmla="*/ 3419517 w 5445612"/>
              <a:gd name="connsiteY20" fmla="*/ 5101389 h 7668497"/>
              <a:gd name="connsiteX21" fmla="*/ 3130759 w 5445612"/>
              <a:gd name="connsiteY21" fmla="*/ 5269831 h 7668497"/>
              <a:gd name="connsiteX22" fmla="*/ 3082632 w 5445612"/>
              <a:gd name="connsiteY22" fmla="*/ 5510463 h 7668497"/>
              <a:gd name="connsiteX23" fmla="*/ 2769811 w 5445612"/>
              <a:gd name="connsiteY23" fmla="*/ 5366084 h 7668497"/>
              <a:gd name="connsiteX24" fmla="*/ 2336674 w 5445612"/>
              <a:gd name="connsiteY24" fmla="*/ 5342021 h 7668497"/>
              <a:gd name="connsiteX25" fmla="*/ 2047917 w 5445612"/>
              <a:gd name="connsiteY25" fmla="*/ 5654842 h 7668497"/>
              <a:gd name="connsiteX26" fmla="*/ 1855411 w 5445612"/>
              <a:gd name="connsiteY26" fmla="*/ 5991726 h 7668497"/>
              <a:gd name="connsiteX27" fmla="*/ 1590717 w 5445612"/>
              <a:gd name="connsiteY27" fmla="*/ 6280484 h 7668497"/>
              <a:gd name="connsiteX28" fmla="*/ 1422274 w 5445612"/>
              <a:gd name="connsiteY28" fmla="*/ 6424863 h 7668497"/>
              <a:gd name="connsiteX29" fmla="*/ 1326022 w 5445612"/>
              <a:gd name="connsiteY29" fmla="*/ 6665494 h 7668497"/>
              <a:gd name="connsiteX30" fmla="*/ 1181643 w 5445612"/>
              <a:gd name="connsiteY30" fmla="*/ 6858000 h 7668497"/>
              <a:gd name="connsiteX31" fmla="*/ 965074 w 5445612"/>
              <a:gd name="connsiteY31" fmla="*/ 7002379 h 7668497"/>
              <a:gd name="connsiteX32" fmla="*/ 748506 w 5445612"/>
              <a:gd name="connsiteY32" fmla="*/ 7122694 h 7668497"/>
              <a:gd name="connsiteX33" fmla="*/ 0 w 5445612"/>
              <a:gd name="connsiteY33" fmla="*/ 7668497 h 766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445612" h="7668497">
                <a:moveTo>
                  <a:pt x="4526422" y="0"/>
                </a:moveTo>
                <a:cubicBezTo>
                  <a:pt x="4410117" y="88232"/>
                  <a:pt x="4345948" y="176463"/>
                  <a:pt x="4285790" y="288758"/>
                </a:cubicBezTo>
                <a:cubicBezTo>
                  <a:pt x="4225632" y="401053"/>
                  <a:pt x="4213600" y="569494"/>
                  <a:pt x="4165474" y="673768"/>
                </a:cubicBezTo>
                <a:cubicBezTo>
                  <a:pt x="4117348" y="778042"/>
                  <a:pt x="3997032" y="818147"/>
                  <a:pt x="3997032" y="914400"/>
                </a:cubicBezTo>
                <a:cubicBezTo>
                  <a:pt x="3997032" y="1010653"/>
                  <a:pt x="4097295" y="1171074"/>
                  <a:pt x="4165474" y="1251284"/>
                </a:cubicBezTo>
                <a:cubicBezTo>
                  <a:pt x="4233653" y="1331495"/>
                  <a:pt x="4341938" y="1335505"/>
                  <a:pt x="4406106" y="1395663"/>
                </a:cubicBezTo>
                <a:cubicBezTo>
                  <a:pt x="4470274" y="1455821"/>
                  <a:pt x="4510380" y="1544052"/>
                  <a:pt x="4550485" y="1612231"/>
                </a:cubicBezTo>
                <a:cubicBezTo>
                  <a:pt x="4590590" y="1680410"/>
                  <a:pt x="4610643" y="1724526"/>
                  <a:pt x="4646738" y="1804736"/>
                </a:cubicBezTo>
                <a:cubicBezTo>
                  <a:pt x="4682833" y="1884947"/>
                  <a:pt x="4722937" y="2005263"/>
                  <a:pt x="4767053" y="2093494"/>
                </a:cubicBezTo>
                <a:cubicBezTo>
                  <a:pt x="4811169" y="2181725"/>
                  <a:pt x="4827211" y="2265947"/>
                  <a:pt x="4911432" y="2334126"/>
                </a:cubicBezTo>
                <a:cubicBezTo>
                  <a:pt x="4995653" y="2402305"/>
                  <a:pt x="5184148" y="2406315"/>
                  <a:pt x="5272380" y="2502568"/>
                </a:cubicBezTo>
                <a:cubicBezTo>
                  <a:pt x="5360612" y="2598821"/>
                  <a:pt x="5420769" y="2775284"/>
                  <a:pt x="5440822" y="2911642"/>
                </a:cubicBezTo>
                <a:cubicBezTo>
                  <a:pt x="5460874" y="3048000"/>
                  <a:pt x="5412748" y="3208420"/>
                  <a:pt x="5392695" y="3320715"/>
                </a:cubicBezTo>
                <a:cubicBezTo>
                  <a:pt x="5372642" y="3433010"/>
                  <a:pt x="5368632" y="3505199"/>
                  <a:pt x="5320506" y="3585410"/>
                </a:cubicBezTo>
                <a:cubicBezTo>
                  <a:pt x="5272380" y="3665621"/>
                  <a:pt x="5212222" y="3729790"/>
                  <a:pt x="5103938" y="3801979"/>
                </a:cubicBezTo>
                <a:cubicBezTo>
                  <a:pt x="4995654" y="3874168"/>
                  <a:pt x="4787106" y="3966410"/>
                  <a:pt x="4670801" y="4018547"/>
                </a:cubicBezTo>
                <a:cubicBezTo>
                  <a:pt x="4554496" y="4070684"/>
                  <a:pt x="4498348" y="4074695"/>
                  <a:pt x="4406106" y="4114800"/>
                </a:cubicBezTo>
                <a:cubicBezTo>
                  <a:pt x="4313864" y="4154905"/>
                  <a:pt x="4197558" y="4186990"/>
                  <a:pt x="4117348" y="4259179"/>
                </a:cubicBezTo>
                <a:cubicBezTo>
                  <a:pt x="4037138" y="4331368"/>
                  <a:pt x="3997032" y="4447673"/>
                  <a:pt x="3924843" y="4547936"/>
                </a:cubicBezTo>
                <a:cubicBezTo>
                  <a:pt x="3852654" y="4648199"/>
                  <a:pt x="3768432" y="4768516"/>
                  <a:pt x="3684211" y="4860758"/>
                </a:cubicBezTo>
                <a:cubicBezTo>
                  <a:pt x="3599990" y="4953000"/>
                  <a:pt x="3511759" y="5033210"/>
                  <a:pt x="3419517" y="5101389"/>
                </a:cubicBezTo>
                <a:cubicBezTo>
                  <a:pt x="3327275" y="5169568"/>
                  <a:pt x="3186906" y="5201652"/>
                  <a:pt x="3130759" y="5269831"/>
                </a:cubicBezTo>
                <a:cubicBezTo>
                  <a:pt x="3074612" y="5338010"/>
                  <a:pt x="3142790" y="5494421"/>
                  <a:pt x="3082632" y="5510463"/>
                </a:cubicBezTo>
                <a:cubicBezTo>
                  <a:pt x="3022474" y="5526505"/>
                  <a:pt x="2894137" y="5394158"/>
                  <a:pt x="2769811" y="5366084"/>
                </a:cubicBezTo>
                <a:cubicBezTo>
                  <a:pt x="2645485" y="5338010"/>
                  <a:pt x="2456990" y="5293895"/>
                  <a:pt x="2336674" y="5342021"/>
                </a:cubicBezTo>
                <a:cubicBezTo>
                  <a:pt x="2216358" y="5390147"/>
                  <a:pt x="2128127" y="5546558"/>
                  <a:pt x="2047917" y="5654842"/>
                </a:cubicBezTo>
                <a:cubicBezTo>
                  <a:pt x="1967707" y="5763126"/>
                  <a:pt x="1931611" y="5887452"/>
                  <a:pt x="1855411" y="5991726"/>
                </a:cubicBezTo>
                <a:cubicBezTo>
                  <a:pt x="1779211" y="6096000"/>
                  <a:pt x="1662906" y="6208295"/>
                  <a:pt x="1590717" y="6280484"/>
                </a:cubicBezTo>
                <a:cubicBezTo>
                  <a:pt x="1518528" y="6352673"/>
                  <a:pt x="1466390" y="6360695"/>
                  <a:pt x="1422274" y="6424863"/>
                </a:cubicBezTo>
                <a:cubicBezTo>
                  <a:pt x="1378158" y="6489031"/>
                  <a:pt x="1366127" y="6593304"/>
                  <a:pt x="1326022" y="6665494"/>
                </a:cubicBezTo>
                <a:cubicBezTo>
                  <a:pt x="1285917" y="6737684"/>
                  <a:pt x="1241801" y="6801853"/>
                  <a:pt x="1181643" y="6858000"/>
                </a:cubicBezTo>
                <a:cubicBezTo>
                  <a:pt x="1121485" y="6914147"/>
                  <a:pt x="1037263" y="6958263"/>
                  <a:pt x="965074" y="7002379"/>
                </a:cubicBezTo>
                <a:cubicBezTo>
                  <a:pt x="892884" y="7046495"/>
                  <a:pt x="818801" y="7070739"/>
                  <a:pt x="748506" y="7122694"/>
                </a:cubicBezTo>
                <a:cubicBezTo>
                  <a:pt x="678211" y="7174649"/>
                  <a:pt x="52137" y="7608339"/>
                  <a:pt x="0" y="7668497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Freeform 235"/>
          <p:cNvSpPr/>
          <p:nvPr/>
        </p:nvSpPr>
        <p:spPr>
          <a:xfrm>
            <a:off x="390667" y="2631790"/>
            <a:ext cx="6748804" cy="2836839"/>
          </a:xfrm>
          <a:custGeom>
            <a:avLst/>
            <a:gdLst>
              <a:gd name="connsiteX0" fmla="*/ 0 w 9529010"/>
              <a:gd name="connsiteY0" fmla="*/ 1186041 h 2464019"/>
              <a:gd name="connsiteX1" fmla="*/ 240631 w 9529010"/>
              <a:gd name="connsiteY1" fmla="*/ 1354483 h 2464019"/>
              <a:gd name="connsiteX2" fmla="*/ 601579 w 9529010"/>
              <a:gd name="connsiteY2" fmla="*/ 1378546 h 2464019"/>
              <a:gd name="connsiteX3" fmla="*/ 890336 w 9529010"/>
              <a:gd name="connsiteY3" fmla="*/ 1643241 h 2464019"/>
              <a:gd name="connsiteX4" fmla="*/ 1347536 w 9529010"/>
              <a:gd name="connsiteY4" fmla="*/ 1715430 h 2464019"/>
              <a:gd name="connsiteX5" fmla="*/ 1732547 w 9529010"/>
              <a:gd name="connsiteY5" fmla="*/ 1980125 h 2464019"/>
              <a:gd name="connsiteX6" fmla="*/ 2189747 w 9529010"/>
              <a:gd name="connsiteY6" fmla="*/ 2076378 h 2464019"/>
              <a:gd name="connsiteX7" fmla="*/ 2622884 w 9529010"/>
              <a:gd name="connsiteY7" fmla="*/ 2341072 h 2464019"/>
              <a:gd name="connsiteX8" fmla="*/ 3441031 w 9529010"/>
              <a:gd name="connsiteY8" fmla="*/ 2317009 h 2464019"/>
              <a:gd name="connsiteX9" fmla="*/ 4211052 w 9529010"/>
              <a:gd name="connsiteY9" fmla="*/ 2461388 h 2464019"/>
              <a:gd name="connsiteX10" fmla="*/ 4740442 w 9529010"/>
              <a:gd name="connsiteY10" fmla="*/ 2172630 h 2464019"/>
              <a:gd name="connsiteX11" fmla="*/ 5221705 w 9529010"/>
              <a:gd name="connsiteY11" fmla="*/ 1763557 h 2464019"/>
              <a:gd name="connsiteX12" fmla="*/ 5775158 w 9529010"/>
              <a:gd name="connsiteY12" fmla="*/ 1234167 h 2464019"/>
              <a:gd name="connsiteX13" fmla="*/ 5847347 w 9529010"/>
              <a:gd name="connsiteY13" fmla="*/ 1137915 h 2464019"/>
              <a:gd name="connsiteX14" fmla="*/ 6256421 w 9529010"/>
              <a:gd name="connsiteY14" fmla="*/ 849157 h 2464019"/>
              <a:gd name="connsiteX15" fmla="*/ 7098631 w 9529010"/>
              <a:gd name="connsiteY15" fmla="*/ 680715 h 2464019"/>
              <a:gd name="connsiteX16" fmla="*/ 7628021 w 9529010"/>
              <a:gd name="connsiteY16" fmla="*/ 343830 h 2464019"/>
              <a:gd name="connsiteX17" fmla="*/ 7892715 w 9529010"/>
              <a:gd name="connsiteY17" fmla="*/ 127262 h 2464019"/>
              <a:gd name="connsiteX18" fmla="*/ 8349915 w 9529010"/>
              <a:gd name="connsiteY18" fmla="*/ 199451 h 2464019"/>
              <a:gd name="connsiteX19" fmla="*/ 9095873 w 9529010"/>
              <a:gd name="connsiteY19" fmla="*/ 79136 h 2464019"/>
              <a:gd name="connsiteX20" fmla="*/ 9312442 w 9529010"/>
              <a:gd name="connsiteY20" fmla="*/ 6946 h 2464019"/>
              <a:gd name="connsiteX21" fmla="*/ 9529010 w 9529010"/>
              <a:gd name="connsiteY21" fmla="*/ 6946 h 2464019"/>
              <a:gd name="connsiteX0" fmla="*/ 0 w 9529010"/>
              <a:gd name="connsiteY0" fmla="*/ 1186041 h 2464019"/>
              <a:gd name="connsiteX1" fmla="*/ 240631 w 9529010"/>
              <a:gd name="connsiteY1" fmla="*/ 1354483 h 2464019"/>
              <a:gd name="connsiteX2" fmla="*/ 601579 w 9529010"/>
              <a:gd name="connsiteY2" fmla="*/ 1378546 h 2464019"/>
              <a:gd name="connsiteX3" fmla="*/ 890336 w 9529010"/>
              <a:gd name="connsiteY3" fmla="*/ 1643241 h 2464019"/>
              <a:gd name="connsiteX4" fmla="*/ 1347536 w 9529010"/>
              <a:gd name="connsiteY4" fmla="*/ 1715430 h 2464019"/>
              <a:gd name="connsiteX5" fmla="*/ 1732547 w 9529010"/>
              <a:gd name="connsiteY5" fmla="*/ 1980125 h 2464019"/>
              <a:gd name="connsiteX6" fmla="*/ 2189747 w 9529010"/>
              <a:gd name="connsiteY6" fmla="*/ 2076378 h 2464019"/>
              <a:gd name="connsiteX7" fmla="*/ 2622884 w 9529010"/>
              <a:gd name="connsiteY7" fmla="*/ 2341072 h 2464019"/>
              <a:gd name="connsiteX8" fmla="*/ 3441031 w 9529010"/>
              <a:gd name="connsiteY8" fmla="*/ 2317009 h 2464019"/>
              <a:gd name="connsiteX9" fmla="*/ 4211052 w 9529010"/>
              <a:gd name="connsiteY9" fmla="*/ 2461388 h 2464019"/>
              <a:gd name="connsiteX10" fmla="*/ 4740442 w 9529010"/>
              <a:gd name="connsiteY10" fmla="*/ 2172630 h 2464019"/>
              <a:gd name="connsiteX11" fmla="*/ 5221705 w 9529010"/>
              <a:gd name="connsiteY11" fmla="*/ 1763557 h 2464019"/>
              <a:gd name="connsiteX12" fmla="*/ 5847347 w 9529010"/>
              <a:gd name="connsiteY12" fmla="*/ 1137915 h 2464019"/>
              <a:gd name="connsiteX13" fmla="*/ 6256421 w 9529010"/>
              <a:gd name="connsiteY13" fmla="*/ 849157 h 2464019"/>
              <a:gd name="connsiteX14" fmla="*/ 7098631 w 9529010"/>
              <a:gd name="connsiteY14" fmla="*/ 680715 h 2464019"/>
              <a:gd name="connsiteX15" fmla="*/ 7628021 w 9529010"/>
              <a:gd name="connsiteY15" fmla="*/ 343830 h 2464019"/>
              <a:gd name="connsiteX16" fmla="*/ 7892715 w 9529010"/>
              <a:gd name="connsiteY16" fmla="*/ 127262 h 2464019"/>
              <a:gd name="connsiteX17" fmla="*/ 8349915 w 9529010"/>
              <a:gd name="connsiteY17" fmla="*/ 199451 h 2464019"/>
              <a:gd name="connsiteX18" fmla="*/ 9095873 w 9529010"/>
              <a:gd name="connsiteY18" fmla="*/ 79136 h 2464019"/>
              <a:gd name="connsiteX19" fmla="*/ 9312442 w 9529010"/>
              <a:gd name="connsiteY19" fmla="*/ 6946 h 2464019"/>
              <a:gd name="connsiteX20" fmla="*/ 9529010 w 9529010"/>
              <a:gd name="connsiteY20" fmla="*/ 6946 h 2464019"/>
              <a:gd name="connsiteX0" fmla="*/ 0 w 9288379"/>
              <a:gd name="connsiteY0" fmla="*/ 1354483 h 2464019"/>
              <a:gd name="connsiteX1" fmla="*/ 360948 w 9288379"/>
              <a:gd name="connsiteY1" fmla="*/ 1378546 h 2464019"/>
              <a:gd name="connsiteX2" fmla="*/ 649705 w 9288379"/>
              <a:gd name="connsiteY2" fmla="*/ 1643241 h 2464019"/>
              <a:gd name="connsiteX3" fmla="*/ 1106905 w 9288379"/>
              <a:gd name="connsiteY3" fmla="*/ 1715430 h 2464019"/>
              <a:gd name="connsiteX4" fmla="*/ 1491916 w 9288379"/>
              <a:gd name="connsiteY4" fmla="*/ 1980125 h 2464019"/>
              <a:gd name="connsiteX5" fmla="*/ 1949116 w 9288379"/>
              <a:gd name="connsiteY5" fmla="*/ 2076378 h 2464019"/>
              <a:gd name="connsiteX6" fmla="*/ 2382253 w 9288379"/>
              <a:gd name="connsiteY6" fmla="*/ 2341072 h 2464019"/>
              <a:gd name="connsiteX7" fmla="*/ 3200400 w 9288379"/>
              <a:gd name="connsiteY7" fmla="*/ 2317009 h 2464019"/>
              <a:gd name="connsiteX8" fmla="*/ 3970421 w 9288379"/>
              <a:gd name="connsiteY8" fmla="*/ 2461388 h 2464019"/>
              <a:gd name="connsiteX9" fmla="*/ 4499811 w 9288379"/>
              <a:gd name="connsiteY9" fmla="*/ 2172630 h 2464019"/>
              <a:gd name="connsiteX10" fmla="*/ 4981074 w 9288379"/>
              <a:gd name="connsiteY10" fmla="*/ 1763557 h 2464019"/>
              <a:gd name="connsiteX11" fmla="*/ 5606716 w 9288379"/>
              <a:gd name="connsiteY11" fmla="*/ 1137915 h 2464019"/>
              <a:gd name="connsiteX12" fmla="*/ 6015790 w 9288379"/>
              <a:gd name="connsiteY12" fmla="*/ 849157 h 2464019"/>
              <a:gd name="connsiteX13" fmla="*/ 6858000 w 9288379"/>
              <a:gd name="connsiteY13" fmla="*/ 680715 h 2464019"/>
              <a:gd name="connsiteX14" fmla="*/ 7387390 w 9288379"/>
              <a:gd name="connsiteY14" fmla="*/ 343830 h 2464019"/>
              <a:gd name="connsiteX15" fmla="*/ 7652084 w 9288379"/>
              <a:gd name="connsiteY15" fmla="*/ 127262 h 2464019"/>
              <a:gd name="connsiteX16" fmla="*/ 8109284 w 9288379"/>
              <a:gd name="connsiteY16" fmla="*/ 199451 h 2464019"/>
              <a:gd name="connsiteX17" fmla="*/ 8855242 w 9288379"/>
              <a:gd name="connsiteY17" fmla="*/ 79136 h 2464019"/>
              <a:gd name="connsiteX18" fmla="*/ 9071811 w 9288379"/>
              <a:gd name="connsiteY18" fmla="*/ 6946 h 2464019"/>
              <a:gd name="connsiteX19" fmla="*/ 9288379 w 9288379"/>
              <a:gd name="connsiteY19" fmla="*/ 6946 h 2464019"/>
              <a:gd name="connsiteX0" fmla="*/ 0 w 8927431"/>
              <a:gd name="connsiteY0" fmla="*/ 1378546 h 2464019"/>
              <a:gd name="connsiteX1" fmla="*/ 288757 w 8927431"/>
              <a:gd name="connsiteY1" fmla="*/ 1643241 h 2464019"/>
              <a:gd name="connsiteX2" fmla="*/ 745957 w 8927431"/>
              <a:gd name="connsiteY2" fmla="*/ 1715430 h 2464019"/>
              <a:gd name="connsiteX3" fmla="*/ 1130968 w 8927431"/>
              <a:gd name="connsiteY3" fmla="*/ 1980125 h 2464019"/>
              <a:gd name="connsiteX4" fmla="*/ 1588168 w 8927431"/>
              <a:gd name="connsiteY4" fmla="*/ 2076378 h 2464019"/>
              <a:gd name="connsiteX5" fmla="*/ 2021305 w 8927431"/>
              <a:gd name="connsiteY5" fmla="*/ 2341072 h 2464019"/>
              <a:gd name="connsiteX6" fmla="*/ 2839452 w 8927431"/>
              <a:gd name="connsiteY6" fmla="*/ 2317009 h 2464019"/>
              <a:gd name="connsiteX7" fmla="*/ 3609473 w 8927431"/>
              <a:gd name="connsiteY7" fmla="*/ 2461388 h 2464019"/>
              <a:gd name="connsiteX8" fmla="*/ 4138863 w 8927431"/>
              <a:gd name="connsiteY8" fmla="*/ 2172630 h 2464019"/>
              <a:gd name="connsiteX9" fmla="*/ 4620126 w 8927431"/>
              <a:gd name="connsiteY9" fmla="*/ 1763557 h 2464019"/>
              <a:gd name="connsiteX10" fmla="*/ 5245768 w 8927431"/>
              <a:gd name="connsiteY10" fmla="*/ 1137915 h 2464019"/>
              <a:gd name="connsiteX11" fmla="*/ 5654842 w 8927431"/>
              <a:gd name="connsiteY11" fmla="*/ 849157 h 2464019"/>
              <a:gd name="connsiteX12" fmla="*/ 6497052 w 8927431"/>
              <a:gd name="connsiteY12" fmla="*/ 680715 h 2464019"/>
              <a:gd name="connsiteX13" fmla="*/ 7026442 w 8927431"/>
              <a:gd name="connsiteY13" fmla="*/ 343830 h 2464019"/>
              <a:gd name="connsiteX14" fmla="*/ 7291136 w 8927431"/>
              <a:gd name="connsiteY14" fmla="*/ 127262 h 2464019"/>
              <a:gd name="connsiteX15" fmla="*/ 7748336 w 8927431"/>
              <a:gd name="connsiteY15" fmla="*/ 199451 h 2464019"/>
              <a:gd name="connsiteX16" fmla="*/ 8494294 w 8927431"/>
              <a:gd name="connsiteY16" fmla="*/ 79136 h 2464019"/>
              <a:gd name="connsiteX17" fmla="*/ 8710863 w 8927431"/>
              <a:gd name="connsiteY17" fmla="*/ 6946 h 2464019"/>
              <a:gd name="connsiteX18" fmla="*/ 8927431 w 8927431"/>
              <a:gd name="connsiteY18" fmla="*/ 6946 h 2464019"/>
              <a:gd name="connsiteX0" fmla="*/ 0 w 8638674"/>
              <a:gd name="connsiteY0" fmla="*/ 1643241 h 2464019"/>
              <a:gd name="connsiteX1" fmla="*/ 457200 w 8638674"/>
              <a:gd name="connsiteY1" fmla="*/ 1715430 h 2464019"/>
              <a:gd name="connsiteX2" fmla="*/ 842211 w 8638674"/>
              <a:gd name="connsiteY2" fmla="*/ 1980125 h 2464019"/>
              <a:gd name="connsiteX3" fmla="*/ 1299411 w 8638674"/>
              <a:gd name="connsiteY3" fmla="*/ 2076378 h 2464019"/>
              <a:gd name="connsiteX4" fmla="*/ 1732548 w 8638674"/>
              <a:gd name="connsiteY4" fmla="*/ 2341072 h 2464019"/>
              <a:gd name="connsiteX5" fmla="*/ 2550695 w 8638674"/>
              <a:gd name="connsiteY5" fmla="*/ 2317009 h 2464019"/>
              <a:gd name="connsiteX6" fmla="*/ 3320716 w 8638674"/>
              <a:gd name="connsiteY6" fmla="*/ 2461388 h 2464019"/>
              <a:gd name="connsiteX7" fmla="*/ 3850106 w 8638674"/>
              <a:gd name="connsiteY7" fmla="*/ 2172630 h 2464019"/>
              <a:gd name="connsiteX8" fmla="*/ 4331369 w 8638674"/>
              <a:gd name="connsiteY8" fmla="*/ 1763557 h 2464019"/>
              <a:gd name="connsiteX9" fmla="*/ 4957011 w 8638674"/>
              <a:gd name="connsiteY9" fmla="*/ 1137915 h 2464019"/>
              <a:gd name="connsiteX10" fmla="*/ 5366085 w 8638674"/>
              <a:gd name="connsiteY10" fmla="*/ 849157 h 2464019"/>
              <a:gd name="connsiteX11" fmla="*/ 6208295 w 8638674"/>
              <a:gd name="connsiteY11" fmla="*/ 680715 h 2464019"/>
              <a:gd name="connsiteX12" fmla="*/ 6737685 w 8638674"/>
              <a:gd name="connsiteY12" fmla="*/ 343830 h 2464019"/>
              <a:gd name="connsiteX13" fmla="*/ 7002379 w 8638674"/>
              <a:gd name="connsiteY13" fmla="*/ 127262 h 2464019"/>
              <a:gd name="connsiteX14" fmla="*/ 7459579 w 8638674"/>
              <a:gd name="connsiteY14" fmla="*/ 199451 h 2464019"/>
              <a:gd name="connsiteX15" fmla="*/ 8205537 w 8638674"/>
              <a:gd name="connsiteY15" fmla="*/ 79136 h 2464019"/>
              <a:gd name="connsiteX16" fmla="*/ 8422106 w 8638674"/>
              <a:gd name="connsiteY16" fmla="*/ 6946 h 2464019"/>
              <a:gd name="connsiteX17" fmla="*/ 8638674 w 8638674"/>
              <a:gd name="connsiteY17" fmla="*/ 6946 h 2464019"/>
              <a:gd name="connsiteX0" fmla="*/ 0 w 8181474"/>
              <a:gd name="connsiteY0" fmla="*/ 1715430 h 2464019"/>
              <a:gd name="connsiteX1" fmla="*/ 385011 w 8181474"/>
              <a:gd name="connsiteY1" fmla="*/ 1980125 h 2464019"/>
              <a:gd name="connsiteX2" fmla="*/ 842211 w 8181474"/>
              <a:gd name="connsiteY2" fmla="*/ 2076378 h 2464019"/>
              <a:gd name="connsiteX3" fmla="*/ 1275348 w 8181474"/>
              <a:gd name="connsiteY3" fmla="*/ 2341072 h 2464019"/>
              <a:gd name="connsiteX4" fmla="*/ 2093495 w 8181474"/>
              <a:gd name="connsiteY4" fmla="*/ 2317009 h 2464019"/>
              <a:gd name="connsiteX5" fmla="*/ 2863516 w 8181474"/>
              <a:gd name="connsiteY5" fmla="*/ 2461388 h 2464019"/>
              <a:gd name="connsiteX6" fmla="*/ 3392906 w 8181474"/>
              <a:gd name="connsiteY6" fmla="*/ 2172630 h 2464019"/>
              <a:gd name="connsiteX7" fmla="*/ 3874169 w 8181474"/>
              <a:gd name="connsiteY7" fmla="*/ 1763557 h 2464019"/>
              <a:gd name="connsiteX8" fmla="*/ 4499811 w 8181474"/>
              <a:gd name="connsiteY8" fmla="*/ 1137915 h 2464019"/>
              <a:gd name="connsiteX9" fmla="*/ 4908885 w 8181474"/>
              <a:gd name="connsiteY9" fmla="*/ 849157 h 2464019"/>
              <a:gd name="connsiteX10" fmla="*/ 5751095 w 8181474"/>
              <a:gd name="connsiteY10" fmla="*/ 680715 h 2464019"/>
              <a:gd name="connsiteX11" fmla="*/ 6280485 w 8181474"/>
              <a:gd name="connsiteY11" fmla="*/ 343830 h 2464019"/>
              <a:gd name="connsiteX12" fmla="*/ 6545179 w 8181474"/>
              <a:gd name="connsiteY12" fmla="*/ 127262 h 2464019"/>
              <a:gd name="connsiteX13" fmla="*/ 7002379 w 8181474"/>
              <a:gd name="connsiteY13" fmla="*/ 199451 h 2464019"/>
              <a:gd name="connsiteX14" fmla="*/ 7748337 w 8181474"/>
              <a:gd name="connsiteY14" fmla="*/ 79136 h 2464019"/>
              <a:gd name="connsiteX15" fmla="*/ 7964906 w 8181474"/>
              <a:gd name="connsiteY15" fmla="*/ 6946 h 2464019"/>
              <a:gd name="connsiteX16" fmla="*/ 8181474 w 8181474"/>
              <a:gd name="connsiteY16" fmla="*/ 6946 h 2464019"/>
              <a:gd name="connsiteX0" fmla="*/ 0 w 7796463"/>
              <a:gd name="connsiteY0" fmla="*/ 1980125 h 2464019"/>
              <a:gd name="connsiteX1" fmla="*/ 457200 w 7796463"/>
              <a:gd name="connsiteY1" fmla="*/ 2076378 h 2464019"/>
              <a:gd name="connsiteX2" fmla="*/ 890337 w 7796463"/>
              <a:gd name="connsiteY2" fmla="*/ 2341072 h 2464019"/>
              <a:gd name="connsiteX3" fmla="*/ 1708484 w 7796463"/>
              <a:gd name="connsiteY3" fmla="*/ 2317009 h 2464019"/>
              <a:gd name="connsiteX4" fmla="*/ 2478505 w 7796463"/>
              <a:gd name="connsiteY4" fmla="*/ 2461388 h 2464019"/>
              <a:gd name="connsiteX5" fmla="*/ 3007895 w 7796463"/>
              <a:gd name="connsiteY5" fmla="*/ 2172630 h 2464019"/>
              <a:gd name="connsiteX6" fmla="*/ 3489158 w 7796463"/>
              <a:gd name="connsiteY6" fmla="*/ 1763557 h 2464019"/>
              <a:gd name="connsiteX7" fmla="*/ 4114800 w 7796463"/>
              <a:gd name="connsiteY7" fmla="*/ 1137915 h 2464019"/>
              <a:gd name="connsiteX8" fmla="*/ 4523874 w 7796463"/>
              <a:gd name="connsiteY8" fmla="*/ 849157 h 2464019"/>
              <a:gd name="connsiteX9" fmla="*/ 5366084 w 7796463"/>
              <a:gd name="connsiteY9" fmla="*/ 680715 h 2464019"/>
              <a:gd name="connsiteX10" fmla="*/ 5895474 w 7796463"/>
              <a:gd name="connsiteY10" fmla="*/ 343830 h 2464019"/>
              <a:gd name="connsiteX11" fmla="*/ 6160168 w 7796463"/>
              <a:gd name="connsiteY11" fmla="*/ 127262 h 2464019"/>
              <a:gd name="connsiteX12" fmla="*/ 6617368 w 7796463"/>
              <a:gd name="connsiteY12" fmla="*/ 199451 h 2464019"/>
              <a:gd name="connsiteX13" fmla="*/ 7363326 w 7796463"/>
              <a:gd name="connsiteY13" fmla="*/ 79136 h 2464019"/>
              <a:gd name="connsiteX14" fmla="*/ 7579895 w 7796463"/>
              <a:gd name="connsiteY14" fmla="*/ 6946 h 2464019"/>
              <a:gd name="connsiteX15" fmla="*/ 7796463 w 7796463"/>
              <a:gd name="connsiteY15" fmla="*/ 6946 h 2464019"/>
              <a:gd name="connsiteX0" fmla="*/ 0 w 7339263"/>
              <a:gd name="connsiteY0" fmla="*/ 2076378 h 2464019"/>
              <a:gd name="connsiteX1" fmla="*/ 433137 w 7339263"/>
              <a:gd name="connsiteY1" fmla="*/ 2341072 h 2464019"/>
              <a:gd name="connsiteX2" fmla="*/ 1251284 w 7339263"/>
              <a:gd name="connsiteY2" fmla="*/ 2317009 h 2464019"/>
              <a:gd name="connsiteX3" fmla="*/ 2021305 w 7339263"/>
              <a:gd name="connsiteY3" fmla="*/ 2461388 h 2464019"/>
              <a:gd name="connsiteX4" fmla="*/ 2550695 w 7339263"/>
              <a:gd name="connsiteY4" fmla="*/ 2172630 h 2464019"/>
              <a:gd name="connsiteX5" fmla="*/ 3031958 w 7339263"/>
              <a:gd name="connsiteY5" fmla="*/ 1763557 h 2464019"/>
              <a:gd name="connsiteX6" fmla="*/ 3657600 w 7339263"/>
              <a:gd name="connsiteY6" fmla="*/ 1137915 h 2464019"/>
              <a:gd name="connsiteX7" fmla="*/ 4066674 w 7339263"/>
              <a:gd name="connsiteY7" fmla="*/ 849157 h 2464019"/>
              <a:gd name="connsiteX8" fmla="*/ 4908884 w 7339263"/>
              <a:gd name="connsiteY8" fmla="*/ 680715 h 2464019"/>
              <a:gd name="connsiteX9" fmla="*/ 5438274 w 7339263"/>
              <a:gd name="connsiteY9" fmla="*/ 343830 h 2464019"/>
              <a:gd name="connsiteX10" fmla="*/ 5702968 w 7339263"/>
              <a:gd name="connsiteY10" fmla="*/ 127262 h 2464019"/>
              <a:gd name="connsiteX11" fmla="*/ 6160168 w 7339263"/>
              <a:gd name="connsiteY11" fmla="*/ 199451 h 2464019"/>
              <a:gd name="connsiteX12" fmla="*/ 6906126 w 7339263"/>
              <a:gd name="connsiteY12" fmla="*/ 79136 h 2464019"/>
              <a:gd name="connsiteX13" fmla="*/ 7122695 w 7339263"/>
              <a:gd name="connsiteY13" fmla="*/ 6946 h 2464019"/>
              <a:gd name="connsiteX14" fmla="*/ 7339263 w 7339263"/>
              <a:gd name="connsiteY14" fmla="*/ 6946 h 2464019"/>
              <a:gd name="connsiteX0" fmla="*/ 0 w 6906126"/>
              <a:gd name="connsiteY0" fmla="*/ 2341072 h 2464019"/>
              <a:gd name="connsiteX1" fmla="*/ 818147 w 6906126"/>
              <a:gd name="connsiteY1" fmla="*/ 2317009 h 2464019"/>
              <a:gd name="connsiteX2" fmla="*/ 1588168 w 6906126"/>
              <a:gd name="connsiteY2" fmla="*/ 2461388 h 2464019"/>
              <a:gd name="connsiteX3" fmla="*/ 2117558 w 6906126"/>
              <a:gd name="connsiteY3" fmla="*/ 2172630 h 2464019"/>
              <a:gd name="connsiteX4" fmla="*/ 2598821 w 6906126"/>
              <a:gd name="connsiteY4" fmla="*/ 1763557 h 2464019"/>
              <a:gd name="connsiteX5" fmla="*/ 3224463 w 6906126"/>
              <a:gd name="connsiteY5" fmla="*/ 1137915 h 2464019"/>
              <a:gd name="connsiteX6" fmla="*/ 3633537 w 6906126"/>
              <a:gd name="connsiteY6" fmla="*/ 849157 h 2464019"/>
              <a:gd name="connsiteX7" fmla="*/ 4475747 w 6906126"/>
              <a:gd name="connsiteY7" fmla="*/ 680715 h 2464019"/>
              <a:gd name="connsiteX8" fmla="*/ 5005137 w 6906126"/>
              <a:gd name="connsiteY8" fmla="*/ 343830 h 2464019"/>
              <a:gd name="connsiteX9" fmla="*/ 5269831 w 6906126"/>
              <a:gd name="connsiteY9" fmla="*/ 127262 h 2464019"/>
              <a:gd name="connsiteX10" fmla="*/ 5727031 w 6906126"/>
              <a:gd name="connsiteY10" fmla="*/ 199451 h 2464019"/>
              <a:gd name="connsiteX11" fmla="*/ 6472989 w 6906126"/>
              <a:gd name="connsiteY11" fmla="*/ 79136 h 2464019"/>
              <a:gd name="connsiteX12" fmla="*/ 6689558 w 6906126"/>
              <a:gd name="connsiteY12" fmla="*/ 6946 h 2464019"/>
              <a:gd name="connsiteX13" fmla="*/ 6906126 w 6906126"/>
              <a:gd name="connsiteY13" fmla="*/ 6946 h 2464019"/>
              <a:gd name="connsiteX0" fmla="*/ 0 w 6087979"/>
              <a:gd name="connsiteY0" fmla="*/ 2317009 h 2464019"/>
              <a:gd name="connsiteX1" fmla="*/ 770021 w 6087979"/>
              <a:gd name="connsiteY1" fmla="*/ 2461388 h 2464019"/>
              <a:gd name="connsiteX2" fmla="*/ 1299411 w 6087979"/>
              <a:gd name="connsiteY2" fmla="*/ 2172630 h 2464019"/>
              <a:gd name="connsiteX3" fmla="*/ 1780674 w 6087979"/>
              <a:gd name="connsiteY3" fmla="*/ 1763557 h 2464019"/>
              <a:gd name="connsiteX4" fmla="*/ 2406316 w 6087979"/>
              <a:gd name="connsiteY4" fmla="*/ 1137915 h 2464019"/>
              <a:gd name="connsiteX5" fmla="*/ 2815390 w 6087979"/>
              <a:gd name="connsiteY5" fmla="*/ 849157 h 2464019"/>
              <a:gd name="connsiteX6" fmla="*/ 3657600 w 6087979"/>
              <a:gd name="connsiteY6" fmla="*/ 680715 h 2464019"/>
              <a:gd name="connsiteX7" fmla="*/ 4186990 w 6087979"/>
              <a:gd name="connsiteY7" fmla="*/ 343830 h 2464019"/>
              <a:gd name="connsiteX8" fmla="*/ 4451684 w 6087979"/>
              <a:gd name="connsiteY8" fmla="*/ 127262 h 2464019"/>
              <a:gd name="connsiteX9" fmla="*/ 4908884 w 6087979"/>
              <a:gd name="connsiteY9" fmla="*/ 199451 h 2464019"/>
              <a:gd name="connsiteX10" fmla="*/ 5654842 w 6087979"/>
              <a:gd name="connsiteY10" fmla="*/ 79136 h 2464019"/>
              <a:gd name="connsiteX11" fmla="*/ 5871411 w 6087979"/>
              <a:gd name="connsiteY11" fmla="*/ 6946 h 2464019"/>
              <a:gd name="connsiteX12" fmla="*/ 6087979 w 6087979"/>
              <a:gd name="connsiteY12" fmla="*/ 6946 h 2464019"/>
              <a:gd name="connsiteX0" fmla="*/ 0 w 5317958"/>
              <a:gd name="connsiteY0" fmla="*/ 2461388 h 2461388"/>
              <a:gd name="connsiteX1" fmla="*/ 529390 w 5317958"/>
              <a:gd name="connsiteY1" fmla="*/ 2172630 h 2461388"/>
              <a:gd name="connsiteX2" fmla="*/ 1010653 w 5317958"/>
              <a:gd name="connsiteY2" fmla="*/ 1763557 h 2461388"/>
              <a:gd name="connsiteX3" fmla="*/ 1636295 w 5317958"/>
              <a:gd name="connsiteY3" fmla="*/ 1137915 h 2461388"/>
              <a:gd name="connsiteX4" fmla="*/ 2045369 w 5317958"/>
              <a:gd name="connsiteY4" fmla="*/ 849157 h 2461388"/>
              <a:gd name="connsiteX5" fmla="*/ 2887579 w 5317958"/>
              <a:gd name="connsiteY5" fmla="*/ 680715 h 2461388"/>
              <a:gd name="connsiteX6" fmla="*/ 3416969 w 5317958"/>
              <a:gd name="connsiteY6" fmla="*/ 343830 h 2461388"/>
              <a:gd name="connsiteX7" fmla="*/ 3681663 w 5317958"/>
              <a:gd name="connsiteY7" fmla="*/ 127262 h 2461388"/>
              <a:gd name="connsiteX8" fmla="*/ 4138863 w 5317958"/>
              <a:gd name="connsiteY8" fmla="*/ 199451 h 2461388"/>
              <a:gd name="connsiteX9" fmla="*/ 4884821 w 5317958"/>
              <a:gd name="connsiteY9" fmla="*/ 79136 h 2461388"/>
              <a:gd name="connsiteX10" fmla="*/ 5101390 w 5317958"/>
              <a:gd name="connsiteY10" fmla="*/ 6946 h 2461388"/>
              <a:gd name="connsiteX11" fmla="*/ 5317958 w 5317958"/>
              <a:gd name="connsiteY11" fmla="*/ 6946 h 2461388"/>
              <a:gd name="connsiteX0" fmla="*/ 0 w 4788568"/>
              <a:gd name="connsiteY0" fmla="*/ 2172630 h 2172630"/>
              <a:gd name="connsiteX1" fmla="*/ 481263 w 4788568"/>
              <a:gd name="connsiteY1" fmla="*/ 1763557 h 2172630"/>
              <a:gd name="connsiteX2" fmla="*/ 1106905 w 4788568"/>
              <a:gd name="connsiteY2" fmla="*/ 1137915 h 2172630"/>
              <a:gd name="connsiteX3" fmla="*/ 1515979 w 4788568"/>
              <a:gd name="connsiteY3" fmla="*/ 849157 h 2172630"/>
              <a:gd name="connsiteX4" fmla="*/ 2358189 w 4788568"/>
              <a:gd name="connsiteY4" fmla="*/ 680715 h 2172630"/>
              <a:gd name="connsiteX5" fmla="*/ 2887579 w 4788568"/>
              <a:gd name="connsiteY5" fmla="*/ 343830 h 2172630"/>
              <a:gd name="connsiteX6" fmla="*/ 3152273 w 4788568"/>
              <a:gd name="connsiteY6" fmla="*/ 127262 h 2172630"/>
              <a:gd name="connsiteX7" fmla="*/ 3609473 w 4788568"/>
              <a:gd name="connsiteY7" fmla="*/ 199451 h 2172630"/>
              <a:gd name="connsiteX8" fmla="*/ 4355431 w 4788568"/>
              <a:gd name="connsiteY8" fmla="*/ 79136 h 2172630"/>
              <a:gd name="connsiteX9" fmla="*/ 4572000 w 4788568"/>
              <a:gd name="connsiteY9" fmla="*/ 6946 h 2172630"/>
              <a:gd name="connsiteX10" fmla="*/ 4788568 w 4788568"/>
              <a:gd name="connsiteY10" fmla="*/ 6946 h 2172630"/>
              <a:gd name="connsiteX0" fmla="*/ 0 w 4307305"/>
              <a:gd name="connsiteY0" fmla="*/ 1763557 h 1763557"/>
              <a:gd name="connsiteX1" fmla="*/ 625642 w 4307305"/>
              <a:gd name="connsiteY1" fmla="*/ 1137915 h 1763557"/>
              <a:gd name="connsiteX2" fmla="*/ 1034716 w 4307305"/>
              <a:gd name="connsiteY2" fmla="*/ 849157 h 1763557"/>
              <a:gd name="connsiteX3" fmla="*/ 1876926 w 4307305"/>
              <a:gd name="connsiteY3" fmla="*/ 680715 h 1763557"/>
              <a:gd name="connsiteX4" fmla="*/ 2406316 w 4307305"/>
              <a:gd name="connsiteY4" fmla="*/ 343830 h 1763557"/>
              <a:gd name="connsiteX5" fmla="*/ 2671010 w 4307305"/>
              <a:gd name="connsiteY5" fmla="*/ 127262 h 1763557"/>
              <a:gd name="connsiteX6" fmla="*/ 3128210 w 4307305"/>
              <a:gd name="connsiteY6" fmla="*/ 199451 h 1763557"/>
              <a:gd name="connsiteX7" fmla="*/ 3874168 w 4307305"/>
              <a:gd name="connsiteY7" fmla="*/ 79136 h 1763557"/>
              <a:gd name="connsiteX8" fmla="*/ 4090737 w 4307305"/>
              <a:gd name="connsiteY8" fmla="*/ 6946 h 1763557"/>
              <a:gd name="connsiteX9" fmla="*/ 4307305 w 4307305"/>
              <a:gd name="connsiteY9" fmla="*/ 6946 h 1763557"/>
              <a:gd name="connsiteX0" fmla="*/ 0 w 4472576"/>
              <a:gd name="connsiteY0" fmla="*/ 1913044 h 1913044"/>
              <a:gd name="connsiteX1" fmla="*/ 790913 w 4472576"/>
              <a:gd name="connsiteY1" fmla="*/ 1137915 h 1913044"/>
              <a:gd name="connsiteX2" fmla="*/ 1199987 w 4472576"/>
              <a:gd name="connsiteY2" fmla="*/ 849157 h 1913044"/>
              <a:gd name="connsiteX3" fmla="*/ 2042197 w 4472576"/>
              <a:gd name="connsiteY3" fmla="*/ 680715 h 1913044"/>
              <a:gd name="connsiteX4" fmla="*/ 2571587 w 4472576"/>
              <a:gd name="connsiteY4" fmla="*/ 343830 h 1913044"/>
              <a:gd name="connsiteX5" fmla="*/ 2836281 w 4472576"/>
              <a:gd name="connsiteY5" fmla="*/ 127262 h 1913044"/>
              <a:gd name="connsiteX6" fmla="*/ 3293481 w 4472576"/>
              <a:gd name="connsiteY6" fmla="*/ 199451 h 1913044"/>
              <a:gd name="connsiteX7" fmla="*/ 4039439 w 4472576"/>
              <a:gd name="connsiteY7" fmla="*/ 79136 h 1913044"/>
              <a:gd name="connsiteX8" fmla="*/ 4256008 w 4472576"/>
              <a:gd name="connsiteY8" fmla="*/ 6946 h 1913044"/>
              <a:gd name="connsiteX9" fmla="*/ 4472576 w 4472576"/>
              <a:gd name="connsiteY9" fmla="*/ 6946 h 191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72576" h="1913044">
                <a:moveTo>
                  <a:pt x="0" y="1913044"/>
                </a:moveTo>
                <a:cubicBezTo>
                  <a:pt x="184484" y="1740592"/>
                  <a:pt x="590915" y="1315229"/>
                  <a:pt x="790913" y="1137915"/>
                </a:cubicBezTo>
                <a:cubicBezTo>
                  <a:pt x="990911" y="960601"/>
                  <a:pt x="991440" y="925357"/>
                  <a:pt x="1199987" y="849157"/>
                </a:cubicBezTo>
                <a:cubicBezTo>
                  <a:pt x="1408534" y="772957"/>
                  <a:pt x="1813597" y="764936"/>
                  <a:pt x="2042197" y="680715"/>
                </a:cubicBezTo>
                <a:cubicBezTo>
                  <a:pt x="2270797" y="596494"/>
                  <a:pt x="2439240" y="436072"/>
                  <a:pt x="2571587" y="343830"/>
                </a:cubicBezTo>
                <a:cubicBezTo>
                  <a:pt x="2703934" y="251588"/>
                  <a:pt x="2715965" y="151325"/>
                  <a:pt x="2836281" y="127262"/>
                </a:cubicBezTo>
                <a:cubicBezTo>
                  <a:pt x="2956597" y="103199"/>
                  <a:pt x="3092955" y="207472"/>
                  <a:pt x="3293481" y="199451"/>
                </a:cubicBezTo>
                <a:cubicBezTo>
                  <a:pt x="3494007" y="191430"/>
                  <a:pt x="3879018" y="111220"/>
                  <a:pt x="4039439" y="79136"/>
                </a:cubicBezTo>
                <a:cubicBezTo>
                  <a:pt x="4199860" y="47052"/>
                  <a:pt x="4183819" y="18978"/>
                  <a:pt x="4256008" y="6946"/>
                </a:cubicBezTo>
                <a:cubicBezTo>
                  <a:pt x="4328197" y="-5086"/>
                  <a:pt x="4400386" y="930"/>
                  <a:pt x="4472576" y="6946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Freeform 236"/>
          <p:cNvSpPr/>
          <p:nvPr/>
        </p:nvSpPr>
        <p:spPr>
          <a:xfrm>
            <a:off x="14848412" y="8020569"/>
            <a:ext cx="3026199" cy="4004747"/>
          </a:xfrm>
          <a:custGeom>
            <a:avLst/>
            <a:gdLst>
              <a:gd name="connsiteX0" fmla="*/ 0 w 1684421"/>
              <a:gd name="connsiteY0" fmla="*/ 2286000 h 2387684"/>
              <a:gd name="connsiteX1" fmla="*/ 818147 w 1684421"/>
              <a:gd name="connsiteY1" fmla="*/ 2382252 h 2387684"/>
              <a:gd name="connsiteX2" fmla="*/ 1227221 w 1684421"/>
              <a:gd name="connsiteY2" fmla="*/ 2141621 h 2387684"/>
              <a:gd name="connsiteX3" fmla="*/ 1419726 w 1684421"/>
              <a:gd name="connsiteY3" fmla="*/ 1973179 h 2387684"/>
              <a:gd name="connsiteX4" fmla="*/ 1082842 w 1684421"/>
              <a:gd name="connsiteY4" fmla="*/ 1732547 h 2387684"/>
              <a:gd name="connsiteX5" fmla="*/ 842210 w 1684421"/>
              <a:gd name="connsiteY5" fmla="*/ 1130968 h 2387684"/>
              <a:gd name="connsiteX6" fmla="*/ 986589 w 1684421"/>
              <a:gd name="connsiteY6" fmla="*/ 697831 h 2387684"/>
              <a:gd name="connsiteX7" fmla="*/ 1203158 w 1684421"/>
              <a:gd name="connsiteY7" fmla="*/ 288757 h 2387684"/>
              <a:gd name="connsiteX8" fmla="*/ 1467852 w 1684421"/>
              <a:gd name="connsiteY8" fmla="*/ 96252 h 2387684"/>
              <a:gd name="connsiteX9" fmla="*/ 1684421 w 1684421"/>
              <a:gd name="connsiteY9" fmla="*/ 0 h 2387684"/>
              <a:gd name="connsiteX0" fmla="*/ 0 w 1866219"/>
              <a:gd name="connsiteY0" fmla="*/ 2388772 h 2490456"/>
              <a:gd name="connsiteX1" fmla="*/ 818147 w 1866219"/>
              <a:gd name="connsiteY1" fmla="*/ 2485024 h 2490456"/>
              <a:gd name="connsiteX2" fmla="*/ 1227221 w 1866219"/>
              <a:gd name="connsiteY2" fmla="*/ 2244393 h 2490456"/>
              <a:gd name="connsiteX3" fmla="*/ 1419726 w 1866219"/>
              <a:gd name="connsiteY3" fmla="*/ 2075951 h 2490456"/>
              <a:gd name="connsiteX4" fmla="*/ 1082842 w 1866219"/>
              <a:gd name="connsiteY4" fmla="*/ 1835319 h 2490456"/>
              <a:gd name="connsiteX5" fmla="*/ 842210 w 1866219"/>
              <a:gd name="connsiteY5" fmla="*/ 1233740 h 2490456"/>
              <a:gd name="connsiteX6" fmla="*/ 986589 w 1866219"/>
              <a:gd name="connsiteY6" fmla="*/ 800603 h 2490456"/>
              <a:gd name="connsiteX7" fmla="*/ 1203158 w 1866219"/>
              <a:gd name="connsiteY7" fmla="*/ 391529 h 2490456"/>
              <a:gd name="connsiteX8" fmla="*/ 1467852 w 1866219"/>
              <a:gd name="connsiteY8" fmla="*/ 199024 h 2490456"/>
              <a:gd name="connsiteX9" fmla="*/ 1866219 w 1866219"/>
              <a:gd name="connsiteY9" fmla="*/ 0 h 2490456"/>
              <a:gd name="connsiteX0" fmla="*/ 0 w 2005527"/>
              <a:gd name="connsiteY0" fmla="*/ 2700632 h 2711762"/>
              <a:gd name="connsiteX1" fmla="*/ 957455 w 2005527"/>
              <a:gd name="connsiteY1" fmla="*/ 2485024 h 2711762"/>
              <a:gd name="connsiteX2" fmla="*/ 1366529 w 2005527"/>
              <a:gd name="connsiteY2" fmla="*/ 2244393 h 2711762"/>
              <a:gd name="connsiteX3" fmla="*/ 1559034 w 2005527"/>
              <a:gd name="connsiteY3" fmla="*/ 2075951 h 2711762"/>
              <a:gd name="connsiteX4" fmla="*/ 1222150 w 2005527"/>
              <a:gd name="connsiteY4" fmla="*/ 1835319 h 2711762"/>
              <a:gd name="connsiteX5" fmla="*/ 981518 w 2005527"/>
              <a:gd name="connsiteY5" fmla="*/ 1233740 h 2711762"/>
              <a:gd name="connsiteX6" fmla="*/ 1125897 w 2005527"/>
              <a:gd name="connsiteY6" fmla="*/ 800603 h 2711762"/>
              <a:gd name="connsiteX7" fmla="*/ 1342466 w 2005527"/>
              <a:gd name="connsiteY7" fmla="*/ 391529 h 2711762"/>
              <a:gd name="connsiteX8" fmla="*/ 1607160 w 2005527"/>
              <a:gd name="connsiteY8" fmla="*/ 199024 h 2711762"/>
              <a:gd name="connsiteX9" fmla="*/ 2005527 w 2005527"/>
              <a:gd name="connsiteY9" fmla="*/ 0 h 2711762"/>
              <a:gd name="connsiteX0" fmla="*/ 0 w 2005527"/>
              <a:gd name="connsiteY0" fmla="*/ 2700632 h 2700632"/>
              <a:gd name="connsiteX1" fmla="*/ 957455 w 2005527"/>
              <a:gd name="connsiteY1" fmla="*/ 2485024 h 2700632"/>
              <a:gd name="connsiteX2" fmla="*/ 1366529 w 2005527"/>
              <a:gd name="connsiteY2" fmla="*/ 2244393 h 2700632"/>
              <a:gd name="connsiteX3" fmla="*/ 1559034 w 2005527"/>
              <a:gd name="connsiteY3" fmla="*/ 2075951 h 2700632"/>
              <a:gd name="connsiteX4" fmla="*/ 1222150 w 2005527"/>
              <a:gd name="connsiteY4" fmla="*/ 1835319 h 2700632"/>
              <a:gd name="connsiteX5" fmla="*/ 981518 w 2005527"/>
              <a:gd name="connsiteY5" fmla="*/ 1233740 h 2700632"/>
              <a:gd name="connsiteX6" fmla="*/ 1125897 w 2005527"/>
              <a:gd name="connsiteY6" fmla="*/ 800603 h 2700632"/>
              <a:gd name="connsiteX7" fmla="*/ 1342466 w 2005527"/>
              <a:gd name="connsiteY7" fmla="*/ 391529 h 2700632"/>
              <a:gd name="connsiteX8" fmla="*/ 1607160 w 2005527"/>
              <a:gd name="connsiteY8" fmla="*/ 199024 h 2700632"/>
              <a:gd name="connsiteX9" fmla="*/ 2005527 w 2005527"/>
              <a:gd name="connsiteY9" fmla="*/ 0 h 2700632"/>
              <a:gd name="connsiteX0" fmla="*/ 0 w 2005527"/>
              <a:gd name="connsiteY0" fmla="*/ 2700632 h 2700632"/>
              <a:gd name="connsiteX1" fmla="*/ 224686 w 2005527"/>
              <a:gd name="connsiteY1" fmla="*/ 2416124 h 2700632"/>
              <a:gd name="connsiteX2" fmla="*/ 957455 w 2005527"/>
              <a:gd name="connsiteY2" fmla="*/ 2485024 h 2700632"/>
              <a:gd name="connsiteX3" fmla="*/ 1366529 w 2005527"/>
              <a:gd name="connsiteY3" fmla="*/ 2244393 h 2700632"/>
              <a:gd name="connsiteX4" fmla="*/ 1559034 w 2005527"/>
              <a:gd name="connsiteY4" fmla="*/ 2075951 h 2700632"/>
              <a:gd name="connsiteX5" fmla="*/ 1222150 w 2005527"/>
              <a:gd name="connsiteY5" fmla="*/ 1835319 h 2700632"/>
              <a:gd name="connsiteX6" fmla="*/ 981518 w 2005527"/>
              <a:gd name="connsiteY6" fmla="*/ 1233740 h 2700632"/>
              <a:gd name="connsiteX7" fmla="*/ 1125897 w 2005527"/>
              <a:gd name="connsiteY7" fmla="*/ 800603 h 2700632"/>
              <a:gd name="connsiteX8" fmla="*/ 1342466 w 2005527"/>
              <a:gd name="connsiteY8" fmla="*/ 391529 h 2700632"/>
              <a:gd name="connsiteX9" fmla="*/ 1607160 w 2005527"/>
              <a:gd name="connsiteY9" fmla="*/ 199024 h 2700632"/>
              <a:gd name="connsiteX10" fmla="*/ 2005527 w 2005527"/>
              <a:gd name="connsiteY10" fmla="*/ 0 h 270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05527" h="2700632">
                <a:moveTo>
                  <a:pt x="0" y="2700632"/>
                </a:moveTo>
                <a:cubicBezTo>
                  <a:pt x="42092" y="2662664"/>
                  <a:pt x="65110" y="2452059"/>
                  <a:pt x="224686" y="2416124"/>
                </a:cubicBezTo>
                <a:cubicBezTo>
                  <a:pt x="384262" y="2380189"/>
                  <a:pt x="767148" y="2513646"/>
                  <a:pt x="957455" y="2485024"/>
                </a:cubicBezTo>
                <a:cubicBezTo>
                  <a:pt x="1147762" y="2456402"/>
                  <a:pt x="1266266" y="2312572"/>
                  <a:pt x="1366529" y="2244393"/>
                </a:cubicBezTo>
                <a:cubicBezTo>
                  <a:pt x="1466792" y="2176214"/>
                  <a:pt x="1583097" y="2144130"/>
                  <a:pt x="1559034" y="2075951"/>
                </a:cubicBezTo>
                <a:cubicBezTo>
                  <a:pt x="1534971" y="2007772"/>
                  <a:pt x="1318403" y="1975687"/>
                  <a:pt x="1222150" y="1835319"/>
                </a:cubicBezTo>
                <a:cubicBezTo>
                  <a:pt x="1125897" y="1694951"/>
                  <a:pt x="997560" y="1406193"/>
                  <a:pt x="981518" y="1233740"/>
                </a:cubicBezTo>
                <a:cubicBezTo>
                  <a:pt x="965476" y="1061287"/>
                  <a:pt x="1065739" y="940972"/>
                  <a:pt x="1125897" y="800603"/>
                </a:cubicBezTo>
                <a:cubicBezTo>
                  <a:pt x="1186055" y="660234"/>
                  <a:pt x="1262256" y="491792"/>
                  <a:pt x="1342466" y="391529"/>
                </a:cubicBezTo>
                <a:cubicBezTo>
                  <a:pt x="1422676" y="291266"/>
                  <a:pt x="1526950" y="247150"/>
                  <a:pt x="1607160" y="199024"/>
                </a:cubicBezTo>
                <a:cubicBezTo>
                  <a:pt x="1687371" y="150898"/>
                  <a:pt x="1937348" y="24063"/>
                  <a:pt x="2005527" y="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Freeform 237"/>
          <p:cNvSpPr/>
          <p:nvPr/>
        </p:nvSpPr>
        <p:spPr>
          <a:xfrm>
            <a:off x="10751463" y="21811880"/>
            <a:ext cx="7068115" cy="5177864"/>
          </a:xfrm>
          <a:custGeom>
            <a:avLst/>
            <a:gdLst>
              <a:gd name="connsiteX0" fmla="*/ 0 w 3224463"/>
              <a:gd name="connsiteY0" fmla="*/ 3441113 h 3441113"/>
              <a:gd name="connsiteX1" fmla="*/ 72190 w 3224463"/>
              <a:gd name="connsiteY1" fmla="*/ 2887660 h 3441113"/>
              <a:gd name="connsiteX2" fmla="*/ 192506 w 3224463"/>
              <a:gd name="connsiteY2" fmla="*/ 2526713 h 3441113"/>
              <a:gd name="connsiteX3" fmla="*/ 457200 w 3224463"/>
              <a:gd name="connsiteY3" fmla="*/ 2189829 h 3441113"/>
              <a:gd name="connsiteX4" fmla="*/ 529390 w 3224463"/>
              <a:gd name="connsiteY4" fmla="*/ 1901071 h 3441113"/>
              <a:gd name="connsiteX5" fmla="*/ 938463 w 3224463"/>
              <a:gd name="connsiteY5" fmla="*/ 1732629 h 3441113"/>
              <a:gd name="connsiteX6" fmla="*/ 1371600 w 3224463"/>
              <a:gd name="connsiteY6" fmla="*/ 1443871 h 3441113"/>
              <a:gd name="connsiteX7" fmla="*/ 1540042 w 3224463"/>
              <a:gd name="connsiteY7" fmla="*/ 1034797 h 3441113"/>
              <a:gd name="connsiteX8" fmla="*/ 1756611 w 3224463"/>
              <a:gd name="connsiteY8" fmla="*/ 746039 h 3441113"/>
              <a:gd name="connsiteX9" fmla="*/ 1973179 w 3224463"/>
              <a:gd name="connsiteY9" fmla="*/ 264776 h 3441113"/>
              <a:gd name="connsiteX10" fmla="*/ 2189748 w 3224463"/>
              <a:gd name="connsiteY10" fmla="*/ 81 h 3441113"/>
              <a:gd name="connsiteX11" fmla="*/ 2430379 w 3224463"/>
              <a:gd name="connsiteY11" fmla="*/ 288839 h 3441113"/>
              <a:gd name="connsiteX12" fmla="*/ 2719137 w 3224463"/>
              <a:gd name="connsiteY12" fmla="*/ 721976 h 3441113"/>
              <a:gd name="connsiteX13" fmla="*/ 2863516 w 3224463"/>
              <a:gd name="connsiteY13" fmla="*/ 1082923 h 3441113"/>
              <a:gd name="connsiteX14" fmla="*/ 3031958 w 3224463"/>
              <a:gd name="connsiteY14" fmla="*/ 1347618 h 3441113"/>
              <a:gd name="connsiteX15" fmla="*/ 3224463 w 3224463"/>
              <a:gd name="connsiteY15" fmla="*/ 1612313 h 3441113"/>
              <a:gd name="connsiteX0" fmla="*/ 0 w 3371370"/>
              <a:gd name="connsiteY0" fmla="*/ 3441113 h 3441113"/>
              <a:gd name="connsiteX1" fmla="*/ 72190 w 3371370"/>
              <a:gd name="connsiteY1" fmla="*/ 2887660 h 3441113"/>
              <a:gd name="connsiteX2" fmla="*/ 192506 w 3371370"/>
              <a:gd name="connsiteY2" fmla="*/ 2526713 h 3441113"/>
              <a:gd name="connsiteX3" fmla="*/ 457200 w 3371370"/>
              <a:gd name="connsiteY3" fmla="*/ 2189829 h 3441113"/>
              <a:gd name="connsiteX4" fmla="*/ 529390 w 3371370"/>
              <a:gd name="connsiteY4" fmla="*/ 1901071 h 3441113"/>
              <a:gd name="connsiteX5" fmla="*/ 938463 w 3371370"/>
              <a:gd name="connsiteY5" fmla="*/ 1732629 h 3441113"/>
              <a:gd name="connsiteX6" fmla="*/ 1371600 w 3371370"/>
              <a:gd name="connsiteY6" fmla="*/ 1443871 h 3441113"/>
              <a:gd name="connsiteX7" fmla="*/ 1540042 w 3371370"/>
              <a:gd name="connsiteY7" fmla="*/ 1034797 h 3441113"/>
              <a:gd name="connsiteX8" fmla="*/ 1756611 w 3371370"/>
              <a:gd name="connsiteY8" fmla="*/ 746039 h 3441113"/>
              <a:gd name="connsiteX9" fmla="*/ 1973179 w 3371370"/>
              <a:gd name="connsiteY9" fmla="*/ 264776 h 3441113"/>
              <a:gd name="connsiteX10" fmla="*/ 2189748 w 3371370"/>
              <a:gd name="connsiteY10" fmla="*/ 81 h 3441113"/>
              <a:gd name="connsiteX11" fmla="*/ 2430379 w 3371370"/>
              <a:gd name="connsiteY11" fmla="*/ 288839 h 3441113"/>
              <a:gd name="connsiteX12" fmla="*/ 2719137 w 3371370"/>
              <a:gd name="connsiteY12" fmla="*/ 721976 h 3441113"/>
              <a:gd name="connsiteX13" fmla="*/ 2863516 w 3371370"/>
              <a:gd name="connsiteY13" fmla="*/ 1082923 h 3441113"/>
              <a:gd name="connsiteX14" fmla="*/ 3031958 w 3371370"/>
              <a:gd name="connsiteY14" fmla="*/ 1347618 h 3441113"/>
              <a:gd name="connsiteX15" fmla="*/ 3371370 w 3371370"/>
              <a:gd name="connsiteY15" fmla="*/ 1780486 h 3441113"/>
              <a:gd name="connsiteX0" fmla="*/ 0 w 3408097"/>
              <a:gd name="connsiteY0" fmla="*/ 3590600 h 3590600"/>
              <a:gd name="connsiteX1" fmla="*/ 108917 w 3408097"/>
              <a:gd name="connsiteY1" fmla="*/ 2887660 h 3590600"/>
              <a:gd name="connsiteX2" fmla="*/ 229233 w 3408097"/>
              <a:gd name="connsiteY2" fmla="*/ 2526713 h 3590600"/>
              <a:gd name="connsiteX3" fmla="*/ 493927 w 3408097"/>
              <a:gd name="connsiteY3" fmla="*/ 2189829 h 3590600"/>
              <a:gd name="connsiteX4" fmla="*/ 566117 w 3408097"/>
              <a:gd name="connsiteY4" fmla="*/ 1901071 h 3590600"/>
              <a:gd name="connsiteX5" fmla="*/ 975190 w 3408097"/>
              <a:gd name="connsiteY5" fmla="*/ 1732629 h 3590600"/>
              <a:gd name="connsiteX6" fmla="*/ 1408327 w 3408097"/>
              <a:gd name="connsiteY6" fmla="*/ 1443871 h 3590600"/>
              <a:gd name="connsiteX7" fmla="*/ 1576769 w 3408097"/>
              <a:gd name="connsiteY7" fmla="*/ 1034797 h 3590600"/>
              <a:gd name="connsiteX8" fmla="*/ 1793338 w 3408097"/>
              <a:gd name="connsiteY8" fmla="*/ 746039 h 3590600"/>
              <a:gd name="connsiteX9" fmla="*/ 2009906 w 3408097"/>
              <a:gd name="connsiteY9" fmla="*/ 264776 h 3590600"/>
              <a:gd name="connsiteX10" fmla="*/ 2226475 w 3408097"/>
              <a:gd name="connsiteY10" fmla="*/ 81 h 3590600"/>
              <a:gd name="connsiteX11" fmla="*/ 2467106 w 3408097"/>
              <a:gd name="connsiteY11" fmla="*/ 288839 h 3590600"/>
              <a:gd name="connsiteX12" fmla="*/ 2755864 w 3408097"/>
              <a:gd name="connsiteY12" fmla="*/ 721976 h 3590600"/>
              <a:gd name="connsiteX13" fmla="*/ 2900243 w 3408097"/>
              <a:gd name="connsiteY13" fmla="*/ 1082923 h 3590600"/>
              <a:gd name="connsiteX14" fmla="*/ 3068685 w 3408097"/>
              <a:gd name="connsiteY14" fmla="*/ 1347618 h 3590600"/>
              <a:gd name="connsiteX15" fmla="*/ 3408097 w 3408097"/>
              <a:gd name="connsiteY15" fmla="*/ 1780486 h 3590600"/>
              <a:gd name="connsiteX0" fmla="*/ 0 w 4653287"/>
              <a:gd name="connsiteY0" fmla="*/ 3556812 h 3556812"/>
              <a:gd name="connsiteX1" fmla="*/ 1354107 w 4653287"/>
              <a:gd name="connsiteY1" fmla="*/ 2887660 h 3556812"/>
              <a:gd name="connsiteX2" fmla="*/ 1474423 w 4653287"/>
              <a:gd name="connsiteY2" fmla="*/ 2526713 h 3556812"/>
              <a:gd name="connsiteX3" fmla="*/ 1739117 w 4653287"/>
              <a:gd name="connsiteY3" fmla="*/ 2189829 h 3556812"/>
              <a:gd name="connsiteX4" fmla="*/ 1811307 w 4653287"/>
              <a:gd name="connsiteY4" fmla="*/ 1901071 h 3556812"/>
              <a:gd name="connsiteX5" fmla="*/ 2220380 w 4653287"/>
              <a:gd name="connsiteY5" fmla="*/ 1732629 h 3556812"/>
              <a:gd name="connsiteX6" fmla="*/ 2653517 w 4653287"/>
              <a:gd name="connsiteY6" fmla="*/ 1443871 h 3556812"/>
              <a:gd name="connsiteX7" fmla="*/ 2821959 w 4653287"/>
              <a:gd name="connsiteY7" fmla="*/ 1034797 h 3556812"/>
              <a:gd name="connsiteX8" fmla="*/ 3038528 w 4653287"/>
              <a:gd name="connsiteY8" fmla="*/ 746039 h 3556812"/>
              <a:gd name="connsiteX9" fmla="*/ 3255096 w 4653287"/>
              <a:gd name="connsiteY9" fmla="*/ 264776 h 3556812"/>
              <a:gd name="connsiteX10" fmla="*/ 3471665 w 4653287"/>
              <a:gd name="connsiteY10" fmla="*/ 81 h 3556812"/>
              <a:gd name="connsiteX11" fmla="*/ 3712296 w 4653287"/>
              <a:gd name="connsiteY11" fmla="*/ 288839 h 3556812"/>
              <a:gd name="connsiteX12" fmla="*/ 4001054 w 4653287"/>
              <a:gd name="connsiteY12" fmla="*/ 721976 h 3556812"/>
              <a:gd name="connsiteX13" fmla="*/ 4145433 w 4653287"/>
              <a:gd name="connsiteY13" fmla="*/ 1082923 h 3556812"/>
              <a:gd name="connsiteX14" fmla="*/ 4313875 w 4653287"/>
              <a:gd name="connsiteY14" fmla="*/ 1347618 h 3556812"/>
              <a:gd name="connsiteX15" fmla="*/ 4653287 w 4653287"/>
              <a:gd name="connsiteY15" fmla="*/ 1780486 h 3556812"/>
              <a:gd name="connsiteX0" fmla="*/ 0 w 4653287"/>
              <a:gd name="connsiteY0" fmla="*/ 3556812 h 3556812"/>
              <a:gd name="connsiteX1" fmla="*/ 640198 w 4653287"/>
              <a:gd name="connsiteY1" fmla="*/ 2921448 h 3556812"/>
              <a:gd name="connsiteX2" fmla="*/ 1474423 w 4653287"/>
              <a:gd name="connsiteY2" fmla="*/ 2526713 h 3556812"/>
              <a:gd name="connsiteX3" fmla="*/ 1739117 w 4653287"/>
              <a:gd name="connsiteY3" fmla="*/ 2189829 h 3556812"/>
              <a:gd name="connsiteX4" fmla="*/ 1811307 w 4653287"/>
              <a:gd name="connsiteY4" fmla="*/ 1901071 h 3556812"/>
              <a:gd name="connsiteX5" fmla="*/ 2220380 w 4653287"/>
              <a:gd name="connsiteY5" fmla="*/ 1732629 h 3556812"/>
              <a:gd name="connsiteX6" fmla="*/ 2653517 w 4653287"/>
              <a:gd name="connsiteY6" fmla="*/ 1443871 h 3556812"/>
              <a:gd name="connsiteX7" fmla="*/ 2821959 w 4653287"/>
              <a:gd name="connsiteY7" fmla="*/ 1034797 h 3556812"/>
              <a:gd name="connsiteX8" fmla="*/ 3038528 w 4653287"/>
              <a:gd name="connsiteY8" fmla="*/ 746039 h 3556812"/>
              <a:gd name="connsiteX9" fmla="*/ 3255096 w 4653287"/>
              <a:gd name="connsiteY9" fmla="*/ 264776 h 3556812"/>
              <a:gd name="connsiteX10" fmla="*/ 3471665 w 4653287"/>
              <a:gd name="connsiteY10" fmla="*/ 81 h 3556812"/>
              <a:gd name="connsiteX11" fmla="*/ 3712296 w 4653287"/>
              <a:gd name="connsiteY11" fmla="*/ 288839 h 3556812"/>
              <a:gd name="connsiteX12" fmla="*/ 4001054 w 4653287"/>
              <a:gd name="connsiteY12" fmla="*/ 721976 h 3556812"/>
              <a:gd name="connsiteX13" fmla="*/ 4145433 w 4653287"/>
              <a:gd name="connsiteY13" fmla="*/ 1082923 h 3556812"/>
              <a:gd name="connsiteX14" fmla="*/ 4313875 w 4653287"/>
              <a:gd name="connsiteY14" fmla="*/ 1347618 h 3556812"/>
              <a:gd name="connsiteX15" fmla="*/ 4653287 w 4653287"/>
              <a:gd name="connsiteY15" fmla="*/ 1780486 h 3556812"/>
              <a:gd name="connsiteX0" fmla="*/ 0 w 4653287"/>
              <a:gd name="connsiteY0" fmla="*/ 3556812 h 3556812"/>
              <a:gd name="connsiteX1" fmla="*/ 640198 w 4653287"/>
              <a:gd name="connsiteY1" fmla="*/ 2921448 h 3556812"/>
              <a:gd name="connsiteX2" fmla="*/ 837991 w 4653287"/>
              <a:gd name="connsiteY2" fmla="*/ 2565500 h 3556812"/>
              <a:gd name="connsiteX3" fmla="*/ 1474423 w 4653287"/>
              <a:gd name="connsiteY3" fmla="*/ 2526713 h 3556812"/>
              <a:gd name="connsiteX4" fmla="*/ 1739117 w 4653287"/>
              <a:gd name="connsiteY4" fmla="*/ 2189829 h 3556812"/>
              <a:gd name="connsiteX5" fmla="*/ 1811307 w 4653287"/>
              <a:gd name="connsiteY5" fmla="*/ 1901071 h 3556812"/>
              <a:gd name="connsiteX6" fmla="*/ 2220380 w 4653287"/>
              <a:gd name="connsiteY6" fmla="*/ 1732629 h 3556812"/>
              <a:gd name="connsiteX7" fmla="*/ 2653517 w 4653287"/>
              <a:gd name="connsiteY7" fmla="*/ 1443871 h 3556812"/>
              <a:gd name="connsiteX8" fmla="*/ 2821959 w 4653287"/>
              <a:gd name="connsiteY8" fmla="*/ 1034797 h 3556812"/>
              <a:gd name="connsiteX9" fmla="*/ 3038528 w 4653287"/>
              <a:gd name="connsiteY9" fmla="*/ 746039 h 3556812"/>
              <a:gd name="connsiteX10" fmla="*/ 3255096 w 4653287"/>
              <a:gd name="connsiteY10" fmla="*/ 264776 h 3556812"/>
              <a:gd name="connsiteX11" fmla="*/ 3471665 w 4653287"/>
              <a:gd name="connsiteY11" fmla="*/ 81 h 3556812"/>
              <a:gd name="connsiteX12" fmla="*/ 3712296 w 4653287"/>
              <a:gd name="connsiteY12" fmla="*/ 288839 h 3556812"/>
              <a:gd name="connsiteX13" fmla="*/ 4001054 w 4653287"/>
              <a:gd name="connsiteY13" fmla="*/ 721976 h 3556812"/>
              <a:gd name="connsiteX14" fmla="*/ 4145433 w 4653287"/>
              <a:gd name="connsiteY14" fmla="*/ 1082923 h 3556812"/>
              <a:gd name="connsiteX15" fmla="*/ 4313875 w 4653287"/>
              <a:gd name="connsiteY15" fmla="*/ 1347618 h 3556812"/>
              <a:gd name="connsiteX16" fmla="*/ 4653287 w 4653287"/>
              <a:gd name="connsiteY16" fmla="*/ 1780486 h 3556812"/>
              <a:gd name="connsiteX0" fmla="*/ 0 w 4653287"/>
              <a:gd name="connsiteY0" fmla="*/ 3556812 h 3556812"/>
              <a:gd name="connsiteX1" fmla="*/ 640198 w 4653287"/>
              <a:gd name="connsiteY1" fmla="*/ 2921448 h 3556812"/>
              <a:gd name="connsiteX2" fmla="*/ 837991 w 4653287"/>
              <a:gd name="connsiteY2" fmla="*/ 2565500 h 3556812"/>
              <a:gd name="connsiteX3" fmla="*/ 1366507 w 4653287"/>
              <a:gd name="connsiteY3" fmla="*/ 2484477 h 3556812"/>
              <a:gd name="connsiteX4" fmla="*/ 1739117 w 4653287"/>
              <a:gd name="connsiteY4" fmla="*/ 2189829 h 3556812"/>
              <a:gd name="connsiteX5" fmla="*/ 1811307 w 4653287"/>
              <a:gd name="connsiteY5" fmla="*/ 1901071 h 3556812"/>
              <a:gd name="connsiteX6" fmla="*/ 2220380 w 4653287"/>
              <a:gd name="connsiteY6" fmla="*/ 1732629 h 3556812"/>
              <a:gd name="connsiteX7" fmla="*/ 2653517 w 4653287"/>
              <a:gd name="connsiteY7" fmla="*/ 1443871 h 3556812"/>
              <a:gd name="connsiteX8" fmla="*/ 2821959 w 4653287"/>
              <a:gd name="connsiteY8" fmla="*/ 1034797 h 3556812"/>
              <a:gd name="connsiteX9" fmla="*/ 3038528 w 4653287"/>
              <a:gd name="connsiteY9" fmla="*/ 746039 h 3556812"/>
              <a:gd name="connsiteX10" fmla="*/ 3255096 w 4653287"/>
              <a:gd name="connsiteY10" fmla="*/ 264776 h 3556812"/>
              <a:gd name="connsiteX11" fmla="*/ 3471665 w 4653287"/>
              <a:gd name="connsiteY11" fmla="*/ 81 h 3556812"/>
              <a:gd name="connsiteX12" fmla="*/ 3712296 w 4653287"/>
              <a:gd name="connsiteY12" fmla="*/ 288839 h 3556812"/>
              <a:gd name="connsiteX13" fmla="*/ 4001054 w 4653287"/>
              <a:gd name="connsiteY13" fmla="*/ 721976 h 3556812"/>
              <a:gd name="connsiteX14" fmla="*/ 4145433 w 4653287"/>
              <a:gd name="connsiteY14" fmla="*/ 1082923 h 3556812"/>
              <a:gd name="connsiteX15" fmla="*/ 4313875 w 4653287"/>
              <a:gd name="connsiteY15" fmla="*/ 1347618 h 3556812"/>
              <a:gd name="connsiteX16" fmla="*/ 4653287 w 4653287"/>
              <a:gd name="connsiteY16" fmla="*/ 1780486 h 3556812"/>
              <a:gd name="connsiteX0" fmla="*/ 0 w 4653287"/>
              <a:gd name="connsiteY0" fmla="*/ 3556812 h 3556812"/>
              <a:gd name="connsiteX1" fmla="*/ 640198 w 4653287"/>
              <a:gd name="connsiteY1" fmla="*/ 2921448 h 3556812"/>
              <a:gd name="connsiteX2" fmla="*/ 837991 w 4653287"/>
              <a:gd name="connsiteY2" fmla="*/ 2565500 h 3556812"/>
              <a:gd name="connsiteX3" fmla="*/ 1366507 w 4653287"/>
              <a:gd name="connsiteY3" fmla="*/ 2484477 h 3556812"/>
              <a:gd name="connsiteX4" fmla="*/ 1560201 w 4653287"/>
              <a:gd name="connsiteY4" fmla="*/ 2176937 h 3556812"/>
              <a:gd name="connsiteX5" fmla="*/ 1739117 w 4653287"/>
              <a:gd name="connsiteY5" fmla="*/ 2189829 h 3556812"/>
              <a:gd name="connsiteX6" fmla="*/ 1811307 w 4653287"/>
              <a:gd name="connsiteY6" fmla="*/ 1901071 h 3556812"/>
              <a:gd name="connsiteX7" fmla="*/ 2220380 w 4653287"/>
              <a:gd name="connsiteY7" fmla="*/ 1732629 h 3556812"/>
              <a:gd name="connsiteX8" fmla="*/ 2653517 w 4653287"/>
              <a:gd name="connsiteY8" fmla="*/ 1443871 h 3556812"/>
              <a:gd name="connsiteX9" fmla="*/ 2821959 w 4653287"/>
              <a:gd name="connsiteY9" fmla="*/ 1034797 h 3556812"/>
              <a:gd name="connsiteX10" fmla="*/ 3038528 w 4653287"/>
              <a:gd name="connsiteY10" fmla="*/ 746039 h 3556812"/>
              <a:gd name="connsiteX11" fmla="*/ 3255096 w 4653287"/>
              <a:gd name="connsiteY11" fmla="*/ 264776 h 3556812"/>
              <a:gd name="connsiteX12" fmla="*/ 3471665 w 4653287"/>
              <a:gd name="connsiteY12" fmla="*/ 81 h 3556812"/>
              <a:gd name="connsiteX13" fmla="*/ 3712296 w 4653287"/>
              <a:gd name="connsiteY13" fmla="*/ 288839 h 3556812"/>
              <a:gd name="connsiteX14" fmla="*/ 4001054 w 4653287"/>
              <a:gd name="connsiteY14" fmla="*/ 721976 h 3556812"/>
              <a:gd name="connsiteX15" fmla="*/ 4145433 w 4653287"/>
              <a:gd name="connsiteY15" fmla="*/ 1082923 h 3556812"/>
              <a:gd name="connsiteX16" fmla="*/ 4313875 w 4653287"/>
              <a:gd name="connsiteY16" fmla="*/ 1347618 h 3556812"/>
              <a:gd name="connsiteX17" fmla="*/ 4653287 w 4653287"/>
              <a:gd name="connsiteY17" fmla="*/ 1780486 h 3556812"/>
              <a:gd name="connsiteX0" fmla="*/ 0 w 4653287"/>
              <a:gd name="connsiteY0" fmla="*/ 3556812 h 3556812"/>
              <a:gd name="connsiteX1" fmla="*/ 640198 w 4653287"/>
              <a:gd name="connsiteY1" fmla="*/ 2921448 h 3556812"/>
              <a:gd name="connsiteX2" fmla="*/ 837991 w 4653287"/>
              <a:gd name="connsiteY2" fmla="*/ 2565500 h 3556812"/>
              <a:gd name="connsiteX3" fmla="*/ 1366507 w 4653287"/>
              <a:gd name="connsiteY3" fmla="*/ 2484477 h 3556812"/>
              <a:gd name="connsiteX4" fmla="*/ 1526996 w 4653287"/>
              <a:gd name="connsiteY4" fmla="*/ 2388112 h 3556812"/>
              <a:gd name="connsiteX5" fmla="*/ 1560201 w 4653287"/>
              <a:gd name="connsiteY5" fmla="*/ 2176937 h 3556812"/>
              <a:gd name="connsiteX6" fmla="*/ 1739117 w 4653287"/>
              <a:gd name="connsiteY6" fmla="*/ 2189829 h 3556812"/>
              <a:gd name="connsiteX7" fmla="*/ 1811307 w 4653287"/>
              <a:gd name="connsiteY7" fmla="*/ 1901071 h 3556812"/>
              <a:gd name="connsiteX8" fmla="*/ 2220380 w 4653287"/>
              <a:gd name="connsiteY8" fmla="*/ 1732629 h 3556812"/>
              <a:gd name="connsiteX9" fmla="*/ 2653517 w 4653287"/>
              <a:gd name="connsiteY9" fmla="*/ 1443871 h 3556812"/>
              <a:gd name="connsiteX10" fmla="*/ 2821959 w 4653287"/>
              <a:gd name="connsiteY10" fmla="*/ 1034797 h 3556812"/>
              <a:gd name="connsiteX11" fmla="*/ 3038528 w 4653287"/>
              <a:gd name="connsiteY11" fmla="*/ 746039 h 3556812"/>
              <a:gd name="connsiteX12" fmla="*/ 3255096 w 4653287"/>
              <a:gd name="connsiteY12" fmla="*/ 264776 h 3556812"/>
              <a:gd name="connsiteX13" fmla="*/ 3471665 w 4653287"/>
              <a:gd name="connsiteY13" fmla="*/ 81 h 3556812"/>
              <a:gd name="connsiteX14" fmla="*/ 3712296 w 4653287"/>
              <a:gd name="connsiteY14" fmla="*/ 288839 h 3556812"/>
              <a:gd name="connsiteX15" fmla="*/ 4001054 w 4653287"/>
              <a:gd name="connsiteY15" fmla="*/ 721976 h 3556812"/>
              <a:gd name="connsiteX16" fmla="*/ 4145433 w 4653287"/>
              <a:gd name="connsiteY16" fmla="*/ 1082923 h 3556812"/>
              <a:gd name="connsiteX17" fmla="*/ 4313875 w 4653287"/>
              <a:gd name="connsiteY17" fmla="*/ 1347618 h 3556812"/>
              <a:gd name="connsiteX18" fmla="*/ 4653287 w 4653287"/>
              <a:gd name="connsiteY18" fmla="*/ 1780486 h 3556812"/>
              <a:gd name="connsiteX0" fmla="*/ 0 w 4653287"/>
              <a:gd name="connsiteY0" fmla="*/ 3556812 h 3556812"/>
              <a:gd name="connsiteX1" fmla="*/ 640198 w 4653287"/>
              <a:gd name="connsiteY1" fmla="*/ 2921448 h 3556812"/>
              <a:gd name="connsiteX2" fmla="*/ 837991 w 4653287"/>
              <a:gd name="connsiteY2" fmla="*/ 2565500 h 3556812"/>
              <a:gd name="connsiteX3" fmla="*/ 1366507 w 4653287"/>
              <a:gd name="connsiteY3" fmla="*/ 2484477 h 3556812"/>
              <a:gd name="connsiteX4" fmla="*/ 1526996 w 4653287"/>
              <a:gd name="connsiteY4" fmla="*/ 2388112 h 3556812"/>
              <a:gd name="connsiteX5" fmla="*/ 1560201 w 4653287"/>
              <a:gd name="connsiteY5" fmla="*/ 2176937 h 3556812"/>
              <a:gd name="connsiteX6" fmla="*/ 1797226 w 4653287"/>
              <a:gd name="connsiteY6" fmla="*/ 2029335 h 3556812"/>
              <a:gd name="connsiteX7" fmla="*/ 1811307 w 4653287"/>
              <a:gd name="connsiteY7" fmla="*/ 1901071 h 3556812"/>
              <a:gd name="connsiteX8" fmla="*/ 2220380 w 4653287"/>
              <a:gd name="connsiteY8" fmla="*/ 1732629 h 3556812"/>
              <a:gd name="connsiteX9" fmla="*/ 2653517 w 4653287"/>
              <a:gd name="connsiteY9" fmla="*/ 1443871 h 3556812"/>
              <a:gd name="connsiteX10" fmla="*/ 2821959 w 4653287"/>
              <a:gd name="connsiteY10" fmla="*/ 1034797 h 3556812"/>
              <a:gd name="connsiteX11" fmla="*/ 3038528 w 4653287"/>
              <a:gd name="connsiteY11" fmla="*/ 746039 h 3556812"/>
              <a:gd name="connsiteX12" fmla="*/ 3255096 w 4653287"/>
              <a:gd name="connsiteY12" fmla="*/ 264776 h 3556812"/>
              <a:gd name="connsiteX13" fmla="*/ 3471665 w 4653287"/>
              <a:gd name="connsiteY13" fmla="*/ 81 h 3556812"/>
              <a:gd name="connsiteX14" fmla="*/ 3712296 w 4653287"/>
              <a:gd name="connsiteY14" fmla="*/ 288839 h 3556812"/>
              <a:gd name="connsiteX15" fmla="*/ 4001054 w 4653287"/>
              <a:gd name="connsiteY15" fmla="*/ 721976 h 3556812"/>
              <a:gd name="connsiteX16" fmla="*/ 4145433 w 4653287"/>
              <a:gd name="connsiteY16" fmla="*/ 1082923 h 3556812"/>
              <a:gd name="connsiteX17" fmla="*/ 4313875 w 4653287"/>
              <a:gd name="connsiteY17" fmla="*/ 1347618 h 3556812"/>
              <a:gd name="connsiteX18" fmla="*/ 4653287 w 4653287"/>
              <a:gd name="connsiteY18" fmla="*/ 1780486 h 3556812"/>
              <a:gd name="connsiteX0" fmla="*/ 0 w 4653287"/>
              <a:gd name="connsiteY0" fmla="*/ 3556812 h 3556812"/>
              <a:gd name="connsiteX1" fmla="*/ 640198 w 4653287"/>
              <a:gd name="connsiteY1" fmla="*/ 2921448 h 3556812"/>
              <a:gd name="connsiteX2" fmla="*/ 837991 w 4653287"/>
              <a:gd name="connsiteY2" fmla="*/ 2565500 h 3556812"/>
              <a:gd name="connsiteX3" fmla="*/ 1366507 w 4653287"/>
              <a:gd name="connsiteY3" fmla="*/ 2484477 h 3556812"/>
              <a:gd name="connsiteX4" fmla="*/ 1526996 w 4653287"/>
              <a:gd name="connsiteY4" fmla="*/ 2388112 h 3556812"/>
              <a:gd name="connsiteX5" fmla="*/ 1560201 w 4653287"/>
              <a:gd name="connsiteY5" fmla="*/ 2176937 h 3556812"/>
              <a:gd name="connsiteX6" fmla="*/ 1797226 w 4653287"/>
              <a:gd name="connsiteY6" fmla="*/ 2029335 h 3556812"/>
              <a:gd name="connsiteX7" fmla="*/ 2118454 w 4653287"/>
              <a:gd name="connsiteY7" fmla="*/ 1850388 h 3556812"/>
              <a:gd name="connsiteX8" fmla="*/ 2220380 w 4653287"/>
              <a:gd name="connsiteY8" fmla="*/ 1732629 h 3556812"/>
              <a:gd name="connsiteX9" fmla="*/ 2653517 w 4653287"/>
              <a:gd name="connsiteY9" fmla="*/ 1443871 h 3556812"/>
              <a:gd name="connsiteX10" fmla="*/ 2821959 w 4653287"/>
              <a:gd name="connsiteY10" fmla="*/ 1034797 h 3556812"/>
              <a:gd name="connsiteX11" fmla="*/ 3038528 w 4653287"/>
              <a:gd name="connsiteY11" fmla="*/ 746039 h 3556812"/>
              <a:gd name="connsiteX12" fmla="*/ 3255096 w 4653287"/>
              <a:gd name="connsiteY12" fmla="*/ 264776 h 3556812"/>
              <a:gd name="connsiteX13" fmla="*/ 3471665 w 4653287"/>
              <a:gd name="connsiteY13" fmla="*/ 81 h 3556812"/>
              <a:gd name="connsiteX14" fmla="*/ 3712296 w 4653287"/>
              <a:gd name="connsiteY14" fmla="*/ 288839 h 3556812"/>
              <a:gd name="connsiteX15" fmla="*/ 4001054 w 4653287"/>
              <a:gd name="connsiteY15" fmla="*/ 721976 h 3556812"/>
              <a:gd name="connsiteX16" fmla="*/ 4145433 w 4653287"/>
              <a:gd name="connsiteY16" fmla="*/ 1082923 h 3556812"/>
              <a:gd name="connsiteX17" fmla="*/ 4313875 w 4653287"/>
              <a:gd name="connsiteY17" fmla="*/ 1347618 h 3556812"/>
              <a:gd name="connsiteX18" fmla="*/ 4653287 w 4653287"/>
              <a:gd name="connsiteY18" fmla="*/ 1780486 h 3556812"/>
              <a:gd name="connsiteX0" fmla="*/ 0 w 4653287"/>
              <a:gd name="connsiteY0" fmla="*/ 3556812 h 3556812"/>
              <a:gd name="connsiteX1" fmla="*/ 640198 w 4653287"/>
              <a:gd name="connsiteY1" fmla="*/ 2921448 h 3556812"/>
              <a:gd name="connsiteX2" fmla="*/ 837991 w 4653287"/>
              <a:gd name="connsiteY2" fmla="*/ 2565500 h 3556812"/>
              <a:gd name="connsiteX3" fmla="*/ 1366507 w 4653287"/>
              <a:gd name="connsiteY3" fmla="*/ 2484477 h 3556812"/>
              <a:gd name="connsiteX4" fmla="*/ 1526996 w 4653287"/>
              <a:gd name="connsiteY4" fmla="*/ 2388112 h 3556812"/>
              <a:gd name="connsiteX5" fmla="*/ 1560201 w 4653287"/>
              <a:gd name="connsiteY5" fmla="*/ 2176937 h 3556812"/>
              <a:gd name="connsiteX6" fmla="*/ 1797226 w 4653287"/>
              <a:gd name="connsiteY6" fmla="*/ 2029335 h 3556812"/>
              <a:gd name="connsiteX7" fmla="*/ 2118454 w 4653287"/>
              <a:gd name="connsiteY7" fmla="*/ 1850388 h 3556812"/>
              <a:gd name="connsiteX8" fmla="*/ 2220380 w 4653287"/>
              <a:gd name="connsiteY8" fmla="*/ 1732629 h 3556812"/>
              <a:gd name="connsiteX9" fmla="*/ 2479191 w 4653287"/>
              <a:gd name="connsiteY9" fmla="*/ 1266484 h 3556812"/>
              <a:gd name="connsiteX10" fmla="*/ 2821959 w 4653287"/>
              <a:gd name="connsiteY10" fmla="*/ 1034797 h 3556812"/>
              <a:gd name="connsiteX11" fmla="*/ 3038528 w 4653287"/>
              <a:gd name="connsiteY11" fmla="*/ 746039 h 3556812"/>
              <a:gd name="connsiteX12" fmla="*/ 3255096 w 4653287"/>
              <a:gd name="connsiteY12" fmla="*/ 264776 h 3556812"/>
              <a:gd name="connsiteX13" fmla="*/ 3471665 w 4653287"/>
              <a:gd name="connsiteY13" fmla="*/ 81 h 3556812"/>
              <a:gd name="connsiteX14" fmla="*/ 3712296 w 4653287"/>
              <a:gd name="connsiteY14" fmla="*/ 288839 h 3556812"/>
              <a:gd name="connsiteX15" fmla="*/ 4001054 w 4653287"/>
              <a:gd name="connsiteY15" fmla="*/ 721976 h 3556812"/>
              <a:gd name="connsiteX16" fmla="*/ 4145433 w 4653287"/>
              <a:gd name="connsiteY16" fmla="*/ 1082923 h 3556812"/>
              <a:gd name="connsiteX17" fmla="*/ 4313875 w 4653287"/>
              <a:gd name="connsiteY17" fmla="*/ 1347618 h 3556812"/>
              <a:gd name="connsiteX18" fmla="*/ 4653287 w 4653287"/>
              <a:gd name="connsiteY18" fmla="*/ 1780486 h 3556812"/>
              <a:gd name="connsiteX0" fmla="*/ 0 w 4653287"/>
              <a:gd name="connsiteY0" fmla="*/ 3556812 h 3556812"/>
              <a:gd name="connsiteX1" fmla="*/ 640198 w 4653287"/>
              <a:gd name="connsiteY1" fmla="*/ 2921448 h 3556812"/>
              <a:gd name="connsiteX2" fmla="*/ 837991 w 4653287"/>
              <a:gd name="connsiteY2" fmla="*/ 2565500 h 3556812"/>
              <a:gd name="connsiteX3" fmla="*/ 1366507 w 4653287"/>
              <a:gd name="connsiteY3" fmla="*/ 2484477 h 3556812"/>
              <a:gd name="connsiteX4" fmla="*/ 1526996 w 4653287"/>
              <a:gd name="connsiteY4" fmla="*/ 2388112 h 3556812"/>
              <a:gd name="connsiteX5" fmla="*/ 1560201 w 4653287"/>
              <a:gd name="connsiteY5" fmla="*/ 2176937 h 3556812"/>
              <a:gd name="connsiteX6" fmla="*/ 1797226 w 4653287"/>
              <a:gd name="connsiteY6" fmla="*/ 2029335 h 3556812"/>
              <a:gd name="connsiteX7" fmla="*/ 2118454 w 4653287"/>
              <a:gd name="connsiteY7" fmla="*/ 1850388 h 3556812"/>
              <a:gd name="connsiteX8" fmla="*/ 2220380 w 4653287"/>
              <a:gd name="connsiteY8" fmla="*/ 1732629 h 3556812"/>
              <a:gd name="connsiteX9" fmla="*/ 2479191 w 4653287"/>
              <a:gd name="connsiteY9" fmla="*/ 1266484 h 3556812"/>
              <a:gd name="connsiteX10" fmla="*/ 2797055 w 4653287"/>
              <a:gd name="connsiteY10" fmla="*/ 933432 h 3556812"/>
              <a:gd name="connsiteX11" fmla="*/ 3038528 w 4653287"/>
              <a:gd name="connsiteY11" fmla="*/ 746039 h 3556812"/>
              <a:gd name="connsiteX12" fmla="*/ 3255096 w 4653287"/>
              <a:gd name="connsiteY12" fmla="*/ 264776 h 3556812"/>
              <a:gd name="connsiteX13" fmla="*/ 3471665 w 4653287"/>
              <a:gd name="connsiteY13" fmla="*/ 81 h 3556812"/>
              <a:gd name="connsiteX14" fmla="*/ 3712296 w 4653287"/>
              <a:gd name="connsiteY14" fmla="*/ 288839 h 3556812"/>
              <a:gd name="connsiteX15" fmla="*/ 4001054 w 4653287"/>
              <a:gd name="connsiteY15" fmla="*/ 721976 h 3556812"/>
              <a:gd name="connsiteX16" fmla="*/ 4145433 w 4653287"/>
              <a:gd name="connsiteY16" fmla="*/ 1082923 h 3556812"/>
              <a:gd name="connsiteX17" fmla="*/ 4313875 w 4653287"/>
              <a:gd name="connsiteY17" fmla="*/ 1347618 h 3556812"/>
              <a:gd name="connsiteX18" fmla="*/ 4653287 w 4653287"/>
              <a:gd name="connsiteY18" fmla="*/ 1780486 h 3556812"/>
              <a:gd name="connsiteX0" fmla="*/ 0 w 4653287"/>
              <a:gd name="connsiteY0" fmla="*/ 3556805 h 3556805"/>
              <a:gd name="connsiteX1" fmla="*/ 640198 w 4653287"/>
              <a:gd name="connsiteY1" fmla="*/ 2921441 h 3556805"/>
              <a:gd name="connsiteX2" fmla="*/ 837991 w 4653287"/>
              <a:gd name="connsiteY2" fmla="*/ 2565493 h 3556805"/>
              <a:gd name="connsiteX3" fmla="*/ 1366507 w 4653287"/>
              <a:gd name="connsiteY3" fmla="*/ 2484470 h 3556805"/>
              <a:gd name="connsiteX4" fmla="*/ 1526996 w 4653287"/>
              <a:gd name="connsiteY4" fmla="*/ 2388105 h 3556805"/>
              <a:gd name="connsiteX5" fmla="*/ 1560201 w 4653287"/>
              <a:gd name="connsiteY5" fmla="*/ 2176930 h 3556805"/>
              <a:gd name="connsiteX6" fmla="*/ 1797226 w 4653287"/>
              <a:gd name="connsiteY6" fmla="*/ 2029328 h 3556805"/>
              <a:gd name="connsiteX7" fmla="*/ 2118454 w 4653287"/>
              <a:gd name="connsiteY7" fmla="*/ 1850381 h 3556805"/>
              <a:gd name="connsiteX8" fmla="*/ 2220380 w 4653287"/>
              <a:gd name="connsiteY8" fmla="*/ 1732622 h 3556805"/>
              <a:gd name="connsiteX9" fmla="*/ 2479191 w 4653287"/>
              <a:gd name="connsiteY9" fmla="*/ 1266477 h 3556805"/>
              <a:gd name="connsiteX10" fmla="*/ 2797055 w 4653287"/>
              <a:gd name="connsiteY10" fmla="*/ 933425 h 3556805"/>
              <a:gd name="connsiteX11" fmla="*/ 2914009 w 4653287"/>
              <a:gd name="connsiteY11" fmla="*/ 644667 h 3556805"/>
              <a:gd name="connsiteX12" fmla="*/ 3255096 w 4653287"/>
              <a:gd name="connsiteY12" fmla="*/ 264769 h 3556805"/>
              <a:gd name="connsiteX13" fmla="*/ 3471665 w 4653287"/>
              <a:gd name="connsiteY13" fmla="*/ 74 h 3556805"/>
              <a:gd name="connsiteX14" fmla="*/ 3712296 w 4653287"/>
              <a:gd name="connsiteY14" fmla="*/ 288832 h 3556805"/>
              <a:gd name="connsiteX15" fmla="*/ 4001054 w 4653287"/>
              <a:gd name="connsiteY15" fmla="*/ 721969 h 3556805"/>
              <a:gd name="connsiteX16" fmla="*/ 4145433 w 4653287"/>
              <a:gd name="connsiteY16" fmla="*/ 1082916 h 3556805"/>
              <a:gd name="connsiteX17" fmla="*/ 4313875 w 4653287"/>
              <a:gd name="connsiteY17" fmla="*/ 1347611 h 3556805"/>
              <a:gd name="connsiteX18" fmla="*/ 4653287 w 4653287"/>
              <a:gd name="connsiteY18" fmla="*/ 1780479 h 3556805"/>
              <a:gd name="connsiteX0" fmla="*/ 0 w 4653287"/>
              <a:gd name="connsiteY0" fmla="*/ 3557672 h 3557672"/>
              <a:gd name="connsiteX1" fmla="*/ 640198 w 4653287"/>
              <a:gd name="connsiteY1" fmla="*/ 2922308 h 3557672"/>
              <a:gd name="connsiteX2" fmla="*/ 837991 w 4653287"/>
              <a:gd name="connsiteY2" fmla="*/ 2566360 h 3557672"/>
              <a:gd name="connsiteX3" fmla="*/ 1366507 w 4653287"/>
              <a:gd name="connsiteY3" fmla="*/ 2485337 h 3557672"/>
              <a:gd name="connsiteX4" fmla="*/ 1526996 w 4653287"/>
              <a:gd name="connsiteY4" fmla="*/ 2388972 h 3557672"/>
              <a:gd name="connsiteX5" fmla="*/ 1560201 w 4653287"/>
              <a:gd name="connsiteY5" fmla="*/ 2177797 h 3557672"/>
              <a:gd name="connsiteX6" fmla="*/ 1797226 w 4653287"/>
              <a:gd name="connsiteY6" fmla="*/ 2030195 h 3557672"/>
              <a:gd name="connsiteX7" fmla="*/ 2118454 w 4653287"/>
              <a:gd name="connsiteY7" fmla="*/ 1851248 h 3557672"/>
              <a:gd name="connsiteX8" fmla="*/ 2220380 w 4653287"/>
              <a:gd name="connsiteY8" fmla="*/ 1733489 h 3557672"/>
              <a:gd name="connsiteX9" fmla="*/ 2479191 w 4653287"/>
              <a:gd name="connsiteY9" fmla="*/ 1267344 h 3557672"/>
              <a:gd name="connsiteX10" fmla="*/ 2797055 w 4653287"/>
              <a:gd name="connsiteY10" fmla="*/ 934292 h 3557672"/>
              <a:gd name="connsiteX11" fmla="*/ 2914009 w 4653287"/>
              <a:gd name="connsiteY11" fmla="*/ 645534 h 3557672"/>
              <a:gd name="connsiteX12" fmla="*/ 3072468 w 4653287"/>
              <a:gd name="connsiteY12" fmla="*/ 383895 h 3557672"/>
              <a:gd name="connsiteX13" fmla="*/ 3471665 w 4653287"/>
              <a:gd name="connsiteY13" fmla="*/ 941 h 3557672"/>
              <a:gd name="connsiteX14" fmla="*/ 3712296 w 4653287"/>
              <a:gd name="connsiteY14" fmla="*/ 289699 h 3557672"/>
              <a:gd name="connsiteX15" fmla="*/ 4001054 w 4653287"/>
              <a:gd name="connsiteY15" fmla="*/ 722836 h 3557672"/>
              <a:gd name="connsiteX16" fmla="*/ 4145433 w 4653287"/>
              <a:gd name="connsiteY16" fmla="*/ 1083783 h 3557672"/>
              <a:gd name="connsiteX17" fmla="*/ 4313875 w 4653287"/>
              <a:gd name="connsiteY17" fmla="*/ 1348478 h 3557672"/>
              <a:gd name="connsiteX18" fmla="*/ 4653287 w 4653287"/>
              <a:gd name="connsiteY18" fmla="*/ 1781346 h 3557672"/>
              <a:gd name="connsiteX0" fmla="*/ 0 w 4653287"/>
              <a:gd name="connsiteY0" fmla="*/ 3448666 h 3448666"/>
              <a:gd name="connsiteX1" fmla="*/ 640198 w 4653287"/>
              <a:gd name="connsiteY1" fmla="*/ 2813302 h 3448666"/>
              <a:gd name="connsiteX2" fmla="*/ 837991 w 4653287"/>
              <a:gd name="connsiteY2" fmla="*/ 2457354 h 3448666"/>
              <a:gd name="connsiteX3" fmla="*/ 1366507 w 4653287"/>
              <a:gd name="connsiteY3" fmla="*/ 2376331 h 3448666"/>
              <a:gd name="connsiteX4" fmla="*/ 1526996 w 4653287"/>
              <a:gd name="connsiteY4" fmla="*/ 2279966 h 3448666"/>
              <a:gd name="connsiteX5" fmla="*/ 1560201 w 4653287"/>
              <a:gd name="connsiteY5" fmla="*/ 2068791 h 3448666"/>
              <a:gd name="connsiteX6" fmla="*/ 1797226 w 4653287"/>
              <a:gd name="connsiteY6" fmla="*/ 1921189 h 3448666"/>
              <a:gd name="connsiteX7" fmla="*/ 2118454 w 4653287"/>
              <a:gd name="connsiteY7" fmla="*/ 1742242 h 3448666"/>
              <a:gd name="connsiteX8" fmla="*/ 2220380 w 4653287"/>
              <a:gd name="connsiteY8" fmla="*/ 1624483 h 3448666"/>
              <a:gd name="connsiteX9" fmla="*/ 2479191 w 4653287"/>
              <a:gd name="connsiteY9" fmla="*/ 1158338 h 3448666"/>
              <a:gd name="connsiteX10" fmla="*/ 2797055 w 4653287"/>
              <a:gd name="connsiteY10" fmla="*/ 825286 h 3448666"/>
              <a:gd name="connsiteX11" fmla="*/ 2914009 w 4653287"/>
              <a:gd name="connsiteY11" fmla="*/ 536528 h 3448666"/>
              <a:gd name="connsiteX12" fmla="*/ 3072468 w 4653287"/>
              <a:gd name="connsiteY12" fmla="*/ 274889 h 3448666"/>
              <a:gd name="connsiteX13" fmla="*/ 3106410 w 4653287"/>
              <a:gd name="connsiteY13" fmla="*/ 1746 h 3448666"/>
              <a:gd name="connsiteX14" fmla="*/ 3712296 w 4653287"/>
              <a:gd name="connsiteY14" fmla="*/ 180693 h 3448666"/>
              <a:gd name="connsiteX15" fmla="*/ 4001054 w 4653287"/>
              <a:gd name="connsiteY15" fmla="*/ 613830 h 3448666"/>
              <a:gd name="connsiteX16" fmla="*/ 4145433 w 4653287"/>
              <a:gd name="connsiteY16" fmla="*/ 974777 h 3448666"/>
              <a:gd name="connsiteX17" fmla="*/ 4313875 w 4653287"/>
              <a:gd name="connsiteY17" fmla="*/ 1239472 h 3448666"/>
              <a:gd name="connsiteX18" fmla="*/ 4653287 w 4653287"/>
              <a:gd name="connsiteY18" fmla="*/ 1672340 h 3448666"/>
              <a:gd name="connsiteX0" fmla="*/ 0 w 4653287"/>
              <a:gd name="connsiteY0" fmla="*/ 3455100 h 3455100"/>
              <a:gd name="connsiteX1" fmla="*/ 640198 w 4653287"/>
              <a:gd name="connsiteY1" fmla="*/ 2819736 h 3455100"/>
              <a:gd name="connsiteX2" fmla="*/ 837991 w 4653287"/>
              <a:gd name="connsiteY2" fmla="*/ 2463788 h 3455100"/>
              <a:gd name="connsiteX3" fmla="*/ 1366507 w 4653287"/>
              <a:gd name="connsiteY3" fmla="*/ 2382765 h 3455100"/>
              <a:gd name="connsiteX4" fmla="*/ 1526996 w 4653287"/>
              <a:gd name="connsiteY4" fmla="*/ 2286400 h 3455100"/>
              <a:gd name="connsiteX5" fmla="*/ 1560201 w 4653287"/>
              <a:gd name="connsiteY5" fmla="*/ 2075225 h 3455100"/>
              <a:gd name="connsiteX6" fmla="*/ 1797226 w 4653287"/>
              <a:gd name="connsiteY6" fmla="*/ 1927623 h 3455100"/>
              <a:gd name="connsiteX7" fmla="*/ 2118454 w 4653287"/>
              <a:gd name="connsiteY7" fmla="*/ 1748676 h 3455100"/>
              <a:gd name="connsiteX8" fmla="*/ 2220380 w 4653287"/>
              <a:gd name="connsiteY8" fmla="*/ 1630917 h 3455100"/>
              <a:gd name="connsiteX9" fmla="*/ 2479191 w 4653287"/>
              <a:gd name="connsiteY9" fmla="*/ 1164772 h 3455100"/>
              <a:gd name="connsiteX10" fmla="*/ 2797055 w 4653287"/>
              <a:gd name="connsiteY10" fmla="*/ 831720 h 3455100"/>
              <a:gd name="connsiteX11" fmla="*/ 2914009 w 4653287"/>
              <a:gd name="connsiteY11" fmla="*/ 542962 h 3455100"/>
              <a:gd name="connsiteX12" fmla="*/ 3072468 w 4653287"/>
              <a:gd name="connsiteY12" fmla="*/ 281323 h 3455100"/>
              <a:gd name="connsiteX13" fmla="*/ 3106410 w 4653287"/>
              <a:gd name="connsiteY13" fmla="*/ 8180 h 3455100"/>
              <a:gd name="connsiteX14" fmla="*/ 3328371 w 4653287"/>
              <a:gd name="connsiteY14" fmla="*/ 81728 h 3455100"/>
              <a:gd name="connsiteX15" fmla="*/ 3712296 w 4653287"/>
              <a:gd name="connsiteY15" fmla="*/ 187127 h 3455100"/>
              <a:gd name="connsiteX16" fmla="*/ 4001054 w 4653287"/>
              <a:gd name="connsiteY16" fmla="*/ 620264 h 3455100"/>
              <a:gd name="connsiteX17" fmla="*/ 4145433 w 4653287"/>
              <a:gd name="connsiteY17" fmla="*/ 981211 h 3455100"/>
              <a:gd name="connsiteX18" fmla="*/ 4313875 w 4653287"/>
              <a:gd name="connsiteY18" fmla="*/ 1245906 h 3455100"/>
              <a:gd name="connsiteX19" fmla="*/ 4653287 w 4653287"/>
              <a:gd name="connsiteY19" fmla="*/ 1678774 h 3455100"/>
              <a:gd name="connsiteX0" fmla="*/ 0 w 4653287"/>
              <a:gd name="connsiteY0" fmla="*/ 3455100 h 3455100"/>
              <a:gd name="connsiteX1" fmla="*/ 640198 w 4653287"/>
              <a:gd name="connsiteY1" fmla="*/ 2819736 h 3455100"/>
              <a:gd name="connsiteX2" fmla="*/ 837991 w 4653287"/>
              <a:gd name="connsiteY2" fmla="*/ 2463788 h 3455100"/>
              <a:gd name="connsiteX3" fmla="*/ 1366507 w 4653287"/>
              <a:gd name="connsiteY3" fmla="*/ 2382765 h 3455100"/>
              <a:gd name="connsiteX4" fmla="*/ 1526996 w 4653287"/>
              <a:gd name="connsiteY4" fmla="*/ 2286400 h 3455100"/>
              <a:gd name="connsiteX5" fmla="*/ 1560201 w 4653287"/>
              <a:gd name="connsiteY5" fmla="*/ 2075225 h 3455100"/>
              <a:gd name="connsiteX6" fmla="*/ 1797226 w 4653287"/>
              <a:gd name="connsiteY6" fmla="*/ 1927623 h 3455100"/>
              <a:gd name="connsiteX7" fmla="*/ 2118454 w 4653287"/>
              <a:gd name="connsiteY7" fmla="*/ 1748676 h 3455100"/>
              <a:gd name="connsiteX8" fmla="*/ 2220380 w 4653287"/>
              <a:gd name="connsiteY8" fmla="*/ 1630917 h 3455100"/>
              <a:gd name="connsiteX9" fmla="*/ 2479191 w 4653287"/>
              <a:gd name="connsiteY9" fmla="*/ 1164772 h 3455100"/>
              <a:gd name="connsiteX10" fmla="*/ 2797055 w 4653287"/>
              <a:gd name="connsiteY10" fmla="*/ 831720 h 3455100"/>
              <a:gd name="connsiteX11" fmla="*/ 2914009 w 4653287"/>
              <a:gd name="connsiteY11" fmla="*/ 542962 h 3455100"/>
              <a:gd name="connsiteX12" fmla="*/ 3072468 w 4653287"/>
              <a:gd name="connsiteY12" fmla="*/ 281323 h 3455100"/>
              <a:gd name="connsiteX13" fmla="*/ 3106410 w 4653287"/>
              <a:gd name="connsiteY13" fmla="*/ 8180 h 3455100"/>
              <a:gd name="connsiteX14" fmla="*/ 3328371 w 4653287"/>
              <a:gd name="connsiteY14" fmla="*/ 81728 h 3455100"/>
              <a:gd name="connsiteX15" fmla="*/ 3347041 w 4653287"/>
              <a:gd name="connsiteY15" fmla="*/ 313833 h 3455100"/>
              <a:gd name="connsiteX16" fmla="*/ 4001054 w 4653287"/>
              <a:gd name="connsiteY16" fmla="*/ 620264 h 3455100"/>
              <a:gd name="connsiteX17" fmla="*/ 4145433 w 4653287"/>
              <a:gd name="connsiteY17" fmla="*/ 981211 h 3455100"/>
              <a:gd name="connsiteX18" fmla="*/ 4313875 w 4653287"/>
              <a:gd name="connsiteY18" fmla="*/ 1245906 h 3455100"/>
              <a:gd name="connsiteX19" fmla="*/ 4653287 w 4653287"/>
              <a:gd name="connsiteY19" fmla="*/ 1678774 h 3455100"/>
              <a:gd name="connsiteX0" fmla="*/ 0 w 4653287"/>
              <a:gd name="connsiteY0" fmla="*/ 3455100 h 3455100"/>
              <a:gd name="connsiteX1" fmla="*/ 640198 w 4653287"/>
              <a:gd name="connsiteY1" fmla="*/ 2819736 h 3455100"/>
              <a:gd name="connsiteX2" fmla="*/ 837991 w 4653287"/>
              <a:gd name="connsiteY2" fmla="*/ 2463788 h 3455100"/>
              <a:gd name="connsiteX3" fmla="*/ 1366507 w 4653287"/>
              <a:gd name="connsiteY3" fmla="*/ 2382765 h 3455100"/>
              <a:gd name="connsiteX4" fmla="*/ 1526996 w 4653287"/>
              <a:gd name="connsiteY4" fmla="*/ 2286400 h 3455100"/>
              <a:gd name="connsiteX5" fmla="*/ 1560201 w 4653287"/>
              <a:gd name="connsiteY5" fmla="*/ 2075225 h 3455100"/>
              <a:gd name="connsiteX6" fmla="*/ 1797226 w 4653287"/>
              <a:gd name="connsiteY6" fmla="*/ 1927623 h 3455100"/>
              <a:gd name="connsiteX7" fmla="*/ 2118454 w 4653287"/>
              <a:gd name="connsiteY7" fmla="*/ 1748676 h 3455100"/>
              <a:gd name="connsiteX8" fmla="*/ 2220380 w 4653287"/>
              <a:gd name="connsiteY8" fmla="*/ 1630917 h 3455100"/>
              <a:gd name="connsiteX9" fmla="*/ 2479191 w 4653287"/>
              <a:gd name="connsiteY9" fmla="*/ 1164772 h 3455100"/>
              <a:gd name="connsiteX10" fmla="*/ 2797055 w 4653287"/>
              <a:gd name="connsiteY10" fmla="*/ 831720 h 3455100"/>
              <a:gd name="connsiteX11" fmla="*/ 2914009 w 4653287"/>
              <a:gd name="connsiteY11" fmla="*/ 542962 h 3455100"/>
              <a:gd name="connsiteX12" fmla="*/ 3072468 w 4653287"/>
              <a:gd name="connsiteY12" fmla="*/ 281323 h 3455100"/>
              <a:gd name="connsiteX13" fmla="*/ 3106410 w 4653287"/>
              <a:gd name="connsiteY13" fmla="*/ 8180 h 3455100"/>
              <a:gd name="connsiteX14" fmla="*/ 3328371 w 4653287"/>
              <a:gd name="connsiteY14" fmla="*/ 81728 h 3455100"/>
              <a:gd name="connsiteX15" fmla="*/ 3347041 w 4653287"/>
              <a:gd name="connsiteY15" fmla="*/ 313833 h 3455100"/>
              <a:gd name="connsiteX16" fmla="*/ 3710509 w 4653287"/>
              <a:gd name="connsiteY16" fmla="*/ 755416 h 3455100"/>
              <a:gd name="connsiteX17" fmla="*/ 4145433 w 4653287"/>
              <a:gd name="connsiteY17" fmla="*/ 981211 h 3455100"/>
              <a:gd name="connsiteX18" fmla="*/ 4313875 w 4653287"/>
              <a:gd name="connsiteY18" fmla="*/ 1245906 h 3455100"/>
              <a:gd name="connsiteX19" fmla="*/ 4653287 w 4653287"/>
              <a:gd name="connsiteY19" fmla="*/ 1678774 h 3455100"/>
              <a:gd name="connsiteX0" fmla="*/ 0 w 4653287"/>
              <a:gd name="connsiteY0" fmla="*/ 3455100 h 3455100"/>
              <a:gd name="connsiteX1" fmla="*/ 640198 w 4653287"/>
              <a:gd name="connsiteY1" fmla="*/ 2819736 h 3455100"/>
              <a:gd name="connsiteX2" fmla="*/ 837991 w 4653287"/>
              <a:gd name="connsiteY2" fmla="*/ 2463788 h 3455100"/>
              <a:gd name="connsiteX3" fmla="*/ 1366507 w 4653287"/>
              <a:gd name="connsiteY3" fmla="*/ 2382765 h 3455100"/>
              <a:gd name="connsiteX4" fmla="*/ 1526996 w 4653287"/>
              <a:gd name="connsiteY4" fmla="*/ 2286400 h 3455100"/>
              <a:gd name="connsiteX5" fmla="*/ 1560201 w 4653287"/>
              <a:gd name="connsiteY5" fmla="*/ 2075225 h 3455100"/>
              <a:gd name="connsiteX6" fmla="*/ 1797226 w 4653287"/>
              <a:gd name="connsiteY6" fmla="*/ 1927623 h 3455100"/>
              <a:gd name="connsiteX7" fmla="*/ 2118454 w 4653287"/>
              <a:gd name="connsiteY7" fmla="*/ 1748676 h 3455100"/>
              <a:gd name="connsiteX8" fmla="*/ 2220380 w 4653287"/>
              <a:gd name="connsiteY8" fmla="*/ 1630917 h 3455100"/>
              <a:gd name="connsiteX9" fmla="*/ 2479191 w 4653287"/>
              <a:gd name="connsiteY9" fmla="*/ 1164772 h 3455100"/>
              <a:gd name="connsiteX10" fmla="*/ 2797055 w 4653287"/>
              <a:gd name="connsiteY10" fmla="*/ 831720 h 3455100"/>
              <a:gd name="connsiteX11" fmla="*/ 2914009 w 4653287"/>
              <a:gd name="connsiteY11" fmla="*/ 542962 h 3455100"/>
              <a:gd name="connsiteX12" fmla="*/ 3072468 w 4653287"/>
              <a:gd name="connsiteY12" fmla="*/ 281323 h 3455100"/>
              <a:gd name="connsiteX13" fmla="*/ 3106410 w 4653287"/>
              <a:gd name="connsiteY13" fmla="*/ 8180 h 3455100"/>
              <a:gd name="connsiteX14" fmla="*/ 3328371 w 4653287"/>
              <a:gd name="connsiteY14" fmla="*/ 81728 h 3455100"/>
              <a:gd name="connsiteX15" fmla="*/ 3347041 w 4653287"/>
              <a:gd name="connsiteY15" fmla="*/ 313833 h 3455100"/>
              <a:gd name="connsiteX16" fmla="*/ 3710509 w 4653287"/>
              <a:gd name="connsiteY16" fmla="*/ 755416 h 3455100"/>
              <a:gd name="connsiteX17" fmla="*/ 3962806 w 4653287"/>
              <a:gd name="connsiteY17" fmla="*/ 1319092 h 3455100"/>
              <a:gd name="connsiteX18" fmla="*/ 4313875 w 4653287"/>
              <a:gd name="connsiteY18" fmla="*/ 1245906 h 3455100"/>
              <a:gd name="connsiteX19" fmla="*/ 4653287 w 4653287"/>
              <a:gd name="connsiteY19" fmla="*/ 1678774 h 3455100"/>
              <a:gd name="connsiteX0" fmla="*/ 0 w 4653287"/>
              <a:gd name="connsiteY0" fmla="*/ 3455100 h 3455100"/>
              <a:gd name="connsiteX1" fmla="*/ 640198 w 4653287"/>
              <a:gd name="connsiteY1" fmla="*/ 2819736 h 3455100"/>
              <a:gd name="connsiteX2" fmla="*/ 837991 w 4653287"/>
              <a:gd name="connsiteY2" fmla="*/ 2463788 h 3455100"/>
              <a:gd name="connsiteX3" fmla="*/ 1366507 w 4653287"/>
              <a:gd name="connsiteY3" fmla="*/ 2382765 h 3455100"/>
              <a:gd name="connsiteX4" fmla="*/ 1526996 w 4653287"/>
              <a:gd name="connsiteY4" fmla="*/ 2286400 h 3455100"/>
              <a:gd name="connsiteX5" fmla="*/ 1560201 w 4653287"/>
              <a:gd name="connsiteY5" fmla="*/ 2075225 h 3455100"/>
              <a:gd name="connsiteX6" fmla="*/ 1797226 w 4653287"/>
              <a:gd name="connsiteY6" fmla="*/ 1927623 h 3455100"/>
              <a:gd name="connsiteX7" fmla="*/ 2118454 w 4653287"/>
              <a:gd name="connsiteY7" fmla="*/ 1748676 h 3455100"/>
              <a:gd name="connsiteX8" fmla="*/ 2220380 w 4653287"/>
              <a:gd name="connsiteY8" fmla="*/ 1630917 h 3455100"/>
              <a:gd name="connsiteX9" fmla="*/ 2479191 w 4653287"/>
              <a:gd name="connsiteY9" fmla="*/ 1164772 h 3455100"/>
              <a:gd name="connsiteX10" fmla="*/ 2797055 w 4653287"/>
              <a:gd name="connsiteY10" fmla="*/ 831720 h 3455100"/>
              <a:gd name="connsiteX11" fmla="*/ 2914009 w 4653287"/>
              <a:gd name="connsiteY11" fmla="*/ 542962 h 3455100"/>
              <a:gd name="connsiteX12" fmla="*/ 3072468 w 4653287"/>
              <a:gd name="connsiteY12" fmla="*/ 281323 h 3455100"/>
              <a:gd name="connsiteX13" fmla="*/ 3106410 w 4653287"/>
              <a:gd name="connsiteY13" fmla="*/ 8180 h 3455100"/>
              <a:gd name="connsiteX14" fmla="*/ 3328371 w 4653287"/>
              <a:gd name="connsiteY14" fmla="*/ 81728 h 3455100"/>
              <a:gd name="connsiteX15" fmla="*/ 3347041 w 4653287"/>
              <a:gd name="connsiteY15" fmla="*/ 313833 h 3455100"/>
              <a:gd name="connsiteX16" fmla="*/ 3710509 w 4653287"/>
              <a:gd name="connsiteY16" fmla="*/ 755416 h 3455100"/>
              <a:gd name="connsiteX17" fmla="*/ 3962806 w 4653287"/>
              <a:gd name="connsiteY17" fmla="*/ 1319092 h 3455100"/>
              <a:gd name="connsiteX18" fmla="*/ 4214259 w 4653287"/>
              <a:gd name="connsiteY18" fmla="*/ 1668257 h 3455100"/>
              <a:gd name="connsiteX19" fmla="*/ 4653287 w 4653287"/>
              <a:gd name="connsiteY19" fmla="*/ 1678774 h 3455100"/>
              <a:gd name="connsiteX0" fmla="*/ 0 w 4678191"/>
              <a:gd name="connsiteY0" fmla="*/ 3455100 h 3455100"/>
              <a:gd name="connsiteX1" fmla="*/ 640198 w 4678191"/>
              <a:gd name="connsiteY1" fmla="*/ 2819736 h 3455100"/>
              <a:gd name="connsiteX2" fmla="*/ 837991 w 4678191"/>
              <a:gd name="connsiteY2" fmla="*/ 2463788 h 3455100"/>
              <a:gd name="connsiteX3" fmla="*/ 1366507 w 4678191"/>
              <a:gd name="connsiteY3" fmla="*/ 2382765 h 3455100"/>
              <a:gd name="connsiteX4" fmla="*/ 1526996 w 4678191"/>
              <a:gd name="connsiteY4" fmla="*/ 2286400 h 3455100"/>
              <a:gd name="connsiteX5" fmla="*/ 1560201 w 4678191"/>
              <a:gd name="connsiteY5" fmla="*/ 2075225 h 3455100"/>
              <a:gd name="connsiteX6" fmla="*/ 1797226 w 4678191"/>
              <a:gd name="connsiteY6" fmla="*/ 1927623 h 3455100"/>
              <a:gd name="connsiteX7" fmla="*/ 2118454 w 4678191"/>
              <a:gd name="connsiteY7" fmla="*/ 1748676 h 3455100"/>
              <a:gd name="connsiteX8" fmla="*/ 2220380 w 4678191"/>
              <a:gd name="connsiteY8" fmla="*/ 1630917 h 3455100"/>
              <a:gd name="connsiteX9" fmla="*/ 2479191 w 4678191"/>
              <a:gd name="connsiteY9" fmla="*/ 1164772 h 3455100"/>
              <a:gd name="connsiteX10" fmla="*/ 2797055 w 4678191"/>
              <a:gd name="connsiteY10" fmla="*/ 831720 h 3455100"/>
              <a:gd name="connsiteX11" fmla="*/ 2914009 w 4678191"/>
              <a:gd name="connsiteY11" fmla="*/ 542962 h 3455100"/>
              <a:gd name="connsiteX12" fmla="*/ 3072468 w 4678191"/>
              <a:gd name="connsiteY12" fmla="*/ 281323 h 3455100"/>
              <a:gd name="connsiteX13" fmla="*/ 3106410 w 4678191"/>
              <a:gd name="connsiteY13" fmla="*/ 8180 h 3455100"/>
              <a:gd name="connsiteX14" fmla="*/ 3328371 w 4678191"/>
              <a:gd name="connsiteY14" fmla="*/ 81728 h 3455100"/>
              <a:gd name="connsiteX15" fmla="*/ 3347041 w 4678191"/>
              <a:gd name="connsiteY15" fmla="*/ 313833 h 3455100"/>
              <a:gd name="connsiteX16" fmla="*/ 3710509 w 4678191"/>
              <a:gd name="connsiteY16" fmla="*/ 755416 h 3455100"/>
              <a:gd name="connsiteX17" fmla="*/ 3962806 w 4678191"/>
              <a:gd name="connsiteY17" fmla="*/ 1319092 h 3455100"/>
              <a:gd name="connsiteX18" fmla="*/ 4214259 w 4678191"/>
              <a:gd name="connsiteY18" fmla="*/ 1668257 h 3455100"/>
              <a:gd name="connsiteX19" fmla="*/ 4678191 w 4678191"/>
              <a:gd name="connsiteY19" fmla="*/ 2506582 h 3455100"/>
              <a:gd name="connsiteX0" fmla="*/ 0 w 4684191"/>
              <a:gd name="connsiteY0" fmla="*/ 3491732 h 3491732"/>
              <a:gd name="connsiteX1" fmla="*/ 646198 w 4684191"/>
              <a:gd name="connsiteY1" fmla="*/ 2819736 h 3491732"/>
              <a:gd name="connsiteX2" fmla="*/ 843991 w 4684191"/>
              <a:gd name="connsiteY2" fmla="*/ 2463788 h 3491732"/>
              <a:gd name="connsiteX3" fmla="*/ 1372507 w 4684191"/>
              <a:gd name="connsiteY3" fmla="*/ 2382765 h 3491732"/>
              <a:gd name="connsiteX4" fmla="*/ 1532996 w 4684191"/>
              <a:gd name="connsiteY4" fmla="*/ 2286400 h 3491732"/>
              <a:gd name="connsiteX5" fmla="*/ 1566201 w 4684191"/>
              <a:gd name="connsiteY5" fmla="*/ 2075225 h 3491732"/>
              <a:gd name="connsiteX6" fmla="*/ 1803226 w 4684191"/>
              <a:gd name="connsiteY6" fmla="*/ 1927623 h 3491732"/>
              <a:gd name="connsiteX7" fmla="*/ 2124454 w 4684191"/>
              <a:gd name="connsiteY7" fmla="*/ 1748676 h 3491732"/>
              <a:gd name="connsiteX8" fmla="*/ 2226380 w 4684191"/>
              <a:gd name="connsiteY8" fmla="*/ 1630917 h 3491732"/>
              <a:gd name="connsiteX9" fmla="*/ 2485191 w 4684191"/>
              <a:gd name="connsiteY9" fmla="*/ 1164772 h 3491732"/>
              <a:gd name="connsiteX10" fmla="*/ 2803055 w 4684191"/>
              <a:gd name="connsiteY10" fmla="*/ 831720 h 3491732"/>
              <a:gd name="connsiteX11" fmla="*/ 2920009 w 4684191"/>
              <a:gd name="connsiteY11" fmla="*/ 542962 h 3491732"/>
              <a:gd name="connsiteX12" fmla="*/ 3078468 w 4684191"/>
              <a:gd name="connsiteY12" fmla="*/ 281323 h 3491732"/>
              <a:gd name="connsiteX13" fmla="*/ 3112410 w 4684191"/>
              <a:gd name="connsiteY13" fmla="*/ 8180 h 3491732"/>
              <a:gd name="connsiteX14" fmla="*/ 3334371 w 4684191"/>
              <a:gd name="connsiteY14" fmla="*/ 81728 h 3491732"/>
              <a:gd name="connsiteX15" fmla="*/ 3353041 w 4684191"/>
              <a:gd name="connsiteY15" fmla="*/ 313833 h 3491732"/>
              <a:gd name="connsiteX16" fmla="*/ 3716509 w 4684191"/>
              <a:gd name="connsiteY16" fmla="*/ 755416 h 3491732"/>
              <a:gd name="connsiteX17" fmla="*/ 3968806 w 4684191"/>
              <a:gd name="connsiteY17" fmla="*/ 1319092 h 3491732"/>
              <a:gd name="connsiteX18" fmla="*/ 4220259 w 4684191"/>
              <a:gd name="connsiteY18" fmla="*/ 1668257 h 3491732"/>
              <a:gd name="connsiteX19" fmla="*/ 4684191 w 4684191"/>
              <a:gd name="connsiteY19" fmla="*/ 2506582 h 3491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84191" h="3491732">
                <a:moveTo>
                  <a:pt x="0" y="3491732"/>
                </a:moveTo>
                <a:cubicBezTo>
                  <a:pt x="20053" y="3291205"/>
                  <a:pt x="505533" y="2991060"/>
                  <a:pt x="646198" y="2819736"/>
                </a:cubicBezTo>
                <a:cubicBezTo>
                  <a:pt x="786863" y="2648412"/>
                  <a:pt x="704954" y="2529577"/>
                  <a:pt x="843991" y="2463788"/>
                </a:cubicBezTo>
                <a:cubicBezTo>
                  <a:pt x="983028" y="2397999"/>
                  <a:pt x="1257673" y="2412330"/>
                  <a:pt x="1372507" y="2382765"/>
                </a:cubicBezTo>
                <a:cubicBezTo>
                  <a:pt x="1487341" y="2353200"/>
                  <a:pt x="1500714" y="2337657"/>
                  <a:pt x="1532996" y="2286400"/>
                </a:cubicBezTo>
                <a:cubicBezTo>
                  <a:pt x="1565278" y="2235143"/>
                  <a:pt x="1519779" y="2102641"/>
                  <a:pt x="1566201" y="2075225"/>
                </a:cubicBezTo>
                <a:cubicBezTo>
                  <a:pt x="1612623" y="2047809"/>
                  <a:pt x="1710184" y="1982048"/>
                  <a:pt x="1803226" y="1927623"/>
                </a:cubicBezTo>
                <a:cubicBezTo>
                  <a:pt x="1896268" y="1873198"/>
                  <a:pt x="2053928" y="1798127"/>
                  <a:pt x="2124454" y="1748676"/>
                </a:cubicBezTo>
                <a:cubicBezTo>
                  <a:pt x="2194980" y="1699225"/>
                  <a:pt x="2166257" y="1728234"/>
                  <a:pt x="2226380" y="1630917"/>
                </a:cubicBezTo>
                <a:cubicBezTo>
                  <a:pt x="2286503" y="1533600"/>
                  <a:pt x="2389079" y="1297972"/>
                  <a:pt x="2485191" y="1164772"/>
                </a:cubicBezTo>
                <a:cubicBezTo>
                  <a:pt x="2581304" y="1031573"/>
                  <a:pt x="2730585" y="935355"/>
                  <a:pt x="2803055" y="831720"/>
                </a:cubicBezTo>
                <a:cubicBezTo>
                  <a:pt x="2875525" y="728085"/>
                  <a:pt x="2874107" y="634695"/>
                  <a:pt x="2920009" y="542962"/>
                </a:cubicBezTo>
                <a:cubicBezTo>
                  <a:pt x="2965911" y="451229"/>
                  <a:pt x="3046401" y="370453"/>
                  <a:pt x="3078468" y="281323"/>
                </a:cubicBezTo>
                <a:cubicBezTo>
                  <a:pt x="3110535" y="192193"/>
                  <a:pt x="3069760" y="41446"/>
                  <a:pt x="3112410" y="8180"/>
                </a:cubicBezTo>
                <a:cubicBezTo>
                  <a:pt x="3155061" y="-25086"/>
                  <a:pt x="3233390" y="51904"/>
                  <a:pt x="3334371" y="81728"/>
                </a:cubicBezTo>
                <a:cubicBezTo>
                  <a:pt x="3435352" y="111552"/>
                  <a:pt x="3289351" y="201552"/>
                  <a:pt x="3353041" y="313833"/>
                </a:cubicBezTo>
                <a:cubicBezTo>
                  <a:pt x="3416731" y="426114"/>
                  <a:pt x="3613882" y="587873"/>
                  <a:pt x="3716509" y="755416"/>
                </a:cubicBezTo>
                <a:cubicBezTo>
                  <a:pt x="3819137" y="922959"/>
                  <a:pt x="3884848" y="1166952"/>
                  <a:pt x="3968806" y="1319092"/>
                </a:cubicBezTo>
                <a:cubicBezTo>
                  <a:pt x="4052764" y="1471232"/>
                  <a:pt x="4160101" y="1580025"/>
                  <a:pt x="4220259" y="1668257"/>
                </a:cubicBezTo>
                <a:cubicBezTo>
                  <a:pt x="4280417" y="1756489"/>
                  <a:pt x="4618017" y="2418350"/>
                  <a:pt x="4684191" y="2506582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Freeform 238"/>
          <p:cNvSpPr/>
          <p:nvPr/>
        </p:nvSpPr>
        <p:spPr>
          <a:xfrm>
            <a:off x="370374" y="2815196"/>
            <a:ext cx="1555592" cy="1197675"/>
          </a:xfrm>
          <a:custGeom>
            <a:avLst/>
            <a:gdLst>
              <a:gd name="connsiteX0" fmla="*/ 0 w 1828800"/>
              <a:gd name="connsiteY0" fmla="*/ 0 h 1949116"/>
              <a:gd name="connsiteX1" fmla="*/ 192505 w 1828800"/>
              <a:gd name="connsiteY1" fmla="*/ 264695 h 1949116"/>
              <a:gd name="connsiteX2" fmla="*/ 120315 w 1828800"/>
              <a:gd name="connsiteY2" fmla="*/ 649706 h 1949116"/>
              <a:gd name="connsiteX3" fmla="*/ 360947 w 1828800"/>
              <a:gd name="connsiteY3" fmla="*/ 938464 h 1949116"/>
              <a:gd name="connsiteX4" fmla="*/ 577515 w 1828800"/>
              <a:gd name="connsiteY4" fmla="*/ 1010653 h 1949116"/>
              <a:gd name="connsiteX5" fmla="*/ 1010652 w 1828800"/>
              <a:gd name="connsiteY5" fmla="*/ 1227222 h 1949116"/>
              <a:gd name="connsiteX6" fmla="*/ 1251284 w 1828800"/>
              <a:gd name="connsiteY6" fmla="*/ 1564106 h 1949116"/>
              <a:gd name="connsiteX7" fmla="*/ 1612231 w 1828800"/>
              <a:gd name="connsiteY7" fmla="*/ 1804737 h 1949116"/>
              <a:gd name="connsiteX8" fmla="*/ 1828800 w 1828800"/>
              <a:gd name="connsiteY8" fmla="*/ 1949116 h 1949116"/>
              <a:gd name="connsiteX0" fmla="*/ 0 w 1828800"/>
              <a:gd name="connsiteY0" fmla="*/ 0 h 1963184"/>
              <a:gd name="connsiteX1" fmla="*/ 192505 w 1828800"/>
              <a:gd name="connsiteY1" fmla="*/ 278763 h 1963184"/>
              <a:gd name="connsiteX2" fmla="*/ 120315 w 1828800"/>
              <a:gd name="connsiteY2" fmla="*/ 663774 h 1963184"/>
              <a:gd name="connsiteX3" fmla="*/ 360947 w 1828800"/>
              <a:gd name="connsiteY3" fmla="*/ 952532 h 1963184"/>
              <a:gd name="connsiteX4" fmla="*/ 577515 w 1828800"/>
              <a:gd name="connsiteY4" fmla="*/ 1024721 h 1963184"/>
              <a:gd name="connsiteX5" fmla="*/ 1010652 w 1828800"/>
              <a:gd name="connsiteY5" fmla="*/ 1241290 h 1963184"/>
              <a:gd name="connsiteX6" fmla="*/ 1251284 w 1828800"/>
              <a:gd name="connsiteY6" fmla="*/ 1578174 h 1963184"/>
              <a:gd name="connsiteX7" fmla="*/ 1612231 w 1828800"/>
              <a:gd name="connsiteY7" fmla="*/ 1818805 h 1963184"/>
              <a:gd name="connsiteX8" fmla="*/ 1828800 w 1828800"/>
              <a:gd name="connsiteY8" fmla="*/ 1963184 h 1963184"/>
              <a:gd name="connsiteX0" fmla="*/ 76460 w 1712755"/>
              <a:gd name="connsiteY0" fmla="*/ 0 h 1684421"/>
              <a:gd name="connsiteX1" fmla="*/ 4270 w 1712755"/>
              <a:gd name="connsiteY1" fmla="*/ 385011 h 1684421"/>
              <a:gd name="connsiteX2" fmla="*/ 244902 w 1712755"/>
              <a:gd name="connsiteY2" fmla="*/ 673769 h 1684421"/>
              <a:gd name="connsiteX3" fmla="*/ 461470 w 1712755"/>
              <a:gd name="connsiteY3" fmla="*/ 745958 h 1684421"/>
              <a:gd name="connsiteX4" fmla="*/ 894607 w 1712755"/>
              <a:gd name="connsiteY4" fmla="*/ 962527 h 1684421"/>
              <a:gd name="connsiteX5" fmla="*/ 1135239 w 1712755"/>
              <a:gd name="connsiteY5" fmla="*/ 1299411 h 1684421"/>
              <a:gd name="connsiteX6" fmla="*/ 1496186 w 1712755"/>
              <a:gd name="connsiteY6" fmla="*/ 1540042 h 1684421"/>
              <a:gd name="connsiteX7" fmla="*/ 1712755 w 1712755"/>
              <a:gd name="connsiteY7" fmla="*/ 1684421 h 1684421"/>
              <a:gd name="connsiteX0" fmla="*/ 0 w 1708485"/>
              <a:gd name="connsiteY0" fmla="*/ 0 h 1299410"/>
              <a:gd name="connsiteX1" fmla="*/ 240632 w 1708485"/>
              <a:gd name="connsiteY1" fmla="*/ 288758 h 1299410"/>
              <a:gd name="connsiteX2" fmla="*/ 457200 w 1708485"/>
              <a:gd name="connsiteY2" fmla="*/ 360947 h 1299410"/>
              <a:gd name="connsiteX3" fmla="*/ 890337 w 1708485"/>
              <a:gd name="connsiteY3" fmla="*/ 577516 h 1299410"/>
              <a:gd name="connsiteX4" fmla="*/ 1130969 w 1708485"/>
              <a:gd name="connsiteY4" fmla="*/ 914400 h 1299410"/>
              <a:gd name="connsiteX5" fmla="*/ 1491916 w 1708485"/>
              <a:gd name="connsiteY5" fmla="*/ 1155031 h 1299410"/>
              <a:gd name="connsiteX6" fmla="*/ 1708485 w 1708485"/>
              <a:gd name="connsiteY6" fmla="*/ 1299410 h 1299410"/>
              <a:gd name="connsiteX0" fmla="*/ 0 w 1467853"/>
              <a:gd name="connsiteY0" fmla="*/ 0 h 1010652"/>
              <a:gd name="connsiteX1" fmla="*/ 216568 w 1467853"/>
              <a:gd name="connsiteY1" fmla="*/ 72189 h 1010652"/>
              <a:gd name="connsiteX2" fmla="*/ 649705 w 1467853"/>
              <a:gd name="connsiteY2" fmla="*/ 288758 h 1010652"/>
              <a:gd name="connsiteX3" fmla="*/ 890337 w 1467853"/>
              <a:gd name="connsiteY3" fmla="*/ 625642 h 1010652"/>
              <a:gd name="connsiteX4" fmla="*/ 1251284 w 1467853"/>
              <a:gd name="connsiteY4" fmla="*/ 866273 h 1010652"/>
              <a:gd name="connsiteX5" fmla="*/ 1467853 w 1467853"/>
              <a:gd name="connsiteY5" fmla="*/ 1010652 h 1010652"/>
              <a:gd name="connsiteX0" fmla="*/ 0 w 1251285"/>
              <a:gd name="connsiteY0" fmla="*/ 0 h 938463"/>
              <a:gd name="connsiteX1" fmla="*/ 433137 w 1251285"/>
              <a:gd name="connsiteY1" fmla="*/ 216569 h 938463"/>
              <a:gd name="connsiteX2" fmla="*/ 673769 w 1251285"/>
              <a:gd name="connsiteY2" fmla="*/ 553453 h 938463"/>
              <a:gd name="connsiteX3" fmla="*/ 1034716 w 1251285"/>
              <a:gd name="connsiteY3" fmla="*/ 794084 h 938463"/>
              <a:gd name="connsiteX4" fmla="*/ 1251285 w 1251285"/>
              <a:gd name="connsiteY4" fmla="*/ 938463 h 938463"/>
              <a:gd name="connsiteX0" fmla="*/ 0 w 1030924"/>
              <a:gd name="connsiteY0" fmla="*/ 0 h 807662"/>
              <a:gd name="connsiteX1" fmla="*/ 212776 w 1030924"/>
              <a:gd name="connsiteY1" fmla="*/ 85768 h 807662"/>
              <a:gd name="connsiteX2" fmla="*/ 453408 w 1030924"/>
              <a:gd name="connsiteY2" fmla="*/ 422652 h 807662"/>
              <a:gd name="connsiteX3" fmla="*/ 814355 w 1030924"/>
              <a:gd name="connsiteY3" fmla="*/ 663283 h 807662"/>
              <a:gd name="connsiteX4" fmla="*/ 1030924 w 1030924"/>
              <a:gd name="connsiteY4" fmla="*/ 807662 h 80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924" h="807662">
                <a:moveTo>
                  <a:pt x="0" y="0"/>
                </a:moveTo>
                <a:cubicBezTo>
                  <a:pt x="108284" y="48126"/>
                  <a:pt x="137208" y="15326"/>
                  <a:pt x="212776" y="85768"/>
                </a:cubicBezTo>
                <a:cubicBezTo>
                  <a:pt x="288344" y="156210"/>
                  <a:pt x="353145" y="326400"/>
                  <a:pt x="453408" y="422652"/>
                </a:cubicBezTo>
                <a:cubicBezTo>
                  <a:pt x="553671" y="518905"/>
                  <a:pt x="814355" y="663283"/>
                  <a:pt x="814355" y="663283"/>
                </a:cubicBezTo>
                <a:lnTo>
                  <a:pt x="1030924" y="807662"/>
                </a:ln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Freeform 239"/>
          <p:cNvSpPr/>
          <p:nvPr/>
        </p:nvSpPr>
        <p:spPr>
          <a:xfrm>
            <a:off x="401008" y="4381207"/>
            <a:ext cx="3327634" cy="12303185"/>
          </a:xfrm>
          <a:custGeom>
            <a:avLst/>
            <a:gdLst>
              <a:gd name="connsiteX0" fmla="*/ 1203158 w 1203158"/>
              <a:gd name="connsiteY0" fmla="*/ 7988968 h 7988968"/>
              <a:gd name="connsiteX1" fmla="*/ 890337 w 1203158"/>
              <a:gd name="connsiteY1" fmla="*/ 7964905 h 7988968"/>
              <a:gd name="connsiteX2" fmla="*/ 216568 w 1203158"/>
              <a:gd name="connsiteY2" fmla="*/ 7892715 h 7988968"/>
              <a:gd name="connsiteX3" fmla="*/ 48126 w 1203158"/>
              <a:gd name="connsiteY3" fmla="*/ 7796463 h 7988968"/>
              <a:gd name="connsiteX4" fmla="*/ 192505 w 1203158"/>
              <a:gd name="connsiteY4" fmla="*/ 7074568 h 7988968"/>
              <a:gd name="connsiteX5" fmla="*/ 120315 w 1203158"/>
              <a:gd name="connsiteY5" fmla="*/ 6424863 h 7988968"/>
              <a:gd name="connsiteX6" fmla="*/ 0 w 1203158"/>
              <a:gd name="connsiteY6" fmla="*/ 5702968 h 7988968"/>
              <a:gd name="connsiteX7" fmla="*/ 264694 w 1203158"/>
              <a:gd name="connsiteY7" fmla="*/ 5414210 h 7988968"/>
              <a:gd name="connsiteX8" fmla="*/ 601579 w 1203158"/>
              <a:gd name="connsiteY8" fmla="*/ 5414210 h 7988968"/>
              <a:gd name="connsiteX9" fmla="*/ 673768 w 1203158"/>
              <a:gd name="connsiteY9" fmla="*/ 4884821 h 7988968"/>
              <a:gd name="connsiteX10" fmla="*/ 745958 w 1203158"/>
              <a:gd name="connsiteY10" fmla="*/ 4547937 h 7988968"/>
              <a:gd name="connsiteX11" fmla="*/ 553452 w 1203158"/>
              <a:gd name="connsiteY11" fmla="*/ 3922294 h 7988968"/>
              <a:gd name="connsiteX12" fmla="*/ 553452 w 1203158"/>
              <a:gd name="connsiteY12" fmla="*/ 3176337 h 7988968"/>
              <a:gd name="connsiteX13" fmla="*/ 553452 w 1203158"/>
              <a:gd name="connsiteY13" fmla="*/ 2286000 h 7988968"/>
              <a:gd name="connsiteX14" fmla="*/ 649705 w 1203158"/>
              <a:gd name="connsiteY14" fmla="*/ 1660358 h 7988968"/>
              <a:gd name="connsiteX15" fmla="*/ 697831 w 1203158"/>
              <a:gd name="connsiteY15" fmla="*/ 1323473 h 7988968"/>
              <a:gd name="connsiteX16" fmla="*/ 914400 w 1203158"/>
              <a:gd name="connsiteY16" fmla="*/ 818147 h 7988968"/>
              <a:gd name="connsiteX17" fmla="*/ 1010652 w 1203158"/>
              <a:gd name="connsiteY17" fmla="*/ 360947 h 7988968"/>
              <a:gd name="connsiteX18" fmla="*/ 890337 w 1203158"/>
              <a:gd name="connsiteY18" fmla="*/ 0 h 7988968"/>
              <a:gd name="connsiteX0" fmla="*/ 1203158 w 1203158"/>
              <a:gd name="connsiteY0" fmla="*/ 7906110 h 7906110"/>
              <a:gd name="connsiteX1" fmla="*/ 890337 w 1203158"/>
              <a:gd name="connsiteY1" fmla="*/ 7882047 h 7906110"/>
              <a:gd name="connsiteX2" fmla="*/ 216568 w 1203158"/>
              <a:gd name="connsiteY2" fmla="*/ 7809857 h 7906110"/>
              <a:gd name="connsiteX3" fmla="*/ 48126 w 1203158"/>
              <a:gd name="connsiteY3" fmla="*/ 7713605 h 7906110"/>
              <a:gd name="connsiteX4" fmla="*/ 192505 w 1203158"/>
              <a:gd name="connsiteY4" fmla="*/ 6991710 h 7906110"/>
              <a:gd name="connsiteX5" fmla="*/ 120315 w 1203158"/>
              <a:gd name="connsiteY5" fmla="*/ 6342005 h 7906110"/>
              <a:gd name="connsiteX6" fmla="*/ 0 w 1203158"/>
              <a:gd name="connsiteY6" fmla="*/ 5620110 h 7906110"/>
              <a:gd name="connsiteX7" fmla="*/ 264694 w 1203158"/>
              <a:gd name="connsiteY7" fmla="*/ 5331352 h 7906110"/>
              <a:gd name="connsiteX8" fmla="*/ 601579 w 1203158"/>
              <a:gd name="connsiteY8" fmla="*/ 5331352 h 7906110"/>
              <a:gd name="connsiteX9" fmla="*/ 673768 w 1203158"/>
              <a:gd name="connsiteY9" fmla="*/ 4801963 h 7906110"/>
              <a:gd name="connsiteX10" fmla="*/ 745958 w 1203158"/>
              <a:gd name="connsiteY10" fmla="*/ 4465079 h 7906110"/>
              <a:gd name="connsiteX11" fmla="*/ 553452 w 1203158"/>
              <a:gd name="connsiteY11" fmla="*/ 3839436 h 7906110"/>
              <a:gd name="connsiteX12" fmla="*/ 553452 w 1203158"/>
              <a:gd name="connsiteY12" fmla="*/ 3093479 h 7906110"/>
              <a:gd name="connsiteX13" fmla="*/ 553452 w 1203158"/>
              <a:gd name="connsiteY13" fmla="*/ 2203142 h 7906110"/>
              <a:gd name="connsiteX14" fmla="*/ 649705 w 1203158"/>
              <a:gd name="connsiteY14" fmla="*/ 1577500 h 7906110"/>
              <a:gd name="connsiteX15" fmla="*/ 697831 w 1203158"/>
              <a:gd name="connsiteY15" fmla="*/ 1240615 h 7906110"/>
              <a:gd name="connsiteX16" fmla="*/ 914400 w 1203158"/>
              <a:gd name="connsiteY16" fmla="*/ 735289 h 7906110"/>
              <a:gd name="connsiteX17" fmla="*/ 1010652 w 1203158"/>
              <a:gd name="connsiteY17" fmla="*/ 278089 h 7906110"/>
              <a:gd name="connsiteX18" fmla="*/ 952480 w 1203158"/>
              <a:gd name="connsiteY18" fmla="*/ 0 h 7906110"/>
              <a:gd name="connsiteX0" fmla="*/ 1203158 w 1203158"/>
              <a:gd name="connsiteY0" fmla="*/ 7971213 h 7971213"/>
              <a:gd name="connsiteX1" fmla="*/ 890337 w 1203158"/>
              <a:gd name="connsiteY1" fmla="*/ 7947150 h 7971213"/>
              <a:gd name="connsiteX2" fmla="*/ 216568 w 1203158"/>
              <a:gd name="connsiteY2" fmla="*/ 7874960 h 7971213"/>
              <a:gd name="connsiteX3" fmla="*/ 48126 w 1203158"/>
              <a:gd name="connsiteY3" fmla="*/ 7778708 h 7971213"/>
              <a:gd name="connsiteX4" fmla="*/ 192505 w 1203158"/>
              <a:gd name="connsiteY4" fmla="*/ 7056813 h 7971213"/>
              <a:gd name="connsiteX5" fmla="*/ 120315 w 1203158"/>
              <a:gd name="connsiteY5" fmla="*/ 6407108 h 7971213"/>
              <a:gd name="connsiteX6" fmla="*/ 0 w 1203158"/>
              <a:gd name="connsiteY6" fmla="*/ 5685213 h 7971213"/>
              <a:gd name="connsiteX7" fmla="*/ 264694 w 1203158"/>
              <a:gd name="connsiteY7" fmla="*/ 5396455 h 7971213"/>
              <a:gd name="connsiteX8" fmla="*/ 601579 w 1203158"/>
              <a:gd name="connsiteY8" fmla="*/ 5396455 h 7971213"/>
              <a:gd name="connsiteX9" fmla="*/ 673768 w 1203158"/>
              <a:gd name="connsiteY9" fmla="*/ 4867066 h 7971213"/>
              <a:gd name="connsiteX10" fmla="*/ 745958 w 1203158"/>
              <a:gd name="connsiteY10" fmla="*/ 4530182 h 7971213"/>
              <a:gd name="connsiteX11" fmla="*/ 553452 w 1203158"/>
              <a:gd name="connsiteY11" fmla="*/ 3904539 h 7971213"/>
              <a:gd name="connsiteX12" fmla="*/ 553452 w 1203158"/>
              <a:gd name="connsiteY12" fmla="*/ 3158582 h 7971213"/>
              <a:gd name="connsiteX13" fmla="*/ 553452 w 1203158"/>
              <a:gd name="connsiteY13" fmla="*/ 2268245 h 7971213"/>
              <a:gd name="connsiteX14" fmla="*/ 649705 w 1203158"/>
              <a:gd name="connsiteY14" fmla="*/ 1642603 h 7971213"/>
              <a:gd name="connsiteX15" fmla="*/ 697831 w 1203158"/>
              <a:gd name="connsiteY15" fmla="*/ 1305718 h 7971213"/>
              <a:gd name="connsiteX16" fmla="*/ 914400 w 1203158"/>
              <a:gd name="connsiteY16" fmla="*/ 800392 h 7971213"/>
              <a:gd name="connsiteX17" fmla="*/ 1010652 w 1203158"/>
              <a:gd name="connsiteY17" fmla="*/ 343192 h 7971213"/>
              <a:gd name="connsiteX18" fmla="*/ 925847 w 1203158"/>
              <a:gd name="connsiteY18" fmla="*/ 0 h 7971213"/>
              <a:gd name="connsiteX0" fmla="*/ 2358858 w 2358858"/>
              <a:gd name="connsiteY0" fmla="*/ 8110913 h 8110913"/>
              <a:gd name="connsiteX1" fmla="*/ 890337 w 2358858"/>
              <a:gd name="connsiteY1" fmla="*/ 7947150 h 8110913"/>
              <a:gd name="connsiteX2" fmla="*/ 216568 w 2358858"/>
              <a:gd name="connsiteY2" fmla="*/ 7874960 h 8110913"/>
              <a:gd name="connsiteX3" fmla="*/ 48126 w 2358858"/>
              <a:gd name="connsiteY3" fmla="*/ 7778708 h 8110913"/>
              <a:gd name="connsiteX4" fmla="*/ 192505 w 2358858"/>
              <a:gd name="connsiteY4" fmla="*/ 7056813 h 8110913"/>
              <a:gd name="connsiteX5" fmla="*/ 120315 w 2358858"/>
              <a:gd name="connsiteY5" fmla="*/ 6407108 h 8110913"/>
              <a:gd name="connsiteX6" fmla="*/ 0 w 2358858"/>
              <a:gd name="connsiteY6" fmla="*/ 5685213 h 8110913"/>
              <a:gd name="connsiteX7" fmla="*/ 264694 w 2358858"/>
              <a:gd name="connsiteY7" fmla="*/ 5396455 h 8110913"/>
              <a:gd name="connsiteX8" fmla="*/ 601579 w 2358858"/>
              <a:gd name="connsiteY8" fmla="*/ 5396455 h 8110913"/>
              <a:gd name="connsiteX9" fmla="*/ 673768 w 2358858"/>
              <a:gd name="connsiteY9" fmla="*/ 4867066 h 8110913"/>
              <a:gd name="connsiteX10" fmla="*/ 745958 w 2358858"/>
              <a:gd name="connsiteY10" fmla="*/ 4530182 h 8110913"/>
              <a:gd name="connsiteX11" fmla="*/ 553452 w 2358858"/>
              <a:gd name="connsiteY11" fmla="*/ 3904539 h 8110913"/>
              <a:gd name="connsiteX12" fmla="*/ 553452 w 2358858"/>
              <a:gd name="connsiteY12" fmla="*/ 3158582 h 8110913"/>
              <a:gd name="connsiteX13" fmla="*/ 553452 w 2358858"/>
              <a:gd name="connsiteY13" fmla="*/ 2268245 h 8110913"/>
              <a:gd name="connsiteX14" fmla="*/ 649705 w 2358858"/>
              <a:gd name="connsiteY14" fmla="*/ 1642603 h 8110913"/>
              <a:gd name="connsiteX15" fmla="*/ 697831 w 2358858"/>
              <a:gd name="connsiteY15" fmla="*/ 1305718 h 8110913"/>
              <a:gd name="connsiteX16" fmla="*/ 914400 w 2358858"/>
              <a:gd name="connsiteY16" fmla="*/ 800392 h 8110913"/>
              <a:gd name="connsiteX17" fmla="*/ 1010652 w 2358858"/>
              <a:gd name="connsiteY17" fmla="*/ 343192 h 8110913"/>
              <a:gd name="connsiteX18" fmla="*/ 925847 w 2358858"/>
              <a:gd name="connsiteY18" fmla="*/ 0 h 8110913"/>
              <a:gd name="connsiteX0" fmla="*/ 2358858 w 2358858"/>
              <a:gd name="connsiteY0" fmla="*/ 8110913 h 8110913"/>
              <a:gd name="connsiteX1" fmla="*/ 1495926 w 2358858"/>
              <a:gd name="connsiteY1" fmla="*/ 8018672 h 8110913"/>
              <a:gd name="connsiteX2" fmla="*/ 890337 w 2358858"/>
              <a:gd name="connsiteY2" fmla="*/ 7947150 h 8110913"/>
              <a:gd name="connsiteX3" fmla="*/ 216568 w 2358858"/>
              <a:gd name="connsiteY3" fmla="*/ 7874960 h 8110913"/>
              <a:gd name="connsiteX4" fmla="*/ 48126 w 2358858"/>
              <a:gd name="connsiteY4" fmla="*/ 7778708 h 8110913"/>
              <a:gd name="connsiteX5" fmla="*/ 192505 w 2358858"/>
              <a:gd name="connsiteY5" fmla="*/ 7056813 h 8110913"/>
              <a:gd name="connsiteX6" fmla="*/ 120315 w 2358858"/>
              <a:gd name="connsiteY6" fmla="*/ 6407108 h 8110913"/>
              <a:gd name="connsiteX7" fmla="*/ 0 w 2358858"/>
              <a:gd name="connsiteY7" fmla="*/ 5685213 h 8110913"/>
              <a:gd name="connsiteX8" fmla="*/ 264694 w 2358858"/>
              <a:gd name="connsiteY8" fmla="*/ 5396455 h 8110913"/>
              <a:gd name="connsiteX9" fmla="*/ 601579 w 2358858"/>
              <a:gd name="connsiteY9" fmla="*/ 5396455 h 8110913"/>
              <a:gd name="connsiteX10" fmla="*/ 673768 w 2358858"/>
              <a:gd name="connsiteY10" fmla="*/ 4867066 h 8110913"/>
              <a:gd name="connsiteX11" fmla="*/ 745958 w 2358858"/>
              <a:gd name="connsiteY11" fmla="*/ 4530182 h 8110913"/>
              <a:gd name="connsiteX12" fmla="*/ 553452 w 2358858"/>
              <a:gd name="connsiteY12" fmla="*/ 3904539 h 8110913"/>
              <a:gd name="connsiteX13" fmla="*/ 553452 w 2358858"/>
              <a:gd name="connsiteY13" fmla="*/ 3158582 h 8110913"/>
              <a:gd name="connsiteX14" fmla="*/ 553452 w 2358858"/>
              <a:gd name="connsiteY14" fmla="*/ 2268245 h 8110913"/>
              <a:gd name="connsiteX15" fmla="*/ 649705 w 2358858"/>
              <a:gd name="connsiteY15" fmla="*/ 1642603 h 8110913"/>
              <a:gd name="connsiteX16" fmla="*/ 697831 w 2358858"/>
              <a:gd name="connsiteY16" fmla="*/ 1305718 h 8110913"/>
              <a:gd name="connsiteX17" fmla="*/ 914400 w 2358858"/>
              <a:gd name="connsiteY17" fmla="*/ 800392 h 8110913"/>
              <a:gd name="connsiteX18" fmla="*/ 1010652 w 2358858"/>
              <a:gd name="connsiteY18" fmla="*/ 343192 h 8110913"/>
              <a:gd name="connsiteX19" fmla="*/ 925847 w 2358858"/>
              <a:gd name="connsiteY19" fmla="*/ 0 h 8110913"/>
              <a:gd name="connsiteX0" fmla="*/ 2358858 w 2358858"/>
              <a:gd name="connsiteY0" fmla="*/ 8110913 h 8110913"/>
              <a:gd name="connsiteX1" fmla="*/ 1470526 w 2358858"/>
              <a:gd name="connsiteY1" fmla="*/ 8069472 h 8110913"/>
              <a:gd name="connsiteX2" fmla="*/ 890337 w 2358858"/>
              <a:gd name="connsiteY2" fmla="*/ 7947150 h 8110913"/>
              <a:gd name="connsiteX3" fmla="*/ 216568 w 2358858"/>
              <a:gd name="connsiteY3" fmla="*/ 7874960 h 8110913"/>
              <a:gd name="connsiteX4" fmla="*/ 48126 w 2358858"/>
              <a:gd name="connsiteY4" fmla="*/ 7778708 h 8110913"/>
              <a:gd name="connsiteX5" fmla="*/ 192505 w 2358858"/>
              <a:gd name="connsiteY5" fmla="*/ 7056813 h 8110913"/>
              <a:gd name="connsiteX6" fmla="*/ 120315 w 2358858"/>
              <a:gd name="connsiteY6" fmla="*/ 6407108 h 8110913"/>
              <a:gd name="connsiteX7" fmla="*/ 0 w 2358858"/>
              <a:gd name="connsiteY7" fmla="*/ 5685213 h 8110913"/>
              <a:gd name="connsiteX8" fmla="*/ 264694 w 2358858"/>
              <a:gd name="connsiteY8" fmla="*/ 5396455 h 8110913"/>
              <a:gd name="connsiteX9" fmla="*/ 601579 w 2358858"/>
              <a:gd name="connsiteY9" fmla="*/ 5396455 h 8110913"/>
              <a:gd name="connsiteX10" fmla="*/ 673768 w 2358858"/>
              <a:gd name="connsiteY10" fmla="*/ 4867066 h 8110913"/>
              <a:gd name="connsiteX11" fmla="*/ 745958 w 2358858"/>
              <a:gd name="connsiteY11" fmla="*/ 4530182 h 8110913"/>
              <a:gd name="connsiteX12" fmla="*/ 553452 w 2358858"/>
              <a:gd name="connsiteY12" fmla="*/ 3904539 h 8110913"/>
              <a:gd name="connsiteX13" fmla="*/ 553452 w 2358858"/>
              <a:gd name="connsiteY13" fmla="*/ 3158582 h 8110913"/>
              <a:gd name="connsiteX14" fmla="*/ 553452 w 2358858"/>
              <a:gd name="connsiteY14" fmla="*/ 2268245 h 8110913"/>
              <a:gd name="connsiteX15" fmla="*/ 649705 w 2358858"/>
              <a:gd name="connsiteY15" fmla="*/ 1642603 h 8110913"/>
              <a:gd name="connsiteX16" fmla="*/ 697831 w 2358858"/>
              <a:gd name="connsiteY16" fmla="*/ 1305718 h 8110913"/>
              <a:gd name="connsiteX17" fmla="*/ 914400 w 2358858"/>
              <a:gd name="connsiteY17" fmla="*/ 800392 h 8110913"/>
              <a:gd name="connsiteX18" fmla="*/ 1010652 w 2358858"/>
              <a:gd name="connsiteY18" fmla="*/ 343192 h 8110913"/>
              <a:gd name="connsiteX19" fmla="*/ 925847 w 2358858"/>
              <a:gd name="connsiteY19" fmla="*/ 0 h 8110913"/>
              <a:gd name="connsiteX0" fmla="*/ 2358858 w 2358858"/>
              <a:gd name="connsiteY0" fmla="*/ 8110913 h 8110913"/>
              <a:gd name="connsiteX1" fmla="*/ 1470526 w 2358858"/>
              <a:gd name="connsiteY1" fmla="*/ 8069472 h 8110913"/>
              <a:gd name="connsiteX2" fmla="*/ 890337 w 2358858"/>
              <a:gd name="connsiteY2" fmla="*/ 7947150 h 8110913"/>
              <a:gd name="connsiteX3" fmla="*/ 178468 w 2358858"/>
              <a:gd name="connsiteY3" fmla="*/ 7913060 h 8110913"/>
              <a:gd name="connsiteX4" fmla="*/ 48126 w 2358858"/>
              <a:gd name="connsiteY4" fmla="*/ 7778708 h 8110913"/>
              <a:gd name="connsiteX5" fmla="*/ 192505 w 2358858"/>
              <a:gd name="connsiteY5" fmla="*/ 7056813 h 8110913"/>
              <a:gd name="connsiteX6" fmla="*/ 120315 w 2358858"/>
              <a:gd name="connsiteY6" fmla="*/ 6407108 h 8110913"/>
              <a:gd name="connsiteX7" fmla="*/ 0 w 2358858"/>
              <a:gd name="connsiteY7" fmla="*/ 5685213 h 8110913"/>
              <a:gd name="connsiteX8" fmla="*/ 264694 w 2358858"/>
              <a:gd name="connsiteY8" fmla="*/ 5396455 h 8110913"/>
              <a:gd name="connsiteX9" fmla="*/ 601579 w 2358858"/>
              <a:gd name="connsiteY9" fmla="*/ 5396455 h 8110913"/>
              <a:gd name="connsiteX10" fmla="*/ 673768 w 2358858"/>
              <a:gd name="connsiteY10" fmla="*/ 4867066 h 8110913"/>
              <a:gd name="connsiteX11" fmla="*/ 745958 w 2358858"/>
              <a:gd name="connsiteY11" fmla="*/ 4530182 h 8110913"/>
              <a:gd name="connsiteX12" fmla="*/ 553452 w 2358858"/>
              <a:gd name="connsiteY12" fmla="*/ 3904539 h 8110913"/>
              <a:gd name="connsiteX13" fmla="*/ 553452 w 2358858"/>
              <a:gd name="connsiteY13" fmla="*/ 3158582 h 8110913"/>
              <a:gd name="connsiteX14" fmla="*/ 553452 w 2358858"/>
              <a:gd name="connsiteY14" fmla="*/ 2268245 h 8110913"/>
              <a:gd name="connsiteX15" fmla="*/ 649705 w 2358858"/>
              <a:gd name="connsiteY15" fmla="*/ 1642603 h 8110913"/>
              <a:gd name="connsiteX16" fmla="*/ 697831 w 2358858"/>
              <a:gd name="connsiteY16" fmla="*/ 1305718 h 8110913"/>
              <a:gd name="connsiteX17" fmla="*/ 914400 w 2358858"/>
              <a:gd name="connsiteY17" fmla="*/ 800392 h 8110913"/>
              <a:gd name="connsiteX18" fmla="*/ 1010652 w 2358858"/>
              <a:gd name="connsiteY18" fmla="*/ 343192 h 8110913"/>
              <a:gd name="connsiteX19" fmla="*/ 925847 w 2358858"/>
              <a:gd name="connsiteY19" fmla="*/ 0 h 8110913"/>
              <a:gd name="connsiteX0" fmla="*/ 2358858 w 2358858"/>
              <a:gd name="connsiteY0" fmla="*/ 8110913 h 8110913"/>
              <a:gd name="connsiteX1" fmla="*/ 1470526 w 2358858"/>
              <a:gd name="connsiteY1" fmla="*/ 8069472 h 8110913"/>
              <a:gd name="connsiteX2" fmla="*/ 890337 w 2358858"/>
              <a:gd name="connsiteY2" fmla="*/ 7947150 h 8110913"/>
              <a:gd name="connsiteX3" fmla="*/ 178468 w 2358858"/>
              <a:gd name="connsiteY3" fmla="*/ 7913060 h 8110913"/>
              <a:gd name="connsiteX4" fmla="*/ 48126 w 2358858"/>
              <a:gd name="connsiteY4" fmla="*/ 7778708 h 8110913"/>
              <a:gd name="connsiteX5" fmla="*/ 192505 w 2358858"/>
              <a:gd name="connsiteY5" fmla="*/ 7056813 h 8110913"/>
              <a:gd name="connsiteX6" fmla="*/ 120315 w 2358858"/>
              <a:gd name="connsiteY6" fmla="*/ 6407108 h 8110913"/>
              <a:gd name="connsiteX7" fmla="*/ 0 w 2358858"/>
              <a:gd name="connsiteY7" fmla="*/ 5685213 h 8110913"/>
              <a:gd name="connsiteX8" fmla="*/ 264694 w 2358858"/>
              <a:gd name="connsiteY8" fmla="*/ 5396455 h 8110913"/>
              <a:gd name="connsiteX9" fmla="*/ 601579 w 2358858"/>
              <a:gd name="connsiteY9" fmla="*/ 5396455 h 8110913"/>
              <a:gd name="connsiteX10" fmla="*/ 673768 w 2358858"/>
              <a:gd name="connsiteY10" fmla="*/ 4867066 h 8110913"/>
              <a:gd name="connsiteX11" fmla="*/ 745958 w 2358858"/>
              <a:gd name="connsiteY11" fmla="*/ 4530182 h 8110913"/>
              <a:gd name="connsiteX12" fmla="*/ 553452 w 2358858"/>
              <a:gd name="connsiteY12" fmla="*/ 3904539 h 8110913"/>
              <a:gd name="connsiteX13" fmla="*/ 553452 w 2358858"/>
              <a:gd name="connsiteY13" fmla="*/ 3158582 h 8110913"/>
              <a:gd name="connsiteX14" fmla="*/ 553452 w 2358858"/>
              <a:gd name="connsiteY14" fmla="*/ 2268245 h 8110913"/>
              <a:gd name="connsiteX15" fmla="*/ 649705 w 2358858"/>
              <a:gd name="connsiteY15" fmla="*/ 1642603 h 8110913"/>
              <a:gd name="connsiteX16" fmla="*/ 697831 w 2358858"/>
              <a:gd name="connsiteY16" fmla="*/ 1305718 h 8110913"/>
              <a:gd name="connsiteX17" fmla="*/ 914400 w 2358858"/>
              <a:gd name="connsiteY17" fmla="*/ 800392 h 8110913"/>
              <a:gd name="connsiteX18" fmla="*/ 1010652 w 2358858"/>
              <a:gd name="connsiteY18" fmla="*/ 343192 h 8110913"/>
              <a:gd name="connsiteX19" fmla="*/ 925847 w 2358858"/>
              <a:gd name="connsiteY19" fmla="*/ 0 h 8110913"/>
              <a:gd name="connsiteX0" fmla="*/ 2358858 w 2358858"/>
              <a:gd name="connsiteY0" fmla="*/ 8110913 h 8110913"/>
              <a:gd name="connsiteX1" fmla="*/ 1470526 w 2358858"/>
              <a:gd name="connsiteY1" fmla="*/ 8069472 h 8110913"/>
              <a:gd name="connsiteX2" fmla="*/ 890337 w 2358858"/>
              <a:gd name="connsiteY2" fmla="*/ 7947150 h 8110913"/>
              <a:gd name="connsiteX3" fmla="*/ 178468 w 2358858"/>
              <a:gd name="connsiteY3" fmla="*/ 7913060 h 8110913"/>
              <a:gd name="connsiteX4" fmla="*/ 48126 w 2358858"/>
              <a:gd name="connsiteY4" fmla="*/ 7778708 h 8110913"/>
              <a:gd name="connsiteX5" fmla="*/ 192505 w 2358858"/>
              <a:gd name="connsiteY5" fmla="*/ 7056813 h 8110913"/>
              <a:gd name="connsiteX6" fmla="*/ 120315 w 2358858"/>
              <a:gd name="connsiteY6" fmla="*/ 6407108 h 8110913"/>
              <a:gd name="connsiteX7" fmla="*/ 0 w 2358858"/>
              <a:gd name="connsiteY7" fmla="*/ 5685213 h 8110913"/>
              <a:gd name="connsiteX8" fmla="*/ 264694 w 2358858"/>
              <a:gd name="connsiteY8" fmla="*/ 5396455 h 8110913"/>
              <a:gd name="connsiteX9" fmla="*/ 601579 w 2358858"/>
              <a:gd name="connsiteY9" fmla="*/ 5396455 h 8110913"/>
              <a:gd name="connsiteX10" fmla="*/ 673768 w 2358858"/>
              <a:gd name="connsiteY10" fmla="*/ 4867066 h 8110913"/>
              <a:gd name="connsiteX11" fmla="*/ 745958 w 2358858"/>
              <a:gd name="connsiteY11" fmla="*/ 4530182 h 8110913"/>
              <a:gd name="connsiteX12" fmla="*/ 553452 w 2358858"/>
              <a:gd name="connsiteY12" fmla="*/ 3904539 h 8110913"/>
              <a:gd name="connsiteX13" fmla="*/ 553452 w 2358858"/>
              <a:gd name="connsiteY13" fmla="*/ 3158582 h 8110913"/>
              <a:gd name="connsiteX14" fmla="*/ 553452 w 2358858"/>
              <a:gd name="connsiteY14" fmla="*/ 2268245 h 8110913"/>
              <a:gd name="connsiteX15" fmla="*/ 649705 w 2358858"/>
              <a:gd name="connsiteY15" fmla="*/ 1642603 h 8110913"/>
              <a:gd name="connsiteX16" fmla="*/ 697831 w 2358858"/>
              <a:gd name="connsiteY16" fmla="*/ 1305718 h 8110913"/>
              <a:gd name="connsiteX17" fmla="*/ 914400 w 2358858"/>
              <a:gd name="connsiteY17" fmla="*/ 800392 h 8110913"/>
              <a:gd name="connsiteX18" fmla="*/ 1010652 w 2358858"/>
              <a:gd name="connsiteY18" fmla="*/ 343192 h 8110913"/>
              <a:gd name="connsiteX19" fmla="*/ 925847 w 2358858"/>
              <a:gd name="connsiteY19" fmla="*/ 0 h 8110913"/>
              <a:gd name="connsiteX0" fmla="*/ 2358858 w 2358858"/>
              <a:gd name="connsiteY0" fmla="*/ 8110913 h 8110913"/>
              <a:gd name="connsiteX1" fmla="*/ 1470526 w 2358858"/>
              <a:gd name="connsiteY1" fmla="*/ 8069472 h 8110913"/>
              <a:gd name="connsiteX2" fmla="*/ 890337 w 2358858"/>
              <a:gd name="connsiteY2" fmla="*/ 7947150 h 8110913"/>
              <a:gd name="connsiteX3" fmla="*/ 178468 w 2358858"/>
              <a:gd name="connsiteY3" fmla="*/ 7913060 h 8110913"/>
              <a:gd name="connsiteX4" fmla="*/ 48126 w 2358858"/>
              <a:gd name="connsiteY4" fmla="*/ 7778708 h 8110913"/>
              <a:gd name="connsiteX5" fmla="*/ 192505 w 2358858"/>
              <a:gd name="connsiteY5" fmla="*/ 7056813 h 8110913"/>
              <a:gd name="connsiteX6" fmla="*/ 120315 w 2358858"/>
              <a:gd name="connsiteY6" fmla="*/ 6407108 h 8110913"/>
              <a:gd name="connsiteX7" fmla="*/ 0 w 2358858"/>
              <a:gd name="connsiteY7" fmla="*/ 5685213 h 8110913"/>
              <a:gd name="connsiteX8" fmla="*/ 264694 w 2358858"/>
              <a:gd name="connsiteY8" fmla="*/ 5396455 h 8110913"/>
              <a:gd name="connsiteX9" fmla="*/ 601579 w 2358858"/>
              <a:gd name="connsiteY9" fmla="*/ 5396455 h 8110913"/>
              <a:gd name="connsiteX10" fmla="*/ 673768 w 2358858"/>
              <a:gd name="connsiteY10" fmla="*/ 4867066 h 8110913"/>
              <a:gd name="connsiteX11" fmla="*/ 745958 w 2358858"/>
              <a:gd name="connsiteY11" fmla="*/ 4530182 h 8110913"/>
              <a:gd name="connsiteX12" fmla="*/ 553452 w 2358858"/>
              <a:gd name="connsiteY12" fmla="*/ 3904539 h 8110913"/>
              <a:gd name="connsiteX13" fmla="*/ 553452 w 2358858"/>
              <a:gd name="connsiteY13" fmla="*/ 3158582 h 8110913"/>
              <a:gd name="connsiteX14" fmla="*/ 553452 w 2358858"/>
              <a:gd name="connsiteY14" fmla="*/ 2268245 h 8110913"/>
              <a:gd name="connsiteX15" fmla="*/ 649705 w 2358858"/>
              <a:gd name="connsiteY15" fmla="*/ 1642603 h 8110913"/>
              <a:gd name="connsiteX16" fmla="*/ 697831 w 2358858"/>
              <a:gd name="connsiteY16" fmla="*/ 1305718 h 8110913"/>
              <a:gd name="connsiteX17" fmla="*/ 914400 w 2358858"/>
              <a:gd name="connsiteY17" fmla="*/ 800392 h 8110913"/>
              <a:gd name="connsiteX18" fmla="*/ 1010652 w 2358858"/>
              <a:gd name="connsiteY18" fmla="*/ 343192 h 8110913"/>
              <a:gd name="connsiteX19" fmla="*/ 925847 w 2358858"/>
              <a:gd name="connsiteY19" fmla="*/ 0 h 8110913"/>
              <a:gd name="connsiteX0" fmla="*/ 2358858 w 2358858"/>
              <a:gd name="connsiteY0" fmla="*/ 8110913 h 8110913"/>
              <a:gd name="connsiteX1" fmla="*/ 1470526 w 2358858"/>
              <a:gd name="connsiteY1" fmla="*/ 8069472 h 8110913"/>
              <a:gd name="connsiteX2" fmla="*/ 890337 w 2358858"/>
              <a:gd name="connsiteY2" fmla="*/ 7947150 h 8110913"/>
              <a:gd name="connsiteX3" fmla="*/ 178468 w 2358858"/>
              <a:gd name="connsiteY3" fmla="*/ 7913060 h 8110913"/>
              <a:gd name="connsiteX4" fmla="*/ 48126 w 2358858"/>
              <a:gd name="connsiteY4" fmla="*/ 7778708 h 8110913"/>
              <a:gd name="connsiteX5" fmla="*/ 192505 w 2358858"/>
              <a:gd name="connsiteY5" fmla="*/ 7056813 h 8110913"/>
              <a:gd name="connsiteX6" fmla="*/ 120315 w 2358858"/>
              <a:gd name="connsiteY6" fmla="*/ 6407108 h 8110913"/>
              <a:gd name="connsiteX7" fmla="*/ 0 w 2358858"/>
              <a:gd name="connsiteY7" fmla="*/ 5685213 h 8110913"/>
              <a:gd name="connsiteX8" fmla="*/ 264694 w 2358858"/>
              <a:gd name="connsiteY8" fmla="*/ 5396455 h 8110913"/>
              <a:gd name="connsiteX9" fmla="*/ 601579 w 2358858"/>
              <a:gd name="connsiteY9" fmla="*/ 5396455 h 8110913"/>
              <a:gd name="connsiteX10" fmla="*/ 673768 w 2358858"/>
              <a:gd name="connsiteY10" fmla="*/ 4867066 h 8110913"/>
              <a:gd name="connsiteX11" fmla="*/ 745958 w 2358858"/>
              <a:gd name="connsiteY11" fmla="*/ 4530182 h 8110913"/>
              <a:gd name="connsiteX12" fmla="*/ 553452 w 2358858"/>
              <a:gd name="connsiteY12" fmla="*/ 3904539 h 8110913"/>
              <a:gd name="connsiteX13" fmla="*/ 553452 w 2358858"/>
              <a:gd name="connsiteY13" fmla="*/ 3158582 h 8110913"/>
              <a:gd name="connsiteX14" fmla="*/ 553452 w 2358858"/>
              <a:gd name="connsiteY14" fmla="*/ 2268245 h 8110913"/>
              <a:gd name="connsiteX15" fmla="*/ 649705 w 2358858"/>
              <a:gd name="connsiteY15" fmla="*/ 1642603 h 8110913"/>
              <a:gd name="connsiteX16" fmla="*/ 697831 w 2358858"/>
              <a:gd name="connsiteY16" fmla="*/ 1305718 h 8110913"/>
              <a:gd name="connsiteX17" fmla="*/ 914400 w 2358858"/>
              <a:gd name="connsiteY17" fmla="*/ 800392 h 8110913"/>
              <a:gd name="connsiteX18" fmla="*/ 1010652 w 2358858"/>
              <a:gd name="connsiteY18" fmla="*/ 343192 h 8110913"/>
              <a:gd name="connsiteX19" fmla="*/ 925847 w 2358858"/>
              <a:gd name="connsiteY19" fmla="*/ 0 h 8110913"/>
              <a:gd name="connsiteX0" fmla="*/ 2358858 w 2358858"/>
              <a:gd name="connsiteY0" fmla="*/ 8110913 h 8110913"/>
              <a:gd name="connsiteX1" fmla="*/ 1470526 w 2358858"/>
              <a:gd name="connsiteY1" fmla="*/ 8069472 h 8110913"/>
              <a:gd name="connsiteX2" fmla="*/ 890337 w 2358858"/>
              <a:gd name="connsiteY2" fmla="*/ 7947150 h 8110913"/>
              <a:gd name="connsiteX3" fmla="*/ 178468 w 2358858"/>
              <a:gd name="connsiteY3" fmla="*/ 7913060 h 8110913"/>
              <a:gd name="connsiteX4" fmla="*/ 48126 w 2358858"/>
              <a:gd name="connsiteY4" fmla="*/ 7778708 h 8110913"/>
              <a:gd name="connsiteX5" fmla="*/ 192505 w 2358858"/>
              <a:gd name="connsiteY5" fmla="*/ 7056813 h 8110913"/>
              <a:gd name="connsiteX6" fmla="*/ 120315 w 2358858"/>
              <a:gd name="connsiteY6" fmla="*/ 6407108 h 8110913"/>
              <a:gd name="connsiteX7" fmla="*/ 0 w 2358858"/>
              <a:gd name="connsiteY7" fmla="*/ 5685213 h 8110913"/>
              <a:gd name="connsiteX8" fmla="*/ 264694 w 2358858"/>
              <a:gd name="connsiteY8" fmla="*/ 5396455 h 8110913"/>
              <a:gd name="connsiteX9" fmla="*/ 601579 w 2358858"/>
              <a:gd name="connsiteY9" fmla="*/ 5396455 h 8110913"/>
              <a:gd name="connsiteX10" fmla="*/ 673768 w 2358858"/>
              <a:gd name="connsiteY10" fmla="*/ 4867066 h 8110913"/>
              <a:gd name="connsiteX11" fmla="*/ 745958 w 2358858"/>
              <a:gd name="connsiteY11" fmla="*/ 4530182 h 8110913"/>
              <a:gd name="connsiteX12" fmla="*/ 553452 w 2358858"/>
              <a:gd name="connsiteY12" fmla="*/ 3904539 h 8110913"/>
              <a:gd name="connsiteX13" fmla="*/ 553452 w 2358858"/>
              <a:gd name="connsiteY13" fmla="*/ 3158582 h 8110913"/>
              <a:gd name="connsiteX14" fmla="*/ 553452 w 2358858"/>
              <a:gd name="connsiteY14" fmla="*/ 2268245 h 8110913"/>
              <a:gd name="connsiteX15" fmla="*/ 649705 w 2358858"/>
              <a:gd name="connsiteY15" fmla="*/ 1642603 h 8110913"/>
              <a:gd name="connsiteX16" fmla="*/ 697831 w 2358858"/>
              <a:gd name="connsiteY16" fmla="*/ 1305718 h 8110913"/>
              <a:gd name="connsiteX17" fmla="*/ 914400 w 2358858"/>
              <a:gd name="connsiteY17" fmla="*/ 800392 h 8110913"/>
              <a:gd name="connsiteX18" fmla="*/ 1010652 w 2358858"/>
              <a:gd name="connsiteY18" fmla="*/ 343192 h 8110913"/>
              <a:gd name="connsiteX19" fmla="*/ 925847 w 2358858"/>
              <a:gd name="connsiteY19" fmla="*/ 0 h 8110913"/>
              <a:gd name="connsiteX0" fmla="*/ 2358858 w 2358858"/>
              <a:gd name="connsiteY0" fmla="*/ 8110913 h 8110913"/>
              <a:gd name="connsiteX1" fmla="*/ 1470526 w 2358858"/>
              <a:gd name="connsiteY1" fmla="*/ 8069472 h 8110913"/>
              <a:gd name="connsiteX2" fmla="*/ 890337 w 2358858"/>
              <a:gd name="connsiteY2" fmla="*/ 7947150 h 8110913"/>
              <a:gd name="connsiteX3" fmla="*/ 178468 w 2358858"/>
              <a:gd name="connsiteY3" fmla="*/ 7913060 h 8110913"/>
              <a:gd name="connsiteX4" fmla="*/ 48126 w 2358858"/>
              <a:gd name="connsiteY4" fmla="*/ 7778708 h 8110913"/>
              <a:gd name="connsiteX5" fmla="*/ 192505 w 2358858"/>
              <a:gd name="connsiteY5" fmla="*/ 7056813 h 8110913"/>
              <a:gd name="connsiteX6" fmla="*/ 120315 w 2358858"/>
              <a:gd name="connsiteY6" fmla="*/ 6407108 h 8110913"/>
              <a:gd name="connsiteX7" fmla="*/ 0 w 2358858"/>
              <a:gd name="connsiteY7" fmla="*/ 5685213 h 8110913"/>
              <a:gd name="connsiteX8" fmla="*/ 264694 w 2358858"/>
              <a:gd name="connsiteY8" fmla="*/ 5396455 h 8110913"/>
              <a:gd name="connsiteX9" fmla="*/ 601579 w 2358858"/>
              <a:gd name="connsiteY9" fmla="*/ 5396455 h 8110913"/>
              <a:gd name="connsiteX10" fmla="*/ 673768 w 2358858"/>
              <a:gd name="connsiteY10" fmla="*/ 4867066 h 8110913"/>
              <a:gd name="connsiteX11" fmla="*/ 745958 w 2358858"/>
              <a:gd name="connsiteY11" fmla="*/ 4530182 h 8110913"/>
              <a:gd name="connsiteX12" fmla="*/ 553452 w 2358858"/>
              <a:gd name="connsiteY12" fmla="*/ 3904539 h 8110913"/>
              <a:gd name="connsiteX13" fmla="*/ 553452 w 2358858"/>
              <a:gd name="connsiteY13" fmla="*/ 3158582 h 8110913"/>
              <a:gd name="connsiteX14" fmla="*/ 553452 w 2358858"/>
              <a:gd name="connsiteY14" fmla="*/ 2268245 h 8110913"/>
              <a:gd name="connsiteX15" fmla="*/ 649705 w 2358858"/>
              <a:gd name="connsiteY15" fmla="*/ 1642603 h 8110913"/>
              <a:gd name="connsiteX16" fmla="*/ 697831 w 2358858"/>
              <a:gd name="connsiteY16" fmla="*/ 1305718 h 8110913"/>
              <a:gd name="connsiteX17" fmla="*/ 914400 w 2358858"/>
              <a:gd name="connsiteY17" fmla="*/ 800392 h 8110913"/>
              <a:gd name="connsiteX18" fmla="*/ 1010652 w 2358858"/>
              <a:gd name="connsiteY18" fmla="*/ 343192 h 8110913"/>
              <a:gd name="connsiteX19" fmla="*/ 925847 w 2358858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563546 w 2368952"/>
              <a:gd name="connsiteY13" fmla="*/ 31585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563546 w 2368952"/>
              <a:gd name="connsiteY13" fmla="*/ 31585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563546 w 2368952"/>
              <a:gd name="connsiteY13" fmla="*/ 31585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563546 w 2368952"/>
              <a:gd name="connsiteY13" fmla="*/ 31585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563546 w 2368952"/>
              <a:gd name="connsiteY13" fmla="*/ 31585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563546 w 2368952"/>
              <a:gd name="connsiteY13" fmla="*/ 31585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487346 w 2368952"/>
              <a:gd name="connsiteY13" fmla="*/ 31331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487346 w 2368952"/>
              <a:gd name="connsiteY13" fmla="*/ 31331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487346 w 2368952"/>
              <a:gd name="connsiteY13" fmla="*/ 31331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487346 w 2368952"/>
              <a:gd name="connsiteY13" fmla="*/ 31331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487346 w 2368952"/>
              <a:gd name="connsiteY13" fmla="*/ 31331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487346 w 2368952"/>
              <a:gd name="connsiteY13" fmla="*/ 31331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487346 w 2368952"/>
              <a:gd name="connsiteY13" fmla="*/ 31331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487346 w 2368952"/>
              <a:gd name="connsiteY13" fmla="*/ 31331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58220 w 2368952"/>
              <a:gd name="connsiteY4" fmla="*/ 7778708 h 8110913"/>
              <a:gd name="connsiteX5" fmla="*/ 202599 w 2368952"/>
              <a:gd name="connsiteY5" fmla="*/ 7056813 h 8110913"/>
              <a:gd name="connsiteX6" fmla="*/ 130409 w 2368952"/>
              <a:gd name="connsiteY6" fmla="*/ 6407108 h 8110913"/>
              <a:gd name="connsiteX7" fmla="*/ 10094 w 2368952"/>
              <a:gd name="connsiteY7" fmla="*/ 5685213 h 8110913"/>
              <a:gd name="connsiteX8" fmla="*/ 274788 w 2368952"/>
              <a:gd name="connsiteY8" fmla="*/ 5396455 h 8110913"/>
              <a:gd name="connsiteX9" fmla="*/ 611673 w 2368952"/>
              <a:gd name="connsiteY9" fmla="*/ 5396455 h 8110913"/>
              <a:gd name="connsiteX10" fmla="*/ 683862 w 2368952"/>
              <a:gd name="connsiteY10" fmla="*/ 4867066 h 8110913"/>
              <a:gd name="connsiteX11" fmla="*/ 756052 w 2368952"/>
              <a:gd name="connsiteY11" fmla="*/ 4530182 h 8110913"/>
              <a:gd name="connsiteX12" fmla="*/ 563546 w 2368952"/>
              <a:gd name="connsiteY12" fmla="*/ 3904539 h 8110913"/>
              <a:gd name="connsiteX13" fmla="*/ 487346 w 2368952"/>
              <a:gd name="connsiteY13" fmla="*/ 3133182 h 8110913"/>
              <a:gd name="connsiteX14" fmla="*/ 563546 w 2368952"/>
              <a:gd name="connsiteY14" fmla="*/ 2268245 h 8110913"/>
              <a:gd name="connsiteX15" fmla="*/ 659799 w 2368952"/>
              <a:gd name="connsiteY15" fmla="*/ 1642603 h 8110913"/>
              <a:gd name="connsiteX16" fmla="*/ 707925 w 2368952"/>
              <a:gd name="connsiteY16" fmla="*/ 1305718 h 8110913"/>
              <a:gd name="connsiteX17" fmla="*/ 924494 w 2368952"/>
              <a:gd name="connsiteY17" fmla="*/ 800392 h 8110913"/>
              <a:gd name="connsiteX18" fmla="*/ 1020746 w 2368952"/>
              <a:gd name="connsiteY18" fmla="*/ 343192 h 8110913"/>
              <a:gd name="connsiteX19" fmla="*/ 935941 w 2368952"/>
              <a:gd name="connsiteY19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202599 w 2368952"/>
              <a:gd name="connsiteY4" fmla="*/ 7056813 h 8110913"/>
              <a:gd name="connsiteX5" fmla="*/ 130409 w 2368952"/>
              <a:gd name="connsiteY5" fmla="*/ 6407108 h 8110913"/>
              <a:gd name="connsiteX6" fmla="*/ 10094 w 2368952"/>
              <a:gd name="connsiteY6" fmla="*/ 5685213 h 8110913"/>
              <a:gd name="connsiteX7" fmla="*/ 274788 w 2368952"/>
              <a:gd name="connsiteY7" fmla="*/ 5396455 h 8110913"/>
              <a:gd name="connsiteX8" fmla="*/ 611673 w 2368952"/>
              <a:gd name="connsiteY8" fmla="*/ 5396455 h 8110913"/>
              <a:gd name="connsiteX9" fmla="*/ 683862 w 2368952"/>
              <a:gd name="connsiteY9" fmla="*/ 4867066 h 8110913"/>
              <a:gd name="connsiteX10" fmla="*/ 756052 w 2368952"/>
              <a:gd name="connsiteY10" fmla="*/ 4530182 h 8110913"/>
              <a:gd name="connsiteX11" fmla="*/ 563546 w 2368952"/>
              <a:gd name="connsiteY11" fmla="*/ 3904539 h 8110913"/>
              <a:gd name="connsiteX12" fmla="*/ 487346 w 2368952"/>
              <a:gd name="connsiteY12" fmla="*/ 3133182 h 8110913"/>
              <a:gd name="connsiteX13" fmla="*/ 563546 w 2368952"/>
              <a:gd name="connsiteY13" fmla="*/ 2268245 h 8110913"/>
              <a:gd name="connsiteX14" fmla="*/ 659799 w 2368952"/>
              <a:gd name="connsiteY14" fmla="*/ 1642603 h 8110913"/>
              <a:gd name="connsiteX15" fmla="*/ 707925 w 2368952"/>
              <a:gd name="connsiteY15" fmla="*/ 1305718 h 8110913"/>
              <a:gd name="connsiteX16" fmla="*/ 924494 w 2368952"/>
              <a:gd name="connsiteY16" fmla="*/ 800392 h 8110913"/>
              <a:gd name="connsiteX17" fmla="*/ 1020746 w 2368952"/>
              <a:gd name="connsiteY17" fmla="*/ 343192 h 8110913"/>
              <a:gd name="connsiteX18" fmla="*/ 935941 w 2368952"/>
              <a:gd name="connsiteY18" fmla="*/ 0 h 8110913"/>
              <a:gd name="connsiteX0" fmla="*/ 2368952 w 2368952"/>
              <a:gd name="connsiteY0" fmla="*/ 8110913 h 8110913"/>
              <a:gd name="connsiteX1" fmla="*/ 1480620 w 2368952"/>
              <a:gd name="connsiteY1" fmla="*/ 8069472 h 8110913"/>
              <a:gd name="connsiteX2" fmla="*/ 900431 w 2368952"/>
              <a:gd name="connsiteY2" fmla="*/ 7947150 h 8110913"/>
              <a:gd name="connsiteX3" fmla="*/ 188562 w 2368952"/>
              <a:gd name="connsiteY3" fmla="*/ 7913060 h 8110913"/>
              <a:gd name="connsiteX4" fmla="*/ 130409 w 2368952"/>
              <a:gd name="connsiteY4" fmla="*/ 6407108 h 8110913"/>
              <a:gd name="connsiteX5" fmla="*/ 10094 w 2368952"/>
              <a:gd name="connsiteY5" fmla="*/ 5685213 h 8110913"/>
              <a:gd name="connsiteX6" fmla="*/ 274788 w 2368952"/>
              <a:gd name="connsiteY6" fmla="*/ 5396455 h 8110913"/>
              <a:gd name="connsiteX7" fmla="*/ 611673 w 2368952"/>
              <a:gd name="connsiteY7" fmla="*/ 5396455 h 8110913"/>
              <a:gd name="connsiteX8" fmla="*/ 683862 w 2368952"/>
              <a:gd name="connsiteY8" fmla="*/ 4867066 h 8110913"/>
              <a:gd name="connsiteX9" fmla="*/ 756052 w 2368952"/>
              <a:gd name="connsiteY9" fmla="*/ 4530182 h 8110913"/>
              <a:gd name="connsiteX10" fmla="*/ 563546 w 2368952"/>
              <a:gd name="connsiteY10" fmla="*/ 3904539 h 8110913"/>
              <a:gd name="connsiteX11" fmla="*/ 487346 w 2368952"/>
              <a:gd name="connsiteY11" fmla="*/ 3133182 h 8110913"/>
              <a:gd name="connsiteX12" fmla="*/ 563546 w 2368952"/>
              <a:gd name="connsiteY12" fmla="*/ 2268245 h 8110913"/>
              <a:gd name="connsiteX13" fmla="*/ 659799 w 2368952"/>
              <a:gd name="connsiteY13" fmla="*/ 1642603 h 8110913"/>
              <a:gd name="connsiteX14" fmla="*/ 707925 w 2368952"/>
              <a:gd name="connsiteY14" fmla="*/ 1305718 h 8110913"/>
              <a:gd name="connsiteX15" fmla="*/ 924494 w 2368952"/>
              <a:gd name="connsiteY15" fmla="*/ 800392 h 8110913"/>
              <a:gd name="connsiteX16" fmla="*/ 1020746 w 2368952"/>
              <a:gd name="connsiteY16" fmla="*/ 343192 h 8110913"/>
              <a:gd name="connsiteX17" fmla="*/ 935941 w 2368952"/>
              <a:gd name="connsiteY17" fmla="*/ 0 h 8110913"/>
              <a:gd name="connsiteX0" fmla="*/ 2361415 w 2361415"/>
              <a:gd name="connsiteY0" fmla="*/ 8110913 h 8110913"/>
              <a:gd name="connsiteX1" fmla="*/ 1473083 w 2361415"/>
              <a:gd name="connsiteY1" fmla="*/ 8069472 h 8110913"/>
              <a:gd name="connsiteX2" fmla="*/ 892894 w 2361415"/>
              <a:gd name="connsiteY2" fmla="*/ 7947150 h 8110913"/>
              <a:gd name="connsiteX3" fmla="*/ 181025 w 2361415"/>
              <a:gd name="connsiteY3" fmla="*/ 7913060 h 8110913"/>
              <a:gd name="connsiteX4" fmla="*/ 2557 w 2361415"/>
              <a:gd name="connsiteY4" fmla="*/ 5685213 h 8110913"/>
              <a:gd name="connsiteX5" fmla="*/ 267251 w 2361415"/>
              <a:gd name="connsiteY5" fmla="*/ 5396455 h 8110913"/>
              <a:gd name="connsiteX6" fmla="*/ 604136 w 2361415"/>
              <a:gd name="connsiteY6" fmla="*/ 5396455 h 8110913"/>
              <a:gd name="connsiteX7" fmla="*/ 676325 w 2361415"/>
              <a:gd name="connsiteY7" fmla="*/ 4867066 h 8110913"/>
              <a:gd name="connsiteX8" fmla="*/ 748515 w 2361415"/>
              <a:gd name="connsiteY8" fmla="*/ 4530182 h 8110913"/>
              <a:gd name="connsiteX9" fmla="*/ 556009 w 2361415"/>
              <a:gd name="connsiteY9" fmla="*/ 3904539 h 8110913"/>
              <a:gd name="connsiteX10" fmla="*/ 479809 w 2361415"/>
              <a:gd name="connsiteY10" fmla="*/ 3133182 h 8110913"/>
              <a:gd name="connsiteX11" fmla="*/ 556009 w 2361415"/>
              <a:gd name="connsiteY11" fmla="*/ 2268245 h 8110913"/>
              <a:gd name="connsiteX12" fmla="*/ 652262 w 2361415"/>
              <a:gd name="connsiteY12" fmla="*/ 1642603 h 8110913"/>
              <a:gd name="connsiteX13" fmla="*/ 700388 w 2361415"/>
              <a:gd name="connsiteY13" fmla="*/ 1305718 h 8110913"/>
              <a:gd name="connsiteX14" fmla="*/ 916957 w 2361415"/>
              <a:gd name="connsiteY14" fmla="*/ 800392 h 8110913"/>
              <a:gd name="connsiteX15" fmla="*/ 1013209 w 2361415"/>
              <a:gd name="connsiteY15" fmla="*/ 343192 h 8110913"/>
              <a:gd name="connsiteX16" fmla="*/ 928404 w 2361415"/>
              <a:gd name="connsiteY16" fmla="*/ 0 h 8110913"/>
              <a:gd name="connsiteX0" fmla="*/ 2221244 w 2221244"/>
              <a:gd name="connsiteY0" fmla="*/ 8110913 h 8110913"/>
              <a:gd name="connsiteX1" fmla="*/ 1332912 w 2221244"/>
              <a:gd name="connsiteY1" fmla="*/ 8069472 h 8110913"/>
              <a:gd name="connsiteX2" fmla="*/ 752723 w 2221244"/>
              <a:gd name="connsiteY2" fmla="*/ 7947150 h 8110913"/>
              <a:gd name="connsiteX3" fmla="*/ 40854 w 2221244"/>
              <a:gd name="connsiteY3" fmla="*/ 7913060 h 8110913"/>
              <a:gd name="connsiteX4" fmla="*/ 127080 w 2221244"/>
              <a:gd name="connsiteY4" fmla="*/ 5396455 h 8110913"/>
              <a:gd name="connsiteX5" fmla="*/ 463965 w 2221244"/>
              <a:gd name="connsiteY5" fmla="*/ 5396455 h 8110913"/>
              <a:gd name="connsiteX6" fmla="*/ 536154 w 2221244"/>
              <a:gd name="connsiteY6" fmla="*/ 4867066 h 8110913"/>
              <a:gd name="connsiteX7" fmla="*/ 608344 w 2221244"/>
              <a:gd name="connsiteY7" fmla="*/ 4530182 h 8110913"/>
              <a:gd name="connsiteX8" fmla="*/ 415838 w 2221244"/>
              <a:gd name="connsiteY8" fmla="*/ 3904539 h 8110913"/>
              <a:gd name="connsiteX9" fmla="*/ 339638 w 2221244"/>
              <a:gd name="connsiteY9" fmla="*/ 3133182 h 8110913"/>
              <a:gd name="connsiteX10" fmla="*/ 415838 w 2221244"/>
              <a:gd name="connsiteY10" fmla="*/ 2268245 h 8110913"/>
              <a:gd name="connsiteX11" fmla="*/ 512091 w 2221244"/>
              <a:gd name="connsiteY11" fmla="*/ 1642603 h 8110913"/>
              <a:gd name="connsiteX12" fmla="*/ 560217 w 2221244"/>
              <a:gd name="connsiteY12" fmla="*/ 1305718 h 8110913"/>
              <a:gd name="connsiteX13" fmla="*/ 776786 w 2221244"/>
              <a:gd name="connsiteY13" fmla="*/ 800392 h 8110913"/>
              <a:gd name="connsiteX14" fmla="*/ 873038 w 2221244"/>
              <a:gd name="connsiteY14" fmla="*/ 343192 h 8110913"/>
              <a:gd name="connsiteX15" fmla="*/ 788233 w 2221244"/>
              <a:gd name="connsiteY15" fmla="*/ 0 h 8110913"/>
              <a:gd name="connsiteX0" fmla="*/ 2237471 w 2237471"/>
              <a:gd name="connsiteY0" fmla="*/ 8110913 h 8110913"/>
              <a:gd name="connsiteX1" fmla="*/ 1349139 w 2237471"/>
              <a:gd name="connsiteY1" fmla="*/ 8069472 h 8110913"/>
              <a:gd name="connsiteX2" fmla="*/ 768950 w 2237471"/>
              <a:gd name="connsiteY2" fmla="*/ 7947150 h 8110913"/>
              <a:gd name="connsiteX3" fmla="*/ 57081 w 2237471"/>
              <a:gd name="connsiteY3" fmla="*/ 7913060 h 8110913"/>
              <a:gd name="connsiteX4" fmla="*/ 80618 w 2237471"/>
              <a:gd name="connsiteY4" fmla="*/ 5410631 h 8110913"/>
              <a:gd name="connsiteX5" fmla="*/ 480192 w 2237471"/>
              <a:gd name="connsiteY5" fmla="*/ 5396455 h 8110913"/>
              <a:gd name="connsiteX6" fmla="*/ 552381 w 2237471"/>
              <a:gd name="connsiteY6" fmla="*/ 4867066 h 8110913"/>
              <a:gd name="connsiteX7" fmla="*/ 624571 w 2237471"/>
              <a:gd name="connsiteY7" fmla="*/ 4530182 h 8110913"/>
              <a:gd name="connsiteX8" fmla="*/ 432065 w 2237471"/>
              <a:gd name="connsiteY8" fmla="*/ 3904539 h 8110913"/>
              <a:gd name="connsiteX9" fmla="*/ 355865 w 2237471"/>
              <a:gd name="connsiteY9" fmla="*/ 3133182 h 8110913"/>
              <a:gd name="connsiteX10" fmla="*/ 432065 w 2237471"/>
              <a:gd name="connsiteY10" fmla="*/ 2268245 h 8110913"/>
              <a:gd name="connsiteX11" fmla="*/ 528318 w 2237471"/>
              <a:gd name="connsiteY11" fmla="*/ 1642603 h 8110913"/>
              <a:gd name="connsiteX12" fmla="*/ 576444 w 2237471"/>
              <a:gd name="connsiteY12" fmla="*/ 1305718 h 8110913"/>
              <a:gd name="connsiteX13" fmla="*/ 793013 w 2237471"/>
              <a:gd name="connsiteY13" fmla="*/ 800392 h 8110913"/>
              <a:gd name="connsiteX14" fmla="*/ 889265 w 2237471"/>
              <a:gd name="connsiteY14" fmla="*/ 343192 h 8110913"/>
              <a:gd name="connsiteX15" fmla="*/ 804460 w 2237471"/>
              <a:gd name="connsiteY15" fmla="*/ 0 h 8110913"/>
              <a:gd name="connsiteX0" fmla="*/ 2180390 w 2180390"/>
              <a:gd name="connsiteY0" fmla="*/ 8110913 h 8110913"/>
              <a:gd name="connsiteX1" fmla="*/ 1292058 w 2180390"/>
              <a:gd name="connsiteY1" fmla="*/ 8069472 h 8110913"/>
              <a:gd name="connsiteX2" fmla="*/ 711869 w 2180390"/>
              <a:gd name="connsiteY2" fmla="*/ 7947150 h 8110913"/>
              <a:gd name="connsiteX3" fmla="*/ 0 w 2180390"/>
              <a:gd name="connsiteY3" fmla="*/ 7913060 h 8110913"/>
              <a:gd name="connsiteX4" fmla="*/ 23537 w 2180390"/>
              <a:gd name="connsiteY4" fmla="*/ 5410631 h 8110913"/>
              <a:gd name="connsiteX5" fmla="*/ 423111 w 2180390"/>
              <a:gd name="connsiteY5" fmla="*/ 5396455 h 8110913"/>
              <a:gd name="connsiteX6" fmla="*/ 495300 w 2180390"/>
              <a:gd name="connsiteY6" fmla="*/ 4867066 h 8110913"/>
              <a:gd name="connsiteX7" fmla="*/ 567490 w 2180390"/>
              <a:gd name="connsiteY7" fmla="*/ 4530182 h 8110913"/>
              <a:gd name="connsiteX8" fmla="*/ 374984 w 2180390"/>
              <a:gd name="connsiteY8" fmla="*/ 3904539 h 8110913"/>
              <a:gd name="connsiteX9" fmla="*/ 298784 w 2180390"/>
              <a:gd name="connsiteY9" fmla="*/ 3133182 h 8110913"/>
              <a:gd name="connsiteX10" fmla="*/ 374984 w 2180390"/>
              <a:gd name="connsiteY10" fmla="*/ 2268245 h 8110913"/>
              <a:gd name="connsiteX11" fmla="*/ 471237 w 2180390"/>
              <a:gd name="connsiteY11" fmla="*/ 1642603 h 8110913"/>
              <a:gd name="connsiteX12" fmla="*/ 519363 w 2180390"/>
              <a:gd name="connsiteY12" fmla="*/ 1305718 h 8110913"/>
              <a:gd name="connsiteX13" fmla="*/ 735932 w 2180390"/>
              <a:gd name="connsiteY13" fmla="*/ 800392 h 8110913"/>
              <a:gd name="connsiteX14" fmla="*/ 832184 w 2180390"/>
              <a:gd name="connsiteY14" fmla="*/ 343192 h 8110913"/>
              <a:gd name="connsiteX15" fmla="*/ 747379 w 2180390"/>
              <a:gd name="connsiteY15" fmla="*/ 0 h 8110913"/>
              <a:gd name="connsiteX0" fmla="*/ 2180390 w 2180390"/>
              <a:gd name="connsiteY0" fmla="*/ 8110913 h 8110913"/>
              <a:gd name="connsiteX1" fmla="*/ 1292058 w 2180390"/>
              <a:gd name="connsiteY1" fmla="*/ 8069472 h 8110913"/>
              <a:gd name="connsiteX2" fmla="*/ 711869 w 2180390"/>
              <a:gd name="connsiteY2" fmla="*/ 7947150 h 8110913"/>
              <a:gd name="connsiteX3" fmla="*/ 0 w 2180390"/>
              <a:gd name="connsiteY3" fmla="*/ 7913060 h 8110913"/>
              <a:gd name="connsiteX4" fmla="*/ 23537 w 2180390"/>
              <a:gd name="connsiteY4" fmla="*/ 5410631 h 8110913"/>
              <a:gd name="connsiteX5" fmla="*/ 359323 w 2180390"/>
              <a:gd name="connsiteY5" fmla="*/ 5315320 h 8110913"/>
              <a:gd name="connsiteX6" fmla="*/ 495300 w 2180390"/>
              <a:gd name="connsiteY6" fmla="*/ 4867066 h 8110913"/>
              <a:gd name="connsiteX7" fmla="*/ 567490 w 2180390"/>
              <a:gd name="connsiteY7" fmla="*/ 4530182 h 8110913"/>
              <a:gd name="connsiteX8" fmla="*/ 374984 w 2180390"/>
              <a:gd name="connsiteY8" fmla="*/ 3904539 h 8110913"/>
              <a:gd name="connsiteX9" fmla="*/ 298784 w 2180390"/>
              <a:gd name="connsiteY9" fmla="*/ 3133182 h 8110913"/>
              <a:gd name="connsiteX10" fmla="*/ 374984 w 2180390"/>
              <a:gd name="connsiteY10" fmla="*/ 2268245 h 8110913"/>
              <a:gd name="connsiteX11" fmla="*/ 471237 w 2180390"/>
              <a:gd name="connsiteY11" fmla="*/ 1642603 h 8110913"/>
              <a:gd name="connsiteX12" fmla="*/ 519363 w 2180390"/>
              <a:gd name="connsiteY12" fmla="*/ 1305718 h 8110913"/>
              <a:gd name="connsiteX13" fmla="*/ 735932 w 2180390"/>
              <a:gd name="connsiteY13" fmla="*/ 800392 h 8110913"/>
              <a:gd name="connsiteX14" fmla="*/ 832184 w 2180390"/>
              <a:gd name="connsiteY14" fmla="*/ 343192 h 8110913"/>
              <a:gd name="connsiteX15" fmla="*/ 747379 w 2180390"/>
              <a:gd name="connsiteY15" fmla="*/ 0 h 8110913"/>
              <a:gd name="connsiteX0" fmla="*/ 2205294 w 2205294"/>
              <a:gd name="connsiteY0" fmla="*/ 8296747 h 8296747"/>
              <a:gd name="connsiteX1" fmla="*/ 1292058 w 2205294"/>
              <a:gd name="connsiteY1" fmla="*/ 8069472 h 8296747"/>
              <a:gd name="connsiteX2" fmla="*/ 711869 w 2205294"/>
              <a:gd name="connsiteY2" fmla="*/ 7947150 h 8296747"/>
              <a:gd name="connsiteX3" fmla="*/ 0 w 2205294"/>
              <a:gd name="connsiteY3" fmla="*/ 7913060 h 8296747"/>
              <a:gd name="connsiteX4" fmla="*/ 23537 w 2205294"/>
              <a:gd name="connsiteY4" fmla="*/ 5410631 h 8296747"/>
              <a:gd name="connsiteX5" fmla="*/ 359323 w 2205294"/>
              <a:gd name="connsiteY5" fmla="*/ 5315320 h 8296747"/>
              <a:gd name="connsiteX6" fmla="*/ 495300 w 2205294"/>
              <a:gd name="connsiteY6" fmla="*/ 4867066 h 8296747"/>
              <a:gd name="connsiteX7" fmla="*/ 567490 w 2205294"/>
              <a:gd name="connsiteY7" fmla="*/ 4530182 h 8296747"/>
              <a:gd name="connsiteX8" fmla="*/ 374984 w 2205294"/>
              <a:gd name="connsiteY8" fmla="*/ 3904539 h 8296747"/>
              <a:gd name="connsiteX9" fmla="*/ 298784 w 2205294"/>
              <a:gd name="connsiteY9" fmla="*/ 3133182 h 8296747"/>
              <a:gd name="connsiteX10" fmla="*/ 374984 w 2205294"/>
              <a:gd name="connsiteY10" fmla="*/ 2268245 h 8296747"/>
              <a:gd name="connsiteX11" fmla="*/ 471237 w 2205294"/>
              <a:gd name="connsiteY11" fmla="*/ 1642603 h 8296747"/>
              <a:gd name="connsiteX12" fmla="*/ 519363 w 2205294"/>
              <a:gd name="connsiteY12" fmla="*/ 1305718 h 8296747"/>
              <a:gd name="connsiteX13" fmla="*/ 735932 w 2205294"/>
              <a:gd name="connsiteY13" fmla="*/ 800392 h 8296747"/>
              <a:gd name="connsiteX14" fmla="*/ 832184 w 2205294"/>
              <a:gd name="connsiteY14" fmla="*/ 343192 h 8296747"/>
              <a:gd name="connsiteX15" fmla="*/ 747379 w 2205294"/>
              <a:gd name="connsiteY15" fmla="*/ 0 h 8296747"/>
              <a:gd name="connsiteX0" fmla="*/ 2205294 w 2205294"/>
              <a:gd name="connsiteY0" fmla="*/ 8296747 h 8296747"/>
              <a:gd name="connsiteX1" fmla="*/ 1884271 w 2205294"/>
              <a:gd name="connsiteY1" fmla="*/ 8051970 h 8296747"/>
              <a:gd name="connsiteX2" fmla="*/ 1292058 w 2205294"/>
              <a:gd name="connsiteY2" fmla="*/ 8069472 h 8296747"/>
              <a:gd name="connsiteX3" fmla="*/ 711869 w 2205294"/>
              <a:gd name="connsiteY3" fmla="*/ 7947150 h 8296747"/>
              <a:gd name="connsiteX4" fmla="*/ 0 w 2205294"/>
              <a:gd name="connsiteY4" fmla="*/ 7913060 h 8296747"/>
              <a:gd name="connsiteX5" fmla="*/ 23537 w 2205294"/>
              <a:gd name="connsiteY5" fmla="*/ 5410631 h 8296747"/>
              <a:gd name="connsiteX6" fmla="*/ 359323 w 2205294"/>
              <a:gd name="connsiteY6" fmla="*/ 5315320 h 8296747"/>
              <a:gd name="connsiteX7" fmla="*/ 495300 w 2205294"/>
              <a:gd name="connsiteY7" fmla="*/ 4867066 h 8296747"/>
              <a:gd name="connsiteX8" fmla="*/ 567490 w 2205294"/>
              <a:gd name="connsiteY8" fmla="*/ 4530182 h 8296747"/>
              <a:gd name="connsiteX9" fmla="*/ 374984 w 2205294"/>
              <a:gd name="connsiteY9" fmla="*/ 3904539 h 8296747"/>
              <a:gd name="connsiteX10" fmla="*/ 298784 w 2205294"/>
              <a:gd name="connsiteY10" fmla="*/ 3133182 h 8296747"/>
              <a:gd name="connsiteX11" fmla="*/ 374984 w 2205294"/>
              <a:gd name="connsiteY11" fmla="*/ 2268245 h 8296747"/>
              <a:gd name="connsiteX12" fmla="*/ 471237 w 2205294"/>
              <a:gd name="connsiteY12" fmla="*/ 1642603 h 8296747"/>
              <a:gd name="connsiteX13" fmla="*/ 519363 w 2205294"/>
              <a:gd name="connsiteY13" fmla="*/ 1305718 h 8296747"/>
              <a:gd name="connsiteX14" fmla="*/ 735932 w 2205294"/>
              <a:gd name="connsiteY14" fmla="*/ 800392 h 8296747"/>
              <a:gd name="connsiteX15" fmla="*/ 832184 w 2205294"/>
              <a:gd name="connsiteY15" fmla="*/ 343192 h 8296747"/>
              <a:gd name="connsiteX16" fmla="*/ 747379 w 2205294"/>
              <a:gd name="connsiteY16" fmla="*/ 0 h 8296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5294" h="8296747">
                <a:moveTo>
                  <a:pt x="2205294" y="8296747"/>
                </a:moveTo>
                <a:cubicBezTo>
                  <a:pt x="2065081" y="8265837"/>
                  <a:pt x="2024484" y="8082880"/>
                  <a:pt x="1884271" y="8051970"/>
                </a:cubicBezTo>
                <a:lnTo>
                  <a:pt x="1292058" y="8069472"/>
                </a:lnTo>
                <a:cubicBezTo>
                  <a:pt x="1098662" y="8028698"/>
                  <a:pt x="927212" y="7973219"/>
                  <a:pt x="711869" y="7947150"/>
                </a:cubicBezTo>
                <a:cubicBezTo>
                  <a:pt x="496526" y="7921081"/>
                  <a:pt x="224590" y="7937123"/>
                  <a:pt x="0" y="7913060"/>
                </a:cubicBezTo>
                <a:lnTo>
                  <a:pt x="23537" y="5410631"/>
                </a:lnTo>
                <a:cubicBezTo>
                  <a:pt x="135832" y="5461431"/>
                  <a:pt x="272428" y="5391520"/>
                  <a:pt x="359323" y="5315320"/>
                </a:cubicBezTo>
                <a:cubicBezTo>
                  <a:pt x="434186" y="5113457"/>
                  <a:pt x="471237" y="5043529"/>
                  <a:pt x="495300" y="4867066"/>
                </a:cubicBezTo>
                <a:lnTo>
                  <a:pt x="567490" y="4530182"/>
                </a:lnTo>
                <a:lnTo>
                  <a:pt x="374984" y="3904539"/>
                </a:lnTo>
                <a:cubicBezTo>
                  <a:pt x="311484" y="3609320"/>
                  <a:pt x="298784" y="3405898"/>
                  <a:pt x="298784" y="3133182"/>
                </a:cubicBezTo>
                <a:cubicBezTo>
                  <a:pt x="298784" y="2860466"/>
                  <a:pt x="349584" y="2556557"/>
                  <a:pt x="374984" y="2268245"/>
                </a:cubicBezTo>
                <a:cubicBezTo>
                  <a:pt x="407068" y="2059698"/>
                  <a:pt x="528053" y="1863850"/>
                  <a:pt x="471237" y="1642603"/>
                </a:cubicBezTo>
                <a:lnTo>
                  <a:pt x="519363" y="1305718"/>
                </a:lnTo>
                <a:cubicBezTo>
                  <a:pt x="528053" y="1048376"/>
                  <a:pt x="663742" y="968834"/>
                  <a:pt x="735932" y="800392"/>
                </a:cubicBezTo>
                <a:cubicBezTo>
                  <a:pt x="768016" y="647992"/>
                  <a:pt x="863600" y="508292"/>
                  <a:pt x="832184" y="343192"/>
                </a:cubicBezTo>
                <a:cubicBezTo>
                  <a:pt x="854716" y="216095"/>
                  <a:pt x="775647" y="114397"/>
                  <a:pt x="747379" y="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TextBox 262"/>
          <p:cNvSpPr txBox="1"/>
          <p:nvPr/>
        </p:nvSpPr>
        <p:spPr>
          <a:xfrm>
            <a:off x="14849001" y="11228428"/>
            <a:ext cx="1831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STALINGRAD</a:t>
            </a:r>
          </a:p>
        </p:txBody>
      </p:sp>
      <p:sp>
        <p:nvSpPr>
          <p:cNvPr id="264" name="TextBox 263"/>
          <p:cNvSpPr txBox="1"/>
          <p:nvPr/>
        </p:nvSpPr>
        <p:spPr>
          <a:xfrm>
            <a:off x="5206488" y="21334255"/>
            <a:ext cx="1290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Zalivskii</a:t>
            </a:r>
            <a:endParaRPr lang="en-US" sz="2400" b="1" dirty="0"/>
          </a:p>
        </p:txBody>
      </p:sp>
      <p:sp>
        <p:nvSpPr>
          <p:cNvPr id="266" name="TextBox 265"/>
          <p:cNvSpPr txBox="1"/>
          <p:nvPr/>
        </p:nvSpPr>
        <p:spPr>
          <a:xfrm>
            <a:off x="2817695" y="3738311"/>
            <a:ext cx="1406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Kletskaia</a:t>
            </a:r>
            <a:endParaRPr lang="en-US" sz="2400" b="1" dirty="0"/>
          </a:p>
        </p:txBody>
      </p:sp>
      <p:sp>
        <p:nvSpPr>
          <p:cNvPr id="284" name="TextBox 283"/>
          <p:cNvSpPr txBox="1"/>
          <p:nvPr/>
        </p:nvSpPr>
        <p:spPr>
          <a:xfrm>
            <a:off x="12086830" y="13234684"/>
            <a:ext cx="1502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Beketovka</a:t>
            </a:r>
            <a:endParaRPr lang="en-US" sz="2400" b="1" dirty="0"/>
          </a:p>
        </p:txBody>
      </p:sp>
      <p:sp>
        <p:nvSpPr>
          <p:cNvPr id="288" name="TextBox 287"/>
          <p:cNvSpPr txBox="1"/>
          <p:nvPr/>
        </p:nvSpPr>
        <p:spPr>
          <a:xfrm>
            <a:off x="3707325" y="8782746"/>
            <a:ext cx="1459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Suchanov</a:t>
            </a:r>
            <a:endParaRPr lang="en-US" sz="2400" b="1" dirty="0"/>
          </a:p>
        </p:txBody>
      </p:sp>
      <p:sp>
        <p:nvSpPr>
          <p:cNvPr id="2" name="Freeform 1"/>
          <p:cNvSpPr/>
          <p:nvPr/>
        </p:nvSpPr>
        <p:spPr>
          <a:xfrm>
            <a:off x="14724339" y="25633503"/>
            <a:ext cx="837922" cy="407247"/>
          </a:xfrm>
          <a:custGeom>
            <a:avLst/>
            <a:gdLst>
              <a:gd name="connsiteX0" fmla="*/ 25330 w 837922"/>
              <a:gd name="connsiteY0" fmla="*/ 104869 h 407247"/>
              <a:gd name="connsiteX1" fmla="*/ 33281 w 837922"/>
              <a:gd name="connsiteY1" fmla="*/ 176431 h 407247"/>
              <a:gd name="connsiteX2" fmla="*/ 88940 w 837922"/>
              <a:gd name="connsiteY2" fmla="*/ 184382 h 407247"/>
              <a:gd name="connsiteX3" fmla="*/ 120745 w 837922"/>
              <a:gd name="connsiteY3" fmla="*/ 247993 h 407247"/>
              <a:gd name="connsiteX4" fmla="*/ 176405 w 837922"/>
              <a:gd name="connsiteY4" fmla="*/ 255944 h 407247"/>
              <a:gd name="connsiteX5" fmla="*/ 216161 w 837922"/>
              <a:gd name="connsiteY5" fmla="*/ 295700 h 407247"/>
              <a:gd name="connsiteX6" fmla="*/ 255918 w 837922"/>
              <a:gd name="connsiteY6" fmla="*/ 335457 h 407247"/>
              <a:gd name="connsiteX7" fmla="*/ 295674 w 837922"/>
              <a:gd name="connsiteY7" fmla="*/ 375214 h 407247"/>
              <a:gd name="connsiteX8" fmla="*/ 359285 w 837922"/>
              <a:gd name="connsiteY8" fmla="*/ 367262 h 407247"/>
              <a:gd name="connsiteX9" fmla="*/ 438798 w 837922"/>
              <a:gd name="connsiteY9" fmla="*/ 407019 h 407247"/>
              <a:gd name="connsiteX10" fmla="*/ 510359 w 837922"/>
              <a:gd name="connsiteY10" fmla="*/ 383165 h 407247"/>
              <a:gd name="connsiteX11" fmla="*/ 510359 w 837922"/>
              <a:gd name="connsiteY11" fmla="*/ 375214 h 407247"/>
              <a:gd name="connsiteX12" fmla="*/ 637580 w 837922"/>
              <a:gd name="connsiteY12" fmla="*/ 351360 h 407247"/>
              <a:gd name="connsiteX13" fmla="*/ 717093 w 837922"/>
              <a:gd name="connsiteY13" fmla="*/ 311603 h 407247"/>
              <a:gd name="connsiteX14" fmla="*/ 725045 w 837922"/>
              <a:gd name="connsiteY14" fmla="*/ 279798 h 407247"/>
              <a:gd name="connsiteX15" fmla="*/ 788655 w 837922"/>
              <a:gd name="connsiteY15" fmla="*/ 247993 h 407247"/>
              <a:gd name="connsiteX16" fmla="*/ 828412 w 837922"/>
              <a:gd name="connsiteY16" fmla="*/ 208236 h 407247"/>
              <a:gd name="connsiteX17" fmla="*/ 836363 w 837922"/>
              <a:gd name="connsiteY17" fmla="*/ 144626 h 407247"/>
              <a:gd name="connsiteX18" fmla="*/ 804558 w 837922"/>
              <a:gd name="connsiteY18" fmla="*/ 112820 h 407247"/>
              <a:gd name="connsiteX19" fmla="*/ 740947 w 837922"/>
              <a:gd name="connsiteY19" fmla="*/ 112820 h 407247"/>
              <a:gd name="connsiteX20" fmla="*/ 613726 w 837922"/>
              <a:gd name="connsiteY20" fmla="*/ 120772 h 407247"/>
              <a:gd name="connsiteX21" fmla="*/ 558067 w 837922"/>
              <a:gd name="connsiteY21" fmla="*/ 160528 h 407247"/>
              <a:gd name="connsiteX22" fmla="*/ 518311 w 837922"/>
              <a:gd name="connsiteY22" fmla="*/ 120772 h 407247"/>
              <a:gd name="connsiteX23" fmla="*/ 446749 w 837922"/>
              <a:gd name="connsiteY23" fmla="*/ 96918 h 407247"/>
              <a:gd name="connsiteX24" fmla="*/ 383138 w 837922"/>
              <a:gd name="connsiteY24" fmla="*/ 88967 h 407247"/>
              <a:gd name="connsiteX25" fmla="*/ 335431 w 837922"/>
              <a:gd name="connsiteY25" fmla="*/ 49210 h 407247"/>
              <a:gd name="connsiteX26" fmla="*/ 263869 w 837922"/>
              <a:gd name="connsiteY26" fmla="*/ 9454 h 407247"/>
              <a:gd name="connsiteX27" fmla="*/ 232064 w 837922"/>
              <a:gd name="connsiteY27" fmla="*/ 25356 h 407247"/>
              <a:gd name="connsiteX28" fmla="*/ 144599 w 837922"/>
              <a:gd name="connsiteY28" fmla="*/ 9454 h 407247"/>
              <a:gd name="connsiteX29" fmla="*/ 49184 w 837922"/>
              <a:gd name="connsiteY29" fmla="*/ 1502 h 407247"/>
              <a:gd name="connsiteX30" fmla="*/ 1476 w 837922"/>
              <a:gd name="connsiteY30" fmla="*/ 9454 h 407247"/>
              <a:gd name="connsiteX31" fmla="*/ 25330 w 837922"/>
              <a:gd name="connsiteY31" fmla="*/ 104869 h 4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37922" h="407247">
                <a:moveTo>
                  <a:pt x="25330" y="104869"/>
                </a:moveTo>
                <a:cubicBezTo>
                  <a:pt x="30631" y="132698"/>
                  <a:pt x="22679" y="163179"/>
                  <a:pt x="33281" y="176431"/>
                </a:cubicBezTo>
                <a:cubicBezTo>
                  <a:pt x="43883" y="189683"/>
                  <a:pt x="74363" y="172455"/>
                  <a:pt x="88940" y="184382"/>
                </a:cubicBezTo>
                <a:cubicBezTo>
                  <a:pt x="103517" y="196309"/>
                  <a:pt x="106168" y="236066"/>
                  <a:pt x="120745" y="247993"/>
                </a:cubicBezTo>
                <a:cubicBezTo>
                  <a:pt x="135323" y="259920"/>
                  <a:pt x="160502" y="247993"/>
                  <a:pt x="176405" y="255944"/>
                </a:cubicBezTo>
                <a:cubicBezTo>
                  <a:pt x="192308" y="263895"/>
                  <a:pt x="216161" y="295700"/>
                  <a:pt x="216161" y="295700"/>
                </a:cubicBezTo>
                <a:lnTo>
                  <a:pt x="255918" y="335457"/>
                </a:lnTo>
                <a:cubicBezTo>
                  <a:pt x="269170" y="348709"/>
                  <a:pt x="278446" y="369913"/>
                  <a:pt x="295674" y="375214"/>
                </a:cubicBezTo>
                <a:cubicBezTo>
                  <a:pt x="312902" y="380515"/>
                  <a:pt x="335431" y="361961"/>
                  <a:pt x="359285" y="367262"/>
                </a:cubicBezTo>
                <a:cubicBezTo>
                  <a:pt x="383139" y="372563"/>
                  <a:pt x="413619" y="404369"/>
                  <a:pt x="438798" y="407019"/>
                </a:cubicBezTo>
                <a:cubicBezTo>
                  <a:pt x="463977" y="409669"/>
                  <a:pt x="498432" y="388466"/>
                  <a:pt x="510359" y="383165"/>
                </a:cubicBezTo>
                <a:cubicBezTo>
                  <a:pt x="522286" y="377864"/>
                  <a:pt x="489156" y="380515"/>
                  <a:pt x="510359" y="375214"/>
                </a:cubicBezTo>
                <a:cubicBezTo>
                  <a:pt x="531562" y="369913"/>
                  <a:pt x="603124" y="361962"/>
                  <a:pt x="637580" y="351360"/>
                </a:cubicBezTo>
                <a:cubicBezTo>
                  <a:pt x="672036" y="340758"/>
                  <a:pt x="702516" y="323530"/>
                  <a:pt x="717093" y="311603"/>
                </a:cubicBezTo>
                <a:cubicBezTo>
                  <a:pt x="731671" y="299676"/>
                  <a:pt x="713118" y="290400"/>
                  <a:pt x="725045" y="279798"/>
                </a:cubicBezTo>
                <a:cubicBezTo>
                  <a:pt x="736972" y="269196"/>
                  <a:pt x="771427" y="259920"/>
                  <a:pt x="788655" y="247993"/>
                </a:cubicBezTo>
                <a:cubicBezTo>
                  <a:pt x="805883" y="236066"/>
                  <a:pt x="820461" y="225464"/>
                  <a:pt x="828412" y="208236"/>
                </a:cubicBezTo>
                <a:cubicBezTo>
                  <a:pt x="836363" y="191008"/>
                  <a:pt x="840339" y="160529"/>
                  <a:pt x="836363" y="144626"/>
                </a:cubicBezTo>
                <a:cubicBezTo>
                  <a:pt x="832387" y="128723"/>
                  <a:pt x="820461" y="118121"/>
                  <a:pt x="804558" y="112820"/>
                </a:cubicBezTo>
                <a:cubicBezTo>
                  <a:pt x="788655" y="107519"/>
                  <a:pt x="772752" y="111495"/>
                  <a:pt x="740947" y="112820"/>
                </a:cubicBezTo>
                <a:cubicBezTo>
                  <a:pt x="709142" y="114145"/>
                  <a:pt x="644206" y="112821"/>
                  <a:pt x="613726" y="120772"/>
                </a:cubicBezTo>
                <a:cubicBezTo>
                  <a:pt x="583246" y="128723"/>
                  <a:pt x="573969" y="160528"/>
                  <a:pt x="558067" y="160528"/>
                </a:cubicBezTo>
                <a:cubicBezTo>
                  <a:pt x="542165" y="160528"/>
                  <a:pt x="536864" y="131374"/>
                  <a:pt x="518311" y="120772"/>
                </a:cubicBezTo>
                <a:cubicBezTo>
                  <a:pt x="499758" y="110170"/>
                  <a:pt x="469278" y="102219"/>
                  <a:pt x="446749" y="96918"/>
                </a:cubicBezTo>
                <a:cubicBezTo>
                  <a:pt x="424220" y="91617"/>
                  <a:pt x="401691" y="96918"/>
                  <a:pt x="383138" y="88967"/>
                </a:cubicBezTo>
                <a:cubicBezTo>
                  <a:pt x="364585" y="81016"/>
                  <a:pt x="355309" y="62462"/>
                  <a:pt x="335431" y="49210"/>
                </a:cubicBezTo>
                <a:cubicBezTo>
                  <a:pt x="315553" y="35958"/>
                  <a:pt x="281097" y="13430"/>
                  <a:pt x="263869" y="9454"/>
                </a:cubicBezTo>
                <a:cubicBezTo>
                  <a:pt x="246641" y="5478"/>
                  <a:pt x="251942" y="25356"/>
                  <a:pt x="232064" y="25356"/>
                </a:cubicBezTo>
                <a:cubicBezTo>
                  <a:pt x="212186" y="25356"/>
                  <a:pt x="175079" y="13430"/>
                  <a:pt x="144599" y="9454"/>
                </a:cubicBezTo>
                <a:cubicBezTo>
                  <a:pt x="114119" y="5478"/>
                  <a:pt x="73038" y="1502"/>
                  <a:pt x="49184" y="1502"/>
                </a:cubicBezTo>
                <a:cubicBezTo>
                  <a:pt x="25330" y="1502"/>
                  <a:pt x="9427" y="-5123"/>
                  <a:pt x="1476" y="9454"/>
                </a:cubicBezTo>
                <a:cubicBezTo>
                  <a:pt x="-6475" y="24031"/>
                  <a:pt x="20029" y="77040"/>
                  <a:pt x="25330" y="10486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6737048" y="26023312"/>
            <a:ext cx="573772" cy="860274"/>
          </a:xfrm>
          <a:custGeom>
            <a:avLst/>
            <a:gdLst>
              <a:gd name="connsiteX0" fmla="*/ 40204 w 573772"/>
              <a:gd name="connsiteY0" fmla="*/ 335262 h 860274"/>
              <a:gd name="connsiteX1" fmla="*/ 8399 w 573772"/>
              <a:gd name="connsiteY1" fmla="*/ 295505 h 860274"/>
              <a:gd name="connsiteX2" fmla="*/ 8399 w 573772"/>
              <a:gd name="connsiteY2" fmla="*/ 231895 h 860274"/>
              <a:gd name="connsiteX3" fmla="*/ 103815 w 573772"/>
              <a:gd name="connsiteY3" fmla="*/ 184187 h 860274"/>
              <a:gd name="connsiteX4" fmla="*/ 127669 w 573772"/>
              <a:gd name="connsiteY4" fmla="*/ 112625 h 860274"/>
              <a:gd name="connsiteX5" fmla="*/ 175376 w 573772"/>
              <a:gd name="connsiteY5" fmla="*/ 96723 h 860274"/>
              <a:gd name="connsiteX6" fmla="*/ 238987 w 573772"/>
              <a:gd name="connsiteY6" fmla="*/ 56966 h 860274"/>
              <a:gd name="connsiteX7" fmla="*/ 334402 w 573772"/>
              <a:gd name="connsiteY7" fmla="*/ 17210 h 860274"/>
              <a:gd name="connsiteX8" fmla="*/ 358256 w 573772"/>
              <a:gd name="connsiteY8" fmla="*/ 1307 h 860274"/>
              <a:gd name="connsiteX9" fmla="*/ 405964 w 573772"/>
              <a:gd name="connsiteY9" fmla="*/ 49015 h 860274"/>
              <a:gd name="connsiteX10" fmla="*/ 501380 w 573772"/>
              <a:gd name="connsiteY10" fmla="*/ 64918 h 860274"/>
              <a:gd name="connsiteX11" fmla="*/ 509331 w 573772"/>
              <a:gd name="connsiteY11" fmla="*/ 88771 h 860274"/>
              <a:gd name="connsiteX12" fmla="*/ 572942 w 573772"/>
              <a:gd name="connsiteY12" fmla="*/ 152382 h 860274"/>
              <a:gd name="connsiteX13" fmla="*/ 541136 w 573772"/>
              <a:gd name="connsiteY13" fmla="*/ 208041 h 860274"/>
              <a:gd name="connsiteX14" fmla="*/ 477526 w 573772"/>
              <a:gd name="connsiteY14" fmla="*/ 279603 h 860274"/>
              <a:gd name="connsiteX15" fmla="*/ 469575 w 573772"/>
              <a:gd name="connsiteY15" fmla="*/ 359116 h 860274"/>
              <a:gd name="connsiteX16" fmla="*/ 398013 w 573772"/>
              <a:gd name="connsiteY16" fmla="*/ 382970 h 860274"/>
              <a:gd name="connsiteX17" fmla="*/ 390062 w 573772"/>
              <a:gd name="connsiteY17" fmla="*/ 478385 h 860274"/>
              <a:gd name="connsiteX18" fmla="*/ 350305 w 573772"/>
              <a:gd name="connsiteY18" fmla="*/ 549947 h 860274"/>
              <a:gd name="connsiteX19" fmla="*/ 382110 w 573772"/>
              <a:gd name="connsiteY19" fmla="*/ 621509 h 860274"/>
              <a:gd name="connsiteX20" fmla="*/ 429818 w 573772"/>
              <a:gd name="connsiteY20" fmla="*/ 685119 h 860274"/>
              <a:gd name="connsiteX21" fmla="*/ 421867 w 573772"/>
              <a:gd name="connsiteY21" fmla="*/ 780535 h 860274"/>
              <a:gd name="connsiteX22" fmla="*/ 350305 w 573772"/>
              <a:gd name="connsiteY22" fmla="*/ 828243 h 860274"/>
              <a:gd name="connsiteX23" fmla="*/ 286695 w 573772"/>
              <a:gd name="connsiteY23" fmla="*/ 860048 h 860274"/>
              <a:gd name="connsiteX24" fmla="*/ 215133 w 573772"/>
              <a:gd name="connsiteY24" fmla="*/ 812340 h 860274"/>
              <a:gd name="connsiteX25" fmla="*/ 215133 w 573772"/>
              <a:gd name="connsiteY25" fmla="*/ 772584 h 860274"/>
              <a:gd name="connsiteX26" fmla="*/ 167425 w 573772"/>
              <a:gd name="connsiteY26" fmla="*/ 732827 h 860274"/>
              <a:gd name="connsiteX27" fmla="*/ 135620 w 573772"/>
              <a:gd name="connsiteY27" fmla="*/ 701022 h 860274"/>
              <a:gd name="connsiteX28" fmla="*/ 183328 w 573772"/>
              <a:gd name="connsiteY28" fmla="*/ 629460 h 860274"/>
              <a:gd name="connsiteX29" fmla="*/ 191279 w 573772"/>
              <a:gd name="connsiteY29" fmla="*/ 573801 h 860274"/>
              <a:gd name="connsiteX30" fmla="*/ 135620 w 573772"/>
              <a:gd name="connsiteY30" fmla="*/ 510191 h 860274"/>
              <a:gd name="connsiteX31" fmla="*/ 111766 w 573772"/>
              <a:gd name="connsiteY31" fmla="*/ 430678 h 860274"/>
              <a:gd name="connsiteX32" fmla="*/ 40204 w 573772"/>
              <a:gd name="connsiteY32" fmla="*/ 335262 h 86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73772" h="860274">
                <a:moveTo>
                  <a:pt x="40204" y="335262"/>
                </a:moveTo>
                <a:cubicBezTo>
                  <a:pt x="22976" y="312733"/>
                  <a:pt x="13700" y="312733"/>
                  <a:pt x="8399" y="295505"/>
                </a:cubicBezTo>
                <a:cubicBezTo>
                  <a:pt x="3098" y="278277"/>
                  <a:pt x="-7504" y="250448"/>
                  <a:pt x="8399" y="231895"/>
                </a:cubicBezTo>
                <a:cubicBezTo>
                  <a:pt x="24302" y="213342"/>
                  <a:pt x="83937" y="204065"/>
                  <a:pt x="103815" y="184187"/>
                </a:cubicBezTo>
                <a:cubicBezTo>
                  <a:pt x="123693" y="164309"/>
                  <a:pt x="115742" y="127202"/>
                  <a:pt x="127669" y="112625"/>
                </a:cubicBezTo>
                <a:cubicBezTo>
                  <a:pt x="139596" y="98048"/>
                  <a:pt x="156823" y="105999"/>
                  <a:pt x="175376" y="96723"/>
                </a:cubicBezTo>
                <a:cubicBezTo>
                  <a:pt x="193929" y="87447"/>
                  <a:pt x="212483" y="70218"/>
                  <a:pt x="238987" y="56966"/>
                </a:cubicBezTo>
                <a:cubicBezTo>
                  <a:pt x="265491" y="43714"/>
                  <a:pt x="314524" y="26486"/>
                  <a:pt x="334402" y="17210"/>
                </a:cubicBezTo>
                <a:cubicBezTo>
                  <a:pt x="354280" y="7933"/>
                  <a:pt x="346329" y="-3994"/>
                  <a:pt x="358256" y="1307"/>
                </a:cubicBezTo>
                <a:cubicBezTo>
                  <a:pt x="370183" y="6608"/>
                  <a:pt x="382110" y="38413"/>
                  <a:pt x="405964" y="49015"/>
                </a:cubicBezTo>
                <a:cubicBezTo>
                  <a:pt x="429818" y="59617"/>
                  <a:pt x="484152" y="58292"/>
                  <a:pt x="501380" y="64918"/>
                </a:cubicBezTo>
                <a:cubicBezTo>
                  <a:pt x="518608" y="71544"/>
                  <a:pt x="497404" y="74194"/>
                  <a:pt x="509331" y="88771"/>
                </a:cubicBezTo>
                <a:cubicBezTo>
                  <a:pt x="521258" y="103348"/>
                  <a:pt x="567641" y="132504"/>
                  <a:pt x="572942" y="152382"/>
                </a:cubicBezTo>
                <a:cubicBezTo>
                  <a:pt x="578243" y="172260"/>
                  <a:pt x="557039" y="186838"/>
                  <a:pt x="541136" y="208041"/>
                </a:cubicBezTo>
                <a:cubicBezTo>
                  <a:pt x="525233" y="229244"/>
                  <a:pt x="489453" y="254424"/>
                  <a:pt x="477526" y="279603"/>
                </a:cubicBezTo>
                <a:cubicBezTo>
                  <a:pt x="465599" y="304782"/>
                  <a:pt x="482827" y="341888"/>
                  <a:pt x="469575" y="359116"/>
                </a:cubicBezTo>
                <a:cubicBezTo>
                  <a:pt x="456323" y="376344"/>
                  <a:pt x="411265" y="363092"/>
                  <a:pt x="398013" y="382970"/>
                </a:cubicBezTo>
                <a:cubicBezTo>
                  <a:pt x="384761" y="402848"/>
                  <a:pt x="398013" y="450556"/>
                  <a:pt x="390062" y="478385"/>
                </a:cubicBezTo>
                <a:cubicBezTo>
                  <a:pt x="382111" y="506214"/>
                  <a:pt x="351630" y="526093"/>
                  <a:pt x="350305" y="549947"/>
                </a:cubicBezTo>
                <a:cubicBezTo>
                  <a:pt x="348980" y="573801"/>
                  <a:pt x="368858" y="598980"/>
                  <a:pt x="382110" y="621509"/>
                </a:cubicBezTo>
                <a:cubicBezTo>
                  <a:pt x="395362" y="644038"/>
                  <a:pt x="423192" y="658615"/>
                  <a:pt x="429818" y="685119"/>
                </a:cubicBezTo>
                <a:cubicBezTo>
                  <a:pt x="436444" y="711623"/>
                  <a:pt x="435119" y="756681"/>
                  <a:pt x="421867" y="780535"/>
                </a:cubicBezTo>
                <a:cubicBezTo>
                  <a:pt x="408615" y="804389"/>
                  <a:pt x="372834" y="814991"/>
                  <a:pt x="350305" y="828243"/>
                </a:cubicBezTo>
                <a:cubicBezTo>
                  <a:pt x="327776" y="841495"/>
                  <a:pt x="309224" y="862698"/>
                  <a:pt x="286695" y="860048"/>
                </a:cubicBezTo>
                <a:cubicBezTo>
                  <a:pt x="264166" y="857398"/>
                  <a:pt x="227060" y="826917"/>
                  <a:pt x="215133" y="812340"/>
                </a:cubicBezTo>
                <a:cubicBezTo>
                  <a:pt x="203206" y="797763"/>
                  <a:pt x="223084" y="785836"/>
                  <a:pt x="215133" y="772584"/>
                </a:cubicBezTo>
                <a:cubicBezTo>
                  <a:pt x="207182" y="759332"/>
                  <a:pt x="180677" y="744754"/>
                  <a:pt x="167425" y="732827"/>
                </a:cubicBezTo>
                <a:cubicBezTo>
                  <a:pt x="154173" y="720900"/>
                  <a:pt x="132970" y="718250"/>
                  <a:pt x="135620" y="701022"/>
                </a:cubicBezTo>
                <a:cubicBezTo>
                  <a:pt x="138270" y="683794"/>
                  <a:pt x="174052" y="650663"/>
                  <a:pt x="183328" y="629460"/>
                </a:cubicBezTo>
                <a:cubicBezTo>
                  <a:pt x="192604" y="608257"/>
                  <a:pt x="199230" y="593679"/>
                  <a:pt x="191279" y="573801"/>
                </a:cubicBezTo>
                <a:cubicBezTo>
                  <a:pt x="183328" y="553923"/>
                  <a:pt x="148872" y="534045"/>
                  <a:pt x="135620" y="510191"/>
                </a:cubicBezTo>
                <a:cubicBezTo>
                  <a:pt x="122368" y="486337"/>
                  <a:pt x="126343" y="455857"/>
                  <a:pt x="111766" y="430678"/>
                </a:cubicBezTo>
                <a:cubicBezTo>
                  <a:pt x="97189" y="405499"/>
                  <a:pt x="57432" y="357791"/>
                  <a:pt x="40204" y="33526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14732393" y="11979651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/>
          <p:cNvSpPr txBox="1"/>
          <p:nvPr/>
        </p:nvSpPr>
        <p:spPr>
          <a:xfrm>
            <a:off x="14498973" y="9868413"/>
            <a:ext cx="1221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Rynok</a:t>
            </a:r>
            <a:endParaRPr lang="en-US" sz="2400" b="1" dirty="0"/>
          </a:p>
        </p:txBody>
      </p:sp>
      <p:sp>
        <p:nvSpPr>
          <p:cNvPr id="119" name="Oval 118"/>
          <p:cNvSpPr/>
          <p:nvPr/>
        </p:nvSpPr>
        <p:spPr>
          <a:xfrm>
            <a:off x="15434436" y="9978690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11147429" y="9779051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Box 111"/>
          <p:cNvSpPr txBox="1"/>
          <p:nvPr/>
        </p:nvSpPr>
        <p:spPr>
          <a:xfrm>
            <a:off x="10094116" y="9913564"/>
            <a:ext cx="1659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Rossoshka</a:t>
            </a:r>
            <a:endParaRPr lang="en-US" sz="2400" b="1" dirty="0"/>
          </a:p>
        </p:txBody>
      </p:sp>
      <p:sp>
        <p:nvSpPr>
          <p:cNvPr id="109" name="Oval 108"/>
          <p:cNvSpPr/>
          <p:nvPr/>
        </p:nvSpPr>
        <p:spPr>
          <a:xfrm>
            <a:off x="8294333" y="9100095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Oval 312"/>
          <p:cNvSpPr/>
          <p:nvPr/>
        </p:nvSpPr>
        <p:spPr>
          <a:xfrm>
            <a:off x="6600338" y="9682494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631893" y="11927659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7627700" y="12482946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Oval 313"/>
          <p:cNvSpPr/>
          <p:nvPr/>
        </p:nvSpPr>
        <p:spPr>
          <a:xfrm>
            <a:off x="4992178" y="18155681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314260" y="17278067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TextBox 148"/>
          <p:cNvSpPr txBox="1"/>
          <p:nvPr/>
        </p:nvSpPr>
        <p:spPr>
          <a:xfrm>
            <a:off x="641421" y="15264702"/>
            <a:ext cx="1586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Nizhnye-Chernovski</a:t>
            </a:r>
            <a:endParaRPr lang="en-US" sz="2400" b="1" dirty="0"/>
          </a:p>
        </p:txBody>
      </p:sp>
      <p:sp>
        <p:nvSpPr>
          <p:cNvPr id="82" name="TextBox 81"/>
          <p:cNvSpPr txBox="1"/>
          <p:nvPr/>
        </p:nvSpPr>
        <p:spPr>
          <a:xfrm rot="19748175">
            <a:off x="5222025" y="9741137"/>
            <a:ext cx="1522069" cy="4579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i="1" dirty="0"/>
              <a:t>Don River</a:t>
            </a:r>
          </a:p>
        </p:txBody>
      </p:sp>
      <p:grpSp>
        <p:nvGrpSpPr>
          <p:cNvPr id="316" name="Group 315"/>
          <p:cNvGrpSpPr/>
          <p:nvPr/>
        </p:nvGrpSpPr>
        <p:grpSpPr>
          <a:xfrm>
            <a:off x="12764729" y="10069299"/>
            <a:ext cx="641556" cy="271778"/>
            <a:chOff x="13706146" y="3755584"/>
            <a:chExt cx="863532" cy="221924"/>
          </a:xfrm>
        </p:grpSpPr>
        <p:sp>
          <p:nvSpPr>
            <p:cNvPr id="317" name="Rectangle 316"/>
            <p:cNvSpPr/>
            <p:nvPr/>
          </p:nvSpPr>
          <p:spPr>
            <a:xfrm>
              <a:off x="13706146" y="3756791"/>
              <a:ext cx="861849" cy="2207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Rectangle 317"/>
            <p:cNvSpPr/>
            <p:nvPr/>
          </p:nvSpPr>
          <p:spPr>
            <a:xfrm>
              <a:off x="13707829" y="3755584"/>
              <a:ext cx="861849" cy="220717"/>
            </a:xfrm>
            <a:prstGeom prst="rect">
              <a:avLst/>
            </a:prstGeom>
            <a:solidFill>
              <a:srgbClr val="FFF2CC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TextBox 115"/>
          <p:cNvSpPr txBox="1"/>
          <p:nvPr/>
        </p:nvSpPr>
        <p:spPr>
          <a:xfrm>
            <a:off x="12047259" y="9980029"/>
            <a:ext cx="193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Gorodishche</a:t>
            </a:r>
            <a:endParaRPr lang="en-US" sz="2400" b="1" dirty="0"/>
          </a:p>
        </p:txBody>
      </p:sp>
      <p:sp>
        <p:nvSpPr>
          <p:cNvPr id="322" name="Oval 321"/>
          <p:cNvSpPr/>
          <p:nvPr/>
        </p:nvSpPr>
        <p:spPr>
          <a:xfrm>
            <a:off x="2571329" y="3719480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7153539" y="4734506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12087225" y="1609342"/>
            <a:ext cx="4638675" cy="733808"/>
          </a:xfrm>
          <a:custGeom>
            <a:avLst/>
            <a:gdLst>
              <a:gd name="connsiteX0" fmla="*/ 4638675 w 4638675"/>
              <a:gd name="connsiteY0" fmla="*/ 733808 h 733808"/>
              <a:gd name="connsiteX1" fmla="*/ 4581525 w 4638675"/>
              <a:gd name="connsiteY1" fmla="*/ 695708 h 733808"/>
              <a:gd name="connsiteX2" fmla="*/ 4505325 w 4638675"/>
              <a:gd name="connsiteY2" fmla="*/ 676658 h 733808"/>
              <a:gd name="connsiteX3" fmla="*/ 4419600 w 4638675"/>
              <a:gd name="connsiteY3" fmla="*/ 571883 h 733808"/>
              <a:gd name="connsiteX4" fmla="*/ 4286250 w 4638675"/>
              <a:gd name="connsiteY4" fmla="*/ 590933 h 733808"/>
              <a:gd name="connsiteX5" fmla="*/ 4210050 w 4638675"/>
              <a:gd name="connsiteY5" fmla="*/ 552833 h 733808"/>
              <a:gd name="connsiteX6" fmla="*/ 4181475 w 4638675"/>
              <a:gd name="connsiteY6" fmla="*/ 590933 h 733808"/>
              <a:gd name="connsiteX7" fmla="*/ 4105275 w 4638675"/>
              <a:gd name="connsiteY7" fmla="*/ 562358 h 733808"/>
              <a:gd name="connsiteX8" fmla="*/ 4048125 w 4638675"/>
              <a:gd name="connsiteY8" fmla="*/ 505208 h 733808"/>
              <a:gd name="connsiteX9" fmla="*/ 3905250 w 4638675"/>
              <a:gd name="connsiteY9" fmla="*/ 467108 h 733808"/>
              <a:gd name="connsiteX10" fmla="*/ 3829050 w 4638675"/>
              <a:gd name="connsiteY10" fmla="*/ 467108 h 733808"/>
              <a:gd name="connsiteX11" fmla="*/ 3838575 w 4638675"/>
              <a:gd name="connsiteY11" fmla="*/ 552833 h 733808"/>
              <a:gd name="connsiteX12" fmla="*/ 3762375 w 4638675"/>
              <a:gd name="connsiteY12" fmla="*/ 533783 h 733808"/>
              <a:gd name="connsiteX13" fmla="*/ 3705225 w 4638675"/>
              <a:gd name="connsiteY13" fmla="*/ 486158 h 733808"/>
              <a:gd name="connsiteX14" fmla="*/ 3619500 w 4638675"/>
              <a:gd name="connsiteY14" fmla="*/ 533783 h 733808"/>
              <a:gd name="connsiteX15" fmla="*/ 3562350 w 4638675"/>
              <a:gd name="connsiteY15" fmla="*/ 429008 h 733808"/>
              <a:gd name="connsiteX16" fmla="*/ 3457575 w 4638675"/>
              <a:gd name="connsiteY16" fmla="*/ 390908 h 733808"/>
              <a:gd name="connsiteX17" fmla="*/ 3409950 w 4638675"/>
              <a:gd name="connsiteY17" fmla="*/ 457583 h 733808"/>
              <a:gd name="connsiteX18" fmla="*/ 3371850 w 4638675"/>
              <a:gd name="connsiteY18" fmla="*/ 533783 h 733808"/>
              <a:gd name="connsiteX19" fmla="*/ 3267075 w 4638675"/>
              <a:gd name="connsiteY19" fmla="*/ 495683 h 733808"/>
              <a:gd name="connsiteX20" fmla="*/ 3200400 w 4638675"/>
              <a:gd name="connsiteY20" fmla="*/ 505208 h 733808"/>
              <a:gd name="connsiteX21" fmla="*/ 3171825 w 4638675"/>
              <a:gd name="connsiteY21" fmla="*/ 533783 h 733808"/>
              <a:gd name="connsiteX22" fmla="*/ 3048000 w 4638675"/>
              <a:gd name="connsiteY22" fmla="*/ 514733 h 733808"/>
              <a:gd name="connsiteX23" fmla="*/ 2943225 w 4638675"/>
              <a:gd name="connsiteY23" fmla="*/ 467108 h 733808"/>
              <a:gd name="connsiteX24" fmla="*/ 2933700 w 4638675"/>
              <a:gd name="connsiteY24" fmla="*/ 505208 h 733808"/>
              <a:gd name="connsiteX25" fmla="*/ 2886075 w 4638675"/>
              <a:gd name="connsiteY25" fmla="*/ 590933 h 733808"/>
              <a:gd name="connsiteX26" fmla="*/ 2800350 w 4638675"/>
              <a:gd name="connsiteY26" fmla="*/ 543308 h 733808"/>
              <a:gd name="connsiteX27" fmla="*/ 2695575 w 4638675"/>
              <a:gd name="connsiteY27" fmla="*/ 467108 h 733808"/>
              <a:gd name="connsiteX28" fmla="*/ 2647950 w 4638675"/>
              <a:gd name="connsiteY28" fmla="*/ 533783 h 733808"/>
              <a:gd name="connsiteX29" fmla="*/ 2457450 w 4638675"/>
              <a:gd name="connsiteY29" fmla="*/ 514733 h 733808"/>
              <a:gd name="connsiteX30" fmla="*/ 2314575 w 4638675"/>
              <a:gd name="connsiteY30" fmla="*/ 533783 h 733808"/>
              <a:gd name="connsiteX31" fmla="*/ 2266950 w 4638675"/>
              <a:gd name="connsiteY31" fmla="*/ 600458 h 733808"/>
              <a:gd name="connsiteX32" fmla="*/ 2190750 w 4638675"/>
              <a:gd name="connsiteY32" fmla="*/ 552833 h 733808"/>
              <a:gd name="connsiteX33" fmla="*/ 2143125 w 4638675"/>
              <a:gd name="connsiteY33" fmla="*/ 505208 h 733808"/>
              <a:gd name="connsiteX34" fmla="*/ 2152650 w 4638675"/>
              <a:gd name="connsiteY34" fmla="*/ 581408 h 733808"/>
              <a:gd name="connsiteX35" fmla="*/ 2152650 w 4638675"/>
              <a:gd name="connsiteY35" fmla="*/ 609983 h 733808"/>
              <a:gd name="connsiteX36" fmla="*/ 2095500 w 4638675"/>
              <a:gd name="connsiteY36" fmla="*/ 629033 h 733808"/>
              <a:gd name="connsiteX37" fmla="*/ 2047875 w 4638675"/>
              <a:gd name="connsiteY37" fmla="*/ 686183 h 733808"/>
              <a:gd name="connsiteX38" fmla="*/ 1962150 w 4638675"/>
              <a:gd name="connsiteY38" fmla="*/ 600458 h 733808"/>
              <a:gd name="connsiteX39" fmla="*/ 1857375 w 4638675"/>
              <a:gd name="connsiteY39" fmla="*/ 600458 h 733808"/>
              <a:gd name="connsiteX40" fmla="*/ 1866900 w 4638675"/>
              <a:gd name="connsiteY40" fmla="*/ 676658 h 733808"/>
              <a:gd name="connsiteX41" fmla="*/ 1657350 w 4638675"/>
              <a:gd name="connsiteY41" fmla="*/ 590933 h 733808"/>
              <a:gd name="connsiteX42" fmla="*/ 1609725 w 4638675"/>
              <a:gd name="connsiteY42" fmla="*/ 514733 h 733808"/>
              <a:gd name="connsiteX43" fmla="*/ 1524000 w 4638675"/>
              <a:gd name="connsiteY43" fmla="*/ 571883 h 733808"/>
              <a:gd name="connsiteX44" fmla="*/ 1504950 w 4638675"/>
              <a:gd name="connsiteY44" fmla="*/ 638558 h 733808"/>
              <a:gd name="connsiteX45" fmla="*/ 1400175 w 4638675"/>
              <a:gd name="connsiteY45" fmla="*/ 676658 h 733808"/>
              <a:gd name="connsiteX46" fmla="*/ 1295400 w 4638675"/>
              <a:gd name="connsiteY46" fmla="*/ 638558 h 733808"/>
              <a:gd name="connsiteX47" fmla="*/ 1285875 w 4638675"/>
              <a:gd name="connsiteY47" fmla="*/ 533783 h 733808"/>
              <a:gd name="connsiteX48" fmla="*/ 1257300 w 4638675"/>
              <a:gd name="connsiteY48" fmla="*/ 552833 h 733808"/>
              <a:gd name="connsiteX49" fmla="*/ 1152525 w 4638675"/>
              <a:gd name="connsiteY49" fmla="*/ 438533 h 733808"/>
              <a:gd name="connsiteX50" fmla="*/ 1085850 w 4638675"/>
              <a:gd name="connsiteY50" fmla="*/ 486158 h 733808"/>
              <a:gd name="connsiteX51" fmla="*/ 1028700 w 4638675"/>
              <a:gd name="connsiteY51" fmla="*/ 552833 h 733808"/>
              <a:gd name="connsiteX52" fmla="*/ 885825 w 4638675"/>
              <a:gd name="connsiteY52" fmla="*/ 524258 h 733808"/>
              <a:gd name="connsiteX53" fmla="*/ 828675 w 4638675"/>
              <a:gd name="connsiteY53" fmla="*/ 457583 h 733808"/>
              <a:gd name="connsiteX54" fmla="*/ 885825 w 4638675"/>
              <a:gd name="connsiteY54" fmla="*/ 362333 h 733808"/>
              <a:gd name="connsiteX55" fmla="*/ 847725 w 4638675"/>
              <a:gd name="connsiteY55" fmla="*/ 324233 h 733808"/>
              <a:gd name="connsiteX56" fmla="*/ 733425 w 4638675"/>
              <a:gd name="connsiteY56" fmla="*/ 371858 h 733808"/>
              <a:gd name="connsiteX57" fmla="*/ 628650 w 4638675"/>
              <a:gd name="connsiteY57" fmla="*/ 267083 h 733808"/>
              <a:gd name="connsiteX58" fmla="*/ 628650 w 4638675"/>
              <a:gd name="connsiteY58" fmla="*/ 162308 h 733808"/>
              <a:gd name="connsiteX59" fmla="*/ 571500 w 4638675"/>
              <a:gd name="connsiteY59" fmla="*/ 67058 h 733808"/>
              <a:gd name="connsiteX60" fmla="*/ 476250 w 4638675"/>
              <a:gd name="connsiteY60" fmla="*/ 67058 h 733808"/>
              <a:gd name="connsiteX61" fmla="*/ 447675 w 4638675"/>
              <a:gd name="connsiteY61" fmla="*/ 124208 h 733808"/>
              <a:gd name="connsiteX62" fmla="*/ 381000 w 4638675"/>
              <a:gd name="connsiteY62" fmla="*/ 124208 h 733808"/>
              <a:gd name="connsiteX63" fmla="*/ 285750 w 4638675"/>
              <a:gd name="connsiteY63" fmla="*/ 67058 h 733808"/>
              <a:gd name="connsiteX64" fmla="*/ 219075 w 4638675"/>
              <a:gd name="connsiteY64" fmla="*/ 383 h 733808"/>
              <a:gd name="connsiteX65" fmla="*/ 152400 w 4638675"/>
              <a:gd name="connsiteY65" fmla="*/ 57533 h 733808"/>
              <a:gd name="connsiteX66" fmla="*/ 76200 w 4638675"/>
              <a:gd name="connsiteY66" fmla="*/ 383 h 733808"/>
              <a:gd name="connsiteX67" fmla="*/ 0 w 4638675"/>
              <a:gd name="connsiteY67" fmla="*/ 28958 h 73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638675" h="733808">
                <a:moveTo>
                  <a:pt x="4638675" y="733808"/>
                </a:moveTo>
                <a:cubicBezTo>
                  <a:pt x="4621212" y="719520"/>
                  <a:pt x="4603750" y="705233"/>
                  <a:pt x="4581525" y="695708"/>
                </a:cubicBezTo>
                <a:cubicBezTo>
                  <a:pt x="4559300" y="686183"/>
                  <a:pt x="4532313" y="697296"/>
                  <a:pt x="4505325" y="676658"/>
                </a:cubicBezTo>
                <a:cubicBezTo>
                  <a:pt x="4478337" y="656020"/>
                  <a:pt x="4456112" y="586170"/>
                  <a:pt x="4419600" y="571883"/>
                </a:cubicBezTo>
                <a:cubicBezTo>
                  <a:pt x="4383088" y="557596"/>
                  <a:pt x="4321175" y="594108"/>
                  <a:pt x="4286250" y="590933"/>
                </a:cubicBezTo>
                <a:cubicBezTo>
                  <a:pt x="4251325" y="587758"/>
                  <a:pt x="4227512" y="552833"/>
                  <a:pt x="4210050" y="552833"/>
                </a:cubicBezTo>
                <a:cubicBezTo>
                  <a:pt x="4192588" y="552833"/>
                  <a:pt x="4198937" y="589346"/>
                  <a:pt x="4181475" y="590933"/>
                </a:cubicBezTo>
                <a:cubicBezTo>
                  <a:pt x="4164013" y="592520"/>
                  <a:pt x="4127500" y="576646"/>
                  <a:pt x="4105275" y="562358"/>
                </a:cubicBezTo>
                <a:cubicBezTo>
                  <a:pt x="4083050" y="548070"/>
                  <a:pt x="4081462" y="521083"/>
                  <a:pt x="4048125" y="505208"/>
                </a:cubicBezTo>
                <a:cubicBezTo>
                  <a:pt x="4014788" y="489333"/>
                  <a:pt x="3941762" y="473458"/>
                  <a:pt x="3905250" y="467108"/>
                </a:cubicBezTo>
                <a:cubicBezTo>
                  <a:pt x="3868738" y="460758"/>
                  <a:pt x="3840162" y="452820"/>
                  <a:pt x="3829050" y="467108"/>
                </a:cubicBezTo>
                <a:cubicBezTo>
                  <a:pt x="3817937" y="481395"/>
                  <a:pt x="3849687" y="541721"/>
                  <a:pt x="3838575" y="552833"/>
                </a:cubicBezTo>
                <a:cubicBezTo>
                  <a:pt x="3827463" y="563945"/>
                  <a:pt x="3784600" y="544895"/>
                  <a:pt x="3762375" y="533783"/>
                </a:cubicBezTo>
                <a:cubicBezTo>
                  <a:pt x="3740150" y="522671"/>
                  <a:pt x="3729037" y="486158"/>
                  <a:pt x="3705225" y="486158"/>
                </a:cubicBezTo>
                <a:cubicBezTo>
                  <a:pt x="3681413" y="486158"/>
                  <a:pt x="3643312" y="543308"/>
                  <a:pt x="3619500" y="533783"/>
                </a:cubicBezTo>
                <a:cubicBezTo>
                  <a:pt x="3595687" y="524258"/>
                  <a:pt x="3589337" y="452820"/>
                  <a:pt x="3562350" y="429008"/>
                </a:cubicBezTo>
                <a:cubicBezTo>
                  <a:pt x="3535363" y="405196"/>
                  <a:pt x="3482975" y="386146"/>
                  <a:pt x="3457575" y="390908"/>
                </a:cubicBezTo>
                <a:cubicBezTo>
                  <a:pt x="3432175" y="395670"/>
                  <a:pt x="3424237" y="433771"/>
                  <a:pt x="3409950" y="457583"/>
                </a:cubicBezTo>
                <a:cubicBezTo>
                  <a:pt x="3395663" y="481395"/>
                  <a:pt x="3395662" y="527433"/>
                  <a:pt x="3371850" y="533783"/>
                </a:cubicBezTo>
                <a:cubicBezTo>
                  <a:pt x="3348038" y="540133"/>
                  <a:pt x="3295650" y="500445"/>
                  <a:pt x="3267075" y="495683"/>
                </a:cubicBezTo>
                <a:cubicBezTo>
                  <a:pt x="3238500" y="490921"/>
                  <a:pt x="3216275" y="498858"/>
                  <a:pt x="3200400" y="505208"/>
                </a:cubicBezTo>
                <a:cubicBezTo>
                  <a:pt x="3184525" y="511558"/>
                  <a:pt x="3197225" y="532195"/>
                  <a:pt x="3171825" y="533783"/>
                </a:cubicBezTo>
                <a:cubicBezTo>
                  <a:pt x="3146425" y="535370"/>
                  <a:pt x="3086100" y="525845"/>
                  <a:pt x="3048000" y="514733"/>
                </a:cubicBezTo>
                <a:cubicBezTo>
                  <a:pt x="3009900" y="503621"/>
                  <a:pt x="2962275" y="468695"/>
                  <a:pt x="2943225" y="467108"/>
                </a:cubicBezTo>
                <a:cubicBezTo>
                  <a:pt x="2924175" y="465521"/>
                  <a:pt x="2943225" y="484571"/>
                  <a:pt x="2933700" y="505208"/>
                </a:cubicBezTo>
                <a:cubicBezTo>
                  <a:pt x="2924175" y="525845"/>
                  <a:pt x="2908300" y="584583"/>
                  <a:pt x="2886075" y="590933"/>
                </a:cubicBezTo>
                <a:cubicBezTo>
                  <a:pt x="2863850" y="597283"/>
                  <a:pt x="2832100" y="563945"/>
                  <a:pt x="2800350" y="543308"/>
                </a:cubicBezTo>
                <a:cubicBezTo>
                  <a:pt x="2768600" y="522671"/>
                  <a:pt x="2720975" y="468695"/>
                  <a:pt x="2695575" y="467108"/>
                </a:cubicBezTo>
                <a:cubicBezTo>
                  <a:pt x="2670175" y="465520"/>
                  <a:pt x="2687637" y="525846"/>
                  <a:pt x="2647950" y="533783"/>
                </a:cubicBezTo>
                <a:cubicBezTo>
                  <a:pt x="2608263" y="541720"/>
                  <a:pt x="2513012" y="514733"/>
                  <a:pt x="2457450" y="514733"/>
                </a:cubicBezTo>
                <a:cubicBezTo>
                  <a:pt x="2401888" y="514733"/>
                  <a:pt x="2346325" y="519495"/>
                  <a:pt x="2314575" y="533783"/>
                </a:cubicBezTo>
                <a:cubicBezTo>
                  <a:pt x="2282825" y="548070"/>
                  <a:pt x="2287587" y="597283"/>
                  <a:pt x="2266950" y="600458"/>
                </a:cubicBezTo>
                <a:cubicBezTo>
                  <a:pt x="2246312" y="603633"/>
                  <a:pt x="2211387" y="568708"/>
                  <a:pt x="2190750" y="552833"/>
                </a:cubicBezTo>
                <a:cubicBezTo>
                  <a:pt x="2170112" y="536958"/>
                  <a:pt x="2149475" y="500446"/>
                  <a:pt x="2143125" y="505208"/>
                </a:cubicBezTo>
                <a:cubicBezTo>
                  <a:pt x="2136775" y="509970"/>
                  <a:pt x="2151063" y="563946"/>
                  <a:pt x="2152650" y="581408"/>
                </a:cubicBezTo>
                <a:cubicBezTo>
                  <a:pt x="2154237" y="598870"/>
                  <a:pt x="2162175" y="602046"/>
                  <a:pt x="2152650" y="609983"/>
                </a:cubicBezTo>
                <a:cubicBezTo>
                  <a:pt x="2143125" y="617920"/>
                  <a:pt x="2112962" y="616333"/>
                  <a:pt x="2095500" y="629033"/>
                </a:cubicBezTo>
                <a:cubicBezTo>
                  <a:pt x="2078037" y="641733"/>
                  <a:pt x="2070100" y="690945"/>
                  <a:pt x="2047875" y="686183"/>
                </a:cubicBezTo>
                <a:cubicBezTo>
                  <a:pt x="2025650" y="681420"/>
                  <a:pt x="1993900" y="614745"/>
                  <a:pt x="1962150" y="600458"/>
                </a:cubicBezTo>
                <a:cubicBezTo>
                  <a:pt x="1930400" y="586170"/>
                  <a:pt x="1873250" y="587758"/>
                  <a:pt x="1857375" y="600458"/>
                </a:cubicBezTo>
                <a:cubicBezTo>
                  <a:pt x="1841500" y="613158"/>
                  <a:pt x="1900237" y="678245"/>
                  <a:pt x="1866900" y="676658"/>
                </a:cubicBezTo>
                <a:cubicBezTo>
                  <a:pt x="1833563" y="675071"/>
                  <a:pt x="1700212" y="617920"/>
                  <a:pt x="1657350" y="590933"/>
                </a:cubicBezTo>
                <a:cubicBezTo>
                  <a:pt x="1614488" y="563946"/>
                  <a:pt x="1631950" y="517908"/>
                  <a:pt x="1609725" y="514733"/>
                </a:cubicBezTo>
                <a:cubicBezTo>
                  <a:pt x="1587500" y="511558"/>
                  <a:pt x="1541462" y="551246"/>
                  <a:pt x="1524000" y="571883"/>
                </a:cubicBezTo>
                <a:cubicBezTo>
                  <a:pt x="1506538" y="592520"/>
                  <a:pt x="1525587" y="621096"/>
                  <a:pt x="1504950" y="638558"/>
                </a:cubicBezTo>
                <a:cubicBezTo>
                  <a:pt x="1484313" y="656020"/>
                  <a:pt x="1435100" y="676658"/>
                  <a:pt x="1400175" y="676658"/>
                </a:cubicBezTo>
                <a:cubicBezTo>
                  <a:pt x="1365250" y="676658"/>
                  <a:pt x="1314450" y="662370"/>
                  <a:pt x="1295400" y="638558"/>
                </a:cubicBezTo>
                <a:cubicBezTo>
                  <a:pt x="1276350" y="614746"/>
                  <a:pt x="1292225" y="548071"/>
                  <a:pt x="1285875" y="533783"/>
                </a:cubicBezTo>
                <a:cubicBezTo>
                  <a:pt x="1279525" y="519495"/>
                  <a:pt x="1279525" y="568708"/>
                  <a:pt x="1257300" y="552833"/>
                </a:cubicBezTo>
                <a:cubicBezTo>
                  <a:pt x="1235075" y="536958"/>
                  <a:pt x="1181100" y="449645"/>
                  <a:pt x="1152525" y="438533"/>
                </a:cubicBezTo>
                <a:cubicBezTo>
                  <a:pt x="1123950" y="427421"/>
                  <a:pt x="1106487" y="467108"/>
                  <a:pt x="1085850" y="486158"/>
                </a:cubicBezTo>
                <a:cubicBezTo>
                  <a:pt x="1065213" y="505208"/>
                  <a:pt x="1062037" y="546483"/>
                  <a:pt x="1028700" y="552833"/>
                </a:cubicBezTo>
                <a:cubicBezTo>
                  <a:pt x="995362" y="559183"/>
                  <a:pt x="919162" y="540133"/>
                  <a:pt x="885825" y="524258"/>
                </a:cubicBezTo>
                <a:cubicBezTo>
                  <a:pt x="852488" y="508383"/>
                  <a:pt x="828675" y="484570"/>
                  <a:pt x="828675" y="457583"/>
                </a:cubicBezTo>
                <a:cubicBezTo>
                  <a:pt x="828675" y="430596"/>
                  <a:pt x="882650" y="384558"/>
                  <a:pt x="885825" y="362333"/>
                </a:cubicBezTo>
                <a:cubicBezTo>
                  <a:pt x="889000" y="340108"/>
                  <a:pt x="873125" y="322645"/>
                  <a:pt x="847725" y="324233"/>
                </a:cubicBezTo>
                <a:cubicBezTo>
                  <a:pt x="822325" y="325820"/>
                  <a:pt x="769937" y="381383"/>
                  <a:pt x="733425" y="371858"/>
                </a:cubicBezTo>
                <a:cubicBezTo>
                  <a:pt x="696913" y="362333"/>
                  <a:pt x="646112" y="302008"/>
                  <a:pt x="628650" y="267083"/>
                </a:cubicBezTo>
                <a:cubicBezTo>
                  <a:pt x="611187" y="232158"/>
                  <a:pt x="638175" y="195645"/>
                  <a:pt x="628650" y="162308"/>
                </a:cubicBezTo>
                <a:cubicBezTo>
                  <a:pt x="619125" y="128970"/>
                  <a:pt x="596900" y="82933"/>
                  <a:pt x="571500" y="67058"/>
                </a:cubicBezTo>
                <a:cubicBezTo>
                  <a:pt x="546100" y="51183"/>
                  <a:pt x="496887" y="57533"/>
                  <a:pt x="476250" y="67058"/>
                </a:cubicBezTo>
                <a:cubicBezTo>
                  <a:pt x="455613" y="76583"/>
                  <a:pt x="463550" y="114683"/>
                  <a:pt x="447675" y="124208"/>
                </a:cubicBezTo>
                <a:cubicBezTo>
                  <a:pt x="431800" y="133733"/>
                  <a:pt x="407987" y="133733"/>
                  <a:pt x="381000" y="124208"/>
                </a:cubicBezTo>
                <a:cubicBezTo>
                  <a:pt x="354013" y="114683"/>
                  <a:pt x="312738" y="87696"/>
                  <a:pt x="285750" y="67058"/>
                </a:cubicBezTo>
                <a:cubicBezTo>
                  <a:pt x="258762" y="46420"/>
                  <a:pt x="241300" y="1970"/>
                  <a:pt x="219075" y="383"/>
                </a:cubicBezTo>
                <a:cubicBezTo>
                  <a:pt x="196850" y="-1204"/>
                  <a:pt x="176212" y="57533"/>
                  <a:pt x="152400" y="57533"/>
                </a:cubicBezTo>
                <a:cubicBezTo>
                  <a:pt x="128588" y="57533"/>
                  <a:pt x="101600" y="5145"/>
                  <a:pt x="76200" y="383"/>
                </a:cubicBezTo>
                <a:cubicBezTo>
                  <a:pt x="50800" y="-4379"/>
                  <a:pt x="17462" y="36895"/>
                  <a:pt x="0" y="28958"/>
                </a:cubicBezTo>
              </a:path>
            </a:pathLst>
          </a:custGeom>
          <a:noFill/>
          <a:ln w="38100" cap="rnd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419100" y="152400"/>
            <a:ext cx="17449800" cy="2520616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1" name="TextBox 150"/>
          <p:cNvSpPr txBox="1"/>
          <p:nvPr/>
        </p:nvSpPr>
        <p:spPr>
          <a:xfrm>
            <a:off x="2578523" y="302514"/>
            <a:ext cx="1325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Georgia" panose="02040502050405020303" pitchFamily="18" charset="0"/>
              </a:rPr>
              <a:t>Stalingrad Isolated, 20-31 August 1942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6776938" y="2216010"/>
            <a:ext cx="516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0              5              10            15            20            25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6802878" y="1530749"/>
            <a:ext cx="5143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0        5       10      15     20       25      30     35      40</a:t>
            </a:r>
          </a:p>
        </p:txBody>
      </p:sp>
      <p:pic>
        <p:nvPicPr>
          <p:cNvPr id="167" name="Picture 8" descr="I:\CSI Crest 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655" y="712871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" name="Down Arrow 167"/>
          <p:cNvSpPr/>
          <p:nvPr/>
        </p:nvSpPr>
        <p:spPr>
          <a:xfrm rot="10800000">
            <a:off x="16207647" y="1383003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TextBox 168"/>
          <p:cNvSpPr txBox="1"/>
          <p:nvPr/>
        </p:nvSpPr>
        <p:spPr>
          <a:xfrm>
            <a:off x="16184174" y="597053"/>
            <a:ext cx="64953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5854517" y="1919230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5398168" y="1253482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grpSp>
        <p:nvGrpSpPr>
          <p:cNvPr id="177" name="Group 176"/>
          <p:cNvGrpSpPr/>
          <p:nvPr/>
        </p:nvGrpSpPr>
        <p:grpSpPr>
          <a:xfrm>
            <a:off x="6941608" y="1365832"/>
            <a:ext cx="4744741" cy="199607"/>
            <a:chOff x="6957651" y="1125200"/>
            <a:chExt cx="4744741" cy="199607"/>
          </a:xfrm>
        </p:grpSpPr>
        <p:grpSp>
          <p:nvGrpSpPr>
            <p:cNvPr id="144" name="Group 143"/>
            <p:cNvGrpSpPr/>
            <p:nvPr/>
          </p:nvGrpSpPr>
          <p:grpSpPr>
            <a:xfrm>
              <a:off x="6957651" y="1125200"/>
              <a:ext cx="2371787" cy="197618"/>
              <a:chOff x="8611437" y="22268822"/>
              <a:chExt cx="2371787" cy="197618"/>
            </a:xfrm>
          </p:grpSpPr>
          <p:sp>
            <p:nvSpPr>
              <p:cNvPr id="139" name="Rectangle 138"/>
              <p:cNvSpPr/>
              <p:nvPr/>
            </p:nvSpPr>
            <p:spPr>
              <a:xfrm>
                <a:off x="8611437" y="22269813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9205965" y="22268822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Rectangle 140"/>
              <p:cNvSpPr/>
              <p:nvPr/>
            </p:nvSpPr>
            <p:spPr>
              <a:xfrm>
                <a:off x="9798509" y="22268822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10390371" y="22270497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9330605" y="1127189"/>
              <a:ext cx="2371787" cy="197618"/>
              <a:chOff x="8611437" y="22268822"/>
              <a:chExt cx="2371787" cy="197618"/>
            </a:xfrm>
          </p:grpSpPr>
          <p:sp>
            <p:nvSpPr>
              <p:cNvPr id="173" name="Rectangle 172"/>
              <p:cNvSpPr/>
              <p:nvPr/>
            </p:nvSpPr>
            <p:spPr>
              <a:xfrm>
                <a:off x="8611437" y="22269813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Rectangle 173"/>
              <p:cNvSpPr/>
              <p:nvPr/>
            </p:nvSpPr>
            <p:spPr>
              <a:xfrm>
                <a:off x="9205965" y="22268822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Rectangle 174"/>
              <p:cNvSpPr/>
              <p:nvPr/>
            </p:nvSpPr>
            <p:spPr>
              <a:xfrm>
                <a:off x="9798509" y="22268822"/>
                <a:ext cx="592853" cy="195943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Rectangle 175"/>
              <p:cNvSpPr/>
              <p:nvPr/>
            </p:nvSpPr>
            <p:spPr>
              <a:xfrm>
                <a:off x="10390371" y="22270497"/>
                <a:ext cx="592853" cy="19594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9" name="Group 178"/>
          <p:cNvGrpSpPr/>
          <p:nvPr/>
        </p:nvGrpSpPr>
        <p:grpSpPr>
          <a:xfrm>
            <a:off x="6928942" y="2023354"/>
            <a:ext cx="4734521" cy="204236"/>
            <a:chOff x="5518432" y="2059900"/>
            <a:chExt cx="6216929" cy="148233"/>
          </a:xfrm>
        </p:grpSpPr>
        <p:grpSp>
          <p:nvGrpSpPr>
            <p:cNvPr id="158" name="Group 157"/>
            <p:cNvGrpSpPr/>
            <p:nvPr/>
          </p:nvGrpSpPr>
          <p:grpSpPr>
            <a:xfrm>
              <a:off x="5518432" y="2061274"/>
              <a:ext cx="4973921" cy="146859"/>
              <a:chOff x="6149805" y="14207248"/>
              <a:chExt cx="7681004" cy="199416"/>
            </a:xfrm>
          </p:grpSpPr>
          <p:grpSp>
            <p:nvGrpSpPr>
              <p:cNvPr id="159" name="Group 158"/>
              <p:cNvGrpSpPr/>
              <p:nvPr/>
            </p:nvGrpSpPr>
            <p:grpSpPr>
              <a:xfrm>
                <a:off x="6149805" y="14207248"/>
                <a:ext cx="3840502" cy="199416"/>
                <a:chOff x="9740932" y="14062796"/>
                <a:chExt cx="2397264" cy="173634"/>
              </a:xfrm>
            </p:grpSpPr>
            <p:sp>
              <p:nvSpPr>
                <p:cNvPr id="163" name="Rectangle 162"/>
                <p:cNvSpPr/>
                <p:nvPr/>
              </p:nvSpPr>
              <p:spPr>
                <a:xfrm>
                  <a:off x="9740932" y="14062796"/>
                  <a:ext cx="1198632" cy="173634"/>
                </a:xfrm>
                <a:prstGeom prst="rect">
                  <a:avLst/>
                </a:prstGeom>
                <a:solidFill>
                  <a:srgbClr val="C000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Rectangle 163"/>
                <p:cNvSpPr/>
                <p:nvPr/>
              </p:nvSpPr>
              <p:spPr>
                <a:xfrm>
                  <a:off x="10939564" y="14062796"/>
                  <a:ext cx="1198632" cy="173634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0" name="Group 159"/>
              <p:cNvGrpSpPr/>
              <p:nvPr/>
            </p:nvGrpSpPr>
            <p:grpSpPr>
              <a:xfrm>
                <a:off x="9990307" y="14207248"/>
                <a:ext cx="3840502" cy="199416"/>
                <a:chOff x="9740932" y="14062796"/>
                <a:chExt cx="2397264" cy="173634"/>
              </a:xfrm>
            </p:grpSpPr>
            <p:sp>
              <p:nvSpPr>
                <p:cNvPr id="161" name="Rectangle 160"/>
                <p:cNvSpPr/>
                <p:nvPr/>
              </p:nvSpPr>
              <p:spPr>
                <a:xfrm>
                  <a:off x="9740932" y="14062796"/>
                  <a:ext cx="1198632" cy="173634"/>
                </a:xfrm>
                <a:prstGeom prst="rect">
                  <a:avLst/>
                </a:prstGeom>
                <a:solidFill>
                  <a:srgbClr val="C00000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Rectangle 161"/>
                <p:cNvSpPr/>
                <p:nvPr/>
              </p:nvSpPr>
              <p:spPr>
                <a:xfrm>
                  <a:off x="10939564" y="14062796"/>
                  <a:ext cx="1198632" cy="173634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78" name="Rectangle 177"/>
            <p:cNvSpPr/>
            <p:nvPr/>
          </p:nvSpPr>
          <p:spPr>
            <a:xfrm>
              <a:off x="10491880" y="2059900"/>
              <a:ext cx="1243481" cy="146859"/>
            </a:xfrm>
            <a:prstGeom prst="rect">
              <a:avLst/>
            </a:prstGeom>
            <a:solidFill>
              <a:srgbClr val="C0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415636" y="16237527"/>
            <a:ext cx="1579419" cy="1413164"/>
          </a:xfrm>
          <a:custGeom>
            <a:avLst/>
            <a:gdLst>
              <a:gd name="connsiteX0" fmla="*/ 0 w 1579419"/>
              <a:gd name="connsiteY0" fmla="*/ 1413164 h 1413164"/>
              <a:gd name="connsiteX1" fmla="*/ 415637 w 1579419"/>
              <a:gd name="connsiteY1" fmla="*/ 1246909 h 1413164"/>
              <a:gd name="connsiteX2" fmla="*/ 886691 w 1579419"/>
              <a:gd name="connsiteY2" fmla="*/ 886691 h 1413164"/>
              <a:gd name="connsiteX3" fmla="*/ 1191491 w 1579419"/>
              <a:gd name="connsiteY3" fmla="*/ 554182 h 1413164"/>
              <a:gd name="connsiteX4" fmla="*/ 1357746 w 1579419"/>
              <a:gd name="connsiteY4" fmla="*/ 221673 h 1413164"/>
              <a:gd name="connsiteX5" fmla="*/ 1579419 w 1579419"/>
              <a:gd name="connsiteY5" fmla="*/ 0 h 14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9419" h="1413164">
                <a:moveTo>
                  <a:pt x="0" y="1413164"/>
                </a:moveTo>
                <a:lnTo>
                  <a:pt x="415637" y="1246909"/>
                </a:lnTo>
                <a:lnTo>
                  <a:pt x="886691" y="886691"/>
                </a:lnTo>
                <a:lnTo>
                  <a:pt x="1191491" y="554182"/>
                </a:lnTo>
                <a:lnTo>
                  <a:pt x="1357746" y="221673"/>
                </a:lnTo>
                <a:lnTo>
                  <a:pt x="1579419" y="0"/>
                </a:ln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912533" y="16155252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Oval 323"/>
          <p:cNvSpPr/>
          <p:nvPr/>
        </p:nvSpPr>
        <p:spPr>
          <a:xfrm>
            <a:off x="14288255" y="20366007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TextBox 324"/>
          <p:cNvSpPr txBox="1"/>
          <p:nvPr/>
        </p:nvSpPr>
        <p:spPr>
          <a:xfrm>
            <a:off x="14207212" y="20549370"/>
            <a:ext cx="1557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Tundutovo</a:t>
            </a:r>
            <a:endParaRPr lang="en-US" sz="2400" b="1" dirty="0"/>
          </a:p>
        </p:txBody>
      </p:sp>
      <p:grpSp>
        <p:nvGrpSpPr>
          <p:cNvPr id="327" name="Group 326"/>
          <p:cNvGrpSpPr/>
          <p:nvPr/>
        </p:nvGrpSpPr>
        <p:grpSpPr>
          <a:xfrm>
            <a:off x="2750484" y="25617627"/>
            <a:ext cx="863532" cy="286253"/>
            <a:chOff x="13706146" y="3755584"/>
            <a:chExt cx="863532" cy="221924"/>
          </a:xfrm>
        </p:grpSpPr>
        <p:sp>
          <p:nvSpPr>
            <p:cNvPr id="328" name="Rectangle 327"/>
            <p:cNvSpPr/>
            <p:nvPr/>
          </p:nvSpPr>
          <p:spPr>
            <a:xfrm>
              <a:off x="13706146" y="3756791"/>
              <a:ext cx="861849" cy="2207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Rectangle 328"/>
            <p:cNvSpPr/>
            <p:nvPr/>
          </p:nvSpPr>
          <p:spPr>
            <a:xfrm>
              <a:off x="13707829" y="3755584"/>
              <a:ext cx="861849" cy="220717"/>
            </a:xfrm>
            <a:prstGeom prst="rect">
              <a:avLst/>
            </a:prstGeom>
            <a:solidFill>
              <a:srgbClr val="FFF2CC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2257109" y="25523759"/>
            <a:ext cx="1836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Kotel’nikovo</a:t>
            </a:r>
            <a:endParaRPr lang="en-US" sz="2400" b="1" dirty="0"/>
          </a:p>
        </p:txBody>
      </p:sp>
      <p:sp>
        <p:nvSpPr>
          <p:cNvPr id="269" name="TextBox 268"/>
          <p:cNvSpPr txBox="1"/>
          <p:nvPr/>
        </p:nvSpPr>
        <p:spPr>
          <a:xfrm>
            <a:off x="6874318" y="9665008"/>
            <a:ext cx="1689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Golubinsky</a:t>
            </a:r>
            <a:endParaRPr lang="en-US" sz="2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3594970" y="17849589"/>
            <a:ext cx="1365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Verkhne</a:t>
            </a:r>
            <a:r>
              <a:rPr lang="en-US" sz="2400" b="1" dirty="0"/>
              <a:t>-</a:t>
            </a:r>
          </a:p>
          <a:p>
            <a:r>
              <a:rPr lang="en-US" sz="2400" b="1" dirty="0" err="1"/>
              <a:t>Kumskii</a:t>
            </a:r>
            <a:endParaRPr lang="en-US" sz="2400" b="1" dirty="0"/>
          </a:p>
        </p:txBody>
      </p:sp>
      <p:sp>
        <p:nvSpPr>
          <p:cNvPr id="55" name="Freeform 54"/>
          <p:cNvSpPr/>
          <p:nvPr/>
        </p:nvSpPr>
        <p:spPr>
          <a:xfrm>
            <a:off x="13368156" y="12125194"/>
            <a:ext cx="3195660" cy="9682620"/>
          </a:xfrm>
          <a:custGeom>
            <a:avLst/>
            <a:gdLst>
              <a:gd name="connsiteX0" fmla="*/ 2072437 w 3191661"/>
              <a:gd name="connsiteY0" fmla="*/ 9381995 h 9381995"/>
              <a:gd name="connsiteX1" fmla="*/ 2022333 w 3191661"/>
              <a:gd name="connsiteY1" fmla="*/ 9093896 h 9381995"/>
              <a:gd name="connsiteX2" fmla="*/ 2059911 w 3191661"/>
              <a:gd name="connsiteY2" fmla="*/ 8617907 h 9381995"/>
              <a:gd name="connsiteX3" fmla="*/ 2110015 w 3191661"/>
              <a:gd name="connsiteY3" fmla="*/ 8379913 h 9381995"/>
              <a:gd name="connsiteX4" fmla="*/ 2022333 w 3191661"/>
              <a:gd name="connsiteY4" fmla="*/ 8267178 h 9381995"/>
              <a:gd name="connsiteX5" fmla="*/ 2097489 w 3191661"/>
              <a:gd name="connsiteY5" fmla="*/ 7966554 h 9381995"/>
              <a:gd name="connsiteX6" fmla="*/ 1997281 w 3191661"/>
              <a:gd name="connsiteY6" fmla="*/ 7741085 h 9381995"/>
              <a:gd name="connsiteX7" fmla="*/ 2059911 w 3191661"/>
              <a:gd name="connsiteY7" fmla="*/ 7377830 h 9381995"/>
              <a:gd name="connsiteX8" fmla="*/ 2059911 w 3191661"/>
              <a:gd name="connsiteY8" fmla="*/ 7089732 h 9381995"/>
              <a:gd name="connsiteX9" fmla="*/ 2185171 w 3191661"/>
              <a:gd name="connsiteY9" fmla="*/ 6839211 h 9381995"/>
              <a:gd name="connsiteX10" fmla="*/ 2335483 w 3191661"/>
              <a:gd name="connsiteY10" fmla="*/ 6501008 h 9381995"/>
              <a:gd name="connsiteX11" fmla="*/ 2373061 w 3191661"/>
              <a:gd name="connsiteY11" fmla="*/ 6150280 h 9381995"/>
              <a:gd name="connsiteX12" fmla="*/ 2523374 w 3191661"/>
              <a:gd name="connsiteY12" fmla="*/ 5837129 h 9381995"/>
              <a:gd name="connsiteX13" fmla="*/ 2886629 w 3191661"/>
              <a:gd name="connsiteY13" fmla="*/ 5436296 h 9381995"/>
              <a:gd name="connsiteX14" fmla="*/ 3074519 w 3191661"/>
              <a:gd name="connsiteY14" fmla="*/ 4910203 h 9381995"/>
              <a:gd name="connsiteX15" fmla="*/ 3187253 w 3191661"/>
              <a:gd name="connsiteY15" fmla="*/ 4496844 h 9381995"/>
              <a:gd name="connsiteX16" fmla="*/ 2924207 w 3191661"/>
              <a:gd name="connsiteY16" fmla="*/ 4045907 h 9381995"/>
              <a:gd name="connsiteX17" fmla="*/ 2698738 w 3191661"/>
              <a:gd name="connsiteY17" fmla="*/ 3657600 h 9381995"/>
              <a:gd name="connsiteX18" fmla="*/ 2661160 w 3191661"/>
              <a:gd name="connsiteY18" fmla="*/ 3519814 h 9381995"/>
              <a:gd name="connsiteX19" fmla="*/ 2410640 w 3191661"/>
              <a:gd name="connsiteY19" fmla="*/ 3269293 h 9381995"/>
              <a:gd name="connsiteX20" fmla="*/ 2260327 w 3191661"/>
              <a:gd name="connsiteY20" fmla="*/ 2906039 h 9381995"/>
              <a:gd name="connsiteX21" fmla="*/ 1984755 w 3191661"/>
              <a:gd name="connsiteY21" fmla="*/ 2517732 h 9381995"/>
              <a:gd name="connsiteX22" fmla="*/ 2034859 w 3191661"/>
              <a:gd name="connsiteY22" fmla="*/ 2179529 h 9381995"/>
              <a:gd name="connsiteX23" fmla="*/ 1734234 w 3191661"/>
              <a:gd name="connsiteY23" fmla="*/ 2141951 h 9381995"/>
              <a:gd name="connsiteX24" fmla="*/ 1446135 w 3191661"/>
              <a:gd name="connsiteY24" fmla="*/ 2104373 h 9381995"/>
              <a:gd name="connsiteX25" fmla="*/ 1170563 w 3191661"/>
              <a:gd name="connsiteY25" fmla="*/ 2116899 h 9381995"/>
              <a:gd name="connsiteX26" fmla="*/ 819834 w 3191661"/>
              <a:gd name="connsiteY26" fmla="*/ 1866378 h 9381995"/>
              <a:gd name="connsiteX27" fmla="*/ 306267 w 3191661"/>
              <a:gd name="connsiteY27" fmla="*/ 1402915 h 9381995"/>
              <a:gd name="connsiteX28" fmla="*/ 256163 w 3191661"/>
              <a:gd name="connsiteY28" fmla="*/ 1077239 h 9381995"/>
              <a:gd name="connsiteX29" fmla="*/ 18168 w 3191661"/>
              <a:gd name="connsiteY29" fmla="*/ 851770 h 9381995"/>
              <a:gd name="connsiteX30" fmla="*/ 43220 w 3191661"/>
              <a:gd name="connsiteY30" fmla="*/ 425885 h 9381995"/>
              <a:gd name="connsiteX31" fmla="*/ 256163 w 3191661"/>
              <a:gd name="connsiteY31" fmla="*/ 0 h 9381995"/>
              <a:gd name="connsiteX0" fmla="*/ 2092774 w 3211998"/>
              <a:gd name="connsiteY0" fmla="*/ 9682620 h 9682620"/>
              <a:gd name="connsiteX1" fmla="*/ 2042670 w 3211998"/>
              <a:gd name="connsiteY1" fmla="*/ 9394521 h 9682620"/>
              <a:gd name="connsiteX2" fmla="*/ 2080248 w 3211998"/>
              <a:gd name="connsiteY2" fmla="*/ 8918532 h 9682620"/>
              <a:gd name="connsiteX3" fmla="*/ 2130352 w 3211998"/>
              <a:gd name="connsiteY3" fmla="*/ 8680538 h 9682620"/>
              <a:gd name="connsiteX4" fmla="*/ 2042670 w 3211998"/>
              <a:gd name="connsiteY4" fmla="*/ 8567803 h 9682620"/>
              <a:gd name="connsiteX5" fmla="*/ 2117826 w 3211998"/>
              <a:gd name="connsiteY5" fmla="*/ 8267179 h 9682620"/>
              <a:gd name="connsiteX6" fmla="*/ 2017618 w 3211998"/>
              <a:gd name="connsiteY6" fmla="*/ 8041710 h 9682620"/>
              <a:gd name="connsiteX7" fmla="*/ 2080248 w 3211998"/>
              <a:gd name="connsiteY7" fmla="*/ 7678455 h 9682620"/>
              <a:gd name="connsiteX8" fmla="*/ 2080248 w 3211998"/>
              <a:gd name="connsiteY8" fmla="*/ 7390357 h 9682620"/>
              <a:gd name="connsiteX9" fmla="*/ 2205508 w 3211998"/>
              <a:gd name="connsiteY9" fmla="*/ 7139836 h 9682620"/>
              <a:gd name="connsiteX10" fmla="*/ 2355820 w 3211998"/>
              <a:gd name="connsiteY10" fmla="*/ 6801633 h 9682620"/>
              <a:gd name="connsiteX11" fmla="*/ 2393398 w 3211998"/>
              <a:gd name="connsiteY11" fmla="*/ 6450905 h 9682620"/>
              <a:gd name="connsiteX12" fmla="*/ 2543711 w 3211998"/>
              <a:gd name="connsiteY12" fmla="*/ 6137754 h 9682620"/>
              <a:gd name="connsiteX13" fmla="*/ 2906966 w 3211998"/>
              <a:gd name="connsiteY13" fmla="*/ 5736921 h 9682620"/>
              <a:gd name="connsiteX14" fmla="*/ 3094856 w 3211998"/>
              <a:gd name="connsiteY14" fmla="*/ 5210828 h 9682620"/>
              <a:gd name="connsiteX15" fmla="*/ 3207590 w 3211998"/>
              <a:gd name="connsiteY15" fmla="*/ 4797469 h 9682620"/>
              <a:gd name="connsiteX16" fmla="*/ 2944544 w 3211998"/>
              <a:gd name="connsiteY16" fmla="*/ 4346532 h 9682620"/>
              <a:gd name="connsiteX17" fmla="*/ 2719075 w 3211998"/>
              <a:gd name="connsiteY17" fmla="*/ 3958225 h 9682620"/>
              <a:gd name="connsiteX18" fmla="*/ 2681497 w 3211998"/>
              <a:gd name="connsiteY18" fmla="*/ 3820439 h 9682620"/>
              <a:gd name="connsiteX19" fmla="*/ 2430977 w 3211998"/>
              <a:gd name="connsiteY19" fmla="*/ 3569918 h 9682620"/>
              <a:gd name="connsiteX20" fmla="*/ 2280664 w 3211998"/>
              <a:gd name="connsiteY20" fmla="*/ 3206664 h 9682620"/>
              <a:gd name="connsiteX21" fmla="*/ 2005092 w 3211998"/>
              <a:gd name="connsiteY21" fmla="*/ 2818357 h 9682620"/>
              <a:gd name="connsiteX22" fmla="*/ 2055196 w 3211998"/>
              <a:gd name="connsiteY22" fmla="*/ 2480154 h 9682620"/>
              <a:gd name="connsiteX23" fmla="*/ 1754571 w 3211998"/>
              <a:gd name="connsiteY23" fmla="*/ 2442576 h 9682620"/>
              <a:gd name="connsiteX24" fmla="*/ 1466472 w 3211998"/>
              <a:gd name="connsiteY24" fmla="*/ 2404998 h 9682620"/>
              <a:gd name="connsiteX25" fmla="*/ 1190900 w 3211998"/>
              <a:gd name="connsiteY25" fmla="*/ 2417524 h 9682620"/>
              <a:gd name="connsiteX26" fmla="*/ 840171 w 3211998"/>
              <a:gd name="connsiteY26" fmla="*/ 2167003 h 9682620"/>
              <a:gd name="connsiteX27" fmla="*/ 326604 w 3211998"/>
              <a:gd name="connsiteY27" fmla="*/ 1703540 h 9682620"/>
              <a:gd name="connsiteX28" fmla="*/ 276500 w 3211998"/>
              <a:gd name="connsiteY28" fmla="*/ 1377864 h 9682620"/>
              <a:gd name="connsiteX29" fmla="*/ 38505 w 3211998"/>
              <a:gd name="connsiteY29" fmla="*/ 1152395 h 9682620"/>
              <a:gd name="connsiteX30" fmla="*/ 63557 w 3211998"/>
              <a:gd name="connsiteY30" fmla="*/ 726510 h 9682620"/>
              <a:gd name="connsiteX31" fmla="*/ 639755 w 3211998"/>
              <a:gd name="connsiteY31" fmla="*/ 0 h 9682620"/>
              <a:gd name="connsiteX0" fmla="*/ 2076436 w 3195660"/>
              <a:gd name="connsiteY0" fmla="*/ 9682620 h 9682620"/>
              <a:gd name="connsiteX1" fmla="*/ 2026332 w 3195660"/>
              <a:gd name="connsiteY1" fmla="*/ 9394521 h 9682620"/>
              <a:gd name="connsiteX2" fmla="*/ 2063910 w 3195660"/>
              <a:gd name="connsiteY2" fmla="*/ 8918532 h 9682620"/>
              <a:gd name="connsiteX3" fmla="*/ 2114014 w 3195660"/>
              <a:gd name="connsiteY3" fmla="*/ 8680538 h 9682620"/>
              <a:gd name="connsiteX4" fmla="*/ 2026332 w 3195660"/>
              <a:gd name="connsiteY4" fmla="*/ 8567803 h 9682620"/>
              <a:gd name="connsiteX5" fmla="*/ 2101488 w 3195660"/>
              <a:gd name="connsiteY5" fmla="*/ 8267179 h 9682620"/>
              <a:gd name="connsiteX6" fmla="*/ 2001280 w 3195660"/>
              <a:gd name="connsiteY6" fmla="*/ 8041710 h 9682620"/>
              <a:gd name="connsiteX7" fmla="*/ 2063910 w 3195660"/>
              <a:gd name="connsiteY7" fmla="*/ 7678455 h 9682620"/>
              <a:gd name="connsiteX8" fmla="*/ 2063910 w 3195660"/>
              <a:gd name="connsiteY8" fmla="*/ 7390357 h 9682620"/>
              <a:gd name="connsiteX9" fmla="*/ 2189170 w 3195660"/>
              <a:gd name="connsiteY9" fmla="*/ 7139836 h 9682620"/>
              <a:gd name="connsiteX10" fmla="*/ 2339482 w 3195660"/>
              <a:gd name="connsiteY10" fmla="*/ 6801633 h 9682620"/>
              <a:gd name="connsiteX11" fmla="*/ 2377060 w 3195660"/>
              <a:gd name="connsiteY11" fmla="*/ 6450905 h 9682620"/>
              <a:gd name="connsiteX12" fmla="*/ 2527373 w 3195660"/>
              <a:gd name="connsiteY12" fmla="*/ 6137754 h 9682620"/>
              <a:gd name="connsiteX13" fmla="*/ 2890628 w 3195660"/>
              <a:gd name="connsiteY13" fmla="*/ 5736921 h 9682620"/>
              <a:gd name="connsiteX14" fmla="*/ 3078518 w 3195660"/>
              <a:gd name="connsiteY14" fmla="*/ 5210828 h 9682620"/>
              <a:gd name="connsiteX15" fmla="*/ 3191252 w 3195660"/>
              <a:gd name="connsiteY15" fmla="*/ 4797469 h 9682620"/>
              <a:gd name="connsiteX16" fmla="*/ 2928206 w 3195660"/>
              <a:gd name="connsiteY16" fmla="*/ 4346532 h 9682620"/>
              <a:gd name="connsiteX17" fmla="*/ 2702737 w 3195660"/>
              <a:gd name="connsiteY17" fmla="*/ 3958225 h 9682620"/>
              <a:gd name="connsiteX18" fmla="*/ 2665159 w 3195660"/>
              <a:gd name="connsiteY18" fmla="*/ 3820439 h 9682620"/>
              <a:gd name="connsiteX19" fmla="*/ 2414639 w 3195660"/>
              <a:gd name="connsiteY19" fmla="*/ 3569918 h 9682620"/>
              <a:gd name="connsiteX20" fmla="*/ 2264326 w 3195660"/>
              <a:gd name="connsiteY20" fmla="*/ 3206664 h 9682620"/>
              <a:gd name="connsiteX21" fmla="*/ 1988754 w 3195660"/>
              <a:gd name="connsiteY21" fmla="*/ 2818357 h 9682620"/>
              <a:gd name="connsiteX22" fmla="*/ 2038858 w 3195660"/>
              <a:gd name="connsiteY22" fmla="*/ 2480154 h 9682620"/>
              <a:gd name="connsiteX23" fmla="*/ 1738233 w 3195660"/>
              <a:gd name="connsiteY23" fmla="*/ 2442576 h 9682620"/>
              <a:gd name="connsiteX24" fmla="*/ 1450134 w 3195660"/>
              <a:gd name="connsiteY24" fmla="*/ 2404998 h 9682620"/>
              <a:gd name="connsiteX25" fmla="*/ 1174562 w 3195660"/>
              <a:gd name="connsiteY25" fmla="*/ 2417524 h 9682620"/>
              <a:gd name="connsiteX26" fmla="*/ 823833 w 3195660"/>
              <a:gd name="connsiteY26" fmla="*/ 2167003 h 9682620"/>
              <a:gd name="connsiteX27" fmla="*/ 310266 w 3195660"/>
              <a:gd name="connsiteY27" fmla="*/ 1703540 h 9682620"/>
              <a:gd name="connsiteX28" fmla="*/ 260162 w 3195660"/>
              <a:gd name="connsiteY28" fmla="*/ 1377864 h 9682620"/>
              <a:gd name="connsiteX29" fmla="*/ 22167 w 3195660"/>
              <a:gd name="connsiteY29" fmla="*/ 1152395 h 9682620"/>
              <a:gd name="connsiteX30" fmla="*/ 47219 w 3195660"/>
              <a:gd name="connsiteY30" fmla="*/ 726510 h 9682620"/>
              <a:gd name="connsiteX31" fmla="*/ 347844 w 3195660"/>
              <a:gd name="connsiteY31" fmla="*/ 237995 h 9682620"/>
              <a:gd name="connsiteX32" fmla="*/ 623417 w 3195660"/>
              <a:gd name="connsiteY32" fmla="*/ 0 h 9682620"/>
              <a:gd name="connsiteX0" fmla="*/ 2076436 w 3195660"/>
              <a:gd name="connsiteY0" fmla="*/ 9682620 h 9682620"/>
              <a:gd name="connsiteX1" fmla="*/ 2026332 w 3195660"/>
              <a:gd name="connsiteY1" fmla="*/ 9394521 h 9682620"/>
              <a:gd name="connsiteX2" fmla="*/ 2063910 w 3195660"/>
              <a:gd name="connsiteY2" fmla="*/ 8918532 h 9682620"/>
              <a:gd name="connsiteX3" fmla="*/ 2104960 w 3195660"/>
              <a:gd name="connsiteY3" fmla="*/ 8698645 h 9682620"/>
              <a:gd name="connsiteX4" fmla="*/ 2026332 w 3195660"/>
              <a:gd name="connsiteY4" fmla="*/ 8567803 h 9682620"/>
              <a:gd name="connsiteX5" fmla="*/ 2101488 w 3195660"/>
              <a:gd name="connsiteY5" fmla="*/ 8267179 h 9682620"/>
              <a:gd name="connsiteX6" fmla="*/ 2001280 w 3195660"/>
              <a:gd name="connsiteY6" fmla="*/ 8041710 h 9682620"/>
              <a:gd name="connsiteX7" fmla="*/ 2063910 w 3195660"/>
              <a:gd name="connsiteY7" fmla="*/ 7678455 h 9682620"/>
              <a:gd name="connsiteX8" fmla="*/ 2063910 w 3195660"/>
              <a:gd name="connsiteY8" fmla="*/ 7390357 h 9682620"/>
              <a:gd name="connsiteX9" fmla="*/ 2189170 w 3195660"/>
              <a:gd name="connsiteY9" fmla="*/ 7139836 h 9682620"/>
              <a:gd name="connsiteX10" fmla="*/ 2339482 w 3195660"/>
              <a:gd name="connsiteY10" fmla="*/ 6801633 h 9682620"/>
              <a:gd name="connsiteX11" fmla="*/ 2377060 w 3195660"/>
              <a:gd name="connsiteY11" fmla="*/ 6450905 h 9682620"/>
              <a:gd name="connsiteX12" fmla="*/ 2527373 w 3195660"/>
              <a:gd name="connsiteY12" fmla="*/ 6137754 h 9682620"/>
              <a:gd name="connsiteX13" fmla="*/ 2890628 w 3195660"/>
              <a:gd name="connsiteY13" fmla="*/ 5736921 h 9682620"/>
              <a:gd name="connsiteX14" fmla="*/ 3078518 w 3195660"/>
              <a:gd name="connsiteY14" fmla="*/ 5210828 h 9682620"/>
              <a:gd name="connsiteX15" fmla="*/ 3191252 w 3195660"/>
              <a:gd name="connsiteY15" fmla="*/ 4797469 h 9682620"/>
              <a:gd name="connsiteX16" fmla="*/ 2928206 w 3195660"/>
              <a:gd name="connsiteY16" fmla="*/ 4346532 h 9682620"/>
              <a:gd name="connsiteX17" fmla="*/ 2702737 w 3195660"/>
              <a:gd name="connsiteY17" fmla="*/ 3958225 h 9682620"/>
              <a:gd name="connsiteX18" fmla="*/ 2665159 w 3195660"/>
              <a:gd name="connsiteY18" fmla="*/ 3820439 h 9682620"/>
              <a:gd name="connsiteX19" fmla="*/ 2414639 w 3195660"/>
              <a:gd name="connsiteY19" fmla="*/ 3569918 h 9682620"/>
              <a:gd name="connsiteX20" fmla="*/ 2264326 w 3195660"/>
              <a:gd name="connsiteY20" fmla="*/ 3206664 h 9682620"/>
              <a:gd name="connsiteX21" fmla="*/ 1988754 w 3195660"/>
              <a:gd name="connsiteY21" fmla="*/ 2818357 h 9682620"/>
              <a:gd name="connsiteX22" fmla="*/ 2038858 w 3195660"/>
              <a:gd name="connsiteY22" fmla="*/ 2480154 h 9682620"/>
              <a:gd name="connsiteX23" fmla="*/ 1738233 w 3195660"/>
              <a:gd name="connsiteY23" fmla="*/ 2442576 h 9682620"/>
              <a:gd name="connsiteX24" fmla="*/ 1450134 w 3195660"/>
              <a:gd name="connsiteY24" fmla="*/ 2404998 h 9682620"/>
              <a:gd name="connsiteX25" fmla="*/ 1174562 w 3195660"/>
              <a:gd name="connsiteY25" fmla="*/ 2417524 h 9682620"/>
              <a:gd name="connsiteX26" fmla="*/ 823833 w 3195660"/>
              <a:gd name="connsiteY26" fmla="*/ 2167003 h 9682620"/>
              <a:gd name="connsiteX27" fmla="*/ 310266 w 3195660"/>
              <a:gd name="connsiteY27" fmla="*/ 1703540 h 9682620"/>
              <a:gd name="connsiteX28" fmla="*/ 260162 w 3195660"/>
              <a:gd name="connsiteY28" fmla="*/ 1377864 h 9682620"/>
              <a:gd name="connsiteX29" fmla="*/ 22167 w 3195660"/>
              <a:gd name="connsiteY29" fmla="*/ 1152395 h 9682620"/>
              <a:gd name="connsiteX30" fmla="*/ 47219 w 3195660"/>
              <a:gd name="connsiteY30" fmla="*/ 726510 h 9682620"/>
              <a:gd name="connsiteX31" fmla="*/ 347844 w 3195660"/>
              <a:gd name="connsiteY31" fmla="*/ 237995 h 9682620"/>
              <a:gd name="connsiteX32" fmla="*/ 623417 w 3195660"/>
              <a:gd name="connsiteY32" fmla="*/ 0 h 9682620"/>
              <a:gd name="connsiteX0" fmla="*/ 2076436 w 3195660"/>
              <a:gd name="connsiteY0" fmla="*/ 9682620 h 9682620"/>
              <a:gd name="connsiteX1" fmla="*/ 2026332 w 3195660"/>
              <a:gd name="connsiteY1" fmla="*/ 9394521 h 9682620"/>
              <a:gd name="connsiteX2" fmla="*/ 2063910 w 3195660"/>
              <a:gd name="connsiteY2" fmla="*/ 8918532 h 9682620"/>
              <a:gd name="connsiteX3" fmla="*/ 2104960 w 3195660"/>
              <a:gd name="connsiteY3" fmla="*/ 8698645 h 9682620"/>
              <a:gd name="connsiteX4" fmla="*/ 2026332 w 3195660"/>
              <a:gd name="connsiteY4" fmla="*/ 8567803 h 9682620"/>
              <a:gd name="connsiteX5" fmla="*/ 2074327 w 3195660"/>
              <a:gd name="connsiteY5" fmla="*/ 8294340 h 9682620"/>
              <a:gd name="connsiteX6" fmla="*/ 2001280 w 3195660"/>
              <a:gd name="connsiteY6" fmla="*/ 8041710 h 9682620"/>
              <a:gd name="connsiteX7" fmla="*/ 2063910 w 3195660"/>
              <a:gd name="connsiteY7" fmla="*/ 7678455 h 9682620"/>
              <a:gd name="connsiteX8" fmla="*/ 2063910 w 3195660"/>
              <a:gd name="connsiteY8" fmla="*/ 7390357 h 9682620"/>
              <a:gd name="connsiteX9" fmla="*/ 2189170 w 3195660"/>
              <a:gd name="connsiteY9" fmla="*/ 7139836 h 9682620"/>
              <a:gd name="connsiteX10" fmla="*/ 2339482 w 3195660"/>
              <a:gd name="connsiteY10" fmla="*/ 6801633 h 9682620"/>
              <a:gd name="connsiteX11" fmla="*/ 2377060 w 3195660"/>
              <a:gd name="connsiteY11" fmla="*/ 6450905 h 9682620"/>
              <a:gd name="connsiteX12" fmla="*/ 2527373 w 3195660"/>
              <a:gd name="connsiteY12" fmla="*/ 6137754 h 9682620"/>
              <a:gd name="connsiteX13" fmla="*/ 2890628 w 3195660"/>
              <a:gd name="connsiteY13" fmla="*/ 5736921 h 9682620"/>
              <a:gd name="connsiteX14" fmla="*/ 3078518 w 3195660"/>
              <a:gd name="connsiteY14" fmla="*/ 5210828 h 9682620"/>
              <a:gd name="connsiteX15" fmla="*/ 3191252 w 3195660"/>
              <a:gd name="connsiteY15" fmla="*/ 4797469 h 9682620"/>
              <a:gd name="connsiteX16" fmla="*/ 2928206 w 3195660"/>
              <a:gd name="connsiteY16" fmla="*/ 4346532 h 9682620"/>
              <a:gd name="connsiteX17" fmla="*/ 2702737 w 3195660"/>
              <a:gd name="connsiteY17" fmla="*/ 3958225 h 9682620"/>
              <a:gd name="connsiteX18" fmla="*/ 2665159 w 3195660"/>
              <a:gd name="connsiteY18" fmla="*/ 3820439 h 9682620"/>
              <a:gd name="connsiteX19" fmla="*/ 2414639 w 3195660"/>
              <a:gd name="connsiteY19" fmla="*/ 3569918 h 9682620"/>
              <a:gd name="connsiteX20" fmla="*/ 2264326 w 3195660"/>
              <a:gd name="connsiteY20" fmla="*/ 3206664 h 9682620"/>
              <a:gd name="connsiteX21" fmla="*/ 1988754 w 3195660"/>
              <a:gd name="connsiteY21" fmla="*/ 2818357 h 9682620"/>
              <a:gd name="connsiteX22" fmla="*/ 2038858 w 3195660"/>
              <a:gd name="connsiteY22" fmla="*/ 2480154 h 9682620"/>
              <a:gd name="connsiteX23" fmla="*/ 1738233 w 3195660"/>
              <a:gd name="connsiteY23" fmla="*/ 2442576 h 9682620"/>
              <a:gd name="connsiteX24" fmla="*/ 1450134 w 3195660"/>
              <a:gd name="connsiteY24" fmla="*/ 2404998 h 9682620"/>
              <a:gd name="connsiteX25" fmla="*/ 1174562 w 3195660"/>
              <a:gd name="connsiteY25" fmla="*/ 2417524 h 9682620"/>
              <a:gd name="connsiteX26" fmla="*/ 823833 w 3195660"/>
              <a:gd name="connsiteY26" fmla="*/ 2167003 h 9682620"/>
              <a:gd name="connsiteX27" fmla="*/ 310266 w 3195660"/>
              <a:gd name="connsiteY27" fmla="*/ 1703540 h 9682620"/>
              <a:gd name="connsiteX28" fmla="*/ 260162 w 3195660"/>
              <a:gd name="connsiteY28" fmla="*/ 1377864 h 9682620"/>
              <a:gd name="connsiteX29" fmla="*/ 22167 w 3195660"/>
              <a:gd name="connsiteY29" fmla="*/ 1152395 h 9682620"/>
              <a:gd name="connsiteX30" fmla="*/ 47219 w 3195660"/>
              <a:gd name="connsiteY30" fmla="*/ 726510 h 9682620"/>
              <a:gd name="connsiteX31" fmla="*/ 347844 w 3195660"/>
              <a:gd name="connsiteY31" fmla="*/ 237995 h 9682620"/>
              <a:gd name="connsiteX32" fmla="*/ 623417 w 3195660"/>
              <a:gd name="connsiteY32" fmla="*/ 0 h 9682620"/>
              <a:gd name="connsiteX0" fmla="*/ 2076436 w 3195660"/>
              <a:gd name="connsiteY0" fmla="*/ 9682620 h 9682620"/>
              <a:gd name="connsiteX1" fmla="*/ 2026332 w 3195660"/>
              <a:gd name="connsiteY1" fmla="*/ 9394521 h 9682620"/>
              <a:gd name="connsiteX2" fmla="*/ 2063910 w 3195660"/>
              <a:gd name="connsiteY2" fmla="*/ 8918532 h 9682620"/>
              <a:gd name="connsiteX3" fmla="*/ 2068746 w 3195660"/>
              <a:gd name="connsiteY3" fmla="*/ 8689591 h 9682620"/>
              <a:gd name="connsiteX4" fmla="*/ 2026332 w 3195660"/>
              <a:gd name="connsiteY4" fmla="*/ 8567803 h 9682620"/>
              <a:gd name="connsiteX5" fmla="*/ 2074327 w 3195660"/>
              <a:gd name="connsiteY5" fmla="*/ 8294340 h 9682620"/>
              <a:gd name="connsiteX6" fmla="*/ 2001280 w 3195660"/>
              <a:gd name="connsiteY6" fmla="*/ 8041710 h 9682620"/>
              <a:gd name="connsiteX7" fmla="*/ 2063910 w 3195660"/>
              <a:gd name="connsiteY7" fmla="*/ 7678455 h 9682620"/>
              <a:gd name="connsiteX8" fmla="*/ 2063910 w 3195660"/>
              <a:gd name="connsiteY8" fmla="*/ 7390357 h 9682620"/>
              <a:gd name="connsiteX9" fmla="*/ 2189170 w 3195660"/>
              <a:gd name="connsiteY9" fmla="*/ 7139836 h 9682620"/>
              <a:gd name="connsiteX10" fmla="*/ 2339482 w 3195660"/>
              <a:gd name="connsiteY10" fmla="*/ 6801633 h 9682620"/>
              <a:gd name="connsiteX11" fmla="*/ 2377060 w 3195660"/>
              <a:gd name="connsiteY11" fmla="*/ 6450905 h 9682620"/>
              <a:gd name="connsiteX12" fmla="*/ 2527373 w 3195660"/>
              <a:gd name="connsiteY12" fmla="*/ 6137754 h 9682620"/>
              <a:gd name="connsiteX13" fmla="*/ 2890628 w 3195660"/>
              <a:gd name="connsiteY13" fmla="*/ 5736921 h 9682620"/>
              <a:gd name="connsiteX14" fmla="*/ 3078518 w 3195660"/>
              <a:gd name="connsiteY14" fmla="*/ 5210828 h 9682620"/>
              <a:gd name="connsiteX15" fmla="*/ 3191252 w 3195660"/>
              <a:gd name="connsiteY15" fmla="*/ 4797469 h 9682620"/>
              <a:gd name="connsiteX16" fmla="*/ 2928206 w 3195660"/>
              <a:gd name="connsiteY16" fmla="*/ 4346532 h 9682620"/>
              <a:gd name="connsiteX17" fmla="*/ 2702737 w 3195660"/>
              <a:gd name="connsiteY17" fmla="*/ 3958225 h 9682620"/>
              <a:gd name="connsiteX18" fmla="*/ 2665159 w 3195660"/>
              <a:gd name="connsiteY18" fmla="*/ 3820439 h 9682620"/>
              <a:gd name="connsiteX19" fmla="*/ 2414639 w 3195660"/>
              <a:gd name="connsiteY19" fmla="*/ 3569918 h 9682620"/>
              <a:gd name="connsiteX20" fmla="*/ 2264326 w 3195660"/>
              <a:gd name="connsiteY20" fmla="*/ 3206664 h 9682620"/>
              <a:gd name="connsiteX21" fmla="*/ 1988754 w 3195660"/>
              <a:gd name="connsiteY21" fmla="*/ 2818357 h 9682620"/>
              <a:gd name="connsiteX22" fmla="*/ 2038858 w 3195660"/>
              <a:gd name="connsiteY22" fmla="*/ 2480154 h 9682620"/>
              <a:gd name="connsiteX23" fmla="*/ 1738233 w 3195660"/>
              <a:gd name="connsiteY23" fmla="*/ 2442576 h 9682620"/>
              <a:gd name="connsiteX24" fmla="*/ 1450134 w 3195660"/>
              <a:gd name="connsiteY24" fmla="*/ 2404998 h 9682620"/>
              <a:gd name="connsiteX25" fmla="*/ 1174562 w 3195660"/>
              <a:gd name="connsiteY25" fmla="*/ 2417524 h 9682620"/>
              <a:gd name="connsiteX26" fmla="*/ 823833 w 3195660"/>
              <a:gd name="connsiteY26" fmla="*/ 2167003 h 9682620"/>
              <a:gd name="connsiteX27" fmla="*/ 310266 w 3195660"/>
              <a:gd name="connsiteY27" fmla="*/ 1703540 h 9682620"/>
              <a:gd name="connsiteX28" fmla="*/ 260162 w 3195660"/>
              <a:gd name="connsiteY28" fmla="*/ 1377864 h 9682620"/>
              <a:gd name="connsiteX29" fmla="*/ 22167 w 3195660"/>
              <a:gd name="connsiteY29" fmla="*/ 1152395 h 9682620"/>
              <a:gd name="connsiteX30" fmla="*/ 47219 w 3195660"/>
              <a:gd name="connsiteY30" fmla="*/ 726510 h 9682620"/>
              <a:gd name="connsiteX31" fmla="*/ 347844 w 3195660"/>
              <a:gd name="connsiteY31" fmla="*/ 237995 h 9682620"/>
              <a:gd name="connsiteX32" fmla="*/ 623417 w 3195660"/>
              <a:gd name="connsiteY32" fmla="*/ 0 h 9682620"/>
              <a:gd name="connsiteX0" fmla="*/ 2076436 w 3195660"/>
              <a:gd name="connsiteY0" fmla="*/ 9682620 h 9682620"/>
              <a:gd name="connsiteX1" fmla="*/ 2026332 w 3195660"/>
              <a:gd name="connsiteY1" fmla="*/ 9394521 h 9682620"/>
              <a:gd name="connsiteX2" fmla="*/ 2063910 w 3195660"/>
              <a:gd name="connsiteY2" fmla="*/ 8918532 h 9682620"/>
              <a:gd name="connsiteX3" fmla="*/ 2068746 w 3195660"/>
              <a:gd name="connsiteY3" fmla="*/ 8689591 h 9682620"/>
              <a:gd name="connsiteX4" fmla="*/ 2026332 w 3195660"/>
              <a:gd name="connsiteY4" fmla="*/ 8567803 h 9682620"/>
              <a:gd name="connsiteX5" fmla="*/ 2074327 w 3195660"/>
              <a:gd name="connsiteY5" fmla="*/ 8294340 h 9682620"/>
              <a:gd name="connsiteX6" fmla="*/ 2001280 w 3195660"/>
              <a:gd name="connsiteY6" fmla="*/ 8041710 h 9682620"/>
              <a:gd name="connsiteX7" fmla="*/ 2063910 w 3195660"/>
              <a:gd name="connsiteY7" fmla="*/ 7678455 h 9682620"/>
              <a:gd name="connsiteX8" fmla="*/ 2063910 w 3195660"/>
              <a:gd name="connsiteY8" fmla="*/ 7390357 h 9682620"/>
              <a:gd name="connsiteX9" fmla="*/ 2189170 w 3195660"/>
              <a:gd name="connsiteY9" fmla="*/ 7139836 h 9682620"/>
              <a:gd name="connsiteX10" fmla="*/ 2339482 w 3195660"/>
              <a:gd name="connsiteY10" fmla="*/ 6801633 h 9682620"/>
              <a:gd name="connsiteX11" fmla="*/ 2431381 w 3195660"/>
              <a:gd name="connsiteY11" fmla="*/ 6387531 h 9682620"/>
              <a:gd name="connsiteX12" fmla="*/ 2527373 w 3195660"/>
              <a:gd name="connsiteY12" fmla="*/ 6137754 h 9682620"/>
              <a:gd name="connsiteX13" fmla="*/ 2890628 w 3195660"/>
              <a:gd name="connsiteY13" fmla="*/ 5736921 h 9682620"/>
              <a:gd name="connsiteX14" fmla="*/ 3078518 w 3195660"/>
              <a:gd name="connsiteY14" fmla="*/ 5210828 h 9682620"/>
              <a:gd name="connsiteX15" fmla="*/ 3191252 w 3195660"/>
              <a:gd name="connsiteY15" fmla="*/ 4797469 h 9682620"/>
              <a:gd name="connsiteX16" fmla="*/ 2928206 w 3195660"/>
              <a:gd name="connsiteY16" fmla="*/ 4346532 h 9682620"/>
              <a:gd name="connsiteX17" fmla="*/ 2702737 w 3195660"/>
              <a:gd name="connsiteY17" fmla="*/ 3958225 h 9682620"/>
              <a:gd name="connsiteX18" fmla="*/ 2665159 w 3195660"/>
              <a:gd name="connsiteY18" fmla="*/ 3820439 h 9682620"/>
              <a:gd name="connsiteX19" fmla="*/ 2414639 w 3195660"/>
              <a:gd name="connsiteY19" fmla="*/ 3569918 h 9682620"/>
              <a:gd name="connsiteX20" fmla="*/ 2264326 w 3195660"/>
              <a:gd name="connsiteY20" fmla="*/ 3206664 h 9682620"/>
              <a:gd name="connsiteX21" fmla="*/ 1988754 w 3195660"/>
              <a:gd name="connsiteY21" fmla="*/ 2818357 h 9682620"/>
              <a:gd name="connsiteX22" fmla="*/ 2038858 w 3195660"/>
              <a:gd name="connsiteY22" fmla="*/ 2480154 h 9682620"/>
              <a:gd name="connsiteX23" fmla="*/ 1738233 w 3195660"/>
              <a:gd name="connsiteY23" fmla="*/ 2442576 h 9682620"/>
              <a:gd name="connsiteX24" fmla="*/ 1450134 w 3195660"/>
              <a:gd name="connsiteY24" fmla="*/ 2404998 h 9682620"/>
              <a:gd name="connsiteX25" fmla="*/ 1174562 w 3195660"/>
              <a:gd name="connsiteY25" fmla="*/ 2417524 h 9682620"/>
              <a:gd name="connsiteX26" fmla="*/ 823833 w 3195660"/>
              <a:gd name="connsiteY26" fmla="*/ 2167003 h 9682620"/>
              <a:gd name="connsiteX27" fmla="*/ 310266 w 3195660"/>
              <a:gd name="connsiteY27" fmla="*/ 1703540 h 9682620"/>
              <a:gd name="connsiteX28" fmla="*/ 260162 w 3195660"/>
              <a:gd name="connsiteY28" fmla="*/ 1377864 h 9682620"/>
              <a:gd name="connsiteX29" fmla="*/ 22167 w 3195660"/>
              <a:gd name="connsiteY29" fmla="*/ 1152395 h 9682620"/>
              <a:gd name="connsiteX30" fmla="*/ 47219 w 3195660"/>
              <a:gd name="connsiteY30" fmla="*/ 726510 h 9682620"/>
              <a:gd name="connsiteX31" fmla="*/ 347844 w 3195660"/>
              <a:gd name="connsiteY31" fmla="*/ 237995 h 9682620"/>
              <a:gd name="connsiteX32" fmla="*/ 623417 w 3195660"/>
              <a:gd name="connsiteY32" fmla="*/ 0 h 9682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195660" h="9682620">
                <a:moveTo>
                  <a:pt x="2076436" y="9682620"/>
                </a:moveTo>
                <a:cubicBezTo>
                  <a:pt x="2052428" y="9602244"/>
                  <a:pt x="2028420" y="9521869"/>
                  <a:pt x="2026332" y="9394521"/>
                </a:cubicBezTo>
                <a:cubicBezTo>
                  <a:pt x="2024244" y="9267173"/>
                  <a:pt x="2056841" y="9036020"/>
                  <a:pt x="2063910" y="8918532"/>
                </a:cubicBezTo>
                <a:cubicBezTo>
                  <a:pt x="2070979" y="8801044"/>
                  <a:pt x="2075009" y="8748046"/>
                  <a:pt x="2068746" y="8689591"/>
                </a:cubicBezTo>
                <a:cubicBezTo>
                  <a:pt x="2062483" y="8631136"/>
                  <a:pt x="2025402" y="8633678"/>
                  <a:pt x="2026332" y="8567803"/>
                </a:cubicBezTo>
                <a:cubicBezTo>
                  <a:pt x="2027262" y="8501928"/>
                  <a:pt x="2078502" y="8382022"/>
                  <a:pt x="2074327" y="8294340"/>
                </a:cubicBezTo>
                <a:cubicBezTo>
                  <a:pt x="2070152" y="8206658"/>
                  <a:pt x="2003016" y="8144357"/>
                  <a:pt x="2001280" y="8041710"/>
                </a:cubicBezTo>
                <a:cubicBezTo>
                  <a:pt x="1999544" y="7939063"/>
                  <a:pt x="2053472" y="7787014"/>
                  <a:pt x="2063910" y="7678455"/>
                </a:cubicBezTo>
                <a:cubicBezTo>
                  <a:pt x="2074348" y="7569896"/>
                  <a:pt x="2043033" y="7480127"/>
                  <a:pt x="2063910" y="7390357"/>
                </a:cubicBezTo>
                <a:cubicBezTo>
                  <a:pt x="2084787" y="7300587"/>
                  <a:pt x="2143241" y="7237956"/>
                  <a:pt x="2189170" y="7139836"/>
                </a:cubicBezTo>
                <a:cubicBezTo>
                  <a:pt x="2235099" y="7041716"/>
                  <a:pt x="2299114" y="6927017"/>
                  <a:pt x="2339482" y="6801633"/>
                </a:cubicBezTo>
                <a:cubicBezTo>
                  <a:pt x="2379850" y="6676249"/>
                  <a:pt x="2400066" y="6498177"/>
                  <a:pt x="2431381" y="6387531"/>
                </a:cubicBezTo>
                <a:cubicBezTo>
                  <a:pt x="2462696" y="6276884"/>
                  <a:pt x="2450832" y="6246189"/>
                  <a:pt x="2527373" y="6137754"/>
                </a:cubicBezTo>
                <a:cubicBezTo>
                  <a:pt x="2603914" y="6029319"/>
                  <a:pt x="2798770" y="5891409"/>
                  <a:pt x="2890628" y="5736921"/>
                </a:cubicBezTo>
                <a:cubicBezTo>
                  <a:pt x="2982486" y="5582433"/>
                  <a:pt x="3028414" y="5367403"/>
                  <a:pt x="3078518" y="5210828"/>
                </a:cubicBezTo>
                <a:cubicBezTo>
                  <a:pt x="3128622" y="5054253"/>
                  <a:pt x="3216304" y="4941518"/>
                  <a:pt x="3191252" y="4797469"/>
                </a:cubicBezTo>
                <a:cubicBezTo>
                  <a:pt x="3166200" y="4653420"/>
                  <a:pt x="2928206" y="4346532"/>
                  <a:pt x="2928206" y="4346532"/>
                </a:cubicBezTo>
                <a:cubicBezTo>
                  <a:pt x="2846787" y="4206658"/>
                  <a:pt x="2746578" y="4045907"/>
                  <a:pt x="2702737" y="3958225"/>
                </a:cubicBezTo>
                <a:cubicBezTo>
                  <a:pt x="2658896" y="3870543"/>
                  <a:pt x="2713175" y="3885157"/>
                  <a:pt x="2665159" y="3820439"/>
                </a:cubicBezTo>
                <a:cubicBezTo>
                  <a:pt x="2617143" y="3755721"/>
                  <a:pt x="2481445" y="3672214"/>
                  <a:pt x="2414639" y="3569918"/>
                </a:cubicBezTo>
                <a:cubicBezTo>
                  <a:pt x="2347833" y="3467622"/>
                  <a:pt x="2335307" y="3331924"/>
                  <a:pt x="2264326" y="3206664"/>
                </a:cubicBezTo>
                <a:cubicBezTo>
                  <a:pt x="2193345" y="3081404"/>
                  <a:pt x="2026332" y="2939442"/>
                  <a:pt x="1988754" y="2818357"/>
                </a:cubicBezTo>
                <a:cubicBezTo>
                  <a:pt x="1951176" y="2697272"/>
                  <a:pt x="2080611" y="2542784"/>
                  <a:pt x="2038858" y="2480154"/>
                </a:cubicBezTo>
                <a:cubicBezTo>
                  <a:pt x="1997105" y="2417524"/>
                  <a:pt x="1738233" y="2442576"/>
                  <a:pt x="1738233" y="2442576"/>
                </a:cubicBezTo>
                <a:cubicBezTo>
                  <a:pt x="1640112" y="2430050"/>
                  <a:pt x="1544079" y="2409173"/>
                  <a:pt x="1450134" y="2404998"/>
                </a:cubicBezTo>
                <a:cubicBezTo>
                  <a:pt x="1356189" y="2400823"/>
                  <a:pt x="1278945" y="2457190"/>
                  <a:pt x="1174562" y="2417524"/>
                </a:cubicBezTo>
                <a:cubicBezTo>
                  <a:pt x="1070179" y="2377858"/>
                  <a:pt x="967882" y="2286000"/>
                  <a:pt x="823833" y="2167003"/>
                </a:cubicBezTo>
                <a:cubicBezTo>
                  <a:pt x="679784" y="2048006"/>
                  <a:pt x="404211" y="1835063"/>
                  <a:pt x="310266" y="1703540"/>
                </a:cubicBezTo>
                <a:cubicBezTo>
                  <a:pt x="216321" y="1572017"/>
                  <a:pt x="308179" y="1469722"/>
                  <a:pt x="260162" y="1377864"/>
                </a:cubicBezTo>
                <a:cubicBezTo>
                  <a:pt x="212145" y="1286006"/>
                  <a:pt x="57657" y="1260954"/>
                  <a:pt x="22167" y="1152395"/>
                </a:cubicBezTo>
                <a:cubicBezTo>
                  <a:pt x="-13324" y="1043836"/>
                  <a:pt x="-7060" y="878910"/>
                  <a:pt x="47219" y="726510"/>
                </a:cubicBezTo>
                <a:cubicBezTo>
                  <a:pt x="101498" y="574110"/>
                  <a:pt x="251811" y="359080"/>
                  <a:pt x="347844" y="237995"/>
                </a:cubicBezTo>
                <a:cubicBezTo>
                  <a:pt x="443877" y="116910"/>
                  <a:pt x="577488" y="54280"/>
                  <a:pt x="623417" y="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13924531" y="10443411"/>
            <a:ext cx="1354362" cy="1794140"/>
          </a:xfrm>
          <a:custGeom>
            <a:avLst/>
            <a:gdLst>
              <a:gd name="connsiteX0" fmla="*/ 144996 w 1364324"/>
              <a:gd name="connsiteY0" fmla="*/ 1796715 h 1796715"/>
              <a:gd name="connsiteX1" fmla="*/ 617 w 1364324"/>
              <a:gd name="connsiteY1" fmla="*/ 1748589 h 1796715"/>
              <a:gd name="connsiteX2" fmla="*/ 96870 w 1364324"/>
              <a:gd name="connsiteY2" fmla="*/ 1524000 h 1796715"/>
              <a:gd name="connsiteX3" fmla="*/ 193123 w 1364324"/>
              <a:gd name="connsiteY3" fmla="*/ 1315452 h 1796715"/>
              <a:gd name="connsiteX4" fmla="*/ 289375 w 1364324"/>
              <a:gd name="connsiteY4" fmla="*/ 1106905 h 1796715"/>
              <a:gd name="connsiteX5" fmla="*/ 433754 w 1364324"/>
              <a:gd name="connsiteY5" fmla="*/ 802105 h 1796715"/>
              <a:gd name="connsiteX6" fmla="*/ 610217 w 1364324"/>
              <a:gd name="connsiteY6" fmla="*/ 561473 h 1796715"/>
              <a:gd name="connsiteX7" fmla="*/ 818765 w 1364324"/>
              <a:gd name="connsiteY7" fmla="*/ 352926 h 1796715"/>
              <a:gd name="connsiteX8" fmla="*/ 995228 w 1364324"/>
              <a:gd name="connsiteY8" fmla="*/ 208547 h 1796715"/>
              <a:gd name="connsiteX9" fmla="*/ 1075438 w 1364324"/>
              <a:gd name="connsiteY9" fmla="*/ 64168 h 1796715"/>
              <a:gd name="connsiteX10" fmla="*/ 1155649 w 1364324"/>
              <a:gd name="connsiteY10" fmla="*/ 0 h 1796715"/>
              <a:gd name="connsiteX11" fmla="*/ 1300028 w 1364324"/>
              <a:gd name="connsiteY11" fmla="*/ 64168 h 1796715"/>
              <a:gd name="connsiteX12" fmla="*/ 1348154 w 1364324"/>
              <a:gd name="connsiteY12" fmla="*/ 160421 h 1796715"/>
              <a:gd name="connsiteX13" fmla="*/ 1027312 w 1364324"/>
              <a:gd name="connsiteY13" fmla="*/ 465221 h 1796715"/>
              <a:gd name="connsiteX14" fmla="*/ 802723 w 1364324"/>
              <a:gd name="connsiteY14" fmla="*/ 753978 h 1796715"/>
              <a:gd name="connsiteX15" fmla="*/ 594175 w 1364324"/>
              <a:gd name="connsiteY15" fmla="*/ 1283368 h 1796715"/>
              <a:gd name="connsiteX16" fmla="*/ 257291 w 1364324"/>
              <a:gd name="connsiteY16" fmla="*/ 1572126 h 1796715"/>
              <a:gd name="connsiteX0" fmla="*/ 144996 w 1364324"/>
              <a:gd name="connsiteY0" fmla="*/ 1796715 h 1796715"/>
              <a:gd name="connsiteX1" fmla="*/ 617 w 1364324"/>
              <a:gd name="connsiteY1" fmla="*/ 1748589 h 1796715"/>
              <a:gd name="connsiteX2" fmla="*/ 96870 w 1364324"/>
              <a:gd name="connsiteY2" fmla="*/ 1524000 h 1796715"/>
              <a:gd name="connsiteX3" fmla="*/ 193123 w 1364324"/>
              <a:gd name="connsiteY3" fmla="*/ 1315452 h 1796715"/>
              <a:gd name="connsiteX4" fmla="*/ 289375 w 1364324"/>
              <a:gd name="connsiteY4" fmla="*/ 1106905 h 1796715"/>
              <a:gd name="connsiteX5" fmla="*/ 433754 w 1364324"/>
              <a:gd name="connsiteY5" fmla="*/ 802105 h 1796715"/>
              <a:gd name="connsiteX6" fmla="*/ 610217 w 1364324"/>
              <a:gd name="connsiteY6" fmla="*/ 561473 h 1796715"/>
              <a:gd name="connsiteX7" fmla="*/ 818765 w 1364324"/>
              <a:gd name="connsiteY7" fmla="*/ 352926 h 1796715"/>
              <a:gd name="connsiteX8" fmla="*/ 995228 w 1364324"/>
              <a:gd name="connsiteY8" fmla="*/ 208547 h 1796715"/>
              <a:gd name="connsiteX9" fmla="*/ 1075438 w 1364324"/>
              <a:gd name="connsiteY9" fmla="*/ 64168 h 1796715"/>
              <a:gd name="connsiteX10" fmla="*/ 1155649 w 1364324"/>
              <a:gd name="connsiteY10" fmla="*/ 0 h 1796715"/>
              <a:gd name="connsiteX11" fmla="*/ 1300028 w 1364324"/>
              <a:gd name="connsiteY11" fmla="*/ 64168 h 1796715"/>
              <a:gd name="connsiteX12" fmla="*/ 1348154 w 1364324"/>
              <a:gd name="connsiteY12" fmla="*/ 160421 h 1796715"/>
              <a:gd name="connsiteX13" fmla="*/ 1027312 w 1364324"/>
              <a:gd name="connsiteY13" fmla="*/ 465221 h 1796715"/>
              <a:gd name="connsiteX14" fmla="*/ 802723 w 1364324"/>
              <a:gd name="connsiteY14" fmla="*/ 753978 h 1796715"/>
              <a:gd name="connsiteX15" fmla="*/ 594175 w 1364324"/>
              <a:gd name="connsiteY15" fmla="*/ 1283368 h 1796715"/>
              <a:gd name="connsiteX16" fmla="*/ 257291 w 1364324"/>
              <a:gd name="connsiteY16" fmla="*/ 1572126 h 1796715"/>
              <a:gd name="connsiteX17" fmla="*/ 144996 w 1364324"/>
              <a:gd name="connsiteY17" fmla="*/ 1796715 h 1796715"/>
              <a:gd name="connsiteX0" fmla="*/ 144996 w 1364324"/>
              <a:gd name="connsiteY0" fmla="*/ 1796715 h 1796715"/>
              <a:gd name="connsiteX1" fmla="*/ 617 w 1364324"/>
              <a:gd name="connsiteY1" fmla="*/ 1748589 h 1796715"/>
              <a:gd name="connsiteX2" fmla="*/ 96870 w 1364324"/>
              <a:gd name="connsiteY2" fmla="*/ 1524000 h 1796715"/>
              <a:gd name="connsiteX3" fmla="*/ 193123 w 1364324"/>
              <a:gd name="connsiteY3" fmla="*/ 1315452 h 1796715"/>
              <a:gd name="connsiteX4" fmla="*/ 289375 w 1364324"/>
              <a:gd name="connsiteY4" fmla="*/ 1106905 h 1796715"/>
              <a:gd name="connsiteX5" fmla="*/ 433754 w 1364324"/>
              <a:gd name="connsiteY5" fmla="*/ 802105 h 1796715"/>
              <a:gd name="connsiteX6" fmla="*/ 610217 w 1364324"/>
              <a:gd name="connsiteY6" fmla="*/ 561473 h 1796715"/>
              <a:gd name="connsiteX7" fmla="*/ 818765 w 1364324"/>
              <a:gd name="connsiteY7" fmla="*/ 352926 h 1796715"/>
              <a:gd name="connsiteX8" fmla="*/ 995228 w 1364324"/>
              <a:gd name="connsiteY8" fmla="*/ 208547 h 1796715"/>
              <a:gd name="connsiteX9" fmla="*/ 1075438 w 1364324"/>
              <a:gd name="connsiteY9" fmla="*/ 64168 h 1796715"/>
              <a:gd name="connsiteX10" fmla="*/ 1155649 w 1364324"/>
              <a:gd name="connsiteY10" fmla="*/ 0 h 1796715"/>
              <a:gd name="connsiteX11" fmla="*/ 1300028 w 1364324"/>
              <a:gd name="connsiteY11" fmla="*/ 64168 h 1796715"/>
              <a:gd name="connsiteX12" fmla="*/ 1348154 w 1364324"/>
              <a:gd name="connsiteY12" fmla="*/ 160421 h 1796715"/>
              <a:gd name="connsiteX13" fmla="*/ 1027312 w 1364324"/>
              <a:gd name="connsiteY13" fmla="*/ 465221 h 1796715"/>
              <a:gd name="connsiteX14" fmla="*/ 802723 w 1364324"/>
              <a:gd name="connsiteY14" fmla="*/ 753978 h 1796715"/>
              <a:gd name="connsiteX15" fmla="*/ 594175 w 1364324"/>
              <a:gd name="connsiteY15" fmla="*/ 1283368 h 1796715"/>
              <a:gd name="connsiteX16" fmla="*/ 285625 w 1364324"/>
              <a:gd name="connsiteY16" fmla="*/ 1613338 h 1796715"/>
              <a:gd name="connsiteX17" fmla="*/ 144996 w 1364324"/>
              <a:gd name="connsiteY17" fmla="*/ 1796715 h 1796715"/>
              <a:gd name="connsiteX0" fmla="*/ 103182 w 1363723"/>
              <a:gd name="connsiteY0" fmla="*/ 1794140 h 1794140"/>
              <a:gd name="connsiteX1" fmla="*/ 16 w 1363723"/>
              <a:gd name="connsiteY1" fmla="*/ 1748589 h 1794140"/>
              <a:gd name="connsiteX2" fmla="*/ 96269 w 1363723"/>
              <a:gd name="connsiteY2" fmla="*/ 1524000 h 1794140"/>
              <a:gd name="connsiteX3" fmla="*/ 192522 w 1363723"/>
              <a:gd name="connsiteY3" fmla="*/ 1315452 h 1794140"/>
              <a:gd name="connsiteX4" fmla="*/ 288774 w 1363723"/>
              <a:gd name="connsiteY4" fmla="*/ 1106905 h 1794140"/>
              <a:gd name="connsiteX5" fmla="*/ 433153 w 1363723"/>
              <a:gd name="connsiteY5" fmla="*/ 802105 h 1794140"/>
              <a:gd name="connsiteX6" fmla="*/ 609616 w 1363723"/>
              <a:gd name="connsiteY6" fmla="*/ 561473 h 1794140"/>
              <a:gd name="connsiteX7" fmla="*/ 818164 w 1363723"/>
              <a:gd name="connsiteY7" fmla="*/ 352926 h 1794140"/>
              <a:gd name="connsiteX8" fmla="*/ 994627 w 1363723"/>
              <a:gd name="connsiteY8" fmla="*/ 208547 h 1794140"/>
              <a:gd name="connsiteX9" fmla="*/ 1074837 w 1363723"/>
              <a:gd name="connsiteY9" fmla="*/ 64168 h 1794140"/>
              <a:gd name="connsiteX10" fmla="*/ 1155048 w 1363723"/>
              <a:gd name="connsiteY10" fmla="*/ 0 h 1794140"/>
              <a:gd name="connsiteX11" fmla="*/ 1299427 w 1363723"/>
              <a:gd name="connsiteY11" fmla="*/ 64168 h 1794140"/>
              <a:gd name="connsiteX12" fmla="*/ 1347553 w 1363723"/>
              <a:gd name="connsiteY12" fmla="*/ 160421 h 1794140"/>
              <a:gd name="connsiteX13" fmla="*/ 1026711 w 1363723"/>
              <a:gd name="connsiteY13" fmla="*/ 465221 h 1794140"/>
              <a:gd name="connsiteX14" fmla="*/ 802122 w 1363723"/>
              <a:gd name="connsiteY14" fmla="*/ 753978 h 1794140"/>
              <a:gd name="connsiteX15" fmla="*/ 593574 w 1363723"/>
              <a:gd name="connsiteY15" fmla="*/ 1283368 h 1794140"/>
              <a:gd name="connsiteX16" fmla="*/ 285024 w 1363723"/>
              <a:gd name="connsiteY16" fmla="*/ 1613338 h 1794140"/>
              <a:gd name="connsiteX17" fmla="*/ 103182 w 1363723"/>
              <a:gd name="connsiteY17" fmla="*/ 1794140 h 1794140"/>
              <a:gd name="connsiteX0" fmla="*/ 103182 w 1363723"/>
              <a:gd name="connsiteY0" fmla="*/ 1794140 h 1794140"/>
              <a:gd name="connsiteX1" fmla="*/ 16 w 1363723"/>
              <a:gd name="connsiteY1" fmla="*/ 1748589 h 1794140"/>
              <a:gd name="connsiteX2" fmla="*/ 96269 w 1363723"/>
              <a:gd name="connsiteY2" fmla="*/ 1524000 h 1794140"/>
              <a:gd name="connsiteX3" fmla="*/ 192522 w 1363723"/>
              <a:gd name="connsiteY3" fmla="*/ 1315452 h 1794140"/>
              <a:gd name="connsiteX4" fmla="*/ 288774 w 1363723"/>
              <a:gd name="connsiteY4" fmla="*/ 1106905 h 1794140"/>
              <a:gd name="connsiteX5" fmla="*/ 433153 w 1363723"/>
              <a:gd name="connsiteY5" fmla="*/ 802105 h 1794140"/>
              <a:gd name="connsiteX6" fmla="*/ 609616 w 1363723"/>
              <a:gd name="connsiteY6" fmla="*/ 561473 h 1794140"/>
              <a:gd name="connsiteX7" fmla="*/ 818164 w 1363723"/>
              <a:gd name="connsiteY7" fmla="*/ 352926 h 1794140"/>
              <a:gd name="connsiteX8" fmla="*/ 994627 w 1363723"/>
              <a:gd name="connsiteY8" fmla="*/ 208547 h 1794140"/>
              <a:gd name="connsiteX9" fmla="*/ 1074837 w 1363723"/>
              <a:gd name="connsiteY9" fmla="*/ 64168 h 1794140"/>
              <a:gd name="connsiteX10" fmla="*/ 1155048 w 1363723"/>
              <a:gd name="connsiteY10" fmla="*/ 0 h 1794140"/>
              <a:gd name="connsiteX11" fmla="*/ 1299427 w 1363723"/>
              <a:gd name="connsiteY11" fmla="*/ 64168 h 1794140"/>
              <a:gd name="connsiteX12" fmla="*/ 1347553 w 1363723"/>
              <a:gd name="connsiteY12" fmla="*/ 160421 h 1794140"/>
              <a:gd name="connsiteX13" fmla="*/ 1026711 w 1363723"/>
              <a:gd name="connsiteY13" fmla="*/ 465221 h 1794140"/>
              <a:gd name="connsiteX14" fmla="*/ 802122 w 1363723"/>
              <a:gd name="connsiteY14" fmla="*/ 753978 h 1794140"/>
              <a:gd name="connsiteX15" fmla="*/ 632210 w 1363723"/>
              <a:gd name="connsiteY15" fmla="*/ 1203519 h 1794140"/>
              <a:gd name="connsiteX16" fmla="*/ 285024 w 1363723"/>
              <a:gd name="connsiteY16" fmla="*/ 1613338 h 1794140"/>
              <a:gd name="connsiteX17" fmla="*/ 103182 w 1363723"/>
              <a:gd name="connsiteY17" fmla="*/ 1794140 h 1794140"/>
              <a:gd name="connsiteX0" fmla="*/ 103182 w 1363723"/>
              <a:gd name="connsiteY0" fmla="*/ 1794140 h 1794140"/>
              <a:gd name="connsiteX1" fmla="*/ 16 w 1363723"/>
              <a:gd name="connsiteY1" fmla="*/ 1748589 h 1794140"/>
              <a:gd name="connsiteX2" fmla="*/ 96269 w 1363723"/>
              <a:gd name="connsiteY2" fmla="*/ 1524000 h 1794140"/>
              <a:gd name="connsiteX3" fmla="*/ 192522 w 1363723"/>
              <a:gd name="connsiteY3" fmla="*/ 1315452 h 1794140"/>
              <a:gd name="connsiteX4" fmla="*/ 288774 w 1363723"/>
              <a:gd name="connsiteY4" fmla="*/ 1106905 h 1794140"/>
              <a:gd name="connsiteX5" fmla="*/ 433153 w 1363723"/>
              <a:gd name="connsiteY5" fmla="*/ 802105 h 1794140"/>
              <a:gd name="connsiteX6" fmla="*/ 609616 w 1363723"/>
              <a:gd name="connsiteY6" fmla="*/ 561473 h 1794140"/>
              <a:gd name="connsiteX7" fmla="*/ 818164 w 1363723"/>
              <a:gd name="connsiteY7" fmla="*/ 352926 h 1794140"/>
              <a:gd name="connsiteX8" fmla="*/ 994627 w 1363723"/>
              <a:gd name="connsiteY8" fmla="*/ 208547 h 1794140"/>
              <a:gd name="connsiteX9" fmla="*/ 1074837 w 1363723"/>
              <a:gd name="connsiteY9" fmla="*/ 64168 h 1794140"/>
              <a:gd name="connsiteX10" fmla="*/ 1155048 w 1363723"/>
              <a:gd name="connsiteY10" fmla="*/ 0 h 1794140"/>
              <a:gd name="connsiteX11" fmla="*/ 1299427 w 1363723"/>
              <a:gd name="connsiteY11" fmla="*/ 64168 h 1794140"/>
              <a:gd name="connsiteX12" fmla="*/ 1347553 w 1363723"/>
              <a:gd name="connsiteY12" fmla="*/ 160421 h 1794140"/>
              <a:gd name="connsiteX13" fmla="*/ 1026711 w 1363723"/>
              <a:gd name="connsiteY13" fmla="*/ 465221 h 1794140"/>
              <a:gd name="connsiteX14" fmla="*/ 802122 w 1363723"/>
              <a:gd name="connsiteY14" fmla="*/ 753978 h 1794140"/>
              <a:gd name="connsiteX15" fmla="*/ 632210 w 1363723"/>
              <a:gd name="connsiteY15" fmla="*/ 1203519 h 1794140"/>
              <a:gd name="connsiteX16" fmla="*/ 285024 w 1363723"/>
              <a:gd name="connsiteY16" fmla="*/ 1613338 h 1794140"/>
              <a:gd name="connsiteX17" fmla="*/ 103182 w 1363723"/>
              <a:gd name="connsiteY17" fmla="*/ 1794140 h 1794140"/>
              <a:gd name="connsiteX0" fmla="*/ 103182 w 1363723"/>
              <a:gd name="connsiteY0" fmla="*/ 1794140 h 1794140"/>
              <a:gd name="connsiteX1" fmla="*/ 16 w 1363723"/>
              <a:gd name="connsiteY1" fmla="*/ 1748589 h 1794140"/>
              <a:gd name="connsiteX2" fmla="*/ 96269 w 1363723"/>
              <a:gd name="connsiteY2" fmla="*/ 1524000 h 1794140"/>
              <a:gd name="connsiteX3" fmla="*/ 192522 w 1363723"/>
              <a:gd name="connsiteY3" fmla="*/ 1315452 h 1794140"/>
              <a:gd name="connsiteX4" fmla="*/ 288774 w 1363723"/>
              <a:gd name="connsiteY4" fmla="*/ 1106905 h 1794140"/>
              <a:gd name="connsiteX5" fmla="*/ 433153 w 1363723"/>
              <a:gd name="connsiteY5" fmla="*/ 802105 h 1794140"/>
              <a:gd name="connsiteX6" fmla="*/ 609616 w 1363723"/>
              <a:gd name="connsiteY6" fmla="*/ 561473 h 1794140"/>
              <a:gd name="connsiteX7" fmla="*/ 818164 w 1363723"/>
              <a:gd name="connsiteY7" fmla="*/ 352926 h 1794140"/>
              <a:gd name="connsiteX8" fmla="*/ 994627 w 1363723"/>
              <a:gd name="connsiteY8" fmla="*/ 208547 h 1794140"/>
              <a:gd name="connsiteX9" fmla="*/ 1074837 w 1363723"/>
              <a:gd name="connsiteY9" fmla="*/ 64168 h 1794140"/>
              <a:gd name="connsiteX10" fmla="*/ 1155048 w 1363723"/>
              <a:gd name="connsiteY10" fmla="*/ 0 h 1794140"/>
              <a:gd name="connsiteX11" fmla="*/ 1299427 w 1363723"/>
              <a:gd name="connsiteY11" fmla="*/ 64168 h 1794140"/>
              <a:gd name="connsiteX12" fmla="*/ 1347553 w 1363723"/>
              <a:gd name="connsiteY12" fmla="*/ 160421 h 1794140"/>
              <a:gd name="connsiteX13" fmla="*/ 1026711 w 1363723"/>
              <a:gd name="connsiteY13" fmla="*/ 465221 h 1794140"/>
              <a:gd name="connsiteX14" fmla="*/ 812425 w 1363723"/>
              <a:gd name="connsiteY14" fmla="*/ 782312 h 1794140"/>
              <a:gd name="connsiteX15" fmla="*/ 632210 w 1363723"/>
              <a:gd name="connsiteY15" fmla="*/ 1203519 h 1794140"/>
              <a:gd name="connsiteX16" fmla="*/ 285024 w 1363723"/>
              <a:gd name="connsiteY16" fmla="*/ 1613338 h 1794140"/>
              <a:gd name="connsiteX17" fmla="*/ 103182 w 1363723"/>
              <a:gd name="connsiteY17" fmla="*/ 1794140 h 1794140"/>
              <a:gd name="connsiteX0" fmla="*/ 103182 w 1363723"/>
              <a:gd name="connsiteY0" fmla="*/ 1794140 h 1794140"/>
              <a:gd name="connsiteX1" fmla="*/ 16 w 1363723"/>
              <a:gd name="connsiteY1" fmla="*/ 1748589 h 1794140"/>
              <a:gd name="connsiteX2" fmla="*/ 96269 w 1363723"/>
              <a:gd name="connsiteY2" fmla="*/ 1524000 h 1794140"/>
              <a:gd name="connsiteX3" fmla="*/ 192522 w 1363723"/>
              <a:gd name="connsiteY3" fmla="*/ 1315452 h 1794140"/>
              <a:gd name="connsiteX4" fmla="*/ 288774 w 1363723"/>
              <a:gd name="connsiteY4" fmla="*/ 1106905 h 1794140"/>
              <a:gd name="connsiteX5" fmla="*/ 433153 w 1363723"/>
              <a:gd name="connsiteY5" fmla="*/ 802105 h 1794140"/>
              <a:gd name="connsiteX6" fmla="*/ 609616 w 1363723"/>
              <a:gd name="connsiteY6" fmla="*/ 561473 h 1794140"/>
              <a:gd name="connsiteX7" fmla="*/ 818164 w 1363723"/>
              <a:gd name="connsiteY7" fmla="*/ 352926 h 1794140"/>
              <a:gd name="connsiteX8" fmla="*/ 994627 w 1363723"/>
              <a:gd name="connsiteY8" fmla="*/ 208547 h 1794140"/>
              <a:gd name="connsiteX9" fmla="*/ 1074837 w 1363723"/>
              <a:gd name="connsiteY9" fmla="*/ 64168 h 1794140"/>
              <a:gd name="connsiteX10" fmla="*/ 1155048 w 1363723"/>
              <a:gd name="connsiteY10" fmla="*/ 0 h 1794140"/>
              <a:gd name="connsiteX11" fmla="*/ 1299427 w 1363723"/>
              <a:gd name="connsiteY11" fmla="*/ 64168 h 1794140"/>
              <a:gd name="connsiteX12" fmla="*/ 1347553 w 1363723"/>
              <a:gd name="connsiteY12" fmla="*/ 160421 h 1794140"/>
              <a:gd name="connsiteX13" fmla="*/ 1026711 w 1363723"/>
              <a:gd name="connsiteY13" fmla="*/ 465221 h 1794140"/>
              <a:gd name="connsiteX14" fmla="*/ 817576 w 1363723"/>
              <a:gd name="connsiteY14" fmla="*/ 769434 h 1794140"/>
              <a:gd name="connsiteX15" fmla="*/ 632210 w 1363723"/>
              <a:gd name="connsiteY15" fmla="*/ 1203519 h 1794140"/>
              <a:gd name="connsiteX16" fmla="*/ 285024 w 1363723"/>
              <a:gd name="connsiteY16" fmla="*/ 1613338 h 1794140"/>
              <a:gd name="connsiteX17" fmla="*/ 103182 w 1363723"/>
              <a:gd name="connsiteY17" fmla="*/ 1794140 h 1794140"/>
              <a:gd name="connsiteX0" fmla="*/ 103182 w 1359303"/>
              <a:gd name="connsiteY0" fmla="*/ 1794140 h 1794140"/>
              <a:gd name="connsiteX1" fmla="*/ 16 w 1359303"/>
              <a:gd name="connsiteY1" fmla="*/ 1748589 h 1794140"/>
              <a:gd name="connsiteX2" fmla="*/ 96269 w 1359303"/>
              <a:gd name="connsiteY2" fmla="*/ 1524000 h 1794140"/>
              <a:gd name="connsiteX3" fmla="*/ 192522 w 1359303"/>
              <a:gd name="connsiteY3" fmla="*/ 1315452 h 1794140"/>
              <a:gd name="connsiteX4" fmla="*/ 288774 w 1359303"/>
              <a:gd name="connsiteY4" fmla="*/ 1106905 h 1794140"/>
              <a:gd name="connsiteX5" fmla="*/ 433153 w 1359303"/>
              <a:gd name="connsiteY5" fmla="*/ 802105 h 1794140"/>
              <a:gd name="connsiteX6" fmla="*/ 609616 w 1359303"/>
              <a:gd name="connsiteY6" fmla="*/ 561473 h 1794140"/>
              <a:gd name="connsiteX7" fmla="*/ 818164 w 1359303"/>
              <a:gd name="connsiteY7" fmla="*/ 352926 h 1794140"/>
              <a:gd name="connsiteX8" fmla="*/ 994627 w 1359303"/>
              <a:gd name="connsiteY8" fmla="*/ 208547 h 1794140"/>
              <a:gd name="connsiteX9" fmla="*/ 1074837 w 1359303"/>
              <a:gd name="connsiteY9" fmla="*/ 64168 h 1794140"/>
              <a:gd name="connsiteX10" fmla="*/ 1155048 w 1359303"/>
              <a:gd name="connsiteY10" fmla="*/ 0 h 1794140"/>
              <a:gd name="connsiteX11" fmla="*/ 1299427 w 1359303"/>
              <a:gd name="connsiteY11" fmla="*/ 64168 h 1794140"/>
              <a:gd name="connsiteX12" fmla="*/ 1342401 w 1359303"/>
              <a:gd name="connsiteY12" fmla="*/ 150118 h 1794140"/>
              <a:gd name="connsiteX13" fmla="*/ 1026711 w 1359303"/>
              <a:gd name="connsiteY13" fmla="*/ 465221 h 1794140"/>
              <a:gd name="connsiteX14" fmla="*/ 817576 w 1359303"/>
              <a:gd name="connsiteY14" fmla="*/ 769434 h 1794140"/>
              <a:gd name="connsiteX15" fmla="*/ 632210 w 1359303"/>
              <a:gd name="connsiteY15" fmla="*/ 1203519 h 1794140"/>
              <a:gd name="connsiteX16" fmla="*/ 285024 w 1359303"/>
              <a:gd name="connsiteY16" fmla="*/ 1613338 h 1794140"/>
              <a:gd name="connsiteX17" fmla="*/ 103182 w 1359303"/>
              <a:gd name="connsiteY17" fmla="*/ 1794140 h 1794140"/>
              <a:gd name="connsiteX0" fmla="*/ 103182 w 1355452"/>
              <a:gd name="connsiteY0" fmla="*/ 1794140 h 1794140"/>
              <a:gd name="connsiteX1" fmla="*/ 16 w 1355452"/>
              <a:gd name="connsiteY1" fmla="*/ 1748589 h 1794140"/>
              <a:gd name="connsiteX2" fmla="*/ 96269 w 1355452"/>
              <a:gd name="connsiteY2" fmla="*/ 1524000 h 1794140"/>
              <a:gd name="connsiteX3" fmla="*/ 192522 w 1355452"/>
              <a:gd name="connsiteY3" fmla="*/ 1315452 h 1794140"/>
              <a:gd name="connsiteX4" fmla="*/ 288774 w 1355452"/>
              <a:gd name="connsiteY4" fmla="*/ 1106905 h 1794140"/>
              <a:gd name="connsiteX5" fmla="*/ 433153 w 1355452"/>
              <a:gd name="connsiteY5" fmla="*/ 802105 h 1794140"/>
              <a:gd name="connsiteX6" fmla="*/ 609616 w 1355452"/>
              <a:gd name="connsiteY6" fmla="*/ 561473 h 1794140"/>
              <a:gd name="connsiteX7" fmla="*/ 818164 w 1355452"/>
              <a:gd name="connsiteY7" fmla="*/ 352926 h 1794140"/>
              <a:gd name="connsiteX8" fmla="*/ 994627 w 1355452"/>
              <a:gd name="connsiteY8" fmla="*/ 208547 h 1794140"/>
              <a:gd name="connsiteX9" fmla="*/ 1074837 w 1355452"/>
              <a:gd name="connsiteY9" fmla="*/ 64168 h 1794140"/>
              <a:gd name="connsiteX10" fmla="*/ 1155048 w 1355452"/>
              <a:gd name="connsiteY10" fmla="*/ 0 h 1794140"/>
              <a:gd name="connsiteX11" fmla="*/ 1299427 w 1355452"/>
              <a:gd name="connsiteY11" fmla="*/ 64168 h 1794140"/>
              <a:gd name="connsiteX12" fmla="*/ 1342401 w 1355452"/>
              <a:gd name="connsiteY12" fmla="*/ 150118 h 1794140"/>
              <a:gd name="connsiteX13" fmla="*/ 1080802 w 1355452"/>
              <a:gd name="connsiteY13" fmla="*/ 411129 h 1794140"/>
              <a:gd name="connsiteX14" fmla="*/ 817576 w 1355452"/>
              <a:gd name="connsiteY14" fmla="*/ 769434 h 1794140"/>
              <a:gd name="connsiteX15" fmla="*/ 632210 w 1355452"/>
              <a:gd name="connsiteY15" fmla="*/ 1203519 h 1794140"/>
              <a:gd name="connsiteX16" fmla="*/ 285024 w 1355452"/>
              <a:gd name="connsiteY16" fmla="*/ 1613338 h 1794140"/>
              <a:gd name="connsiteX17" fmla="*/ 103182 w 1355452"/>
              <a:gd name="connsiteY17" fmla="*/ 1794140 h 1794140"/>
              <a:gd name="connsiteX0" fmla="*/ 103182 w 1355452"/>
              <a:gd name="connsiteY0" fmla="*/ 1794140 h 1794140"/>
              <a:gd name="connsiteX1" fmla="*/ 16 w 1355452"/>
              <a:gd name="connsiteY1" fmla="*/ 1748589 h 1794140"/>
              <a:gd name="connsiteX2" fmla="*/ 96269 w 1355452"/>
              <a:gd name="connsiteY2" fmla="*/ 1524000 h 1794140"/>
              <a:gd name="connsiteX3" fmla="*/ 192522 w 1355452"/>
              <a:gd name="connsiteY3" fmla="*/ 1315452 h 1794140"/>
              <a:gd name="connsiteX4" fmla="*/ 288774 w 1355452"/>
              <a:gd name="connsiteY4" fmla="*/ 1106905 h 1794140"/>
              <a:gd name="connsiteX5" fmla="*/ 433153 w 1355452"/>
              <a:gd name="connsiteY5" fmla="*/ 802105 h 1794140"/>
              <a:gd name="connsiteX6" fmla="*/ 609616 w 1355452"/>
              <a:gd name="connsiteY6" fmla="*/ 561473 h 1794140"/>
              <a:gd name="connsiteX7" fmla="*/ 818164 w 1355452"/>
              <a:gd name="connsiteY7" fmla="*/ 352926 h 1794140"/>
              <a:gd name="connsiteX8" fmla="*/ 994627 w 1355452"/>
              <a:gd name="connsiteY8" fmla="*/ 208547 h 1794140"/>
              <a:gd name="connsiteX9" fmla="*/ 1074837 w 1355452"/>
              <a:gd name="connsiteY9" fmla="*/ 64168 h 1794140"/>
              <a:gd name="connsiteX10" fmla="*/ 1155048 w 1355452"/>
              <a:gd name="connsiteY10" fmla="*/ 0 h 1794140"/>
              <a:gd name="connsiteX11" fmla="*/ 1299427 w 1355452"/>
              <a:gd name="connsiteY11" fmla="*/ 64168 h 1794140"/>
              <a:gd name="connsiteX12" fmla="*/ 1342401 w 1355452"/>
              <a:gd name="connsiteY12" fmla="*/ 150118 h 1794140"/>
              <a:gd name="connsiteX13" fmla="*/ 1080802 w 1355452"/>
              <a:gd name="connsiteY13" fmla="*/ 411129 h 1794140"/>
              <a:gd name="connsiteX14" fmla="*/ 874243 w 1355452"/>
              <a:gd name="connsiteY14" fmla="*/ 661252 h 1794140"/>
              <a:gd name="connsiteX15" fmla="*/ 632210 w 1355452"/>
              <a:gd name="connsiteY15" fmla="*/ 1203519 h 1794140"/>
              <a:gd name="connsiteX16" fmla="*/ 285024 w 1355452"/>
              <a:gd name="connsiteY16" fmla="*/ 1613338 h 1794140"/>
              <a:gd name="connsiteX17" fmla="*/ 103182 w 1355452"/>
              <a:gd name="connsiteY17" fmla="*/ 1794140 h 1794140"/>
              <a:gd name="connsiteX0" fmla="*/ 103182 w 1354362"/>
              <a:gd name="connsiteY0" fmla="*/ 1794140 h 1794140"/>
              <a:gd name="connsiteX1" fmla="*/ 16 w 1354362"/>
              <a:gd name="connsiteY1" fmla="*/ 1748589 h 1794140"/>
              <a:gd name="connsiteX2" fmla="*/ 96269 w 1354362"/>
              <a:gd name="connsiteY2" fmla="*/ 1524000 h 1794140"/>
              <a:gd name="connsiteX3" fmla="*/ 192522 w 1354362"/>
              <a:gd name="connsiteY3" fmla="*/ 1315452 h 1794140"/>
              <a:gd name="connsiteX4" fmla="*/ 288774 w 1354362"/>
              <a:gd name="connsiteY4" fmla="*/ 1106905 h 1794140"/>
              <a:gd name="connsiteX5" fmla="*/ 433153 w 1354362"/>
              <a:gd name="connsiteY5" fmla="*/ 802105 h 1794140"/>
              <a:gd name="connsiteX6" fmla="*/ 609616 w 1354362"/>
              <a:gd name="connsiteY6" fmla="*/ 561473 h 1794140"/>
              <a:gd name="connsiteX7" fmla="*/ 818164 w 1354362"/>
              <a:gd name="connsiteY7" fmla="*/ 352926 h 1794140"/>
              <a:gd name="connsiteX8" fmla="*/ 994627 w 1354362"/>
              <a:gd name="connsiteY8" fmla="*/ 208547 h 1794140"/>
              <a:gd name="connsiteX9" fmla="*/ 1074837 w 1354362"/>
              <a:gd name="connsiteY9" fmla="*/ 64168 h 1794140"/>
              <a:gd name="connsiteX10" fmla="*/ 1155048 w 1354362"/>
              <a:gd name="connsiteY10" fmla="*/ 0 h 1794140"/>
              <a:gd name="connsiteX11" fmla="*/ 1299427 w 1354362"/>
              <a:gd name="connsiteY11" fmla="*/ 64168 h 1794140"/>
              <a:gd name="connsiteX12" fmla="*/ 1342401 w 1354362"/>
              <a:gd name="connsiteY12" fmla="*/ 150118 h 1794140"/>
              <a:gd name="connsiteX13" fmla="*/ 1096256 w 1354362"/>
              <a:gd name="connsiteY13" fmla="*/ 426583 h 1794140"/>
              <a:gd name="connsiteX14" fmla="*/ 874243 w 1354362"/>
              <a:gd name="connsiteY14" fmla="*/ 661252 h 1794140"/>
              <a:gd name="connsiteX15" fmla="*/ 632210 w 1354362"/>
              <a:gd name="connsiteY15" fmla="*/ 1203519 h 1794140"/>
              <a:gd name="connsiteX16" fmla="*/ 285024 w 1354362"/>
              <a:gd name="connsiteY16" fmla="*/ 1613338 h 1794140"/>
              <a:gd name="connsiteX17" fmla="*/ 103182 w 1354362"/>
              <a:gd name="connsiteY17" fmla="*/ 1794140 h 179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54362" h="1794140">
                <a:moveTo>
                  <a:pt x="103182" y="1794140"/>
                </a:moveTo>
                <a:cubicBezTo>
                  <a:pt x="35003" y="1792803"/>
                  <a:pt x="1168" y="1793612"/>
                  <a:pt x="16" y="1748589"/>
                </a:cubicBezTo>
                <a:cubicBezTo>
                  <a:pt x="-1136" y="1703566"/>
                  <a:pt x="64185" y="1596189"/>
                  <a:pt x="96269" y="1524000"/>
                </a:cubicBezTo>
                <a:cubicBezTo>
                  <a:pt x="128353" y="1451811"/>
                  <a:pt x="192522" y="1315452"/>
                  <a:pt x="192522" y="1315452"/>
                </a:cubicBezTo>
                <a:cubicBezTo>
                  <a:pt x="224606" y="1245936"/>
                  <a:pt x="248669" y="1192463"/>
                  <a:pt x="288774" y="1106905"/>
                </a:cubicBezTo>
                <a:cubicBezTo>
                  <a:pt x="328879" y="1021347"/>
                  <a:pt x="379679" y="893010"/>
                  <a:pt x="433153" y="802105"/>
                </a:cubicBezTo>
                <a:cubicBezTo>
                  <a:pt x="486627" y="711200"/>
                  <a:pt x="545448" y="636336"/>
                  <a:pt x="609616" y="561473"/>
                </a:cubicBezTo>
                <a:cubicBezTo>
                  <a:pt x="673784" y="486610"/>
                  <a:pt x="753996" y="411747"/>
                  <a:pt x="818164" y="352926"/>
                </a:cubicBezTo>
                <a:cubicBezTo>
                  <a:pt x="882332" y="294105"/>
                  <a:pt x="951848" y="256673"/>
                  <a:pt x="994627" y="208547"/>
                </a:cubicBezTo>
                <a:cubicBezTo>
                  <a:pt x="1037406" y="160421"/>
                  <a:pt x="1048100" y="98926"/>
                  <a:pt x="1074837" y="64168"/>
                </a:cubicBezTo>
                <a:cubicBezTo>
                  <a:pt x="1101574" y="29410"/>
                  <a:pt x="1117616" y="0"/>
                  <a:pt x="1155048" y="0"/>
                </a:cubicBezTo>
                <a:cubicBezTo>
                  <a:pt x="1192480" y="0"/>
                  <a:pt x="1268202" y="39148"/>
                  <a:pt x="1299427" y="64168"/>
                </a:cubicBezTo>
                <a:cubicBezTo>
                  <a:pt x="1330652" y="89188"/>
                  <a:pt x="1376263" y="89716"/>
                  <a:pt x="1342401" y="150118"/>
                </a:cubicBezTo>
                <a:cubicBezTo>
                  <a:pt x="1308539" y="210520"/>
                  <a:pt x="1174282" y="341394"/>
                  <a:pt x="1096256" y="426583"/>
                </a:cubicBezTo>
                <a:cubicBezTo>
                  <a:pt x="1018230" y="511772"/>
                  <a:pt x="951584" y="531763"/>
                  <a:pt x="874243" y="661252"/>
                </a:cubicBezTo>
                <a:cubicBezTo>
                  <a:pt x="796902" y="790741"/>
                  <a:pt x="730413" y="1044838"/>
                  <a:pt x="632210" y="1203519"/>
                </a:cubicBezTo>
                <a:cubicBezTo>
                  <a:pt x="534007" y="1362200"/>
                  <a:pt x="468921" y="1472386"/>
                  <a:pt x="285024" y="1613338"/>
                </a:cubicBezTo>
                <a:lnTo>
                  <a:pt x="103182" y="179414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2213811" y="23774400"/>
            <a:ext cx="12159915" cy="1925053"/>
          </a:xfrm>
          <a:custGeom>
            <a:avLst/>
            <a:gdLst>
              <a:gd name="connsiteX0" fmla="*/ 0 w 12159915"/>
              <a:gd name="connsiteY0" fmla="*/ 1925053 h 1925053"/>
              <a:gd name="connsiteX1" fmla="*/ 256673 w 12159915"/>
              <a:gd name="connsiteY1" fmla="*/ 1780674 h 1925053"/>
              <a:gd name="connsiteX2" fmla="*/ 593557 w 12159915"/>
              <a:gd name="connsiteY2" fmla="*/ 1764632 h 1925053"/>
              <a:gd name="connsiteX3" fmla="*/ 1010652 w 12159915"/>
              <a:gd name="connsiteY3" fmla="*/ 1812758 h 1925053"/>
              <a:gd name="connsiteX4" fmla="*/ 1443789 w 12159915"/>
              <a:gd name="connsiteY4" fmla="*/ 1876926 h 1925053"/>
              <a:gd name="connsiteX5" fmla="*/ 1876926 w 12159915"/>
              <a:gd name="connsiteY5" fmla="*/ 1780674 h 1925053"/>
              <a:gd name="connsiteX6" fmla="*/ 2229852 w 12159915"/>
              <a:gd name="connsiteY6" fmla="*/ 1299411 h 1925053"/>
              <a:gd name="connsiteX7" fmla="*/ 2614863 w 12159915"/>
              <a:gd name="connsiteY7" fmla="*/ 1074821 h 1925053"/>
              <a:gd name="connsiteX8" fmla="*/ 3192378 w 12159915"/>
              <a:gd name="connsiteY8" fmla="*/ 946484 h 1925053"/>
              <a:gd name="connsiteX9" fmla="*/ 3914273 w 12159915"/>
              <a:gd name="connsiteY9" fmla="*/ 946484 h 1925053"/>
              <a:gd name="connsiteX10" fmla="*/ 4523873 w 12159915"/>
              <a:gd name="connsiteY10" fmla="*/ 1090863 h 1925053"/>
              <a:gd name="connsiteX11" fmla="*/ 4844715 w 12159915"/>
              <a:gd name="connsiteY11" fmla="*/ 1122947 h 1925053"/>
              <a:gd name="connsiteX12" fmla="*/ 5470357 w 12159915"/>
              <a:gd name="connsiteY12" fmla="*/ 1379621 h 1925053"/>
              <a:gd name="connsiteX13" fmla="*/ 6256421 w 12159915"/>
              <a:gd name="connsiteY13" fmla="*/ 1427747 h 1925053"/>
              <a:gd name="connsiteX14" fmla="*/ 7138736 w 12159915"/>
              <a:gd name="connsiteY14" fmla="*/ 1283368 h 1925053"/>
              <a:gd name="connsiteX15" fmla="*/ 8101263 w 12159915"/>
              <a:gd name="connsiteY15" fmla="*/ 1138989 h 1925053"/>
              <a:gd name="connsiteX16" fmla="*/ 8919410 w 12159915"/>
              <a:gd name="connsiteY16" fmla="*/ 802105 h 1925053"/>
              <a:gd name="connsiteX17" fmla="*/ 9705473 w 12159915"/>
              <a:gd name="connsiteY17" fmla="*/ 641684 h 1925053"/>
              <a:gd name="connsiteX18" fmla="*/ 10411326 w 12159915"/>
              <a:gd name="connsiteY18" fmla="*/ 625642 h 1925053"/>
              <a:gd name="connsiteX19" fmla="*/ 10972800 w 12159915"/>
              <a:gd name="connsiteY19" fmla="*/ 417095 h 1925053"/>
              <a:gd name="connsiteX20" fmla="*/ 11566357 w 12159915"/>
              <a:gd name="connsiteY20" fmla="*/ 208547 h 1925053"/>
              <a:gd name="connsiteX21" fmla="*/ 11871157 w 12159915"/>
              <a:gd name="connsiteY21" fmla="*/ 48126 h 1925053"/>
              <a:gd name="connsiteX22" fmla="*/ 12159915 w 12159915"/>
              <a:gd name="connsiteY22" fmla="*/ 0 h 1925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59915" h="1925053">
                <a:moveTo>
                  <a:pt x="0" y="1925053"/>
                </a:moveTo>
                <a:cubicBezTo>
                  <a:pt x="78873" y="1866232"/>
                  <a:pt x="157747" y="1807411"/>
                  <a:pt x="256673" y="1780674"/>
                </a:cubicBezTo>
                <a:cubicBezTo>
                  <a:pt x="355599" y="1753937"/>
                  <a:pt x="467894" y="1759285"/>
                  <a:pt x="593557" y="1764632"/>
                </a:cubicBezTo>
                <a:cubicBezTo>
                  <a:pt x="719220" y="1769979"/>
                  <a:pt x="868947" y="1794042"/>
                  <a:pt x="1010652" y="1812758"/>
                </a:cubicBezTo>
                <a:cubicBezTo>
                  <a:pt x="1152357" y="1831474"/>
                  <a:pt x="1299410" y="1882273"/>
                  <a:pt x="1443789" y="1876926"/>
                </a:cubicBezTo>
                <a:cubicBezTo>
                  <a:pt x="1588168" y="1871579"/>
                  <a:pt x="1745916" y="1876926"/>
                  <a:pt x="1876926" y="1780674"/>
                </a:cubicBezTo>
                <a:cubicBezTo>
                  <a:pt x="2007937" y="1684421"/>
                  <a:pt x="2106863" y="1417053"/>
                  <a:pt x="2229852" y="1299411"/>
                </a:cubicBezTo>
                <a:cubicBezTo>
                  <a:pt x="2352841" y="1181769"/>
                  <a:pt x="2454442" y="1133642"/>
                  <a:pt x="2614863" y="1074821"/>
                </a:cubicBezTo>
                <a:cubicBezTo>
                  <a:pt x="2775284" y="1016000"/>
                  <a:pt x="2975810" y="967873"/>
                  <a:pt x="3192378" y="946484"/>
                </a:cubicBezTo>
                <a:cubicBezTo>
                  <a:pt x="3408946" y="925094"/>
                  <a:pt x="3692357" y="922421"/>
                  <a:pt x="3914273" y="946484"/>
                </a:cubicBezTo>
                <a:cubicBezTo>
                  <a:pt x="4136189" y="970547"/>
                  <a:pt x="4368799" y="1061453"/>
                  <a:pt x="4523873" y="1090863"/>
                </a:cubicBezTo>
                <a:cubicBezTo>
                  <a:pt x="4678947" y="1120273"/>
                  <a:pt x="4686968" y="1074821"/>
                  <a:pt x="4844715" y="1122947"/>
                </a:cubicBezTo>
                <a:cubicBezTo>
                  <a:pt x="5002462" y="1171073"/>
                  <a:pt x="5235073" y="1328821"/>
                  <a:pt x="5470357" y="1379621"/>
                </a:cubicBezTo>
                <a:cubicBezTo>
                  <a:pt x="5705641" y="1430421"/>
                  <a:pt x="5978358" y="1443789"/>
                  <a:pt x="6256421" y="1427747"/>
                </a:cubicBezTo>
                <a:cubicBezTo>
                  <a:pt x="6534484" y="1411705"/>
                  <a:pt x="7138736" y="1283368"/>
                  <a:pt x="7138736" y="1283368"/>
                </a:cubicBezTo>
                <a:cubicBezTo>
                  <a:pt x="7446210" y="1235242"/>
                  <a:pt x="7804484" y="1219199"/>
                  <a:pt x="8101263" y="1138989"/>
                </a:cubicBezTo>
                <a:cubicBezTo>
                  <a:pt x="8398042" y="1058779"/>
                  <a:pt x="8652042" y="884989"/>
                  <a:pt x="8919410" y="802105"/>
                </a:cubicBezTo>
                <a:cubicBezTo>
                  <a:pt x="9186778" y="719221"/>
                  <a:pt x="9456820" y="671094"/>
                  <a:pt x="9705473" y="641684"/>
                </a:cubicBezTo>
                <a:cubicBezTo>
                  <a:pt x="9954126" y="612274"/>
                  <a:pt x="10200105" y="663073"/>
                  <a:pt x="10411326" y="625642"/>
                </a:cubicBezTo>
                <a:cubicBezTo>
                  <a:pt x="10622547" y="588210"/>
                  <a:pt x="10972800" y="417095"/>
                  <a:pt x="10972800" y="417095"/>
                </a:cubicBezTo>
                <a:cubicBezTo>
                  <a:pt x="11165305" y="347579"/>
                  <a:pt x="11416631" y="270042"/>
                  <a:pt x="11566357" y="208547"/>
                </a:cubicBezTo>
                <a:cubicBezTo>
                  <a:pt x="11716083" y="147052"/>
                  <a:pt x="11772231" y="82884"/>
                  <a:pt x="11871157" y="48126"/>
                </a:cubicBezTo>
                <a:cubicBezTo>
                  <a:pt x="11970083" y="13368"/>
                  <a:pt x="12064999" y="6684"/>
                  <a:pt x="12159915" y="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7858412" y="13715999"/>
            <a:ext cx="5777377" cy="13274843"/>
          </a:xfrm>
          <a:custGeom>
            <a:avLst/>
            <a:gdLst>
              <a:gd name="connsiteX0" fmla="*/ 1012872 w 5777377"/>
              <a:gd name="connsiteY0" fmla="*/ 13347032 h 13347032"/>
              <a:gd name="connsiteX1" fmla="*/ 659946 w 5777377"/>
              <a:gd name="connsiteY1" fmla="*/ 12897853 h 13347032"/>
              <a:gd name="connsiteX2" fmla="*/ 339104 w 5777377"/>
              <a:gd name="connsiteY2" fmla="*/ 12416589 h 13347032"/>
              <a:gd name="connsiteX3" fmla="*/ 34304 w 5777377"/>
              <a:gd name="connsiteY3" fmla="*/ 11823032 h 13347032"/>
              <a:gd name="connsiteX4" fmla="*/ 50346 w 5777377"/>
              <a:gd name="connsiteY4" fmla="*/ 11421979 h 13347032"/>
              <a:gd name="connsiteX5" fmla="*/ 419314 w 5777377"/>
              <a:gd name="connsiteY5" fmla="*/ 10732168 h 13347032"/>
              <a:gd name="connsiteX6" fmla="*/ 675988 w 5777377"/>
              <a:gd name="connsiteY6" fmla="*/ 10010274 h 13347032"/>
              <a:gd name="connsiteX7" fmla="*/ 820367 w 5777377"/>
              <a:gd name="connsiteY7" fmla="*/ 9529011 h 13347032"/>
              <a:gd name="connsiteX8" fmla="*/ 1060999 w 5777377"/>
              <a:gd name="connsiteY8" fmla="*/ 9384632 h 13347032"/>
              <a:gd name="connsiteX9" fmla="*/ 1205377 w 5777377"/>
              <a:gd name="connsiteY9" fmla="*/ 8839200 h 13347032"/>
              <a:gd name="connsiteX10" fmla="*/ 1237462 w 5777377"/>
              <a:gd name="connsiteY10" fmla="*/ 8390021 h 13347032"/>
              <a:gd name="connsiteX11" fmla="*/ 1317672 w 5777377"/>
              <a:gd name="connsiteY11" fmla="*/ 8133347 h 13347032"/>
              <a:gd name="connsiteX12" fmla="*/ 1670599 w 5777377"/>
              <a:gd name="connsiteY12" fmla="*/ 7876674 h 13347032"/>
              <a:gd name="connsiteX13" fmla="*/ 1814977 w 5777377"/>
              <a:gd name="connsiteY13" fmla="*/ 7603958 h 13347032"/>
              <a:gd name="connsiteX14" fmla="*/ 2055609 w 5777377"/>
              <a:gd name="connsiteY14" fmla="*/ 7443537 h 13347032"/>
              <a:gd name="connsiteX15" fmla="*/ 2344367 w 5777377"/>
              <a:gd name="connsiteY15" fmla="*/ 7202905 h 13347032"/>
              <a:gd name="connsiteX16" fmla="*/ 2456662 w 5777377"/>
              <a:gd name="connsiteY16" fmla="*/ 6962274 h 13347032"/>
              <a:gd name="connsiteX17" fmla="*/ 2681251 w 5777377"/>
              <a:gd name="connsiteY17" fmla="*/ 6785811 h 13347032"/>
              <a:gd name="connsiteX18" fmla="*/ 2905841 w 5777377"/>
              <a:gd name="connsiteY18" fmla="*/ 6625389 h 13347032"/>
              <a:gd name="connsiteX19" fmla="*/ 3178556 w 5777377"/>
              <a:gd name="connsiteY19" fmla="*/ 6497053 h 13347032"/>
              <a:gd name="connsiteX20" fmla="*/ 3403146 w 5777377"/>
              <a:gd name="connsiteY20" fmla="*/ 6352674 h 13347032"/>
              <a:gd name="connsiteX21" fmla="*/ 3499399 w 5777377"/>
              <a:gd name="connsiteY21" fmla="*/ 6096000 h 13347032"/>
              <a:gd name="connsiteX22" fmla="*/ 3675862 w 5777377"/>
              <a:gd name="connsiteY22" fmla="*/ 6031832 h 13347032"/>
              <a:gd name="connsiteX23" fmla="*/ 3371062 w 5777377"/>
              <a:gd name="connsiteY23" fmla="*/ 5887453 h 13347032"/>
              <a:gd name="connsiteX24" fmla="*/ 3034177 w 5777377"/>
              <a:gd name="connsiteY24" fmla="*/ 5550568 h 13347032"/>
              <a:gd name="connsiteX25" fmla="*/ 3002093 w 5777377"/>
              <a:gd name="connsiteY25" fmla="*/ 4940968 h 13347032"/>
              <a:gd name="connsiteX26" fmla="*/ 2937925 w 5777377"/>
              <a:gd name="connsiteY26" fmla="*/ 3994484 h 13347032"/>
              <a:gd name="connsiteX27" fmla="*/ 2777504 w 5777377"/>
              <a:gd name="connsiteY27" fmla="*/ 3657600 h 13347032"/>
              <a:gd name="connsiteX28" fmla="*/ 2665209 w 5777377"/>
              <a:gd name="connsiteY28" fmla="*/ 3208421 h 13347032"/>
              <a:gd name="connsiteX29" fmla="*/ 2921883 w 5777377"/>
              <a:gd name="connsiteY29" fmla="*/ 2598821 h 13347032"/>
              <a:gd name="connsiteX30" fmla="*/ 3772114 w 5777377"/>
              <a:gd name="connsiteY30" fmla="*/ 1732547 h 13347032"/>
              <a:gd name="connsiteX31" fmla="*/ 4092956 w 5777377"/>
              <a:gd name="connsiteY31" fmla="*/ 1331495 h 13347032"/>
              <a:gd name="connsiteX32" fmla="*/ 4413799 w 5777377"/>
              <a:gd name="connsiteY32" fmla="*/ 1010653 h 13347032"/>
              <a:gd name="connsiteX33" fmla="*/ 4670472 w 5777377"/>
              <a:gd name="connsiteY33" fmla="*/ 577516 h 13347032"/>
              <a:gd name="connsiteX34" fmla="*/ 4943188 w 5777377"/>
              <a:gd name="connsiteY34" fmla="*/ 240632 h 13347032"/>
              <a:gd name="connsiteX35" fmla="*/ 5424451 w 5777377"/>
              <a:gd name="connsiteY35" fmla="*/ 48126 h 13347032"/>
              <a:gd name="connsiteX36" fmla="*/ 5777377 w 5777377"/>
              <a:gd name="connsiteY36" fmla="*/ 0 h 13347032"/>
              <a:gd name="connsiteX0" fmla="*/ 1121156 w 5777377"/>
              <a:gd name="connsiteY0" fmla="*/ 13274843 h 13274843"/>
              <a:gd name="connsiteX1" fmla="*/ 659946 w 5777377"/>
              <a:gd name="connsiteY1" fmla="*/ 12897853 h 13274843"/>
              <a:gd name="connsiteX2" fmla="*/ 339104 w 5777377"/>
              <a:gd name="connsiteY2" fmla="*/ 12416589 h 13274843"/>
              <a:gd name="connsiteX3" fmla="*/ 34304 w 5777377"/>
              <a:gd name="connsiteY3" fmla="*/ 11823032 h 13274843"/>
              <a:gd name="connsiteX4" fmla="*/ 50346 w 5777377"/>
              <a:gd name="connsiteY4" fmla="*/ 11421979 h 13274843"/>
              <a:gd name="connsiteX5" fmla="*/ 419314 w 5777377"/>
              <a:gd name="connsiteY5" fmla="*/ 10732168 h 13274843"/>
              <a:gd name="connsiteX6" fmla="*/ 675988 w 5777377"/>
              <a:gd name="connsiteY6" fmla="*/ 10010274 h 13274843"/>
              <a:gd name="connsiteX7" fmla="*/ 820367 w 5777377"/>
              <a:gd name="connsiteY7" fmla="*/ 9529011 h 13274843"/>
              <a:gd name="connsiteX8" fmla="*/ 1060999 w 5777377"/>
              <a:gd name="connsiteY8" fmla="*/ 9384632 h 13274843"/>
              <a:gd name="connsiteX9" fmla="*/ 1205377 w 5777377"/>
              <a:gd name="connsiteY9" fmla="*/ 8839200 h 13274843"/>
              <a:gd name="connsiteX10" fmla="*/ 1237462 w 5777377"/>
              <a:gd name="connsiteY10" fmla="*/ 8390021 h 13274843"/>
              <a:gd name="connsiteX11" fmla="*/ 1317672 w 5777377"/>
              <a:gd name="connsiteY11" fmla="*/ 8133347 h 13274843"/>
              <a:gd name="connsiteX12" fmla="*/ 1670599 w 5777377"/>
              <a:gd name="connsiteY12" fmla="*/ 7876674 h 13274843"/>
              <a:gd name="connsiteX13" fmla="*/ 1814977 w 5777377"/>
              <a:gd name="connsiteY13" fmla="*/ 7603958 h 13274843"/>
              <a:gd name="connsiteX14" fmla="*/ 2055609 w 5777377"/>
              <a:gd name="connsiteY14" fmla="*/ 7443537 h 13274843"/>
              <a:gd name="connsiteX15" fmla="*/ 2344367 w 5777377"/>
              <a:gd name="connsiteY15" fmla="*/ 7202905 h 13274843"/>
              <a:gd name="connsiteX16" fmla="*/ 2456662 w 5777377"/>
              <a:gd name="connsiteY16" fmla="*/ 6962274 h 13274843"/>
              <a:gd name="connsiteX17" fmla="*/ 2681251 w 5777377"/>
              <a:gd name="connsiteY17" fmla="*/ 6785811 h 13274843"/>
              <a:gd name="connsiteX18" fmla="*/ 2905841 w 5777377"/>
              <a:gd name="connsiteY18" fmla="*/ 6625389 h 13274843"/>
              <a:gd name="connsiteX19" fmla="*/ 3178556 w 5777377"/>
              <a:gd name="connsiteY19" fmla="*/ 6497053 h 13274843"/>
              <a:gd name="connsiteX20" fmla="*/ 3403146 w 5777377"/>
              <a:gd name="connsiteY20" fmla="*/ 6352674 h 13274843"/>
              <a:gd name="connsiteX21" fmla="*/ 3499399 w 5777377"/>
              <a:gd name="connsiteY21" fmla="*/ 6096000 h 13274843"/>
              <a:gd name="connsiteX22" fmla="*/ 3675862 w 5777377"/>
              <a:gd name="connsiteY22" fmla="*/ 6031832 h 13274843"/>
              <a:gd name="connsiteX23" fmla="*/ 3371062 w 5777377"/>
              <a:gd name="connsiteY23" fmla="*/ 5887453 h 13274843"/>
              <a:gd name="connsiteX24" fmla="*/ 3034177 w 5777377"/>
              <a:gd name="connsiteY24" fmla="*/ 5550568 h 13274843"/>
              <a:gd name="connsiteX25" fmla="*/ 3002093 w 5777377"/>
              <a:gd name="connsiteY25" fmla="*/ 4940968 h 13274843"/>
              <a:gd name="connsiteX26" fmla="*/ 2937925 w 5777377"/>
              <a:gd name="connsiteY26" fmla="*/ 3994484 h 13274843"/>
              <a:gd name="connsiteX27" fmla="*/ 2777504 w 5777377"/>
              <a:gd name="connsiteY27" fmla="*/ 3657600 h 13274843"/>
              <a:gd name="connsiteX28" fmla="*/ 2665209 w 5777377"/>
              <a:gd name="connsiteY28" fmla="*/ 3208421 h 13274843"/>
              <a:gd name="connsiteX29" fmla="*/ 2921883 w 5777377"/>
              <a:gd name="connsiteY29" fmla="*/ 2598821 h 13274843"/>
              <a:gd name="connsiteX30" fmla="*/ 3772114 w 5777377"/>
              <a:gd name="connsiteY30" fmla="*/ 1732547 h 13274843"/>
              <a:gd name="connsiteX31" fmla="*/ 4092956 w 5777377"/>
              <a:gd name="connsiteY31" fmla="*/ 1331495 h 13274843"/>
              <a:gd name="connsiteX32" fmla="*/ 4413799 w 5777377"/>
              <a:gd name="connsiteY32" fmla="*/ 1010653 h 13274843"/>
              <a:gd name="connsiteX33" fmla="*/ 4670472 w 5777377"/>
              <a:gd name="connsiteY33" fmla="*/ 577516 h 13274843"/>
              <a:gd name="connsiteX34" fmla="*/ 4943188 w 5777377"/>
              <a:gd name="connsiteY34" fmla="*/ 240632 h 13274843"/>
              <a:gd name="connsiteX35" fmla="*/ 5424451 w 5777377"/>
              <a:gd name="connsiteY35" fmla="*/ 48126 h 13274843"/>
              <a:gd name="connsiteX36" fmla="*/ 5777377 w 5777377"/>
              <a:gd name="connsiteY36" fmla="*/ 0 h 1327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777377" h="13274843">
                <a:moveTo>
                  <a:pt x="1121156" y="13274843"/>
                </a:moveTo>
                <a:cubicBezTo>
                  <a:pt x="1000840" y="13127790"/>
                  <a:pt x="790288" y="13040895"/>
                  <a:pt x="659946" y="12897853"/>
                </a:cubicBezTo>
                <a:cubicBezTo>
                  <a:pt x="529604" y="12754811"/>
                  <a:pt x="443378" y="12595726"/>
                  <a:pt x="339104" y="12416589"/>
                </a:cubicBezTo>
                <a:cubicBezTo>
                  <a:pt x="234830" y="12237452"/>
                  <a:pt x="82430" y="11988800"/>
                  <a:pt x="34304" y="11823032"/>
                </a:cubicBezTo>
                <a:cubicBezTo>
                  <a:pt x="-13822" y="11657264"/>
                  <a:pt x="-13822" y="11603790"/>
                  <a:pt x="50346" y="11421979"/>
                </a:cubicBezTo>
                <a:cubicBezTo>
                  <a:pt x="114514" y="11240168"/>
                  <a:pt x="315040" y="10967452"/>
                  <a:pt x="419314" y="10732168"/>
                </a:cubicBezTo>
                <a:cubicBezTo>
                  <a:pt x="523588" y="10496884"/>
                  <a:pt x="609146" y="10210800"/>
                  <a:pt x="675988" y="10010274"/>
                </a:cubicBezTo>
                <a:cubicBezTo>
                  <a:pt x="742830" y="9809748"/>
                  <a:pt x="756199" y="9633285"/>
                  <a:pt x="820367" y="9529011"/>
                </a:cubicBezTo>
                <a:cubicBezTo>
                  <a:pt x="884535" y="9424737"/>
                  <a:pt x="996831" y="9499601"/>
                  <a:pt x="1060999" y="9384632"/>
                </a:cubicBezTo>
                <a:cubicBezTo>
                  <a:pt x="1125167" y="9269663"/>
                  <a:pt x="1175967" y="9004968"/>
                  <a:pt x="1205377" y="8839200"/>
                </a:cubicBezTo>
                <a:cubicBezTo>
                  <a:pt x="1234787" y="8673432"/>
                  <a:pt x="1218746" y="8507663"/>
                  <a:pt x="1237462" y="8390021"/>
                </a:cubicBezTo>
                <a:cubicBezTo>
                  <a:pt x="1256178" y="8272379"/>
                  <a:pt x="1245482" y="8218905"/>
                  <a:pt x="1317672" y="8133347"/>
                </a:cubicBezTo>
                <a:cubicBezTo>
                  <a:pt x="1389862" y="8047789"/>
                  <a:pt x="1587715" y="7964906"/>
                  <a:pt x="1670599" y="7876674"/>
                </a:cubicBezTo>
                <a:cubicBezTo>
                  <a:pt x="1753483" y="7788442"/>
                  <a:pt x="1750809" y="7676147"/>
                  <a:pt x="1814977" y="7603958"/>
                </a:cubicBezTo>
                <a:cubicBezTo>
                  <a:pt x="1879145" y="7531769"/>
                  <a:pt x="1967377" y="7510379"/>
                  <a:pt x="2055609" y="7443537"/>
                </a:cubicBezTo>
                <a:cubicBezTo>
                  <a:pt x="2143841" y="7376695"/>
                  <a:pt x="2277525" y="7283115"/>
                  <a:pt x="2344367" y="7202905"/>
                </a:cubicBezTo>
                <a:cubicBezTo>
                  <a:pt x="2411209" y="7122695"/>
                  <a:pt x="2400515" y="7031790"/>
                  <a:pt x="2456662" y="6962274"/>
                </a:cubicBezTo>
                <a:cubicBezTo>
                  <a:pt x="2512809" y="6892758"/>
                  <a:pt x="2606388" y="6841958"/>
                  <a:pt x="2681251" y="6785811"/>
                </a:cubicBezTo>
                <a:cubicBezTo>
                  <a:pt x="2756114" y="6729663"/>
                  <a:pt x="2822957" y="6673515"/>
                  <a:pt x="2905841" y="6625389"/>
                </a:cubicBezTo>
                <a:cubicBezTo>
                  <a:pt x="2988725" y="6577263"/>
                  <a:pt x="3095672" y="6542505"/>
                  <a:pt x="3178556" y="6497053"/>
                </a:cubicBezTo>
                <a:cubicBezTo>
                  <a:pt x="3261440" y="6451600"/>
                  <a:pt x="3349672" y="6419516"/>
                  <a:pt x="3403146" y="6352674"/>
                </a:cubicBezTo>
                <a:cubicBezTo>
                  <a:pt x="3456620" y="6285832"/>
                  <a:pt x="3453946" y="6149474"/>
                  <a:pt x="3499399" y="6096000"/>
                </a:cubicBezTo>
                <a:cubicBezTo>
                  <a:pt x="3544852" y="6042526"/>
                  <a:pt x="3697252" y="6066590"/>
                  <a:pt x="3675862" y="6031832"/>
                </a:cubicBezTo>
                <a:cubicBezTo>
                  <a:pt x="3654472" y="5997074"/>
                  <a:pt x="3478010" y="5967664"/>
                  <a:pt x="3371062" y="5887453"/>
                </a:cubicBezTo>
                <a:cubicBezTo>
                  <a:pt x="3264114" y="5807242"/>
                  <a:pt x="3095672" y="5708315"/>
                  <a:pt x="3034177" y="5550568"/>
                </a:cubicBezTo>
                <a:cubicBezTo>
                  <a:pt x="2972682" y="5392821"/>
                  <a:pt x="3018135" y="5200315"/>
                  <a:pt x="3002093" y="4940968"/>
                </a:cubicBezTo>
                <a:cubicBezTo>
                  <a:pt x="2986051" y="4681621"/>
                  <a:pt x="2975356" y="4208379"/>
                  <a:pt x="2937925" y="3994484"/>
                </a:cubicBezTo>
                <a:cubicBezTo>
                  <a:pt x="2900494" y="3780589"/>
                  <a:pt x="2822957" y="3788610"/>
                  <a:pt x="2777504" y="3657600"/>
                </a:cubicBezTo>
                <a:cubicBezTo>
                  <a:pt x="2732051" y="3526590"/>
                  <a:pt x="2641146" y="3384884"/>
                  <a:pt x="2665209" y="3208421"/>
                </a:cubicBezTo>
                <a:cubicBezTo>
                  <a:pt x="2689272" y="3031958"/>
                  <a:pt x="2737399" y="2844800"/>
                  <a:pt x="2921883" y="2598821"/>
                </a:cubicBezTo>
                <a:cubicBezTo>
                  <a:pt x="3106367" y="2352842"/>
                  <a:pt x="3576935" y="1943768"/>
                  <a:pt x="3772114" y="1732547"/>
                </a:cubicBezTo>
                <a:cubicBezTo>
                  <a:pt x="3967293" y="1521326"/>
                  <a:pt x="3986009" y="1451811"/>
                  <a:pt x="4092956" y="1331495"/>
                </a:cubicBezTo>
                <a:cubicBezTo>
                  <a:pt x="4199904" y="1211179"/>
                  <a:pt x="4317546" y="1136316"/>
                  <a:pt x="4413799" y="1010653"/>
                </a:cubicBezTo>
                <a:cubicBezTo>
                  <a:pt x="4510052" y="884990"/>
                  <a:pt x="4582241" y="705853"/>
                  <a:pt x="4670472" y="577516"/>
                </a:cubicBezTo>
                <a:cubicBezTo>
                  <a:pt x="4758704" y="449179"/>
                  <a:pt x="4817525" y="328864"/>
                  <a:pt x="4943188" y="240632"/>
                </a:cubicBezTo>
                <a:cubicBezTo>
                  <a:pt x="5068851" y="152400"/>
                  <a:pt x="5285420" y="88231"/>
                  <a:pt x="5424451" y="48126"/>
                </a:cubicBezTo>
                <a:cubicBezTo>
                  <a:pt x="5563483" y="8021"/>
                  <a:pt x="5670430" y="4010"/>
                  <a:pt x="5777377" y="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5309937" y="11999495"/>
            <a:ext cx="4668422" cy="12721389"/>
          </a:xfrm>
          <a:custGeom>
            <a:avLst/>
            <a:gdLst>
              <a:gd name="connsiteX0" fmla="*/ 0 w 4668422"/>
              <a:gd name="connsiteY0" fmla="*/ 12721389 h 12721389"/>
              <a:gd name="connsiteX1" fmla="*/ 256674 w 4668422"/>
              <a:gd name="connsiteY1" fmla="*/ 11790947 h 12721389"/>
              <a:gd name="connsiteX2" fmla="*/ 593558 w 4668422"/>
              <a:gd name="connsiteY2" fmla="*/ 11470105 h 12721389"/>
              <a:gd name="connsiteX3" fmla="*/ 1155031 w 4668422"/>
              <a:gd name="connsiteY3" fmla="*/ 11165305 h 12721389"/>
              <a:gd name="connsiteX4" fmla="*/ 1668379 w 4668422"/>
              <a:gd name="connsiteY4" fmla="*/ 10732168 h 12721389"/>
              <a:gd name="connsiteX5" fmla="*/ 1812758 w 4668422"/>
              <a:gd name="connsiteY5" fmla="*/ 10202779 h 12721389"/>
              <a:gd name="connsiteX6" fmla="*/ 1219200 w 4668422"/>
              <a:gd name="connsiteY6" fmla="*/ 9593179 h 12721389"/>
              <a:gd name="connsiteX7" fmla="*/ 1171074 w 4668422"/>
              <a:gd name="connsiteY7" fmla="*/ 9288379 h 12721389"/>
              <a:gd name="connsiteX8" fmla="*/ 1668379 w 4668422"/>
              <a:gd name="connsiteY8" fmla="*/ 8967537 h 12721389"/>
              <a:gd name="connsiteX9" fmla="*/ 2390274 w 4668422"/>
              <a:gd name="connsiteY9" fmla="*/ 8390021 h 12721389"/>
              <a:gd name="connsiteX10" fmla="*/ 2871537 w 4668422"/>
              <a:gd name="connsiteY10" fmla="*/ 7796463 h 12721389"/>
              <a:gd name="connsiteX11" fmla="*/ 3031958 w 4668422"/>
              <a:gd name="connsiteY11" fmla="*/ 7443537 h 12721389"/>
              <a:gd name="connsiteX12" fmla="*/ 3144252 w 4668422"/>
              <a:gd name="connsiteY12" fmla="*/ 7106652 h 12721389"/>
              <a:gd name="connsiteX13" fmla="*/ 2614863 w 4668422"/>
              <a:gd name="connsiteY13" fmla="*/ 6882063 h 12721389"/>
              <a:gd name="connsiteX14" fmla="*/ 2197768 w 4668422"/>
              <a:gd name="connsiteY14" fmla="*/ 6577263 h 12721389"/>
              <a:gd name="connsiteX15" fmla="*/ 2358189 w 4668422"/>
              <a:gd name="connsiteY15" fmla="*/ 6144126 h 12721389"/>
              <a:gd name="connsiteX16" fmla="*/ 2855495 w 4668422"/>
              <a:gd name="connsiteY16" fmla="*/ 5855368 h 12721389"/>
              <a:gd name="connsiteX17" fmla="*/ 3160295 w 4668422"/>
              <a:gd name="connsiteY17" fmla="*/ 4924926 h 12721389"/>
              <a:gd name="connsiteX18" fmla="*/ 2983831 w 4668422"/>
              <a:gd name="connsiteY18" fmla="*/ 4475747 h 12721389"/>
              <a:gd name="connsiteX19" fmla="*/ 2919663 w 4668422"/>
              <a:gd name="connsiteY19" fmla="*/ 4058652 h 12721389"/>
              <a:gd name="connsiteX20" fmla="*/ 2999874 w 4668422"/>
              <a:gd name="connsiteY20" fmla="*/ 3753852 h 12721389"/>
              <a:gd name="connsiteX21" fmla="*/ 3416968 w 4668422"/>
              <a:gd name="connsiteY21" fmla="*/ 3015916 h 12721389"/>
              <a:gd name="connsiteX22" fmla="*/ 3785937 w 4668422"/>
              <a:gd name="connsiteY22" fmla="*/ 2598821 h 12721389"/>
              <a:gd name="connsiteX23" fmla="*/ 3834063 w 4668422"/>
              <a:gd name="connsiteY23" fmla="*/ 2422358 h 12721389"/>
              <a:gd name="connsiteX24" fmla="*/ 3930316 w 4668422"/>
              <a:gd name="connsiteY24" fmla="*/ 2021305 h 12721389"/>
              <a:gd name="connsiteX25" fmla="*/ 3978442 w 4668422"/>
              <a:gd name="connsiteY25" fmla="*/ 1636294 h 12721389"/>
              <a:gd name="connsiteX26" fmla="*/ 4026568 w 4668422"/>
              <a:gd name="connsiteY26" fmla="*/ 1395663 h 12721389"/>
              <a:gd name="connsiteX27" fmla="*/ 4235116 w 4668422"/>
              <a:gd name="connsiteY27" fmla="*/ 1203158 h 12721389"/>
              <a:gd name="connsiteX28" fmla="*/ 4331368 w 4668422"/>
              <a:gd name="connsiteY28" fmla="*/ 930442 h 12721389"/>
              <a:gd name="connsiteX29" fmla="*/ 4539916 w 4668422"/>
              <a:gd name="connsiteY29" fmla="*/ 593558 h 12721389"/>
              <a:gd name="connsiteX30" fmla="*/ 4620126 w 4668422"/>
              <a:gd name="connsiteY30" fmla="*/ 352926 h 12721389"/>
              <a:gd name="connsiteX31" fmla="*/ 4668252 w 4668422"/>
              <a:gd name="connsiteY31" fmla="*/ 144379 h 12721389"/>
              <a:gd name="connsiteX32" fmla="*/ 4604084 w 4668422"/>
              <a:gd name="connsiteY32" fmla="*/ 0 h 1272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68422" h="12721389">
                <a:moveTo>
                  <a:pt x="0" y="12721389"/>
                </a:moveTo>
                <a:cubicBezTo>
                  <a:pt x="78874" y="12360441"/>
                  <a:pt x="157748" y="11999494"/>
                  <a:pt x="256674" y="11790947"/>
                </a:cubicBezTo>
                <a:cubicBezTo>
                  <a:pt x="355600" y="11582400"/>
                  <a:pt x="443832" y="11574379"/>
                  <a:pt x="593558" y="11470105"/>
                </a:cubicBezTo>
                <a:cubicBezTo>
                  <a:pt x="743284" y="11365831"/>
                  <a:pt x="975894" y="11288294"/>
                  <a:pt x="1155031" y="11165305"/>
                </a:cubicBezTo>
                <a:cubicBezTo>
                  <a:pt x="1334168" y="11042316"/>
                  <a:pt x="1558758" y="10892589"/>
                  <a:pt x="1668379" y="10732168"/>
                </a:cubicBezTo>
                <a:cubicBezTo>
                  <a:pt x="1778000" y="10571747"/>
                  <a:pt x="1887621" y="10392610"/>
                  <a:pt x="1812758" y="10202779"/>
                </a:cubicBezTo>
                <a:cubicBezTo>
                  <a:pt x="1737895" y="10012947"/>
                  <a:pt x="1326147" y="9745579"/>
                  <a:pt x="1219200" y="9593179"/>
                </a:cubicBezTo>
                <a:cubicBezTo>
                  <a:pt x="1112253" y="9440779"/>
                  <a:pt x="1096211" y="9392653"/>
                  <a:pt x="1171074" y="9288379"/>
                </a:cubicBezTo>
                <a:cubicBezTo>
                  <a:pt x="1245937" y="9184105"/>
                  <a:pt x="1465179" y="9117263"/>
                  <a:pt x="1668379" y="8967537"/>
                </a:cubicBezTo>
                <a:cubicBezTo>
                  <a:pt x="1871579" y="8817811"/>
                  <a:pt x="2189748" y="8585200"/>
                  <a:pt x="2390274" y="8390021"/>
                </a:cubicBezTo>
                <a:cubicBezTo>
                  <a:pt x="2590800" y="8194842"/>
                  <a:pt x="2764590" y="7954210"/>
                  <a:pt x="2871537" y="7796463"/>
                </a:cubicBezTo>
                <a:cubicBezTo>
                  <a:pt x="2978484" y="7638716"/>
                  <a:pt x="2986506" y="7558505"/>
                  <a:pt x="3031958" y="7443537"/>
                </a:cubicBezTo>
                <a:cubicBezTo>
                  <a:pt x="3077410" y="7328569"/>
                  <a:pt x="3213768" y="7200231"/>
                  <a:pt x="3144252" y="7106652"/>
                </a:cubicBezTo>
                <a:cubicBezTo>
                  <a:pt x="3074736" y="7013073"/>
                  <a:pt x="2772610" y="6970294"/>
                  <a:pt x="2614863" y="6882063"/>
                </a:cubicBezTo>
                <a:cubicBezTo>
                  <a:pt x="2457116" y="6793832"/>
                  <a:pt x="2240547" y="6700252"/>
                  <a:pt x="2197768" y="6577263"/>
                </a:cubicBezTo>
                <a:cubicBezTo>
                  <a:pt x="2154989" y="6454274"/>
                  <a:pt x="2248568" y="6264442"/>
                  <a:pt x="2358189" y="6144126"/>
                </a:cubicBezTo>
                <a:cubicBezTo>
                  <a:pt x="2467810" y="6023810"/>
                  <a:pt x="2721811" y="6058568"/>
                  <a:pt x="2855495" y="5855368"/>
                </a:cubicBezTo>
                <a:cubicBezTo>
                  <a:pt x="2989179" y="5652168"/>
                  <a:pt x="3138906" y="5154863"/>
                  <a:pt x="3160295" y="4924926"/>
                </a:cubicBezTo>
                <a:cubicBezTo>
                  <a:pt x="3181684" y="4694989"/>
                  <a:pt x="3023936" y="4620126"/>
                  <a:pt x="2983831" y="4475747"/>
                </a:cubicBezTo>
                <a:cubicBezTo>
                  <a:pt x="2943726" y="4331368"/>
                  <a:pt x="2916989" y="4178968"/>
                  <a:pt x="2919663" y="4058652"/>
                </a:cubicBezTo>
                <a:cubicBezTo>
                  <a:pt x="2922337" y="3938336"/>
                  <a:pt x="2916990" y="3927641"/>
                  <a:pt x="2999874" y="3753852"/>
                </a:cubicBezTo>
                <a:cubicBezTo>
                  <a:pt x="3082758" y="3580063"/>
                  <a:pt x="3285957" y="3208421"/>
                  <a:pt x="3416968" y="3015916"/>
                </a:cubicBezTo>
                <a:cubicBezTo>
                  <a:pt x="3547979" y="2823411"/>
                  <a:pt x="3716421" y="2697747"/>
                  <a:pt x="3785937" y="2598821"/>
                </a:cubicBezTo>
                <a:cubicBezTo>
                  <a:pt x="3855453" y="2499895"/>
                  <a:pt x="3810000" y="2518611"/>
                  <a:pt x="3834063" y="2422358"/>
                </a:cubicBezTo>
                <a:cubicBezTo>
                  <a:pt x="3858126" y="2326105"/>
                  <a:pt x="3906253" y="2152316"/>
                  <a:pt x="3930316" y="2021305"/>
                </a:cubicBezTo>
                <a:cubicBezTo>
                  <a:pt x="3954379" y="1890294"/>
                  <a:pt x="3962400" y="1740568"/>
                  <a:pt x="3978442" y="1636294"/>
                </a:cubicBezTo>
                <a:cubicBezTo>
                  <a:pt x="3994484" y="1532020"/>
                  <a:pt x="3983789" y="1467852"/>
                  <a:pt x="4026568" y="1395663"/>
                </a:cubicBezTo>
                <a:cubicBezTo>
                  <a:pt x="4069347" y="1323474"/>
                  <a:pt x="4184316" y="1280695"/>
                  <a:pt x="4235116" y="1203158"/>
                </a:cubicBezTo>
                <a:cubicBezTo>
                  <a:pt x="4285916" y="1125621"/>
                  <a:pt x="4280568" y="1032042"/>
                  <a:pt x="4331368" y="930442"/>
                </a:cubicBezTo>
                <a:cubicBezTo>
                  <a:pt x="4382168" y="828842"/>
                  <a:pt x="4491790" y="689811"/>
                  <a:pt x="4539916" y="593558"/>
                </a:cubicBezTo>
                <a:cubicBezTo>
                  <a:pt x="4588042" y="497305"/>
                  <a:pt x="4598737" y="427789"/>
                  <a:pt x="4620126" y="352926"/>
                </a:cubicBezTo>
                <a:cubicBezTo>
                  <a:pt x="4641515" y="278063"/>
                  <a:pt x="4670926" y="203200"/>
                  <a:pt x="4668252" y="144379"/>
                </a:cubicBezTo>
                <a:cubicBezTo>
                  <a:pt x="4665578" y="85558"/>
                  <a:pt x="4634831" y="42779"/>
                  <a:pt x="4604084" y="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417094" y="20613262"/>
            <a:ext cx="6010389" cy="772930"/>
          </a:xfrm>
          <a:custGeom>
            <a:avLst/>
            <a:gdLst>
              <a:gd name="connsiteX0" fmla="*/ 0 w 6128084"/>
              <a:gd name="connsiteY0" fmla="*/ 353771 h 760345"/>
              <a:gd name="connsiteX1" fmla="*/ 481263 w 6128084"/>
              <a:gd name="connsiteY1" fmla="*/ 209392 h 760345"/>
              <a:gd name="connsiteX2" fmla="*/ 914400 w 6128084"/>
              <a:gd name="connsiteY2" fmla="*/ 273560 h 760345"/>
              <a:gd name="connsiteX3" fmla="*/ 1572126 w 6128084"/>
              <a:gd name="connsiteY3" fmla="*/ 129181 h 760345"/>
              <a:gd name="connsiteX4" fmla="*/ 2422358 w 6128084"/>
              <a:gd name="connsiteY4" fmla="*/ 844 h 760345"/>
              <a:gd name="connsiteX5" fmla="*/ 2887579 w 6128084"/>
              <a:gd name="connsiteY5" fmla="*/ 193350 h 760345"/>
              <a:gd name="connsiteX6" fmla="*/ 3272589 w 6128084"/>
              <a:gd name="connsiteY6" fmla="*/ 594402 h 760345"/>
              <a:gd name="connsiteX7" fmla="*/ 3753852 w 6128084"/>
              <a:gd name="connsiteY7" fmla="*/ 690655 h 760345"/>
              <a:gd name="connsiteX8" fmla="*/ 4219073 w 6128084"/>
              <a:gd name="connsiteY8" fmla="*/ 562318 h 760345"/>
              <a:gd name="connsiteX9" fmla="*/ 4748463 w 6128084"/>
              <a:gd name="connsiteY9" fmla="*/ 578360 h 760345"/>
              <a:gd name="connsiteX10" fmla="*/ 5582652 w 6128084"/>
              <a:gd name="connsiteY10" fmla="*/ 658571 h 760345"/>
              <a:gd name="connsiteX11" fmla="*/ 6128084 w 6128084"/>
              <a:gd name="connsiteY11" fmla="*/ 754823 h 760345"/>
              <a:gd name="connsiteX0" fmla="*/ 0 w 6010389"/>
              <a:gd name="connsiteY0" fmla="*/ 353771 h 777826"/>
              <a:gd name="connsiteX1" fmla="*/ 481263 w 6010389"/>
              <a:gd name="connsiteY1" fmla="*/ 209392 h 777826"/>
              <a:gd name="connsiteX2" fmla="*/ 914400 w 6010389"/>
              <a:gd name="connsiteY2" fmla="*/ 273560 h 777826"/>
              <a:gd name="connsiteX3" fmla="*/ 1572126 w 6010389"/>
              <a:gd name="connsiteY3" fmla="*/ 129181 h 777826"/>
              <a:gd name="connsiteX4" fmla="*/ 2422358 w 6010389"/>
              <a:gd name="connsiteY4" fmla="*/ 844 h 777826"/>
              <a:gd name="connsiteX5" fmla="*/ 2887579 w 6010389"/>
              <a:gd name="connsiteY5" fmla="*/ 193350 h 777826"/>
              <a:gd name="connsiteX6" fmla="*/ 3272589 w 6010389"/>
              <a:gd name="connsiteY6" fmla="*/ 594402 h 777826"/>
              <a:gd name="connsiteX7" fmla="*/ 3753852 w 6010389"/>
              <a:gd name="connsiteY7" fmla="*/ 690655 h 777826"/>
              <a:gd name="connsiteX8" fmla="*/ 4219073 w 6010389"/>
              <a:gd name="connsiteY8" fmla="*/ 562318 h 777826"/>
              <a:gd name="connsiteX9" fmla="*/ 4748463 w 6010389"/>
              <a:gd name="connsiteY9" fmla="*/ 578360 h 777826"/>
              <a:gd name="connsiteX10" fmla="*/ 5582652 w 6010389"/>
              <a:gd name="connsiteY10" fmla="*/ 658571 h 777826"/>
              <a:gd name="connsiteX11" fmla="*/ 6010389 w 6010389"/>
              <a:gd name="connsiteY11" fmla="*/ 772930 h 777826"/>
              <a:gd name="connsiteX0" fmla="*/ 0 w 6010389"/>
              <a:gd name="connsiteY0" fmla="*/ 353771 h 772930"/>
              <a:gd name="connsiteX1" fmla="*/ 481263 w 6010389"/>
              <a:gd name="connsiteY1" fmla="*/ 209392 h 772930"/>
              <a:gd name="connsiteX2" fmla="*/ 914400 w 6010389"/>
              <a:gd name="connsiteY2" fmla="*/ 273560 h 772930"/>
              <a:gd name="connsiteX3" fmla="*/ 1572126 w 6010389"/>
              <a:gd name="connsiteY3" fmla="*/ 129181 h 772930"/>
              <a:gd name="connsiteX4" fmla="*/ 2422358 w 6010389"/>
              <a:gd name="connsiteY4" fmla="*/ 844 h 772930"/>
              <a:gd name="connsiteX5" fmla="*/ 2887579 w 6010389"/>
              <a:gd name="connsiteY5" fmla="*/ 193350 h 772930"/>
              <a:gd name="connsiteX6" fmla="*/ 3272589 w 6010389"/>
              <a:gd name="connsiteY6" fmla="*/ 594402 h 772930"/>
              <a:gd name="connsiteX7" fmla="*/ 3753852 w 6010389"/>
              <a:gd name="connsiteY7" fmla="*/ 690655 h 772930"/>
              <a:gd name="connsiteX8" fmla="*/ 4219073 w 6010389"/>
              <a:gd name="connsiteY8" fmla="*/ 562318 h 772930"/>
              <a:gd name="connsiteX9" fmla="*/ 4748463 w 6010389"/>
              <a:gd name="connsiteY9" fmla="*/ 578360 h 772930"/>
              <a:gd name="connsiteX10" fmla="*/ 5582652 w 6010389"/>
              <a:gd name="connsiteY10" fmla="*/ 658571 h 772930"/>
              <a:gd name="connsiteX11" fmla="*/ 6010389 w 6010389"/>
              <a:gd name="connsiteY11" fmla="*/ 772930 h 77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10389" h="772930">
                <a:moveTo>
                  <a:pt x="0" y="353771"/>
                </a:moveTo>
                <a:cubicBezTo>
                  <a:pt x="164431" y="288265"/>
                  <a:pt x="328863" y="222760"/>
                  <a:pt x="481263" y="209392"/>
                </a:cubicBezTo>
                <a:cubicBezTo>
                  <a:pt x="633663" y="196024"/>
                  <a:pt x="732590" y="286928"/>
                  <a:pt x="914400" y="273560"/>
                </a:cubicBezTo>
                <a:cubicBezTo>
                  <a:pt x="1096210" y="260192"/>
                  <a:pt x="1320800" y="174634"/>
                  <a:pt x="1572126" y="129181"/>
                </a:cubicBezTo>
                <a:cubicBezTo>
                  <a:pt x="1823452" y="83728"/>
                  <a:pt x="2203116" y="-9851"/>
                  <a:pt x="2422358" y="844"/>
                </a:cubicBezTo>
                <a:cubicBezTo>
                  <a:pt x="2641600" y="11539"/>
                  <a:pt x="2745874" y="94424"/>
                  <a:pt x="2887579" y="193350"/>
                </a:cubicBezTo>
                <a:cubicBezTo>
                  <a:pt x="3029284" y="292276"/>
                  <a:pt x="3128210" y="511518"/>
                  <a:pt x="3272589" y="594402"/>
                </a:cubicBezTo>
                <a:cubicBezTo>
                  <a:pt x="3416968" y="677286"/>
                  <a:pt x="3596105" y="696002"/>
                  <a:pt x="3753852" y="690655"/>
                </a:cubicBezTo>
                <a:cubicBezTo>
                  <a:pt x="3911599" y="685308"/>
                  <a:pt x="4053305" y="581034"/>
                  <a:pt x="4219073" y="562318"/>
                </a:cubicBezTo>
                <a:cubicBezTo>
                  <a:pt x="4384841" y="543602"/>
                  <a:pt x="4521200" y="562318"/>
                  <a:pt x="4748463" y="578360"/>
                </a:cubicBezTo>
                <a:cubicBezTo>
                  <a:pt x="4975726" y="594402"/>
                  <a:pt x="5372331" y="626143"/>
                  <a:pt x="5582652" y="658571"/>
                </a:cubicBezTo>
                <a:cubicBezTo>
                  <a:pt x="5792973" y="690999"/>
                  <a:pt x="5820133" y="738967"/>
                  <a:pt x="6010389" y="77293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0" name="Freeform 329"/>
          <p:cNvSpPr/>
          <p:nvPr/>
        </p:nvSpPr>
        <p:spPr>
          <a:xfrm>
            <a:off x="6545179" y="21479502"/>
            <a:ext cx="2582779" cy="546309"/>
          </a:xfrm>
          <a:custGeom>
            <a:avLst/>
            <a:gdLst>
              <a:gd name="connsiteX0" fmla="*/ 0 w 2582779"/>
              <a:gd name="connsiteY0" fmla="*/ 145256 h 546309"/>
              <a:gd name="connsiteX1" fmla="*/ 336884 w 2582779"/>
              <a:gd name="connsiteY1" fmla="*/ 877 h 546309"/>
              <a:gd name="connsiteX2" fmla="*/ 657726 w 2582779"/>
              <a:gd name="connsiteY2" fmla="*/ 97130 h 546309"/>
              <a:gd name="connsiteX3" fmla="*/ 1171074 w 2582779"/>
              <a:gd name="connsiteY3" fmla="*/ 337761 h 546309"/>
              <a:gd name="connsiteX4" fmla="*/ 1957137 w 2582779"/>
              <a:gd name="connsiteY4" fmla="*/ 482140 h 546309"/>
              <a:gd name="connsiteX5" fmla="*/ 2358189 w 2582779"/>
              <a:gd name="connsiteY5" fmla="*/ 498182 h 546309"/>
              <a:gd name="connsiteX6" fmla="*/ 2582779 w 2582779"/>
              <a:gd name="connsiteY6" fmla="*/ 546309 h 54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2779" h="546309">
                <a:moveTo>
                  <a:pt x="0" y="145256"/>
                </a:moveTo>
                <a:cubicBezTo>
                  <a:pt x="113631" y="77077"/>
                  <a:pt x="227263" y="8898"/>
                  <a:pt x="336884" y="877"/>
                </a:cubicBezTo>
                <a:cubicBezTo>
                  <a:pt x="446505" y="-7144"/>
                  <a:pt x="518694" y="40983"/>
                  <a:pt x="657726" y="97130"/>
                </a:cubicBezTo>
                <a:cubicBezTo>
                  <a:pt x="796758" y="153277"/>
                  <a:pt x="954506" y="273593"/>
                  <a:pt x="1171074" y="337761"/>
                </a:cubicBezTo>
                <a:cubicBezTo>
                  <a:pt x="1387643" y="401929"/>
                  <a:pt x="1759285" y="455403"/>
                  <a:pt x="1957137" y="482140"/>
                </a:cubicBezTo>
                <a:cubicBezTo>
                  <a:pt x="2154989" y="508877"/>
                  <a:pt x="2253915" y="487487"/>
                  <a:pt x="2358189" y="498182"/>
                </a:cubicBezTo>
                <a:cubicBezTo>
                  <a:pt x="2462463" y="508877"/>
                  <a:pt x="2522621" y="527593"/>
                  <a:pt x="2582779" y="546309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1" name="Freeform 330"/>
          <p:cNvSpPr/>
          <p:nvPr/>
        </p:nvSpPr>
        <p:spPr>
          <a:xfrm>
            <a:off x="10170695" y="20918905"/>
            <a:ext cx="5261810" cy="1251763"/>
          </a:xfrm>
          <a:custGeom>
            <a:avLst/>
            <a:gdLst>
              <a:gd name="connsiteX0" fmla="*/ 0 w 5261810"/>
              <a:gd name="connsiteY0" fmla="*/ 0 h 1251763"/>
              <a:gd name="connsiteX1" fmla="*/ 240631 w 5261810"/>
              <a:gd name="connsiteY1" fmla="*/ 449179 h 1251763"/>
              <a:gd name="connsiteX2" fmla="*/ 368968 w 5261810"/>
              <a:gd name="connsiteY2" fmla="*/ 770021 h 1251763"/>
              <a:gd name="connsiteX3" fmla="*/ 1090863 w 5261810"/>
              <a:gd name="connsiteY3" fmla="*/ 689811 h 1251763"/>
              <a:gd name="connsiteX4" fmla="*/ 1507958 w 5261810"/>
              <a:gd name="connsiteY4" fmla="*/ 978569 h 1251763"/>
              <a:gd name="connsiteX5" fmla="*/ 1957137 w 5261810"/>
              <a:gd name="connsiteY5" fmla="*/ 946484 h 1251763"/>
              <a:gd name="connsiteX6" fmla="*/ 2582779 w 5261810"/>
              <a:gd name="connsiteY6" fmla="*/ 978569 h 1251763"/>
              <a:gd name="connsiteX7" fmla="*/ 3192379 w 5261810"/>
              <a:gd name="connsiteY7" fmla="*/ 1251284 h 1251763"/>
              <a:gd name="connsiteX8" fmla="*/ 3545305 w 5261810"/>
              <a:gd name="connsiteY8" fmla="*/ 1042737 h 1251763"/>
              <a:gd name="connsiteX9" fmla="*/ 4074694 w 5261810"/>
              <a:gd name="connsiteY9" fmla="*/ 962527 h 1251763"/>
              <a:gd name="connsiteX10" fmla="*/ 4732421 w 5261810"/>
              <a:gd name="connsiteY10" fmla="*/ 1010653 h 1251763"/>
              <a:gd name="connsiteX11" fmla="*/ 5117431 w 5261810"/>
              <a:gd name="connsiteY11" fmla="*/ 930442 h 1251763"/>
              <a:gd name="connsiteX12" fmla="*/ 5261810 w 5261810"/>
              <a:gd name="connsiteY12" fmla="*/ 866274 h 125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1810" h="1251763">
                <a:moveTo>
                  <a:pt x="0" y="0"/>
                </a:moveTo>
                <a:cubicBezTo>
                  <a:pt x="89568" y="160421"/>
                  <a:pt x="179136" y="320842"/>
                  <a:pt x="240631" y="449179"/>
                </a:cubicBezTo>
                <a:cubicBezTo>
                  <a:pt x="302126" y="577516"/>
                  <a:pt x="227263" y="729916"/>
                  <a:pt x="368968" y="770021"/>
                </a:cubicBezTo>
                <a:cubicBezTo>
                  <a:pt x="510673" y="810126"/>
                  <a:pt x="901031" y="655053"/>
                  <a:pt x="1090863" y="689811"/>
                </a:cubicBezTo>
                <a:cubicBezTo>
                  <a:pt x="1280695" y="724569"/>
                  <a:pt x="1363579" y="935790"/>
                  <a:pt x="1507958" y="978569"/>
                </a:cubicBezTo>
                <a:cubicBezTo>
                  <a:pt x="1652337" y="1021348"/>
                  <a:pt x="1778000" y="946484"/>
                  <a:pt x="1957137" y="946484"/>
                </a:cubicBezTo>
                <a:cubicBezTo>
                  <a:pt x="2136274" y="946484"/>
                  <a:pt x="2376905" y="927769"/>
                  <a:pt x="2582779" y="978569"/>
                </a:cubicBezTo>
                <a:cubicBezTo>
                  <a:pt x="2788653" y="1029369"/>
                  <a:pt x="3031958" y="1240589"/>
                  <a:pt x="3192379" y="1251284"/>
                </a:cubicBezTo>
                <a:cubicBezTo>
                  <a:pt x="3352800" y="1261979"/>
                  <a:pt x="3398253" y="1090863"/>
                  <a:pt x="3545305" y="1042737"/>
                </a:cubicBezTo>
                <a:cubicBezTo>
                  <a:pt x="3692357" y="994611"/>
                  <a:pt x="3876841" y="967874"/>
                  <a:pt x="4074694" y="962527"/>
                </a:cubicBezTo>
                <a:cubicBezTo>
                  <a:pt x="4272547" y="957180"/>
                  <a:pt x="4558632" y="1016000"/>
                  <a:pt x="4732421" y="1010653"/>
                </a:cubicBezTo>
                <a:cubicBezTo>
                  <a:pt x="4906210" y="1005306"/>
                  <a:pt x="5029200" y="954505"/>
                  <a:pt x="5117431" y="930442"/>
                </a:cubicBezTo>
                <a:cubicBezTo>
                  <a:pt x="5205663" y="906379"/>
                  <a:pt x="5243094" y="876969"/>
                  <a:pt x="5261810" y="866274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2134711" y="25613318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9428873" y="21524246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6" name="Oval 325"/>
          <p:cNvSpPr/>
          <p:nvPr/>
        </p:nvSpPr>
        <p:spPr>
          <a:xfrm>
            <a:off x="6454527" y="21548459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13564935" y="13417915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9052450" y="14359449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2" name="Freeform 331"/>
          <p:cNvSpPr/>
          <p:nvPr/>
        </p:nvSpPr>
        <p:spPr>
          <a:xfrm>
            <a:off x="2622965" y="3867462"/>
            <a:ext cx="6940760" cy="4048405"/>
          </a:xfrm>
          <a:custGeom>
            <a:avLst/>
            <a:gdLst>
              <a:gd name="connsiteX0" fmla="*/ 314 w 6940760"/>
              <a:gd name="connsiteY0" fmla="*/ 0 h 4048405"/>
              <a:gd name="connsiteX1" fmla="*/ 75265 w 6940760"/>
              <a:gd name="connsiteY1" fmla="*/ 254833 h 4048405"/>
              <a:gd name="connsiteX2" fmla="*/ 465009 w 6940760"/>
              <a:gd name="connsiteY2" fmla="*/ 479686 h 4048405"/>
              <a:gd name="connsiteX3" fmla="*/ 704851 w 6940760"/>
              <a:gd name="connsiteY3" fmla="*/ 869430 h 4048405"/>
              <a:gd name="connsiteX4" fmla="*/ 1004655 w 6940760"/>
              <a:gd name="connsiteY4" fmla="*/ 1229194 h 4048405"/>
              <a:gd name="connsiteX5" fmla="*/ 1229507 w 6940760"/>
              <a:gd name="connsiteY5" fmla="*/ 1199213 h 4048405"/>
              <a:gd name="connsiteX6" fmla="*/ 1499330 w 6940760"/>
              <a:gd name="connsiteY6" fmla="*/ 1109272 h 4048405"/>
              <a:gd name="connsiteX7" fmla="*/ 1649232 w 6940760"/>
              <a:gd name="connsiteY7" fmla="*/ 1109272 h 4048405"/>
              <a:gd name="connsiteX8" fmla="*/ 1739173 w 6940760"/>
              <a:gd name="connsiteY8" fmla="*/ 1184223 h 4048405"/>
              <a:gd name="connsiteX9" fmla="*/ 1679212 w 6940760"/>
              <a:gd name="connsiteY9" fmla="*/ 1439056 h 4048405"/>
              <a:gd name="connsiteX10" fmla="*/ 1829114 w 6940760"/>
              <a:gd name="connsiteY10" fmla="*/ 1648918 h 4048405"/>
              <a:gd name="connsiteX11" fmla="*/ 1739173 w 6940760"/>
              <a:gd name="connsiteY11" fmla="*/ 1978702 h 4048405"/>
              <a:gd name="connsiteX12" fmla="*/ 1634242 w 6940760"/>
              <a:gd name="connsiteY12" fmla="*/ 2098623 h 4048405"/>
              <a:gd name="connsiteX13" fmla="*/ 1529310 w 6940760"/>
              <a:gd name="connsiteY13" fmla="*/ 2248525 h 4048405"/>
              <a:gd name="connsiteX14" fmla="*/ 1859094 w 6940760"/>
              <a:gd name="connsiteY14" fmla="*/ 2443397 h 4048405"/>
              <a:gd name="connsiteX15" fmla="*/ 1979015 w 6940760"/>
              <a:gd name="connsiteY15" fmla="*/ 2923082 h 4048405"/>
              <a:gd name="connsiteX16" fmla="*/ 2113927 w 6940760"/>
              <a:gd name="connsiteY16" fmla="*/ 3297836 h 4048405"/>
              <a:gd name="connsiteX17" fmla="*/ 2293809 w 6940760"/>
              <a:gd name="connsiteY17" fmla="*/ 3552669 h 4048405"/>
              <a:gd name="connsiteX18" fmla="*/ 2383750 w 6940760"/>
              <a:gd name="connsiteY18" fmla="*/ 3732551 h 4048405"/>
              <a:gd name="connsiteX19" fmla="*/ 2788484 w 6940760"/>
              <a:gd name="connsiteY19" fmla="*/ 3897443 h 4048405"/>
              <a:gd name="connsiteX20" fmla="*/ 3687894 w 6940760"/>
              <a:gd name="connsiteY20" fmla="*/ 4002374 h 4048405"/>
              <a:gd name="connsiteX21" fmla="*/ 4332471 w 6940760"/>
              <a:gd name="connsiteY21" fmla="*/ 3942413 h 4048405"/>
              <a:gd name="connsiteX22" fmla="*/ 4557324 w 6940760"/>
              <a:gd name="connsiteY22" fmla="*/ 3807502 h 4048405"/>
              <a:gd name="connsiteX23" fmla="*/ 4692235 w 6940760"/>
              <a:gd name="connsiteY23" fmla="*/ 3672590 h 4048405"/>
              <a:gd name="connsiteX24" fmla="*/ 5022019 w 6940760"/>
              <a:gd name="connsiteY24" fmla="*/ 3702571 h 4048405"/>
              <a:gd name="connsiteX25" fmla="*/ 5171920 w 6940760"/>
              <a:gd name="connsiteY25" fmla="*/ 3807502 h 4048405"/>
              <a:gd name="connsiteX26" fmla="*/ 5561665 w 6940760"/>
              <a:gd name="connsiteY26" fmla="*/ 3627620 h 4048405"/>
              <a:gd name="connsiteX27" fmla="*/ 5801507 w 6940760"/>
              <a:gd name="connsiteY27" fmla="*/ 3732551 h 4048405"/>
              <a:gd name="connsiteX28" fmla="*/ 6056340 w 6940760"/>
              <a:gd name="connsiteY28" fmla="*/ 3762531 h 4048405"/>
              <a:gd name="connsiteX29" fmla="*/ 6131291 w 6940760"/>
              <a:gd name="connsiteY29" fmla="*/ 4032354 h 4048405"/>
              <a:gd name="connsiteX30" fmla="*/ 6446084 w 6940760"/>
              <a:gd name="connsiteY30" fmla="*/ 4017364 h 4048405"/>
              <a:gd name="connsiteX31" fmla="*/ 6730897 w 6940760"/>
              <a:gd name="connsiteY31" fmla="*/ 4017364 h 4048405"/>
              <a:gd name="connsiteX32" fmla="*/ 6940760 w 6940760"/>
              <a:gd name="connsiteY32" fmla="*/ 3927423 h 404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940760" h="4048405">
                <a:moveTo>
                  <a:pt x="314" y="0"/>
                </a:moveTo>
                <a:cubicBezTo>
                  <a:pt x="-935" y="87442"/>
                  <a:pt x="-2184" y="174885"/>
                  <a:pt x="75265" y="254833"/>
                </a:cubicBezTo>
                <a:cubicBezTo>
                  <a:pt x="152714" y="334781"/>
                  <a:pt x="360078" y="377253"/>
                  <a:pt x="465009" y="479686"/>
                </a:cubicBezTo>
                <a:cubicBezTo>
                  <a:pt x="569940" y="582119"/>
                  <a:pt x="614910" y="744512"/>
                  <a:pt x="704851" y="869430"/>
                </a:cubicBezTo>
                <a:cubicBezTo>
                  <a:pt x="794792" y="994348"/>
                  <a:pt x="917212" y="1174230"/>
                  <a:pt x="1004655" y="1229194"/>
                </a:cubicBezTo>
                <a:cubicBezTo>
                  <a:pt x="1092098" y="1284158"/>
                  <a:pt x="1147061" y="1219200"/>
                  <a:pt x="1229507" y="1199213"/>
                </a:cubicBezTo>
                <a:cubicBezTo>
                  <a:pt x="1311953" y="1179226"/>
                  <a:pt x="1429376" y="1124262"/>
                  <a:pt x="1499330" y="1109272"/>
                </a:cubicBezTo>
                <a:cubicBezTo>
                  <a:pt x="1569284" y="1094282"/>
                  <a:pt x="1609258" y="1096780"/>
                  <a:pt x="1649232" y="1109272"/>
                </a:cubicBezTo>
                <a:cubicBezTo>
                  <a:pt x="1689206" y="1121764"/>
                  <a:pt x="1734176" y="1129259"/>
                  <a:pt x="1739173" y="1184223"/>
                </a:cubicBezTo>
                <a:cubicBezTo>
                  <a:pt x="1744170" y="1239187"/>
                  <a:pt x="1664222" y="1361607"/>
                  <a:pt x="1679212" y="1439056"/>
                </a:cubicBezTo>
                <a:cubicBezTo>
                  <a:pt x="1694202" y="1516505"/>
                  <a:pt x="1819121" y="1558977"/>
                  <a:pt x="1829114" y="1648918"/>
                </a:cubicBezTo>
                <a:cubicBezTo>
                  <a:pt x="1839107" y="1738859"/>
                  <a:pt x="1771652" y="1903751"/>
                  <a:pt x="1739173" y="1978702"/>
                </a:cubicBezTo>
                <a:cubicBezTo>
                  <a:pt x="1706694" y="2053653"/>
                  <a:pt x="1669219" y="2053653"/>
                  <a:pt x="1634242" y="2098623"/>
                </a:cubicBezTo>
                <a:cubicBezTo>
                  <a:pt x="1599265" y="2143593"/>
                  <a:pt x="1491835" y="2191063"/>
                  <a:pt x="1529310" y="2248525"/>
                </a:cubicBezTo>
                <a:cubicBezTo>
                  <a:pt x="1566785" y="2305987"/>
                  <a:pt x="1784143" y="2330971"/>
                  <a:pt x="1859094" y="2443397"/>
                </a:cubicBezTo>
                <a:cubicBezTo>
                  <a:pt x="1934045" y="2555823"/>
                  <a:pt x="1936543" y="2780676"/>
                  <a:pt x="1979015" y="2923082"/>
                </a:cubicBezTo>
                <a:cubicBezTo>
                  <a:pt x="2021487" y="3065488"/>
                  <a:pt x="2061461" y="3192905"/>
                  <a:pt x="2113927" y="3297836"/>
                </a:cubicBezTo>
                <a:cubicBezTo>
                  <a:pt x="2166393" y="3402767"/>
                  <a:pt x="2248839" y="3480217"/>
                  <a:pt x="2293809" y="3552669"/>
                </a:cubicBezTo>
                <a:cubicBezTo>
                  <a:pt x="2338779" y="3625121"/>
                  <a:pt x="2301304" y="3675089"/>
                  <a:pt x="2383750" y="3732551"/>
                </a:cubicBezTo>
                <a:cubicBezTo>
                  <a:pt x="2466196" y="3790013"/>
                  <a:pt x="2571127" y="3852472"/>
                  <a:pt x="2788484" y="3897443"/>
                </a:cubicBezTo>
                <a:cubicBezTo>
                  <a:pt x="3005841" y="3942414"/>
                  <a:pt x="3430563" y="3994879"/>
                  <a:pt x="3687894" y="4002374"/>
                </a:cubicBezTo>
                <a:cubicBezTo>
                  <a:pt x="3945225" y="4009869"/>
                  <a:pt x="4187566" y="3974892"/>
                  <a:pt x="4332471" y="3942413"/>
                </a:cubicBezTo>
                <a:cubicBezTo>
                  <a:pt x="4477376" y="3909934"/>
                  <a:pt x="4497363" y="3852472"/>
                  <a:pt x="4557324" y="3807502"/>
                </a:cubicBezTo>
                <a:cubicBezTo>
                  <a:pt x="4617285" y="3762532"/>
                  <a:pt x="4614786" y="3690078"/>
                  <a:pt x="4692235" y="3672590"/>
                </a:cubicBezTo>
                <a:cubicBezTo>
                  <a:pt x="4769684" y="3655102"/>
                  <a:pt x="4942072" y="3680086"/>
                  <a:pt x="5022019" y="3702571"/>
                </a:cubicBezTo>
                <a:cubicBezTo>
                  <a:pt x="5101967" y="3725056"/>
                  <a:pt x="5081979" y="3819994"/>
                  <a:pt x="5171920" y="3807502"/>
                </a:cubicBezTo>
                <a:cubicBezTo>
                  <a:pt x="5261861" y="3795010"/>
                  <a:pt x="5456734" y="3640112"/>
                  <a:pt x="5561665" y="3627620"/>
                </a:cubicBezTo>
                <a:cubicBezTo>
                  <a:pt x="5666596" y="3615128"/>
                  <a:pt x="5719061" y="3710066"/>
                  <a:pt x="5801507" y="3732551"/>
                </a:cubicBezTo>
                <a:cubicBezTo>
                  <a:pt x="5883953" y="3755036"/>
                  <a:pt x="6001376" y="3712564"/>
                  <a:pt x="6056340" y="3762531"/>
                </a:cubicBezTo>
                <a:cubicBezTo>
                  <a:pt x="6111304" y="3812498"/>
                  <a:pt x="6066334" y="3989882"/>
                  <a:pt x="6131291" y="4032354"/>
                </a:cubicBezTo>
                <a:cubicBezTo>
                  <a:pt x="6196248" y="4074826"/>
                  <a:pt x="6346150" y="4019862"/>
                  <a:pt x="6446084" y="4017364"/>
                </a:cubicBezTo>
                <a:cubicBezTo>
                  <a:pt x="6546018" y="4014866"/>
                  <a:pt x="6648451" y="4032354"/>
                  <a:pt x="6730897" y="4017364"/>
                </a:cubicBezTo>
                <a:cubicBezTo>
                  <a:pt x="6813343" y="4002374"/>
                  <a:pt x="6877051" y="3964898"/>
                  <a:pt x="6940760" y="3927423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3" name="Freeform 332"/>
          <p:cNvSpPr/>
          <p:nvPr/>
        </p:nvSpPr>
        <p:spPr>
          <a:xfrm>
            <a:off x="1199213" y="7570033"/>
            <a:ext cx="3762531" cy="3807501"/>
          </a:xfrm>
          <a:custGeom>
            <a:avLst/>
            <a:gdLst>
              <a:gd name="connsiteX0" fmla="*/ 0 w 3762531"/>
              <a:gd name="connsiteY0" fmla="*/ 3807501 h 3807501"/>
              <a:gd name="connsiteX1" fmla="*/ 719528 w 3762531"/>
              <a:gd name="connsiteY1" fmla="*/ 3447737 h 3807501"/>
              <a:gd name="connsiteX2" fmla="*/ 1064302 w 3762531"/>
              <a:gd name="connsiteY2" fmla="*/ 3147934 h 3807501"/>
              <a:gd name="connsiteX3" fmla="*/ 1259174 w 3762531"/>
              <a:gd name="connsiteY3" fmla="*/ 2698229 h 3807501"/>
              <a:gd name="connsiteX4" fmla="*/ 1543987 w 3762531"/>
              <a:gd name="connsiteY4" fmla="*/ 2638269 h 3807501"/>
              <a:gd name="connsiteX5" fmla="*/ 1573967 w 3762531"/>
              <a:gd name="connsiteY5" fmla="*/ 2428406 h 3807501"/>
              <a:gd name="connsiteX6" fmla="*/ 1708879 w 3762531"/>
              <a:gd name="connsiteY6" fmla="*/ 2308485 h 3807501"/>
              <a:gd name="connsiteX7" fmla="*/ 1708879 w 3762531"/>
              <a:gd name="connsiteY7" fmla="*/ 2053652 h 3807501"/>
              <a:gd name="connsiteX8" fmla="*/ 2113613 w 3762531"/>
              <a:gd name="connsiteY8" fmla="*/ 1858780 h 3807501"/>
              <a:gd name="connsiteX9" fmla="*/ 2293495 w 3762531"/>
              <a:gd name="connsiteY9" fmla="*/ 1618937 h 3807501"/>
              <a:gd name="connsiteX10" fmla="*/ 2398426 w 3762531"/>
              <a:gd name="connsiteY10" fmla="*/ 1379095 h 3807501"/>
              <a:gd name="connsiteX11" fmla="*/ 2473377 w 3762531"/>
              <a:gd name="connsiteY11" fmla="*/ 1199213 h 3807501"/>
              <a:gd name="connsiteX12" fmla="*/ 2773180 w 3762531"/>
              <a:gd name="connsiteY12" fmla="*/ 1199213 h 3807501"/>
              <a:gd name="connsiteX13" fmla="*/ 2968053 w 3762531"/>
              <a:gd name="connsiteY13" fmla="*/ 1079292 h 3807501"/>
              <a:gd name="connsiteX14" fmla="*/ 3117954 w 3762531"/>
              <a:gd name="connsiteY14" fmla="*/ 809469 h 3807501"/>
              <a:gd name="connsiteX15" fmla="*/ 3342807 w 3762531"/>
              <a:gd name="connsiteY15" fmla="*/ 674557 h 3807501"/>
              <a:gd name="connsiteX16" fmla="*/ 3552669 w 3762531"/>
              <a:gd name="connsiteY16" fmla="*/ 494675 h 3807501"/>
              <a:gd name="connsiteX17" fmla="*/ 3717561 w 3762531"/>
              <a:gd name="connsiteY17" fmla="*/ 164892 h 3807501"/>
              <a:gd name="connsiteX18" fmla="*/ 3762531 w 3762531"/>
              <a:gd name="connsiteY18" fmla="*/ 0 h 380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62531" h="3807501">
                <a:moveTo>
                  <a:pt x="0" y="3807501"/>
                </a:moveTo>
                <a:cubicBezTo>
                  <a:pt x="271072" y="3682583"/>
                  <a:pt x="542144" y="3557665"/>
                  <a:pt x="719528" y="3447737"/>
                </a:cubicBezTo>
                <a:cubicBezTo>
                  <a:pt x="896912" y="3337809"/>
                  <a:pt x="974361" y="3272852"/>
                  <a:pt x="1064302" y="3147934"/>
                </a:cubicBezTo>
                <a:cubicBezTo>
                  <a:pt x="1154243" y="3023016"/>
                  <a:pt x="1179227" y="2783173"/>
                  <a:pt x="1259174" y="2698229"/>
                </a:cubicBezTo>
                <a:cubicBezTo>
                  <a:pt x="1339122" y="2613285"/>
                  <a:pt x="1491521" y="2683240"/>
                  <a:pt x="1543987" y="2638269"/>
                </a:cubicBezTo>
                <a:cubicBezTo>
                  <a:pt x="1596453" y="2593298"/>
                  <a:pt x="1546485" y="2483370"/>
                  <a:pt x="1573967" y="2428406"/>
                </a:cubicBezTo>
                <a:cubicBezTo>
                  <a:pt x="1601449" y="2373442"/>
                  <a:pt x="1686394" y="2370944"/>
                  <a:pt x="1708879" y="2308485"/>
                </a:cubicBezTo>
                <a:cubicBezTo>
                  <a:pt x="1731364" y="2246026"/>
                  <a:pt x="1641423" y="2128603"/>
                  <a:pt x="1708879" y="2053652"/>
                </a:cubicBezTo>
                <a:cubicBezTo>
                  <a:pt x="1776335" y="1978701"/>
                  <a:pt x="2016177" y="1931232"/>
                  <a:pt x="2113613" y="1858780"/>
                </a:cubicBezTo>
                <a:cubicBezTo>
                  <a:pt x="2211049" y="1786328"/>
                  <a:pt x="2246026" y="1698884"/>
                  <a:pt x="2293495" y="1618937"/>
                </a:cubicBezTo>
                <a:cubicBezTo>
                  <a:pt x="2340964" y="1538989"/>
                  <a:pt x="2368446" y="1449049"/>
                  <a:pt x="2398426" y="1379095"/>
                </a:cubicBezTo>
                <a:cubicBezTo>
                  <a:pt x="2428406" y="1309141"/>
                  <a:pt x="2410918" y="1229193"/>
                  <a:pt x="2473377" y="1199213"/>
                </a:cubicBezTo>
                <a:cubicBezTo>
                  <a:pt x="2535836" y="1169233"/>
                  <a:pt x="2690734" y="1219200"/>
                  <a:pt x="2773180" y="1199213"/>
                </a:cubicBezTo>
                <a:cubicBezTo>
                  <a:pt x="2855626" y="1179226"/>
                  <a:pt x="2910591" y="1144249"/>
                  <a:pt x="2968053" y="1079292"/>
                </a:cubicBezTo>
                <a:cubicBezTo>
                  <a:pt x="3025515" y="1014335"/>
                  <a:pt x="3055495" y="876925"/>
                  <a:pt x="3117954" y="809469"/>
                </a:cubicBezTo>
                <a:cubicBezTo>
                  <a:pt x="3180413" y="742013"/>
                  <a:pt x="3270355" y="727023"/>
                  <a:pt x="3342807" y="674557"/>
                </a:cubicBezTo>
                <a:cubicBezTo>
                  <a:pt x="3415259" y="622091"/>
                  <a:pt x="3490210" y="579619"/>
                  <a:pt x="3552669" y="494675"/>
                </a:cubicBezTo>
                <a:cubicBezTo>
                  <a:pt x="3615128" y="409731"/>
                  <a:pt x="3682584" y="247338"/>
                  <a:pt x="3717561" y="164892"/>
                </a:cubicBezTo>
                <a:cubicBezTo>
                  <a:pt x="3752538" y="82446"/>
                  <a:pt x="3757534" y="41223"/>
                  <a:pt x="3762531" y="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Oval 311"/>
          <p:cNvSpPr/>
          <p:nvPr/>
        </p:nvSpPr>
        <p:spPr>
          <a:xfrm>
            <a:off x="3881664" y="8705032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4464987" y="8153239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4" name="Freeform 333"/>
          <p:cNvSpPr/>
          <p:nvPr/>
        </p:nvSpPr>
        <p:spPr>
          <a:xfrm>
            <a:off x="12201099" y="2688609"/>
            <a:ext cx="4656532" cy="4626591"/>
          </a:xfrm>
          <a:custGeom>
            <a:avLst/>
            <a:gdLst>
              <a:gd name="connsiteX0" fmla="*/ 4626591 w 4656532"/>
              <a:gd name="connsiteY0" fmla="*/ 4626591 h 4626591"/>
              <a:gd name="connsiteX1" fmla="*/ 4653886 w 4656532"/>
              <a:gd name="connsiteY1" fmla="*/ 4367284 h 4626591"/>
              <a:gd name="connsiteX2" fmla="*/ 4572000 w 4656532"/>
              <a:gd name="connsiteY2" fmla="*/ 4162567 h 4626591"/>
              <a:gd name="connsiteX3" fmla="*/ 3916907 w 4656532"/>
              <a:gd name="connsiteY3" fmla="*/ 3835021 h 4626591"/>
              <a:gd name="connsiteX4" fmla="*/ 3370997 w 4656532"/>
              <a:gd name="connsiteY4" fmla="*/ 3370997 h 4626591"/>
              <a:gd name="connsiteX5" fmla="*/ 3220871 w 4656532"/>
              <a:gd name="connsiteY5" fmla="*/ 2947916 h 4626591"/>
              <a:gd name="connsiteX6" fmla="*/ 2456597 w 4656532"/>
              <a:gd name="connsiteY6" fmla="*/ 2565779 h 4626591"/>
              <a:gd name="connsiteX7" fmla="*/ 1883391 w 4656532"/>
              <a:gd name="connsiteY7" fmla="*/ 2169994 h 4626591"/>
              <a:gd name="connsiteX8" fmla="*/ 1542197 w 4656532"/>
              <a:gd name="connsiteY8" fmla="*/ 1719618 h 4626591"/>
              <a:gd name="connsiteX9" fmla="*/ 1269241 w 4656532"/>
              <a:gd name="connsiteY9" fmla="*/ 1569492 h 4626591"/>
              <a:gd name="connsiteX10" fmla="*/ 1160059 w 4656532"/>
              <a:gd name="connsiteY10" fmla="*/ 1419367 h 4626591"/>
              <a:gd name="connsiteX11" fmla="*/ 846161 w 4656532"/>
              <a:gd name="connsiteY11" fmla="*/ 1091821 h 4626591"/>
              <a:gd name="connsiteX12" fmla="*/ 286602 w 4656532"/>
              <a:gd name="connsiteY12" fmla="*/ 586854 h 4626591"/>
              <a:gd name="connsiteX13" fmla="*/ 150125 w 4656532"/>
              <a:gd name="connsiteY13" fmla="*/ 341194 h 4626591"/>
              <a:gd name="connsiteX14" fmla="*/ 0 w 4656532"/>
              <a:gd name="connsiteY14" fmla="*/ 0 h 4626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56532" h="4626591">
                <a:moveTo>
                  <a:pt x="4626591" y="4626591"/>
                </a:moveTo>
                <a:cubicBezTo>
                  <a:pt x="4644787" y="4535606"/>
                  <a:pt x="4662984" y="4444621"/>
                  <a:pt x="4653886" y="4367284"/>
                </a:cubicBezTo>
                <a:cubicBezTo>
                  <a:pt x="4644788" y="4289947"/>
                  <a:pt x="4694830" y="4251277"/>
                  <a:pt x="4572000" y="4162567"/>
                </a:cubicBezTo>
                <a:cubicBezTo>
                  <a:pt x="4449170" y="4073857"/>
                  <a:pt x="4117074" y="3966949"/>
                  <a:pt x="3916907" y="3835021"/>
                </a:cubicBezTo>
                <a:cubicBezTo>
                  <a:pt x="3716740" y="3703093"/>
                  <a:pt x="3487003" y="3518848"/>
                  <a:pt x="3370997" y="3370997"/>
                </a:cubicBezTo>
                <a:cubicBezTo>
                  <a:pt x="3254991" y="3223146"/>
                  <a:pt x="3373271" y="3082119"/>
                  <a:pt x="3220871" y="2947916"/>
                </a:cubicBezTo>
                <a:cubicBezTo>
                  <a:pt x="3068471" y="2813713"/>
                  <a:pt x="2679510" y="2695433"/>
                  <a:pt x="2456597" y="2565779"/>
                </a:cubicBezTo>
                <a:cubicBezTo>
                  <a:pt x="2233684" y="2436125"/>
                  <a:pt x="2035791" y="2311021"/>
                  <a:pt x="1883391" y="2169994"/>
                </a:cubicBezTo>
                <a:cubicBezTo>
                  <a:pt x="1730991" y="2028967"/>
                  <a:pt x="1644555" y="1819702"/>
                  <a:pt x="1542197" y="1719618"/>
                </a:cubicBezTo>
                <a:cubicBezTo>
                  <a:pt x="1439839" y="1619534"/>
                  <a:pt x="1332931" y="1619534"/>
                  <a:pt x="1269241" y="1569492"/>
                </a:cubicBezTo>
                <a:cubicBezTo>
                  <a:pt x="1205551" y="1519450"/>
                  <a:pt x="1230572" y="1498979"/>
                  <a:pt x="1160059" y="1419367"/>
                </a:cubicBezTo>
                <a:cubicBezTo>
                  <a:pt x="1089546" y="1339755"/>
                  <a:pt x="991737" y="1230573"/>
                  <a:pt x="846161" y="1091821"/>
                </a:cubicBezTo>
                <a:cubicBezTo>
                  <a:pt x="700585" y="953069"/>
                  <a:pt x="402608" y="711958"/>
                  <a:pt x="286602" y="586854"/>
                </a:cubicBezTo>
                <a:cubicBezTo>
                  <a:pt x="170596" y="461750"/>
                  <a:pt x="197892" y="439003"/>
                  <a:pt x="150125" y="341194"/>
                </a:cubicBezTo>
                <a:cubicBezTo>
                  <a:pt x="102358" y="243385"/>
                  <a:pt x="51179" y="121692"/>
                  <a:pt x="0" y="0"/>
                </a:cubicBezTo>
              </a:path>
            </a:pathLst>
          </a:cu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16734634" y="7249953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Oval 310"/>
          <p:cNvSpPr/>
          <p:nvPr/>
        </p:nvSpPr>
        <p:spPr>
          <a:xfrm>
            <a:off x="9455726" y="7739006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11450123" y="19709414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8397011" y="19053340"/>
            <a:ext cx="152326" cy="14677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7" name="Group 226"/>
          <p:cNvGrpSpPr/>
          <p:nvPr/>
        </p:nvGrpSpPr>
        <p:grpSpPr>
          <a:xfrm>
            <a:off x="7543023" y="7157909"/>
            <a:ext cx="1732227" cy="1053652"/>
            <a:chOff x="1125354" y="13014915"/>
            <a:chExt cx="1732227" cy="1053652"/>
          </a:xfrm>
        </p:grpSpPr>
        <p:sp>
          <p:nvSpPr>
            <p:cNvPr id="228" name="TextBox 227"/>
            <p:cNvSpPr txBox="1"/>
            <p:nvPr/>
          </p:nvSpPr>
          <p:spPr>
            <a:xfrm>
              <a:off x="1125354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</a:t>
              </a:r>
            </a:p>
          </p:txBody>
        </p:sp>
        <p:grpSp>
          <p:nvGrpSpPr>
            <p:cNvPr id="229" name="Group 228"/>
            <p:cNvGrpSpPr/>
            <p:nvPr/>
          </p:nvGrpSpPr>
          <p:grpSpPr>
            <a:xfrm>
              <a:off x="1492568" y="13014915"/>
              <a:ext cx="1365013" cy="1053652"/>
              <a:chOff x="3350959" y="6066748"/>
              <a:chExt cx="1365013" cy="1053652"/>
            </a:xfrm>
          </p:grpSpPr>
          <p:sp>
            <p:nvSpPr>
              <p:cNvPr id="230" name="TextBox 229"/>
              <p:cNvSpPr txBox="1"/>
              <p:nvPr/>
            </p:nvSpPr>
            <p:spPr>
              <a:xfrm>
                <a:off x="4377263" y="6543466"/>
                <a:ext cx="338709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  <p:grpSp>
            <p:nvGrpSpPr>
              <p:cNvPr id="233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241" name="Straight Connector 240"/>
                <p:cNvCxnSpPr>
                  <a:stCxn id="242" idx="0"/>
                  <a:endCxn id="242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2" name="Rectangle 241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43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44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34" name="TextBox 233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245" name="Group 244"/>
          <p:cNvGrpSpPr/>
          <p:nvPr/>
        </p:nvGrpSpPr>
        <p:grpSpPr>
          <a:xfrm>
            <a:off x="5474005" y="7530085"/>
            <a:ext cx="1941341" cy="1069257"/>
            <a:chOff x="4396736" y="6428634"/>
            <a:chExt cx="1941341" cy="1069257"/>
          </a:xfrm>
        </p:grpSpPr>
        <p:grpSp>
          <p:nvGrpSpPr>
            <p:cNvPr id="246" name="Group 245"/>
            <p:cNvGrpSpPr/>
            <p:nvPr/>
          </p:nvGrpSpPr>
          <p:grpSpPr>
            <a:xfrm>
              <a:off x="4396736" y="6428634"/>
              <a:ext cx="1941341" cy="1069257"/>
              <a:chOff x="965155" y="13108198"/>
              <a:chExt cx="1941341" cy="1069257"/>
            </a:xfrm>
          </p:grpSpPr>
          <p:grpSp>
            <p:nvGrpSpPr>
              <p:cNvPr id="248" name="Group 247"/>
              <p:cNvGrpSpPr/>
              <p:nvPr/>
            </p:nvGrpSpPr>
            <p:grpSpPr>
              <a:xfrm>
                <a:off x="1494137" y="13108198"/>
                <a:ext cx="1412359" cy="1069257"/>
                <a:chOff x="3352528" y="6160031"/>
                <a:chExt cx="1412359" cy="1069257"/>
              </a:xfrm>
            </p:grpSpPr>
            <p:grpSp>
              <p:nvGrpSpPr>
                <p:cNvPr id="250" name="Group 44"/>
                <p:cNvGrpSpPr>
                  <a:grpSpLocks/>
                </p:cNvGrpSpPr>
                <p:nvPr/>
              </p:nvGrpSpPr>
              <p:grpSpPr bwMode="auto">
                <a:xfrm>
                  <a:off x="3352528" y="6519613"/>
                  <a:ext cx="1053623" cy="709675"/>
                  <a:chOff x="6438609" y="1692250"/>
                  <a:chExt cx="304837" cy="197752"/>
                </a:xfrm>
              </p:grpSpPr>
              <p:sp>
                <p:nvSpPr>
                  <p:cNvPr id="253" name="Rectangle 252"/>
                  <p:cNvSpPr/>
                  <p:nvPr/>
                </p:nvSpPr>
                <p:spPr>
                  <a:xfrm>
                    <a:off x="6438609" y="1692250"/>
                    <a:ext cx="304837" cy="197752"/>
                  </a:xfrm>
                  <a:prstGeom prst="rect">
                    <a:avLst/>
                  </a:prstGeom>
                  <a:solidFill>
                    <a:schemeClr val="bg1"/>
                  </a:solidFill>
                  <a:ln w="7620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54" name="Straight Connector 253"/>
                  <p:cNvCxnSpPr>
                    <a:stCxn id="253" idx="0"/>
                    <a:endCxn id="253" idx="0"/>
                  </p:cNvCxnSpPr>
                  <p:nvPr/>
                </p:nvCxnSpPr>
                <p:spPr>
                  <a:xfrm>
                    <a:off x="6591031" y="1692251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1" name="TextBox 250"/>
                <p:cNvSpPr txBox="1"/>
                <p:nvPr/>
              </p:nvSpPr>
              <p:spPr>
                <a:xfrm>
                  <a:off x="3574476" y="6160031"/>
                  <a:ext cx="60852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</a:t>
                  </a:r>
                </a:p>
              </p:txBody>
            </p:sp>
            <p:sp>
              <p:nvSpPr>
                <p:cNvPr id="252" name="TextBox 251"/>
                <p:cNvSpPr txBox="1"/>
                <p:nvPr/>
              </p:nvSpPr>
              <p:spPr>
                <a:xfrm>
                  <a:off x="4420639" y="6643472"/>
                  <a:ext cx="34424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6</a:t>
                  </a:r>
                </a:p>
              </p:txBody>
            </p:sp>
          </p:grpSp>
          <p:sp>
            <p:nvSpPr>
              <p:cNvPr id="249" name="TextBox 248"/>
              <p:cNvSpPr txBox="1"/>
              <p:nvPr/>
            </p:nvSpPr>
            <p:spPr>
              <a:xfrm>
                <a:off x="965155" y="13566825"/>
                <a:ext cx="5531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XIV</a:t>
                </a:r>
              </a:p>
            </p:txBody>
          </p:sp>
        </p:grpSp>
        <p:sp>
          <p:nvSpPr>
            <p:cNvPr id="247" name="Oval 246"/>
            <p:cNvSpPr/>
            <p:nvPr/>
          </p:nvSpPr>
          <p:spPr>
            <a:xfrm>
              <a:off x="5135231" y="6949515"/>
              <a:ext cx="626071" cy="393634"/>
            </a:xfrm>
            <a:prstGeom prst="ellipse">
              <a:avLst/>
            </a:prstGeom>
            <a:noFill/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7" name="Group 256"/>
          <p:cNvGrpSpPr/>
          <p:nvPr/>
        </p:nvGrpSpPr>
        <p:grpSpPr>
          <a:xfrm>
            <a:off x="3652326" y="11405560"/>
            <a:ext cx="2065604" cy="1069257"/>
            <a:chOff x="4272473" y="6428634"/>
            <a:chExt cx="2065604" cy="1069257"/>
          </a:xfrm>
        </p:grpSpPr>
        <p:grpSp>
          <p:nvGrpSpPr>
            <p:cNvPr id="258" name="Group 257"/>
            <p:cNvGrpSpPr/>
            <p:nvPr/>
          </p:nvGrpSpPr>
          <p:grpSpPr>
            <a:xfrm>
              <a:off x="4272473" y="6428634"/>
              <a:ext cx="2065604" cy="1069257"/>
              <a:chOff x="840892" y="13108198"/>
              <a:chExt cx="2065604" cy="1069257"/>
            </a:xfrm>
          </p:grpSpPr>
          <p:grpSp>
            <p:nvGrpSpPr>
              <p:cNvPr id="260" name="Group 259"/>
              <p:cNvGrpSpPr/>
              <p:nvPr/>
            </p:nvGrpSpPr>
            <p:grpSpPr>
              <a:xfrm>
                <a:off x="1494137" y="13108198"/>
                <a:ext cx="1412359" cy="1069257"/>
                <a:chOff x="3352528" y="6160031"/>
                <a:chExt cx="1412359" cy="1069257"/>
              </a:xfrm>
            </p:grpSpPr>
            <p:grpSp>
              <p:nvGrpSpPr>
                <p:cNvPr id="262" name="Group 44"/>
                <p:cNvGrpSpPr>
                  <a:grpSpLocks/>
                </p:cNvGrpSpPr>
                <p:nvPr/>
              </p:nvGrpSpPr>
              <p:grpSpPr bwMode="auto">
                <a:xfrm>
                  <a:off x="3352528" y="6519613"/>
                  <a:ext cx="1053623" cy="709675"/>
                  <a:chOff x="6438609" y="1692250"/>
                  <a:chExt cx="304837" cy="197752"/>
                </a:xfrm>
              </p:grpSpPr>
              <p:sp>
                <p:nvSpPr>
                  <p:cNvPr id="268" name="Rectangle 267"/>
                  <p:cNvSpPr/>
                  <p:nvPr/>
                </p:nvSpPr>
                <p:spPr>
                  <a:xfrm>
                    <a:off x="6438609" y="1692250"/>
                    <a:ext cx="304837" cy="197752"/>
                  </a:xfrm>
                  <a:prstGeom prst="rect">
                    <a:avLst/>
                  </a:prstGeom>
                  <a:solidFill>
                    <a:schemeClr val="bg1"/>
                  </a:solidFill>
                  <a:ln w="7620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70" name="Straight Connector 269"/>
                  <p:cNvCxnSpPr>
                    <a:stCxn id="268" idx="0"/>
                    <a:endCxn id="268" idx="0"/>
                  </p:cNvCxnSpPr>
                  <p:nvPr/>
                </p:nvCxnSpPr>
                <p:spPr>
                  <a:xfrm>
                    <a:off x="6591031" y="1692251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5" name="TextBox 264"/>
                <p:cNvSpPr txBox="1"/>
                <p:nvPr/>
              </p:nvSpPr>
              <p:spPr>
                <a:xfrm>
                  <a:off x="3574476" y="6160031"/>
                  <a:ext cx="60852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</a:t>
                  </a:r>
                </a:p>
              </p:txBody>
            </p:sp>
            <p:sp>
              <p:nvSpPr>
                <p:cNvPr id="267" name="TextBox 266"/>
                <p:cNvSpPr txBox="1"/>
                <p:nvPr/>
              </p:nvSpPr>
              <p:spPr>
                <a:xfrm>
                  <a:off x="4420639" y="6643472"/>
                  <a:ext cx="34424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6</a:t>
                  </a:r>
                </a:p>
              </p:txBody>
            </p:sp>
          </p:grpSp>
          <p:sp>
            <p:nvSpPr>
              <p:cNvPr id="261" name="TextBox 260"/>
              <p:cNvSpPr txBox="1"/>
              <p:nvPr/>
            </p:nvSpPr>
            <p:spPr>
              <a:xfrm>
                <a:off x="840892" y="13573859"/>
                <a:ext cx="726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XXIV</a:t>
                </a:r>
              </a:p>
            </p:txBody>
          </p:sp>
        </p:grpSp>
        <p:sp>
          <p:nvSpPr>
            <p:cNvPr id="259" name="Oval 258"/>
            <p:cNvSpPr/>
            <p:nvPr/>
          </p:nvSpPr>
          <p:spPr>
            <a:xfrm>
              <a:off x="5135231" y="6949515"/>
              <a:ext cx="626071" cy="393634"/>
            </a:xfrm>
            <a:prstGeom prst="ellipse">
              <a:avLst/>
            </a:prstGeom>
            <a:noFill/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1" name="Oval 270"/>
          <p:cNvSpPr/>
          <p:nvPr/>
        </p:nvSpPr>
        <p:spPr>
          <a:xfrm>
            <a:off x="9121131" y="8422882"/>
            <a:ext cx="172995" cy="185351"/>
          </a:xfrm>
          <a:prstGeom prst="ellipse">
            <a:avLst/>
          </a:prstGeom>
          <a:solidFill>
            <a:srgbClr val="000000"/>
          </a:solidFill>
          <a:ln>
            <a:solidFill>
              <a:srgbClr val="0000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3" name="Group 272"/>
          <p:cNvGrpSpPr/>
          <p:nvPr/>
        </p:nvGrpSpPr>
        <p:grpSpPr>
          <a:xfrm>
            <a:off x="552450" y="3156407"/>
            <a:ext cx="1958045" cy="1053652"/>
            <a:chOff x="899536" y="13014915"/>
            <a:chExt cx="1958045" cy="1053652"/>
          </a:xfrm>
        </p:grpSpPr>
        <p:sp>
          <p:nvSpPr>
            <p:cNvPr id="274" name="TextBox 273"/>
            <p:cNvSpPr txBox="1"/>
            <p:nvPr/>
          </p:nvSpPr>
          <p:spPr>
            <a:xfrm>
              <a:off x="899536" y="13513915"/>
              <a:ext cx="631040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XVII</a:t>
              </a:r>
            </a:p>
          </p:txBody>
        </p:sp>
        <p:grpSp>
          <p:nvGrpSpPr>
            <p:cNvPr id="275" name="Group 274"/>
            <p:cNvGrpSpPr/>
            <p:nvPr/>
          </p:nvGrpSpPr>
          <p:grpSpPr>
            <a:xfrm>
              <a:off x="1492568" y="13014915"/>
              <a:ext cx="1365013" cy="1053652"/>
              <a:chOff x="3350959" y="6066748"/>
              <a:chExt cx="1365013" cy="1053652"/>
            </a:xfrm>
          </p:grpSpPr>
          <p:sp>
            <p:nvSpPr>
              <p:cNvPr id="276" name="TextBox 275"/>
              <p:cNvSpPr txBox="1"/>
              <p:nvPr/>
            </p:nvSpPr>
            <p:spPr>
              <a:xfrm>
                <a:off x="4377263" y="6543466"/>
                <a:ext cx="338709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  <p:grpSp>
            <p:nvGrpSpPr>
              <p:cNvPr id="277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279" name="Straight Connector 278"/>
                <p:cNvCxnSpPr>
                  <a:stCxn id="280" idx="0"/>
                  <a:endCxn id="280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0" name="Rectangle 279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1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82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78" name="TextBox 277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283" name="Group 282"/>
          <p:cNvGrpSpPr/>
          <p:nvPr/>
        </p:nvGrpSpPr>
        <p:grpSpPr>
          <a:xfrm>
            <a:off x="3902468" y="3937457"/>
            <a:ext cx="1732227" cy="1053652"/>
            <a:chOff x="1125354" y="13014915"/>
            <a:chExt cx="1732227" cy="1053652"/>
          </a:xfrm>
        </p:grpSpPr>
        <p:sp>
          <p:nvSpPr>
            <p:cNvPr id="285" name="TextBox 284"/>
            <p:cNvSpPr txBox="1"/>
            <p:nvPr/>
          </p:nvSpPr>
          <p:spPr>
            <a:xfrm>
              <a:off x="1125354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XI</a:t>
              </a:r>
            </a:p>
          </p:txBody>
        </p:sp>
        <p:grpSp>
          <p:nvGrpSpPr>
            <p:cNvPr id="286" name="Group 285"/>
            <p:cNvGrpSpPr/>
            <p:nvPr/>
          </p:nvGrpSpPr>
          <p:grpSpPr>
            <a:xfrm>
              <a:off x="1492568" y="13014915"/>
              <a:ext cx="1365013" cy="1053652"/>
              <a:chOff x="3350959" y="6066748"/>
              <a:chExt cx="1365013" cy="1053652"/>
            </a:xfrm>
          </p:grpSpPr>
          <p:sp>
            <p:nvSpPr>
              <p:cNvPr id="287" name="TextBox 286"/>
              <p:cNvSpPr txBox="1"/>
              <p:nvPr/>
            </p:nvSpPr>
            <p:spPr>
              <a:xfrm>
                <a:off x="4377263" y="6543466"/>
                <a:ext cx="338709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  <p:grpSp>
            <p:nvGrpSpPr>
              <p:cNvPr id="289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291" name="Straight Connector 290"/>
                <p:cNvCxnSpPr>
                  <a:stCxn id="292" idx="0"/>
                  <a:endCxn id="292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2" name="Rectangle 291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3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95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90" name="TextBox 289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296" name="Group 295"/>
          <p:cNvGrpSpPr/>
          <p:nvPr/>
        </p:nvGrpSpPr>
        <p:grpSpPr>
          <a:xfrm>
            <a:off x="6171197" y="5171697"/>
            <a:ext cx="1900895" cy="1053652"/>
            <a:chOff x="956686" y="13014915"/>
            <a:chExt cx="1900895" cy="1053652"/>
          </a:xfrm>
        </p:grpSpPr>
        <p:sp>
          <p:nvSpPr>
            <p:cNvPr id="297" name="TextBox 296"/>
            <p:cNvSpPr txBox="1"/>
            <p:nvPr/>
          </p:nvSpPr>
          <p:spPr>
            <a:xfrm>
              <a:off x="956686" y="13513915"/>
              <a:ext cx="611990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VIII</a:t>
              </a:r>
            </a:p>
          </p:txBody>
        </p:sp>
        <p:grpSp>
          <p:nvGrpSpPr>
            <p:cNvPr id="298" name="Group 297"/>
            <p:cNvGrpSpPr/>
            <p:nvPr/>
          </p:nvGrpSpPr>
          <p:grpSpPr>
            <a:xfrm>
              <a:off x="1492568" y="13014915"/>
              <a:ext cx="1365013" cy="1053652"/>
              <a:chOff x="3350959" y="6066748"/>
              <a:chExt cx="1365013" cy="1053652"/>
            </a:xfrm>
          </p:grpSpPr>
          <p:sp>
            <p:nvSpPr>
              <p:cNvPr id="299" name="TextBox 298"/>
              <p:cNvSpPr txBox="1"/>
              <p:nvPr/>
            </p:nvSpPr>
            <p:spPr>
              <a:xfrm>
                <a:off x="4377263" y="6543466"/>
                <a:ext cx="338709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  <p:grpSp>
            <p:nvGrpSpPr>
              <p:cNvPr id="300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302" name="Straight Connector 301"/>
                <p:cNvCxnSpPr>
                  <a:stCxn id="303" idx="0"/>
                  <a:endCxn id="303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3" name="Rectangle 302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4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5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01" name="TextBox 300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306" name="Group 305"/>
          <p:cNvGrpSpPr/>
          <p:nvPr/>
        </p:nvGrpSpPr>
        <p:grpSpPr>
          <a:xfrm>
            <a:off x="12882349" y="22088630"/>
            <a:ext cx="2457450" cy="1069257"/>
            <a:chOff x="4163447" y="6428634"/>
            <a:chExt cx="2457450" cy="1069257"/>
          </a:xfrm>
        </p:grpSpPr>
        <p:grpSp>
          <p:nvGrpSpPr>
            <p:cNvPr id="307" name="Group 306"/>
            <p:cNvGrpSpPr/>
            <p:nvPr/>
          </p:nvGrpSpPr>
          <p:grpSpPr>
            <a:xfrm>
              <a:off x="4163447" y="6428634"/>
              <a:ext cx="2457450" cy="1069257"/>
              <a:chOff x="731866" y="13108198"/>
              <a:chExt cx="2457450" cy="1069257"/>
            </a:xfrm>
          </p:grpSpPr>
          <p:grpSp>
            <p:nvGrpSpPr>
              <p:cNvPr id="309" name="Group 308"/>
              <p:cNvGrpSpPr/>
              <p:nvPr/>
            </p:nvGrpSpPr>
            <p:grpSpPr>
              <a:xfrm>
                <a:off x="1494137" y="13108198"/>
                <a:ext cx="1695179" cy="1069257"/>
                <a:chOff x="3352528" y="6160031"/>
                <a:chExt cx="1695179" cy="1069257"/>
              </a:xfrm>
            </p:grpSpPr>
            <p:grpSp>
              <p:nvGrpSpPr>
                <p:cNvPr id="315" name="Group 44"/>
                <p:cNvGrpSpPr>
                  <a:grpSpLocks/>
                </p:cNvGrpSpPr>
                <p:nvPr/>
              </p:nvGrpSpPr>
              <p:grpSpPr bwMode="auto">
                <a:xfrm>
                  <a:off x="3352528" y="6519613"/>
                  <a:ext cx="1053623" cy="709675"/>
                  <a:chOff x="6438609" y="1692250"/>
                  <a:chExt cx="304837" cy="197752"/>
                </a:xfrm>
              </p:grpSpPr>
              <p:sp>
                <p:nvSpPr>
                  <p:cNvPr id="336" name="Rectangle 335"/>
                  <p:cNvSpPr/>
                  <p:nvPr/>
                </p:nvSpPr>
                <p:spPr>
                  <a:xfrm>
                    <a:off x="6438609" y="1692250"/>
                    <a:ext cx="304837" cy="197752"/>
                  </a:xfrm>
                  <a:prstGeom prst="rect">
                    <a:avLst/>
                  </a:prstGeom>
                  <a:solidFill>
                    <a:schemeClr val="bg1"/>
                  </a:solidFill>
                  <a:ln w="7620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37" name="Straight Connector 336"/>
                  <p:cNvCxnSpPr>
                    <a:stCxn id="336" idx="0"/>
                    <a:endCxn id="336" idx="0"/>
                  </p:cNvCxnSpPr>
                  <p:nvPr/>
                </p:nvCxnSpPr>
                <p:spPr>
                  <a:xfrm>
                    <a:off x="6591031" y="1692251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23" name="TextBox 322"/>
                <p:cNvSpPr txBox="1"/>
                <p:nvPr/>
              </p:nvSpPr>
              <p:spPr>
                <a:xfrm>
                  <a:off x="3574476" y="6160031"/>
                  <a:ext cx="60852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</a:t>
                  </a:r>
                </a:p>
              </p:txBody>
            </p:sp>
            <p:sp>
              <p:nvSpPr>
                <p:cNvPr id="335" name="TextBox 334"/>
                <p:cNvSpPr txBox="1"/>
                <p:nvPr/>
              </p:nvSpPr>
              <p:spPr>
                <a:xfrm>
                  <a:off x="4401589" y="6719672"/>
                  <a:ext cx="64611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4Pzr</a:t>
                  </a:r>
                </a:p>
              </p:txBody>
            </p:sp>
          </p:grpSp>
          <p:sp>
            <p:nvSpPr>
              <p:cNvPr id="310" name="TextBox 309"/>
              <p:cNvSpPr txBox="1"/>
              <p:nvPr/>
            </p:nvSpPr>
            <p:spPr>
              <a:xfrm>
                <a:off x="731866" y="13573859"/>
                <a:ext cx="7785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XLVIII</a:t>
                </a:r>
              </a:p>
            </p:txBody>
          </p:sp>
        </p:grpSp>
        <p:sp>
          <p:nvSpPr>
            <p:cNvPr id="308" name="Oval 307"/>
            <p:cNvSpPr/>
            <p:nvPr/>
          </p:nvSpPr>
          <p:spPr>
            <a:xfrm>
              <a:off x="5135231" y="6949515"/>
              <a:ext cx="626071" cy="393634"/>
            </a:xfrm>
            <a:prstGeom prst="ellipse">
              <a:avLst/>
            </a:prstGeom>
            <a:noFill/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9655823" y="20967139"/>
            <a:ext cx="2132117" cy="1053652"/>
            <a:chOff x="1111706" y="13014915"/>
            <a:chExt cx="2132117" cy="1053652"/>
          </a:xfrm>
        </p:grpSpPr>
        <p:sp>
          <p:nvSpPr>
            <p:cNvPr id="359" name="TextBox 358"/>
            <p:cNvSpPr txBox="1"/>
            <p:nvPr/>
          </p:nvSpPr>
          <p:spPr>
            <a:xfrm>
              <a:off x="1111706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IV</a:t>
              </a:r>
            </a:p>
          </p:txBody>
        </p:sp>
        <p:grpSp>
          <p:nvGrpSpPr>
            <p:cNvPr id="360" name="Group 359"/>
            <p:cNvGrpSpPr/>
            <p:nvPr/>
          </p:nvGrpSpPr>
          <p:grpSpPr>
            <a:xfrm>
              <a:off x="1492568" y="13014915"/>
              <a:ext cx="1751255" cy="1053652"/>
              <a:chOff x="3350959" y="6066748"/>
              <a:chExt cx="1751255" cy="1053652"/>
            </a:xfrm>
          </p:grpSpPr>
          <p:sp>
            <p:nvSpPr>
              <p:cNvPr id="361" name="TextBox 360"/>
              <p:cNvSpPr txBox="1"/>
              <p:nvPr/>
            </p:nvSpPr>
            <p:spPr>
              <a:xfrm>
                <a:off x="4377263" y="6543466"/>
                <a:ext cx="724951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4Pzr</a:t>
                </a:r>
              </a:p>
            </p:txBody>
          </p:sp>
          <p:grpSp>
            <p:nvGrpSpPr>
              <p:cNvPr id="362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364" name="Straight Connector 363"/>
                <p:cNvCxnSpPr>
                  <a:stCxn id="365" idx="0"/>
                  <a:endCxn id="365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5" name="Rectangle 364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6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7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63" name="TextBox 362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368" name="Group 367"/>
          <p:cNvGrpSpPr/>
          <p:nvPr/>
        </p:nvGrpSpPr>
        <p:grpSpPr>
          <a:xfrm>
            <a:off x="3987614" y="19088163"/>
            <a:ext cx="2415656" cy="1053652"/>
            <a:chOff x="821913" y="13014915"/>
            <a:chExt cx="2415656" cy="1053652"/>
          </a:xfrm>
        </p:grpSpPr>
        <p:sp>
          <p:nvSpPr>
            <p:cNvPr id="369" name="TextBox 368"/>
            <p:cNvSpPr txBox="1"/>
            <p:nvPr/>
          </p:nvSpPr>
          <p:spPr>
            <a:xfrm>
              <a:off x="821913" y="13513915"/>
              <a:ext cx="750627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 err="1">
                  <a:solidFill>
                    <a:schemeClr val="accent6">
                      <a:lumMod val="50000"/>
                    </a:schemeClr>
                  </a:solidFill>
                </a:rPr>
                <a:t>VIRu</a:t>
              </a:r>
              <a:endParaRPr lang="en-US" sz="20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grpSp>
          <p:nvGrpSpPr>
            <p:cNvPr id="370" name="Group 369"/>
            <p:cNvGrpSpPr/>
            <p:nvPr/>
          </p:nvGrpSpPr>
          <p:grpSpPr>
            <a:xfrm>
              <a:off x="1492568" y="13014915"/>
              <a:ext cx="1745001" cy="1053652"/>
              <a:chOff x="3350959" y="6066748"/>
              <a:chExt cx="1745001" cy="1053652"/>
            </a:xfrm>
          </p:grpSpPr>
          <p:sp>
            <p:nvSpPr>
              <p:cNvPr id="371" name="TextBox 370"/>
              <p:cNvSpPr txBox="1"/>
              <p:nvPr/>
            </p:nvSpPr>
            <p:spPr>
              <a:xfrm>
                <a:off x="4377263" y="6543466"/>
                <a:ext cx="71869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4Pzr</a:t>
                </a:r>
              </a:p>
            </p:txBody>
          </p:sp>
          <p:grpSp>
            <p:nvGrpSpPr>
              <p:cNvPr id="372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374" name="Straight Connector 373"/>
                <p:cNvCxnSpPr>
                  <a:stCxn id="375" idx="0"/>
                  <a:endCxn id="375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5" name="Rectangle 374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6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7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73" name="TextBox 372"/>
              <p:cNvSpPr txBox="1"/>
              <p:nvPr/>
            </p:nvSpPr>
            <p:spPr>
              <a:xfrm>
                <a:off x="3573331" y="6066748"/>
                <a:ext cx="6085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accent6">
                        <a:lumMod val="50000"/>
                      </a:schemeClr>
                    </a:solidFill>
                  </a:rPr>
                  <a:t>XXX</a:t>
                </a:r>
              </a:p>
            </p:txBody>
          </p:sp>
        </p:grpSp>
      </p:grpSp>
      <p:grpSp>
        <p:nvGrpSpPr>
          <p:cNvPr id="378" name="Group 377"/>
          <p:cNvGrpSpPr/>
          <p:nvPr/>
        </p:nvGrpSpPr>
        <p:grpSpPr>
          <a:xfrm>
            <a:off x="15914996" y="20099877"/>
            <a:ext cx="1890739" cy="1053652"/>
            <a:chOff x="1101290" y="13014915"/>
            <a:chExt cx="1890739" cy="1053652"/>
          </a:xfrm>
        </p:grpSpPr>
        <p:sp>
          <p:nvSpPr>
            <p:cNvPr id="379" name="TextBox 378"/>
            <p:cNvSpPr txBox="1"/>
            <p:nvPr/>
          </p:nvSpPr>
          <p:spPr>
            <a:xfrm>
              <a:off x="1101290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51</a:t>
              </a:r>
            </a:p>
          </p:txBody>
        </p:sp>
        <p:grpSp>
          <p:nvGrpSpPr>
            <p:cNvPr id="380" name="Group 379"/>
            <p:cNvGrpSpPr/>
            <p:nvPr/>
          </p:nvGrpSpPr>
          <p:grpSpPr>
            <a:xfrm>
              <a:off x="1492568" y="13014915"/>
              <a:ext cx="1499461" cy="1053652"/>
              <a:chOff x="3350959" y="6066748"/>
              <a:chExt cx="1499461" cy="1053652"/>
            </a:xfrm>
          </p:grpSpPr>
          <p:sp>
            <p:nvSpPr>
              <p:cNvPr id="381" name="TextBox 380"/>
              <p:cNvSpPr txBox="1"/>
              <p:nvPr/>
            </p:nvSpPr>
            <p:spPr>
              <a:xfrm>
                <a:off x="4377263" y="6543466"/>
                <a:ext cx="47315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382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384" name="Straight Connector 383"/>
                <p:cNvCxnSpPr>
                  <a:stCxn id="385" idx="0"/>
                  <a:endCxn id="385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5" name="Rectangle 384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6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7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83" name="TextBox 382"/>
              <p:cNvSpPr txBox="1"/>
              <p:nvPr/>
            </p:nvSpPr>
            <p:spPr>
              <a:xfrm>
                <a:off x="3501138" y="6066748"/>
                <a:ext cx="807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</p:grpSp>
      </p:grpSp>
      <p:grpSp>
        <p:nvGrpSpPr>
          <p:cNvPr id="388" name="Group 387"/>
          <p:cNvGrpSpPr/>
          <p:nvPr/>
        </p:nvGrpSpPr>
        <p:grpSpPr>
          <a:xfrm>
            <a:off x="11974653" y="10452556"/>
            <a:ext cx="2255695" cy="1053652"/>
            <a:chOff x="1101290" y="13014915"/>
            <a:chExt cx="2255695" cy="1053652"/>
          </a:xfrm>
        </p:grpSpPr>
        <p:sp>
          <p:nvSpPr>
            <p:cNvPr id="389" name="TextBox 388"/>
            <p:cNvSpPr txBox="1"/>
            <p:nvPr/>
          </p:nvSpPr>
          <p:spPr>
            <a:xfrm>
              <a:off x="1101290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62</a:t>
              </a:r>
            </a:p>
          </p:txBody>
        </p:sp>
        <p:grpSp>
          <p:nvGrpSpPr>
            <p:cNvPr id="390" name="Group 389"/>
            <p:cNvGrpSpPr/>
            <p:nvPr/>
          </p:nvGrpSpPr>
          <p:grpSpPr>
            <a:xfrm>
              <a:off x="1492568" y="13014915"/>
              <a:ext cx="1864417" cy="1053652"/>
              <a:chOff x="3350959" y="6066748"/>
              <a:chExt cx="1864417" cy="1053652"/>
            </a:xfrm>
          </p:grpSpPr>
          <p:sp>
            <p:nvSpPr>
              <p:cNvPr id="391" name="TextBox 390"/>
              <p:cNvSpPr txBox="1"/>
              <p:nvPr/>
            </p:nvSpPr>
            <p:spPr>
              <a:xfrm>
                <a:off x="4377263" y="6543466"/>
                <a:ext cx="838113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>
                    <a:solidFill>
                      <a:srgbClr val="C00000"/>
                    </a:solidFill>
                  </a:rPr>
                  <a:t>Stlgrd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392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394" name="Straight Connector 393"/>
                <p:cNvCxnSpPr>
                  <a:stCxn id="395" idx="0"/>
                  <a:endCxn id="395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5" name="Rectangle 394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6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7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93" name="TextBox 392"/>
              <p:cNvSpPr txBox="1"/>
              <p:nvPr/>
            </p:nvSpPr>
            <p:spPr>
              <a:xfrm>
                <a:off x="3501138" y="6066748"/>
                <a:ext cx="807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</p:grpSp>
      </p:grpSp>
      <p:grpSp>
        <p:nvGrpSpPr>
          <p:cNvPr id="398" name="Group 397"/>
          <p:cNvGrpSpPr/>
          <p:nvPr/>
        </p:nvGrpSpPr>
        <p:grpSpPr>
          <a:xfrm>
            <a:off x="10511126" y="4514504"/>
            <a:ext cx="2178179" cy="1069257"/>
            <a:chOff x="4608616" y="6428634"/>
            <a:chExt cx="2178179" cy="1069257"/>
          </a:xfrm>
        </p:grpSpPr>
        <p:grpSp>
          <p:nvGrpSpPr>
            <p:cNvPr id="399" name="Group 398"/>
            <p:cNvGrpSpPr/>
            <p:nvPr/>
          </p:nvGrpSpPr>
          <p:grpSpPr>
            <a:xfrm>
              <a:off x="4608616" y="6428634"/>
              <a:ext cx="2178179" cy="1069257"/>
              <a:chOff x="1177035" y="13108198"/>
              <a:chExt cx="2178179" cy="1069257"/>
            </a:xfrm>
          </p:grpSpPr>
          <p:grpSp>
            <p:nvGrpSpPr>
              <p:cNvPr id="401" name="Group 400"/>
              <p:cNvGrpSpPr/>
              <p:nvPr/>
            </p:nvGrpSpPr>
            <p:grpSpPr>
              <a:xfrm>
                <a:off x="1494137" y="13108198"/>
                <a:ext cx="1861077" cy="1069257"/>
                <a:chOff x="3352528" y="6160031"/>
                <a:chExt cx="1861077" cy="1069257"/>
              </a:xfrm>
            </p:grpSpPr>
            <p:grpSp>
              <p:nvGrpSpPr>
                <p:cNvPr id="403" name="Group 44"/>
                <p:cNvGrpSpPr>
                  <a:grpSpLocks/>
                </p:cNvGrpSpPr>
                <p:nvPr/>
              </p:nvGrpSpPr>
              <p:grpSpPr bwMode="auto">
                <a:xfrm>
                  <a:off x="3352528" y="6519613"/>
                  <a:ext cx="1053623" cy="709675"/>
                  <a:chOff x="6438609" y="1692250"/>
                  <a:chExt cx="304837" cy="197752"/>
                </a:xfrm>
              </p:grpSpPr>
              <p:sp>
                <p:nvSpPr>
                  <p:cNvPr id="406" name="Rectangle 405"/>
                  <p:cNvSpPr/>
                  <p:nvPr/>
                </p:nvSpPr>
                <p:spPr>
                  <a:xfrm>
                    <a:off x="6438609" y="1692250"/>
                    <a:ext cx="304837" cy="197752"/>
                  </a:xfrm>
                  <a:prstGeom prst="rect">
                    <a:avLst/>
                  </a:prstGeom>
                  <a:solidFill>
                    <a:schemeClr val="bg1"/>
                  </a:solidFill>
                  <a:ln w="7620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407" name="Straight Connector 406"/>
                  <p:cNvCxnSpPr>
                    <a:stCxn id="406" idx="0"/>
                    <a:endCxn id="406" idx="0"/>
                  </p:cNvCxnSpPr>
                  <p:nvPr/>
                </p:nvCxnSpPr>
                <p:spPr>
                  <a:xfrm>
                    <a:off x="6591031" y="1692251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04" name="TextBox 403"/>
                <p:cNvSpPr txBox="1"/>
                <p:nvPr/>
              </p:nvSpPr>
              <p:spPr>
                <a:xfrm>
                  <a:off x="3514316" y="6160031"/>
                  <a:ext cx="76082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405" name="TextBox 404"/>
                <p:cNvSpPr txBox="1"/>
                <p:nvPr/>
              </p:nvSpPr>
              <p:spPr>
                <a:xfrm>
                  <a:off x="4401588" y="6719672"/>
                  <a:ext cx="81201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err="1">
                      <a:solidFill>
                        <a:srgbClr val="C00000"/>
                      </a:solidFill>
                    </a:rPr>
                    <a:t>Stlgrd</a:t>
                  </a:r>
                  <a:endParaRPr lang="en-US" sz="2000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02" name="TextBox 401"/>
              <p:cNvSpPr txBox="1"/>
              <p:nvPr/>
            </p:nvSpPr>
            <p:spPr>
              <a:xfrm>
                <a:off x="1177035" y="13585891"/>
                <a:ext cx="3734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400" name="Oval 399"/>
            <p:cNvSpPr/>
            <p:nvPr/>
          </p:nvSpPr>
          <p:spPr>
            <a:xfrm>
              <a:off x="5135231" y="6949515"/>
              <a:ext cx="626071" cy="393634"/>
            </a:xfrm>
            <a:prstGeom prst="ellipse">
              <a:avLst/>
            </a:pr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8" name="Group 417"/>
          <p:cNvGrpSpPr/>
          <p:nvPr/>
        </p:nvGrpSpPr>
        <p:grpSpPr>
          <a:xfrm>
            <a:off x="7474843" y="2759365"/>
            <a:ext cx="2255695" cy="1053652"/>
            <a:chOff x="1101290" y="13014915"/>
            <a:chExt cx="2255695" cy="1053652"/>
          </a:xfrm>
        </p:grpSpPr>
        <p:sp>
          <p:nvSpPr>
            <p:cNvPr id="419" name="TextBox 418"/>
            <p:cNvSpPr txBox="1"/>
            <p:nvPr/>
          </p:nvSpPr>
          <p:spPr>
            <a:xfrm>
              <a:off x="1101290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21</a:t>
              </a:r>
            </a:p>
          </p:txBody>
        </p:sp>
        <p:grpSp>
          <p:nvGrpSpPr>
            <p:cNvPr id="420" name="Group 419"/>
            <p:cNvGrpSpPr/>
            <p:nvPr/>
          </p:nvGrpSpPr>
          <p:grpSpPr>
            <a:xfrm>
              <a:off x="1492568" y="13014915"/>
              <a:ext cx="1864417" cy="1053652"/>
              <a:chOff x="3350959" y="6066748"/>
              <a:chExt cx="1864417" cy="1053652"/>
            </a:xfrm>
          </p:grpSpPr>
          <p:sp>
            <p:nvSpPr>
              <p:cNvPr id="421" name="TextBox 420"/>
              <p:cNvSpPr txBox="1"/>
              <p:nvPr/>
            </p:nvSpPr>
            <p:spPr>
              <a:xfrm>
                <a:off x="4377263" y="6543466"/>
                <a:ext cx="838113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>
                    <a:solidFill>
                      <a:srgbClr val="C00000"/>
                    </a:solidFill>
                  </a:rPr>
                  <a:t>Stlgrd</a:t>
                </a:r>
                <a:endParaRPr lang="en-US" sz="20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22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424" name="Straight Connector 423"/>
                <p:cNvCxnSpPr>
                  <a:stCxn id="425" idx="0"/>
                  <a:endCxn id="425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5" name="Rectangle 424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6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7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423" name="TextBox 422"/>
              <p:cNvSpPr txBox="1"/>
              <p:nvPr/>
            </p:nvSpPr>
            <p:spPr>
              <a:xfrm>
                <a:off x="3501138" y="6066748"/>
                <a:ext cx="807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</p:grpSp>
      </p:grpSp>
      <p:grpSp>
        <p:nvGrpSpPr>
          <p:cNvPr id="428" name="Group 427"/>
          <p:cNvGrpSpPr/>
          <p:nvPr/>
        </p:nvGrpSpPr>
        <p:grpSpPr>
          <a:xfrm>
            <a:off x="11436240" y="14331739"/>
            <a:ext cx="1922823" cy="1053652"/>
            <a:chOff x="1069206" y="13014915"/>
            <a:chExt cx="1922823" cy="1053652"/>
          </a:xfrm>
        </p:grpSpPr>
        <p:sp>
          <p:nvSpPr>
            <p:cNvPr id="429" name="TextBox 428"/>
            <p:cNvSpPr txBox="1"/>
            <p:nvPr/>
          </p:nvSpPr>
          <p:spPr>
            <a:xfrm>
              <a:off x="1069206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64</a:t>
              </a:r>
            </a:p>
          </p:txBody>
        </p:sp>
        <p:grpSp>
          <p:nvGrpSpPr>
            <p:cNvPr id="430" name="Group 429"/>
            <p:cNvGrpSpPr/>
            <p:nvPr/>
          </p:nvGrpSpPr>
          <p:grpSpPr>
            <a:xfrm>
              <a:off x="1492568" y="13014915"/>
              <a:ext cx="1499461" cy="1053652"/>
              <a:chOff x="3350959" y="6066748"/>
              <a:chExt cx="1499461" cy="1053652"/>
            </a:xfrm>
          </p:grpSpPr>
          <p:sp>
            <p:nvSpPr>
              <p:cNvPr id="431" name="TextBox 430"/>
              <p:cNvSpPr txBox="1"/>
              <p:nvPr/>
            </p:nvSpPr>
            <p:spPr>
              <a:xfrm>
                <a:off x="4377263" y="6543466"/>
                <a:ext cx="47315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32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434" name="Straight Connector 433"/>
                <p:cNvCxnSpPr>
                  <a:stCxn id="435" idx="0"/>
                  <a:endCxn id="435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5" name="Rectangle 434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6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7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433" name="TextBox 432"/>
              <p:cNvSpPr txBox="1"/>
              <p:nvPr/>
            </p:nvSpPr>
            <p:spPr>
              <a:xfrm>
                <a:off x="3501138" y="6066748"/>
                <a:ext cx="807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</p:grpSp>
      </p:grpSp>
      <p:grpSp>
        <p:nvGrpSpPr>
          <p:cNvPr id="438" name="Group 437"/>
          <p:cNvGrpSpPr/>
          <p:nvPr/>
        </p:nvGrpSpPr>
        <p:grpSpPr>
          <a:xfrm>
            <a:off x="13011374" y="16240750"/>
            <a:ext cx="1906781" cy="1053652"/>
            <a:chOff x="1085248" y="13014915"/>
            <a:chExt cx="1906781" cy="1053652"/>
          </a:xfrm>
        </p:grpSpPr>
        <p:sp>
          <p:nvSpPr>
            <p:cNvPr id="439" name="TextBox 438"/>
            <p:cNvSpPr txBox="1"/>
            <p:nvPr/>
          </p:nvSpPr>
          <p:spPr>
            <a:xfrm>
              <a:off x="1085248" y="13513915"/>
              <a:ext cx="481422" cy="40011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57</a:t>
              </a:r>
            </a:p>
          </p:txBody>
        </p:sp>
        <p:grpSp>
          <p:nvGrpSpPr>
            <p:cNvPr id="440" name="Group 439"/>
            <p:cNvGrpSpPr/>
            <p:nvPr/>
          </p:nvGrpSpPr>
          <p:grpSpPr>
            <a:xfrm>
              <a:off x="1492568" y="13014915"/>
              <a:ext cx="1499461" cy="1053652"/>
              <a:chOff x="3350959" y="6066748"/>
              <a:chExt cx="1499461" cy="1053652"/>
            </a:xfrm>
          </p:grpSpPr>
          <p:sp>
            <p:nvSpPr>
              <p:cNvPr id="441" name="TextBox 440"/>
              <p:cNvSpPr txBox="1"/>
              <p:nvPr/>
            </p:nvSpPr>
            <p:spPr>
              <a:xfrm>
                <a:off x="4377263" y="6543466"/>
                <a:ext cx="473157" cy="400110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42" name="Group 44"/>
              <p:cNvGrpSpPr>
                <a:grpSpLocks/>
              </p:cNvGrpSpPr>
              <p:nvPr/>
            </p:nvGrpSpPr>
            <p:grpSpPr bwMode="auto">
              <a:xfrm>
                <a:off x="3350959" y="6407913"/>
                <a:ext cx="1062569" cy="712487"/>
                <a:chOff x="6438149" y="1661120"/>
                <a:chExt cx="307425" cy="198535"/>
              </a:xfrm>
            </p:grpSpPr>
            <p:cxnSp>
              <p:nvCxnSpPr>
                <p:cNvPr id="444" name="Straight Connector 443"/>
                <p:cNvCxnSpPr>
                  <a:stCxn id="445" idx="0"/>
                  <a:endCxn id="445" idx="0"/>
                </p:cNvCxnSpPr>
                <p:nvPr/>
              </p:nvCxnSpPr>
              <p:spPr>
                <a:xfrm>
                  <a:off x="6591074" y="1661120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5" name="Rectangle 444"/>
                <p:cNvSpPr/>
                <p:nvPr/>
              </p:nvSpPr>
              <p:spPr>
                <a:xfrm>
                  <a:off x="6438609" y="1661122"/>
                  <a:ext cx="304930" cy="198533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46" name="Freeform 1758"/>
                <p:cNvSpPr/>
                <p:nvPr/>
              </p:nvSpPr>
              <p:spPr>
                <a:xfrm>
                  <a:off x="6442460" y="1667027"/>
                  <a:ext cx="301079" cy="19262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47" name="Freeform 1759"/>
                <p:cNvSpPr/>
                <p:nvPr/>
              </p:nvSpPr>
              <p:spPr>
                <a:xfrm rot="10800000" flipV="1">
                  <a:off x="6438149" y="1665614"/>
                  <a:ext cx="307425" cy="191056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762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443" name="TextBox 442"/>
              <p:cNvSpPr txBox="1"/>
              <p:nvPr/>
            </p:nvSpPr>
            <p:spPr>
              <a:xfrm>
                <a:off x="3501138" y="6066748"/>
                <a:ext cx="807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</p:grpSp>
      </p:grpSp>
      <p:sp>
        <p:nvSpPr>
          <p:cNvPr id="143" name="Freeform 142"/>
          <p:cNvSpPr/>
          <p:nvPr/>
        </p:nvSpPr>
        <p:spPr>
          <a:xfrm>
            <a:off x="4927924" y="6930191"/>
            <a:ext cx="11001890" cy="16820149"/>
          </a:xfrm>
          <a:custGeom>
            <a:avLst/>
            <a:gdLst>
              <a:gd name="connsiteX0" fmla="*/ 0 w 8624827"/>
              <a:gd name="connsiteY0" fmla="*/ 0 h 12440653"/>
              <a:gd name="connsiteX1" fmla="*/ 72189 w 8624827"/>
              <a:gd name="connsiteY1" fmla="*/ 360948 h 12440653"/>
              <a:gd name="connsiteX2" fmla="*/ 385010 w 8624827"/>
              <a:gd name="connsiteY2" fmla="*/ 240632 h 12440653"/>
              <a:gd name="connsiteX3" fmla="*/ 673768 w 8624827"/>
              <a:gd name="connsiteY3" fmla="*/ 553453 h 12440653"/>
              <a:gd name="connsiteX4" fmla="*/ 986589 w 8624827"/>
              <a:gd name="connsiteY4" fmla="*/ 962526 h 12440653"/>
              <a:gd name="connsiteX5" fmla="*/ 2165684 w 8624827"/>
              <a:gd name="connsiteY5" fmla="*/ 1058779 h 12440653"/>
              <a:gd name="connsiteX6" fmla="*/ 3489158 w 8624827"/>
              <a:gd name="connsiteY6" fmla="*/ 914400 h 12440653"/>
              <a:gd name="connsiteX7" fmla="*/ 4499810 w 8624827"/>
              <a:gd name="connsiteY7" fmla="*/ 721895 h 12440653"/>
              <a:gd name="connsiteX8" fmla="*/ 5317958 w 8624827"/>
              <a:gd name="connsiteY8" fmla="*/ 866274 h 12440653"/>
              <a:gd name="connsiteX9" fmla="*/ 5775158 w 8624827"/>
              <a:gd name="connsiteY9" fmla="*/ 1155032 h 12440653"/>
              <a:gd name="connsiteX10" fmla="*/ 5847347 w 8624827"/>
              <a:gd name="connsiteY10" fmla="*/ 1564105 h 12440653"/>
              <a:gd name="connsiteX11" fmla="*/ 5967663 w 8624827"/>
              <a:gd name="connsiteY11" fmla="*/ 2093495 h 12440653"/>
              <a:gd name="connsiteX12" fmla="*/ 6015789 w 8624827"/>
              <a:gd name="connsiteY12" fmla="*/ 2478505 h 12440653"/>
              <a:gd name="connsiteX13" fmla="*/ 6641432 w 8624827"/>
              <a:gd name="connsiteY13" fmla="*/ 2454442 h 12440653"/>
              <a:gd name="connsiteX14" fmla="*/ 7170821 w 8624827"/>
              <a:gd name="connsiteY14" fmla="*/ 2261937 h 12440653"/>
              <a:gd name="connsiteX15" fmla="*/ 7652084 w 8624827"/>
              <a:gd name="connsiteY15" fmla="*/ 2261937 h 12440653"/>
              <a:gd name="connsiteX16" fmla="*/ 8349916 w 8624827"/>
              <a:gd name="connsiteY16" fmla="*/ 2574758 h 12440653"/>
              <a:gd name="connsiteX17" fmla="*/ 8614610 w 8624827"/>
              <a:gd name="connsiteY17" fmla="*/ 3272590 h 12440653"/>
              <a:gd name="connsiteX18" fmla="*/ 8037095 w 8624827"/>
              <a:gd name="connsiteY18" fmla="*/ 4042611 h 12440653"/>
              <a:gd name="connsiteX19" fmla="*/ 7892716 w 8624827"/>
              <a:gd name="connsiteY19" fmla="*/ 4307305 h 12440653"/>
              <a:gd name="connsiteX20" fmla="*/ 7940842 w 8624827"/>
              <a:gd name="connsiteY20" fmla="*/ 4764505 h 12440653"/>
              <a:gd name="connsiteX21" fmla="*/ 7700210 w 8624827"/>
              <a:gd name="connsiteY21" fmla="*/ 5197642 h 12440653"/>
              <a:gd name="connsiteX22" fmla="*/ 7339263 w 8624827"/>
              <a:gd name="connsiteY22" fmla="*/ 5702969 h 12440653"/>
              <a:gd name="connsiteX23" fmla="*/ 6882063 w 8624827"/>
              <a:gd name="connsiteY23" fmla="*/ 6087979 h 12440653"/>
              <a:gd name="connsiteX24" fmla="*/ 6545179 w 8624827"/>
              <a:gd name="connsiteY24" fmla="*/ 6184232 h 12440653"/>
              <a:gd name="connsiteX25" fmla="*/ 5943600 w 8624827"/>
              <a:gd name="connsiteY25" fmla="*/ 6208295 h 12440653"/>
              <a:gd name="connsiteX26" fmla="*/ 5197642 w 8624827"/>
              <a:gd name="connsiteY26" fmla="*/ 6352674 h 12440653"/>
              <a:gd name="connsiteX27" fmla="*/ 5005137 w 8624827"/>
              <a:gd name="connsiteY27" fmla="*/ 6833937 h 12440653"/>
              <a:gd name="connsiteX28" fmla="*/ 4860758 w 8624827"/>
              <a:gd name="connsiteY28" fmla="*/ 7098632 h 12440653"/>
              <a:gd name="connsiteX29" fmla="*/ 4692316 w 8624827"/>
              <a:gd name="connsiteY29" fmla="*/ 7483642 h 12440653"/>
              <a:gd name="connsiteX30" fmla="*/ 4235116 w 8624827"/>
              <a:gd name="connsiteY30" fmla="*/ 7603958 h 12440653"/>
              <a:gd name="connsiteX31" fmla="*/ 3561347 w 8624827"/>
              <a:gd name="connsiteY31" fmla="*/ 8133348 h 12440653"/>
              <a:gd name="connsiteX32" fmla="*/ 3777916 w 8624827"/>
              <a:gd name="connsiteY32" fmla="*/ 8710863 h 12440653"/>
              <a:gd name="connsiteX33" fmla="*/ 4162926 w 8624827"/>
              <a:gd name="connsiteY33" fmla="*/ 9360569 h 12440653"/>
              <a:gd name="connsiteX34" fmla="*/ 4162926 w 8624827"/>
              <a:gd name="connsiteY34" fmla="*/ 10106526 h 12440653"/>
              <a:gd name="connsiteX35" fmla="*/ 3874168 w 8624827"/>
              <a:gd name="connsiteY35" fmla="*/ 10659979 h 12440653"/>
              <a:gd name="connsiteX36" fmla="*/ 3585410 w 8624827"/>
              <a:gd name="connsiteY36" fmla="*/ 11044990 h 12440653"/>
              <a:gd name="connsiteX37" fmla="*/ 3801979 w 8624827"/>
              <a:gd name="connsiteY37" fmla="*/ 11983453 h 12440653"/>
              <a:gd name="connsiteX38" fmla="*/ 4355432 w 8624827"/>
              <a:gd name="connsiteY38" fmla="*/ 12440653 h 12440653"/>
              <a:gd name="connsiteX0" fmla="*/ 0 w 13884442"/>
              <a:gd name="connsiteY0" fmla="*/ 0 h 20598063"/>
              <a:gd name="connsiteX1" fmla="*/ 72189 w 13884442"/>
              <a:gd name="connsiteY1" fmla="*/ 360948 h 20598063"/>
              <a:gd name="connsiteX2" fmla="*/ 385010 w 13884442"/>
              <a:gd name="connsiteY2" fmla="*/ 240632 h 20598063"/>
              <a:gd name="connsiteX3" fmla="*/ 673768 w 13884442"/>
              <a:gd name="connsiteY3" fmla="*/ 553453 h 20598063"/>
              <a:gd name="connsiteX4" fmla="*/ 986589 w 13884442"/>
              <a:gd name="connsiteY4" fmla="*/ 962526 h 20598063"/>
              <a:gd name="connsiteX5" fmla="*/ 2165684 w 13884442"/>
              <a:gd name="connsiteY5" fmla="*/ 1058779 h 20598063"/>
              <a:gd name="connsiteX6" fmla="*/ 3489158 w 13884442"/>
              <a:gd name="connsiteY6" fmla="*/ 914400 h 20598063"/>
              <a:gd name="connsiteX7" fmla="*/ 4499810 w 13884442"/>
              <a:gd name="connsiteY7" fmla="*/ 721895 h 20598063"/>
              <a:gd name="connsiteX8" fmla="*/ 5317958 w 13884442"/>
              <a:gd name="connsiteY8" fmla="*/ 866274 h 20598063"/>
              <a:gd name="connsiteX9" fmla="*/ 5775158 w 13884442"/>
              <a:gd name="connsiteY9" fmla="*/ 1155032 h 20598063"/>
              <a:gd name="connsiteX10" fmla="*/ 5847347 w 13884442"/>
              <a:gd name="connsiteY10" fmla="*/ 1564105 h 20598063"/>
              <a:gd name="connsiteX11" fmla="*/ 5967663 w 13884442"/>
              <a:gd name="connsiteY11" fmla="*/ 2093495 h 20598063"/>
              <a:gd name="connsiteX12" fmla="*/ 6015789 w 13884442"/>
              <a:gd name="connsiteY12" fmla="*/ 2478505 h 20598063"/>
              <a:gd name="connsiteX13" fmla="*/ 6641432 w 13884442"/>
              <a:gd name="connsiteY13" fmla="*/ 2454442 h 20598063"/>
              <a:gd name="connsiteX14" fmla="*/ 7170821 w 13884442"/>
              <a:gd name="connsiteY14" fmla="*/ 2261937 h 20598063"/>
              <a:gd name="connsiteX15" fmla="*/ 7652084 w 13884442"/>
              <a:gd name="connsiteY15" fmla="*/ 2261937 h 20598063"/>
              <a:gd name="connsiteX16" fmla="*/ 8349916 w 13884442"/>
              <a:gd name="connsiteY16" fmla="*/ 2574758 h 20598063"/>
              <a:gd name="connsiteX17" fmla="*/ 8614610 w 13884442"/>
              <a:gd name="connsiteY17" fmla="*/ 3272590 h 20598063"/>
              <a:gd name="connsiteX18" fmla="*/ 8037095 w 13884442"/>
              <a:gd name="connsiteY18" fmla="*/ 4042611 h 20598063"/>
              <a:gd name="connsiteX19" fmla="*/ 7892716 w 13884442"/>
              <a:gd name="connsiteY19" fmla="*/ 4307305 h 20598063"/>
              <a:gd name="connsiteX20" fmla="*/ 7940842 w 13884442"/>
              <a:gd name="connsiteY20" fmla="*/ 4764505 h 20598063"/>
              <a:gd name="connsiteX21" fmla="*/ 7700210 w 13884442"/>
              <a:gd name="connsiteY21" fmla="*/ 5197642 h 20598063"/>
              <a:gd name="connsiteX22" fmla="*/ 7339263 w 13884442"/>
              <a:gd name="connsiteY22" fmla="*/ 5702969 h 20598063"/>
              <a:gd name="connsiteX23" fmla="*/ 6882063 w 13884442"/>
              <a:gd name="connsiteY23" fmla="*/ 6087979 h 20598063"/>
              <a:gd name="connsiteX24" fmla="*/ 6545179 w 13884442"/>
              <a:gd name="connsiteY24" fmla="*/ 6184232 h 20598063"/>
              <a:gd name="connsiteX25" fmla="*/ 5943600 w 13884442"/>
              <a:gd name="connsiteY25" fmla="*/ 6208295 h 20598063"/>
              <a:gd name="connsiteX26" fmla="*/ 5197642 w 13884442"/>
              <a:gd name="connsiteY26" fmla="*/ 6352674 h 20598063"/>
              <a:gd name="connsiteX27" fmla="*/ 5005137 w 13884442"/>
              <a:gd name="connsiteY27" fmla="*/ 6833937 h 20598063"/>
              <a:gd name="connsiteX28" fmla="*/ 4860758 w 13884442"/>
              <a:gd name="connsiteY28" fmla="*/ 7098632 h 20598063"/>
              <a:gd name="connsiteX29" fmla="*/ 4692316 w 13884442"/>
              <a:gd name="connsiteY29" fmla="*/ 7483642 h 20598063"/>
              <a:gd name="connsiteX30" fmla="*/ 4235116 w 13884442"/>
              <a:gd name="connsiteY30" fmla="*/ 7603958 h 20598063"/>
              <a:gd name="connsiteX31" fmla="*/ 3561347 w 13884442"/>
              <a:gd name="connsiteY31" fmla="*/ 8133348 h 20598063"/>
              <a:gd name="connsiteX32" fmla="*/ 3777916 w 13884442"/>
              <a:gd name="connsiteY32" fmla="*/ 8710863 h 20598063"/>
              <a:gd name="connsiteX33" fmla="*/ 4162926 w 13884442"/>
              <a:gd name="connsiteY33" fmla="*/ 9360569 h 20598063"/>
              <a:gd name="connsiteX34" fmla="*/ 4162926 w 13884442"/>
              <a:gd name="connsiteY34" fmla="*/ 10106526 h 20598063"/>
              <a:gd name="connsiteX35" fmla="*/ 3874168 w 13884442"/>
              <a:gd name="connsiteY35" fmla="*/ 10659979 h 20598063"/>
              <a:gd name="connsiteX36" fmla="*/ 3585410 w 13884442"/>
              <a:gd name="connsiteY36" fmla="*/ 11044990 h 20598063"/>
              <a:gd name="connsiteX37" fmla="*/ 3801979 w 13884442"/>
              <a:gd name="connsiteY37" fmla="*/ 11983453 h 20598063"/>
              <a:gd name="connsiteX38" fmla="*/ 13884442 w 13884442"/>
              <a:gd name="connsiteY38" fmla="*/ 20598063 h 20598063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13956632 w 13956632"/>
              <a:gd name="connsiteY38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12849725 w 13956632"/>
              <a:gd name="connsiteY38" fmla="*/ 19058021 h 20983075"/>
              <a:gd name="connsiteX39" fmla="*/ 13956632 w 13956632"/>
              <a:gd name="connsiteY39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9408694 w 13956632"/>
              <a:gd name="connsiteY38" fmla="*/ 17493916 h 20983075"/>
              <a:gd name="connsiteX39" fmla="*/ 12849725 w 13956632"/>
              <a:gd name="connsiteY39" fmla="*/ 19058021 h 20983075"/>
              <a:gd name="connsiteX40" fmla="*/ 13956632 w 13956632"/>
              <a:gd name="connsiteY40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9408694 w 13956632"/>
              <a:gd name="connsiteY38" fmla="*/ 17493916 h 20983075"/>
              <a:gd name="connsiteX39" fmla="*/ 12585031 w 13956632"/>
              <a:gd name="connsiteY39" fmla="*/ 18456442 h 20983075"/>
              <a:gd name="connsiteX40" fmla="*/ 12849725 w 13956632"/>
              <a:gd name="connsiteY40" fmla="*/ 19058021 h 20983075"/>
              <a:gd name="connsiteX41" fmla="*/ 13956632 w 13956632"/>
              <a:gd name="connsiteY41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4259178 w 13956632"/>
              <a:gd name="connsiteY38" fmla="*/ 13932569 h 20983075"/>
              <a:gd name="connsiteX39" fmla="*/ 9408694 w 13956632"/>
              <a:gd name="connsiteY39" fmla="*/ 17493916 h 20983075"/>
              <a:gd name="connsiteX40" fmla="*/ 12585031 w 13956632"/>
              <a:gd name="connsiteY40" fmla="*/ 18456442 h 20983075"/>
              <a:gd name="connsiteX41" fmla="*/ 12849725 w 13956632"/>
              <a:gd name="connsiteY41" fmla="*/ 19058021 h 20983075"/>
              <a:gd name="connsiteX42" fmla="*/ 13956632 w 13956632"/>
              <a:gd name="connsiteY42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4259178 w 13956632"/>
              <a:gd name="connsiteY38" fmla="*/ 13932569 h 20983075"/>
              <a:gd name="connsiteX39" fmla="*/ 6160167 w 13956632"/>
              <a:gd name="connsiteY39" fmla="*/ 16074190 h 20983075"/>
              <a:gd name="connsiteX40" fmla="*/ 9408694 w 13956632"/>
              <a:gd name="connsiteY40" fmla="*/ 17493916 h 20983075"/>
              <a:gd name="connsiteX41" fmla="*/ 12585031 w 13956632"/>
              <a:gd name="connsiteY41" fmla="*/ 18456442 h 20983075"/>
              <a:gd name="connsiteX42" fmla="*/ 12849725 w 13956632"/>
              <a:gd name="connsiteY42" fmla="*/ 19058021 h 20983075"/>
              <a:gd name="connsiteX43" fmla="*/ 13956632 w 13956632"/>
              <a:gd name="connsiteY43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2959767 w 13956632"/>
              <a:gd name="connsiteY38" fmla="*/ 13282863 h 20983075"/>
              <a:gd name="connsiteX39" fmla="*/ 4259178 w 13956632"/>
              <a:gd name="connsiteY39" fmla="*/ 13932569 h 20983075"/>
              <a:gd name="connsiteX40" fmla="*/ 6160167 w 13956632"/>
              <a:gd name="connsiteY40" fmla="*/ 16074190 h 20983075"/>
              <a:gd name="connsiteX41" fmla="*/ 9408694 w 13956632"/>
              <a:gd name="connsiteY41" fmla="*/ 17493916 h 20983075"/>
              <a:gd name="connsiteX42" fmla="*/ 12585031 w 13956632"/>
              <a:gd name="connsiteY42" fmla="*/ 18456442 h 20983075"/>
              <a:gd name="connsiteX43" fmla="*/ 12849725 w 13956632"/>
              <a:gd name="connsiteY43" fmla="*/ 19058021 h 20983075"/>
              <a:gd name="connsiteX44" fmla="*/ 13956632 w 13956632"/>
              <a:gd name="connsiteY44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2959767 w 13956632"/>
              <a:gd name="connsiteY38" fmla="*/ 13282863 h 20983075"/>
              <a:gd name="connsiteX39" fmla="*/ 3681662 w 13956632"/>
              <a:gd name="connsiteY39" fmla="*/ 14534148 h 20983075"/>
              <a:gd name="connsiteX40" fmla="*/ 6160167 w 13956632"/>
              <a:gd name="connsiteY40" fmla="*/ 16074190 h 20983075"/>
              <a:gd name="connsiteX41" fmla="*/ 9408694 w 13956632"/>
              <a:gd name="connsiteY41" fmla="*/ 17493916 h 20983075"/>
              <a:gd name="connsiteX42" fmla="*/ 12585031 w 13956632"/>
              <a:gd name="connsiteY42" fmla="*/ 18456442 h 20983075"/>
              <a:gd name="connsiteX43" fmla="*/ 12849725 w 13956632"/>
              <a:gd name="connsiteY43" fmla="*/ 19058021 h 20983075"/>
              <a:gd name="connsiteX44" fmla="*/ 13956632 w 13956632"/>
              <a:gd name="connsiteY44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2959767 w 13956632"/>
              <a:gd name="connsiteY38" fmla="*/ 13282863 h 20983075"/>
              <a:gd name="connsiteX39" fmla="*/ 3681662 w 13956632"/>
              <a:gd name="connsiteY39" fmla="*/ 14534148 h 20983075"/>
              <a:gd name="connsiteX40" fmla="*/ 6160167 w 13956632"/>
              <a:gd name="connsiteY40" fmla="*/ 16074190 h 20983075"/>
              <a:gd name="connsiteX41" fmla="*/ 7026441 w 13956632"/>
              <a:gd name="connsiteY41" fmla="*/ 16772021 h 20983075"/>
              <a:gd name="connsiteX42" fmla="*/ 9408694 w 13956632"/>
              <a:gd name="connsiteY42" fmla="*/ 17493916 h 20983075"/>
              <a:gd name="connsiteX43" fmla="*/ 12585031 w 13956632"/>
              <a:gd name="connsiteY43" fmla="*/ 18456442 h 20983075"/>
              <a:gd name="connsiteX44" fmla="*/ 12849725 w 13956632"/>
              <a:gd name="connsiteY44" fmla="*/ 19058021 h 20983075"/>
              <a:gd name="connsiteX45" fmla="*/ 13956632 w 13956632"/>
              <a:gd name="connsiteY45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2959767 w 13956632"/>
              <a:gd name="connsiteY38" fmla="*/ 13282863 h 20983075"/>
              <a:gd name="connsiteX39" fmla="*/ 3681662 w 13956632"/>
              <a:gd name="connsiteY39" fmla="*/ 14534148 h 20983075"/>
              <a:gd name="connsiteX40" fmla="*/ 6160167 w 13956632"/>
              <a:gd name="connsiteY40" fmla="*/ 16074190 h 20983075"/>
              <a:gd name="connsiteX41" fmla="*/ 7026441 w 13956632"/>
              <a:gd name="connsiteY41" fmla="*/ 16772021 h 20983075"/>
              <a:gd name="connsiteX42" fmla="*/ 9408694 w 13956632"/>
              <a:gd name="connsiteY42" fmla="*/ 17493916 h 20983075"/>
              <a:gd name="connsiteX43" fmla="*/ 11622504 w 13956632"/>
              <a:gd name="connsiteY43" fmla="*/ 17686421 h 20983075"/>
              <a:gd name="connsiteX44" fmla="*/ 12585031 w 13956632"/>
              <a:gd name="connsiteY44" fmla="*/ 18456442 h 20983075"/>
              <a:gd name="connsiteX45" fmla="*/ 12849725 w 13956632"/>
              <a:gd name="connsiteY45" fmla="*/ 19058021 h 20983075"/>
              <a:gd name="connsiteX46" fmla="*/ 13956632 w 13956632"/>
              <a:gd name="connsiteY46" fmla="*/ 20983075 h 20983075"/>
              <a:gd name="connsiteX0" fmla="*/ 0 w 13956632"/>
              <a:gd name="connsiteY0" fmla="*/ 0 h 20983075"/>
              <a:gd name="connsiteX1" fmla="*/ 72189 w 13956632"/>
              <a:gd name="connsiteY1" fmla="*/ 360948 h 20983075"/>
              <a:gd name="connsiteX2" fmla="*/ 385010 w 13956632"/>
              <a:gd name="connsiteY2" fmla="*/ 240632 h 20983075"/>
              <a:gd name="connsiteX3" fmla="*/ 673768 w 13956632"/>
              <a:gd name="connsiteY3" fmla="*/ 553453 h 20983075"/>
              <a:gd name="connsiteX4" fmla="*/ 986589 w 13956632"/>
              <a:gd name="connsiteY4" fmla="*/ 962526 h 20983075"/>
              <a:gd name="connsiteX5" fmla="*/ 2165684 w 13956632"/>
              <a:gd name="connsiteY5" fmla="*/ 1058779 h 20983075"/>
              <a:gd name="connsiteX6" fmla="*/ 3489158 w 13956632"/>
              <a:gd name="connsiteY6" fmla="*/ 914400 h 20983075"/>
              <a:gd name="connsiteX7" fmla="*/ 4499810 w 13956632"/>
              <a:gd name="connsiteY7" fmla="*/ 721895 h 20983075"/>
              <a:gd name="connsiteX8" fmla="*/ 5317958 w 13956632"/>
              <a:gd name="connsiteY8" fmla="*/ 866274 h 20983075"/>
              <a:gd name="connsiteX9" fmla="*/ 5775158 w 13956632"/>
              <a:gd name="connsiteY9" fmla="*/ 1155032 h 20983075"/>
              <a:gd name="connsiteX10" fmla="*/ 5847347 w 13956632"/>
              <a:gd name="connsiteY10" fmla="*/ 1564105 h 20983075"/>
              <a:gd name="connsiteX11" fmla="*/ 5967663 w 13956632"/>
              <a:gd name="connsiteY11" fmla="*/ 2093495 h 20983075"/>
              <a:gd name="connsiteX12" fmla="*/ 6015789 w 13956632"/>
              <a:gd name="connsiteY12" fmla="*/ 2478505 h 20983075"/>
              <a:gd name="connsiteX13" fmla="*/ 6641432 w 13956632"/>
              <a:gd name="connsiteY13" fmla="*/ 2454442 h 20983075"/>
              <a:gd name="connsiteX14" fmla="*/ 7170821 w 13956632"/>
              <a:gd name="connsiteY14" fmla="*/ 2261937 h 20983075"/>
              <a:gd name="connsiteX15" fmla="*/ 7652084 w 13956632"/>
              <a:gd name="connsiteY15" fmla="*/ 2261937 h 20983075"/>
              <a:gd name="connsiteX16" fmla="*/ 8349916 w 13956632"/>
              <a:gd name="connsiteY16" fmla="*/ 2574758 h 20983075"/>
              <a:gd name="connsiteX17" fmla="*/ 8614610 w 13956632"/>
              <a:gd name="connsiteY17" fmla="*/ 3272590 h 20983075"/>
              <a:gd name="connsiteX18" fmla="*/ 8037095 w 13956632"/>
              <a:gd name="connsiteY18" fmla="*/ 4042611 h 20983075"/>
              <a:gd name="connsiteX19" fmla="*/ 7892716 w 13956632"/>
              <a:gd name="connsiteY19" fmla="*/ 4307305 h 20983075"/>
              <a:gd name="connsiteX20" fmla="*/ 7940842 w 13956632"/>
              <a:gd name="connsiteY20" fmla="*/ 4764505 h 20983075"/>
              <a:gd name="connsiteX21" fmla="*/ 7700210 w 13956632"/>
              <a:gd name="connsiteY21" fmla="*/ 5197642 h 20983075"/>
              <a:gd name="connsiteX22" fmla="*/ 7339263 w 13956632"/>
              <a:gd name="connsiteY22" fmla="*/ 5702969 h 20983075"/>
              <a:gd name="connsiteX23" fmla="*/ 6882063 w 13956632"/>
              <a:gd name="connsiteY23" fmla="*/ 6087979 h 20983075"/>
              <a:gd name="connsiteX24" fmla="*/ 6545179 w 13956632"/>
              <a:gd name="connsiteY24" fmla="*/ 6184232 h 20983075"/>
              <a:gd name="connsiteX25" fmla="*/ 5943600 w 13956632"/>
              <a:gd name="connsiteY25" fmla="*/ 6208295 h 20983075"/>
              <a:gd name="connsiteX26" fmla="*/ 5197642 w 13956632"/>
              <a:gd name="connsiteY26" fmla="*/ 6352674 h 20983075"/>
              <a:gd name="connsiteX27" fmla="*/ 5005137 w 13956632"/>
              <a:gd name="connsiteY27" fmla="*/ 6833937 h 20983075"/>
              <a:gd name="connsiteX28" fmla="*/ 4860758 w 13956632"/>
              <a:gd name="connsiteY28" fmla="*/ 7098632 h 20983075"/>
              <a:gd name="connsiteX29" fmla="*/ 4692316 w 13956632"/>
              <a:gd name="connsiteY29" fmla="*/ 7483642 h 20983075"/>
              <a:gd name="connsiteX30" fmla="*/ 4235116 w 13956632"/>
              <a:gd name="connsiteY30" fmla="*/ 7603958 h 20983075"/>
              <a:gd name="connsiteX31" fmla="*/ 3561347 w 13956632"/>
              <a:gd name="connsiteY31" fmla="*/ 8133348 h 20983075"/>
              <a:gd name="connsiteX32" fmla="*/ 3777916 w 13956632"/>
              <a:gd name="connsiteY32" fmla="*/ 8710863 h 20983075"/>
              <a:gd name="connsiteX33" fmla="*/ 4162926 w 13956632"/>
              <a:gd name="connsiteY33" fmla="*/ 9360569 h 20983075"/>
              <a:gd name="connsiteX34" fmla="*/ 4162926 w 13956632"/>
              <a:gd name="connsiteY34" fmla="*/ 10106526 h 20983075"/>
              <a:gd name="connsiteX35" fmla="*/ 3874168 w 13956632"/>
              <a:gd name="connsiteY35" fmla="*/ 10659979 h 20983075"/>
              <a:gd name="connsiteX36" fmla="*/ 3585410 w 13956632"/>
              <a:gd name="connsiteY36" fmla="*/ 11044990 h 20983075"/>
              <a:gd name="connsiteX37" fmla="*/ 3801979 w 13956632"/>
              <a:gd name="connsiteY37" fmla="*/ 11983453 h 20983075"/>
              <a:gd name="connsiteX38" fmla="*/ 2959767 w 13956632"/>
              <a:gd name="connsiteY38" fmla="*/ 13282863 h 20983075"/>
              <a:gd name="connsiteX39" fmla="*/ 3681662 w 13956632"/>
              <a:gd name="connsiteY39" fmla="*/ 14534148 h 20983075"/>
              <a:gd name="connsiteX40" fmla="*/ 6160167 w 13956632"/>
              <a:gd name="connsiteY40" fmla="*/ 16074190 h 20983075"/>
              <a:gd name="connsiteX41" fmla="*/ 7026441 w 13956632"/>
              <a:gd name="connsiteY41" fmla="*/ 16772021 h 20983075"/>
              <a:gd name="connsiteX42" fmla="*/ 8542420 w 13956632"/>
              <a:gd name="connsiteY42" fmla="*/ 17157032 h 20983075"/>
              <a:gd name="connsiteX43" fmla="*/ 9408694 w 13956632"/>
              <a:gd name="connsiteY43" fmla="*/ 17493916 h 20983075"/>
              <a:gd name="connsiteX44" fmla="*/ 11622504 w 13956632"/>
              <a:gd name="connsiteY44" fmla="*/ 17686421 h 20983075"/>
              <a:gd name="connsiteX45" fmla="*/ 12585031 w 13956632"/>
              <a:gd name="connsiteY45" fmla="*/ 18456442 h 20983075"/>
              <a:gd name="connsiteX46" fmla="*/ 12849725 w 13956632"/>
              <a:gd name="connsiteY46" fmla="*/ 19058021 h 20983075"/>
              <a:gd name="connsiteX47" fmla="*/ 13956632 w 13956632"/>
              <a:gd name="connsiteY47" fmla="*/ 20983075 h 20983075"/>
              <a:gd name="connsiteX0" fmla="*/ 0 w 13884443"/>
              <a:gd name="connsiteY0" fmla="*/ 123942 h 20746069"/>
              <a:gd name="connsiteX1" fmla="*/ 312821 w 13884443"/>
              <a:gd name="connsiteY1" fmla="*/ 3626 h 20746069"/>
              <a:gd name="connsiteX2" fmla="*/ 601579 w 13884443"/>
              <a:gd name="connsiteY2" fmla="*/ 316447 h 20746069"/>
              <a:gd name="connsiteX3" fmla="*/ 914400 w 13884443"/>
              <a:gd name="connsiteY3" fmla="*/ 725520 h 20746069"/>
              <a:gd name="connsiteX4" fmla="*/ 2093495 w 13884443"/>
              <a:gd name="connsiteY4" fmla="*/ 821773 h 20746069"/>
              <a:gd name="connsiteX5" fmla="*/ 3416969 w 13884443"/>
              <a:gd name="connsiteY5" fmla="*/ 677394 h 20746069"/>
              <a:gd name="connsiteX6" fmla="*/ 4427621 w 13884443"/>
              <a:gd name="connsiteY6" fmla="*/ 484889 h 20746069"/>
              <a:gd name="connsiteX7" fmla="*/ 5245769 w 13884443"/>
              <a:gd name="connsiteY7" fmla="*/ 629268 h 20746069"/>
              <a:gd name="connsiteX8" fmla="*/ 5702969 w 13884443"/>
              <a:gd name="connsiteY8" fmla="*/ 918026 h 20746069"/>
              <a:gd name="connsiteX9" fmla="*/ 5775158 w 13884443"/>
              <a:gd name="connsiteY9" fmla="*/ 1327099 h 20746069"/>
              <a:gd name="connsiteX10" fmla="*/ 5895474 w 13884443"/>
              <a:gd name="connsiteY10" fmla="*/ 1856489 h 20746069"/>
              <a:gd name="connsiteX11" fmla="*/ 5943600 w 13884443"/>
              <a:gd name="connsiteY11" fmla="*/ 2241499 h 20746069"/>
              <a:gd name="connsiteX12" fmla="*/ 6569243 w 13884443"/>
              <a:gd name="connsiteY12" fmla="*/ 2217436 h 20746069"/>
              <a:gd name="connsiteX13" fmla="*/ 7098632 w 13884443"/>
              <a:gd name="connsiteY13" fmla="*/ 2024931 h 20746069"/>
              <a:gd name="connsiteX14" fmla="*/ 7579895 w 13884443"/>
              <a:gd name="connsiteY14" fmla="*/ 2024931 h 20746069"/>
              <a:gd name="connsiteX15" fmla="*/ 8277727 w 13884443"/>
              <a:gd name="connsiteY15" fmla="*/ 2337752 h 20746069"/>
              <a:gd name="connsiteX16" fmla="*/ 8542421 w 13884443"/>
              <a:gd name="connsiteY16" fmla="*/ 3035584 h 20746069"/>
              <a:gd name="connsiteX17" fmla="*/ 7964906 w 13884443"/>
              <a:gd name="connsiteY17" fmla="*/ 3805605 h 20746069"/>
              <a:gd name="connsiteX18" fmla="*/ 7820527 w 13884443"/>
              <a:gd name="connsiteY18" fmla="*/ 4070299 h 20746069"/>
              <a:gd name="connsiteX19" fmla="*/ 7868653 w 13884443"/>
              <a:gd name="connsiteY19" fmla="*/ 4527499 h 20746069"/>
              <a:gd name="connsiteX20" fmla="*/ 7628021 w 13884443"/>
              <a:gd name="connsiteY20" fmla="*/ 4960636 h 20746069"/>
              <a:gd name="connsiteX21" fmla="*/ 7267074 w 13884443"/>
              <a:gd name="connsiteY21" fmla="*/ 5465963 h 20746069"/>
              <a:gd name="connsiteX22" fmla="*/ 6809874 w 13884443"/>
              <a:gd name="connsiteY22" fmla="*/ 5850973 h 20746069"/>
              <a:gd name="connsiteX23" fmla="*/ 6472990 w 13884443"/>
              <a:gd name="connsiteY23" fmla="*/ 5947226 h 20746069"/>
              <a:gd name="connsiteX24" fmla="*/ 5871411 w 13884443"/>
              <a:gd name="connsiteY24" fmla="*/ 5971289 h 20746069"/>
              <a:gd name="connsiteX25" fmla="*/ 5125453 w 13884443"/>
              <a:gd name="connsiteY25" fmla="*/ 6115668 h 20746069"/>
              <a:gd name="connsiteX26" fmla="*/ 4932948 w 13884443"/>
              <a:gd name="connsiteY26" fmla="*/ 6596931 h 20746069"/>
              <a:gd name="connsiteX27" fmla="*/ 4788569 w 13884443"/>
              <a:gd name="connsiteY27" fmla="*/ 6861626 h 20746069"/>
              <a:gd name="connsiteX28" fmla="*/ 4620127 w 13884443"/>
              <a:gd name="connsiteY28" fmla="*/ 7246636 h 20746069"/>
              <a:gd name="connsiteX29" fmla="*/ 4162927 w 13884443"/>
              <a:gd name="connsiteY29" fmla="*/ 7366952 h 20746069"/>
              <a:gd name="connsiteX30" fmla="*/ 3489158 w 13884443"/>
              <a:gd name="connsiteY30" fmla="*/ 7896342 h 20746069"/>
              <a:gd name="connsiteX31" fmla="*/ 3705727 w 13884443"/>
              <a:gd name="connsiteY31" fmla="*/ 8473857 h 20746069"/>
              <a:gd name="connsiteX32" fmla="*/ 4090737 w 13884443"/>
              <a:gd name="connsiteY32" fmla="*/ 9123563 h 20746069"/>
              <a:gd name="connsiteX33" fmla="*/ 4090737 w 13884443"/>
              <a:gd name="connsiteY33" fmla="*/ 9869520 h 20746069"/>
              <a:gd name="connsiteX34" fmla="*/ 3801979 w 13884443"/>
              <a:gd name="connsiteY34" fmla="*/ 10422973 h 20746069"/>
              <a:gd name="connsiteX35" fmla="*/ 3513221 w 13884443"/>
              <a:gd name="connsiteY35" fmla="*/ 10807984 h 20746069"/>
              <a:gd name="connsiteX36" fmla="*/ 3729790 w 13884443"/>
              <a:gd name="connsiteY36" fmla="*/ 11746447 h 20746069"/>
              <a:gd name="connsiteX37" fmla="*/ 2887578 w 13884443"/>
              <a:gd name="connsiteY37" fmla="*/ 13045857 h 20746069"/>
              <a:gd name="connsiteX38" fmla="*/ 3609473 w 13884443"/>
              <a:gd name="connsiteY38" fmla="*/ 14297142 h 20746069"/>
              <a:gd name="connsiteX39" fmla="*/ 6087978 w 13884443"/>
              <a:gd name="connsiteY39" fmla="*/ 15837184 h 20746069"/>
              <a:gd name="connsiteX40" fmla="*/ 6954252 w 13884443"/>
              <a:gd name="connsiteY40" fmla="*/ 16535015 h 20746069"/>
              <a:gd name="connsiteX41" fmla="*/ 8470231 w 13884443"/>
              <a:gd name="connsiteY41" fmla="*/ 16920026 h 20746069"/>
              <a:gd name="connsiteX42" fmla="*/ 9336505 w 13884443"/>
              <a:gd name="connsiteY42" fmla="*/ 17256910 h 20746069"/>
              <a:gd name="connsiteX43" fmla="*/ 11550315 w 13884443"/>
              <a:gd name="connsiteY43" fmla="*/ 17449415 h 20746069"/>
              <a:gd name="connsiteX44" fmla="*/ 12512842 w 13884443"/>
              <a:gd name="connsiteY44" fmla="*/ 18219436 h 20746069"/>
              <a:gd name="connsiteX45" fmla="*/ 12777536 w 13884443"/>
              <a:gd name="connsiteY45" fmla="*/ 18821015 h 20746069"/>
              <a:gd name="connsiteX46" fmla="*/ 13884443 w 13884443"/>
              <a:gd name="connsiteY46" fmla="*/ 20746069 h 20746069"/>
              <a:gd name="connsiteX0" fmla="*/ 0 w 13571622"/>
              <a:gd name="connsiteY0" fmla="*/ 0 h 20742443"/>
              <a:gd name="connsiteX1" fmla="*/ 288758 w 13571622"/>
              <a:gd name="connsiteY1" fmla="*/ 312821 h 20742443"/>
              <a:gd name="connsiteX2" fmla="*/ 601579 w 13571622"/>
              <a:gd name="connsiteY2" fmla="*/ 721894 h 20742443"/>
              <a:gd name="connsiteX3" fmla="*/ 1780674 w 13571622"/>
              <a:gd name="connsiteY3" fmla="*/ 818147 h 20742443"/>
              <a:gd name="connsiteX4" fmla="*/ 3104148 w 13571622"/>
              <a:gd name="connsiteY4" fmla="*/ 673768 h 20742443"/>
              <a:gd name="connsiteX5" fmla="*/ 4114800 w 13571622"/>
              <a:gd name="connsiteY5" fmla="*/ 481263 h 20742443"/>
              <a:gd name="connsiteX6" fmla="*/ 4932948 w 13571622"/>
              <a:gd name="connsiteY6" fmla="*/ 625642 h 20742443"/>
              <a:gd name="connsiteX7" fmla="*/ 5390148 w 13571622"/>
              <a:gd name="connsiteY7" fmla="*/ 914400 h 20742443"/>
              <a:gd name="connsiteX8" fmla="*/ 5462337 w 13571622"/>
              <a:gd name="connsiteY8" fmla="*/ 1323473 h 20742443"/>
              <a:gd name="connsiteX9" fmla="*/ 5582653 w 13571622"/>
              <a:gd name="connsiteY9" fmla="*/ 1852863 h 20742443"/>
              <a:gd name="connsiteX10" fmla="*/ 5630779 w 13571622"/>
              <a:gd name="connsiteY10" fmla="*/ 2237873 h 20742443"/>
              <a:gd name="connsiteX11" fmla="*/ 6256422 w 13571622"/>
              <a:gd name="connsiteY11" fmla="*/ 2213810 h 20742443"/>
              <a:gd name="connsiteX12" fmla="*/ 6785811 w 13571622"/>
              <a:gd name="connsiteY12" fmla="*/ 2021305 h 20742443"/>
              <a:gd name="connsiteX13" fmla="*/ 7267074 w 13571622"/>
              <a:gd name="connsiteY13" fmla="*/ 2021305 h 20742443"/>
              <a:gd name="connsiteX14" fmla="*/ 7964906 w 13571622"/>
              <a:gd name="connsiteY14" fmla="*/ 2334126 h 20742443"/>
              <a:gd name="connsiteX15" fmla="*/ 8229600 w 13571622"/>
              <a:gd name="connsiteY15" fmla="*/ 3031958 h 20742443"/>
              <a:gd name="connsiteX16" fmla="*/ 7652085 w 13571622"/>
              <a:gd name="connsiteY16" fmla="*/ 3801979 h 20742443"/>
              <a:gd name="connsiteX17" fmla="*/ 7507706 w 13571622"/>
              <a:gd name="connsiteY17" fmla="*/ 4066673 h 20742443"/>
              <a:gd name="connsiteX18" fmla="*/ 7555832 w 13571622"/>
              <a:gd name="connsiteY18" fmla="*/ 4523873 h 20742443"/>
              <a:gd name="connsiteX19" fmla="*/ 7315200 w 13571622"/>
              <a:gd name="connsiteY19" fmla="*/ 4957010 h 20742443"/>
              <a:gd name="connsiteX20" fmla="*/ 6954253 w 13571622"/>
              <a:gd name="connsiteY20" fmla="*/ 5462337 h 20742443"/>
              <a:gd name="connsiteX21" fmla="*/ 6497053 w 13571622"/>
              <a:gd name="connsiteY21" fmla="*/ 5847347 h 20742443"/>
              <a:gd name="connsiteX22" fmla="*/ 6160169 w 13571622"/>
              <a:gd name="connsiteY22" fmla="*/ 5943600 h 20742443"/>
              <a:gd name="connsiteX23" fmla="*/ 5558590 w 13571622"/>
              <a:gd name="connsiteY23" fmla="*/ 5967663 h 20742443"/>
              <a:gd name="connsiteX24" fmla="*/ 4812632 w 13571622"/>
              <a:gd name="connsiteY24" fmla="*/ 6112042 h 20742443"/>
              <a:gd name="connsiteX25" fmla="*/ 4620127 w 13571622"/>
              <a:gd name="connsiteY25" fmla="*/ 6593305 h 20742443"/>
              <a:gd name="connsiteX26" fmla="*/ 4475748 w 13571622"/>
              <a:gd name="connsiteY26" fmla="*/ 6858000 h 20742443"/>
              <a:gd name="connsiteX27" fmla="*/ 4307306 w 13571622"/>
              <a:gd name="connsiteY27" fmla="*/ 7243010 h 20742443"/>
              <a:gd name="connsiteX28" fmla="*/ 3850106 w 13571622"/>
              <a:gd name="connsiteY28" fmla="*/ 7363326 h 20742443"/>
              <a:gd name="connsiteX29" fmla="*/ 3176337 w 13571622"/>
              <a:gd name="connsiteY29" fmla="*/ 7892716 h 20742443"/>
              <a:gd name="connsiteX30" fmla="*/ 3392906 w 13571622"/>
              <a:gd name="connsiteY30" fmla="*/ 8470231 h 20742443"/>
              <a:gd name="connsiteX31" fmla="*/ 3777916 w 13571622"/>
              <a:gd name="connsiteY31" fmla="*/ 9119937 h 20742443"/>
              <a:gd name="connsiteX32" fmla="*/ 3777916 w 13571622"/>
              <a:gd name="connsiteY32" fmla="*/ 9865894 h 20742443"/>
              <a:gd name="connsiteX33" fmla="*/ 3489158 w 13571622"/>
              <a:gd name="connsiteY33" fmla="*/ 10419347 h 20742443"/>
              <a:gd name="connsiteX34" fmla="*/ 3200400 w 13571622"/>
              <a:gd name="connsiteY34" fmla="*/ 10804358 h 20742443"/>
              <a:gd name="connsiteX35" fmla="*/ 3416969 w 13571622"/>
              <a:gd name="connsiteY35" fmla="*/ 11742821 h 20742443"/>
              <a:gd name="connsiteX36" fmla="*/ 2574757 w 13571622"/>
              <a:gd name="connsiteY36" fmla="*/ 13042231 h 20742443"/>
              <a:gd name="connsiteX37" fmla="*/ 3296652 w 13571622"/>
              <a:gd name="connsiteY37" fmla="*/ 14293516 h 20742443"/>
              <a:gd name="connsiteX38" fmla="*/ 5775157 w 13571622"/>
              <a:gd name="connsiteY38" fmla="*/ 15833558 h 20742443"/>
              <a:gd name="connsiteX39" fmla="*/ 6641431 w 13571622"/>
              <a:gd name="connsiteY39" fmla="*/ 16531389 h 20742443"/>
              <a:gd name="connsiteX40" fmla="*/ 8157410 w 13571622"/>
              <a:gd name="connsiteY40" fmla="*/ 16916400 h 20742443"/>
              <a:gd name="connsiteX41" fmla="*/ 9023684 w 13571622"/>
              <a:gd name="connsiteY41" fmla="*/ 17253284 h 20742443"/>
              <a:gd name="connsiteX42" fmla="*/ 11237494 w 13571622"/>
              <a:gd name="connsiteY42" fmla="*/ 17445789 h 20742443"/>
              <a:gd name="connsiteX43" fmla="*/ 12200021 w 13571622"/>
              <a:gd name="connsiteY43" fmla="*/ 18215810 h 20742443"/>
              <a:gd name="connsiteX44" fmla="*/ 12464715 w 13571622"/>
              <a:gd name="connsiteY44" fmla="*/ 18817389 h 20742443"/>
              <a:gd name="connsiteX45" fmla="*/ 13571622 w 13571622"/>
              <a:gd name="connsiteY45" fmla="*/ 20742443 h 20742443"/>
              <a:gd name="connsiteX0" fmla="*/ 0 w 13571622"/>
              <a:gd name="connsiteY0" fmla="*/ 0 h 20742443"/>
              <a:gd name="connsiteX1" fmla="*/ 601579 w 13571622"/>
              <a:gd name="connsiteY1" fmla="*/ 721894 h 20742443"/>
              <a:gd name="connsiteX2" fmla="*/ 1780674 w 13571622"/>
              <a:gd name="connsiteY2" fmla="*/ 818147 h 20742443"/>
              <a:gd name="connsiteX3" fmla="*/ 3104148 w 13571622"/>
              <a:gd name="connsiteY3" fmla="*/ 673768 h 20742443"/>
              <a:gd name="connsiteX4" fmla="*/ 4114800 w 13571622"/>
              <a:gd name="connsiteY4" fmla="*/ 481263 h 20742443"/>
              <a:gd name="connsiteX5" fmla="*/ 4932948 w 13571622"/>
              <a:gd name="connsiteY5" fmla="*/ 625642 h 20742443"/>
              <a:gd name="connsiteX6" fmla="*/ 5390148 w 13571622"/>
              <a:gd name="connsiteY6" fmla="*/ 914400 h 20742443"/>
              <a:gd name="connsiteX7" fmla="*/ 5462337 w 13571622"/>
              <a:gd name="connsiteY7" fmla="*/ 1323473 h 20742443"/>
              <a:gd name="connsiteX8" fmla="*/ 5582653 w 13571622"/>
              <a:gd name="connsiteY8" fmla="*/ 1852863 h 20742443"/>
              <a:gd name="connsiteX9" fmla="*/ 5630779 w 13571622"/>
              <a:gd name="connsiteY9" fmla="*/ 2237873 h 20742443"/>
              <a:gd name="connsiteX10" fmla="*/ 6256422 w 13571622"/>
              <a:gd name="connsiteY10" fmla="*/ 2213810 h 20742443"/>
              <a:gd name="connsiteX11" fmla="*/ 6785811 w 13571622"/>
              <a:gd name="connsiteY11" fmla="*/ 2021305 h 20742443"/>
              <a:gd name="connsiteX12" fmla="*/ 7267074 w 13571622"/>
              <a:gd name="connsiteY12" fmla="*/ 2021305 h 20742443"/>
              <a:gd name="connsiteX13" fmla="*/ 7964906 w 13571622"/>
              <a:gd name="connsiteY13" fmla="*/ 2334126 h 20742443"/>
              <a:gd name="connsiteX14" fmla="*/ 8229600 w 13571622"/>
              <a:gd name="connsiteY14" fmla="*/ 3031958 h 20742443"/>
              <a:gd name="connsiteX15" fmla="*/ 7652085 w 13571622"/>
              <a:gd name="connsiteY15" fmla="*/ 3801979 h 20742443"/>
              <a:gd name="connsiteX16" fmla="*/ 7507706 w 13571622"/>
              <a:gd name="connsiteY16" fmla="*/ 4066673 h 20742443"/>
              <a:gd name="connsiteX17" fmla="*/ 7555832 w 13571622"/>
              <a:gd name="connsiteY17" fmla="*/ 4523873 h 20742443"/>
              <a:gd name="connsiteX18" fmla="*/ 7315200 w 13571622"/>
              <a:gd name="connsiteY18" fmla="*/ 4957010 h 20742443"/>
              <a:gd name="connsiteX19" fmla="*/ 6954253 w 13571622"/>
              <a:gd name="connsiteY19" fmla="*/ 5462337 h 20742443"/>
              <a:gd name="connsiteX20" fmla="*/ 6497053 w 13571622"/>
              <a:gd name="connsiteY20" fmla="*/ 5847347 h 20742443"/>
              <a:gd name="connsiteX21" fmla="*/ 6160169 w 13571622"/>
              <a:gd name="connsiteY21" fmla="*/ 5943600 h 20742443"/>
              <a:gd name="connsiteX22" fmla="*/ 5558590 w 13571622"/>
              <a:gd name="connsiteY22" fmla="*/ 5967663 h 20742443"/>
              <a:gd name="connsiteX23" fmla="*/ 4812632 w 13571622"/>
              <a:gd name="connsiteY23" fmla="*/ 6112042 h 20742443"/>
              <a:gd name="connsiteX24" fmla="*/ 4620127 w 13571622"/>
              <a:gd name="connsiteY24" fmla="*/ 6593305 h 20742443"/>
              <a:gd name="connsiteX25" fmla="*/ 4475748 w 13571622"/>
              <a:gd name="connsiteY25" fmla="*/ 6858000 h 20742443"/>
              <a:gd name="connsiteX26" fmla="*/ 4307306 w 13571622"/>
              <a:gd name="connsiteY26" fmla="*/ 7243010 h 20742443"/>
              <a:gd name="connsiteX27" fmla="*/ 3850106 w 13571622"/>
              <a:gd name="connsiteY27" fmla="*/ 7363326 h 20742443"/>
              <a:gd name="connsiteX28" fmla="*/ 3176337 w 13571622"/>
              <a:gd name="connsiteY28" fmla="*/ 7892716 h 20742443"/>
              <a:gd name="connsiteX29" fmla="*/ 3392906 w 13571622"/>
              <a:gd name="connsiteY29" fmla="*/ 8470231 h 20742443"/>
              <a:gd name="connsiteX30" fmla="*/ 3777916 w 13571622"/>
              <a:gd name="connsiteY30" fmla="*/ 9119937 h 20742443"/>
              <a:gd name="connsiteX31" fmla="*/ 3777916 w 13571622"/>
              <a:gd name="connsiteY31" fmla="*/ 9865894 h 20742443"/>
              <a:gd name="connsiteX32" fmla="*/ 3489158 w 13571622"/>
              <a:gd name="connsiteY32" fmla="*/ 10419347 h 20742443"/>
              <a:gd name="connsiteX33" fmla="*/ 3200400 w 13571622"/>
              <a:gd name="connsiteY33" fmla="*/ 10804358 h 20742443"/>
              <a:gd name="connsiteX34" fmla="*/ 3416969 w 13571622"/>
              <a:gd name="connsiteY34" fmla="*/ 11742821 h 20742443"/>
              <a:gd name="connsiteX35" fmla="*/ 2574757 w 13571622"/>
              <a:gd name="connsiteY35" fmla="*/ 13042231 h 20742443"/>
              <a:gd name="connsiteX36" fmla="*/ 3296652 w 13571622"/>
              <a:gd name="connsiteY36" fmla="*/ 14293516 h 20742443"/>
              <a:gd name="connsiteX37" fmla="*/ 5775157 w 13571622"/>
              <a:gd name="connsiteY37" fmla="*/ 15833558 h 20742443"/>
              <a:gd name="connsiteX38" fmla="*/ 6641431 w 13571622"/>
              <a:gd name="connsiteY38" fmla="*/ 16531389 h 20742443"/>
              <a:gd name="connsiteX39" fmla="*/ 8157410 w 13571622"/>
              <a:gd name="connsiteY39" fmla="*/ 16916400 h 20742443"/>
              <a:gd name="connsiteX40" fmla="*/ 9023684 w 13571622"/>
              <a:gd name="connsiteY40" fmla="*/ 17253284 h 20742443"/>
              <a:gd name="connsiteX41" fmla="*/ 11237494 w 13571622"/>
              <a:gd name="connsiteY41" fmla="*/ 17445789 h 20742443"/>
              <a:gd name="connsiteX42" fmla="*/ 12200021 w 13571622"/>
              <a:gd name="connsiteY42" fmla="*/ 18215810 h 20742443"/>
              <a:gd name="connsiteX43" fmla="*/ 12464715 w 13571622"/>
              <a:gd name="connsiteY43" fmla="*/ 18817389 h 20742443"/>
              <a:gd name="connsiteX44" fmla="*/ 13571622 w 13571622"/>
              <a:gd name="connsiteY44" fmla="*/ 20742443 h 20742443"/>
              <a:gd name="connsiteX0" fmla="*/ 0 w 12970043"/>
              <a:gd name="connsiteY0" fmla="*/ 241188 h 20261737"/>
              <a:gd name="connsiteX1" fmla="*/ 1179095 w 12970043"/>
              <a:gd name="connsiteY1" fmla="*/ 337441 h 20261737"/>
              <a:gd name="connsiteX2" fmla="*/ 2502569 w 12970043"/>
              <a:gd name="connsiteY2" fmla="*/ 193062 h 20261737"/>
              <a:gd name="connsiteX3" fmla="*/ 3513221 w 12970043"/>
              <a:gd name="connsiteY3" fmla="*/ 557 h 20261737"/>
              <a:gd name="connsiteX4" fmla="*/ 4331369 w 12970043"/>
              <a:gd name="connsiteY4" fmla="*/ 144936 h 20261737"/>
              <a:gd name="connsiteX5" fmla="*/ 4788569 w 12970043"/>
              <a:gd name="connsiteY5" fmla="*/ 433694 h 20261737"/>
              <a:gd name="connsiteX6" fmla="*/ 4860758 w 12970043"/>
              <a:gd name="connsiteY6" fmla="*/ 842767 h 20261737"/>
              <a:gd name="connsiteX7" fmla="*/ 4981074 w 12970043"/>
              <a:gd name="connsiteY7" fmla="*/ 1372157 h 20261737"/>
              <a:gd name="connsiteX8" fmla="*/ 5029200 w 12970043"/>
              <a:gd name="connsiteY8" fmla="*/ 1757167 h 20261737"/>
              <a:gd name="connsiteX9" fmla="*/ 5654843 w 12970043"/>
              <a:gd name="connsiteY9" fmla="*/ 1733104 h 20261737"/>
              <a:gd name="connsiteX10" fmla="*/ 6184232 w 12970043"/>
              <a:gd name="connsiteY10" fmla="*/ 1540599 h 20261737"/>
              <a:gd name="connsiteX11" fmla="*/ 6665495 w 12970043"/>
              <a:gd name="connsiteY11" fmla="*/ 1540599 h 20261737"/>
              <a:gd name="connsiteX12" fmla="*/ 7363327 w 12970043"/>
              <a:gd name="connsiteY12" fmla="*/ 1853420 h 20261737"/>
              <a:gd name="connsiteX13" fmla="*/ 7628021 w 12970043"/>
              <a:gd name="connsiteY13" fmla="*/ 2551252 h 20261737"/>
              <a:gd name="connsiteX14" fmla="*/ 7050506 w 12970043"/>
              <a:gd name="connsiteY14" fmla="*/ 3321273 h 20261737"/>
              <a:gd name="connsiteX15" fmla="*/ 6906127 w 12970043"/>
              <a:gd name="connsiteY15" fmla="*/ 3585967 h 20261737"/>
              <a:gd name="connsiteX16" fmla="*/ 6954253 w 12970043"/>
              <a:gd name="connsiteY16" fmla="*/ 4043167 h 20261737"/>
              <a:gd name="connsiteX17" fmla="*/ 6713621 w 12970043"/>
              <a:gd name="connsiteY17" fmla="*/ 4476304 h 20261737"/>
              <a:gd name="connsiteX18" fmla="*/ 6352674 w 12970043"/>
              <a:gd name="connsiteY18" fmla="*/ 4981631 h 20261737"/>
              <a:gd name="connsiteX19" fmla="*/ 5895474 w 12970043"/>
              <a:gd name="connsiteY19" fmla="*/ 5366641 h 20261737"/>
              <a:gd name="connsiteX20" fmla="*/ 5558590 w 12970043"/>
              <a:gd name="connsiteY20" fmla="*/ 5462894 h 20261737"/>
              <a:gd name="connsiteX21" fmla="*/ 4957011 w 12970043"/>
              <a:gd name="connsiteY21" fmla="*/ 5486957 h 20261737"/>
              <a:gd name="connsiteX22" fmla="*/ 4211053 w 12970043"/>
              <a:gd name="connsiteY22" fmla="*/ 5631336 h 20261737"/>
              <a:gd name="connsiteX23" fmla="*/ 4018548 w 12970043"/>
              <a:gd name="connsiteY23" fmla="*/ 6112599 h 20261737"/>
              <a:gd name="connsiteX24" fmla="*/ 3874169 w 12970043"/>
              <a:gd name="connsiteY24" fmla="*/ 6377294 h 20261737"/>
              <a:gd name="connsiteX25" fmla="*/ 3705727 w 12970043"/>
              <a:gd name="connsiteY25" fmla="*/ 6762304 h 20261737"/>
              <a:gd name="connsiteX26" fmla="*/ 3248527 w 12970043"/>
              <a:gd name="connsiteY26" fmla="*/ 6882620 h 20261737"/>
              <a:gd name="connsiteX27" fmla="*/ 2574758 w 12970043"/>
              <a:gd name="connsiteY27" fmla="*/ 7412010 h 20261737"/>
              <a:gd name="connsiteX28" fmla="*/ 2791327 w 12970043"/>
              <a:gd name="connsiteY28" fmla="*/ 7989525 h 20261737"/>
              <a:gd name="connsiteX29" fmla="*/ 3176337 w 12970043"/>
              <a:gd name="connsiteY29" fmla="*/ 8639231 h 20261737"/>
              <a:gd name="connsiteX30" fmla="*/ 3176337 w 12970043"/>
              <a:gd name="connsiteY30" fmla="*/ 9385188 h 20261737"/>
              <a:gd name="connsiteX31" fmla="*/ 2887579 w 12970043"/>
              <a:gd name="connsiteY31" fmla="*/ 9938641 h 20261737"/>
              <a:gd name="connsiteX32" fmla="*/ 2598821 w 12970043"/>
              <a:gd name="connsiteY32" fmla="*/ 10323652 h 20261737"/>
              <a:gd name="connsiteX33" fmla="*/ 2815390 w 12970043"/>
              <a:gd name="connsiteY33" fmla="*/ 11262115 h 20261737"/>
              <a:gd name="connsiteX34" fmla="*/ 1973178 w 12970043"/>
              <a:gd name="connsiteY34" fmla="*/ 12561525 h 20261737"/>
              <a:gd name="connsiteX35" fmla="*/ 2695073 w 12970043"/>
              <a:gd name="connsiteY35" fmla="*/ 13812810 h 20261737"/>
              <a:gd name="connsiteX36" fmla="*/ 5173578 w 12970043"/>
              <a:gd name="connsiteY36" fmla="*/ 15352852 h 20261737"/>
              <a:gd name="connsiteX37" fmla="*/ 6039852 w 12970043"/>
              <a:gd name="connsiteY37" fmla="*/ 16050683 h 20261737"/>
              <a:gd name="connsiteX38" fmla="*/ 7555831 w 12970043"/>
              <a:gd name="connsiteY38" fmla="*/ 16435694 h 20261737"/>
              <a:gd name="connsiteX39" fmla="*/ 8422105 w 12970043"/>
              <a:gd name="connsiteY39" fmla="*/ 16772578 h 20261737"/>
              <a:gd name="connsiteX40" fmla="*/ 10635915 w 12970043"/>
              <a:gd name="connsiteY40" fmla="*/ 16965083 h 20261737"/>
              <a:gd name="connsiteX41" fmla="*/ 11598442 w 12970043"/>
              <a:gd name="connsiteY41" fmla="*/ 17735104 h 20261737"/>
              <a:gd name="connsiteX42" fmla="*/ 11863136 w 12970043"/>
              <a:gd name="connsiteY42" fmla="*/ 18336683 h 20261737"/>
              <a:gd name="connsiteX43" fmla="*/ 12970043 w 12970043"/>
              <a:gd name="connsiteY43" fmla="*/ 20261737 h 20261737"/>
              <a:gd name="connsiteX0" fmla="*/ 0 w 11790948"/>
              <a:gd name="connsiteY0" fmla="*/ 337441 h 20261737"/>
              <a:gd name="connsiteX1" fmla="*/ 1323474 w 11790948"/>
              <a:gd name="connsiteY1" fmla="*/ 193062 h 20261737"/>
              <a:gd name="connsiteX2" fmla="*/ 2334126 w 11790948"/>
              <a:gd name="connsiteY2" fmla="*/ 557 h 20261737"/>
              <a:gd name="connsiteX3" fmla="*/ 3152274 w 11790948"/>
              <a:gd name="connsiteY3" fmla="*/ 144936 h 20261737"/>
              <a:gd name="connsiteX4" fmla="*/ 3609474 w 11790948"/>
              <a:gd name="connsiteY4" fmla="*/ 433694 h 20261737"/>
              <a:gd name="connsiteX5" fmla="*/ 3681663 w 11790948"/>
              <a:gd name="connsiteY5" fmla="*/ 842767 h 20261737"/>
              <a:gd name="connsiteX6" fmla="*/ 3801979 w 11790948"/>
              <a:gd name="connsiteY6" fmla="*/ 1372157 h 20261737"/>
              <a:gd name="connsiteX7" fmla="*/ 3850105 w 11790948"/>
              <a:gd name="connsiteY7" fmla="*/ 1757167 h 20261737"/>
              <a:gd name="connsiteX8" fmla="*/ 4475748 w 11790948"/>
              <a:gd name="connsiteY8" fmla="*/ 1733104 h 20261737"/>
              <a:gd name="connsiteX9" fmla="*/ 5005137 w 11790948"/>
              <a:gd name="connsiteY9" fmla="*/ 1540599 h 20261737"/>
              <a:gd name="connsiteX10" fmla="*/ 5486400 w 11790948"/>
              <a:gd name="connsiteY10" fmla="*/ 1540599 h 20261737"/>
              <a:gd name="connsiteX11" fmla="*/ 6184232 w 11790948"/>
              <a:gd name="connsiteY11" fmla="*/ 1853420 h 20261737"/>
              <a:gd name="connsiteX12" fmla="*/ 6448926 w 11790948"/>
              <a:gd name="connsiteY12" fmla="*/ 2551252 h 20261737"/>
              <a:gd name="connsiteX13" fmla="*/ 5871411 w 11790948"/>
              <a:gd name="connsiteY13" fmla="*/ 3321273 h 20261737"/>
              <a:gd name="connsiteX14" fmla="*/ 5727032 w 11790948"/>
              <a:gd name="connsiteY14" fmla="*/ 3585967 h 20261737"/>
              <a:gd name="connsiteX15" fmla="*/ 5775158 w 11790948"/>
              <a:gd name="connsiteY15" fmla="*/ 4043167 h 20261737"/>
              <a:gd name="connsiteX16" fmla="*/ 5534526 w 11790948"/>
              <a:gd name="connsiteY16" fmla="*/ 4476304 h 20261737"/>
              <a:gd name="connsiteX17" fmla="*/ 5173579 w 11790948"/>
              <a:gd name="connsiteY17" fmla="*/ 4981631 h 20261737"/>
              <a:gd name="connsiteX18" fmla="*/ 4716379 w 11790948"/>
              <a:gd name="connsiteY18" fmla="*/ 5366641 h 20261737"/>
              <a:gd name="connsiteX19" fmla="*/ 4379495 w 11790948"/>
              <a:gd name="connsiteY19" fmla="*/ 5462894 h 20261737"/>
              <a:gd name="connsiteX20" fmla="*/ 3777916 w 11790948"/>
              <a:gd name="connsiteY20" fmla="*/ 5486957 h 20261737"/>
              <a:gd name="connsiteX21" fmla="*/ 3031958 w 11790948"/>
              <a:gd name="connsiteY21" fmla="*/ 5631336 h 20261737"/>
              <a:gd name="connsiteX22" fmla="*/ 2839453 w 11790948"/>
              <a:gd name="connsiteY22" fmla="*/ 6112599 h 20261737"/>
              <a:gd name="connsiteX23" fmla="*/ 2695074 w 11790948"/>
              <a:gd name="connsiteY23" fmla="*/ 6377294 h 20261737"/>
              <a:gd name="connsiteX24" fmla="*/ 2526632 w 11790948"/>
              <a:gd name="connsiteY24" fmla="*/ 6762304 h 20261737"/>
              <a:gd name="connsiteX25" fmla="*/ 2069432 w 11790948"/>
              <a:gd name="connsiteY25" fmla="*/ 6882620 h 20261737"/>
              <a:gd name="connsiteX26" fmla="*/ 1395663 w 11790948"/>
              <a:gd name="connsiteY26" fmla="*/ 7412010 h 20261737"/>
              <a:gd name="connsiteX27" fmla="*/ 1612232 w 11790948"/>
              <a:gd name="connsiteY27" fmla="*/ 7989525 h 20261737"/>
              <a:gd name="connsiteX28" fmla="*/ 1997242 w 11790948"/>
              <a:gd name="connsiteY28" fmla="*/ 8639231 h 20261737"/>
              <a:gd name="connsiteX29" fmla="*/ 1997242 w 11790948"/>
              <a:gd name="connsiteY29" fmla="*/ 9385188 h 20261737"/>
              <a:gd name="connsiteX30" fmla="*/ 1708484 w 11790948"/>
              <a:gd name="connsiteY30" fmla="*/ 9938641 h 20261737"/>
              <a:gd name="connsiteX31" fmla="*/ 1419726 w 11790948"/>
              <a:gd name="connsiteY31" fmla="*/ 10323652 h 20261737"/>
              <a:gd name="connsiteX32" fmla="*/ 1636295 w 11790948"/>
              <a:gd name="connsiteY32" fmla="*/ 11262115 h 20261737"/>
              <a:gd name="connsiteX33" fmla="*/ 794083 w 11790948"/>
              <a:gd name="connsiteY33" fmla="*/ 12561525 h 20261737"/>
              <a:gd name="connsiteX34" fmla="*/ 1515978 w 11790948"/>
              <a:gd name="connsiteY34" fmla="*/ 13812810 h 20261737"/>
              <a:gd name="connsiteX35" fmla="*/ 3994483 w 11790948"/>
              <a:gd name="connsiteY35" fmla="*/ 15352852 h 20261737"/>
              <a:gd name="connsiteX36" fmla="*/ 4860757 w 11790948"/>
              <a:gd name="connsiteY36" fmla="*/ 16050683 h 20261737"/>
              <a:gd name="connsiteX37" fmla="*/ 6376736 w 11790948"/>
              <a:gd name="connsiteY37" fmla="*/ 16435694 h 20261737"/>
              <a:gd name="connsiteX38" fmla="*/ 7243010 w 11790948"/>
              <a:gd name="connsiteY38" fmla="*/ 16772578 h 20261737"/>
              <a:gd name="connsiteX39" fmla="*/ 9456820 w 11790948"/>
              <a:gd name="connsiteY39" fmla="*/ 16965083 h 20261737"/>
              <a:gd name="connsiteX40" fmla="*/ 10419347 w 11790948"/>
              <a:gd name="connsiteY40" fmla="*/ 17735104 h 20261737"/>
              <a:gd name="connsiteX41" fmla="*/ 10684041 w 11790948"/>
              <a:gd name="connsiteY41" fmla="*/ 18336683 h 20261737"/>
              <a:gd name="connsiteX42" fmla="*/ 11790948 w 11790948"/>
              <a:gd name="connsiteY42" fmla="*/ 20261737 h 20261737"/>
              <a:gd name="connsiteX0" fmla="*/ 534416 w 11001890"/>
              <a:gd name="connsiteY0" fmla="*/ 193062 h 20261737"/>
              <a:gd name="connsiteX1" fmla="*/ 1545068 w 11001890"/>
              <a:gd name="connsiteY1" fmla="*/ 557 h 20261737"/>
              <a:gd name="connsiteX2" fmla="*/ 2363216 w 11001890"/>
              <a:gd name="connsiteY2" fmla="*/ 144936 h 20261737"/>
              <a:gd name="connsiteX3" fmla="*/ 2820416 w 11001890"/>
              <a:gd name="connsiteY3" fmla="*/ 433694 h 20261737"/>
              <a:gd name="connsiteX4" fmla="*/ 2892605 w 11001890"/>
              <a:gd name="connsiteY4" fmla="*/ 842767 h 20261737"/>
              <a:gd name="connsiteX5" fmla="*/ 3012921 w 11001890"/>
              <a:gd name="connsiteY5" fmla="*/ 1372157 h 20261737"/>
              <a:gd name="connsiteX6" fmla="*/ 3061047 w 11001890"/>
              <a:gd name="connsiteY6" fmla="*/ 1757167 h 20261737"/>
              <a:gd name="connsiteX7" fmla="*/ 3686690 w 11001890"/>
              <a:gd name="connsiteY7" fmla="*/ 1733104 h 20261737"/>
              <a:gd name="connsiteX8" fmla="*/ 4216079 w 11001890"/>
              <a:gd name="connsiteY8" fmla="*/ 1540599 h 20261737"/>
              <a:gd name="connsiteX9" fmla="*/ 4697342 w 11001890"/>
              <a:gd name="connsiteY9" fmla="*/ 1540599 h 20261737"/>
              <a:gd name="connsiteX10" fmla="*/ 5395174 w 11001890"/>
              <a:gd name="connsiteY10" fmla="*/ 1853420 h 20261737"/>
              <a:gd name="connsiteX11" fmla="*/ 5659868 w 11001890"/>
              <a:gd name="connsiteY11" fmla="*/ 2551252 h 20261737"/>
              <a:gd name="connsiteX12" fmla="*/ 5082353 w 11001890"/>
              <a:gd name="connsiteY12" fmla="*/ 3321273 h 20261737"/>
              <a:gd name="connsiteX13" fmla="*/ 4937974 w 11001890"/>
              <a:gd name="connsiteY13" fmla="*/ 3585967 h 20261737"/>
              <a:gd name="connsiteX14" fmla="*/ 4986100 w 11001890"/>
              <a:gd name="connsiteY14" fmla="*/ 4043167 h 20261737"/>
              <a:gd name="connsiteX15" fmla="*/ 4745468 w 11001890"/>
              <a:gd name="connsiteY15" fmla="*/ 4476304 h 20261737"/>
              <a:gd name="connsiteX16" fmla="*/ 4384521 w 11001890"/>
              <a:gd name="connsiteY16" fmla="*/ 4981631 h 20261737"/>
              <a:gd name="connsiteX17" fmla="*/ 3927321 w 11001890"/>
              <a:gd name="connsiteY17" fmla="*/ 5366641 h 20261737"/>
              <a:gd name="connsiteX18" fmla="*/ 3590437 w 11001890"/>
              <a:gd name="connsiteY18" fmla="*/ 5462894 h 20261737"/>
              <a:gd name="connsiteX19" fmla="*/ 2988858 w 11001890"/>
              <a:gd name="connsiteY19" fmla="*/ 5486957 h 20261737"/>
              <a:gd name="connsiteX20" fmla="*/ 2242900 w 11001890"/>
              <a:gd name="connsiteY20" fmla="*/ 5631336 h 20261737"/>
              <a:gd name="connsiteX21" fmla="*/ 2050395 w 11001890"/>
              <a:gd name="connsiteY21" fmla="*/ 6112599 h 20261737"/>
              <a:gd name="connsiteX22" fmla="*/ 1906016 w 11001890"/>
              <a:gd name="connsiteY22" fmla="*/ 6377294 h 20261737"/>
              <a:gd name="connsiteX23" fmla="*/ 1737574 w 11001890"/>
              <a:gd name="connsiteY23" fmla="*/ 6762304 h 20261737"/>
              <a:gd name="connsiteX24" fmla="*/ 1280374 w 11001890"/>
              <a:gd name="connsiteY24" fmla="*/ 6882620 h 20261737"/>
              <a:gd name="connsiteX25" fmla="*/ 606605 w 11001890"/>
              <a:gd name="connsiteY25" fmla="*/ 7412010 h 20261737"/>
              <a:gd name="connsiteX26" fmla="*/ 823174 w 11001890"/>
              <a:gd name="connsiteY26" fmla="*/ 7989525 h 20261737"/>
              <a:gd name="connsiteX27" fmla="*/ 1208184 w 11001890"/>
              <a:gd name="connsiteY27" fmla="*/ 8639231 h 20261737"/>
              <a:gd name="connsiteX28" fmla="*/ 1208184 w 11001890"/>
              <a:gd name="connsiteY28" fmla="*/ 9385188 h 20261737"/>
              <a:gd name="connsiteX29" fmla="*/ 919426 w 11001890"/>
              <a:gd name="connsiteY29" fmla="*/ 9938641 h 20261737"/>
              <a:gd name="connsiteX30" fmla="*/ 630668 w 11001890"/>
              <a:gd name="connsiteY30" fmla="*/ 10323652 h 20261737"/>
              <a:gd name="connsiteX31" fmla="*/ 847237 w 11001890"/>
              <a:gd name="connsiteY31" fmla="*/ 11262115 h 20261737"/>
              <a:gd name="connsiteX32" fmla="*/ 5025 w 11001890"/>
              <a:gd name="connsiteY32" fmla="*/ 12561525 h 20261737"/>
              <a:gd name="connsiteX33" fmla="*/ 726920 w 11001890"/>
              <a:gd name="connsiteY33" fmla="*/ 13812810 h 20261737"/>
              <a:gd name="connsiteX34" fmla="*/ 3205425 w 11001890"/>
              <a:gd name="connsiteY34" fmla="*/ 15352852 h 20261737"/>
              <a:gd name="connsiteX35" fmla="*/ 4071699 w 11001890"/>
              <a:gd name="connsiteY35" fmla="*/ 16050683 h 20261737"/>
              <a:gd name="connsiteX36" fmla="*/ 5587678 w 11001890"/>
              <a:gd name="connsiteY36" fmla="*/ 16435694 h 20261737"/>
              <a:gd name="connsiteX37" fmla="*/ 6453952 w 11001890"/>
              <a:gd name="connsiteY37" fmla="*/ 16772578 h 20261737"/>
              <a:gd name="connsiteX38" fmla="*/ 8667762 w 11001890"/>
              <a:gd name="connsiteY38" fmla="*/ 16965083 h 20261737"/>
              <a:gd name="connsiteX39" fmla="*/ 9630289 w 11001890"/>
              <a:gd name="connsiteY39" fmla="*/ 17735104 h 20261737"/>
              <a:gd name="connsiteX40" fmla="*/ 9894983 w 11001890"/>
              <a:gd name="connsiteY40" fmla="*/ 18336683 h 20261737"/>
              <a:gd name="connsiteX41" fmla="*/ 11001890 w 11001890"/>
              <a:gd name="connsiteY41" fmla="*/ 20261737 h 20261737"/>
              <a:gd name="connsiteX0" fmla="*/ 1545068 w 11001890"/>
              <a:gd name="connsiteY0" fmla="*/ 557 h 20261737"/>
              <a:gd name="connsiteX1" fmla="*/ 2363216 w 11001890"/>
              <a:gd name="connsiteY1" fmla="*/ 144936 h 20261737"/>
              <a:gd name="connsiteX2" fmla="*/ 2820416 w 11001890"/>
              <a:gd name="connsiteY2" fmla="*/ 433694 h 20261737"/>
              <a:gd name="connsiteX3" fmla="*/ 2892605 w 11001890"/>
              <a:gd name="connsiteY3" fmla="*/ 842767 h 20261737"/>
              <a:gd name="connsiteX4" fmla="*/ 3012921 w 11001890"/>
              <a:gd name="connsiteY4" fmla="*/ 1372157 h 20261737"/>
              <a:gd name="connsiteX5" fmla="*/ 3061047 w 11001890"/>
              <a:gd name="connsiteY5" fmla="*/ 1757167 h 20261737"/>
              <a:gd name="connsiteX6" fmla="*/ 3686690 w 11001890"/>
              <a:gd name="connsiteY6" fmla="*/ 1733104 h 20261737"/>
              <a:gd name="connsiteX7" fmla="*/ 4216079 w 11001890"/>
              <a:gd name="connsiteY7" fmla="*/ 1540599 h 20261737"/>
              <a:gd name="connsiteX8" fmla="*/ 4697342 w 11001890"/>
              <a:gd name="connsiteY8" fmla="*/ 1540599 h 20261737"/>
              <a:gd name="connsiteX9" fmla="*/ 5395174 w 11001890"/>
              <a:gd name="connsiteY9" fmla="*/ 1853420 h 20261737"/>
              <a:gd name="connsiteX10" fmla="*/ 5659868 w 11001890"/>
              <a:gd name="connsiteY10" fmla="*/ 2551252 h 20261737"/>
              <a:gd name="connsiteX11" fmla="*/ 5082353 w 11001890"/>
              <a:gd name="connsiteY11" fmla="*/ 3321273 h 20261737"/>
              <a:gd name="connsiteX12" fmla="*/ 4937974 w 11001890"/>
              <a:gd name="connsiteY12" fmla="*/ 3585967 h 20261737"/>
              <a:gd name="connsiteX13" fmla="*/ 4986100 w 11001890"/>
              <a:gd name="connsiteY13" fmla="*/ 4043167 h 20261737"/>
              <a:gd name="connsiteX14" fmla="*/ 4745468 w 11001890"/>
              <a:gd name="connsiteY14" fmla="*/ 4476304 h 20261737"/>
              <a:gd name="connsiteX15" fmla="*/ 4384521 w 11001890"/>
              <a:gd name="connsiteY15" fmla="*/ 4981631 h 20261737"/>
              <a:gd name="connsiteX16" fmla="*/ 3927321 w 11001890"/>
              <a:gd name="connsiteY16" fmla="*/ 5366641 h 20261737"/>
              <a:gd name="connsiteX17" fmla="*/ 3590437 w 11001890"/>
              <a:gd name="connsiteY17" fmla="*/ 5462894 h 20261737"/>
              <a:gd name="connsiteX18" fmla="*/ 2988858 w 11001890"/>
              <a:gd name="connsiteY18" fmla="*/ 5486957 h 20261737"/>
              <a:gd name="connsiteX19" fmla="*/ 2242900 w 11001890"/>
              <a:gd name="connsiteY19" fmla="*/ 5631336 h 20261737"/>
              <a:gd name="connsiteX20" fmla="*/ 2050395 w 11001890"/>
              <a:gd name="connsiteY20" fmla="*/ 6112599 h 20261737"/>
              <a:gd name="connsiteX21" fmla="*/ 1906016 w 11001890"/>
              <a:gd name="connsiteY21" fmla="*/ 6377294 h 20261737"/>
              <a:gd name="connsiteX22" fmla="*/ 1737574 w 11001890"/>
              <a:gd name="connsiteY22" fmla="*/ 6762304 h 20261737"/>
              <a:gd name="connsiteX23" fmla="*/ 1280374 w 11001890"/>
              <a:gd name="connsiteY23" fmla="*/ 6882620 h 20261737"/>
              <a:gd name="connsiteX24" fmla="*/ 606605 w 11001890"/>
              <a:gd name="connsiteY24" fmla="*/ 7412010 h 20261737"/>
              <a:gd name="connsiteX25" fmla="*/ 823174 w 11001890"/>
              <a:gd name="connsiteY25" fmla="*/ 7989525 h 20261737"/>
              <a:gd name="connsiteX26" fmla="*/ 1208184 w 11001890"/>
              <a:gd name="connsiteY26" fmla="*/ 8639231 h 20261737"/>
              <a:gd name="connsiteX27" fmla="*/ 1208184 w 11001890"/>
              <a:gd name="connsiteY27" fmla="*/ 9385188 h 20261737"/>
              <a:gd name="connsiteX28" fmla="*/ 919426 w 11001890"/>
              <a:gd name="connsiteY28" fmla="*/ 9938641 h 20261737"/>
              <a:gd name="connsiteX29" fmla="*/ 630668 w 11001890"/>
              <a:gd name="connsiteY29" fmla="*/ 10323652 h 20261737"/>
              <a:gd name="connsiteX30" fmla="*/ 847237 w 11001890"/>
              <a:gd name="connsiteY30" fmla="*/ 11262115 h 20261737"/>
              <a:gd name="connsiteX31" fmla="*/ 5025 w 11001890"/>
              <a:gd name="connsiteY31" fmla="*/ 12561525 h 20261737"/>
              <a:gd name="connsiteX32" fmla="*/ 726920 w 11001890"/>
              <a:gd name="connsiteY32" fmla="*/ 13812810 h 20261737"/>
              <a:gd name="connsiteX33" fmla="*/ 3205425 w 11001890"/>
              <a:gd name="connsiteY33" fmla="*/ 15352852 h 20261737"/>
              <a:gd name="connsiteX34" fmla="*/ 4071699 w 11001890"/>
              <a:gd name="connsiteY34" fmla="*/ 16050683 h 20261737"/>
              <a:gd name="connsiteX35" fmla="*/ 5587678 w 11001890"/>
              <a:gd name="connsiteY35" fmla="*/ 16435694 h 20261737"/>
              <a:gd name="connsiteX36" fmla="*/ 6453952 w 11001890"/>
              <a:gd name="connsiteY36" fmla="*/ 16772578 h 20261737"/>
              <a:gd name="connsiteX37" fmla="*/ 8667762 w 11001890"/>
              <a:gd name="connsiteY37" fmla="*/ 16965083 h 20261737"/>
              <a:gd name="connsiteX38" fmla="*/ 9630289 w 11001890"/>
              <a:gd name="connsiteY38" fmla="*/ 17735104 h 20261737"/>
              <a:gd name="connsiteX39" fmla="*/ 9894983 w 11001890"/>
              <a:gd name="connsiteY39" fmla="*/ 18336683 h 20261737"/>
              <a:gd name="connsiteX40" fmla="*/ 11001890 w 11001890"/>
              <a:gd name="connsiteY40" fmla="*/ 20261737 h 20261737"/>
              <a:gd name="connsiteX0" fmla="*/ 2363216 w 11001890"/>
              <a:gd name="connsiteY0" fmla="*/ 0 h 20116801"/>
              <a:gd name="connsiteX1" fmla="*/ 2820416 w 11001890"/>
              <a:gd name="connsiteY1" fmla="*/ 288758 h 20116801"/>
              <a:gd name="connsiteX2" fmla="*/ 2892605 w 11001890"/>
              <a:gd name="connsiteY2" fmla="*/ 697831 h 20116801"/>
              <a:gd name="connsiteX3" fmla="*/ 3012921 w 11001890"/>
              <a:gd name="connsiteY3" fmla="*/ 1227221 h 20116801"/>
              <a:gd name="connsiteX4" fmla="*/ 3061047 w 11001890"/>
              <a:gd name="connsiteY4" fmla="*/ 1612231 h 20116801"/>
              <a:gd name="connsiteX5" fmla="*/ 3686690 w 11001890"/>
              <a:gd name="connsiteY5" fmla="*/ 1588168 h 20116801"/>
              <a:gd name="connsiteX6" fmla="*/ 4216079 w 11001890"/>
              <a:gd name="connsiteY6" fmla="*/ 1395663 h 20116801"/>
              <a:gd name="connsiteX7" fmla="*/ 4697342 w 11001890"/>
              <a:gd name="connsiteY7" fmla="*/ 1395663 h 20116801"/>
              <a:gd name="connsiteX8" fmla="*/ 5395174 w 11001890"/>
              <a:gd name="connsiteY8" fmla="*/ 1708484 h 20116801"/>
              <a:gd name="connsiteX9" fmla="*/ 5659868 w 11001890"/>
              <a:gd name="connsiteY9" fmla="*/ 2406316 h 20116801"/>
              <a:gd name="connsiteX10" fmla="*/ 5082353 w 11001890"/>
              <a:gd name="connsiteY10" fmla="*/ 3176337 h 20116801"/>
              <a:gd name="connsiteX11" fmla="*/ 4937974 w 11001890"/>
              <a:gd name="connsiteY11" fmla="*/ 3441031 h 20116801"/>
              <a:gd name="connsiteX12" fmla="*/ 4986100 w 11001890"/>
              <a:gd name="connsiteY12" fmla="*/ 3898231 h 20116801"/>
              <a:gd name="connsiteX13" fmla="*/ 4745468 w 11001890"/>
              <a:gd name="connsiteY13" fmla="*/ 4331368 h 20116801"/>
              <a:gd name="connsiteX14" fmla="*/ 4384521 w 11001890"/>
              <a:gd name="connsiteY14" fmla="*/ 4836695 h 20116801"/>
              <a:gd name="connsiteX15" fmla="*/ 3927321 w 11001890"/>
              <a:gd name="connsiteY15" fmla="*/ 5221705 h 20116801"/>
              <a:gd name="connsiteX16" fmla="*/ 3590437 w 11001890"/>
              <a:gd name="connsiteY16" fmla="*/ 5317958 h 20116801"/>
              <a:gd name="connsiteX17" fmla="*/ 2988858 w 11001890"/>
              <a:gd name="connsiteY17" fmla="*/ 5342021 h 20116801"/>
              <a:gd name="connsiteX18" fmla="*/ 2242900 w 11001890"/>
              <a:gd name="connsiteY18" fmla="*/ 5486400 h 20116801"/>
              <a:gd name="connsiteX19" fmla="*/ 2050395 w 11001890"/>
              <a:gd name="connsiteY19" fmla="*/ 5967663 h 20116801"/>
              <a:gd name="connsiteX20" fmla="*/ 1906016 w 11001890"/>
              <a:gd name="connsiteY20" fmla="*/ 6232358 h 20116801"/>
              <a:gd name="connsiteX21" fmla="*/ 1737574 w 11001890"/>
              <a:gd name="connsiteY21" fmla="*/ 6617368 h 20116801"/>
              <a:gd name="connsiteX22" fmla="*/ 1280374 w 11001890"/>
              <a:gd name="connsiteY22" fmla="*/ 6737684 h 20116801"/>
              <a:gd name="connsiteX23" fmla="*/ 606605 w 11001890"/>
              <a:gd name="connsiteY23" fmla="*/ 7267074 h 20116801"/>
              <a:gd name="connsiteX24" fmla="*/ 823174 w 11001890"/>
              <a:gd name="connsiteY24" fmla="*/ 7844589 h 20116801"/>
              <a:gd name="connsiteX25" fmla="*/ 1208184 w 11001890"/>
              <a:gd name="connsiteY25" fmla="*/ 8494295 h 20116801"/>
              <a:gd name="connsiteX26" fmla="*/ 1208184 w 11001890"/>
              <a:gd name="connsiteY26" fmla="*/ 9240252 h 20116801"/>
              <a:gd name="connsiteX27" fmla="*/ 919426 w 11001890"/>
              <a:gd name="connsiteY27" fmla="*/ 9793705 h 20116801"/>
              <a:gd name="connsiteX28" fmla="*/ 630668 w 11001890"/>
              <a:gd name="connsiteY28" fmla="*/ 10178716 h 20116801"/>
              <a:gd name="connsiteX29" fmla="*/ 847237 w 11001890"/>
              <a:gd name="connsiteY29" fmla="*/ 11117179 h 20116801"/>
              <a:gd name="connsiteX30" fmla="*/ 5025 w 11001890"/>
              <a:gd name="connsiteY30" fmla="*/ 12416589 h 20116801"/>
              <a:gd name="connsiteX31" fmla="*/ 726920 w 11001890"/>
              <a:gd name="connsiteY31" fmla="*/ 13667874 h 20116801"/>
              <a:gd name="connsiteX32" fmla="*/ 3205425 w 11001890"/>
              <a:gd name="connsiteY32" fmla="*/ 15207916 h 20116801"/>
              <a:gd name="connsiteX33" fmla="*/ 4071699 w 11001890"/>
              <a:gd name="connsiteY33" fmla="*/ 15905747 h 20116801"/>
              <a:gd name="connsiteX34" fmla="*/ 5587678 w 11001890"/>
              <a:gd name="connsiteY34" fmla="*/ 16290758 h 20116801"/>
              <a:gd name="connsiteX35" fmla="*/ 6453952 w 11001890"/>
              <a:gd name="connsiteY35" fmla="*/ 16627642 h 20116801"/>
              <a:gd name="connsiteX36" fmla="*/ 8667762 w 11001890"/>
              <a:gd name="connsiteY36" fmla="*/ 16820147 h 20116801"/>
              <a:gd name="connsiteX37" fmla="*/ 9630289 w 11001890"/>
              <a:gd name="connsiteY37" fmla="*/ 17590168 h 20116801"/>
              <a:gd name="connsiteX38" fmla="*/ 9894983 w 11001890"/>
              <a:gd name="connsiteY38" fmla="*/ 18191747 h 20116801"/>
              <a:gd name="connsiteX39" fmla="*/ 11001890 w 11001890"/>
              <a:gd name="connsiteY39" fmla="*/ 20116801 h 20116801"/>
              <a:gd name="connsiteX0" fmla="*/ 2820416 w 11001890"/>
              <a:gd name="connsiteY0" fmla="*/ 0 h 19828043"/>
              <a:gd name="connsiteX1" fmla="*/ 2892605 w 11001890"/>
              <a:gd name="connsiteY1" fmla="*/ 409073 h 19828043"/>
              <a:gd name="connsiteX2" fmla="*/ 3012921 w 11001890"/>
              <a:gd name="connsiteY2" fmla="*/ 938463 h 19828043"/>
              <a:gd name="connsiteX3" fmla="*/ 3061047 w 11001890"/>
              <a:gd name="connsiteY3" fmla="*/ 1323473 h 19828043"/>
              <a:gd name="connsiteX4" fmla="*/ 3686690 w 11001890"/>
              <a:gd name="connsiteY4" fmla="*/ 1299410 h 19828043"/>
              <a:gd name="connsiteX5" fmla="*/ 4216079 w 11001890"/>
              <a:gd name="connsiteY5" fmla="*/ 1106905 h 19828043"/>
              <a:gd name="connsiteX6" fmla="*/ 4697342 w 11001890"/>
              <a:gd name="connsiteY6" fmla="*/ 1106905 h 19828043"/>
              <a:gd name="connsiteX7" fmla="*/ 5395174 w 11001890"/>
              <a:gd name="connsiteY7" fmla="*/ 1419726 h 19828043"/>
              <a:gd name="connsiteX8" fmla="*/ 5659868 w 11001890"/>
              <a:gd name="connsiteY8" fmla="*/ 2117558 h 19828043"/>
              <a:gd name="connsiteX9" fmla="*/ 5082353 w 11001890"/>
              <a:gd name="connsiteY9" fmla="*/ 2887579 h 19828043"/>
              <a:gd name="connsiteX10" fmla="*/ 4937974 w 11001890"/>
              <a:gd name="connsiteY10" fmla="*/ 3152273 h 19828043"/>
              <a:gd name="connsiteX11" fmla="*/ 4986100 w 11001890"/>
              <a:gd name="connsiteY11" fmla="*/ 3609473 h 19828043"/>
              <a:gd name="connsiteX12" fmla="*/ 4745468 w 11001890"/>
              <a:gd name="connsiteY12" fmla="*/ 4042610 h 19828043"/>
              <a:gd name="connsiteX13" fmla="*/ 4384521 w 11001890"/>
              <a:gd name="connsiteY13" fmla="*/ 4547937 h 19828043"/>
              <a:gd name="connsiteX14" fmla="*/ 3927321 w 11001890"/>
              <a:gd name="connsiteY14" fmla="*/ 4932947 h 19828043"/>
              <a:gd name="connsiteX15" fmla="*/ 3590437 w 11001890"/>
              <a:gd name="connsiteY15" fmla="*/ 5029200 h 19828043"/>
              <a:gd name="connsiteX16" fmla="*/ 2988858 w 11001890"/>
              <a:gd name="connsiteY16" fmla="*/ 5053263 h 19828043"/>
              <a:gd name="connsiteX17" fmla="*/ 2242900 w 11001890"/>
              <a:gd name="connsiteY17" fmla="*/ 5197642 h 19828043"/>
              <a:gd name="connsiteX18" fmla="*/ 2050395 w 11001890"/>
              <a:gd name="connsiteY18" fmla="*/ 5678905 h 19828043"/>
              <a:gd name="connsiteX19" fmla="*/ 1906016 w 11001890"/>
              <a:gd name="connsiteY19" fmla="*/ 5943600 h 19828043"/>
              <a:gd name="connsiteX20" fmla="*/ 1737574 w 11001890"/>
              <a:gd name="connsiteY20" fmla="*/ 6328610 h 19828043"/>
              <a:gd name="connsiteX21" fmla="*/ 1280374 w 11001890"/>
              <a:gd name="connsiteY21" fmla="*/ 6448926 h 19828043"/>
              <a:gd name="connsiteX22" fmla="*/ 606605 w 11001890"/>
              <a:gd name="connsiteY22" fmla="*/ 6978316 h 19828043"/>
              <a:gd name="connsiteX23" fmla="*/ 823174 w 11001890"/>
              <a:gd name="connsiteY23" fmla="*/ 7555831 h 19828043"/>
              <a:gd name="connsiteX24" fmla="*/ 1208184 w 11001890"/>
              <a:gd name="connsiteY24" fmla="*/ 8205537 h 19828043"/>
              <a:gd name="connsiteX25" fmla="*/ 1208184 w 11001890"/>
              <a:gd name="connsiteY25" fmla="*/ 8951494 h 19828043"/>
              <a:gd name="connsiteX26" fmla="*/ 919426 w 11001890"/>
              <a:gd name="connsiteY26" fmla="*/ 9504947 h 19828043"/>
              <a:gd name="connsiteX27" fmla="*/ 630668 w 11001890"/>
              <a:gd name="connsiteY27" fmla="*/ 9889958 h 19828043"/>
              <a:gd name="connsiteX28" fmla="*/ 847237 w 11001890"/>
              <a:gd name="connsiteY28" fmla="*/ 10828421 h 19828043"/>
              <a:gd name="connsiteX29" fmla="*/ 5025 w 11001890"/>
              <a:gd name="connsiteY29" fmla="*/ 12127831 h 19828043"/>
              <a:gd name="connsiteX30" fmla="*/ 726920 w 11001890"/>
              <a:gd name="connsiteY30" fmla="*/ 13379116 h 19828043"/>
              <a:gd name="connsiteX31" fmla="*/ 3205425 w 11001890"/>
              <a:gd name="connsiteY31" fmla="*/ 14919158 h 19828043"/>
              <a:gd name="connsiteX32" fmla="*/ 4071699 w 11001890"/>
              <a:gd name="connsiteY32" fmla="*/ 15616989 h 19828043"/>
              <a:gd name="connsiteX33" fmla="*/ 5587678 w 11001890"/>
              <a:gd name="connsiteY33" fmla="*/ 16002000 h 19828043"/>
              <a:gd name="connsiteX34" fmla="*/ 6453952 w 11001890"/>
              <a:gd name="connsiteY34" fmla="*/ 16338884 h 19828043"/>
              <a:gd name="connsiteX35" fmla="*/ 8667762 w 11001890"/>
              <a:gd name="connsiteY35" fmla="*/ 16531389 h 19828043"/>
              <a:gd name="connsiteX36" fmla="*/ 9630289 w 11001890"/>
              <a:gd name="connsiteY36" fmla="*/ 17301410 h 19828043"/>
              <a:gd name="connsiteX37" fmla="*/ 9894983 w 11001890"/>
              <a:gd name="connsiteY37" fmla="*/ 17902989 h 19828043"/>
              <a:gd name="connsiteX38" fmla="*/ 11001890 w 11001890"/>
              <a:gd name="connsiteY38" fmla="*/ 19828043 h 19828043"/>
              <a:gd name="connsiteX0" fmla="*/ 2892605 w 11001890"/>
              <a:gd name="connsiteY0" fmla="*/ 0 h 19418970"/>
              <a:gd name="connsiteX1" fmla="*/ 3012921 w 11001890"/>
              <a:gd name="connsiteY1" fmla="*/ 529390 h 19418970"/>
              <a:gd name="connsiteX2" fmla="*/ 3061047 w 11001890"/>
              <a:gd name="connsiteY2" fmla="*/ 914400 h 19418970"/>
              <a:gd name="connsiteX3" fmla="*/ 3686690 w 11001890"/>
              <a:gd name="connsiteY3" fmla="*/ 890337 h 19418970"/>
              <a:gd name="connsiteX4" fmla="*/ 4216079 w 11001890"/>
              <a:gd name="connsiteY4" fmla="*/ 697832 h 19418970"/>
              <a:gd name="connsiteX5" fmla="*/ 4697342 w 11001890"/>
              <a:gd name="connsiteY5" fmla="*/ 697832 h 19418970"/>
              <a:gd name="connsiteX6" fmla="*/ 5395174 w 11001890"/>
              <a:gd name="connsiteY6" fmla="*/ 1010653 h 19418970"/>
              <a:gd name="connsiteX7" fmla="*/ 5659868 w 11001890"/>
              <a:gd name="connsiteY7" fmla="*/ 1708485 h 19418970"/>
              <a:gd name="connsiteX8" fmla="*/ 5082353 w 11001890"/>
              <a:gd name="connsiteY8" fmla="*/ 2478506 h 19418970"/>
              <a:gd name="connsiteX9" fmla="*/ 4937974 w 11001890"/>
              <a:gd name="connsiteY9" fmla="*/ 2743200 h 19418970"/>
              <a:gd name="connsiteX10" fmla="*/ 4986100 w 11001890"/>
              <a:gd name="connsiteY10" fmla="*/ 3200400 h 19418970"/>
              <a:gd name="connsiteX11" fmla="*/ 4745468 w 11001890"/>
              <a:gd name="connsiteY11" fmla="*/ 3633537 h 19418970"/>
              <a:gd name="connsiteX12" fmla="*/ 4384521 w 11001890"/>
              <a:gd name="connsiteY12" fmla="*/ 4138864 h 19418970"/>
              <a:gd name="connsiteX13" fmla="*/ 3927321 w 11001890"/>
              <a:gd name="connsiteY13" fmla="*/ 4523874 h 19418970"/>
              <a:gd name="connsiteX14" fmla="*/ 3590437 w 11001890"/>
              <a:gd name="connsiteY14" fmla="*/ 4620127 h 19418970"/>
              <a:gd name="connsiteX15" fmla="*/ 2988858 w 11001890"/>
              <a:gd name="connsiteY15" fmla="*/ 4644190 h 19418970"/>
              <a:gd name="connsiteX16" fmla="*/ 2242900 w 11001890"/>
              <a:gd name="connsiteY16" fmla="*/ 4788569 h 19418970"/>
              <a:gd name="connsiteX17" fmla="*/ 2050395 w 11001890"/>
              <a:gd name="connsiteY17" fmla="*/ 5269832 h 19418970"/>
              <a:gd name="connsiteX18" fmla="*/ 1906016 w 11001890"/>
              <a:gd name="connsiteY18" fmla="*/ 5534527 h 19418970"/>
              <a:gd name="connsiteX19" fmla="*/ 1737574 w 11001890"/>
              <a:gd name="connsiteY19" fmla="*/ 5919537 h 19418970"/>
              <a:gd name="connsiteX20" fmla="*/ 1280374 w 11001890"/>
              <a:gd name="connsiteY20" fmla="*/ 6039853 h 19418970"/>
              <a:gd name="connsiteX21" fmla="*/ 606605 w 11001890"/>
              <a:gd name="connsiteY21" fmla="*/ 6569243 h 19418970"/>
              <a:gd name="connsiteX22" fmla="*/ 823174 w 11001890"/>
              <a:gd name="connsiteY22" fmla="*/ 7146758 h 19418970"/>
              <a:gd name="connsiteX23" fmla="*/ 1208184 w 11001890"/>
              <a:gd name="connsiteY23" fmla="*/ 7796464 h 19418970"/>
              <a:gd name="connsiteX24" fmla="*/ 1208184 w 11001890"/>
              <a:gd name="connsiteY24" fmla="*/ 8542421 h 19418970"/>
              <a:gd name="connsiteX25" fmla="*/ 919426 w 11001890"/>
              <a:gd name="connsiteY25" fmla="*/ 9095874 h 19418970"/>
              <a:gd name="connsiteX26" fmla="*/ 630668 w 11001890"/>
              <a:gd name="connsiteY26" fmla="*/ 9480885 h 19418970"/>
              <a:gd name="connsiteX27" fmla="*/ 847237 w 11001890"/>
              <a:gd name="connsiteY27" fmla="*/ 10419348 h 19418970"/>
              <a:gd name="connsiteX28" fmla="*/ 5025 w 11001890"/>
              <a:gd name="connsiteY28" fmla="*/ 11718758 h 19418970"/>
              <a:gd name="connsiteX29" fmla="*/ 726920 w 11001890"/>
              <a:gd name="connsiteY29" fmla="*/ 12970043 h 19418970"/>
              <a:gd name="connsiteX30" fmla="*/ 3205425 w 11001890"/>
              <a:gd name="connsiteY30" fmla="*/ 14510085 h 19418970"/>
              <a:gd name="connsiteX31" fmla="*/ 4071699 w 11001890"/>
              <a:gd name="connsiteY31" fmla="*/ 15207916 h 19418970"/>
              <a:gd name="connsiteX32" fmla="*/ 5587678 w 11001890"/>
              <a:gd name="connsiteY32" fmla="*/ 15592927 h 19418970"/>
              <a:gd name="connsiteX33" fmla="*/ 6453952 w 11001890"/>
              <a:gd name="connsiteY33" fmla="*/ 15929811 h 19418970"/>
              <a:gd name="connsiteX34" fmla="*/ 8667762 w 11001890"/>
              <a:gd name="connsiteY34" fmla="*/ 16122316 h 19418970"/>
              <a:gd name="connsiteX35" fmla="*/ 9630289 w 11001890"/>
              <a:gd name="connsiteY35" fmla="*/ 16892337 h 19418970"/>
              <a:gd name="connsiteX36" fmla="*/ 9894983 w 11001890"/>
              <a:gd name="connsiteY36" fmla="*/ 17493916 h 19418970"/>
              <a:gd name="connsiteX37" fmla="*/ 11001890 w 11001890"/>
              <a:gd name="connsiteY37" fmla="*/ 19418970 h 19418970"/>
              <a:gd name="connsiteX0" fmla="*/ 3012921 w 11001890"/>
              <a:gd name="connsiteY0" fmla="*/ 0 h 18889580"/>
              <a:gd name="connsiteX1" fmla="*/ 3061047 w 11001890"/>
              <a:gd name="connsiteY1" fmla="*/ 385010 h 18889580"/>
              <a:gd name="connsiteX2" fmla="*/ 3686690 w 11001890"/>
              <a:gd name="connsiteY2" fmla="*/ 360947 h 18889580"/>
              <a:gd name="connsiteX3" fmla="*/ 4216079 w 11001890"/>
              <a:gd name="connsiteY3" fmla="*/ 168442 h 18889580"/>
              <a:gd name="connsiteX4" fmla="*/ 4697342 w 11001890"/>
              <a:gd name="connsiteY4" fmla="*/ 168442 h 18889580"/>
              <a:gd name="connsiteX5" fmla="*/ 5395174 w 11001890"/>
              <a:gd name="connsiteY5" fmla="*/ 481263 h 18889580"/>
              <a:gd name="connsiteX6" fmla="*/ 5659868 w 11001890"/>
              <a:gd name="connsiteY6" fmla="*/ 1179095 h 18889580"/>
              <a:gd name="connsiteX7" fmla="*/ 5082353 w 11001890"/>
              <a:gd name="connsiteY7" fmla="*/ 1949116 h 18889580"/>
              <a:gd name="connsiteX8" fmla="*/ 4937974 w 11001890"/>
              <a:gd name="connsiteY8" fmla="*/ 2213810 h 18889580"/>
              <a:gd name="connsiteX9" fmla="*/ 4986100 w 11001890"/>
              <a:gd name="connsiteY9" fmla="*/ 2671010 h 18889580"/>
              <a:gd name="connsiteX10" fmla="*/ 4745468 w 11001890"/>
              <a:gd name="connsiteY10" fmla="*/ 3104147 h 18889580"/>
              <a:gd name="connsiteX11" fmla="*/ 4384521 w 11001890"/>
              <a:gd name="connsiteY11" fmla="*/ 3609474 h 18889580"/>
              <a:gd name="connsiteX12" fmla="*/ 3927321 w 11001890"/>
              <a:gd name="connsiteY12" fmla="*/ 3994484 h 18889580"/>
              <a:gd name="connsiteX13" fmla="*/ 3590437 w 11001890"/>
              <a:gd name="connsiteY13" fmla="*/ 4090737 h 18889580"/>
              <a:gd name="connsiteX14" fmla="*/ 2988858 w 11001890"/>
              <a:gd name="connsiteY14" fmla="*/ 4114800 h 18889580"/>
              <a:gd name="connsiteX15" fmla="*/ 2242900 w 11001890"/>
              <a:gd name="connsiteY15" fmla="*/ 4259179 h 18889580"/>
              <a:gd name="connsiteX16" fmla="*/ 2050395 w 11001890"/>
              <a:gd name="connsiteY16" fmla="*/ 4740442 h 18889580"/>
              <a:gd name="connsiteX17" fmla="*/ 1906016 w 11001890"/>
              <a:gd name="connsiteY17" fmla="*/ 5005137 h 18889580"/>
              <a:gd name="connsiteX18" fmla="*/ 1737574 w 11001890"/>
              <a:gd name="connsiteY18" fmla="*/ 5390147 h 18889580"/>
              <a:gd name="connsiteX19" fmla="*/ 1280374 w 11001890"/>
              <a:gd name="connsiteY19" fmla="*/ 5510463 h 18889580"/>
              <a:gd name="connsiteX20" fmla="*/ 606605 w 11001890"/>
              <a:gd name="connsiteY20" fmla="*/ 6039853 h 18889580"/>
              <a:gd name="connsiteX21" fmla="*/ 823174 w 11001890"/>
              <a:gd name="connsiteY21" fmla="*/ 6617368 h 18889580"/>
              <a:gd name="connsiteX22" fmla="*/ 1208184 w 11001890"/>
              <a:gd name="connsiteY22" fmla="*/ 7267074 h 18889580"/>
              <a:gd name="connsiteX23" fmla="*/ 1208184 w 11001890"/>
              <a:gd name="connsiteY23" fmla="*/ 8013031 h 18889580"/>
              <a:gd name="connsiteX24" fmla="*/ 919426 w 11001890"/>
              <a:gd name="connsiteY24" fmla="*/ 8566484 h 18889580"/>
              <a:gd name="connsiteX25" fmla="*/ 630668 w 11001890"/>
              <a:gd name="connsiteY25" fmla="*/ 8951495 h 18889580"/>
              <a:gd name="connsiteX26" fmla="*/ 847237 w 11001890"/>
              <a:gd name="connsiteY26" fmla="*/ 9889958 h 18889580"/>
              <a:gd name="connsiteX27" fmla="*/ 5025 w 11001890"/>
              <a:gd name="connsiteY27" fmla="*/ 11189368 h 18889580"/>
              <a:gd name="connsiteX28" fmla="*/ 726920 w 11001890"/>
              <a:gd name="connsiteY28" fmla="*/ 12440653 h 18889580"/>
              <a:gd name="connsiteX29" fmla="*/ 3205425 w 11001890"/>
              <a:gd name="connsiteY29" fmla="*/ 13980695 h 18889580"/>
              <a:gd name="connsiteX30" fmla="*/ 4071699 w 11001890"/>
              <a:gd name="connsiteY30" fmla="*/ 14678526 h 18889580"/>
              <a:gd name="connsiteX31" fmla="*/ 5587678 w 11001890"/>
              <a:gd name="connsiteY31" fmla="*/ 15063537 h 18889580"/>
              <a:gd name="connsiteX32" fmla="*/ 6453952 w 11001890"/>
              <a:gd name="connsiteY32" fmla="*/ 15400421 h 18889580"/>
              <a:gd name="connsiteX33" fmla="*/ 8667762 w 11001890"/>
              <a:gd name="connsiteY33" fmla="*/ 15592926 h 18889580"/>
              <a:gd name="connsiteX34" fmla="*/ 9630289 w 11001890"/>
              <a:gd name="connsiteY34" fmla="*/ 16362947 h 18889580"/>
              <a:gd name="connsiteX35" fmla="*/ 9894983 w 11001890"/>
              <a:gd name="connsiteY35" fmla="*/ 16964526 h 18889580"/>
              <a:gd name="connsiteX36" fmla="*/ 11001890 w 11001890"/>
              <a:gd name="connsiteY36" fmla="*/ 18889580 h 18889580"/>
              <a:gd name="connsiteX0" fmla="*/ 3061047 w 11001890"/>
              <a:gd name="connsiteY0" fmla="*/ 248587 h 18753157"/>
              <a:gd name="connsiteX1" fmla="*/ 3686690 w 11001890"/>
              <a:gd name="connsiteY1" fmla="*/ 224524 h 18753157"/>
              <a:gd name="connsiteX2" fmla="*/ 4216079 w 11001890"/>
              <a:gd name="connsiteY2" fmla="*/ 32019 h 18753157"/>
              <a:gd name="connsiteX3" fmla="*/ 4697342 w 11001890"/>
              <a:gd name="connsiteY3" fmla="*/ 32019 h 18753157"/>
              <a:gd name="connsiteX4" fmla="*/ 5395174 w 11001890"/>
              <a:gd name="connsiteY4" fmla="*/ 344840 h 18753157"/>
              <a:gd name="connsiteX5" fmla="*/ 5659868 w 11001890"/>
              <a:gd name="connsiteY5" fmla="*/ 1042672 h 18753157"/>
              <a:gd name="connsiteX6" fmla="*/ 5082353 w 11001890"/>
              <a:gd name="connsiteY6" fmla="*/ 1812693 h 18753157"/>
              <a:gd name="connsiteX7" fmla="*/ 4937974 w 11001890"/>
              <a:gd name="connsiteY7" fmla="*/ 2077387 h 18753157"/>
              <a:gd name="connsiteX8" fmla="*/ 4986100 w 11001890"/>
              <a:gd name="connsiteY8" fmla="*/ 2534587 h 18753157"/>
              <a:gd name="connsiteX9" fmla="*/ 4745468 w 11001890"/>
              <a:gd name="connsiteY9" fmla="*/ 2967724 h 18753157"/>
              <a:gd name="connsiteX10" fmla="*/ 4384521 w 11001890"/>
              <a:gd name="connsiteY10" fmla="*/ 3473051 h 18753157"/>
              <a:gd name="connsiteX11" fmla="*/ 3927321 w 11001890"/>
              <a:gd name="connsiteY11" fmla="*/ 3858061 h 18753157"/>
              <a:gd name="connsiteX12" fmla="*/ 3590437 w 11001890"/>
              <a:gd name="connsiteY12" fmla="*/ 3954314 h 18753157"/>
              <a:gd name="connsiteX13" fmla="*/ 2988858 w 11001890"/>
              <a:gd name="connsiteY13" fmla="*/ 3978377 h 18753157"/>
              <a:gd name="connsiteX14" fmla="*/ 2242900 w 11001890"/>
              <a:gd name="connsiteY14" fmla="*/ 4122756 h 18753157"/>
              <a:gd name="connsiteX15" fmla="*/ 2050395 w 11001890"/>
              <a:gd name="connsiteY15" fmla="*/ 4604019 h 18753157"/>
              <a:gd name="connsiteX16" fmla="*/ 1906016 w 11001890"/>
              <a:gd name="connsiteY16" fmla="*/ 4868714 h 18753157"/>
              <a:gd name="connsiteX17" fmla="*/ 1737574 w 11001890"/>
              <a:gd name="connsiteY17" fmla="*/ 5253724 h 18753157"/>
              <a:gd name="connsiteX18" fmla="*/ 1280374 w 11001890"/>
              <a:gd name="connsiteY18" fmla="*/ 5374040 h 18753157"/>
              <a:gd name="connsiteX19" fmla="*/ 606605 w 11001890"/>
              <a:gd name="connsiteY19" fmla="*/ 5903430 h 18753157"/>
              <a:gd name="connsiteX20" fmla="*/ 823174 w 11001890"/>
              <a:gd name="connsiteY20" fmla="*/ 6480945 h 18753157"/>
              <a:gd name="connsiteX21" fmla="*/ 1208184 w 11001890"/>
              <a:gd name="connsiteY21" fmla="*/ 7130651 h 18753157"/>
              <a:gd name="connsiteX22" fmla="*/ 1208184 w 11001890"/>
              <a:gd name="connsiteY22" fmla="*/ 7876608 h 18753157"/>
              <a:gd name="connsiteX23" fmla="*/ 919426 w 11001890"/>
              <a:gd name="connsiteY23" fmla="*/ 8430061 h 18753157"/>
              <a:gd name="connsiteX24" fmla="*/ 630668 w 11001890"/>
              <a:gd name="connsiteY24" fmla="*/ 8815072 h 18753157"/>
              <a:gd name="connsiteX25" fmla="*/ 847237 w 11001890"/>
              <a:gd name="connsiteY25" fmla="*/ 9753535 h 18753157"/>
              <a:gd name="connsiteX26" fmla="*/ 5025 w 11001890"/>
              <a:gd name="connsiteY26" fmla="*/ 11052945 h 18753157"/>
              <a:gd name="connsiteX27" fmla="*/ 726920 w 11001890"/>
              <a:gd name="connsiteY27" fmla="*/ 12304230 h 18753157"/>
              <a:gd name="connsiteX28" fmla="*/ 3205425 w 11001890"/>
              <a:gd name="connsiteY28" fmla="*/ 13844272 h 18753157"/>
              <a:gd name="connsiteX29" fmla="*/ 4071699 w 11001890"/>
              <a:gd name="connsiteY29" fmla="*/ 14542103 h 18753157"/>
              <a:gd name="connsiteX30" fmla="*/ 5587678 w 11001890"/>
              <a:gd name="connsiteY30" fmla="*/ 14927114 h 18753157"/>
              <a:gd name="connsiteX31" fmla="*/ 6453952 w 11001890"/>
              <a:gd name="connsiteY31" fmla="*/ 15263998 h 18753157"/>
              <a:gd name="connsiteX32" fmla="*/ 8667762 w 11001890"/>
              <a:gd name="connsiteY32" fmla="*/ 15456503 h 18753157"/>
              <a:gd name="connsiteX33" fmla="*/ 9630289 w 11001890"/>
              <a:gd name="connsiteY33" fmla="*/ 16226524 h 18753157"/>
              <a:gd name="connsiteX34" fmla="*/ 9894983 w 11001890"/>
              <a:gd name="connsiteY34" fmla="*/ 16828103 h 18753157"/>
              <a:gd name="connsiteX35" fmla="*/ 11001890 w 11001890"/>
              <a:gd name="connsiteY35" fmla="*/ 18753157 h 18753157"/>
              <a:gd name="connsiteX0" fmla="*/ 3686690 w 11001890"/>
              <a:gd name="connsiteY0" fmla="*/ 224524 h 18753157"/>
              <a:gd name="connsiteX1" fmla="*/ 4216079 w 11001890"/>
              <a:gd name="connsiteY1" fmla="*/ 32019 h 18753157"/>
              <a:gd name="connsiteX2" fmla="*/ 4697342 w 11001890"/>
              <a:gd name="connsiteY2" fmla="*/ 32019 h 18753157"/>
              <a:gd name="connsiteX3" fmla="*/ 5395174 w 11001890"/>
              <a:gd name="connsiteY3" fmla="*/ 344840 h 18753157"/>
              <a:gd name="connsiteX4" fmla="*/ 5659868 w 11001890"/>
              <a:gd name="connsiteY4" fmla="*/ 1042672 h 18753157"/>
              <a:gd name="connsiteX5" fmla="*/ 5082353 w 11001890"/>
              <a:gd name="connsiteY5" fmla="*/ 1812693 h 18753157"/>
              <a:gd name="connsiteX6" fmla="*/ 4937974 w 11001890"/>
              <a:gd name="connsiteY6" fmla="*/ 2077387 h 18753157"/>
              <a:gd name="connsiteX7" fmla="*/ 4986100 w 11001890"/>
              <a:gd name="connsiteY7" fmla="*/ 2534587 h 18753157"/>
              <a:gd name="connsiteX8" fmla="*/ 4745468 w 11001890"/>
              <a:gd name="connsiteY8" fmla="*/ 2967724 h 18753157"/>
              <a:gd name="connsiteX9" fmla="*/ 4384521 w 11001890"/>
              <a:gd name="connsiteY9" fmla="*/ 3473051 h 18753157"/>
              <a:gd name="connsiteX10" fmla="*/ 3927321 w 11001890"/>
              <a:gd name="connsiteY10" fmla="*/ 3858061 h 18753157"/>
              <a:gd name="connsiteX11" fmla="*/ 3590437 w 11001890"/>
              <a:gd name="connsiteY11" fmla="*/ 3954314 h 18753157"/>
              <a:gd name="connsiteX12" fmla="*/ 2988858 w 11001890"/>
              <a:gd name="connsiteY12" fmla="*/ 3978377 h 18753157"/>
              <a:gd name="connsiteX13" fmla="*/ 2242900 w 11001890"/>
              <a:gd name="connsiteY13" fmla="*/ 4122756 h 18753157"/>
              <a:gd name="connsiteX14" fmla="*/ 2050395 w 11001890"/>
              <a:gd name="connsiteY14" fmla="*/ 4604019 h 18753157"/>
              <a:gd name="connsiteX15" fmla="*/ 1906016 w 11001890"/>
              <a:gd name="connsiteY15" fmla="*/ 4868714 h 18753157"/>
              <a:gd name="connsiteX16" fmla="*/ 1737574 w 11001890"/>
              <a:gd name="connsiteY16" fmla="*/ 5253724 h 18753157"/>
              <a:gd name="connsiteX17" fmla="*/ 1280374 w 11001890"/>
              <a:gd name="connsiteY17" fmla="*/ 5374040 h 18753157"/>
              <a:gd name="connsiteX18" fmla="*/ 606605 w 11001890"/>
              <a:gd name="connsiteY18" fmla="*/ 5903430 h 18753157"/>
              <a:gd name="connsiteX19" fmla="*/ 823174 w 11001890"/>
              <a:gd name="connsiteY19" fmla="*/ 6480945 h 18753157"/>
              <a:gd name="connsiteX20" fmla="*/ 1208184 w 11001890"/>
              <a:gd name="connsiteY20" fmla="*/ 7130651 h 18753157"/>
              <a:gd name="connsiteX21" fmla="*/ 1208184 w 11001890"/>
              <a:gd name="connsiteY21" fmla="*/ 7876608 h 18753157"/>
              <a:gd name="connsiteX22" fmla="*/ 919426 w 11001890"/>
              <a:gd name="connsiteY22" fmla="*/ 8430061 h 18753157"/>
              <a:gd name="connsiteX23" fmla="*/ 630668 w 11001890"/>
              <a:gd name="connsiteY23" fmla="*/ 8815072 h 18753157"/>
              <a:gd name="connsiteX24" fmla="*/ 847237 w 11001890"/>
              <a:gd name="connsiteY24" fmla="*/ 9753535 h 18753157"/>
              <a:gd name="connsiteX25" fmla="*/ 5025 w 11001890"/>
              <a:gd name="connsiteY25" fmla="*/ 11052945 h 18753157"/>
              <a:gd name="connsiteX26" fmla="*/ 726920 w 11001890"/>
              <a:gd name="connsiteY26" fmla="*/ 12304230 h 18753157"/>
              <a:gd name="connsiteX27" fmla="*/ 3205425 w 11001890"/>
              <a:gd name="connsiteY27" fmla="*/ 13844272 h 18753157"/>
              <a:gd name="connsiteX28" fmla="*/ 4071699 w 11001890"/>
              <a:gd name="connsiteY28" fmla="*/ 14542103 h 18753157"/>
              <a:gd name="connsiteX29" fmla="*/ 5587678 w 11001890"/>
              <a:gd name="connsiteY29" fmla="*/ 14927114 h 18753157"/>
              <a:gd name="connsiteX30" fmla="*/ 6453952 w 11001890"/>
              <a:gd name="connsiteY30" fmla="*/ 15263998 h 18753157"/>
              <a:gd name="connsiteX31" fmla="*/ 8667762 w 11001890"/>
              <a:gd name="connsiteY31" fmla="*/ 15456503 h 18753157"/>
              <a:gd name="connsiteX32" fmla="*/ 9630289 w 11001890"/>
              <a:gd name="connsiteY32" fmla="*/ 16226524 h 18753157"/>
              <a:gd name="connsiteX33" fmla="*/ 9894983 w 11001890"/>
              <a:gd name="connsiteY33" fmla="*/ 16828103 h 18753157"/>
              <a:gd name="connsiteX34" fmla="*/ 11001890 w 11001890"/>
              <a:gd name="connsiteY34" fmla="*/ 18753157 h 18753157"/>
              <a:gd name="connsiteX0" fmla="*/ 4216079 w 11001890"/>
              <a:gd name="connsiteY0" fmla="*/ 32019 h 18753157"/>
              <a:gd name="connsiteX1" fmla="*/ 4697342 w 11001890"/>
              <a:gd name="connsiteY1" fmla="*/ 32019 h 18753157"/>
              <a:gd name="connsiteX2" fmla="*/ 5395174 w 11001890"/>
              <a:gd name="connsiteY2" fmla="*/ 344840 h 18753157"/>
              <a:gd name="connsiteX3" fmla="*/ 5659868 w 11001890"/>
              <a:gd name="connsiteY3" fmla="*/ 1042672 h 18753157"/>
              <a:gd name="connsiteX4" fmla="*/ 5082353 w 11001890"/>
              <a:gd name="connsiteY4" fmla="*/ 1812693 h 18753157"/>
              <a:gd name="connsiteX5" fmla="*/ 4937974 w 11001890"/>
              <a:gd name="connsiteY5" fmla="*/ 2077387 h 18753157"/>
              <a:gd name="connsiteX6" fmla="*/ 4986100 w 11001890"/>
              <a:gd name="connsiteY6" fmla="*/ 2534587 h 18753157"/>
              <a:gd name="connsiteX7" fmla="*/ 4745468 w 11001890"/>
              <a:gd name="connsiteY7" fmla="*/ 2967724 h 18753157"/>
              <a:gd name="connsiteX8" fmla="*/ 4384521 w 11001890"/>
              <a:gd name="connsiteY8" fmla="*/ 3473051 h 18753157"/>
              <a:gd name="connsiteX9" fmla="*/ 3927321 w 11001890"/>
              <a:gd name="connsiteY9" fmla="*/ 3858061 h 18753157"/>
              <a:gd name="connsiteX10" fmla="*/ 3590437 w 11001890"/>
              <a:gd name="connsiteY10" fmla="*/ 3954314 h 18753157"/>
              <a:gd name="connsiteX11" fmla="*/ 2988858 w 11001890"/>
              <a:gd name="connsiteY11" fmla="*/ 3978377 h 18753157"/>
              <a:gd name="connsiteX12" fmla="*/ 2242900 w 11001890"/>
              <a:gd name="connsiteY12" fmla="*/ 4122756 h 18753157"/>
              <a:gd name="connsiteX13" fmla="*/ 2050395 w 11001890"/>
              <a:gd name="connsiteY13" fmla="*/ 4604019 h 18753157"/>
              <a:gd name="connsiteX14" fmla="*/ 1906016 w 11001890"/>
              <a:gd name="connsiteY14" fmla="*/ 4868714 h 18753157"/>
              <a:gd name="connsiteX15" fmla="*/ 1737574 w 11001890"/>
              <a:gd name="connsiteY15" fmla="*/ 5253724 h 18753157"/>
              <a:gd name="connsiteX16" fmla="*/ 1280374 w 11001890"/>
              <a:gd name="connsiteY16" fmla="*/ 5374040 h 18753157"/>
              <a:gd name="connsiteX17" fmla="*/ 606605 w 11001890"/>
              <a:gd name="connsiteY17" fmla="*/ 5903430 h 18753157"/>
              <a:gd name="connsiteX18" fmla="*/ 823174 w 11001890"/>
              <a:gd name="connsiteY18" fmla="*/ 6480945 h 18753157"/>
              <a:gd name="connsiteX19" fmla="*/ 1208184 w 11001890"/>
              <a:gd name="connsiteY19" fmla="*/ 7130651 h 18753157"/>
              <a:gd name="connsiteX20" fmla="*/ 1208184 w 11001890"/>
              <a:gd name="connsiteY20" fmla="*/ 7876608 h 18753157"/>
              <a:gd name="connsiteX21" fmla="*/ 919426 w 11001890"/>
              <a:gd name="connsiteY21" fmla="*/ 8430061 h 18753157"/>
              <a:gd name="connsiteX22" fmla="*/ 630668 w 11001890"/>
              <a:gd name="connsiteY22" fmla="*/ 8815072 h 18753157"/>
              <a:gd name="connsiteX23" fmla="*/ 847237 w 11001890"/>
              <a:gd name="connsiteY23" fmla="*/ 9753535 h 18753157"/>
              <a:gd name="connsiteX24" fmla="*/ 5025 w 11001890"/>
              <a:gd name="connsiteY24" fmla="*/ 11052945 h 18753157"/>
              <a:gd name="connsiteX25" fmla="*/ 726920 w 11001890"/>
              <a:gd name="connsiteY25" fmla="*/ 12304230 h 18753157"/>
              <a:gd name="connsiteX26" fmla="*/ 3205425 w 11001890"/>
              <a:gd name="connsiteY26" fmla="*/ 13844272 h 18753157"/>
              <a:gd name="connsiteX27" fmla="*/ 4071699 w 11001890"/>
              <a:gd name="connsiteY27" fmla="*/ 14542103 h 18753157"/>
              <a:gd name="connsiteX28" fmla="*/ 5587678 w 11001890"/>
              <a:gd name="connsiteY28" fmla="*/ 14927114 h 18753157"/>
              <a:gd name="connsiteX29" fmla="*/ 6453952 w 11001890"/>
              <a:gd name="connsiteY29" fmla="*/ 15263998 h 18753157"/>
              <a:gd name="connsiteX30" fmla="*/ 8667762 w 11001890"/>
              <a:gd name="connsiteY30" fmla="*/ 15456503 h 18753157"/>
              <a:gd name="connsiteX31" fmla="*/ 9630289 w 11001890"/>
              <a:gd name="connsiteY31" fmla="*/ 16226524 h 18753157"/>
              <a:gd name="connsiteX32" fmla="*/ 9894983 w 11001890"/>
              <a:gd name="connsiteY32" fmla="*/ 16828103 h 18753157"/>
              <a:gd name="connsiteX33" fmla="*/ 11001890 w 11001890"/>
              <a:gd name="connsiteY33" fmla="*/ 18753157 h 18753157"/>
              <a:gd name="connsiteX0" fmla="*/ 4697342 w 11001890"/>
              <a:gd name="connsiteY0" fmla="*/ 0 h 18721138"/>
              <a:gd name="connsiteX1" fmla="*/ 5395174 w 11001890"/>
              <a:gd name="connsiteY1" fmla="*/ 312821 h 18721138"/>
              <a:gd name="connsiteX2" fmla="*/ 5659868 w 11001890"/>
              <a:gd name="connsiteY2" fmla="*/ 1010653 h 18721138"/>
              <a:gd name="connsiteX3" fmla="*/ 5082353 w 11001890"/>
              <a:gd name="connsiteY3" fmla="*/ 1780674 h 18721138"/>
              <a:gd name="connsiteX4" fmla="*/ 4937974 w 11001890"/>
              <a:gd name="connsiteY4" fmla="*/ 2045368 h 18721138"/>
              <a:gd name="connsiteX5" fmla="*/ 4986100 w 11001890"/>
              <a:gd name="connsiteY5" fmla="*/ 2502568 h 18721138"/>
              <a:gd name="connsiteX6" fmla="*/ 4745468 w 11001890"/>
              <a:gd name="connsiteY6" fmla="*/ 2935705 h 18721138"/>
              <a:gd name="connsiteX7" fmla="*/ 4384521 w 11001890"/>
              <a:gd name="connsiteY7" fmla="*/ 3441032 h 18721138"/>
              <a:gd name="connsiteX8" fmla="*/ 3927321 w 11001890"/>
              <a:gd name="connsiteY8" fmla="*/ 3826042 h 18721138"/>
              <a:gd name="connsiteX9" fmla="*/ 3590437 w 11001890"/>
              <a:gd name="connsiteY9" fmla="*/ 3922295 h 18721138"/>
              <a:gd name="connsiteX10" fmla="*/ 2988858 w 11001890"/>
              <a:gd name="connsiteY10" fmla="*/ 3946358 h 18721138"/>
              <a:gd name="connsiteX11" fmla="*/ 2242900 w 11001890"/>
              <a:gd name="connsiteY11" fmla="*/ 4090737 h 18721138"/>
              <a:gd name="connsiteX12" fmla="*/ 2050395 w 11001890"/>
              <a:gd name="connsiteY12" fmla="*/ 4572000 h 18721138"/>
              <a:gd name="connsiteX13" fmla="*/ 1906016 w 11001890"/>
              <a:gd name="connsiteY13" fmla="*/ 4836695 h 18721138"/>
              <a:gd name="connsiteX14" fmla="*/ 1737574 w 11001890"/>
              <a:gd name="connsiteY14" fmla="*/ 5221705 h 18721138"/>
              <a:gd name="connsiteX15" fmla="*/ 1280374 w 11001890"/>
              <a:gd name="connsiteY15" fmla="*/ 5342021 h 18721138"/>
              <a:gd name="connsiteX16" fmla="*/ 606605 w 11001890"/>
              <a:gd name="connsiteY16" fmla="*/ 5871411 h 18721138"/>
              <a:gd name="connsiteX17" fmla="*/ 823174 w 11001890"/>
              <a:gd name="connsiteY17" fmla="*/ 6448926 h 18721138"/>
              <a:gd name="connsiteX18" fmla="*/ 1208184 w 11001890"/>
              <a:gd name="connsiteY18" fmla="*/ 7098632 h 18721138"/>
              <a:gd name="connsiteX19" fmla="*/ 1208184 w 11001890"/>
              <a:gd name="connsiteY19" fmla="*/ 7844589 h 18721138"/>
              <a:gd name="connsiteX20" fmla="*/ 919426 w 11001890"/>
              <a:gd name="connsiteY20" fmla="*/ 8398042 h 18721138"/>
              <a:gd name="connsiteX21" fmla="*/ 630668 w 11001890"/>
              <a:gd name="connsiteY21" fmla="*/ 8783053 h 18721138"/>
              <a:gd name="connsiteX22" fmla="*/ 847237 w 11001890"/>
              <a:gd name="connsiteY22" fmla="*/ 9721516 h 18721138"/>
              <a:gd name="connsiteX23" fmla="*/ 5025 w 11001890"/>
              <a:gd name="connsiteY23" fmla="*/ 11020926 h 18721138"/>
              <a:gd name="connsiteX24" fmla="*/ 726920 w 11001890"/>
              <a:gd name="connsiteY24" fmla="*/ 12272211 h 18721138"/>
              <a:gd name="connsiteX25" fmla="*/ 3205425 w 11001890"/>
              <a:gd name="connsiteY25" fmla="*/ 13812253 h 18721138"/>
              <a:gd name="connsiteX26" fmla="*/ 4071699 w 11001890"/>
              <a:gd name="connsiteY26" fmla="*/ 14510084 h 18721138"/>
              <a:gd name="connsiteX27" fmla="*/ 5587678 w 11001890"/>
              <a:gd name="connsiteY27" fmla="*/ 14895095 h 18721138"/>
              <a:gd name="connsiteX28" fmla="*/ 6453952 w 11001890"/>
              <a:gd name="connsiteY28" fmla="*/ 15231979 h 18721138"/>
              <a:gd name="connsiteX29" fmla="*/ 8667762 w 11001890"/>
              <a:gd name="connsiteY29" fmla="*/ 15424484 h 18721138"/>
              <a:gd name="connsiteX30" fmla="*/ 9630289 w 11001890"/>
              <a:gd name="connsiteY30" fmla="*/ 16194505 h 18721138"/>
              <a:gd name="connsiteX31" fmla="*/ 9894983 w 11001890"/>
              <a:gd name="connsiteY31" fmla="*/ 16796084 h 18721138"/>
              <a:gd name="connsiteX32" fmla="*/ 11001890 w 11001890"/>
              <a:gd name="connsiteY32" fmla="*/ 18721138 h 18721138"/>
              <a:gd name="connsiteX0" fmla="*/ 5395174 w 11001890"/>
              <a:gd name="connsiteY0" fmla="*/ 0 h 18408317"/>
              <a:gd name="connsiteX1" fmla="*/ 5659868 w 11001890"/>
              <a:gd name="connsiteY1" fmla="*/ 697832 h 18408317"/>
              <a:gd name="connsiteX2" fmla="*/ 5082353 w 11001890"/>
              <a:gd name="connsiteY2" fmla="*/ 1467853 h 18408317"/>
              <a:gd name="connsiteX3" fmla="*/ 4937974 w 11001890"/>
              <a:gd name="connsiteY3" fmla="*/ 1732547 h 18408317"/>
              <a:gd name="connsiteX4" fmla="*/ 4986100 w 11001890"/>
              <a:gd name="connsiteY4" fmla="*/ 2189747 h 18408317"/>
              <a:gd name="connsiteX5" fmla="*/ 4745468 w 11001890"/>
              <a:gd name="connsiteY5" fmla="*/ 2622884 h 18408317"/>
              <a:gd name="connsiteX6" fmla="*/ 4384521 w 11001890"/>
              <a:gd name="connsiteY6" fmla="*/ 3128211 h 18408317"/>
              <a:gd name="connsiteX7" fmla="*/ 3927321 w 11001890"/>
              <a:gd name="connsiteY7" fmla="*/ 3513221 h 18408317"/>
              <a:gd name="connsiteX8" fmla="*/ 3590437 w 11001890"/>
              <a:gd name="connsiteY8" fmla="*/ 3609474 h 18408317"/>
              <a:gd name="connsiteX9" fmla="*/ 2988858 w 11001890"/>
              <a:gd name="connsiteY9" fmla="*/ 3633537 h 18408317"/>
              <a:gd name="connsiteX10" fmla="*/ 2242900 w 11001890"/>
              <a:gd name="connsiteY10" fmla="*/ 3777916 h 18408317"/>
              <a:gd name="connsiteX11" fmla="*/ 2050395 w 11001890"/>
              <a:gd name="connsiteY11" fmla="*/ 4259179 h 18408317"/>
              <a:gd name="connsiteX12" fmla="*/ 1906016 w 11001890"/>
              <a:gd name="connsiteY12" fmla="*/ 4523874 h 18408317"/>
              <a:gd name="connsiteX13" fmla="*/ 1737574 w 11001890"/>
              <a:gd name="connsiteY13" fmla="*/ 4908884 h 18408317"/>
              <a:gd name="connsiteX14" fmla="*/ 1280374 w 11001890"/>
              <a:gd name="connsiteY14" fmla="*/ 5029200 h 18408317"/>
              <a:gd name="connsiteX15" fmla="*/ 606605 w 11001890"/>
              <a:gd name="connsiteY15" fmla="*/ 5558590 h 18408317"/>
              <a:gd name="connsiteX16" fmla="*/ 823174 w 11001890"/>
              <a:gd name="connsiteY16" fmla="*/ 6136105 h 18408317"/>
              <a:gd name="connsiteX17" fmla="*/ 1208184 w 11001890"/>
              <a:gd name="connsiteY17" fmla="*/ 6785811 h 18408317"/>
              <a:gd name="connsiteX18" fmla="*/ 1208184 w 11001890"/>
              <a:gd name="connsiteY18" fmla="*/ 7531768 h 18408317"/>
              <a:gd name="connsiteX19" fmla="*/ 919426 w 11001890"/>
              <a:gd name="connsiteY19" fmla="*/ 8085221 h 18408317"/>
              <a:gd name="connsiteX20" fmla="*/ 630668 w 11001890"/>
              <a:gd name="connsiteY20" fmla="*/ 8470232 h 18408317"/>
              <a:gd name="connsiteX21" fmla="*/ 847237 w 11001890"/>
              <a:gd name="connsiteY21" fmla="*/ 9408695 h 18408317"/>
              <a:gd name="connsiteX22" fmla="*/ 5025 w 11001890"/>
              <a:gd name="connsiteY22" fmla="*/ 10708105 h 18408317"/>
              <a:gd name="connsiteX23" fmla="*/ 726920 w 11001890"/>
              <a:gd name="connsiteY23" fmla="*/ 11959390 h 18408317"/>
              <a:gd name="connsiteX24" fmla="*/ 3205425 w 11001890"/>
              <a:gd name="connsiteY24" fmla="*/ 13499432 h 18408317"/>
              <a:gd name="connsiteX25" fmla="*/ 4071699 w 11001890"/>
              <a:gd name="connsiteY25" fmla="*/ 14197263 h 18408317"/>
              <a:gd name="connsiteX26" fmla="*/ 5587678 w 11001890"/>
              <a:gd name="connsiteY26" fmla="*/ 14582274 h 18408317"/>
              <a:gd name="connsiteX27" fmla="*/ 6453952 w 11001890"/>
              <a:gd name="connsiteY27" fmla="*/ 14919158 h 18408317"/>
              <a:gd name="connsiteX28" fmla="*/ 8667762 w 11001890"/>
              <a:gd name="connsiteY28" fmla="*/ 15111663 h 18408317"/>
              <a:gd name="connsiteX29" fmla="*/ 9630289 w 11001890"/>
              <a:gd name="connsiteY29" fmla="*/ 15881684 h 18408317"/>
              <a:gd name="connsiteX30" fmla="*/ 9894983 w 11001890"/>
              <a:gd name="connsiteY30" fmla="*/ 16483263 h 18408317"/>
              <a:gd name="connsiteX31" fmla="*/ 11001890 w 11001890"/>
              <a:gd name="connsiteY31" fmla="*/ 18408317 h 18408317"/>
              <a:gd name="connsiteX0" fmla="*/ 5659868 w 11001890"/>
              <a:gd name="connsiteY0" fmla="*/ 0 h 17710485"/>
              <a:gd name="connsiteX1" fmla="*/ 5082353 w 11001890"/>
              <a:gd name="connsiteY1" fmla="*/ 770021 h 17710485"/>
              <a:gd name="connsiteX2" fmla="*/ 4937974 w 11001890"/>
              <a:gd name="connsiteY2" fmla="*/ 1034715 h 17710485"/>
              <a:gd name="connsiteX3" fmla="*/ 4986100 w 11001890"/>
              <a:gd name="connsiteY3" fmla="*/ 1491915 h 17710485"/>
              <a:gd name="connsiteX4" fmla="*/ 4745468 w 11001890"/>
              <a:gd name="connsiteY4" fmla="*/ 1925052 h 17710485"/>
              <a:gd name="connsiteX5" fmla="*/ 4384521 w 11001890"/>
              <a:gd name="connsiteY5" fmla="*/ 2430379 h 17710485"/>
              <a:gd name="connsiteX6" fmla="*/ 3927321 w 11001890"/>
              <a:gd name="connsiteY6" fmla="*/ 2815389 h 17710485"/>
              <a:gd name="connsiteX7" fmla="*/ 3590437 w 11001890"/>
              <a:gd name="connsiteY7" fmla="*/ 2911642 h 17710485"/>
              <a:gd name="connsiteX8" fmla="*/ 2988858 w 11001890"/>
              <a:gd name="connsiteY8" fmla="*/ 2935705 h 17710485"/>
              <a:gd name="connsiteX9" fmla="*/ 2242900 w 11001890"/>
              <a:gd name="connsiteY9" fmla="*/ 3080084 h 17710485"/>
              <a:gd name="connsiteX10" fmla="*/ 2050395 w 11001890"/>
              <a:gd name="connsiteY10" fmla="*/ 3561347 h 17710485"/>
              <a:gd name="connsiteX11" fmla="*/ 1906016 w 11001890"/>
              <a:gd name="connsiteY11" fmla="*/ 3826042 h 17710485"/>
              <a:gd name="connsiteX12" fmla="*/ 1737574 w 11001890"/>
              <a:gd name="connsiteY12" fmla="*/ 4211052 h 17710485"/>
              <a:gd name="connsiteX13" fmla="*/ 1280374 w 11001890"/>
              <a:gd name="connsiteY13" fmla="*/ 4331368 h 17710485"/>
              <a:gd name="connsiteX14" fmla="*/ 606605 w 11001890"/>
              <a:gd name="connsiteY14" fmla="*/ 4860758 h 17710485"/>
              <a:gd name="connsiteX15" fmla="*/ 823174 w 11001890"/>
              <a:gd name="connsiteY15" fmla="*/ 5438273 h 17710485"/>
              <a:gd name="connsiteX16" fmla="*/ 1208184 w 11001890"/>
              <a:gd name="connsiteY16" fmla="*/ 6087979 h 17710485"/>
              <a:gd name="connsiteX17" fmla="*/ 1208184 w 11001890"/>
              <a:gd name="connsiteY17" fmla="*/ 6833936 h 17710485"/>
              <a:gd name="connsiteX18" fmla="*/ 919426 w 11001890"/>
              <a:gd name="connsiteY18" fmla="*/ 7387389 h 17710485"/>
              <a:gd name="connsiteX19" fmla="*/ 630668 w 11001890"/>
              <a:gd name="connsiteY19" fmla="*/ 7772400 h 17710485"/>
              <a:gd name="connsiteX20" fmla="*/ 847237 w 11001890"/>
              <a:gd name="connsiteY20" fmla="*/ 8710863 h 17710485"/>
              <a:gd name="connsiteX21" fmla="*/ 5025 w 11001890"/>
              <a:gd name="connsiteY21" fmla="*/ 10010273 h 17710485"/>
              <a:gd name="connsiteX22" fmla="*/ 726920 w 11001890"/>
              <a:gd name="connsiteY22" fmla="*/ 11261558 h 17710485"/>
              <a:gd name="connsiteX23" fmla="*/ 3205425 w 11001890"/>
              <a:gd name="connsiteY23" fmla="*/ 12801600 h 17710485"/>
              <a:gd name="connsiteX24" fmla="*/ 4071699 w 11001890"/>
              <a:gd name="connsiteY24" fmla="*/ 13499431 h 17710485"/>
              <a:gd name="connsiteX25" fmla="*/ 5587678 w 11001890"/>
              <a:gd name="connsiteY25" fmla="*/ 13884442 h 17710485"/>
              <a:gd name="connsiteX26" fmla="*/ 6453952 w 11001890"/>
              <a:gd name="connsiteY26" fmla="*/ 14221326 h 17710485"/>
              <a:gd name="connsiteX27" fmla="*/ 8667762 w 11001890"/>
              <a:gd name="connsiteY27" fmla="*/ 14413831 h 17710485"/>
              <a:gd name="connsiteX28" fmla="*/ 9630289 w 11001890"/>
              <a:gd name="connsiteY28" fmla="*/ 15183852 h 17710485"/>
              <a:gd name="connsiteX29" fmla="*/ 9894983 w 11001890"/>
              <a:gd name="connsiteY29" fmla="*/ 15785431 h 17710485"/>
              <a:gd name="connsiteX30" fmla="*/ 11001890 w 11001890"/>
              <a:gd name="connsiteY30" fmla="*/ 17710485 h 17710485"/>
              <a:gd name="connsiteX0" fmla="*/ 5082353 w 11001890"/>
              <a:gd name="connsiteY0" fmla="*/ 0 h 16940464"/>
              <a:gd name="connsiteX1" fmla="*/ 4937974 w 11001890"/>
              <a:gd name="connsiteY1" fmla="*/ 264694 h 16940464"/>
              <a:gd name="connsiteX2" fmla="*/ 4986100 w 11001890"/>
              <a:gd name="connsiteY2" fmla="*/ 721894 h 16940464"/>
              <a:gd name="connsiteX3" fmla="*/ 4745468 w 11001890"/>
              <a:gd name="connsiteY3" fmla="*/ 1155031 h 16940464"/>
              <a:gd name="connsiteX4" fmla="*/ 4384521 w 11001890"/>
              <a:gd name="connsiteY4" fmla="*/ 1660358 h 16940464"/>
              <a:gd name="connsiteX5" fmla="*/ 3927321 w 11001890"/>
              <a:gd name="connsiteY5" fmla="*/ 2045368 h 16940464"/>
              <a:gd name="connsiteX6" fmla="*/ 3590437 w 11001890"/>
              <a:gd name="connsiteY6" fmla="*/ 2141621 h 16940464"/>
              <a:gd name="connsiteX7" fmla="*/ 2988858 w 11001890"/>
              <a:gd name="connsiteY7" fmla="*/ 2165684 h 16940464"/>
              <a:gd name="connsiteX8" fmla="*/ 2242900 w 11001890"/>
              <a:gd name="connsiteY8" fmla="*/ 2310063 h 16940464"/>
              <a:gd name="connsiteX9" fmla="*/ 2050395 w 11001890"/>
              <a:gd name="connsiteY9" fmla="*/ 2791326 h 16940464"/>
              <a:gd name="connsiteX10" fmla="*/ 1906016 w 11001890"/>
              <a:gd name="connsiteY10" fmla="*/ 3056021 h 16940464"/>
              <a:gd name="connsiteX11" fmla="*/ 1737574 w 11001890"/>
              <a:gd name="connsiteY11" fmla="*/ 3441031 h 16940464"/>
              <a:gd name="connsiteX12" fmla="*/ 1280374 w 11001890"/>
              <a:gd name="connsiteY12" fmla="*/ 3561347 h 16940464"/>
              <a:gd name="connsiteX13" fmla="*/ 606605 w 11001890"/>
              <a:gd name="connsiteY13" fmla="*/ 4090737 h 16940464"/>
              <a:gd name="connsiteX14" fmla="*/ 823174 w 11001890"/>
              <a:gd name="connsiteY14" fmla="*/ 4668252 h 16940464"/>
              <a:gd name="connsiteX15" fmla="*/ 1208184 w 11001890"/>
              <a:gd name="connsiteY15" fmla="*/ 5317958 h 16940464"/>
              <a:gd name="connsiteX16" fmla="*/ 1208184 w 11001890"/>
              <a:gd name="connsiteY16" fmla="*/ 6063915 h 16940464"/>
              <a:gd name="connsiteX17" fmla="*/ 919426 w 11001890"/>
              <a:gd name="connsiteY17" fmla="*/ 6617368 h 16940464"/>
              <a:gd name="connsiteX18" fmla="*/ 630668 w 11001890"/>
              <a:gd name="connsiteY18" fmla="*/ 7002379 h 16940464"/>
              <a:gd name="connsiteX19" fmla="*/ 847237 w 11001890"/>
              <a:gd name="connsiteY19" fmla="*/ 7940842 h 16940464"/>
              <a:gd name="connsiteX20" fmla="*/ 5025 w 11001890"/>
              <a:gd name="connsiteY20" fmla="*/ 9240252 h 16940464"/>
              <a:gd name="connsiteX21" fmla="*/ 726920 w 11001890"/>
              <a:gd name="connsiteY21" fmla="*/ 10491537 h 16940464"/>
              <a:gd name="connsiteX22" fmla="*/ 3205425 w 11001890"/>
              <a:gd name="connsiteY22" fmla="*/ 12031579 h 16940464"/>
              <a:gd name="connsiteX23" fmla="*/ 4071699 w 11001890"/>
              <a:gd name="connsiteY23" fmla="*/ 12729410 h 16940464"/>
              <a:gd name="connsiteX24" fmla="*/ 5587678 w 11001890"/>
              <a:gd name="connsiteY24" fmla="*/ 13114421 h 16940464"/>
              <a:gd name="connsiteX25" fmla="*/ 6453952 w 11001890"/>
              <a:gd name="connsiteY25" fmla="*/ 13451305 h 16940464"/>
              <a:gd name="connsiteX26" fmla="*/ 8667762 w 11001890"/>
              <a:gd name="connsiteY26" fmla="*/ 13643810 h 16940464"/>
              <a:gd name="connsiteX27" fmla="*/ 9630289 w 11001890"/>
              <a:gd name="connsiteY27" fmla="*/ 14413831 h 16940464"/>
              <a:gd name="connsiteX28" fmla="*/ 9894983 w 11001890"/>
              <a:gd name="connsiteY28" fmla="*/ 15015410 h 16940464"/>
              <a:gd name="connsiteX29" fmla="*/ 11001890 w 11001890"/>
              <a:gd name="connsiteY29" fmla="*/ 16940464 h 16940464"/>
              <a:gd name="connsiteX0" fmla="*/ 4937974 w 11001890"/>
              <a:gd name="connsiteY0" fmla="*/ 0 h 16675770"/>
              <a:gd name="connsiteX1" fmla="*/ 4986100 w 11001890"/>
              <a:gd name="connsiteY1" fmla="*/ 457200 h 16675770"/>
              <a:gd name="connsiteX2" fmla="*/ 4745468 w 11001890"/>
              <a:gd name="connsiteY2" fmla="*/ 890337 h 16675770"/>
              <a:gd name="connsiteX3" fmla="*/ 4384521 w 11001890"/>
              <a:gd name="connsiteY3" fmla="*/ 1395664 h 16675770"/>
              <a:gd name="connsiteX4" fmla="*/ 3927321 w 11001890"/>
              <a:gd name="connsiteY4" fmla="*/ 1780674 h 16675770"/>
              <a:gd name="connsiteX5" fmla="*/ 3590437 w 11001890"/>
              <a:gd name="connsiteY5" fmla="*/ 1876927 h 16675770"/>
              <a:gd name="connsiteX6" fmla="*/ 2988858 w 11001890"/>
              <a:gd name="connsiteY6" fmla="*/ 1900990 h 16675770"/>
              <a:gd name="connsiteX7" fmla="*/ 2242900 w 11001890"/>
              <a:gd name="connsiteY7" fmla="*/ 2045369 h 16675770"/>
              <a:gd name="connsiteX8" fmla="*/ 2050395 w 11001890"/>
              <a:gd name="connsiteY8" fmla="*/ 2526632 h 16675770"/>
              <a:gd name="connsiteX9" fmla="*/ 1906016 w 11001890"/>
              <a:gd name="connsiteY9" fmla="*/ 2791327 h 16675770"/>
              <a:gd name="connsiteX10" fmla="*/ 1737574 w 11001890"/>
              <a:gd name="connsiteY10" fmla="*/ 3176337 h 16675770"/>
              <a:gd name="connsiteX11" fmla="*/ 1280374 w 11001890"/>
              <a:gd name="connsiteY11" fmla="*/ 3296653 h 16675770"/>
              <a:gd name="connsiteX12" fmla="*/ 606605 w 11001890"/>
              <a:gd name="connsiteY12" fmla="*/ 3826043 h 16675770"/>
              <a:gd name="connsiteX13" fmla="*/ 823174 w 11001890"/>
              <a:gd name="connsiteY13" fmla="*/ 4403558 h 16675770"/>
              <a:gd name="connsiteX14" fmla="*/ 1208184 w 11001890"/>
              <a:gd name="connsiteY14" fmla="*/ 5053264 h 16675770"/>
              <a:gd name="connsiteX15" fmla="*/ 1208184 w 11001890"/>
              <a:gd name="connsiteY15" fmla="*/ 5799221 h 16675770"/>
              <a:gd name="connsiteX16" fmla="*/ 919426 w 11001890"/>
              <a:gd name="connsiteY16" fmla="*/ 6352674 h 16675770"/>
              <a:gd name="connsiteX17" fmla="*/ 630668 w 11001890"/>
              <a:gd name="connsiteY17" fmla="*/ 6737685 h 16675770"/>
              <a:gd name="connsiteX18" fmla="*/ 847237 w 11001890"/>
              <a:gd name="connsiteY18" fmla="*/ 7676148 h 16675770"/>
              <a:gd name="connsiteX19" fmla="*/ 5025 w 11001890"/>
              <a:gd name="connsiteY19" fmla="*/ 8975558 h 16675770"/>
              <a:gd name="connsiteX20" fmla="*/ 726920 w 11001890"/>
              <a:gd name="connsiteY20" fmla="*/ 10226843 h 16675770"/>
              <a:gd name="connsiteX21" fmla="*/ 3205425 w 11001890"/>
              <a:gd name="connsiteY21" fmla="*/ 11766885 h 16675770"/>
              <a:gd name="connsiteX22" fmla="*/ 4071699 w 11001890"/>
              <a:gd name="connsiteY22" fmla="*/ 12464716 h 16675770"/>
              <a:gd name="connsiteX23" fmla="*/ 5587678 w 11001890"/>
              <a:gd name="connsiteY23" fmla="*/ 12849727 h 16675770"/>
              <a:gd name="connsiteX24" fmla="*/ 6453952 w 11001890"/>
              <a:gd name="connsiteY24" fmla="*/ 13186611 h 16675770"/>
              <a:gd name="connsiteX25" fmla="*/ 8667762 w 11001890"/>
              <a:gd name="connsiteY25" fmla="*/ 13379116 h 16675770"/>
              <a:gd name="connsiteX26" fmla="*/ 9630289 w 11001890"/>
              <a:gd name="connsiteY26" fmla="*/ 14149137 h 16675770"/>
              <a:gd name="connsiteX27" fmla="*/ 9894983 w 11001890"/>
              <a:gd name="connsiteY27" fmla="*/ 14750716 h 16675770"/>
              <a:gd name="connsiteX28" fmla="*/ 11001890 w 11001890"/>
              <a:gd name="connsiteY28" fmla="*/ 16675770 h 16675770"/>
              <a:gd name="connsiteX0" fmla="*/ 4986100 w 11001890"/>
              <a:gd name="connsiteY0" fmla="*/ 0 h 16820149"/>
              <a:gd name="connsiteX1" fmla="*/ 4986100 w 11001890"/>
              <a:gd name="connsiteY1" fmla="*/ 601579 h 16820149"/>
              <a:gd name="connsiteX2" fmla="*/ 4745468 w 11001890"/>
              <a:gd name="connsiteY2" fmla="*/ 1034716 h 16820149"/>
              <a:gd name="connsiteX3" fmla="*/ 4384521 w 11001890"/>
              <a:gd name="connsiteY3" fmla="*/ 1540043 h 16820149"/>
              <a:gd name="connsiteX4" fmla="*/ 3927321 w 11001890"/>
              <a:gd name="connsiteY4" fmla="*/ 1925053 h 16820149"/>
              <a:gd name="connsiteX5" fmla="*/ 3590437 w 11001890"/>
              <a:gd name="connsiteY5" fmla="*/ 2021306 h 16820149"/>
              <a:gd name="connsiteX6" fmla="*/ 2988858 w 11001890"/>
              <a:gd name="connsiteY6" fmla="*/ 2045369 h 16820149"/>
              <a:gd name="connsiteX7" fmla="*/ 2242900 w 11001890"/>
              <a:gd name="connsiteY7" fmla="*/ 2189748 h 16820149"/>
              <a:gd name="connsiteX8" fmla="*/ 2050395 w 11001890"/>
              <a:gd name="connsiteY8" fmla="*/ 2671011 h 16820149"/>
              <a:gd name="connsiteX9" fmla="*/ 1906016 w 11001890"/>
              <a:gd name="connsiteY9" fmla="*/ 2935706 h 16820149"/>
              <a:gd name="connsiteX10" fmla="*/ 1737574 w 11001890"/>
              <a:gd name="connsiteY10" fmla="*/ 3320716 h 16820149"/>
              <a:gd name="connsiteX11" fmla="*/ 1280374 w 11001890"/>
              <a:gd name="connsiteY11" fmla="*/ 3441032 h 16820149"/>
              <a:gd name="connsiteX12" fmla="*/ 606605 w 11001890"/>
              <a:gd name="connsiteY12" fmla="*/ 3970422 h 16820149"/>
              <a:gd name="connsiteX13" fmla="*/ 823174 w 11001890"/>
              <a:gd name="connsiteY13" fmla="*/ 4547937 h 16820149"/>
              <a:gd name="connsiteX14" fmla="*/ 1208184 w 11001890"/>
              <a:gd name="connsiteY14" fmla="*/ 5197643 h 16820149"/>
              <a:gd name="connsiteX15" fmla="*/ 1208184 w 11001890"/>
              <a:gd name="connsiteY15" fmla="*/ 5943600 h 16820149"/>
              <a:gd name="connsiteX16" fmla="*/ 919426 w 11001890"/>
              <a:gd name="connsiteY16" fmla="*/ 6497053 h 16820149"/>
              <a:gd name="connsiteX17" fmla="*/ 630668 w 11001890"/>
              <a:gd name="connsiteY17" fmla="*/ 6882064 h 16820149"/>
              <a:gd name="connsiteX18" fmla="*/ 847237 w 11001890"/>
              <a:gd name="connsiteY18" fmla="*/ 7820527 h 16820149"/>
              <a:gd name="connsiteX19" fmla="*/ 5025 w 11001890"/>
              <a:gd name="connsiteY19" fmla="*/ 9119937 h 16820149"/>
              <a:gd name="connsiteX20" fmla="*/ 726920 w 11001890"/>
              <a:gd name="connsiteY20" fmla="*/ 10371222 h 16820149"/>
              <a:gd name="connsiteX21" fmla="*/ 3205425 w 11001890"/>
              <a:gd name="connsiteY21" fmla="*/ 11911264 h 16820149"/>
              <a:gd name="connsiteX22" fmla="*/ 4071699 w 11001890"/>
              <a:gd name="connsiteY22" fmla="*/ 12609095 h 16820149"/>
              <a:gd name="connsiteX23" fmla="*/ 5587678 w 11001890"/>
              <a:gd name="connsiteY23" fmla="*/ 12994106 h 16820149"/>
              <a:gd name="connsiteX24" fmla="*/ 6453952 w 11001890"/>
              <a:gd name="connsiteY24" fmla="*/ 13330990 h 16820149"/>
              <a:gd name="connsiteX25" fmla="*/ 8667762 w 11001890"/>
              <a:gd name="connsiteY25" fmla="*/ 13523495 h 16820149"/>
              <a:gd name="connsiteX26" fmla="*/ 9630289 w 11001890"/>
              <a:gd name="connsiteY26" fmla="*/ 14293516 h 16820149"/>
              <a:gd name="connsiteX27" fmla="*/ 9894983 w 11001890"/>
              <a:gd name="connsiteY27" fmla="*/ 14895095 h 16820149"/>
              <a:gd name="connsiteX28" fmla="*/ 11001890 w 11001890"/>
              <a:gd name="connsiteY28" fmla="*/ 16820149 h 1682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001890" h="16820149">
                <a:moveTo>
                  <a:pt x="4986100" y="0"/>
                </a:moveTo>
                <a:cubicBezTo>
                  <a:pt x="4970058" y="120316"/>
                  <a:pt x="5026205" y="429126"/>
                  <a:pt x="4986100" y="601579"/>
                </a:cubicBezTo>
                <a:cubicBezTo>
                  <a:pt x="4945995" y="774032"/>
                  <a:pt x="4845731" y="878305"/>
                  <a:pt x="4745468" y="1034716"/>
                </a:cubicBezTo>
                <a:cubicBezTo>
                  <a:pt x="4645205" y="1191127"/>
                  <a:pt x="4520879" y="1391654"/>
                  <a:pt x="4384521" y="1540043"/>
                </a:cubicBezTo>
                <a:cubicBezTo>
                  <a:pt x="4248163" y="1688432"/>
                  <a:pt x="4059668" y="1844843"/>
                  <a:pt x="3927321" y="1925053"/>
                </a:cubicBezTo>
                <a:cubicBezTo>
                  <a:pt x="3794974" y="2005263"/>
                  <a:pt x="3746847" y="2001253"/>
                  <a:pt x="3590437" y="2021306"/>
                </a:cubicBezTo>
                <a:cubicBezTo>
                  <a:pt x="3434027" y="2041359"/>
                  <a:pt x="3213447" y="2017295"/>
                  <a:pt x="2988858" y="2045369"/>
                </a:cubicBezTo>
                <a:cubicBezTo>
                  <a:pt x="2764269" y="2073443"/>
                  <a:pt x="2399311" y="2085474"/>
                  <a:pt x="2242900" y="2189748"/>
                </a:cubicBezTo>
                <a:cubicBezTo>
                  <a:pt x="2086490" y="2294022"/>
                  <a:pt x="2106542" y="2546685"/>
                  <a:pt x="2050395" y="2671011"/>
                </a:cubicBezTo>
                <a:cubicBezTo>
                  <a:pt x="1994248" y="2795337"/>
                  <a:pt x="1958153" y="2827422"/>
                  <a:pt x="1906016" y="2935706"/>
                </a:cubicBezTo>
                <a:cubicBezTo>
                  <a:pt x="1853879" y="3043990"/>
                  <a:pt x="1841848" y="3236495"/>
                  <a:pt x="1737574" y="3320716"/>
                </a:cubicBezTo>
                <a:cubicBezTo>
                  <a:pt x="1633300" y="3404937"/>
                  <a:pt x="1468869" y="3332748"/>
                  <a:pt x="1280374" y="3441032"/>
                </a:cubicBezTo>
                <a:cubicBezTo>
                  <a:pt x="1091879" y="3549316"/>
                  <a:pt x="682805" y="3785938"/>
                  <a:pt x="606605" y="3970422"/>
                </a:cubicBezTo>
                <a:cubicBezTo>
                  <a:pt x="530405" y="4154906"/>
                  <a:pt x="722911" y="4343400"/>
                  <a:pt x="823174" y="4547937"/>
                </a:cubicBezTo>
                <a:cubicBezTo>
                  <a:pt x="923437" y="4752474"/>
                  <a:pt x="1144016" y="4965033"/>
                  <a:pt x="1208184" y="5197643"/>
                </a:cubicBezTo>
                <a:cubicBezTo>
                  <a:pt x="1272352" y="5430254"/>
                  <a:pt x="1256310" y="5727032"/>
                  <a:pt x="1208184" y="5943600"/>
                </a:cubicBezTo>
                <a:cubicBezTo>
                  <a:pt x="1160058" y="6160168"/>
                  <a:pt x="1015679" y="6340642"/>
                  <a:pt x="919426" y="6497053"/>
                </a:cubicBezTo>
                <a:cubicBezTo>
                  <a:pt x="823173" y="6653464"/>
                  <a:pt x="642700" y="6661485"/>
                  <a:pt x="630668" y="6882064"/>
                </a:cubicBezTo>
                <a:cubicBezTo>
                  <a:pt x="618636" y="7102643"/>
                  <a:pt x="951511" y="7447548"/>
                  <a:pt x="847237" y="7820527"/>
                </a:cubicBezTo>
                <a:cubicBezTo>
                  <a:pt x="742963" y="8193506"/>
                  <a:pt x="-71175" y="8795084"/>
                  <a:pt x="5025" y="9119937"/>
                </a:cubicBezTo>
                <a:cubicBezTo>
                  <a:pt x="81225" y="9444790"/>
                  <a:pt x="345920" y="9869906"/>
                  <a:pt x="726920" y="10371222"/>
                </a:cubicBezTo>
                <a:cubicBezTo>
                  <a:pt x="1107920" y="10872538"/>
                  <a:pt x="2619888" y="11566359"/>
                  <a:pt x="3205425" y="11911264"/>
                </a:cubicBezTo>
                <a:cubicBezTo>
                  <a:pt x="3790962" y="12256169"/>
                  <a:pt x="3706741" y="12420600"/>
                  <a:pt x="4071699" y="12609095"/>
                </a:cubicBezTo>
                <a:cubicBezTo>
                  <a:pt x="4436657" y="12797590"/>
                  <a:pt x="5190636" y="12873790"/>
                  <a:pt x="5587678" y="12994106"/>
                </a:cubicBezTo>
                <a:cubicBezTo>
                  <a:pt x="5984720" y="13114422"/>
                  <a:pt x="5908521" y="13250780"/>
                  <a:pt x="6453952" y="13330990"/>
                </a:cubicBezTo>
                <a:cubicBezTo>
                  <a:pt x="6999383" y="13411200"/>
                  <a:pt x="8138373" y="13363074"/>
                  <a:pt x="8667762" y="13523495"/>
                </a:cubicBezTo>
                <a:cubicBezTo>
                  <a:pt x="9197151" y="13683916"/>
                  <a:pt x="9409710" y="14145127"/>
                  <a:pt x="9630289" y="14293516"/>
                </a:cubicBezTo>
                <a:cubicBezTo>
                  <a:pt x="9850868" y="14441906"/>
                  <a:pt x="9562109" y="14494042"/>
                  <a:pt x="9894983" y="14895095"/>
                </a:cubicBezTo>
                <a:cubicBezTo>
                  <a:pt x="11587425" y="16395032"/>
                  <a:pt x="10673027" y="16535402"/>
                  <a:pt x="11001890" y="16820149"/>
                </a:cubicBezTo>
              </a:path>
            </a:pathLst>
          </a:custGeom>
          <a:noFill/>
          <a:ln w="177800" cmpd="thinThick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4" name="TextBox 293"/>
          <p:cNvSpPr txBox="1"/>
          <p:nvPr/>
        </p:nvSpPr>
        <p:spPr>
          <a:xfrm>
            <a:off x="8271114" y="6787859"/>
            <a:ext cx="1760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Panshirsky</a:t>
            </a:r>
            <a:endParaRPr lang="en-US" sz="2400" b="1" dirty="0"/>
          </a:p>
        </p:txBody>
      </p:sp>
      <p:sp>
        <p:nvSpPr>
          <p:cNvPr id="152" name="Freeform 151"/>
          <p:cNvSpPr/>
          <p:nvPr/>
        </p:nvSpPr>
        <p:spPr>
          <a:xfrm>
            <a:off x="1884017" y="2743201"/>
            <a:ext cx="13773079" cy="6721641"/>
          </a:xfrm>
          <a:custGeom>
            <a:avLst/>
            <a:gdLst>
              <a:gd name="connsiteX0" fmla="*/ 167159 w 8051542"/>
              <a:gd name="connsiteY0" fmla="*/ 0 h 4138863"/>
              <a:gd name="connsiteX1" fmla="*/ 22780 w 8051542"/>
              <a:gd name="connsiteY1" fmla="*/ 144379 h 4138863"/>
              <a:gd name="connsiteX2" fmla="*/ 22780 w 8051542"/>
              <a:gd name="connsiteY2" fmla="*/ 288758 h 4138863"/>
              <a:gd name="connsiteX3" fmla="*/ 239349 w 8051542"/>
              <a:gd name="connsiteY3" fmla="*/ 264694 h 4138863"/>
              <a:gd name="connsiteX4" fmla="*/ 455917 w 8051542"/>
              <a:gd name="connsiteY4" fmla="*/ 144379 h 4138863"/>
              <a:gd name="connsiteX5" fmla="*/ 720612 w 8051542"/>
              <a:gd name="connsiteY5" fmla="*/ 312821 h 4138863"/>
              <a:gd name="connsiteX6" fmla="*/ 840928 w 8051542"/>
              <a:gd name="connsiteY6" fmla="*/ 577515 h 4138863"/>
              <a:gd name="connsiteX7" fmla="*/ 1009370 w 8051542"/>
              <a:gd name="connsiteY7" fmla="*/ 794084 h 4138863"/>
              <a:gd name="connsiteX8" fmla="*/ 1153749 w 8051542"/>
              <a:gd name="connsiteY8" fmla="*/ 842210 h 4138863"/>
              <a:gd name="connsiteX9" fmla="*/ 1514696 w 8051542"/>
              <a:gd name="connsiteY9" fmla="*/ 721894 h 4138863"/>
              <a:gd name="connsiteX10" fmla="*/ 1875644 w 8051542"/>
              <a:gd name="connsiteY10" fmla="*/ 529389 h 4138863"/>
              <a:gd name="connsiteX11" fmla="*/ 2260654 w 8051542"/>
              <a:gd name="connsiteY11" fmla="*/ 457200 h 4138863"/>
              <a:gd name="connsiteX12" fmla="*/ 2958486 w 8051542"/>
              <a:gd name="connsiteY12" fmla="*/ 481263 h 4138863"/>
              <a:gd name="connsiteX13" fmla="*/ 3439749 w 8051542"/>
              <a:gd name="connsiteY13" fmla="*/ 577515 h 4138863"/>
              <a:gd name="connsiteX14" fmla="*/ 4017265 w 8051542"/>
              <a:gd name="connsiteY14" fmla="*/ 649705 h 4138863"/>
              <a:gd name="connsiteX15" fmla="*/ 4739159 w 8051542"/>
              <a:gd name="connsiteY15" fmla="*/ 697831 h 4138863"/>
              <a:gd name="connsiteX16" fmla="*/ 5725749 w 8051542"/>
              <a:gd name="connsiteY16" fmla="*/ 938463 h 4138863"/>
              <a:gd name="connsiteX17" fmla="*/ 5749812 w 8051542"/>
              <a:gd name="connsiteY17" fmla="*/ 1058779 h 4138863"/>
              <a:gd name="connsiteX18" fmla="*/ 5557307 w 8051542"/>
              <a:gd name="connsiteY18" fmla="*/ 1323473 h 4138863"/>
              <a:gd name="connsiteX19" fmla="*/ 5846065 w 8051542"/>
              <a:gd name="connsiteY19" fmla="*/ 1395663 h 4138863"/>
              <a:gd name="connsiteX20" fmla="*/ 5846065 w 8051542"/>
              <a:gd name="connsiteY20" fmla="*/ 1756610 h 4138863"/>
              <a:gd name="connsiteX21" fmla="*/ 5846065 w 8051542"/>
              <a:gd name="connsiteY21" fmla="*/ 2093494 h 4138863"/>
              <a:gd name="connsiteX22" fmla="*/ 6134823 w 8051542"/>
              <a:gd name="connsiteY22" fmla="*/ 2310063 h 4138863"/>
              <a:gd name="connsiteX23" fmla="*/ 6519833 w 8051542"/>
              <a:gd name="connsiteY23" fmla="*/ 2430379 h 4138863"/>
              <a:gd name="connsiteX24" fmla="*/ 6952970 w 8051542"/>
              <a:gd name="connsiteY24" fmla="*/ 2574758 h 4138863"/>
              <a:gd name="connsiteX25" fmla="*/ 7193602 w 8051542"/>
              <a:gd name="connsiteY25" fmla="*/ 2743200 h 4138863"/>
              <a:gd name="connsiteX26" fmla="*/ 7747054 w 8051542"/>
              <a:gd name="connsiteY26" fmla="*/ 3441031 h 4138863"/>
              <a:gd name="connsiteX27" fmla="*/ 8035812 w 8051542"/>
              <a:gd name="connsiteY27" fmla="*/ 3753852 h 4138863"/>
              <a:gd name="connsiteX28" fmla="*/ 7987686 w 8051542"/>
              <a:gd name="connsiteY28" fmla="*/ 4138863 h 4138863"/>
              <a:gd name="connsiteX0" fmla="*/ 167159 w 8051542"/>
              <a:gd name="connsiteY0" fmla="*/ 0 h 4138863"/>
              <a:gd name="connsiteX1" fmla="*/ 22780 w 8051542"/>
              <a:gd name="connsiteY1" fmla="*/ 144379 h 4138863"/>
              <a:gd name="connsiteX2" fmla="*/ 22780 w 8051542"/>
              <a:gd name="connsiteY2" fmla="*/ 288758 h 4138863"/>
              <a:gd name="connsiteX3" fmla="*/ 239349 w 8051542"/>
              <a:gd name="connsiteY3" fmla="*/ 264694 h 4138863"/>
              <a:gd name="connsiteX4" fmla="*/ 455917 w 8051542"/>
              <a:gd name="connsiteY4" fmla="*/ 144379 h 4138863"/>
              <a:gd name="connsiteX5" fmla="*/ 720612 w 8051542"/>
              <a:gd name="connsiteY5" fmla="*/ 312821 h 4138863"/>
              <a:gd name="connsiteX6" fmla="*/ 840928 w 8051542"/>
              <a:gd name="connsiteY6" fmla="*/ 577515 h 4138863"/>
              <a:gd name="connsiteX7" fmla="*/ 1009370 w 8051542"/>
              <a:gd name="connsiteY7" fmla="*/ 794084 h 4138863"/>
              <a:gd name="connsiteX8" fmla="*/ 1153749 w 8051542"/>
              <a:gd name="connsiteY8" fmla="*/ 842210 h 4138863"/>
              <a:gd name="connsiteX9" fmla="*/ 1514696 w 8051542"/>
              <a:gd name="connsiteY9" fmla="*/ 721894 h 4138863"/>
              <a:gd name="connsiteX10" fmla="*/ 1875644 w 8051542"/>
              <a:gd name="connsiteY10" fmla="*/ 529389 h 4138863"/>
              <a:gd name="connsiteX11" fmla="*/ 2332844 w 8051542"/>
              <a:gd name="connsiteY11" fmla="*/ 697832 h 4138863"/>
              <a:gd name="connsiteX12" fmla="*/ 2958486 w 8051542"/>
              <a:gd name="connsiteY12" fmla="*/ 481263 h 4138863"/>
              <a:gd name="connsiteX13" fmla="*/ 3439749 w 8051542"/>
              <a:gd name="connsiteY13" fmla="*/ 577515 h 4138863"/>
              <a:gd name="connsiteX14" fmla="*/ 4017265 w 8051542"/>
              <a:gd name="connsiteY14" fmla="*/ 649705 h 4138863"/>
              <a:gd name="connsiteX15" fmla="*/ 4739159 w 8051542"/>
              <a:gd name="connsiteY15" fmla="*/ 697831 h 4138863"/>
              <a:gd name="connsiteX16" fmla="*/ 5725749 w 8051542"/>
              <a:gd name="connsiteY16" fmla="*/ 938463 h 4138863"/>
              <a:gd name="connsiteX17" fmla="*/ 5749812 w 8051542"/>
              <a:gd name="connsiteY17" fmla="*/ 1058779 h 4138863"/>
              <a:gd name="connsiteX18" fmla="*/ 5557307 w 8051542"/>
              <a:gd name="connsiteY18" fmla="*/ 1323473 h 4138863"/>
              <a:gd name="connsiteX19" fmla="*/ 5846065 w 8051542"/>
              <a:gd name="connsiteY19" fmla="*/ 1395663 h 4138863"/>
              <a:gd name="connsiteX20" fmla="*/ 5846065 w 8051542"/>
              <a:gd name="connsiteY20" fmla="*/ 1756610 h 4138863"/>
              <a:gd name="connsiteX21" fmla="*/ 5846065 w 8051542"/>
              <a:gd name="connsiteY21" fmla="*/ 2093494 h 4138863"/>
              <a:gd name="connsiteX22" fmla="*/ 6134823 w 8051542"/>
              <a:gd name="connsiteY22" fmla="*/ 2310063 h 4138863"/>
              <a:gd name="connsiteX23" fmla="*/ 6519833 w 8051542"/>
              <a:gd name="connsiteY23" fmla="*/ 2430379 h 4138863"/>
              <a:gd name="connsiteX24" fmla="*/ 6952970 w 8051542"/>
              <a:gd name="connsiteY24" fmla="*/ 2574758 h 4138863"/>
              <a:gd name="connsiteX25" fmla="*/ 7193602 w 8051542"/>
              <a:gd name="connsiteY25" fmla="*/ 2743200 h 4138863"/>
              <a:gd name="connsiteX26" fmla="*/ 7747054 w 8051542"/>
              <a:gd name="connsiteY26" fmla="*/ 3441031 h 4138863"/>
              <a:gd name="connsiteX27" fmla="*/ 8035812 w 8051542"/>
              <a:gd name="connsiteY27" fmla="*/ 3753852 h 4138863"/>
              <a:gd name="connsiteX28" fmla="*/ 7987686 w 8051542"/>
              <a:gd name="connsiteY28" fmla="*/ 4138863 h 4138863"/>
              <a:gd name="connsiteX0" fmla="*/ 167159 w 8051542"/>
              <a:gd name="connsiteY0" fmla="*/ 0 h 4138863"/>
              <a:gd name="connsiteX1" fmla="*/ 22780 w 8051542"/>
              <a:gd name="connsiteY1" fmla="*/ 144379 h 4138863"/>
              <a:gd name="connsiteX2" fmla="*/ 22780 w 8051542"/>
              <a:gd name="connsiteY2" fmla="*/ 288758 h 4138863"/>
              <a:gd name="connsiteX3" fmla="*/ 239349 w 8051542"/>
              <a:gd name="connsiteY3" fmla="*/ 264694 h 4138863"/>
              <a:gd name="connsiteX4" fmla="*/ 455917 w 8051542"/>
              <a:gd name="connsiteY4" fmla="*/ 144379 h 4138863"/>
              <a:gd name="connsiteX5" fmla="*/ 720612 w 8051542"/>
              <a:gd name="connsiteY5" fmla="*/ 312821 h 4138863"/>
              <a:gd name="connsiteX6" fmla="*/ 840928 w 8051542"/>
              <a:gd name="connsiteY6" fmla="*/ 577515 h 4138863"/>
              <a:gd name="connsiteX7" fmla="*/ 1009370 w 8051542"/>
              <a:gd name="connsiteY7" fmla="*/ 794084 h 4138863"/>
              <a:gd name="connsiteX8" fmla="*/ 1153749 w 8051542"/>
              <a:gd name="connsiteY8" fmla="*/ 842210 h 4138863"/>
              <a:gd name="connsiteX9" fmla="*/ 1514696 w 8051542"/>
              <a:gd name="connsiteY9" fmla="*/ 721894 h 4138863"/>
              <a:gd name="connsiteX10" fmla="*/ 1827518 w 8051542"/>
              <a:gd name="connsiteY10" fmla="*/ 770021 h 4138863"/>
              <a:gd name="connsiteX11" fmla="*/ 2332844 w 8051542"/>
              <a:gd name="connsiteY11" fmla="*/ 697832 h 4138863"/>
              <a:gd name="connsiteX12" fmla="*/ 2958486 w 8051542"/>
              <a:gd name="connsiteY12" fmla="*/ 481263 h 4138863"/>
              <a:gd name="connsiteX13" fmla="*/ 3439749 w 8051542"/>
              <a:gd name="connsiteY13" fmla="*/ 577515 h 4138863"/>
              <a:gd name="connsiteX14" fmla="*/ 4017265 w 8051542"/>
              <a:gd name="connsiteY14" fmla="*/ 649705 h 4138863"/>
              <a:gd name="connsiteX15" fmla="*/ 4739159 w 8051542"/>
              <a:gd name="connsiteY15" fmla="*/ 697831 h 4138863"/>
              <a:gd name="connsiteX16" fmla="*/ 5725749 w 8051542"/>
              <a:gd name="connsiteY16" fmla="*/ 938463 h 4138863"/>
              <a:gd name="connsiteX17" fmla="*/ 5749812 w 8051542"/>
              <a:gd name="connsiteY17" fmla="*/ 1058779 h 4138863"/>
              <a:gd name="connsiteX18" fmla="*/ 5557307 w 8051542"/>
              <a:gd name="connsiteY18" fmla="*/ 1323473 h 4138863"/>
              <a:gd name="connsiteX19" fmla="*/ 5846065 w 8051542"/>
              <a:gd name="connsiteY19" fmla="*/ 1395663 h 4138863"/>
              <a:gd name="connsiteX20" fmla="*/ 5846065 w 8051542"/>
              <a:gd name="connsiteY20" fmla="*/ 1756610 h 4138863"/>
              <a:gd name="connsiteX21" fmla="*/ 5846065 w 8051542"/>
              <a:gd name="connsiteY21" fmla="*/ 2093494 h 4138863"/>
              <a:gd name="connsiteX22" fmla="*/ 6134823 w 8051542"/>
              <a:gd name="connsiteY22" fmla="*/ 2310063 h 4138863"/>
              <a:gd name="connsiteX23" fmla="*/ 6519833 w 8051542"/>
              <a:gd name="connsiteY23" fmla="*/ 2430379 h 4138863"/>
              <a:gd name="connsiteX24" fmla="*/ 6952970 w 8051542"/>
              <a:gd name="connsiteY24" fmla="*/ 2574758 h 4138863"/>
              <a:gd name="connsiteX25" fmla="*/ 7193602 w 8051542"/>
              <a:gd name="connsiteY25" fmla="*/ 2743200 h 4138863"/>
              <a:gd name="connsiteX26" fmla="*/ 7747054 w 8051542"/>
              <a:gd name="connsiteY26" fmla="*/ 3441031 h 4138863"/>
              <a:gd name="connsiteX27" fmla="*/ 8035812 w 8051542"/>
              <a:gd name="connsiteY27" fmla="*/ 3753852 h 4138863"/>
              <a:gd name="connsiteX28" fmla="*/ 7987686 w 8051542"/>
              <a:gd name="connsiteY28" fmla="*/ 4138863 h 4138863"/>
              <a:gd name="connsiteX0" fmla="*/ 41035 w 8045734"/>
              <a:gd name="connsiteY0" fmla="*/ 0 h 4235115"/>
              <a:gd name="connsiteX1" fmla="*/ 16972 w 8045734"/>
              <a:gd name="connsiteY1" fmla="*/ 240631 h 4235115"/>
              <a:gd name="connsiteX2" fmla="*/ 16972 w 8045734"/>
              <a:gd name="connsiteY2" fmla="*/ 385010 h 4235115"/>
              <a:gd name="connsiteX3" fmla="*/ 233541 w 8045734"/>
              <a:gd name="connsiteY3" fmla="*/ 360946 h 4235115"/>
              <a:gd name="connsiteX4" fmla="*/ 450109 w 8045734"/>
              <a:gd name="connsiteY4" fmla="*/ 240631 h 4235115"/>
              <a:gd name="connsiteX5" fmla="*/ 714804 w 8045734"/>
              <a:gd name="connsiteY5" fmla="*/ 409073 h 4235115"/>
              <a:gd name="connsiteX6" fmla="*/ 835120 w 8045734"/>
              <a:gd name="connsiteY6" fmla="*/ 673767 h 4235115"/>
              <a:gd name="connsiteX7" fmla="*/ 1003562 w 8045734"/>
              <a:gd name="connsiteY7" fmla="*/ 890336 h 4235115"/>
              <a:gd name="connsiteX8" fmla="*/ 1147941 w 8045734"/>
              <a:gd name="connsiteY8" fmla="*/ 938462 h 4235115"/>
              <a:gd name="connsiteX9" fmla="*/ 1508888 w 8045734"/>
              <a:gd name="connsiteY9" fmla="*/ 818146 h 4235115"/>
              <a:gd name="connsiteX10" fmla="*/ 1821710 w 8045734"/>
              <a:gd name="connsiteY10" fmla="*/ 866273 h 4235115"/>
              <a:gd name="connsiteX11" fmla="*/ 2327036 w 8045734"/>
              <a:gd name="connsiteY11" fmla="*/ 794084 h 4235115"/>
              <a:gd name="connsiteX12" fmla="*/ 2952678 w 8045734"/>
              <a:gd name="connsiteY12" fmla="*/ 577515 h 4235115"/>
              <a:gd name="connsiteX13" fmla="*/ 3433941 w 8045734"/>
              <a:gd name="connsiteY13" fmla="*/ 673767 h 4235115"/>
              <a:gd name="connsiteX14" fmla="*/ 4011457 w 8045734"/>
              <a:gd name="connsiteY14" fmla="*/ 745957 h 4235115"/>
              <a:gd name="connsiteX15" fmla="*/ 4733351 w 8045734"/>
              <a:gd name="connsiteY15" fmla="*/ 794083 h 4235115"/>
              <a:gd name="connsiteX16" fmla="*/ 5719941 w 8045734"/>
              <a:gd name="connsiteY16" fmla="*/ 1034715 h 4235115"/>
              <a:gd name="connsiteX17" fmla="*/ 5744004 w 8045734"/>
              <a:gd name="connsiteY17" fmla="*/ 1155031 h 4235115"/>
              <a:gd name="connsiteX18" fmla="*/ 5551499 w 8045734"/>
              <a:gd name="connsiteY18" fmla="*/ 1419725 h 4235115"/>
              <a:gd name="connsiteX19" fmla="*/ 5840257 w 8045734"/>
              <a:gd name="connsiteY19" fmla="*/ 1491915 h 4235115"/>
              <a:gd name="connsiteX20" fmla="*/ 5840257 w 8045734"/>
              <a:gd name="connsiteY20" fmla="*/ 1852862 h 4235115"/>
              <a:gd name="connsiteX21" fmla="*/ 5840257 w 8045734"/>
              <a:gd name="connsiteY21" fmla="*/ 2189746 h 4235115"/>
              <a:gd name="connsiteX22" fmla="*/ 6129015 w 8045734"/>
              <a:gd name="connsiteY22" fmla="*/ 2406315 h 4235115"/>
              <a:gd name="connsiteX23" fmla="*/ 6514025 w 8045734"/>
              <a:gd name="connsiteY23" fmla="*/ 2526631 h 4235115"/>
              <a:gd name="connsiteX24" fmla="*/ 6947162 w 8045734"/>
              <a:gd name="connsiteY24" fmla="*/ 2671010 h 4235115"/>
              <a:gd name="connsiteX25" fmla="*/ 7187794 w 8045734"/>
              <a:gd name="connsiteY25" fmla="*/ 2839452 h 4235115"/>
              <a:gd name="connsiteX26" fmla="*/ 7741246 w 8045734"/>
              <a:gd name="connsiteY26" fmla="*/ 3537283 h 4235115"/>
              <a:gd name="connsiteX27" fmla="*/ 8030004 w 8045734"/>
              <a:gd name="connsiteY27" fmla="*/ 3850104 h 4235115"/>
              <a:gd name="connsiteX28" fmla="*/ 7981878 w 8045734"/>
              <a:gd name="connsiteY28" fmla="*/ 4235115 h 4235115"/>
              <a:gd name="connsiteX0" fmla="*/ 41035 w 8722237"/>
              <a:gd name="connsiteY0" fmla="*/ 0 h 4748462"/>
              <a:gd name="connsiteX1" fmla="*/ 16972 w 8722237"/>
              <a:gd name="connsiteY1" fmla="*/ 240631 h 4748462"/>
              <a:gd name="connsiteX2" fmla="*/ 16972 w 8722237"/>
              <a:gd name="connsiteY2" fmla="*/ 385010 h 4748462"/>
              <a:gd name="connsiteX3" fmla="*/ 233541 w 8722237"/>
              <a:gd name="connsiteY3" fmla="*/ 360946 h 4748462"/>
              <a:gd name="connsiteX4" fmla="*/ 450109 w 8722237"/>
              <a:gd name="connsiteY4" fmla="*/ 240631 h 4748462"/>
              <a:gd name="connsiteX5" fmla="*/ 714804 w 8722237"/>
              <a:gd name="connsiteY5" fmla="*/ 409073 h 4748462"/>
              <a:gd name="connsiteX6" fmla="*/ 835120 w 8722237"/>
              <a:gd name="connsiteY6" fmla="*/ 673767 h 4748462"/>
              <a:gd name="connsiteX7" fmla="*/ 1003562 w 8722237"/>
              <a:gd name="connsiteY7" fmla="*/ 890336 h 4748462"/>
              <a:gd name="connsiteX8" fmla="*/ 1147941 w 8722237"/>
              <a:gd name="connsiteY8" fmla="*/ 938462 h 4748462"/>
              <a:gd name="connsiteX9" fmla="*/ 1508888 w 8722237"/>
              <a:gd name="connsiteY9" fmla="*/ 818146 h 4748462"/>
              <a:gd name="connsiteX10" fmla="*/ 1821710 w 8722237"/>
              <a:gd name="connsiteY10" fmla="*/ 866273 h 4748462"/>
              <a:gd name="connsiteX11" fmla="*/ 2327036 w 8722237"/>
              <a:gd name="connsiteY11" fmla="*/ 794084 h 4748462"/>
              <a:gd name="connsiteX12" fmla="*/ 2952678 w 8722237"/>
              <a:gd name="connsiteY12" fmla="*/ 577515 h 4748462"/>
              <a:gd name="connsiteX13" fmla="*/ 3433941 w 8722237"/>
              <a:gd name="connsiteY13" fmla="*/ 673767 h 4748462"/>
              <a:gd name="connsiteX14" fmla="*/ 4011457 w 8722237"/>
              <a:gd name="connsiteY14" fmla="*/ 745957 h 4748462"/>
              <a:gd name="connsiteX15" fmla="*/ 4733351 w 8722237"/>
              <a:gd name="connsiteY15" fmla="*/ 794083 h 4748462"/>
              <a:gd name="connsiteX16" fmla="*/ 5719941 w 8722237"/>
              <a:gd name="connsiteY16" fmla="*/ 1034715 h 4748462"/>
              <a:gd name="connsiteX17" fmla="*/ 5744004 w 8722237"/>
              <a:gd name="connsiteY17" fmla="*/ 1155031 h 4748462"/>
              <a:gd name="connsiteX18" fmla="*/ 5551499 w 8722237"/>
              <a:gd name="connsiteY18" fmla="*/ 1419725 h 4748462"/>
              <a:gd name="connsiteX19" fmla="*/ 5840257 w 8722237"/>
              <a:gd name="connsiteY19" fmla="*/ 1491915 h 4748462"/>
              <a:gd name="connsiteX20" fmla="*/ 5840257 w 8722237"/>
              <a:gd name="connsiteY20" fmla="*/ 1852862 h 4748462"/>
              <a:gd name="connsiteX21" fmla="*/ 5840257 w 8722237"/>
              <a:gd name="connsiteY21" fmla="*/ 2189746 h 4748462"/>
              <a:gd name="connsiteX22" fmla="*/ 6129015 w 8722237"/>
              <a:gd name="connsiteY22" fmla="*/ 2406315 h 4748462"/>
              <a:gd name="connsiteX23" fmla="*/ 6514025 w 8722237"/>
              <a:gd name="connsiteY23" fmla="*/ 2526631 h 4748462"/>
              <a:gd name="connsiteX24" fmla="*/ 6947162 w 8722237"/>
              <a:gd name="connsiteY24" fmla="*/ 2671010 h 4748462"/>
              <a:gd name="connsiteX25" fmla="*/ 7187794 w 8722237"/>
              <a:gd name="connsiteY25" fmla="*/ 2839452 h 4748462"/>
              <a:gd name="connsiteX26" fmla="*/ 7741246 w 8722237"/>
              <a:gd name="connsiteY26" fmla="*/ 3537283 h 4748462"/>
              <a:gd name="connsiteX27" fmla="*/ 8030004 w 8722237"/>
              <a:gd name="connsiteY27" fmla="*/ 3850104 h 4748462"/>
              <a:gd name="connsiteX28" fmla="*/ 8719815 w 8722237"/>
              <a:gd name="connsiteY28" fmla="*/ 4748462 h 4748462"/>
              <a:gd name="connsiteX0" fmla="*/ 41035 w 8719815"/>
              <a:gd name="connsiteY0" fmla="*/ 0 h 4748462"/>
              <a:gd name="connsiteX1" fmla="*/ 16972 w 8719815"/>
              <a:gd name="connsiteY1" fmla="*/ 240631 h 4748462"/>
              <a:gd name="connsiteX2" fmla="*/ 16972 w 8719815"/>
              <a:gd name="connsiteY2" fmla="*/ 385010 h 4748462"/>
              <a:gd name="connsiteX3" fmla="*/ 233541 w 8719815"/>
              <a:gd name="connsiteY3" fmla="*/ 360946 h 4748462"/>
              <a:gd name="connsiteX4" fmla="*/ 450109 w 8719815"/>
              <a:gd name="connsiteY4" fmla="*/ 240631 h 4748462"/>
              <a:gd name="connsiteX5" fmla="*/ 714804 w 8719815"/>
              <a:gd name="connsiteY5" fmla="*/ 409073 h 4748462"/>
              <a:gd name="connsiteX6" fmla="*/ 835120 w 8719815"/>
              <a:gd name="connsiteY6" fmla="*/ 673767 h 4748462"/>
              <a:gd name="connsiteX7" fmla="*/ 1003562 w 8719815"/>
              <a:gd name="connsiteY7" fmla="*/ 890336 h 4748462"/>
              <a:gd name="connsiteX8" fmla="*/ 1147941 w 8719815"/>
              <a:gd name="connsiteY8" fmla="*/ 938462 h 4748462"/>
              <a:gd name="connsiteX9" fmla="*/ 1508888 w 8719815"/>
              <a:gd name="connsiteY9" fmla="*/ 818146 h 4748462"/>
              <a:gd name="connsiteX10" fmla="*/ 1821710 w 8719815"/>
              <a:gd name="connsiteY10" fmla="*/ 866273 h 4748462"/>
              <a:gd name="connsiteX11" fmla="*/ 2327036 w 8719815"/>
              <a:gd name="connsiteY11" fmla="*/ 794084 h 4748462"/>
              <a:gd name="connsiteX12" fmla="*/ 2952678 w 8719815"/>
              <a:gd name="connsiteY12" fmla="*/ 577515 h 4748462"/>
              <a:gd name="connsiteX13" fmla="*/ 3433941 w 8719815"/>
              <a:gd name="connsiteY13" fmla="*/ 673767 h 4748462"/>
              <a:gd name="connsiteX14" fmla="*/ 4011457 w 8719815"/>
              <a:gd name="connsiteY14" fmla="*/ 745957 h 4748462"/>
              <a:gd name="connsiteX15" fmla="*/ 4733351 w 8719815"/>
              <a:gd name="connsiteY15" fmla="*/ 794083 h 4748462"/>
              <a:gd name="connsiteX16" fmla="*/ 5719941 w 8719815"/>
              <a:gd name="connsiteY16" fmla="*/ 1034715 h 4748462"/>
              <a:gd name="connsiteX17" fmla="*/ 5744004 w 8719815"/>
              <a:gd name="connsiteY17" fmla="*/ 1155031 h 4748462"/>
              <a:gd name="connsiteX18" fmla="*/ 5551499 w 8719815"/>
              <a:gd name="connsiteY18" fmla="*/ 1419725 h 4748462"/>
              <a:gd name="connsiteX19" fmla="*/ 5840257 w 8719815"/>
              <a:gd name="connsiteY19" fmla="*/ 1491915 h 4748462"/>
              <a:gd name="connsiteX20" fmla="*/ 5840257 w 8719815"/>
              <a:gd name="connsiteY20" fmla="*/ 1852862 h 4748462"/>
              <a:gd name="connsiteX21" fmla="*/ 5840257 w 8719815"/>
              <a:gd name="connsiteY21" fmla="*/ 2189746 h 4748462"/>
              <a:gd name="connsiteX22" fmla="*/ 6129015 w 8719815"/>
              <a:gd name="connsiteY22" fmla="*/ 2406315 h 4748462"/>
              <a:gd name="connsiteX23" fmla="*/ 6514025 w 8719815"/>
              <a:gd name="connsiteY23" fmla="*/ 2526631 h 4748462"/>
              <a:gd name="connsiteX24" fmla="*/ 6947162 w 8719815"/>
              <a:gd name="connsiteY24" fmla="*/ 2671010 h 4748462"/>
              <a:gd name="connsiteX25" fmla="*/ 7187794 w 8719815"/>
              <a:gd name="connsiteY25" fmla="*/ 2839452 h 4748462"/>
              <a:gd name="connsiteX26" fmla="*/ 7741246 w 8719815"/>
              <a:gd name="connsiteY26" fmla="*/ 3537283 h 4748462"/>
              <a:gd name="connsiteX27" fmla="*/ 8030004 w 8719815"/>
              <a:gd name="connsiteY27" fmla="*/ 3850104 h 4748462"/>
              <a:gd name="connsiteX28" fmla="*/ 8030004 w 8719815"/>
              <a:gd name="connsiteY28" fmla="*/ 4186987 h 4748462"/>
              <a:gd name="connsiteX29" fmla="*/ 8719815 w 8719815"/>
              <a:gd name="connsiteY29" fmla="*/ 4748462 h 4748462"/>
              <a:gd name="connsiteX0" fmla="*/ 41035 w 8719815"/>
              <a:gd name="connsiteY0" fmla="*/ 0 h 4748462"/>
              <a:gd name="connsiteX1" fmla="*/ 16972 w 8719815"/>
              <a:gd name="connsiteY1" fmla="*/ 240631 h 4748462"/>
              <a:gd name="connsiteX2" fmla="*/ 16972 w 8719815"/>
              <a:gd name="connsiteY2" fmla="*/ 385010 h 4748462"/>
              <a:gd name="connsiteX3" fmla="*/ 233541 w 8719815"/>
              <a:gd name="connsiteY3" fmla="*/ 360946 h 4748462"/>
              <a:gd name="connsiteX4" fmla="*/ 450109 w 8719815"/>
              <a:gd name="connsiteY4" fmla="*/ 240631 h 4748462"/>
              <a:gd name="connsiteX5" fmla="*/ 714804 w 8719815"/>
              <a:gd name="connsiteY5" fmla="*/ 409073 h 4748462"/>
              <a:gd name="connsiteX6" fmla="*/ 835120 w 8719815"/>
              <a:gd name="connsiteY6" fmla="*/ 673767 h 4748462"/>
              <a:gd name="connsiteX7" fmla="*/ 1003562 w 8719815"/>
              <a:gd name="connsiteY7" fmla="*/ 890336 h 4748462"/>
              <a:gd name="connsiteX8" fmla="*/ 1147941 w 8719815"/>
              <a:gd name="connsiteY8" fmla="*/ 938462 h 4748462"/>
              <a:gd name="connsiteX9" fmla="*/ 1508888 w 8719815"/>
              <a:gd name="connsiteY9" fmla="*/ 818146 h 4748462"/>
              <a:gd name="connsiteX10" fmla="*/ 1821710 w 8719815"/>
              <a:gd name="connsiteY10" fmla="*/ 866273 h 4748462"/>
              <a:gd name="connsiteX11" fmla="*/ 2327036 w 8719815"/>
              <a:gd name="connsiteY11" fmla="*/ 794084 h 4748462"/>
              <a:gd name="connsiteX12" fmla="*/ 2952678 w 8719815"/>
              <a:gd name="connsiteY12" fmla="*/ 577515 h 4748462"/>
              <a:gd name="connsiteX13" fmla="*/ 3433941 w 8719815"/>
              <a:gd name="connsiteY13" fmla="*/ 673767 h 4748462"/>
              <a:gd name="connsiteX14" fmla="*/ 4011457 w 8719815"/>
              <a:gd name="connsiteY14" fmla="*/ 745957 h 4748462"/>
              <a:gd name="connsiteX15" fmla="*/ 4733351 w 8719815"/>
              <a:gd name="connsiteY15" fmla="*/ 794083 h 4748462"/>
              <a:gd name="connsiteX16" fmla="*/ 5719941 w 8719815"/>
              <a:gd name="connsiteY16" fmla="*/ 1034715 h 4748462"/>
              <a:gd name="connsiteX17" fmla="*/ 5744004 w 8719815"/>
              <a:gd name="connsiteY17" fmla="*/ 1155031 h 4748462"/>
              <a:gd name="connsiteX18" fmla="*/ 5551499 w 8719815"/>
              <a:gd name="connsiteY18" fmla="*/ 1419725 h 4748462"/>
              <a:gd name="connsiteX19" fmla="*/ 5840257 w 8719815"/>
              <a:gd name="connsiteY19" fmla="*/ 1491915 h 4748462"/>
              <a:gd name="connsiteX20" fmla="*/ 5840257 w 8719815"/>
              <a:gd name="connsiteY20" fmla="*/ 1852862 h 4748462"/>
              <a:gd name="connsiteX21" fmla="*/ 5840257 w 8719815"/>
              <a:gd name="connsiteY21" fmla="*/ 2189746 h 4748462"/>
              <a:gd name="connsiteX22" fmla="*/ 6129015 w 8719815"/>
              <a:gd name="connsiteY22" fmla="*/ 2406315 h 4748462"/>
              <a:gd name="connsiteX23" fmla="*/ 6514025 w 8719815"/>
              <a:gd name="connsiteY23" fmla="*/ 2526631 h 4748462"/>
              <a:gd name="connsiteX24" fmla="*/ 6947162 w 8719815"/>
              <a:gd name="connsiteY24" fmla="*/ 2671010 h 4748462"/>
              <a:gd name="connsiteX25" fmla="*/ 7187794 w 8719815"/>
              <a:gd name="connsiteY25" fmla="*/ 2839452 h 4748462"/>
              <a:gd name="connsiteX26" fmla="*/ 7741246 w 8719815"/>
              <a:gd name="connsiteY26" fmla="*/ 3537283 h 4748462"/>
              <a:gd name="connsiteX27" fmla="*/ 7917709 w 8719815"/>
              <a:gd name="connsiteY27" fmla="*/ 3801978 h 4748462"/>
              <a:gd name="connsiteX28" fmla="*/ 8030004 w 8719815"/>
              <a:gd name="connsiteY28" fmla="*/ 4186987 h 4748462"/>
              <a:gd name="connsiteX29" fmla="*/ 8719815 w 8719815"/>
              <a:gd name="connsiteY29" fmla="*/ 4748462 h 4748462"/>
              <a:gd name="connsiteX0" fmla="*/ 41035 w 8719815"/>
              <a:gd name="connsiteY0" fmla="*/ 0 h 4748462"/>
              <a:gd name="connsiteX1" fmla="*/ 16972 w 8719815"/>
              <a:gd name="connsiteY1" fmla="*/ 240631 h 4748462"/>
              <a:gd name="connsiteX2" fmla="*/ 16972 w 8719815"/>
              <a:gd name="connsiteY2" fmla="*/ 385010 h 4748462"/>
              <a:gd name="connsiteX3" fmla="*/ 233541 w 8719815"/>
              <a:gd name="connsiteY3" fmla="*/ 360946 h 4748462"/>
              <a:gd name="connsiteX4" fmla="*/ 450109 w 8719815"/>
              <a:gd name="connsiteY4" fmla="*/ 240631 h 4748462"/>
              <a:gd name="connsiteX5" fmla="*/ 714804 w 8719815"/>
              <a:gd name="connsiteY5" fmla="*/ 409073 h 4748462"/>
              <a:gd name="connsiteX6" fmla="*/ 835120 w 8719815"/>
              <a:gd name="connsiteY6" fmla="*/ 673767 h 4748462"/>
              <a:gd name="connsiteX7" fmla="*/ 1003562 w 8719815"/>
              <a:gd name="connsiteY7" fmla="*/ 890336 h 4748462"/>
              <a:gd name="connsiteX8" fmla="*/ 1147941 w 8719815"/>
              <a:gd name="connsiteY8" fmla="*/ 938462 h 4748462"/>
              <a:gd name="connsiteX9" fmla="*/ 1508888 w 8719815"/>
              <a:gd name="connsiteY9" fmla="*/ 818146 h 4748462"/>
              <a:gd name="connsiteX10" fmla="*/ 1821710 w 8719815"/>
              <a:gd name="connsiteY10" fmla="*/ 866273 h 4748462"/>
              <a:gd name="connsiteX11" fmla="*/ 2327036 w 8719815"/>
              <a:gd name="connsiteY11" fmla="*/ 794084 h 4748462"/>
              <a:gd name="connsiteX12" fmla="*/ 2952678 w 8719815"/>
              <a:gd name="connsiteY12" fmla="*/ 577515 h 4748462"/>
              <a:gd name="connsiteX13" fmla="*/ 3433941 w 8719815"/>
              <a:gd name="connsiteY13" fmla="*/ 673767 h 4748462"/>
              <a:gd name="connsiteX14" fmla="*/ 4011457 w 8719815"/>
              <a:gd name="connsiteY14" fmla="*/ 745957 h 4748462"/>
              <a:gd name="connsiteX15" fmla="*/ 4733351 w 8719815"/>
              <a:gd name="connsiteY15" fmla="*/ 794083 h 4748462"/>
              <a:gd name="connsiteX16" fmla="*/ 5719941 w 8719815"/>
              <a:gd name="connsiteY16" fmla="*/ 1034715 h 4748462"/>
              <a:gd name="connsiteX17" fmla="*/ 5744004 w 8719815"/>
              <a:gd name="connsiteY17" fmla="*/ 1155031 h 4748462"/>
              <a:gd name="connsiteX18" fmla="*/ 5551499 w 8719815"/>
              <a:gd name="connsiteY18" fmla="*/ 1419725 h 4748462"/>
              <a:gd name="connsiteX19" fmla="*/ 5840257 w 8719815"/>
              <a:gd name="connsiteY19" fmla="*/ 1491915 h 4748462"/>
              <a:gd name="connsiteX20" fmla="*/ 5840257 w 8719815"/>
              <a:gd name="connsiteY20" fmla="*/ 1852862 h 4748462"/>
              <a:gd name="connsiteX21" fmla="*/ 5840257 w 8719815"/>
              <a:gd name="connsiteY21" fmla="*/ 2189746 h 4748462"/>
              <a:gd name="connsiteX22" fmla="*/ 6129015 w 8719815"/>
              <a:gd name="connsiteY22" fmla="*/ 2406315 h 4748462"/>
              <a:gd name="connsiteX23" fmla="*/ 6514025 w 8719815"/>
              <a:gd name="connsiteY23" fmla="*/ 2526631 h 4748462"/>
              <a:gd name="connsiteX24" fmla="*/ 6947162 w 8719815"/>
              <a:gd name="connsiteY24" fmla="*/ 2671010 h 4748462"/>
              <a:gd name="connsiteX25" fmla="*/ 7187794 w 8719815"/>
              <a:gd name="connsiteY25" fmla="*/ 2839452 h 4748462"/>
              <a:gd name="connsiteX26" fmla="*/ 7741246 w 8719815"/>
              <a:gd name="connsiteY26" fmla="*/ 3441031 h 4748462"/>
              <a:gd name="connsiteX27" fmla="*/ 7917709 w 8719815"/>
              <a:gd name="connsiteY27" fmla="*/ 3801978 h 4748462"/>
              <a:gd name="connsiteX28" fmla="*/ 8030004 w 8719815"/>
              <a:gd name="connsiteY28" fmla="*/ 4186987 h 4748462"/>
              <a:gd name="connsiteX29" fmla="*/ 8719815 w 8719815"/>
              <a:gd name="connsiteY29" fmla="*/ 4748462 h 4748462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13757037 w 13757037"/>
              <a:gd name="connsiteY29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3757037 w 13757037"/>
              <a:gd name="connsiteY30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3757037 w 13757037"/>
              <a:gd name="connsiteY31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2987015 w 13757037"/>
              <a:gd name="connsiteY31" fmla="*/ 6817893 h 7058525"/>
              <a:gd name="connsiteX32" fmla="*/ 13757037 w 13757037"/>
              <a:gd name="connsiteY32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30004 w 13757037"/>
              <a:gd name="connsiteY28" fmla="*/ 4186987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1350720 w 13757037"/>
              <a:gd name="connsiteY31" fmla="*/ 6849977 h 7058525"/>
              <a:gd name="connsiteX32" fmla="*/ 12987015 w 13757037"/>
              <a:gd name="connsiteY32" fmla="*/ 6817893 h 7058525"/>
              <a:gd name="connsiteX33" fmla="*/ 13757037 w 13757037"/>
              <a:gd name="connsiteY33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366888 w 13757037"/>
              <a:gd name="connsiteY28" fmla="*/ 4844713 h 7058525"/>
              <a:gd name="connsiteX29" fmla="*/ 8960446 w 13757037"/>
              <a:gd name="connsiteY29" fmla="*/ 5919535 h 7058525"/>
              <a:gd name="connsiteX30" fmla="*/ 10163604 w 13757037"/>
              <a:gd name="connsiteY30" fmla="*/ 6497051 h 7058525"/>
              <a:gd name="connsiteX31" fmla="*/ 11350720 w 13757037"/>
              <a:gd name="connsiteY31" fmla="*/ 6849977 h 7058525"/>
              <a:gd name="connsiteX32" fmla="*/ 12987015 w 13757037"/>
              <a:gd name="connsiteY32" fmla="*/ 6817893 h 7058525"/>
              <a:gd name="connsiteX33" fmla="*/ 13757037 w 13757037"/>
              <a:gd name="connsiteY33" fmla="*/ 7058525 h 7058525"/>
              <a:gd name="connsiteX0" fmla="*/ 41035 w 13757037"/>
              <a:gd name="connsiteY0" fmla="*/ 0 h 7058525"/>
              <a:gd name="connsiteX1" fmla="*/ 16972 w 13757037"/>
              <a:gd name="connsiteY1" fmla="*/ 240631 h 7058525"/>
              <a:gd name="connsiteX2" fmla="*/ 16972 w 13757037"/>
              <a:gd name="connsiteY2" fmla="*/ 385010 h 7058525"/>
              <a:gd name="connsiteX3" fmla="*/ 233541 w 13757037"/>
              <a:gd name="connsiteY3" fmla="*/ 360946 h 7058525"/>
              <a:gd name="connsiteX4" fmla="*/ 450109 w 13757037"/>
              <a:gd name="connsiteY4" fmla="*/ 240631 h 7058525"/>
              <a:gd name="connsiteX5" fmla="*/ 714804 w 13757037"/>
              <a:gd name="connsiteY5" fmla="*/ 409073 h 7058525"/>
              <a:gd name="connsiteX6" fmla="*/ 835120 w 13757037"/>
              <a:gd name="connsiteY6" fmla="*/ 673767 h 7058525"/>
              <a:gd name="connsiteX7" fmla="*/ 1003562 w 13757037"/>
              <a:gd name="connsiteY7" fmla="*/ 890336 h 7058525"/>
              <a:gd name="connsiteX8" fmla="*/ 1147941 w 13757037"/>
              <a:gd name="connsiteY8" fmla="*/ 938462 h 7058525"/>
              <a:gd name="connsiteX9" fmla="*/ 1508888 w 13757037"/>
              <a:gd name="connsiteY9" fmla="*/ 818146 h 7058525"/>
              <a:gd name="connsiteX10" fmla="*/ 1821710 w 13757037"/>
              <a:gd name="connsiteY10" fmla="*/ 866273 h 7058525"/>
              <a:gd name="connsiteX11" fmla="*/ 2327036 w 13757037"/>
              <a:gd name="connsiteY11" fmla="*/ 794084 h 7058525"/>
              <a:gd name="connsiteX12" fmla="*/ 2952678 w 13757037"/>
              <a:gd name="connsiteY12" fmla="*/ 577515 h 7058525"/>
              <a:gd name="connsiteX13" fmla="*/ 3433941 w 13757037"/>
              <a:gd name="connsiteY13" fmla="*/ 673767 h 7058525"/>
              <a:gd name="connsiteX14" fmla="*/ 4011457 w 13757037"/>
              <a:gd name="connsiteY14" fmla="*/ 745957 h 7058525"/>
              <a:gd name="connsiteX15" fmla="*/ 4733351 w 13757037"/>
              <a:gd name="connsiteY15" fmla="*/ 794083 h 7058525"/>
              <a:gd name="connsiteX16" fmla="*/ 5719941 w 13757037"/>
              <a:gd name="connsiteY16" fmla="*/ 1034715 h 7058525"/>
              <a:gd name="connsiteX17" fmla="*/ 5744004 w 13757037"/>
              <a:gd name="connsiteY17" fmla="*/ 1155031 h 7058525"/>
              <a:gd name="connsiteX18" fmla="*/ 5551499 w 13757037"/>
              <a:gd name="connsiteY18" fmla="*/ 1419725 h 7058525"/>
              <a:gd name="connsiteX19" fmla="*/ 5840257 w 13757037"/>
              <a:gd name="connsiteY19" fmla="*/ 1491915 h 7058525"/>
              <a:gd name="connsiteX20" fmla="*/ 5840257 w 13757037"/>
              <a:gd name="connsiteY20" fmla="*/ 1852862 h 7058525"/>
              <a:gd name="connsiteX21" fmla="*/ 5840257 w 13757037"/>
              <a:gd name="connsiteY21" fmla="*/ 2189746 h 7058525"/>
              <a:gd name="connsiteX22" fmla="*/ 6129015 w 13757037"/>
              <a:gd name="connsiteY22" fmla="*/ 2406315 h 7058525"/>
              <a:gd name="connsiteX23" fmla="*/ 6514025 w 13757037"/>
              <a:gd name="connsiteY23" fmla="*/ 2526631 h 7058525"/>
              <a:gd name="connsiteX24" fmla="*/ 6947162 w 13757037"/>
              <a:gd name="connsiteY24" fmla="*/ 2671010 h 7058525"/>
              <a:gd name="connsiteX25" fmla="*/ 7187794 w 13757037"/>
              <a:gd name="connsiteY25" fmla="*/ 2839452 h 7058525"/>
              <a:gd name="connsiteX26" fmla="*/ 7741246 w 13757037"/>
              <a:gd name="connsiteY26" fmla="*/ 3441031 h 7058525"/>
              <a:gd name="connsiteX27" fmla="*/ 7917709 w 13757037"/>
              <a:gd name="connsiteY27" fmla="*/ 3801978 h 7058525"/>
              <a:gd name="connsiteX28" fmla="*/ 8094172 w 13757037"/>
              <a:gd name="connsiteY28" fmla="*/ 4267198 h 7058525"/>
              <a:gd name="connsiteX29" fmla="*/ 8366888 w 13757037"/>
              <a:gd name="connsiteY29" fmla="*/ 4844713 h 7058525"/>
              <a:gd name="connsiteX30" fmla="*/ 8960446 w 13757037"/>
              <a:gd name="connsiteY30" fmla="*/ 5919535 h 7058525"/>
              <a:gd name="connsiteX31" fmla="*/ 10163604 w 13757037"/>
              <a:gd name="connsiteY31" fmla="*/ 6497051 h 7058525"/>
              <a:gd name="connsiteX32" fmla="*/ 11350720 w 13757037"/>
              <a:gd name="connsiteY32" fmla="*/ 6849977 h 7058525"/>
              <a:gd name="connsiteX33" fmla="*/ 12987015 w 13757037"/>
              <a:gd name="connsiteY33" fmla="*/ 6817893 h 7058525"/>
              <a:gd name="connsiteX34" fmla="*/ 13757037 w 13757037"/>
              <a:gd name="connsiteY34" fmla="*/ 7058525 h 7058525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849977 h 6898104"/>
              <a:gd name="connsiteX33" fmla="*/ 12987015 w 13773079"/>
              <a:gd name="connsiteY33" fmla="*/ 6817893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849977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801851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163604 w 13773079"/>
              <a:gd name="connsiteY31" fmla="*/ 6497051 h 6898104"/>
              <a:gd name="connsiteX32" fmla="*/ 11350720 w 13773079"/>
              <a:gd name="connsiteY32" fmla="*/ 6272461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083394 w 13773079"/>
              <a:gd name="connsiteY31" fmla="*/ 6368714 h 6898104"/>
              <a:gd name="connsiteX32" fmla="*/ 11350720 w 13773079"/>
              <a:gd name="connsiteY32" fmla="*/ 6272461 h 6898104"/>
              <a:gd name="connsiteX33" fmla="*/ 12987015 w 13773079"/>
              <a:gd name="connsiteY33" fmla="*/ 6769767 h 6898104"/>
              <a:gd name="connsiteX34" fmla="*/ 13773079 w 13773079"/>
              <a:gd name="connsiteY34" fmla="*/ 6898104 h 6898104"/>
              <a:gd name="connsiteX0" fmla="*/ 41035 w 13773079"/>
              <a:gd name="connsiteY0" fmla="*/ 0 h 6898104"/>
              <a:gd name="connsiteX1" fmla="*/ 16972 w 13773079"/>
              <a:gd name="connsiteY1" fmla="*/ 240631 h 6898104"/>
              <a:gd name="connsiteX2" fmla="*/ 16972 w 13773079"/>
              <a:gd name="connsiteY2" fmla="*/ 385010 h 6898104"/>
              <a:gd name="connsiteX3" fmla="*/ 233541 w 13773079"/>
              <a:gd name="connsiteY3" fmla="*/ 360946 h 6898104"/>
              <a:gd name="connsiteX4" fmla="*/ 450109 w 13773079"/>
              <a:gd name="connsiteY4" fmla="*/ 240631 h 6898104"/>
              <a:gd name="connsiteX5" fmla="*/ 714804 w 13773079"/>
              <a:gd name="connsiteY5" fmla="*/ 409073 h 6898104"/>
              <a:gd name="connsiteX6" fmla="*/ 835120 w 13773079"/>
              <a:gd name="connsiteY6" fmla="*/ 673767 h 6898104"/>
              <a:gd name="connsiteX7" fmla="*/ 1003562 w 13773079"/>
              <a:gd name="connsiteY7" fmla="*/ 890336 h 6898104"/>
              <a:gd name="connsiteX8" fmla="*/ 1147941 w 13773079"/>
              <a:gd name="connsiteY8" fmla="*/ 938462 h 6898104"/>
              <a:gd name="connsiteX9" fmla="*/ 1508888 w 13773079"/>
              <a:gd name="connsiteY9" fmla="*/ 818146 h 6898104"/>
              <a:gd name="connsiteX10" fmla="*/ 1821710 w 13773079"/>
              <a:gd name="connsiteY10" fmla="*/ 866273 h 6898104"/>
              <a:gd name="connsiteX11" fmla="*/ 2327036 w 13773079"/>
              <a:gd name="connsiteY11" fmla="*/ 794084 h 6898104"/>
              <a:gd name="connsiteX12" fmla="*/ 2952678 w 13773079"/>
              <a:gd name="connsiteY12" fmla="*/ 577515 h 6898104"/>
              <a:gd name="connsiteX13" fmla="*/ 3433941 w 13773079"/>
              <a:gd name="connsiteY13" fmla="*/ 673767 h 6898104"/>
              <a:gd name="connsiteX14" fmla="*/ 4011457 w 13773079"/>
              <a:gd name="connsiteY14" fmla="*/ 745957 h 6898104"/>
              <a:gd name="connsiteX15" fmla="*/ 4733351 w 13773079"/>
              <a:gd name="connsiteY15" fmla="*/ 794083 h 6898104"/>
              <a:gd name="connsiteX16" fmla="*/ 5719941 w 13773079"/>
              <a:gd name="connsiteY16" fmla="*/ 1034715 h 6898104"/>
              <a:gd name="connsiteX17" fmla="*/ 5744004 w 13773079"/>
              <a:gd name="connsiteY17" fmla="*/ 1155031 h 6898104"/>
              <a:gd name="connsiteX18" fmla="*/ 5551499 w 13773079"/>
              <a:gd name="connsiteY18" fmla="*/ 1419725 h 6898104"/>
              <a:gd name="connsiteX19" fmla="*/ 5840257 w 13773079"/>
              <a:gd name="connsiteY19" fmla="*/ 1491915 h 6898104"/>
              <a:gd name="connsiteX20" fmla="*/ 5840257 w 13773079"/>
              <a:gd name="connsiteY20" fmla="*/ 1852862 h 6898104"/>
              <a:gd name="connsiteX21" fmla="*/ 5840257 w 13773079"/>
              <a:gd name="connsiteY21" fmla="*/ 2189746 h 6898104"/>
              <a:gd name="connsiteX22" fmla="*/ 6129015 w 13773079"/>
              <a:gd name="connsiteY22" fmla="*/ 2406315 h 6898104"/>
              <a:gd name="connsiteX23" fmla="*/ 6514025 w 13773079"/>
              <a:gd name="connsiteY23" fmla="*/ 2526631 h 6898104"/>
              <a:gd name="connsiteX24" fmla="*/ 6947162 w 13773079"/>
              <a:gd name="connsiteY24" fmla="*/ 2671010 h 6898104"/>
              <a:gd name="connsiteX25" fmla="*/ 7187794 w 13773079"/>
              <a:gd name="connsiteY25" fmla="*/ 2839452 h 6898104"/>
              <a:gd name="connsiteX26" fmla="*/ 7741246 w 13773079"/>
              <a:gd name="connsiteY26" fmla="*/ 3441031 h 6898104"/>
              <a:gd name="connsiteX27" fmla="*/ 7917709 w 13773079"/>
              <a:gd name="connsiteY27" fmla="*/ 3801978 h 6898104"/>
              <a:gd name="connsiteX28" fmla="*/ 8094172 w 13773079"/>
              <a:gd name="connsiteY28" fmla="*/ 4267198 h 6898104"/>
              <a:gd name="connsiteX29" fmla="*/ 8366888 w 13773079"/>
              <a:gd name="connsiteY29" fmla="*/ 4844713 h 6898104"/>
              <a:gd name="connsiteX30" fmla="*/ 8960446 w 13773079"/>
              <a:gd name="connsiteY30" fmla="*/ 5919535 h 6898104"/>
              <a:gd name="connsiteX31" fmla="*/ 10083394 w 13773079"/>
              <a:gd name="connsiteY31" fmla="*/ 6368714 h 6898104"/>
              <a:gd name="connsiteX32" fmla="*/ 11350720 w 13773079"/>
              <a:gd name="connsiteY32" fmla="*/ 6272461 h 6898104"/>
              <a:gd name="connsiteX33" fmla="*/ 13019100 w 13773079"/>
              <a:gd name="connsiteY33" fmla="*/ 6545178 h 6898104"/>
              <a:gd name="connsiteX34" fmla="*/ 13773079 w 13773079"/>
              <a:gd name="connsiteY34" fmla="*/ 6898104 h 6898104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368714 h 6721641"/>
              <a:gd name="connsiteX32" fmla="*/ 11350720 w 13773079"/>
              <a:gd name="connsiteY32" fmla="*/ 6272461 h 6721641"/>
              <a:gd name="connsiteX33" fmla="*/ 13019100 w 13773079"/>
              <a:gd name="connsiteY33" fmla="*/ 6545178 h 6721641"/>
              <a:gd name="connsiteX34" fmla="*/ 13773079 w 13773079"/>
              <a:gd name="connsiteY34" fmla="*/ 6721641 h 6721641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368714 h 6721641"/>
              <a:gd name="connsiteX32" fmla="*/ 11350720 w 13773079"/>
              <a:gd name="connsiteY32" fmla="*/ 6112040 h 6721641"/>
              <a:gd name="connsiteX33" fmla="*/ 13019100 w 13773079"/>
              <a:gd name="connsiteY33" fmla="*/ 6545178 h 6721641"/>
              <a:gd name="connsiteX34" fmla="*/ 13773079 w 13773079"/>
              <a:gd name="connsiteY34" fmla="*/ 6721641 h 6721641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368714 h 6721641"/>
              <a:gd name="connsiteX32" fmla="*/ 11350720 w 13773079"/>
              <a:gd name="connsiteY32" fmla="*/ 6112040 h 6721641"/>
              <a:gd name="connsiteX33" fmla="*/ 12377415 w 13773079"/>
              <a:gd name="connsiteY33" fmla="*/ 6336631 h 6721641"/>
              <a:gd name="connsiteX34" fmla="*/ 13019100 w 13773079"/>
              <a:gd name="connsiteY34" fmla="*/ 6545178 h 6721641"/>
              <a:gd name="connsiteX35" fmla="*/ 13773079 w 13773079"/>
              <a:gd name="connsiteY35" fmla="*/ 6721641 h 6721641"/>
              <a:gd name="connsiteX0" fmla="*/ 41035 w 13773079"/>
              <a:gd name="connsiteY0" fmla="*/ 0 h 6721641"/>
              <a:gd name="connsiteX1" fmla="*/ 16972 w 13773079"/>
              <a:gd name="connsiteY1" fmla="*/ 240631 h 6721641"/>
              <a:gd name="connsiteX2" fmla="*/ 16972 w 13773079"/>
              <a:gd name="connsiteY2" fmla="*/ 385010 h 6721641"/>
              <a:gd name="connsiteX3" fmla="*/ 233541 w 13773079"/>
              <a:gd name="connsiteY3" fmla="*/ 360946 h 6721641"/>
              <a:gd name="connsiteX4" fmla="*/ 450109 w 13773079"/>
              <a:gd name="connsiteY4" fmla="*/ 240631 h 6721641"/>
              <a:gd name="connsiteX5" fmla="*/ 714804 w 13773079"/>
              <a:gd name="connsiteY5" fmla="*/ 409073 h 6721641"/>
              <a:gd name="connsiteX6" fmla="*/ 835120 w 13773079"/>
              <a:gd name="connsiteY6" fmla="*/ 673767 h 6721641"/>
              <a:gd name="connsiteX7" fmla="*/ 1003562 w 13773079"/>
              <a:gd name="connsiteY7" fmla="*/ 890336 h 6721641"/>
              <a:gd name="connsiteX8" fmla="*/ 1147941 w 13773079"/>
              <a:gd name="connsiteY8" fmla="*/ 938462 h 6721641"/>
              <a:gd name="connsiteX9" fmla="*/ 1508888 w 13773079"/>
              <a:gd name="connsiteY9" fmla="*/ 818146 h 6721641"/>
              <a:gd name="connsiteX10" fmla="*/ 1821710 w 13773079"/>
              <a:gd name="connsiteY10" fmla="*/ 866273 h 6721641"/>
              <a:gd name="connsiteX11" fmla="*/ 2327036 w 13773079"/>
              <a:gd name="connsiteY11" fmla="*/ 794084 h 6721641"/>
              <a:gd name="connsiteX12" fmla="*/ 2952678 w 13773079"/>
              <a:gd name="connsiteY12" fmla="*/ 577515 h 6721641"/>
              <a:gd name="connsiteX13" fmla="*/ 3433941 w 13773079"/>
              <a:gd name="connsiteY13" fmla="*/ 673767 h 6721641"/>
              <a:gd name="connsiteX14" fmla="*/ 4011457 w 13773079"/>
              <a:gd name="connsiteY14" fmla="*/ 745957 h 6721641"/>
              <a:gd name="connsiteX15" fmla="*/ 4733351 w 13773079"/>
              <a:gd name="connsiteY15" fmla="*/ 794083 h 6721641"/>
              <a:gd name="connsiteX16" fmla="*/ 5719941 w 13773079"/>
              <a:gd name="connsiteY16" fmla="*/ 1034715 h 6721641"/>
              <a:gd name="connsiteX17" fmla="*/ 5744004 w 13773079"/>
              <a:gd name="connsiteY17" fmla="*/ 1155031 h 6721641"/>
              <a:gd name="connsiteX18" fmla="*/ 5551499 w 13773079"/>
              <a:gd name="connsiteY18" fmla="*/ 1419725 h 6721641"/>
              <a:gd name="connsiteX19" fmla="*/ 5840257 w 13773079"/>
              <a:gd name="connsiteY19" fmla="*/ 1491915 h 6721641"/>
              <a:gd name="connsiteX20" fmla="*/ 5840257 w 13773079"/>
              <a:gd name="connsiteY20" fmla="*/ 1852862 h 6721641"/>
              <a:gd name="connsiteX21" fmla="*/ 5840257 w 13773079"/>
              <a:gd name="connsiteY21" fmla="*/ 2189746 h 6721641"/>
              <a:gd name="connsiteX22" fmla="*/ 6129015 w 13773079"/>
              <a:gd name="connsiteY22" fmla="*/ 2406315 h 6721641"/>
              <a:gd name="connsiteX23" fmla="*/ 6514025 w 13773079"/>
              <a:gd name="connsiteY23" fmla="*/ 2526631 h 6721641"/>
              <a:gd name="connsiteX24" fmla="*/ 6947162 w 13773079"/>
              <a:gd name="connsiteY24" fmla="*/ 2671010 h 6721641"/>
              <a:gd name="connsiteX25" fmla="*/ 7187794 w 13773079"/>
              <a:gd name="connsiteY25" fmla="*/ 2839452 h 6721641"/>
              <a:gd name="connsiteX26" fmla="*/ 7741246 w 13773079"/>
              <a:gd name="connsiteY26" fmla="*/ 3441031 h 6721641"/>
              <a:gd name="connsiteX27" fmla="*/ 7917709 w 13773079"/>
              <a:gd name="connsiteY27" fmla="*/ 3801978 h 6721641"/>
              <a:gd name="connsiteX28" fmla="*/ 8094172 w 13773079"/>
              <a:gd name="connsiteY28" fmla="*/ 4267198 h 6721641"/>
              <a:gd name="connsiteX29" fmla="*/ 8366888 w 13773079"/>
              <a:gd name="connsiteY29" fmla="*/ 4844713 h 6721641"/>
              <a:gd name="connsiteX30" fmla="*/ 8960446 w 13773079"/>
              <a:gd name="connsiteY30" fmla="*/ 5919535 h 6721641"/>
              <a:gd name="connsiteX31" fmla="*/ 10083394 w 13773079"/>
              <a:gd name="connsiteY31" fmla="*/ 6240377 h 6721641"/>
              <a:gd name="connsiteX32" fmla="*/ 11350720 w 13773079"/>
              <a:gd name="connsiteY32" fmla="*/ 6112040 h 6721641"/>
              <a:gd name="connsiteX33" fmla="*/ 12377415 w 13773079"/>
              <a:gd name="connsiteY33" fmla="*/ 6336631 h 6721641"/>
              <a:gd name="connsiteX34" fmla="*/ 13019100 w 13773079"/>
              <a:gd name="connsiteY34" fmla="*/ 6545178 h 6721641"/>
              <a:gd name="connsiteX35" fmla="*/ 13773079 w 13773079"/>
              <a:gd name="connsiteY35" fmla="*/ 6721641 h 672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773079" h="6721641">
                <a:moveTo>
                  <a:pt x="41035" y="0"/>
                </a:moveTo>
                <a:cubicBezTo>
                  <a:pt x="-19123" y="48126"/>
                  <a:pt x="20982" y="176463"/>
                  <a:pt x="16972" y="240631"/>
                </a:cubicBezTo>
                <a:cubicBezTo>
                  <a:pt x="12962" y="304799"/>
                  <a:pt x="-19123" y="364957"/>
                  <a:pt x="16972" y="385010"/>
                </a:cubicBezTo>
                <a:cubicBezTo>
                  <a:pt x="53067" y="405063"/>
                  <a:pt x="161352" y="385009"/>
                  <a:pt x="233541" y="360946"/>
                </a:cubicBezTo>
                <a:cubicBezTo>
                  <a:pt x="305730" y="336883"/>
                  <a:pt x="369899" y="232610"/>
                  <a:pt x="450109" y="240631"/>
                </a:cubicBezTo>
                <a:cubicBezTo>
                  <a:pt x="530320" y="248652"/>
                  <a:pt x="650636" y="336884"/>
                  <a:pt x="714804" y="409073"/>
                </a:cubicBezTo>
                <a:cubicBezTo>
                  <a:pt x="778973" y="481262"/>
                  <a:pt x="786994" y="593557"/>
                  <a:pt x="835120" y="673767"/>
                </a:cubicBezTo>
                <a:cubicBezTo>
                  <a:pt x="883246" y="753977"/>
                  <a:pt x="951425" y="846220"/>
                  <a:pt x="1003562" y="890336"/>
                </a:cubicBezTo>
                <a:cubicBezTo>
                  <a:pt x="1055699" y="934452"/>
                  <a:pt x="1063720" y="950494"/>
                  <a:pt x="1147941" y="938462"/>
                </a:cubicBezTo>
                <a:cubicBezTo>
                  <a:pt x="1232162" y="926430"/>
                  <a:pt x="1396593" y="830177"/>
                  <a:pt x="1508888" y="818146"/>
                </a:cubicBezTo>
                <a:cubicBezTo>
                  <a:pt x="1621183" y="806115"/>
                  <a:pt x="1685352" y="870283"/>
                  <a:pt x="1821710" y="866273"/>
                </a:cubicBezTo>
                <a:cubicBezTo>
                  <a:pt x="1958068" y="862263"/>
                  <a:pt x="2138541" y="842210"/>
                  <a:pt x="2327036" y="794084"/>
                </a:cubicBezTo>
                <a:cubicBezTo>
                  <a:pt x="2515531" y="745958"/>
                  <a:pt x="2768194" y="597568"/>
                  <a:pt x="2952678" y="577515"/>
                </a:cubicBezTo>
                <a:cubicBezTo>
                  <a:pt x="3137162" y="557462"/>
                  <a:pt x="3257478" y="645693"/>
                  <a:pt x="3433941" y="673767"/>
                </a:cubicBezTo>
                <a:cubicBezTo>
                  <a:pt x="3610404" y="701841"/>
                  <a:pt x="3794889" y="725904"/>
                  <a:pt x="4011457" y="745957"/>
                </a:cubicBezTo>
                <a:cubicBezTo>
                  <a:pt x="4228025" y="766010"/>
                  <a:pt x="4448604" y="745957"/>
                  <a:pt x="4733351" y="794083"/>
                </a:cubicBezTo>
                <a:cubicBezTo>
                  <a:pt x="5018098" y="842209"/>
                  <a:pt x="5551499" y="974557"/>
                  <a:pt x="5719941" y="1034715"/>
                </a:cubicBezTo>
                <a:cubicBezTo>
                  <a:pt x="5888383" y="1094873"/>
                  <a:pt x="5772078" y="1090863"/>
                  <a:pt x="5744004" y="1155031"/>
                </a:cubicBezTo>
                <a:cubicBezTo>
                  <a:pt x="5715930" y="1219199"/>
                  <a:pt x="5535457" y="1363578"/>
                  <a:pt x="5551499" y="1419725"/>
                </a:cubicBezTo>
                <a:cubicBezTo>
                  <a:pt x="5567541" y="1475872"/>
                  <a:pt x="5792131" y="1419726"/>
                  <a:pt x="5840257" y="1491915"/>
                </a:cubicBezTo>
                <a:cubicBezTo>
                  <a:pt x="5888383" y="1564105"/>
                  <a:pt x="5840257" y="1852862"/>
                  <a:pt x="5840257" y="1852862"/>
                </a:cubicBezTo>
                <a:cubicBezTo>
                  <a:pt x="5840257" y="1969167"/>
                  <a:pt x="5792131" y="2097504"/>
                  <a:pt x="5840257" y="2189746"/>
                </a:cubicBezTo>
                <a:cubicBezTo>
                  <a:pt x="5888383" y="2281988"/>
                  <a:pt x="6016720" y="2350168"/>
                  <a:pt x="6129015" y="2406315"/>
                </a:cubicBezTo>
                <a:cubicBezTo>
                  <a:pt x="6241310" y="2462462"/>
                  <a:pt x="6514025" y="2526631"/>
                  <a:pt x="6514025" y="2526631"/>
                </a:cubicBezTo>
                <a:cubicBezTo>
                  <a:pt x="6650383" y="2570747"/>
                  <a:pt x="6834867" y="2618873"/>
                  <a:pt x="6947162" y="2671010"/>
                </a:cubicBezTo>
                <a:cubicBezTo>
                  <a:pt x="7059457" y="2723147"/>
                  <a:pt x="7055447" y="2711115"/>
                  <a:pt x="7187794" y="2839452"/>
                </a:cubicBezTo>
                <a:cubicBezTo>
                  <a:pt x="7320141" y="2967789"/>
                  <a:pt x="7619594" y="3280610"/>
                  <a:pt x="7741246" y="3441031"/>
                </a:cubicBezTo>
                <a:cubicBezTo>
                  <a:pt x="7862898" y="3601452"/>
                  <a:pt x="7858888" y="3664284"/>
                  <a:pt x="7917709" y="3801978"/>
                </a:cubicBezTo>
                <a:cubicBezTo>
                  <a:pt x="7976530" y="3939672"/>
                  <a:pt x="8019309" y="4093409"/>
                  <a:pt x="8094172" y="4267198"/>
                </a:cubicBezTo>
                <a:cubicBezTo>
                  <a:pt x="8169035" y="4440987"/>
                  <a:pt x="8214488" y="4569324"/>
                  <a:pt x="8366888" y="4844713"/>
                </a:cubicBezTo>
                <a:cubicBezTo>
                  <a:pt x="8519288" y="5120103"/>
                  <a:pt x="8604846" y="5566609"/>
                  <a:pt x="8960446" y="5919535"/>
                </a:cubicBezTo>
                <a:cubicBezTo>
                  <a:pt x="9316046" y="6272461"/>
                  <a:pt x="9690362" y="6117388"/>
                  <a:pt x="10083394" y="6240377"/>
                </a:cubicBezTo>
                <a:cubicBezTo>
                  <a:pt x="10476426" y="6363367"/>
                  <a:pt x="10973731" y="6106693"/>
                  <a:pt x="11350720" y="6112040"/>
                </a:cubicBezTo>
                <a:cubicBezTo>
                  <a:pt x="11727709" y="6117387"/>
                  <a:pt x="12099352" y="6264441"/>
                  <a:pt x="12377415" y="6336631"/>
                </a:cubicBezTo>
                <a:cubicBezTo>
                  <a:pt x="12655478" y="6408821"/>
                  <a:pt x="12781142" y="6491704"/>
                  <a:pt x="13019100" y="6545178"/>
                </a:cubicBezTo>
                <a:lnTo>
                  <a:pt x="13773079" y="6721641"/>
                </a:lnTo>
              </a:path>
            </a:pathLst>
          </a:custGeom>
          <a:noFill/>
          <a:ln w="1778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11280125" y="9726244"/>
            <a:ext cx="4344886" cy="8738219"/>
          </a:xfrm>
          <a:custGeom>
            <a:avLst/>
            <a:gdLst>
              <a:gd name="connsiteX0" fmla="*/ 4106779 w 4106779"/>
              <a:gd name="connsiteY0" fmla="*/ 155693 h 2144914"/>
              <a:gd name="connsiteX1" fmla="*/ 3288631 w 4106779"/>
              <a:gd name="connsiteY1" fmla="*/ 155693 h 2144914"/>
              <a:gd name="connsiteX2" fmla="*/ 2807368 w 4106779"/>
              <a:gd name="connsiteY2" fmla="*/ 11314 h 2144914"/>
              <a:gd name="connsiteX3" fmla="*/ 2037347 w 4106779"/>
              <a:gd name="connsiteY3" fmla="*/ 11314 h 2144914"/>
              <a:gd name="connsiteX4" fmla="*/ 1427747 w 4106779"/>
              <a:gd name="connsiteY4" fmla="*/ 27356 h 2144914"/>
              <a:gd name="connsiteX5" fmla="*/ 689810 w 4106779"/>
              <a:gd name="connsiteY5" fmla="*/ 123609 h 2144914"/>
              <a:gd name="connsiteX6" fmla="*/ 368968 w 4106779"/>
              <a:gd name="connsiteY6" fmla="*/ 717167 h 2144914"/>
              <a:gd name="connsiteX7" fmla="*/ 96252 w 4106779"/>
              <a:gd name="connsiteY7" fmla="*/ 1278640 h 2144914"/>
              <a:gd name="connsiteX8" fmla="*/ 0 w 4106779"/>
              <a:gd name="connsiteY8" fmla="*/ 2144914 h 2144914"/>
              <a:gd name="connsiteX0" fmla="*/ 4222089 w 4222089"/>
              <a:gd name="connsiteY0" fmla="*/ 155693 h 8738219"/>
              <a:gd name="connsiteX1" fmla="*/ 3403941 w 4222089"/>
              <a:gd name="connsiteY1" fmla="*/ 155693 h 8738219"/>
              <a:gd name="connsiteX2" fmla="*/ 2922678 w 4222089"/>
              <a:gd name="connsiteY2" fmla="*/ 11314 h 8738219"/>
              <a:gd name="connsiteX3" fmla="*/ 2152657 w 4222089"/>
              <a:gd name="connsiteY3" fmla="*/ 11314 h 8738219"/>
              <a:gd name="connsiteX4" fmla="*/ 1543057 w 4222089"/>
              <a:gd name="connsiteY4" fmla="*/ 27356 h 8738219"/>
              <a:gd name="connsiteX5" fmla="*/ 805120 w 4222089"/>
              <a:gd name="connsiteY5" fmla="*/ 123609 h 8738219"/>
              <a:gd name="connsiteX6" fmla="*/ 484278 w 4222089"/>
              <a:gd name="connsiteY6" fmla="*/ 717167 h 8738219"/>
              <a:gd name="connsiteX7" fmla="*/ 211562 w 4222089"/>
              <a:gd name="connsiteY7" fmla="*/ 1278640 h 8738219"/>
              <a:gd name="connsiteX8" fmla="*/ 3885205 w 4222089"/>
              <a:gd name="connsiteY8" fmla="*/ 8738219 h 8738219"/>
              <a:gd name="connsiteX0" fmla="*/ 4051649 w 4051649"/>
              <a:gd name="connsiteY0" fmla="*/ 155693 h 8738219"/>
              <a:gd name="connsiteX1" fmla="*/ 3233501 w 4051649"/>
              <a:gd name="connsiteY1" fmla="*/ 155693 h 8738219"/>
              <a:gd name="connsiteX2" fmla="*/ 2752238 w 4051649"/>
              <a:gd name="connsiteY2" fmla="*/ 11314 h 8738219"/>
              <a:gd name="connsiteX3" fmla="*/ 1982217 w 4051649"/>
              <a:gd name="connsiteY3" fmla="*/ 11314 h 8738219"/>
              <a:gd name="connsiteX4" fmla="*/ 1372617 w 4051649"/>
              <a:gd name="connsiteY4" fmla="*/ 27356 h 8738219"/>
              <a:gd name="connsiteX5" fmla="*/ 634680 w 4051649"/>
              <a:gd name="connsiteY5" fmla="*/ 123609 h 8738219"/>
              <a:gd name="connsiteX6" fmla="*/ 313838 w 4051649"/>
              <a:gd name="connsiteY6" fmla="*/ 717167 h 8738219"/>
              <a:gd name="connsiteX7" fmla="*/ 41122 w 4051649"/>
              <a:gd name="connsiteY7" fmla="*/ 1278640 h 8738219"/>
              <a:gd name="connsiteX8" fmla="*/ 410091 w 4051649"/>
              <a:gd name="connsiteY8" fmla="*/ 6989630 h 8738219"/>
              <a:gd name="connsiteX9" fmla="*/ 3714765 w 4051649"/>
              <a:gd name="connsiteY9" fmla="*/ 8738219 h 8738219"/>
              <a:gd name="connsiteX0" fmla="*/ 4011483 w 4011483"/>
              <a:gd name="connsiteY0" fmla="*/ 155693 h 8738219"/>
              <a:gd name="connsiteX1" fmla="*/ 3193335 w 4011483"/>
              <a:gd name="connsiteY1" fmla="*/ 155693 h 8738219"/>
              <a:gd name="connsiteX2" fmla="*/ 2712072 w 4011483"/>
              <a:gd name="connsiteY2" fmla="*/ 11314 h 8738219"/>
              <a:gd name="connsiteX3" fmla="*/ 1942051 w 4011483"/>
              <a:gd name="connsiteY3" fmla="*/ 11314 h 8738219"/>
              <a:gd name="connsiteX4" fmla="*/ 1332451 w 4011483"/>
              <a:gd name="connsiteY4" fmla="*/ 27356 h 8738219"/>
              <a:gd name="connsiteX5" fmla="*/ 594514 w 4011483"/>
              <a:gd name="connsiteY5" fmla="*/ 123609 h 8738219"/>
              <a:gd name="connsiteX6" fmla="*/ 273672 w 4011483"/>
              <a:gd name="connsiteY6" fmla="*/ 717167 h 8738219"/>
              <a:gd name="connsiteX7" fmla="*/ 956 w 4011483"/>
              <a:gd name="connsiteY7" fmla="*/ 1278640 h 8738219"/>
              <a:gd name="connsiteX8" fmla="*/ 369925 w 4011483"/>
              <a:gd name="connsiteY8" fmla="*/ 6989630 h 8738219"/>
              <a:gd name="connsiteX9" fmla="*/ 1621209 w 4011483"/>
              <a:gd name="connsiteY9" fmla="*/ 8513630 h 8738219"/>
              <a:gd name="connsiteX10" fmla="*/ 3674599 w 4011483"/>
              <a:gd name="connsiteY10" fmla="*/ 8738219 h 8738219"/>
              <a:gd name="connsiteX0" fmla="*/ 4577371 w 4577371"/>
              <a:gd name="connsiteY0" fmla="*/ 155693 h 8738219"/>
              <a:gd name="connsiteX1" fmla="*/ 3759223 w 4577371"/>
              <a:gd name="connsiteY1" fmla="*/ 155693 h 8738219"/>
              <a:gd name="connsiteX2" fmla="*/ 3277960 w 4577371"/>
              <a:gd name="connsiteY2" fmla="*/ 11314 h 8738219"/>
              <a:gd name="connsiteX3" fmla="*/ 2507939 w 4577371"/>
              <a:gd name="connsiteY3" fmla="*/ 11314 h 8738219"/>
              <a:gd name="connsiteX4" fmla="*/ 1898339 w 4577371"/>
              <a:gd name="connsiteY4" fmla="*/ 27356 h 8738219"/>
              <a:gd name="connsiteX5" fmla="*/ 1160402 w 4577371"/>
              <a:gd name="connsiteY5" fmla="*/ 123609 h 8738219"/>
              <a:gd name="connsiteX6" fmla="*/ 839560 w 4577371"/>
              <a:gd name="connsiteY6" fmla="*/ 717167 h 8738219"/>
              <a:gd name="connsiteX7" fmla="*/ 566844 w 4577371"/>
              <a:gd name="connsiteY7" fmla="*/ 1278640 h 8738219"/>
              <a:gd name="connsiteX8" fmla="*/ 5371 w 4577371"/>
              <a:gd name="connsiteY8" fmla="*/ 5706261 h 8738219"/>
              <a:gd name="connsiteX9" fmla="*/ 935813 w 4577371"/>
              <a:gd name="connsiteY9" fmla="*/ 6989630 h 8738219"/>
              <a:gd name="connsiteX10" fmla="*/ 2187097 w 4577371"/>
              <a:gd name="connsiteY10" fmla="*/ 8513630 h 8738219"/>
              <a:gd name="connsiteX11" fmla="*/ 4240487 w 4577371"/>
              <a:gd name="connsiteY11" fmla="*/ 8738219 h 8738219"/>
              <a:gd name="connsiteX0" fmla="*/ 4593072 w 4593072"/>
              <a:gd name="connsiteY0" fmla="*/ 155693 h 8738219"/>
              <a:gd name="connsiteX1" fmla="*/ 3774924 w 4593072"/>
              <a:gd name="connsiteY1" fmla="*/ 155693 h 8738219"/>
              <a:gd name="connsiteX2" fmla="*/ 3293661 w 4593072"/>
              <a:gd name="connsiteY2" fmla="*/ 11314 h 8738219"/>
              <a:gd name="connsiteX3" fmla="*/ 2523640 w 4593072"/>
              <a:gd name="connsiteY3" fmla="*/ 11314 h 8738219"/>
              <a:gd name="connsiteX4" fmla="*/ 1914040 w 4593072"/>
              <a:gd name="connsiteY4" fmla="*/ 27356 h 8738219"/>
              <a:gd name="connsiteX5" fmla="*/ 1176103 w 4593072"/>
              <a:gd name="connsiteY5" fmla="*/ 123609 h 8738219"/>
              <a:gd name="connsiteX6" fmla="*/ 855261 w 4593072"/>
              <a:gd name="connsiteY6" fmla="*/ 717167 h 8738219"/>
              <a:gd name="connsiteX7" fmla="*/ 582545 w 4593072"/>
              <a:gd name="connsiteY7" fmla="*/ 1278640 h 8738219"/>
              <a:gd name="connsiteX8" fmla="*/ 406082 w 4593072"/>
              <a:gd name="connsiteY8" fmla="*/ 3348072 h 8738219"/>
              <a:gd name="connsiteX9" fmla="*/ 21072 w 4593072"/>
              <a:gd name="connsiteY9" fmla="*/ 5706261 h 8738219"/>
              <a:gd name="connsiteX10" fmla="*/ 951514 w 4593072"/>
              <a:gd name="connsiteY10" fmla="*/ 6989630 h 8738219"/>
              <a:gd name="connsiteX11" fmla="*/ 2202798 w 4593072"/>
              <a:gd name="connsiteY11" fmla="*/ 8513630 h 8738219"/>
              <a:gd name="connsiteX12" fmla="*/ 4256188 w 4593072"/>
              <a:gd name="connsiteY12" fmla="*/ 8738219 h 8738219"/>
              <a:gd name="connsiteX0" fmla="*/ 4344886 w 4344886"/>
              <a:gd name="connsiteY0" fmla="*/ 155693 h 8738219"/>
              <a:gd name="connsiteX1" fmla="*/ 3526738 w 4344886"/>
              <a:gd name="connsiteY1" fmla="*/ 155693 h 8738219"/>
              <a:gd name="connsiteX2" fmla="*/ 3045475 w 4344886"/>
              <a:gd name="connsiteY2" fmla="*/ 11314 h 8738219"/>
              <a:gd name="connsiteX3" fmla="*/ 2275454 w 4344886"/>
              <a:gd name="connsiteY3" fmla="*/ 11314 h 8738219"/>
              <a:gd name="connsiteX4" fmla="*/ 1665854 w 4344886"/>
              <a:gd name="connsiteY4" fmla="*/ 27356 h 8738219"/>
              <a:gd name="connsiteX5" fmla="*/ 927917 w 4344886"/>
              <a:gd name="connsiteY5" fmla="*/ 123609 h 8738219"/>
              <a:gd name="connsiteX6" fmla="*/ 607075 w 4344886"/>
              <a:gd name="connsiteY6" fmla="*/ 717167 h 8738219"/>
              <a:gd name="connsiteX7" fmla="*/ 334359 w 4344886"/>
              <a:gd name="connsiteY7" fmla="*/ 1278640 h 8738219"/>
              <a:gd name="connsiteX8" fmla="*/ 157896 w 4344886"/>
              <a:gd name="connsiteY8" fmla="*/ 3348072 h 8738219"/>
              <a:gd name="connsiteX9" fmla="*/ 45602 w 4344886"/>
              <a:gd name="connsiteY9" fmla="*/ 5706261 h 8738219"/>
              <a:gd name="connsiteX10" fmla="*/ 703328 w 4344886"/>
              <a:gd name="connsiteY10" fmla="*/ 6989630 h 8738219"/>
              <a:gd name="connsiteX11" fmla="*/ 1954612 w 4344886"/>
              <a:gd name="connsiteY11" fmla="*/ 8513630 h 8738219"/>
              <a:gd name="connsiteX12" fmla="*/ 4008002 w 4344886"/>
              <a:gd name="connsiteY12" fmla="*/ 8738219 h 8738219"/>
              <a:gd name="connsiteX0" fmla="*/ 4344886 w 4344886"/>
              <a:gd name="connsiteY0" fmla="*/ 155693 h 8738219"/>
              <a:gd name="connsiteX1" fmla="*/ 3526738 w 4344886"/>
              <a:gd name="connsiteY1" fmla="*/ 155693 h 8738219"/>
              <a:gd name="connsiteX2" fmla="*/ 3045475 w 4344886"/>
              <a:gd name="connsiteY2" fmla="*/ 11314 h 8738219"/>
              <a:gd name="connsiteX3" fmla="*/ 2275454 w 4344886"/>
              <a:gd name="connsiteY3" fmla="*/ 11314 h 8738219"/>
              <a:gd name="connsiteX4" fmla="*/ 1665854 w 4344886"/>
              <a:gd name="connsiteY4" fmla="*/ 27356 h 8738219"/>
              <a:gd name="connsiteX5" fmla="*/ 927917 w 4344886"/>
              <a:gd name="connsiteY5" fmla="*/ 123609 h 8738219"/>
              <a:gd name="connsiteX6" fmla="*/ 607075 w 4344886"/>
              <a:gd name="connsiteY6" fmla="*/ 717167 h 8738219"/>
              <a:gd name="connsiteX7" fmla="*/ 334359 w 4344886"/>
              <a:gd name="connsiteY7" fmla="*/ 1278640 h 8738219"/>
              <a:gd name="connsiteX8" fmla="*/ 157896 w 4344886"/>
              <a:gd name="connsiteY8" fmla="*/ 3348072 h 8738219"/>
              <a:gd name="connsiteX9" fmla="*/ 45602 w 4344886"/>
              <a:gd name="connsiteY9" fmla="*/ 5706261 h 8738219"/>
              <a:gd name="connsiteX10" fmla="*/ 960002 w 4344886"/>
              <a:gd name="connsiteY10" fmla="*/ 6941504 h 8738219"/>
              <a:gd name="connsiteX11" fmla="*/ 1954612 w 4344886"/>
              <a:gd name="connsiteY11" fmla="*/ 8513630 h 8738219"/>
              <a:gd name="connsiteX12" fmla="*/ 4008002 w 4344886"/>
              <a:gd name="connsiteY12" fmla="*/ 8738219 h 873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44886" h="8738219">
                <a:moveTo>
                  <a:pt x="4344886" y="155693"/>
                </a:moveTo>
                <a:cubicBezTo>
                  <a:pt x="4044096" y="167724"/>
                  <a:pt x="3743306" y="179756"/>
                  <a:pt x="3526738" y="155693"/>
                </a:cubicBezTo>
                <a:cubicBezTo>
                  <a:pt x="3310169" y="131630"/>
                  <a:pt x="3254022" y="35377"/>
                  <a:pt x="3045475" y="11314"/>
                </a:cubicBezTo>
                <a:cubicBezTo>
                  <a:pt x="2836928" y="-12749"/>
                  <a:pt x="2505391" y="8640"/>
                  <a:pt x="2275454" y="11314"/>
                </a:cubicBezTo>
                <a:cubicBezTo>
                  <a:pt x="2045517" y="13988"/>
                  <a:pt x="1890443" y="8640"/>
                  <a:pt x="1665854" y="27356"/>
                </a:cubicBezTo>
                <a:cubicBezTo>
                  <a:pt x="1441265" y="46072"/>
                  <a:pt x="1104380" y="8641"/>
                  <a:pt x="927917" y="123609"/>
                </a:cubicBezTo>
                <a:cubicBezTo>
                  <a:pt x="751454" y="238577"/>
                  <a:pt x="706001" y="524662"/>
                  <a:pt x="607075" y="717167"/>
                </a:cubicBezTo>
                <a:cubicBezTo>
                  <a:pt x="508149" y="909672"/>
                  <a:pt x="409222" y="840156"/>
                  <a:pt x="334359" y="1278640"/>
                </a:cubicBezTo>
                <a:cubicBezTo>
                  <a:pt x="259496" y="1717124"/>
                  <a:pt x="251475" y="2610135"/>
                  <a:pt x="157896" y="3348072"/>
                </a:cubicBezTo>
                <a:cubicBezTo>
                  <a:pt x="64317" y="4086009"/>
                  <a:pt x="-72040" y="5083293"/>
                  <a:pt x="45602" y="5706261"/>
                </a:cubicBezTo>
                <a:cubicBezTo>
                  <a:pt x="163244" y="6329229"/>
                  <a:pt x="716697" y="6476283"/>
                  <a:pt x="960002" y="6941504"/>
                </a:cubicBezTo>
                <a:cubicBezTo>
                  <a:pt x="1203307" y="7406725"/>
                  <a:pt x="1403833" y="8222199"/>
                  <a:pt x="1954612" y="8513630"/>
                </a:cubicBezTo>
                <a:cubicBezTo>
                  <a:pt x="2505391" y="8805061"/>
                  <a:pt x="3745981" y="8641966"/>
                  <a:pt x="4008002" y="8738219"/>
                </a:cubicBezTo>
              </a:path>
            </a:pathLst>
          </a:custGeom>
          <a:noFill/>
          <a:ln w="1778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extBox 109"/>
          <p:cNvSpPr txBox="1"/>
          <p:nvPr/>
        </p:nvSpPr>
        <p:spPr>
          <a:xfrm>
            <a:off x="7442670" y="9177991"/>
            <a:ext cx="1659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Peskovatka</a:t>
            </a:r>
            <a:endParaRPr lang="en-US" sz="2400" b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13059079" y="8504036"/>
            <a:ext cx="1659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Kuz’michi</a:t>
            </a:r>
            <a:endParaRPr lang="en-US" sz="2400" b="1" dirty="0"/>
          </a:p>
        </p:txBody>
      </p:sp>
      <p:sp>
        <p:nvSpPr>
          <p:cNvPr id="448" name="Freeform 447"/>
          <p:cNvSpPr/>
          <p:nvPr/>
        </p:nvSpPr>
        <p:spPr>
          <a:xfrm rot="679310" flipV="1">
            <a:off x="7282032" y="8700426"/>
            <a:ext cx="7720081" cy="70171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3300" h="811530">
                <a:moveTo>
                  <a:pt x="308610" y="0"/>
                </a:moveTo>
                <a:cubicBezTo>
                  <a:pt x="779145" y="105727"/>
                  <a:pt x="1258798" y="208850"/>
                  <a:pt x="1668780" y="274320"/>
                </a:cubicBezTo>
                <a:cubicBezTo>
                  <a:pt x="2078762" y="339790"/>
                  <a:pt x="2533635" y="370611"/>
                  <a:pt x="2768503" y="392820"/>
                </a:cubicBezTo>
                <a:cubicBezTo>
                  <a:pt x="3003372" y="415029"/>
                  <a:pt x="2974828" y="402655"/>
                  <a:pt x="3077991" y="407572"/>
                </a:cubicBezTo>
                <a:lnTo>
                  <a:pt x="3073790" y="251460"/>
                </a:lnTo>
                <a:lnTo>
                  <a:pt x="3543300" y="560070"/>
                </a:lnTo>
                <a:lnTo>
                  <a:pt x="3074670" y="811530"/>
                </a:lnTo>
                <a:lnTo>
                  <a:pt x="3074670" y="674370"/>
                </a:lnTo>
                <a:lnTo>
                  <a:pt x="2773289" y="667434"/>
                </a:lnTo>
                <a:cubicBezTo>
                  <a:pt x="2530296" y="661214"/>
                  <a:pt x="2078925" y="675900"/>
                  <a:pt x="1616710" y="637051"/>
                </a:cubicBezTo>
                <a:cubicBezTo>
                  <a:pt x="1154495" y="598202"/>
                  <a:pt x="550545" y="502920"/>
                  <a:pt x="0" y="434340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TextBox 271"/>
          <p:cNvSpPr txBox="1"/>
          <p:nvPr/>
        </p:nvSpPr>
        <p:spPr>
          <a:xfrm>
            <a:off x="7756132" y="8323051"/>
            <a:ext cx="150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Vertiachii</a:t>
            </a:r>
            <a:endParaRPr lang="en-US" sz="2400" b="1" dirty="0"/>
          </a:p>
        </p:txBody>
      </p:sp>
      <p:sp>
        <p:nvSpPr>
          <p:cNvPr id="154" name="Oval 153"/>
          <p:cNvSpPr/>
          <p:nvPr/>
        </p:nvSpPr>
        <p:spPr>
          <a:xfrm>
            <a:off x="9119286" y="8414952"/>
            <a:ext cx="197708" cy="1977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Freeform 448"/>
          <p:cNvSpPr/>
          <p:nvPr/>
        </p:nvSpPr>
        <p:spPr>
          <a:xfrm rot="964749">
            <a:off x="9012073" y="8078359"/>
            <a:ext cx="1093121" cy="550176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3300" h="811530">
                <a:moveTo>
                  <a:pt x="308610" y="0"/>
                </a:moveTo>
                <a:cubicBezTo>
                  <a:pt x="779145" y="105727"/>
                  <a:pt x="1258798" y="208850"/>
                  <a:pt x="1668780" y="274320"/>
                </a:cubicBezTo>
                <a:cubicBezTo>
                  <a:pt x="2078762" y="339790"/>
                  <a:pt x="2533635" y="370611"/>
                  <a:pt x="2768503" y="392820"/>
                </a:cubicBezTo>
                <a:cubicBezTo>
                  <a:pt x="3003372" y="415029"/>
                  <a:pt x="2974828" y="402655"/>
                  <a:pt x="3077991" y="407572"/>
                </a:cubicBezTo>
                <a:lnTo>
                  <a:pt x="3073790" y="251460"/>
                </a:lnTo>
                <a:lnTo>
                  <a:pt x="3543300" y="560070"/>
                </a:lnTo>
                <a:lnTo>
                  <a:pt x="3074670" y="811530"/>
                </a:lnTo>
                <a:lnTo>
                  <a:pt x="3074670" y="674370"/>
                </a:lnTo>
                <a:lnTo>
                  <a:pt x="2773289" y="667434"/>
                </a:lnTo>
                <a:cubicBezTo>
                  <a:pt x="2530296" y="661214"/>
                  <a:pt x="2078925" y="675900"/>
                  <a:pt x="1616710" y="637051"/>
                </a:cubicBezTo>
                <a:cubicBezTo>
                  <a:pt x="1154495" y="598202"/>
                  <a:pt x="550545" y="502920"/>
                  <a:pt x="0" y="434340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" name="Freeform 449"/>
          <p:cNvSpPr/>
          <p:nvPr/>
        </p:nvSpPr>
        <p:spPr>
          <a:xfrm rot="17077350" flipV="1">
            <a:off x="12503314" y="20237046"/>
            <a:ext cx="3110360" cy="70171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3300" h="811530">
                <a:moveTo>
                  <a:pt x="308610" y="0"/>
                </a:moveTo>
                <a:cubicBezTo>
                  <a:pt x="779145" y="105727"/>
                  <a:pt x="1258798" y="208850"/>
                  <a:pt x="1668780" y="274320"/>
                </a:cubicBezTo>
                <a:cubicBezTo>
                  <a:pt x="2078762" y="339790"/>
                  <a:pt x="2533635" y="370611"/>
                  <a:pt x="2768503" y="392820"/>
                </a:cubicBezTo>
                <a:cubicBezTo>
                  <a:pt x="3003372" y="415029"/>
                  <a:pt x="2974828" y="402655"/>
                  <a:pt x="3077991" y="407572"/>
                </a:cubicBezTo>
                <a:lnTo>
                  <a:pt x="3073790" y="251460"/>
                </a:lnTo>
                <a:lnTo>
                  <a:pt x="3543300" y="560070"/>
                </a:lnTo>
                <a:lnTo>
                  <a:pt x="3074670" y="811530"/>
                </a:lnTo>
                <a:lnTo>
                  <a:pt x="3074670" y="674370"/>
                </a:lnTo>
                <a:lnTo>
                  <a:pt x="2773289" y="667434"/>
                </a:lnTo>
                <a:cubicBezTo>
                  <a:pt x="2530296" y="661214"/>
                  <a:pt x="2078925" y="675900"/>
                  <a:pt x="1616710" y="637051"/>
                </a:cubicBezTo>
                <a:cubicBezTo>
                  <a:pt x="1154495" y="598202"/>
                  <a:pt x="550545" y="502920"/>
                  <a:pt x="0" y="434340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Freeform 450"/>
          <p:cNvSpPr/>
          <p:nvPr/>
        </p:nvSpPr>
        <p:spPr>
          <a:xfrm rot="17948547" flipV="1">
            <a:off x="9160565" y="18622550"/>
            <a:ext cx="3874057" cy="70171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3300" h="811530">
                <a:moveTo>
                  <a:pt x="308610" y="0"/>
                </a:moveTo>
                <a:cubicBezTo>
                  <a:pt x="779145" y="105727"/>
                  <a:pt x="1258798" y="208850"/>
                  <a:pt x="1668780" y="274320"/>
                </a:cubicBezTo>
                <a:cubicBezTo>
                  <a:pt x="2078762" y="339790"/>
                  <a:pt x="2533635" y="370611"/>
                  <a:pt x="2768503" y="392820"/>
                </a:cubicBezTo>
                <a:cubicBezTo>
                  <a:pt x="3003372" y="415029"/>
                  <a:pt x="2974828" y="402655"/>
                  <a:pt x="3077991" y="407572"/>
                </a:cubicBezTo>
                <a:lnTo>
                  <a:pt x="3073790" y="251460"/>
                </a:lnTo>
                <a:lnTo>
                  <a:pt x="3543300" y="560070"/>
                </a:lnTo>
                <a:lnTo>
                  <a:pt x="3074670" y="811530"/>
                </a:lnTo>
                <a:lnTo>
                  <a:pt x="3074670" y="674370"/>
                </a:lnTo>
                <a:lnTo>
                  <a:pt x="2773289" y="667434"/>
                </a:lnTo>
                <a:cubicBezTo>
                  <a:pt x="2530296" y="661214"/>
                  <a:pt x="2078925" y="675900"/>
                  <a:pt x="1616710" y="637051"/>
                </a:cubicBezTo>
                <a:cubicBezTo>
                  <a:pt x="1154495" y="598202"/>
                  <a:pt x="550545" y="502920"/>
                  <a:pt x="0" y="434340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Freeform 451"/>
          <p:cNvSpPr/>
          <p:nvPr/>
        </p:nvSpPr>
        <p:spPr>
          <a:xfrm rot="19186447" flipV="1">
            <a:off x="4876888" y="17539272"/>
            <a:ext cx="3874057" cy="70171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3300" h="811530">
                <a:moveTo>
                  <a:pt x="308610" y="0"/>
                </a:moveTo>
                <a:cubicBezTo>
                  <a:pt x="779145" y="105727"/>
                  <a:pt x="1258798" y="208850"/>
                  <a:pt x="1668780" y="274320"/>
                </a:cubicBezTo>
                <a:cubicBezTo>
                  <a:pt x="2078762" y="339790"/>
                  <a:pt x="2533635" y="370611"/>
                  <a:pt x="2768503" y="392820"/>
                </a:cubicBezTo>
                <a:cubicBezTo>
                  <a:pt x="3003372" y="415029"/>
                  <a:pt x="2974828" y="402655"/>
                  <a:pt x="3077991" y="407572"/>
                </a:cubicBezTo>
                <a:lnTo>
                  <a:pt x="3073790" y="251460"/>
                </a:lnTo>
                <a:lnTo>
                  <a:pt x="3543300" y="560070"/>
                </a:lnTo>
                <a:lnTo>
                  <a:pt x="3074670" y="811530"/>
                </a:lnTo>
                <a:lnTo>
                  <a:pt x="3074670" y="674370"/>
                </a:lnTo>
                <a:lnTo>
                  <a:pt x="2773289" y="667434"/>
                </a:lnTo>
                <a:cubicBezTo>
                  <a:pt x="2530296" y="661214"/>
                  <a:pt x="2078925" y="675900"/>
                  <a:pt x="1616710" y="637051"/>
                </a:cubicBezTo>
                <a:cubicBezTo>
                  <a:pt x="1154495" y="598202"/>
                  <a:pt x="550545" y="502920"/>
                  <a:pt x="0" y="434340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3" name="Freeform 452"/>
          <p:cNvSpPr/>
          <p:nvPr/>
        </p:nvSpPr>
        <p:spPr>
          <a:xfrm rot="21277792" flipV="1">
            <a:off x="5646296" y="11228501"/>
            <a:ext cx="4658783" cy="701713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3300" h="811530">
                <a:moveTo>
                  <a:pt x="308610" y="0"/>
                </a:moveTo>
                <a:cubicBezTo>
                  <a:pt x="779145" y="105727"/>
                  <a:pt x="1258798" y="208850"/>
                  <a:pt x="1668780" y="274320"/>
                </a:cubicBezTo>
                <a:cubicBezTo>
                  <a:pt x="2078762" y="339790"/>
                  <a:pt x="2533635" y="370611"/>
                  <a:pt x="2768503" y="392820"/>
                </a:cubicBezTo>
                <a:cubicBezTo>
                  <a:pt x="3003372" y="415029"/>
                  <a:pt x="2974828" y="402655"/>
                  <a:pt x="3077991" y="407572"/>
                </a:cubicBezTo>
                <a:lnTo>
                  <a:pt x="3073790" y="251460"/>
                </a:lnTo>
                <a:lnTo>
                  <a:pt x="3543300" y="560070"/>
                </a:lnTo>
                <a:lnTo>
                  <a:pt x="3074670" y="811530"/>
                </a:lnTo>
                <a:lnTo>
                  <a:pt x="3074670" y="674370"/>
                </a:lnTo>
                <a:lnTo>
                  <a:pt x="2773289" y="667434"/>
                </a:lnTo>
                <a:cubicBezTo>
                  <a:pt x="2530296" y="661214"/>
                  <a:pt x="2078925" y="675900"/>
                  <a:pt x="1616710" y="637051"/>
                </a:cubicBezTo>
                <a:cubicBezTo>
                  <a:pt x="1154495" y="598202"/>
                  <a:pt x="550545" y="502920"/>
                  <a:pt x="0" y="434340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/>
          <p:cNvSpPr txBox="1"/>
          <p:nvPr/>
        </p:nvSpPr>
        <p:spPr>
          <a:xfrm>
            <a:off x="5392069" y="11298242"/>
            <a:ext cx="1069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Kalach</a:t>
            </a:r>
            <a:endParaRPr lang="en-US" sz="2400" b="1" dirty="0"/>
          </a:p>
        </p:txBody>
      </p:sp>
      <p:sp>
        <p:nvSpPr>
          <p:cNvPr id="414" name="Freeform 413"/>
          <p:cNvSpPr/>
          <p:nvPr/>
        </p:nvSpPr>
        <p:spPr>
          <a:xfrm rot="1938116">
            <a:off x="9573326" y="8960578"/>
            <a:ext cx="1471753" cy="550176"/>
          </a:xfrm>
          <a:custGeom>
            <a:avLst/>
            <a:gdLst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823210 w 3543366"/>
              <a:gd name="connsiteY2" fmla="*/ 377190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565910 w 3543366"/>
              <a:gd name="connsiteY9" fmla="*/ 605790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58"/>
              <a:gd name="connsiteX1" fmla="*/ 1668780 w 3543366"/>
              <a:gd name="connsiteY1" fmla="*/ 274320 h 813458"/>
              <a:gd name="connsiteX2" fmla="*/ 2795857 w 3543366"/>
              <a:gd name="connsiteY2" fmla="*/ 385005 h 813458"/>
              <a:gd name="connsiteX3" fmla="*/ 3097530 w 3543366"/>
              <a:gd name="connsiteY3" fmla="*/ 411480 h 813458"/>
              <a:gd name="connsiteX4" fmla="*/ 3108960 w 3543366"/>
              <a:gd name="connsiteY4" fmla="*/ 251460 h 813458"/>
              <a:gd name="connsiteX5" fmla="*/ 3543300 w 3543366"/>
              <a:gd name="connsiteY5" fmla="*/ 560070 h 813458"/>
              <a:gd name="connsiteX6" fmla="*/ 3074670 w 3543366"/>
              <a:gd name="connsiteY6" fmla="*/ 811530 h 813458"/>
              <a:gd name="connsiteX7" fmla="*/ 3074670 w 3543366"/>
              <a:gd name="connsiteY7" fmla="*/ 674370 h 813458"/>
              <a:gd name="connsiteX8" fmla="*/ 2788920 w 3543366"/>
              <a:gd name="connsiteY8" fmla="*/ 640080 h 813458"/>
              <a:gd name="connsiteX9" fmla="*/ 1616710 w 3543366"/>
              <a:gd name="connsiteY9" fmla="*/ 637051 h 813458"/>
              <a:gd name="connsiteX10" fmla="*/ 0 w 3543366"/>
              <a:gd name="connsiteY10" fmla="*/ 434340 h 813458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3400"/>
              <a:gd name="connsiteX1" fmla="*/ 1668780 w 3543366"/>
              <a:gd name="connsiteY1" fmla="*/ 274320 h 813400"/>
              <a:gd name="connsiteX2" fmla="*/ 2795857 w 3543366"/>
              <a:gd name="connsiteY2" fmla="*/ 385005 h 813400"/>
              <a:gd name="connsiteX3" fmla="*/ 3097530 w 3543366"/>
              <a:gd name="connsiteY3" fmla="*/ 411480 h 813400"/>
              <a:gd name="connsiteX4" fmla="*/ 3108960 w 3543366"/>
              <a:gd name="connsiteY4" fmla="*/ 251460 h 813400"/>
              <a:gd name="connsiteX5" fmla="*/ 3543300 w 3543366"/>
              <a:gd name="connsiteY5" fmla="*/ 560070 h 813400"/>
              <a:gd name="connsiteX6" fmla="*/ 3074670 w 3543366"/>
              <a:gd name="connsiteY6" fmla="*/ 811530 h 813400"/>
              <a:gd name="connsiteX7" fmla="*/ 3074670 w 3543366"/>
              <a:gd name="connsiteY7" fmla="*/ 674370 h 813400"/>
              <a:gd name="connsiteX8" fmla="*/ 2773289 w 3543366"/>
              <a:gd name="connsiteY8" fmla="*/ 667434 h 813400"/>
              <a:gd name="connsiteX9" fmla="*/ 1616710 w 3543366"/>
              <a:gd name="connsiteY9" fmla="*/ 637051 h 813400"/>
              <a:gd name="connsiteX10" fmla="*/ 0 w 3543366"/>
              <a:gd name="connsiteY10" fmla="*/ 434340 h 81340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95857 w 3543366"/>
              <a:gd name="connsiteY2" fmla="*/ 385005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6"/>
              <a:gd name="connsiteY0" fmla="*/ 0 h 811530"/>
              <a:gd name="connsiteX1" fmla="*/ 1668780 w 3543366"/>
              <a:gd name="connsiteY1" fmla="*/ 274320 h 811530"/>
              <a:gd name="connsiteX2" fmla="*/ 2768503 w 3543366"/>
              <a:gd name="connsiteY2" fmla="*/ 392820 h 811530"/>
              <a:gd name="connsiteX3" fmla="*/ 3097530 w 3543366"/>
              <a:gd name="connsiteY3" fmla="*/ 411480 h 811530"/>
              <a:gd name="connsiteX4" fmla="*/ 3108960 w 3543366"/>
              <a:gd name="connsiteY4" fmla="*/ 251460 h 811530"/>
              <a:gd name="connsiteX5" fmla="*/ 3543300 w 3543366"/>
              <a:gd name="connsiteY5" fmla="*/ 560070 h 811530"/>
              <a:gd name="connsiteX6" fmla="*/ 3074670 w 3543366"/>
              <a:gd name="connsiteY6" fmla="*/ 811530 h 811530"/>
              <a:gd name="connsiteX7" fmla="*/ 3074670 w 3543366"/>
              <a:gd name="connsiteY7" fmla="*/ 674370 h 811530"/>
              <a:gd name="connsiteX8" fmla="*/ 2773289 w 3543366"/>
              <a:gd name="connsiteY8" fmla="*/ 667434 h 811530"/>
              <a:gd name="connsiteX9" fmla="*/ 1616710 w 3543366"/>
              <a:gd name="connsiteY9" fmla="*/ 637051 h 811530"/>
              <a:gd name="connsiteX10" fmla="*/ 0 w 3543366"/>
              <a:gd name="connsiteY10" fmla="*/ 434340 h 811530"/>
              <a:gd name="connsiteX0" fmla="*/ 308610 w 3543367"/>
              <a:gd name="connsiteY0" fmla="*/ 0 h 811530"/>
              <a:gd name="connsiteX1" fmla="*/ 1668780 w 3543367"/>
              <a:gd name="connsiteY1" fmla="*/ 274320 h 811530"/>
              <a:gd name="connsiteX2" fmla="*/ 2768503 w 3543367"/>
              <a:gd name="connsiteY2" fmla="*/ 392820 h 811530"/>
              <a:gd name="connsiteX3" fmla="*/ 3066268 w 3543367"/>
              <a:gd name="connsiteY3" fmla="*/ 411480 h 811530"/>
              <a:gd name="connsiteX4" fmla="*/ 3108960 w 3543367"/>
              <a:gd name="connsiteY4" fmla="*/ 251460 h 811530"/>
              <a:gd name="connsiteX5" fmla="*/ 3543300 w 3543367"/>
              <a:gd name="connsiteY5" fmla="*/ 560070 h 811530"/>
              <a:gd name="connsiteX6" fmla="*/ 3074670 w 3543367"/>
              <a:gd name="connsiteY6" fmla="*/ 811530 h 811530"/>
              <a:gd name="connsiteX7" fmla="*/ 3074670 w 3543367"/>
              <a:gd name="connsiteY7" fmla="*/ 674370 h 811530"/>
              <a:gd name="connsiteX8" fmla="*/ 2773289 w 3543367"/>
              <a:gd name="connsiteY8" fmla="*/ 667434 h 811530"/>
              <a:gd name="connsiteX9" fmla="*/ 1616710 w 3543367"/>
              <a:gd name="connsiteY9" fmla="*/ 637051 h 811530"/>
              <a:gd name="connsiteX10" fmla="*/ 0 w 3543367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66268 w 3543300"/>
              <a:gd name="connsiteY3" fmla="*/ 411480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  <a:gd name="connsiteX0" fmla="*/ 308610 w 3543300"/>
              <a:gd name="connsiteY0" fmla="*/ 0 h 811530"/>
              <a:gd name="connsiteX1" fmla="*/ 1668780 w 3543300"/>
              <a:gd name="connsiteY1" fmla="*/ 274320 h 811530"/>
              <a:gd name="connsiteX2" fmla="*/ 2768503 w 3543300"/>
              <a:gd name="connsiteY2" fmla="*/ 392820 h 811530"/>
              <a:gd name="connsiteX3" fmla="*/ 3077991 w 3543300"/>
              <a:gd name="connsiteY3" fmla="*/ 407572 h 811530"/>
              <a:gd name="connsiteX4" fmla="*/ 3073790 w 3543300"/>
              <a:gd name="connsiteY4" fmla="*/ 251460 h 811530"/>
              <a:gd name="connsiteX5" fmla="*/ 3543300 w 3543300"/>
              <a:gd name="connsiteY5" fmla="*/ 560070 h 811530"/>
              <a:gd name="connsiteX6" fmla="*/ 3074670 w 3543300"/>
              <a:gd name="connsiteY6" fmla="*/ 811530 h 811530"/>
              <a:gd name="connsiteX7" fmla="*/ 3074670 w 3543300"/>
              <a:gd name="connsiteY7" fmla="*/ 674370 h 811530"/>
              <a:gd name="connsiteX8" fmla="*/ 2773289 w 3543300"/>
              <a:gd name="connsiteY8" fmla="*/ 667434 h 811530"/>
              <a:gd name="connsiteX9" fmla="*/ 1616710 w 3543300"/>
              <a:gd name="connsiteY9" fmla="*/ 637051 h 811530"/>
              <a:gd name="connsiteX10" fmla="*/ 0 w 3543300"/>
              <a:gd name="connsiteY10" fmla="*/ 434340 h 8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3300" h="811530">
                <a:moveTo>
                  <a:pt x="308610" y="0"/>
                </a:moveTo>
                <a:cubicBezTo>
                  <a:pt x="779145" y="105727"/>
                  <a:pt x="1258798" y="208850"/>
                  <a:pt x="1668780" y="274320"/>
                </a:cubicBezTo>
                <a:cubicBezTo>
                  <a:pt x="2078762" y="339790"/>
                  <a:pt x="2533635" y="370611"/>
                  <a:pt x="2768503" y="392820"/>
                </a:cubicBezTo>
                <a:cubicBezTo>
                  <a:pt x="3003372" y="415029"/>
                  <a:pt x="2974828" y="402655"/>
                  <a:pt x="3077991" y="407572"/>
                </a:cubicBezTo>
                <a:lnTo>
                  <a:pt x="3073790" y="251460"/>
                </a:lnTo>
                <a:lnTo>
                  <a:pt x="3543300" y="560070"/>
                </a:lnTo>
                <a:lnTo>
                  <a:pt x="3074670" y="811530"/>
                </a:lnTo>
                <a:lnTo>
                  <a:pt x="3074670" y="674370"/>
                </a:lnTo>
                <a:lnTo>
                  <a:pt x="2773289" y="667434"/>
                </a:lnTo>
                <a:cubicBezTo>
                  <a:pt x="2530296" y="661214"/>
                  <a:pt x="2078925" y="675900"/>
                  <a:pt x="1616710" y="637051"/>
                </a:cubicBezTo>
                <a:cubicBezTo>
                  <a:pt x="1154495" y="598202"/>
                  <a:pt x="550545" y="502920"/>
                  <a:pt x="0" y="434340"/>
                </a:cubicBezTo>
              </a:path>
            </a:pathLst>
          </a:custGeom>
          <a:solidFill>
            <a:srgbClr val="FFFFFF">
              <a:alpha val="69804"/>
            </a:srgbClr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8" name="Group 407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409" name="Oval 408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" name="TextBox 409"/>
            <p:cNvSpPr txBox="1"/>
            <p:nvPr/>
          </p:nvSpPr>
          <p:spPr>
            <a:xfrm>
              <a:off x="16841933" y="104412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3-2</a:t>
              </a:r>
            </a:p>
          </p:txBody>
        </p:sp>
      </p:grpSp>
      <p:sp>
        <p:nvSpPr>
          <p:cNvPr id="4" name="Rectangle 3"/>
          <p:cNvSpPr/>
          <p:nvPr/>
        </p:nvSpPr>
        <p:spPr>
          <a:xfrm>
            <a:off x="424543" y="2647949"/>
            <a:ext cx="17438914" cy="24392165"/>
          </a:xfrm>
          <a:prstGeom prst="rect">
            <a:avLst/>
          </a:prstGeom>
          <a:noFill/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793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2" t="23510" r="2771" b="10663"/>
          <a:stretch/>
        </p:blipFill>
        <p:spPr>
          <a:xfrm>
            <a:off x="263870" y="3986784"/>
            <a:ext cx="17694946" cy="231213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8816" y="3968621"/>
            <a:ext cx="17721943" cy="23139918"/>
          </a:xfrm>
          <a:prstGeom prst="rect">
            <a:avLst/>
          </a:prstGeom>
          <a:noFill/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1840" y="17910737"/>
            <a:ext cx="1079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Kerch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4322" y="20126355"/>
            <a:ext cx="21084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Novorossisk</a:t>
            </a:r>
            <a:endParaRPr lang="en-US" sz="3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91708" y="21794051"/>
            <a:ext cx="13043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Tuapse</a:t>
            </a:r>
            <a:endParaRPr lang="en-US" sz="3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059602" y="19933417"/>
            <a:ext cx="13920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Maikop</a:t>
            </a:r>
            <a:endParaRPr lang="en-US" sz="3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30284" y="19106529"/>
            <a:ext cx="18071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Krasnodar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93274" y="18992786"/>
            <a:ext cx="14632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Armavir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3798" y="19034330"/>
            <a:ext cx="12439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Taman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03671" y="21736089"/>
            <a:ext cx="17531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Piatigorsk</a:t>
            </a:r>
            <a:endParaRPr lang="en-US" sz="3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6317650" y="22496636"/>
            <a:ext cx="12992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Grozny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58271" y="23819650"/>
            <a:ext cx="2909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/>
              <a:t>Black Sea</a:t>
            </a:r>
          </a:p>
        </p:txBody>
      </p:sp>
      <p:sp>
        <p:nvSpPr>
          <p:cNvPr id="14" name="TextBox 13"/>
          <p:cNvSpPr txBox="1"/>
          <p:nvPr/>
        </p:nvSpPr>
        <p:spPr>
          <a:xfrm rot="20474407">
            <a:off x="5826772" y="18502275"/>
            <a:ext cx="210961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Kuban River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9646" y="14041556"/>
            <a:ext cx="16562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Mariupol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45316" y="13549453"/>
            <a:ext cx="12683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Rostov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85841" y="17369972"/>
            <a:ext cx="18624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Tikhoretsk</a:t>
            </a:r>
            <a:endParaRPr lang="en-US" sz="3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355639" y="13577247"/>
            <a:ext cx="16286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Taganrog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621471" y="15856925"/>
            <a:ext cx="9877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Salsk</a:t>
            </a:r>
            <a:endParaRPr lang="en-US" sz="3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26418" y="16257474"/>
            <a:ext cx="28750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/>
              <a:t>Sea of Azov</a:t>
            </a:r>
          </a:p>
        </p:txBody>
      </p:sp>
      <p:sp>
        <p:nvSpPr>
          <p:cNvPr id="22" name="TextBox 21"/>
          <p:cNvSpPr txBox="1"/>
          <p:nvPr/>
        </p:nvSpPr>
        <p:spPr>
          <a:xfrm rot="20235408">
            <a:off x="9567801" y="12472641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23" name="TextBox 22"/>
          <p:cNvSpPr txBox="1"/>
          <p:nvPr/>
        </p:nvSpPr>
        <p:spPr>
          <a:xfrm rot="1518047">
            <a:off x="7852381" y="14217835"/>
            <a:ext cx="236834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 err="1"/>
              <a:t>Manych</a:t>
            </a:r>
            <a:r>
              <a:rPr lang="en-US" sz="3000" b="1" i="1" dirty="0"/>
              <a:t> River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921545" y="13048215"/>
            <a:ext cx="20785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Kotelnikovo</a:t>
            </a:r>
            <a:endParaRPr lang="en-US" sz="3000" b="1" dirty="0"/>
          </a:p>
        </p:txBody>
      </p:sp>
      <p:sp>
        <p:nvSpPr>
          <p:cNvPr id="25" name="Oval 24"/>
          <p:cNvSpPr/>
          <p:nvPr/>
        </p:nvSpPr>
        <p:spPr>
          <a:xfrm>
            <a:off x="12168888" y="12928079"/>
            <a:ext cx="162233" cy="16960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3425094" y="10916477"/>
            <a:ext cx="25800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Voroshilovgrad</a:t>
            </a:r>
          </a:p>
        </p:txBody>
      </p:sp>
      <p:sp>
        <p:nvSpPr>
          <p:cNvPr id="28" name="TextBox 27"/>
          <p:cNvSpPr txBox="1"/>
          <p:nvPr/>
        </p:nvSpPr>
        <p:spPr>
          <a:xfrm rot="1586122">
            <a:off x="6867788" y="7702704"/>
            <a:ext cx="17363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 River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38407" y="10316367"/>
            <a:ext cx="17221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Millerovo</a:t>
            </a:r>
            <a:endParaRPr lang="en-US" sz="3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540085" y="8808362"/>
            <a:ext cx="11388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Izyum</a:t>
            </a:r>
            <a:endParaRPr lang="en-US" sz="3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8967278" y="7763682"/>
            <a:ext cx="22536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Serafimovich</a:t>
            </a:r>
          </a:p>
        </p:txBody>
      </p:sp>
      <p:sp>
        <p:nvSpPr>
          <p:cNvPr id="32" name="TextBox 31"/>
          <p:cNvSpPr txBox="1"/>
          <p:nvPr/>
        </p:nvSpPr>
        <p:spPr>
          <a:xfrm rot="2853140">
            <a:off x="15652416" y="11231817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33" name="TextBox 32"/>
          <p:cNvSpPr txBox="1"/>
          <p:nvPr/>
        </p:nvSpPr>
        <p:spPr>
          <a:xfrm rot="1794732">
            <a:off x="5050333" y="10285423"/>
            <a:ext cx="220823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i="1" dirty="0"/>
              <a:t>Donets River</a:t>
            </a:r>
          </a:p>
        </p:txBody>
      </p:sp>
      <p:sp>
        <p:nvSpPr>
          <p:cNvPr id="34" name="TextBox 33"/>
          <p:cNvSpPr txBox="1"/>
          <p:nvPr/>
        </p:nvSpPr>
        <p:spPr>
          <a:xfrm rot="17408317">
            <a:off x="13793961" y="6865356"/>
            <a:ext cx="20027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1" dirty="0"/>
              <a:t>Volga River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01506" y="5891224"/>
            <a:ext cx="16205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Belgorod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71545" y="7156855"/>
            <a:ext cx="148867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Kharkov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905992" y="6801157"/>
            <a:ext cx="1255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Valuiki</a:t>
            </a:r>
            <a:endParaRPr lang="en-US" sz="3000" b="1" dirty="0"/>
          </a:p>
        </p:txBody>
      </p:sp>
      <p:sp>
        <p:nvSpPr>
          <p:cNvPr id="39" name="Rectangle 38"/>
          <p:cNvSpPr/>
          <p:nvPr/>
        </p:nvSpPr>
        <p:spPr>
          <a:xfrm>
            <a:off x="2223760" y="922942"/>
            <a:ext cx="14117054" cy="3076827"/>
          </a:xfrm>
          <a:prstGeom prst="rect">
            <a:avLst/>
          </a:prstGeom>
          <a:solidFill>
            <a:schemeClr val="bg1"/>
          </a:solidFill>
          <a:ln w="152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764334" y="1092057"/>
            <a:ext cx="13258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Georgia" panose="02040502050405020303" pitchFamily="18" charset="0"/>
              </a:rPr>
              <a:t>Stalingrad and the Caucasus</a:t>
            </a:r>
          </a:p>
          <a:p>
            <a:pPr algn="ctr"/>
            <a:r>
              <a:rPr lang="en-US" sz="4000" b="1" dirty="0">
                <a:latin typeface="Georgia" panose="02040502050405020303" pitchFamily="18" charset="0"/>
              </a:rPr>
              <a:t>16 August – 12 September 1942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5407941" y="2757974"/>
            <a:ext cx="7958027" cy="146285"/>
            <a:chOff x="5810968" y="2884251"/>
            <a:chExt cx="4789760" cy="175255"/>
          </a:xfrm>
        </p:grpSpPr>
        <p:grpSp>
          <p:nvGrpSpPr>
            <p:cNvPr id="42" name="Group 41"/>
            <p:cNvGrpSpPr/>
            <p:nvPr/>
          </p:nvGrpSpPr>
          <p:grpSpPr>
            <a:xfrm>
              <a:off x="5810968" y="2884251"/>
              <a:ext cx="3590019" cy="173634"/>
              <a:chOff x="5697415" y="5345723"/>
              <a:chExt cx="3650439" cy="246185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5697415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916220" y="5345723"/>
                <a:ext cx="1218805" cy="24618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8129049" y="5345723"/>
                <a:ext cx="1218805" cy="246185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3" name="Rectangle 42"/>
            <p:cNvSpPr/>
            <p:nvPr/>
          </p:nvSpPr>
          <p:spPr>
            <a:xfrm>
              <a:off x="9402096" y="2885872"/>
              <a:ext cx="1198632" cy="1736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262294" y="3405351"/>
            <a:ext cx="12555773" cy="137547"/>
            <a:chOff x="6149805" y="14207248"/>
            <a:chExt cx="7681004" cy="199416"/>
          </a:xfrm>
        </p:grpSpPr>
        <p:grpSp>
          <p:nvGrpSpPr>
            <p:cNvPr id="48" name="Group 47"/>
            <p:cNvGrpSpPr/>
            <p:nvPr/>
          </p:nvGrpSpPr>
          <p:grpSpPr>
            <a:xfrm>
              <a:off x="6149805" y="14207248"/>
              <a:ext cx="3840502" cy="199416"/>
              <a:chOff x="9740932" y="14062796"/>
              <a:chExt cx="2397264" cy="173634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9990307" y="14207248"/>
              <a:ext cx="3840502" cy="199416"/>
              <a:chOff x="9740932" y="14062796"/>
              <a:chExt cx="2397264" cy="173634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9740932" y="14062796"/>
                <a:ext cx="1198632" cy="173634"/>
              </a:xfrm>
              <a:prstGeom prst="rect">
                <a:avLst/>
              </a:prstGeom>
              <a:solidFill>
                <a:srgbClr val="C000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10939564" y="14062796"/>
                <a:ext cx="1198632" cy="17363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4" name="TextBox 53"/>
          <p:cNvSpPr txBox="1"/>
          <p:nvPr/>
        </p:nvSpPr>
        <p:spPr>
          <a:xfrm>
            <a:off x="3121574" y="3532253"/>
            <a:ext cx="13316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	               100	                              200		        300	                         400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295740" y="2879078"/>
            <a:ext cx="8798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0                              100                            200	                         300	                     400</a:t>
            </a:r>
          </a:p>
        </p:txBody>
      </p:sp>
      <p:pic>
        <p:nvPicPr>
          <p:cNvPr id="56" name="Picture 8" descr="I:\CSI Crest 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5366" y="1402454"/>
            <a:ext cx="1469738" cy="149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Down Arrow 56"/>
          <p:cNvSpPr/>
          <p:nvPr/>
        </p:nvSpPr>
        <p:spPr>
          <a:xfrm rot="10800000">
            <a:off x="15444145" y="2079657"/>
            <a:ext cx="507815" cy="876867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5375814" y="1324758"/>
            <a:ext cx="64953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66851" y="3245983"/>
            <a:ext cx="1226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Miles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951329" y="2643297"/>
            <a:ext cx="1499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Kilometers</a:t>
            </a:r>
          </a:p>
        </p:txBody>
      </p:sp>
      <p:sp>
        <p:nvSpPr>
          <p:cNvPr id="61" name="Freeform 60"/>
          <p:cNvSpPr>
            <a:spLocks noChangeAspect="1"/>
          </p:cNvSpPr>
          <p:nvPr/>
        </p:nvSpPr>
        <p:spPr>
          <a:xfrm>
            <a:off x="2314897" y="19030919"/>
            <a:ext cx="11659207" cy="2191349"/>
          </a:xfrm>
          <a:custGeom>
            <a:avLst/>
            <a:gdLst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122821 w 10381887"/>
              <a:gd name="connsiteY12" fmla="*/ 2812694 h 3550680"/>
              <a:gd name="connsiteX13" fmla="*/ 4315326 w 10381887"/>
              <a:gd name="connsiteY13" fmla="*/ 2459768 h 3550680"/>
              <a:gd name="connsiteX14" fmla="*/ 4555958 w 10381887"/>
              <a:gd name="connsiteY14" fmla="*/ 2331431 h 3550680"/>
              <a:gd name="connsiteX15" fmla="*/ 5197642 w 10381887"/>
              <a:gd name="connsiteY15" fmla="*/ 2572062 h 3550680"/>
              <a:gd name="connsiteX16" fmla="*/ 5438274 w 10381887"/>
              <a:gd name="connsiteY16" fmla="*/ 2716441 h 3550680"/>
              <a:gd name="connsiteX17" fmla="*/ 5983705 w 10381887"/>
              <a:gd name="connsiteY17" fmla="*/ 2812694 h 3550680"/>
              <a:gd name="connsiteX18" fmla="*/ 6208295 w 10381887"/>
              <a:gd name="connsiteY18" fmla="*/ 2924989 h 3550680"/>
              <a:gd name="connsiteX19" fmla="*/ 6368716 w 10381887"/>
              <a:gd name="connsiteY19" fmla="*/ 3342083 h 3550680"/>
              <a:gd name="connsiteX20" fmla="*/ 6801853 w 10381887"/>
              <a:gd name="connsiteY20" fmla="*/ 3550631 h 3550680"/>
              <a:gd name="connsiteX21" fmla="*/ 7251032 w 10381887"/>
              <a:gd name="connsiteY21" fmla="*/ 3326041 h 3550680"/>
              <a:gd name="connsiteX22" fmla="*/ 7475621 w 10381887"/>
              <a:gd name="connsiteY22" fmla="*/ 2892905 h 3550680"/>
              <a:gd name="connsiteX23" fmla="*/ 7732295 w 10381887"/>
              <a:gd name="connsiteY23" fmla="*/ 2716441 h 3550680"/>
              <a:gd name="connsiteX24" fmla="*/ 7956884 w 10381887"/>
              <a:gd name="connsiteY24" fmla="*/ 2604147 h 3550680"/>
              <a:gd name="connsiteX25" fmla="*/ 8197516 w 10381887"/>
              <a:gd name="connsiteY25" fmla="*/ 2957073 h 3550680"/>
              <a:gd name="connsiteX26" fmla="*/ 8614610 w 10381887"/>
              <a:gd name="connsiteY26" fmla="*/ 3229789 h 3550680"/>
              <a:gd name="connsiteX27" fmla="*/ 8951495 w 10381887"/>
              <a:gd name="connsiteY27" fmla="*/ 3390210 h 3550680"/>
              <a:gd name="connsiteX28" fmla="*/ 9320463 w 10381887"/>
              <a:gd name="connsiteY28" fmla="*/ 3358126 h 3550680"/>
              <a:gd name="connsiteX29" fmla="*/ 9400674 w 10381887"/>
              <a:gd name="connsiteY29" fmla="*/ 3085410 h 3550680"/>
              <a:gd name="connsiteX30" fmla="*/ 9111916 w 10381887"/>
              <a:gd name="connsiteY30" fmla="*/ 2844778 h 3550680"/>
              <a:gd name="connsiteX31" fmla="*/ 8951495 w 10381887"/>
              <a:gd name="connsiteY31" fmla="*/ 2572062 h 3550680"/>
              <a:gd name="connsiteX32" fmla="*/ 9063789 w 10381887"/>
              <a:gd name="connsiteY32" fmla="*/ 2267262 h 3550680"/>
              <a:gd name="connsiteX33" fmla="*/ 9240253 w 10381887"/>
              <a:gd name="connsiteY33" fmla="*/ 2074757 h 3550680"/>
              <a:gd name="connsiteX34" fmla="*/ 9641305 w 10381887"/>
              <a:gd name="connsiteY34" fmla="*/ 2026631 h 3550680"/>
              <a:gd name="connsiteX35" fmla="*/ 9753600 w 10381887"/>
              <a:gd name="connsiteY35" fmla="*/ 1882252 h 3550680"/>
              <a:gd name="connsiteX36" fmla="*/ 10266947 w 10381887"/>
              <a:gd name="connsiteY36" fmla="*/ 1978505 h 3550680"/>
              <a:gd name="connsiteX37" fmla="*/ 10379242 w 10381887"/>
              <a:gd name="connsiteY37" fmla="*/ 1737873 h 3550680"/>
              <a:gd name="connsiteX38" fmla="*/ 10202779 w 10381887"/>
              <a:gd name="connsiteY38" fmla="*/ 1368905 h 3550680"/>
              <a:gd name="connsiteX39" fmla="*/ 9833810 w 10381887"/>
              <a:gd name="connsiteY39" fmla="*/ 1112231 h 3550680"/>
              <a:gd name="connsiteX40" fmla="*/ 9737558 w 10381887"/>
              <a:gd name="connsiteY40" fmla="*/ 887641 h 3550680"/>
              <a:gd name="connsiteX41" fmla="*/ 9721516 w 10381887"/>
              <a:gd name="connsiteY41" fmla="*/ 759305 h 3550680"/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122821 w 10381887"/>
              <a:gd name="connsiteY12" fmla="*/ 2812694 h 3550680"/>
              <a:gd name="connsiteX13" fmla="*/ 4315326 w 10381887"/>
              <a:gd name="connsiteY13" fmla="*/ 2459768 h 3550680"/>
              <a:gd name="connsiteX14" fmla="*/ 4555958 w 10381887"/>
              <a:gd name="connsiteY14" fmla="*/ 2331431 h 3550680"/>
              <a:gd name="connsiteX15" fmla="*/ 5197642 w 10381887"/>
              <a:gd name="connsiteY15" fmla="*/ 2572062 h 3550680"/>
              <a:gd name="connsiteX16" fmla="*/ 5983705 w 10381887"/>
              <a:gd name="connsiteY16" fmla="*/ 2812694 h 3550680"/>
              <a:gd name="connsiteX17" fmla="*/ 6208295 w 10381887"/>
              <a:gd name="connsiteY17" fmla="*/ 2924989 h 3550680"/>
              <a:gd name="connsiteX18" fmla="*/ 6368716 w 10381887"/>
              <a:gd name="connsiteY18" fmla="*/ 3342083 h 3550680"/>
              <a:gd name="connsiteX19" fmla="*/ 6801853 w 10381887"/>
              <a:gd name="connsiteY19" fmla="*/ 3550631 h 3550680"/>
              <a:gd name="connsiteX20" fmla="*/ 7251032 w 10381887"/>
              <a:gd name="connsiteY20" fmla="*/ 3326041 h 3550680"/>
              <a:gd name="connsiteX21" fmla="*/ 7475621 w 10381887"/>
              <a:gd name="connsiteY21" fmla="*/ 2892905 h 3550680"/>
              <a:gd name="connsiteX22" fmla="*/ 7732295 w 10381887"/>
              <a:gd name="connsiteY22" fmla="*/ 2716441 h 3550680"/>
              <a:gd name="connsiteX23" fmla="*/ 7956884 w 10381887"/>
              <a:gd name="connsiteY23" fmla="*/ 2604147 h 3550680"/>
              <a:gd name="connsiteX24" fmla="*/ 8197516 w 10381887"/>
              <a:gd name="connsiteY24" fmla="*/ 2957073 h 3550680"/>
              <a:gd name="connsiteX25" fmla="*/ 8614610 w 10381887"/>
              <a:gd name="connsiteY25" fmla="*/ 3229789 h 3550680"/>
              <a:gd name="connsiteX26" fmla="*/ 8951495 w 10381887"/>
              <a:gd name="connsiteY26" fmla="*/ 3390210 h 3550680"/>
              <a:gd name="connsiteX27" fmla="*/ 9320463 w 10381887"/>
              <a:gd name="connsiteY27" fmla="*/ 3358126 h 3550680"/>
              <a:gd name="connsiteX28" fmla="*/ 9400674 w 10381887"/>
              <a:gd name="connsiteY28" fmla="*/ 3085410 h 3550680"/>
              <a:gd name="connsiteX29" fmla="*/ 9111916 w 10381887"/>
              <a:gd name="connsiteY29" fmla="*/ 2844778 h 3550680"/>
              <a:gd name="connsiteX30" fmla="*/ 8951495 w 10381887"/>
              <a:gd name="connsiteY30" fmla="*/ 2572062 h 3550680"/>
              <a:gd name="connsiteX31" fmla="*/ 9063789 w 10381887"/>
              <a:gd name="connsiteY31" fmla="*/ 2267262 h 3550680"/>
              <a:gd name="connsiteX32" fmla="*/ 9240253 w 10381887"/>
              <a:gd name="connsiteY32" fmla="*/ 2074757 h 3550680"/>
              <a:gd name="connsiteX33" fmla="*/ 9641305 w 10381887"/>
              <a:gd name="connsiteY33" fmla="*/ 2026631 h 3550680"/>
              <a:gd name="connsiteX34" fmla="*/ 9753600 w 10381887"/>
              <a:gd name="connsiteY34" fmla="*/ 1882252 h 3550680"/>
              <a:gd name="connsiteX35" fmla="*/ 10266947 w 10381887"/>
              <a:gd name="connsiteY35" fmla="*/ 1978505 h 3550680"/>
              <a:gd name="connsiteX36" fmla="*/ 10379242 w 10381887"/>
              <a:gd name="connsiteY36" fmla="*/ 1737873 h 3550680"/>
              <a:gd name="connsiteX37" fmla="*/ 10202779 w 10381887"/>
              <a:gd name="connsiteY37" fmla="*/ 1368905 h 3550680"/>
              <a:gd name="connsiteX38" fmla="*/ 9833810 w 10381887"/>
              <a:gd name="connsiteY38" fmla="*/ 1112231 h 3550680"/>
              <a:gd name="connsiteX39" fmla="*/ 9737558 w 10381887"/>
              <a:gd name="connsiteY39" fmla="*/ 887641 h 3550680"/>
              <a:gd name="connsiteX40" fmla="*/ 9721516 w 10381887"/>
              <a:gd name="connsiteY40" fmla="*/ 759305 h 3550680"/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315326 w 10381887"/>
              <a:gd name="connsiteY12" fmla="*/ 2459768 h 3550680"/>
              <a:gd name="connsiteX13" fmla="*/ 4555958 w 10381887"/>
              <a:gd name="connsiteY13" fmla="*/ 2331431 h 3550680"/>
              <a:gd name="connsiteX14" fmla="*/ 5197642 w 10381887"/>
              <a:gd name="connsiteY14" fmla="*/ 2572062 h 3550680"/>
              <a:gd name="connsiteX15" fmla="*/ 5983705 w 10381887"/>
              <a:gd name="connsiteY15" fmla="*/ 2812694 h 3550680"/>
              <a:gd name="connsiteX16" fmla="*/ 6208295 w 10381887"/>
              <a:gd name="connsiteY16" fmla="*/ 2924989 h 3550680"/>
              <a:gd name="connsiteX17" fmla="*/ 6368716 w 10381887"/>
              <a:gd name="connsiteY17" fmla="*/ 3342083 h 3550680"/>
              <a:gd name="connsiteX18" fmla="*/ 6801853 w 10381887"/>
              <a:gd name="connsiteY18" fmla="*/ 3550631 h 3550680"/>
              <a:gd name="connsiteX19" fmla="*/ 7251032 w 10381887"/>
              <a:gd name="connsiteY19" fmla="*/ 3326041 h 3550680"/>
              <a:gd name="connsiteX20" fmla="*/ 7475621 w 10381887"/>
              <a:gd name="connsiteY20" fmla="*/ 2892905 h 3550680"/>
              <a:gd name="connsiteX21" fmla="*/ 7732295 w 10381887"/>
              <a:gd name="connsiteY21" fmla="*/ 2716441 h 3550680"/>
              <a:gd name="connsiteX22" fmla="*/ 7956884 w 10381887"/>
              <a:gd name="connsiteY22" fmla="*/ 2604147 h 3550680"/>
              <a:gd name="connsiteX23" fmla="*/ 8197516 w 10381887"/>
              <a:gd name="connsiteY23" fmla="*/ 2957073 h 3550680"/>
              <a:gd name="connsiteX24" fmla="*/ 8614610 w 10381887"/>
              <a:gd name="connsiteY24" fmla="*/ 3229789 h 3550680"/>
              <a:gd name="connsiteX25" fmla="*/ 8951495 w 10381887"/>
              <a:gd name="connsiteY25" fmla="*/ 3390210 h 3550680"/>
              <a:gd name="connsiteX26" fmla="*/ 9320463 w 10381887"/>
              <a:gd name="connsiteY26" fmla="*/ 3358126 h 3550680"/>
              <a:gd name="connsiteX27" fmla="*/ 9400674 w 10381887"/>
              <a:gd name="connsiteY27" fmla="*/ 3085410 h 3550680"/>
              <a:gd name="connsiteX28" fmla="*/ 9111916 w 10381887"/>
              <a:gd name="connsiteY28" fmla="*/ 2844778 h 3550680"/>
              <a:gd name="connsiteX29" fmla="*/ 8951495 w 10381887"/>
              <a:gd name="connsiteY29" fmla="*/ 2572062 h 3550680"/>
              <a:gd name="connsiteX30" fmla="*/ 9063789 w 10381887"/>
              <a:gd name="connsiteY30" fmla="*/ 2267262 h 3550680"/>
              <a:gd name="connsiteX31" fmla="*/ 9240253 w 10381887"/>
              <a:gd name="connsiteY31" fmla="*/ 2074757 h 3550680"/>
              <a:gd name="connsiteX32" fmla="*/ 9641305 w 10381887"/>
              <a:gd name="connsiteY32" fmla="*/ 2026631 h 3550680"/>
              <a:gd name="connsiteX33" fmla="*/ 9753600 w 10381887"/>
              <a:gd name="connsiteY33" fmla="*/ 1882252 h 3550680"/>
              <a:gd name="connsiteX34" fmla="*/ 10266947 w 10381887"/>
              <a:gd name="connsiteY34" fmla="*/ 1978505 h 3550680"/>
              <a:gd name="connsiteX35" fmla="*/ 10379242 w 10381887"/>
              <a:gd name="connsiteY35" fmla="*/ 1737873 h 3550680"/>
              <a:gd name="connsiteX36" fmla="*/ 10202779 w 10381887"/>
              <a:gd name="connsiteY36" fmla="*/ 1368905 h 3550680"/>
              <a:gd name="connsiteX37" fmla="*/ 9833810 w 10381887"/>
              <a:gd name="connsiteY37" fmla="*/ 1112231 h 3550680"/>
              <a:gd name="connsiteX38" fmla="*/ 9737558 w 10381887"/>
              <a:gd name="connsiteY38" fmla="*/ 887641 h 3550680"/>
              <a:gd name="connsiteX39" fmla="*/ 9721516 w 10381887"/>
              <a:gd name="connsiteY39" fmla="*/ 759305 h 3550680"/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898232 w 10381887"/>
              <a:gd name="connsiteY10" fmla="*/ 2010589 h 3550680"/>
              <a:gd name="connsiteX11" fmla="*/ 4315326 w 10381887"/>
              <a:gd name="connsiteY11" fmla="*/ 2459768 h 3550680"/>
              <a:gd name="connsiteX12" fmla="*/ 4555958 w 10381887"/>
              <a:gd name="connsiteY12" fmla="*/ 2331431 h 3550680"/>
              <a:gd name="connsiteX13" fmla="*/ 5197642 w 10381887"/>
              <a:gd name="connsiteY13" fmla="*/ 2572062 h 3550680"/>
              <a:gd name="connsiteX14" fmla="*/ 5983705 w 10381887"/>
              <a:gd name="connsiteY14" fmla="*/ 2812694 h 3550680"/>
              <a:gd name="connsiteX15" fmla="*/ 6208295 w 10381887"/>
              <a:gd name="connsiteY15" fmla="*/ 2924989 h 3550680"/>
              <a:gd name="connsiteX16" fmla="*/ 6368716 w 10381887"/>
              <a:gd name="connsiteY16" fmla="*/ 3342083 h 3550680"/>
              <a:gd name="connsiteX17" fmla="*/ 6801853 w 10381887"/>
              <a:gd name="connsiteY17" fmla="*/ 3550631 h 3550680"/>
              <a:gd name="connsiteX18" fmla="*/ 7251032 w 10381887"/>
              <a:gd name="connsiteY18" fmla="*/ 3326041 h 3550680"/>
              <a:gd name="connsiteX19" fmla="*/ 7475621 w 10381887"/>
              <a:gd name="connsiteY19" fmla="*/ 2892905 h 3550680"/>
              <a:gd name="connsiteX20" fmla="*/ 7732295 w 10381887"/>
              <a:gd name="connsiteY20" fmla="*/ 2716441 h 3550680"/>
              <a:gd name="connsiteX21" fmla="*/ 7956884 w 10381887"/>
              <a:gd name="connsiteY21" fmla="*/ 2604147 h 3550680"/>
              <a:gd name="connsiteX22" fmla="*/ 8197516 w 10381887"/>
              <a:gd name="connsiteY22" fmla="*/ 2957073 h 3550680"/>
              <a:gd name="connsiteX23" fmla="*/ 8614610 w 10381887"/>
              <a:gd name="connsiteY23" fmla="*/ 3229789 h 3550680"/>
              <a:gd name="connsiteX24" fmla="*/ 8951495 w 10381887"/>
              <a:gd name="connsiteY24" fmla="*/ 3390210 h 3550680"/>
              <a:gd name="connsiteX25" fmla="*/ 9320463 w 10381887"/>
              <a:gd name="connsiteY25" fmla="*/ 3358126 h 3550680"/>
              <a:gd name="connsiteX26" fmla="*/ 9400674 w 10381887"/>
              <a:gd name="connsiteY26" fmla="*/ 3085410 h 3550680"/>
              <a:gd name="connsiteX27" fmla="*/ 9111916 w 10381887"/>
              <a:gd name="connsiteY27" fmla="*/ 2844778 h 3550680"/>
              <a:gd name="connsiteX28" fmla="*/ 8951495 w 10381887"/>
              <a:gd name="connsiteY28" fmla="*/ 2572062 h 3550680"/>
              <a:gd name="connsiteX29" fmla="*/ 9063789 w 10381887"/>
              <a:gd name="connsiteY29" fmla="*/ 2267262 h 3550680"/>
              <a:gd name="connsiteX30" fmla="*/ 9240253 w 10381887"/>
              <a:gd name="connsiteY30" fmla="*/ 2074757 h 3550680"/>
              <a:gd name="connsiteX31" fmla="*/ 9641305 w 10381887"/>
              <a:gd name="connsiteY31" fmla="*/ 2026631 h 3550680"/>
              <a:gd name="connsiteX32" fmla="*/ 9753600 w 10381887"/>
              <a:gd name="connsiteY32" fmla="*/ 1882252 h 3550680"/>
              <a:gd name="connsiteX33" fmla="*/ 10266947 w 10381887"/>
              <a:gd name="connsiteY33" fmla="*/ 1978505 h 3550680"/>
              <a:gd name="connsiteX34" fmla="*/ 10379242 w 10381887"/>
              <a:gd name="connsiteY34" fmla="*/ 1737873 h 3550680"/>
              <a:gd name="connsiteX35" fmla="*/ 10202779 w 10381887"/>
              <a:gd name="connsiteY35" fmla="*/ 1368905 h 3550680"/>
              <a:gd name="connsiteX36" fmla="*/ 9833810 w 10381887"/>
              <a:gd name="connsiteY36" fmla="*/ 1112231 h 3550680"/>
              <a:gd name="connsiteX37" fmla="*/ 9737558 w 10381887"/>
              <a:gd name="connsiteY37" fmla="*/ 887641 h 3550680"/>
              <a:gd name="connsiteX38" fmla="*/ 9721516 w 10381887"/>
              <a:gd name="connsiteY38" fmla="*/ 759305 h 3550680"/>
              <a:gd name="connsiteX0" fmla="*/ 0 w 10977311"/>
              <a:gd name="connsiteY0" fmla="*/ 14347 h 4153632"/>
              <a:gd name="connsiteX1" fmla="*/ 980434 w 10977311"/>
              <a:gd name="connsiteY1" fmla="*/ 608278 h 4153632"/>
              <a:gd name="connsiteX2" fmla="*/ 1525866 w 10977311"/>
              <a:gd name="connsiteY2" fmla="*/ 688488 h 4153632"/>
              <a:gd name="connsiteX3" fmla="*/ 1910877 w 10977311"/>
              <a:gd name="connsiteY3" fmla="*/ 656404 h 4153632"/>
              <a:gd name="connsiteX4" fmla="*/ 2119424 w 10977311"/>
              <a:gd name="connsiteY4" fmla="*/ 1073499 h 4153632"/>
              <a:gd name="connsiteX5" fmla="*/ 2408182 w 10977311"/>
              <a:gd name="connsiteY5" fmla="*/ 1314130 h 4153632"/>
              <a:gd name="connsiteX6" fmla="*/ 2424224 w 10977311"/>
              <a:gd name="connsiteY6" fmla="*/ 1731225 h 4153632"/>
              <a:gd name="connsiteX7" fmla="*/ 2809234 w 10977311"/>
              <a:gd name="connsiteY7" fmla="*/ 1859562 h 4153632"/>
              <a:gd name="connsiteX8" fmla="*/ 3274456 w 10977311"/>
              <a:gd name="connsiteY8" fmla="*/ 1811435 h 4153632"/>
              <a:gd name="connsiteX9" fmla="*/ 3787803 w 10977311"/>
              <a:gd name="connsiteY9" fmla="*/ 2324783 h 4153632"/>
              <a:gd name="connsiteX10" fmla="*/ 4493656 w 10977311"/>
              <a:gd name="connsiteY10" fmla="*/ 2613541 h 4153632"/>
              <a:gd name="connsiteX11" fmla="*/ 4910750 w 10977311"/>
              <a:gd name="connsiteY11" fmla="*/ 3062720 h 4153632"/>
              <a:gd name="connsiteX12" fmla="*/ 5151382 w 10977311"/>
              <a:gd name="connsiteY12" fmla="*/ 2934383 h 4153632"/>
              <a:gd name="connsiteX13" fmla="*/ 5793066 w 10977311"/>
              <a:gd name="connsiteY13" fmla="*/ 3175014 h 4153632"/>
              <a:gd name="connsiteX14" fmla="*/ 6579129 w 10977311"/>
              <a:gd name="connsiteY14" fmla="*/ 3415646 h 4153632"/>
              <a:gd name="connsiteX15" fmla="*/ 6803719 w 10977311"/>
              <a:gd name="connsiteY15" fmla="*/ 3527941 h 4153632"/>
              <a:gd name="connsiteX16" fmla="*/ 6964140 w 10977311"/>
              <a:gd name="connsiteY16" fmla="*/ 3945035 h 4153632"/>
              <a:gd name="connsiteX17" fmla="*/ 7397277 w 10977311"/>
              <a:gd name="connsiteY17" fmla="*/ 4153583 h 4153632"/>
              <a:gd name="connsiteX18" fmla="*/ 7846456 w 10977311"/>
              <a:gd name="connsiteY18" fmla="*/ 3928993 h 4153632"/>
              <a:gd name="connsiteX19" fmla="*/ 8071045 w 10977311"/>
              <a:gd name="connsiteY19" fmla="*/ 3495857 h 4153632"/>
              <a:gd name="connsiteX20" fmla="*/ 8327719 w 10977311"/>
              <a:gd name="connsiteY20" fmla="*/ 3319393 h 4153632"/>
              <a:gd name="connsiteX21" fmla="*/ 8552308 w 10977311"/>
              <a:gd name="connsiteY21" fmla="*/ 3207099 h 4153632"/>
              <a:gd name="connsiteX22" fmla="*/ 8792940 w 10977311"/>
              <a:gd name="connsiteY22" fmla="*/ 3560025 h 4153632"/>
              <a:gd name="connsiteX23" fmla="*/ 9210034 w 10977311"/>
              <a:gd name="connsiteY23" fmla="*/ 3832741 h 4153632"/>
              <a:gd name="connsiteX24" fmla="*/ 9546919 w 10977311"/>
              <a:gd name="connsiteY24" fmla="*/ 3993162 h 4153632"/>
              <a:gd name="connsiteX25" fmla="*/ 9915887 w 10977311"/>
              <a:gd name="connsiteY25" fmla="*/ 3961078 h 4153632"/>
              <a:gd name="connsiteX26" fmla="*/ 9996098 w 10977311"/>
              <a:gd name="connsiteY26" fmla="*/ 3688362 h 4153632"/>
              <a:gd name="connsiteX27" fmla="*/ 9707340 w 10977311"/>
              <a:gd name="connsiteY27" fmla="*/ 3447730 h 4153632"/>
              <a:gd name="connsiteX28" fmla="*/ 9546919 w 10977311"/>
              <a:gd name="connsiteY28" fmla="*/ 3175014 h 4153632"/>
              <a:gd name="connsiteX29" fmla="*/ 9659213 w 10977311"/>
              <a:gd name="connsiteY29" fmla="*/ 2870214 h 4153632"/>
              <a:gd name="connsiteX30" fmla="*/ 9835677 w 10977311"/>
              <a:gd name="connsiteY30" fmla="*/ 2677709 h 4153632"/>
              <a:gd name="connsiteX31" fmla="*/ 10236729 w 10977311"/>
              <a:gd name="connsiteY31" fmla="*/ 2629583 h 4153632"/>
              <a:gd name="connsiteX32" fmla="*/ 10349024 w 10977311"/>
              <a:gd name="connsiteY32" fmla="*/ 2485204 h 4153632"/>
              <a:gd name="connsiteX33" fmla="*/ 10862371 w 10977311"/>
              <a:gd name="connsiteY33" fmla="*/ 2581457 h 4153632"/>
              <a:gd name="connsiteX34" fmla="*/ 10974666 w 10977311"/>
              <a:gd name="connsiteY34" fmla="*/ 2340825 h 4153632"/>
              <a:gd name="connsiteX35" fmla="*/ 10798203 w 10977311"/>
              <a:gd name="connsiteY35" fmla="*/ 1971857 h 4153632"/>
              <a:gd name="connsiteX36" fmla="*/ 10429234 w 10977311"/>
              <a:gd name="connsiteY36" fmla="*/ 1715183 h 4153632"/>
              <a:gd name="connsiteX37" fmla="*/ 10332982 w 10977311"/>
              <a:gd name="connsiteY37" fmla="*/ 1490593 h 4153632"/>
              <a:gd name="connsiteX38" fmla="*/ 10316940 w 10977311"/>
              <a:gd name="connsiteY38" fmla="*/ 1362257 h 4153632"/>
              <a:gd name="connsiteX0" fmla="*/ 0 w 10977311"/>
              <a:gd name="connsiteY0" fmla="*/ 42484 h 4181769"/>
              <a:gd name="connsiteX1" fmla="*/ 1171820 w 10977311"/>
              <a:gd name="connsiteY1" fmla="*/ 179215 h 4181769"/>
              <a:gd name="connsiteX2" fmla="*/ 1525866 w 10977311"/>
              <a:gd name="connsiteY2" fmla="*/ 716625 h 4181769"/>
              <a:gd name="connsiteX3" fmla="*/ 1910877 w 10977311"/>
              <a:gd name="connsiteY3" fmla="*/ 684541 h 4181769"/>
              <a:gd name="connsiteX4" fmla="*/ 2119424 w 10977311"/>
              <a:gd name="connsiteY4" fmla="*/ 1101636 h 4181769"/>
              <a:gd name="connsiteX5" fmla="*/ 2408182 w 10977311"/>
              <a:gd name="connsiteY5" fmla="*/ 1342267 h 4181769"/>
              <a:gd name="connsiteX6" fmla="*/ 2424224 w 10977311"/>
              <a:gd name="connsiteY6" fmla="*/ 1759362 h 4181769"/>
              <a:gd name="connsiteX7" fmla="*/ 2809234 w 10977311"/>
              <a:gd name="connsiteY7" fmla="*/ 1887699 h 4181769"/>
              <a:gd name="connsiteX8" fmla="*/ 3274456 w 10977311"/>
              <a:gd name="connsiteY8" fmla="*/ 1839572 h 4181769"/>
              <a:gd name="connsiteX9" fmla="*/ 3787803 w 10977311"/>
              <a:gd name="connsiteY9" fmla="*/ 2352920 h 4181769"/>
              <a:gd name="connsiteX10" fmla="*/ 4493656 w 10977311"/>
              <a:gd name="connsiteY10" fmla="*/ 2641678 h 4181769"/>
              <a:gd name="connsiteX11" fmla="*/ 4910750 w 10977311"/>
              <a:gd name="connsiteY11" fmla="*/ 3090857 h 4181769"/>
              <a:gd name="connsiteX12" fmla="*/ 5151382 w 10977311"/>
              <a:gd name="connsiteY12" fmla="*/ 2962520 h 4181769"/>
              <a:gd name="connsiteX13" fmla="*/ 5793066 w 10977311"/>
              <a:gd name="connsiteY13" fmla="*/ 3203151 h 4181769"/>
              <a:gd name="connsiteX14" fmla="*/ 6579129 w 10977311"/>
              <a:gd name="connsiteY14" fmla="*/ 3443783 h 4181769"/>
              <a:gd name="connsiteX15" fmla="*/ 6803719 w 10977311"/>
              <a:gd name="connsiteY15" fmla="*/ 3556078 h 4181769"/>
              <a:gd name="connsiteX16" fmla="*/ 6964140 w 10977311"/>
              <a:gd name="connsiteY16" fmla="*/ 3973172 h 4181769"/>
              <a:gd name="connsiteX17" fmla="*/ 7397277 w 10977311"/>
              <a:gd name="connsiteY17" fmla="*/ 4181720 h 4181769"/>
              <a:gd name="connsiteX18" fmla="*/ 7846456 w 10977311"/>
              <a:gd name="connsiteY18" fmla="*/ 3957130 h 4181769"/>
              <a:gd name="connsiteX19" fmla="*/ 8071045 w 10977311"/>
              <a:gd name="connsiteY19" fmla="*/ 3523994 h 4181769"/>
              <a:gd name="connsiteX20" fmla="*/ 8327719 w 10977311"/>
              <a:gd name="connsiteY20" fmla="*/ 3347530 h 4181769"/>
              <a:gd name="connsiteX21" fmla="*/ 8552308 w 10977311"/>
              <a:gd name="connsiteY21" fmla="*/ 3235236 h 4181769"/>
              <a:gd name="connsiteX22" fmla="*/ 8792940 w 10977311"/>
              <a:gd name="connsiteY22" fmla="*/ 3588162 h 4181769"/>
              <a:gd name="connsiteX23" fmla="*/ 9210034 w 10977311"/>
              <a:gd name="connsiteY23" fmla="*/ 3860878 h 4181769"/>
              <a:gd name="connsiteX24" fmla="*/ 9546919 w 10977311"/>
              <a:gd name="connsiteY24" fmla="*/ 4021299 h 4181769"/>
              <a:gd name="connsiteX25" fmla="*/ 9915887 w 10977311"/>
              <a:gd name="connsiteY25" fmla="*/ 3989215 h 4181769"/>
              <a:gd name="connsiteX26" fmla="*/ 9996098 w 10977311"/>
              <a:gd name="connsiteY26" fmla="*/ 3716499 h 4181769"/>
              <a:gd name="connsiteX27" fmla="*/ 9707340 w 10977311"/>
              <a:gd name="connsiteY27" fmla="*/ 3475867 h 4181769"/>
              <a:gd name="connsiteX28" fmla="*/ 9546919 w 10977311"/>
              <a:gd name="connsiteY28" fmla="*/ 3203151 h 4181769"/>
              <a:gd name="connsiteX29" fmla="*/ 9659213 w 10977311"/>
              <a:gd name="connsiteY29" fmla="*/ 2898351 h 4181769"/>
              <a:gd name="connsiteX30" fmla="*/ 9835677 w 10977311"/>
              <a:gd name="connsiteY30" fmla="*/ 2705846 h 4181769"/>
              <a:gd name="connsiteX31" fmla="*/ 10236729 w 10977311"/>
              <a:gd name="connsiteY31" fmla="*/ 2657720 h 4181769"/>
              <a:gd name="connsiteX32" fmla="*/ 10349024 w 10977311"/>
              <a:gd name="connsiteY32" fmla="*/ 2513341 h 4181769"/>
              <a:gd name="connsiteX33" fmla="*/ 10862371 w 10977311"/>
              <a:gd name="connsiteY33" fmla="*/ 2609594 h 4181769"/>
              <a:gd name="connsiteX34" fmla="*/ 10974666 w 10977311"/>
              <a:gd name="connsiteY34" fmla="*/ 2368962 h 4181769"/>
              <a:gd name="connsiteX35" fmla="*/ 10798203 w 10977311"/>
              <a:gd name="connsiteY35" fmla="*/ 1999994 h 4181769"/>
              <a:gd name="connsiteX36" fmla="*/ 10429234 w 10977311"/>
              <a:gd name="connsiteY36" fmla="*/ 1743320 h 4181769"/>
              <a:gd name="connsiteX37" fmla="*/ 10332982 w 10977311"/>
              <a:gd name="connsiteY37" fmla="*/ 1518730 h 4181769"/>
              <a:gd name="connsiteX38" fmla="*/ 10316940 w 10977311"/>
              <a:gd name="connsiteY38" fmla="*/ 1390394 h 4181769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525866 w 10977311"/>
              <a:gd name="connsiteY3" fmla="*/ 674292 h 4139436"/>
              <a:gd name="connsiteX4" fmla="*/ 1910877 w 10977311"/>
              <a:gd name="connsiteY4" fmla="*/ 642208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781048 w 10977311"/>
              <a:gd name="connsiteY3" fmla="*/ 397846 h 4139436"/>
              <a:gd name="connsiteX4" fmla="*/ 1910877 w 10977311"/>
              <a:gd name="connsiteY4" fmla="*/ 642208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781048 w 10977311"/>
              <a:gd name="connsiteY3" fmla="*/ 397846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36882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39" fmla="*/ 10316940 w 10977311"/>
              <a:gd name="connsiteY39" fmla="*/ 13480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38" fmla="*/ 10332982 w 10977311"/>
              <a:gd name="connsiteY38" fmla="*/ 1476397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37" fmla="*/ 10429234 w 10977311"/>
              <a:gd name="connsiteY37" fmla="*/ 1700987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36" fmla="*/ 10798203 w 10977311"/>
              <a:gd name="connsiteY36" fmla="*/ 1957661 h 4139436"/>
              <a:gd name="connsiteX0" fmla="*/ 0 w 10977311"/>
              <a:gd name="connsiteY0" fmla="*/ 151 h 4139436"/>
              <a:gd name="connsiteX1" fmla="*/ 479398 w 10977311"/>
              <a:gd name="connsiteY1" fmla="*/ 197507 h 4139436"/>
              <a:gd name="connsiteX2" fmla="*/ 1171820 w 10977311"/>
              <a:gd name="connsiteY2" fmla="*/ 158147 h 4139436"/>
              <a:gd name="connsiteX3" fmla="*/ 1781048 w 10977311"/>
              <a:gd name="connsiteY3" fmla="*/ 365949 h 4139436"/>
              <a:gd name="connsiteX4" fmla="*/ 2070365 w 10977311"/>
              <a:gd name="connsiteY4" fmla="*/ 546515 h 4139436"/>
              <a:gd name="connsiteX5" fmla="*/ 2119424 w 10977311"/>
              <a:gd name="connsiteY5" fmla="*/ 1059303 h 4139436"/>
              <a:gd name="connsiteX6" fmla="*/ 2408182 w 10977311"/>
              <a:gd name="connsiteY6" fmla="*/ 1299934 h 4139436"/>
              <a:gd name="connsiteX7" fmla="*/ 2424224 w 10977311"/>
              <a:gd name="connsiteY7" fmla="*/ 1717029 h 4139436"/>
              <a:gd name="connsiteX8" fmla="*/ 2809234 w 10977311"/>
              <a:gd name="connsiteY8" fmla="*/ 1845366 h 4139436"/>
              <a:gd name="connsiteX9" fmla="*/ 3274456 w 10977311"/>
              <a:gd name="connsiteY9" fmla="*/ 1797239 h 4139436"/>
              <a:gd name="connsiteX10" fmla="*/ 3787803 w 10977311"/>
              <a:gd name="connsiteY10" fmla="*/ 2310587 h 4139436"/>
              <a:gd name="connsiteX11" fmla="*/ 4493656 w 10977311"/>
              <a:gd name="connsiteY11" fmla="*/ 2599345 h 4139436"/>
              <a:gd name="connsiteX12" fmla="*/ 4910750 w 10977311"/>
              <a:gd name="connsiteY12" fmla="*/ 3048524 h 4139436"/>
              <a:gd name="connsiteX13" fmla="*/ 5151382 w 10977311"/>
              <a:gd name="connsiteY13" fmla="*/ 2920187 h 4139436"/>
              <a:gd name="connsiteX14" fmla="*/ 5793066 w 10977311"/>
              <a:gd name="connsiteY14" fmla="*/ 3160818 h 4139436"/>
              <a:gd name="connsiteX15" fmla="*/ 6579129 w 10977311"/>
              <a:gd name="connsiteY15" fmla="*/ 3401450 h 4139436"/>
              <a:gd name="connsiteX16" fmla="*/ 6803719 w 10977311"/>
              <a:gd name="connsiteY16" fmla="*/ 3513745 h 4139436"/>
              <a:gd name="connsiteX17" fmla="*/ 6964140 w 10977311"/>
              <a:gd name="connsiteY17" fmla="*/ 3930839 h 4139436"/>
              <a:gd name="connsiteX18" fmla="*/ 7397277 w 10977311"/>
              <a:gd name="connsiteY18" fmla="*/ 4139387 h 4139436"/>
              <a:gd name="connsiteX19" fmla="*/ 7846456 w 10977311"/>
              <a:gd name="connsiteY19" fmla="*/ 3914797 h 4139436"/>
              <a:gd name="connsiteX20" fmla="*/ 8071045 w 10977311"/>
              <a:gd name="connsiteY20" fmla="*/ 3481661 h 4139436"/>
              <a:gd name="connsiteX21" fmla="*/ 8327719 w 10977311"/>
              <a:gd name="connsiteY21" fmla="*/ 3305197 h 4139436"/>
              <a:gd name="connsiteX22" fmla="*/ 8552308 w 10977311"/>
              <a:gd name="connsiteY22" fmla="*/ 3192903 h 4139436"/>
              <a:gd name="connsiteX23" fmla="*/ 8792940 w 10977311"/>
              <a:gd name="connsiteY23" fmla="*/ 3545829 h 4139436"/>
              <a:gd name="connsiteX24" fmla="*/ 9210034 w 10977311"/>
              <a:gd name="connsiteY24" fmla="*/ 3818545 h 4139436"/>
              <a:gd name="connsiteX25" fmla="*/ 9546919 w 10977311"/>
              <a:gd name="connsiteY25" fmla="*/ 3978966 h 4139436"/>
              <a:gd name="connsiteX26" fmla="*/ 9915887 w 10977311"/>
              <a:gd name="connsiteY26" fmla="*/ 3946882 h 4139436"/>
              <a:gd name="connsiteX27" fmla="*/ 9996098 w 10977311"/>
              <a:gd name="connsiteY27" fmla="*/ 3674166 h 4139436"/>
              <a:gd name="connsiteX28" fmla="*/ 9707340 w 10977311"/>
              <a:gd name="connsiteY28" fmla="*/ 3433534 h 4139436"/>
              <a:gd name="connsiteX29" fmla="*/ 9546919 w 10977311"/>
              <a:gd name="connsiteY29" fmla="*/ 3160818 h 4139436"/>
              <a:gd name="connsiteX30" fmla="*/ 9659213 w 10977311"/>
              <a:gd name="connsiteY30" fmla="*/ 2856018 h 4139436"/>
              <a:gd name="connsiteX31" fmla="*/ 9835677 w 10977311"/>
              <a:gd name="connsiteY31" fmla="*/ 2663513 h 4139436"/>
              <a:gd name="connsiteX32" fmla="*/ 10236729 w 10977311"/>
              <a:gd name="connsiteY32" fmla="*/ 2615387 h 4139436"/>
              <a:gd name="connsiteX33" fmla="*/ 10349024 w 10977311"/>
              <a:gd name="connsiteY33" fmla="*/ 2471008 h 4139436"/>
              <a:gd name="connsiteX34" fmla="*/ 10862371 w 10977311"/>
              <a:gd name="connsiteY34" fmla="*/ 2567261 h 4139436"/>
              <a:gd name="connsiteX35" fmla="*/ 10974666 w 10977311"/>
              <a:gd name="connsiteY35" fmla="*/ 2326629 h 4139436"/>
              <a:gd name="connsiteX0" fmla="*/ 0 w 10862371"/>
              <a:gd name="connsiteY0" fmla="*/ 151 h 4139436"/>
              <a:gd name="connsiteX1" fmla="*/ 479398 w 10862371"/>
              <a:gd name="connsiteY1" fmla="*/ 197507 h 4139436"/>
              <a:gd name="connsiteX2" fmla="*/ 1171820 w 10862371"/>
              <a:gd name="connsiteY2" fmla="*/ 158147 h 4139436"/>
              <a:gd name="connsiteX3" fmla="*/ 1781048 w 10862371"/>
              <a:gd name="connsiteY3" fmla="*/ 365949 h 4139436"/>
              <a:gd name="connsiteX4" fmla="*/ 2070365 w 10862371"/>
              <a:gd name="connsiteY4" fmla="*/ 546515 h 4139436"/>
              <a:gd name="connsiteX5" fmla="*/ 2119424 w 10862371"/>
              <a:gd name="connsiteY5" fmla="*/ 1059303 h 4139436"/>
              <a:gd name="connsiteX6" fmla="*/ 2408182 w 10862371"/>
              <a:gd name="connsiteY6" fmla="*/ 1299934 h 4139436"/>
              <a:gd name="connsiteX7" fmla="*/ 2424224 w 10862371"/>
              <a:gd name="connsiteY7" fmla="*/ 1717029 h 4139436"/>
              <a:gd name="connsiteX8" fmla="*/ 2809234 w 10862371"/>
              <a:gd name="connsiteY8" fmla="*/ 1845366 h 4139436"/>
              <a:gd name="connsiteX9" fmla="*/ 3274456 w 10862371"/>
              <a:gd name="connsiteY9" fmla="*/ 1797239 h 4139436"/>
              <a:gd name="connsiteX10" fmla="*/ 3787803 w 10862371"/>
              <a:gd name="connsiteY10" fmla="*/ 2310587 h 4139436"/>
              <a:gd name="connsiteX11" fmla="*/ 4493656 w 10862371"/>
              <a:gd name="connsiteY11" fmla="*/ 2599345 h 4139436"/>
              <a:gd name="connsiteX12" fmla="*/ 4910750 w 10862371"/>
              <a:gd name="connsiteY12" fmla="*/ 3048524 h 4139436"/>
              <a:gd name="connsiteX13" fmla="*/ 5151382 w 10862371"/>
              <a:gd name="connsiteY13" fmla="*/ 2920187 h 4139436"/>
              <a:gd name="connsiteX14" fmla="*/ 5793066 w 10862371"/>
              <a:gd name="connsiteY14" fmla="*/ 3160818 h 4139436"/>
              <a:gd name="connsiteX15" fmla="*/ 6579129 w 10862371"/>
              <a:gd name="connsiteY15" fmla="*/ 3401450 h 4139436"/>
              <a:gd name="connsiteX16" fmla="*/ 6803719 w 10862371"/>
              <a:gd name="connsiteY16" fmla="*/ 3513745 h 4139436"/>
              <a:gd name="connsiteX17" fmla="*/ 6964140 w 10862371"/>
              <a:gd name="connsiteY17" fmla="*/ 3930839 h 4139436"/>
              <a:gd name="connsiteX18" fmla="*/ 7397277 w 10862371"/>
              <a:gd name="connsiteY18" fmla="*/ 4139387 h 4139436"/>
              <a:gd name="connsiteX19" fmla="*/ 7846456 w 10862371"/>
              <a:gd name="connsiteY19" fmla="*/ 3914797 h 4139436"/>
              <a:gd name="connsiteX20" fmla="*/ 8071045 w 10862371"/>
              <a:gd name="connsiteY20" fmla="*/ 3481661 h 4139436"/>
              <a:gd name="connsiteX21" fmla="*/ 8327719 w 10862371"/>
              <a:gd name="connsiteY21" fmla="*/ 3305197 h 4139436"/>
              <a:gd name="connsiteX22" fmla="*/ 8552308 w 10862371"/>
              <a:gd name="connsiteY22" fmla="*/ 3192903 h 4139436"/>
              <a:gd name="connsiteX23" fmla="*/ 8792940 w 10862371"/>
              <a:gd name="connsiteY23" fmla="*/ 3545829 h 4139436"/>
              <a:gd name="connsiteX24" fmla="*/ 9210034 w 10862371"/>
              <a:gd name="connsiteY24" fmla="*/ 3818545 h 4139436"/>
              <a:gd name="connsiteX25" fmla="*/ 9546919 w 10862371"/>
              <a:gd name="connsiteY25" fmla="*/ 3978966 h 4139436"/>
              <a:gd name="connsiteX26" fmla="*/ 9915887 w 10862371"/>
              <a:gd name="connsiteY26" fmla="*/ 3946882 h 4139436"/>
              <a:gd name="connsiteX27" fmla="*/ 9996098 w 10862371"/>
              <a:gd name="connsiteY27" fmla="*/ 3674166 h 4139436"/>
              <a:gd name="connsiteX28" fmla="*/ 9707340 w 10862371"/>
              <a:gd name="connsiteY28" fmla="*/ 3433534 h 4139436"/>
              <a:gd name="connsiteX29" fmla="*/ 9546919 w 10862371"/>
              <a:gd name="connsiteY29" fmla="*/ 3160818 h 4139436"/>
              <a:gd name="connsiteX30" fmla="*/ 9659213 w 10862371"/>
              <a:gd name="connsiteY30" fmla="*/ 2856018 h 4139436"/>
              <a:gd name="connsiteX31" fmla="*/ 9835677 w 10862371"/>
              <a:gd name="connsiteY31" fmla="*/ 2663513 h 4139436"/>
              <a:gd name="connsiteX32" fmla="*/ 10236729 w 10862371"/>
              <a:gd name="connsiteY32" fmla="*/ 2615387 h 4139436"/>
              <a:gd name="connsiteX33" fmla="*/ 10349024 w 10862371"/>
              <a:gd name="connsiteY33" fmla="*/ 2471008 h 4139436"/>
              <a:gd name="connsiteX34" fmla="*/ 10862371 w 10862371"/>
              <a:gd name="connsiteY34" fmla="*/ 2567261 h 4139436"/>
              <a:gd name="connsiteX0" fmla="*/ 0 w 10349024"/>
              <a:gd name="connsiteY0" fmla="*/ 151 h 4139436"/>
              <a:gd name="connsiteX1" fmla="*/ 479398 w 10349024"/>
              <a:gd name="connsiteY1" fmla="*/ 197507 h 4139436"/>
              <a:gd name="connsiteX2" fmla="*/ 1171820 w 10349024"/>
              <a:gd name="connsiteY2" fmla="*/ 158147 h 4139436"/>
              <a:gd name="connsiteX3" fmla="*/ 1781048 w 10349024"/>
              <a:gd name="connsiteY3" fmla="*/ 365949 h 4139436"/>
              <a:gd name="connsiteX4" fmla="*/ 2070365 w 10349024"/>
              <a:gd name="connsiteY4" fmla="*/ 546515 h 4139436"/>
              <a:gd name="connsiteX5" fmla="*/ 2119424 w 10349024"/>
              <a:gd name="connsiteY5" fmla="*/ 1059303 h 4139436"/>
              <a:gd name="connsiteX6" fmla="*/ 2408182 w 10349024"/>
              <a:gd name="connsiteY6" fmla="*/ 1299934 h 4139436"/>
              <a:gd name="connsiteX7" fmla="*/ 2424224 w 10349024"/>
              <a:gd name="connsiteY7" fmla="*/ 1717029 h 4139436"/>
              <a:gd name="connsiteX8" fmla="*/ 2809234 w 10349024"/>
              <a:gd name="connsiteY8" fmla="*/ 1845366 h 4139436"/>
              <a:gd name="connsiteX9" fmla="*/ 3274456 w 10349024"/>
              <a:gd name="connsiteY9" fmla="*/ 1797239 h 4139436"/>
              <a:gd name="connsiteX10" fmla="*/ 3787803 w 10349024"/>
              <a:gd name="connsiteY10" fmla="*/ 2310587 h 4139436"/>
              <a:gd name="connsiteX11" fmla="*/ 4493656 w 10349024"/>
              <a:gd name="connsiteY11" fmla="*/ 2599345 h 4139436"/>
              <a:gd name="connsiteX12" fmla="*/ 4910750 w 10349024"/>
              <a:gd name="connsiteY12" fmla="*/ 3048524 h 4139436"/>
              <a:gd name="connsiteX13" fmla="*/ 5151382 w 10349024"/>
              <a:gd name="connsiteY13" fmla="*/ 2920187 h 4139436"/>
              <a:gd name="connsiteX14" fmla="*/ 5793066 w 10349024"/>
              <a:gd name="connsiteY14" fmla="*/ 3160818 h 4139436"/>
              <a:gd name="connsiteX15" fmla="*/ 6579129 w 10349024"/>
              <a:gd name="connsiteY15" fmla="*/ 3401450 h 4139436"/>
              <a:gd name="connsiteX16" fmla="*/ 6803719 w 10349024"/>
              <a:gd name="connsiteY16" fmla="*/ 3513745 h 4139436"/>
              <a:gd name="connsiteX17" fmla="*/ 6964140 w 10349024"/>
              <a:gd name="connsiteY17" fmla="*/ 3930839 h 4139436"/>
              <a:gd name="connsiteX18" fmla="*/ 7397277 w 10349024"/>
              <a:gd name="connsiteY18" fmla="*/ 4139387 h 4139436"/>
              <a:gd name="connsiteX19" fmla="*/ 7846456 w 10349024"/>
              <a:gd name="connsiteY19" fmla="*/ 3914797 h 4139436"/>
              <a:gd name="connsiteX20" fmla="*/ 8071045 w 10349024"/>
              <a:gd name="connsiteY20" fmla="*/ 3481661 h 4139436"/>
              <a:gd name="connsiteX21" fmla="*/ 8327719 w 10349024"/>
              <a:gd name="connsiteY21" fmla="*/ 3305197 h 4139436"/>
              <a:gd name="connsiteX22" fmla="*/ 8552308 w 10349024"/>
              <a:gd name="connsiteY22" fmla="*/ 3192903 h 4139436"/>
              <a:gd name="connsiteX23" fmla="*/ 8792940 w 10349024"/>
              <a:gd name="connsiteY23" fmla="*/ 3545829 h 4139436"/>
              <a:gd name="connsiteX24" fmla="*/ 9210034 w 10349024"/>
              <a:gd name="connsiteY24" fmla="*/ 3818545 h 4139436"/>
              <a:gd name="connsiteX25" fmla="*/ 9546919 w 10349024"/>
              <a:gd name="connsiteY25" fmla="*/ 3978966 h 4139436"/>
              <a:gd name="connsiteX26" fmla="*/ 9915887 w 10349024"/>
              <a:gd name="connsiteY26" fmla="*/ 3946882 h 4139436"/>
              <a:gd name="connsiteX27" fmla="*/ 9996098 w 10349024"/>
              <a:gd name="connsiteY27" fmla="*/ 3674166 h 4139436"/>
              <a:gd name="connsiteX28" fmla="*/ 9707340 w 10349024"/>
              <a:gd name="connsiteY28" fmla="*/ 3433534 h 4139436"/>
              <a:gd name="connsiteX29" fmla="*/ 9546919 w 10349024"/>
              <a:gd name="connsiteY29" fmla="*/ 3160818 h 4139436"/>
              <a:gd name="connsiteX30" fmla="*/ 9659213 w 10349024"/>
              <a:gd name="connsiteY30" fmla="*/ 2856018 h 4139436"/>
              <a:gd name="connsiteX31" fmla="*/ 9835677 w 10349024"/>
              <a:gd name="connsiteY31" fmla="*/ 2663513 h 4139436"/>
              <a:gd name="connsiteX32" fmla="*/ 10236729 w 10349024"/>
              <a:gd name="connsiteY32" fmla="*/ 2615387 h 4139436"/>
              <a:gd name="connsiteX33" fmla="*/ 10349024 w 10349024"/>
              <a:gd name="connsiteY33" fmla="*/ 2471008 h 4139436"/>
              <a:gd name="connsiteX0" fmla="*/ 0 w 10236729"/>
              <a:gd name="connsiteY0" fmla="*/ 151 h 4139436"/>
              <a:gd name="connsiteX1" fmla="*/ 479398 w 10236729"/>
              <a:gd name="connsiteY1" fmla="*/ 197507 h 4139436"/>
              <a:gd name="connsiteX2" fmla="*/ 1171820 w 10236729"/>
              <a:gd name="connsiteY2" fmla="*/ 158147 h 4139436"/>
              <a:gd name="connsiteX3" fmla="*/ 1781048 w 10236729"/>
              <a:gd name="connsiteY3" fmla="*/ 365949 h 4139436"/>
              <a:gd name="connsiteX4" fmla="*/ 2070365 w 10236729"/>
              <a:gd name="connsiteY4" fmla="*/ 546515 h 4139436"/>
              <a:gd name="connsiteX5" fmla="*/ 2119424 w 10236729"/>
              <a:gd name="connsiteY5" fmla="*/ 1059303 h 4139436"/>
              <a:gd name="connsiteX6" fmla="*/ 2408182 w 10236729"/>
              <a:gd name="connsiteY6" fmla="*/ 1299934 h 4139436"/>
              <a:gd name="connsiteX7" fmla="*/ 2424224 w 10236729"/>
              <a:gd name="connsiteY7" fmla="*/ 1717029 h 4139436"/>
              <a:gd name="connsiteX8" fmla="*/ 2809234 w 10236729"/>
              <a:gd name="connsiteY8" fmla="*/ 1845366 h 4139436"/>
              <a:gd name="connsiteX9" fmla="*/ 3274456 w 10236729"/>
              <a:gd name="connsiteY9" fmla="*/ 1797239 h 4139436"/>
              <a:gd name="connsiteX10" fmla="*/ 3787803 w 10236729"/>
              <a:gd name="connsiteY10" fmla="*/ 2310587 h 4139436"/>
              <a:gd name="connsiteX11" fmla="*/ 4493656 w 10236729"/>
              <a:gd name="connsiteY11" fmla="*/ 2599345 h 4139436"/>
              <a:gd name="connsiteX12" fmla="*/ 4910750 w 10236729"/>
              <a:gd name="connsiteY12" fmla="*/ 3048524 h 4139436"/>
              <a:gd name="connsiteX13" fmla="*/ 5151382 w 10236729"/>
              <a:gd name="connsiteY13" fmla="*/ 2920187 h 4139436"/>
              <a:gd name="connsiteX14" fmla="*/ 5793066 w 10236729"/>
              <a:gd name="connsiteY14" fmla="*/ 3160818 h 4139436"/>
              <a:gd name="connsiteX15" fmla="*/ 6579129 w 10236729"/>
              <a:gd name="connsiteY15" fmla="*/ 3401450 h 4139436"/>
              <a:gd name="connsiteX16" fmla="*/ 6803719 w 10236729"/>
              <a:gd name="connsiteY16" fmla="*/ 3513745 h 4139436"/>
              <a:gd name="connsiteX17" fmla="*/ 6964140 w 10236729"/>
              <a:gd name="connsiteY17" fmla="*/ 3930839 h 4139436"/>
              <a:gd name="connsiteX18" fmla="*/ 7397277 w 10236729"/>
              <a:gd name="connsiteY18" fmla="*/ 4139387 h 4139436"/>
              <a:gd name="connsiteX19" fmla="*/ 7846456 w 10236729"/>
              <a:gd name="connsiteY19" fmla="*/ 3914797 h 4139436"/>
              <a:gd name="connsiteX20" fmla="*/ 8071045 w 10236729"/>
              <a:gd name="connsiteY20" fmla="*/ 3481661 h 4139436"/>
              <a:gd name="connsiteX21" fmla="*/ 8327719 w 10236729"/>
              <a:gd name="connsiteY21" fmla="*/ 3305197 h 4139436"/>
              <a:gd name="connsiteX22" fmla="*/ 8552308 w 10236729"/>
              <a:gd name="connsiteY22" fmla="*/ 3192903 h 4139436"/>
              <a:gd name="connsiteX23" fmla="*/ 8792940 w 10236729"/>
              <a:gd name="connsiteY23" fmla="*/ 3545829 h 4139436"/>
              <a:gd name="connsiteX24" fmla="*/ 9210034 w 10236729"/>
              <a:gd name="connsiteY24" fmla="*/ 3818545 h 4139436"/>
              <a:gd name="connsiteX25" fmla="*/ 9546919 w 10236729"/>
              <a:gd name="connsiteY25" fmla="*/ 3978966 h 4139436"/>
              <a:gd name="connsiteX26" fmla="*/ 9915887 w 10236729"/>
              <a:gd name="connsiteY26" fmla="*/ 3946882 h 4139436"/>
              <a:gd name="connsiteX27" fmla="*/ 9996098 w 10236729"/>
              <a:gd name="connsiteY27" fmla="*/ 3674166 h 4139436"/>
              <a:gd name="connsiteX28" fmla="*/ 9707340 w 10236729"/>
              <a:gd name="connsiteY28" fmla="*/ 3433534 h 4139436"/>
              <a:gd name="connsiteX29" fmla="*/ 9546919 w 10236729"/>
              <a:gd name="connsiteY29" fmla="*/ 3160818 h 4139436"/>
              <a:gd name="connsiteX30" fmla="*/ 9659213 w 10236729"/>
              <a:gd name="connsiteY30" fmla="*/ 2856018 h 4139436"/>
              <a:gd name="connsiteX31" fmla="*/ 9835677 w 10236729"/>
              <a:gd name="connsiteY31" fmla="*/ 2663513 h 4139436"/>
              <a:gd name="connsiteX32" fmla="*/ 10236729 w 10236729"/>
              <a:gd name="connsiteY32" fmla="*/ 2615387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29" fmla="*/ 9546919 w 10008756"/>
              <a:gd name="connsiteY29" fmla="*/ 3160818 h 4139436"/>
              <a:gd name="connsiteX30" fmla="*/ 9659213 w 10008756"/>
              <a:gd name="connsiteY30" fmla="*/ 2856018 h 4139436"/>
              <a:gd name="connsiteX31" fmla="*/ 9835677 w 10008756"/>
              <a:gd name="connsiteY31" fmla="*/ 2663513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29" fmla="*/ 9546919 w 10008756"/>
              <a:gd name="connsiteY29" fmla="*/ 3160818 h 4139436"/>
              <a:gd name="connsiteX30" fmla="*/ 9659213 w 10008756"/>
              <a:gd name="connsiteY30" fmla="*/ 2856018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29" fmla="*/ 9546919 w 10008756"/>
              <a:gd name="connsiteY29" fmla="*/ 3160818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28" fmla="*/ 9707340 w 10008756"/>
              <a:gd name="connsiteY28" fmla="*/ 3433534 h 4139436"/>
              <a:gd name="connsiteX0" fmla="*/ 0 w 10008756"/>
              <a:gd name="connsiteY0" fmla="*/ 151 h 4139436"/>
              <a:gd name="connsiteX1" fmla="*/ 479398 w 10008756"/>
              <a:gd name="connsiteY1" fmla="*/ 197507 h 4139436"/>
              <a:gd name="connsiteX2" fmla="*/ 1171820 w 10008756"/>
              <a:gd name="connsiteY2" fmla="*/ 158147 h 4139436"/>
              <a:gd name="connsiteX3" fmla="*/ 1781048 w 10008756"/>
              <a:gd name="connsiteY3" fmla="*/ 365949 h 4139436"/>
              <a:gd name="connsiteX4" fmla="*/ 2070365 w 10008756"/>
              <a:gd name="connsiteY4" fmla="*/ 546515 h 4139436"/>
              <a:gd name="connsiteX5" fmla="*/ 2119424 w 10008756"/>
              <a:gd name="connsiteY5" fmla="*/ 1059303 h 4139436"/>
              <a:gd name="connsiteX6" fmla="*/ 2408182 w 10008756"/>
              <a:gd name="connsiteY6" fmla="*/ 1299934 h 4139436"/>
              <a:gd name="connsiteX7" fmla="*/ 2424224 w 10008756"/>
              <a:gd name="connsiteY7" fmla="*/ 1717029 h 4139436"/>
              <a:gd name="connsiteX8" fmla="*/ 2809234 w 10008756"/>
              <a:gd name="connsiteY8" fmla="*/ 1845366 h 4139436"/>
              <a:gd name="connsiteX9" fmla="*/ 3274456 w 10008756"/>
              <a:gd name="connsiteY9" fmla="*/ 1797239 h 4139436"/>
              <a:gd name="connsiteX10" fmla="*/ 3787803 w 10008756"/>
              <a:gd name="connsiteY10" fmla="*/ 2310587 h 4139436"/>
              <a:gd name="connsiteX11" fmla="*/ 4493656 w 10008756"/>
              <a:gd name="connsiteY11" fmla="*/ 2599345 h 4139436"/>
              <a:gd name="connsiteX12" fmla="*/ 4910750 w 10008756"/>
              <a:gd name="connsiteY12" fmla="*/ 3048524 h 4139436"/>
              <a:gd name="connsiteX13" fmla="*/ 5151382 w 10008756"/>
              <a:gd name="connsiteY13" fmla="*/ 2920187 h 4139436"/>
              <a:gd name="connsiteX14" fmla="*/ 5793066 w 10008756"/>
              <a:gd name="connsiteY14" fmla="*/ 3160818 h 4139436"/>
              <a:gd name="connsiteX15" fmla="*/ 6579129 w 10008756"/>
              <a:gd name="connsiteY15" fmla="*/ 3401450 h 4139436"/>
              <a:gd name="connsiteX16" fmla="*/ 6803719 w 10008756"/>
              <a:gd name="connsiteY16" fmla="*/ 3513745 h 4139436"/>
              <a:gd name="connsiteX17" fmla="*/ 6964140 w 10008756"/>
              <a:gd name="connsiteY17" fmla="*/ 3930839 h 4139436"/>
              <a:gd name="connsiteX18" fmla="*/ 7397277 w 10008756"/>
              <a:gd name="connsiteY18" fmla="*/ 4139387 h 4139436"/>
              <a:gd name="connsiteX19" fmla="*/ 7846456 w 10008756"/>
              <a:gd name="connsiteY19" fmla="*/ 3914797 h 4139436"/>
              <a:gd name="connsiteX20" fmla="*/ 8071045 w 10008756"/>
              <a:gd name="connsiteY20" fmla="*/ 3481661 h 4139436"/>
              <a:gd name="connsiteX21" fmla="*/ 8327719 w 10008756"/>
              <a:gd name="connsiteY21" fmla="*/ 3305197 h 4139436"/>
              <a:gd name="connsiteX22" fmla="*/ 8552308 w 10008756"/>
              <a:gd name="connsiteY22" fmla="*/ 3192903 h 4139436"/>
              <a:gd name="connsiteX23" fmla="*/ 8792940 w 10008756"/>
              <a:gd name="connsiteY23" fmla="*/ 3545829 h 4139436"/>
              <a:gd name="connsiteX24" fmla="*/ 9210034 w 10008756"/>
              <a:gd name="connsiteY24" fmla="*/ 3818545 h 4139436"/>
              <a:gd name="connsiteX25" fmla="*/ 9546919 w 10008756"/>
              <a:gd name="connsiteY25" fmla="*/ 3978966 h 4139436"/>
              <a:gd name="connsiteX26" fmla="*/ 9915887 w 10008756"/>
              <a:gd name="connsiteY26" fmla="*/ 3946882 h 4139436"/>
              <a:gd name="connsiteX27" fmla="*/ 9996098 w 10008756"/>
              <a:gd name="connsiteY27" fmla="*/ 3674166 h 4139436"/>
              <a:gd name="connsiteX0" fmla="*/ 0 w 9915887"/>
              <a:gd name="connsiteY0" fmla="*/ 151 h 4139436"/>
              <a:gd name="connsiteX1" fmla="*/ 479398 w 9915887"/>
              <a:gd name="connsiteY1" fmla="*/ 197507 h 4139436"/>
              <a:gd name="connsiteX2" fmla="*/ 1171820 w 9915887"/>
              <a:gd name="connsiteY2" fmla="*/ 158147 h 4139436"/>
              <a:gd name="connsiteX3" fmla="*/ 1781048 w 9915887"/>
              <a:gd name="connsiteY3" fmla="*/ 365949 h 4139436"/>
              <a:gd name="connsiteX4" fmla="*/ 2070365 w 9915887"/>
              <a:gd name="connsiteY4" fmla="*/ 546515 h 4139436"/>
              <a:gd name="connsiteX5" fmla="*/ 2119424 w 9915887"/>
              <a:gd name="connsiteY5" fmla="*/ 1059303 h 4139436"/>
              <a:gd name="connsiteX6" fmla="*/ 2408182 w 9915887"/>
              <a:gd name="connsiteY6" fmla="*/ 1299934 h 4139436"/>
              <a:gd name="connsiteX7" fmla="*/ 2424224 w 9915887"/>
              <a:gd name="connsiteY7" fmla="*/ 1717029 h 4139436"/>
              <a:gd name="connsiteX8" fmla="*/ 2809234 w 9915887"/>
              <a:gd name="connsiteY8" fmla="*/ 1845366 h 4139436"/>
              <a:gd name="connsiteX9" fmla="*/ 3274456 w 9915887"/>
              <a:gd name="connsiteY9" fmla="*/ 1797239 h 4139436"/>
              <a:gd name="connsiteX10" fmla="*/ 3787803 w 9915887"/>
              <a:gd name="connsiteY10" fmla="*/ 2310587 h 4139436"/>
              <a:gd name="connsiteX11" fmla="*/ 4493656 w 9915887"/>
              <a:gd name="connsiteY11" fmla="*/ 2599345 h 4139436"/>
              <a:gd name="connsiteX12" fmla="*/ 4910750 w 9915887"/>
              <a:gd name="connsiteY12" fmla="*/ 3048524 h 4139436"/>
              <a:gd name="connsiteX13" fmla="*/ 5151382 w 9915887"/>
              <a:gd name="connsiteY13" fmla="*/ 2920187 h 4139436"/>
              <a:gd name="connsiteX14" fmla="*/ 5793066 w 9915887"/>
              <a:gd name="connsiteY14" fmla="*/ 3160818 h 4139436"/>
              <a:gd name="connsiteX15" fmla="*/ 6579129 w 9915887"/>
              <a:gd name="connsiteY15" fmla="*/ 3401450 h 4139436"/>
              <a:gd name="connsiteX16" fmla="*/ 6803719 w 9915887"/>
              <a:gd name="connsiteY16" fmla="*/ 3513745 h 4139436"/>
              <a:gd name="connsiteX17" fmla="*/ 6964140 w 9915887"/>
              <a:gd name="connsiteY17" fmla="*/ 3930839 h 4139436"/>
              <a:gd name="connsiteX18" fmla="*/ 7397277 w 9915887"/>
              <a:gd name="connsiteY18" fmla="*/ 4139387 h 4139436"/>
              <a:gd name="connsiteX19" fmla="*/ 7846456 w 9915887"/>
              <a:gd name="connsiteY19" fmla="*/ 3914797 h 4139436"/>
              <a:gd name="connsiteX20" fmla="*/ 8071045 w 9915887"/>
              <a:gd name="connsiteY20" fmla="*/ 3481661 h 4139436"/>
              <a:gd name="connsiteX21" fmla="*/ 8327719 w 9915887"/>
              <a:gd name="connsiteY21" fmla="*/ 3305197 h 4139436"/>
              <a:gd name="connsiteX22" fmla="*/ 8552308 w 9915887"/>
              <a:gd name="connsiteY22" fmla="*/ 3192903 h 4139436"/>
              <a:gd name="connsiteX23" fmla="*/ 8792940 w 9915887"/>
              <a:gd name="connsiteY23" fmla="*/ 3545829 h 4139436"/>
              <a:gd name="connsiteX24" fmla="*/ 9210034 w 9915887"/>
              <a:gd name="connsiteY24" fmla="*/ 3818545 h 4139436"/>
              <a:gd name="connsiteX25" fmla="*/ 9546919 w 9915887"/>
              <a:gd name="connsiteY25" fmla="*/ 3978966 h 4139436"/>
              <a:gd name="connsiteX26" fmla="*/ 9915887 w 9915887"/>
              <a:gd name="connsiteY26" fmla="*/ 3946882 h 4139436"/>
              <a:gd name="connsiteX0" fmla="*/ 0 w 9546919"/>
              <a:gd name="connsiteY0" fmla="*/ 151 h 4139436"/>
              <a:gd name="connsiteX1" fmla="*/ 479398 w 9546919"/>
              <a:gd name="connsiteY1" fmla="*/ 197507 h 4139436"/>
              <a:gd name="connsiteX2" fmla="*/ 1171820 w 9546919"/>
              <a:gd name="connsiteY2" fmla="*/ 158147 h 4139436"/>
              <a:gd name="connsiteX3" fmla="*/ 1781048 w 9546919"/>
              <a:gd name="connsiteY3" fmla="*/ 365949 h 4139436"/>
              <a:gd name="connsiteX4" fmla="*/ 2070365 w 9546919"/>
              <a:gd name="connsiteY4" fmla="*/ 546515 h 4139436"/>
              <a:gd name="connsiteX5" fmla="*/ 2119424 w 9546919"/>
              <a:gd name="connsiteY5" fmla="*/ 1059303 h 4139436"/>
              <a:gd name="connsiteX6" fmla="*/ 2408182 w 9546919"/>
              <a:gd name="connsiteY6" fmla="*/ 1299934 h 4139436"/>
              <a:gd name="connsiteX7" fmla="*/ 2424224 w 9546919"/>
              <a:gd name="connsiteY7" fmla="*/ 1717029 h 4139436"/>
              <a:gd name="connsiteX8" fmla="*/ 2809234 w 9546919"/>
              <a:gd name="connsiteY8" fmla="*/ 1845366 h 4139436"/>
              <a:gd name="connsiteX9" fmla="*/ 3274456 w 9546919"/>
              <a:gd name="connsiteY9" fmla="*/ 1797239 h 4139436"/>
              <a:gd name="connsiteX10" fmla="*/ 3787803 w 9546919"/>
              <a:gd name="connsiteY10" fmla="*/ 2310587 h 4139436"/>
              <a:gd name="connsiteX11" fmla="*/ 4493656 w 9546919"/>
              <a:gd name="connsiteY11" fmla="*/ 2599345 h 4139436"/>
              <a:gd name="connsiteX12" fmla="*/ 4910750 w 9546919"/>
              <a:gd name="connsiteY12" fmla="*/ 3048524 h 4139436"/>
              <a:gd name="connsiteX13" fmla="*/ 5151382 w 9546919"/>
              <a:gd name="connsiteY13" fmla="*/ 2920187 h 4139436"/>
              <a:gd name="connsiteX14" fmla="*/ 5793066 w 9546919"/>
              <a:gd name="connsiteY14" fmla="*/ 3160818 h 4139436"/>
              <a:gd name="connsiteX15" fmla="*/ 6579129 w 9546919"/>
              <a:gd name="connsiteY15" fmla="*/ 3401450 h 4139436"/>
              <a:gd name="connsiteX16" fmla="*/ 6803719 w 9546919"/>
              <a:gd name="connsiteY16" fmla="*/ 3513745 h 4139436"/>
              <a:gd name="connsiteX17" fmla="*/ 6964140 w 9546919"/>
              <a:gd name="connsiteY17" fmla="*/ 3930839 h 4139436"/>
              <a:gd name="connsiteX18" fmla="*/ 7397277 w 9546919"/>
              <a:gd name="connsiteY18" fmla="*/ 4139387 h 4139436"/>
              <a:gd name="connsiteX19" fmla="*/ 7846456 w 9546919"/>
              <a:gd name="connsiteY19" fmla="*/ 3914797 h 4139436"/>
              <a:gd name="connsiteX20" fmla="*/ 8071045 w 9546919"/>
              <a:gd name="connsiteY20" fmla="*/ 3481661 h 4139436"/>
              <a:gd name="connsiteX21" fmla="*/ 8327719 w 9546919"/>
              <a:gd name="connsiteY21" fmla="*/ 3305197 h 4139436"/>
              <a:gd name="connsiteX22" fmla="*/ 8552308 w 9546919"/>
              <a:gd name="connsiteY22" fmla="*/ 3192903 h 4139436"/>
              <a:gd name="connsiteX23" fmla="*/ 8792940 w 9546919"/>
              <a:gd name="connsiteY23" fmla="*/ 3545829 h 4139436"/>
              <a:gd name="connsiteX24" fmla="*/ 9210034 w 9546919"/>
              <a:gd name="connsiteY24" fmla="*/ 3818545 h 4139436"/>
              <a:gd name="connsiteX25" fmla="*/ 9546919 w 9546919"/>
              <a:gd name="connsiteY25" fmla="*/ 3978966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119424 w 9210034"/>
              <a:gd name="connsiteY5" fmla="*/ 1059303 h 4139436"/>
              <a:gd name="connsiteX6" fmla="*/ 2408182 w 9210034"/>
              <a:gd name="connsiteY6" fmla="*/ 1299934 h 4139436"/>
              <a:gd name="connsiteX7" fmla="*/ 2424224 w 9210034"/>
              <a:gd name="connsiteY7" fmla="*/ 1717029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408182 w 9210034"/>
              <a:gd name="connsiteY6" fmla="*/ 1299934 h 4139436"/>
              <a:gd name="connsiteX7" fmla="*/ 2424224 w 9210034"/>
              <a:gd name="connsiteY7" fmla="*/ 1717029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695261 w 9210034"/>
              <a:gd name="connsiteY6" fmla="*/ 470595 h 4139436"/>
              <a:gd name="connsiteX7" fmla="*/ 2424224 w 9210034"/>
              <a:gd name="connsiteY7" fmla="*/ 1717029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695261 w 9210034"/>
              <a:gd name="connsiteY6" fmla="*/ 470595 h 4139436"/>
              <a:gd name="connsiteX7" fmla="*/ 3009014 w 9210034"/>
              <a:gd name="connsiteY7" fmla="*/ 217838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427768 w 9210034"/>
              <a:gd name="connsiteY5" fmla="*/ 559573 h 4139436"/>
              <a:gd name="connsiteX6" fmla="*/ 2642098 w 9210034"/>
              <a:gd name="connsiteY6" fmla="*/ 406800 h 4139436"/>
              <a:gd name="connsiteX7" fmla="*/ 3009014 w 9210034"/>
              <a:gd name="connsiteY7" fmla="*/ 217838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51 h 4139436"/>
              <a:gd name="connsiteX1" fmla="*/ 479398 w 9210034"/>
              <a:gd name="connsiteY1" fmla="*/ 197507 h 4139436"/>
              <a:gd name="connsiteX2" fmla="*/ 1171820 w 9210034"/>
              <a:gd name="connsiteY2" fmla="*/ 158147 h 4139436"/>
              <a:gd name="connsiteX3" fmla="*/ 1781048 w 9210034"/>
              <a:gd name="connsiteY3" fmla="*/ 365949 h 4139436"/>
              <a:gd name="connsiteX4" fmla="*/ 2070365 w 9210034"/>
              <a:gd name="connsiteY4" fmla="*/ 546515 h 4139436"/>
              <a:gd name="connsiteX5" fmla="*/ 2395870 w 9210034"/>
              <a:gd name="connsiteY5" fmla="*/ 495778 h 4139436"/>
              <a:gd name="connsiteX6" fmla="*/ 2642098 w 9210034"/>
              <a:gd name="connsiteY6" fmla="*/ 406800 h 4139436"/>
              <a:gd name="connsiteX7" fmla="*/ 3009014 w 9210034"/>
              <a:gd name="connsiteY7" fmla="*/ 217838 h 4139436"/>
              <a:gd name="connsiteX8" fmla="*/ 2809234 w 9210034"/>
              <a:gd name="connsiteY8" fmla="*/ 1845366 h 4139436"/>
              <a:gd name="connsiteX9" fmla="*/ 3274456 w 9210034"/>
              <a:gd name="connsiteY9" fmla="*/ 1797239 h 4139436"/>
              <a:gd name="connsiteX10" fmla="*/ 3787803 w 9210034"/>
              <a:gd name="connsiteY10" fmla="*/ 2310587 h 4139436"/>
              <a:gd name="connsiteX11" fmla="*/ 4493656 w 9210034"/>
              <a:gd name="connsiteY11" fmla="*/ 2599345 h 4139436"/>
              <a:gd name="connsiteX12" fmla="*/ 4910750 w 9210034"/>
              <a:gd name="connsiteY12" fmla="*/ 3048524 h 4139436"/>
              <a:gd name="connsiteX13" fmla="*/ 5151382 w 9210034"/>
              <a:gd name="connsiteY13" fmla="*/ 2920187 h 4139436"/>
              <a:gd name="connsiteX14" fmla="*/ 5793066 w 9210034"/>
              <a:gd name="connsiteY14" fmla="*/ 3160818 h 4139436"/>
              <a:gd name="connsiteX15" fmla="*/ 6579129 w 9210034"/>
              <a:gd name="connsiteY15" fmla="*/ 3401450 h 4139436"/>
              <a:gd name="connsiteX16" fmla="*/ 6803719 w 9210034"/>
              <a:gd name="connsiteY16" fmla="*/ 3513745 h 4139436"/>
              <a:gd name="connsiteX17" fmla="*/ 6964140 w 9210034"/>
              <a:gd name="connsiteY17" fmla="*/ 3930839 h 4139436"/>
              <a:gd name="connsiteX18" fmla="*/ 7397277 w 9210034"/>
              <a:gd name="connsiteY18" fmla="*/ 4139387 h 4139436"/>
              <a:gd name="connsiteX19" fmla="*/ 7846456 w 9210034"/>
              <a:gd name="connsiteY19" fmla="*/ 3914797 h 4139436"/>
              <a:gd name="connsiteX20" fmla="*/ 8071045 w 9210034"/>
              <a:gd name="connsiteY20" fmla="*/ 3481661 h 4139436"/>
              <a:gd name="connsiteX21" fmla="*/ 8327719 w 9210034"/>
              <a:gd name="connsiteY21" fmla="*/ 3305197 h 4139436"/>
              <a:gd name="connsiteX22" fmla="*/ 8552308 w 9210034"/>
              <a:gd name="connsiteY22" fmla="*/ 3192903 h 4139436"/>
              <a:gd name="connsiteX23" fmla="*/ 8792940 w 9210034"/>
              <a:gd name="connsiteY23" fmla="*/ 3545829 h 4139436"/>
              <a:gd name="connsiteX24" fmla="*/ 9210034 w 9210034"/>
              <a:gd name="connsiteY24" fmla="*/ 3818545 h 4139436"/>
              <a:gd name="connsiteX0" fmla="*/ 0 w 9210034"/>
              <a:gd name="connsiteY0" fmla="*/ 100441 h 4239726"/>
              <a:gd name="connsiteX1" fmla="*/ 479398 w 9210034"/>
              <a:gd name="connsiteY1" fmla="*/ 297797 h 4239726"/>
              <a:gd name="connsiteX2" fmla="*/ 1171820 w 9210034"/>
              <a:gd name="connsiteY2" fmla="*/ 258437 h 4239726"/>
              <a:gd name="connsiteX3" fmla="*/ 1781048 w 9210034"/>
              <a:gd name="connsiteY3" fmla="*/ 466239 h 4239726"/>
              <a:gd name="connsiteX4" fmla="*/ 2070365 w 9210034"/>
              <a:gd name="connsiteY4" fmla="*/ 646805 h 4239726"/>
              <a:gd name="connsiteX5" fmla="*/ 2395870 w 9210034"/>
              <a:gd name="connsiteY5" fmla="*/ 596068 h 4239726"/>
              <a:gd name="connsiteX6" fmla="*/ 2642098 w 9210034"/>
              <a:gd name="connsiteY6" fmla="*/ 507090 h 4239726"/>
              <a:gd name="connsiteX7" fmla="*/ 3009014 w 9210034"/>
              <a:gd name="connsiteY7" fmla="*/ 318128 h 4239726"/>
              <a:gd name="connsiteX8" fmla="*/ 3479085 w 9210034"/>
              <a:gd name="connsiteY8" fmla="*/ 84959 h 4239726"/>
              <a:gd name="connsiteX9" fmla="*/ 3274456 w 9210034"/>
              <a:gd name="connsiteY9" fmla="*/ 1897529 h 4239726"/>
              <a:gd name="connsiteX10" fmla="*/ 3787803 w 9210034"/>
              <a:gd name="connsiteY10" fmla="*/ 2410877 h 4239726"/>
              <a:gd name="connsiteX11" fmla="*/ 4493656 w 9210034"/>
              <a:gd name="connsiteY11" fmla="*/ 2699635 h 4239726"/>
              <a:gd name="connsiteX12" fmla="*/ 4910750 w 9210034"/>
              <a:gd name="connsiteY12" fmla="*/ 3148814 h 4239726"/>
              <a:gd name="connsiteX13" fmla="*/ 5151382 w 9210034"/>
              <a:gd name="connsiteY13" fmla="*/ 3020477 h 4239726"/>
              <a:gd name="connsiteX14" fmla="*/ 5793066 w 9210034"/>
              <a:gd name="connsiteY14" fmla="*/ 3261108 h 4239726"/>
              <a:gd name="connsiteX15" fmla="*/ 6579129 w 9210034"/>
              <a:gd name="connsiteY15" fmla="*/ 3501740 h 4239726"/>
              <a:gd name="connsiteX16" fmla="*/ 6803719 w 9210034"/>
              <a:gd name="connsiteY16" fmla="*/ 3614035 h 4239726"/>
              <a:gd name="connsiteX17" fmla="*/ 6964140 w 9210034"/>
              <a:gd name="connsiteY17" fmla="*/ 4031129 h 4239726"/>
              <a:gd name="connsiteX18" fmla="*/ 7397277 w 9210034"/>
              <a:gd name="connsiteY18" fmla="*/ 4239677 h 4239726"/>
              <a:gd name="connsiteX19" fmla="*/ 7846456 w 9210034"/>
              <a:gd name="connsiteY19" fmla="*/ 4015087 h 4239726"/>
              <a:gd name="connsiteX20" fmla="*/ 8071045 w 9210034"/>
              <a:gd name="connsiteY20" fmla="*/ 3581951 h 4239726"/>
              <a:gd name="connsiteX21" fmla="*/ 8327719 w 9210034"/>
              <a:gd name="connsiteY21" fmla="*/ 3405487 h 4239726"/>
              <a:gd name="connsiteX22" fmla="*/ 8552308 w 9210034"/>
              <a:gd name="connsiteY22" fmla="*/ 3293193 h 4239726"/>
              <a:gd name="connsiteX23" fmla="*/ 8792940 w 9210034"/>
              <a:gd name="connsiteY23" fmla="*/ 3646119 h 4239726"/>
              <a:gd name="connsiteX24" fmla="*/ 9210034 w 9210034"/>
              <a:gd name="connsiteY24" fmla="*/ 3918835 h 4239726"/>
              <a:gd name="connsiteX0" fmla="*/ 0 w 9210034"/>
              <a:gd name="connsiteY0" fmla="*/ 217312 h 4356597"/>
              <a:gd name="connsiteX1" fmla="*/ 479398 w 9210034"/>
              <a:gd name="connsiteY1" fmla="*/ 414668 h 4356597"/>
              <a:gd name="connsiteX2" fmla="*/ 1171820 w 9210034"/>
              <a:gd name="connsiteY2" fmla="*/ 375308 h 4356597"/>
              <a:gd name="connsiteX3" fmla="*/ 1781048 w 9210034"/>
              <a:gd name="connsiteY3" fmla="*/ 583110 h 4356597"/>
              <a:gd name="connsiteX4" fmla="*/ 2070365 w 9210034"/>
              <a:gd name="connsiteY4" fmla="*/ 763676 h 4356597"/>
              <a:gd name="connsiteX5" fmla="*/ 2395870 w 9210034"/>
              <a:gd name="connsiteY5" fmla="*/ 712939 h 4356597"/>
              <a:gd name="connsiteX6" fmla="*/ 2642098 w 9210034"/>
              <a:gd name="connsiteY6" fmla="*/ 623961 h 4356597"/>
              <a:gd name="connsiteX7" fmla="*/ 3009014 w 9210034"/>
              <a:gd name="connsiteY7" fmla="*/ 434999 h 4356597"/>
              <a:gd name="connsiteX8" fmla="*/ 3479085 w 9210034"/>
              <a:gd name="connsiteY8" fmla="*/ 201830 h 4356597"/>
              <a:gd name="connsiteX9" fmla="*/ 3848614 w 9210034"/>
              <a:gd name="connsiteY9" fmla="*/ 174968 h 4356597"/>
              <a:gd name="connsiteX10" fmla="*/ 3787803 w 9210034"/>
              <a:gd name="connsiteY10" fmla="*/ 2527748 h 4356597"/>
              <a:gd name="connsiteX11" fmla="*/ 4493656 w 9210034"/>
              <a:gd name="connsiteY11" fmla="*/ 2816506 h 4356597"/>
              <a:gd name="connsiteX12" fmla="*/ 4910750 w 9210034"/>
              <a:gd name="connsiteY12" fmla="*/ 3265685 h 4356597"/>
              <a:gd name="connsiteX13" fmla="*/ 5151382 w 9210034"/>
              <a:gd name="connsiteY13" fmla="*/ 3137348 h 4356597"/>
              <a:gd name="connsiteX14" fmla="*/ 5793066 w 9210034"/>
              <a:gd name="connsiteY14" fmla="*/ 3377979 h 4356597"/>
              <a:gd name="connsiteX15" fmla="*/ 6579129 w 9210034"/>
              <a:gd name="connsiteY15" fmla="*/ 3618611 h 4356597"/>
              <a:gd name="connsiteX16" fmla="*/ 6803719 w 9210034"/>
              <a:gd name="connsiteY16" fmla="*/ 3730906 h 4356597"/>
              <a:gd name="connsiteX17" fmla="*/ 6964140 w 9210034"/>
              <a:gd name="connsiteY17" fmla="*/ 4148000 h 4356597"/>
              <a:gd name="connsiteX18" fmla="*/ 7397277 w 9210034"/>
              <a:gd name="connsiteY18" fmla="*/ 4356548 h 4356597"/>
              <a:gd name="connsiteX19" fmla="*/ 7846456 w 9210034"/>
              <a:gd name="connsiteY19" fmla="*/ 4131958 h 4356597"/>
              <a:gd name="connsiteX20" fmla="*/ 8071045 w 9210034"/>
              <a:gd name="connsiteY20" fmla="*/ 3698822 h 4356597"/>
              <a:gd name="connsiteX21" fmla="*/ 8327719 w 9210034"/>
              <a:gd name="connsiteY21" fmla="*/ 3522358 h 4356597"/>
              <a:gd name="connsiteX22" fmla="*/ 8552308 w 9210034"/>
              <a:gd name="connsiteY22" fmla="*/ 3410064 h 4356597"/>
              <a:gd name="connsiteX23" fmla="*/ 8792940 w 9210034"/>
              <a:gd name="connsiteY23" fmla="*/ 3762990 h 4356597"/>
              <a:gd name="connsiteX24" fmla="*/ 9210034 w 9210034"/>
              <a:gd name="connsiteY24" fmla="*/ 4035706 h 4356597"/>
              <a:gd name="connsiteX0" fmla="*/ 0 w 9210034"/>
              <a:gd name="connsiteY0" fmla="*/ 214160 h 4353445"/>
              <a:gd name="connsiteX1" fmla="*/ 479398 w 9210034"/>
              <a:gd name="connsiteY1" fmla="*/ 411516 h 4353445"/>
              <a:gd name="connsiteX2" fmla="*/ 1171820 w 9210034"/>
              <a:gd name="connsiteY2" fmla="*/ 372156 h 4353445"/>
              <a:gd name="connsiteX3" fmla="*/ 1781048 w 9210034"/>
              <a:gd name="connsiteY3" fmla="*/ 579958 h 4353445"/>
              <a:gd name="connsiteX4" fmla="*/ 2070365 w 9210034"/>
              <a:gd name="connsiteY4" fmla="*/ 760524 h 4353445"/>
              <a:gd name="connsiteX5" fmla="*/ 2395870 w 9210034"/>
              <a:gd name="connsiteY5" fmla="*/ 709787 h 4353445"/>
              <a:gd name="connsiteX6" fmla="*/ 2642098 w 9210034"/>
              <a:gd name="connsiteY6" fmla="*/ 620809 h 4353445"/>
              <a:gd name="connsiteX7" fmla="*/ 3009014 w 9210034"/>
              <a:gd name="connsiteY7" fmla="*/ 346787 h 4353445"/>
              <a:gd name="connsiteX8" fmla="*/ 3479085 w 9210034"/>
              <a:gd name="connsiteY8" fmla="*/ 198678 h 4353445"/>
              <a:gd name="connsiteX9" fmla="*/ 3848614 w 9210034"/>
              <a:gd name="connsiteY9" fmla="*/ 171816 h 4353445"/>
              <a:gd name="connsiteX10" fmla="*/ 3787803 w 9210034"/>
              <a:gd name="connsiteY10" fmla="*/ 2524596 h 4353445"/>
              <a:gd name="connsiteX11" fmla="*/ 4493656 w 9210034"/>
              <a:gd name="connsiteY11" fmla="*/ 2813354 h 4353445"/>
              <a:gd name="connsiteX12" fmla="*/ 4910750 w 9210034"/>
              <a:gd name="connsiteY12" fmla="*/ 3262533 h 4353445"/>
              <a:gd name="connsiteX13" fmla="*/ 5151382 w 9210034"/>
              <a:gd name="connsiteY13" fmla="*/ 3134196 h 4353445"/>
              <a:gd name="connsiteX14" fmla="*/ 5793066 w 9210034"/>
              <a:gd name="connsiteY14" fmla="*/ 3374827 h 4353445"/>
              <a:gd name="connsiteX15" fmla="*/ 6579129 w 9210034"/>
              <a:gd name="connsiteY15" fmla="*/ 3615459 h 4353445"/>
              <a:gd name="connsiteX16" fmla="*/ 6803719 w 9210034"/>
              <a:gd name="connsiteY16" fmla="*/ 3727754 h 4353445"/>
              <a:gd name="connsiteX17" fmla="*/ 6964140 w 9210034"/>
              <a:gd name="connsiteY17" fmla="*/ 4144848 h 4353445"/>
              <a:gd name="connsiteX18" fmla="*/ 7397277 w 9210034"/>
              <a:gd name="connsiteY18" fmla="*/ 4353396 h 4353445"/>
              <a:gd name="connsiteX19" fmla="*/ 7846456 w 9210034"/>
              <a:gd name="connsiteY19" fmla="*/ 4128806 h 4353445"/>
              <a:gd name="connsiteX20" fmla="*/ 8071045 w 9210034"/>
              <a:gd name="connsiteY20" fmla="*/ 3695670 h 4353445"/>
              <a:gd name="connsiteX21" fmla="*/ 8327719 w 9210034"/>
              <a:gd name="connsiteY21" fmla="*/ 3519206 h 4353445"/>
              <a:gd name="connsiteX22" fmla="*/ 8552308 w 9210034"/>
              <a:gd name="connsiteY22" fmla="*/ 3406912 h 4353445"/>
              <a:gd name="connsiteX23" fmla="*/ 8792940 w 9210034"/>
              <a:gd name="connsiteY23" fmla="*/ 3759838 h 4353445"/>
              <a:gd name="connsiteX24" fmla="*/ 9210034 w 9210034"/>
              <a:gd name="connsiteY24" fmla="*/ 4032554 h 4353445"/>
              <a:gd name="connsiteX0" fmla="*/ 0 w 9210034"/>
              <a:gd name="connsiteY0" fmla="*/ 272707 h 4411992"/>
              <a:gd name="connsiteX1" fmla="*/ 479398 w 9210034"/>
              <a:gd name="connsiteY1" fmla="*/ 470063 h 4411992"/>
              <a:gd name="connsiteX2" fmla="*/ 1171820 w 9210034"/>
              <a:gd name="connsiteY2" fmla="*/ 430703 h 4411992"/>
              <a:gd name="connsiteX3" fmla="*/ 1781048 w 9210034"/>
              <a:gd name="connsiteY3" fmla="*/ 638505 h 4411992"/>
              <a:gd name="connsiteX4" fmla="*/ 2070365 w 9210034"/>
              <a:gd name="connsiteY4" fmla="*/ 819071 h 4411992"/>
              <a:gd name="connsiteX5" fmla="*/ 2395870 w 9210034"/>
              <a:gd name="connsiteY5" fmla="*/ 768334 h 4411992"/>
              <a:gd name="connsiteX6" fmla="*/ 2642098 w 9210034"/>
              <a:gd name="connsiteY6" fmla="*/ 679356 h 4411992"/>
              <a:gd name="connsiteX7" fmla="*/ 3009014 w 9210034"/>
              <a:gd name="connsiteY7" fmla="*/ 405334 h 4411992"/>
              <a:gd name="connsiteX8" fmla="*/ 3489718 w 9210034"/>
              <a:gd name="connsiteY8" fmla="*/ 108369 h 4411992"/>
              <a:gd name="connsiteX9" fmla="*/ 3848614 w 9210034"/>
              <a:gd name="connsiteY9" fmla="*/ 230363 h 4411992"/>
              <a:gd name="connsiteX10" fmla="*/ 3787803 w 9210034"/>
              <a:gd name="connsiteY10" fmla="*/ 2583143 h 4411992"/>
              <a:gd name="connsiteX11" fmla="*/ 4493656 w 9210034"/>
              <a:gd name="connsiteY11" fmla="*/ 2871901 h 4411992"/>
              <a:gd name="connsiteX12" fmla="*/ 4910750 w 9210034"/>
              <a:gd name="connsiteY12" fmla="*/ 3321080 h 4411992"/>
              <a:gd name="connsiteX13" fmla="*/ 5151382 w 9210034"/>
              <a:gd name="connsiteY13" fmla="*/ 3192743 h 4411992"/>
              <a:gd name="connsiteX14" fmla="*/ 5793066 w 9210034"/>
              <a:gd name="connsiteY14" fmla="*/ 3433374 h 4411992"/>
              <a:gd name="connsiteX15" fmla="*/ 6579129 w 9210034"/>
              <a:gd name="connsiteY15" fmla="*/ 3674006 h 4411992"/>
              <a:gd name="connsiteX16" fmla="*/ 6803719 w 9210034"/>
              <a:gd name="connsiteY16" fmla="*/ 3786301 h 4411992"/>
              <a:gd name="connsiteX17" fmla="*/ 6964140 w 9210034"/>
              <a:gd name="connsiteY17" fmla="*/ 4203395 h 4411992"/>
              <a:gd name="connsiteX18" fmla="*/ 7397277 w 9210034"/>
              <a:gd name="connsiteY18" fmla="*/ 4411943 h 4411992"/>
              <a:gd name="connsiteX19" fmla="*/ 7846456 w 9210034"/>
              <a:gd name="connsiteY19" fmla="*/ 4187353 h 4411992"/>
              <a:gd name="connsiteX20" fmla="*/ 8071045 w 9210034"/>
              <a:gd name="connsiteY20" fmla="*/ 3754217 h 4411992"/>
              <a:gd name="connsiteX21" fmla="*/ 8327719 w 9210034"/>
              <a:gd name="connsiteY21" fmla="*/ 3577753 h 4411992"/>
              <a:gd name="connsiteX22" fmla="*/ 8552308 w 9210034"/>
              <a:gd name="connsiteY22" fmla="*/ 3465459 h 4411992"/>
              <a:gd name="connsiteX23" fmla="*/ 8792940 w 9210034"/>
              <a:gd name="connsiteY23" fmla="*/ 3818385 h 4411992"/>
              <a:gd name="connsiteX24" fmla="*/ 9210034 w 9210034"/>
              <a:gd name="connsiteY24" fmla="*/ 4091101 h 4411992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493656 w 9210034"/>
              <a:gd name="connsiteY11" fmla="*/ 2778094 h 4318185"/>
              <a:gd name="connsiteX12" fmla="*/ 4910750 w 9210034"/>
              <a:gd name="connsiteY12" fmla="*/ 3227273 h 4318185"/>
              <a:gd name="connsiteX13" fmla="*/ 5151382 w 9210034"/>
              <a:gd name="connsiteY13" fmla="*/ 3098936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631880 w 9210034"/>
              <a:gd name="connsiteY11" fmla="*/ 1342698 h 4318185"/>
              <a:gd name="connsiteX12" fmla="*/ 4910750 w 9210034"/>
              <a:gd name="connsiteY12" fmla="*/ 3227273 h 4318185"/>
              <a:gd name="connsiteX13" fmla="*/ 5151382 w 9210034"/>
              <a:gd name="connsiteY13" fmla="*/ 3098936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631880 w 9210034"/>
              <a:gd name="connsiteY11" fmla="*/ 1342698 h 4318185"/>
              <a:gd name="connsiteX12" fmla="*/ 5134034 w 9210034"/>
              <a:gd name="connsiteY12" fmla="*/ 1717450 h 4318185"/>
              <a:gd name="connsiteX13" fmla="*/ 5151382 w 9210034"/>
              <a:gd name="connsiteY13" fmla="*/ 3098936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9210034"/>
              <a:gd name="connsiteY0" fmla="*/ 178900 h 4318185"/>
              <a:gd name="connsiteX1" fmla="*/ 479398 w 9210034"/>
              <a:gd name="connsiteY1" fmla="*/ 376256 h 4318185"/>
              <a:gd name="connsiteX2" fmla="*/ 1171820 w 9210034"/>
              <a:gd name="connsiteY2" fmla="*/ 336896 h 4318185"/>
              <a:gd name="connsiteX3" fmla="*/ 1781048 w 9210034"/>
              <a:gd name="connsiteY3" fmla="*/ 544698 h 4318185"/>
              <a:gd name="connsiteX4" fmla="*/ 2070365 w 9210034"/>
              <a:gd name="connsiteY4" fmla="*/ 725264 h 4318185"/>
              <a:gd name="connsiteX5" fmla="*/ 2395870 w 9210034"/>
              <a:gd name="connsiteY5" fmla="*/ 674527 h 4318185"/>
              <a:gd name="connsiteX6" fmla="*/ 2642098 w 9210034"/>
              <a:gd name="connsiteY6" fmla="*/ 585549 h 4318185"/>
              <a:gd name="connsiteX7" fmla="*/ 3009014 w 9210034"/>
              <a:gd name="connsiteY7" fmla="*/ 311527 h 4318185"/>
              <a:gd name="connsiteX8" fmla="*/ 3489718 w 9210034"/>
              <a:gd name="connsiteY8" fmla="*/ 14562 h 4318185"/>
              <a:gd name="connsiteX9" fmla="*/ 3848614 w 9210034"/>
              <a:gd name="connsiteY9" fmla="*/ 136556 h 4318185"/>
              <a:gd name="connsiteX10" fmla="*/ 4298166 w 9210034"/>
              <a:gd name="connsiteY10" fmla="*/ 905085 h 4318185"/>
              <a:gd name="connsiteX11" fmla="*/ 4631880 w 9210034"/>
              <a:gd name="connsiteY11" fmla="*/ 1342698 h 4318185"/>
              <a:gd name="connsiteX12" fmla="*/ 5134034 w 9210034"/>
              <a:gd name="connsiteY12" fmla="*/ 1717450 h 4318185"/>
              <a:gd name="connsiteX13" fmla="*/ 5672378 w 9210034"/>
              <a:gd name="connsiteY13" fmla="*/ 1939987 h 4318185"/>
              <a:gd name="connsiteX14" fmla="*/ 5793066 w 9210034"/>
              <a:gd name="connsiteY14" fmla="*/ 3339567 h 4318185"/>
              <a:gd name="connsiteX15" fmla="*/ 6579129 w 9210034"/>
              <a:gd name="connsiteY15" fmla="*/ 3580199 h 4318185"/>
              <a:gd name="connsiteX16" fmla="*/ 6803719 w 9210034"/>
              <a:gd name="connsiteY16" fmla="*/ 3692494 h 4318185"/>
              <a:gd name="connsiteX17" fmla="*/ 6964140 w 9210034"/>
              <a:gd name="connsiteY17" fmla="*/ 4109588 h 4318185"/>
              <a:gd name="connsiteX18" fmla="*/ 7397277 w 9210034"/>
              <a:gd name="connsiteY18" fmla="*/ 4318136 h 4318185"/>
              <a:gd name="connsiteX19" fmla="*/ 7846456 w 9210034"/>
              <a:gd name="connsiteY19" fmla="*/ 4093546 h 4318185"/>
              <a:gd name="connsiteX20" fmla="*/ 8071045 w 9210034"/>
              <a:gd name="connsiteY20" fmla="*/ 3660410 h 4318185"/>
              <a:gd name="connsiteX21" fmla="*/ 8327719 w 9210034"/>
              <a:gd name="connsiteY21" fmla="*/ 3483946 h 4318185"/>
              <a:gd name="connsiteX22" fmla="*/ 8552308 w 9210034"/>
              <a:gd name="connsiteY22" fmla="*/ 3371652 h 4318185"/>
              <a:gd name="connsiteX23" fmla="*/ 8792940 w 9210034"/>
              <a:gd name="connsiteY23" fmla="*/ 3724578 h 4318185"/>
              <a:gd name="connsiteX24" fmla="*/ 9210034 w 9210034"/>
              <a:gd name="connsiteY24" fmla="*/ 3997294 h 4318185"/>
              <a:gd name="connsiteX0" fmla="*/ 0 w 8792940"/>
              <a:gd name="connsiteY0" fmla="*/ 178900 h 4318185"/>
              <a:gd name="connsiteX1" fmla="*/ 479398 w 8792940"/>
              <a:gd name="connsiteY1" fmla="*/ 376256 h 4318185"/>
              <a:gd name="connsiteX2" fmla="*/ 1171820 w 8792940"/>
              <a:gd name="connsiteY2" fmla="*/ 336896 h 4318185"/>
              <a:gd name="connsiteX3" fmla="*/ 1781048 w 8792940"/>
              <a:gd name="connsiteY3" fmla="*/ 544698 h 4318185"/>
              <a:gd name="connsiteX4" fmla="*/ 2070365 w 8792940"/>
              <a:gd name="connsiteY4" fmla="*/ 725264 h 4318185"/>
              <a:gd name="connsiteX5" fmla="*/ 2395870 w 8792940"/>
              <a:gd name="connsiteY5" fmla="*/ 674527 h 4318185"/>
              <a:gd name="connsiteX6" fmla="*/ 2642098 w 8792940"/>
              <a:gd name="connsiteY6" fmla="*/ 585549 h 4318185"/>
              <a:gd name="connsiteX7" fmla="*/ 3009014 w 8792940"/>
              <a:gd name="connsiteY7" fmla="*/ 311527 h 4318185"/>
              <a:gd name="connsiteX8" fmla="*/ 3489718 w 8792940"/>
              <a:gd name="connsiteY8" fmla="*/ 14562 h 4318185"/>
              <a:gd name="connsiteX9" fmla="*/ 3848614 w 8792940"/>
              <a:gd name="connsiteY9" fmla="*/ 136556 h 4318185"/>
              <a:gd name="connsiteX10" fmla="*/ 4298166 w 8792940"/>
              <a:gd name="connsiteY10" fmla="*/ 905085 h 4318185"/>
              <a:gd name="connsiteX11" fmla="*/ 4631880 w 8792940"/>
              <a:gd name="connsiteY11" fmla="*/ 1342698 h 4318185"/>
              <a:gd name="connsiteX12" fmla="*/ 5134034 w 8792940"/>
              <a:gd name="connsiteY12" fmla="*/ 1717450 h 4318185"/>
              <a:gd name="connsiteX13" fmla="*/ 5672378 w 8792940"/>
              <a:gd name="connsiteY13" fmla="*/ 1939987 h 4318185"/>
              <a:gd name="connsiteX14" fmla="*/ 5793066 w 8792940"/>
              <a:gd name="connsiteY14" fmla="*/ 3339567 h 4318185"/>
              <a:gd name="connsiteX15" fmla="*/ 6579129 w 8792940"/>
              <a:gd name="connsiteY15" fmla="*/ 3580199 h 4318185"/>
              <a:gd name="connsiteX16" fmla="*/ 6803719 w 8792940"/>
              <a:gd name="connsiteY16" fmla="*/ 3692494 h 4318185"/>
              <a:gd name="connsiteX17" fmla="*/ 6964140 w 8792940"/>
              <a:gd name="connsiteY17" fmla="*/ 4109588 h 4318185"/>
              <a:gd name="connsiteX18" fmla="*/ 7397277 w 8792940"/>
              <a:gd name="connsiteY18" fmla="*/ 4318136 h 4318185"/>
              <a:gd name="connsiteX19" fmla="*/ 7846456 w 8792940"/>
              <a:gd name="connsiteY19" fmla="*/ 4093546 h 4318185"/>
              <a:gd name="connsiteX20" fmla="*/ 8071045 w 8792940"/>
              <a:gd name="connsiteY20" fmla="*/ 3660410 h 4318185"/>
              <a:gd name="connsiteX21" fmla="*/ 8327719 w 8792940"/>
              <a:gd name="connsiteY21" fmla="*/ 3483946 h 4318185"/>
              <a:gd name="connsiteX22" fmla="*/ 8552308 w 8792940"/>
              <a:gd name="connsiteY22" fmla="*/ 3371652 h 4318185"/>
              <a:gd name="connsiteX23" fmla="*/ 8792940 w 8792940"/>
              <a:gd name="connsiteY23" fmla="*/ 3724578 h 4318185"/>
              <a:gd name="connsiteX0" fmla="*/ 0 w 8552308"/>
              <a:gd name="connsiteY0" fmla="*/ 178900 h 4318185"/>
              <a:gd name="connsiteX1" fmla="*/ 479398 w 8552308"/>
              <a:gd name="connsiteY1" fmla="*/ 376256 h 4318185"/>
              <a:gd name="connsiteX2" fmla="*/ 1171820 w 8552308"/>
              <a:gd name="connsiteY2" fmla="*/ 336896 h 4318185"/>
              <a:gd name="connsiteX3" fmla="*/ 1781048 w 8552308"/>
              <a:gd name="connsiteY3" fmla="*/ 544698 h 4318185"/>
              <a:gd name="connsiteX4" fmla="*/ 2070365 w 8552308"/>
              <a:gd name="connsiteY4" fmla="*/ 725264 h 4318185"/>
              <a:gd name="connsiteX5" fmla="*/ 2395870 w 8552308"/>
              <a:gd name="connsiteY5" fmla="*/ 674527 h 4318185"/>
              <a:gd name="connsiteX6" fmla="*/ 2642098 w 8552308"/>
              <a:gd name="connsiteY6" fmla="*/ 585549 h 4318185"/>
              <a:gd name="connsiteX7" fmla="*/ 3009014 w 8552308"/>
              <a:gd name="connsiteY7" fmla="*/ 311527 h 4318185"/>
              <a:gd name="connsiteX8" fmla="*/ 3489718 w 8552308"/>
              <a:gd name="connsiteY8" fmla="*/ 14562 h 4318185"/>
              <a:gd name="connsiteX9" fmla="*/ 3848614 w 8552308"/>
              <a:gd name="connsiteY9" fmla="*/ 136556 h 4318185"/>
              <a:gd name="connsiteX10" fmla="*/ 4298166 w 8552308"/>
              <a:gd name="connsiteY10" fmla="*/ 905085 h 4318185"/>
              <a:gd name="connsiteX11" fmla="*/ 4631880 w 8552308"/>
              <a:gd name="connsiteY11" fmla="*/ 1342698 h 4318185"/>
              <a:gd name="connsiteX12" fmla="*/ 5134034 w 8552308"/>
              <a:gd name="connsiteY12" fmla="*/ 1717450 h 4318185"/>
              <a:gd name="connsiteX13" fmla="*/ 5672378 w 8552308"/>
              <a:gd name="connsiteY13" fmla="*/ 1939987 h 4318185"/>
              <a:gd name="connsiteX14" fmla="*/ 5793066 w 8552308"/>
              <a:gd name="connsiteY14" fmla="*/ 3339567 h 4318185"/>
              <a:gd name="connsiteX15" fmla="*/ 6579129 w 8552308"/>
              <a:gd name="connsiteY15" fmla="*/ 3580199 h 4318185"/>
              <a:gd name="connsiteX16" fmla="*/ 6803719 w 8552308"/>
              <a:gd name="connsiteY16" fmla="*/ 3692494 h 4318185"/>
              <a:gd name="connsiteX17" fmla="*/ 6964140 w 8552308"/>
              <a:gd name="connsiteY17" fmla="*/ 4109588 h 4318185"/>
              <a:gd name="connsiteX18" fmla="*/ 7397277 w 8552308"/>
              <a:gd name="connsiteY18" fmla="*/ 4318136 h 4318185"/>
              <a:gd name="connsiteX19" fmla="*/ 7846456 w 8552308"/>
              <a:gd name="connsiteY19" fmla="*/ 4093546 h 4318185"/>
              <a:gd name="connsiteX20" fmla="*/ 8071045 w 8552308"/>
              <a:gd name="connsiteY20" fmla="*/ 3660410 h 4318185"/>
              <a:gd name="connsiteX21" fmla="*/ 8327719 w 8552308"/>
              <a:gd name="connsiteY21" fmla="*/ 3483946 h 4318185"/>
              <a:gd name="connsiteX22" fmla="*/ 8552308 w 8552308"/>
              <a:gd name="connsiteY22" fmla="*/ 3371652 h 4318185"/>
              <a:gd name="connsiteX0" fmla="*/ 0 w 8327719"/>
              <a:gd name="connsiteY0" fmla="*/ 178900 h 4318185"/>
              <a:gd name="connsiteX1" fmla="*/ 479398 w 8327719"/>
              <a:gd name="connsiteY1" fmla="*/ 376256 h 4318185"/>
              <a:gd name="connsiteX2" fmla="*/ 1171820 w 8327719"/>
              <a:gd name="connsiteY2" fmla="*/ 336896 h 4318185"/>
              <a:gd name="connsiteX3" fmla="*/ 1781048 w 8327719"/>
              <a:gd name="connsiteY3" fmla="*/ 544698 h 4318185"/>
              <a:gd name="connsiteX4" fmla="*/ 2070365 w 8327719"/>
              <a:gd name="connsiteY4" fmla="*/ 725264 h 4318185"/>
              <a:gd name="connsiteX5" fmla="*/ 2395870 w 8327719"/>
              <a:gd name="connsiteY5" fmla="*/ 674527 h 4318185"/>
              <a:gd name="connsiteX6" fmla="*/ 2642098 w 8327719"/>
              <a:gd name="connsiteY6" fmla="*/ 585549 h 4318185"/>
              <a:gd name="connsiteX7" fmla="*/ 3009014 w 8327719"/>
              <a:gd name="connsiteY7" fmla="*/ 311527 h 4318185"/>
              <a:gd name="connsiteX8" fmla="*/ 3489718 w 8327719"/>
              <a:gd name="connsiteY8" fmla="*/ 14562 h 4318185"/>
              <a:gd name="connsiteX9" fmla="*/ 3848614 w 8327719"/>
              <a:gd name="connsiteY9" fmla="*/ 136556 h 4318185"/>
              <a:gd name="connsiteX10" fmla="*/ 4298166 w 8327719"/>
              <a:gd name="connsiteY10" fmla="*/ 905085 h 4318185"/>
              <a:gd name="connsiteX11" fmla="*/ 4631880 w 8327719"/>
              <a:gd name="connsiteY11" fmla="*/ 1342698 h 4318185"/>
              <a:gd name="connsiteX12" fmla="*/ 5134034 w 8327719"/>
              <a:gd name="connsiteY12" fmla="*/ 1717450 h 4318185"/>
              <a:gd name="connsiteX13" fmla="*/ 5672378 w 8327719"/>
              <a:gd name="connsiteY13" fmla="*/ 1939987 h 4318185"/>
              <a:gd name="connsiteX14" fmla="*/ 5793066 w 8327719"/>
              <a:gd name="connsiteY14" fmla="*/ 3339567 h 4318185"/>
              <a:gd name="connsiteX15" fmla="*/ 6579129 w 8327719"/>
              <a:gd name="connsiteY15" fmla="*/ 3580199 h 4318185"/>
              <a:gd name="connsiteX16" fmla="*/ 6803719 w 8327719"/>
              <a:gd name="connsiteY16" fmla="*/ 3692494 h 4318185"/>
              <a:gd name="connsiteX17" fmla="*/ 6964140 w 8327719"/>
              <a:gd name="connsiteY17" fmla="*/ 4109588 h 4318185"/>
              <a:gd name="connsiteX18" fmla="*/ 7397277 w 8327719"/>
              <a:gd name="connsiteY18" fmla="*/ 4318136 h 4318185"/>
              <a:gd name="connsiteX19" fmla="*/ 7846456 w 8327719"/>
              <a:gd name="connsiteY19" fmla="*/ 4093546 h 4318185"/>
              <a:gd name="connsiteX20" fmla="*/ 8071045 w 8327719"/>
              <a:gd name="connsiteY20" fmla="*/ 3660410 h 4318185"/>
              <a:gd name="connsiteX21" fmla="*/ 8327719 w 8327719"/>
              <a:gd name="connsiteY21" fmla="*/ 3483946 h 4318185"/>
              <a:gd name="connsiteX0" fmla="*/ 0 w 8071045"/>
              <a:gd name="connsiteY0" fmla="*/ 178900 h 4318185"/>
              <a:gd name="connsiteX1" fmla="*/ 479398 w 8071045"/>
              <a:gd name="connsiteY1" fmla="*/ 376256 h 4318185"/>
              <a:gd name="connsiteX2" fmla="*/ 1171820 w 8071045"/>
              <a:gd name="connsiteY2" fmla="*/ 336896 h 4318185"/>
              <a:gd name="connsiteX3" fmla="*/ 1781048 w 8071045"/>
              <a:gd name="connsiteY3" fmla="*/ 544698 h 4318185"/>
              <a:gd name="connsiteX4" fmla="*/ 2070365 w 8071045"/>
              <a:gd name="connsiteY4" fmla="*/ 725264 h 4318185"/>
              <a:gd name="connsiteX5" fmla="*/ 2395870 w 8071045"/>
              <a:gd name="connsiteY5" fmla="*/ 674527 h 4318185"/>
              <a:gd name="connsiteX6" fmla="*/ 2642098 w 8071045"/>
              <a:gd name="connsiteY6" fmla="*/ 585549 h 4318185"/>
              <a:gd name="connsiteX7" fmla="*/ 3009014 w 8071045"/>
              <a:gd name="connsiteY7" fmla="*/ 311527 h 4318185"/>
              <a:gd name="connsiteX8" fmla="*/ 3489718 w 8071045"/>
              <a:gd name="connsiteY8" fmla="*/ 14562 h 4318185"/>
              <a:gd name="connsiteX9" fmla="*/ 3848614 w 8071045"/>
              <a:gd name="connsiteY9" fmla="*/ 136556 h 4318185"/>
              <a:gd name="connsiteX10" fmla="*/ 4298166 w 8071045"/>
              <a:gd name="connsiteY10" fmla="*/ 905085 h 4318185"/>
              <a:gd name="connsiteX11" fmla="*/ 4631880 w 8071045"/>
              <a:gd name="connsiteY11" fmla="*/ 1342698 h 4318185"/>
              <a:gd name="connsiteX12" fmla="*/ 5134034 w 8071045"/>
              <a:gd name="connsiteY12" fmla="*/ 1717450 h 4318185"/>
              <a:gd name="connsiteX13" fmla="*/ 5672378 w 8071045"/>
              <a:gd name="connsiteY13" fmla="*/ 1939987 h 4318185"/>
              <a:gd name="connsiteX14" fmla="*/ 5793066 w 8071045"/>
              <a:gd name="connsiteY14" fmla="*/ 3339567 h 4318185"/>
              <a:gd name="connsiteX15" fmla="*/ 6579129 w 8071045"/>
              <a:gd name="connsiteY15" fmla="*/ 3580199 h 4318185"/>
              <a:gd name="connsiteX16" fmla="*/ 6803719 w 8071045"/>
              <a:gd name="connsiteY16" fmla="*/ 3692494 h 4318185"/>
              <a:gd name="connsiteX17" fmla="*/ 6964140 w 8071045"/>
              <a:gd name="connsiteY17" fmla="*/ 4109588 h 4318185"/>
              <a:gd name="connsiteX18" fmla="*/ 7397277 w 8071045"/>
              <a:gd name="connsiteY18" fmla="*/ 4318136 h 4318185"/>
              <a:gd name="connsiteX19" fmla="*/ 7846456 w 8071045"/>
              <a:gd name="connsiteY19" fmla="*/ 4093546 h 4318185"/>
              <a:gd name="connsiteX20" fmla="*/ 8071045 w 8071045"/>
              <a:gd name="connsiteY20" fmla="*/ 3660410 h 4318185"/>
              <a:gd name="connsiteX0" fmla="*/ 0 w 7846456"/>
              <a:gd name="connsiteY0" fmla="*/ 178900 h 4318185"/>
              <a:gd name="connsiteX1" fmla="*/ 479398 w 7846456"/>
              <a:gd name="connsiteY1" fmla="*/ 376256 h 4318185"/>
              <a:gd name="connsiteX2" fmla="*/ 1171820 w 7846456"/>
              <a:gd name="connsiteY2" fmla="*/ 336896 h 4318185"/>
              <a:gd name="connsiteX3" fmla="*/ 1781048 w 7846456"/>
              <a:gd name="connsiteY3" fmla="*/ 544698 h 4318185"/>
              <a:gd name="connsiteX4" fmla="*/ 2070365 w 7846456"/>
              <a:gd name="connsiteY4" fmla="*/ 725264 h 4318185"/>
              <a:gd name="connsiteX5" fmla="*/ 2395870 w 7846456"/>
              <a:gd name="connsiteY5" fmla="*/ 674527 h 4318185"/>
              <a:gd name="connsiteX6" fmla="*/ 2642098 w 7846456"/>
              <a:gd name="connsiteY6" fmla="*/ 585549 h 4318185"/>
              <a:gd name="connsiteX7" fmla="*/ 3009014 w 7846456"/>
              <a:gd name="connsiteY7" fmla="*/ 311527 h 4318185"/>
              <a:gd name="connsiteX8" fmla="*/ 3489718 w 7846456"/>
              <a:gd name="connsiteY8" fmla="*/ 14562 h 4318185"/>
              <a:gd name="connsiteX9" fmla="*/ 3848614 w 7846456"/>
              <a:gd name="connsiteY9" fmla="*/ 136556 h 4318185"/>
              <a:gd name="connsiteX10" fmla="*/ 4298166 w 7846456"/>
              <a:gd name="connsiteY10" fmla="*/ 905085 h 4318185"/>
              <a:gd name="connsiteX11" fmla="*/ 4631880 w 7846456"/>
              <a:gd name="connsiteY11" fmla="*/ 1342698 h 4318185"/>
              <a:gd name="connsiteX12" fmla="*/ 5134034 w 7846456"/>
              <a:gd name="connsiteY12" fmla="*/ 1717450 h 4318185"/>
              <a:gd name="connsiteX13" fmla="*/ 5672378 w 7846456"/>
              <a:gd name="connsiteY13" fmla="*/ 1939987 h 4318185"/>
              <a:gd name="connsiteX14" fmla="*/ 5793066 w 7846456"/>
              <a:gd name="connsiteY14" fmla="*/ 3339567 h 4318185"/>
              <a:gd name="connsiteX15" fmla="*/ 6579129 w 7846456"/>
              <a:gd name="connsiteY15" fmla="*/ 3580199 h 4318185"/>
              <a:gd name="connsiteX16" fmla="*/ 6803719 w 7846456"/>
              <a:gd name="connsiteY16" fmla="*/ 3692494 h 4318185"/>
              <a:gd name="connsiteX17" fmla="*/ 6964140 w 7846456"/>
              <a:gd name="connsiteY17" fmla="*/ 4109588 h 4318185"/>
              <a:gd name="connsiteX18" fmla="*/ 7397277 w 7846456"/>
              <a:gd name="connsiteY18" fmla="*/ 4318136 h 4318185"/>
              <a:gd name="connsiteX19" fmla="*/ 7846456 w 7846456"/>
              <a:gd name="connsiteY19" fmla="*/ 4093546 h 4318185"/>
              <a:gd name="connsiteX0" fmla="*/ 0 w 7397277"/>
              <a:gd name="connsiteY0" fmla="*/ 178900 h 4318185"/>
              <a:gd name="connsiteX1" fmla="*/ 479398 w 7397277"/>
              <a:gd name="connsiteY1" fmla="*/ 376256 h 4318185"/>
              <a:gd name="connsiteX2" fmla="*/ 1171820 w 7397277"/>
              <a:gd name="connsiteY2" fmla="*/ 336896 h 4318185"/>
              <a:gd name="connsiteX3" fmla="*/ 1781048 w 7397277"/>
              <a:gd name="connsiteY3" fmla="*/ 544698 h 4318185"/>
              <a:gd name="connsiteX4" fmla="*/ 2070365 w 7397277"/>
              <a:gd name="connsiteY4" fmla="*/ 725264 h 4318185"/>
              <a:gd name="connsiteX5" fmla="*/ 2395870 w 7397277"/>
              <a:gd name="connsiteY5" fmla="*/ 674527 h 4318185"/>
              <a:gd name="connsiteX6" fmla="*/ 2642098 w 7397277"/>
              <a:gd name="connsiteY6" fmla="*/ 585549 h 4318185"/>
              <a:gd name="connsiteX7" fmla="*/ 3009014 w 7397277"/>
              <a:gd name="connsiteY7" fmla="*/ 311527 h 4318185"/>
              <a:gd name="connsiteX8" fmla="*/ 3489718 w 7397277"/>
              <a:gd name="connsiteY8" fmla="*/ 14562 h 4318185"/>
              <a:gd name="connsiteX9" fmla="*/ 3848614 w 7397277"/>
              <a:gd name="connsiteY9" fmla="*/ 136556 h 4318185"/>
              <a:gd name="connsiteX10" fmla="*/ 4298166 w 7397277"/>
              <a:gd name="connsiteY10" fmla="*/ 905085 h 4318185"/>
              <a:gd name="connsiteX11" fmla="*/ 4631880 w 7397277"/>
              <a:gd name="connsiteY11" fmla="*/ 1342698 h 4318185"/>
              <a:gd name="connsiteX12" fmla="*/ 5134034 w 7397277"/>
              <a:gd name="connsiteY12" fmla="*/ 1717450 h 4318185"/>
              <a:gd name="connsiteX13" fmla="*/ 5672378 w 7397277"/>
              <a:gd name="connsiteY13" fmla="*/ 1939987 h 4318185"/>
              <a:gd name="connsiteX14" fmla="*/ 5793066 w 7397277"/>
              <a:gd name="connsiteY14" fmla="*/ 3339567 h 4318185"/>
              <a:gd name="connsiteX15" fmla="*/ 6579129 w 7397277"/>
              <a:gd name="connsiteY15" fmla="*/ 3580199 h 4318185"/>
              <a:gd name="connsiteX16" fmla="*/ 6803719 w 7397277"/>
              <a:gd name="connsiteY16" fmla="*/ 3692494 h 4318185"/>
              <a:gd name="connsiteX17" fmla="*/ 6964140 w 7397277"/>
              <a:gd name="connsiteY17" fmla="*/ 4109588 h 4318185"/>
              <a:gd name="connsiteX18" fmla="*/ 7397277 w 7397277"/>
              <a:gd name="connsiteY18" fmla="*/ 4318136 h 4318185"/>
              <a:gd name="connsiteX0" fmla="*/ 0 w 6964140"/>
              <a:gd name="connsiteY0" fmla="*/ 178900 h 4109588"/>
              <a:gd name="connsiteX1" fmla="*/ 479398 w 6964140"/>
              <a:gd name="connsiteY1" fmla="*/ 376256 h 4109588"/>
              <a:gd name="connsiteX2" fmla="*/ 1171820 w 6964140"/>
              <a:gd name="connsiteY2" fmla="*/ 336896 h 4109588"/>
              <a:gd name="connsiteX3" fmla="*/ 1781048 w 6964140"/>
              <a:gd name="connsiteY3" fmla="*/ 544698 h 4109588"/>
              <a:gd name="connsiteX4" fmla="*/ 2070365 w 6964140"/>
              <a:gd name="connsiteY4" fmla="*/ 725264 h 4109588"/>
              <a:gd name="connsiteX5" fmla="*/ 2395870 w 6964140"/>
              <a:gd name="connsiteY5" fmla="*/ 674527 h 4109588"/>
              <a:gd name="connsiteX6" fmla="*/ 2642098 w 6964140"/>
              <a:gd name="connsiteY6" fmla="*/ 585549 h 4109588"/>
              <a:gd name="connsiteX7" fmla="*/ 3009014 w 6964140"/>
              <a:gd name="connsiteY7" fmla="*/ 311527 h 4109588"/>
              <a:gd name="connsiteX8" fmla="*/ 3489718 w 6964140"/>
              <a:gd name="connsiteY8" fmla="*/ 14562 h 4109588"/>
              <a:gd name="connsiteX9" fmla="*/ 3848614 w 6964140"/>
              <a:gd name="connsiteY9" fmla="*/ 136556 h 4109588"/>
              <a:gd name="connsiteX10" fmla="*/ 4298166 w 6964140"/>
              <a:gd name="connsiteY10" fmla="*/ 905085 h 4109588"/>
              <a:gd name="connsiteX11" fmla="*/ 4631880 w 6964140"/>
              <a:gd name="connsiteY11" fmla="*/ 1342698 h 4109588"/>
              <a:gd name="connsiteX12" fmla="*/ 5134034 w 6964140"/>
              <a:gd name="connsiteY12" fmla="*/ 1717450 h 4109588"/>
              <a:gd name="connsiteX13" fmla="*/ 5672378 w 6964140"/>
              <a:gd name="connsiteY13" fmla="*/ 1939987 h 4109588"/>
              <a:gd name="connsiteX14" fmla="*/ 5793066 w 6964140"/>
              <a:gd name="connsiteY14" fmla="*/ 3339567 h 4109588"/>
              <a:gd name="connsiteX15" fmla="*/ 6579129 w 6964140"/>
              <a:gd name="connsiteY15" fmla="*/ 3580199 h 4109588"/>
              <a:gd name="connsiteX16" fmla="*/ 6803719 w 6964140"/>
              <a:gd name="connsiteY16" fmla="*/ 3692494 h 4109588"/>
              <a:gd name="connsiteX17" fmla="*/ 6964140 w 6964140"/>
              <a:gd name="connsiteY17" fmla="*/ 4109588 h 4109588"/>
              <a:gd name="connsiteX0" fmla="*/ 0 w 6803719"/>
              <a:gd name="connsiteY0" fmla="*/ 178900 h 3692494"/>
              <a:gd name="connsiteX1" fmla="*/ 479398 w 6803719"/>
              <a:gd name="connsiteY1" fmla="*/ 376256 h 3692494"/>
              <a:gd name="connsiteX2" fmla="*/ 1171820 w 6803719"/>
              <a:gd name="connsiteY2" fmla="*/ 336896 h 3692494"/>
              <a:gd name="connsiteX3" fmla="*/ 1781048 w 6803719"/>
              <a:gd name="connsiteY3" fmla="*/ 544698 h 3692494"/>
              <a:gd name="connsiteX4" fmla="*/ 2070365 w 6803719"/>
              <a:gd name="connsiteY4" fmla="*/ 725264 h 3692494"/>
              <a:gd name="connsiteX5" fmla="*/ 2395870 w 6803719"/>
              <a:gd name="connsiteY5" fmla="*/ 674527 h 3692494"/>
              <a:gd name="connsiteX6" fmla="*/ 2642098 w 6803719"/>
              <a:gd name="connsiteY6" fmla="*/ 585549 h 3692494"/>
              <a:gd name="connsiteX7" fmla="*/ 3009014 w 6803719"/>
              <a:gd name="connsiteY7" fmla="*/ 311527 h 3692494"/>
              <a:gd name="connsiteX8" fmla="*/ 3489718 w 6803719"/>
              <a:gd name="connsiteY8" fmla="*/ 14562 h 3692494"/>
              <a:gd name="connsiteX9" fmla="*/ 3848614 w 6803719"/>
              <a:gd name="connsiteY9" fmla="*/ 136556 h 3692494"/>
              <a:gd name="connsiteX10" fmla="*/ 4298166 w 6803719"/>
              <a:gd name="connsiteY10" fmla="*/ 905085 h 3692494"/>
              <a:gd name="connsiteX11" fmla="*/ 4631880 w 6803719"/>
              <a:gd name="connsiteY11" fmla="*/ 1342698 h 3692494"/>
              <a:gd name="connsiteX12" fmla="*/ 5134034 w 6803719"/>
              <a:gd name="connsiteY12" fmla="*/ 1717450 h 3692494"/>
              <a:gd name="connsiteX13" fmla="*/ 5672378 w 6803719"/>
              <a:gd name="connsiteY13" fmla="*/ 1939987 h 3692494"/>
              <a:gd name="connsiteX14" fmla="*/ 5793066 w 6803719"/>
              <a:gd name="connsiteY14" fmla="*/ 3339567 h 3692494"/>
              <a:gd name="connsiteX15" fmla="*/ 6579129 w 6803719"/>
              <a:gd name="connsiteY15" fmla="*/ 3580199 h 3692494"/>
              <a:gd name="connsiteX16" fmla="*/ 6803719 w 6803719"/>
              <a:gd name="connsiteY16" fmla="*/ 3692494 h 3692494"/>
              <a:gd name="connsiteX0" fmla="*/ 0 w 6803719"/>
              <a:gd name="connsiteY0" fmla="*/ 349411 h 3863005"/>
              <a:gd name="connsiteX1" fmla="*/ 479398 w 6803719"/>
              <a:gd name="connsiteY1" fmla="*/ 546767 h 3863005"/>
              <a:gd name="connsiteX2" fmla="*/ 1171820 w 6803719"/>
              <a:gd name="connsiteY2" fmla="*/ 507407 h 3863005"/>
              <a:gd name="connsiteX3" fmla="*/ 1781048 w 6803719"/>
              <a:gd name="connsiteY3" fmla="*/ 715209 h 3863005"/>
              <a:gd name="connsiteX4" fmla="*/ 2070365 w 6803719"/>
              <a:gd name="connsiteY4" fmla="*/ 895775 h 3863005"/>
              <a:gd name="connsiteX5" fmla="*/ 2395870 w 6803719"/>
              <a:gd name="connsiteY5" fmla="*/ 845038 h 3863005"/>
              <a:gd name="connsiteX6" fmla="*/ 2642098 w 6803719"/>
              <a:gd name="connsiteY6" fmla="*/ 756060 h 3863005"/>
              <a:gd name="connsiteX7" fmla="*/ 3009014 w 6803719"/>
              <a:gd name="connsiteY7" fmla="*/ 482038 h 3863005"/>
              <a:gd name="connsiteX8" fmla="*/ 3489718 w 6803719"/>
              <a:gd name="connsiteY8" fmla="*/ 185073 h 3863005"/>
              <a:gd name="connsiteX9" fmla="*/ 4188855 w 6803719"/>
              <a:gd name="connsiteY9" fmla="*/ 51886 h 3863005"/>
              <a:gd name="connsiteX10" fmla="*/ 4298166 w 6803719"/>
              <a:gd name="connsiteY10" fmla="*/ 1075596 h 3863005"/>
              <a:gd name="connsiteX11" fmla="*/ 4631880 w 6803719"/>
              <a:gd name="connsiteY11" fmla="*/ 1513209 h 3863005"/>
              <a:gd name="connsiteX12" fmla="*/ 5134034 w 6803719"/>
              <a:gd name="connsiteY12" fmla="*/ 1887961 h 3863005"/>
              <a:gd name="connsiteX13" fmla="*/ 5672378 w 6803719"/>
              <a:gd name="connsiteY13" fmla="*/ 2110498 h 3863005"/>
              <a:gd name="connsiteX14" fmla="*/ 5793066 w 6803719"/>
              <a:gd name="connsiteY14" fmla="*/ 3510078 h 3863005"/>
              <a:gd name="connsiteX15" fmla="*/ 6579129 w 6803719"/>
              <a:gd name="connsiteY15" fmla="*/ 3750710 h 3863005"/>
              <a:gd name="connsiteX16" fmla="*/ 6803719 w 6803719"/>
              <a:gd name="connsiteY16" fmla="*/ 3863005 h 3863005"/>
              <a:gd name="connsiteX0" fmla="*/ 0 w 6803719"/>
              <a:gd name="connsiteY0" fmla="*/ 377483 h 3891077"/>
              <a:gd name="connsiteX1" fmla="*/ 479398 w 6803719"/>
              <a:gd name="connsiteY1" fmla="*/ 574839 h 3891077"/>
              <a:gd name="connsiteX2" fmla="*/ 1171820 w 6803719"/>
              <a:gd name="connsiteY2" fmla="*/ 535479 h 3891077"/>
              <a:gd name="connsiteX3" fmla="*/ 1781048 w 6803719"/>
              <a:gd name="connsiteY3" fmla="*/ 743281 h 3891077"/>
              <a:gd name="connsiteX4" fmla="*/ 2070365 w 6803719"/>
              <a:gd name="connsiteY4" fmla="*/ 923847 h 3891077"/>
              <a:gd name="connsiteX5" fmla="*/ 2395870 w 6803719"/>
              <a:gd name="connsiteY5" fmla="*/ 873110 h 3891077"/>
              <a:gd name="connsiteX6" fmla="*/ 2642098 w 6803719"/>
              <a:gd name="connsiteY6" fmla="*/ 784132 h 3891077"/>
              <a:gd name="connsiteX7" fmla="*/ 3009014 w 6803719"/>
              <a:gd name="connsiteY7" fmla="*/ 510110 h 3891077"/>
              <a:gd name="connsiteX8" fmla="*/ 3489718 w 6803719"/>
              <a:gd name="connsiteY8" fmla="*/ 213145 h 3891077"/>
              <a:gd name="connsiteX9" fmla="*/ 4188855 w 6803719"/>
              <a:gd name="connsiteY9" fmla="*/ 79958 h 3891077"/>
              <a:gd name="connsiteX10" fmla="*/ 4819162 w 6803719"/>
              <a:gd name="connsiteY10" fmla="*/ 125473 h 3891077"/>
              <a:gd name="connsiteX11" fmla="*/ 4631880 w 6803719"/>
              <a:gd name="connsiteY11" fmla="*/ 1541281 h 3891077"/>
              <a:gd name="connsiteX12" fmla="*/ 5134034 w 6803719"/>
              <a:gd name="connsiteY12" fmla="*/ 1916033 h 3891077"/>
              <a:gd name="connsiteX13" fmla="*/ 5672378 w 6803719"/>
              <a:gd name="connsiteY13" fmla="*/ 2138570 h 3891077"/>
              <a:gd name="connsiteX14" fmla="*/ 5793066 w 6803719"/>
              <a:gd name="connsiteY14" fmla="*/ 3538150 h 3891077"/>
              <a:gd name="connsiteX15" fmla="*/ 6579129 w 6803719"/>
              <a:gd name="connsiteY15" fmla="*/ 3778782 h 3891077"/>
              <a:gd name="connsiteX16" fmla="*/ 6803719 w 6803719"/>
              <a:gd name="connsiteY16" fmla="*/ 3891077 h 389107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134034 w 6803719"/>
              <a:gd name="connsiteY12" fmla="*/ 1873013 h 3848057"/>
              <a:gd name="connsiteX13" fmla="*/ 5672378 w 6803719"/>
              <a:gd name="connsiteY13" fmla="*/ 2095550 h 3848057"/>
              <a:gd name="connsiteX14" fmla="*/ 5793066 w 6803719"/>
              <a:gd name="connsiteY14" fmla="*/ 3495130 h 3848057"/>
              <a:gd name="connsiteX15" fmla="*/ 6579129 w 6803719"/>
              <a:gd name="connsiteY15" fmla="*/ 3735762 h 3848057"/>
              <a:gd name="connsiteX16" fmla="*/ 6803719 w 6803719"/>
              <a:gd name="connsiteY16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672378 w 6803719"/>
              <a:gd name="connsiteY13" fmla="*/ 2095550 h 3848057"/>
              <a:gd name="connsiteX14" fmla="*/ 5793066 w 6803719"/>
              <a:gd name="connsiteY14" fmla="*/ 3495130 h 3848057"/>
              <a:gd name="connsiteX15" fmla="*/ 6579129 w 6803719"/>
              <a:gd name="connsiteY15" fmla="*/ 3735762 h 3848057"/>
              <a:gd name="connsiteX16" fmla="*/ 6803719 w 6803719"/>
              <a:gd name="connsiteY16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821233 w 6803719"/>
              <a:gd name="connsiteY13" fmla="*/ 1191782 h 3848057"/>
              <a:gd name="connsiteX14" fmla="*/ 5793066 w 6803719"/>
              <a:gd name="connsiteY14" fmla="*/ 3495130 h 3848057"/>
              <a:gd name="connsiteX15" fmla="*/ 6579129 w 6803719"/>
              <a:gd name="connsiteY15" fmla="*/ 3735762 h 3848057"/>
              <a:gd name="connsiteX16" fmla="*/ 6803719 w 6803719"/>
              <a:gd name="connsiteY16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821233 w 6803719"/>
              <a:gd name="connsiteY13" fmla="*/ 1191782 h 3848057"/>
              <a:gd name="connsiteX14" fmla="*/ 6210352 w 6803719"/>
              <a:gd name="connsiteY14" fmla="*/ 1584443 h 3848057"/>
              <a:gd name="connsiteX15" fmla="*/ 5793066 w 6803719"/>
              <a:gd name="connsiteY15" fmla="*/ 3495130 h 3848057"/>
              <a:gd name="connsiteX16" fmla="*/ 6579129 w 6803719"/>
              <a:gd name="connsiteY16" fmla="*/ 3735762 h 3848057"/>
              <a:gd name="connsiteX17" fmla="*/ 6803719 w 6803719"/>
              <a:gd name="connsiteY17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14788 w 6803719"/>
              <a:gd name="connsiteY12" fmla="*/ 1064939 h 3848057"/>
              <a:gd name="connsiteX13" fmla="*/ 5768070 w 6803719"/>
              <a:gd name="connsiteY13" fmla="*/ 936601 h 3848057"/>
              <a:gd name="connsiteX14" fmla="*/ 6210352 w 6803719"/>
              <a:gd name="connsiteY14" fmla="*/ 1584443 h 3848057"/>
              <a:gd name="connsiteX15" fmla="*/ 5793066 w 6803719"/>
              <a:gd name="connsiteY15" fmla="*/ 3495130 h 3848057"/>
              <a:gd name="connsiteX16" fmla="*/ 6579129 w 6803719"/>
              <a:gd name="connsiteY16" fmla="*/ 3735762 h 3848057"/>
              <a:gd name="connsiteX17" fmla="*/ 6803719 w 6803719"/>
              <a:gd name="connsiteY17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46686 w 6803719"/>
              <a:gd name="connsiteY12" fmla="*/ 990511 h 3848057"/>
              <a:gd name="connsiteX13" fmla="*/ 5768070 w 6803719"/>
              <a:gd name="connsiteY13" fmla="*/ 936601 h 3848057"/>
              <a:gd name="connsiteX14" fmla="*/ 6210352 w 6803719"/>
              <a:gd name="connsiteY14" fmla="*/ 1584443 h 3848057"/>
              <a:gd name="connsiteX15" fmla="*/ 5793066 w 6803719"/>
              <a:gd name="connsiteY15" fmla="*/ 3495130 h 3848057"/>
              <a:gd name="connsiteX16" fmla="*/ 6579129 w 6803719"/>
              <a:gd name="connsiteY16" fmla="*/ 3735762 h 3848057"/>
              <a:gd name="connsiteX17" fmla="*/ 6803719 w 6803719"/>
              <a:gd name="connsiteY17" fmla="*/ 3848057 h 3848057"/>
              <a:gd name="connsiteX0" fmla="*/ 0 w 6803719"/>
              <a:gd name="connsiteY0" fmla="*/ 334463 h 3848057"/>
              <a:gd name="connsiteX1" fmla="*/ 479398 w 6803719"/>
              <a:gd name="connsiteY1" fmla="*/ 531819 h 3848057"/>
              <a:gd name="connsiteX2" fmla="*/ 1171820 w 6803719"/>
              <a:gd name="connsiteY2" fmla="*/ 492459 h 3848057"/>
              <a:gd name="connsiteX3" fmla="*/ 1781048 w 6803719"/>
              <a:gd name="connsiteY3" fmla="*/ 700261 h 3848057"/>
              <a:gd name="connsiteX4" fmla="*/ 2070365 w 6803719"/>
              <a:gd name="connsiteY4" fmla="*/ 880827 h 3848057"/>
              <a:gd name="connsiteX5" fmla="*/ 2395870 w 6803719"/>
              <a:gd name="connsiteY5" fmla="*/ 830090 h 3848057"/>
              <a:gd name="connsiteX6" fmla="*/ 2642098 w 6803719"/>
              <a:gd name="connsiteY6" fmla="*/ 741112 h 3848057"/>
              <a:gd name="connsiteX7" fmla="*/ 3009014 w 6803719"/>
              <a:gd name="connsiteY7" fmla="*/ 467090 h 3848057"/>
              <a:gd name="connsiteX8" fmla="*/ 3489718 w 6803719"/>
              <a:gd name="connsiteY8" fmla="*/ 170125 h 3848057"/>
              <a:gd name="connsiteX9" fmla="*/ 4188855 w 6803719"/>
              <a:gd name="connsiteY9" fmla="*/ 36938 h 3848057"/>
              <a:gd name="connsiteX10" fmla="*/ 4819162 w 6803719"/>
              <a:gd name="connsiteY10" fmla="*/ 82453 h 3848057"/>
              <a:gd name="connsiteX11" fmla="*/ 5067815 w 6803719"/>
              <a:gd name="connsiteY11" fmla="*/ 892205 h 3848057"/>
              <a:gd name="connsiteX12" fmla="*/ 5346686 w 6803719"/>
              <a:gd name="connsiteY12" fmla="*/ 990511 h 3848057"/>
              <a:gd name="connsiteX13" fmla="*/ 5768070 w 6803719"/>
              <a:gd name="connsiteY13" fmla="*/ 936601 h 3848057"/>
              <a:gd name="connsiteX14" fmla="*/ 6210352 w 6803719"/>
              <a:gd name="connsiteY14" fmla="*/ 1584443 h 3848057"/>
              <a:gd name="connsiteX15" fmla="*/ 6359208 w 6803719"/>
              <a:gd name="connsiteY15" fmla="*/ 2041643 h 3848057"/>
              <a:gd name="connsiteX16" fmla="*/ 5793066 w 6803719"/>
              <a:gd name="connsiteY16" fmla="*/ 3495130 h 3848057"/>
              <a:gd name="connsiteX17" fmla="*/ 6579129 w 6803719"/>
              <a:gd name="connsiteY17" fmla="*/ 3735762 h 3848057"/>
              <a:gd name="connsiteX18" fmla="*/ 6803719 w 6803719"/>
              <a:gd name="connsiteY18" fmla="*/ 3848057 h 3848057"/>
              <a:gd name="connsiteX0" fmla="*/ 0 w 6885119"/>
              <a:gd name="connsiteY0" fmla="*/ 334463 h 3848057"/>
              <a:gd name="connsiteX1" fmla="*/ 479398 w 6885119"/>
              <a:gd name="connsiteY1" fmla="*/ 531819 h 3848057"/>
              <a:gd name="connsiteX2" fmla="*/ 1171820 w 6885119"/>
              <a:gd name="connsiteY2" fmla="*/ 492459 h 3848057"/>
              <a:gd name="connsiteX3" fmla="*/ 1781048 w 6885119"/>
              <a:gd name="connsiteY3" fmla="*/ 700261 h 3848057"/>
              <a:gd name="connsiteX4" fmla="*/ 2070365 w 6885119"/>
              <a:gd name="connsiteY4" fmla="*/ 880827 h 3848057"/>
              <a:gd name="connsiteX5" fmla="*/ 2395870 w 6885119"/>
              <a:gd name="connsiteY5" fmla="*/ 830090 h 3848057"/>
              <a:gd name="connsiteX6" fmla="*/ 2642098 w 6885119"/>
              <a:gd name="connsiteY6" fmla="*/ 741112 h 3848057"/>
              <a:gd name="connsiteX7" fmla="*/ 3009014 w 6885119"/>
              <a:gd name="connsiteY7" fmla="*/ 467090 h 3848057"/>
              <a:gd name="connsiteX8" fmla="*/ 3489718 w 6885119"/>
              <a:gd name="connsiteY8" fmla="*/ 170125 h 3848057"/>
              <a:gd name="connsiteX9" fmla="*/ 4188855 w 6885119"/>
              <a:gd name="connsiteY9" fmla="*/ 36938 h 3848057"/>
              <a:gd name="connsiteX10" fmla="*/ 4819162 w 6885119"/>
              <a:gd name="connsiteY10" fmla="*/ 82453 h 3848057"/>
              <a:gd name="connsiteX11" fmla="*/ 5067815 w 6885119"/>
              <a:gd name="connsiteY11" fmla="*/ 892205 h 3848057"/>
              <a:gd name="connsiteX12" fmla="*/ 5346686 w 6885119"/>
              <a:gd name="connsiteY12" fmla="*/ 990511 h 3848057"/>
              <a:gd name="connsiteX13" fmla="*/ 5768070 w 6885119"/>
              <a:gd name="connsiteY13" fmla="*/ 936601 h 3848057"/>
              <a:gd name="connsiteX14" fmla="*/ 6210352 w 6885119"/>
              <a:gd name="connsiteY14" fmla="*/ 1584443 h 3848057"/>
              <a:gd name="connsiteX15" fmla="*/ 6880203 w 6885119"/>
              <a:gd name="connsiteY15" fmla="*/ 1775829 h 3848057"/>
              <a:gd name="connsiteX16" fmla="*/ 5793066 w 6885119"/>
              <a:gd name="connsiteY16" fmla="*/ 3495130 h 3848057"/>
              <a:gd name="connsiteX17" fmla="*/ 6579129 w 6885119"/>
              <a:gd name="connsiteY17" fmla="*/ 3735762 h 3848057"/>
              <a:gd name="connsiteX18" fmla="*/ 6803719 w 6885119"/>
              <a:gd name="connsiteY18" fmla="*/ 3848057 h 3848057"/>
              <a:gd name="connsiteX0" fmla="*/ 0 w 7898878"/>
              <a:gd name="connsiteY0" fmla="*/ 334463 h 3848057"/>
              <a:gd name="connsiteX1" fmla="*/ 479398 w 7898878"/>
              <a:gd name="connsiteY1" fmla="*/ 531819 h 3848057"/>
              <a:gd name="connsiteX2" fmla="*/ 1171820 w 7898878"/>
              <a:gd name="connsiteY2" fmla="*/ 492459 h 3848057"/>
              <a:gd name="connsiteX3" fmla="*/ 1781048 w 7898878"/>
              <a:gd name="connsiteY3" fmla="*/ 700261 h 3848057"/>
              <a:gd name="connsiteX4" fmla="*/ 2070365 w 7898878"/>
              <a:gd name="connsiteY4" fmla="*/ 880827 h 3848057"/>
              <a:gd name="connsiteX5" fmla="*/ 2395870 w 7898878"/>
              <a:gd name="connsiteY5" fmla="*/ 830090 h 3848057"/>
              <a:gd name="connsiteX6" fmla="*/ 2642098 w 7898878"/>
              <a:gd name="connsiteY6" fmla="*/ 741112 h 3848057"/>
              <a:gd name="connsiteX7" fmla="*/ 3009014 w 7898878"/>
              <a:gd name="connsiteY7" fmla="*/ 467090 h 3848057"/>
              <a:gd name="connsiteX8" fmla="*/ 3489718 w 7898878"/>
              <a:gd name="connsiteY8" fmla="*/ 170125 h 3848057"/>
              <a:gd name="connsiteX9" fmla="*/ 4188855 w 7898878"/>
              <a:gd name="connsiteY9" fmla="*/ 36938 h 3848057"/>
              <a:gd name="connsiteX10" fmla="*/ 4819162 w 7898878"/>
              <a:gd name="connsiteY10" fmla="*/ 82453 h 3848057"/>
              <a:gd name="connsiteX11" fmla="*/ 5067815 w 7898878"/>
              <a:gd name="connsiteY11" fmla="*/ 892205 h 3848057"/>
              <a:gd name="connsiteX12" fmla="*/ 5346686 w 7898878"/>
              <a:gd name="connsiteY12" fmla="*/ 990511 h 3848057"/>
              <a:gd name="connsiteX13" fmla="*/ 5768070 w 7898878"/>
              <a:gd name="connsiteY13" fmla="*/ 936601 h 3848057"/>
              <a:gd name="connsiteX14" fmla="*/ 6210352 w 7898878"/>
              <a:gd name="connsiteY14" fmla="*/ 1584443 h 3848057"/>
              <a:gd name="connsiteX15" fmla="*/ 6880203 w 7898878"/>
              <a:gd name="connsiteY15" fmla="*/ 1775829 h 3848057"/>
              <a:gd name="connsiteX16" fmla="*/ 7879664 w 7898878"/>
              <a:gd name="connsiteY16" fmla="*/ 1882155 h 3848057"/>
              <a:gd name="connsiteX17" fmla="*/ 5793066 w 7898878"/>
              <a:gd name="connsiteY17" fmla="*/ 3495130 h 3848057"/>
              <a:gd name="connsiteX18" fmla="*/ 6579129 w 7898878"/>
              <a:gd name="connsiteY18" fmla="*/ 3735762 h 3848057"/>
              <a:gd name="connsiteX19" fmla="*/ 6803719 w 7898878"/>
              <a:gd name="connsiteY19" fmla="*/ 3848057 h 3848057"/>
              <a:gd name="connsiteX0" fmla="*/ 0 w 8680089"/>
              <a:gd name="connsiteY0" fmla="*/ 334463 h 3879010"/>
              <a:gd name="connsiteX1" fmla="*/ 479398 w 8680089"/>
              <a:gd name="connsiteY1" fmla="*/ 531819 h 3879010"/>
              <a:gd name="connsiteX2" fmla="*/ 1171820 w 8680089"/>
              <a:gd name="connsiteY2" fmla="*/ 492459 h 3879010"/>
              <a:gd name="connsiteX3" fmla="*/ 1781048 w 8680089"/>
              <a:gd name="connsiteY3" fmla="*/ 700261 h 3879010"/>
              <a:gd name="connsiteX4" fmla="*/ 2070365 w 8680089"/>
              <a:gd name="connsiteY4" fmla="*/ 880827 h 3879010"/>
              <a:gd name="connsiteX5" fmla="*/ 2395870 w 8680089"/>
              <a:gd name="connsiteY5" fmla="*/ 830090 h 3879010"/>
              <a:gd name="connsiteX6" fmla="*/ 2642098 w 8680089"/>
              <a:gd name="connsiteY6" fmla="*/ 741112 h 3879010"/>
              <a:gd name="connsiteX7" fmla="*/ 3009014 w 8680089"/>
              <a:gd name="connsiteY7" fmla="*/ 467090 h 3879010"/>
              <a:gd name="connsiteX8" fmla="*/ 3489718 w 8680089"/>
              <a:gd name="connsiteY8" fmla="*/ 170125 h 3879010"/>
              <a:gd name="connsiteX9" fmla="*/ 4188855 w 8680089"/>
              <a:gd name="connsiteY9" fmla="*/ 36938 h 3879010"/>
              <a:gd name="connsiteX10" fmla="*/ 4819162 w 8680089"/>
              <a:gd name="connsiteY10" fmla="*/ 82453 h 3879010"/>
              <a:gd name="connsiteX11" fmla="*/ 5067815 w 8680089"/>
              <a:gd name="connsiteY11" fmla="*/ 892205 h 3879010"/>
              <a:gd name="connsiteX12" fmla="*/ 5346686 w 8680089"/>
              <a:gd name="connsiteY12" fmla="*/ 990511 h 3879010"/>
              <a:gd name="connsiteX13" fmla="*/ 5768070 w 8680089"/>
              <a:gd name="connsiteY13" fmla="*/ 936601 h 3879010"/>
              <a:gd name="connsiteX14" fmla="*/ 6210352 w 8680089"/>
              <a:gd name="connsiteY14" fmla="*/ 1584443 h 3879010"/>
              <a:gd name="connsiteX15" fmla="*/ 6880203 w 8680089"/>
              <a:gd name="connsiteY15" fmla="*/ 1775829 h 3879010"/>
              <a:gd name="connsiteX16" fmla="*/ 7879664 w 8680089"/>
              <a:gd name="connsiteY16" fmla="*/ 1882155 h 3879010"/>
              <a:gd name="connsiteX17" fmla="*/ 8653224 w 8680089"/>
              <a:gd name="connsiteY17" fmla="*/ 2059735 h 3879010"/>
              <a:gd name="connsiteX18" fmla="*/ 6579129 w 8680089"/>
              <a:gd name="connsiteY18" fmla="*/ 3735762 h 3879010"/>
              <a:gd name="connsiteX19" fmla="*/ 6803719 w 8680089"/>
              <a:gd name="connsiteY19" fmla="*/ 3848057 h 3879010"/>
              <a:gd name="connsiteX0" fmla="*/ 0 w 9268254"/>
              <a:gd name="connsiteY0" fmla="*/ 334463 h 3848057"/>
              <a:gd name="connsiteX1" fmla="*/ 479398 w 9268254"/>
              <a:gd name="connsiteY1" fmla="*/ 531819 h 3848057"/>
              <a:gd name="connsiteX2" fmla="*/ 1171820 w 9268254"/>
              <a:gd name="connsiteY2" fmla="*/ 492459 h 3848057"/>
              <a:gd name="connsiteX3" fmla="*/ 1781048 w 9268254"/>
              <a:gd name="connsiteY3" fmla="*/ 700261 h 3848057"/>
              <a:gd name="connsiteX4" fmla="*/ 2070365 w 9268254"/>
              <a:gd name="connsiteY4" fmla="*/ 880827 h 3848057"/>
              <a:gd name="connsiteX5" fmla="*/ 2395870 w 9268254"/>
              <a:gd name="connsiteY5" fmla="*/ 830090 h 3848057"/>
              <a:gd name="connsiteX6" fmla="*/ 2642098 w 9268254"/>
              <a:gd name="connsiteY6" fmla="*/ 741112 h 3848057"/>
              <a:gd name="connsiteX7" fmla="*/ 3009014 w 9268254"/>
              <a:gd name="connsiteY7" fmla="*/ 467090 h 3848057"/>
              <a:gd name="connsiteX8" fmla="*/ 3489718 w 9268254"/>
              <a:gd name="connsiteY8" fmla="*/ 170125 h 3848057"/>
              <a:gd name="connsiteX9" fmla="*/ 4188855 w 9268254"/>
              <a:gd name="connsiteY9" fmla="*/ 36938 h 3848057"/>
              <a:gd name="connsiteX10" fmla="*/ 4819162 w 9268254"/>
              <a:gd name="connsiteY10" fmla="*/ 82453 h 3848057"/>
              <a:gd name="connsiteX11" fmla="*/ 5067815 w 9268254"/>
              <a:gd name="connsiteY11" fmla="*/ 892205 h 3848057"/>
              <a:gd name="connsiteX12" fmla="*/ 5346686 w 9268254"/>
              <a:gd name="connsiteY12" fmla="*/ 990511 h 3848057"/>
              <a:gd name="connsiteX13" fmla="*/ 5768070 w 9268254"/>
              <a:gd name="connsiteY13" fmla="*/ 936601 h 3848057"/>
              <a:gd name="connsiteX14" fmla="*/ 6210352 w 9268254"/>
              <a:gd name="connsiteY14" fmla="*/ 1584443 h 3848057"/>
              <a:gd name="connsiteX15" fmla="*/ 6880203 w 9268254"/>
              <a:gd name="connsiteY15" fmla="*/ 1775829 h 3848057"/>
              <a:gd name="connsiteX16" fmla="*/ 7879664 w 9268254"/>
              <a:gd name="connsiteY16" fmla="*/ 1882155 h 3848057"/>
              <a:gd name="connsiteX17" fmla="*/ 8653224 w 9268254"/>
              <a:gd name="connsiteY17" fmla="*/ 2059735 h 3848057"/>
              <a:gd name="connsiteX18" fmla="*/ 9184106 w 9268254"/>
              <a:gd name="connsiteY18" fmla="*/ 1704944 h 3848057"/>
              <a:gd name="connsiteX19" fmla="*/ 6803719 w 9268254"/>
              <a:gd name="connsiteY19" fmla="*/ 3848057 h 3848057"/>
              <a:gd name="connsiteX0" fmla="*/ 0 w 9748937"/>
              <a:gd name="connsiteY0" fmla="*/ 334463 h 2092566"/>
              <a:gd name="connsiteX1" fmla="*/ 479398 w 9748937"/>
              <a:gd name="connsiteY1" fmla="*/ 531819 h 2092566"/>
              <a:gd name="connsiteX2" fmla="*/ 1171820 w 9748937"/>
              <a:gd name="connsiteY2" fmla="*/ 492459 h 2092566"/>
              <a:gd name="connsiteX3" fmla="*/ 1781048 w 9748937"/>
              <a:gd name="connsiteY3" fmla="*/ 700261 h 2092566"/>
              <a:gd name="connsiteX4" fmla="*/ 2070365 w 9748937"/>
              <a:gd name="connsiteY4" fmla="*/ 880827 h 2092566"/>
              <a:gd name="connsiteX5" fmla="*/ 2395870 w 9748937"/>
              <a:gd name="connsiteY5" fmla="*/ 830090 h 2092566"/>
              <a:gd name="connsiteX6" fmla="*/ 2642098 w 9748937"/>
              <a:gd name="connsiteY6" fmla="*/ 741112 h 2092566"/>
              <a:gd name="connsiteX7" fmla="*/ 3009014 w 9748937"/>
              <a:gd name="connsiteY7" fmla="*/ 467090 h 2092566"/>
              <a:gd name="connsiteX8" fmla="*/ 3489718 w 9748937"/>
              <a:gd name="connsiteY8" fmla="*/ 170125 h 2092566"/>
              <a:gd name="connsiteX9" fmla="*/ 4188855 w 9748937"/>
              <a:gd name="connsiteY9" fmla="*/ 36938 h 2092566"/>
              <a:gd name="connsiteX10" fmla="*/ 4819162 w 9748937"/>
              <a:gd name="connsiteY10" fmla="*/ 82453 h 2092566"/>
              <a:gd name="connsiteX11" fmla="*/ 5067815 w 9748937"/>
              <a:gd name="connsiteY11" fmla="*/ 892205 h 2092566"/>
              <a:gd name="connsiteX12" fmla="*/ 5346686 w 9748937"/>
              <a:gd name="connsiteY12" fmla="*/ 990511 h 2092566"/>
              <a:gd name="connsiteX13" fmla="*/ 5768070 w 9748937"/>
              <a:gd name="connsiteY13" fmla="*/ 936601 h 2092566"/>
              <a:gd name="connsiteX14" fmla="*/ 6210352 w 9748937"/>
              <a:gd name="connsiteY14" fmla="*/ 1584443 h 2092566"/>
              <a:gd name="connsiteX15" fmla="*/ 6880203 w 9748937"/>
              <a:gd name="connsiteY15" fmla="*/ 1775829 h 2092566"/>
              <a:gd name="connsiteX16" fmla="*/ 7879664 w 9748937"/>
              <a:gd name="connsiteY16" fmla="*/ 1882155 h 2092566"/>
              <a:gd name="connsiteX17" fmla="*/ 8653224 w 9748937"/>
              <a:gd name="connsiteY17" fmla="*/ 2059735 h 2092566"/>
              <a:gd name="connsiteX18" fmla="*/ 9184106 w 9748937"/>
              <a:gd name="connsiteY18" fmla="*/ 1704944 h 2092566"/>
              <a:gd name="connsiteX19" fmla="*/ 9748937 w 9748937"/>
              <a:gd name="connsiteY19" fmla="*/ 1126123 h 2092566"/>
              <a:gd name="connsiteX0" fmla="*/ 0 w 9642611"/>
              <a:gd name="connsiteY0" fmla="*/ 334463 h 2092566"/>
              <a:gd name="connsiteX1" fmla="*/ 479398 w 9642611"/>
              <a:gd name="connsiteY1" fmla="*/ 531819 h 2092566"/>
              <a:gd name="connsiteX2" fmla="*/ 1171820 w 9642611"/>
              <a:gd name="connsiteY2" fmla="*/ 492459 h 2092566"/>
              <a:gd name="connsiteX3" fmla="*/ 1781048 w 9642611"/>
              <a:gd name="connsiteY3" fmla="*/ 700261 h 2092566"/>
              <a:gd name="connsiteX4" fmla="*/ 2070365 w 9642611"/>
              <a:gd name="connsiteY4" fmla="*/ 880827 h 2092566"/>
              <a:gd name="connsiteX5" fmla="*/ 2395870 w 9642611"/>
              <a:gd name="connsiteY5" fmla="*/ 830090 h 2092566"/>
              <a:gd name="connsiteX6" fmla="*/ 2642098 w 9642611"/>
              <a:gd name="connsiteY6" fmla="*/ 741112 h 2092566"/>
              <a:gd name="connsiteX7" fmla="*/ 3009014 w 9642611"/>
              <a:gd name="connsiteY7" fmla="*/ 467090 h 2092566"/>
              <a:gd name="connsiteX8" fmla="*/ 3489718 w 9642611"/>
              <a:gd name="connsiteY8" fmla="*/ 170125 h 2092566"/>
              <a:gd name="connsiteX9" fmla="*/ 4188855 w 9642611"/>
              <a:gd name="connsiteY9" fmla="*/ 36938 h 2092566"/>
              <a:gd name="connsiteX10" fmla="*/ 4819162 w 9642611"/>
              <a:gd name="connsiteY10" fmla="*/ 82453 h 2092566"/>
              <a:gd name="connsiteX11" fmla="*/ 5067815 w 9642611"/>
              <a:gd name="connsiteY11" fmla="*/ 892205 h 2092566"/>
              <a:gd name="connsiteX12" fmla="*/ 5346686 w 9642611"/>
              <a:gd name="connsiteY12" fmla="*/ 990511 h 2092566"/>
              <a:gd name="connsiteX13" fmla="*/ 5768070 w 9642611"/>
              <a:gd name="connsiteY13" fmla="*/ 936601 h 2092566"/>
              <a:gd name="connsiteX14" fmla="*/ 6210352 w 9642611"/>
              <a:gd name="connsiteY14" fmla="*/ 1584443 h 2092566"/>
              <a:gd name="connsiteX15" fmla="*/ 6880203 w 9642611"/>
              <a:gd name="connsiteY15" fmla="*/ 1775829 h 2092566"/>
              <a:gd name="connsiteX16" fmla="*/ 7879664 w 9642611"/>
              <a:gd name="connsiteY16" fmla="*/ 1882155 h 2092566"/>
              <a:gd name="connsiteX17" fmla="*/ 8653224 w 9642611"/>
              <a:gd name="connsiteY17" fmla="*/ 2059735 h 2092566"/>
              <a:gd name="connsiteX18" fmla="*/ 9184106 w 9642611"/>
              <a:gd name="connsiteY18" fmla="*/ 1704944 h 2092566"/>
              <a:gd name="connsiteX19" fmla="*/ 9642611 w 9642611"/>
              <a:gd name="connsiteY19" fmla="*/ 945369 h 2092566"/>
              <a:gd name="connsiteX0" fmla="*/ 0 w 9642611"/>
              <a:gd name="connsiteY0" fmla="*/ 334463 h 2105529"/>
              <a:gd name="connsiteX1" fmla="*/ 479398 w 9642611"/>
              <a:gd name="connsiteY1" fmla="*/ 531819 h 2105529"/>
              <a:gd name="connsiteX2" fmla="*/ 1171820 w 9642611"/>
              <a:gd name="connsiteY2" fmla="*/ 492459 h 2105529"/>
              <a:gd name="connsiteX3" fmla="*/ 1781048 w 9642611"/>
              <a:gd name="connsiteY3" fmla="*/ 700261 h 2105529"/>
              <a:gd name="connsiteX4" fmla="*/ 2070365 w 9642611"/>
              <a:gd name="connsiteY4" fmla="*/ 880827 h 2105529"/>
              <a:gd name="connsiteX5" fmla="*/ 2395870 w 9642611"/>
              <a:gd name="connsiteY5" fmla="*/ 830090 h 2105529"/>
              <a:gd name="connsiteX6" fmla="*/ 2642098 w 9642611"/>
              <a:gd name="connsiteY6" fmla="*/ 741112 h 2105529"/>
              <a:gd name="connsiteX7" fmla="*/ 3009014 w 9642611"/>
              <a:gd name="connsiteY7" fmla="*/ 467090 h 2105529"/>
              <a:gd name="connsiteX8" fmla="*/ 3489718 w 9642611"/>
              <a:gd name="connsiteY8" fmla="*/ 170125 h 2105529"/>
              <a:gd name="connsiteX9" fmla="*/ 4188855 w 9642611"/>
              <a:gd name="connsiteY9" fmla="*/ 36938 h 2105529"/>
              <a:gd name="connsiteX10" fmla="*/ 4819162 w 9642611"/>
              <a:gd name="connsiteY10" fmla="*/ 82453 h 2105529"/>
              <a:gd name="connsiteX11" fmla="*/ 5067815 w 9642611"/>
              <a:gd name="connsiteY11" fmla="*/ 892205 h 2105529"/>
              <a:gd name="connsiteX12" fmla="*/ 5346686 w 9642611"/>
              <a:gd name="connsiteY12" fmla="*/ 990511 h 2105529"/>
              <a:gd name="connsiteX13" fmla="*/ 5768070 w 9642611"/>
              <a:gd name="connsiteY13" fmla="*/ 936601 h 2105529"/>
              <a:gd name="connsiteX14" fmla="*/ 6210352 w 9642611"/>
              <a:gd name="connsiteY14" fmla="*/ 1584443 h 2105529"/>
              <a:gd name="connsiteX15" fmla="*/ 6880203 w 9642611"/>
              <a:gd name="connsiteY15" fmla="*/ 1775829 h 2105529"/>
              <a:gd name="connsiteX16" fmla="*/ 7879664 w 9642611"/>
              <a:gd name="connsiteY16" fmla="*/ 1882155 h 2105529"/>
              <a:gd name="connsiteX17" fmla="*/ 8653224 w 9642611"/>
              <a:gd name="connsiteY17" fmla="*/ 2059735 h 2105529"/>
              <a:gd name="connsiteX18" fmla="*/ 9184106 w 9642611"/>
              <a:gd name="connsiteY18" fmla="*/ 1524191 h 2105529"/>
              <a:gd name="connsiteX19" fmla="*/ 9642611 w 9642611"/>
              <a:gd name="connsiteY19" fmla="*/ 945369 h 2105529"/>
              <a:gd name="connsiteX0" fmla="*/ 0 w 9642611"/>
              <a:gd name="connsiteY0" fmla="*/ 334463 h 2033245"/>
              <a:gd name="connsiteX1" fmla="*/ 479398 w 9642611"/>
              <a:gd name="connsiteY1" fmla="*/ 531819 h 2033245"/>
              <a:gd name="connsiteX2" fmla="*/ 1171820 w 9642611"/>
              <a:gd name="connsiteY2" fmla="*/ 492459 h 2033245"/>
              <a:gd name="connsiteX3" fmla="*/ 1781048 w 9642611"/>
              <a:gd name="connsiteY3" fmla="*/ 700261 h 2033245"/>
              <a:gd name="connsiteX4" fmla="*/ 2070365 w 9642611"/>
              <a:gd name="connsiteY4" fmla="*/ 880827 h 2033245"/>
              <a:gd name="connsiteX5" fmla="*/ 2395870 w 9642611"/>
              <a:gd name="connsiteY5" fmla="*/ 830090 h 2033245"/>
              <a:gd name="connsiteX6" fmla="*/ 2642098 w 9642611"/>
              <a:gd name="connsiteY6" fmla="*/ 741112 h 2033245"/>
              <a:gd name="connsiteX7" fmla="*/ 3009014 w 9642611"/>
              <a:gd name="connsiteY7" fmla="*/ 467090 h 2033245"/>
              <a:gd name="connsiteX8" fmla="*/ 3489718 w 9642611"/>
              <a:gd name="connsiteY8" fmla="*/ 170125 h 2033245"/>
              <a:gd name="connsiteX9" fmla="*/ 4188855 w 9642611"/>
              <a:gd name="connsiteY9" fmla="*/ 36938 h 2033245"/>
              <a:gd name="connsiteX10" fmla="*/ 4819162 w 9642611"/>
              <a:gd name="connsiteY10" fmla="*/ 82453 h 2033245"/>
              <a:gd name="connsiteX11" fmla="*/ 5067815 w 9642611"/>
              <a:gd name="connsiteY11" fmla="*/ 892205 h 2033245"/>
              <a:gd name="connsiteX12" fmla="*/ 5346686 w 9642611"/>
              <a:gd name="connsiteY12" fmla="*/ 990511 h 2033245"/>
              <a:gd name="connsiteX13" fmla="*/ 5768070 w 9642611"/>
              <a:gd name="connsiteY13" fmla="*/ 936601 h 2033245"/>
              <a:gd name="connsiteX14" fmla="*/ 6210352 w 9642611"/>
              <a:gd name="connsiteY14" fmla="*/ 1584443 h 2033245"/>
              <a:gd name="connsiteX15" fmla="*/ 6880203 w 9642611"/>
              <a:gd name="connsiteY15" fmla="*/ 1775829 h 2033245"/>
              <a:gd name="connsiteX16" fmla="*/ 7879664 w 9642611"/>
              <a:gd name="connsiteY16" fmla="*/ 1882155 h 2033245"/>
              <a:gd name="connsiteX17" fmla="*/ 8770182 w 9642611"/>
              <a:gd name="connsiteY17" fmla="*/ 1910879 h 2033245"/>
              <a:gd name="connsiteX18" fmla="*/ 9184106 w 9642611"/>
              <a:gd name="connsiteY18" fmla="*/ 1524191 h 2033245"/>
              <a:gd name="connsiteX19" fmla="*/ 9642611 w 9642611"/>
              <a:gd name="connsiteY19" fmla="*/ 945369 h 2033245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334463 h 1962551"/>
              <a:gd name="connsiteX1" fmla="*/ 479398 w 9642611"/>
              <a:gd name="connsiteY1" fmla="*/ 531819 h 1962551"/>
              <a:gd name="connsiteX2" fmla="*/ 1171820 w 9642611"/>
              <a:gd name="connsiteY2" fmla="*/ 492459 h 1962551"/>
              <a:gd name="connsiteX3" fmla="*/ 1781048 w 9642611"/>
              <a:gd name="connsiteY3" fmla="*/ 700261 h 1962551"/>
              <a:gd name="connsiteX4" fmla="*/ 2070365 w 9642611"/>
              <a:gd name="connsiteY4" fmla="*/ 880827 h 1962551"/>
              <a:gd name="connsiteX5" fmla="*/ 2395870 w 9642611"/>
              <a:gd name="connsiteY5" fmla="*/ 830090 h 1962551"/>
              <a:gd name="connsiteX6" fmla="*/ 2642098 w 9642611"/>
              <a:gd name="connsiteY6" fmla="*/ 741112 h 1962551"/>
              <a:gd name="connsiteX7" fmla="*/ 3009014 w 9642611"/>
              <a:gd name="connsiteY7" fmla="*/ 467090 h 1962551"/>
              <a:gd name="connsiteX8" fmla="*/ 3489718 w 9642611"/>
              <a:gd name="connsiteY8" fmla="*/ 170125 h 1962551"/>
              <a:gd name="connsiteX9" fmla="*/ 4188855 w 9642611"/>
              <a:gd name="connsiteY9" fmla="*/ 36938 h 1962551"/>
              <a:gd name="connsiteX10" fmla="*/ 4819162 w 9642611"/>
              <a:gd name="connsiteY10" fmla="*/ 82453 h 1962551"/>
              <a:gd name="connsiteX11" fmla="*/ 5067815 w 9642611"/>
              <a:gd name="connsiteY11" fmla="*/ 892205 h 1962551"/>
              <a:gd name="connsiteX12" fmla="*/ 5346686 w 9642611"/>
              <a:gd name="connsiteY12" fmla="*/ 990511 h 1962551"/>
              <a:gd name="connsiteX13" fmla="*/ 5768070 w 9642611"/>
              <a:gd name="connsiteY13" fmla="*/ 936601 h 1962551"/>
              <a:gd name="connsiteX14" fmla="*/ 6210352 w 9642611"/>
              <a:gd name="connsiteY14" fmla="*/ 1584443 h 1962551"/>
              <a:gd name="connsiteX15" fmla="*/ 6880203 w 9642611"/>
              <a:gd name="connsiteY15" fmla="*/ 1775829 h 1962551"/>
              <a:gd name="connsiteX16" fmla="*/ 7879664 w 9642611"/>
              <a:gd name="connsiteY16" fmla="*/ 1882155 h 1962551"/>
              <a:gd name="connsiteX17" fmla="*/ 8770182 w 9642611"/>
              <a:gd name="connsiteY17" fmla="*/ 1910879 h 1962551"/>
              <a:gd name="connsiteX18" fmla="*/ 9184106 w 9642611"/>
              <a:gd name="connsiteY18" fmla="*/ 1524191 h 1962551"/>
              <a:gd name="connsiteX19" fmla="*/ 9642611 w 9642611"/>
              <a:gd name="connsiteY19" fmla="*/ 945369 h 1962551"/>
              <a:gd name="connsiteX0" fmla="*/ 0 w 9642611"/>
              <a:gd name="connsiteY0" fmla="*/ 430389 h 2058477"/>
              <a:gd name="connsiteX1" fmla="*/ 479398 w 9642611"/>
              <a:gd name="connsiteY1" fmla="*/ 627745 h 2058477"/>
              <a:gd name="connsiteX2" fmla="*/ 1171820 w 9642611"/>
              <a:gd name="connsiteY2" fmla="*/ 588385 h 2058477"/>
              <a:gd name="connsiteX3" fmla="*/ 1781048 w 9642611"/>
              <a:gd name="connsiteY3" fmla="*/ 796187 h 2058477"/>
              <a:gd name="connsiteX4" fmla="*/ 2070365 w 9642611"/>
              <a:gd name="connsiteY4" fmla="*/ 976753 h 2058477"/>
              <a:gd name="connsiteX5" fmla="*/ 2395870 w 9642611"/>
              <a:gd name="connsiteY5" fmla="*/ 926016 h 2058477"/>
              <a:gd name="connsiteX6" fmla="*/ 2642098 w 9642611"/>
              <a:gd name="connsiteY6" fmla="*/ 837038 h 2058477"/>
              <a:gd name="connsiteX7" fmla="*/ 3009014 w 9642611"/>
              <a:gd name="connsiteY7" fmla="*/ 563016 h 2058477"/>
              <a:gd name="connsiteX8" fmla="*/ 3489718 w 9642611"/>
              <a:gd name="connsiteY8" fmla="*/ 266051 h 2058477"/>
              <a:gd name="connsiteX9" fmla="*/ 4188855 w 9642611"/>
              <a:gd name="connsiteY9" fmla="*/ 132864 h 2058477"/>
              <a:gd name="connsiteX10" fmla="*/ 4626099 w 9642611"/>
              <a:gd name="connsiteY10" fmla="*/ 425 h 2058477"/>
              <a:gd name="connsiteX11" fmla="*/ 4819162 w 9642611"/>
              <a:gd name="connsiteY11" fmla="*/ 178379 h 2058477"/>
              <a:gd name="connsiteX12" fmla="*/ 5067815 w 9642611"/>
              <a:gd name="connsiteY12" fmla="*/ 988131 h 2058477"/>
              <a:gd name="connsiteX13" fmla="*/ 5346686 w 9642611"/>
              <a:gd name="connsiteY13" fmla="*/ 1086437 h 2058477"/>
              <a:gd name="connsiteX14" fmla="*/ 5768070 w 9642611"/>
              <a:gd name="connsiteY14" fmla="*/ 1032527 h 2058477"/>
              <a:gd name="connsiteX15" fmla="*/ 6210352 w 9642611"/>
              <a:gd name="connsiteY15" fmla="*/ 1680369 h 2058477"/>
              <a:gd name="connsiteX16" fmla="*/ 6880203 w 9642611"/>
              <a:gd name="connsiteY16" fmla="*/ 1871755 h 2058477"/>
              <a:gd name="connsiteX17" fmla="*/ 7879664 w 9642611"/>
              <a:gd name="connsiteY17" fmla="*/ 1978081 h 2058477"/>
              <a:gd name="connsiteX18" fmla="*/ 8770182 w 9642611"/>
              <a:gd name="connsiteY18" fmla="*/ 2006805 h 2058477"/>
              <a:gd name="connsiteX19" fmla="*/ 9184106 w 9642611"/>
              <a:gd name="connsiteY19" fmla="*/ 1620117 h 2058477"/>
              <a:gd name="connsiteX20" fmla="*/ 9642611 w 9642611"/>
              <a:gd name="connsiteY20" fmla="*/ 1041295 h 2058477"/>
              <a:gd name="connsiteX0" fmla="*/ 0 w 9184106"/>
              <a:gd name="connsiteY0" fmla="*/ 430389 h 2058477"/>
              <a:gd name="connsiteX1" fmla="*/ 479398 w 9184106"/>
              <a:gd name="connsiteY1" fmla="*/ 627745 h 2058477"/>
              <a:gd name="connsiteX2" fmla="*/ 1171820 w 9184106"/>
              <a:gd name="connsiteY2" fmla="*/ 588385 h 2058477"/>
              <a:gd name="connsiteX3" fmla="*/ 1781048 w 9184106"/>
              <a:gd name="connsiteY3" fmla="*/ 796187 h 2058477"/>
              <a:gd name="connsiteX4" fmla="*/ 2070365 w 9184106"/>
              <a:gd name="connsiteY4" fmla="*/ 976753 h 2058477"/>
              <a:gd name="connsiteX5" fmla="*/ 2395870 w 9184106"/>
              <a:gd name="connsiteY5" fmla="*/ 926016 h 2058477"/>
              <a:gd name="connsiteX6" fmla="*/ 2642098 w 9184106"/>
              <a:gd name="connsiteY6" fmla="*/ 837038 h 2058477"/>
              <a:gd name="connsiteX7" fmla="*/ 3009014 w 9184106"/>
              <a:gd name="connsiteY7" fmla="*/ 563016 h 2058477"/>
              <a:gd name="connsiteX8" fmla="*/ 3489718 w 9184106"/>
              <a:gd name="connsiteY8" fmla="*/ 266051 h 2058477"/>
              <a:gd name="connsiteX9" fmla="*/ 4188855 w 9184106"/>
              <a:gd name="connsiteY9" fmla="*/ 132864 h 2058477"/>
              <a:gd name="connsiteX10" fmla="*/ 4626099 w 9184106"/>
              <a:gd name="connsiteY10" fmla="*/ 425 h 2058477"/>
              <a:gd name="connsiteX11" fmla="*/ 4819162 w 9184106"/>
              <a:gd name="connsiteY11" fmla="*/ 178379 h 2058477"/>
              <a:gd name="connsiteX12" fmla="*/ 5067815 w 9184106"/>
              <a:gd name="connsiteY12" fmla="*/ 988131 h 2058477"/>
              <a:gd name="connsiteX13" fmla="*/ 5346686 w 9184106"/>
              <a:gd name="connsiteY13" fmla="*/ 1086437 h 2058477"/>
              <a:gd name="connsiteX14" fmla="*/ 5768070 w 9184106"/>
              <a:gd name="connsiteY14" fmla="*/ 1032527 h 2058477"/>
              <a:gd name="connsiteX15" fmla="*/ 6210352 w 9184106"/>
              <a:gd name="connsiteY15" fmla="*/ 1680369 h 2058477"/>
              <a:gd name="connsiteX16" fmla="*/ 6880203 w 9184106"/>
              <a:gd name="connsiteY16" fmla="*/ 1871755 h 2058477"/>
              <a:gd name="connsiteX17" fmla="*/ 7879664 w 9184106"/>
              <a:gd name="connsiteY17" fmla="*/ 1978081 h 2058477"/>
              <a:gd name="connsiteX18" fmla="*/ 8770182 w 9184106"/>
              <a:gd name="connsiteY18" fmla="*/ 2006805 h 2058477"/>
              <a:gd name="connsiteX19" fmla="*/ 9184106 w 9184106"/>
              <a:gd name="connsiteY19" fmla="*/ 1620117 h 2058477"/>
              <a:gd name="connsiteX0" fmla="*/ 0 w 8770182"/>
              <a:gd name="connsiteY0" fmla="*/ 430389 h 2058477"/>
              <a:gd name="connsiteX1" fmla="*/ 479398 w 8770182"/>
              <a:gd name="connsiteY1" fmla="*/ 627745 h 2058477"/>
              <a:gd name="connsiteX2" fmla="*/ 1171820 w 8770182"/>
              <a:gd name="connsiteY2" fmla="*/ 588385 h 2058477"/>
              <a:gd name="connsiteX3" fmla="*/ 1781048 w 8770182"/>
              <a:gd name="connsiteY3" fmla="*/ 796187 h 2058477"/>
              <a:gd name="connsiteX4" fmla="*/ 2070365 w 8770182"/>
              <a:gd name="connsiteY4" fmla="*/ 976753 h 2058477"/>
              <a:gd name="connsiteX5" fmla="*/ 2395870 w 8770182"/>
              <a:gd name="connsiteY5" fmla="*/ 926016 h 2058477"/>
              <a:gd name="connsiteX6" fmla="*/ 2642098 w 8770182"/>
              <a:gd name="connsiteY6" fmla="*/ 837038 h 2058477"/>
              <a:gd name="connsiteX7" fmla="*/ 3009014 w 8770182"/>
              <a:gd name="connsiteY7" fmla="*/ 563016 h 2058477"/>
              <a:gd name="connsiteX8" fmla="*/ 3489718 w 8770182"/>
              <a:gd name="connsiteY8" fmla="*/ 266051 h 2058477"/>
              <a:gd name="connsiteX9" fmla="*/ 4188855 w 8770182"/>
              <a:gd name="connsiteY9" fmla="*/ 132864 h 2058477"/>
              <a:gd name="connsiteX10" fmla="*/ 4626099 w 8770182"/>
              <a:gd name="connsiteY10" fmla="*/ 425 h 2058477"/>
              <a:gd name="connsiteX11" fmla="*/ 4819162 w 8770182"/>
              <a:gd name="connsiteY11" fmla="*/ 178379 h 2058477"/>
              <a:gd name="connsiteX12" fmla="*/ 5067815 w 8770182"/>
              <a:gd name="connsiteY12" fmla="*/ 988131 h 2058477"/>
              <a:gd name="connsiteX13" fmla="*/ 5346686 w 8770182"/>
              <a:gd name="connsiteY13" fmla="*/ 1086437 h 2058477"/>
              <a:gd name="connsiteX14" fmla="*/ 5768070 w 8770182"/>
              <a:gd name="connsiteY14" fmla="*/ 1032527 h 2058477"/>
              <a:gd name="connsiteX15" fmla="*/ 6210352 w 8770182"/>
              <a:gd name="connsiteY15" fmla="*/ 1680369 h 2058477"/>
              <a:gd name="connsiteX16" fmla="*/ 6880203 w 8770182"/>
              <a:gd name="connsiteY16" fmla="*/ 1871755 h 2058477"/>
              <a:gd name="connsiteX17" fmla="*/ 7879664 w 8770182"/>
              <a:gd name="connsiteY17" fmla="*/ 1978081 h 2058477"/>
              <a:gd name="connsiteX18" fmla="*/ 8770182 w 8770182"/>
              <a:gd name="connsiteY18" fmla="*/ 2006805 h 2058477"/>
              <a:gd name="connsiteX0" fmla="*/ 0 w 8727652"/>
              <a:gd name="connsiteY0" fmla="*/ 430389 h 2099047"/>
              <a:gd name="connsiteX1" fmla="*/ 479398 w 8727652"/>
              <a:gd name="connsiteY1" fmla="*/ 627745 h 2099047"/>
              <a:gd name="connsiteX2" fmla="*/ 1171820 w 8727652"/>
              <a:gd name="connsiteY2" fmla="*/ 588385 h 2099047"/>
              <a:gd name="connsiteX3" fmla="*/ 1781048 w 8727652"/>
              <a:gd name="connsiteY3" fmla="*/ 796187 h 2099047"/>
              <a:gd name="connsiteX4" fmla="*/ 2070365 w 8727652"/>
              <a:gd name="connsiteY4" fmla="*/ 976753 h 2099047"/>
              <a:gd name="connsiteX5" fmla="*/ 2395870 w 8727652"/>
              <a:gd name="connsiteY5" fmla="*/ 926016 h 2099047"/>
              <a:gd name="connsiteX6" fmla="*/ 2642098 w 8727652"/>
              <a:gd name="connsiteY6" fmla="*/ 837038 h 2099047"/>
              <a:gd name="connsiteX7" fmla="*/ 3009014 w 8727652"/>
              <a:gd name="connsiteY7" fmla="*/ 563016 h 2099047"/>
              <a:gd name="connsiteX8" fmla="*/ 3489718 w 8727652"/>
              <a:gd name="connsiteY8" fmla="*/ 266051 h 2099047"/>
              <a:gd name="connsiteX9" fmla="*/ 4188855 w 8727652"/>
              <a:gd name="connsiteY9" fmla="*/ 132864 h 2099047"/>
              <a:gd name="connsiteX10" fmla="*/ 4626099 w 8727652"/>
              <a:gd name="connsiteY10" fmla="*/ 425 h 2099047"/>
              <a:gd name="connsiteX11" fmla="*/ 4819162 w 8727652"/>
              <a:gd name="connsiteY11" fmla="*/ 178379 h 2099047"/>
              <a:gd name="connsiteX12" fmla="*/ 5067815 w 8727652"/>
              <a:gd name="connsiteY12" fmla="*/ 988131 h 2099047"/>
              <a:gd name="connsiteX13" fmla="*/ 5346686 w 8727652"/>
              <a:gd name="connsiteY13" fmla="*/ 1086437 h 2099047"/>
              <a:gd name="connsiteX14" fmla="*/ 5768070 w 8727652"/>
              <a:gd name="connsiteY14" fmla="*/ 1032527 h 2099047"/>
              <a:gd name="connsiteX15" fmla="*/ 6210352 w 8727652"/>
              <a:gd name="connsiteY15" fmla="*/ 1680369 h 2099047"/>
              <a:gd name="connsiteX16" fmla="*/ 6880203 w 8727652"/>
              <a:gd name="connsiteY16" fmla="*/ 1871755 h 2099047"/>
              <a:gd name="connsiteX17" fmla="*/ 7879664 w 8727652"/>
              <a:gd name="connsiteY17" fmla="*/ 1978081 h 2099047"/>
              <a:gd name="connsiteX18" fmla="*/ 8727652 w 8727652"/>
              <a:gd name="connsiteY18" fmla="*/ 2070601 h 2099047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976753 h 2070601"/>
              <a:gd name="connsiteX5" fmla="*/ 2395870 w 8727652"/>
              <a:gd name="connsiteY5" fmla="*/ 926016 h 2070601"/>
              <a:gd name="connsiteX6" fmla="*/ 2642098 w 8727652"/>
              <a:gd name="connsiteY6" fmla="*/ 837038 h 2070601"/>
              <a:gd name="connsiteX7" fmla="*/ 3009014 w 8727652"/>
              <a:gd name="connsiteY7" fmla="*/ 563016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1137174 h 2070601"/>
              <a:gd name="connsiteX5" fmla="*/ 2395870 w 8727652"/>
              <a:gd name="connsiteY5" fmla="*/ 926016 h 2070601"/>
              <a:gd name="connsiteX6" fmla="*/ 2642098 w 8727652"/>
              <a:gd name="connsiteY6" fmla="*/ 837038 h 2070601"/>
              <a:gd name="connsiteX7" fmla="*/ 3009014 w 8727652"/>
              <a:gd name="connsiteY7" fmla="*/ 563016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1137174 h 2070601"/>
              <a:gd name="connsiteX5" fmla="*/ 2588375 w 8727652"/>
              <a:gd name="connsiteY5" fmla="*/ 1391237 h 2070601"/>
              <a:gd name="connsiteX6" fmla="*/ 2642098 w 8727652"/>
              <a:gd name="connsiteY6" fmla="*/ 837038 h 2070601"/>
              <a:gd name="connsiteX7" fmla="*/ 3009014 w 8727652"/>
              <a:gd name="connsiteY7" fmla="*/ 563016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1137174 h 2070601"/>
              <a:gd name="connsiteX5" fmla="*/ 2588375 w 8727652"/>
              <a:gd name="connsiteY5" fmla="*/ 1391237 h 2070601"/>
              <a:gd name="connsiteX6" fmla="*/ 3251698 w 8727652"/>
              <a:gd name="connsiteY6" fmla="*/ 1671228 h 2070601"/>
              <a:gd name="connsiteX7" fmla="*/ 3009014 w 8727652"/>
              <a:gd name="connsiteY7" fmla="*/ 563016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30389 h 2070601"/>
              <a:gd name="connsiteX1" fmla="*/ 479398 w 8727652"/>
              <a:gd name="connsiteY1" fmla="*/ 627745 h 2070601"/>
              <a:gd name="connsiteX2" fmla="*/ 1171820 w 8727652"/>
              <a:gd name="connsiteY2" fmla="*/ 588385 h 2070601"/>
              <a:gd name="connsiteX3" fmla="*/ 1781048 w 8727652"/>
              <a:gd name="connsiteY3" fmla="*/ 796187 h 2070601"/>
              <a:gd name="connsiteX4" fmla="*/ 2070365 w 8727652"/>
              <a:gd name="connsiteY4" fmla="*/ 1137174 h 2070601"/>
              <a:gd name="connsiteX5" fmla="*/ 2588375 w 8727652"/>
              <a:gd name="connsiteY5" fmla="*/ 1391237 h 2070601"/>
              <a:gd name="connsiteX6" fmla="*/ 3251698 w 8727652"/>
              <a:gd name="connsiteY6" fmla="*/ 1671228 h 2070601"/>
              <a:gd name="connsiteX7" fmla="*/ 3955498 w 8727652"/>
              <a:gd name="connsiteY7" fmla="*/ 1958680 h 2070601"/>
              <a:gd name="connsiteX8" fmla="*/ 3489718 w 8727652"/>
              <a:gd name="connsiteY8" fmla="*/ 266051 h 2070601"/>
              <a:gd name="connsiteX9" fmla="*/ 4188855 w 8727652"/>
              <a:gd name="connsiteY9" fmla="*/ 132864 h 2070601"/>
              <a:gd name="connsiteX10" fmla="*/ 4626099 w 8727652"/>
              <a:gd name="connsiteY10" fmla="*/ 425 h 2070601"/>
              <a:gd name="connsiteX11" fmla="*/ 4819162 w 8727652"/>
              <a:gd name="connsiteY11" fmla="*/ 178379 h 2070601"/>
              <a:gd name="connsiteX12" fmla="*/ 5067815 w 8727652"/>
              <a:gd name="connsiteY12" fmla="*/ 988131 h 2070601"/>
              <a:gd name="connsiteX13" fmla="*/ 5346686 w 8727652"/>
              <a:gd name="connsiteY13" fmla="*/ 1086437 h 2070601"/>
              <a:gd name="connsiteX14" fmla="*/ 5768070 w 8727652"/>
              <a:gd name="connsiteY14" fmla="*/ 1032527 h 2070601"/>
              <a:gd name="connsiteX15" fmla="*/ 6210352 w 8727652"/>
              <a:gd name="connsiteY15" fmla="*/ 1680369 h 2070601"/>
              <a:gd name="connsiteX16" fmla="*/ 6880203 w 8727652"/>
              <a:gd name="connsiteY16" fmla="*/ 1871755 h 2070601"/>
              <a:gd name="connsiteX17" fmla="*/ 7879664 w 8727652"/>
              <a:gd name="connsiteY17" fmla="*/ 1978081 h 2070601"/>
              <a:gd name="connsiteX18" fmla="*/ 8727652 w 8727652"/>
              <a:gd name="connsiteY18" fmla="*/ 2070601 h 2070601"/>
              <a:gd name="connsiteX0" fmla="*/ 0 w 8727652"/>
              <a:gd name="connsiteY0" fmla="*/ 489755 h 2129967"/>
              <a:gd name="connsiteX1" fmla="*/ 479398 w 8727652"/>
              <a:gd name="connsiteY1" fmla="*/ 687111 h 2129967"/>
              <a:gd name="connsiteX2" fmla="*/ 1171820 w 8727652"/>
              <a:gd name="connsiteY2" fmla="*/ 647751 h 2129967"/>
              <a:gd name="connsiteX3" fmla="*/ 1781048 w 8727652"/>
              <a:gd name="connsiteY3" fmla="*/ 855553 h 2129967"/>
              <a:gd name="connsiteX4" fmla="*/ 2070365 w 8727652"/>
              <a:gd name="connsiteY4" fmla="*/ 1196540 h 2129967"/>
              <a:gd name="connsiteX5" fmla="*/ 2588375 w 8727652"/>
              <a:gd name="connsiteY5" fmla="*/ 1450603 h 2129967"/>
              <a:gd name="connsiteX6" fmla="*/ 3251698 w 8727652"/>
              <a:gd name="connsiteY6" fmla="*/ 1730594 h 2129967"/>
              <a:gd name="connsiteX7" fmla="*/ 3955498 w 8727652"/>
              <a:gd name="connsiteY7" fmla="*/ 2018046 h 2129967"/>
              <a:gd name="connsiteX8" fmla="*/ 4188855 w 8727652"/>
              <a:gd name="connsiteY8" fmla="*/ 192230 h 2129967"/>
              <a:gd name="connsiteX9" fmla="*/ 4626099 w 8727652"/>
              <a:gd name="connsiteY9" fmla="*/ 59791 h 2129967"/>
              <a:gd name="connsiteX10" fmla="*/ 4819162 w 8727652"/>
              <a:gd name="connsiteY10" fmla="*/ 237745 h 2129967"/>
              <a:gd name="connsiteX11" fmla="*/ 5067815 w 8727652"/>
              <a:gd name="connsiteY11" fmla="*/ 1047497 h 2129967"/>
              <a:gd name="connsiteX12" fmla="*/ 5346686 w 8727652"/>
              <a:gd name="connsiteY12" fmla="*/ 1145803 h 2129967"/>
              <a:gd name="connsiteX13" fmla="*/ 5768070 w 8727652"/>
              <a:gd name="connsiteY13" fmla="*/ 1091893 h 2129967"/>
              <a:gd name="connsiteX14" fmla="*/ 6210352 w 8727652"/>
              <a:gd name="connsiteY14" fmla="*/ 1739735 h 2129967"/>
              <a:gd name="connsiteX15" fmla="*/ 6880203 w 8727652"/>
              <a:gd name="connsiteY15" fmla="*/ 1931121 h 2129967"/>
              <a:gd name="connsiteX16" fmla="*/ 7879664 w 8727652"/>
              <a:gd name="connsiteY16" fmla="*/ 2037447 h 2129967"/>
              <a:gd name="connsiteX17" fmla="*/ 8727652 w 8727652"/>
              <a:gd name="connsiteY17" fmla="*/ 2129967 h 2129967"/>
              <a:gd name="connsiteX0" fmla="*/ 0 w 8727652"/>
              <a:gd name="connsiteY0" fmla="*/ 553491 h 2193703"/>
              <a:gd name="connsiteX1" fmla="*/ 479398 w 8727652"/>
              <a:gd name="connsiteY1" fmla="*/ 750847 h 2193703"/>
              <a:gd name="connsiteX2" fmla="*/ 1171820 w 8727652"/>
              <a:gd name="connsiteY2" fmla="*/ 711487 h 2193703"/>
              <a:gd name="connsiteX3" fmla="*/ 1781048 w 8727652"/>
              <a:gd name="connsiteY3" fmla="*/ 919289 h 2193703"/>
              <a:gd name="connsiteX4" fmla="*/ 2070365 w 8727652"/>
              <a:gd name="connsiteY4" fmla="*/ 1260276 h 2193703"/>
              <a:gd name="connsiteX5" fmla="*/ 2588375 w 8727652"/>
              <a:gd name="connsiteY5" fmla="*/ 1514339 h 2193703"/>
              <a:gd name="connsiteX6" fmla="*/ 3251698 w 8727652"/>
              <a:gd name="connsiteY6" fmla="*/ 1794330 h 2193703"/>
              <a:gd name="connsiteX7" fmla="*/ 3955498 w 8727652"/>
              <a:gd name="connsiteY7" fmla="*/ 2081782 h 2193703"/>
              <a:gd name="connsiteX8" fmla="*/ 4626099 w 8727652"/>
              <a:gd name="connsiteY8" fmla="*/ 123527 h 2193703"/>
              <a:gd name="connsiteX9" fmla="*/ 4819162 w 8727652"/>
              <a:gd name="connsiteY9" fmla="*/ 301481 h 2193703"/>
              <a:gd name="connsiteX10" fmla="*/ 5067815 w 8727652"/>
              <a:gd name="connsiteY10" fmla="*/ 1111233 h 2193703"/>
              <a:gd name="connsiteX11" fmla="*/ 5346686 w 8727652"/>
              <a:gd name="connsiteY11" fmla="*/ 1209539 h 2193703"/>
              <a:gd name="connsiteX12" fmla="*/ 5768070 w 8727652"/>
              <a:gd name="connsiteY12" fmla="*/ 1155629 h 2193703"/>
              <a:gd name="connsiteX13" fmla="*/ 6210352 w 8727652"/>
              <a:gd name="connsiteY13" fmla="*/ 1803471 h 2193703"/>
              <a:gd name="connsiteX14" fmla="*/ 6880203 w 8727652"/>
              <a:gd name="connsiteY14" fmla="*/ 1994857 h 2193703"/>
              <a:gd name="connsiteX15" fmla="*/ 7879664 w 8727652"/>
              <a:gd name="connsiteY15" fmla="*/ 2101183 h 2193703"/>
              <a:gd name="connsiteX16" fmla="*/ 8727652 w 8727652"/>
              <a:gd name="connsiteY16" fmla="*/ 2193703 h 2193703"/>
              <a:gd name="connsiteX0" fmla="*/ 0 w 8727652"/>
              <a:gd name="connsiteY0" fmla="*/ 273030 h 1913242"/>
              <a:gd name="connsiteX1" fmla="*/ 479398 w 8727652"/>
              <a:gd name="connsiteY1" fmla="*/ 470386 h 1913242"/>
              <a:gd name="connsiteX2" fmla="*/ 1171820 w 8727652"/>
              <a:gd name="connsiteY2" fmla="*/ 431026 h 1913242"/>
              <a:gd name="connsiteX3" fmla="*/ 1781048 w 8727652"/>
              <a:gd name="connsiteY3" fmla="*/ 638828 h 1913242"/>
              <a:gd name="connsiteX4" fmla="*/ 2070365 w 8727652"/>
              <a:gd name="connsiteY4" fmla="*/ 979815 h 1913242"/>
              <a:gd name="connsiteX5" fmla="*/ 2588375 w 8727652"/>
              <a:gd name="connsiteY5" fmla="*/ 1233878 h 1913242"/>
              <a:gd name="connsiteX6" fmla="*/ 3251698 w 8727652"/>
              <a:gd name="connsiteY6" fmla="*/ 1513869 h 1913242"/>
              <a:gd name="connsiteX7" fmla="*/ 3955498 w 8727652"/>
              <a:gd name="connsiteY7" fmla="*/ 1801321 h 1913242"/>
              <a:gd name="connsiteX8" fmla="*/ 4819162 w 8727652"/>
              <a:gd name="connsiteY8" fmla="*/ 21020 h 1913242"/>
              <a:gd name="connsiteX9" fmla="*/ 5067815 w 8727652"/>
              <a:gd name="connsiteY9" fmla="*/ 830772 h 1913242"/>
              <a:gd name="connsiteX10" fmla="*/ 5346686 w 8727652"/>
              <a:gd name="connsiteY10" fmla="*/ 929078 h 1913242"/>
              <a:gd name="connsiteX11" fmla="*/ 5768070 w 8727652"/>
              <a:gd name="connsiteY11" fmla="*/ 875168 h 1913242"/>
              <a:gd name="connsiteX12" fmla="*/ 6210352 w 8727652"/>
              <a:gd name="connsiteY12" fmla="*/ 1523010 h 1913242"/>
              <a:gd name="connsiteX13" fmla="*/ 6880203 w 8727652"/>
              <a:gd name="connsiteY13" fmla="*/ 1714396 h 1913242"/>
              <a:gd name="connsiteX14" fmla="*/ 7879664 w 8727652"/>
              <a:gd name="connsiteY14" fmla="*/ 1820722 h 1913242"/>
              <a:gd name="connsiteX15" fmla="*/ 8727652 w 8727652"/>
              <a:gd name="connsiteY15" fmla="*/ 1913242 h 1913242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067815 w 8727652"/>
              <a:gd name="connsiteY8" fmla="*/ 557893 h 1640363"/>
              <a:gd name="connsiteX9" fmla="*/ 5346686 w 8727652"/>
              <a:gd name="connsiteY9" fmla="*/ 656199 h 1640363"/>
              <a:gd name="connsiteX10" fmla="*/ 5768070 w 8727652"/>
              <a:gd name="connsiteY10" fmla="*/ 602289 h 1640363"/>
              <a:gd name="connsiteX11" fmla="*/ 6210352 w 8727652"/>
              <a:gd name="connsiteY11" fmla="*/ 1250131 h 1640363"/>
              <a:gd name="connsiteX12" fmla="*/ 6880203 w 8727652"/>
              <a:gd name="connsiteY12" fmla="*/ 1441517 h 1640363"/>
              <a:gd name="connsiteX13" fmla="*/ 7879664 w 8727652"/>
              <a:gd name="connsiteY13" fmla="*/ 1547843 h 1640363"/>
              <a:gd name="connsiteX14" fmla="*/ 8727652 w 8727652"/>
              <a:gd name="connsiteY14" fmla="*/ 1640363 h 1640363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346686 w 8727652"/>
              <a:gd name="connsiteY8" fmla="*/ 656199 h 1640363"/>
              <a:gd name="connsiteX9" fmla="*/ 5768070 w 8727652"/>
              <a:gd name="connsiteY9" fmla="*/ 602289 h 1640363"/>
              <a:gd name="connsiteX10" fmla="*/ 6210352 w 8727652"/>
              <a:gd name="connsiteY10" fmla="*/ 1250131 h 1640363"/>
              <a:gd name="connsiteX11" fmla="*/ 6880203 w 8727652"/>
              <a:gd name="connsiteY11" fmla="*/ 1441517 h 1640363"/>
              <a:gd name="connsiteX12" fmla="*/ 7879664 w 8727652"/>
              <a:gd name="connsiteY12" fmla="*/ 1547843 h 1640363"/>
              <a:gd name="connsiteX13" fmla="*/ 8727652 w 8727652"/>
              <a:gd name="connsiteY13" fmla="*/ 1640363 h 1640363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234391 w 8727652"/>
              <a:gd name="connsiteY8" fmla="*/ 1329968 h 1640363"/>
              <a:gd name="connsiteX9" fmla="*/ 5768070 w 8727652"/>
              <a:gd name="connsiteY9" fmla="*/ 602289 h 1640363"/>
              <a:gd name="connsiteX10" fmla="*/ 6210352 w 8727652"/>
              <a:gd name="connsiteY10" fmla="*/ 1250131 h 1640363"/>
              <a:gd name="connsiteX11" fmla="*/ 6880203 w 8727652"/>
              <a:gd name="connsiteY11" fmla="*/ 1441517 h 1640363"/>
              <a:gd name="connsiteX12" fmla="*/ 7879664 w 8727652"/>
              <a:gd name="connsiteY12" fmla="*/ 1547843 h 1640363"/>
              <a:gd name="connsiteX13" fmla="*/ 8727652 w 8727652"/>
              <a:gd name="connsiteY13" fmla="*/ 1640363 h 1640363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234391 w 8727652"/>
              <a:gd name="connsiteY8" fmla="*/ 1329968 h 1640363"/>
              <a:gd name="connsiteX9" fmla="*/ 5832238 w 8727652"/>
              <a:gd name="connsiteY9" fmla="*/ 1404394 h 1640363"/>
              <a:gd name="connsiteX10" fmla="*/ 6210352 w 8727652"/>
              <a:gd name="connsiteY10" fmla="*/ 1250131 h 1640363"/>
              <a:gd name="connsiteX11" fmla="*/ 6880203 w 8727652"/>
              <a:gd name="connsiteY11" fmla="*/ 1441517 h 1640363"/>
              <a:gd name="connsiteX12" fmla="*/ 7879664 w 8727652"/>
              <a:gd name="connsiteY12" fmla="*/ 1547843 h 1640363"/>
              <a:gd name="connsiteX13" fmla="*/ 8727652 w 8727652"/>
              <a:gd name="connsiteY13" fmla="*/ 1640363 h 1640363"/>
              <a:gd name="connsiteX0" fmla="*/ 0 w 8727652"/>
              <a:gd name="connsiteY0" fmla="*/ 151 h 1640363"/>
              <a:gd name="connsiteX1" fmla="*/ 479398 w 8727652"/>
              <a:gd name="connsiteY1" fmla="*/ 197507 h 1640363"/>
              <a:gd name="connsiteX2" fmla="*/ 1171820 w 8727652"/>
              <a:gd name="connsiteY2" fmla="*/ 158147 h 1640363"/>
              <a:gd name="connsiteX3" fmla="*/ 1781048 w 8727652"/>
              <a:gd name="connsiteY3" fmla="*/ 365949 h 1640363"/>
              <a:gd name="connsiteX4" fmla="*/ 2070365 w 8727652"/>
              <a:gd name="connsiteY4" fmla="*/ 706936 h 1640363"/>
              <a:gd name="connsiteX5" fmla="*/ 2588375 w 8727652"/>
              <a:gd name="connsiteY5" fmla="*/ 960999 h 1640363"/>
              <a:gd name="connsiteX6" fmla="*/ 3251698 w 8727652"/>
              <a:gd name="connsiteY6" fmla="*/ 1240990 h 1640363"/>
              <a:gd name="connsiteX7" fmla="*/ 3955498 w 8727652"/>
              <a:gd name="connsiteY7" fmla="*/ 1528442 h 1640363"/>
              <a:gd name="connsiteX8" fmla="*/ 5234391 w 8727652"/>
              <a:gd name="connsiteY8" fmla="*/ 1329968 h 1640363"/>
              <a:gd name="connsiteX9" fmla="*/ 5832238 w 8727652"/>
              <a:gd name="connsiteY9" fmla="*/ 1404394 h 1640363"/>
              <a:gd name="connsiteX10" fmla="*/ 6880203 w 8727652"/>
              <a:gd name="connsiteY10" fmla="*/ 1441517 h 1640363"/>
              <a:gd name="connsiteX11" fmla="*/ 7879664 w 8727652"/>
              <a:gd name="connsiteY11" fmla="*/ 1547843 h 1640363"/>
              <a:gd name="connsiteX12" fmla="*/ 8727652 w 8727652"/>
              <a:gd name="connsiteY12" fmla="*/ 1640363 h 164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27652" h="1640363">
                <a:moveTo>
                  <a:pt x="0" y="151"/>
                </a:moveTo>
                <a:cubicBezTo>
                  <a:pt x="94076" y="-5942"/>
                  <a:pt x="284095" y="174719"/>
                  <a:pt x="479398" y="197507"/>
                </a:cubicBezTo>
                <a:cubicBezTo>
                  <a:pt x="674701" y="220295"/>
                  <a:pt x="954878" y="130073"/>
                  <a:pt x="1171820" y="158147"/>
                </a:cubicBezTo>
                <a:cubicBezTo>
                  <a:pt x="1388762" y="186221"/>
                  <a:pt x="1631291" y="274484"/>
                  <a:pt x="1781048" y="365949"/>
                </a:cubicBezTo>
                <a:cubicBezTo>
                  <a:pt x="1930805" y="457414"/>
                  <a:pt x="1935811" y="607761"/>
                  <a:pt x="2070365" y="706936"/>
                </a:cubicBezTo>
                <a:cubicBezTo>
                  <a:pt x="2204919" y="806111"/>
                  <a:pt x="2391486" y="871990"/>
                  <a:pt x="2588375" y="960999"/>
                </a:cubicBezTo>
                <a:cubicBezTo>
                  <a:pt x="2785264" y="1050008"/>
                  <a:pt x="3023844" y="1146416"/>
                  <a:pt x="3251698" y="1240990"/>
                </a:cubicBezTo>
                <a:cubicBezTo>
                  <a:pt x="3479552" y="1335564"/>
                  <a:pt x="3625049" y="1513612"/>
                  <a:pt x="3955498" y="1528442"/>
                </a:cubicBezTo>
                <a:cubicBezTo>
                  <a:pt x="4285947" y="1543272"/>
                  <a:pt x="4921601" y="1350643"/>
                  <a:pt x="5234391" y="1329968"/>
                </a:cubicBezTo>
                <a:cubicBezTo>
                  <a:pt x="5547181" y="1309293"/>
                  <a:pt x="5557936" y="1385803"/>
                  <a:pt x="5832238" y="1404394"/>
                </a:cubicBezTo>
                <a:cubicBezTo>
                  <a:pt x="6106540" y="1422985"/>
                  <a:pt x="6538965" y="1417609"/>
                  <a:pt x="6880203" y="1441517"/>
                </a:cubicBezTo>
                <a:cubicBezTo>
                  <a:pt x="7177914" y="1494680"/>
                  <a:pt x="7529225" y="1431414"/>
                  <a:pt x="7879664" y="1547843"/>
                </a:cubicBezTo>
                <a:cubicBezTo>
                  <a:pt x="8389592" y="1664273"/>
                  <a:pt x="8499612" y="1529903"/>
                  <a:pt x="8727652" y="1640363"/>
                </a:cubicBezTo>
              </a:path>
            </a:pathLst>
          </a:custGeom>
          <a:noFill/>
          <a:ln w="152400" cmpd="thickThin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>
            <a:spLocks noChangeAspect="1"/>
          </p:cNvSpPr>
          <p:nvPr/>
        </p:nvSpPr>
        <p:spPr>
          <a:xfrm>
            <a:off x="5086188" y="4094328"/>
            <a:ext cx="9380083" cy="5313996"/>
          </a:xfrm>
          <a:custGeom>
            <a:avLst/>
            <a:gdLst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197516 w 10462323"/>
              <a:gd name="connsiteY20" fmla="*/ 6112042 h 9737557"/>
              <a:gd name="connsiteX21" fmla="*/ 7860632 w 10462323"/>
              <a:gd name="connsiteY21" fmla="*/ 6079957 h 9737557"/>
              <a:gd name="connsiteX22" fmla="*/ 7748337 w 10462323"/>
              <a:gd name="connsiteY22" fmla="*/ 6047873 h 9737557"/>
              <a:gd name="connsiteX23" fmla="*/ 7571874 w 10462323"/>
              <a:gd name="connsiteY23" fmla="*/ 5967663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197516 w 10462323"/>
              <a:gd name="connsiteY20" fmla="*/ 6112042 h 9737557"/>
              <a:gd name="connsiteX21" fmla="*/ 7860632 w 10462323"/>
              <a:gd name="connsiteY21" fmla="*/ 6079957 h 9737557"/>
              <a:gd name="connsiteX22" fmla="*/ 7748337 w 10462323"/>
              <a:gd name="connsiteY22" fmla="*/ 6047873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197516 w 10462323"/>
              <a:gd name="connsiteY20" fmla="*/ 6112042 h 9737557"/>
              <a:gd name="connsiteX21" fmla="*/ 7860632 w 10462323"/>
              <a:gd name="connsiteY21" fmla="*/ 6079957 h 9737557"/>
              <a:gd name="connsiteX22" fmla="*/ 7820527 w 10462323"/>
              <a:gd name="connsiteY22" fmla="*/ 5999747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438148 w 10462323"/>
              <a:gd name="connsiteY19" fmla="*/ 6176210 h 9737557"/>
              <a:gd name="connsiteX20" fmla="*/ 8281737 w 10462323"/>
              <a:gd name="connsiteY20" fmla="*/ 5979694 h 9737557"/>
              <a:gd name="connsiteX21" fmla="*/ 7860632 w 10462323"/>
              <a:gd name="connsiteY21" fmla="*/ 6079957 h 9737557"/>
              <a:gd name="connsiteX22" fmla="*/ 7820527 w 10462323"/>
              <a:gd name="connsiteY22" fmla="*/ 5999747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614611 w 10462323"/>
              <a:gd name="connsiteY18" fmla="*/ 6336631 h 9737557"/>
              <a:gd name="connsiteX19" fmla="*/ 8614611 w 10462323"/>
              <a:gd name="connsiteY19" fmla="*/ 6120063 h 9737557"/>
              <a:gd name="connsiteX20" fmla="*/ 8438148 w 10462323"/>
              <a:gd name="connsiteY20" fmla="*/ 6176210 h 9737557"/>
              <a:gd name="connsiteX21" fmla="*/ 8281737 w 10462323"/>
              <a:gd name="connsiteY21" fmla="*/ 5979694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38148 w 10462323"/>
              <a:gd name="connsiteY20" fmla="*/ 6176210 h 9737557"/>
              <a:gd name="connsiteX21" fmla="*/ 8281737 w 10462323"/>
              <a:gd name="connsiteY21" fmla="*/ 5979694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81737 w 10462323"/>
              <a:gd name="connsiteY21" fmla="*/ 5979694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871284 w 10462323"/>
              <a:gd name="connsiteY17" fmla="*/ 6561221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9127958 w 10462323"/>
              <a:gd name="connsiteY16" fmla="*/ 6689557 h 9737557"/>
              <a:gd name="connsiteX17" fmla="*/ 8979569 w 10462323"/>
              <a:gd name="connsiteY17" fmla="*/ 6549190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9240253 w 10462323"/>
              <a:gd name="connsiteY15" fmla="*/ 6705600 h 9737557"/>
              <a:gd name="connsiteX16" fmla="*/ 8887327 w 10462323"/>
              <a:gd name="connsiteY16" fmla="*/ 6785810 h 9737557"/>
              <a:gd name="connsiteX17" fmla="*/ 8979569 w 10462323"/>
              <a:gd name="connsiteY17" fmla="*/ 6549190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9352548 w 10462323"/>
              <a:gd name="connsiteY14" fmla="*/ 6641431 h 9737557"/>
              <a:gd name="connsiteX15" fmla="*/ 8674769 w 10462323"/>
              <a:gd name="connsiteY15" fmla="*/ 6982327 h 9737557"/>
              <a:gd name="connsiteX16" fmla="*/ 8887327 w 10462323"/>
              <a:gd name="connsiteY16" fmla="*/ 6785810 h 9737557"/>
              <a:gd name="connsiteX17" fmla="*/ 8979569 w 10462323"/>
              <a:gd name="connsiteY17" fmla="*/ 6549190 h 9737557"/>
              <a:gd name="connsiteX18" fmla="*/ 8855243 w 10462323"/>
              <a:gd name="connsiteY18" fmla="*/ 6300536 h 9737557"/>
              <a:gd name="connsiteX19" fmla="*/ 8614611 w 10462323"/>
              <a:gd name="connsiteY19" fmla="*/ 6120063 h 9737557"/>
              <a:gd name="connsiteX20" fmla="*/ 8486274 w 10462323"/>
              <a:gd name="connsiteY20" fmla="*/ 6031831 h 9737557"/>
              <a:gd name="connsiteX21" fmla="*/ 8233611 w 10462323"/>
              <a:gd name="connsiteY21" fmla="*/ 5955631 h 9737557"/>
              <a:gd name="connsiteX22" fmla="*/ 7860632 w 10462323"/>
              <a:gd name="connsiteY22" fmla="*/ 6079957 h 9737557"/>
              <a:gd name="connsiteX23" fmla="*/ 7820527 w 10462323"/>
              <a:gd name="connsiteY23" fmla="*/ 5999747 h 9737557"/>
              <a:gd name="connsiteX24" fmla="*/ 7571874 w 10462323"/>
              <a:gd name="connsiteY24" fmla="*/ 5895474 h 9737557"/>
              <a:gd name="connsiteX25" fmla="*/ 7202905 w 10462323"/>
              <a:gd name="connsiteY25" fmla="*/ 5967663 h 9737557"/>
              <a:gd name="connsiteX26" fmla="*/ 6994358 w 10462323"/>
              <a:gd name="connsiteY26" fmla="*/ 5823284 h 9737557"/>
              <a:gd name="connsiteX27" fmla="*/ 6769769 w 10462323"/>
              <a:gd name="connsiteY27" fmla="*/ 5694947 h 9737557"/>
              <a:gd name="connsiteX28" fmla="*/ 6481011 w 10462323"/>
              <a:gd name="connsiteY28" fmla="*/ 5678905 h 9737557"/>
              <a:gd name="connsiteX29" fmla="*/ 6176211 w 10462323"/>
              <a:gd name="connsiteY29" fmla="*/ 5743073 h 9737557"/>
              <a:gd name="connsiteX30" fmla="*/ 5727032 w 10462323"/>
              <a:gd name="connsiteY30" fmla="*/ 5759115 h 9737557"/>
              <a:gd name="connsiteX31" fmla="*/ 5518484 w 10462323"/>
              <a:gd name="connsiteY31" fmla="*/ 5646821 h 9737557"/>
              <a:gd name="connsiteX32" fmla="*/ 5261811 w 10462323"/>
              <a:gd name="connsiteY32" fmla="*/ 5470357 h 9737557"/>
              <a:gd name="connsiteX33" fmla="*/ 4957011 w 10462323"/>
              <a:gd name="connsiteY33" fmla="*/ 5309936 h 9737557"/>
              <a:gd name="connsiteX34" fmla="*/ 4716379 w 10462323"/>
              <a:gd name="connsiteY34" fmla="*/ 5005136 h 9737557"/>
              <a:gd name="connsiteX35" fmla="*/ 4507832 w 10462323"/>
              <a:gd name="connsiteY35" fmla="*/ 4908884 h 9737557"/>
              <a:gd name="connsiteX36" fmla="*/ 4010526 w 10462323"/>
              <a:gd name="connsiteY36" fmla="*/ 4876800 h 9737557"/>
              <a:gd name="connsiteX37" fmla="*/ 3898232 w 10462323"/>
              <a:gd name="connsiteY37" fmla="*/ 4539915 h 9737557"/>
              <a:gd name="connsiteX38" fmla="*/ 3769895 w 10462323"/>
              <a:gd name="connsiteY38" fmla="*/ 4026568 h 9737557"/>
              <a:gd name="connsiteX39" fmla="*/ 3641558 w 10462323"/>
              <a:gd name="connsiteY39" fmla="*/ 3769894 h 9737557"/>
              <a:gd name="connsiteX40" fmla="*/ 3593432 w 10462323"/>
              <a:gd name="connsiteY40" fmla="*/ 3352800 h 9737557"/>
              <a:gd name="connsiteX41" fmla="*/ 3288632 w 10462323"/>
              <a:gd name="connsiteY41" fmla="*/ 3208421 h 9737557"/>
              <a:gd name="connsiteX42" fmla="*/ 2951748 w 10462323"/>
              <a:gd name="connsiteY42" fmla="*/ 3080084 h 9737557"/>
              <a:gd name="connsiteX43" fmla="*/ 2823411 w 10462323"/>
              <a:gd name="connsiteY43" fmla="*/ 2839452 h 9737557"/>
              <a:gd name="connsiteX44" fmla="*/ 2775284 w 10462323"/>
              <a:gd name="connsiteY44" fmla="*/ 2390273 h 9737557"/>
              <a:gd name="connsiteX45" fmla="*/ 3144253 w 10462323"/>
              <a:gd name="connsiteY45" fmla="*/ 2053389 h 9737557"/>
              <a:gd name="connsiteX46" fmla="*/ 3256548 w 10462323"/>
              <a:gd name="connsiteY46" fmla="*/ 1700463 h 9737557"/>
              <a:gd name="connsiteX47" fmla="*/ 2871537 w 10462323"/>
              <a:gd name="connsiteY47" fmla="*/ 1443789 h 9737557"/>
              <a:gd name="connsiteX48" fmla="*/ 2855495 w 10462323"/>
              <a:gd name="connsiteY48" fmla="*/ 1106905 h 9737557"/>
              <a:gd name="connsiteX49" fmla="*/ 2727158 w 10462323"/>
              <a:gd name="connsiteY49" fmla="*/ 802105 h 9737557"/>
              <a:gd name="connsiteX50" fmla="*/ 2390274 w 10462323"/>
              <a:gd name="connsiteY50" fmla="*/ 673768 h 9737557"/>
              <a:gd name="connsiteX51" fmla="*/ 1876926 w 10462323"/>
              <a:gd name="connsiteY51" fmla="*/ 641684 h 9737557"/>
              <a:gd name="connsiteX52" fmla="*/ 1540042 w 10462323"/>
              <a:gd name="connsiteY52" fmla="*/ 641684 h 9737557"/>
              <a:gd name="connsiteX53" fmla="*/ 1155032 w 10462323"/>
              <a:gd name="connsiteY53" fmla="*/ 561473 h 9737557"/>
              <a:gd name="connsiteX54" fmla="*/ 641684 w 10462323"/>
              <a:gd name="connsiteY54" fmla="*/ 401052 h 9737557"/>
              <a:gd name="connsiteX55" fmla="*/ 352926 w 10462323"/>
              <a:gd name="connsiteY55" fmla="*/ 240631 h 9737557"/>
              <a:gd name="connsiteX56" fmla="*/ 0 w 10462323"/>
              <a:gd name="connsiteY56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9593179 w 10462323"/>
              <a:gd name="connsiteY13" fmla="*/ 6833936 h 9737557"/>
              <a:gd name="connsiteX14" fmla="*/ 8674769 w 10462323"/>
              <a:gd name="connsiteY14" fmla="*/ 6982327 h 9737557"/>
              <a:gd name="connsiteX15" fmla="*/ 8887327 w 10462323"/>
              <a:gd name="connsiteY15" fmla="*/ 6785810 h 9737557"/>
              <a:gd name="connsiteX16" fmla="*/ 8979569 w 10462323"/>
              <a:gd name="connsiteY16" fmla="*/ 6549190 h 9737557"/>
              <a:gd name="connsiteX17" fmla="*/ 8855243 w 10462323"/>
              <a:gd name="connsiteY17" fmla="*/ 6300536 h 9737557"/>
              <a:gd name="connsiteX18" fmla="*/ 8614611 w 10462323"/>
              <a:gd name="connsiteY18" fmla="*/ 6120063 h 9737557"/>
              <a:gd name="connsiteX19" fmla="*/ 8486274 w 10462323"/>
              <a:gd name="connsiteY19" fmla="*/ 6031831 h 9737557"/>
              <a:gd name="connsiteX20" fmla="*/ 8233611 w 10462323"/>
              <a:gd name="connsiteY20" fmla="*/ 5955631 h 9737557"/>
              <a:gd name="connsiteX21" fmla="*/ 7860632 w 10462323"/>
              <a:gd name="connsiteY21" fmla="*/ 6079957 h 9737557"/>
              <a:gd name="connsiteX22" fmla="*/ 7820527 w 10462323"/>
              <a:gd name="connsiteY22" fmla="*/ 5999747 h 9737557"/>
              <a:gd name="connsiteX23" fmla="*/ 7571874 w 10462323"/>
              <a:gd name="connsiteY23" fmla="*/ 5895474 h 9737557"/>
              <a:gd name="connsiteX24" fmla="*/ 7202905 w 10462323"/>
              <a:gd name="connsiteY24" fmla="*/ 5967663 h 9737557"/>
              <a:gd name="connsiteX25" fmla="*/ 6994358 w 10462323"/>
              <a:gd name="connsiteY25" fmla="*/ 5823284 h 9737557"/>
              <a:gd name="connsiteX26" fmla="*/ 6769769 w 10462323"/>
              <a:gd name="connsiteY26" fmla="*/ 5694947 h 9737557"/>
              <a:gd name="connsiteX27" fmla="*/ 6481011 w 10462323"/>
              <a:gd name="connsiteY27" fmla="*/ 5678905 h 9737557"/>
              <a:gd name="connsiteX28" fmla="*/ 6176211 w 10462323"/>
              <a:gd name="connsiteY28" fmla="*/ 5743073 h 9737557"/>
              <a:gd name="connsiteX29" fmla="*/ 5727032 w 10462323"/>
              <a:gd name="connsiteY29" fmla="*/ 5759115 h 9737557"/>
              <a:gd name="connsiteX30" fmla="*/ 5518484 w 10462323"/>
              <a:gd name="connsiteY30" fmla="*/ 5646821 h 9737557"/>
              <a:gd name="connsiteX31" fmla="*/ 5261811 w 10462323"/>
              <a:gd name="connsiteY31" fmla="*/ 5470357 h 9737557"/>
              <a:gd name="connsiteX32" fmla="*/ 4957011 w 10462323"/>
              <a:gd name="connsiteY32" fmla="*/ 5309936 h 9737557"/>
              <a:gd name="connsiteX33" fmla="*/ 4716379 w 10462323"/>
              <a:gd name="connsiteY33" fmla="*/ 5005136 h 9737557"/>
              <a:gd name="connsiteX34" fmla="*/ 4507832 w 10462323"/>
              <a:gd name="connsiteY34" fmla="*/ 4908884 h 9737557"/>
              <a:gd name="connsiteX35" fmla="*/ 4010526 w 10462323"/>
              <a:gd name="connsiteY35" fmla="*/ 4876800 h 9737557"/>
              <a:gd name="connsiteX36" fmla="*/ 3898232 w 10462323"/>
              <a:gd name="connsiteY36" fmla="*/ 4539915 h 9737557"/>
              <a:gd name="connsiteX37" fmla="*/ 3769895 w 10462323"/>
              <a:gd name="connsiteY37" fmla="*/ 4026568 h 9737557"/>
              <a:gd name="connsiteX38" fmla="*/ 3641558 w 10462323"/>
              <a:gd name="connsiteY38" fmla="*/ 3769894 h 9737557"/>
              <a:gd name="connsiteX39" fmla="*/ 3593432 w 10462323"/>
              <a:gd name="connsiteY39" fmla="*/ 3352800 h 9737557"/>
              <a:gd name="connsiteX40" fmla="*/ 3288632 w 10462323"/>
              <a:gd name="connsiteY40" fmla="*/ 3208421 h 9737557"/>
              <a:gd name="connsiteX41" fmla="*/ 2951748 w 10462323"/>
              <a:gd name="connsiteY41" fmla="*/ 3080084 h 9737557"/>
              <a:gd name="connsiteX42" fmla="*/ 2823411 w 10462323"/>
              <a:gd name="connsiteY42" fmla="*/ 2839452 h 9737557"/>
              <a:gd name="connsiteX43" fmla="*/ 2775284 w 10462323"/>
              <a:gd name="connsiteY43" fmla="*/ 2390273 h 9737557"/>
              <a:gd name="connsiteX44" fmla="*/ 3144253 w 10462323"/>
              <a:gd name="connsiteY44" fmla="*/ 2053389 h 9737557"/>
              <a:gd name="connsiteX45" fmla="*/ 3256548 w 10462323"/>
              <a:gd name="connsiteY45" fmla="*/ 1700463 h 9737557"/>
              <a:gd name="connsiteX46" fmla="*/ 2871537 w 10462323"/>
              <a:gd name="connsiteY46" fmla="*/ 1443789 h 9737557"/>
              <a:gd name="connsiteX47" fmla="*/ 2855495 w 10462323"/>
              <a:gd name="connsiteY47" fmla="*/ 1106905 h 9737557"/>
              <a:gd name="connsiteX48" fmla="*/ 2727158 w 10462323"/>
              <a:gd name="connsiteY48" fmla="*/ 802105 h 9737557"/>
              <a:gd name="connsiteX49" fmla="*/ 2390274 w 10462323"/>
              <a:gd name="connsiteY49" fmla="*/ 673768 h 9737557"/>
              <a:gd name="connsiteX50" fmla="*/ 1876926 w 10462323"/>
              <a:gd name="connsiteY50" fmla="*/ 641684 h 9737557"/>
              <a:gd name="connsiteX51" fmla="*/ 1540042 w 10462323"/>
              <a:gd name="connsiteY51" fmla="*/ 641684 h 9737557"/>
              <a:gd name="connsiteX52" fmla="*/ 1155032 w 10462323"/>
              <a:gd name="connsiteY52" fmla="*/ 561473 h 9737557"/>
              <a:gd name="connsiteX53" fmla="*/ 641684 w 10462323"/>
              <a:gd name="connsiteY53" fmla="*/ 401052 h 9737557"/>
              <a:gd name="connsiteX54" fmla="*/ 352926 w 10462323"/>
              <a:gd name="connsiteY54" fmla="*/ 240631 h 9737557"/>
              <a:gd name="connsiteX55" fmla="*/ 0 w 10462323"/>
              <a:gd name="connsiteY55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9512969 w 10462323"/>
              <a:gd name="connsiteY12" fmla="*/ 7122694 h 9737557"/>
              <a:gd name="connsiteX13" fmla="*/ 8674769 w 10462323"/>
              <a:gd name="connsiteY13" fmla="*/ 6982327 h 9737557"/>
              <a:gd name="connsiteX14" fmla="*/ 8887327 w 10462323"/>
              <a:gd name="connsiteY14" fmla="*/ 6785810 h 9737557"/>
              <a:gd name="connsiteX15" fmla="*/ 8979569 w 10462323"/>
              <a:gd name="connsiteY15" fmla="*/ 6549190 h 9737557"/>
              <a:gd name="connsiteX16" fmla="*/ 8855243 w 10462323"/>
              <a:gd name="connsiteY16" fmla="*/ 6300536 h 9737557"/>
              <a:gd name="connsiteX17" fmla="*/ 8614611 w 10462323"/>
              <a:gd name="connsiteY17" fmla="*/ 6120063 h 9737557"/>
              <a:gd name="connsiteX18" fmla="*/ 8486274 w 10462323"/>
              <a:gd name="connsiteY18" fmla="*/ 6031831 h 9737557"/>
              <a:gd name="connsiteX19" fmla="*/ 8233611 w 10462323"/>
              <a:gd name="connsiteY19" fmla="*/ 5955631 h 9737557"/>
              <a:gd name="connsiteX20" fmla="*/ 7860632 w 10462323"/>
              <a:gd name="connsiteY20" fmla="*/ 6079957 h 9737557"/>
              <a:gd name="connsiteX21" fmla="*/ 7820527 w 10462323"/>
              <a:gd name="connsiteY21" fmla="*/ 5999747 h 9737557"/>
              <a:gd name="connsiteX22" fmla="*/ 7571874 w 10462323"/>
              <a:gd name="connsiteY22" fmla="*/ 5895474 h 9737557"/>
              <a:gd name="connsiteX23" fmla="*/ 7202905 w 10462323"/>
              <a:gd name="connsiteY23" fmla="*/ 5967663 h 9737557"/>
              <a:gd name="connsiteX24" fmla="*/ 6994358 w 10462323"/>
              <a:gd name="connsiteY24" fmla="*/ 5823284 h 9737557"/>
              <a:gd name="connsiteX25" fmla="*/ 6769769 w 10462323"/>
              <a:gd name="connsiteY25" fmla="*/ 5694947 h 9737557"/>
              <a:gd name="connsiteX26" fmla="*/ 6481011 w 10462323"/>
              <a:gd name="connsiteY26" fmla="*/ 5678905 h 9737557"/>
              <a:gd name="connsiteX27" fmla="*/ 6176211 w 10462323"/>
              <a:gd name="connsiteY27" fmla="*/ 5743073 h 9737557"/>
              <a:gd name="connsiteX28" fmla="*/ 5727032 w 10462323"/>
              <a:gd name="connsiteY28" fmla="*/ 5759115 h 9737557"/>
              <a:gd name="connsiteX29" fmla="*/ 5518484 w 10462323"/>
              <a:gd name="connsiteY29" fmla="*/ 5646821 h 9737557"/>
              <a:gd name="connsiteX30" fmla="*/ 5261811 w 10462323"/>
              <a:gd name="connsiteY30" fmla="*/ 5470357 h 9737557"/>
              <a:gd name="connsiteX31" fmla="*/ 4957011 w 10462323"/>
              <a:gd name="connsiteY31" fmla="*/ 5309936 h 9737557"/>
              <a:gd name="connsiteX32" fmla="*/ 4716379 w 10462323"/>
              <a:gd name="connsiteY32" fmla="*/ 5005136 h 9737557"/>
              <a:gd name="connsiteX33" fmla="*/ 4507832 w 10462323"/>
              <a:gd name="connsiteY33" fmla="*/ 4908884 h 9737557"/>
              <a:gd name="connsiteX34" fmla="*/ 4010526 w 10462323"/>
              <a:gd name="connsiteY34" fmla="*/ 4876800 h 9737557"/>
              <a:gd name="connsiteX35" fmla="*/ 3898232 w 10462323"/>
              <a:gd name="connsiteY35" fmla="*/ 4539915 h 9737557"/>
              <a:gd name="connsiteX36" fmla="*/ 3769895 w 10462323"/>
              <a:gd name="connsiteY36" fmla="*/ 4026568 h 9737557"/>
              <a:gd name="connsiteX37" fmla="*/ 3641558 w 10462323"/>
              <a:gd name="connsiteY37" fmla="*/ 3769894 h 9737557"/>
              <a:gd name="connsiteX38" fmla="*/ 3593432 w 10462323"/>
              <a:gd name="connsiteY38" fmla="*/ 3352800 h 9737557"/>
              <a:gd name="connsiteX39" fmla="*/ 3288632 w 10462323"/>
              <a:gd name="connsiteY39" fmla="*/ 3208421 h 9737557"/>
              <a:gd name="connsiteX40" fmla="*/ 2951748 w 10462323"/>
              <a:gd name="connsiteY40" fmla="*/ 3080084 h 9737557"/>
              <a:gd name="connsiteX41" fmla="*/ 2823411 w 10462323"/>
              <a:gd name="connsiteY41" fmla="*/ 2839452 h 9737557"/>
              <a:gd name="connsiteX42" fmla="*/ 2775284 w 10462323"/>
              <a:gd name="connsiteY42" fmla="*/ 2390273 h 9737557"/>
              <a:gd name="connsiteX43" fmla="*/ 3144253 w 10462323"/>
              <a:gd name="connsiteY43" fmla="*/ 2053389 h 9737557"/>
              <a:gd name="connsiteX44" fmla="*/ 3256548 w 10462323"/>
              <a:gd name="connsiteY44" fmla="*/ 1700463 h 9737557"/>
              <a:gd name="connsiteX45" fmla="*/ 2871537 w 10462323"/>
              <a:gd name="connsiteY45" fmla="*/ 1443789 h 9737557"/>
              <a:gd name="connsiteX46" fmla="*/ 2855495 w 10462323"/>
              <a:gd name="connsiteY46" fmla="*/ 1106905 h 9737557"/>
              <a:gd name="connsiteX47" fmla="*/ 2727158 w 10462323"/>
              <a:gd name="connsiteY47" fmla="*/ 802105 h 9737557"/>
              <a:gd name="connsiteX48" fmla="*/ 2390274 w 10462323"/>
              <a:gd name="connsiteY48" fmla="*/ 673768 h 9737557"/>
              <a:gd name="connsiteX49" fmla="*/ 1876926 w 10462323"/>
              <a:gd name="connsiteY49" fmla="*/ 641684 h 9737557"/>
              <a:gd name="connsiteX50" fmla="*/ 1540042 w 10462323"/>
              <a:gd name="connsiteY50" fmla="*/ 641684 h 9737557"/>
              <a:gd name="connsiteX51" fmla="*/ 1155032 w 10462323"/>
              <a:gd name="connsiteY51" fmla="*/ 561473 h 9737557"/>
              <a:gd name="connsiteX52" fmla="*/ 641684 w 10462323"/>
              <a:gd name="connsiteY52" fmla="*/ 401052 h 9737557"/>
              <a:gd name="connsiteX53" fmla="*/ 352926 w 10462323"/>
              <a:gd name="connsiteY53" fmla="*/ 240631 h 9737557"/>
              <a:gd name="connsiteX54" fmla="*/ 0 w 10462323"/>
              <a:gd name="connsiteY54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9512969 w 10462323"/>
              <a:gd name="connsiteY11" fmla="*/ 7491663 h 9737557"/>
              <a:gd name="connsiteX12" fmla="*/ 8674769 w 10462323"/>
              <a:gd name="connsiteY12" fmla="*/ 6982327 h 9737557"/>
              <a:gd name="connsiteX13" fmla="*/ 8887327 w 10462323"/>
              <a:gd name="connsiteY13" fmla="*/ 6785810 h 9737557"/>
              <a:gd name="connsiteX14" fmla="*/ 8979569 w 10462323"/>
              <a:gd name="connsiteY14" fmla="*/ 6549190 h 9737557"/>
              <a:gd name="connsiteX15" fmla="*/ 8855243 w 10462323"/>
              <a:gd name="connsiteY15" fmla="*/ 6300536 h 9737557"/>
              <a:gd name="connsiteX16" fmla="*/ 8614611 w 10462323"/>
              <a:gd name="connsiteY16" fmla="*/ 6120063 h 9737557"/>
              <a:gd name="connsiteX17" fmla="*/ 8486274 w 10462323"/>
              <a:gd name="connsiteY17" fmla="*/ 6031831 h 9737557"/>
              <a:gd name="connsiteX18" fmla="*/ 8233611 w 10462323"/>
              <a:gd name="connsiteY18" fmla="*/ 5955631 h 9737557"/>
              <a:gd name="connsiteX19" fmla="*/ 7860632 w 10462323"/>
              <a:gd name="connsiteY19" fmla="*/ 6079957 h 9737557"/>
              <a:gd name="connsiteX20" fmla="*/ 7820527 w 10462323"/>
              <a:gd name="connsiteY20" fmla="*/ 5999747 h 9737557"/>
              <a:gd name="connsiteX21" fmla="*/ 7571874 w 10462323"/>
              <a:gd name="connsiteY21" fmla="*/ 5895474 h 9737557"/>
              <a:gd name="connsiteX22" fmla="*/ 7202905 w 10462323"/>
              <a:gd name="connsiteY22" fmla="*/ 5967663 h 9737557"/>
              <a:gd name="connsiteX23" fmla="*/ 6994358 w 10462323"/>
              <a:gd name="connsiteY23" fmla="*/ 5823284 h 9737557"/>
              <a:gd name="connsiteX24" fmla="*/ 6769769 w 10462323"/>
              <a:gd name="connsiteY24" fmla="*/ 5694947 h 9737557"/>
              <a:gd name="connsiteX25" fmla="*/ 6481011 w 10462323"/>
              <a:gd name="connsiteY25" fmla="*/ 5678905 h 9737557"/>
              <a:gd name="connsiteX26" fmla="*/ 6176211 w 10462323"/>
              <a:gd name="connsiteY26" fmla="*/ 5743073 h 9737557"/>
              <a:gd name="connsiteX27" fmla="*/ 5727032 w 10462323"/>
              <a:gd name="connsiteY27" fmla="*/ 5759115 h 9737557"/>
              <a:gd name="connsiteX28" fmla="*/ 5518484 w 10462323"/>
              <a:gd name="connsiteY28" fmla="*/ 5646821 h 9737557"/>
              <a:gd name="connsiteX29" fmla="*/ 5261811 w 10462323"/>
              <a:gd name="connsiteY29" fmla="*/ 5470357 h 9737557"/>
              <a:gd name="connsiteX30" fmla="*/ 4957011 w 10462323"/>
              <a:gd name="connsiteY30" fmla="*/ 5309936 h 9737557"/>
              <a:gd name="connsiteX31" fmla="*/ 4716379 w 10462323"/>
              <a:gd name="connsiteY31" fmla="*/ 5005136 h 9737557"/>
              <a:gd name="connsiteX32" fmla="*/ 4507832 w 10462323"/>
              <a:gd name="connsiteY32" fmla="*/ 4908884 h 9737557"/>
              <a:gd name="connsiteX33" fmla="*/ 4010526 w 10462323"/>
              <a:gd name="connsiteY33" fmla="*/ 4876800 h 9737557"/>
              <a:gd name="connsiteX34" fmla="*/ 3898232 w 10462323"/>
              <a:gd name="connsiteY34" fmla="*/ 4539915 h 9737557"/>
              <a:gd name="connsiteX35" fmla="*/ 3769895 w 10462323"/>
              <a:gd name="connsiteY35" fmla="*/ 4026568 h 9737557"/>
              <a:gd name="connsiteX36" fmla="*/ 3641558 w 10462323"/>
              <a:gd name="connsiteY36" fmla="*/ 3769894 h 9737557"/>
              <a:gd name="connsiteX37" fmla="*/ 3593432 w 10462323"/>
              <a:gd name="connsiteY37" fmla="*/ 3352800 h 9737557"/>
              <a:gd name="connsiteX38" fmla="*/ 3288632 w 10462323"/>
              <a:gd name="connsiteY38" fmla="*/ 3208421 h 9737557"/>
              <a:gd name="connsiteX39" fmla="*/ 2951748 w 10462323"/>
              <a:gd name="connsiteY39" fmla="*/ 3080084 h 9737557"/>
              <a:gd name="connsiteX40" fmla="*/ 2823411 w 10462323"/>
              <a:gd name="connsiteY40" fmla="*/ 2839452 h 9737557"/>
              <a:gd name="connsiteX41" fmla="*/ 2775284 w 10462323"/>
              <a:gd name="connsiteY41" fmla="*/ 2390273 h 9737557"/>
              <a:gd name="connsiteX42" fmla="*/ 3144253 w 10462323"/>
              <a:gd name="connsiteY42" fmla="*/ 2053389 h 9737557"/>
              <a:gd name="connsiteX43" fmla="*/ 3256548 w 10462323"/>
              <a:gd name="connsiteY43" fmla="*/ 1700463 h 9737557"/>
              <a:gd name="connsiteX44" fmla="*/ 2871537 w 10462323"/>
              <a:gd name="connsiteY44" fmla="*/ 1443789 h 9737557"/>
              <a:gd name="connsiteX45" fmla="*/ 2855495 w 10462323"/>
              <a:gd name="connsiteY45" fmla="*/ 1106905 h 9737557"/>
              <a:gd name="connsiteX46" fmla="*/ 2727158 w 10462323"/>
              <a:gd name="connsiteY46" fmla="*/ 802105 h 9737557"/>
              <a:gd name="connsiteX47" fmla="*/ 2390274 w 10462323"/>
              <a:gd name="connsiteY47" fmla="*/ 673768 h 9737557"/>
              <a:gd name="connsiteX48" fmla="*/ 1876926 w 10462323"/>
              <a:gd name="connsiteY48" fmla="*/ 641684 h 9737557"/>
              <a:gd name="connsiteX49" fmla="*/ 1540042 w 10462323"/>
              <a:gd name="connsiteY49" fmla="*/ 641684 h 9737557"/>
              <a:gd name="connsiteX50" fmla="*/ 1155032 w 10462323"/>
              <a:gd name="connsiteY50" fmla="*/ 561473 h 9737557"/>
              <a:gd name="connsiteX51" fmla="*/ 641684 w 10462323"/>
              <a:gd name="connsiteY51" fmla="*/ 401052 h 9737557"/>
              <a:gd name="connsiteX52" fmla="*/ 352926 w 10462323"/>
              <a:gd name="connsiteY52" fmla="*/ 240631 h 9737557"/>
              <a:gd name="connsiteX53" fmla="*/ 0 w 10462323"/>
              <a:gd name="connsiteY53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9609221 w 10462323"/>
              <a:gd name="connsiteY10" fmla="*/ 7620000 h 9737557"/>
              <a:gd name="connsiteX11" fmla="*/ 8674769 w 10462323"/>
              <a:gd name="connsiteY11" fmla="*/ 6982327 h 9737557"/>
              <a:gd name="connsiteX12" fmla="*/ 8887327 w 10462323"/>
              <a:gd name="connsiteY12" fmla="*/ 6785810 h 9737557"/>
              <a:gd name="connsiteX13" fmla="*/ 8979569 w 10462323"/>
              <a:gd name="connsiteY13" fmla="*/ 6549190 h 9737557"/>
              <a:gd name="connsiteX14" fmla="*/ 8855243 w 10462323"/>
              <a:gd name="connsiteY14" fmla="*/ 6300536 h 9737557"/>
              <a:gd name="connsiteX15" fmla="*/ 8614611 w 10462323"/>
              <a:gd name="connsiteY15" fmla="*/ 6120063 h 9737557"/>
              <a:gd name="connsiteX16" fmla="*/ 8486274 w 10462323"/>
              <a:gd name="connsiteY16" fmla="*/ 6031831 h 9737557"/>
              <a:gd name="connsiteX17" fmla="*/ 8233611 w 10462323"/>
              <a:gd name="connsiteY17" fmla="*/ 5955631 h 9737557"/>
              <a:gd name="connsiteX18" fmla="*/ 7860632 w 10462323"/>
              <a:gd name="connsiteY18" fmla="*/ 6079957 h 9737557"/>
              <a:gd name="connsiteX19" fmla="*/ 7820527 w 10462323"/>
              <a:gd name="connsiteY19" fmla="*/ 5999747 h 9737557"/>
              <a:gd name="connsiteX20" fmla="*/ 7571874 w 10462323"/>
              <a:gd name="connsiteY20" fmla="*/ 5895474 h 9737557"/>
              <a:gd name="connsiteX21" fmla="*/ 7202905 w 10462323"/>
              <a:gd name="connsiteY21" fmla="*/ 5967663 h 9737557"/>
              <a:gd name="connsiteX22" fmla="*/ 6994358 w 10462323"/>
              <a:gd name="connsiteY22" fmla="*/ 5823284 h 9737557"/>
              <a:gd name="connsiteX23" fmla="*/ 6769769 w 10462323"/>
              <a:gd name="connsiteY23" fmla="*/ 5694947 h 9737557"/>
              <a:gd name="connsiteX24" fmla="*/ 6481011 w 10462323"/>
              <a:gd name="connsiteY24" fmla="*/ 5678905 h 9737557"/>
              <a:gd name="connsiteX25" fmla="*/ 6176211 w 10462323"/>
              <a:gd name="connsiteY25" fmla="*/ 5743073 h 9737557"/>
              <a:gd name="connsiteX26" fmla="*/ 5727032 w 10462323"/>
              <a:gd name="connsiteY26" fmla="*/ 5759115 h 9737557"/>
              <a:gd name="connsiteX27" fmla="*/ 5518484 w 10462323"/>
              <a:gd name="connsiteY27" fmla="*/ 5646821 h 9737557"/>
              <a:gd name="connsiteX28" fmla="*/ 5261811 w 10462323"/>
              <a:gd name="connsiteY28" fmla="*/ 5470357 h 9737557"/>
              <a:gd name="connsiteX29" fmla="*/ 4957011 w 10462323"/>
              <a:gd name="connsiteY29" fmla="*/ 5309936 h 9737557"/>
              <a:gd name="connsiteX30" fmla="*/ 4716379 w 10462323"/>
              <a:gd name="connsiteY30" fmla="*/ 5005136 h 9737557"/>
              <a:gd name="connsiteX31" fmla="*/ 4507832 w 10462323"/>
              <a:gd name="connsiteY31" fmla="*/ 4908884 h 9737557"/>
              <a:gd name="connsiteX32" fmla="*/ 4010526 w 10462323"/>
              <a:gd name="connsiteY32" fmla="*/ 4876800 h 9737557"/>
              <a:gd name="connsiteX33" fmla="*/ 3898232 w 10462323"/>
              <a:gd name="connsiteY33" fmla="*/ 4539915 h 9737557"/>
              <a:gd name="connsiteX34" fmla="*/ 3769895 w 10462323"/>
              <a:gd name="connsiteY34" fmla="*/ 4026568 h 9737557"/>
              <a:gd name="connsiteX35" fmla="*/ 3641558 w 10462323"/>
              <a:gd name="connsiteY35" fmla="*/ 3769894 h 9737557"/>
              <a:gd name="connsiteX36" fmla="*/ 3593432 w 10462323"/>
              <a:gd name="connsiteY36" fmla="*/ 3352800 h 9737557"/>
              <a:gd name="connsiteX37" fmla="*/ 3288632 w 10462323"/>
              <a:gd name="connsiteY37" fmla="*/ 3208421 h 9737557"/>
              <a:gd name="connsiteX38" fmla="*/ 2951748 w 10462323"/>
              <a:gd name="connsiteY38" fmla="*/ 3080084 h 9737557"/>
              <a:gd name="connsiteX39" fmla="*/ 2823411 w 10462323"/>
              <a:gd name="connsiteY39" fmla="*/ 2839452 h 9737557"/>
              <a:gd name="connsiteX40" fmla="*/ 2775284 w 10462323"/>
              <a:gd name="connsiteY40" fmla="*/ 2390273 h 9737557"/>
              <a:gd name="connsiteX41" fmla="*/ 3144253 w 10462323"/>
              <a:gd name="connsiteY41" fmla="*/ 2053389 h 9737557"/>
              <a:gd name="connsiteX42" fmla="*/ 3256548 w 10462323"/>
              <a:gd name="connsiteY42" fmla="*/ 1700463 h 9737557"/>
              <a:gd name="connsiteX43" fmla="*/ 2871537 w 10462323"/>
              <a:gd name="connsiteY43" fmla="*/ 1443789 h 9737557"/>
              <a:gd name="connsiteX44" fmla="*/ 2855495 w 10462323"/>
              <a:gd name="connsiteY44" fmla="*/ 1106905 h 9737557"/>
              <a:gd name="connsiteX45" fmla="*/ 2727158 w 10462323"/>
              <a:gd name="connsiteY45" fmla="*/ 802105 h 9737557"/>
              <a:gd name="connsiteX46" fmla="*/ 2390274 w 10462323"/>
              <a:gd name="connsiteY46" fmla="*/ 673768 h 9737557"/>
              <a:gd name="connsiteX47" fmla="*/ 1876926 w 10462323"/>
              <a:gd name="connsiteY47" fmla="*/ 641684 h 9737557"/>
              <a:gd name="connsiteX48" fmla="*/ 1540042 w 10462323"/>
              <a:gd name="connsiteY48" fmla="*/ 641684 h 9737557"/>
              <a:gd name="connsiteX49" fmla="*/ 1155032 w 10462323"/>
              <a:gd name="connsiteY49" fmla="*/ 561473 h 9737557"/>
              <a:gd name="connsiteX50" fmla="*/ 641684 w 10462323"/>
              <a:gd name="connsiteY50" fmla="*/ 401052 h 9737557"/>
              <a:gd name="connsiteX51" fmla="*/ 352926 w 10462323"/>
              <a:gd name="connsiteY51" fmla="*/ 240631 h 9737557"/>
              <a:gd name="connsiteX52" fmla="*/ 0 w 10462323"/>
              <a:gd name="connsiteY52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8454190 w 10462323"/>
              <a:gd name="connsiteY10" fmla="*/ 7595937 h 9737557"/>
              <a:gd name="connsiteX11" fmla="*/ 8674769 w 10462323"/>
              <a:gd name="connsiteY11" fmla="*/ 6982327 h 9737557"/>
              <a:gd name="connsiteX12" fmla="*/ 8887327 w 10462323"/>
              <a:gd name="connsiteY12" fmla="*/ 6785810 h 9737557"/>
              <a:gd name="connsiteX13" fmla="*/ 8979569 w 10462323"/>
              <a:gd name="connsiteY13" fmla="*/ 6549190 h 9737557"/>
              <a:gd name="connsiteX14" fmla="*/ 8855243 w 10462323"/>
              <a:gd name="connsiteY14" fmla="*/ 6300536 h 9737557"/>
              <a:gd name="connsiteX15" fmla="*/ 8614611 w 10462323"/>
              <a:gd name="connsiteY15" fmla="*/ 6120063 h 9737557"/>
              <a:gd name="connsiteX16" fmla="*/ 8486274 w 10462323"/>
              <a:gd name="connsiteY16" fmla="*/ 6031831 h 9737557"/>
              <a:gd name="connsiteX17" fmla="*/ 8233611 w 10462323"/>
              <a:gd name="connsiteY17" fmla="*/ 5955631 h 9737557"/>
              <a:gd name="connsiteX18" fmla="*/ 7860632 w 10462323"/>
              <a:gd name="connsiteY18" fmla="*/ 6079957 h 9737557"/>
              <a:gd name="connsiteX19" fmla="*/ 7820527 w 10462323"/>
              <a:gd name="connsiteY19" fmla="*/ 5999747 h 9737557"/>
              <a:gd name="connsiteX20" fmla="*/ 7571874 w 10462323"/>
              <a:gd name="connsiteY20" fmla="*/ 5895474 h 9737557"/>
              <a:gd name="connsiteX21" fmla="*/ 7202905 w 10462323"/>
              <a:gd name="connsiteY21" fmla="*/ 5967663 h 9737557"/>
              <a:gd name="connsiteX22" fmla="*/ 6994358 w 10462323"/>
              <a:gd name="connsiteY22" fmla="*/ 5823284 h 9737557"/>
              <a:gd name="connsiteX23" fmla="*/ 6769769 w 10462323"/>
              <a:gd name="connsiteY23" fmla="*/ 5694947 h 9737557"/>
              <a:gd name="connsiteX24" fmla="*/ 6481011 w 10462323"/>
              <a:gd name="connsiteY24" fmla="*/ 5678905 h 9737557"/>
              <a:gd name="connsiteX25" fmla="*/ 6176211 w 10462323"/>
              <a:gd name="connsiteY25" fmla="*/ 5743073 h 9737557"/>
              <a:gd name="connsiteX26" fmla="*/ 5727032 w 10462323"/>
              <a:gd name="connsiteY26" fmla="*/ 5759115 h 9737557"/>
              <a:gd name="connsiteX27" fmla="*/ 5518484 w 10462323"/>
              <a:gd name="connsiteY27" fmla="*/ 5646821 h 9737557"/>
              <a:gd name="connsiteX28" fmla="*/ 5261811 w 10462323"/>
              <a:gd name="connsiteY28" fmla="*/ 5470357 h 9737557"/>
              <a:gd name="connsiteX29" fmla="*/ 4957011 w 10462323"/>
              <a:gd name="connsiteY29" fmla="*/ 5309936 h 9737557"/>
              <a:gd name="connsiteX30" fmla="*/ 4716379 w 10462323"/>
              <a:gd name="connsiteY30" fmla="*/ 5005136 h 9737557"/>
              <a:gd name="connsiteX31" fmla="*/ 4507832 w 10462323"/>
              <a:gd name="connsiteY31" fmla="*/ 4908884 h 9737557"/>
              <a:gd name="connsiteX32" fmla="*/ 4010526 w 10462323"/>
              <a:gd name="connsiteY32" fmla="*/ 4876800 h 9737557"/>
              <a:gd name="connsiteX33" fmla="*/ 3898232 w 10462323"/>
              <a:gd name="connsiteY33" fmla="*/ 4539915 h 9737557"/>
              <a:gd name="connsiteX34" fmla="*/ 3769895 w 10462323"/>
              <a:gd name="connsiteY34" fmla="*/ 4026568 h 9737557"/>
              <a:gd name="connsiteX35" fmla="*/ 3641558 w 10462323"/>
              <a:gd name="connsiteY35" fmla="*/ 3769894 h 9737557"/>
              <a:gd name="connsiteX36" fmla="*/ 3593432 w 10462323"/>
              <a:gd name="connsiteY36" fmla="*/ 3352800 h 9737557"/>
              <a:gd name="connsiteX37" fmla="*/ 3288632 w 10462323"/>
              <a:gd name="connsiteY37" fmla="*/ 3208421 h 9737557"/>
              <a:gd name="connsiteX38" fmla="*/ 2951748 w 10462323"/>
              <a:gd name="connsiteY38" fmla="*/ 3080084 h 9737557"/>
              <a:gd name="connsiteX39" fmla="*/ 2823411 w 10462323"/>
              <a:gd name="connsiteY39" fmla="*/ 2839452 h 9737557"/>
              <a:gd name="connsiteX40" fmla="*/ 2775284 w 10462323"/>
              <a:gd name="connsiteY40" fmla="*/ 2390273 h 9737557"/>
              <a:gd name="connsiteX41" fmla="*/ 3144253 w 10462323"/>
              <a:gd name="connsiteY41" fmla="*/ 2053389 h 9737557"/>
              <a:gd name="connsiteX42" fmla="*/ 3256548 w 10462323"/>
              <a:gd name="connsiteY42" fmla="*/ 1700463 h 9737557"/>
              <a:gd name="connsiteX43" fmla="*/ 2871537 w 10462323"/>
              <a:gd name="connsiteY43" fmla="*/ 1443789 h 9737557"/>
              <a:gd name="connsiteX44" fmla="*/ 2855495 w 10462323"/>
              <a:gd name="connsiteY44" fmla="*/ 1106905 h 9737557"/>
              <a:gd name="connsiteX45" fmla="*/ 2727158 w 10462323"/>
              <a:gd name="connsiteY45" fmla="*/ 802105 h 9737557"/>
              <a:gd name="connsiteX46" fmla="*/ 2390274 w 10462323"/>
              <a:gd name="connsiteY46" fmla="*/ 673768 h 9737557"/>
              <a:gd name="connsiteX47" fmla="*/ 1876926 w 10462323"/>
              <a:gd name="connsiteY47" fmla="*/ 641684 h 9737557"/>
              <a:gd name="connsiteX48" fmla="*/ 1540042 w 10462323"/>
              <a:gd name="connsiteY48" fmla="*/ 641684 h 9737557"/>
              <a:gd name="connsiteX49" fmla="*/ 1155032 w 10462323"/>
              <a:gd name="connsiteY49" fmla="*/ 561473 h 9737557"/>
              <a:gd name="connsiteX50" fmla="*/ 641684 w 10462323"/>
              <a:gd name="connsiteY50" fmla="*/ 401052 h 9737557"/>
              <a:gd name="connsiteX51" fmla="*/ 352926 w 10462323"/>
              <a:gd name="connsiteY51" fmla="*/ 240631 h 9737557"/>
              <a:gd name="connsiteX52" fmla="*/ 0 w 10462323"/>
              <a:gd name="connsiteY52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9817769 w 10462323"/>
              <a:gd name="connsiteY9" fmla="*/ 7716252 h 9737557"/>
              <a:gd name="connsiteX10" fmla="*/ 8454190 w 10462323"/>
              <a:gd name="connsiteY10" fmla="*/ 7595937 h 9737557"/>
              <a:gd name="connsiteX11" fmla="*/ 8542421 w 10462323"/>
              <a:gd name="connsiteY11" fmla="*/ 7046494 h 9737557"/>
              <a:gd name="connsiteX12" fmla="*/ 8674769 w 10462323"/>
              <a:gd name="connsiteY12" fmla="*/ 6982327 h 9737557"/>
              <a:gd name="connsiteX13" fmla="*/ 8887327 w 10462323"/>
              <a:gd name="connsiteY13" fmla="*/ 6785810 h 9737557"/>
              <a:gd name="connsiteX14" fmla="*/ 8979569 w 10462323"/>
              <a:gd name="connsiteY14" fmla="*/ 6549190 h 9737557"/>
              <a:gd name="connsiteX15" fmla="*/ 8855243 w 10462323"/>
              <a:gd name="connsiteY15" fmla="*/ 6300536 h 9737557"/>
              <a:gd name="connsiteX16" fmla="*/ 8614611 w 10462323"/>
              <a:gd name="connsiteY16" fmla="*/ 6120063 h 9737557"/>
              <a:gd name="connsiteX17" fmla="*/ 8486274 w 10462323"/>
              <a:gd name="connsiteY17" fmla="*/ 6031831 h 9737557"/>
              <a:gd name="connsiteX18" fmla="*/ 8233611 w 10462323"/>
              <a:gd name="connsiteY18" fmla="*/ 5955631 h 9737557"/>
              <a:gd name="connsiteX19" fmla="*/ 7860632 w 10462323"/>
              <a:gd name="connsiteY19" fmla="*/ 6079957 h 9737557"/>
              <a:gd name="connsiteX20" fmla="*/ 7820527 w 10462323"/>
              <a:gd name="connsiteY20" fmla="*/ 5999747 h 9737557"/>
              <a:gd name="connsiteX21" fmla="*/ 7571874 w 10462323"/>
              <a:gd name="connsiteY21" fmla="*/ 5895474 h 9737557"/>
              <a:gd name="connsiteX22" fmla="*/ 7202905 w 10462323"/>
              <a:gd name="connsiteY22" fmla="*/ 5967663 h 9737557"/>
              <a:gd name="connsiteX23" fmla="*/ 6994358 w 10462323"/>
              <a:gd name="connsiteY23" fmla="*/ 5823284 h 9737557"/>
              <a:gd name="connsiteX24" fmla="*/ 6769769 w 10462323"/>
              <a:gd name="connsiteY24" fmla="*/ 5694947 h 9737557"/>
              <a:gd name="connsiteX25" fmla="*/ 6481011 w 10462323"/>
              <a:gd name="connsiteY25" fmla="*/ 5678905 h 9737557"/>
              <a:gd name="connsiteX26" fmla="*/ 6176211 w 10462323"/>
              <a:gd name="connsiteY26" fmla="*/ 5743073 h 9737557"/>
              <a:gd name="connsiteX27" fmla="*/ 5727032 w 10462323"/>
              <a:gd name="connsiteY27" fmla="*/ 5759115 h 9737557"/>
              <a:gd name="connsiteX28" fmla="*/ 5518484 w 10462323"/>
              <a:gd name="connsiteY28" fmla="*/ 5646821 h 9737557"/>
              <a:gd name="connsiteX29" fmla="*/ 5261811 w 10462323"/>
              <a:gd name="connsiteY29" fmla="*/ 5470357 h 9737557"/>
              <a:gd name="connsiteX30" fmla="*/ 4957011 w 10462323"/>
              <a:gd name="connsiteY30" fmla="*/ 5309936 h 9737557"/>
              <a:gd name="connsiteX31" fmla="*/ 4716379 w 10462323"/>
              <a:gd name="connsiteY31" fmla="*/ 5005136 h 9737557"/>
              <a:gd name="connsiteX32" fmla="*/ 4507832 w 10462323"/>
              <a:gd name="connsiteY32" fmla="*/ 4908884 h 9737557"/>
              <a:gd name="connsiteX33" fmla="*/ 4010526 w 10462323"/>
              <a:gd name="connsiteY33" fmla="*/ 4876800 h 9737557"/>
              <a:gd name="connsiteX34" fmla="*/ 3898232 w 10462323"/>
              <a:gd name="connsiteY34" fmla="*/ 4539915 h 9737557"/>
              <a:gd name="connsiteX35" fmla="*/ 3769895 w 10462323"/>
              <a:gd name="connsiteY35" fmla="*/ 4026568 h 9737557"/>
              <a:gd name="connsiteX36" fmla="*/ 3641558 w 10462323"/>
              <a:gd name="connsiteY36" fmla="*/ 3769894 h 9737557"/>
              <a:gd name="connsiteX37" fmla="*/ 3593432 w 10462323"/>
              <a:gd name="connsiteY37" fmla="*/ 3352800 h 9737557"/>
              <a:gd name="connsiteX38" fmla="*/ 3288632 w 10462323"/>
              <a:gd name="connsiteY38" fmla="*/ 3208421 h 9737557"/>
              <a:gd name="connsiteX39" fmla="*/ 2951748 w 10462323"/>
              <a:gd name="connsiteY39" fmla="*/ 3080084 h 9737557"/>
              <a:gd name="connsiteX40" fmla="*/ 2823411 w 10462323"/>
              <a:gd name="connsiteY40" fmla="*/ 2839452 h 9737557"/>
              <a:gd name="connsiteX41" fmla="*/ 2775284 w 10462323"/>
              <a:gd name="connsiteY41" fmla="*/ 2390273 h 9737557"/>
              <a:gd name="connsiteX42" fmla="*/ 3144253 w 10462323"/>
              <a:gd name="connsiteY42" fmla="*/ 2053389 h 9737557"/>
              <a:gd name="connsiteX43" fmla="*/ 3256548 w 10462323"/>
              <a:gd name="connsiteY43" fmla="*/ 1700463 h 9737557"/>
              <a:gd name="connsiteX44" fmla="*/ 2871537 w 10462323"/>
              <a:gd name="connsiteY44" fmla="*/ 1443789 h 9737557"/>
              <a:gd name="connsiteX45" fmla="*/ 2855495 w 10462323"/>
              <a:gd name="connsiteY45" fmla="*/ 1106905 h 9737557"/>
              <a:gd name="connsiteX46" fmla="*/ 2727158 w 10462323"/>
              <a:gd name="connsiteY46" fmla="*/ 802105 h 9737557"/>
              <a:gd name="connsiteX47" fmla="*/ 2390274 w 10462323"/>
              <a:gd name="connsiteY47" fmla="*/ 673768 h 9737557"/>
              <a:gd name="connsiteX48" fmla="*/ 1876926 w 10462323"/>
              <a:gd name="connsiteY48" fmla="*/ 641684 h 9737557"/>
              <a:gd name="connsiteX49" fmla="*/ 1540042 w 10462323"/>
              <a:gd name="connsiteY49" fmla="*/ 641684 h 9737557"/>
              <a:gd name="connsiteX50" fmla="*/ 1155032 w 10462323"/>
              <a:gd name="connsiteY50" fmla="*/ 561473 h 9737557"/>
              <a:gd name="connsiteX51" fmla="*/ 641684 w 10462323"/>
              <a:gd name="connsiteY51" fmla="*/ 401052 h 9737557"/>
              <a:gd name="connsiteX52" fmla="*/ 352926 w 10462323"/>
              <a:gd name="connsiteY52" fmla="*/ 240631 h 9737557"/>
              <a:gd name="connsiteX53" fmla="*/ 0 w 10462323"/>
              <a:gd name="connsiteY53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9817769 w 10462323"/>
              <a:gd name="connsiteY8" fmla="*/ 7972926 h 9737557"/>
              <a:gd name="connsiteX9" fmla="*/ 8169443 w 10462323"/>
              <a:gd name="connsiteY9" fmla="*/ 7932820 h 9737557"/>
              <a:gd name="connsiteX10" fmla="*/ 8454190 w 10462323"/>
              <a:gd name="connsiteY10" fmla="*/ 7595937 h 9737557"/>
              <a:gd name="connsiteX11" fmla="*/ 8542421 w 10462323"/>
              <a:gd name="connsiteY11" fmla="*/ 7046494 h 9737557"/>
              <a:gd name="connsiteX12" fmla="*/ 8674769 w 10462323"/>
              <a:gd name="connsiteY12" fmla="*/ 6982327 h 9737557"/>
              <a:gd name="connsiteX13" fmla="*/ 8887327 w 10462323"/>
              <a:gd name="connsiteY13" fmla="*/ 6785810 h 9737557"/>
              <a:gd name="connsiteX14" fmla="*/ 8979569 w 10462323"/>
              <a:gd name="connsiteY14" fmla="*/ 6549190 h 9737557"/>
              <a:gd name="connsiteX15" fmla="*/ 8855243 w 10462323"/>
              <a:gd name="connsiteY15" fmla="*/ 6300536 h 9737557"/>
              <a:gd name="connsiteX16" fmla="*/ 8614611 w 10462323"/>
              <a:gd name="connsiteY16" fmla="*/ 6120063 h 9737557"/>
              <a:gd name="connsiteX17" fmla="*/ 8486274 w 10462323"/>
              <a:gd name="connsiteY17" fmla="*/ 6031831 h 9737557"/>
              <a:gd name="connsiteX18" fmla="*/ 8233611 w 10462323"/>
              <a:gd name="connsiteY18" fmla="*/ 5955631 h 9737557"/>
              <a:gd name="connsiteX19" fmla="*/ 7860632 w 10462323"/>
              <a:gd name="connsiteY19" fmla="*/ 6079957 h 9737557"/>
              <a:gd name="connsiteX20" fmla="*/ 7820527 w 10462323"/>
              <a:gd name="connsiteY20" fmla="*/ 5999747 h 9737557"/>
              <a:gd name="connsiteX21" fmla="*/ 7571874 w 10462323"/>
              <a:gd name="connsiteY21" fmla="*/ 5895474 h 9737557"/>
              <a:gd name="connsiteX22" fmla="*/ 7202905 w 10462323"/>
              <a:gd name="connsiteY22" fmla="*/ 5967663 h 9737557"/>
              <a:gd name="connsiteX23" fmla="*/ 6994358 w 10462323"/>
              <a:gd name="connsiteY23" fmla="*/ 5823284 h 9737557"/>
              <a:gd name="connsiteX24" fmla="*/ 6769769 w 10462323"/>
              <a:gd name="connsiteY24" fmla="*/ 5694947 h 9737557"/>
              <a:gd name="connsiteX25" fmla="*/ 6481011 w 10462323"/>
              <a:gd name="connsiteY25" fmla="*/ 5678905 h 9737557"/>
              <a:gd name="connsiteX26" fmla="*/ 6176211 w 10462323"/>
              <a:gd name="connsiteY26" fmla="*/ 5743073 h 9737557"/>
              <a:gd name="connsiteX27" fmla="*/ 5727032 w 10462323"/>
              <a:gd name="connsiteY27" fmla="*/ 5759115 h 9737557"/>
              <a:gd name="connsiteX28" fmla="*/ 5518484 w 10462323"/>
              <a:gd name="connsiteY28" fmla="*/ 5646821 h 9737557"/>
              <a:gd name="connsiteX29" fmla="*/ 5261811 w 10462323"/>
              <a:gd name="connsiteY29" fmla="*/ 5470357 h 9737557"/>
              <a:gd name="connsiteX30" fmla="*/ 4957011 w 10462323"/>
              <a:gd name="connsiteY30" fmla="*/ 5309936 h 9737557"/>
              <a:gd name="connsiteX31" fmla="*/ 4716379 w 10462323"/>
              <a:gd name="connsiteY31" fmla="*/ 5005136 h 9737557"/>
              <a:gd name="connsiteX32" fmla="*/ 4507832 w 10462323"/>
              <a:gd name="connsiteY32" fmla="*/ 4908884 h 9737557"/>
              <a:gd name="connsiteX33" fmla="*/ 4010526 w 10462323"/>
              <a:gd name="connsiteY33" fmla="*/ 4876800 h 9737557"/>
              <a:gd name="connsiteX34" fmla="*/ 3898232 w 10462323"/>
              <a:gd name="connsiteY34" fmla="*/ 4539915 h 9737557"/>
              <a:gd name="connsiteX35" fmla="*/ 3769895 w 10462323"/>
              <a:gd name="connsiteY35" fmla="*/ 4026568 h 9737557"/>
              <a:gd name="connsiteX36" fmla="*/ 3641558 w 10462323"/>
              <a:gd name="connsiteY36" fmla="*/ 3769894 h 9737557"/>
              <a:gd name="connsiteX37" fmla="*/ 3593432 w 10462323"/>
              <a:gd name="connsiteY37" fmla="*/ 3352800 h 9737557"/>
              <a:gd name="connsiteX38" fmla="*/ 3288632 w 10462323"/>
              <a:gd name="connsiteY38" fmla="*/ 3208421 h 9737557"/>
              <a:gd name="connsiteX39" fmla="*/ 2951748 w 10462323"/>
              <a:gd name="connsiteY39" fmla="*/ 3080084 h 9737557"/>
              <a:gd name="connsiteX40" fmla="*/ 2823411 w 10462323"/>
              <a:gd name="connsiteY40" fmla="*/ 2839452 h 9737557"/>
              <a:gd name="connsiteX41" fmla="*/ 2775284 w 10462323"/>
              <a:gd name="connsiteY41" fmla="*/ 2390273 h 9737557"/>
              <a:gd name="connsiteX42" fmla="*/ 3144253 w 10462323"/>
              <a:gd name="connsiteY42" fmla="*/ 2053389 h 9737557"/>
              <a:gd name="connsiteX43" fmla="*/ 3256548 w 10462323"/>
              <a:gd name="connsiteY43" fmla="*/ 1700463 h 9737557"/>
              <a:gd name="connsiteX44" fmla="*/ 2871537 w 10462323"/>
              <a:gd name="connsiteY44" fmla="*/ 1443789 h 9737557"/>
              <a:gd name="connsiteX45" fmla="*/ 2855495 w 10462323"/>
              <a:gd name="connsiteY45" fmla="*/ 1106905 h 9737557"/>
              <a:gd name="connsiteX46" fmla="*/ 2727158 w 10462323"/>
              <a:gd name="connsiteY46" fmla="*/ 802105 h 9737557"/>
              <a:gd name="connsiteX47" fmla="*/ 2390274 w 10462323"/>
              <a:gd name="connsiteY47" fmla="*/ 673768 h 9737557"/>
              <a:gd name="connsiteX48" fmla="*/ 1876926 w 10462323"/>
              <a:gd name="connsiteY48" fmla="*/ 641684 h 9737557"/>
              <a:gd name="connsiteX49" fmla="*/ 1540042 w 10462323"/>
              <a:gd name="connsiteY49" fmla="*/ 641684 h 9737557"/>
              <a:gd name="connsiteX50" fmla="*/ 1155032 w 10462323"/>
              <a:gd name="connsiteY50" fmla="*/ 561473 h 9737557"/>
              <a:gd name="connsiteX51" fmla="*/ 641684 w 10462323"/>
              <a:gd name="connsiteY51" fmla="*/ 401052 h 9737557"/>
              <a:gd name="connsiteX52" fmla="*/ 352926 w 10462323"/>
              <a:gd name="connsiteY52" fmla="*/ 240631 h 9737557"/>
              <a:gd name="connsiteX53" fmla="*/ 0 w 10462323"/>
              <a:gd name="connsiteY53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9833811 w 10462323"/>
              <a:gd name="connsiteY7" fmla="*/ 8293768 h 9737557"/>
              <a:gd name="connsiteX8" fmla="*/ 8169443 w 10462323"/>
              <a:gd name="connsiteY8" fmla="*/ 7932820 h 9737557"/>
              <a:gd name="connsiteX9" fmla="*/ 8454190 w 10462323"/>
              <a:gd name="connsiteY9" fmla="*/ 7595937 h 9737557"/>
              <a:gd name="connsiteX10" fmla="*/ 8542421 w 10462323"/>
              <a:gd name="connsiteY10" fmla="*/ 7046494 h 9737557"/>
              <a:gd name="connsiteX11" fmla="*/ 8674769 w 10462323"/>
              <a:gd name="connsiteY11" fmla="*/ 6982327 h 9737557"/>
              <a:gd name="connsiteX12" fmla="*/ 8887327 w 10462323"/>
              <a:gd name="connsiteY12" fmla="*/ 6785810 h 9737557"/>
              <a:gd name="connsiteX13" fmla="*/ 8979569 w 10462323"/>
              <a:gd name="connsiteY13" fmla="*/ 6549190 h 9737557"/>
              <a:gd name="connsiteX14" fmla="*/ 8855243 w 10462323"/>
              <a:gd name="connsiteY14" fmla="*/ 6300536 h 9737557"/>
              <a:gd name="connsiteX15" fmla="*/ 8614611 w 10462323"/>
              <a:gd name="connsiteY15" fmla="*/ 6120063 h 9737557"/>
              <a:gd name="connsiteX16" fmla="*/ 8486274 w 10462323"/>
              <a:gd name="connsiteY16" fmla="*/ 6031831 h 9737557"/>
              <a:gd name="connsiteX17" fmla="*/ 8233611 w 10462323"/>
              <a:gd name="connsiteY17" fmla="*/ 5955631 h 9737557"/>
              <a:gd name="connsiteX18" fmla="*/ 7860632 w 10462323"/>
              <a:gd name="connsiteY18" fmla="*/ 6079957 h 9737557"/>
              <a:gd name="connsiteX19" fmla="*/ 7820527 w 10462323"/>
              <a:gd name="connsiteY19" fmla="*/ 5999747 h 9737557"/>
              <a:gd name="connsiteX20" fmla="*/ 7571874 w 10462323"/>
              <a:gd name="connsiteY20" fmla="*/ 5895474 h 9737557"/>
              <a:gd name="connsiteX21" fmla="*/ 7202905 w 10462323"/>
              <a:gd name="connsiteY21" fmla="*/ 5967663 h 9737557"/>
              <a:gd name="connsiteX22" fmla="*/ 6994358 w 10462323"/>
              <a:gd name="connsiteY22" fmla="*/ 5823284 h 9737557"/>
              <a:gd name="connsiteX23" fmla="*/ 6769769 w 10462323"/>
              <a:gd name="connsiteY23" fmla="*/ 5694947 h 9737557"/>
              <a:gd name="connsiteX24" fmla="*/ 6481011 w 10462323"/>
              <a:gd name="connsiteY24" fmla="*/ 5678905 h 9737557"/>
              <a:gd name="connsiteX25" fmla="*/ 6176211 w 10462323"/>
              <a:gd name="connsiteY25" fmla="*/ 5743073 h 9737557"/>
              <a:gd name="connsiteX26" fmla="*/ 5727032 w 10462323"/>
              <a:gd name="connsiteY26" fmla="*/ 5759115 h 9737557"/>
              <a:gd name="connsiteX27" fmla="*/ 5518484 w 10462323"/>
              <a:gd name="connsiteY27" fmla="*/ 5646821 h 9737557"/>
              <a:gd name="connsiteX28" fmla="*/ 5261811 w 10462323"/>
              <a:gd name="connsiteY28" fmla="*/ 5470357 h 9737557"/>
              <a:gd name="connsiteX29" fmla="*/ 4957011 w 10462323"/>
              <a:gd name="connsiteY29" fmla="*/ 5309936 h 9737557"/>
              <a:gd name="connsiteX30" fmla="*/ 4716379 w 10462323"/>
              <a:gd name="connsiteY30" fmla="*/ 5005136 h 9737557"/>
              <a:gd name="connsiteX31" fmla="*/ 4507832 w 10462323"/>
              <a:gd name="connsiteY31" fmla="*/ 4908884 h 9737557"/>
              <a:gd name="connsiteX32" fmla="*/ 4010526 w 10462323"/>
              <a:gd name="connsiteY32" fmla="*/ 4876800 h 9737557"/>
              <a:gd name="connsiteX33" fmla="*/ 3898232 w 10462323"/>
              <a:gd name="connsiteY33" fmla="*/ 4539915 h 9737557"/>
              <a:gd name="connsiteX34" fmla="*/ 3769895 w 10462323"/>
              <a:gd name="connsiteY34" fmla="*/ 4026568 h 9737557"/>
              <a:gd name="connsiteX35" fmla="*/ 3641558 w 10462323"/>
              <a:gd name="connsiteY35" fmla="*/ 3769894 h 9737557"/>
              <a:gd name="connsiteX36" fmla="*/ 3593432 w 10462323"/>
              <a:gd name="connsiteY36" fmla="*/ 3352800 h 9737557"/>
              <a:gd name="connsiteX37" fmla="*/ 3288632 w 10462323"/>
              <a:gd name="connsiteY37" fmla="*/ 3208421 h 9737557"/>
              <a:gd name="connsiteX38" fmla="*/ 2951748 w 10462323"/>
              <a:gd name="connsiteY38" fmla="*/ 3080084 h 9737557"/>
              <a:gd name="connsiteX39" fmla="*/ 2823411 w 10462323"/>
              <a:gd name="connsiteY39" fmla="*/ 2839452 h 9737557"/>
              <a:gd name="connsiteX40" fmla="*/ 2775284 w 10462323"/>
              <a:gd name="connsiteY40" fmla="*/ 2390273 h 9737557"/>
              <a:gd name="connsiteX41" fmla="*/ 3144253 w 10462323"/>
              <a:gd name="connsiteY41" fmla="*/ 2053389 h 9737557"/>
              <a:gd name="connsiteX42" fmla="*/ 3256548 w 10462323"/>
              <a:gd name="connsiteY42" fmla="*/ 1700463 h 9737557"/>
              <a:gd name="connsiteX43" fmla="*/ 2871537 w 10462323"/>
              <a:gd name="connsiteY43" fmla="*/ 1443789 h 9737557"/>
              <a:gd name="connsiteX44" fmla="*/ 2855495 w 10462323"/>
              <a:gd name="connsiteY44" fmla="*/ 1106905 h 9737557"/>
              <a:gd name="connsiteX45" fmla="*/ 2727158 w 10462323"/>
              <a:gd name="connsiteY45" fmla="*/ 802105 h 9737557"/>
              <a:gd name="connsiteX46" fmla="*/ 2390274 w 10462323"/>
              <a:gd name="connsiteY46" fmla="*/ 673768 h 9737557"/>
              <a:gd name="connsiteX47" fmla="*/ 1876926 w 10462323"/>
              <a:gd name="connsiteY47" fmla="*/ 641684 h 9737557"/>
              <a:gd name="connsiteX48" fmla="*/ 1540042 w 10462323"/>
              <a:gd name="connsiteY48" fmla="*/ 641684 h 9737557"/>
              <a:gd name="connsiteX49" fmla="*/ 1155032 w 10462323"/>
              <a:gd name="connsiteY49" fmla="*/ 561473 h 9737557"/>
              <a:gd name="connsiteX50" fmla="*/ 641684 w 10462323"/>
              <a:gd name="connsiteY50" fmla="*/ 401052 h 9737557"/>
              <a:gd name="connsiteX51" fmla="*/ 352926 w 10462323"/>
              <a:gd name="connsiteY51" fmla="*/ 240631 h 9737557"/>
              <a:gd name="connsiteX52" fmla="*/ 0 w 10462323"/>
              <a:gd name="connsiteY52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9930063 w 10462323"/>
              <a:gd name="connsiteY6" fmla="*/ 8422105 h 9737557"/>
              <a:gd name="connsiteX7" fmla="*/ 8169443 w 10462323"/>
              <a:gd name="connsiteY7" fmla="*/ 7932820 h 9737557"/>
              <a:gd name="connsiteX8" fmla="*/ 8454190 w 10462323"/>
              <a:gd name="connsiteY8" fmla="*/ 7595937 h 9737557"/>
              <a:gd name="connsiteX9" fmla="*/ 8542421 w 10462323"/>
              <a:gd name="connsiteY9" fmla="*/ 7046494 h 9737557"/>
              <a:gd name="connsiteX10" fmla="*/ 8674769 w 10462323"/>
              <a:gd name="connsiteY10" fmla="*/ 6982327 h 9737557"/>
              <a:gd name="connsiteX11" fmla="*/ 8887327 w 10462323"/>
              <a:gd name="connsiteY11" fmla="*/ 6785810 h 9737557"/>
              <a:gd name="connsiteX12" fmla="*/ 8979569 w 10462323"/>
              <a:gd name="connsiteY12" fmla="*/ 6549190 h 9737557"/>
              <a:gd name="connsiteX13" fmla="*/ 8855243 w 10462323"/>
              <a:gd name="connsiteY13" fmla="*/ 6300536 h 9737557"/>
              <a:gd name="connsiteX14" fmla="*/ 8614611 w 10462323"/>
              <a:gd name="connsiteY14" fmla="*/ 6120063 h 9737557"/>
              <a:gd name="connsiteX15" fmla="*/ 8486274 w 10462323"/>
              <a:gd name="connsiteY15" fmla="*/ 6031831 h 9737557"/>
              <a:gd name="connsiteX16" fmla="*/ 8233611 w 10462323"/>
              <a:gd name="connsiteY16" fmla="*/ 5955631 h 9737557"/>
              <a:gd name="connsiteX17" fmla="*/ 7860632 w 10462323"/>
              <a:gd name="connsiteY17" fmla="*/ 6079957 h 9737557"/>
              <a:gd name="connsiteX18" fmla="*/ 7820527 w 10462323"/>
              <a:gd name="connsiteY18" fmla="*/ 5999747 h 9737557"/>
              <a:gd name="connsiteX19" fmla="*/ 7571874 w 10462323"/>
              <a:gd name="connsiteY19" fmla="*/ 5895474 h 9737557"/>
              <a:gd name="connsiteX20" fmla="*/ 7202905 w 10462323"/>
              <a:gd name="connsiteY20" fmla="*/ 5967663 h 9737557"/>
              <a:gd name="connsiteX21" fmla="*/ 6994358 w 10462323"/>
              <a:gd name="connsiteY21" fmla="*/ 5823284 h 9737557"/>
              <a:gd name="connsiteX22" fmla="*/ 6769769 w 10462323"/>
              <a:gd name="connsiteY22" fmla="*/ 5694947 h 9737557"/>
              <a:gd name="connsiteX23" fmla="*/ 6481011 w 10462323"/>
              <a:gd name="connsiteY23" fmla="*/ 5678905 h 9737557"/>
              <a:gd name="connsiteX24" fmla="*/ 6176211 w 10462323"/>
              <a:gd name="connsiteY24" fmla="*/ 5743073 h 9737557"/>
              <a:gd name="connsiteX25" fmla="*/ 5727032 w 10462323"/>
              <a:gd name="connsiteY25" fmla="*/ 5759115 h 9737557"/>
              <a:gd name="connsiteX26" fmla="*/ 5518484 w 10462323"/>
              <a:gd name="connsiteY26" fmla="*/ 5646821 h 9737557"/>
              <a:gd name="connsiteX27" fmla="*/ 5261811 w 10462323"/>
              <a:gd name="connsiteY27" fmla="*/ 5470357 h 9737557"/>
              <a:gd name="connsiteX28" fmla="*/ 4957011 w 10462323"/>
              <a:gd name="connsiteY28" fmla="*/ 5309936 h 9737557"/>
              <a:gd name="connsiteX29" fmla="*/ 4716379 w 10462323"/>
              <a:gd name="connsiteY29" fmla="*/ 5005136 h 9737557"/>
              <a:gd name="connsiteX30" fmla="*/ 4507832 w 10462323"/>
              <a:gd name="connsiteY30" fmla="*/ 4908884 h 9737557"/>
              <a:gd name="connsiteX31" fmla="*/ 4010526 w 10462323"/>
              <a:gd name="connsiteY31" fmla="*/ 4876800 h 9737557"/>
              <a:gd name="connsiteX32" fmla="*/ 3898232 w 10462323"/>
              <a:gd name="connsiteY32" fmla="*/ 4539915 h 9737557"/>
              <a:gd name="connsiteX33" fmla="*/ 3769895 w 10462323"/>
              <a:gd name="connsiteY33" fmla="*/ 4026568 h 9737557"/>
              <a:gd name="connsiteX34" fmla="*/ 3641558 w 10462323"/>
              <a:gd name="connsiteY34" fmla="*/ 3769894 h 9737557"/>
              <a:gd name="connsiteX35" fmla="*/ 3593432 w 10462323"/>
              <a:gd name="connsiteY35" fmla="*/ 3352800 h 9737557"/>
              <a:gd name="connsiteX36" fmla="*/ 3288632 w 10462323"/>
              <a:gd name="connsiteY36" fmla="*/ 3208421 h 9737557"/>
              <a:gd name="connsiteX37" fmla="*/ 2951748 w 10462323"/>
              <a:gd name="connsiteY37" fmla="*/ 3080084 h 9737557"/>
              <a:gd name="connsiteX38" fmla="*/ 2823411 w 10462323"/>
              <a:gd name="connsiteY38" fmla="*/ 2839452 h 9737557"/>
              <a:gd name="connsiteX39" fmla="*/ 2775284 w 10462323"/>
              <a:gd name="connsiteY39" fmla="*/ 2390273 h 9737557"/>
              <a:gd name="connsiteX40" fmla="*/ 3144253 w 10462323"/>
              <a:gd name="connsiteY40" fmla="*/ 2053389 h 9737557"/>
              <a:gd name="connsiteX41" fmla="*/ 3256548 w 10462323"/>
              <a:gd name="connsiteY41" fmla="*/ 1700463 h 9737557"/>
              <a:gd name="connsiteX42" fmla="*/ 2871537 w 10462323"/>
              <a:gd name="connsiteY42" fmla="*/ 1443789 h 9737557"/>
              <a:gd name="connsiteX43" fmla="*/ 2855495 w 10462323"/>
              <a:gd name="connsiteY43" fmla="*/ 1106905 h 9737557"/>
              <a:gd name="connsiteX44" fmla="*/ 2727158 w 10462323"/>
              <a:gd name="connsiteY44" fmla="*/ 802105 h 9737557"/>
              <a:gd name="connsiteX45" fmla="*/ 2390274 w 10462323"/>
              <a:gd name="connsiteY45" fmla="*/ 673768 h 9737557"/>
              <a:gd name="connsiteX46" fmla="*/ 1876926 w 10462323"/>
              <a:gd name="connsiteY46" fmla="*/ 641684 h 9737557"/>
              <a:gd name="connsiteX47" fmla="*/ 1540042 w 10462323"/>
              <a:gd name="connsiteY47" fmla="*/ 641684 h 9737557"/>
              <a:gd name="connsiteX48" fmla="*/ 1155032 w 10462323"/>
              <a:gd name="connsiteY48" fmla="*/ 561473 h 9737557"/>
              <a:gd name="connsiteX49" fmla="*/ 641684 w 10462323"/>
              <a:gd name="connsiteY49" fmla="*/ 401052 h 9737557"/>
              <a:gd name="connsiteX50" fmla="*/ 352926 w 10462323"/>
              <a:gd name="connsiteY50" fmla="*/ 240631 h 9737557"/>
              <a:gd name="connsiteX51" fmla="*/ 0 w 10462323"/>
              <a:gd name="connsiteY51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10042358 w 10462323"/>
              <a:gd name="connsiteY5" fmla="*/ 8791073 h 9737557"/>
              <a:gd name="connsiteX6" fmla="*/ 8221578 w 10462323"/>
              <a:gd name="connsiteY6" fmla="*/ 8313821 h 9737557"/>
              <a:gd name="connsiteX7" fmla="*/ 8169443 w 10462323"/>
              <a:gd name="connsiteY7" fmla="*/ 7932820 h 9737557"/>
              <a:gd name="connsiteX8" fmla="*/ 8454190 w 10462323"/>
              <a:gd name="connsiteY8" fmla="*/ 7595937 h 9737557"/>
              <a:gd name="connsiteX9" fmla="*/ 8542421 w 10462323"/>
              <a:gd name="connsiteY9" fmla="*/ 7046494 h 9737557"/>
              <a:gd name="connsiteX10" fmla="*/ 8674769 w 10462323"/>
              <a:gd name="connsiteY10" fmla="*/ 6982327 h 9737557"/>
              <a:gd name="connsiteX11" fmla="*/ 8887327 w 10462323"/>
              <a:gd name="connsiteY11" fmla="*/ 6785810 h 9737557"/>
              <a:gd name="connsiteX12" fmla="*/ 8979569 w 10462323"/>
              <a:gd name="connsiteY12" fmla="*/ 6549190 h 9737557"/>
              <a:gd name="connsiteX13" fmla="*/ 8855243 w 10462323"/>
              <a:gd name="connsiteY13" fmla="*/ 6300536 h 9737557"/>
              <a:gd name="connsiteX14" fmla="*/ 8614611 w 10462323"/>
              <a:gd name="connsiteY14" fmla="*/ 6120063 h 9737557"/>
              <a:gd name="connsiteX15" fmla="*/ 8486274 w 10462323"/>
              <a:gd name="connsiteY15" fmla="*/ 6031831 h 9737557"/>
              <a:gd name="connsiteX16" fmla="*/ 8233611 w 10462323"/>
              <a:gd name="connsiteY16" fmla="*/ 5955631 h 9737557"/>
              <a:gd name="connsiteX17" fmla="*/ 7860632 w 10462323"/>
              <a:gd name="connsiteY17" fmla="*/ 6079957 h 9737557"/>
              <a:gd name="connsiteX18" fmla="*/ 7820527 w 10462323"/>
              <a:gd name="connsiteY18" fmla="*/ 5999747 h 9737557"/>
              <a:gd name="connsiteX19" fmla="*/ 7571874 w 10462323"/>
              <a:gd name="connsiteY19" fmla="*/ 5895474 h 9737557"/>
              <a:gd name="connsiteX20" fmla="*/ 7202905 w 10462323"/>
              <a:gd name="connsiteY20" fmla="*/ 5967663 h 9737557"/>
              <a:gd name="connsiteX21" fmla="*/ 6994358 w 10462323"/>
              <a:gd name="connsiteY21" fmla="*/ 5823284 h 9737557"/>
              <a:gd name="connsiteX22" fmla="*/ 6769769 w 10462323"/>
              <a:gd name="connsiteY22" fmla="*/ 5694947 h 9737557"/>
              <a:gd name="connsiteX23" fmla="*/ 6481011 w 10462323"/>
              <a:gd name="connsiteY23" fmla="*/ 5678905 h 9737557"/>
              <a:gd name="connsiteX24" fmla="*/ 6176211 w 10462323"/>
              <a:gd name="connsiteY24" fmla="*/ 5743073 h 9737557"/>
              <a:gd name="connsiteX25" fmla="*/ 5727032 w 10462323"/>
              <a:gd name="connsiteY25" fmla="*/ 5759115 h 9737557"/>
              <a:gd name="connsiteX26" fmla="*/ 5518484 w 10462323"/>
              <a:gd name="connsiteY26" fmla="*/ 5646821 h 9737557"/>
              <a:gd name="connsiteX27" fmla="*/ 5261811 w 10462323"/>
              <a:gd name="connsiteY27" fmla="*/ 5470357 h 9737557"/>
              <a:gd name="connsiteX28" fmla="*/ 4957011 w 10462323"/>
              <a:gd name="connsiteY28" fmla="*/ 5309936 h 9737557"/>
              <a:gd name="connsiteX29" fmla="*/ 4716379 w 10462323"/>
              <a:gd name="connsiteY29" fmla="*/ 5005136 h 9737557"/>
              <a:gd name="connsiteX30" fmla="*/ 4507832 w 10462323"/>
              <a:gd name="connsiteY30" fmla="*/ 4908884 h 9737557"/>
              <a:gd name="connsiteX31" fmla="*/ 4010526 w 10462323"/>
              <a:gd name="connsiteY31" fmla="*/ 4876800 h 9737557"/>
              <a:gd name="connsiteX32" fmla="*/ 3898232 w 10462323"/>
              <a:gd name="connsiteY32" fmla="*/ 4539915 h 9737557"/>
              <a:gd name="connsiteX33" fmla="*/ 3769895 w 10462323"/>
              <a:gd name="connsiteY33" fmla="*/ 4026568 h 9737557"/>
              <a:gd name="connsiteX34" fmla="*/ 3641558 w 10462323"/>
              <a:gd name="connsiteY34" fmla="*/ 3769894 h 9737557"/>
              <a:gd name="connsiteX35" fmla="*/ 3593432 w 10462323"/>
              <a:gd name="connsiteY35" fmla="*/ 3352800 h 9737557"/>
              <a:gd name="connsiteX36" fmla="*/ 3288632 w 10462323"/>
              <a:gd name="connsiteY36" fmla="*/ 3208421 h 9737557"/>
              <a:gd name="connsiteX37" fmla="*/ 2951748 w 10462323"/>
              <a:gd name="connsiteY37" fmla="*/ 3080084 h 9737557"/>
              <a:gd name="connsiteX38" fmla="*/ 2823411 w 10462323"/>
              <a:gd name="connsiteY38" fmla="*/ 2839452 h 9737557"/>
              <a:gd name="connsiteX39" fmla="*/ 2775284 w 10462323"/>
              <a:gd name="connsiteY39" fmla="*/ 2390273 h 9737557"/>
              <a:gd name="connsiteX40" fmla="*/ 3144253 w 10462323"/>
              <a:gd name="connsiteY40" fmla="*/ 2053389 h 9737557"/>
              <a:gd name="connsiteX41" fmla="*/ 3256548 w 10462323"/>
              <a:gd name="connsiteY41" fmla="*/ 1700463 h 9737557"/>
              <a:gd name="connsiteX42" fmla="*/ 2871537 w 10462323"/>
              <a:gd name="connsiteY42" fmla="*/ 1443789 h 9737557"/>
              <a:gd name="connsiteX43" fmla="*/ 2855495 w 10462323"/>
              <a:gd name="connsiteY43" fmla="*/ 1106905 h 9737557"/>
              <a:gd name="connsiteX44" fmla="*/ 2727158 w 10462323"/>
              <a:gd name="connsiteY44" fmla="*/ 802105 h 9737557"/>
              <a:gd name="connsiteX45" fmla="*/ 2390274 w 10462323"/>
              <a:gd name="connsiteY45" fmla="*/ 673768 h 9737557"/>
              <a:gd name="connsiteX46" fmla="*/ 1876926 w 10462323"/>
              <a:gd name="connsiteY46" fmla="*/ 641684 h 9737557"/>
              <a:gd name="connsiteX47" fmla="*/ 1540042 w 10462323"/>
              <a:gd name="connsiteY47" fmla="*/ 641684 h 9737557"/>
              <a:gd name="connsiteX48" fmla="*/ 1155032 w 10462323"/>
              <a:gd name="connsiteY48" fmla="*/ 561473 h 9737557"/>
              <a:gd name="connsiteX49" fmla="*/ 641684 w 10462323"/>
              <a:gd name="connsiteY49" fmla="*/ 401052 h 9737557"/>
              <a:gd name="connsiteX50" fmla="*/ 352926 w 10462323"/>
              <a:gd name="connsiteY50" fmla="*/ 240631 h 9737557"/>
              <a:gd name="connsiteX51" fmla="*/ 0 w 10462323"/>
              <a:gd name="connsiteY51" fmla="*/ 0 h 9737557"/>
              <a:gd name="connsiteX0" fmla="*/ 10122569 w 10462323"/>
              <a:gd name="connsiteY0" fmla="*/ 9737557 h 9737557"/>
              <a:gd name="connsiteX1" fmla="*/ 10395284 w 10462323"/>
              <a:gd name="connsiteY1" fmla="*/ 9529010 h 9737557"/>
              <a:gd name="connsiteX2" fmla="*/ 10459453 w 10462323"/>
              <a:gd name="connsiteY2" fmla="*/ 9240252 h 9737557"/>
              <a:gd name="connsiteX3" fmla="*/ 10331116 w 10462323"/>
              <a:gd name="connsiteY3" fmla="*/ 9144000 h 9737557"/>
              <a:gd name="connsiteX4" fmla="*/ 10186737 w 10462323"/>
              <a:gd name="connsiteY4" fmla="*/ 9111915 h 9737557"/>
              <a:gd name="connsiteX5" fmla="*/ 8221578 w 10462323"/>
              <a:gd name="connsiteY5" fmla="*/ 8313821 h 9737557"/>
              <a:gd name="connsiteX6" fmla="*/ 8169443 w 10462323"/>
              <a:gd name="connsiteY6" fmla="*/ 7932820 h 9737557"/>
              <a:gd name="connsiteX7" fmla="*/ 8454190 w 10462323"/>
              <a:gd name="connsiteY7" fmla="*/ 7595937 h 9737557"/>
              <a:gd name="connsiteX8" fmla="*/ 8542421 w 10462323"/>
              <a:gd name="connsiteY8" fmla="*/ 7046494 h 9737557"/>
              <a:gd name="connsiteX9" fmla="*/ 8674769 w 10462323"/>
              <a:gd name="connsiteY9" fmla="*/ 6982327 h 9737557"/>
              <a:gd name="connsiteX10" fmla="*/ 8887327 w 10462323"/>
              <a:gd name="connsiteY10" fmla="*/ 6785810 h 9737557"/>
              <a:gd name="connsiteX11" fmla="*/ 8979569 w 10462323"/>
              <a:gd name="connsiteY11" fmla="*/ 6549190 h 9737557"/>
              <a:gd name="connsiteX12" fmla="*/ 8855243 w 10462323"/>
              <a:gd name="connsiteY12" fmla="*/ 6300536 h 9737557"/>
              <a:gd name="connsiteX13" fmla="*/ 8614611 w 10462323"/>
              <a:gd name="connsiteY13" fmla="*/ 6120063 h 9737557"/>
              <a:gd name="connsiteX14" fmla="*/ 8486274 w 10462323"/>
              <a:gd name="connsiteY14" fmla="*/ 6031831 h 9737557"/>
              <a:gd name="connsiteX15" fmla="*/ 8233611 w 10462323"/>
              <a:gd name="connsiteY15" fmla="*/ 5955631 h 9737557"/>
              <a:gd name="connsiteX16" fmla="*/ 7860632 w 10462323"/>
              <a:gd name="connsiteY16" fmla="*/ 6079957 h 9737557"/>
              <a:gd name="connsiteX17" fmla="*/ 7820527 w 10462323"/>
              <a:gd name="connsiteY17" fmla="*/ 5999747 h 9737557"/>
              <a:gd name="connsiteX18" fmla="*/ 7571874 w 10462323"/>
              <a:gd name="connsiteY18" fmla="*/ 5895474 h 9737557"/>
              <a:gd name="connsiteX19" fmla="*/ 7202905 w 10462323"/>
              <a:gd name="connsiteY19" fmla="*/ 5967663 h 9737557"/>
              <a:gd name="connsiteX20" fmla="*/ 6994358 w 10462323"/>
              <a:gd name="connsiteY20" fmla="*/ 5823284 h 9737557"/>
              <a:gd name="connsiteX21" fmla="*/ 6769769 w 10462323"/>
              <a:gd name="connsiteY21" fmla="*/ 5694947 h 9737557"/>
              <a:gd name="connsiteX22" fmla="*/ 6481011 w 10462323"/>
              <a:gd name="connsiteY22" fmla="*/ 5678905 h 9737557"/>
              <a:gd name="connsiteX23" fmla="*/ 6176211 w 10462323"/>
              <a:gd name="connsiteY23" fmla="*/ 5743073 h 9737557"/>
              <a:gd name="connsiteX24" fmla="*/ 5727032 w 10462323"/>
              <a:gd name="connsiteY24" fmla="*/ 5759115 h 9737557"/>
              <a:gd name="connsiteX25" fmla="*/ 5518484 w 10462323"/>
              <a:gd name="connsiteY25" fmla="*/ 5646821 h 9737557"/>
              <a:gd name="connsiteX26" fmla="*/ 5261811 w 10462323"/>
              <a:gd name="connsiteY26" fmla="*/ 5470357 h 9737557"/>
              <a:gd name="connsiteX27" fmla="*/ 4957011 w 10462323"/>
              <a:gd name="connsiteY27" fmla="*/ 5309936 h 9737557"/>
              <a:gd name="connsiteX28" fmla="*/ 4716379 w 10462323"/>
              <a:gd name="connsiteY28" fmla="*/ 5005136 h 9737557"/>
              <a:gd name="connsiteX29" fmla="*/ 4507832 w 10462323"/>
              <a:gd name="connsiteY29" fmla="*/ 4908884 h 9737557"/>
              <a:gd name="connsiteX30" fmla="*/ 4010526 w 10462323"/>
              <a:gd name="connsiteY30" fmla="*/ 4876800 h 9737557"/>
              <a:gd name="connsiteX31" fmla="*/ 3898232 w 10462323"/>
              <a:gd name="connsiteY31" fmla="*/ 4539915 h 9737557"/>
              <a:gd name="connsiteX32" fmla="*/ 3769895 w 10462323"/>
              <a:gd name="connsiteY32" fmla="*/ 4026568 h 9737557"/>
              <a:gd name="connsiteX33" fmla="*/ 3641558 w 10462323"/>
              <a:gd name="connsiteY33" fmla="*/ 3769894 h 9737557"/>
              <a:gd name="connsiteX34" fmla="*/ 3593432 w 10462323"/>
              <a:gd name="connsiteY34" fmla="*/ 3352800 h 9737557"/>
              <a:gd name="connsiteX35" fmla="*/ 3288632 w 10462323"/>
              <a:gd name="connsiteY35" fmla="*/ 3208421 h 9737557"/>
              <a:gd name="connsiteX36" fmla="*/ 2951748 w 10462323"/>
              <a:gd name="connsiteY36" fmla="*/ 3080084 h 9737557"/>
              <a:gd name="connsiteX37" fmla="*/ 2823411 w 10462323"/>
              <a:gd name="connsiteY37" fmla="*/ 2839452 h 9737557"/>
              <a:gd name="connsiteX38" fmla="*/ 2775284 w 10462323"/>
              <a:gd name="connsiteY38" fmla="*/ 2390273 h 9737557"/>
              <a:gd name="connsiteX39" fmla="*/ 3144253 w 10462323"/>
              <a:gd name="connsiteY39" fmla="*/ 2053389 h 9737557"/>
              <a:gd name="connsiteX40" fmla="*/ 3256548 w 10462323"/>
              <a:gd name="connsiteY40" fmla="*/ 1700463 h 9737557"/>
              <a:gd name="connsiteX41" fmla="*/ 2871537 w 10462323"/>
              <a:gd name="connsiteY41" fmla="*/ 1443789 h 9737557"/>
              <a:gd name="connsiteX42" fmla="*/ 2855495 w 10462323"/>
              <a:gd name="connsiteY42" fmla="*/ 1106905 h 9737557"/>
              <a:gd name="connsiteX43" fmla="*/ 2727158 w 10462323"/>
              <a:gd name="connsiteY43" fmla="*/ 802105 h 9737557"/>
              <a:gd name="connsiteX44" fmla="*/ 2390274 w 10462323"/>
              <a:gd name="connsiteY44" fmla="*/ 673768 h 9737557"/>
              <a:gd name="connsiteX45" fmla="*/ 1876926 w 10462323"/>
              <a:gd name="connsiteY45" fmla="*/ 641684 h 9737557"/>
              <a:gd name="connsiteX46" fmla="*/ 1540042 w 10462323"/>
              <a:gd name="connsiteY46" fmla="*/ 641684 h 9737557"/>
              <a:gd name="connsiteX47" fmla="*/ 1155032 w 10462323"/>
              <a:gd name="connsiteY47" fmla="*/ 561473 h 9737557"/>
              <a:gd name="connsiteX48" fmla="*/ 641684 w 10462323"/>
              <a:gd name="connsiteY48" fmla="*/ 401052 h 9737557"/>
              <a:gd name="connsiteX49" fmla="*/ 352926 w 10462323"/>
              <a:gd name="connsiteY49" fmla="*/ 240631 h 9737557"/>
              <a:gd name="connsiteX50" fmla="*/ 0 w 10462323"/>
              <a:gd name="connsiteY50" fmla="*/ 0 h 9737557"/>
              <a:gd name="connsiteX0" fmla="*/ 10122569 w 10534851"/>
              <a:gd name="connsiteY0" fmla="*/ 9737557 h 9737557"/>
              <a:gd name="connsiteX1" fmla="*/ 10395284 w 10534851"/>
              <a:gd name="connsiteY1" fmla="*/ 9529010 h 9737557"/>
              <a:gd name="connsiteX2" fmla="*/ 10459453 w 10534851"/>
              <a:gd name="connsiteY2" fmla="*/ 9240252 h 9737557"/>
              <a:gd name="connsiteX3" fmla="*/ 10331116 w 10534851"/>
              <a:gd name="connsiteY3" fmla="*/ 9144000 h 9737557"/>
              <a:gd name="connsiteX4" fmla="*/ 8221578 w 10534851"/>
              <a:gd name="connsiteY4" fmla="*/ 8313821 h 9737557"/>
              <a:gd name="connsiteX5" fmla="*/ 8169443 w 10534851"/>
              <a:gd name="connsiteY5" fmla="*/ 7932820 h 9737557"/>
              <a:gd name="connsiteX6" fmla="*/ 8454190 w 10534851"/>
              <a:gd name="connsiteY6" fmla="*/ 7595937 h 9737557"/>
              <a:gd name="connsiteX7" fmla="*/ 8542421 w 10534851"/>
              <a:gd name="connsiteY7" fmla="*/ 7046494 h 9737557"/>
              <a:gd name="connsiteX8" fmla="*/ 8674769 w 10534851"/>
              <a:gd name="connsiteY8" fmla="*/ 6982327 h 9737557"/>
              <a:gd name="connsiteX9" fmla="*/ 8887327 w 10534851"/>
              <a:gd name="connsiteY9" fmla="*/ 6785810 h 9737557"/>
              <a:gd name="connsiteX10" fmla="*/ 8979569 w 10534851"/>
              <a:gd name="connsiteY10" fmla="*/ 6549190 h 9737557"/>
              <a:gd name="connsiteX11" fmla="*/ 8855243 w 10534851"/>
              <a:gd name="connsiteY11" fmla="*/ 6300536 h 9737557"/>
              <a:gd name="connsiteX12" fmla="*/ 8614611 w 10534851"/>
              <a:gd name="connsiteY12" fmla="*/ 6120063 h 9737557"/>
              <a:gd name="connsiteX13" fmla="*/ 8486274 w 10534851"/>
              <a:gd name="connsiteY13" fmla="*/ 6031831 h 9737557"/>
              <a:gd name="connsiteX14" fmla="*/ 8233611 w 10534851"/>
              <a:gd name="connsiteY14" fmla="*/ 5955631 h 9737557"/>
              <a:gd name="connsiteX15" fmla="*/ 7860632 w 10534851"/>
              <a:gd name="connsiteY15" fmla="*/ 6079957 h 9737557"/>
              <a:gd name="connsiteX16" fmla="*/ 7820527 w 10534851"/>
              <a:gd name="connsiteY16" fmla="*/ 5999747 h 9737557"/>
              <a:gd name="connsiteX17" fmla="*/ 7571874 w 10534851"/>
              <a:gd name="connsiteY17" fmla="*/ 5895474 h 9737557"/>
              <a:gd name="connsiteX18" fmla="*/ 7202905 w 10534851"/>
              <a:gd name="connsiteY18" fmla="*/ 5967663 h 9737557"/>
              <a:gd name="connsiteX19" fmla="*/ 6994358 w 10534851"/>
              <a:gd name="connsiteY19" fmla="*/ 5823284 h 9737557"/>
              <a:gd name="connsiteX20" fmla="*/ 6769769 w 10534851"/>
              <a:gd name="connsiteY20" fmla="*/ 5694947 h 9737557"/>
              <a:gd name="connsiteX21" fmla="*/ 6481011 w 10534851"/>
              <a:gd name="connsiteY21" fmla="*/ 5678905 h 9737557"/>
              <a:gd name="connsiteX22" fmla="*/ 6176211 w 10534851"/>
              <a:gd name="connsiteY22" fmla="*/ 5743073 h 9737557"/>
              <a:gd name="connsiteX23" fmla="*/ 5727032 w 10534851"/>
              <a:gd name="connsiteY23" fmla="*/ 5759115 h 9737557"/>
              <a:gd name="connsiteX24" fmla="*/ 5518484 w 10534851"/>
              <a:gd name="connsiteY24" fmla="*/ 5646821 h 9737557"/>
              <a:gd name="connsiteX25" fmla="*/ 5261811 w 10534851"/>
              <a:gd name="connsiteY25" fmla="*/ 5470357 h 9737557"/>
              <a:gd name="connsiteX26" fmla="*/ 4957011 w 10534851"/>
              <a:gd name="connsiteY26" fmla="*/ 5309936 h 9737557"/>
              <a:gd name="connsiteX27" fmla="*/ 4716379 w 10534851"/>
              <a:gd name="connsiteY27" fmla="*/ 5005136 h 9737557"/>
              <a:gd name="connsiteX28" fmla="*/ 4507832 w 10534851"/>
              <a:gd name="connsiteY28" fmla="*/ 4908884 h 9737557"/>
              <a:gd name="connsiteX29" fmla="*/ 4010526 w 10534851"/>
              <a:gd name="connsiteY29" fmla="*/ 4876800 h 9737557"/>
              <a:gd name="connsiteX30" fmla="*/ 3898232 w 10534851"/>
              <a:gd name="connsiteY30" fmla="*/ 4539915 h 9737557"/>
              <a:gd name="connsiteX31" fmla="*/ 3769895 w 10534851"/>
              <a:gd name="connsiteY31" fmla="*/ 4026568 h 9737557"/>
              <a:gd name="connsiteX32" fmla="*/ 3641558 w 10534851"/>
              <a:gd name="connsiteY32" fmla="*/ 3769894 h 9737557"/>
              <a:gd name="connsiteX33" fmla="*/ 3593432 w 10534851"/>
              <a:gd name="connsiteY33" fmla="*/ 3352800 h 9737557"/>
              <a:gd name="connsiteX34" fmla="*/ 3288632 w 10534851"/>
              <a:gd name="connsiteY34" fmla="*/ 3208421 h 9737557"/>
              <a:gd name="connsiteX35" fmla="*/ 2951748 w 10534851"/>
              <a:gd name="connsiteY35" fmla="*/ 3080084 h 9737557"/>
              <a:gd name="connsiteX36" fmla="*/ 2823411 w 10534851"/>
              <a:gd name="connsiteY36" fmla="*/ 2839452 h 9737557"/>
              <a:gd name="connsiteX37" fmla="*/ 2775284 w 10534851"/>
              <a:gd name="connsiteY37" fmla="*/ 2390273 h 9737557"/>
              <a:gd name="connsiteX38" fmla="*/ 3144253 w 10534851"/>
              <a:gd name="connsiteY38" fmla="*/ 2053389 h 9737557"/>
              <a:gd name="connsiteX39" fmla="*/ 3256548 w 10534851"/>
              <a:gd name="connsiteY39" fmla="*/ 1700463 h 9737557"/>
              <a:gd name="connsiteX40" fmla="*/ 2871537 w 10534851"/>
              <a:gd name="connsiteY40" fmla="*/ 1443789 h 9737557"/>
              <a:gd name="connsiteX41" fmla="*/ 2855495 w 10534851"/>
              <a:gd name="connsiteY41" fmla="*/ 1106905 h 9737557"/>
              <a:gd name="connsiteX42" fmla="*/ 2727158 w 10534851"/>
              <a:gd name="connsiteY42" fmla="*/ 802105 h 9737557"/>
              <a:gd name="connsiteX43" fmla="*/ 2390274 w 10534851"/>
              <a:gd name="connsiteY43" fmla="*/ 673768 h 9737557"/>
              <a:gd name="connsiteX44" fmla="*/ 1876926 w 10534851"/>
              <a:gd name="connsiteY44" fmla="*/ 641684 h 9737557"/>
              <a:gd name="connsiteX45" fmla="*/ 1540042 w 10534851"/>
              <a:gd name="connsiteY45" fmla="*/ 641684 h 9737557"/>
              <a:gd name="connsiteX46" fmla="*/ 1155032 w 10534851"/>
              <a:gd name="connsiteY46" fmla="*/ 561473 h 9737557"/>
              <a:gd name="connsiteX47" fmla="*/ 641684 w 10534851"/>
              <a:gd name="connsiteY47" fmla="*/ 401052 h 9737557"/>
              <a:gd name="connsiteX48" fmla="*/ 352926 w 10534851"/>
              <a:gd name="connsiteY48" fmla="*/ 240631 h 9737557"/>
              <a:gd name="connsiteX49" fmla="*/ 0 w 10534851"/>
              <a:gd name="connsiteY49" fmla="*/ 0 h 9737557"/>
              <a:gd name="connsiteX0" fmla="*/ 10122569 w 10562808"/>
              <a:gd name="connsiteY0" fmla="*/ 9737557 h 9737557"/>
              <a:gd name="connsiteX1" fmla="*/ 10395284 w 10562808"/>
              <a:gd name="connsiteY1" fmla="*/ 9529010 h 9737557"/>
              <a:gd name="connsiteX2" fmla="*/ 10459453 w 10562808"/>
              <a:gd name="connsiteY2" fmla="*/ 9240252 h 9737557"/>
              <a:gd name="connsiteX3" fmla="*/ 8947485 w 10562808"/>
              <a:gd name="connsiteY3" fmla="*/ 8650706 h 9737557"/>
              <a:gd name="connsiteX4" fmla="*/ 8221578 w 10562808"/>
              <a:gd name="connsiteY4" fmla="*/ 8313821 h 9737557"/>
              <a:gd name="connsiteX5" fmla="*/ 8169443 w 10562808"/>
              <a:gd name="connsiteY5" fmla="*/ 7932820 h 9737557"/>
              <a:gd name="connsiteX6" fmla="*/ 8454190 w 10562808"/>
              <a:gd name="connsiteY6" fmla="*/ 7595937 h 9737557"/>
              <a:gd name="connsiteX7" fmla="*/ 8542421 w 10562808"/>
              <a:gd name="connsiteY7" fmla="*/ 7046494 h 9737557"/>
              <a:gd name="connsiteX8" fmla="*/ 8674769 w 10562808"/>
              <a:gd name="connsiteY8" fmla="*/ 6982327 h 9737557"/>
              <a:gd name="connsiteX9" fmla="*/ 8887327 w 10562808"/>
              <a:gd name="connsiteY9" fmla="*/ 6785810 h 9737557"/>
              <a:gd name="connsiteX10" fmla="*/ 8979569 w 10562808"/>
              <a:gd name="connsiteY10" fmla="*/ 6549190 h 9737557"/>
              <a:gd name="connsiteX11" fmla="*/ 8855243 w 10562808"/>
              <a:gd name="connsiteY11" fmla="*/ 6300536 h 9737557"/>
              <a:gd name="connsiteX12" fmla="*/ 8614611 w 10562808"/>
              <a:gd name="connsiteY12" fmla="*/ 6120063 h 9737557"/>
              <a:gd name="connsiteX13" fmla="*/ 8486274 w 10562808"/>
              <a:gd name="connsiteY13" fmla="*/ 6031831 h 9737557"/>
              <a:gd name="connsiteX14" fmla="*/ 8233611 w 10562808"/>
              <a:gd name="connsiteY14" fmla="*/ 5955631 h 9737557"/>
              <a:gd name="connsiteX15" fmla="*/ 7860632 w 10562808"/>
              <a:gd name="connsiteY15" fmla="*/ 6079957 h 9737557"/>
              <a:gd name="connsiteX16" fmla="*/ 7820527 w 10562808"/>
              <a:gd name="connsiteY16" fmla="*/ 5999747 h 9737557"/>
              <a:gd name="connsiteX17" fmla="*/ 7571874 w 10562808"/>
              <a:gd name="connsiteY17" fmla="*/ 5895474 h 9737557"/>
              <a:gd name="connsiteX18" fmla="*/ 7202905 w 10562808"/>
              <a:gd name="connsiteY18" fmla="*/ 5967663 h 9737557"/>
              <a:gd name="connsiteX19" fmla="*/ 6994358 w 10562808"/>
              <a:gd name="connsiteY19" fmla="*/ 5823284 h 9737557"/>
              <a:gd name="connsiteX20" fmla="*/ 6769769 w 10562808"/>
              <a:gd name="connsiteY20" fmla="*/ 5694947 h 9737557"/>
              <a:gd name="connsiteX21" fmla="*/ 6481011 w 10562808"/>
              <a:gd name="connsiteY21" fmla="*/ 5678905 h 9737557"/>
              <a:gd name="connsiteX22" fmla="*/ 6176211 w 10562808"/>
              <a:gd name="connsiteY22" fmla="*/ 5743073 h 9737557"/>
              <a:gd name="connsiteX23" fmla="*/ 5727032 w 10562808"/>
              <a:gd name="connsiteY23" fmla="*/ 5759115 h 9737557"/>
              <a:gd name="connsiteX24" fmla="*/ 5518484 w 10562808"/>
              <a:gd name="connsiteY24" fmla="*/ 5646821 h 9737557"/>
              <a:gd name="connsiteX25" fmla="*/ 5261811 w 10562808"/>
              <a:gd name="connsiteY25" fmla="*/ 5470357 h 9737557"/>
              <a:gd name="connsiteX26" fmla="*/ 4957011 w 10562808"/>
              <a:gd name="connsiteY26" fmla="*/ 5309936 h 9737557"/>
              <a:gd name="connsiteX27" fmla="*/ 4716379 w 10562808"/>
              <a:gd name="connsiteY27" fmla="*/ 5005136 h 9737557"/>
              <a:gd name="connsiteX28" fmla="*/ 4507832 w 10562808"/>
              <a:gd name="connsiteY28" fmla="*/ 4908884 h 9737557"/>
              <a:gd name="connsiteX29" fmla="*/ 4010526 w 10562808"/>
              <a:gd name="connsiteY29" fmla="*/ 4876800 h 9737557"/>
              <a:gd name="connsiteX30" fmla="*/ 3898232 w 10562808"/>
              <a:gd name="connsiteY30" fmla="*/ 4539915 h 9737557"/>
              <a:gd name="connsiteX31" fmla="*/ 3769895 w 10562808"/>
              <a:gd name="connsiteY31" fmla="*/ 4026568 h 9737557"/>
              <a:gd name="connsiteX32" fmla="*/ 3641558 w 10562808"/>
              <a:gd name="connsiteY32" fmla="*/ 3769894 h 9737557"/>
              <a:gd name="connsiteX33" fmla="*/ 3593432 w 10562808"/>
              <a:gd name="connsiteY33" fmla="*/ 3352800 h 9737557"/>
              <a:gd name="connsiteX34" fmla="*/ 3288632 w 10562808"/>
              <a:gd name="connsiteY34" fmla="*/ 3208421 h 9737557"/>
              <a:gd name="connsiteX35" fmla="*/ 2951748 w 10562808"/>
              <a:gd name="connsiteY35" fmla="*/ 3080084 h 9737557"/>
              <a:gd name="connsiteX36" fmla="*/ 2823411 w 10562808"/>
              <a:gd name="connsiteY36" fmla="*/ 2839452 h 9737557"/>
              <a:gd name="connsiteX37" fmla="*/ 2775284 w 10562808"/>
              <a:gd name="connsiteY37" fmla="*/ 2390273 h 9737557"/>
              <a:gd name="connsiteX38" fmla="*/ 3144253 w 10562808"/>
              <a:gd name="connsiteY38" fmla="*/ 2053389 h 9737557"/>
              <a:gd name="connsiteX39" fmla="*/ 3256548 w 10562808"/>
              <a:gd name="connsiteY39" fmla="*/ 1700463 h 9737557"/>
              <a:gd name="connsiteX40" fmla="*/ 2871537 w 10562808"/>
              <a:gd name="connsiteY40" fmla="*/ 1443789 h 9737557"/>
              <a:gd name="connsiteX41" fmla="*/ 2855495 w 10562808"/>
              <a:gd name="connsiteY41" fmla="*/ 1106905 h 9737557"/>
              <a:gd name="connsiteX42" fmla="*/ 2727158 w 10562808"/>
              <a:gd name="connsiteY42" fmla="*/ 802105 h 9737557"/>
              <a:gd name="connsiteX43" fmla="*/ 2390274 w 10562808"/>
              <a:gd name="connsiteY43" fmla="*/ 673768 h 9737557"/>
              <a:gd name="connsiteX44" fmla="*/ 1876926 w 10562808"/>
              <a:gd name="connsiteY44" fmla="*/ 641684 h 9737557"/>
              <a:gd name="connsiteX45" fmla="*/ 1540042 w 10562808"/>
              <a:gd name="connsiteY45" fmla="*/ 641684 h 9737557"/>
              <a:gd name="connsiteX46" fmla="*/ 1155032 w 10562808"/>
              <a:gd name="connsiteY46" fmla="*/ 561473 h 9737557"/>
              <a:gd name="connsiteX47" fmla="*/ 641684 w 10562808"/>
              <a:gd name="connsiteY47" fmla="*/ 401052 h 9737557"/>
              <a:gd name="connsiteX48" fmla="*/ 352926 w 10562808"/>
              <a:gd name="connsiteY48" fmla="*/ 240631 h 9737557"/>
              <a:gd name="connsiteX49" fmla="*/ 0 w 10562808"/>
              <a:gd name="connsiteY49" fmla="*/ 0 h 9737557"/>
              <a:gd name="connsiteX0" fmla="*/ 10122569 w 10418880"/>
              <a:gd name="connsiteY0" fmla="*/ 9737557 h 9737557"/>
              <a:gd name="connsiteX1" fmla="*/ 10395284 w 10418880"/>
              <a:gd name="connsiteY1" fmla="*/ 9529010 h 9737557"/>
              <a:gd name="connsiteX2" fmla="*/ 9496927 w 10418880"/>
              <a:gd name="connsiteY2" fmla="*/ 9011652 h 9737557"/>
              <a:gd name="connsiteX3" fmla="*/ 8947485 w 10418880"/>
              <a:gd name="connsiteY3" fmla="*/ 8650706 h 9737557"/>
              <a:gd name="connsiteX4" fmla="*/ 8221578 w 10418880"/>
              <a:gd name="connsiteY4" fmla="*/ 8313821 h 9737557"/>
              <a:gd name="connsiteX5" fmla="*/ 8169443 w 10418880"/>
              <a:gd name="connsiteY5" fmla="*/ 7932820 h 9737557"/>
              <a:gd name="connsiteX6" fmla="*/ 8454190 w 10418880"/>
              <a:gd name="connsiteY6" fmla="*/ 7595937 h 9737557"/>
              <a:gd name="connsiteX7" fmla="*/ 8542421 w 10418880"/>
              <a:gd name="connsiteY7" fmla="*/ 7046494 h 9737557"/>
              <a:gd name="connsiteX8" fmla="*/ 8674769 w 10418880"/>
              <a:gd name="connsiteY8" fmla="*/ 6982327 h 9737557"/>
              <a:gd name="connsiteX9" fmla="*/ 8887327 w 10418880"/>
              <a:gd name="connsiteY9" fmla="*/ 6785810 h 9737557"/>
              <a:gd name="connsiteX10" fmla="*/ 8979569 w 10418880"/>
              <a:gd name="connsiteY10" fmla="*/ 6549190 h 9737557"/>
              <a:gd name="connsiteX11" fmla="*/ 8855243 w 10418880"/>
              <a:gd name="connsiteY11" fmla="*/ 6300536 h 9737557"/>
              <a:gd name="connsiteX12" fmla="*/ 8614611 w 10418880"/>
              <a:gd name="connsiteY12" fmla="*/ 6120063 h 9737557"/>
              <a:gd name="connsiteX13" fmla="*/ 8486274 w 10418880"/>
              <a:gd name="connsiteY13" fmla="*/ 6031831 h 9737557"/>
              <a:gd name="connsiteX14" fmla="*/ 8233611 w 10418880"/>
              <a:gd name="connsiteY14" fmla="*/ 5955631 h 9737557"/>
              <a:gd name="connsiteX15" fmla="*/ 7860632 w 10418880"/>
              <a:gd name="connsiteY15" fmla="*/ 6079957 h 9737557"/>
              <a:gd name="connsiteX16" fmla="*/ 7820527 w 10418880"/>
              <a:gd name="connsiteY16" fmla="*/ 5999747 h 9737557"/>
              <a:gd name="connsiteX17" fmla="*/ 7571874 w 10418880"/>
              <a:gd name="connsiteY17" fmla="*/ 5895474 h 9737557"/>
              <a:gd name="connsiteX18" fmla="*/ 7202905 w 10418880"/>
              <a:gd name="connsiteY18" fmla="*/ 5967663 h 9737557"/>
              <a:gd name="connsiteX19" fmla="*/ 6994358 w 10418880"/>
              <a:gd name="connsiteY19" fmla="*/ 5823284 h 9737557"/>
              <a:gd name="connsiteX20" fmla="*/ 6769769 w 10418880"/>
              <a:gd name="connsiteY20" fmla="*/ 5694947 h 9737557"/>
              <a:gd name="connsiteX21" fmla="*/ 6481011 w 10418880"/>
              <a:gd name="connsiteY21" fmla="*/ 5678905 h 9737557"/>
              <a:gd name="connsiteX22" fmla="*/ 6176211 w 10418880"/>
              <a:gd name="connsiteY22" fmla="*/ 5743073 h 9737557"/>
              <a:gd name="connsiteX23" fmla="*/ 5727032 w 10418880"/>
              <a:gd name="connsiteY23" fmla="*/ 5759115 h 9737557"/>
              <a:gd name="connsiteX24" fmla="*/ 5518484 w 10418880"/>
              <a:gd name="connsiteY24" fmla="*/ 5646821 h 9737557"/>
              <a:gd name="connsiteX25" fmla="*/ 5261811 w 10418880"/>
              <a:gd name="connsiteY25" fmla="*/ 5470357 h 9737557"/>
              <a:gd name="connsiteX26" fmla="*/ 4957011 w 10418880"/>
              <a:gd name="connsiteY26" fmla="*/ 5309936 h 9737557"/>
              <a:gd name="connsiteX27" fmla="*/ 4716379 w 10418880"/>
              <a:gd name="connsiteY27" fmla="*/ 5005136 h 9737557"/>
              <a:gd name="connsiteX28" fmla="*/ 4507832 w 10418880"/>
              <a:gd name="connsiteY28" fmla="*/ 4908884 h 9737557"/>
              <a:gd name="connsiteX29" fmla="*/ 4010526 w 10418880"/>
              <a:gd name="connsiteY29" fmla="*/ 4876800 h 9737557"/>
              <a:gd name="connsiteX30" fmla="*/ 3898232 w 10418880"/>
              <a:gd name="connsiteY30" fmla="*/ 4539915 h 9737557"/>
              <a:gd name="connsiteX31" fmla="*/ 3769895 w 10418880"/>
              <a:gd name="connsiteY31" fmla="*/ 4026568 h 9737557"/>
              <a:gd name="connsiteX32" fmla="*/ 3641558 w 10418880"/>
              <a:gd name="connsiteY32" fmla="*/ 3769894 h 9737557"/>
              <a:gd name="connsiteX33" fmla="*/ 3593432 w 10418880"/>
              <a:gd name="connsiteY33" fmla="*/ 3352800 h 9737557"/>
              <a:gd name="connsiteX34" fmla="*/ 3288632 w 10418880"/>
              <a:gd name="connsiteY34" fmla="*/ 3208421 h 9737557"/>
              <a:gd name="connsiteX35" fmla="*/ 2951748 w 10418880"/>
              <a:gd name="connsiteY35" fmla="*/ 3080084 h 9737557"/>
              <a:gd name="connsiteX36" fmla="*/ 2823411 w 10418880"/>
              <a:gd name="connsiteY36" fmla="*/ 2839452 h 9737557"/>
              <a:gd name="connsiteX37" fmla="*/ 2775284 w 10418880"/>
              <a:gd name="connsiteY37" fmla="*/ 2390273 h 9737557"/>
              <a:gd name="connsiteX38" fmla="*/ 3144253 w 10418880"/>
              <a:gd name="connsiteY38" fmla="*/ 2053389 h 9737557"/>
              <a:gd name="connsiteX39" fmla="*/ 3256548 w 10418880"/>
              <a:gd name="connsiteY39" fmla="*/ 1700463 h 9737557"/>
              <a:gd name="connsiteX40" fmla="*/ 2871537 w 10418880"/>
              <a:gd name="connsiteY40" fmla="*/ 1443789 h 9737557"/>
              <a:gd name="connsiteX41" fmla="*/ 2855495 w 10418880"/>
              <a:gd name="connsiteY41" fmla="*/ 1106905 h 9737557"/>
              <a:gd name="connsiteX42" fmla="*/ 2727158 w 10418880"/>
              <a:gd name="connsiteY42" fmla="*/ 802105 h 9737557"/>
              <a:gd name="connsiteX43" fmla="*/ 2390274 w 10418880"/>
              <a:gd name="connsiteY43" fmla="*/ 673768 h 9737557"/>
              <a:gd name="connsiteX44" fmla="*/ 1876926 w 10418880"/>
              <a:gd name="connsiteY44" fmla="*/ 641684 h 9737557"/>
              <a:gd name="connsiteX45" fmla="*/ 1540042 w 10418880"/>
              <a:gd name="connsiteY45" fmla="*/ 641684 h 9737557"/>
              <a:gd name="connsiteX46" fmla="*/ 1155032 w 10418880"/>
              <a:gd name="connsiteY46" fmla="*/ 561473 h 9737557"/>
              <a:gd name="connsiteX47" fmla="*/ 641684 w 10418880"/>
              <a:gd name="connsiteY47" fmla="*/ 401052 h 9737557"/>
              <a:gd name="connsiteX48" fmla="*/ 352926 w 10418880"/>
              <a:gd name="connsiteY48" fmla="*/ 240631 h 9737557"/>
              <a:gd name="connsiteX49" fmla="*/ 0 w 10418880"/>
              <a:gd name="connsiteY49" fmla="*/ 0 h 9737557"/>
              <a:gd name="connsiteX0" fmla="*/ 10122569 w 10418880"/>
              <a:gd name="connsiteY0" fmla="*/ 9737557 h 9737557"/>
              <a:gd name="connsiteX1" fmla="*/ 10395284 w 10418880"/>
              <a:gd name="connsiteY1" fmla="*/ 9529010 h 9737557"/>
              <a:gd name="connsiteX2" fmla="*/ 9496927 w 10418880"/>
              <a:gd name="connsiteY2" fmla="*/ 9011652 h 9737557"/>
              <a:gd name="connsiteX3" fmla="*/ 8767012 w 10418880"/>
              <a:gd name="connsiteY3" fmla="*/ 8831180 h 9737557"/>
              <a:gd name="connsiteX4" fmla="*/ 8221578 w 10418880"/>
              <a:gd name="connsiteY4" fmla="*/ 8313821 h 9737557"/>
              <a:gd name="connsiteX5" fmla="*/ 8169443 w 10418880"/>
              <a:gd name="connsiteY5" fmla="*/ 7932820 h 9737557"/>
              <a:gd name="connsiteX6" fmla="*/ 8454190 w 10418880"/>
              <a:gd name="connsiteY6" fmla="*/ 7595937 h 9737557"/>
              <a:gd name="connsiteX7" fmla="*/ 8542421 w 10418880"/>
              <a:gd name="connsiteY7" fmla="*/ 7046494 h 9737557"/>
              <a:gd name="connsiteX8" fmla="*/ 8674769 w 10418880"/>
              <a:gd name="connsiteY8" fmla="*/ 6982327 h 9737557"/>
              <a:gd name="connsiteX9" fmla="*/ 8887327 w 10418880"/>
              <a:gd name="connsiteY9" fmla="*/ 6785810 h 9737557"/>
              <a:gd name="connsiteX10" fmla="*/ 8979569 w 10418880"/>
              <a:gd name="connsiteY10" fmla="*/ 6549190 h 9737557"/>
              <a:gd name="connsiteX11" fmla="*/ 8855243 w 10418880"/>
              <a:gd name="connsiteY11" fmla="*/ 6300536 h 9737557"/>
              <a:gd name="connsiteX12" fmla="*/ 8614611 w 10418880"/>
              <a:gd name="connsiteY12" fmla="*/ 6120063 h 9737557"/>
              <a:gd name="connsiteX13" fmla="*/ 8486274 w 10418880"/>
              <a:gd name="connsiteY13" fmla="*/ 6031831 h 9737557"/>
              <a:gd name="connsiteX14" fmla="*/ 8233611 w 10418880"/>
              <a:gd name="connsiteY14" fmla="*/ 5955631 h 9737557"/>
              <a:gd name="connsiteX15" fmla="*/ 7860632 w 10418880"/>
              <a:gd name="connsiteY15" fmla="*/ 6079957 h 9737557"/>
              <a:gd name="connsiteX16" fmla="*/ 7820527 w 10418880"/>
              <a:gd name="connsiteY16" fmla="*/ 5999747 h 9737557"/>
              <a:gd name="connsiteX17" fmla="*/ 7571874 w 10418880"/>
              <a:gd name="connsiteY17" fmla="*/ 5895474 h 9737557"/>
              <a:gd name="connsiteX18" fmla="*/ 7202905 w 10418880"/>
              <a:gd name="connsiteY18" fmla="*/ 5967663 h 9737557"/>
              <a:gd name="connsiteX19" fmla="*/ 6994358 w 10418880"/>
              <a:gd name="connsiteY19" fmla="*/ 5823284 h 9737557"/>
              <a:gd name="connsiteX20" fmla="*/ 6769769 w 10418880"/>
              <a:gd name="connsiteY20" fmla="*/ 5694947 h 9737557"/>
              <a:gd name="connsiteX21" fmla="*/ 6481011 w 10418880"/>
              <a:gd name="connsiteY21" fmla="*/ 5678905 h 9737557"/>
              <a:gd name="connsiteX22" fmla="*/ 6176211 w 10418880"/>
              <a:gd name="connsiteY22" fmla="*/ 5743073 h 9737557"/>
              <a:gd name="connsiteX23" fmla="*/ 5727032 w 10418880"/>
              <a:gd name="connsiteY23" fmla="*/ 5759115 h 9737557"/>
              <a:gd name="connsiteX24" fmla="*/ 5518484 w 10418880"/>
              <a:gd name="connsiteY24" fmla="*/ 5646821 h 9737557"/>
              <a:gd name="connsiteX25" fmla="*/ 5261811 w 10418880"/>
              <a:gd name="connsiteY25" fmla="*/ 5470357 h 9737557"/>
              <a:gd name="connsiteX26" fmla="*/ 4957011 w 10418880"/>
              <a:gd name="connsiteY26" fmla="*/ 5309936 h 9737557"/>
              <a:gd name="connsiteX27" fmla="*/ 4716379 w 10418880"/>
              <a:gd name="connsiteY27" fmla="*/ 5005136 h 9737557"/>
              <a:gd name="connsiteX28" fmla="*/ 4507832 w 10418880"/>
              <a:gd name="connsiteY28" fmla="*/ 4908884 h 9737557"/>
              <a:gd name="connsiteX29" fmla="*/ 4010526 w 10418880"/>
              <a:gd name="connsiteY29" fmla="*/ 4876800 h 9737557"/>
              <a:gd name="connsiteX30" fmla="*/ 3898232 w 10418880"/>
              <a:gd name="connsiteY30" fmla="*/ 4539915 h 9737557"/>
              <a:gd name="connsiteX31" fmla="*/ 3769895 w 10418880"/>
              <a:gd name="connsiteY31" fmla="*/ 4026568 h 9737557"/>
              <a:gd name="connsiteX32" fmla="*/ 3641558 w 10418880"/>
              <a:gd name="connsiteY32" fmla="*/ 3769894 h 9737557"/>
              <a:gd name="connsiteX33" fmla="*/ 3593432 w 10418880"/>
              <a:gd name="connsiteY33" fmla="*/ 3352800 h 9737557"/>
              <a:gd name="connsiteX34" fmla="*/ 3288632 w 10418880"/>
              <a:gd name="connsiteY34" fmla="*/ 3208421 h 9737557"/>
              <a:gd name="connsiteX35" fmla="*/ 2951748 w 10418880"/>
              <a:gd name="connsiteY35" fmla="*/ 3080084 h 9737557"/>
              <a:gd name="connsiteX36" fmla="*/ 2823411 w 10418880"/>
              <a:gd name="connsiteY36" fmla="*/ 2839452 h 9737557"/>
              <a:gd name="connsiteX37" fmla="*/ 2775284 w 10418880"/>
              <a:gd name="connsiteY37" fmla="*/ 2390273 h 9737557"/>
              <a:gd name="connsiteX38" fmla="*/ 3144253 w 10418880"/>
              <a:gd name="connsiteY38" fmla="*/ 2053389 h 9737557"/>
              <a:gd name="connsiteX39" fmla="*/ 3256548 w 10418880"/>
              <a:gd name="connsiteY39" fmla="*/ 1700463 h 9737557"/>
              <a:gd name="connsiteX40" fmla="*/ 2871537 w 10418880"/>
              <a:gd name="connsiteY40" fmla="*/ 1443789 h 9737557"/>
              <a:gd name="connsiteX41" fmla="*/ 2855495 w 10418880"/>
              <a:gd name="connsiteY41" fmla="*/ 1106905 h 9737557"/>
              <a:gd name="connsiteX42" fmla="*/ 2727158 w 10418880"/>
              <a:gd name="connsiteY42" fmla="*/ 802105 h 9737557"/>
              <a:gd name="connsiteX43" fmla="*/ 2390274 w 10418880"/>
              <a:gd name="connsiteY43" fmla="*/ 673768 h 9737557"/>
              <a:gd name="connsiteX44" fmla="*/ 1876926 w 10418880"/>
              <a:gd name="connsiteY44" fmla="*/ 641684 h 9737557"/>
              <a:gd name="connsiteX45" fmla="*/ 1540042 w 10418880"/>
              <a:gd name="connsiteY45" fmla="*/ 641684 h 9737557"/>
              <a:gd name="connsiteX46" fmla="*/ 1155032 w 10418880"/>
              <a:gd name="connsiteY46" fmla="*/ 561473 h 9737557"/>
              <a:gd name="connsiteX47" fmla="*/ 641684 w 10418880"/>
              <a:gd name="connsiteY47" fmla="*/ 401052 h 9737557"/>
              <a:gd name="connsiteX48" fmla="*/ 352926 w 10418880"/>
              <a:gd name="connsiteY48" fmla="*/ 240631 h 9737557"/>
              <a:gd name="connsiteX49" fmla="*/ 0 w 10418880"/>
              <a:gd name="connsiteY49" fmla="*/ 0 h 9737557"/>
              <a:gd name="connsiteX0" fmla="*/ 10122569 w 10177457"/>
              <a:gd name="connsiteY0" fmla="*/ 9737557 h 9737557"/>
              <a:gd name="connsiteX1" fmla="*/ 10058399 w 10177457"/>
              <a:gd name="connsiteY1" fmla="*/ 9300410 h 9737557"/>
              <a:gd name="connsiteX2" fmla="*/ 9496927 w 10177457"/>
              <a:gd name="connsiteY2" fmla="*/ 9011652 h 9737557"/>
              <a:gd name="connsiteX3" fmla="*/ 8767012 w 10177457"/>
              <a:gd name="connsiteY3" fmla="*/ 8831180 h 9737557"/>
              <a:gd name="connsiteX4" fmla="*/ 8221578 w 10177457"/>
              <a:gd name="connsiteY4" fmla="*/ 8313821 h 9737557"/>
              <a:gd name="connsiteX5" fmla="*/ 8169443 w 10177457"/>
              <a:gd name="connsiteY5" fmla="*/ 7932820 h 9737557"/>
              <a:gd name="connsiteX6" fmla="*/ 8454190 w 10177457"/>
              <a:gd name="connsiteY6" fmla="*/ 7595937 h 9737557"/>
              <a:gd name="connsiteX7" fmla="*/ 8542421 w 10177457"/>
              <a:gd name="connsiteY7" fmla="*/ 7046494 h 9737557"/>
              <a:gd name="connsiteX8" fmla="*/ 8674769 w 10177457"/>
              <a:gd name="connsiteY8" fmla="*/ 6982327 h 9737557"/>
              <a:gd name="connsiteX9" fmla="*/ 8887327 w 10177457"/>
              <a:gd name="connsiteY9" fmla="*/ 6785810 h 9737557"/>
              <a:gd name="connsiteX10" fmla="*/ 8979569 w 10177457"/>
              <a:gd name="connsiteY10" fmla="*/ 6549190 h 9737557"/>
              <a:gd name="connsiteX11" fmla="*/ 8855243 w 10177457"/>
              <a:gd name="connsiteY11" fmla="*/ 6300536 h 9737557"/>
              <a:gd name="connsiteX12" fmla="*/ 8614611 w 10177457"/>
              <a:gd name="connsiteY12" fmla="*/ 6120063 h 9737557"/>
              <a:gd name="connsiteX13" fmla="*/ 8486274 w 10177457"/>
              <a:gd name="connsiteY13" fmla="*/ 6031831 h 9737557"/>
              <a:gd name="connsiteX14" fmla="*/ 8233611 w 10177457"/>
              <a:gd name="connsiteY14" fmla="*/ 5955631 h 9737557"/>
              <a:gd name="connsiteX15" fmla="*/ 7860632 w 10177457"/>
              <a:gd name="connsiteY15" fmla="*/ 6079957 h 9737557"/>
              <a:gd name="connsiteX16" fmla="*/ 7820527 w 10177457"/>
              <a:gd name="connsiteY16" fmla="*/ 5999747 h 9737557"/>
              <a:gd name="connsiteX17" fmla="*/ 7571874 w 10177457"/>
              <a:gd name="connsiteY17" fmla="*/ 5895474 h 9737557"/>
              <a:gd name="connsiteX18" fmla="*/ 7202905 w 10177457"/>
              <a:gd name="connsiteY18" fmla="*/ 5967663 h 9737557"/>
              <a:gd name="connsiteX19" fmla="*/ 6994358 w 10177457"/>
              <a:gd name="connsiteY19" fmla="*/ 5823284 h 9737557"/>
              <a:gd name="connsiteX20" fmla="*/ 6769769 w 10177457"/>
              <a:gd name="connsiteY20" fmla="*/ 5694947 h 9737557"/>
              <a:gd name="connsiteX21" fmla="*/ 6481011 w 10177457"/>
              <a:gd name="connsiteY21" fmla="*/ 5678905 h 9737557"/>
              <a:gd name="connsiteX22" fmla="*/ 6176211 w 10177457"/>
              <a:gd name="connsiteY22" fmla="*/ 5743073 h 9737557"/>
              <a:gd name="connsiteX23" fmla="*/ 5727032 w 10177457"/>
              <a:gd name="connsiteY23" fmla="*/ 5759115 h 9737557"/>
              <a:gd name="connsiteX24" fmla="*/ 5518484 w 10177457"/>
              <a:gd name="connsiteY24" fmla="*/ 5646821 h 9737557"/>
              <a:gd name="connsiteX25" fmla="*/ 5261811 w 10177457"/>
              <a:gd name="connsiteY25" fmla="*/ 5470357 h 9737557"/>
              <a:gd name="connsiteX26" fmla="*/ 4957011 w 10177457"/>
              <a:gd name="connsiteY26" fmla="*/ 5309936 h 9737557"/>
              <a:gd name="connsiteX27" fmla="*/ 4716379 w 10177457"/>
              <a:gd name="connsiteY27" fmla="*/ 5005136 h 9737557"/>
              <a:gd name="connsiteX28" fmla="*/ 4507832 w 10177457"/>
              <a:gd name="connsiteY28" fmla="*/ 4908884 h 9737557"/>
              <a:gd name="connsiteX29" fmla="*/ 4010526 w 10177457"/>
              <a:gd name="connsiteY29" fmla="*/ 4876800 h 9737557"/>
              <a:gd name="connsiteX30" fmla="*/ 3898232 w 10177457"/>
              <a:gd name="connsiteY30" fmla="*/ 4539915 h 9737557"/>
              <a:gd name="connsiteX31" fmla="*/ 3769895 w 10177457"/>
              <a:gd name="connsiteY31" fmla="*/ 4026568 h 9737557"/>
              <a:gd name="connsiteX32" fmla="*/ 3641558 w 10177457"/>
              <a:gd name="connsiteY32" fmla="*/ 3769894 h 9737557"/>
              <a:gd name="connsiteX33" fmla="*/ 3593432 w 10177457"/>
              <a:gd name="connsiteY33" fmla="*/ 3352800 h 9737557"/>
              <a:gd name="connsiteX34" fmla="*/ 3288632 w 10177457"/>
              <a:gd name="connsiteY34" fmla="*/ 3208421 h 9737557"/>
              <a:gd name="connsiteX35" fmla="*/ 2951748 w 10177457"/>
              <a:gd name="connsiteY35" fmla="*/ 3080084 h 9737557"/>
              <a:gd name="connsiteX36" fmla="*/ 2823411 w 10177457"/>
              <a:gd name="connsiteY36" fmla="*/ 2839452 h 9737557"/>
              <a:gd name="connsiteX37" fmla="*/ 2775284 w 10177457"/>
              <a:gd name="connsiteY37" fmla="*/ 2390273 h 9737557"/>
              <a:gd name="connsiteX38" fmla="*/ 3144253 w 10177457"/>
              <a:gd name="connsiteY38" fmla="*/ 2053389 h 9737557"/>
              <a:gd name="connsiteX39" fmla="*/ 3256548 w 10177457"/>
              <a:gd name="connsiteY39" fmla="*/ 1700463 h 9737557"/>
              <a:gd name="connsiteX40" fmla="*/ 2871537 w 10177457"/>
              <a:gd name="connsiteY40" fmla="*/ 1443789 h 9737557"/>
              <a:gd name="connsiteX41" fmla="*/ 2855495 w 10177457"/>
              <a:gd name="connsiteY41" fmla="*/ 1106905 h 9737557"/>
              <a:gd name="connsiteX42" fmla="*/ 2727158 w 10177457"/>
              <a:gd name="connsiteY42" fmla="*/ 802105 h 9737557"/>
              <a:gd name="connsiteX43" fmla="*/ 2390274 w 10177457"/>
              <a:gd name="connsiteY43" fmla="*/ 673768 h 9737557"/>
              <a:gd name="connsiteX44" fmla="*/ 1876926 w 10177457"/>
              <a:gd name="connsiteY44" fmla="*/ 641684 h 9737557"/>
              <a:gd name="connsiteX45" fmla="*/ 1540042 w 10177457"/>
              <a:gd name="connsiteY45" fmla="*/ 641684 h 9737557"/>
              <a:gd name="connsiteX46" fmla="*/ 1155032 w 10177457"/>
              <a:gd name="connsiteY46" fmla="*/ 561473 h 9737557"/>
              <a:gd name="connsiteX47" fmla="*/ 641684 w 10177457"/>
              <a:gd name="connsiteY47" fmla="*/ 401052 h 9737557"/>
              <a:gd name="connsiteX48" fmla="*/ 352926 w 10177457"/>
              <a:gd name="connsiteY48" fmla="*/ 240631 h 9737557"/>
              <a:gd name="connsiteX49" fmla="*/ 0 w 10177457"/>
              <a:gd name="connsiteY49" fmla="*/ 0 h 9737557"/>
              <a:gd name="connsiteX0" fmla="*/ 10363201 w 10388278"/>
              <a:gd name="connsiteY0" fmla="*/ 9123946 h 9301383"/>
              <a:gd name="connsiteX1" fmla="*/ 10058399 w 10388278"/>
              <a:gd name="connsiteY1" fmla="*/ 9300410 h 9301383"/>
              <a:gd name="connsiteX2" fmla="*/ 9496927 w 10388278"/>
              <a:gd name="connsiteY2" fmla="*/ 9011652 h 9301383"/>
              <a:gd name="connsiteX3" fmla="*/ 8767012 w 10388278"/>
              <a:gd name="connsiteY3" fmla="*/ 8831180 h 9301383"/>
              <a:gd name="connsiteX4" fmla="*/ 8221578 w 10388278"/>
              <a:gd name="connsiteY4" fmla="*/ 8313821 h 9301383"/>
              <a:gd name="connsiteX5" fmla="*/ 8169443 w 10388278"/>
              <a:gd name="connsiteY5" fmla="*/ 7932820 h 9301383"/>
              <a:gd name="connsiteX6" fmla="*/ 8454190 w 10388278"/>
              <a:gd name="connsiteY6" fmla="*/ 7595937 h 9301383"/>
              <a:gd name="connsiteX7" fmla="*/ 8542421 w 10388278"/>
              <a:gd name="connsiteY7" fmla="*/ 7046494 h 9301383"/>
              <a:gd name="connsiteX8" fmla="*/ 8674769 w 10388278"/>
              <a:gd name="connsiteY8" fmla="*/ 6982327 h 9301383"/>
              <a:gd name="connsiteX9" fmla="*/ 8887327 w 10388278"/>
              <a:gd name="connsiteY9" fmla="*/ 6785810 h 9301383"/>
              <a:gd name="connsiteX10" fmla="*/ 8979569 w 10388278"/>
              <a:gd name="connsiteY10" fmla="*/ 6549190 h 9301383"/>
              <a:gd name="connsiteX11" fmla="*/ 8855243 w 10388278"/>
              <a:gd name="connsiteY11" fmla="*/ 6300536 h 9301383"/>
              <a:gd name="connsiteX12" fmla="*/ 8614611 w 10388278"/>
              <a:gd name="connsiteY12" fmla="*/ 6120063 h 9301383"/>
              <a:gd name="connsiteX13" fmla="*/ 8486274 w 10388278"/>
              <a:gd name="connsiteY13" fmla="*/ 6031831 h 9301383"/>
              <a:gd name="connsiteX14" fmla="*/ 8233611 w 10388278"/>
              <a:gd name="connsiteY14" fmla="*/ 5955631 h 9301383"/>
              <a:gd name="connsiteX15" fmla="*/ 7860632 w 10388278"/>
              <a:gd name="connsiteY15" fmla="*/ 6079957 h 9301383"/>
              <a:gd name="connsiteX16" fmla="*/ 7820527 w 10388278"/>
              <a:gd name="connsiteY16" fmla="*/ 5999747 h 9301383"/>
              <a:gd name="connsiteX17" fmla="*/ 7571874 w 10388278"/>
              <a:gd name="connsiteY17" fmla="*/ 5895474 h 9301383"/>
              <a:gd name="connsiteX18" fmla="*/ 7202905 w 10388278"/>
              <a:gd name="connsiteY18" fmla="*/ 5967663 h 9301383"/>
              <a:gd name="connsiteX19" fmla="*/ 6994358 w 10388278"/>
              <a:gd name="connsiteY19" fmla="*/ 5823284 h 9301383"/>
              <a:gd name="connsiteX20" fmla="*/ 6769769 w 10388278"/>
              <a:gd name="connsiteY20" fmla="*/ 5694947 h 9301383"/>
              <a:gd name="connsiteX21" fmla="*/ 6481011 w 10388278"/>
              <a:gd name="connsiteY21" fmla="*/ 5678905 h 9301383"/>
              <a:gd name="connsiteX22" fmla="*/ 6176211 w 10388278"/>
              <a:gd name="connsiteY22" fmla="*/ 5743073 h 9301383"/>
              <a:gd name="connsiteX23" fmla="*/ 5727032 w 10388278"/>
              <a:gd name="connsiteY23" fmla="*/ 5759115 h 9301383"/>
              <a:gd name="connsiteX24" fmla="*/ 5518484 w 10388278"/>
              <a:gd name="connsiteY24" fmla="*/ 5646821 h 9301383"/>
              <a:gd name="connsiteX25" fmla="*/ 5261811 w 10388278"/>
              <a:gd name="connsiteY25" fmla="*/ 5470357 h 9301383"/>
              <a:gd name="connsiteX26" fmla="*/ 4957011 w 10388278"/>
              <a:gd name="connsiteY26" fmla="*/ 5309936 h 9301383"/>
              <a:gd name="connsiteX27" fmla="*/ 4716379 w 10388278"/>
              <a:gd name="connsiteY27" fmla="*/ 5005136 h 9301383"/>
              <a:gd name="connsiteX28" fmla="*/ 4507832 w 10388278"/>
              <a:gd name="connsiteY28" fmla="*/ 4908884 h 9301383"/>
              <a:gd name="connsiteX29" fmla="*/ 4010526 w 10388278"/>
              <a:gd name="connsiteY29" fmla="*/ 4876800 h 9301383"/>
              <a:gd name="connsiteX30" fmla="*/ 3898232 w 10388278"/>
              <a:gd name="connsiteY30" fmla="*/ 4539915 h 9301383"/>
              <a:gd name="connsiteX31" fmla="*/ 3769895 w 10388278"/>
              <a:gd name="connsiteY31" fmla="*/ 4026568 h 9301383"/>
              <a:gd name="connsiteX32" fmla="*/ 3641558 w 10388278"/>
              <a:gd name="connsiteY32" fmla="*/ 3769894 h 9301383"/>
              <a:gd name="connsiteX33" fmla="*/ 3593432 w 10388278"/>
              <a:gd name="connsiteY33" fmla="*/ 3352800 h 9301383"/>
              <a:gd name="connsiteX34" fmla="*/ 3288632 w 10388278"/>
              <a:gd name="connsiteY34" fmla="*/ 3208421 h 9301383"/>
              <a:gd name="connsiteX35" fmla="*/ 2951748 w 10388278"/>
              <a:gd name="connsiteY35" fmla="*/ 3080084 h 9301383"/>
              <a:gd name="connsiteX36" fmla="*/ 2823411 w 10388278"/>
              <a:gd name="connsiteY36" fmla="*/ 2839452 h 9301383"/>
              <a:gd name="connsiteX37" fmla="*/ 2775284 w 10388278"/>
              <a:gd name="connsiteY37" fmla="*/ 2390273 h 9301383"/>
              <a:gd name="connsiteX38" fmla="*/ 3144253 w 10388278"/>
              <a:gd name="connsiteY38" fmla="*/ 2053389 h 9301383"/>
              <a:gd name="connsiteX39" fmla="*/ 3256548 w 10388278"/>
              <a:gd name="connsiteY39" fmla="*/ 1700463 h 9301383"/>
              <a:gd name="connsiteX40" fmla="*/ 2871537 w 10388278"/>
              <a:gd name="connsiteY40" fmla="*/ 1443789 h 9301383"/>
              <a:gd name="connsiteX41" fmla="*/ 2855495 w 10388278"/>
              <a:gd name="connsiteY41" fmla="*/ 1106905 h 9301383"/>
              <a:gd name="connsiteX42" fmla="*/ 2727158 w 10388278"/>
              <a:gd name="connsiteY42" fmla="*/ 802105 h 9301383"/>
              <a:gd name="connsiteX43" fmla="*/ 2390274 w 10388278"/>
              <a:gd name="connsiteY43" fmla="*/ 673768 h 9301383"/>
              <a:gd name="connsiteX44" fmla="*/ 1876926 w 10388278"/>
              <a:gd name="connsiteY44" fmla="*/ 641684 h 9301383"/>
              <a:gd name="connsiteX45" fmla="*/ 1540042 w 10388278"/>
              <a:gd name="connsiteY45" fmla="*/ 641684 h 9301383"/>
              <a:gd name="connsiteX46" fmla="*/ 1155032 w 10388278"/>
              <a:gd name="connsiteY46" fmla="*/ 561473 h 9301383"/>
              <a:gd name="connsiteX47" fmla="*/ 641684 w 10388278"/>
              <a:gd name="connsiteY47" fmla="*/ 401052 h 9301383"/>
              <a:gd name="connsiteX48" fmla="*/ 352926 w 10388278"/>
              <a:gd name="connsiteY48" fmla="*/ 240631 h 9301383"/>
              <a:gd name="connsiteX49" fmla="*/ 0 w 10388278"/>
              <a:gd name="connsiteY49" fmla="*/ 0 h 9301383"/>
              <a:gd name="connsiteX0" fmla="*/ 10363201 w 10388278"/>
              <a:gd name="connsiteY0" fmla="*/ 9123946 h 9301383"/>
              <a:gd name="connsiteX1" fmla="*/ 10058399 w 10388278"/>
              <a:gd name="connsiteY1" fmla="*/ 9300410 h 9301383"/>
              <a:gd name="connsiteX2" fmla="*/ 9496927 w 10388278"/>
              <a:gd name="connsiteY2" fmla="*/ 9011652 h 9301383"/>
              <a:gd name="connsiteX3" fmla="*/ 8767012 w 10388278"/>
              <a:gd name="connsiteY3" fmla="*/ 8831180 h 9301383"/>
              <a:gd name="connsiteX4" fmla="*/ 8221578 w 10388278"/>
              <a:gd name="connsiteY4" fmla="*/ 8313821 h 9301383"/>
              <a:gd name="connsiteX5" fmla="*/ 8169443 w 10388278"/>
              <a:gd name="connsiteY5" fmla="*/ 7932820 h 9301383"/>
              <a:gd name="connsiteX6" fmla="*/ 8454190 w 10388278"/>
              <a:gd name="connsiteY6" fmla="*/ 7595937 h 9301383"/>
              <a:gd name="connsiteX7" fmla="*/ 8542421 w 10388278"/>
              <a:gd name="connsiteY7" fmla="*/ 7046494 h 9301383"/>
              <a:gd name="connsiteX8" fmla="*/ 8674769 w 10388278"/>
              <a:gd name="connsiteY8" fmla="*/ 6982327 h 9301383"/>
              <a:gd name="connsiteX9" fmla="*/ 8887327 w 10388278"/>
              <a:gd name="connsiteY9" fmla="*/ 6785810 h 9301383"/>
              <a:gd name="connsiteX10" fmla="*/ 8979569 w 10388278"/>
              <a:gd name="connsiteY10" fmla="*/ 6549190 h 9301383"/>
              <a:gd name="connsiteX11" fmla="*/ 8855243 w 10388278"/>
              <a:gd name="connsiteY11" fmla="*/ 6300536 h 9301383"/>
              <a:gd name="connsiteX12" fmla="*/ 8614611 w 10388278"/>
              <a:gd name="connsiteY12" fmla="*/ 6120063 h 9301383"/>
              <a:gd name="connsiteX13" fmla="*/ 8486274 w 10388278"/>
              <a:gd name="connsiteY13" fmla="*/ 6031831 h 9301383"/>
              <a:gd name="connsiteX14" fmla="*/ 8233611 w 10388278"/>
              <a:gd name="connsiteY14" fmla="*/ 5955631 h 9301383"/>
              <a:gd name="connsiteX15" fmla="*/ 7976246 w 10388278"/>
              <a:gd name="connsiteY15" fmla="*/ 6090468 h 9301383"/>
              <a:gd name="connsiteX16" fmla="*/ 7820527 w 10388278"/>
              <a:gd name="connsiteY16" fmla="*/ 5999747 h 9301383"/>
              <a:gd name="connsiteX17" fmla="*/ 7571874 w 10388278"/>
              <a:gd name="connsiteY17" fmla="*/ 5895474 h 9301383"/>
              <a:gd name="connsiteX18" fmla="*/ 7202905 w 10388278"/>
              <a:gd name="connsiteY18" fmla="*/ 5967663 h 9301383"/>
              <a:gd name="connsiteX19" fmla="*/ 6994358 w 10388278"/>
              <a:gd name="connsiteY19" fmla="*/ 5823284 h 9301383"/>
              <a:gd name="connsiteX20" fmla="*/ 6769769 w 10388278"/>
              <a:gd name="connsiteY20" fmla="*/ 5694947 h 9301383"/>
              <a:gd name="connsiteX21" fmla="*/ 6481011 w 10388278"/>
              <a:gd name="connsiteY21" fmla="*/ 5678905 h 9301383"/>
              <a:gd name="connsiteX22" fmla="*/ 6176211 w 10388278"/>
              <a:gd name="connsiteY22" fmla="*/ 5743073 h 9301383"/>
              <a:gd name="connsiteX23" fmla="*/ 5727032 w 10388278"/>
              <a:gd name="connsiteY23" fmla="*/ 5759115 h 9301383"/>
              <a:gd name="connsiteX24" fmla="*/ 5518484 w 10388278"/>
              <a:gd name="connsiteY24" fmla="*/ 5646821 h 9301383"/>
              <a:gd name="connsiteX25" fmla="*/ 5261811 w 10388278"/>
              <a:gd name="connsiteY25" fmla="*/ 5470357 h 9301383"/>
              <a:gd name="connsiteX26" fmla="*/ 4957011 w 10388278"/>
              <a:gd name="connsiteY26" fmla="*/ 5309936 h 9301383"/>
              <a:gd name="connsiteX27" fmla="*/ 4716379 w 10388278"/>
              <a:gd name="connsiteY27" fmla="*/ 5005136 h 9301383"/>
              <a:gd name="connsiteX28" fmla="*/ 4507832 w 10388278"/>
              <a:gd name="connsiteY28" fmla="*/ 4908884 h 9301383"/>
              <a:gd name="connsiteX29" fmla="*/ 4010526 w 10388278"/>
              <a:gd name="connsiteY29" fmla="*/ 4876800 h 9301383"/>
              <a:gd name="connsiteX30" fmla="*/ 3898232 w 10388278"/>
              <a:gd name="connsiteY30" fmla="*/ 4539915 h 9301383"/>
              <a:gd name="connsiteX31" fmla="*/ 3769895 w 10388278"/>
              <a:gd name="connsiteY31" fmla="*/ 4026568 h 9301383"/>
              <a:gd name="connsiteX32" fmla="*/ 3641558 w 10388278"/>
              <a:gd name="connsiteY32" fmla="*/ 3769894 h 9301383"/>
              <a:gd name="connsiteX33" fmla="*/ 3593432 w 10388278"/>
              <a:gd name="connsiteY33" fmla="*/ 3352800 h 9301383"/>
              <a:gd name="connsiteX34" fmla="*/ 3288632 w 10388278"/>
              <a:gd name="connsiteY34" fmla="*/ 3208421 h 9301383"/>
              <a:gd name="connsiteX35" fmla="*/ 2951748 w 10388278"/>
              <a:gd name="connsiteY35" fmla="*/ 3080084 h 9301383"/>
              <a:gd name="connsiteX36" fmla="*/ 2823411 w 10388278"/>
              <a:gd name="connsiteY36" fmla="*/ 2839452 h 9301383"/>
              <a:gd name="connsiteX37" fmla="*/ 2775284 w 10388278"/>
              <a:gd name="connsiteY37" fmla="*/ 2390273 h 9301383"/>
              <a:gd name="connsiteX38" fmla="*/ 3144253 w 10388278"/>
              <a:gd name="connsiteY38" fmla="*/ 2053389 h 9301383"/>
              <a:gd name="connsiteX39" fmla="*/ 3256548 w 10388278"/>
              <a:gd name="connsiteY39" fmla="*/ 1700463 h 9301383"/>
              <a:gd name="connsiteX40" fmla="*/ 2871537 w 10388278"/>
              <a:gd name="connsiteY40" fmla="*/ 1443789 h 9301383"/>
              <a:gd name="connsiteX41" fmla="*/ 2855495 w 10388278"/>
              <a:gd name="connsiteY41" fmla="*/ 1106905 h 9301383"/>
              <a:gd name="connsiteX42" fmla="*/ 2727158 w 10388278"/>
              <a:gd name="connsiteY42" fmla="*/ 802105 h 9301383"/>
              <a:gd name="connsiteX43" fmla="*/ 2390274 w 10388278"/>
              <a:gd name="connsiteY43" fmla="*/ 673768 h 9301383"/>
              <a:gd name="connsiteX44" fmla="*/ 1876926 w 10388278"/>
              <a:gd name="connsiteY44" fmla="*/ 641684 h 9301383"/>
              <a:gd name="connsiteX45" fmla="*/ 1540042 w 10388278"/>
              <a:gd name="connsiteY45" fmla="*/ 641684 h 9301383"/>
              <a:gd name="connsiteX46" fmla="*/ 1155032 w 10388278"/>
              <a:gd name="connsiteY46" fmla="*/ 561473 h 9301383"/>
              <a:gd name="connsiteX47" fmla="*/ 641684 w 10388278"/>
              <a:gd name="connsiteY47" fmla="*/ 401052 h 9301383"/>
              <a:gd name="connsiteX48" fmla="*/ 352926 w 10388278"/>
              <a:gd name="connsiteY48" fmla="*/ 240631 h 9301383"/>
              <a:gd name="connsiteX49" fmla="*/ 0 w 10388278"/>
              <a:gd name="connsiteY49" fmla="*/ 0 h 9301383"/>
              <a:gd name="connsiteX0" fmla="*/ 10010275 w 10035352"/>
              <a:gd name="connsiteY0" fmla="*/ 8883315 h 9060752"/>
              <a:gd name="connsiteX1" fmla="*/ 9705473 w 10035352"/>
              <a:gd name="connsiteY1" fmla="*/ 9059779 h 9060752"/>
              <a:gd name="connsiteX2" fmla="*/ 9144001 w 10035352"/>
              <a:gd name="connsiteY2" fmla="*/ 8771021 h 9060752"/>
              <a:gd name="connsiteX3" fmla="*/ 8414086 w 10035352"/>
              <a:gd name="connsiteY3" fmla="*/ 8590549 h 9060752"/>
              <a:gd name="connsiteX4" fmla="*/ 7868652 w 10035352"/>
              <a:gd name="connsiteY4" fmla="*/ 8073190 h 9060752"/>
              <a:gd name="connsiteX5" fmla="*/ 7816517 w 10035352"/>
              <a:gd name="connsiteY5" fmla="*/ 7692189 h 9060752"/>
              <a:gd name="connsiteX6" fmla="*/ 8101264 w 10035352"/>
              <a:gd name="connsiteY6" fmla="*/ 7355306 h 9060752"/>
              <a:gd name="connsiteX7" fmla="*/ 8189495 w 10035352"/>
              <a:gd name="connsiteY7" fmla="*/ 6805863 h 9060752"/>
              <a:gd name="connsiteX8" fmla="*/ 8321843 w 10035352"/>
              <a:gd name="connsiteY8" fmla="*/ 6741696 h 9060752"/>
              <a:gd name="connsiteX9" fmla="*/ 8534401 w 10035352"/>
              <a:gd name="connsiteY9" fmla="*/ 6545179 h 9060752"/>
              <a:gd name="connsiteX10" fmla="*/ 8626643 w 10035352"/>
              <a:gd name="connsiteY10" fmla="*/ 6308559 h 9060752"/>
              <a:gd name="connsiteX11" fmla="*/ 8502317 w 10035352"/>
              <a:gd name="connsiteY11" fmla="*/ 6059905 h 9060752"/>
              <a:gd name="connsiteX12" fmla="*/ 8261685 w 10035352"/>
              <a:gd name="connsiteY12" fmla="*/ 5879432 h 9060752"/>
              <a:gd name="connsiteX13" fmla="*/ 8133348 w 10035352"/>
              <a:gd name="connsiteY13" fmla="*/ 5791200 h 9060752"/>
              <a:gd name="connsiteX14" fmla="*/ 7880685 w 10035352"/>
              <a:gd name="connsiteY14" fmla="*/ 5715000 h 9060752"/>
              <a:gd name="connsiteX15" fmla="*/ 7623320 w 10035352"/>
              <a:gd name="connsiteY15" fmla="*/ 5849837 h 9060752"/>
              <a:gd name="connsiteX16" fmla="*/ 7467601 w 10035352"/>
              <a:gd name="connsiteY16" fmla="*/ 5759116 h 9060752"/>
              <a:gd name="connsiteX17" fmla="*/ 7218948 w 10035352"/>
              <a:gd name="connsiteY17" fmla="*/ 5654843 h 9060752"/>
              <a:gd name="connsiteX18" fmla="*/ 6849979 w 10035352"/>
              <a:gd name="connsiteY18" fmla="*/ 5727032 h 9060752"/>
              <a:gd name="connsiteX19" fmla="*/ 6641432 w 10035352"/>
              <a:gd name="connsiteY19" fmla="*/ 5582653 h 9060752"/>
              <a:gd name="connsiteX20" fmla="*/ 6416843 w 10035352"/>
              <a:gd name="connsiteY20" fmla="*/ 5454316 h 9060752"/>
              <a:gd name="connsiteX21" fmla="*/ 6128085 w 10035352"/>
              <a:gd name="connsiteY21" fmla="*/ 5438274 h 9060752"/>
              <a:gd name="connsiteX22" fmla="*/ 5823285 w 10035352"/>
              <a:gd name="connsiteY22" fmla="*/ 5502442 h 9060752"/>
              <a:gd name="connsiteX23" fmla="*/ 5374106 w 10035352"/>
              <a:gd name="connsiteY23" fmla="*/ 5518484 h 9060752"/>
              <a:gd name="connsiteX24" fmla="*/ 5165558 w 10035352"/>
              <a:gd name="connsiteY24" fmla="*/ 5406190 h 9060752"/>
              <a:gd name="connsiteX25" fmla="*/ 4908885 w 10035352"/>
              <a:gd name="connsiteY25" fmla="*/ 5229726 h 9060752"/>
              <a:gd name="connsiteX26" fmla="*/ 4604085 w 10035352"/>
              <a:gd name="connsiteY26" fmla="*/ 5069305 h 9060752"/>
              <a:gd name="connsiteX27" fmla="*/ 4363453 w 10035352"/>
              <a:gd name="connsiteY27" fmla="*/ 4764505 h 9060752"/>
              <a:gd name="connsiteX28" fmla="*/ 4154906 w 10035352"/>
              <a:gd name="connsiteY28" fmla="*/ 4668253 h 9060752"/>
              <a:gd name="connsiteX29" fmla="*/ 3657600 w 10035352"/>
              <a:gd name="connsiteY29" fmla="*/ 4636169 h 9060752"/>
              <a:gd name="connsiteX30" fmla="*/ 3545306 w 10035352"/>
              <a:gd name="connsiteY30" fmla="*/ 4299284 h 9060752"/>
              <a:gd name="connsiteX31" fmla="*/ 3416969 w 10035352"/>
              <a:gd name="connsiteY31" fmla="*/ 3785937 h 9060752"/>
              <a:gd name="connsiteX32" fmla="*/ 3288632 w 10035352"/>
              <a:gd name="connsiteY32" fmla="*/ 3529263 h 9060752"/>
              <a:gd name="connsiteX33" fmla="*/ 3240506 w 10035352"/>
              <a:gd name="connsiteY33" fmla="*/ 3112169 h 9060752"/>
              <a:gd name="connsiteX34" fmla="*/ 2935706 w 10035352"/>
              <a:gd name="connsiteY34" fmla="*/ 2967790 h 9060752"/>
              <a:gd name="connsiteX35" fmla="*/ 2598822 w 10035352"/>
              <a:gd name="connsiteY35" fmla="*/ 2839453 h 9060752"/>
              <a:gd name="connsiteX36" fmla="*/ 2470485 w 10035352"/>
              <a:gd name="connsiteY36" fmla="*/ 2598821 h 9060752"/>
              <a:gd name="connsiteX37" fmla="*/ 2422358 w 10035352"/>
              <a:gd name="connsiteY37" fmla="*/ 2149642 h 9060752"/>
              <a:gd name="connsiteX38" fmla="*/ 2791327 w 10035352"/>
              <a:gd name="connsiteY38" fmla="*/ 1812758 h 9060752"/>
              <a:gd name="connsiteX39" fmla="*/ 2903622 w 10035352"/>
              <a:gd name="connsiteY39" fmla="*/ 1459832 h 9060752"/>
              <a:gd name="connsiteX40" fmla="*/ 2518611 w 10035352"/>
              <a:gd name="connsiteY40" fmla="*/ 1203158 h 9060752"/>
              <a:gd name="connsiteX41" fmla="*/ 2502569 w 10035352"/>
              <a:gd name="connsiteY41" fmla="*/ 866274 h 9060752"/>
              <a:gd name="connsiteX42" fmla="*/ 2374232 w 10035352"/>
              <a:gd name="connsiteY42" fmla="*/ 561474 h 9060752"/>
              <a:gd name="connsiteX43" fmla="*/ 2037348 w 10035352"/>
              <a:gd name="connsiteY43" fmla="*/ 433137 h 9060752"/>
              <a:gd name="connsiteX44" fmla="*/ 1524000 w 10035352"/>
              <a:gd name="connsiteY44" fmla="*/ 401053 h 9060752"/>
              <a:gd name="connsiteX45" fmla="*/ 1187116 w 10035352"/>
              <a:gd name="connsiteY45" fmla="*/ 401053 h 9060752"/>
              <a:gd name="connsiteX46" fmla="*/ 802106 w 10035352"/>
              <a:gd name="connsiteY46" fmla="*/ 320842 h 9060752"/>
              <a:gd name="connsiteX47" fmla="*/ 288758 w 10035352"/>
              <a:gd name="connsiteY47" fmla="*/ 160421 h 9060752"/>
              <a:gd name="connsiteX48" fmla="*/ 0 w 10035352"/>
              <a:gd name="connsiteY48" fmla="*/ 0 h 9060752"/>
              <a:gd name="connsiteX0" fmla="*/ 9721517 w 9746594"/>
              <a:gd name="connsiteY0" fmla="*/ 8722894 h 8900331"/>
              <a:gd name="connsiteX1" fmla="*/ 9416715 w 9746594"/>
              <a:gd name="connsiteY1" fmla="*/ 8899358 h 8900331"/>
              <a:gd name="connsiteX2" fmla="*/ 8855243 w 9746594"/>
              <a:gd name="connsiteY2" fmla="*/ 8610600 h 8900331"/>
              <a:gd name="connsiteX3" fmla="*/ 8125328 w 9746594"/>
              <a:gd name="connsiteY3" fmla="*/ 8430128 h 8900331"/>
              <a:gd name="connsiteX4" fmla="*/ 7579894 w 9746594"/>
              <a:gd name="connsiteY4" fmla="*/ 7912769 h 8900331"/>
              <a:gd name="connsiteX5" fmla="*/ 7527759 w 9746594"/>
              <a:gd name="connsiteY5" fmla="*/ 7531768 h 8900331"/>
              <a:gd name="connsiteX6" fmla="*/ 7812506 w 9746594"/>
              <a:gd name="connsiteY6" fmla="*/ 7194885 h 8900331"/>
              <a:gd name="connsiteX7" fmla="*/ 7900737 w 9746594"/>
              <a:gd name="connsiteY7" fmla="*/ 6645442 h 8900331"/>
              <a:gd name="connsiteX8" fmla="*/ 8033085 w 9746594"/>
              <a:gd name="connsiteY8" fmla="*/ 6581275 h 8900331"/>
              <a:gd name="connsiteX9" fmla="*/ 8245643 w 9746594"/>
              <a:gd name="connsiteY9" fmla="*/ 6384758 h 8900331"/>
              <a:gd name="connsiteX10" fmla="*/ 8337885 w 9746594"/>
              <a:gd name="connsiteY10" fmla="*/ 6148138 h 8900331"/>
              <a:gd name="connsiteX11" fmla="*/ 8213559 w 9746594"/>
              <a:gd name="connsiteY11" fmla="*/ 5899484 h 8900331"/>
              <a:gd name="connsiteX12" fmla="*/ 7972927 w 9746594"/>
              <a:gd name="connsiteY12" fmla="*/ 5719011 h 8900331"/>
              <a:gd name="connsiteX13" fmla="*/ 7844590 w 9746594"/>
              <a:gd name="connsiteY13" fmla="*/ 5630779 h 8900331"/>
              <a:gd name="connsiteX14" fmla="*/ 7591927 w 9746594"/>
              <a:gd name="connsiteY14" fmla="*/ 5554579 h 8900331"/>
              <a:gd name="connsiteX15" fmla="*/ 7334562 w 9746594"/>
              <a:gd name="connsiteY15" fmla="*/ 5689416 h 8900331"/>
              <a:gd name="connsiteX16" fmla="*/ 7178843 w 9746594"/>
              <a:gd name="connsiteY16" fmla="*/ 5598695 h 8900331"/>
              <a:gd name="connsiteX17" fmla="*/ 6930190 w 9746594"/>
              <a:gd name="connsiteY17" fmla="*/ 5494422 h 8900331"/>
              <a:gd name="connsiteX18" fmla="*/ 6561221 w 9746594"/>
              <a:gd name="connsiteY18" fmla="*/ 5566611 h 8900331"/>
              <a:gd name="connsiteX19" fmla="*/ 6352674 w 9746594"/>
              <a:gd name="connsiteY19" fmla="*/ 5422232 h 8900331"/>
              <a:gd name="connsiteX20" fmla="*/ 6128085 w 9746594"/>
              <a:gd name="connsiteY20" fmla="*/ 5293895 h 8900331"/>
              <a:gd name="connsiteX21" fmla="*/ 5839327 w 9746594"/>
              <a:gd name="connsiteY21" fmla="*/ 5277853 h 8900331"/>
              <a:gd name="connsiteX22" fmla="*/ 5534527 w 9746594"/>
              <a:gd name="connsiteY22" fmla="*/ 5342021 h 8900331"/>
              <a:gd name="connsiteX23" fmla="*/ 5085348 w 9746594"/>
              <a:gd name="connsiteY23" fmla="*/ 5358063 h 8900331"/>
              <a:gd name="connsiteX24" fmla="*/ 4876800 w 9746594"/>
              <a:gd name="connsiteY24" fmla="*/ 5245769 h 8900331"/>
              <a:gd name="connsiteX25" fmla="*/ 4620127 w 9746594"/>
              <a:gd name="connsiteY25" fmla="*/ 5069305 h 8900331"/>
              <a:gd name="connsiteX26" fmla="*/ 4315327 w 9746594"/>
              <a:gd name="connsiteY26" fmla="*/ 4908884 h 8900331"/>
              <a:gd name="connsiteX27" fmla="*/ 4074695 w 9746594"/>
              <a:gd name="connsiteY27" fmla="*/ 4604084 h 8900331"/>
              <a:gd name="connsiteX28" fmla="*/ 3866148 w 9746594"/>
              <a:gd name="connsiteY28" fmla="*/ 4507832 h 8900331"/>
              <a:gd name="connsiteX29" fmla="*/ 3368842 w 9746594"/>
              <a:gd name="connsiteY29" fmla="*/ 4475748 h 8900331"/>
              <a:gd name="connsiteX30" fmla="*/ 3256548 w 9746594"/>
              <a:gd name="connsiteY30" fmla="*/ 4138863 h 8900331"/>
              <a:gd name="connsiteX31" fmla="*/ 3128211 w 9746594"/>
              <a:gd name="connsiteY31" fmla="*/ 3625516 h 8900331"/>
              <a:gd name="connsiteX32" fmla="*/ 2999874 w 9746594"/>
              <a:gd name="connsiteY32" fmla="*/ 3368842 h 8900331"/>
              <a:gd name="connsiteX33" fmla="*/ 2951748 w 9746594"/>
              <a:gd name="connsiteY33" fmla="*/ 2951748 h 8900331"/>
              <a:gd name="connsiteX34" fmla="*/ 2646948 w 9746594"/>
              <a:gd name="connsiteY34" fmla="*/ 2807369 h 8900331"/>
              <a:gd name="connsiteX35" fmla="*/ 2310064 w 9746594"/>
              <a:gd name="connsiteY35" fmla="*/ 2679032 h 8900331"/>
              <a:gd name="connsiteX36" fmla="*/ 2181727 w 9746594"/>
              <a:gd name="connsiteY36" fmla="*/ 2438400 h 8900331"/>
              <a:gd name="connsiteX37" fmla="*/ 2133600 w 9746594"/>
              <a:gd name="connsiteY37" fmla="*/ 1989221 h 8900331"/>
              <a:gd name="connsiteX38" fmla="*/ 2502569 w 9746594"/>
              <a:gd name="connsiteY38" fmla="*/ 1652337 h 8900331"/>
              <a:gd name="connsiteX39" fmla="*/ 2614864 w 9746594"/>
              <a:gd name="connsiteY39" fmla="*/ 1299411 h 8900331"/>
              <a:gd name="connsiteX40" fmla="*/ 2229853 w 9746594"/>
              <a:gd name="connsiteY40" fmla="*/ 1042737 h 8900331"/>
              <a:gd name="connsiteX41" fmla="*/ 2213811 w 9746594"/>
              <a:gd name="connsiteY41" fmla="*/ 705853 h 8900331"/>
              <a:gd name="connsiteX42" fmla="*/ 2085474 w 9746594"/>
              <a:gd name="connsiteY42" fmla="*/ 401053 h 8900331"/>
              <a:gd name="connsiteX43" fmla="*/ 1748590 w 9746594"/>
              <a:gd name="connsiteY43" fmla="*/ 272716 h 8900331"/>
              <a:gd name="connsiteX44" fmla="*/ 1235242 w 9746594"/>
              <a:gd name="connsiteY44" fmla="*/ 240632 h 8900331"/>
              <a:gd name="connsiteX45" fmla="*/ 898358 w 9746594"/>
              <a:gd name="connsiteY45" fmla="*/ 240632 h 8900331"/>
              <a:gd name="connsiteX46" fmla="*/ 513348 w 9746594"/>
              <a:gd name="connsiteY46" fmla="*/ 160421 h 8900331"/>
              <a:gd name="connsiteX47" fmla="*/ 0 w 9746594"/>
              <a:gd name="connsiteY47" fmla="*/ 0 h 8900331"/>
              <a:gd name="connsiteX0" fmla="*/ 9208169 w 9233246"/>
              <a:gd name="connsiteY0" fmla="*/ 8562473 h 8739910"/>
              <a:gd name="connsiteX1" fmla="*/ 8903367 w 9233246"/>
              <a:gd name="connsiteY1" fmla="*/ 8738937 h 8739910"/>
              <a:gd name="connsiteX2" fmla="*/ 8341895 w 9233246"/>
              <a:gd name="connsiteY2" fmla="*/ 8450179 h 8739910"/>
              <a:gd name="connsiteX3" fmla="*/ 7611980 w 9233246"/>
              <a:gd name="connsiteY3" fmla="*/ 8269707 h 8739910"/>
              <a:gd name="connsiteX4" fmla="*/ 7066546 w 9233246"/>
              <a:gd name="connsiteY4" fmla="*/ 7752348 h 8739910"/>
              <a:gd name="connsiteX5" fmla="*/ 7014411 w 9233246"/>
              <a:gd name="connsiteY5" fmla="*/ 7371347 h 8739910"/>
              <a:gd name="connsiteX6" fmla="*/ 7299158 w 9233246"/>
              <a:gd name="connsiteY6" fmla="*/ 7034464 h 8739910"/>
              <a:gd name="connsiteX7" fmla="*/ 7387389 w 9233246"/>
              <a:gd name="connsiteY7" fmla="*/ 6485021 h 8739910"/>
              <a:gd name="connsiteX8" fmla="*/ 7519737 w 9233246"/>
              <a:gd name="connsiteY8" fmla="*/ 6420854 h 8739910"/>
              <a:gd name="connsiteX9" fmla="*/ 7732295 w 9233246"/>
              <a:gd name="connsiteY9" fmla="*/ 6224337 h 8739910"/>
              <a:gd name="connsiteX10" fmla="*/ 7824537 w 9233246"/>
              <a:gd name="connsiteY10" fmla="*/ 5987717 h 8739910"/>
              <a:gd name="connsiteX11" fmla="*/ 7700211 w 9233246"/>
              <a:gd name="connsiteY11" fmla="*/ 5739063 h 8739910"/>
              <a:gd name="connsiteX12" fmla="*/ 7459579 w 9233246"/>
              <a:gd name="connsiteY12" fmla="*/ 5558590 h 8739910"/>
              <a:gd name="connsiteX13" fmla="*/ 7331242 w 9233246"/>
              <a:gd name="connsiteY13" fmla="*/ 5470358 h 8739910"/>
              <a:gd name="connsiteX14" fmla="*/ 7078579 w 9233246"/>
              <a:gd name="connsiteY14" fmla="*/ 5394158 h 8739910"/>
              <a:gd name="connsiteX15" fmla="*/ 6821214 w 9233246"/>
              <a:gd name="connsiteY15" fmla="*/ 5528995 h 8739910"/>
              <a:gd name="connsiteX16" fmla="*/ 6665495 w 9233246"/>
              <a:gd name="connsiteY16" fmla="*/ 5438274 h 8739910"/>
              <a:gd name="connsiteX17" fmla="*/ 6416842 w 9233246"/>
              <a:gd name="connsiteY17" fmla="*/ 5334001 h 8739910"/>
              <a:gd name="connsiteX18" fmla="*/ 6047873 w 9233246"/>
              <a:gd name="connsiteY18" fmla="*/ 5406190 h 8739910"/>
              <a:gd name="connsiteX19" fmla="*/ 5839326 w 9233246"/>
              <a:gd name="connsiteY19" fmla="*/ 5261811 h 8739910"/>
              <a:gd name="connsiteX20" fmla="*/ 5614737 w 9233246"/>
              <a:gd name="connsiteY20" fmla="*/ 5133474 h 8739910"/>
              <a:gd name="connsiteX21" fmla="*/ 5325979 w 9233246"/>
              <a:gd name="connsiteY21" fmla="*/ 5117432 h 8739910"/>
              <a:gd name="connsiteX22" fmla="*/ 5021179 w 9233246"/>
              <a:gd name="connsiteY22" fmla="*/ 5181600 h 8739910"/>
              <a:gd name="connsiteX23" fmla="*/ 4572000 w 9233246"/>
              <a:gd name="connsiteY23" fmla="*/ 5197642 h 8739910"/>
              <a:gd name="connsiteX24" fmla="*/ 4363452 w 9233246"/>
              <a:gd name="connsiteY24" fmla="*/ 5085348 h 8739910"/>
              <a:gd name="connsiteX25" fmla="*/ 4106779 w 9233246"/>
              <a:gd name="connsiteY25" fmla="*/ 4908884 h 8739910"/>
              <a:gd name="connsiteX26" fmla="*/ 3801979 w 9233246"/>
              <a:gd name="connsiteY26" fmla="*/ 4748463 h 8739910"/>
              <a:gd name="connsiteX27" fmla="*/ 3561347 w 9233246"/>
              <a:gd name="connsiteY27" fmla="*/ 4443663 h 8739910"/>
              <a:gd name="connsiteX28" fmla="*/ 3352800 w 9233246"/>
              <a:gd name="connsiteY28" fmla="*/ 4347411 h 8739910"/>
              <a:gd name="connsiteX29" fmla="*/ 2855494 w 9233246"/>
              <a:gd name="connsiteY29" fmla="*/ 4315327 h 8739910"/>
              <a:gd name="connsiteX30" fmla="*/ 2743200 w 9233246"/>
              <a:gd name="connsiteY30" fmla="*/ 3978442 h 8739910"/>
              <a:gd name="connsiteX31" fmla="*/ 2614863 w 9233246"/>
              <a:gd name="connsiteY31" fmla="*/ 3465095 h 8739910"/>
              <a:gd name="connsiteX32" fmla="*/ 2486526 w 9233246"/>
              <a:gd name="connsiteY32" fmla="*/ 3208421 h 8739910"/>
              <a:gd name="connsiteX33" fmla="*/ 2438400 w 9233246"/>
              <a:gd name="connsiteY33" fmla="*/ 2791327 h 8739910"/>
              <a:gd name="connsiteX34" fmla="*/ 2133600 w 9233246"/>
              <a:gd name="connsiteY34" fmla="*/ 2646948 h 8739910"/>
              <a:gd name="connsiteX35" fmla="*/ 1796716 w 9233246"/>
              <a:gd name="connsiteY35" fmla="*/ 2518611 h 8739910"/>
              <a:gd name="connsiteX36" fmla="*/ 1668379 w 9233246"/>
              <a:gd name="connsiteY36" fmla="*/ 2277979 h 8739910"/>
              <a:gd name="connsiteX37" fmla="*/ 1620252 w 9233246"/>
              <a:gd name="connsiteY37" fmla="*/ 1828800 h 8739910"/>
              <a:gd name="connsiteX38" fmla="*/ 1989221 w 9233246"/>
              <a:gd name="connsiteY38" fmla="*/ 1491916 h 8739910"/>
              <a:gd name="connsiteX39" fmla="*/ 2101516 w 9233246"/>
              <a:gd name="connsiteY39" fmla="*/ 1138990 h 8739910"/>
              <a:gd name="connsiteX40" fmla="*/ 1716505 w 9233246"/>
              <a:gd name="connsiteY40" fmla="*/ 882316 h 8739910"/>
              <a:gd name="connsiteX41" fmla="*/ 1700463 w 9233246"/>
              <a:gd name="connsiteY41" fmla="*/ 545432 h 8739910"/>
              <a:gd name="connsiteX42" fmla="*/ 1572126 w 9233246"/>
              <a:gd name="connsiteY42" fmla="*/ 240632 h 8739910"/>
              <a:gd name="connsiteX43" fmla="*/ 1235242 w 9233246"/>
              <a:gd name="connsiteY43" fmla="*/ 112295 h 8739910"/>
              <a:gd name="connsiteX44" fmla="*/ 721894 w 9233246"/>
              <a:gd name="connsiteY44" fmla="*/ 80211 h 8739910"/>
              <a:gd name="connsiteX45" fmla="*/ 385010 w 9233246"/>
              <a:gd name="connsiteY45" fmla="*/ 80211 h 8739910"/>
              <a:gd name="connsiteX46" fmla="*/ 0 w 9233246"/>
              <a:gd name="connsiteY46" fmla="*/ 0 h 8739910"/>
              <a:gd name="connsiteX0" fmla="*/ 8823159 w 8848236"/>
              <a:gd name="connsiteY0" fmla="*/ 8483251 h 8660688"/>
              <a:gd name="connsiteX1" fmla="*/ 8518357 w 8848236"/>
              <a:gd name="connsiteY1" fmla="*/ 8659715 h 8660688"/>
              <a:gd name="connsiteX2" fmla="*/ 7956885 w 8848236"/>
              <a:gd name="connsiteY2" fmla="*/ 8370957 h 8660688"/>
              <a:gd name="connsiteX3" fmla="*/ 7226970 w 8848236"/>
              <a:gd name="connsiteY3" fmla="*/ 8190485 h 8660688"/>
              <a:gd name="connsiteX4" fmla="*/ 6681536 w 8848236"/>
              <a:gd name="connsiteY4" fmla="*/ 7673126 h 8660688"/>
              <a:gd name="connsiteX5" fmla="*/ 6629401 w 8848236"/>
              <a:gd name="connsiteY5" fmla="*/ 7292125 h 8660688"/>
              <a:gd name="connsiteX6" fmla="*/ 6914148 w 8848236"/>
              <a:gd name="connsiteY6" fmla="*/ 6955242 h 8660688"/>
              <a:gd name="connsiteX7" fmla="*/ 7002379 w 8848236"/>
              <a:gd name="connsiteY7" fmla="*/ 6405799 h 8660688"/>
              <a:gd name="connsiteX8" fmla="*/ 7134727 w 8848236"/>
              <a:gd name="connsiteY8" fmla="*/ 6341632 h 8660688"/>
              <a:gd name="connsiteX9" fmla="*/ 7347285 w 8848236"/>
              <a:gd name="connsiteY9" fmla="*/ 6145115 h 8660688"/>
              <a:gd name="connsiteX10" fmla="*/ 7439527 w 8848236"/>
              <a:gd name="connsiteY10" fmla="*/ 5908495 h 8660688"/>
              <a:gd name="connsiteX11" fmla="*/ 7315201 w 8848236"/>
              <a:gd name="connsiteY11" fmla="*/ 5659841 h 8660688"/>
              <a:gd name="connsiteX12" fmla="*/ 7074569 w 8848236"/>
              <a:gd name="connsiteY12" fmla="*/ 5479368 h 8660688"/>
              <a:gd name="connsiteX13" fmla="*/ 6946232 w 8848236"/>
              <a:gd name="connsiteY13" fmla="*/ 5391136 h 8660688"/>
              <a:gd name="connsiteX14" fmla="*/ 6693569 w 8848236"/>
              <a:gd name="connsiteY14" fmla="*/ 5314936 h 8660688"/>
              <a:gd name="connsiteX15" fmla="*/ 6436204 w 8848236"/>
              <a:gd name="connsiteY15" fmla="*/ 5449773 h 8660688"/>
              <a:gd name="connsiteX16" fmla="*/ 6280485 w 8848236"/>
              <a:gd name="connsiteY16" fmla="*/ 5359052 h 8660688"/>
              <a:gd name="connsiteX17" fmla="*/ 6031832 w 8848236"/>
              <a:gd name="connsiteY17" fmla="*/ 5254779 h 8660688"/>
              <a:gd name="connsiteX18" fmla="*/ 5662863 w 8848236"/>
              <a:gd name="connsiteY18" fmla="*/ 5326968 h 8660688"/>
              <a:gd name="connsiteX19" fmla="*/ 5454316 w 8848236"/>
              <a:gd name="connsiteY19" fmla="*/ 5182589 h 8660688"/>
              <a:gd name="connsiteX20" fmla="*/ 5229727 w 8848236"/>
              <a:gd name="connsiteY20" fmla="*/ 5054252 h 8660688"/>
              <a:gd name="connsiteX21" fmla="*/ 4940969 w 8848236"/>
              <a:gd name="connsiteY21" fmla="*/ 5038210 h 8660688"/>
              <a:gd name="connsiteX22" fmla="*/ 4636169 w 8848236"/>
              <a:gd name="connsiteY22" fmla="*/ 5102378 h 8660688"/>
              <a:gd name="connsiteX23" fmla="*/ 4186990 w 8848236"/>
              <a:gd name="connsiteY23" fmla="*/ 5118420 h 8660688"/>
              <a:gd name="connsiteX24" fmla="*/ 3978442 w 8848236"/>
              <a:gd name="connsiteY24" fmla="*/ 5006126 h 8660688"/>
              <a:gd name="connsiteX25" fmla="*/ 3721769 w 8848236"/>
              <a:gd name="connsiteY25" fmla="*/ 4829662 h 8660688"/>
              <a:gd name="connsiteX26" fmla="*/ 3416969 w 8848236"/>
              <a:gd name="connsiteY26" fmla="*/ 4669241 h 8660688"/>
              <a:gd name="connsiteX27" fmla="*/ 3176337 w 8848236"/>
              <a:gd name="connsiteY27" fmla="*/ 4364441 h 8660688"/>
              <a:gd name="connsiteX28" fmla="*/ 2967790 w 8848236"/>
              <a:gd name="connsiteY28" fmla="*/ 4268189 h 8660688"/>
              <a:gd name="connsiteX29" fmla="*/ 2470484 w 8848236"/>
              <a:gd name="connsiteY29" fmla="*/ 4236105 h 8660688"/>
              <a:gd name="connsiteX30" fmla="*/ 2358190 w 8848236"/>
              <a:gd name="connsiteY30" fmla="*/ 3899220 h 8660688"/>
              <a:gd name="connsiteX31" fmla="*/ 2229853 w 8848236"/>
              <a:gd name="connsiteY31" fmla="*/ 3385873 h 8660688"/>
              <a:gd name="connsiteX32" fmla="*/ 2101516 w 8848236"/>
              <a:gd name="connsiteY32" fmla="*/ 3129199 h 8660688"/>
              <a:gd name="connsiteX33" fmla="*/ 2053390 w 8848236"/>
              <a:gd name="connsiteY33" fmla="*/ 2712105 h 8660688"/>
              <a:gd name="connsiteX34" fmla="*/ 1748590 w 8848236"/>
              <a:gd name="connsiteY34" fmla="*/ 2567726 h 8660688"/>
              <a:gd name="connsiteX35" fmla="*/ 1411706 w 8848236"/>
              <a:gd name="connsiteY35" fmla="*/ 2439389 h 8660688"/>
              <a:gd name="connsiteX36" fmla="*/ 1283369 w 8848236"/>
              <a:gd name="connsiteY36" fmla="*/ 2198757 h 8660688"/>
              <a:gd name="connsiteX37" fmla="*/ 1235242 w 8848236"/>
              <a:gd name="connsiteY37" fmla="*/ 1749578 h 8660688"/>
              <a:gd name="connsiteX38" fmla="*/ 1604211 w 8848236"/>
              <a:gd name="connsiteY38" fmla="*/ 1412694 h 8660688"/>
              <a:gd name="connsiteX39" fmla="*/ 1716506 w 8848236"/>
              <a:gd name="connsiteY39" fmla="*/ 1059768 h 8660688"/>
              <a:gd name="connsiteX40" fmla="*/ 1331495 w 8848236"/>
              <a:gd name="connsiteY40" fmla="*/ 803094 h 8660688"/>
              <a:gd name="connsiteX41" fmla="*/ 1315453 w 8848236"/>
              <a:gd name="connsiteY41" fmla="*/ 466210 h 8660688"/>
              <a:gd name="connsiteX42" fmla="*/ 1187116 w 8848236"/>
              <a:gd name="connsiteY42" fmla="*/ 161410 h 8660688"/>
              <a:gd name="connsiteX43" fmla="*/ 850232 w 8848236"/>
              <a:gd name="connsiteY43" fmla="*/ 33073 h 8660688"/>
              <a:gd name="connsiteX44" fmla="*/ 336884 w 8848236"/>
              <a:gd name="connsiteY44" fmla="*/ 989 h 8660688"/>
              <a:gd name="connsiteX45" fmla="*/ 0 w 8848236"/>
              <a:gd name="connsiteY45" fmla="*/ 989 h 8660688"/>
              <a:gd name="connsiteX0" fmla="*/ 8486275 w 8511352"/>
              <a:gd name="connsiteY0" fmla="*/ 8482262 h 8659699"/>
              <a:gd name="connsiteX1" fmla="*/ 8181473 w 8511352"/>
              <a:gd name="connsiteY1" fmla="*/ 8658726 h 8659699"/>
              <a:gd name="connsiteX2" fmla="*/ 7620001 w 8511352"/>
              <a:gd name="connsiteY2" fmla="*/ 8369968 h 8659699"/>
              <a:gd name="connsiteX3" fmla="*/ 6890086 w 8511352"/>
              <a:gd name="connsiteY3" fmla="*/ 8189496 h 8659699"/>
              <a:gd name="connsiteX4" fmla="*/ 6344652 w 8511352"/>
              <a:gd name="connsiteY4" fmla="*/ 7672137 h 8659699"/>
              <a:gd name="connsiteX5" fmla="*/ 6292517 w 8511352"/>
              <a:gd name="connsiteY5" fmla="*/ 7291136 h 8659699"/>
              <a:gd name="connsiteX6" fmla="*/ 6577264 w 8511352"/>
              <a:gd name="connsiteY6" fmla="*/ 6954253 h 8659699"/>
              <a:gd name="connsiteX7" fmla="*/ 6665495 w 8511352"/>
              <a:gd name="connsiteY7" fmla="*/ 6404810 h 8659699"/>
              <a:gd name="connsiteX8" fmla="*/ 6797843 w 8511352"/>
              <a:gd name="connsiteY8" fmla="*/ 6340643 h 8659699"/>
              <a:gd name="connsiteX9" fmla="*/ 7010401 w 8511352"/>
              <a:gd name="connsiteY9" fmla="*/ 6144126 h 8659699"/>
              <a:gd name="connsiteX10" fmla="*/ 7102643 w 8511352"/>
              <a:gd name="connsiteY10" fmla="*/ 5907506 h 8659699"/>
              <a:gd name="connsiteX11" fmla="*/ 6978317 w 8511352"/>
              <a:gd name="connsiteY11" fmla="*/ 5658852 h 8659699"/>
              <a:gd name="connsiteX12" fmla="*/ 6737685 w 8511352"/>
              <a:gd name="connsiteY12" fmla="*/ 5478379 h 8659699"/>
              <a:gd name="connsiteX13" fmla="*/ 6609348 w 8511352"/>
              <a:gd name="connsiteY13" fmla="*/ 5390147 h 8659699"/>
              <a:gd name="connsiteX14" fmla="*/ 6356685 w 8511352"/>
              <a:gd name="connsiteY14" fmla="*/ 5313947 h 8659699"/>
              <a:gd name="connsiteX15" fmla="*/ 6099320 w 8511352"/>
              <a:gd name="connsiteY15" fmla="*/ 5448784 h 8659699"/>
              <a:gd name="connsiteX16" fmla="*/ 5943601 w 8511352"/>
              <a:gd name="connsiteY16" fmla="*/ 5358063 h 8659699"/>
              <a:gd name="connsiteX17" fmla="*/ 5694948 w 8511352"/>
              <a:gd name="connsiteY17" fmla="*/ 5253790 h 8659699"/>
              <a:gd name="connsiteX18" fmla="*/ 5325979 w 8511352"/>
              <a:gd name="connsiteY18" fmla="*/ 5325979 h 8659699"/>
              <a:gd name="connsiteX19" fmla="*/ 5117432 w 8511352"/>
              <a:gd name="connsiteY19" fmla="*/ 5181600 h 8659699"/>
              <a:gd name="connsiteX20" fmla="*/ 4892843 w 8511352"/>
              <a:gd name="connsiteY20" fmla="*/ 5053263 h 8659699"/>
              <a:gd name="connsiteX21" fmla="*/ 4604085 w 8511352"/>
              <a:gd name="connsiteY21" fmla="*/ 5037221 h 8659699"/>
              <a:gd name="connsiteX22" fmla="*/ 4299285 w 8511352"/>
              <a:gd name="connsiteY22" fmla="*/ 5101389 h 8659699"/>
              <a:gd name="connsiteX23" fmla="*/ 3850106 w 8511352"/>
              <a:gd name="connsiteY23" fmla="*/ 5117431 h 8659699"/>
              <a:gd name="connsiteX24" fmla="*/ 3641558 w 8511352"/>
              <a:gd name="connsiteY24" fmla="*/ 5005137 h 8659699"/>
              <a:gd name="connsiteX25" fmla="*/ 3384885 w 8511352"/>
              <a:gd name="connsiteY25" fmla="*/ 4828673 h 8659699"/>
              <a:gd name="connsiteX26" fmla="*/ 3080085 w 8511352"/>
              <a:gd name="connsiteY26" fmla="*/ 4668252 h 8659699"/>
              <a:gd name="connsiteX27" fmla="*/ 2839453 w 8511352"/>
              <a:gd name="connsiteY27" fmla="*/ 4363452 h 8659699"/>
              <a:gd name="connsiteX28" fmla="*/ 2630906 w 8511352"/>
              <a:gd name="connsiteY28" fmla="*/ 4267200 h 8659699"/>
              <a:gd name="connsiteX29" fmla="*/ 2133600 w 8511352"/>
              <a:gd name="connsiteY29" fmla="*/ 4235116 h 8659699"/>
              <a:gd name="connsiteX30" fmla="*/ 2021306 w 8511352"/>
              <a:gd name="connsiteY30" fmla="*/ 3898231 h 8659699"/>
              <a:gd name="connsiteX31" fmla="*/ 1892969 w 8511352"/>
              <a:gd name="connsiteY31" fmla="*/ 3384884 h 8659699"/>
              <a:gd name="connsiteX32" fmla="*/ 1764632 w 8511352"/>
              <a:gd name="connsiteY32" fmla="*/ 3128210 h 8659699"/>
              <a:gd name="connsiteX33" fmla="*/ 1716506 w 8511352"/>
              <a:gd name="connsiteY33" fmla="*/ 2711116 h 8659699"/>
              <a:gd name="connsiteX34" fmla="*/ 1411706 w 8511352"/>
              <a:gd name="connsiteY34" fmla="*/ 2566737 h 8659699"/>
              <a:gd name="connsiteX35" fmla="*/ 1074822 w 8511352"/>
              <a:gd name="connsiteY35" fmla="*/ 2438400 h 8659699"/>
              <a:gd name="connsiteX36" fmla="*/ 946485 w 8511352"/>
              <a:gd name="connsiteY36" fmla="*/ 2197768 h 8659699"/>
              <a:gd name="connsiteX37" fmla="*/ 898358 w 8511352"/>
              <a:gd name="connsiteY37" fmla="*/ 1748589 h 8659699"/>
              <a:gd name="connsiteX38" fmla="*/ 1267327 w 8511352"/>
              <a:gd name="connsiteY38" fmla="*/ 1411705 h 8659699"/>
              <a:gd name="connsiteX39" fmla="*/ 1379622 w 8511352"/>
              <a:gd name="connsiteY39" fmla="*/ 1058779 h 8659699"/>
              <a:gd name="connsiteX40" fmla="*/ 994611 w 8511352"/>
              <a:gd name="connsiteY40" fmla="*/ 802105 h 8659699"/>
              <a:gd name="connsiteX41" fmla="*/ 978569 w 8511352"/>
              <a:gd name="connsiteY41" fmla="*/ 465221 h 8659699"/>
              <a:gd name="connsiteX42" fmla="*/ 850232 w 8511352"/>
              <a:gd name="connsiteY42" fmla="*/ 160421 h 8659699"/>
              <a:gd name="connsiteX43" fmla="*/ 513348 w 8511352"/>
              <a:gd name="connsiteY43" fmla="*/ 32084 h 8659699"/>
              <a:gd name="connsiteX44" fmla="*/ 0 w 8511352"/>
              <a:gd name="connsiteY44" fmla="*/ 0 h 8659699"/>
              <a:gd name="connsiteX0" fmla="*/ 7972927 w 7998004"/>
              <a:gd name="connsiteY0" fmla="*/ 8450178 h 8627615"/>
              <a:gd name="connsiteX1" fmla="*/ 7668125 w 7998004"/>
              <a:gd name="connsiteY1" fmla="*/ 8626642 h 8627615"/>
              <a:gd name="connsiteX2" fmla="*/ 7106653 w 7998004"/>
              <a:gd name="connsiteY2" fmla="*/ 8337884 h 8627615"/>
              <a:gd name="connsiteX3" fmla="*/ 6376738 w 7998004"/>
              <a:gd name="connsiteY3" fmla="*/ 8157412 h 8627615"/>
              <a:gd name="connsiteX4" fmla="*/ 5831304 w 7998004"/>
              <a:gd name="connsiteY4" fmla="*/ 7640053 h 8627615"/>
              <a:gd name="connsiteX5" fmla="*/ 5779169 w 7998004"/>
              <a:gd name="connsiteY5" fmla="*/ 7259052 h 8627615"/>
              <a:gd name="connsiteX6" fmla="*/ 6063916 w 7998004"/>
              <a:gd name="connsiteY6" fmla="*/ 6922169 h 8627615"/>
              <a:gd name="connsiteX7" fmla="*/ 6152147 w 7998004"/>
              <a:gd name="connsiteY7" fmla="*/ 6372726 h 8627615"/>
              <a:gd name="connsiteX8" fmla="*/ 6284495 w 7998004"/>
              <a:gd name="connsiteY8" fmla="*/ 6308559 h 8627615"/>
              <a:gd name="connsiteX9" fmla="*/ 6497053 w 7998004"/>
              <a:gd name="connsiteY9" fmla="*/ 6112042 h 8627615"/>
              <a:gd name="connsiteX10" fmla="*/ 6589295 w 7998004"/>
              <a:gd name="connsiteY10" fmla="*/ 5875422 h 8627615"/>
              <a:gd name="connsiteX11" fmla="*/ 6464969 w 7998004"/>
              <a:gd name="connsiteY11" fmla="*/ 5626768 h 8627615"/>
              <a:gd name="connsiteX12" fmla="*/ 6224337 w 7998004"/>
              <a:gd name="connsiteY12" fmla="*/ 5446295 h 8627615"/>
              <a:gd name="connsiteX13" fmla="*/ 6096000 w 7998004"/>
              <a:gd name="connsiteY13" fmla="*/ 5358063 h 8627615"/>
              <a:gd name="connsiteX14" fmla="*/ 5843337 w 7998004"/>
              <a:gd name="connsiteY14" fmla="*/ 5281863 h 8627615"/>
              <a:gd name="connsiteX15" fmla="*/ 5585972 w 7998004"/>
              <a:gd name="connsiteY15" fmla="*/ 5416700 h 8627615"/>
              <a:gd name="connsiteX16" fmla="*/ 5430253 w 7998004"/>
              <a:gd name="connsiteY16" fmla="*/ 5325979 h 8627615"/>
              <a:gd name="connsiteX17" fmla="*/ 5181600 w 7998004"/>
              <a:gd name="connsiteY17" fmla="*/ 5221706 h 8627615"/>
              <a:gd name="connsiteX18" fmla="*/ 4812631 w 7998004"/>
              <a:gd name="connsiteY18" fmla="*/ 5293895 h 8627615"/>
              <a:gd name="connsiteX19" fmla="*/ 4604084 w 7998004"/>
              <a:gd name="connsiteY19" fmla="*/ 5149516 h 8627615"/>
              <a:gd name="connsiteX20" fmla="*/ 4379495 w 7998004"/>
              <a:gd name="connsiteY20" fmla="*/ 5021179 h 8627615"/>
              <a:gd name="connsiteX21" fmla="*/ 4090737 w 7998004"/>
              <a:gd name="connsiteY21" fmla="*/ 5005137 h 8627615"/>
              <a:gd name="connsiteX22" fmla="*/ 3785937 w 7998004"/>
              <a:gd name="connsiteY22" fmla="*/ 5069305 h 8627615"/>
              <a:gd name="connsiteX23" fmla="*/ 3336758 w 7998004"/>
              <a:gd name="connsiteY23" fmla="*/ 5085347 h 8627615"/>
              <a:gd name="connsiteX24" fmla="*/ 3128210 w 7998004"/>
              <a:gd name="connsiteY24" fmla="*/ 4973053 h 8627615"/>
              <a:gd name="connsiteX25" fmla="*/ 2871537 w 7998004"/>
              <a:gd name="connsiteY25" fmla="*/ 4796589 h 8627615"/>
              <a:gd name="connsiteX26" fmla="*/ 2566737 w 7998004"/>
              <a:gd name="connsiteY26" fmla="*/ 4636168 h 8627615"/>
              <a:gd name="connsiteX27" fmla="*/ 2326105 w 7998004"/>
              <a:gd name="connsiteY27" fmla="*/ 4331368 h 8627615"/>
              <a:gd name="connsiteX28" fmla="*/ 2117558 w 7998004"/>
              <a:gd name="connsiteY28" fmla="*/ 4235116 h 8627615"/>
              <a:gd name="connsiteX29" fmla="*/ 1620252 w 7998004"/>
              <a:gd name="connsiteY29" fmla="*/ 4203032 h 8627615"/>
              <a:gd name="connsiteX30" fmla="*/ 1507958 w 7998004"/>
              <a:gd name="connsiteY30" fmla="*/ 3866147 h 8627615"/>
              <a:gd name="connsiteX31" fmla="*/ 1379621 w 7998004"/>
              <a:gd name="connsiteY31" fmla="*/ 3352800 h 8627615"/>
              <a:gd name="connsiteX32" fmla="*/ 1251284 w 7998004"/>
              <a:gd name="connsiteY32" fmla="*/ 3096126 h 8627615"/>
              <a:gd name="connsiteX33" fmla="*/ 1203158 w 7998004"/>
              <a:gd name="connsiteY33" fmla="*/ 2679032 h 8627615"/>
              <a:gd name="connsiteX34" fmla="*/ 898358 w 7998004"/>
              <a:gd name="connsiteY34" fmla="*/ 2534653 h 8627615"/>
              <a:gd name="connsiteX35" fmla="*/ 561474 w 7998004"/>
              <a:gd name="connsiteY35" fmla="*/ 2406316 h 8627615"/>
              <a:gd name="connsiteX36" fmla="*/ 433137 w 7998004"/>
              <a:gd name="connsiteY36" fmla="*/ 2165684 h 8627615"/>
              <a:gd name="connsiteX37" fmla="*/ 385010 w 7998004"/>
              <a:gd name="connsiteY37" fmla="*/ 1716505 h 8627615"/>
              <a:gd name="connsiteX38" fmla="*/ 753979 w 7998004"/>
              <a:gd name="connsiteY38" fmla="*/ 1379621 h 8627615"/>
              <a:gd name="connsiteX39" fmla="*/ 866274 w 7998004"/>
              <a:gd name="connsiteY39" fmla="*/ 1026695 h 8627615"/>
              <a:gd name="connsiteX40" fmla="*/ 481263 w 7998004"/>
              <a:gd name="connsiteY40" fmla="*/ 770021 h 8627615"/>
              <a:gd name="connsiteX41" fmla="*/ 465221 w 7998004"/>
              <a:gd name="connsiteY41" fmla="*/ 433137 h 8627615"/>
              <a:gd name="connsiteX42" fmla="*/ 336884 w 7998004"/>
              <a:gd name="connsiteY42" fmla="*/ 128337 h 8627615"/>
              <a:gd name="connsiteX43" fmla="*/ 0 w 7998004"/>
              <a:gd name="connsiteY43" fmla="*/ 0 h 8627615"/>
              <a:gd name="connsiteX0" fmla="*/ 7636043 w 7661120"/>
              <a:gd name="connsiteY0" fmla="*/ 8321841 h 8499278"/>
              <a:gd name="connsiteX1" fmla="*/ 7331241 w 7661120"/>
              <a:gd name="connsiteY1" fmla="*/ 8498305 h 8499278"/>
              <a:gd name="connsiteX2" fmla="*/ 6769769 w 7661120"/>
              <a:gd name="connsiteY2" fmla="*/ 8209547 h 8499278"/>
              <a:gd name="connsiteX3" fmla="*/ 6039854 w 7661120"/>
              <a:gd name="connsiteY3" fmla="*/ 8029075 h 8499278"/>
              <a:gd name="connsiteX4" fmla="*/ 5494420 w 7661120"/>
              <a:gd name="connsiteY4" fmla="*/ 7511716 h 8499278"/>
              <a:gd name="connsiteX5" fmla="*/ 5442285 w 7661120"/>
              <a:gd name="connsiteY5" fmla="*/ 7130715 h 8499278"/>
              <a:gd name="connsiteX6" fmla="*/ 5727032 w 7661120"/>
              <a:gd name="connsiteY6" fmla="*/ 6793832 h 8499278"/>
              <a:gd name="connsiteX7" fmla="*/ 5815263 w 7661120"/>
              <a:gd name="connsiteY7" fmla="*/ 6244389 h 8499278"/>
              <a:gd name="connsiteX8" fmla="*/ 5947611 w 7661120"/>
              <a:gd name="connsiteY8" fmla="*/ 6180222 h 8499278"/>
              <a:gd name="connsiteX9" fmla="*/ 6160169 w 7661120"/>
              <a:gd name="connsiteY9" fmla="*/ 5983705 h 8499278"/>
              <a:gd name="connsiteX10" fmla="*/ 6252411 w 7661120"/>
              <a:gd name="connsiteY10" fmla="*/ 5747085 h 8499278"/>
              <a:gd name="connsiteX11" fmla="*/ 6128085 w 7661120"/>
              <a:gd name="connsiteY11" fmla="*/ 5498431 h 8499278"/>
              <a:gd name="connsiteX12" fmla="*/ 5887453 w 7661120"/>
              <a:gd name="connsiteY12" fmla="*/ 5317958 h 8499278"/>
              <a:gd name="connsiteX13" fmla="*/ 5759116 w 7661120"/>
              <a:gd name="connsiteY13" fmla="*/ 5229726 h 8499278"/>
              <a:gd name="connsiteX14" fmla="*/ 5506453 w 7661120"/>
              <a:gd name="connsiteY14" fmla="*/ 5153526 h 8499278"/>
              <a:gd name="connsiteX15" fmla="*/ 5249088 w 7661120"/>
              <a:gd name="connsiteY15" fmla="*/ 5288363 h 8499278"/>
              <a:gd name="connsiteX16" fmla="*/ 5093369 w 7661120"/>
              <a:gd name="connsiteY16" fmla="*/ 5197642 h 8499278"/>
              <a:gd name="connsiteX17" fmla="*/ 4844716 w 7661120"/>
              <a:gd name="connsiteY17" fmla="*/ 5093369 h 8499278"/>
              <a:gd name="connsiteX18" fmla="*/ 4475747 w 7661120"/>
              <a:gd name="connsiteY18" fmla="*/ 5165558 h 8499278"/>
              <a:gd name="connsiteX19" fmla="*/ 4267200 w 7661120"/>
              <a:gd name="connsiteY19" fmla="*/ 5021179 h 8499278"/>
              <a:gd name="connsiteX20" fmla="*/ 4042611 w 7661120"/>
              <a:gd name="connsiteY20" fmla="*/ 4892842 h 8499278"/>
              <a:gd name="connsiteX21" fmla="*/ 3753853 w 7661120"/>
              <a:gd name="connsiteY21" fmla="*/ 4876800 h 8499278"/>
              <a:gd name="connsiteX22" fmla="*/ 3449053 w 7661120"/>
              <a:gd name="connsiteY22" fmla="*/ 4940968 h 8499278"/>
              <a:gd name="connsiteX23" fmla="*/ 2999874 w 7661120"/>
              <a:gd name="connsiteY23" fmla="*/ 4957010 h 8499278"/>
              <a:gd name="connsiteX24" fmla="*/ 2791326 w 7661120"/>
              <a:gd name="connsiteY24" fmla="*/ 4844716 h 8499278"/>
              <a:gd name="connsiteX25" fmla="*/ 2534653 w 7661120"/>
              <a:gd name="connsiteY25" fmla="*/ 4668252 h 8499278"/>
              <a:gd name="connsiteX26" fmla="*/ 2229853 w 7661120"/>
              <a:gd name="connsiteY26" fmla="*/ 4507831 h 8499278"/>
              <a:gd name="connsiteX27" fmla="*/ 1989221 w 7661120"/>
              <a:gd name="connsiteY27" fmla="*/ 4203031 h 8499278"/>
              <a:gd name="connsiteX28" fmla="*/ 1780674 w 7661120"/>
              <a:gd name="connsiteY28" fmla="*/ 4106779 h 8499278"/>
              <a:gd name="connsiteX29" fmla="*/ 1283368 w 7661120"/>
              <a:gd name="connsiteY29" fmla="*/ 4074695 h 8499278"/>
              <a:gd name="connsiteX30" fmla="*/ 1171074 w 7661120"/>
              <a:gd name="connsiteY30" fmla="*/ 3737810 h 8499278"/>
              <a:gd name="connsiteX31" fmla="*/ 1042737 w 7661120"/>
              <a:gd name="connsiteY31" fmla="*/ 3224463 h 8499278"/>
              <a:gd name="connsiteX32" fmla="*/ 914400 w 7661120"/>
              <a:gd name="connsiteY32" fmla="*/ 2967789 h 8499278"/>
              <a:gd name="connsiteX33" fmla="*/ 866274 w 7661120"/>
              <a:gd name="connsiteY33" fmla="*/ 2550695 h 8499278"/>
              <a:gd name="connsiteX34" fmla="*/ 561474 w 7661120"/>
              <a:gd name="connsiteY34" fmla="*/ 2406316 h 8499278"/>
              <a:gd name="connsiteX35" fmla="*/ 224590 w 7661120"/>
              <a:gd name="connsiteY35" fmla="*/ 2277979 h 8499278"/>
              <a:gd name="connsiteX36" fmla="*/ 96253 w 7661120"/>
              <a:gd name="connsiteY36" fmla="*/ 2037347 h 8499278"/>
              <a:gd name="connsiteX37" fmla="*/ 48126 w 7661120"/>
              <a:gd name="connsiteY37" fmla="*/ 1588168 h 8499278"/>
              <a:gd name="connsiteX38" fmla="*/ 417095 w 7661120"/>
              <a:gd name="connsiteY38" fmla="*/ 1251284 h 8499278"/>
              <a:gd name="connsiteX39" fmla="*/ 529390 w 7661120"/>
              <a:gd name="connsiteY39" fmla="*/ 898358 h 8499278"/>
              <a:gd name="connsiteX40" fmla="*/ 144379 w 7661120"/>
              <a:gd name="connsiteY40" fmla="*/ 641684 h 8499278"/>
              <a:gd name="connsiteX41" fmla="*/ 128337 w 7661120"/>
              <a:gd name="connsiteY41" fmla="*/ 304800 h 8499278"/>
              <a:gd name="connsiteX42" fmla="*/ 0 w 7661120"/>
              <a:gd name="connsiteY42" fmla="*/ 0 h 8499278"/>
              <a:gd name="connsiteX0" fmla="*/ 7607105 w 7632182"/>
              <a:gd name="connsiteY0" fmla="*/ 8017041 h 8194478"/>
              <a:gd name="connsiteX1" fmla="*/ 7302303 w 7632182"/>
              <a:gd name="connsiteY1" fmla="*/ 8193505 h 8194478"/>
              <a:gd name="connsiteX2" fmla="*/ 6740831 w 7632182"/>
              <a:gd name="connsiteY2" fmla="*/ 7904747 h 8194478"/>
              <a:gd name="connsiteX3" fmla="*/ 6010916 w 7632182"/>
              <a:gd name="connsiteY3" fmla="*/ 7724275 h 8194478"/>
              <a:gd name="connsiteX4" fmla="*/ 5465482 w 7632182"/>
              <a:gd name="connsiteY4" fmla="*/ 7206916 h 8194478"/>
              <a:gd name="connsiteX5" fmla="*/ 5413347 w 7632182"/>
              <a:gd name="connsiteY5" fmla="*/ 6825915 h 8194478"/>
              <a:gd name="connsiteX6" fmla="*/ 5698094 w 7632182"/>
              <a:gd name="connsiteY6" fmla="*/ 6489032 h 8194478"/>
              <a:gd name="connsiteX7" fmla="*/ 5786325 w 7632182"/>
              <a:gd name="connsiteY7" fmla="*/ 5939589 h 8194478"/>
              <a:gd name="connsiteX8" fmla="*/ 5918673 w 7632182"/>
              <a:gd name="connsiteY8" fmla="*/ 5875422 h 8194478"/>
              <a:gd name="connsiteX9" fmla="*/ 6131231 w 7632182"/>
              <a:gd name="connsiteY9" fmla="*/ 5678905 h 8194478"/>
              <a:gd name="connsiteX10" fmla="*/ 6223473 w 7632182"/>
              <a:gd name="connsiteY10" fmla="*/ 5442285 h 8194478"/>
              <a:gd name="connsiteX11" fmla="*/ 6099147 w 7632182"/>
              <a:gd name="connsiteY11" fmla="*/ 5193631 h 8194478"/>
              <a:gd name="connsiteX12" fmla="*/ 5858515 w 7632182"/>
              <a:gd name="connsiteY12" fmla="*/ 5013158 h 8194478"/>
              <a:gd name="connsiteX13" fmla="*/ 5730178 w 7632182"/>
              <a:gd name="connsiteY13" fmla="*/ 4924926 h 8194478"/>
              <a:gd name="connsiteX14" fmla="*/ 5477515 w 7632182"/>
              <a:gd name="connsiteY14" fmla="*/ 4848726 h 8194478"/>
              <a:gd name="connsiteX15" fmla="*/ 5220150 w 7632182"/>
              <a:gd name="connsiteY15" fmla="*/ 4983563 h 8194478"/>
              <a:gd name="connsiteX16" fmla="*/ 5064431 w 7632182"/>
              <a:gd name="connsiteY16" fmla="*/ 4892842 h 8194478"/>
              <a:gd name="connsiteX17" fmla="*/ 4815778 w 7632182"/>
              <a:gd name="connsiteY17" fmla="*/ 4788569 h 8194478"/>
              <a:gd name="connsiteX18" fmla="*/ 4446809 w 7632182"/>
              <a:gd name="connsiteY18" fmla="*/ 4860758 h 8194478"/>
              <a:gd name="connsiteX19" fmla="*/ 4238262 w 7632182"/>
              <a:gd name="connsiteY19" fmla="*/ 4716379 h 8194478"/>
              <a:gd name="connsiteX20" fmla="*/ 4013673 w 7632182"/>
              <a:gd name="connsiteY20" fmla="*/ 4588042 h 8194478"/>
              <a:gd name="connsiteX21" fmla="*/ 3724915 w 7632182"/>
              <a:gd name="connsiteY21" fmla="*/ 4572000 h 8194478"/>
              <a:gd name="connsiteX22" fmla="*/ 3420115 w 7632182"/>
              <a:gd name="connsiteY22" fmla="*/ 4636168 h 8194478"/>
              <a:gd name="connsiteX23" fmla="*/ 2970936 w 7632182"/>
              <a:gd name="connsiteY23" fmla="*/ 4652210 h 8194478"/>
              <a:gd name="connsiteX24" fmla="*/ 2762388 w 7632182"/>
              <a:gd name="connsiteY24" fmla="*/ 4539916 h 8194478"/>
              <a:gd name="connsiteX25" fmla="*/ 2505715 w 7632182"/>
              <a:gd name="connsiteY25" fmla="*/ 4363452 h 8194478"/>
              <a:gd name="connsiteX26" fmla="*/ 2200915 w 7632182"/>
              <a:gd name="connsiteY26" fmla="*/ 4203031 h 8194478"/>
              <a:gd name="connsiteX27" fmla="*/ 1960283 w 7632182"/>
              <a:gd name="connsiteY27" fmla="*/ 3898231 h 8194478"/>
              <a:gd name="connsiteX28" fmla="*/ 1751736 w 7632182"/>
              <a:gd name="connsiteY28" fmla="*/ 3801979 h 8194478"/>
              <a:gd name="connsiteX29" fmla="*/ 1254430 w 7632182"/>
              <a:gd name="connsiteY29" fmla="*/ 3769895 h 8194478"/>
              <a:gd name="connsiteX30" fmla="*/ 1142136 w 7632182"/>
              <a:gd name="connsiteY30" fmla="*/ 3433010 h 8194478"/>
              <a:gd name="connsiteX31" fmla="*/ 1013799 w 7632182"/>
              <a:gd name="connsiteY31" fmla="*/ 2919663 h 8194478"/>
              <a:gd name="connsiteX32" fmla="*/ 885462 w 7632182"/>
              <a:gd name="connsiteY32" fmla="*/ 2662989 h 8194478"/>
              <a:gd name="connsiteX33" fmla="*/ 837336 w 7632182"/>
              <a:gd name="connsiteY33" fmla="*/ 2245895 h 8194478"/>
              <a:gd name="connsiteX34" fmla="*/ 532536 w 7632182"/>
              <a:gd name="connsiteY34" fmla="*/ 2101516 h 8194478"/>
              <a:gd name="connsiteX35" fmla="*/ 195652 w 7632182"/>
              <a:gd name="connsiteY35" fmla="*/ 1973179 h 8194478"/>
              <a:gd name="connsiteX36" fmla="*/ 67315 w 7632182"/>
              <a:gd name="connsiteY36" fmla="*/ 1732547 h 8194478"/>
              <a:gd name="connsiteX37" fmla="*/ 19188 w 7632182"/>
              <a:gd name="connsiteY37" fmla="*/ 1283368 h 8194478"/>
              <a:gd name="connsiteX38" fmla="*/ 388157 w 7632182"/>
              <a:gd name="connsiteY38" fmla="*/ 946484 h 8194478"/>
              <a:gd name="connsiteX39" fmla="*/ 500452 w 7632182"/>
              <a:gd name="connsiteY39" fmla="*/ 593558 h 8194478"/>
              <a:gd name="connsiteX40" fmla="*/ 115441 w 7632182"/>
              <a:gd name="connsiteY40" fmla="*/ 336884 h 8194478"/>
              <a:gd name="connsiteX41" fmla="*/ 99399 w 7632182"/>
              <a:gd name="connsiteY41" fmla="*/ 0 h 8194478"/>
              <a:gd name="connsiteX0" fmla="*/ 7607105 w 7632182"/>
              <a:gd name="connsiteY0" fmla="*/ 7680157 h 7857594"/>
              <a:gd name="connsiteX1" fmla="*/ 7302303 w 7632182"/>
              <a:gd name="connsiteY1" fmla="*/ 7856621 h 7857594"/>
              <a:gd name="connsiteX2" fmla="*/ 6740831 w 7632182"/>
              <a:gd name="connsiteY2" fmla="*/ 7567863 h 7857594"/>
              <a:gd name="connsiteX3" fmla="*/ 6010916 w 7632182"/>
              <a:gd name="connsiteY3" fmla="*/ 7387391 h 7857594"/>
              <a:gd name="connsiteX4" fmla="*/ 5465482 w 7632182"/>
              <a:gd name="connsiteY4" fmla="*/ 6870032 h 7857594"/>
              <a:gd name="connsiteX5" fmla="*/ 5413347 w 7632182"/>
              <a:gd name="connsiteY5" fmla="*/ 6489031 h 7857594"/>
              <a:gd name="connsiteX6" fmla="*/ 5698094 w 7632182"/>
              <a:gd name="connsiteY6" fmla="*/ 6152148 h 7857594"/>
              <a:gd name="connsiteX7" fmla="*/ 5786325 w 7632182"/>
              <a:gd name="connsiteY7" fmla="*/ 5602705 h 7857594"/>
              <a:gd name="connsiteX8" fmla="*/ 5918673 w 7632182"/>
              <a:gd name="connsiteY8" fmla="*/ 5538538 h 7857594"/>
              <a:gd name="connsiteX9" fmla="*/ 6131231 w 7632182"/>
              <a:gd name="connsiteY9" fmla="*/ 5342021 h 7857594"/>
              <a:gd name="connsiteX10" fmla="*/ 6223473 w 7632182"/>
              <a:gd name="connsiteY10" fmla="*/ 5105401 h 7857594"/>
              <a:gd name="connsiteX11" fmla="*/ 6099147 w 7632182"/>
              <a:gd name="connsiteY11" fmla="*/ 4856747 h 7857594"/>
              <a:gd name="connsiteX12" fmla="*/ 5858515 w 7632182"/>
              <a:gd name="connsiteY12" fmla="*/ 4676274 h 7857594"/>
              <a:gd name="connsiteX13" fmla="*/ 5730178 w 7632182"/>
              <a:gd name="connsiteY13" fmla="*/ 4588042 h 7857594"/>
              <a:gd name="connsiteX14" fmla="*/ 5477515 w 7632182"/>
              <a:gd name="connsiteY14" fmla="*/ 4511842 h 7857594"/>
              <a:gd name="connsiteX15" fmla="*/ 5220150 w 7632182"/>
              <a:gd name="connsiteY15" fmla="*/ 4646679 h 7857594"/>
              <a:gd name="connsiteX16" fmla="*/ 5064431 w 7632182"/>
              <a:gd name="connsiteY16" fmla="*/ 4555958 h 7857594"/>
              <a:gd name="connsiteX17" fmla="*/ 4815778 w 7632182"/>
              <a:gd name="connsiteY17" fmla="*/ 4451685 h 7857594"/>
              <a:gd name="connsiteX18" fmla="*/ 4446809 w 7632182"/>
              <a:gd name="connsiteY18" fmla="*/ 4523874 h 7857594"/>
              <a:gd name="connsiteX19" fmla="*/ 4238262 w 7632182"/>
              <a:gd name="connsiteY19" fmla="*/ 4379495 h 7857594"/>
              <a:gd name="connsiteX20" fmla="*/ 4013673 w 7632182"/>
              <a:gd name="connsiteY20" fmla="*/ 4251158 h 7857594"/>
              <a:gd name="connsiteX21" fmla="*/ 3724915 w 7632182"/>
              <a:gd name="connsiteY21" fmla="*/ 4235116 h 7857594"/>
              <a:gd name="connsiteX22" fmla="*/ 3420115 w 7632182"/>
              <a:gd name="connsiteY22" fmla="*/ 4299284 h 7857594"/>
              <a:gd name="connsiteX23" fmla="*/ 2970936 w 7632182"/>
              <a:gd name="connsiteY23" fmla="*/ 4315326 h 7857594"/>
              <a:gd name="connsiteX24" fmla="*/ 2762388 w 7632182"/>
              <a:gd name="connsiteY24" fmla="*/ 4203032 h 7857594"/>
              <a:gd name="connsiteX25" fmla="*/ 2505715 w 7632182"/>
              <a:gd name="connsiteY25" fmla="*/ 4026568 h 7857594"/>
              <a:gd name="connsiteX26" fmla="*/ 2200915 w 7632182"/>
              <a:gd name="connsiteY26" fmla="*/ 3866147 h 7857594"/>
              <a:gd name="connsiteX27" fmla="*/ 1960283 w 7632182"/>
              <a:gd name="connsiteY27" fmla="*/ 3561347 h 7857594"/>
              <a:gd name="connsiteX28" fmla="*/ 1751736 w 7632182"/>
              <a:gd name="connsiteY28" fmla="*/ 3465095 h 7857594"/>
              <a:gd name="connsiteX29" fmla="*/ 1254430 w 7632182"/>
              <a:gd name="connsiteY29" fmla="*/ 3433011 h 7857594"/>
              <a:gd name="connsiteX30" fmla="*/ 1142136 w 7632182"/>
              <a:gd name="connsiteY30" fmla="*/ 3096126 h 7857594"/>
              <a:gd name="connsiteX31" fmla="*/ 1013799 w 7632182"/>
              <a:gd name="connsiteY31" fmla="*/ 2582779 h 7857594"/>
              <a:gd name="connsiteX32" fmla="*/ 885462 w 7632182"/>
              <a:gd name="connsiteY32" fmla="*/ 2326105 h 7857594"/>
              <a:gd name="connsiteX33" fmla="*/ 837336 w 7632182"/>
              <a:gd name="connsiteY33" fmla="*/ 1909011 h 7857594"/>
              <a:gd name="connsiteX34" fmla="*/ 532536 w 7632182"/>
              <a:gd name="connsiteY34" fmla="*/ 1764632 h 7857594"/>
              <a:gd name="connsiteX35" fmla="*/ 195652 w 7632182"/>
              <a:gd name="connsiteY35" fmla="*/ 1636295 h 7857594"/>
              <a:gd name="connsiteX36" fmla="*/ 67315 w 7632182"/>
              <a:gd name="connsiteY36" fmla="*/ 1395663 h 7857594"/>
              <a:gd name="connsiteX37" fmla="*/ 19188 w 7632182"/>
              <a:gd name="connsiteY37" fmla="*/ 946484 h 7857594"/>
              <a:gd name="connsiteX38" fmla="*/ 388157 w 7632182"/>
              <a:gd name="connsiteY38" fmla="*/ 609600 h 7857594"/>
              <a:gd name="connsiteX39" fmla="*/ 500452 w 7632182"/>
              <a:gd name="connsiteY39" fmla="*/ 256674 h 7857594"/>
              <a:gd name="connsiteX40" fmla="*/ 115441 w 7632182"/>
              <a:gd name="connsiteY40" fmla="*/ 0 h 7857594"/>
              <a:gd name="connsiteX0" fmla="*/ 7607105 w 7632182"/>
              <a:gd name="connsiteY0" fmla="*/ 7423483 h 7600920"/>
              <a:gd name="connsiteX1" fmla="*/ 7302303 w 7632182"/>
              <a:gd name="connsiteY1" fmla="*/ 7599947 h 7600920"/>
              <a:gd name="connsiteX2" fmla="*/ 6740831 w 7632182"/>
              <a:gd name="connsiteY2" fmla="*/ 7311189 h 7600920"/>
              <a:gd name="connsiteX3" fmla="*/ 6010916 w 7632182"/>
              <a:gd name="connsiteY3" fmla="*/ 7130717 h 7600920"/>
              <a:gd name="connsiteX4" fmla="*/ 5465482 w 7632182"/>
              <a:gd name="connsiteY4" fmla="*/ 6613358 h 7600920"/>
              <a:gd name="connsiteX5" fmla="*/ 5413347 w 7632182"/>
              <a:gd name="connsiteY5" fmla="*/ 6232357 h 7600920"/>
              <a:gd name="connsiteX6" fmla="*/ 5698094 w 7632182"/>
              <a:gd name="connsiteY6" fmla="*/ 5895474 h 7600920"/>
              <a:gd name="connsiteX7" fmla="*/ 5786325 w 7632182"/>
              <a:gd name="connsiteY7" fmla="*/ 5346031 h 7600920"/>
              <a:gd name="connsiteX8" fmla="*/ 5918673 w 7632182"/>
              <a:gd name="connsiteY8" fmla="*/ 5281864 h 7600920"/>
              <a:gd name="connsiteX9" fmla="*/ 6131231 w 7632182"/>
              <a:gd name="connsiteY9" fmla="*/ 5085347 h 7600920"/>
              <a:gd name="connsiteX10" fmla="*/ 6223473 w 7632182"/>
              <a:gd name="connsiteY10" fmla="*/ 4848727 h 7600920"/>
              <a:gd name="connsiteX11" fmla="*/ 6099147 w 7632182"/>
              <a:gd name="connsiteY11" fmla="*/ 4600073 h 7600920"/>
              <a:gd name="connsiteX12" fmla="*/ 5858515 w 7632182"/>
              <a:gd name="connsiteY12" fmla="*/ 4419600 h 7600920"/>
              <a:gd name="connsiteX13" fmla="*/ 5730178 w 7632182"/>
              <a:gd name="connsiteY13" fmla="*/ 4331368 h 7600920"/>
              <a:gd name="connsiteX14" fmla="*/ 5477515 w 7632182"/>
              <a:gd name="connsiteY14" fmla="*/ 4255168 h 7600920"/>
              <a:gd name="connsiteX15" fmla="*/ 5220150 w 7632182"/>
              <a:gd name="connsiteY15" fmla="*/ 4390005 h 7600920"/>
              <a:gd name="connsiteX16" fmla="*/ 5064431 w 7632182"/>
              <a:gd name="connsiteY16" fmla="*/ 4299284 h 7600920"/>
              <a:gd name="connsiteX17" fmla="*/ 4815778 w 7632182"/>
              <a:gd name="connsiteY17" fmla="*/ 4195011 h 7600920"/>
              <a:gd name="connsiteX18" fmla="*/ 4446809 w 7632182"/>
              <a:gd name="connsiteY18" fmla="*/ 4267200 h 7600920"/>
              <a:gd name="connsiteX19" fmla="*/ 4238262 w 7632182"/>
              <a:gd name="connsiteY19" fmla="*/ 4122821 h 7600920"/>
              <a:gd name="connsiteX20" fmla="*/ 4013673 w 7632182"/>
              <a:gd name="connsiteY20" fmla="*/ 3994484 h 7600920"/>
              <a:gd name="connsiteX21" fmla="*/ 3724915 w 7632182"/>
              <a:gd name="connsiteY21" fmla="*/ 3978442 h 7600920"/>
              <a:gd name="connsiteX22" fmla="*/ 3420115 w 7632182"/>
              <a:gd name="connsiteY22" fmla="*/ 4042610 h 7600920"/>
              <a:gd name="connsiteX23" fmla="*/ 2970936 w 7632182"/>
              <a:gd name="connsiteY23" fmla="*/ 4058652 h 7600920"/>
              <a:gd name="connsiteX24" fmla="*/ 2762388 w 7632182"/>
              <a:gd name="connsiteY24" fmla="*/ 3946358 h 7600920"/>
              <a:gd name="connsiteX25" fmla="*/ 2505715 w 7632182"/>
              <a:gd name="connsiteY25" fmla="*/ 3769894 h 7600920"/>
              <a:gd name="connsiteX26" fmla="*/ 2200915 w 7632182"/>
              <a:gd name="connsiteY26" fmla="*/ 3609473 h 7600920"/>
              <a:gd name="connsiteX27" fmla="*/ 1960283 w 7632182"/>
              <a:gd name="connsiteY27" fmla="*/ 3304673 h 7600920"/>
              <a:gd name="connsiteX28" fmla="*/ 1751736 w 7632182"/>
              <a:gd name="connsiteY28" fmla="*/ 3208421 h 7600920"/>
              <a:gd name="connsiteX29" fmla="*/ 1254430 w 7632182"/>
              <a:gd name="connsiteY29" fmla="*/ 3176337 h 7600920"/>
              <a:gd name="connsiteX30" fmla="*/ 1142136 w 7632182"/>
              <a:gd name="connsiteY30" fmla="*/ 2839452 h 7600920"/>
              <a:gd name="connsiteX31" fmla="*/ 1013799 w 7632182"/>
              <a:gd name="connsiteY31" fmla="*/ 2326105 h 7600920"/>
              <a:gd name="connsiteX32" fmla="*/ 885462 w 7632182"/>
              <a:gd name="connsiteY32" fmla="*/ 2069431 h 7600920"/>
              <a:gd name="connsiteX33" fmla="*/ 837336 w 7632182"/>
              <a:gd name="connsiteY33" fmla="*/ 1652337 h 7600920"/>
              <a:gd name="connsiteX34" fmla="*/ 532536 w 7632182"/>
              <a:gd name="connsiteY34" fmla="*/ 1507958 h 7600920"/>
              <a:gd name="connsiteX35" fmla="*/ 195652 w 7632182"/>
              <a:gd name="connsiteY35" fmla="*/ 1379621 h 7600920"/>
              <a:gd name="connsiteX36" fmla="*/ 67315 w 7632182"/>
              <a:gd name="connsiteY36" fmla="*/ 1138989 h 7600920"/>
              <a:gd name="connsiteX37" fmla="*/ 19188 w 7632182"/>
              <a:gd name="connsiteY37" fmla="*/ 689810 h 7600920"/>
              <a:gd name="connsiteX38" fmla="*/ 388157 w 7632182"/>
              <a:gd name="connsiteY38" fmla="*/ 352926 h 7600920"/>
              <a:gd name="connsiteX39" fmla="*/ 500452 w 7632182"/>
              <a:gd name="connsiteY39" fmla="*/ 0 h 7600920"/>
              <a:gd name="connsiteX0" fmla="*/ 7607105 w 7632182"/>
              <a:gd name="connsiteY0" fmla="*/ 7070557 h 7247994"/>
              <a:gd name="connsiteX1" fmla="*/ 7302303 w 7632182"/>
              <a:gd name="connsiteY1" fmla="*/ 7247021 h 7247994"/>
              <a:gd name="connsiteX2" fmla="*/ 6740831 w 7632182"/>
              <a:gd name="connsiteY2" fmla="*/ 6958263 h 7247994"/>
              <a:gd name="connsiteX3" fmla="*/ 6010916 w 7632182"/>
              <a:gd name="connsiteY3" fmla="*/ 6777791 h 7247994"/>
              <a:gd name="connsiteX4" fmla="*/ 5465482 w 7632182"/>
              <a:gd name="connsiteY4" fmla="*/ 6260432 h 7247994"/>
              <a:gd name="connsiteX5" fmla="*/ 5413347 w 7632182"/>
              <a:gd name="connsiteY5" fmla="*/ 5879431 h 7247994"/>
              <a:gd name="connsiteX6" fmla="*/ 5698094 w 7632182"/>
              <a:gd name="connsiteY6" fmla="*/ 5542548 h 7247994"/>
              <a:gd name="connsiteX7" fmla="*/ 5786325 w 7632182"/>
              <a:gd name="connsiteY7" fmla="*/ 4993105 h 7247994"/>
              <a:gd name="connsiteX8" fmla="*/ 5918673 w 7632182"/>
              <a:gd name="connsiteY8" fmla="*/ 4928938 h 7247994"/>
              <a:gd name="connsiteX9" fmla="*/ 6131231 w 7632182"/>
              <a:gd name="connsiteY9" fmla="*/ 4732421 h 7247994"/>
              <a:gd name="connsiteX10" fmla="*/ 6223473 w 7632182"/>
              <a:gd name="connsiteY10" fmla="*/ 4495801 h 7247994"/>
              <a:gd name="connsiteX11" fmla="*/ 6099147 w 7632182"/>
              <a:gd name="connsiteY11" fmla="*/ 4247147 h 7247994"/>
              <a:gd name="connsiteX12" fmla="*/ 5858515 w 7632182"/>
              <a:gd name="connsiteY12" fmla="*/ 4066674 h 7247994"/>
              <a:gd name="connsiteX13" fmla="*/ 5730178 w 7632182"/>
              <a:gd name="connsiteY13" fmla="*/ 3978442 h 7247994"/>
              <a:gd name="connsiteX14" fmla="*/ 5477515 w 7632182"/>
              <a:gd name="connsiteY14" fmla="*/ 3902242 h 7247994"/>
              <a:gd name="connsiteX15" fmla="*/ 5220150 w 7632182"/>
              <a:gd name="connsiteY15" fmla="*/ 4037079 h 7247994"/>
              <a:gd name="connsiteX16" fmla="*/ 5064431 w 7632182"/>
              <a:gd name="connsiteY16" fmla="*/ 3946358 h 7247994"/>
              <a:gd name="connsiteX17" fmla="*/ 4815778 w 7632182"/>
              <a:gd name="connsiteY17" fmla="*/ 3842085 h 7247994"/>
              <a:gd name="connsiteX18" fmla="*/ 4446809 w 7632182"/>
              <a:gd name="connsiteY18" fmla="*/ 3914274 h 7247994"/>
              <a:gd name="connsiteX19" fmla="*/ 4238262 w 7632182"/>
              <a:gd name="connsiteY19" fmla="*/ 3769895 h 7247994"/>
              <a:gd name="connsiteX20" fmla="*/ 4013673 w 7632182"/>
              <a:gd name="connsiteY20" fmla="*/ 3641558 h 7247994"/>
              <a:gd name="connsiteX21" fmla="*/ 3724915 w 7632182"/>
              <a:gd name="connsiteY21" fmla="*/ 3625516 h 7247994"/>
              <a:gd name="connsiteX22" fmla="*/ 3420115 w 7632182"/>
              <a:gd name="connsiteY22" fmla="*/ 3689684 h 7247994"/>
              <a:gd name="connsiteX23" fmla="*/ 2970936 w 7632182"/>
              <a:gd name="connsiteY23" fmla="*/ 3705726 h 7247994"/>
              <a:gd name="connsiteX24" fmla="*/ 2762388 w 7632182"/>
              <a:gd name="connsiteY24" fmla="*/ 3593432 h 7247994"/>
              <a:gd name="connsiteX25" fmla="*/ 2505715 w 7632182"/>
              <a:gd name="connsiteY25" fmla="*/ 3416968 h 7247994"/>
              <a:gd name="connsiteX26" fmla="*/ 2200915 w 7632182"/>
              <a:gd name="connsiteY26" fmla="*/ 3256547 h 7247994"/>
              <a:gd name="connsiteX27" fmla="*/ 1960283 w 7632182"/>
              <a:gd name="connsiteY27" fmla="*/ 2951747 h 7247994"/>
              <a:gd name="connsiteX28" fmla="*/ 1751736 w 7632182"/>
              <a:gd name="connsiteY28" fmla="*/ 2855495 h 7247994"/>
              <a:gd name="connsiteX29" fmla="*/ 1254430 w 7632182"/>
              <a:gd name="connsiteY29" fmla="*/ 2823411 h 7247994"/>
              <a:gd name="connsiteX30" fmla="*/ 1142136 w 7632182"/>
              <a:gd name="connsiteY30" fmla="*/ 2486526 h 7247994"/>
              <a:gd name="connsiteX31" fmla="*/ 1013799 w 7632182"/>
              <a:gd name="connsiteY31" fmla="*/ 1973179 h 7247994"/>
              <a:gd name="connsiteX32" fmla="*/ 885462 w 7632182"/>
              <a:gd name="connsiteY32" fmla="*/ 1716505 h 7247994"/>
              <a:gd name="connsiteX33" fmla="*/ 837336 w 7632182"/>
              <a:gd name="connsiteY33" fmla="*/ 1299411 h 7247994"/>
              <a:gd name="connsiteX34" fmla="*/ 532536 w 7632182"/>
              <a:gd name="connsiteY34" fmla="*/ 1155032 h 7247994"/>
              <a:gd name="connsiteX35" fmla="*/ 195652 w 7632182"/>
              <a:gd name="connsiteY35" fmla="*/ 1026695 h 7247994"/>
              <a:gd name="connsiteX36" fmla="*/ 67315 w 7632182"/>
              <a:gd name="connsiteY36" fmla="*/ 786063 h 7247994"/>
              <a:gd name="connsiteX37" fmla="*/ 19188 w 7632182"/>
              <a:gd name="connsiteY37" fmla="*/ 336884 h 7247994"/>
              <a:gd name="connsiteX38" fmla="*/ 388157 w 7632182"/>
              <a:gd name="connsiteY38" fmla="*/ 0 h 7247994"/>
              <a:gd name="connsiteX0" fmla="*/ 7607105 w 7632182"/>
              <a:gd name="connsiteY0" fmla="*/ 7070557 h 7247994"/>
              <a:gd name="connsiteX1" fmla="*/ 7302303 w 7632182"/>
              <a:gd name="connsiteY1" fmla="*/ 7247021 h 7247994"/>
              <a:gd name="connsiteX2" fmla="*/ 6740831 w 7632182"/>
              <a:gd name="connsiteY2" fmla="*/ 6958263 h 7247994"/>
              <a:gd name="connsiteX3" fmla="*/ 6010916 w 7632182"/>
              <a:gd name="connsiteY3" fmla="*/ 6777791 h 7247994"/>
              <a:gd name="connsiteX4" fmla="*/ 5465482 w 7632182"/>
              <a:gd name="connsiteY4" fmla="*/ 6260432 h 7247994"/>
              <a:gd name="connsiteX5" fmla="*/ 5413347 w 7632182"/>
              <a:gd name="connsiteY5" fmla="*/ 5879431 h 7247994"/>
              <a:gd name="connsiteX6" fmla="*/ 5698094 w 7632182"/>
              <a:gd name="connsiteY6" fmla="*/ 5542548 h 7247994"/>
              <a:gd name="connsiteX7" fmla="*/ 5786325 w 7632182"/>
              <a:gd name="connsiteY7" fmla="*/ 4993105 h 7247994"/>
              <a:gd name="connsiteX8" fmla="*/ 5918673 w 7632182"/>
              <a:gd name="connsiteY8" fmla="*/ 4928938 h 7247994"/>
              <a:gd name="connsiteX9" fmla="*/ 6131231 w 7632182"/>
              <a:gd name="connsiteY9" fmla="*/ 4732421 h 7247994"/>
              <a:gd name="connsiteX10" fmla="*/ 6223473 w 7632182"/>
              <a:gd name="connsiteY10" fmla="*/ 4495801 h 7247994"/>
              <a:gd name="connsiteX11" fmla="*/ 6099147 w 7632182"/>
              <a:gd name="connsiteY11" fmla="*/ 4247147 h 7247994"/>
              <a:gd name="connsiteX12" fmla="*/ 5858515 w 7632182"/>
              <a:gd name="connsiteY12" fmla="*/ 4066674 h 7247994"/>
              <a:gd name="connsiteX13" fmla="*/ 5730178 w 7632182"/>
              <a:gd name="connsiteY13" fmla="*/ 3978442 h 7247994"/>
              <a:gd name="connsiteX14" fmla="*/ 5477515 w 7632182"/>
              <a:gd name="connsiteY14" fmla="*/ 3902242 h 7247994"/>
              <a:gd name="connsiteX15" fmla="*/ 5220150 w 7632182"/>
              <a:gd name="connsiteY15" fmla="*/ 4037079 h 7247994"/>
              <a:gd name="connsiteX16" fmla="*/ 5064431 w 7632182"/>
              <a:gd name="connsiteY16" fmla="*/ 3946358 h 7247994"/>
              <a:gd name="connsiteX17" fmla="*/ 4815778 w 7632182"/>
              <a:gd name="connsiteY17" fmla="*/ 3842085 h 7247994"/>
              <a:gd name="connsiteX18" fmla="*/ 4446809 w 7632182"/>
              <a:gd name="connsiteY18" fmla="*/ 3914274 h 7247994"/>
              <a:gd name="connsiteX19" fmla="*/ 4238262 w 7632182"/>
              <a:gd name="connsiteY19" fmla="*/ 3769895 h 7247994"/>
              <a:gd name="connsiteX20" fmla="*/ 4013673 w 7632182"/>
              <a:gd name="connsiteY20" fmla="*/ 3641558 h 7247994"/>
              <a:gd name="connsiteX21" fmla="*/ 3724915 w 7632182"/>
              <a:gd name="connsiteY21" fmla="*/ 3625516 h 7247994"/>
              <a:gd name="connsiteX22" fmla="*/ 3420115 w 7632182"/>
              <a:gd name="connsiteY22" fmla="*/ 3689684 h 7247994"/>
              <a:gd name="connsiteX23" fmla="*/ 2970936 w 7632182"/>
              <a:gd name="connsiteY23" fmla="*/ 3705726 h 7247994"/>
              <a:gd name="connsiteX24" fmla="*/ 2762388 w 7632182"/>
              <a:gd name="connsiteY24" fmla="*/ 3593432 h 7247994"/>
              <a:gd name="connsiteX25" fmla="*/ 2505715 w 7632182"/>
              <a:gd name="connsiteY25" fmla="*/ 3416968 h 7247994"/>
              <a:gd name="connsiteX26" fmla="*/ 2200915 w 7632182"/>
              <a:gd name="connsiteY26" fmla="*/ 3256547 h 7247994"/>
              <a:gd name="connsiteX27" fmla="*/ 1960283 w 7632182"/>
              <a:gd name="connsiteY27" fmla="*/ 2951747 h 7247994"/>
              <a:gd name="connsiteX28" fmla="*/ 1751736 w 7632182"/>
              <a:gd name="connsiteY28" fmla="*/ 2855495 h 7247994"/>
              <a:gd name="connsiteX29" fmla="*/ 1254430 w 7632182"/>
              <a:gd name="connsiteY29" fmla="*/ 2823411 h 7247994"/>
              <a:gd name="connsiteX30" fmla="*/ 1142136 w 7632182"/>
              <a:gd name="connsiteY30" fmla="*/ 2486526 h 7247994"/>
              <a:gd name="connsiteX31" fmla="*/ 1013799 w 7632182"/>
              <a:gd name="connsiteY31" fmla="*/ 1973179 h 7247994"/>
              <a:gd name="connsiteX32" fmla="*/ 885462 w 7632182"/>
              <a:gd name="connsiteY32" fmla="*/ 1716505 h 7247994"/>
              <a:gd name="connsiteX33" fmla="*/ 837336 w 7632182"/>
              <a:gd name="connsiteY33" fmla="*/ 1299411 h 7247994"/>
              <a:gd name="connsiteX34" fmla="*/ 532536 w 7632182"/>
              <a:gd name="connsiteY34" fmla="*/ 1155032 h 7247994"/>
              <a:gd name="connsiteX35" fmla="*/ 195652 w 7632182"/>
              <a:gd name="connsiteY35" fmla="*/ 1026695 h 7247994"/>
              <a:gd name="connsiteX36" fmla="*/ 67315 w 7632182"/>
              <a:gd name="connsiteY36" fmla="*/ 786063 h 7247994"/>
              <a:gd name="connsiteX37" fmla="*/ 19188 w 7632182"/>
              <a:gd name="connsiteY37" fmla="*/ 336884 h 7247994"/>
              <a:gd name="connsiteX38" fmla="*/ 388157 w 7632182"/>
              <a:gd name="connsiteY38" fmla="*/ 0 h 7247994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413347 w 7632182"/>
              <a:gd name="connsiteY5" fmla="*/ 5542547 h 6911110"/>
              <a:gd name="connsiteX6" fmla="*/ 5698094 w 7632182"/>
              <a:gd name="connsiteY6" fmla="*/ 5205664 h 6911110"/>
              <a:gd name="connsiteX7" fmla="*/ 5786325 w 7632182"/>
              <a:gd name="connsiteY7" fmla="*/ 4656221 h 6911110"/>
              <a:gd name="connsiteX8" fmla="*/ 5918673 w 7632182"/>
              <a:gd name="connsiteY8" fmla="*/ 4592054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38262 w 7632182"/>
              <a:gd name="connsiteY19" fmla="*/ 3433011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786325 w 7632182"/>
              <a:gd name="connsiteY7" fmla="*/ 4656221 h 6911110"/>
              <a:gd name="connsiteX8" fmla="*/ 5918673 w 7632182"/>
              <a:gd name="connsiteY8" fmla="*/ 4592054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38262 w 7632182"/>
              <a:gd name="connsiteY19" fmla="*/ 3433011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18673 w 7632182"/>
              <a:gd name="connsiteY8" fmla="*/ 4592054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38262 w 7632182"/>
              <a:gd name="connsiteY19" fmla="*/ 3433011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38262 w 7632182"/>
              <a:gd name="connsiteY19" fmla="*/ 3433011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577390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420115 w 7632182"/>
              <a:gd name="connsiteY22" fmla="*/ 3352800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919663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505715 w 7632182"/>
              <a:gd name="connsiteY25" fmla="*/ 3080084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142136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013799 w 7632182"/>
              <a:gd name="connsiteY31" fmla="*/ 1636295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119609 w 7632182"/>
              <a:gd name="connsiteY31" fmla="*/ 1530486 h 6911110"/>
              <a:gd name="connsiteX32" fmla="*/ 885462 w 7632182"/>
              <a:gd name="connsiteY32" fmla="*/ 1379621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119609 w 7632182"/>
              <a:gd name="connsiteY31" fmla="*/ 1530486 h 6911110"/>
              <a:gd name="connsiteX32" fmla="*/ 1023014 w 7632182"/>
              <a:gd name="connsiteY32" fmla="*/ 1252650 h 6911110"/>
              <a:gd name="connsiteX33" fmla="*/ 837336 w 7632182"/>
              <a:gd name="connsiteY33" fmla="*/ 962527 h 6911110"/>
              <a:gd name="connsiteX34" fmla="*/ 532536 w 7632182"/>
              <a:gd name="connsiteY34" fmla="*/ 818148 h 6911110"/>
              <a:gd name="connsiteX35" fmla="*/ 195652 w 7632182"/>
              <a:gd name="connsiteY35" fmla="*/ 689811 h 6911110"/>
              <a:gd name="connsiteX36" fmla="*/ 67315 w 7632182"/>
              <a:gd name="connsiteY36" fmla="*/ 449179 h 6911110"/>
              <a:gd name="connsiteX37" fmla="*/ 19188 w 7632182"/>
              <a:gd name="connsiteY37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119609 w 7632182"/>
              <a:gd name="connsiteY31" fmla="*/ 1530486 h 6911110"/>
              <a:gd name="connsiteX32" fmla="*/ 1023014 w 7632182"/>
              <a:gd name="connsiteY32" fmla="*/ 1252650 h 6911110"/>
              <a:gd name="connsiteX33" fmla="*/ 997957 w 7632182"/>
              <a:gd name="connsiteY33" fmla="*/ 920538 h 6911110"/>
              <a:gd name="connsiteX34" fmla="*/ 837336 w 7632182"/>
              <a:gd name="connsiteY34" fmla="*/ 962527 h 6911110"/>
              <a:gd name="connsiteX35" fmla="*/ 532536 w 7632182"/>
              <a:gd name="connsiteY35" fmla="*/ 818148 h 6911110"/>
              <a:gd name="connsiteX36" fmla="*/ 195652 w 7632182"/>
              <a:gd name="connsiteY36" fmla="*/ 689811 h 6911110"/>
              <a:gd name="connsiteX37" fmla="*/ 67315 w 7632182"/>
              <a:gd name="connsiteY37" fmla="*/ 449179 h 6911110"/>
              <a:gd name="connsiteX38" fmla="*/ 19188 w 7632182"/>
              <a:gd name="connsiteY38" fmla="*/ 0 h 6911110"/>
              <a:gd name="connsiteX0" fmla="*/ 7607105 w 7632182"/>
              <a:gd name="connsiteY0" fmla="*/ 6733673 h 6911110"/>
              <a:gd name="connsiteX1" fmla="*/ 7302303 w 7632182"/>
              <a:gd name="connsiteY1" fmla="*/ 6910137 h 6911110"/>
              <a:gd name="connsiteX2" fmla="*/ 6740831 w 7632182"/>
              <a:gd name="connsiteY2" fmla="*/ 6621379 h 6911110"/>
              <a:gd name="connsiteX3" fmla="*/ 6010916 w 7632182"/>
              <a:gd name="connsiteY3" fmla="*/ 6440907 h 6911110"/>
              <a:gd name="connsiteX4" fmla="*/ 5465482 w 7632182"/>
              <a:gd name="connsiteY4" fmla="*/ 5923548 h 6911110"/>
              <a:gd name="connsiteX5" fmla="*/ 5360442 w 7632182"/>
              <a:gd name="connsiteY5" fmla="*/ 5542547 h 6911110"/>
              <a:gd name="connsiteX6" fmla="*/ 5698094 w 7632182"/>
              <a:gd name="connsiteY6" fmla="*/ 5205664 h 6911110"/>
              <a:gd name="connsiteX7" fmla="*/ 5638193 w 7632182"/>
              <a:gd name="connsiteY7" fmla="*/ 4677382 h 6911110"/>
              <a:gd name="connsiteX8" fmla="*/ 5908093 w 7632182"/>
              <a:gd name="connsiteY8" fmla="*/ 4454503 h 6911110"/>
              <a:gd name="connsiteX9" fmla="*/ 6131231 w 7632182"/>
              <a:gd name="connsiteY9" fmla="*/ 4395537 h 6911110"/>
              <a:gd name="connsiteX10" fmla="*/ 6223473 w 7632182"/>
              <a:gd name="connsiteY10" fmla="*/ 4158917 h 6911110"/>
              <a:gd name="connsiteX11" fmla="*/ 6099147 w 7632182"/>
              <a:gd name="connsiteY11" fmla="*/ 3910263 h 6911110"/>
              <a:gd name="connsiteX12" fmla="*/ 5858515 w 7632182"/>
              <a:gd name="connsiteY12" fmla="*/ 3729790 h 6911110"/>
              <a:gd name="connsiteX13" fmla="*/ 5730178 w 7632182"/>
              <a:gd name="connsiteY13" fmla="*/ 3641558 h 6911110"/>
              <a:gd name="connsiteX14" fmla="*/ 5477515 w 7632182"/>
              <a:gd name="connsiteY14" fmla="*/ 3565358 h 6911110"/>
              <a:gd name="connsiteX15" fmla="*/ 5220150 w 7632182"/>
              <a:gd name="connsiteY15" fmla="*/ 3700195 h 6911110"/>
              <a:gd name="connsiteX16" fmla="*/ 5064431 w 7632182"/>
              <a:gd name="connsiteY16" fmla="*/ 3609474 h 6911110"/>
              <a:gd name="connsiteX17" fmla="*/ 4815778 w 7632182"/>
              <a:gd name="connsiteY17" fmla="*/ 3505201 h 6911110"/>
              <a:gd name="connsiteX18" fmla="*/ 4446809 w 7632182"/>
              <a:gd name="connsiteY18" fmla="*/ 3492743 h 6911110"/>
              <a:gd name="connsiteX19" fmla="*/ 4280586 w 7632182"/>
              <a:gd name="connsiteY19" fmla="*/ 3284878 h 6911110"/>
              <a:gd name="connsiteX20" fmla="*/ 4013673 w 7632182"/>
              <a:gd name="connsiteY20" fmla="*/ 3304674 h 6911110"/>
              <a:gd name="connsiteX21" fmla="*/ 3724915 w 7632182"/>
              <a:gd name="connsiteY21" fmla="*/ 3288632 h 6911110"/>
              <a:gd name="connsiteX22" fmla="*/ 3388372 w 7632182"/>
              <a:gd name="connsiteY22" fmla="*/ 3278734 h 6911110"/>
              <a:gd name="connsiteX23" fmla="*/ 2970936 w 7632182"/>
              <a:gd name="connsiteY23" fmla="*/ 3368842 h 6911110"/>
              <a:gd name="connsiteX24" fmla="*/ 2762388 w 7632182"/>
              <a:gd name="connsiteY24" fmla="*/ 3256548 h 6911110"/>
              <a:gd name="connsiteX25" fmla="*/ 2622105 w 7632182"/>
              <a:gd name="connsiteY25" fmla="*/ 3016598 h 6911110"/>
              <a:gd name="connsiteX26" fmla="*/ 2200915 w 7632182"/>
              <a:gd name="connsiteY26" fmla="*/ 2708045 h 6911110"/>
              <a:gd name="connsiteX27" fmla="*/ 1960283 w 7632182"/>
              <a:gd name="connsiteY27" fmla="*/ 2614863 h 6911110"/>
              <a:gd name="connsiteX28" fmla="*/ 1751736 w 7632182"/>
              <a:gd name="connsiteY28" fmla="*/ 2518611 h 6911110"/>
              <a:gd name="connsiteX29" fmla="*/ 1254430 w 7632182"/>
              <a:gd name="connsiteY29" fmla="*/ 2486527 h 6911110"/>
              <a:gd name="connsiteX30" fmla="*/ 1311430 w 7632182"/>
              <a:gd name="connsiteY30" fmla="*/ 2149642 h 6911110"/>
              <a:gd name="connsiteX31" fmla="*/ 1119609 w 7632182"/>
              <a:gd name="connsiteY31" fmla="*/ 1530486 h 6911110"/>
              <a:gd name="connsiteX32" fmla="*/ 1023014 w 7632182"/>
              <a:gd name="connsiteY32" fmla="*/ 1252650 h 6911110"/>
              <a:gd name="connsiteX33" fmla="*/ 997957 w 7632182"/>
              <a:gd name="connsiteY33" fmla="*/ 920538 h 6911110"/>
              <a:gd name="connsiteX34" fmla="*/ 805594 w 7632182"/>
              <a:gd name="connsiteY34" fmla="*/ 951946 h 6911110"/>
              <a:gd name="connsiteX35" fmla="*/ 532536 w 7632182"/>
              <a:gd name="connsiteY35" fmla="*/ 818148 h 6911110"/>
              <a:gd name="connsiteX36" fmla="*/ 195652 w 7632182"/>
              <a:gd name="connsiteY36" fmla="*/ 689811 h 6911110"/>
              <a:gd name="connsiteX37" fmla="*/ 67315 w 7632182"/>
              <a:gd name="connsiteY37" fmla="*/ 449179 h 6911110"/>
              <a:gd name="connsiteX38" fmla="*/ 19188 w 7632182"/>
              <a:gd name="connsiteY38" fmla="*/ 0 h 6911110"/>
              <a:gd name="connsiteX0" fmla="*/ 7596603 w 7621680"/>
              <a:gd name="connsiteY0" fmla="*/ 6733673 h 6911110"/>
              <a:gd name="connsiteX1" fmla="*/ 7291801 w 7621680"/>
              <a:gd name="connsiteY1" fmla="*/ 6910137 h 6911110"/>
              <a:gd name="connsiteX2" fmla="*/ 6730329 w 7621680"/>
              <a:gd name="connsiteY2" fmla="*/ 6621379 h 6911110"/>
              <a:gd name="connsiteX3" fmla="*/ 6000414 w 7621680"/>
              <a:gd name="connsiteY3" fmla="*/ 6440907 h 6911110"/>
              <a:gd name="connsiteX4" fmla="*/ 5454980 w 7621680"/>
              <a:gd name="connsiteY4" fmla="*/ 5923548 h 6911110"/>
              <a:gd name="connsiteX5" fmla="*/ 5349940 w 7621680"/>
              <a:gd name="connsiteY5" fmla="*/ 5542547 h 6911110"/>
              <a:gd name="connsiteX6" fmla="*/ 5687592 w 7621680"/>
              <a:gd name="connsiteY6" fmla="*/ 5205664 h 6911110"/>
              <a:gd name="connsiteX7" fmla="*/ 5627691 w 7621680"/>
              <a:gd name="connsiteY7" fmla="*/ 4677382 h 6911110"/>
              <a:gd name="connsiteX8" fmla="*/ 5897591 w 7621680"/>
              <a:gd name="connsiteY8" fmla="*/ 4454503 h 6911110"/>
              <a:gd name="connsiteX9" fmla="*/ 6120729 w 7621680"/>
              <a:gd name="connsiteY9" fmla="*/ 4395537 h 6911110"/>
              <a:gd name="connsiteX10" fmla="*/ 6212971 w 7621680"/>
              <a:gd name="connsiteY10" fmla="*/ 4158917 h 6911110"/>
              <a:gd name="connsiteX11" fmla="*/ 6088645 w 7621680"/>
              <a:gd name="connsiteY11" fmla="*/ 3910263 h 6911110"/>
              <a:gd name="connsiteX12" fmla="*/ 5848013 w 7621680"/>
              <a:gd name="connsiteY12" fmla="*/ 3729790 h 6911110"/>
              <a:gd name="connsiteX13" fmla="*/ 5719676 w 7621680"/>
              <a:gd name="connsiteY13" fmla="*/ 3641558 h 6911110"/>
              <a:gd name="connsiteX14" fmla="*/ 5467013 w 7621680"/>
              <a:gd name="connsiteY14" fmla="*/ 3565358 h 6911110"/>
              <a:gd name="connsiteX15" fmla="*/ 5209648 w 7621680"/>
              <a:gd name="connsiteY15" fmla="*/ 3700195 h 6911110"/>
              <a:gd name="connsiteX16" fmla="*/ 5053929 w 7621680"/>
              <a:gd name="connsiteY16" fmla="*/ 3609474 h 6911110"/>
              <a:gd name="connsiteX17" fmla="*/ 4805276 w 7621680"/>
              <a:gd name="connsiteY17" fmla="*/ 3505201 h 6911110"/>
              <a:gd name="connsiteX18" fmla="*/ 4436307 w 7621680"/>
              <a:gd name="connsiteY18" fmla="*/ 3492743 h 6911110"/>
              <a:gd name="connsiteX19" fmla="*/ 4270084 w 7621680"/>
              <a:gd name="connsiteY19" fmla="*/ 3284878 h 6911110"/>
              <a:gd name="connsiteX20" fmla="*/ 4003171 w 7621680"/>
              <a:gd name="connsiteY20" fmla="*/ 3304674 h 6911110"/>
              <a:gd name="connsiteX21" fmla="*/ 3714413 w 7621680"/>
              <a:gd name="connsiteY21" fmla="*/ 3288632 h 6911110"/>
              <a:gd name="connsiteX22" fmla="*/ 3377870 w 7621680"/>
              <a:gd name="connsiteY22" fmla="*/ 3278734 h 6911110"/>
              <a:gd name="connsiteX23" fmla="*/ 2960434 w 7621680"/>
              <a:gd name="connsiteY23" fmla="*/ 3368842 h 6911110"/>
              <a:gd name="connsiteX24" fmla="*/ 2751886 w 7621680"/>
              <a:gd name="connsiteY24" fmla="*/ 3256548 h 6911110"/>
              <a:gd name="connsiteX25" fmla="*/ 2611603 w 7621680"/>
              <a:gd name="connsiteY25" fmla="*/ 3016598 h 6911110"/>
              <a:gd name="connsiteX26" fmla="*/ 2190413 w 7621680"/>
              <a:gd name="connsiteY26" fmla="*/ 2708045 h 6911110"/>
              <a:gd name="connsiteX27" fmla="*/ 1949781 w 7621680"/>
              <a:gd name="connsiteY27" fmla="*/ 2614863 h 6911110"/>
              <a:gd name="connsiteX28" fmla="*/ 1741234 w 7621680"/>
              <a:gd name="connsiteY28" fmla="*/ 2518611 h 6911110"/>
              <a:gd name="connsiteX29" fmla="*/ 1243928 w 7621680"/>
              <a:gd name="connsiteY29" fmla="*/ 2486527 h 6911110"/>
              <a:gd name="connsiteX30" fmla="*/ 1300928 w 7621680"/>
              <a:gd name="connsiteY30" fmla="*/ 2149642 h 6911110"/>
              <a:gd name="connsiteX31" fmla="*/ 1109107 w 7621680"/>
              <a:gd name="connsiteY31" fmla="*/ 1530486 h 6911110"/>
              <a:gd name="connsiteX32" fmla="*/ 1012512 w 7621680"/>
              <a:gd name="connsiteY32" fmla="*/ 1252650 h 6911110"/>
              <a:gd name="connsiteX33" fmla="*/ 987455 w 7621680"/>
              <a:gd name="connsiteY33" fmla="*/ 920538 h 6911110"/>
              <a:gd name="connsiteX34" fmla="*/ 795092 w 7621680"/>
              <a:gd name="connsiteY34" fmla="*/ 951946 h 6911110"/>
              <a:gd name="connsiteX35" fmla="*/ 522034 w 7621680"/>
              <a:gd name="connsiteY35" fmla="*/ 818148 h 6911110"/>
              <a:gd name="connsiteX36" fmla="*/ 185150 w 7621680"/>
              <a:gd name="connsiteY36" fmla="*/ 689811 h 6911110"/>
              <a:gd name="connsiteX37" fmla="*/ 194365 w 7621680"/>
              <a:gd name="connsiteY37" fmla="*/ 385693 h 6911110"/>
              <a:gd name="connsiteX38" fmla="*/ 8686 w 7621680"/>
              <a:gd name="connsiteY38" fmla="*/ 0 h 6911110"/>
              <a:gd name="connsiteX0" fmla="*/ 7291801 w 7291801"/>
              <a:gd name="connsiteY0" fmla="*/ 6910137 h 6910137"/>
              <a:gd name="connsiteX1" fmla="*/ 6730329 w 7291801"/>
              <a:gd name="connsiteY1" fmla="*/ 6621379 h 6910137"/>
              <a:gd name="connsiteX2" fmla="*/ 6000414 w 7291801"/>
              <a:gd name="connsiteY2" fmla="*/ 6440907 h 6910137"/>
              <a:gd name="connsiteX3" fmla="*/ 5454980 w 7291801"/>
              <a:gd name="connsiteY3" fmla="*/ 5923548 h 6910137"/>
              <a:gd name="connsiteX4" fmla="*/ 5349940 w 7291801"/>
              <a:gd name="connsiteY4" fmla="*/ 5542547 h 6910137"/>
              <a:gd name="connsiteX5" fmla="*/ 5687592 w 7291801"/>
              <a:gd name="connsiteY5" fmla="*/ 5205664 h 6910137"/>
              <a:gd name="connsiteX6" fmla="*/ 5627691 w 7291801"/>
              <a:gd name="connsiteY6" fmla="*/ 4677382 h 6910137"/>
              <a:gd name="connsiteX7" fmla="*/ 5897591 w 7291801"/>
              <a:gd name="connsiteY7" fmla="*/ 4454503 h 6910137"/>
              <a:gd name="connsiteX8" fmla="*/ 6120729 w 7291801"/>
              <a:gd name="connsiteY8" fmla="*/ 4395537 h 6910137"/>
              <a:gd name="connsiteX9" fmla="*/ 6212971 w 7291801"/>
              <a:gd name="connsiteY9" fmla="*/ 4158917 h 6910137"/>
              <a:gd name="connsiteX10" fmla="*/ 6088645 w 7291801"/>
              <a:gd name="connsiteY10" fmla="*/ 3910263 h 6910137"/>
              <a:gd name="connsiteX11" fmla="*/ 5848013 w 7291801"/>
              <a:gd name="connsiteY11" fmla="*/ 3729790 h 6910137"/>
              <a:gd name="connsiteX12" fmla="*/ 5719676 w 7291801"/>
              <a:gd name="connsiteY12" fmla="*/ 3641558 h 6910137"/>
              <a:gd name="connsiteX13" fmla="*/ 5467013 w 7291801"/>
              <a:gd name="connsiteY13" fmla="*/ 3565358 h 6910137"/>
              <a:gd name="connsiteX14" fmla="*/ 5209648 w 7291801"/>
              <a:gd name="connsiteY14" fmla="*/ 3700195 h 6910137"/>
              <a:gd name="connsiteX15" fmla="*/ 5053929 w 7291801"/>
              <a:gd name="connsiteY15" fmla="*/ 3609474 h 6910137"/>
              <a:gd name="connsiteX16" fmla="*/ 4805276 w 7291801"/>
              <a:gd name="connsiteY16" fmla="*/ 3505201 h 6910137"/>
              <a:gd name="connsiteX17" fmla="*/ 4436307 w 7291801"/>
              <a:gd name="connsiteY17" fmla="*/ 3492743 h 6910137"/>
              <a:gd name="connsiteX18" fmla="*/ 4270084 w 7291801"/>
              <a:gd name="connsiteY18" fmla="*/ 3284878 h 6910137"/>
              <a:gd name="connsiteX19" fmla="*/ 4003171 w 7291801"/>
              <a:gd name="connsiteY19" fmla="*/ 3304674 h 6910137"/>
              <a:gd name="connsiteX20" fmla="*/ 3714413 w 7291801"/>
              <a:gd name="connsiteY20" fmla="*/ 3288632 h 6910137"/>
              <a:gd name="connsiteX21" fmla="*/ 3377870 w 7291801"/>
              <a:gd name="connsiteY21" fmla="*/ 3278734 h 6910137"/>
              <a:gd name="connsiteX22" fmla="*/ 2960434 w 7291801"/>
              <a:gd name="connsiteY22" fmla="*/ 3368842 h 6910137"/>
              <a:gd name="connsiteX23" fmla="*/ 2751886 w 7291801"/>
              <a:gd name="connsiteY23" fmla="*/ 3256548 h 6910137"/>
              <a:gd name="connsiteX24" fmla="*/ 2611603 w 7291801"/>
              <a:gd name="connsiteY24" fmla="*/ 3016598 h 6910137"/>
              <a:gd name="connsiteX25" fmla="*/ 2190413 w 7291801"/>
              <a:gd name="connsiteY25" fmla="*/ 2708045 h 6910137"/>
              <a:gd name="connsiteX26" fmla="*/ 1949781 w 7291801"/>
              <a:gd name="connsiteY26" fmla="*/ 2614863 h 6910137"/>
              <a:gd name="connsiteX27" fmla="*/ 1741234 w 7291801"/>
              <a:gd name="connsiteY27" fmla="*/ 2518611 h 6910137"/>
              <a:gd name="connsiteX28" fmla="*/ 1243928 w 7291801"/>
              <a:gd name="connsiteY28" fmla="*/ 2486527 h 6910137"/>
              <a:gd name="connsiteX29" fmla="*/ 1300928 w 7291801"/>
              <a:gd name="connsiteY29" fmla="*/ 2149642 h 6910137"/>
              <a:gd name="connsiteX30" fmla="*/ 1109107 w 7291801"/>
              <a:gd name="connsiteY30" fmla="*/ 1530486 h 6910137"/>
              <a:gd name="connsiteX31" fmla="*/ 1012512 w 7291801"/>
              <a:gd name="connsiteY31" fmla="*/ 1252650 h 6910137"/>
              <a:gd name="connsiteX32" fmla="*/ 987455 w 7291801"/>
              <a:gd name="connsiteY32" fmla="*/ 920538 h 6910137"/>
              <a:gd name="connsiteX33" fmla="*/ 795092 w 7291801"/>
              <a:gd name="connsiteY33" fmla="*/ 951946 h 6910137"/>
              <a:gd name="connsiteX34" fmla="*/ 522034 w 7291801"/>
              <a:gd name="connsiteY34" fmla="*/ 818148 h 6910137"/>
              <a:gd name="connsiteX35" fmla="*/ 185150 w 7291801"/>
              <a:gd name="connsiteY35" fmla="*/ 689811 h 6910137"/>
              <a:gd name="connsiteX36" fmla="*/ 194365 w 7291801"/>
              <a:gd name="connsiteY36" fmla="*/ 385693 h 6910137"/>
              <a:gd name="connsiteX37" fmla="*/ 8686 w 7291801"/>
              <a:gd name="connsiteY37" fmla="*/ 0 h 6910137"/>
              <a:gd name="connsiteX0" fmla="*/ 6730329 w 6730329"/>
              <a:gd name="connsiteY0" fmla="*/ 6621379 h 6621379"/>
              <a:gd name="connsiteX1" fmla="*/ 6000414 w 6730329"/>
              <a:gd name="connsiteY1" fmla="*/ 6440907 h 6621379"/>
              <a:gd name="connsiteX2" fmla="*/ 5454980 w 6730329"/>
              <a:gd name="connsiteY2" fmla="*/ 5923548 h 6621379"/>
              <a:gd name="connsiteX3" fmla="*/ 5349940 w 6730329"/>
              <a:gd name="connsiteY3" fmla="*/ 5542547 h 6621379"/>
              <a:gd name="connsiteX4" fmla="*/ 5687592 w 6730329"/>
              <a:gd name="connsiteY4" fmla="*/ 5205664 h 6621379"/>
              <a:gd name="connsiteX5" fmla="*/ 5627691 w 6730329"/>
              <a:gd name="connsiteY5" fmla="*/ 4677382 h 6621379"/>
              <a:gd name="connsiteX6" fmla="*/ 5897591 w 6730329"/>
              <a:gd name="connsiteY6" fmla="*/ 4454503 h 6621379"/>
              <a:gd name="connsiteX7" fmla="*/ 6120729 w 6730329"/>
              <a:gd name="connsiteY7" fmla="*/ 4395537 h 6621379"/>
              <a:gd name="connsiteX8" fmla="*/ 6212971 w 6730329"/>
              <a:gd name="connsiteY8" fmla="*/ 4158917 h 6621379"/>
              <a:gd name="connsiteX9" fmla="*/ 6088645 w 6730329"/>
              <a:gd name="connsiteY9" fmla="*/ 3910263 h 6621379"/>
              <a:gd name="connsiteX10" fmla="*/ 5848013 w 6730329"/>
              <a:gd name="connsiteY10" fmla="*/ 3729790 h 6621379"/>
              <a:gd name="connsiteX11" fmla="*/ 5719676 w 6730329"/>
              <a:gd name="connsiteY11" fmla="*/ 3641558 h 6621379"/>
              <a:gd name="connsiteX12" fmla="*/ 5467013 w 6730329"/>
              <a:gd name="connsiteY12" fmla="*/ 3565358 h 6621379"/>
              <a:gd name="connsiteX13" fmla="*/ 5209648 w 6730329"/>
              <a:gd name="connsiteY13" fmla="*/ 3700195 h 6621379"/>
              <a:gd name="connsiteX14" fmla="*/ 5053929 w 6730329"/>
              <a:gd name="connsiteY14" fmla="*/ 3609474 h 6621379"/>
              <a:gd name="connsiteX15" fmla="*/ 4805276 w 6730329"/>
              <a:gd name="connsiteY15" fmla="*/ 3505201 h 6621379"/>
              <a:gd name="connsiteX16" fmla="*/ 4436307 w 6730329"/>
              <a:gd name="connsiteY16" fmla="*/ 3492743 h 6621379"/>
              <a:gd name="connsiteX17" fmla="*/ 4270084 w 6730329"/>
              <a:gd name="connsiteY17" fmla="*/ 3284878 h 6621379"/>
              <a:gd name="connsiteX18" fmla="*/ 4003171 w 6730329"/>
              <a:gd name="connsiteY18" fmla="*/ 3304674 h 6621379"/>
              <a:gd name="connsiteX19" fmla="*/ 3714413 w 6730329"/>
              <a:gd name="connsiteY19" fmla="*/ 3288632 h 6621379"/>
              <a:gd name="connsiteX20" fmla="*/ 3377870 w 6730329"/>
              <a:gd name="connsiteY20" fmla="*/ 3278734 h 6621379"/>
              <a:gd name="connsiteX21" fmla="*/ 2960434 w 6730329"/>
              <a:gd name="connsiteY21" fmla="*/ 3368842 h 6621379"/>
              <a:gd name="connsiteX22" fmla="*/ 2751886 w 6730329"/>
              <a:gd name="connsiteY22" fmla="*/ 3256548 h 6621379"/>
              <a:gd name="connsiteX23" fmla="*/ 2611603 w 6730329"/>
              <a:gd name="connsiteY23" fmla="*/ 3016598 h 6621379"/>
              <a:gd name="connsiteX24" fmla="*/ 2190413 w 6730329"/>
              <a:gd name="connsiteY24" fmla="*/ 2708045 h 6621379"/>
              <a:gd name="connsiteX25" fmla="*/ 1949781 w 6730329"/>
              <a:gd name="connsiteY25" fmla="*/ 2614863 h 6621379"/>
              <a:gd name="connsiteX26" fmla="*/ 1741234 w 6730329"/>
              <a:gd name="connsiteY26" fmla="*/ 2518611 h 6621379"/>
              <a:gd name="connsiteX27" fmla="*/ 1243928 w 6730329"/>
              <a:gd name="connsiteY27" fmla="*/ 2486527 h 6621379"/>
              <a:gd name="connsiteX28" fmla="*/ 1300928 w 6730329"/>
              <a:gd name="connsiteY28" fmla="*/ 2149642 h 6621379"/>
              <a:gd name="connsiteX29" fmla="*/ 1109107 w 6730329"/>
              <a:gd name="connsiteY29" fmla="*/ 1530486 h 6621379"/>
              <a:gd name="connsiteX30" fmla="*/ 1012512 w 6730329"/>
              <a:gd name="connsiteY30" fmla="*/ 1252650 h 6621379"/>
              <a:gd name="connsiteX31" fmla="*/ 987455 w 6730329"/>
              <a:gd name="connsiteY31" fmla="*/ 920538 h 6621379"/>
              <a:gd name="connsiteX32" fmla="*/ 795092 w 6730329"/>
              <a:gd name="connsiteY32" fmla="*/ 951946 h 6621379"/>
              <a:gd name="connsiteX33" fmla="*/ 522034 w 6730329"/>
              <a:gd name="connsiteY33" fmla="*/ 818148 h 6621379"/>
              <a:gd name="connsiteX34" fmla="*/ 185150 w 6730329"/>
              <a:gd name="connsiteY34" fmla="*/ 689811 h 6621379"/>
              <a:gd name="connsiteX35" fmla="*/ 194365 w 6730329"/>
              <a:gd name="connsiteY35" fmla="*/ 385693 h 6621379"/>
              <a:gd name="connsiteX36" fmla="*/ 8686 w 6730329"/>
              <a:gd name="connsiteY36" fmla="*/ 0 h 6621379"/>
              <a:gd name="connsiteX0" fmla="*/ 6000414 w 6213403"/>
              <a:gd name="connsiteY0" fmla="*/ 6440907 h 6440907"/>
              <a:gd name="connsiteX1" fmla="*/ 5454980 w 6213403"/>
              <a:gd name="connsiteY1" fmla="*/ 5923548 h 6440907"/>
              <a:gd name="connsiteX2" fmla="*/ 5349940 w 6213403"/>
              <a:gd name="connsiteY2" fmla="*/ 5542547 h 6440907"/>
              <a:gd name="connsiteX3" fmla="*/ 5687592 w 6213403"/>
              <a:gd name="connsiteY3" fmla="*/ 5205664 h 6440907"/>
              <a:gd name="connsiteX4" fmla="*/ 5627691 w 6213403"/>
              <a:gd name="connsiteY4" fmla="*/ 4677382 h 6440907"/>
              <a:gd name="connsiteX5" fmla="*/ 5897591 w 6213403"/>
              <a:gd name="connsiteY5" fmla="*/ 4454503 h 6440907"/>
              <a:gd name="connsiteX6" fmla="*/ 6120729 w 6213403"/>
              <a:gd name="connsiteY6" fmla="*/ 4395537 h 6440907"/>
              <a:gd name="connsiteX7" fmla="*/ 6212971 w 6213403"/>
              <a:gd name="connsiteY7" fmla="*/ 4158917 h 6440907"/>
              <a:gd name="connsiteX8" fmla="*/ 6088645 w 6213403"/>
              <a:gd name="connsiteY8" fmla="*/ 3910263 h 6440907"/>
              <a:gd name="connsiteX9" fmla="*/ 5848013 w 6213403"/>
              <a:gd name="connsiteY9" fmla="*/ 3729790 h 6440907"/>
              <a:gd name="connsiteX10" fmla="*/ 5719676 w 6213403"/>
              <a:gd name="connsiteY10" fmla="*/ 3641558 h 6440907"/>
              <a:gd name="connsiteX11" fmla="*/ 5467013 w 6213403"/>
              <a:gd name="connsiteY11" fmla="*/ 3565358 h 6440907"/>
              <a:gd name="connsiteX12" fmla="*/ 5209648 w 6213403"/>
              <a:gd name="connsiteY12" fmla="*/ 3700195 h 6440907"/>
              <a:gd name="connsiteX13" fmla="*/ 5053929 w 6213403"/>
              <a:gd name="connsiteY13" fmla="*/ 3609474 h 6440907"/>
              <a:gd name="connsiteX14" fmla="*/ 4805276 w 6213403"/>
              <a:gd name="connsiteY14" fmla="*/ 3505201 h 6440907"/>
              <a:gd name="connsiteX15" fmla="*/ 4436307 w 6213403"/>
              <a:gd name="connsiteY15" fmla="*/ 3492743 h 6440907"/>
              <a:gd name="connsiteX16" fmla="*/ 4270084 w 6213403"/>
              <a:gd name="connsiteY16" fmla="*/ 3284878 h 6440907"/>
              <a:gd name="connsiteX17" fmla="*/ 4003171 w 6213403"/>
              <a:gd name="connsiteY17" fmla="*/ 3304674 h 6440907"/>
              <a:gd name="connsiteX18" fmla="*/ 3714413 w 6213403"/>
              <a:gd name="connsiteY18" fmla="*/ 3288632 h 6440907"/>
              <a:gd name="connsiteX19" fmla="*/ 3377870 w 6213403"/>
              <a:gd name="connsiteY19" fmla="*/ 3278734 h 6440907"/>
              <a:gd name="connsiteX20" fmla="*/ 2960434 w 6213403"/>
              <a:gd name="connsiteY20" fmla="*/ 3368842 h 6440907"/>
              <a:gd name="connsiteX21" fmla="*/ 2751886 w 6213403"/>
              <a:gd name="connsiteY21" fmla="*/ 3256548 h 6440907"/>
              <a:gd name="connsiteX22" fmla="*/ 2611603 w 6213403"/>
              <a:gd name="connsiteY22" fmla="*/ 3016598 h 6440907"/>
              <a:gd name="connsiteX23" fmla="*/ 2190413 w 6213403"/>
              <a:gd name="connsiteY23" fmla="*/ 2708045 h 6440907"/>
              <a:gd name="connsiteX24" fmla="*/ 1949781 w 6213403"/>
              <a:gd name="connsiteY24" fmla="*/ 2614863 h 6440907"/>
              <a:gd name="connsiteX25" fmla="*/ 1741234 w 6213403"/>
              <a:gd name="connsiteY25" fmla="*/ 2518611 h 6440907"/>
              <a:gd name="connsiteX26" fmla="*/ 1243928 w 6213403"/>
              <a:gd name="connsiteY26" fmla="*/ 2486527 h 6440907"/>
              <a:gd name="connsiteX27" fmla="*/ 1300928 w 6213403"/>
              <a:gd name="connsiteY27" fmla="*/ 2149642 h 6440907"/>
              <a:gd name="connsiteX28" fmla="*/ 1109107 w 6213403"/>
              <a:gd name="connsiteY28" fmla="*/ 1530486 h 6440907"/>
              <a:gd name="connsiteX29" fmla="*/ 1012512 w 6213403"/>
              <a:gd name="connsiteY29" fmla="*/ 1252650 h 6440907"/>
              <a:gd name="connsiteX30" fmla="*/ 987455 w 6213403"/>
              <a:gd name="connsiteY30" fmla="*/ 920538 h 6440907"/>
              <a:gd name="connsiteX31" fmla="*/ 795092 w 6213403"/>
              <a:gd name="connsiteY31" fmla="*/ 951946 h 6440907"/>
              <a:gd name="connsiteX32" fmla="*/ 522034 w 6213403"/>
              <a:gd name="connsiteY32" fmla="*/ 818148 h 6440907"/>
              <a:gd name="connsiteX33" fmla="*/ 185150 w 6213403"/>
              <a:gd name="connsiteY33" fmla="*/ 689811 h 6440907"/>
              <a:gd name="connsiteX34" fmla="*/ 194365 w 6213403"/>
              <a:gd name="connsiteY34" fmla="*/ 385693 h 6440907"/>
              <a:gd name="connsiteX35" fmla="*/ 8686 w 6213403"/>
              <a:gd name="connsiteY35" fmla="*/ 0 h 6440907"/>
              <a:gd name="connsiteX0" fmla="*/ 5454980 w 6213403"/>
              <a:gd name="connsiteY0" fmla="*/ 5923548 h 5923548"/>
              <a:gd name="connsiteX1" fmla="*/ 5349940 w 6213403"/>
              <a:gd name="connsiteY1" fmla="*/ 5542547 h 5923548"/>
              <a:gd name="connsiteX2" fmla="*/ 5687592 w 6213403"/>
              <a:gd name="connsiteY2" fmla="*/ 5205664 h 5923548"/>
              <a:gd name="connsiteX3" fmla="*/ 5627691 w 6213403"/>
              <a:gd name="connsiteY3" fmla="*/ 4677382 h 5923548"/>
              <a:gd name="connsiteX4" fmla="*/ 5897591 w 6213403"/>
              <a:gd name="connsiteY4" fmla="*/ 4454503 h 5923548"/>
              <a:gd name="connsiteX5" fmla="*/ 6120729 w 6213403"/>
              <a:gd name="connsiteY5" fmla="*/ 4395537 h 5923548"/>
              <a:gd name="connsiteX6" fmla="*/ 6212971 w 6213403"/>
              <a:gd name="connsiteY6" fmla="*/ 4158917 h 5923548"/>
              <a:gd name="connsiteX7" fmla="*/ 6088645 w 6213403"/>
              <a:gd name="connsiteY7" fmla="*/ 3910263 h 5923548"/>
              <a:gd name="connsiteX8" fmla="*/ 5848013 w 6213403"/>
              <a:gd name="connsiteY8" fmla="*/ 3729790 h 5923548"/>
              <a:gd name="connsiteX9" fmla="*/ 5719676 w 6213403"/>
              <a:gd name="connsiteY9" fmla="*/ 3641558 h 5923548"/>
              <a:gd name="connsiteX10" fmla="*/ 5467013 w 6213403"/>
              <a:gd name="connsiteY10" fmla="*/ 3565358 h 5923548"/>
              <a:gd name="connsiteX11" fmla="*/ 5209648 w 6213403"/>
              <a:gd name="connsiteY11" fmla="*/ 3700195 h 5923548"/>
              <a:gd name="connsiteX12" fmla="*/ 5053929 w 6213403"/>
              <a:gd name="connsiteY12" fmla="*/ 3609474 h 5923548"/>
              <a:gd name="connsiteX13" fmla="*/ 4805276 w 6213403"/>
              <a:gd name="connsiteY13" fmla="*/ 3505201 h 5923548"/>
              <a:gd name="connsiteX14" fmla="*/ 4436307 w 6213403"/>
              <a:gd name="connsiteY14" fmla="*/ 3492743 h 5923548"/>
              <a:gd name="connsiteX15" fmla="*/ 4270084 w 6213403"/>
              <a:gd name="connsiteY15" fmla="*/ 3284878 h 5923548"/>
              <a:gd name="connsiteX16" fmla="*/ 4003171 w 6213403"/>
              <a:gd name="connsiteY16" fmla="*/ 3304674 h 5923548"/>
              <a:gd name="connsiteX17" fmla="*/ 3714413 w 6213403"/>
              <a:gd name="connsiteY17" fmla="*/ 3288632 h 5923548"/>
              <a:gd name="connsiteX18" fmla="*/ 3377870 w 6213403"/>
              <a:gd name="connsiteY18" fmla="*/ 3278734 h 5923548"/>
              <a:gd name="connsiteX19" fmla="*/ 2960434 w 6213403"/>
              <a:gd name="connsiteY19" fmla="*/ 3368842 h 5923548"/>
              <a:gd name="connsiteX20" fmla="*/ 2751886 w 6213403"/>
              <a:gd name="connsiteY20" fmla="*/ 3256548 h 5923548"/>
              <a:gd name="connsiteX21" fmla="*/ 2611603 w 6213403"/>
              <a:gd name="connsiteY21" fmla="*/ 3016598 h 5923548"/>
              <a:gd name="connsiteX22" fmla="*/ 2190413 w 6213403"/>
              <a:gd name="connsiteY22" fmla="*/ 2708045 h 5923548"/>
              <a:gd name="connsiteX23" fmla="*/ 1949781 w 6213403"/>
              <a:gd name="connsiteY23" fmla="*/ 2614863 h 5923548"/>
              <a:gd name="connsiteX24" fmla="*/ 1741234 w 6213403"/>
              <a:gd name="connsiteY24" fmla="*/ 2518611 h 5923548"/>
              <a:gd name="connsiteX25" fmla="*/ 1243928 w 6213403"/>
              <a:gd name="connsiteY25" fmla="*/ 2486527 h 5923548"/>
              <a:gd name="connsiteX26" fmla="*/ 1300928 w 6213403"/>
              <a:gd name="connsiteY26" fmla="*/ 2149642 h 5923548"/>
              <a:gd name="connsiteX27" fmla="*/ 1109107 w 6213403"/>
              <a:gd name="connsiteY27" fmla="*/ 1530486 h 5923548"/>
              <a:gd name="connsiteX28" fmla="*/ 1012512 w 6213403"/>
              <a:gd name="connsiteY28" fmla="*/ 1252650 h 5923548"/>
              <a:gd name="connsiteX29" fmla="*/ 987455 w 6213403"/>
              <a:gd name="connsiteY29" fmla="*/ 920538 h 5923548"/>
              <a:gd name="connsiteX30" fmla="*/ 795092 w 6213403"/>
              <a:gd name="connsiteY30" fmla="*/ 951946 h 5923548"/>
              <a:gd name="connsiteX31" fmla="*/ 522034 w 6213403"/>
              <a:gd name="connsiteY31" fmla="*/ 818148 h 5923548"/>
              <a:gd name="connsiteX32" fmla="*/ 185150 w 6213403"/>
              <a:gd name="connsiteY32" fmla="*/ 689811 h 5923548"/>
              <a:gd name="connsiteX33" fmla="*/ 194365 w 6213403"/>
              <a:gd name="connsiteY33" fmla="*/ 385693 h 5923548"/>
              <a:gd name="connsiteX34" fmla="*/ 8686 w 6213403"/>
              <a:gd name="connsiteY34" fmla="*/ 0 h 5923548"/>
              <a:gd name="connsiteX0" fmla="*/ 5349940 w 6213403"/>
              <a:gd name="connsiteY0" fmla="*/ 5542547 h 5542547"/>
              <a:gd name="connsiteX1" fmla="*/ 5687592 w 6213403"/>
              <a:gd name="connsiteY1" fmla="*/ 5205664 h 5542547"/>
              <a:gd name="connsiteX2" fmla="*/ 5627691 w 6213403"/>
              <a:gd name="connsiteY2" fmla="*/ 4677382 h 5542547"/>
              <a:gd name="connsiteX3" fmla="*/ 5897591 w 6213403"/>
              <a:gd name="connsiteY3" fmla="*/ 4454503 h 5542547"/>
              <a:gd name="connsiteX4" fmla="*/ 6120729 w 6213403"/>
              <a:gd name="connsiteY4" fmla="*/ 4395537 h 5542547"/>
              <a:gd name="connsiteX5" fmla="*/ 6212971 w 6213403"/>
              <a:gd name="connsiteY5" fmla="*/ 4158917 h 5542547"/>
              <a:gd name="connsiteX6" fmla="*/ 6088645 w 6213403"/>
              <a:gd name="connsiteY6" fmla="*/ 3910263 h 5542547"/>
              <a:gd name="connsiteX7" fmla="*/ 5848013 w 6213403"/>
              <a:gd name="connsiteY7" fmla="*/ 3729790 h 5542547"/>
              <a:gd name="connsiteX8" fmla="*/ 5719676 w 6213403"/>
              <a:gd name="connsiteY8" fmla="*/ 3641558 h 5542547"/>
              <a:gd name="connsiteX9" fmla="*/ 5467013 w 6213403"/>
              <a:gd name="connsiteY9" fmla="*/ 3565358 h 5542547"/>
              <a:gd name="connsiteX10" fmla="*/ 5209648 w 6213403"/>
              <a:gd name="connsiteY10" fmla="*/ 3700195 h 5542547"/>
              <a:gd name="connsiteX11" fmla="*/ 5053929 w 6213403"/>
              <a:gd name="connsiteY11" fmla="*/ 3609474 h 5542547"/>
              <a:gd name="connsiteX12" fmla="*/ 4805276 w 6213403"/>
              <a:gd name="connsiteY12" fmla="*/ 3505201 h 5542547"/>
              <a:gd name="connsiteX13" fmla="*/ 4436307 w 6213403"/>
              <a:gd name="connsiteY13" fmla="*/ 3492743 h 5542547"/>
              <a:gd name="connsiteX14" fmla="*/ 4270084 w 6213403"/>
              <a:gd name="connsiteY14" fmla="*/ 3284878 h 5542547"/>
              <a:gd name="connsiteX15" fmla="*/ 4003171 w 6213403"/>
              <a:gd name="connsiteY15" fmla="*/ 3304674 h 5542547"/>
              <a:gd name="connsiteX16" fmla="*/ 3714413 w 6213403"/>
              <a:gd name="connsiteY16" fmla="*/ 3288632 h 5542547"/>
              <a:gd name="connsiteX17" fmla="*/ 3377870 w 6213403"/>
              <a:gd name="connsiteY17" fmla="*/ 3278734 h 5542547"/>
              <a:gd name="connsiteX18" fmla="*/ 2960434 w 6213403"/>
              <a:gd name="connsiteY18" fmla="*/ 3368842 h 5542547"/>
              <a:gd name="connsiteX19" fmla="*/ 2751886 w 6213403"/>
              <a:gd name="connsiteY19" fmla="*/ 3256548 h 5542547"/>
              <a:gd name="connsiteX20" fmla="*/ 2611603 w 6213403"/>
              <a:gd name="connsiteY20" fmla="*/ 3016598 h 5542547"/>
              <a:gd name="connsiteX21" fmla="*/ 2190413 w 6213403"/>
              <a:gd name="connsiteY21" fmla="*/ 2708045 h 5542547"/>
              <a:gd name="connsiteX22" fmla="*/ 1949781 w 6213403"/>
              <a:gd name="connsiteY22" fmla="*/ 2614863 h 5542547"/>
              <a:gd name="connsiteX23" fmla="*/ 1741234 w 6213403"/>
              <a:gd name="connsiteY23" fmla="*/ 2518611 h 5542547"/>
              <a:gd name="connsiteX24" fmla="*/ 1243928 w 6213403"/>
              <a:gd name="connsiteY24" fmla="*/ 2486527 h 5542547"/>
              <a:gd name="connsiteX25" fmla="*/ 1300928 w 6213403"/>
              <a:gd name="connsiteY25" fmla="*/ 2149642 h 5542547"/>
              <a:gd name="connsiteX26" fmla="*/ 1109107 w 6213403"/>
              <a:gd name="connsiteY26" fmla="*/ 1530486 h 5542547"/>
              <a:gd name="connsiteX27" fmla="*/ 1012512 w 6213403"/>
              <a:gd name="connsiteY27" fmla="*/ 1252650 h 5542547"/>
              <a:gd name="connsiteX28" fmla="*/ 987455 w 6213403"/>
              <a:gd name="connsiteY28" fmla="*/ 920538 h 5542547"/>
              <a:gd name="connsiteX29" fmla="*/ 795092 w 6213403"/>
              <a:gd name="connsiteY29" fmla="*/ 951946 h 5542547"/>
              <a:gd name="connsiteX30" fmla="*/ 522034 w 6213403"/>
              <a:gd name="connsiteY30" fmla="*/ 818148 h 5542547"/>
              <a:gd name="connsiteX31" fmla="*/ 185150 w 6213403"/>
              <a:gd name="connsiteY31" fmla="*/ 689811 h 5542547"/>
              <a:gd name="connsiteX32" fmla="*/ 194365 w 6213403"/>
              <a:gd name="connsiteY32" fmla="*/ 385693 h 5542547"/>
              <a:gd name="connsiteX33" fmla="*/ 8686 w 6213403"/>
              <a:gd name="connsiteY33" fmla="*/ 0 h 5542547"/>
              <a:gd name="connsiteX0" fmla="*/ 5687592 w 6213403"/>
              <a:gd name="connsiteY0" fmla="*/ 5205664 h 5205664"/>
              <a:gd name="connsiteX1" fmla="*/ 5627691 w 6213403"/>
              <a:gd name="connsiteY1" fmla="*/ 4677382 h 5205664"/>
              <a:gd name="connsiteX2" fmla="*/ 5897591 w 6213403"/>
              <a:gd name="connsiteY2" fmla="*/ 4454503 h 5205664"/>
              <a:gd name="connsiteX3" fmla="*/ 6120729 w 6213403"/>
              <a:gd name="connsiteY3" fmla="*/ 4395537 h 5205664"/>
              <a:gd name="connsiteX4" fmla="*/ 6212971 w 6213403"/>
              <a:gd name="connsiteY4" fmla="*/ 4158917 h 5205664"/>
              <a:gd name="connsiteX5" fmla="*/ 6088645 w 6213403"/>
              <a:gd name="connsiteY5" fmla="*/ 3910263 h 5205664"/>
              <a:gd name="connsiteX6" fmla="*/ 5848013 w 6213403"/>
              <a:gd name="connsiteY6" fmla="*/ 3729790 h 5205664"/>
              <a:gd name="connsiteX7" fmla="*/ 5719676 w 6213403"/>
              <a:gd name="connsiteY7" fmla="*/ 3641558 h 5205664"/>
              <a:gd name="connsiteX8" fmla="*/ 5467013 w 6213403"/>
              <a:gd name="connsiteY8" fmla="*/ 3565358 h 5205664"/>
              <a:gd name="connsiteX9" fmla="*/ 5209648 w 6213403"/>
              <a:gd name="connsiteY9" fmla="*/ 3700195 h 5205664"/>
              <a:gd name="connsiteX10" fmla="*/ 5053929 w 6213403"/>
              <a:gd name="connsiteY10" fmla="*/ 3609474 h 5205664"/>
              <a:gd name="connsiteX11" fmla="*/ 4805276 w 6213403"/>
              <a:gd name="connsiteY11" fmla="*/ 3505201 h 5205664"/>
              <a:gd name="connsiteX12" fmla="*/ 4436307 w 6213403"/>
              <a:gd name="connsiteY12" fmla="*/ 3492743 h 5205664"/>
              <a:gd name="connsiteX13" fmla="*/ 4270084 w 6213403"/>
              <a:gd name="connsiteY13" fmla="*/ 3284878 h 5205664"/>
              <a:gd name="connsiteX14" fmla="*/ 4003171 w 6213403"/>
              <a:gd name="connsiteY14" fmla="*/ 3304674 h 5205664"/>
              <a:gd name="connsiteX15" fmla="*/ 3714413 w 6213403"/>
              <a:gd name="connsiteY15" fmla="*/ 3288632 h 5205664"/>
              <a:gd name="connsiteX16" fmla="*/ 3377870 w 6213403"/>
              <a:gd name="connsiteY16" fmla="*/ 3278734 h 5205664"/>
              <a:gd name="connsiteX17" fmla="*/ 2960434 w 6213403"/>
              <a:gd name="connsiteY17" fmla="*/ 3368842 h 5205664"/>
              <a:gd name="connsiteX18" fmla="*/ 2751886 w 6213403"/>
              <a:gd name="connsiteY18" fmla="*/ 3256548 h 5205664"/>
              <a:gd name="connsiteX19" fmla="*/ 2611603 w 6213403"/>
              <a:gd name="connsiteY19" fmla="*/ 3016598 h 5205664"/>
              <a:gd name="connsiteX20" fmla="*/ 2190413 w 6213403"/>
              <a:gd name="connsiteY20" fmla="*/ 2708045 h 5205664"/>
              <a:gd name="connsiteX21" fmla="*/ 1949781 w 6213403"/>
              <a:gd name="connsiteY21" fmla="*/ 2614863 h 5205664"/>
              <a:gd name="connsiteX22" fmla="*/ 1741234 w 6213403"/>
              <a:gd name="connsiteY22" fmla="*/ 2518611 h 5205664"/>
              <a:gd name="connsiteX23" fmla="*/ 1243928 w 6213403"/>
              <a:gd name="connsiteY23" fmla="*/ 2486527 h 5205664"/>
              <a:gd name="connsiteX24" fmla="*/ 1300928 w 6213403"/>
              <a:gd name="connsiteY24" fmla="*/ 2149642 h 5205664"/>
              <a:gd name="connsiteX25" fmla="*/ 1109107 w 6213403"/>
              <a:gd name="connsiteY25" fmla="*/ 1530486 h 5205664"/>
              <a:gd name="connsiteX26" fmla="*/ 1012512 w 6213403"/>
              <a:gd name="connsiteY26" fmla="*/ 1252650 h 5205664"/>
              <a:gd name="connsiteX27" fmla="*/ 987455 w 6213403"/>
              <a:gd name="connsiteY27" fmla="*/ 920538 h 5205664"/>
              <a:gd name="connsiteX28" fmla="*/ 795092 w 6213403"/>
              <a:gd name="connsiteY28" fmla="*/ 951946 h 5205664"/>
              <a:gd name="connsiteX29" fmla="*/ 522034 w 6213403"/>
              <a:gd name="connsiteY29" fmla="*/ 818148 h 5205664"/>
              <a:gd name="connsiteX30" fmla="*/ 185150 w 6213403"/>
              <a:gd name="connsiteY30" fmla="*/ 689811 h 5205664"/>
              <a:gd name="connsiteX31" fmla="*/ 194365 w 6213403"/>
              <a:gd name="connsiteY31" fmla="*/ 385693 h 5205664"/>
              <a:gd name="connsiteX32" fmla="*/ 8686 w 6213403"/>
              <a:gd name="connsiteY32" fmla="*/ 0 h 5205664"/>
              <a:gd name="connsiteX0" fmla="*/ 5627691 w 6213403"/>
              <a:gd name="connsiteY0" fmla="*/ 4677382 h 4677382"/>
              <a:gd name="connsiteX1" fmla="*/ 5897591 w 6213403"/>
              <a:gd name="connsiteY1" fmla="*/ 4454503 h 4677382"/>
              <a:gd name="connsiteX2" fmla="*/ 6120729 w 6213403"/>
              <a:gd name="connsiteY2" fmla="*/ 4395537 h 4677382"/>
              <a:gd name="connsiteX3" fmla="*/ 6212971 w 6213403"/>
              <a:gd name="connsiteY3" fmla="*/ 4158917 h 4677382"/>
              <a:gd name="connsiteX4" fmla="*/ 6088645 w 6213403"/>
              <a:gd name="connsiteY4" fmla="*/ 3910263 h 4677382"/>
              <a:gd name="connsiteX5" fmla="*/ 5848013 w 6213403"/>
              <a:gd name="connsiteY5" fmla="*/ 3729790 h 4677382"/>
              <a:gd name="connsiteX6" fmla="*/ 5719676 w 6213403"/>
              <a:gd name="connsiteY6" fmla="*/ 3641558 h 4677382"/>
              <a:gd name="connsiteX7" fmla="*/ 5467013 w 6213403"/>
              <a:gd name="connsiteY7" fmla="*/ 3565358 h 4677382"/>
              <a:gd name="connsiteX8" fmla="*/ 5209648 w 6213403"/>
              <a:gd name="connsiteY8" fmla="*/ 3700195 h 4677382"/>
              <a:gd name="connsiteX9" fmla="*/ 5053929 w 6213403"/>
              <a:gd name="connsiteY9" fmla="*/ 3609474 h 4677382"/>
              <a:gd name="connsiteX10" fmla="*/ 4805276 w 6213403"/>
              <a:gd name="connsiteY10" fmla="*/ 3505201 h 4677382"/>
              <a:gd name="connsiteX11" fmla="*/ 4436307 w 6213403"/>
              <a:gd name="connsiteY11" fmla="*/ 3492743 h 4677382"/>
              <a:gd name="connsiteX12" fmla="*/ 4270084 w 6213403"/>
              <a:gd name="connsiteY12" fmla="*/ 3284878 h 4677382"/>
              <a:gd name="connsiteX13" fmla="*/ 4003171 w 6213403"/>
              <a:gd name="connsiteY13" fmla="*/ 3304674 h 4677382"/>
              <a:gd name="connsiteX14" fmla="*/ 3714413 w 6213403"/>
              <a:gd name="connsiteY14" fmla="*/ 3288632 h 4677382"/>
              <a:gd name="connsiteX15" fmla="*/ 3377870 w 6213403"/>
              <a:gd name="connsiteY15" fmla="*/ 3278734 h 4677382"/>
              <a:gd name="connsiteX16" fmla="*/ 2960434 w 6213403"/>
              <a:gd name="connsiteY16" fmla="*/ 3368842 h 4677382"/>
              <a:gd name="connsiteX17" fmla="*/ 2751886 w 6213403"/>
              <a:gd name="connsiteY17" fmla="*/ 3256548 h 4677382"/>
              <a:gd name="connsiteX18" fmla="*/ 2611603 w 6213403"/>
              <a:gd name="connsiteY18" fmla="*/ 3016598 h 4677382"/>
              <a:gd name="connsiteX19" fmla="*/ 2190413 w 6213403"/>
              <a:gd name="connsiteY19" fmla="*/ 2708045 h 4677382"/>
              <a:gd name="connsiteX20" fmla="*/ 1949781 w 6213403"/>
              <a:gd name="connsiteY20" fmla="*/ 2614863 h 4677382"/>
              <a:gd name="connsiteX21" fmla="*/ 1741234 w 6213403"/>
              <a:gd name="connsiteY21" fmla="*/ 2518611 h 4677382"/>
              <a:gd name="connsiteX22" fmla="*/ 1243928 w 6213403"/>
              <a:gd name="connsiteY22" fmla="*/ 2486527 h 4677382"/>
              <a:gd name="connsiteX23" fmla="*/ 1300928 w 6213403"/>
              <a:gd name="connsiteY23" fmla="*/ 2149642 h 4677382"/>
              <a:gd name="connsiteX24" fmla="*/ 1109107 w 6213403"/>
              <a:gd name="connsiteY24" fmla="*/ 1530486 h 4677382"/>
              <a:gd name="connsiteX25" fmla="*/ 1012512 w 6213403"/>
              <a:gd name="connsiteY25" fmla="*/ 1252650 h 4677382"/>
              <a:gd name="connsiteX26" fmla="*/ 987455 w 6213403"/>
              <a:gd name="connsiteY26" fmla="*/ 920538 h 4677382"/>
              <a:gd name="connsiteX27" fmla="*/ 795092 w 6213403"/>
              <a:gd name="connsiteY27" fmla="*/ 951946 h 4677382"/>
              <a:gd name="connsiteX28" fmla="*/ 522034 w 6213403"/>
              <a:gd name="connsiteY28" fmla="*/ 818148 h 4677382"/>
              <a:gd name="connsiteX29" fmla="*/ 185150 w 6213403"/>
              <a:gd name="connsiteY29" fmla="*/ 689811 h 4677382"/>
              <a:gd name="connsiteX30" fmla="*/ 194365 w 6213403"/>
              <a:gd name="connsiteY30" fmla="*/ 385693 h 4677382"/>
              <a:gd name="connsiteX31" fmla="*/ 8686 w 6213403"/>
              <a:gd name="connsiteY31" fmla="*/ 0 h 4677382"/>
              <a:gd name="connsiteX0" fmla="*/ 5897591 w 6213403"/>
              <a:gd name="connsiteY0" fmla="*/ 4454503 h 4454503"/>
              <a:gd name="connsiteX1" fmla="*/ 6120729 w 6213403"/>
              <a:gd name="connsiteY1" fmla="*/ 4395537 h 4454503"/>
              <a:gd name="connsiteX2" fmla="*/ 6212971 w 6213403"/>
              <a:gd name="connsiteY2" fmla="*/ 4158917 h 4454503"/>
              <a:gd name="connsiteX3" fmla="*/ 6088645 w 6213403"/>
              <a:gd name="connsiteY3" fmla="*/ 3910263 h 4454503"/>
              <a:gd name="connsiteX4" fmla="*/ 5848013 w 6213403"/>
              <a:gd name="connsiteY4" fmla="*/ 3729790 h 4454503"/>
              <a:gd name="connsiteX5" fmla="*/ 5719676 w 6213403"/>
              <a:gd name="connsiteY5" fmla="*/ 3641558 h 4454503"/>
              <a:gd name="connsiteX6" fmla="*/ 5467013 w 6213403"/>
              <a:gd name="connsiteY6" fmla="*/ 3565358 h 4454503"/>
              <a:gd name="connsiteX7" fmla="*/ 5209648 w 6213403"/>
              <a:gd name="connsiteY7" fmla="*/ 3700195 h 4454503"/>
              <a:gd name="connsiteX8" fmla="*/ 5053929 w 6213403"/>
              <a:gd name="connsiteY8" fmla="*/ 3609474 h 4454503"/>
              <a:gd name="connsiteX9" fmla="*/ 4805276 w 6213403"/>
              <a:gd name="connsiteY9" fmla="*/ 3505201 h 4454503"/>
              <a:gd name="connsiteX10" fmla="*/ 4436307 w 6213403"/>
              <a:gd name="connsiteY10" fmla="*/ 3492743 h 4454503"/>
              <a:gd name="connsiteX11" fmla="*/ 4270084 w 6213403"/>
              <a:gd name="connsiteY11" fmla="*/ 3284878 h 4454503"/>
              <a:gd name="connsiteX12" fmla="*/ 4003171 w 6213403"/>
              <a:gd name="connsiteY12" fmla="*/ 3304674 h 4454503"/>
              <a:gd name="connsiteX13" fmla="*/ 3714413 w 6213403"/>
              <a:gd name="connsiteY13" fmla="*/ 3288632 h 4454503"/>
              <a:gd name="connsiteX14" fmla="*/ 3377870 w 6213403"/>
              <a:gd name="connsiteY14" fmla="*/ 3278734 h 4454503"/>
              <a:gd name="connsiteX15" fmla="*/ 2960434 w 6213403"/>
              <a:gd name="connsiteY15" fmla="*/ 3368842 h 4454503"/>
              <a:gd name="connsiteX16" fmla="*/ 2751886 w 6213403"/>
              <a:gd name="connsiteY16" fmla="*/ 3256548 h 4454503"/>
              <a:gd name="connsiteX17" fmla="*/ 2611603 w 6213403"/>
              <a:gd name="connsiteY17" fmla="*/ 3016598 h 4454503"/>
              <a:gd name="connsiteX18" fmla="*/ 2190413 w 6213403"/>
              <a:gd name="connsiteY18" fmla="*/ 2708045 h 4454503"/>
              <a:gd name="connsiteX19" fmla="*/ 1949781 w 6213403"/>
              <a:gd name="connsiteY19" fmla="*/ 2614863 h 4454503"/>
              <a:gd name="connsiteX20" fmla="*/ 1741234 w 6213403"/>
              <a:gd name="connsiteY20" fmla="*/ 2518611 h 4454503"/>
              <a:gd name="connsiteX21" fmla="*/ 1243928 w 6213403"/>
              <a:gd name="connsiteY21" fmla="*/ 2486527 h 4454503"/>
              <a:gd name="connsiteX22" fmla="*/ 1300928 w 6213403"/>
              <a:gd name="connsiteY22" fmla="*/ 2149642 h 4454503"/>
              <a:gd name="connsiteX23" fmla="*/ 1109107 w 6213403"/>
              <a:gd name="connsiteY23" fmla="*/ 1530486 h 4454503"/>
              <a:gd name="connsiteX24" fmla="*/ 1012512 w 6213403"/>
              <a:gd name="connsiteY24" fmla="*/ 1252650 h 4454503"/>
              <a:gd name="connsiteX25" fmla="*/ 987455 w 6213403"/>
              <a:gd name="connsiteY25" fmla="*/ 920538 h 4454503"/>
              <a:gd name="connsiteX26" fmla="*/ 795092 w 6213403"/>
              <a:gd name="connsiteY26" fmla="*/ 951946 h 4454503"/>
              <a:gd name="connsiteX27" fmla="*/ 522034 w 6213403"/>
              <a:gd name="connsiteY27" fmla="*/ 818148 h 4454503"/>
              <a:gd name="connsiteX28" fmla="*/ 185150 w 6213403"/>
              <a:gd name="connsiteY28" fmla="*/ 689811 h 4454503"/>
              <a:gd name="connsiteX29" fmla="*/ 194365 w 6213403"/>
              <a:gd name="connsiteY29" fmla="*/ 385693 h 4454503"/>
              <a:gd name="connsiteX30" fmla="*/ 8686 w 6213403"/>
              <a:gd name="connsiteY30" fmla="*/ 0 h 4454503"/>
              <a:gd name="connsiteX0" fmla="*/ 6120729 w 6213403"/>
              <a:gd name="connsiteY0" fmla="*/ 4395537 h 4395537"/>
              <a:gd name="connsiteX1" fmla="*/ 6212971 w 6213403"/>
              <a:gd name="connsiteY1" fmla="*/ 4158917 h 4395537"/>
              <a:gd name="connsiteX2" fmla="*/ 6088645 w 6213403"/>
              <a:gd name="connsiteY2" fmla="*/ 3910263 h 4395537"/>
              <a:gd name="connsiteX3" fmla="*/ 5848013 w 6213403"/>
              <a:gd name="connsiteY3" fmla="*/ 3729790 h 4395537"/>
              <a:gd name="connsiteX4" fmla="*/ 5719676 w 6213403"/>
              <a:gd name="connsiteY4" fmla="*/ 3641558 h 4395537"/>
              <a:gd name="connsiteX5" fmla="*/ 5467013 w 6213403"/>
              <a:gd name="connsiteY5" fmla="*/ 3565358 h 4395537"/>
              <a:gd name="connsiteX6" fmla="*/ 5209648 w 6213403"/>
              <a:gd name="connsiteY6" fmla="*/ 3700195 h 4395537"/>
              <a:gd name="connsiteX7" fmla="*/ 5053929 w 6213403"/>
              <a:gd name="connsiteY7" fmla="*/ 3609474 h 4395537"/>
              <a:gd name="connsiteX8" fmla="*/ 4805276 w 6213403"/>
              <a:gd name="connsiteY8" fmla="*/ 3505201 h 4395537"/>
              <a:gd name="connsiteX9" fmla="*/ 4436307 w 6213403"/>
              <a:gd name="connsiteY9" fmla="*/ 3492743 h 4395537"/>
              <a:gd name="connsiteX10" fmla="*/ 4270084 w 6213403"/>
              <a:gd name="connsiteY10" fmla="*/ 3284878 h 4395537"/>
              <a:gd name="connsiteX11" fmla="*/ 4003171 w 6213403"/>
              <a:gd name="connsiteY11" fmla="*/ 3304674 h 4395537"/>
              <a:gd name="connsiteX12" fmla="*/ 3714413 w 6213403"/>
              <a:gd name="connsiteY12" fmla="*/ 3288632 h 4395537"/>
              <a:gd name="connsiteX13" fmla="*/ 3377870 w 6213403"/>
              <a:gd name="connsiteY13" fmla="*/ 3278734 h 4395537"/>
              <a:gd name="connsiteX14" fmla="*/ 2960434 w 6213403"/>
              <a:gd name="connsiteY14" fmla="*/ 3368842 h 4395537"/>
              <a:gd name="connsiteX15" fmla="*/ 2751886 w 6213403"/>
              <a:gd name="connsiteY15" fmla="*/ 3256548 h 4395537"/>
              <a:gd name="connsiteX16" fmla="*/ 2611603 w 6213403"/>
              <a:gd name="connsiteY16" fmla="*/ 3016598 h 4395537"/>
              <a:gd name="connsiteX17" fmla="*/ 2190413 w 6213403"/>
              <a:gd name="connsiteY17" fmla="*/ 2708045 h 4395537"/>
              <a:gd name="connsiteX18" fmla="*/ 1949781 w 6213403"/>
              <a:gd name="connsiteY18" fmla="*/ 2614863 h 4395537"/>
              <a:gd name="connsiteX19" fmla="*/ 1741234 w 6213403"/>
              <a:gd name="connsiteY19" fmla="*/ 2518611 h 4395537"/>
              <a:gd name="connsiteX20" fmla="*/ 1243928 w 6213403"/>
              <a:gd name="connsiteY20" fmla="*/ 2486527 h 4395537"/>
              <a:gd name="connsiteX21" fmla="*/ 1300928 w 6213403"/>
              <a:gd name="connsiteY21" fmla="*/ 2149642 h 4395537"/>
              <a:gd name="connsiteX22" fmla="*/ 1109107 w 6213403"/>
              <a:gd name="connsiteY22" fmla="*/ 1530486 h 4395537"/>
              <a:gd name="connsiteX23" fmla="*/ 1012512 w 6213403"/>
              <a:gd name="connsiteY23" fmla="*/ 1252650 h 4395537"/>
              <a:gd name="connsiteX24" fmla="*/ 987455 w 6213403"/>
              <a:gd name="connsiteY24" fmla="*/ 920538 h 4395537"/>
              <a:gd name="connsiteX25" fmla="*/ 795092 w 6213403"/>
              <a:gd name="connsiteY25" fmla="*/ 951946 h 4395537"/>
              <a:gd name="connsiteX26" fmla="*/ 522034 w 6213403"/>
              <a:gd name="connsiteY26" fmla="*/ 818148 h 4395537"/>
              <a:gd name="connsiteX27" fmla="*/ 185150 w 6213403"/>
              <a:gd name="connsiteY27" fmla="*/ 689811 h 4395537"/>
              <a:gd name="connsiteX28" fmla="*/ 194365 w 6213403"/>
              <a:gd name="connsiteY28" fmla="*/ 385693 h 4395537"/>
              <a:gd name="connsiteX29" fmla="*/ 8686 w 6213403"/>
              <a:gd name="connsiteY29" fmla="*/ 0 h 4395537"/>
              <a:gd name="connsiteX0" fmla="*/ 6212971 w 6212971"/>
              <a:gd name="connsiteY0" fmla="*/ 4158917 h 4158917"/>
              <a:gd name="connsiteX1" fmla="*/ 6088645 w 6212971"/>
              <a:gd name="connsiteY1" fmla="*/ 3910263 h 4158917"/>
              <a:gd name="connsiteX2" fmla="*/ 5848013 w 6212971"/>
              <a:gd name="connsiteY2" fmla="*/ 3729790 h 4158917"/>
              <a:gd name="connsiteX3" fmla="*/ 5719676 w 6212971"/>
              <a:gd name="connsiteY3" fmla="*/ 3641558 h 4158917"/>
              <a:gd name="connsiteX4" fmla="*/ 5467013 w 6212971"/>
              <a:gd name="connsiteY4" fmla="*/ 3565358 h 4158917"/>
              <a:gd name="connsiteX5" fmla="*/ 5209648 w 6212971"/>
              <a:gd name="connsiteY5" fmla="*/ 3700195 h 4158917"/>
              <a:gd name="connsiteX6" fmla="*/ 5053929 w 6212971"/>
              <a:gd name="connsiteY6" fmla="*/ 3609474 h 4158917"/>
              <a:gd name="connsiteX7" fmla="*/ 4805276 w 6212971"/>
              <a:gd name="connsiteY7" fmla="*/ 3505201 h 4158917"/>
              <a:gd name="connsiteX8" fmla="*/ 4436307 w 6212971"/>
              <a:gd name="connsiteY8" fmla="*/ 3492743 h 4158917"/>
              <a:gd name="connsiteX9" fmla="*/ 4270084 w 6212971"/>
              <a:gd name="connsiteY9" fmla="*/ 3284878 h 4158917"/>
              <a:gd name="connsiteX10" fmla="*/ 4003171 w 6212971"/>
              <a:gd name="connsiteY10" fmla="*/ 3304674 h 4158917"/>
              <a:gd name="connsiteX11" fmla="*/ 3714413 w 6212971"/>
              <a:gd name="connsiteY11" fmla="*/ 3288632 h 4158917"/>
              <a:gd name="connsiteX12" fmla="*/ 3377870 w 6212971"/>
              <a:gd name="connsiteY12" fmla="*/ 3278734 h 4158917"/>
              <a:gd name="connsiteX13" fmla="*/ 2960434 w 6212971"/>
              <a:gd name="connsiteY13" fmla="*/ 3368842 h 4158917"/>
              <a:gd name="connsiteX14" fmla="*/ 2751886 w 6212971"/>
              <a:gd name="connsiteY14" fmla="*/ 3256548 h 4158917"/>
              <a:gd name="connsiteX15" fmla="*/ 2611603 w 6212971"/>
              <a:gd name="connsiteY15" fmla="*/ 3016598 h 4158917"/>
              <a:gd name="connsiteX16" fmla="*/ 2190413 w 6212971"/>
              <a:gd name="connsiteY16" fmla="*/ 2708045 h 4158917"/>
              <a:gd name="connsiteX17" fmla="*/ 1949781 w 6212971"/>
              <a:gd name="connsiteY17" fmla="*/ 2614863 h 4158917"/>
              <a:gd name="connsiteX18" fmla="*/ 1741234 w 6212971"/>
              <a:gd name="connsiteY18" fmla="*/ 2518611 h 4158917"/>
              <a:gd name="connsiteX19" fmla="*/ 1243928 w 6212971"/>
              <a:gd name="connsiteY19" fmla="*/ 2486527 h 4158917"/>
              <a:gd name="connsiteX20" fmla="*/ 1300928 w 6212971"/>
              <a:gd name="connsiteY20" fmla="*/ 2149642 h 4158917"/>
              <a:gd name="connsiteX21" fmla="*/ 1109107 w 6212971"/>
              <a:gd name="connsiteY21" fmla="*/ 1530486 h 4158917"/>
              <a:gd name="connsiteX22" fmla="*/ 1012512 w 6212971"/>
              <a:gd name="connsiteY22" fmla="*/ 1252650 h 4158917"/>
              <a:gd name="connsiteX23" fmla="*/ 987455 w 6212971"/>
              <a:gd name="connsiteY23" fmla="*/ 920538 h 4158917"/>
              <a:gd name="connsiteX24" fmla="*/ 795092 w 6212971"/>
              <a:gd name="connsiteY24" fmla="*/ 951946 h 4158917"/>
              <a:gd name="connsiteX25" fmla="*/ 522034 w 6212971"/>
              <a:gd name="connsiteY25" fmla="*/ 818148 h 4158917"/>
              <a:gd name="connsiteX26" fmla="*/ 185150 w 6212971"/>
              <a:gd name="connsiteY26" fmla="*/ 689811 h 4158917"/>
              <a:gd name="connsiteX27" fmla="*/ 194365 w 6212971"/>
              <a:gd name="connsiteY27" fmla="*/ 385693 h 4158917"/>
              <a:gd name="connsiteX28" fmla="*/ 8686 w 6212971"/>
              <a:gd name="connsiteY28" fmla="*/ 0 h 4158917"/>
              <a:gd name="connsiteX0" fmla="*/ 6088645 w 6088645"/>
              <a:gd name="connsiteY0" fmla="*/ 3910263 h 3910263"/>
              <a:gd name="connsiteX1" fmla="*/ 5848013 w 6088645"/>
              <a:gd name="connsiteY1" fmla="*/ 3729790 h 3910263"/>
              <a:gd name="connsiteX2" fmla="*/ 5719676 w 6088645"/>
              <a:gd name="connsiteY2" fmla="*/ 3641558 h 3910263"/>
              <a:gd name="connsiteX3" fmla="*/ 5467013 w 6088645"/>
              <a:gd name="connsiteY3" fmla="*/ 3565358 h 3910263"/>
              <a:gd name="connsiteX4" fmla="*/ 5209648 w 6088645"/>
              <a:gd name="connsiteY4" fmla="*/ 3700195 h 3910263"/>
              <a:gd name="connsiteX5" fmla="*/ 5053929 w 6088645"/>
              <a:gd name="connsiteY5" fmla="*/ 3609474 h 3910263"/>
              <a:gd name="connsiteX6" fmla="*/ 4805276 w 6088645"/>
              <a:gd name="connsiteY6" fmla="*/ 3505201 h 3910263"/>
              <a:gd name="connsiteX7" fmla="*/ 4436307 w 6088645"/>
              <a:gd name="connsiteY7" fmla="*/ 3492743 h 3910263"/>
              <a:gd name="connsiteX8" fmla="*/ 4270084 w 6088645"/>
              <a:gd name="connsiteY8" fmla="*/ 3284878 h 3910263"/>
              <a:gd name="connsiteX9" fmla="*/ 4003171 w 6088645"/>
              <a:gd name="connsiteY9" fmla="*/ 3304674 h 3910263"/>
              <a:gd name="connsiteX10" fmla="*/ 3714413 w 6088645"/>
              <a:gd name="connsiteY10" fmla="*/ 3288632 h 3910263"/>
              <a:gd name="connsiteX11" fmla="*/ 3377870 w 6088645"/>
              <a:gd name="connsiteY11" fmla="*/ 3278734 h 3910263"/>
              <a:gd name="connsiteX12" fmla="*/ 2960434 w 6088645"/>
              <a:gd name="connsiteY12" fmla="*/ 3368842 h 3910263"/>
              <a:gd name="connsiteX13" fmla="*/ 2751886 w 6088645"/>
              <a:gd name="connsiteY13" fmla="*/ 3256548 h 3910263"/>
              <a:gd name="connsiteX14" fmla="*/ 2611603 w 6088645"/>
              <a:gd name="connsiteY14" fmla="*/ 3016598 h 3910263"/>
              <a:gd name="connsiteX15" fmla="*/ 2190413 w 6088645"/>
              <a:gd name="connsiteY15" fmla="*/ 2708045 h 3910263"/>
              <a:gd name="connsiteX16" fmla="*/ 1949781 w 6088645"/>
              <a:gd name="connsiteY16" fmla="*/ 2614863 h 3910263"/>
              <a:gd name="connsiteX17" fmla="*/ 1741234 w 6088645"/>
              <a:gd name="connsiteY17" fmla="*/ 2518611 h 3910263"/>
              <a:gd name="connsiteX18" fmla="*/ 1243928 w 6088645"/>
              <a:gd name="connsiteY18" fmla="*/ 2486527 h 3910263"/>
              <a:gd name="connsiteX19" fmla="*/ 1300928 w 6088645"/>
              <a:gd name="connsiteY19" fmla="*/ 2149642 h 3910263"/>
              <a:gd name="connsiteX20" fmla="*/ 1109107 w 6088645"/>
              <a:gd name="connsiteY20" fmla="*/ 1530486 h 3910263"/>
              <a:gd name="connsiteX21" fmla="*/ 1012512 w 6088645"/>
              <a:gd name="connsiteY21" fmla="*/ 1252650 h 3910263"/>
              <a:gd name="connsiteX22" fmla="*/ 987455 w 6088645"/>
              <a:gd name="connsiteY22" fmla="*/ 920538 h 3910263"/>
              <a:gd name="connsiteX23" fmla="*/ 795092 w 6088645"/>
              <a:gd name="connsiteY23" fmla="*/ 951946 h 3910263"/>
              <a:gd name="connsiteX24" fmla="*/ 522034 w 6088645"/>
              <a:gd name="connsiteY24" fmla="*/ 818148 h 3910263"/>
              <a:gd name="connsiteX25" fmla="*/ 185150 w 6088645"/>
              <a:gd name="connsiteY25" fmla="*/ 689811 h 3910263"/>
              <a:gd name="connsiteX26" fmla="*/ 194365 w 6088645"/>
              <a:gd name="connsiteY26" fmla="*/ 385693 h 3910263"/>
              <a:gd name="connsiteX27" fmla="*/ 8686 w 6088645"/>
              <a:gd name="connsiteY27" fmla="*/ 0 h 3910263"/>
              <a:gd name="connsiteX0" fmla="*/ 7272233 w 7272233"/>
              <a:gd name="connsiteY0" fmla="*/ 4119857 h 4119857"/>
              <a:gd name="connsiteX1" fmla="*/ 5848013 w 7272233"/>
              <a:gd name="connsiteY1" fmla="*/ 3729790 h 4119857"/>
              <a:gd name="connsiteX2" fmla="*/ 5719676 w 7272233"/>
              <a:gd name="connsiteY2" fmla="*/ 3641558 h 4119857"/>
              <a:gd name="connsiteX3" fmla="*/ 5467013 w 7272233"/>
              <a:gd name="connsiteY3" fmla="*/ 3565358 h 4119857"/>
              <a:gd name="connsiteX4" fmla="*/ 5209648 w 7272233"/>
              <a:gd name="connsiteY4" fmla="*/ 3700195 h 4119857"/>
              <a:gd name="connsiteX5" fmla="*/ 5053929 w 7272233"/>
              <a:gd name="connsiteY5" fmla="*/ 3609474 h 4119857"/>
              <a:gd name="connsiteX6" fmla="*/ 4805276 w 7272233"/>
              <a:gd name="connsiteY6" fmla="*/ 3505201 h 4119857"/>
              <a:gd name="connsiteX7" fmla="*/ 4436307 w 7272233"/>
              <a:gd name="connsiteY7" fmla="*/ 3492743 h 4119857"/>
              <a:gd name="connsiteX8" fmla="*/ 4270084 w 7272233"/>
              <a:gd name="connsiteY8" fmla="*/ 3284878 h 4119857"/>
              <a:gd name="connsiteX9" fmla="*/ 4003171 w 7272233"/>
              <a:gd name="connsiteY9" fmla="*/ 3304674 h 4119857"/>
              <a:gd name="connsiteX10" fmla="*/ 3714413 w 7272233"/>
              <a:gd name="connsiteY10" fmla="*/ 3288632 h 4119857"/>
              <a:gd name="connsiteX11" fmla="*/ 3377870 w 7272233"/>
              <a:gd name="connsiteY11" fmla="*/ 3278734 h 4119857"/>
              <a:gd name="connsiteX12" fmla="*/ 2960434 w 7272233"/>
              <a:gd name="connsiteY12" fmla="*/ 3368842 h 4119857"/>
              <a:gd name="connsiteX13" fmla="*/ 2751886 w 7272233"/>
              <a:gd name="connsiteY13" fmla="*/ 3256548 h 4119857"/>
              <a:gd name="connsiteX14" fmla="*/ 2611603 w 7272233"/>
              <a:gd name="connsiteY14" fmla="*/ 3016598 h 4119857"/>
              <a:gd name="connsiteX15" fmla="*/ 2190413 w 7272233"/>
              <a:gd name="connsiteY15" fmla="*/ 2708045 h 4119857"/>
              <a:gd name="connsiteX16" fmla="*/ 1949781 w 7272233"/>
              <a:gd name="connsiteY16" fmla="*/ 2614863 h 4119857"/>
              <a:gd name="connsiteX17" fmla="*/ 1741234 w 7272233"/>
              <a:gd name="connsiteY17" fmla="*/ 2518611 h 4119857"/>
              <a:gd name="connsiteX18" fmla="*/ 1243928 w 7272233"/>
              <a:gd name="connsiteY18" fmla="*/ 2486527 h 4119857"/>
              <a:gd name="connsiteX19" fmla="*/ 1300928 w 7272233"/>
              <a:gd name="connsiteY19" fmla="*/ 2149642 h 4119857"/>
              <a:gd name="connsiteX20" fmla="*/ 1109107 w 7272233"/>
              <a:gd name="connsiteY20" fmla="*/ 1530486 h 4119857"/>
              <a:gd name="connsiteX21" fmla="*/ 1012512 w 7272233"/>
              <a:gd name="connsiteY21" fmla="*/ 1252650 h 4119857"/>
              <a:gd name="connsiteX22" fmla="*/ 987455 w 7272233"/>
              <a:gd name="connsiteY22" fmla="*/ 920538 h 4119857"/>
              <a:gd name="connsiteX23" fmla="*/ 795092 w 7272233"/>
              <a:gd name="connsiteY23" fmla="*/ 951946 h 4119857"/>
              <a:gd name="connsiteX24" fmla="*/ 522034 w 7272233"/>
              <a:gd name="connsiteY24" fmla="*/ 818148 h 4119857"/>
              <a:gd name="connsiteX25" fmla="*/ 185150 w 7272233"/>
              <a:gd name="connsiteY25" fmla="*/ 689811 h 4119857"/>
              <a:gd name="connsiteX26" fmla="*/ 194365 w 7272233"/>
              <a:gd name="connsiteY26" fmla="*/ 385693 h 4119857"/>
              <a:gd name="connsiteX27" fmla="*/ 8686 w 7272233"/>
              <a:gd name="connsiteY27" fmla="*/ 0 h 4119857"/>
              <a:gd name="connsiteX0" fmla="*/ 7272233 w 7272233"/>
              <a:gd name="connsiteY0" fmla="*/ 4119857 h 4119857"/>
              <a:gd name="connsiteX1" fmla="*/ 6217885 w 7272233"/>
              <a:gd name="connsiteY1" fmla="*/ 4075003 h 4119857"/>
              <a:gd name="connsiteX2" fmla="*/ 5719676 w 7272233"/>
              <a:gd name="connsiteY2" fmla="*/ 3641558 h 4119857"/>
              <a:gd name="connsiteX3" fmla="*/ 5467013 w 7272233"/>
              <a:gd name="connsiteY3" fmla="*/ 3565358 h 4119857"/>
              <a:gd name="connsiteX4" fmla="*/ 5209648 w 7272233"/>
              <a:gd name="connsiteY4" fmla="*/ 3700195 h 4119857"/>
              <a:gd name="connsiteX5" fmla="*/ 5053929 w 7272233"/>
              <a:gd name="connsiteY5" fmla="*/ 3609474 h 4119857"/>
              <a:gd name="connsiteX6" fmla="*/ 4805276 w 7272233"/>
              <a:gd name="connsiteY6" fmla="*/ 3505201 h 4119857"/>
              <a:gd name="connsiteX7" fmla="*/ 4436307 w 7272233"/>
              <a:gd name="connsiteY7" fmla="*/ 3492743 h 4119857"/>
              <a:gd name="connsiteX8" fmla="*/ 4270084 w 7272233"/>
              <a:gd name="connsiteY8" fmla="*/ 3284878 h 4119857"/>
              <a:gd name="connsiteX9" fmla="*/ 4003171 w 7272233"/>
              <a:gd name="connsiteY9" fmla="*/ 3304674 h 4119857"/>
              <a:gd name="connsiteX10" fmla="*/ 3714413 w 7272233"/>
              <a:gd name="connsiteY10" fmla="*/ 3288632 h 4119857"/>
              <a:gd name="connsiteX11" fmla="*/ 3377870 w 7272233"/>
              <a:gd name="connsiteY11" fmla="*/ 3278734 h 4119857"/>
              <a:gd name="connsiteX12" fmla="*/ 2960434 w 7272233"/>
              <a:gd name="connsiteY12" fmla="*/ 3368842 h 4119857"/>
              <a:gd name="connsiteX13" fmla="*/ 2751886 w 7272233"/>
              <a:gd name="connsiteY13" fmla="*/ 3256548 h 4119857"/>
              <a:gd name="connsiteX14" fmla="*/ 2611603 w 7272233"/>
              <a:gd name="connsiteY14" fmla="*/ 3016598 h 4119857"/>
              <a:gd name="connsiteX15" fmla="*/ 2190413 w 7272233"/>
              <a:gd name="connsiteY15" fmla="*/ 2708045 h 4119857"/>
              <a:gd name="connsiteX16" fmla="*/ 1949781 w 7272233"/>
              <a:gd name="connsiteY16" fmla="*/ 2614863 h 4119857"/>
              <a:gd name="connsiteX17" fmla="*/ 1741234 w 7272233"/>
              <a:gd name="connsiteY17" fmla="*/ 2518611 h 4119857"/>
              <a:gd name="connsiteX18" fmla="*/ 1243928 w 7272233"/>
              <a:gd name="connsiteY18" fmla="*/ 2486527 h 4119857"/>
              <a:gd name="connsiteX19" fmla="*/ 1300928 w 7272233"/>
              <a:gd name="connsiteY19" fmla="*/ 2149642 h 4119857"/>
              <a:gd name="connsiteX20" fmla="*/ 1109107 w 7272233"/>
              <a:gd name="connsiteY20" fmla="*/ 1530486 h 4119857"/>
              <a:gd name="connsiteX21" fmla="*/ 1012512 w 7272233"/>
              <a:gd name="connsiteY21" fmla="*/ 1252650 h 4119857"/>
              <a:gd name="connsiteX22" fmla="*/ 987455 w 7272233"/>
              <a:gd name="connsiteY22" fmla="*/ 920538 h 4119857"/>
              <a:gd name="connsiteX23" fmla="*/ 795092 w 7272233"/>
              <a:gd name="connsiteY23" fmla="*/ 951946 h 4119857"/>
              <a:gd name="connsiteX24" fmla="*/ 522034 w 7272233"/>
              <a:gd name="connsiteY24" fmla="*/ 818148 h 4119857"/>
              <a:gd name="connsiteX25" fmla="*/ 185150 w 7272233"/>
              <a:gd name="connsiteY25" fmla="*/ 689811 h 4119857"/>
              <a:gd name="connsiteX26" fmla="*/ 194365 w 7272233"/>
              <a:gd name="connsiteY26" fmla="*/ 385693 h 4119857"/>
              <a:gd name="connsiteX27" fmla="*/ 8686 w 7272233"/>
              <a:gd name="connsiteY27" fmla="*/ 0 h 411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272233" h="4119857">
                <a:moveTo>
                  <a:pt x="7272233" y="4119857"/>
                </a:moveTo>
                <a:cubicBezTo>
                  <a:pt x="7211407" y="4048336"/>
                  <a:pt x="6476644" y="4154719"/>
                  <a:pt x="6217885" y="4075003"/>
                </a:cubicBezTo>
                <a:cubicBezTo>
                  <a:pt x="5959126" y="3995287"/>
                  <a:pt x="5844821" y="3726499"/>
                  <a:pt x="5719676" y="3641558"/>
                </a:cubicBezTo>
                <a:cubicBezTo>
                  <a:pt x="5594531" y="3556617"/>
                  <a:pt x="5552018" y="3555585"/>
                  <a:pt x="5467013" y="3565358"/>
                </a:cubicBezTo>
                <a:cubicBezTo>
                  <a:pt x="5382008" y="3575131"/>
                  <a:pt x="5278495" y="3692842"/>
                  <a:pt x="5209648" y="3700195"/>
                </a:cubicBezTo>
                <a:cubicBezTo>
                  <a:pt x="5140801" y="3707548"/>
                  <a:pt x="5121324" y="3641973"/>
                  <a:pt x="5053929" y="3609474"/>
                </a:cubicBezTo>
                <a:cubicBezTo>
                  <a:pt x="4986534" y="3576975"/>
                  <a:pt x="4908213" y="3524656"/>
                  <a:pt x="4805276" y="3505201"/>
                </a:cubicBezTo>
                <a:cubicBezTo>
                  <a:pt x="4702339" y="3485746"/>
                  <a:pt x="4525506" y="3529463"/>
                  <a:pt x="4436307" y="3492743"/>
                </a:cubicBezTo>
                <a:cubicBezTo>
                  <a:pt x="4347108" y="3456023"/>
                  <a:pt x="4342273" y="3316223"/>
                  <a:pt x="4270084" y="3284878"/>
                </a:cubicBezTo>
                <a:cubicBezTo>
                  <a:pt x="4197895" y="3253533"/>
                  <a:pt x="4095783" y="3304048"/>
                  <a:pt x="4003171" y="3304674"/>
                </a:cubicBezTo>
                <a:cubicBezTo>
                  <a:pt x="3910559" y="3305300"/>
                  <a:pt x="3818630" y="3292955"/>
                  <a:pt x="3714413" y="3288632"/>
                </a:cubicBezTo>
                <a:cubicBezTo>
                  <a:pt x="3610196" y="3284309"/>
                  <a:pt x="3503533" y="3265366"/>
                  <a:pt x="3377870" y="3278734"/>
                </a:cubicBezTo>
                <a:cubicBezTo>
                  <a:pt x="3252207" y="3292102"/>
                  <a:pt x="3064765" y="3372540"/>
                  <a:pt x="2960434" y="3368842"/>
                </a:cubicBezTo>
                <a:cubicBezTo>
                  <a:pt x="2856103" y="3365144"/>
                  <a:pt x="2810024" y="3315255"/>
                  <a:pt x="2751886" y="3256548"/>
                </a:cubicBezTo>
                <a:cubicBezTo>
                  <a:pt x="2693748" y="3197841"/>
                  <a:pt x="2705182" y="3108015"/>
                  <a:pt x="2611603" y="3016598"/>
                </a:cubicBezTo>
                <a:cubicBezTo>
                  <a:pt x="2518024" y="2925181"/>
                  <a:pt x="2300717" y="2775001"/>
                  <a:pt x="2190413" y="2708045"/>
                </a:cubicBezTo>
                <a:cubicBezTo>
                  <a:pt x="2080109" y="2641089"/>
                  <a:pt x="2024644" y="2646435"/>
                  <a:pt x="1949781" y="2614863"/>
                </a:cubicBezTo>
                <a:cubicBezTo>
                  <a:pt x="1874918" y="2583291"/>
                  <a:pt x="1858876" y="2540000"/>
                  <a:pt x="1741234" y="2518611"/>
                </a:cubicBezTo>
                <a:cubicBezTo>
                  <a:pt x="1623592" y="2497222"/>
                  <a:pt x="1317312" y="2548022"/>
                  <a:pt x="1243928" y="2486527"/>
                </a:cubicBezTo>
                <a:cubicBezTo>
                  <a:pt x="1170544" y="2425032"/>
                  <a:pt x="1323398" y="2308982"/>
                  <a:pt x="1300928" y="2149642"/>
                </a:cubicBezTo>
                <a:cubicBezTo>
                  <a:pt x="1278458" y="1990302"/>
                  <a:pt x="1157176" y="1679985"/>
                  <a:pt x="1109107" y="1530486"/>
                </a:cubicBezTo>
                <a:cubicBezTo>
                  <a:pt x="1061038" y="1380987"/>
                  <a:pt x="1032787" y="1354308"/>
                  <a:pt x="1012512" y="1252650"/>
                </a:cubicBezTo>
                <a:cubicBezTo>
                  <a:pt x="992237" y="1150992"/>
                  <a:pt x="1018401" y="968892"/>
                  <a:pt x="987455" y="920538"/>
                </a:cubicBezTo>
                <a:cubicBezTo>
                  <a:pt x="956509" y="872184"/>
                  <a:pt x="872662" y="969011"/>
                  <a:pt x="795092" y="951946"/>
                </a:cubicBezTo>
                <a:cubicBezTo>
                  <a:pt x="717522" y="934881"/>
                  <a:pt x="623691" y="861837"/>
                  <a:pt x="522034" y="818148"/>
                </a:cubicBezTo>
                <a:cubicBezTo>
                  <a:pt x="420377" y="774459"/>
                  <a:pt x="239762" y="761887"/>
                  <a:pt x="185150" y="689811"/>
                </a:cubicBezTo>
                <a:cubicBezTo>
                  <a:pt x="130539" y="617735"/>
                  <a:pt x="223776" y="500661"/>
                  <a:pt x="194365" y="385693"/>
                </a:cubicBezTo>
                <a:cubicBezTo>
                  <a:pt x="164954" y="270725"/>
                  <a:pt x="-44788" y="131010"/>
                  <a:pt x="8686" y="0"/>
                </a:cubicBezTo>
              </a:path>
            </a:pathLst>
          </a:custGeom>
          <a:noFill/>
          <a:ln w="1524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>
            <a:spLocks noChangeAspect="1"/>
          </p:cNvSpPr>
          <p:nvPr/>
        </p:nvSpPr>
        <p:spPr>
          <a:xfrm>
            <a:off x="11934538" y="9347674"/>
            <a:ext cx="2918498" cy="3615715"/>
          </a:xfrm>
          <a:custGeom>
            <a:avLst/>
            <a:gdLst>
              <a:gd name="connsiteX0" fmla="*/ 725572 w 2325772"/>
              <a:gd name="connsiteY0" fmla="*/ 0 h 3115186"/>
              <a:gd name="connsiteX1" fmla="*/ 934294 w 2325772"/>
              <a:gd name="connsiteY1" fmla="*/ 268356 h 3115186"/>
              <a:gd name="connsiteX2" fmla="*/ 944233 w 2325772"/>
              <a:gd name="connsiteY2" fmla="*/ 457200 h 3115186"/>
              <a:gd name="connsiteX3" fmla="*/ 735512 w 2325772"/>
              <a:gd name="connsiteY3" fmla="*/ 695739 h 3115186"/>
              <a:gd name="connsiteX4" fmla="*/ 566546 w 2325772"/>
              <a:gd name="connsiteY4" fmla="*/ 785191 h 3115186"/>
              <a:gd name="connsiteX5" fmla="*/ 417459 w 2325772"/>
              <a:gd name="connsiteY5" fmla="*/ 795130 h 3115186"/>
              <a:gd name="connsiteX6" fmla="*/ 347885 w 2325772"/>
              <a:gd name="connsiteY6" fmla="*/ 1033669 h 3115186"/>
              <a:gd name="connsiteX7" fmla="*/ 337946 w 2325772"/>
              <a:gd name="connsiteY7" fmla="*/ 1262269 h 3115186"/>
              <a:gd name="connsiteX8" fmla="*/ 258433 w 2325772"/>
              <a:gd name="connsiteY8" fmla="*/ 1421295 h 3115186"/>
              <a:gd name="connsiteX9" fmla="*/ 69590 w 2325772"/>
              <a:gd name="connsiteY9" fmla="*/ 1610139 h 3115186"/>
              <a:gd name="connsiteX10" fmla="*/ 9955 w 2325772"/>
              <a:gd name="connsiteY10" fmla="*/ 1769165 h 3115186"/>
              <a:gd name="connsiteX11" fmla="*/ 39772 w 2325772"/>
              <a:gd name="connsiteY11" fmla="*/ 1908313 h 3115186"/>
              <a:gd name="connsiteX12" fmla="*/ 377703 w 2325772"/>
              <a:gd name="connsiteY12" fmla="*/ 2365513 h 3115186"/>
              <a:gd name="connsiteX13" fmla="*/ 705694 w 2325772"/>
              <a:gd name="connsiteY13" fmla="*/ 2623930 h 3115186"/>
              <a:gd name="connsiteX14" fmla="*/ 1033685 w 2325772"/>
              <a:gd name="connsiteY14" fmla="*/ 2723321 h 3115186"/>
              <a:gd name="connsiteX15" fmla="*/ 1451129 w 2325772"/>
              <a:gd name="connsiteY15" fmla="*/ 2802834 h 3115186"/>
              <a:gd name="connsiteX16" fmla="*/ 1739364 w 2325772"/>
              <a:gd name="connsiteY16" fmla="*/ 2951921 h 3115186"/>
              <a:gd name="connsiteX17" fmla="*/ 2017659 w 2325772"/>
              <a:gd name="connsiteY17" fmla="*/ 3101008 h 3115186"/>
              <a:gd name="connsiteX18" fmla="*/ 2176685 w 2325772"/>
              <a:gd name="connsiteY18" fmla="*/ 3091069 h 3115186"/>
              <a:gd name="connsiteX19" fmla="*/ 2325772 w 2325772"/>
              <a:gd name="connsiteY19" fmla="*/ 2941982 h 3115186"/>
              <a:gd name="connsiteX0" fmla="*/ 934294 w 2325772"/>
              <a:gd name="connsiteY0" fmla="*/ 0 h 2846830"/>
              <a:gd name="connsiteX1" fmla="*/ 944233 w 2325772"/>
              <a:gd name="connsiteY1" fmla="*/ 188844 h 2846830"/>
              <a:gd name="connsiteX2" fmla="*/ 735512 w 2325772"/>
              <a:gd name="connsiteY2" fmla="*/ 427383 h 2846830"/>
              <a:gd name="connsiteX3" fmla="*/ 566546 w 2325772"/>
              <a:gd name="connsiteY3" fmla="*/ 516835 h 2846830"/>
              <a:gd name="connsiteX4" fmla="*/ 417459 w 2325772"/>
              <a:gd name="connsiteY4" fmla="*/ 526774 h 2846830"/>
              <a:gd name="connsiteX5" fmla="*/ 347885 w 2325772"/>
              <a:gd name="connsiteY5" fmla="*/ 765313 h 2846830"/>
              <a:gd name="connsiteX6" fmla="*/ 337946 w 2325772"/>
              <a:gd name="connsiteY6" fmla="*/ 993913 h 2846830"/>
              <a:gd name="connsiteX7" fmla="*/ 258433 w 2325772"/>
              <a:gd name="connsiteY7" fmla="*/ 1152939 h 2846830"/>
              <a:gd name="connsiteX8" fmla="*/ 69590 w 2325772"/>
              <a:gd name="connsiteY8" fmla="*/ 1341783 h 2846830"/>
              <a:gd name="connsiteX9" fmla="*/ 9955 w 2325772"/>
              <a:gd name="connsiteY9" fmla="*/ 1500809 h 2846830"/>
              <a:gd name="connsiteX10" fmla="*/ 39772 w 2325772"/>
              <a:gd name="connsiteY10" fmla="*/ 1639957 h 2846830"/>
              <a:gd name="connsiteX11" fmla="*/ 377703 w 2325772"/>
              <a:gd name="connsiteY11" fmla="*/ 2097157 h 2846830"/>
              <a:gd name="connsiteX12" fmla="*/ 705694 w 2325772"/>
              <a:gd name="connsiteY12" fmla="*/ 2355574 h 2846830"/>
              <a:gd name="connsiteX13" fmla="*/ 1033685 w 2325772"/>
              <a:gd name="connsiteY13" fmla="*/ 2454965 h 2846830"/>
              <a:gd name="connsiteX14" fmla="*/ 1451129 w 2325772"/>
              <a:gd name="connsiteY14" fmla="*/ 2534478 h 2846830"/>
              <a:gd name="connsiteX15" fmla="*/ 1739364 w 2325772"/>
              <a:gd name="connsiteY15" fmla="*/ 2683565 h 2846830"/>
              <a:gd name="connsiteX16" fmla="*/ 2017659 w 2325772"/>
              <a:gd name="connsiteY16" fmla="*/ 2832652 h 2846830"/>
              <a:gd name="connsiteX17" fmla="*/ 2176685 w 2325772"/>
              <a:gd name="connsiteY17" fmla="*/ 2822713 h 2846830"/>
              <a:gd name="connsiteX18" fmla="*/ 2325772 w 2325772"/>
              <a:gd name="connsiteY18" fmla="*/ 2673626 h 2846830"/>
              <a:gd name="connsiteX0" fmla="*/ 934294 w 2325772"/>
              <a:gd name="connsiteY0" fmla="*/ 0 h 2846830"/>
              <a:gd name="connsiteX1" fmla="*/ 944233 w 2325772"/>
              <a:gd name="connsiteY1" fmla="*/ 188844 h 2846830"/>
              <a:gd name="connsiteX2" fmla="*/ 679167 w 2325772"/>
              <a:gd name="connsiteY2" fmla="*/ 371040 h 2846830"/>
              <a:gd name="connsiteX3" fmla="*/ 566546 w 2325772"/>
              <a:gd name="connsiteY3" fmla="*/ 516835 h 2846830"/>
              <a:gd name="connsiteX4" fmla="*/ 417459 w 2325772"/>
              <a:gd name="connsiteY4" fmla="*/ 526774 h 2846830"/>
              <a:gd name="connsiteX5" fmla="*/ 347885 w 2325772"/>
              <a:gd name="connsiteY5" fmla="*/ 765313 h 2846830"/>
              <a:gd name="connsiteX6" fmla="*/ 337946 w 2325772"/>
              <a:gd name="connsiteY6" fmla="*/ 993913 h 2846830"/>
              <a:gd name="connsiteX7" fmla="*/ 258433 w 2325772"/>
              <a:gd name="connsiteY7" fmla="*/ 1152939 h 2846830"/>
              <a:gd name="connsiteX8" fmla="*/ 69590 w 2325772"/>
              <a:gd name="connsiteY8" fmla="*/ 1341783 h 2846830"/>
              <a:gd name="connsiteX9" fmla="*/ 9955 w 2325772"/>
              <a:gd name="connsiteY9" fmla="*/ 1500809 h 2846830"/>
              <a:gd name="connsiteX10" fmla="*/ 39772 w 2325772"/>
              <a:gd name="connsiteY10" fmla="*/ 1639957 h 2846830"/>
              <a:gd name="connsiteX11" fmla="*/ 377703 w 2325772"/>
              <a:gd name="connsiteY11" fmla="*/ 2097157 h 2846830"/>
              <a:gd name="connsiteX12" fmla="*/ 705694 w 2325772"/>
              <a:gd name="connsiteY12" fmla="*/ 2355574 h 2846830"/>
              <a:gd name="connsiteX13" fmla="*/ 1033685 w 2325772"/>
              <a:gd name="connsiteY13" fmla="*/ 2454965 h 2846830"/>
              <a:gd name="connsiteX14" fmla="*/ 1451129 w 2325772"/>
              <a:gd name="connsiteY14" fmla="*/ 2534478 h 2846830"/>
              <a:gd name="connsiteX15" fmla="*/ 1739364 w 2325772"/>
              <a:gd name="connsiteY15" fmla="*/ 2683565 h 2846830"/>
              <a:gd name="connsiteX16" fmla="*/ 2017659 w 2325772"/>
              <a:gd name="connsiteY16" fmla="*/ 2832652 h 2846830"/>
              <a:gd name="connsiteX17" fmla="*/ 2176685 w 2325772"/>
              <a:gd name="connsiteY17" fmla="*/ 2822713 h 2846830"/>
              <a:gd name="connsiteX18" fmla="*/ 2325772 w 2325772"/>
              <a:gd name="connsiteY18" fmla="*/ 2673626 h 2846830"/>
              <a:gd name="connsiteX0" fmla="*/ 934294 w 2325772"/>
              <a:gd name="connsiteY0" fmla="*/ 0 h 2846830"/>
              <a:gd name="connsiteX1" fmla="*/ 944233 w 2325772"/>
              <a:gd name="connsiteY1" fmla="*/ 188844 h 2846830"/>
              <a:gd name="connsiteX2" fmla="*/ 679167 w 2325772"/>
              <a:gd name="connsiteY2" fmla="*/ 371040 h 2846830"/>
              <a:gd name="connsiteX3" fmla="*/ 566546 w 2325772"/>
              <a:gd name="connsiteY3" fmla="*/ 516835 h 2846830"/>
              <a:gd name="connsiteX4" fmla="*/ 429980 w 2325772"/>
              <a:gd name="connsiteY4" fmla="*/ 576858 h 2846830"/>
              <a:gd name="connsiteX5" fmla="*/ 347885 w 2325772"/>
              <a:gd name="connsiteY5" fmla="*/ 765313 h 2846830"/>
              <a:gd name="connsiteX6" fmla="*/ 337946 w 2325772"/>
              <a:gd name="connsiteY6" fmla="*/ 993913 h 2846830"/>
              <a:gd name="connsiteX7" fmla="*/ 258433 w 2325772"/>
              <a:gd name="connsiteY7" fmla="*/ 1152939 h 2846830"/>
              <a:gd name="connsiteX8" fmla="*/ 69590 w 2325772"/>
              <a:gd name="connsiteY8" fmla="*/ 1341783 h 2846830"/>
              <a:gd name="connsiteX9" fmla="*/ 9955 w 2325772"/>
              <a:gd name="connsiteY9" fmla="*/ 1500809 h 2846830"/>
              <a:gd name="connsiteX10" fmla="*/ 39772 w 2325772"/>
              <a:gd name="connsiteY10" fmla="*/ 1639957 h 2846830"/>
              <a:gd name="connsiteX11" fmla="*/ 377703 w 2325772"/>
              <a:gd name="connsiteY11" fmla="*/ 2097157 h 2846830"/>
              <a:gd name="connsiteX12" fmla="*/ 705694 w 2325772"/>
              <a:gd name="connsiteY12" fmla="*/ 2355574 h 2846830"/>
              <a:gd name="connsiteX13" fmla="*/ 1033685 w 2325772"/>
              <a:gd name="connsiteY13" fmla="*/ 2454965 h 2846830"/>
              <a:gd name="connsiteX14" fmla="*/ 1451129 w 2325772"/>
              <a:gd name="connsiteY14" fmla="*/ 2534478 h 2846830"/>
              <a:gd name="connsiteX15" fmla="*/ 1739364 w 2325772"/>
              <a:gd name="connsiteY15" fmla="*/ 2683565 h 2846830"/>
              <a:gd name="connsiteX16" fmla="*/ 2017659 w 2325772"/>
              <a:gd name="connsiteY16" fmla="*/ 2832652 h 2846830"/>
              <a:gd name="connsiteX17" fmla="*/ 2176685 w 2325772"/>
              <a:gd name="connsiteY17" fmla="*/ 2822713 h 2846830"/>
              <a:gd name="connsiteX18" fmla="*/ 2325772 w 2325772"/>
              <a:gd name="connsiteY18" fmla="*/ 2673626 h 2846830"/>
              <a:gd name="connsiteX0" fmla="*/ 934294 w 2325772"/>
              <a:gd name="connsiteY0" fmla="*/ 0 h 2846830"/>
              <a:gd name="connsiteX1" fmla="*/ 944233 w 2325772"/>
              <a:gd name="connsiteY1" fmla="*/ 188844 h 2846830"/>
              <a:gd name="connsiteX2" fmla="*/ 679167 w 2325772"/>
              <a:gd name="connsiteY2" fmla="*/ 371040 h 2846830"/>
              <a:gd name="connsiteX3" fmla="*/ 566546 w 2325772"/>
              <a:gd name="connsiteY3" fmla="*/ 516835 h 2846830"/>
              <a:gd name="connsiteX4" fmla="*/ 429980 w 2325772"/>
              <a:gd name="connsiteY4" fmla="*/ 576858 h 2846830"/>
              <a:gd name="connsiteX5" fmla="*/ 347885 w 2325772"/>
              <a:gd name="connsiteY5" fmla="*/ 765313 h 2846830"/>
              <a:gd name="connsiteX6" fmla="*/ 337946 w 2325772"/>
              <a:gd name="connsiteY6" fmla="*/ 993913 h 2846830"/>
              <a:gd name="connsiteX7" fmla="*/ 283476 w 2325772"/>
              <a:gd name="connsiteY7" fmla="*/ 1190501 h 2846830"/>
              <a:gd name="connsiteX8" fmla="*/ 69590 w 2325772"/>
              <a:gd name="connsiteY8" fmla="*/ 1341783 h 2846830"/>
              <a:gd name="connsiteX9" fmla="*/ 9955 w 2325772"/>
              <a:gd name="connsiteY9" fmla="*/ 1500809 h 2846830"/>
              <a:gd name="connsiteX10" fmla="*/ 39772 w 2325772"/>
              <a:gd name="connsiteY10" fmla="*/ 1639957 h 2846830"/>
              <a:gd name="connsiteX11" fmla="*/ 377703 w 2325772"/>
              <a:gd name="connsiteY11" fmla="*/ 2097157 h 2846830"/>
              <a:gd name="connsiteX12" fmla="*/ 705694 w 2325772"/>
              <a:gd name="connsiteY12" fmla="*/ 2355574 h 2846830"/>
              <a:gd name="connsiteX13" fmla="*/ 1033685 w 2325772"/>
              <a:gd name="connsiteY13" fmla="*/ 2454965 h 2846830"/>
              <a:gd name="connsiteX14" fmla="*/ 1451129 w 2325772"/>
              <a:gd name="connsiteY14" fmla="*/ 2534478 h 2846830"/>
              <a:gd name="connsiteX15" fmla="*/ 1739364 w 2325772"/>
              <a:gd name="connsiteY15" fmla="*/ 2683565 h 2846830"/>
              <a:gd name="connsiteX16" fmla="*/ 2017659 w 2325772"/>
              <a:gd name="connsiteY16" fmla="*/ 2832652 h 2846830"/>
              <a:gd name="connsiteX17" fmla="*/ 2176685 w 2325772"/>
              <a:gd name="connsiteY17" fmla="*/ 2822713 h 2846830"/>
              <a:gd name="connsiteX18" fmla="*/ 2325772 w 2325772"/>
              <a:gd name="connsiteY18" fmla="*/ 2673626 h 2846830"/>
              <a:gd name="connsiteX0" fmla="*/ 937584 w 2329062"/>
              <a:gd name="connsiteY0" fmla="*/ 0 h 2846830"/>
              <a:gd name="connsiteX1" fmla="*/ 947523 w 2329062"/>
              <a:gd name="connsiteY1" fmla="*/ 188844 h 2846830"/>
              <a:gd name="connsiteX2" fmla="*/ 682457 w 2329062"/>
              <a:gd name="connsiteY2" fmla="*/ 371040 h 2846830"/>
              <a:gd name="connsiteX3" fmla="*/ 569836 w 2329062"/>
              <a:gd name="connsiteY3" fmla="*/ 516835 h 2846830"/>
              <a:gd name="connsiteX4" fmla="*/ 433270 w 2329062"/>
              <a:gd name="connsiteY4" fmla="*/ 576858 h 2846830"/>
              <a:gd name="connsiteX5" fmla="*/ 351175 w 2329062"/>
              <a:gd name="connsiteY5" fmla="*/ 765313 h 2846830"/>
              <a:gd name="connsiteX6" fmla="*/ 341236 w 2329062"/>
              <a:gd name="connsiteY6" fmla="*/ 993913 h 2846830"/>
              <a:gd name="connsiteX7" fmla="*/ 286766 w 2329062"/>
              <a:gd name="connsiteY7" fmla="*/ 1190501 h 2846830"/>
              <a:gd name="connsiteX8" fmla="*/ 122963 w 2329062"/>
              <a:gd name="connsiteY8" fmla="*/ 1373085 h 2846830"/>
              <a:gd name="connsiteX9" fmla="*/ 13245 w 2329062"/>
              <a:gd name="connsiteY9" fmla="*/ 1500809 h 2846830"/>
              <a:gd name="connsiteX10" fmla="*/ 43062 w 2329062"/>
              <a:gd name="connsiteY10" fmla="*/ 1639957 h 2846830"/>
              <a:gd name="connsiteX11" fmla="*/ 380993 w 2329062"/>
              <a:gd name="connsiteY11" fmla="*/ 2097157 h 2846830"/>
              <a:gd name="connsiteX12" fmla="*/ 708984 w 2329062"/>
              <a:gd name="connsiteY12" fmla="*/ 2355574 h 2846830"/>
              <a:gd name="connsiteX13" fmla="*/ 1036975 w 2329062"/>
              <a:gd name="connsiteY13" fmla="*/ 2454965 h 2846830"/>
              <a:gd name="connsiteX14" fmla="*/ 1454419 w 2329062"/>
              <a:gd name="connsiteY14" fmla="*/ 2534478 h 2846830"/>
              <a:gd name="connsiteX15" fmla="*/ 1742654 w 2329062"/>
              <a:gd name="connsiteY15" fmla="*/ 2683565 h 2846830"/>
              <a:gd name="connsiteX16" fmla="*/ 2020949 w 2329062"/>
              <a:gd name="connsiteY16" fmla="*/ 2832652 h 2846830"/>
              <a:gd name="connsiteX17" fmla="*/ 2179975 w 2329062"/>
              <a:gd name="connsiteY17" fmla="*/ 2822713 h 2846830"/>
              <a:gd name="connsiteX18" fmla="*/ 2329062 w 2329062"/>
              <a:gd name="connsiteY18" fmla="*/ 2673626 h 2846830"/>
              <a:gd name="connsiteX0" fmla="*/ 924693 w 2316171"/>
              <a:gd name="connsiteY0" fmla="*/ 0 h 2846830"/>
              <a:gd name="connsiteX1" fmla="*/ 934632 w 2316171"/>
              <a:gd name="connsiteY1" fmla="*/ 188844 h 2846830"/>
              <a:gd name="connsiteX2" fmla="*/ 669566 w 2316171"/>
              <a:gd name="connsiteY2" fmla="*/ 371040 h 2846830"/>
              <a:gd name="connsiteX3" fmla="*/ 556945 w 2316171"/>
              <a:gd name="connsiteY3" fmla="*/ 516835 h 2846830"/>
              <a:gd name="connsiteX4" fmla="*/ 420379 w 2316171"/>
              <a:gd name="connsiteY4" fmla="*/ 576858 h 2846830"/>
              <a:gd name="connsiteX5" fmla="*/ 338284 w 2316171"/>
              <a:gd name="connsiteY5" fmla="*/ 765313 h 2846830"/>
              <a:gd name="connsiteX6" fmla="*/ 328345 w 2316171"/>
              <a:gd name="connsiteY6" fmla="*/ 993913 h 2846830"/>
              <a:gd name="connsiteX7" fmla="*/ 273875 w 2316171"/>
              <a:gd name="connsiteY7" fmla="*/ 1190501 h 2846830"/>
              <a:gd name="connsiteX8" fmla="*/ 110072 w 2316171"/>
              <a:gd name="connsiteY8" fmla="*/ 1373085 h 2846830"/>
              <a:gd name="connsiteX9" fmla="*/ 354 w 2316171"/>
              <a:gd name="connsiteY9" fmla="*/ 1500809 h 2846830"/>
              <a:gd name="connsiteX10" fmla="*/ 86515 w 2316171"/>
              <a:gd name="connsiteY10" fmla="*/ 1671259 h 2846830"/>
              <a:gd name="connsiteX11" fmla="*/ 368102 w 2316171"/>
              <a:gd name="connsiteY11" fmla="*/ 2097157 h 2846830"/>
              <a:gd name="connsiteX12" fmla="*/ 696093 w 2316171"/>
              <a:gd name="connsiteY12" fmla="*/ 2355574 h 2846830"/>
              <a:gd name="connsiteX13" fmla="*/ 1024084 w 2316171"/>
              <a:gd name="connsiteY13" fmla="*/ 2454965 h 2846830"/>
              <a:gd name="connsiteX14" fmla="*/ 1441528 w 2316171"/>
              <a:gd name="connsiteY14" fmla="*/ 2534478 h 2846830"/>
              <a:gd name="connsiteX15" fmla="*/ 1729763 w 2316171"/>
              <a:gd name="connsiteY15" fmla="*/ 2683565 h 2846830"/>
              <a:gd name="connsiteX16" fmla="*/ 2008058 w 2316171"/>
              <a:gd name="connsiteY16" fmla="*/ 2832652 h 2846830"/>
              <a:gd name="connsiteX17" fmla="*/ 2167084 w 2316171"/>
              <a:gd name="connsiteY17" fmla="*/ 2822713 h 2846830"/>
              <a:gd name="connsiteX18" fmla="*/ 2316171 w 2316171"/>
              <a:gd name="connsiteY18" fmla="*/ 2673626 h 2846830"/>
              <a:gd name="connsiteX0" fmla="*/ 888582 w 2280060"/>
              <a:gd name="connsiteY0" fmla="*/ 0 h 2846830"/>
              <a:gd name="connsiteX1" fmla="*/ 898521 w 2280060"/>
              <a:gd name="connsiteY1" fmla="*/ 188844 h 2846830"/>
              <a:gd name="connsiteX2" fmla="*/ 633455 w 2280060"/>
              <a:gd name="connsiteY2" fmla="*/ 371040 h 2846830"/>
              <a:gd name="connsiteX3" fmla="*/ 520834 w 2280060"/>
              <a:gd name="connsiteY3" fmla="*/ 516835 h 2846830"/>
              <a:gd name="connsiteX4" fmla="*/ 384268 w 2280060"/>
              <a:gd name="connsiteY4" fmla="*/ 576858 h 2846830"/>
              <a:gd name="connsiteX5" fmla="*/ 302173 w 2280060"/>
              <a:gd name="connsiteY5" fmla="*/ 765313 h 2846830"/>
              <a:gd name="connsiteX6" fmla="*/ 292234 w 2280060"/>
              <a:gd name="connsiteY6" fmla="*/ 993913 h 2846830"/>
              <a:gd name="connsiteX7" fmla="*/ 237764 w 2280060"/>
              <a:gd name="connsiteY7" fmla="*/ 1190501 h 2846830"/>
              <a:gd name="connsiteX8" fmla="*/ 73961 w 2280060"/>
              <a:gd name="connsiteY8" fmla="*/ 1373085 h 2846830"/>
              <a:gd name="connsiteX9" fmla="*/ 1806 w 2280060"/>
              <a:gd name="connsiteY9" fmla="*/ 1513329 h 2846830"/>
              <a:gd name="connsiteX10" fmla="*/ 50404 w 2280060"/>
              <a:gd name="connsiteY10" fmla="*/ 1671259 h 2846830"/>
              <a:gd name="connsiteX11" fmla="*/ 331991 w 2280060"/>
              <a:gd name="connsiteY11" fmla="*/ 2097157 h 2846830"/>
              <a:gd name="connsiteX12" fmla="*/ 659982 w 2280060"/>
              <a:gd name="connsiteY12" fmla="*/ 2355574 h 2846830"/>
              <a:gd name="connsiteX13" fmla="*/ 987973 w 2280060"/>
              <a:gd name="connsiteY13" fmla="*/ 2454965 h 2846830"/>
              <a:gd name="connsiteX14" fmla="*/ 1405417 w 2280060"/>
              <a:gd name="connsiteY14" fmla="*/ 2534478 h 2846830"/>
              <a:gd name="connsiteX15" fmla="*/ 1693652 w 2280060"/>
              <a:gd name="connsiteY15" fmla="*/ 2683565 h 2846830"/>
              <a:gd name="connsiteX16" fmla="*/ 1971947 w 2280060"/>
              <a:gd name="connsiteY16" fmla="*/ 2832652 h 2846830"/>
              <a:gd name="connsiteX17" fmla="*/ 2130973 w 2280060"/>
              <a:gd name="connsiteY17" fmla="*/ 2822713 h 2846830"/>
              <a:gd name="connsiteX18" fmla="*/ 2280060 w 2280060"/>
              <a:gd name="connsiteY18" fmla="*/ 2673626 h 2846830"/>
              <a:gd name="connsiteX0" fmla="*/ 906399 w 2297877"/>
              <a:gd name="connsiteY0" fmla="*/ 0 h 2846830"/>
              <a:gd name="connsiteX1" fmla="*/ 916338 w 2297877"/>
              <a:gd name="connsiteY1" fmla="*/ 188844 h 2846830"/>
              <a:gd name="connsiteX2" fmla="*/ 651272 w 2297877"/>
              <a:gd name="connsiteY2" fmla="*/ 371040 h 2846830"/>
              <a:gd name="connsiteX3" fmla="*/ 538651 w 2297877"/>
              <a:gd name="connsiteY3" fmla="*/ 516835 h 2846830"/>
              <a:gd name="connsiteX4" fmla="*/ 402085 w 2297877"/>
              <a:gd name="connsiteY4" fmla="*/ 576858 h 2846830"/>
              <a:gd name="connsiteX5" fmla="*/ 319990 w 2297877"/>
              <a:gd name="connsiteY5" fmla="*/ 765313 h 2846830"/>
              <a:gd name="connsiteX6" fmla="*/ 310051 w 2297877"/>
              <a:gd name="connsiteY6" fmla="*/ 993913 h 2846830"/>
              <a:gd name="connsiteX7" fmla="*/ 255581 w 2297877"/>
              <a:gd name="connsiteY7" fmla="*/ 1190501 h 2846830"/>
              <a:gd name="connsiteX8" fmla="*/ 91778 w 2297877"/>
              <a:gd name="connsiteY8" fmla="*/ 1373085 h 2846830"/>
              <a:gd name="connsiteX9" fmla="*/ 19623 w 2297877"/>
              <a:gd name="connsiteY9" fmla="*/ 1513329 h 2846830"/>
              <a:gd name="connsiteX10" fmla="*/ 30658 w 2297877"/>
              <a:gd name="connsiteY10" fmla="*/ 1740124 h 2846830"/>
              <a:gd name="connsiteX11" fmla="*/ 349808 w 2297877"/>
              <a:gd name="connsiteY11" fmla="*/ 2097157 h 2846830"/>
              <a:gd name="connsiteX12" fmla="*/ 677799 w 2297877"/>
              <a:gd name="connsiteY12" fmla="*/ 2355574 h 2846830"/>
              <a:gd name="connsiteX13" fmla="*/ 1005790 w 2297877"/>
              <a:gd name="connsiteY13" fmla="*/ 2454965 h 2846830"/>
              <a:gd name="connsiteX14" fmla="*/ 1423234 w 2297877"/>
              <a:gd name="connsiteY14" fmla="*/ 2534478 h 2846830"/>
              <a:gd name="connsiteX15" fmla="*/ 1711469 w 2297877"/>
              <a:gd name="connsiteY15" fmla="*/ 2683565 h 2846830"/>
              <a:gd name="connsiteX16" fmla="*/ 1989764 w 2297877"/>
              <a:gd name="connsiteY16" fmla="*/ 2832652 h 2846830"/>
              <a:gd name="connsiteX17" fmla="*/ 2148790 w 2297877"/>
              <a:gd name="connsiteY17" fmla="*/ 2822713 h 2846830"/>
              <a:gd name="connsiteX18" fmla="*/ 2297877 w 2297877"/>
              <a:gd name="connsiteY18" fmla="*/ 2673626 h 2846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97877" h="2846830">
                <a:moveTo>
                  <a:pt x="906399" y="0"/>
                </a:moveTo>
                <a:cubicBezTo>
                  <a:pt x="942843" y="76200"/>
                  <a:pt x="958859" y="127004"/>
                  <a:pt x="916338" y="188844"/>
                </a:cubicBezTo>
                <a:cubicBezTo>
                  <a:pt x="873817" y="250684"/>
                  <a:pt x="714220" y="316375"/>
                  <a:pt x="651272" y="371040"/>
                </a:cubicBezTo>
                <a:cubicBezTo>
                  <a:pt x="588324" y="425705"/>
                  <a:pt x="580182" y="482532"/>
                  <a:pt x="538651" y="516835"/>
                </a:cubicBezTo>
                <a:cubicBezTo>
                  <a:pt x="497120" y="551138"/>
                  <a:pt x="438528" y="535445"/>
                  <a:pt x="402085" y="576858"/>
                </a:cubicBezTo>
                <a:cubicBezTo>
                  <a:pt x="365642" y="618271"/>
                  <a:pt x="335329" y="695804"/>
                  <a:pt x="319990" y="765313"/>
                </a:cubicBezTo>
                <a:cubicBezTo>
                  <a:pt x="304651" y="834822"/>
                  <a:pt x="320786" y="923048"/>
                  <a:pt x="310051" y="993913"/>
                </a:cubicBezTo>
                <a:cubicBezTo>
                  <a:pt x="299316" y="1064778"/>
                  <a:pt x="291960" y="1127306"/>
                  <a:pt x="255581" y="1190501"/>
                </a:cubicBezTo>
                <a:cubicBezTo>
                  <a:pt x="219202" y="1253696"/>
                  <a:pt x="131104" y="1319280"/>
                  <a:pt x="91778" y="1373085"/>
                </a:cubicBezTo>
                <a:cubicBezTo>
                  <a:pt x="52452" y="1426890"/>
                  <a:pt x="29810" y="1452156"/>
                  <a:pt x="19623" y="1513329"/>
                </a:cubicBezTo>
                <a:cubicBezTo>
                  <a:pt x="9436" y="1574502"/>
                  <a:pt x="-24373" y="1642819"/>
                  <a:pt x="30658" y="1740124"/>
                </a:cubicBezTo>
                <a:cubicBezTo>
                  <a:pt x="85689" y="1837429"/>
                  <a:pt x="241951" y="1994582"/>
                  <a:pt x="349808" y="2097157"/>
                </a:cubicBezTo>
                <a:cubicBezTo>
                  <a:pt x="457665" y="2199732"/>
                  <a:pt x="568469" y="2295939"/>
                  <a:pt x="677799" y="2355574"/>
                </a:cubicBezTo>
                <a:cubicBezTo>
                  <a:pt x="787129" y="2415209"/>
                  <a:pt x="881551" y="2425148"/>
                  <a:pt x="1005790" y="2454965"/>
                </a:cubicBezTo>
                <a:cubicBezTo>
                  <a:pt x="1130029" y="2484782"/>
                  <a:pt x="1305621" y="2496378"/>
                  <a:pt x="1423234" y="2534478"/>
                </a:cubicBezTo>
                <a:cubicBezTo>
                  <a:pt x="1540847" y="2572578"/>
                  <a:pt x="1711469" y="2683565"/>
                  <a:pt x="1711469" y="2683565"/>
                </a:cubicBezTo>
                <a:cubicBezTo>
                  <a:pt x="1805891" y="2733261"/>
                  <a:pt x="1916877" y="2809461"/>
                  <a:pt x="1989764" y="2832652"/>
                </a:cubicBezTo>
                <a:cubicBezTo>
                  <a:pt x="2062651" y="2855843"/>
                  <a:pt x="2097438" y="2849217"/>
                  <a:pt x="2148790" y="2822713"/>
                </a:cubicBezTo>
                <a:cubicBezTo>
                  <a:pt x="2200142" y="2796209"/>
                  <a:pt x="2249009" y="2734917"/>
                  <a:pt x="2297877" y="2673626"/>
                </a:cubicBezTo>
              </a:path>
            </a:pathLst>
          </a:custGeom>
          <a:noFill/>
          <a:ln w="152400" cmpd="thinThick"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13787561" y="9715054"/>
            <a:ext cx="487018" cy="649471"/>
          </a:xfrm>
          <a:custGeom>
            <a:avLst/>
            <a:gdLst>
              <a:gd name="connsiteX0" fmla="*/ 376103 w 376103"/>
              <a:gd name="connsiteY0" fmla="*/ 22346 h 588876"/>
              <a:gd name="connsiteX1" fmla="*/ 197199 w 376103"/>
              <a:gd name="connsiteY1" fmla="*/ 2467 h 588876"/>
              <a:gd name="connsiteX2" fmla="*/ 48112 w 376103"/>
              <a:gd name="connsiteY2" fmla="*/ 72041 h 588876"/>
              <a:gd name="connsiteX3" fmla="*/ 8355 w 376103"/>
              <a:gd name="connsiteY3" fmla="*/ 260885 h 588876"/>
              <a:gd name="connsiteX4" fmla="*/ 8355 w 376103"/>
              <a:gd name="connsiteY4" fmla="*/ 400033 h 588876"/>
              <a:gd name="connsiteX5" fmla="*/ 97807 w 376103"/>
              <a:gd name="connsiteY5" fmla="*/ 519302 h 588876"/>
              <a:gd name="connsiteX6" fmla="*/ 366164 w 376103"/>
              <a:gd name="connsiteY6" fmla="*/ 588876 h 588876"/>
              <a:gd name="connsiteX0" fmla="*/ 558455 w 558455"/>
              <a:gd name="connsiteY0" fmla="*/ 1578 h 685883"/>
              <a:gd name="connsiteX1" fmla="*/ 197199 w 558455"/>
              <a:gd name="connsiteY1" fmla="*/ 99474 h 685883"/>
              <a:gd name="connsiteX2" fmla="*/ 48112 w 558455"/>
              <a:gd name="connsiteY2" fmla="*/ 169048 h 685883"/>
              <a:gd name="connsiteX3" fmla="*/ 8355 w 558455"/>
              <a:gd name="connsiteY3" fmla="*/ 357892 h 685883"/>
              <a:gd name="connsiteX4" fmla="*/ 8355 w 558455"/>
              <a:gd name="connsiteY4" fmla="*/ 497040 h 685883"/>
              <a:gd name="connsiteX5" fmla="*/ 97807 w 558455"/>
              <a:gd name="connsiteY5" fmla="*/ 616309 h 685883"/>
              <a:gd name="connsiteX6" fmla="*/ 366164 w 558455"/>
              <a:gd name="connsiteY6" fmla="*/ 685883 h 685883"/>
              <a:gd name="connsiteX0" fmla="*/ 558455 w 558455"/>
              <a:gd name="connsiteY0" fmla="*/ 38845 h 723150"/>
              <a:gd name="connsiteX1" fmla="*/ 96905 w 558455"/>
              <a:gd name="connsiteY1" fmla="*/ 9151 h 723150"/>
              <a:gd name="connsiteX2" fmla="*/ 48112 w 558455"/>
              <a:gd name="connsiteY2" fmla="*/ 206315 h 723150"/>
              <a:gd name="connsiteX3" fmla="*/ 8355 w 558455"/>
              <a:gd name="connsiteY3" fmla="*/ 395159 h 723150"/>
              <a:gd name="connsiteX4" fmla="*/ 8355 w 558455"/>
              <a:gd name="connsiteY4" fmla="*/ 534307 h 723150"/>
              <a:gd name="connsiteX5" fmla="*/ 97807 w 558455"/>
              <a:gd name="connsiteY5" fmla="*/ 653576 h 723150"/>
              <a:gd name="connsiteX6" fmla="*/ 366164 w 558455"/>
              <a:gd name="connsiteY6" fmla="*/ 723150 h 723150"/>
              <a:gd name="connsiteX0" fmla="*/ 558455 w 558455"/>
              <a:gd name="connsiteY0" fmla="*/ 38845 h 801666"/>
              <a:gd name="connsiteX1" fmla="*/ 96905 w 558455"/>
              <a:gd name="connsiteY1" fmla="*/ 9151 h 801666"/>
              <a:gd name="connsiteX2" fmla="*/ 48112 w 558455"/>
              <a:gd name="connsiteY2" fmla="*/ 206315 h 801666"/>
              <a:gd name="connsiteX3" fmla="*/ 8355 w 558455"/>
              <a:gd name="connsiteY3" fmla="*/ 395159 h 801666"/>
              <a:gd name="connsiteX4" fmla="*/ 8355 w 558455"/>
              <a:gd name="connsiteY4" fmla="*/ 534307 h 801666"/>
              <a:gd name="connsiteX5" fmla="*/ 97807 w 558455"/>
              <a:gd name="connsiteY5" fmla="*/ 653576 h 801666"/>
              <a:gd name="connsiteX6" fmla="*/ 375282 w 558455"/>
              <a:gd name="connsiteY6" fmla="*/ 801666 h 801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455" h="801666">
                <a:moveTo>
                  <a:pt x="558455" y="38845"/>
                </a:moveTo>
                <a:cubicBezTo>
                  <a:pt x="496335" y="24764"/>
                  <a:pt x="181962" y="-18761"/>
                  <a:pt x="96905" y="9151"/>
                </a:cubicBezTo>
                <a:cubicBezTo>
                  <a:pt x="11848" y="37063"/>
                  <a:pt x="62870" y="141980"/>
                  <a:pt x="48112" y="206315"/>
                </a:cubicBezTo>
                <a:cubicBezTo>
                  <a:pt x="33354" y="270650"/>
                  <a:pt x="14981" y="340494"/>
                  <a:pt x="8355" y="395159"/>
                </a:cubicBezTo>
                <a:cubicBezTo>
                  <a:pt x="1729" y="449824"/>
                  <a:pt x="-6554" y="491238"/>
                  <a:pt x="8355" y="534307"/>
                </a:cubicBezTo>
                <a:cubicBezTo>
                  <a:pt x="23264" y="577376"/>
                  <a:pt x="36652" y="609016"/>
                  <a:pt x="97807" y="653576"/>
                </a:cubicBezTo>
                <a:cubicBezTo>
                  <a:pt x="158962" y="698136"/>
                  <a:pt x="270921" y="782616"/>
                  <a:pt x="375282" y="801666"/>
                </a:cubicBezTo>
              </a:path>
            </a:pathLst>
          </a:custGeom>
          <a:noFill/>
          <a:ln w="1270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14324653" y="10603064"/>
            <a:ext cx="1233565" cy="2705432"/>
          </a:xfrm>
          <a:custGeom>
            <a:avLst/>
            <a:gdLst>
              <a:gd name="connsiteX0" fmla="*/ 11548 w 1562052"/>
              <a:gd name="connsiteY0" fmla="*/ 0 h 1878496"/>
              <a:gd name="connsiteX1" fmla="*/ 1609 w 1562052"/>
              <a:gd name="connsiteY1" fmla="*/ 139148 h 1878496"/>
              <a:gd name="connsiteX2" fmla="*/ 41365 w 1562052"/>
              <a:gd name="connsiteY2" fmla="*/ 308113 h 1878496"/>
              <a:gd name="connsiteX3" fmla="*/ 210330 w 1562052"/>
              <a:gd name="connsiteY3" fmla="*/ 496957 h 1878496"/>
              <a:gd name="connsiteX4" fmla="*/ 379296 w 1562052"/>
              <a:gd name="connsiteY4" fmla="*/ 636104 h 1878496"/>
              <a:gd name="connsiteX5" fmla="*/ 528382 w 1562052"/>
              <a:gd name="connsiteY5" fmla="*/ 954157 h 1878496"/>
              <a:gd name="connsiteX6" fmla="*/ 707287 w 1562052"/>
              <a:gd name="connsiteY6" fmla="*/ 1351722 h 1878496"/>
              <a:gd name="connsiteX7" fmla="*/ 826556 w 1562052"/>
              <a:gd name="connsiteY7" fmla="*/ 1560443 h 1878496"/>
              <a:gd name="connsiteX8" fmla="*/ 1562052 w 1562052"/>
              <a:gd name="connsiteY8" fmla="*/ 1878496 h 1878496"/>
              <a:gd name="connsiteX0" fmla="*/ 11548 w 826556"/>
              <a:gd name="connsiteY0" fmla="*/ 0 h 1560443"/>
              <a:gd name="connsiteX1" fmla="*/ 1609 w 826556"/>
              <a:gd name="connsiteY1" fmla="*/ 139148 h 1560443"/>
              <a:gd name="connsiteX2" fmla="*/ 41365 w 826556"/>
              <a:gd name="connsiteY2" fmla="*/ 308113 h 1560443"/>
              <a:gd name="connsiteX3" fmla="*/ 210330 w 826556"/>
              <a:gd name="connsiteY3" fmla="*/ 496957 h 1560443"/>
              <a:gd name="connsiteX4" fmla="*/ 379296 w 826556"/>
              <a:gd name="connsiteY4" fmla="*/ 636104 h 1560443"/>
              <a:gd name="connsiteX5" fmla="*/ 528382 w 826556"/>
              <a:gd name="connsiteY5" fmla="*/ 954157 h 1560443"/>
              <a:gd name="connsiteX6" fmla="*/ 707287 w 826556"/>
              <a:gd name="connsiteY6" fmla="*/ 1351722 h 1560443"/>
              <a:gd name="connsiteX7" fmla="*/ 826556 w 826556"/>
              <a:gd name="connsiteY7" fmla="*/ 1560443 h 1560443"/>
              <a:gd name="connsiteX0" fmla="*/ 11548 w 708356"/>
              <a:gd name="connsiteY0" fmla="*/ 0 h 1968067"/>
              <a:gd name="connsiteX1" fmla="*/ 1609 w 708356"/>
              <a:gd name="connsiteY1" fmla="*/ 139148 h 1968067"/>
              <a:gd name="connsiteX2" fmla="*/ 41365 w 708356"/>
              <a:gd name="connsiteY2" fmla="*/ 308113 h 1968067"/>
              <a:gd name="connsiteX3" fmla="*/ 210330 w 708356"/>
              <a:gd name="connsiteY3" fmla="*/ 496957 h 1968067"/>
              <a:gd name="connsiteX4" fmla="*/ 379296 w 708356"/>
              <a:gd name="connsiteY4" fmla="*/ 636104 h 1968067"/>
              <a:gd name="connsiteX5" fmla="*/ 528382 w 708356"/>
              <a:gd name="connsiteY5" fmla="*/ 954157 h 1968067"/>
              <a:gd name="connsiteX6" fmla="*/ 707287 w 708356"/>
              <a:gd name="connsiteY6" fmla="*/ 1351722 h 1968067"/>
              <a:gd name="connsiteX7" fmla="*/ 639269 w 708356"/>
              <a:gd name="connsiteY7" fmla="*/ 1968067 h 1968067"/>
              <a:gd name="connsiteX0" fmla="*/ 11548 w 639269"/>
              <a:gd name="connsiteY0" fmla="*/ 0 h 1968067"/>
              <a:gd name="connsiteX1" fmla="*/ 1609 w 639269"/>
              <a:gd name="connsiteY1" fmla="*/ 139148 h 1968067"/>
              <a:gd name="connsiteX2" fmla="*/ 41365 w 639269"/>
              <a:gd name="connsiteY2" fmla="*/ 308113 h 1968067"/>
              <a:gd name="connsiteX3" fmla="*/ 210330 w 639269"/>
              <a:gd name="connsiteY3" fmla="*/ 496957 h 1968067"/>
              <a:gd name="connsiteX4" fmla="*/ 379296 w 639269"/>
              <a:gd name="connsiteY4" fmla="*/ 636104 h 1968067"/>
              <a:gd name="connsiteX5" fmla="*/ 528382 w 639269"/>
              <a:gd name="connsiteY5" fmla="*/ 954157 h 1968067"/>
              <a:gd name="connsiteX6" fmla="*/ 442882 w 639269"/>
              <a:gd name="connsiteY6" fmla="*/ 1417824 h 1968067"/>
              <a:gd name="connsiteX7" fmla="*/ 639269 w 639269"/>
              <a:gd name="connsiteY7" fmla="*/ 1968067 h 1968067"/>
              <a:gd name="connsiteX0" fmla="*/ 11548 w 639269"/>
              <a:gd name="connsiteY0" fmla="*/ 0 h 1968067"/>
              <a:gd name="connsiteX1" fmla="*/ 1609 w 639269"/>
              <a:gd name="connsiteY1" fmla="*/ 139148 h 1968067"/>
              <a:gd name="connsiteX2" fmla="*/ 41365 w 639269"/>
              <a:gd name="connsiteY2" fmla="*/ 308113 h 1968067"/>
              <a:gd name="connsiteX3" fmla="*/ 210330 w 639269"/>
              <a:gd name="connsiteY3" fmla="*/ 496957 h 1968067"/>
              <a:gd name="connsiteX4" fmla="*/ 379296 w 639269"/>
              <a:gd name="connsiteY4" fmla="*/ 636104 h 1968067"/>
              <a:gd name="connsiteX5" fmla="*/ 297027 w 639269"/>
              <a:gd name="connsiteY5" fmla="*/ 1009241 h 1968067"/>
              <a:gd name="connsiteX6" fmla="*/ 442882 w 639269"/>
              <a:gd name="connsiteY6" fmla="*/ 1417824 h 1968067"/>
              <a:gd name="connsiteX7" fmla="*/ 639269 w 639269"/>
              <a:gd name="connsiteY7" fmla="*/ 1968067 h 1968067"/>
              <a:gd name="connsiteX0" fmla="*/ 11548 w 639269"/>
              <a:gd name="connsiteY0" fmla="*/ 0 h 1968067"/>
              <a:gd name="connsiteX1" fmla="*/ 1609 w 639269"/>
              <a:gd name="connsiteY1" fmla="*/ 139148 h 1968067"/>
              <a:gd name="connsiteX2" fmla="*/ 41365 w 639269"/>
              <a:gd name="connsiteY2" fmla="*/ 308113 h 1968067"/>
              <a:gd name="connsiteX3" fmla="*/ 210330 w 639269"/>
              <a:gd name="connsiteY3" fmla="*/ 496957 h 1968067"/>
              <a:gd name="connsiteX4" fmla="*/ 180993 w 639269"/>
              <a:gd name="connsiteY4" fmla="*/ 746273 h 1968067"/>
              <a:gd name="connsiteX5" fmla="*/ 297027 w 639269"/>
              <a:gd name="connsiteY5" fmla="*/ 1009241 h 1968067"/>
              <a:gd name="connsiteX6" fmla="*/ 442882 w 639269"/>
              <a:gd name="connsiteY6" fmla="*/ 1417824 h 1968067"/>
              <a:gd name="connsiteX7" fmla="*/ 639269 w 639269"/>
              <a:gd name="connsiteY7" fmla="*/ 1968067 h 1968067"/>
              <a:gd name="connsiteX0" fmla="*/ 11548 w 639269"/>
              <a:gd name="connsiteY0" fmla="*/ 0 h 1968067"/>
              <a:gd name="connsiteX1" fmla="*/ 1609 w 639269"/>
              <a:gd name="connsiteY1" fmla="*/ 139148 h 1968067"/>
              <a:gd name="connsiteX2" fmla="*/ 41365 w 639269"/>
              <a:gd name="connsiteY2" fmla="*/ 308113 h 1968067"/>
              <a:gd name="connsiteX3" fmla="*/ 100162 w 639269"/>
              <a:gd name="connsiteY3" fmla="*/ 496957 h 1968067"/>
              <a:gd name="connsiteX4" fmla="*/ 180993 w 639269"/>
              <a:gd name="connsiteY4" fmla="*/ 746273 h 1968067"/>
              <a:gd name="connsiteX5" fmla="*/ 297027 w 639269"/>
              <a:gd name="connsiteY5" fmla="*/ 1009241 h 1968067"/>
              <a:gd name="connsiteX6" fmla="*/ 442882 w 639269"/>
              <a:gd name="connsiteY6" fmla="*/ 1417824 h 1968067"/>
              <a:gd name="connsiteX7" fmla="*/ 639269 w 639269"/>
              <a:gd name="connsiteY7" fmla="*/ 1968067 h 1968067"/>
              <a:gd name="connsiteX0" fmla="*/ 11548 w 1096445"/>
              <a:gd name="connsiteY0" fmla="*/ 0 h 2149710"/>
              <a:gd name="connsiteX1" fmla="*/ 1609 w 1096445"/>
              <a:gd name="connsiteY1" fmla="*/ 139148 h 2149710"/>
              <a:gd name="connsiteX2" fmla="*/ 41365 w 1096445"/>
              <a:gd name="connsiteY2" fmla="*/ 308113 h 2149710"/>
              <a:gd name="connsiteX3" fmla="*/ 100162 w 1096445"/>
              <a:gd name="connsiteY3" fmla="*/ 496957 h 2149710"/>
              <a:gd name="connsiteX4" fmla="*/ 180993 w 1096445"/>
              <a:gd name="connsiteY4" fmla="*/ 746273 h 2149710"/>
              <a:gd name="connsiteX5" fmla="*/ 297027 w 1096445"/>
              <a:gd name="connsiteY5" fmla="*/ 1009241 h 2149710"/>
              <a:gd name="connsiteX6" fmla="*/ 442882 w 1096445"/>
              <a:gd name="connsiteY6" fmla="*/ 1417824 h 2149710"/>
              <a:gd name="connsiteX7" fmla="*/ 1096445 w 1096445"/>
              <a:gd name="connsiteY7" fmla="*/ 2149710 h 2149710"/>
              <a:gd name="connsiteX0" fmla="*/ 11548 w 1096445"/>
              <a:gd name="connsiteY0" fmla="*/ 0 h 2149710"/>
              <a:gd name="connsiteX1" fmla="*/ 1609 w 1096445"/>
              <a:gd name="connsiteY1" fmla="*/ 139148 h 2149710"/>
              <a:gd name="connsiteX2" fmla="*/ 41365 w 1096445"/>
              <a:gd name="connsiteY2" fmla="*/ 308113 h 2149710"/>
              <a:gd name="connsiteX3" fmla="*/ 100162 w 1096445"/>
              <a:gd name="connsiteY3" fmla="*/ 496957 h 2149710"/>
              <a:gd name="connsiteX4" fmla="*/ 180993 w 1096445"/>
              <a:gd name="connsiteY4" fmla="*/ 746273 h 2149710"/>
              <a:gd name="connsiteX5" fmla="*/ 297027 w 1096445"/>
              <a:gd name="connsiteY5" fmla="*/ 1009241 h 2149710"/>
              <a:gd name="connsiteX6" fmla="*/ 544476 w 1096445"/>
              <a:gd name="connsiteY6" fmla="*/ 1735700 h 2149710"/>
              <a:gd name="connsiteX7" fmla="*/ 1096445 w 1096445"/>
              <a:gd name="connsiteY7" fmla="*/ 2149710 h 2149710"/>
              <a:gd name="connsiteX0" fmla="*/ 11548 w 1096445"/>
              <a:gd name="connsiteY0" fmla="*/ 0 h 2149710"/>
              <a:gd name="connsiteX1" fmla="*/ 1609 w 1096445"/>
              <a:gd name="connsiteY1" fmla="*/ 139148 h 2149710"/>
              <a:gd name="connsiteX2" fmla="*/ 41365 w 1096445"/>
              <a:gd name="connsiteY2" fmla="*/ 308113 h 2149710"/>
              <a:gd name="connsiteX3" fmla="*/ 100162 w 1096445"/>
              <a:gd name="connsiteY3" fmla="*/ 496957 h 2149710"/>
              <a:gd name="connsiteX4" fmla="*/ 180993 w 1096445"/>
              <a:gd name="connsiteY4" fmla="*/ 746273 h 2149710"/>
              <a:gd name="connsiteX5" fmla="*/ 330892 w 1096445"/>
              <a:gd name="connsiteY5" fmla="*/ 1145473 h 2149710"/>
              <a:gd name="connsiteX6" fmla="*/ 544476 w 1096445"/>
              <a:gd name="connsiteY6" fmla="*/ 1735700 h 2149710"/>
              <a:gd name="connsiteX7" fmla="*/ 1096445 w 1096445"/>
              <a:gd name="connsiteY7" fmla="*/ 2149710 h 214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6445" h="2149710">
                <a:moveTo>
                  <a:pt x="11548" y="0"/>
                </a:moveTo>
                <a:cubicBezTo>
                  <a:pt x="4093" y="43898"/>
                  <a:pt x="-3361" y="87796"/>
                  <a:pt x="1609" y="139148"/>
                </a:cubicBezTo>
                <a:cubicBezTo>
                  <a:pt x="6578" y="190500"/>
                  <a:pt x="24940" y="248478"/>
                  <a:pt x="41365" y="308113"/>
                </a:cubicBezTo>
                <a:cubicBezTo>
                  <a:pt x="57791" y="367748"/>
                  <a:pt x="76891" y="423930"/>
                  <a:pt x="100162" y="496957"/>
                </a:cubicBezTo>
                <a:cubicBezTo>
                  <a:pt x="123433" y="569984"/>
                  <a:pt x="142538" y="638187"/>
                  <a:pt x="180993" y="746273"/>
                </a:cubicBezTo>
                <a:cubicBezTo>
                  <a:pt x="219448" y="854359"/>
                  <a:pt x="270312" y="980569"/>
                  <a:pt x="330892" y="1145473"/>
                </a:cubicBezTo>
                <a:cubicBezTo>
                  <a:pt x="391473" y="1310378"/>
                  <a:pt x="487436" y="1575896"/>
                  <a:pt x="544476" y="1735700"/>
                </a:cubicBezTo>
                <a:cubicBezTo>
                  <a:pt x="601516" y="1895504"/>
                  <a:pt x="953984" y="2061914"/>
                  <a:pt x="1096445" y="2149710"/>
                </a:cubicBezTo>
              </a:path>
            </a:pathLst>
          </a:custGeom>
          <a:noFill/>
          <a:ln w="1524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7605723" y="8323862"/>
            <a:ext cx="1510441" cy="745512"/>
            <a:chOff x="996191" y="13105858"/>
            <a:chExt cx="1510441" cy="745512"/>
          </a:xfrm>
        </p:grpSpPr>
        <p:grpSp>
          <p:nvGrpSpPr>
            <p:cNvPr id="77" name="Group 76"/>
            <p:cNvGrpSpPr/>
            <p:nvPr/>
          </p:nvGrpSpPr>
          <p:grpSpPr>
            <a:xfrm>
              <a:off x="1474412" y="13105858"/>
              <a:ext cx="1032220" cy="745512"/>
              <a:chOff x="3332803" y="6157691"/>
              <a:chExt cx="1032220" cy="745512"/>
            </a:xfrm>
          </p:grpSpPr>
          <p:grpSp>
            <p:nvGrpSpPr>
              <p:cNvPr id="7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82" name="Rectangle 8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83" name="Straight Connector 82"/>
                <p:cNvCxnSpPr>
                  <a:stCxn id="82" idx="0"/>
                  <a:endCxn id="8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4011714" y="6501320"/>
                <a:ext cx="3533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3Ru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1447836" y="11876504"/>
            <a:ext cx="1227958" cy="756596"/>
            <a:chOff x="1025242" y="19061972"/>
            <a:chExt cx="1227958" cy="756596"/>
          </a:xfrm>
        </p:grpSpPr>
        <p:grpSp>
          <p:nvGrpSpPr>
            <p:cNvPr id="87" name="Group 86"/>
            <p:cNvGrpSpPr/>
            <p:nvPr/>
          </p:nvGrpSpPr>
          <p:grpSpPr>
            <a:xfrm>
              <a:off x="1025242" y="19061972"/>
              <a:ext cx="1227958" cy="756596"/>
              <a:chOff x="1233856" y="13094774"/>
              <a:chExt cx="1227958" cy="756596"/>
            </a:xfrm>
          </p:grpSpPr>
          <p:grpSp>
            <p:nvGrpSpPr>
              <p:cNvPr id="89" name="Group 88"/>
              <p:cNvGrpSpPr/>
              <p:nvPr/>
            </p:nvGrpSpPr>
            <p:grpSpPr>
              <a:xfrm>
                <a:off x="1494153" y="13094774"/>
                <a:ext cx="967661" cy="756596"/>
                <a:chOff x="3352544" y="6146607"/>
                <a:chExt cx="967661" cy="756596"/>
              </a:xfrm>
            </p:grpSpPr>
            <p:grpSp>
              <p:nvGrpSpPr>
                <p:cNvPr id="91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94" name="Rectangle 93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95" name="Straight Connector 94"/>
                  <p:cNvCxnSpPr>
                    <a:stCxn id="94" idx="0"/>
                    <a:endCxn id="94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2" name="TextBox 91"/>
                <p:cNvSpPr txBox="1"/>
                <p:nvPr/>
              </p:nvSpPr>
              <p:spPr>
                <a:xfrm>
                  <a:off x="3354925" y="6146607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93" name="TextBox 92"/>
                <p:cNvSpPr txBox="1"/>
                <p:nvPr/>
              </p:nvSpPr>
              <p:spPr>
                <a:xfrm>
                  <a:off x="4011715" y="6511958"/>
                  <a:ext cx="308490" cy="3263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</a:t>
                  </a:r>
                </a:p>
              </p:txBody>
            </p:sp>
          </p:grpSp>
          <p:sp>
            <p:nvSpPr>
              <p:cNvPr id="90" name="TextBox 89"/>
              <p:cNvSpPr txBox="1"/>
              <p:nvPr/>
            </p:nvSpPr>
            <p:spPr>
              <a:xfrm>
                <a:off x="1233856" y="13438280"/>
                <a:ext cx="3237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</a:p>
            </p:txBody>
          </p:sp>
        </p:grpSp>
        <p:sp>
          <p:nvSpPr>
            <p:cNvPr id="88" name="Oval 87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2412728" y="12317266"/>
            <a:ext cx="1494121" cy="745512"/>
            <a:chOff x="996191" y="13105858"/>
            <a:chExt cx="1494121" cy="745512"/>
          </a:xfrm>
        </p:grpSpPr>
        <p:grpSp>
          <p:nvGrpSpPr>
            <p:cNvPr id="97" name="Group 96"/>
            <p:cNvGrpSpPr/>
            <p:nvPr/>
          </p:nvGrpSpPr>
          <p:grpSpPr>
            <a:xfrm>
              <a:off x="1474412" y="13105858"/>
              <a:ext cx="1015900" cy="745512"/>
              <a:chOff x="3332803" y="6157691"/>
              <a:chExt cx="1015900" cy="745512"/>
            </a:xfrm>
          </p:grpSpPr>
          <p:grpSp>
            <p:nvGrpSpPr>
              <p:cNvPr id="9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02" name="Rectangle 10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03" name="Straight Connector 102"/>
                <p:cNvCxnSpPr>
                  <a:stCxn id="102" idx="0"/>
                  <a:endCxn id="10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0" name="TextBox 9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4011715" y="6465569"/>
                <a:ext cx="3369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98" name="TextBox 97"/>
            <p:cNvSpPr txBox="1"/>
            <p:nvPr/>
          </p:nvSpPr>
          <p:spPr>
            <a:xfrm>
              <a:off x="996191" y="13452789"/>
              <a:ext cx="583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4Ru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464710" y="7161241"/>
            <a:ext cx="1440209" cy="745512"/>
            <a:chOff x="1060361" y="13105858"/>
            <a:chExt cx="1440209" cy="745512"/>
          </a:xfrm>
        </p:grpSpPr>
        <p:grpSp>
          <p:nvGrpSpPr>
            <p:cNvPr id="107" name="Group 106"/>
            <p:cNvGrpSpPr/>
            <p:nvPr/>
          </p:nvGrpSpPr>
          <p:grpSpPr>
            <a:xfrm>
              <a:off x="1474412" y="13105858"/>
              <a:ext cx="1026158" cy="745512"/>
              <a:chOff x="3332803" y="6157691"/>
              <a:chExt cx="1026158" cy="745512"/>
            </a:xfrm>
          </p:grpSpPr>
          <p:grpSp>
            <p:nvGrpSpPr>
              <p:cNvPr id="10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12" name="Rectangle 11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13" name="Straight Connector 112"/>
                <p:cNvCxnSpPr>
                  <a:stCxn id="112" idx="0"/>
                  <a:endCxn id="11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10" name="TextBox 10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4">
                        <a:lumMod val="50000"/>
                      </a:schemeClr>
                    </a:solidFill>
                  </a:rPr>
                  <a:t>XXXX</a:t>
                </a: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4011714" y="6501320"/>
                <a:ext cx="3472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4">
                        <a:lumMod val="50000"/>
                      </a:schemeClr>
                    </a:solidFill>
                  </a:rPr>
                  <a:t>B</a:t>
                </a:r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060361" y="13452789"/>
              <a:ext cx="551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4">
                      <a:lumMod val="50000"/>
                    </a:schemeClr>
                  </a:solidFill>
                </a:rPr>
                <a:t>8It</a:t>
              </a: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867274" y="4813200"/>
            <a:ext cx="1549497" cy="745512"/>
            <a:chOff x="933119" y="13105858"/>
            <a:chExt cx="1549497" cy="745512"/>
          </a:xfrm>
        </p:grpSpPr>
        <p:grpSp>
          <p:nvGrpSpPr>
            <p:cNvPr id="117" name="Group 116"/>
            <p:cNvGrpSpPr/>
            <p:nvPr/>
          </p:nvGrpSpPr>
          <p:grpSpPr>
            <a:xfrm>
              <a:off x="1474412" y="13105858"/>
              <a:ext cx="1008204" cy="745512"/>
              <a:chOff x="3332803" y="6157691"/>
              <a:chExt cx="1008204" cy="745512"/>
            </a:xfrm>
          </p:grpSpPr>
          <p:grpSp>
            <p:nvGrpSpPr>
              <p:cNvPr id="119" name="Group 44"/>
              <p:cNvGrpSpPr>
                <a:grpSpLocks/>
              </p:cNvGrpSpPr>
              <p:nvPr/>
            </p:nvGrpSpPr>
            <p:grpSpPr bwMode="auto">
              <a:xfrm>
                <a:off x="3352512" y="6452055"/>
                <a:ext cx="696700" cy="451148"/>
                <a:chOff x="6438601" y="1673424"/>
                <a:chExt cx="201571" cy="125713"/>
              </a:xfrm>
            </p:grpSpPr>
            <p:sp>
              <p:nvSpPr>
                <p:cNvPr id="122" name="Rectangle 12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23" name="Straight Connector 122"/>
                <p:cNvCxnSpPr>
                  <a:stCxn id="122" idx="0"/>
                  <a:endCxn id="12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Freeform 1758"/>
                <p:cNvSpPr/>
                <p:nvPr/>
              </p:nvSpPr>
              <p:spPr>
                <a:xfrm>
                  <a:off x="6438601" y="1673424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25" name="Freeform 1759"/>
                <p:cNvSpPr/>
                <p:nvPr/>
              </p:nvSpPr>
              <p:spPr>
                <a:xfrm rot="10800000" flipV="1">
                  <a:off x="6446289" y="1675341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20" name="TextBox 119"/>
              <p:cNvSpPr txBox="1"/>
              <p:nvPr/>
            </p:nvSpPr>
            <p:spPr>
              <a:xfrm>
                <a:off x="3332803" y="6157691"/>
                <a:ext cx="7357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7030A0"/>
                    </a:solidFill>
                  </a:rPr>
                  <a:t>XXXX</a:t>
                </a:r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4011714" y="6501320"/>
                <a:ext cx="3292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7030A0"/>
                    </a:solidFill>
                  </a:rPr>
                  <a:t>B</a:t>
                </a:r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933119" y="13452789"/>
              <a:ext cx="635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7030A0"/>
                  </a:solidFill>
                </a:rPr>
                <a:t>2Hu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0973121" y="10582514"/>
            <a:ext cx="1229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Kalach</a:t>
            </a:r>
          </a:p>
        </p:txBody>
      </p:sp>
      <p:sp>
        <p:nvSpPr>
          <p:cNvPr id="126" name="Freeform 125"/>
          <p:cNvSpPr/>
          <p:nvPr/>
        </p:nvSpPr>
        <p:spPr>
          <a:xfrm>
            <a:off x="12990022" y="9553574"/>
            <a:ext cx="1287952" cy="45719"/>
          </a:xfrm>
          <a:custGeom>
            <a:avLst/>
            <a:gdLst>
              <a:gd name="connsiteX0" fmla="*/ 0 w 1524000"/>
              <a:gd name="connsiteY0" fmla="*/ 0 h 28676"/>
              <a:gd name="connsiteX1" fmla="*/ 542925 w 1524000"/>
              <a:gd name="connsiteY1" fmla="*/ 28575 h 28676"/>
              <a:gd name="connsiteX2" fmla="*/ 952500 w 1524000"/>
              <a:gd name="connsiteY2" fmla="*/ 9525 h 28676"/>
              <a:gd name="connsiteX3" fmla="*/ 1524000 w 1524000"/>
              <a:gd name="connsiteY3" fmla="*/ 9525 h 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0" h="28676">
                <a:moveTo>
                  <a:pt x="0" y="0"/>
                </a:moveTo>
                <a:cubicBezTo>
                  <a:pt x="192087" y="13494"/>
                  <a:pt x="384175" y="26988"/>
                  <a:pt x="542925" y="28575"/>
                </a:cubicBezTo>
                <a:cubicBezTo>
                  <a:pt x="701675" y="30162"/>
                  <a:pt x="788988" y="12700"/>
                  <a:pt x="952500" y="9525"/>
                </a:cubicBezTo>
                <a:cubicBezTo>
                  <a:pt x="1116012" y="6350"/>
                  <a:pt x="1320006" y="7937"/>
                  <a:pt x="1524000" y="9525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 flipV="1">
            <a:off x="12280670" y="10078006"/>
            <a:ext cx="1425806" cy="141107"/>
          </a:xfrm>
          <a:custGeom>
            <a:avLst/>
            <a:gdLst>
              <a:gd name="connsiteX0" fmla="*/ 0 w 1228725"/>
              <a:gd name="connsiteY0" fmla="*/ 0 h 219632"/>
              <a:gd name="connsiteX1" fmla="*/ 409575 w 1228725"/>
              <a:gd name="connsiteY1" fmla="*/ 104775 h 219632"/>
              <a:gd name="connsiteX2" fmla="*/ 933450 w 1228725"/>
              <a:gd name="connsiteY2" fmla="*/ 209550 h 219632"/>
              <a:gd name="connsiteX3" fmla="*/ 1228725 w 1228725"/>
              <a:gd name="connsiteY3" fmla="*/ 209550 h 219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725" h="219632">
                <a:moveTo>
                  <a:pt x="0" y="0"/>
                </a:moveTo>
                <a:cubicBezTo>
                  <a:pt x="127000" y="34925"/>
                  <a:pt x="254000" y="69850"/>
                  <a:pt x="409575" y="104775"/>
                </a:cubicBezTo>
                <a:cubicBezTo>
                  <a:pt x="565150" y="139700"/>
                  <a:pt x="796925" y="192088"/>
                  <a:pt x="933450" y="209550"/>
                </a:cubicBezTo>
                <a:cubicBezTo>
                  <a:pt x="1069975" y="227013"/>
                  <a:pt x="1149350" y="218281"/>
                  <a:pt x="1228725" y="20955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12287250" y="10372725"/>
            <a:ext cx="1571625" cy="1628775"/>
          </a:xfrm>
          <a:custGeom>
            <a:avLst/>
            <a:gdLst>
              <a:gd name="connsiteX0" fmla="*/ 0 w 1590675"/>
              <a:gd name="connsiteY0" fmla="*/ 1571625 h 1571625"/>
              <a:gd name="connsiteX1" fmla="*/ 876300 w 1590675"/>
              <a:gd name="connsiteY1" fmla="*/ 657225 h 1571625"/>
              <a:gd name="connsiteX2" fmla="*/ 1266825 w 1590675"/>
              <a:gd name="connsiteY2" fmla="*/ 352425 h 1571625"/>
              <a:gd name="connsiteX3" fmla="*/ 1590675 w 1590675"/>
              <a:gd name="connsiteY3" fmla="*/ 0 h 1571625"/>
              <a:gd name="connsiteX0" fmla="*/ 0 w 1571625"/>
              <a:gd name="connsiteY0" fmla="*/ 1628775 h 1628775"/>
              <a:gd name="connsiteX1" fmla="*/ 876300 w 1571625"/>
              <a:gd name="connsiteY1" fmla="*/ 714375 h 1628775"/>
              <a:gd name="connsiteX2" fmla="*/ 1266825 w 1571625"/>
              <a:gd name="connsiteY2" fmla="*/ 409575 h 1628775"/>
              <a:gd name="connsiteX3" fmla="*/ 1571625 w 1571625"/>
              <a:gd name="connsiteY3" fmla="*/ 0 h 1628775"/>
              <a:gd name="connsiteX0" fmla="*/ 0 w 1571625"/>
              <a:gd name="connsiteY0" fmla="*/ 1628775 h 1628775"/>
              <a:gd name="connsiteX1" fmla="*/ 876300 w 1571625"/>
              <a:gd name="connsiteY1" fmla="*/ 714375 h 1628775"/>
              <a:gd name="connsiteX2" fmla="*/ 1200150 w 1571625"/>
              <a:gd name="connsiteY2" fmla="*/ 323850 h 1628775"/>
              <a:gd name="connsiteX3" fmla="*/ 1571625 w 1571625"/>
              <a:gd name="connsiteY3" fmla="*/ 0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1625" h="1628775">
                <a:moveTo>
                  <a:pt x="0" y="1628775"/>
                </a:moveTo>
                <a:cubicBezTo>
                  <a:pt x="332581" y="1273175"/>
                  <a:pt x="676275" y="931863"/>
                  <a:pt x="876300" y="714375"/>
                </a:cubicBezTo>
                <a:cubicBezTo>
                  <a:pt x="1076325" y="496888"/>
                  <a:pt x="1084263" y="442912"/>
                  <a:pt x="1200150" y="323850"/>
                </a:cubicBezTo>
                <a:cubicBezTo>
                  <a:pt x="1316037" y="204788"/>
                  <a:pt x="1469231" y="121444"/>
                  <a:pt x="1571625" y="0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13220700" y="10572749"/>
            <a:ext cx="971550" cy="447675"/>
          </a:xfrm>
          <a:custGeom>
            <a:avLst/>
            <a:gdLst>
              <a:gd name="connsiteX0" fmla="*/ 0 w 609600"/>
              <a:gd name="connsiteY0" fmla="*/ 228600 h 228600"/>
              <a:gd name="connsiteX1" fmla="*/ 609600 w 609600"/>
              <a:gd name="connsiteY1" fmla="*/ 0 h 228600"/>
              <a:gd name="connsiteX0" fmla="*/ 0 w 619125"/>
              <a:gd name="connsiteY0" fmla="*/ 495300 h 495300"/>
              <a:gd name="connsiteX1" fmla="*/ 619125 w 619125"/>
              <a:gd name="connsiteY1" fmla="*/ 0 h 495300"/>
              <a:gd name="connsiteX0" fmla="*/ 0 w 971550"/>
              <a:gd name="connsiteY0" fmla="*/ 447675 h 447675"/>
              <a:gd name="connsiteX1" fmla="*/ 971550 w 971550"/>
              <a:gd name="connsiteY1" fmla="*/ 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1550" h="447675">
                <a:moveTo>
                  <a:pt x="0" y="447675"/>
                </a:moveTo>
                <a:lnTo>
                  <a:pt x="971550" y="0"/>
                </a:ln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13477875" y="11830050"/>
            <a:ext cx="838200" cy="523875"/>
          </a:xfrm>
          <a:custGeom>
            <a:avLst/>
            <a:gdLst>
              <a:gd name="connsiteX0" fmla="*/ 0 w 838200"/>
              <a:gd name="connsiteY0" fmla="*/ 523875 h 523875"/>
              <a:gd name="connsiteX1" fmla="*/ 381000 w 838200"/>
              <a:gd name="connsiteY1" fmla="*/ 180975 h 523875"/>
              <a:gd name="connsiteX2" fmla="*/ 838200 w 838200"/>
              <a:gd name="connsiteY2" fmla="*/ 0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8200" h="523875">
                <a:moveTo>
                  <a:pt x="0" y="523875"/>
                </a:moveTo>
                <a:cubicBezTo>
                  <a:pt x="120650" y="396081"/>
                  <a:pt x="241300" y="268287"/>
                  <a:pt x="381000" y="180975"/>
                </a:cubicBezTo>
                <a:cubicBezTo>
                  <a:pt x="520700" y="93663"/>
                  <a:pt x="679450" y="46831"/>
                  <a:pt x="838200" y="0"/>
                </a:cubicBezTo>
              </a:path>
            </a:pathLst>
          </a:custGeom>
          <a:noFill/>
          <a:ln w="1016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1" name="Group 160"/>
          <p:cNvGrpSpPr/>
          <p:nvPr/>
        </p:nvGrpSpPr>
        <p:grpSpPr>
          <a:xfrm>
            <a:off x="9121030" y="8225046"/>
            <a:ext cx="1318954" cy="711059"/>
            <a:chOff x="974577" y="13144650"/>
            <a:chExt cx="1318954" cy="711059"/>
          </a:xfrm>
        </p:grpSpPr>
        <p:grpSp>
          <p:nvGrpSpPr>
            <p:cNvPr id="162" name="Group 161"/>
            <p:cNvGrpSpPr/>
            <p:nvPr/>
          </p:nvGrpSpPr>
          <p:grpSpPr>
            <a:xfrm>
              <a:off x="1474412" y="13144650"/>
              <a:ext cx="819119" cy="711059"/>
              <a:chOff x="3332803" y="6196483"/>
              <a:chExt cx="819119" cy="711059"/>
            </a:xfrm>
          </p:grpSpPr>
          <p:grpSp>
            <p:nvGrpSpPr>
              <p:cNvPr id="164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167" name="Rectangle 166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68" name="Straight Connector 167"/>
                <p:cNvCxnSpPr>
                  <a:stCxn id="167" idx="0"/>
                  <a:endCxn id="167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9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70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65" name="TextBox 164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3884254" y="6529029"/>
                <a:ext cx="267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</p:grpSp>
        <p:sp>
          <p:nvSpPr>
            <p:cNvPr id="163" name="TextBox 162"/>
            <p:cNvSpPr txBox="1"/>
            <p:nvPr/>
          </p:nvSpPr>
          <p:spPr>
            <a:xfrm>
              <a:off x="974577" y="13452789"/>
              <a:ext cx="581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XVII</a:t>
              </a: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11197245" y="9704785"/>
            <a:ext cx="1130532" cy="711059"/>
            <a:chOff x="1162999" y="13144650"/>
            <a:chExt cx="1130532" cy="711059"/>
          </a:xfrm>
        </p:grpSpPr>
        <p:grpSp>
          <p:nvGrpSpPr>
            <p:cNvPr id="174" name="Group 173"/>
            <p:cNvGrpSpPr/>
            <p:nvPr/>
          </p:nvGrpSpPr>
          <p:grpSpPr>
            <a:xfrm>
              <a:off x="1474412" y="13144650"/>
              <a:ext cx="819119" cy="711059"/>
              <a:chOff x="3332803" y="6196483"/>
              <a:chExt cx="819119" cy="711059"/>
            </a:xfrm>
          </p:grpSpPr>
          <p:grpSp>
            <p:nvGrpSpPr>
              <p:cNvPr id="176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179" name="Rectangle 178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80" name="Straight Connector 179"/>
                <p:cNvCxnSpPr>
                  <a:stCxn id="179" idx="0"/>
                  <a:endCxn id="179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1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82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77" name="TextBox 176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>
                <a:off x="3884254" y="6529029"/>
                <a:ext cx="267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</p:grpSp>
        <p:sp>
          <p:nvSpPr>
            <p:cNvPr id="175" name="TextBox 174"/>
            <p:cNvSpPr txBox="1"/>
            <p:nvPr/>
          </p:nvSpPr>
          <p:spPr>
            <a:xfrm>
              <a:off x="1162999" y="13458331"/>
              <a:ext cx="385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</a:t>
              </a:r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11790218" y="9017599"/>
            <a:ext cx="1246910" cy="706712"/>
            <a:chOff x="10138757" y="8890138"/>
            <a:chExt cx="1246910" cy="706712"/>
          </a:xfrm>
        </p:grpSpPr>
        <p:grpSp>
          <p:nvGrpSpPr>
            <p:cNvPr id="183" name="Group 182"/>
            <p:cNvGrpSpPr/>
            <p:nvPr/>
          </p:nvGrpSpPr>
          <p:grpSpPr>
            <a:xfrm>
              <a:off x="10138757" y="8890138"/>
              <a:ext cx="1246910" cy="706712"/>
              <a:chOff x="1046621" y="13144650"/>
              <a:chExt cx="1246910" cy="706712"/>
            </a:xfrm>
          </p:grpSpPr>
          <p:grpSp>
            <p:nvGrpSpPr>
              <p:cNvPr id="184" name="Group 183"/>
              <p:cNvGrpSpPr/>
              <p:nvPr/>
            </p:nvGrpSpPr>
            <p:grpSpPr>
              <a:xfrm>
                <a:off x="1474412" y="13144650"/>
                <a:ext cx="819119" cy="706712"/>
                <a:chOff x="3332803" y="6196483"/>
                <a:chExt cx="819119" cy="706712"/>
              </a:xfrm>
            </p:grpSpPr>
            <p:grpSp>
              <p:nvGrpSpPr>
                <p:cNvPr id="186" name="Group 44"/>
                <p:cNvGrpSpPr>
                  <a:grpSpLocks/>
                </p:cNvGrpSpPr>
                <p:nvPr/>
              </p:nvGrpSpPr>
              <p:grpSpPr bwMode="auto">
                <a:xfrm>
                  <a:off x="3352550" y="6519612"/>
                  <a:ext cx="566624" cy="383583"/>
                  <a:chOff x="6438609" y="1692250"/>
                  <a:chExt cx="163937" cy="106886"/>
                </a:xfrm>
              </p:grpSpPr>
              <p:sp>
                <p:nvSpPr>
                  <p:cNvPr id="189" name="Rectangle 188"/>
                  <p:cNvSpPr/>
                  <p:nvPr/>
                </p:nvSpPr>
                <p:spPr>
                  <a:xfrm>
                    <a:off x="6438609" y="1692250"/>
                    <a:ext cx="163937" cy="106886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90" name="Straight Connector 189"/>
                  <p:cNvCxnSpPr>
                    <a:stCxn id="189" idx="0"/>
                    <a:endCxn id="189" idx="0"/>
                  </p:cNvCxnSpPr>
                  <p:nvPr/>
                </p:nvCxnSpPr>
                <p:spPr>
                  <a:xfrm>
                    <a:off x="6520578" y="1692252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7" name="TextBox 186"/>
                <p:cNvSpPr txBox="1"/>
                <p:nvPr/>
              </p:nvSpPr>
              <p:spPr>
                <a:xfrm>
                  <a:off x="3332803" y="6196483"/>
                  <a:ext cx="6085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</a:t>
                  </a:r>
                </a:p>
              </p:txBody>
            </p:sp>
            <p:sp>
              <p:nvSpPr>
                <p:cNvPr id="188" name="TextBox 187"/>
                <p:cNvSpPr txBox="1"/>
                <p:nvPr/>
              </p:nvSpPr>
              <p:spPr>
                <a:xfrm>
                  <a:off x="3884254" y="6529029"/>
                  <a:ext cx="26766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6</a:t>
                  </a:r>
                </a:p>
              </p:txBody>
            </p:sp>
          </p:grpSp>
          <p:sp>
            <p:nvSpPr>
              <p:cNvPr id="185" name="TextBox 184"/>
              <p:cNvSpPr txBox="1"/>
              <p:nvPr/>
            </p:nvSpPr>
            <p:spPr>
              <a:xfrm>
                <a:off x="1046621" y="13452789"/>
                <a:ext cx="5168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XIV</a:t>
                </a:r>
              </a:p>
            </p:txBody>
          </p:sp>
        </p:grpSp>
        <p:sp>
          <p:nvSpPr>
            <p:cNvPr id="193" name="Oval 192"/>
            <p:cNvSpPr/>
            <p:nvPr/>
          </p:nvSpPr>
          <p:spPr>
            <a:xfrm>
              <a:off x="10735669" y="9321338"/>
              <a:ext cx="298092" cy="175607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10138758" y="8468959"/>
            <a:ext cx="1147157" cy="711059"/>
            <a:chOff x="1146374" y="13144650"/>
            <a:chExt cx="1147157" cy="711059"/>
          </a:xfrm>
        </p:grpSpPr>
        <p:grpSp>
          <p:nvGrpSpPr>
            <p:cNvPr id="196" name="Group 195"/>
            <p:cNvGrpSpPr/>
            <p:nvPr/>
          </p:nvGrpSpPr>
          <p:grpSpPr>
            <a:xfrm>
              <a:off x="1474412" y="13144650"/>
              <a:ext cx="819119" cy="711059"/>
              <a:chOff x="3332803" y="6196483"/>
              <a:chExt cx="819119" cy="711059"/>
            </a:xfrm>
          </p:grpSpPr>
          <p:grpSp>
            <p:nvGrpSpPr>
              <p:cNvPr id="198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201" name="Rectangle 20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02" name="Straight Connector 201"/>
                <p:cNvCxnSpPr>
                  <a:stCxn id="201" idx="0"/>
                  <a:endCxn id="20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3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0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99" name="TextBox 19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3884254" y="6529029"/>
                <a:ext cx="267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</p:grpSp>
        <p:sp>
          <p:nvSpPr>
            <p:cNvPr id="197" name="TextBox 196"/>
            <p:cNvSpPr txBox="1"/>
            <p:nvPr/>
          </p:nvSpPr>
          <p:spPr>
            <a:xfrm>
              <a:off x="1146374" y="13463873"/>
              <a:ext cx="374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XI</a:t>
              </a: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11094721" y="8615818"/>
            <a:ext cx="1246910" cy="711059"/>
            <a:chOff x="1046621" y="13144650"/>
            <a:chExt cx="1246910" cy="711059"/>
          </a:xfrm>
        </p:grpSpPr>
        <p:grpSp>
          <p:nvGrpSpPr>
            <p:cNvPr id="206" name="Group 205"/>
            <p:cNvGrpSpPr/>
            <p:nvPr/>
          </p:nvGrpSpPr>
          <p:grpSpPr>
            <a:xfrm>
              <a:off x="1474412" y="13144650"/>
              <a:ext cx="819119" cy="711059"/>
              <a:chOff x="3332803" y="6196483"/>
              <a:chExt cx="819119" cy="711059"/>
            </a:xfrm>
          </p:grpSpPr>
          <p:grpSp>
            <p:nvGrpSpPr>
              <p:cNvPr id="208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211" name="Rectangle 21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12" name="Straight Connector 211"/>
                <p:cNvCxnSpPr>
                  <a:stCxn id="211" idx="0"/>
                  <a:endCxn id="21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3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1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09" name="TextBox 20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10" name="TextBox 209"/>
              <p:cNvSpPr txBox="1"/>
              <p:nvPr/>
            </p:nvSpPr>
            <p:spPr>
              <a:xfrm>
                <a:off x="3884254" y="6529029"/>
                <a:ext cx="2676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</p:grpSp>
        <p:sp>
          <p:nvSpPr>
            <p:cNvPr id="207" name="TextBox 206"/>
            <p:cNvSpPr txBox="1"/>
            <p:nvPr/>
          </p:nvSpPr>
          <p:spPr>
            <a:xfrm>
              <a:off x="1046621" y="13452789"/>
              <a:ext cx="5168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VIII</a:t>
              </a:r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2438400" y="18320936"/>
            <a:ext cx="1475874" cy="706712"/>
            <a:chOff x="979649" y="13144650"/>
            <a:chExt cx="1475874" cy="706712"/>
          </a:xfrm>
        </p:grpSpPr>
        <p:grpSp>
          <p:nvGrpSpPr>
            <p:cNvPr id="236" name="Group 235"/>
            <p:cNvGrpSpPr/>
            <p:nvPr/>
          </p:nvGrpSpPr>
          <p:grpSpPr>
            <a:xfrm>
              <a:off x="1474412" y="13144650"/>
              <a:ext cx="981111" cy="706712"/>
              <a:chOff x="3332803" y="6196483"/>
              <a:chExt cx="981111" cy="706712"/>
            </a:xfrm>
          </p:grpSpPr>
          <p:grpSp>
            <p:nvGrpSpPr>
              <p:cNvPr id="238" name="Group 44"/>
              <p:cNvGrpSpPr>
                <a:grpSpLocks/>
              </p:cNvGrpSpPr>
              <p:nvPr/>
            </p:nvGrpSpPr>
            <p:grpSpPr bwMode="auto">
              <a:xfrm>
                <a:off x="3352536" y="6519612"/>
                <a:ext cx="572178" cy="383583"/>
                <a:chOff x="6438609" y="1692250"/>
                <a:chExt cx="165544" cy="106886"/>
              </a:xfrm>
            </p:grpSpPr>
            <p:sp>
              <p:nvSpPr>
                <p:cNvPr id="241" name="Rectangle 24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42" name="Straight Connector 241"/>
                <p:cNvCxnSpPr>
                  <a:stCxn id="241" idx="0"/>
                  <a:endCxn id="24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39" name="TextBox 23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40" name="TextBox 239"/>
              <p:cNvSpPr txBox="1"/>
              <p:nvPr/>
            </p:nvSpPr>
            <p:spPr>
              <a:xfrm>
                <a:off x="3884254" y="6529029"/>
                <a:ext cx="4296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</a:rPr>
                  <a:t>17</a:t>
                </a:r>
              </a:p>
            </p:txBody>
          </p:sp>
        </p:grpSp>
        <p:sp>
          <p:nvSpPr>
            <p:cNvPr id="237" name="TextBox 236"/>
            <p:cNvSpPr txBox="1"/>
            <p:nvPr/>
          </p:nvSpPr>
          <p:spPr>
            <a:xfrm>
              <a:off x="979649" y="13474373"/>
              <a:ext cx="625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50000"/>
                    </a:schemeClr>
                  </a:solidFill>
                </a:rPr>
                <a:t>6Ru</a:t>
              </a:r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4091193" y="18389947"/>
            <a:ext cx="1256140" cy="711059"/>
            <a:chOff x="1214275" y="13144650"/>
            <a:chExt cx="1256140" cy="711059"/>
          </a:xfrm>
        </p:grpSpPr>
        <p:grpSp>
          <p:nvGrpSpPr>
            <p:cNvPr id="246" name="Group 245"/>
            <p:cNvGrpSpPr/>
            <p:nvPr/>
          </p:nvGrpSpPr>
          <p:grpSpPr>
            <a:xfrm>
              <a:off x="1474412" y="13144650"/>
              <a:ext cx="996003" cy="711059"/>
              <a:chOff x="3332803" y="6196483"/>
              <a:chExt cx="996003" cy="711059"/>
            </a:xfrm>
          </p:grpSpPr>
          <p:grpSp>
            <p:nvGrpSpPr>
              <p:cNvPr id="248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251" name="Rectangle 25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52" name="Straight Connector 251"/>
                <p:cNvCxnSpPr>
                  <a:stCxn id="251" idx="0"/>
                  <a:endCxn id="25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3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5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49" name="TextBox 24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50" name="TextBox 249"/>
              <p:cNvSpPr txBox="1"/>
              <p:nvPr/>
            </p:nvSpPr>
            <p:spPr>
              <a:xfrm>
                <a:off x="3884253" y="6529029"/>
                <a:ext cx="4445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17</a:t>
                </a:r>
              </a:p>
            </p:txBody>
          </p:sp>
        </p:grpSp>
        <p:sp>
          <p:nvSpPr>
            <p:cNvPr id="247" name="TextBox 246"/>
            <p:cNvSpPr txBox="1"/>
            <p:nvPr/>
          </p:nvSpPr>
          <p:spPr>
            <a:xfrm>
              <a:off x="1214275" y="13458331"/>
              <a:ext cx="385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</a:t>
              </a:r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5452410" y="19423006"/>
            <a:ext cx="1766537" cy="711059"/>
            <a:chOff x="896267" y="13144650"/>
            <a:chExt cx="1766537" cy="711059"/>
          </a:xfrm>
        </p:grpSpPr>
        <p:grpSp>
          <p:nvGrpSpPr>
            <p:cNvPr id="256" name="Group 255"/>
            <p:cNvGrpSpPr/>
            <p:nvPr/>
          </p:nvGrpSpPr>
          <p:grpSpPr>
            <a:xfrm>
              <a:off x="1474412" y="13144650"/>
              <a:ext cx="1188392" cy="711059"/>
              <a:chOff x="3332803" y="6196483"/>
              <a:chExt cx="1188392" cy="711059"/>
            </a:xfrm>
          </p:grpSpPr>
          <p:grpSp>
            <p:nvGrpSpPr>
              <p:cNvPr id="258" name="Group 44"/>
              <p:cNvGrpSpPr>
                <a:grpSpLocks/>
              </p:cNvGrpSpPr>
              <p:nvPr/>
            </p:nvGrpSpPr>
            <p:grpSpPr bwMode="auto">
              <a:xfrm>
                <a:off x="3352530" y="6519613"/>
                <a:ext cx="577708" cy="387929"/>
                <a:chOff x="6438609" y="1692250"/>
                <a:chExt cx="167144" cy="108097"/>
              </a:xfrm>
            </p:grpSpPr>
            <p:sp>
              <p:nvSpPr>
                <p:cNvPr id="261" name="Rectangle 260"/>
                <p:cNvSpPr/>
                <p:nvPr/>
              </p:nvSpPr>
              <p:spPr>
                <a:xfrm>
                  <a:off x="6438609" y="1692250"/>
                  <a:ext cx="163937" cy="10688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62" name="Straight Connector 261"/>
                <p:cNvCxnSpPr>
                  <a:stCxn id="261" idx="0"/>
                  <a:endCxn id="261" idx="0"/>
                </p:cNvCxnSpPr>
                <p:nvPr/>
              </p:nvCxnSpPr>
              <p:spPr>
                <a:xfrm>
                  <a:off x="6520578" y="1692252"/>
                  <a:ext cx="0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3" name="Freeform 1758"/>
                <p:cNvSpPr/>
                <p:nvPr/>
              </p:nvSpPr>
              <p:spPr>
                <a:xfrm>
                  <a:off x="6439002" y="1695338"/>
                  <a:ext cx="166751" cy="10500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64" name="Freeform 1759"/>
                <p:cNvSpPr/>
                <p:nvPr/>
              </p:nvSpPr>
              <p:spPr>
                <a:xfrm rot="10800000" flipV="1">
                  <a:off x="6446289" y="1693794"/>
                  <a:ext cx="157864" cy="10407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259" name="TextBox 258"/>
              <p:cNvSpPr txBox="1"/>
              <p:nvPr/>
            </p:nvSpPr>
            <p:spPr>
              <a:xfrm>
                <a:off x="3332803" y="6196483"/>
                <a:ext cx="608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XXX</a:t>
                </a:r>
              </a:p>
            </p:txBody>
          </p:sp>
          <p:sp>
            <p:nvSpPr>
              <p:cNvPr id="260" name="TextBox 259"/>
              <p:cNvSpPr txBox="1"/>
              <p:nvPr/>
            </p:nvSpPr>
            <p:spPr>
              <a:xfrm>
                <a:off x="3884253" y="6529029"/>
                <a:ext cx="636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 PA</a:t>
                </a:r>
              </a:p>
            </p:txBody>
          </p:sp>
        </p:grpSp>
        <p:sp>
          <p:nvSpPr>
            <p:cNvPr id="257" name="TextBox 256"/>
            <p:cNvSpPr txBox="1"/>
            <p:nvPr/>
          </p:nvSpPr>
          <p:spPr>
            <a:xfrm>
              <a:off x="896267" y="13538541"/>
              <a:ext cx="717845" cy="30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XLIV</a:t>
              </a: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8469357" y="19970182"/>
            <a:ext cx="1765506" cy="711059"/>
            <a:chOff x="9783150" y="18025768"/>
            <a:chExt cx="1765506" cy="711059"/>
          </a:xfrm>
        </p:grpSpPr>
        <p:grpSp>
          <p:nvGrpSpPr>
            <p:cNvPr id="265" name="Group 264"/>
            <p:cNvGrpSpPr/>
            <p:nvPr/>
          </p:nvGrpSpPr>
          <p:grpSpPr>
            <a:xfrm>
              <a:off x="9783150" y="18025768"/>
              <a:ext cx="1765506" cy="711059"/>
              <a:chOff x="881962" y="13144650"/>
              <a:chExt cx="1765506" cy="711059"/>
            </a:xfrm>
          </p:grpSpPr>
          <p:grpSp>
            <p:nvGrpSpPr>
              <p:cNvPr id="266" name="Group 265"/>
              <p:cNvGrpSpPr/>
              <p:nvPr/>
            </p:nvGrpSpPr>
            <p:grpSpPr>
              <a:xfrm>
                <a:off x="1474412" y="13144650"/>
                <a:ext cx="1173056" cy="711059"/>
                <a:chOff x="3332803" y="6196483"/>
                <a:chExt cx="1173056" cy="711059"/>
              </a:xfrm>
            </p:grpSpPr>
            <p:grpSp>
              <p:nvGrpSpPr>
                <p:cNvPr id="268" name="Group 44"/>
                <p:cNvGrpSpPr>
                  <a:grpSpLocks/>
                </p:cNvGrpSpPr>
                <p:nvPr/>
              </p:nvGrpSpPr>
              <p:grpSpPr bwMode="auto">
                <a:xfrm>
                  <a:off x="3352530" y="6519613"/>
                  <a:ext cx="577708" cy="387929"/>
                  <a:chOff x="6438609" y="1692250"/>
                  <a:chExt cx="167144" cy="108097"/>
                </a:xfrm>
              </p:grpSpPr>
              <p:sp>
                <p:nvSpPr>
                  <p:cNvPr id="271" name="Rectangle 270"/>
                  <p:cNvSpPr/>
                  <p:nvPr/>
                </p:nvSpPr>
                <p:spPr>
                  <a:xfrm>
                    <a:off x="6438609" y="1692250"/>
                    <a:ext cx="163937" cy="106886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72" name="Straight Connector 271"/>
                  <p:cNvCxnSpPr>
                    <a:stCxn id="271" idx="0"/>
                    <a:endCxn id="271" idx="0"/>
                  </p:cNvCxnSpPr>
                  <p:nvPr/>
                </p:nvCxnSpPr>
                <p:spPr>
                  <a:xfrm>
                    <a:off x="6520578" y="1692252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73" name="Freeform 1758"/>
                  <p:cNvSpPr/>
                  <p:nvPr/>
                </p:nvSpPr>
                <p:spPr>
                  <a:xfrm>
                    <a:off x="6439002" y="1695338"/>
                    <a:ext cx="166751" cy="105009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274" name="Freeform 1759"/>
                  <p:cNvSpPr/>
                  <p:nvPr/>
                </p:nvSpPr>
                <p:spPr>
                  <a:xfrm rot="10800000" flipV="1">
                    <a:off x="6446289" y="1693794"/>
                    <a:ext cx="157864" cy="104077"/>
                  </a:xfrm>
                  <a:custGeom>
                    <a:avLst/>
                    <a:gdLst>
                      <a:gd name="connsiteX0" fmla="*/ 0 w 192881"/>
                      <a:gd name="connsiteY0" fmla="*/ 0 h 121444"/>
                      <a:gd name="connsiteX1" fmla="*/ 192881 w 192881"/>
                      <a:gd name="connsiteY1" fmla="*/ 121444 h 121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2881" h="121444">
                        <a:moveTo>
                          <a:pt x="0" y="0"/>
                        </a:moveTo>
                        <a:lnTo>
                          <a:pt x="192881" y="121444"/>
                        </a:lnTo>
                      </a:path>
                    </a:pathLst>
                  </a:custGeom>
                  <a:noFill/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269" name="TextBox 268"/>
                <p:cNvSpPr txBox="1"/>
                <p:nvPr/>
              </p:nvSpPr>
              <p:spPr>
                <a:xfrm>
                  <a:off x="3332803" y="6196483"/>
                  <a:ext cx="6085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</a:t>
                  </a:r>
                </a:p>
              </p:txBody>
            </p:sp>
            <p:sp>
              <p:nvSpPr>
                <p:cNvPr id="270" name="TextBox 269"/>
                <p:cNvSpPr txBox="1"/>
                <p:nvPr/>
              </p:nvSpPr>
              <p:spPr>
                <a:xfrm>
                  <a:off x="3884253" y="6529029"/>
                  <a:ext cx="62160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1 PA</a:t>
                  </a:r>
                </a:p>
              </p:txBody>
            </p:sp>
          </p:grpSp>
          <p:sp>
            <p:nvSpPr>
              <p:cNvPr id="267" name="TextBox 266"/>
              <p:cNvSpPr txBox="1"/>
              <p:nvPr/>
            </p:nvSpPr>
            <p:spPr>
              <a:xfrm>
                <a:off x="881962" y="13540218"/>
                <a:ext cx="775504" cy="307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XLIX</a:t>
                </a:r>
              </a:p>
            </p:txBody>
          </p:sp>
        </p:grpSp>
        <p:sp>
          <p:nvSpPr>
            <p:cNvPr id="275" name="Freeform 274"/>
            <p:cNvSpPr/>
            <p:nvPr/>
          </p:nvSpPr>
          <p:spPr>
            <a:xfrm>
              <a:off x="10583694" y="18628467"/>
              <a:ext cx="184825" cy="87550"/>
            </a:xfrm>
            <a:custGeom>
              <a:avLst/>
              <a:gdLst>
                <a:gd name="connsiteX0" fmla="*/ 53502 w 92413"/>
                <a:gd name="connsiteY0" fmla="*/ 0 h 72958"/>
                <a:gd name="connsiteX1" fmla="*/ 0 w 92413"/>
                <a:gd name="connsiteY1" fmla="*/ 68094 h 72958"/>
                <a:gd name="connsiteX2" fmla="*/ 92413 w 92413"/>
                <a:gd name="connsiteY2" fmla="*/ 72958 h 72958"/>
                <a:gd name="connsiteX3" fmla="*/ 53502 w 92413"/>
                <a:gd name="connsiteY3" fmla="*/ 0 h 7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413" h="72958">
                  <a:moveTo>
                    <a:pt x="53502" y="0"/>
                  </a:moveTo>
                  <a:lnTo>
                    <a:pt x="0" y="68094"/>
                  </a:lnTo>
                  <a:lnTo>
                    <a:pt x="92413" y="72958"/>
                  </a:lnTo>
                  <a:lnTo>
                    <a:pt x="5350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7" name="Group 276"/>
          <p:cNvGrpSpPr/>
          <p:nvPr/>
        </p:nvGrpSpPr>
        <p:grpSpPr>
          <a:xfrm>
            <a:off x="10413242" y="18564905"/>
            <a:ext cx="1465938" cy="745512"/>
            <a:chOff x="826882" y="19073056"/>
            <a:chExt cx="1465938" cy="745512"/>
          </a:xfrm>
        </p:grpSpPr>
        <p:grpSp>
          <p:nvGrpSpPr>
            <p:cNvPr id="278" name="Group 277"/>
            <p:cNvGrpSpPr/>
            <p:nvPr/>
          </p:nvGrpSpPr>
          <p:grpSpPr>
            <a:xfrm>
              <a:off x="826882" y="19073056"/>
              <a:ext cx="1465938" cy="745512"/>
              <a:chOff x="1035496" y="13105858"/>
              <a:chExt cx="1465938" cy="745512"/>
            </a:xfrm>
          </p:grpSpPr>
          <p:grpSp>
            <p:nvGrpSpPr>
              <p:cNvPr id="280" name="Group 279"/>
              <p:cNvGrpSpPr/>
              <p:nvPr/>
            </p:nvGrpSpPr>
            <p:grpSpPr>
              <a:xfrm>
                <a:off x="1494153" y="13105858"/>
                <a:ext cx="1007281" cy="745512"/>
                <a:chOff x="3352544" y="6157691"/>
                <a:chExt cx="1007281" cy="745512"/>
              </a:xfrm>
            </p:grpSpPr>
            <p:grpSp>
              <p:nvGrpSpPr>
                <p:cNvPr id="282" name="Group 44"/>
                <p:cNvGrpSpPr>
                  <a:grpSpLocks/>
                </p:cNvGrpSpPr>
                <p:nvPr/>
              </p:nvGrpSpPr>
              <p:grpSpPr bwMode="auto">
                <a:xfrm>
                  <a:off x="3352544" y="6452055"/>
                  <a:ext cx="681112" cy="451148"/>
                  <a:chOff x="6438609" y="1673424"/>
                  <a:chExt cx="197061" cy="125713"/>
                </a:xfrm>
              </p:grpSpPr>
              <p:sp>
                <p:nvSpPr>
                  <p:cNvPr id="285" name="Rectangle 284"/>
                  <p:cNvSpPr/>
                  <p:nvPr/>
                </p:nvSpPr>
                <p:spPr>
                  <a:xfrm>
                    <a:off x="6438609" y="1673425"/>
                    <a:ext cx="197061" cy="125712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286" name="Straight Connector 285"/>
                  <p:cNvCxnSpPr>
                    <a:stCxn id="285" idx="0"/>
                    <a:endCxn id="285" idx="0"/>
                  </p:cNvCxnSpPr>
                  <p:nvPr/>
                </p:nvCxnSpPr>
                <p:spPr>
                  <a:xfrm>
                    <a:off x="6537132" y="1673424"/>
                    <a:ext cx="0" cy="0"/>
                  </a:xfrm>
                  <a:prstGeom prst="line">
                    <a:avLst/>
                  </a:prstGeom>
                  <a:ln w="28575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83" name="TextBox 282"/>
                <p:cNvSpPr txBox="1"/>
                <p:nvPr/>
              </p:nvSpPr>
              <p:spPr>
                <a:xfrm>
                  <a:off x="3354925" y="6157691"/>
                  <a:ext cx="6930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XXXX</a:t>
                  </a:r>
                </a:p>
              </p:txBody>
            </p:sp>
            <p:sp>
              <p:nvSpPr>
                <p:cNvPr id="284" name="TextBox 283"/>
                <p:cNvSpPr txBox="1"/>
                <p:nvPr/>
              </p:nvSpPr>
              <p:spPr>
                <a:xfrm>
                  <a:off x="4011715" y="6520599"/>
                  <a:ext cx="348110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sz="18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A</a:t>
                  </a:r>
                </a:p>
              </p:txBody>
            </p:sp>
          </p:grpSp>
          <p:sp>
            <p:nvSpPr>
              <p:cNvPr id="281" name="TextBox 280"/>
              <p:cNvSpPr txBox="1"/>
              <p:nvPr/>
            </p:nvSpPr>
            <p:spPr>
              <a:xfrm>
                <a:off x="1035496" y="13438280"/>
                <a:ext cx="5221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1(-)</a:t>
                </a:r>
              </a:p>
            </p:txBody>
          </p:sp>
        </p:grpSp>
        <p:sp>
          <p:nvSpPr>
            <p:cNvPr id="279" name="Oval 278"/>
            <p:cNvSpPr/>
            <p:nvPr/>
          </p:nvSpPr>
          <p:spPr>
            <a:xfrm>
              <a:off x="1443891" y="19493889"/>
              <a:ext cx="373711" cy="198783"/>
            </a:xfrm>
            <a:prstGeom prst="ellipse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7" name="Freeform 286"/>
          <p:cNvSpPr>
            <a:spLocks noChangeAspect="1"/>
          </p:cNvSpPr>
          <p:nvPr/>
        </p:nvSpPr>
        <p:spPr>
          <a:xfrm>
            <a:off x="4687456" y="20848674"/>
            <a:ext cx="12331853" cy="3707830"/>
          </a:xfrm>
          <a:custGeom>
            <a:avLst/>
            <a:gdLst>
              <a:gd name="connsiteX0" fmla="*/ 0 w 10381887"/>
              <a:gd name="connsiteY0" fmla="*/ 261999 h 3550680"/>
              <a:gd name="connsiteX1" fmla="*/ 385010 w 10381887"/>
              <a:gd name="connsiteY1" fmla="*/ 5326 h 3550680"/>
              <a:gd name="connsiteX2" fmla="*/ 930442 w 10381887"/>
              <a:gd name="connsiteY2" fmla="*/ 85536 h 3550680"/>
              <a:gd name="connsiteX3" fmla="*/ 1315453 w 10381887"/>
              <a:gd name="connsiteY3" fmla="*/ 53452 h 3550680"/>
              <a:gd name="connsiteX4" fmla="*/ 1524000 w 10381887"/>
              <a:gd name="connsiteY4" fmla="*/ 470547 h 3550680"/>
              <a:gd name="connsiteX5" fmla="*/ 1812758 w 10381887"/>
              <a:gd name="connsiteY5" fmla="*/ 711178 h 3550680"/>
              <a:gd name="connsiteX6" fmla="*/ 1828800 w 10381887"/>
              <a:gd name="connsiteY6" fmla="*/ 1128273 h 3550680"/>
              <a:gd name="connsiteX7" fmla="*/ 2213810 w 10381887"/>
              <a:gd name="connsiteY7" fmla="*/ 1256610 h 3550680"/>
              <a:gd name="connsiteX8" fmla="*/ 2679032 w 10381887"/>
              <a:gd name="connsiteY8" fmla="*/ 1208483 h 3550680"/>
              <a:gd name="connsiteX9" fmla="*/ 3192379 w 10381887"/>
              <a:gd name="connsiteY9" fmla="*/ 1721831 h 3550680"/>
              <a:gd name="connsiteX10" fmla="*/ 3529263 w 10381887"/>
              <a:gd name="connsiteY10" fmla="*/ 1946420 h 3550680"/>
              <a:gd name="connsiteX11" fmla="*/ 3898232 w 10381887"/>
              <a:gd name="connsiteY11" fmla="*/ 2010589 h 3550680"/>
              <a:gd name="connsiteX12" fmla="*/ 4122821 w 10381887"/>
              <a:gd name="connsiteY12" fmla="*/ 2812694 h 3550680"/>
              <a:gd name="connsiteX13" fmla="*/ 4315326 w 10381887"/>
              <a:gd name="connsiteY13" fmla="*/ 2459768 h 3550680"/>
              <a:gd name="connsiteX14" fmla="*/ 4555958 w 10381887"/>
              <a:gd name="connsiteY14" fmla="*/ 2331431 h 3550680"/>
              <a:gd name="connsiteX15" fmla="*/ 5197642 w 10381887"/>
              <a:gd name="connsiteY15" fmla="*/ 2572062 h 3550680"/>
              <a:gd name="connsiteX16" fmla="*/ 5438274 w 10381887"/>
              <a:gd name="connsiteY16" fmla="*/ 2716441 h 3550680"/>
              <a:gd name="connsiteX17" fmla="*/ 5983705 w 10381887"/>
              <a:gd name="connsiteY17" fmla="*/ 2812694 h 3550680"/>
              <a:gd name="connsiteX18" fmla="*/ 6208295 w 10381887"/>
              <a:gd name="connsiteY18" fmla="*/ 2924989 h 3550680"/>
              <a:gd name="connsiteX19" fmla="*/ 6368716 w 10381887"/>
              <a:gd name="connsiteY19" fmla="*/ 3342083 h 3550680"/>
              <a:gd name="connsiteX20" fmla="*/ 6801853 w 10381887"/>
              <a:gd name="connsiteY20" fmla="*/ 3550631 h 3550680"/>
              <a:gd name="connsiteX21" fmla="*/ 7251032 w 10381887"/>
              <a:gd name="connsiteY21" fmla="*/ 3326041 h 3550680"/>
              <a:gd name="connsiteX22" fmla="*/ 7475621 w 10381887"/>
              <a:gd name="connsiteY22" fmla="*/ 2892905 h 3550680"/>
              <a:gd name="connsiteX23" fmla="*/ 7732295 w 10381887"/>
              <a:gd name="connsiteY23" fmla="*/ 2716441 h 3550680"/>
              <a:gd name="connsiteX24" fmla="*/ 7956884 w 10381887"/>
              <a:gd name="connsiteY24" fmla="*/ 2604147 h 3550680"/>
              <a:gd name="connsiteX25" fmla="*/ 8197516 w 10381887"/>
              <a:gd name="connsiteY25" fmla="*/ 2957073 h 3550680"/>
              <a:gd name="connsiteX26" fmla="*/ 8614610 w 10381887"/>
              <a:gd name="connsiteY26" fmla="*/ 3229789 h 3550680"/>
              <a:gd name="connsiteX27" fmla="*/ 8951495 w 10381887"/>
              <a:gd name="connsiteY27" fmla="*/ 3390210 h 3550680"/>
              <a:gd name="connsiteX28" fmla="*/ 9320463 w 10381887"/>
              <a:gd name="connsiteY28" fmla="*/ 3358126 h 3550680"/>
              <a:gd name="connsiteX29" fmla="*/ 9400674 w 10381887"/>
              <a:gd name="connsiteY29" fmla="*/ 3085410 h 3550680"/>
              <a:gd name="connsiteX30" fmla="*/ 9111916 w 10381887"/>
              <a:gd name="connsiteY30" fmla="*/ 2844778 h 3550680"/>
              <a:gd name="connsiteX31" fmla="*/ 8951495 w 10381887"/>
              <a:gd name="connsiteY31" fmla="*/ 2572062 h 3550680"/>
              <a:gd name="connsiteX32" fmla="*/ 9063789 w 10381887"/>
              <a:gd name="connsiteY32" fmla="*/ 2267262 h 3550680"/>
              <a:gd name="connsiteX33" fmla="*/ 9240253 w 10381887"/>
              <a:gd name="connsiteY33" fmla="*/ 2074757 h 3550680"/>
              <a:gd name="connsiteX34" fmla="*/ 9641305 w 10381887"/>
              <a:gd name="connsiteY34" fmla="*/ 2026631 h 3550680"/>
              <a:gd name="connsiteX35" fmla="*/ 9753600 w 10381887"/>
              <a:gd name="connsiteY35" fmla="*/ 1882252 h 3550680"/>
              <a:gd name="connsiteX36" fmla="*/ 10266947 w 10381887"/>
              <a:gd name="connsiteY36" fmla="*/ 1978505 h 3550680"/>
              <a:gd name="connsiteX37" fmla="*/ 10379242 w 10381887"/>
              <a:gd name="connsiteY37" fmla="*/ 1737873 h 3550680"/>
              <a:gd name="connsiteX38" fmla="*/ 10202779 w 10381887"/>
              <a:gd name="connsiteY38" fmla="*/ 1368905 h 3550680"/>
              <a:gd name="connsiteX39" fmla="*/ 9833810 w 10381887"/>
              <a:gd name="connsiteY39" fmla="*/ 1112231 h 3550680"/>
              <a:gd name="connsiteX40" fmla="*/ 9737558 w 10381887"/>
              <a:gd name="connsiteY40" fmla="*/ 887641 h 3550680"/>
              <a:gd name="connsiteX41" fmla="*/ 9721516 w 10381887"/>
              <a:gd name="connsiteY41" fmla="*/ 759305 h 3550680"/>
              <a:gd name="connsiteX0" fmla="*/ 0 w 9996877"/>
              <a:gd name="connsiteY0" fmla="*/ 5326 h 3550680"/>
              <a:gd name="connsiteX1" fmla="*/ 545432 w 9996877"/>
              <a:gd name="connsiteY1" fmla="*/ 85536 h 3550680"/>
              <a:gd name="connsiteX2" fmla="*/ 930443 w 9996877"/>
              <a:gd name="connsiteY2" fmla="*/ 53452 h 3550680"/>
              <a:gd name="connsiteX3" fmla="*/ 1138990 w 9996877"/>
              <a:gd name="connsiteY3" fmla="*/ 470547 h 3550680"/>
              <a:gd name="connsiteX4" fmla="*/ 1427748 w 9996877"/>
              <a:gd name="connsiteY4" fmla="*/ 711178 h 3550680"/>
              <a:gd name="connsiteX5" fmla="*/ 1443790 w 9996877"/>
              <a:gd name="connsiteY5" fmla="*/ 1128273 h 3550680"/>
              <a:gd name="connsiteX6" fmla="*/ 1828800 w 9996877"/>
              <a:gd name="connsiteY6" fmla="*/ 1256610 h 3550680"/>
              <a:gd name="connsiteX7" fmla="*/ 2294022 w 9996877"/>
              <a:gd name="connsiteY7" fmla="*/ 1208483 h 3550680"/>
              <a:gd name="connsiteX8" fmla="*/ 2807369 w 9996877"/>
              <a:gd name="connsiteY8" fmla="*/ 1721831 h 3550680"/>
              <a:gd name="connsiteX9" fmla="*/ 3144253 w 9996877"/>
              <a:gd name="connsiteY9" fmla="*/ 1946420 h 3550680"/>
              <a:gd name="connsiteX10" fmla="*/ 3513222 w 9996877"/>
              <a:gd name="connsiteY10" fmla="*/ 2010589 h 3550680"/>
              <a:gd name="connsiteX11" fmla="*/ 3737811 w 9996877"/>
              <a:gd name="connsiteY11" fmla="*/ 2812694 h 3550680"/>
              <a:gd name="connsiteX12" fmla="*/ 3930316 w 9996877"/>
              <a:gd name="connsiteY12" fmla="*/ 2459768 h 3550680"/>
              <a:gd name="connsiteX13" fmla="*/ 4170948 w 9996877"/>
              <a:gd name="connsiteY13" fmla="*/ 2331431 h 3550680"/>
              <a:gd name="connsiteX14" fmla="*/ 4812632 w 9996877"/>
              <a:gd name="connsiteY14" fmla="*/ 2572062 h 3550680"/>
              <a:gd name="connsiteX15" fmla="*/ 5053264 w 9996877"/>
              <a:gd name="connsiteY15" fmla="*/ 2716441 h 3550680"/>
              <a:gd name="connsiteX16" fmla="*/ 5598695 w 9996877"/>
              <a:gd name="connsiteY16" fmla="*/ 2812694 h 3550680"/>
              <a:gd name="connsiteX17" fmla="*/ 5823285 w 9996877"/>
              <a:gd name="connsiteY17" fmla="*/ 2924989 h 3550680"/>
              <a:gd name="connsiteX18" fmla="*/ 5983706 w 9996877"/>
              <a:gd name="connsiteY18" fmla="*/ 3342083 h 3550680"/>
              <a:gd name="connsiteX19" fmla="*/ 6416843 w 9996877"/>
              <a:gd name="connsiteY19" fmla="*/ 3550631 h 3550680"/>
              <a:gd name="connsiteX20" fmla="*/ 6866022 w 9996877"/>
              <a:gd name="connsiteY20" fmla="*/ 3326041 h 3550680"/>
              <a:gd name="connsiteX21" fmla="*/ 7090611 w 9996877"/>
              <a:gd name="connsiteY21" fmla="*/ 2892905 h 3550680"/>
              <a:gd name="connsiteX22" fmla="*/ 7347285 w 9996877"/>
              <a:gd name="connsiteY22" fmla="*/ 2716441 h 3550680"/>
              <a:gd name="connsiteX23" fmla="*/ 7571874 w 9996877"/>
              <a:gd name="connsiteY23" fmla="*/ 2604147 h 3550680"/>
              <a:gd name="connsiteX24" fmla="*/ 7812506 w 9996877"/>
              <a:gd name="connsiteY24" fmla="*/ 2957073 h 3550680"/>
              <a:gd name="connsiteX25" fmla="*/ 8229600 w 9996877"/>
              <a:gd name="connsiteY25" fmla="*/ 3229789 h 3550680"/>
              <a:gd name="connsiteX26" fmla="*/ 8566485 w 9996877"/>
              <a:gd name="connsiteY26" fmla="*/ 3390210 h 3550680"/>
              <a:gd name="connsiteX27" fmla="*/ 8935453 w 9996877"/>
              <a:gd name="connsiteY27" fmla="*/ 3358126 h 3550680"/>
              <a:gd name="connsiteX28" fmla="*/ 9015664 w 9996877"/>
              <a:gd name="connsiteY28" fmla="*/ 3085410 h 3550680"/>
              <a:gd name="connsiteX29" fmla="*/ 8726906 w 9996877"/>
              <a:gd name="connsiteY29" fmla="*/ 2844778 h 3550680"/>
              <a:gd name="connsiteX30" fmla="*/ 8566485 w 9996877"/>
              <a:gd name="connsiteY30" fmla="*/ 2572062 h 3550680"/>
              <a:gd name="connsiteX31" fmla="*/ 8678779 w 9996877"/>
              <a:gd name="connsiteY31" fmla="*/ 2267262 h 3550680"/>
              <a:gd name="connsiteX32" fmla="*/ 8855243 w 9996877"/>
              <a:gd name="connsiteY32" fmla="*/ 2074757 h 3550680"/>
              <a:gd name="connsiteX33" fmla="*/ 9256295 w 9996877"/>
              <a:gd name="connsiteY33" fmla="*/ 2026631 h 3550680"/>
              <a:gd name="connsiteX34" fmla="*/ 9368590 w 9996877"/>
              <a:gd name="connsiteY34" fmla="*/ 1882252 h 3550680"/>
              <a:gd name="connsiteX35" fmla="*/ 9881937 w 9996877"/>
              <a:gd name="connsiteY35" fmla="*/ 1978505 h 3550680"/>
              <a:gd name="connsiteX36" fmla="*/ 9994232 w 9996877"/>
              <a:gd name="connsiteY36" fmla="*/ 1737873 h 3550680"/>
              <a:gd name="connsiteX37" fmla="*/ 9817769 w 9996877"/>
              <a:gd name="connsiteY37" fmla="*/ 1368905 h 3550680"/>
              <a:gd name="connsiteX38" fmla="*/ 9448800 w 9996877"/>
              <a:gd name="connsiteY38" fmla="*/ 1112231 h 3550680"/>
              <a:gd name="connsiteX39" fmla="*/ 9352548 w 9996877"/>
              <a:gd name="connsiteY39" fmla="*/ 887641 h 3550680"/>
              <a:gd name="connsiteX40" fmla="*/ 9336506 w 9996877"/>
              <a:gd name="connsiteY40" fmla="*/ 759305 h 3550680"/>
              <a:gd name="connsiteX0" fmla="*/ 0 w 9451445"/>
              <a:gd name="connsiteY0" fmla="*/ 53062 h 3518206"/>
              <a:gd name="connsiteX1" fmla="*/ 385011 w 9451445"/>
              <a:gd name="connsiteY1" fmla="*/ 20978 h 3518206"/>
              <a:gd name="connsiteX2" fmla="*/ 593558 w 9451445"/>
              <a:gd name="connsiteY2" fmla="*/ 438073 h 3518206"/>
              <a:gd name="connsiteX3" fmla="*/ 882316 w 9451445"/>
              <a:gd name="connsiteY3" fmla="*/ 678704 h 3518206"/>
              <a:gd name="connsiteX4" fmla="*/ 898358 w 9451445"/>
              <a:gd name="connsiteY4" fmla="*/ 1095799 h 3518206"/>
              <a:gd name="connsiteX5" fmla="*/ 1283368 w 9451445"/>
              <a:gd name="connsiteY5" fmla="*/ 1224136 h 3518206"/>
              <a:gd name="connsiteX6" fmla="*/ 1748590 w 9451445"/>
              <a:gd name="connsiteY6" fmla="*/ 1176009 h 3518206"/>
              <a:gd name="connsiteX7" fmla="*/ 2261937 w 9451445"/>
              <a:gd name="connsiteY7" fmla="*/ 1689357 h 3518206"/>
              <a:gd name="connsiteX8" fmla="*/ 2598821 w 9451445"/>
              <a:gd name="connsiteY8" fmla="*/ 1913946 h 3518206"/>
              <a:gd name="connsiteX9" fmla="*/ 2967790 w 9451445"/>
              <a:gd name="connsiteY9" fmla="*/ 1978115 h 3518206"/>
              <a:gd name="connsiteX10" fmla="*/ 3192379 w 9451445"/>
              <a:gd name="connsiteY10" fmla="*/ 2780220 h 3518206"/>
              <a:gd name="connsiteX11" fmla="*/ 3384884 w 9451445"/>
              <a:gd name="connsiteY11" fmla="*/ 2427294 h 3518206"/>
              <a:gd name="connsiteX12" fmla="*/ 3625516 w 9451445"/>
              <a:gd name="connsiteY12" fmla="*/ 2298957 h 3518206"/>
              <a:gd name="connsiteX13" fmla="*/ 4267200 w 9451445"/>
              <a:gd name="connsiteY13" fmla="*/ 2539588 h 3518206"/>
              <a:gd name="connsiteX14" fmla="*/ 4507832 w 9451445"/>
              <a:gd name="connsiteY14" fmla="*/ 2683967 h 3518206"/>
              <a:gd name="connsiteX15" fmla="*/ 5053263 w 9451445"/>
              <a:gd name="connsiteY15" fmla="*/ 2780220 h 3518206"/>
              <a:gd name="connsiteX16" fmla="*/ 5277853 w 9451445"/>
              <a:gd name="connsiteY16" fmla="*/ 2892515 h 3518206"/>
              <a:gd name="connsiteX17" fmla="*/ 5438274 w 9451445"/>
              <a:gd name="connsiteY17" fmla="*/ 3309609 h 3518206"/>
              <a:gd name="connsiteX18" fmla="*/ 5871411 w 9451445"/>
              <a:gd name="connsiteY18" fmla="*/ 3518157 h 3518206"/>
              <a:gd name="connsiteX19" fmla="*/ 6320590 w 9451445"/>
              <a:gd name="connsiteY19" fmla="*/ 3293567 h 3518206"/>
              <a:gd name="connsiteX20" fmla="*/ 6545179 w 9451445"/>
              <a:gd name="connsiteY20" fmla="*/ 2860431 h 3518206"/>
              <a:gd name="connsiteX21" fmla="*/ 6801853 w 9451445"/>
              <a:gd name="connsiteY21" fmla="*/ 2683967 h 3518206"/>
              <a:gd name="connsiteX22" fmla="*/ 7026442 w 9451445"/>
              <a:gd name="connsiteY22" fmla="*/ 2571673 h 3518206"/>
              <a:gd name="connsiteX23" fmla="*/ 7267074 w 9451445"/>
              <a:gd name="connsiteY23" fmla="*/ 2924599 h 3518206"/>
              <a:gd name="connsiteX24" fmla="*/ 7684168 w 9451445"/>
              <a:gd name="connsiteY24" fmla="*/ 3197315 h 3518206"/>
              <a:gd name="connsiteX25" fmla="*/ 8021053 w 9451445"/>
              <a:gd name="connsiteY25" fmla="*/ 3357736 h 3518206"/>
              <a:gd name="connsiteX26" fmla="*/ 8390021 w 9451445"/>
              <a:gd name="connsiteY26" fmla="*/ 3325652 h 3518206"/>
              <a:gd name="connsiteX27" fmla="*/ 8470232 w 9451445"/>
              <a:gd name="connsiteY27" fmla="*/ 3052936 h 3518206"/>
              <a:gd name="connsiteX28" fmla="*/ 8181474 w 9451445"/>
              <a:gd name="connsiteY28" fmla="*/ 2812304 h 3518206"/>
              <a:gd name="connsiteX29" fmla="*/ 8021053 w 9451445"/>
              <a:gd name="connsiteY29" fmla="*/ 2539588 h 3518206"/>
              <a:gd name="connsiteX30" fmla="*/ 8133347 w 9451445"/>
              <a:gd name="connsiteY30" fmla="*/ 2234788 h 3518206"/>
              <a:gd name="connsiteX31" fmla="*/ 8309811 w 9451445"/>
              <a:gd name="connsiteY31" fmla="*/ 2042283 h 3518206"/>
              <a:gd name="connsiteX32" fmla="*/ 8710863 w 9451445"/>
              <a:gd name="connsiteY32" fmla="*/ 1994157 h 3518206"/>
              <a:gd name="connsiteX33" fmla="*/ 8823158 w 9451445"/>
              <a:gd name="connsiteY33" fmla="*/ 1849778 h 3518206"/>
              <a:gd name="connsiteX34" fmla="*/ 9336505 w 9451445"/>
              <a:gd name="connsiteY34" fmla="*/ 1946031 h 3518206"/>
              <a:gd name="connsiteX35" fmla="*/ 9448800 w 9451445"/>
              <a:gd name="connsiteY35" fmla="*/ 1705399 h 3518206"/>
              <a:gd name="connsiteX36" fmla="*/ 9272337 w 9451445"/>
              <a:gd name="connsiteY36" fmla="*/ 1336431 h 3518206"/>
              <a:gd name="connsiteX37" fmla="*/ 8903368 w 9451445"/>
              <a:gd name="connsiteY37" fmla="*/ 1079757 h 3518206"/>
              <a:gd name="connsiteX38" fmla="*/ 8807116 w 9451445"/>
              <a:gd name="connsiteY38" fmla="*/ 855167 h 3518206"/>
              <a:gd name="connsiteX39" fmla="*/ 8791074 w 9451445"/>
              <a:gd name="connsiteY39" fmla="*/ 726831 h 3518206"/>
              <a:gd name="connsiteX0" fmla="*/ 0 w 9066434"/>
              <a:gd name="connsiteY0" fmla="*/ 0 h 3497228"/>
              <a:gd name="connsiteX1" fmla="*/ 208547 w 9066434"/>
              <a:gd name="connsiteY1" fmla="*/ 417095 h 3497228"/>
              <a:gd name="connsiteX2" fmla="*/ 497305 w 9066434"/>
              <a:gd name="connsiteY2" fmla="*/ 657726 h 3497228"/>
              <a:gd name="connsiteX3" fmla="*/ 513347 w 9066434"/>
              <a:gd name="connsiteY3" fmla="*/ 1074821 h 3497228"/>
              <a:gd name="connsiteX4" fmla="*/ 898357 w 9066434"/>
              <a:gd name="connsiteY4" fmla="*/ 1203158 h 3497228"/>
              <a:gd name="connsiteX5" fmla="*/ 1363579 w 9066434"/>
              <a:gd name="connsiteY5" fmla="*/ 1155031 h 3497228"/>
              <a:gd name="connsiteX6" fmla="*/ 1876926 w 9066434"/>
              <a:gd name="connsiteY6" fmla="*/ 1668379 h 3497228"/>
              <a:gd name="connsiteX7" fmla="*/ 2213810 w 9066434"/>
              <a:gd name="connsiteY7" fmla="*/ 1892968 h 3497228"/>
              <a:gd name="connsiteX8" fmla="*/ 2582779 w 9066434"/>
              <a:gd name="connsiteY8" fmla="*/ 1957137 h 3497228"/>
              <a:gd name="connsiteX9" fmla="*/ 2807368 w 9066434"/>
              <a:gd name="connsiteY9" fmla="*/ 2759242 h 3497228"/>
              <a:gd name="connsiteX10" fmla="*/ 2999873 w 9066434"/>
              <a:gd name="connsiteY10" fmla="*/ 2406316 h 3497228"/>
              <a:gd name="connsiteX11" fmla="*/ 3240505 w 9066434"/>
              <a:gd name="connsiteY11" fmla="*/ 2277979 h 3497228"/>
              <a:gd name="connsiteX12" fmla="*/ 3882189 w 9066434"/>
              <a:gd name="connsiteY12" fmla="*/ 2518610 h 3497228"/>
              <a:gd name="connsiteX13" fmla="*/ 4122821 w 9066434"/>
              <a:gd name="connsiteY13" fmla="*/ 2662989 h 3497228"/>
              <a:gd name="connsiteX14" fmla="*/ 4668252 w 9066434"/>
              <a:gd name="connsiteY14" fmla="*/ 2759242 h 3497228"/>
              <a:gd name="connsiteX15" fmla="*/ 4892842 w 9066434"/>
              <a:gd name="connsiteY15" fmla="*/ 2871537 h 3497228"/>
              <a:gd name="connsiteX16" fmla="*/ 5053263 w 9066434"/>
              <a:gd name="connsiteY16" fmla="*/ 3288631 h 3497228"/>
              <a:gd name="connsiteX17" fmla="*/ 5486400 w 9066434"/>
              <a:gd name="connsiteY17" fmla="*/ 3497179 h 3497228"/>
              <a:gd name="connsiteX18" fmla="*/ 5935579 w 9066434"/>
              <a:gd name="connsiteY18" fmla="*/ 3272589 h 3497228"/>
              <a:gd name="connsiteX19" fmla="*/ 6160168 w 9066434"/>
              <a:gd name="connsiteY19" fmla="*/ 2839453 h 3497228"/>
              <a:gd name="connsiteX20" fmla="*/ 6416842 w 9066434"/>
              <a:gd name="connsiteY20" fmla="*/ 2662989 h 3497228"/>
              <a:gd name="connsiteX21" fmla="*/ 6641431 w 9066434"/>
              <a:gd name="connsiteY21" fmla="*/ 2550695 h 3497228"/>
              <a:gd name="connsiteX22" fmla="*/ 6882063 w 9066434"/>
              <a:gd name="connsiteY22" fmla="*/ 2903621 h 3497228"/>
              <a:gd name="connsiteX23" fmla="*/ 7299157 w 9066434"/>
              <a:gd name="connsiteY23" fmla="*/ 3176337 h 3497228"/>
              <a:gd name="connsiteX24" fmla="*/ 7636042 w 9066434"/>
              <a:gd name="connsiteY24" fmla="*/ 3336758 h 3497228"/>
              <a:gd name="connsiteX25" fmla="*/ 8005010 w 9066434"/>
              <a:gd name="connsiteY25" fmla="*/ 3304674 h 3497228"/>
              <a:gd name="connsiteX26" fmla="*/ 8085221 w 9066434"/>
              <a:gd name="connsiteY26" fmla="*/ 3031958 h 3497228"/>
              <a:gd name="connsiteX27" fmla="*/ 7796463 w 9066434"/>
              <a:gd name="connsiteY27" fmla="*/ 2791326 h 3497228"/>
              <a:gd name="connsiteX28" fmla="*/ 7636042 w 9066434"/>
              <a:gd name="connsiteY28" fmla="*/ 2518610 h 3497228"/>
              <a:gd name="connsiteX29" fmla="*/ 7748336 w 9066434"/>
              <a:gd name="connsiteY29" fmla="*/ 2213810 h 3497228"/>
              <a:gd name="connsiteX30" fmla="*/ 7924800 w 9066434"/>
              <a:gd name="connsiteY30" fmla="*/ 2021305 h 3497228"/>
              <a:gd name="connsiteX31" fmla="*/ 8325852 w 9066434"/>
              <a:gd name="connsiteY31" fmla="*/ 1973179 h 3497228"/>
              <a:gd name="connsiteX32" fmla="*/ 8438147 w 9066434"/>
              <a:gd name="connsiteY32" fmla="*/ 1828800 h 3497228"/>
              <a:gd name="connsiteX33" fmla="*/ 8951494 w 9066434"/>
              <a:gd name="connsiteY33" fmla="*/ 1925053 h 3497228"/>
              <a:gd name="connsiteX34" fmla="*/ 9063789 w 9066434"/>
              <a:gd name="connsiteY34" fmla="*/ 1684421 h 3497228"/>
              <a:gd name="connsiteX35" fmla="*/ 8887326 w 9066434"/>
              <a:gd name="connsiteY35" fmla="*/ 1315453 h 3497228"/>
              <a:gd name="connsiteX36" fmla="*/ 8518357 w 9066434"/>
              <a:gd name="connsiteY36" fmla="*/ 1058779 h 3497228"/>
              <a:gd name="connsiteX37" fmla="*/ 8422105 w 9066434"/>
              <a:gd name="connsiteY37" fmla="*/ 834189 h 3497228"/>
              <a:gd name="connsiteX38" fmla="*/ 8406063 w 9066434"/>
              <a:gd name="connsiteY38" fmla="*/ 705853 h 3497228"/>
              <a:gd name="connsiteX0" fmla="*/ 0 w 9283820"/>
              <a:gd name="connsiteY0" fmla="*/ 561162 h 3089209"/>
              <a:gd name="connsiteX1" fmla="*/ 425933 w 9283820"/>
              <a:gd name="connsiteY1" fmla="*/ 9076 h 3089209"/>
              <a:gd name="connsiteX2" fmla="*/ 714691 w 9283820"/>
              <a:gd name="connsiteY2" fmla="*/ 249707 h 3089209"/>
              <a:gd name="connsiteX3" fmla="*/ 730733 w 9283820"/>
              <a:gd name="connsiteY3" fmla="*/ 666802 h 3089209"/>
              <a:gd name="connsiteX4" fmla="*/ 1115743 w 9283820"/>
              <a:gd name="connsiteY4" fmla="*/ 795139 h 3089209"/>
              <a:gd name="connsiteX5" fmla="*/ 1580965 w 9283820"/>
              <a:gd name="connsiteY5" fmla="*/ 747012 h 3089209"/>
              <a:gd name="connsiteX6" fmla="*/ 2094312 w 9283820"/>
              <a:gd name="connsiteY6" fmla="*/ 1260360 h 3089209"/>
              <a:gd name="connsiteX7" fmla="*/ 2431196 w 9283820"/>
              <a:gd name="connsiteY7" fmla="*/ 1484949 h 3089209"/>
              <a:gd name="connsiteX8" fmla="*/ 2800165 w 9283820"/>
              <a:gd name="connsiteY8" fmla="*/ 1549118 h 3089209"/>
              <a:gd name="connsiteX9" fmla="*/ 3024754 w 9283820"/>
              <a:gd name="connsiteY9" fmla="*/ 2351223 h 3089209"/>
              <a:gd name="connsiteX10" fmla="*/ 3217259 w 9283820"/>
              <a:gd name="connsiteY10" fmla="*/ 1998297 h 3089209"/>
              <a:gd name="connsiteX11" fmla="*/ 3457891 w 9283820"/>
              <a:gd name="connsiteY11" fmla="*/ 1869960 h 3089209"/>
              <a:gd name="connsiteX12" fmla="*/ 4099575 w 9283820"/>
              <a:gd name="connsiteY12" fmla="*/ 2110591 h 3089209"/>
              <a:gd name="connsiteX13" fmla="*/ 4340207 w 9283820"/>
              <a:gd name="connsiteY13" fmla="*/ 2254970 h 3089209"/>
              <a:gd name="connsiteX14" fmla="*/ 4885638 w 9283820"/>
              <a:gd name="connsiteY14" fmla="*/ 2351223 h 3089209"/>
              <a:gd name="connsiteX15" fmla="*/ 5110228 w 9283820"/>
              <a:gd name="connsiteY15" fmla="*/ 2463518 h 3089209"/>
              <a:gd name="connsiteX16" fmla="*/ 5270649 w 9283820"/>
              <a:gd name="connsiteY16" fmla="*/ 2880612 h 3089209"/>
              <a:gd name="connsiteX17" fmla="*/ 5703786 w 9283820"/>
              <a:gd name="connsiteY17" fmla="*/ 3089160 h 3089209"/>
              <a:gd name="connsiteX18" fmla="*/ 6152965 w 9283820"/>
              <a:gd name="connsiteY18" fmla="*/ 2864570 h 3089209"/>
              <a:gd name="connsiteX19" fmla="*/ 6377554 w 9283820"/>
              <a:gd name="connsiteY19" fmla="*/ 2431434 h 3089209"/>
              <a:gd name="connsiteX20" fmla="*/ 6634228 w 9283820"/>
              <a:gd name="connsiteY20" fmla="*/ 2254970 h 3089209"/>
              <a:gd name="connsiteX21" fmla="*/ 6858817 w 9283820"/>
              <a:gd name="connsiteY21" fmla="*/ 2142676 h 3089209"/>
              <a:gd name="connsiteX22" fmla="*/ 7099449 w 9283820"/>
              <a:gd name="connsiteY22" fmla="*/ 2495602 h 3089209"/>
              <a:gd name="connsiteX23" fmla="*/ 7516543 w 9283820"/>
              <a:gd name="connsiteY23" fmla="*/ 2768318 h 3089209"/>
              <a:gd name="connsiteX24" fmla="*/ 7853428 w 9283820"/>
              <a:gd name="connsiteY24" fmla="*/ 2928739 h 3089209"/>
              <a:gd name="connsiteX25" fmla="*/ 8222396 w 9283820"/>
              <a:gd name="connsiteY25" fmla="*/ 2896655 h 3089209"/>
              <a:gd name="connsiteX26" fmla="*/ 8302607 w 9283820"/>
              <a:gd name="connsiteY26" fmla="*/ 2623939 h 3089209"/>
              <a:gd name="connsiteX27" fmla="*/ 8013849 w 9283820"/>
              <a:gd name="connsiteY27" fmla="*/ 2383307 h 3089209"/>
              <a:gd name="connsiteX28" fmla="*/ 7853428 w 9283820"/>
              <a:gd name="connsiteY28" fmla="*/ 2110591 h 3089209"/>
              <a:gd name="connsiteX29" fmla="*/ 7965722 w 9283820"/>
              <a:gd name="connsiteY29" fmla="*/ 1805791 h 3089209"/>
              <a:gd name="connsiteX30" fmla="*/ 8142186 w 9283820"/>
              <a:gd name="connsiteY30" fmla="*/ 1613286 h 3089209"/>
              <a:gd name="connsiteX31" fmla="*/ 8543238 w 9283820"/>
              <a:gd name="connsiteY31" fmla="*/ 1565160 h 3089209"/>
              <a:gd name="connsiteX32" fmla="*/ 8655533 w 9283820"/>
              <a:gd name="connsiteY32" fmla="*/ 1420781 h 3089209"/>
              <a:gd name="connsiteX33" fmla="*/ 9168880 w 9283820"/>
              <a:gd name="connsiteY33" fmla="*/ 1517034 h 3089209"/>
              <a:gd name="connsiteX34" fmla="*/ 9281175 w 9283820"/>
              <a:gd name="connsiteY34" fmla="*/ 1276402 h 3089209"/>
              <a:gd name="connsiteX35" fmla="*/ 9104712 w 9283820"/>
              <a:gd name="connsiteY35" fmla="*/ 907434 h 3089209"/>
              <a:gd name="connsiteX36" fmla="*/ 8735743 w 9283820"/>
              <a:gd name="connsiteY36" fmla="*/ 650760 h 3089209"/>
              <a:gd name="connsiteX37" fmla="*/ 8639491 w 9283820"/>
              <a:gd name="connsiteY37" fmla="*/ 426170 h 3089209"/>
              <a:gd name="connsiteX38" fmla="*/ 8623449 w 9283820"/>
              <a:gd name="connsiteY38" fmla="*/ 297834 h 3089209"/>
              <a:gd name="connsiteX0" fmla="*/ 0 w 9283820"/>
              <a:gd name="connsiteY0" fmla="*/ 313877 h 2841924"/>
              <a:gd name="connsiteX1" fmla="*/ 416875 w 9283820"/>
              <a:gd name="connsiteY1" fmla="*/ 250910 h 2841924"/>
              <a:gd name="connsiteX2" fmla="*/ 714691 w 9283820"/>
              <a:gd name="connsiteY2" fmla="*/ 2422 h 2841924"/>
              <a:gd name="connsiteX3" fmla="*/ 730733 w 9283820"/>
              <a:gd name="connsiteY3" fmla="*/ 419517 h 2841924"/>
              <a:gd name="connsiteX4" fmla="*/ 1115743 w 9283820"/>
              <a:gd name="connsiteY4" fmla="*/ 547854 h 2841924"/>
              <a:gd name="connsiteX5" fmla="*/ 1580965 w 9283820"/>
              <a:gd name="connsiteY5" fmla="*/ 499727 h 2841924"/>
              <a:gd name="connsiteX6" fmla="*/ 2094312 w 9283820"/>
              <a:gd name="connsiteY6" fmla="*/ 1013075 h 2841924"/>
              <a:gd name="connsiteX7" fmla="*/ 2431196 w 9283820"/>
              <a:gd name="connsiteY7" fmla="*/ 1237664 h 2841924"/>
              <a:gd name="connsiteX8" fmla="*/ 2800165 w 9283820"/>
              <a:gd name="connsiteY8" fmla="*/ 1301833 h 2841924"/>
              <a:gd name="connsiteX9" fmla="*/ 3024754 w 9283820"/>
              <a:gd name="connsiteY9" fmla="*/ 2103938 h 2841924"/>
              <a:gd name="connsiteX10" fmla="*/ 3217259 w 9283820"/>
              <a:gd name="connsiteY10" fmla="*/ 1751012 h 2841924"/>
              <a:gd name="connsiteX11" fmla="*/ 3457891 w 9283820"/>
              <a:gd name="connsiteY11" fmla="*/ 1622675 h 2841924"/>
              <a:gd name="connsiteX12" fmla="*/ 4099575 w 9283820"/>
              <a:gd name="connsiteY12" fmla="*/ 1863306 h 2841924"/>
              <a:gd name="connsiteX13" fmla="*/ 4340207 w 9283820"/>
              <a:gd name="connsiteY13" fmla="*/ 2007685 h 2841924"/>
              <a:gd name="connsiteX14" fmla="*/ 4885638 w 9283820"/>
              <a:gd name="connsiteY14" fmla="*/ 2103938 h 2841924"/>
              <a:gd name="connsiteX15" fmla="*/ 5110228 w 9283820"/>
              <a:gd name="connsiteY15" fmla="*/ 2216233 h 2841924"/>
              <a:gd name="connsiteX16" fmla="*/ 5270649 w 9283820"/>
              <a:gd name="connsiteY16" fmla="*/ 2633327 h 2841924"/>
              <a:gd name="connsiteX17" fmla="*/ 5703786 w 9283820"/>
              <a:gd name="connsiteY17" fmla="*/ 2841875 h 2841924"/>
              <a:gd name="connsiteX18" fmla="*/ 6152965 w 9283820"/>
              <a:gd name="connsiteY18" fmla="*/ 2617285 h 2841924"/>
              <a:gd name="connsiteX19" fmla="*/ 6377554 w 9283820"/>
              <a:gd name="connsiteY19" fmla="*/ 2184149 h 2841924"/>
              <a:gd name="connsiteX20" fmla="*/ 6634228 w 9283820"/>
              <a:gd name="connsiteY20" fmla="*/ 2007685 h 2841924"/>
              <a:gd name="connsiteX21" fmla="*/ 6858817 w 9283820"/>
              <a:gd name="connsiteY21" fmla="*/ 1895391 h 2841924"/>
              <a:gd name="connsiteX22" fmla="*/ 7099449 w 9283820"/>
              <a:gd name="connsiteY22" fmla="*/ 2248317 h 2841924"/>
              <a:gd name="connsiteX23" fmla="*/ 7516543 w 9283820"/>
              <a:gd name="connsiteY23" fmla="*/ 2521033 h 2841924"/>
              <a:gd name="connsiteX24" fmla="*/ 7853428 w 9283820"/>
              <a:gd name="connsiteY24" fmla="*/ 2681454 h 2841924"/>
              <a:gd name="connsiteX25" fmla="*/ 8222396 w 9283820"/>
              <a:gd name="connsiteY25" fmla="*/ 2649370 h 2841924"/>
              <a:gd name="connsiteX26" fmla="*/ 8302607 w 9283820"/>
              <a:gd name="connsiteY26" fmla="*/ 2376654 h 2841924"/>
              <a:gd name="connsiteX27" fmla="*/ 8013849 w 9283820"/>
              <a:gd name="connsiteY27" fmla="*/ 2136022 h 2841924"/>
              <a:gd name="connsiteX28" fmla="*/ 7853428 w 9283820"/>
              <a:gd name="connsiteY28" fmla="*/ 1863306 h 2841924"/>
              <a:gd name="connsiteX29" fmla="*/ 7965722 w 9283820"/>
              <a:gd name="connsiteY29" fmla="*/ 1558506 h 2841924"/>
              <a:gd name="connsiteX30" fmla="*/ 8142186 w 9283820"/>
              <a:gd name="connsiteY30" fmla="*/ 1366001 h 2841924"/>
              <a:gd name="connsiteX31" fmla="*/ 8543238 w 9283820"/>
              <a:gd name="connsiteY31" fmla="*/ 1317875 h 2841924"/>
              <a:gd name="connsiteX32" fmla="*/ 8655533 w 9283820"/>
              <a:gd name="connsiteY32" fmla="*/ 1173496 h 2841924"/>
              <a:gd name="connsiteX33" fmla="*/ 9168880 w 9283820"/>
              <a:gd name="connsiteY33" fmla="*/ 1269749 h 2841924"/>
              <a:gd name="connsiteX34" fmla="*/ 9281175 w 9283820"/>
              <a:gd name="connsiteY34" fmla="*/ 1029117 h 2841924"/>
              <a:gd name="connsiteX35" fmla="*/ 9104712 w 9283820"/>
              <a:gd name="connsiteY35" fmla="*/ 660149 h 2841924"/>
              <a:gd name="connsiteX36" fmla="*/ 8735743 w 9283820"/>
              <a:gd name="connsiteY36" fmla="*/ 403475 h 2841924"/>
              <a:gd name="connsiteX37" fmla="*/ 8639491 w 9283820"/>
              <a:gd name="connsiteY37" fmla="*/ 178885 h 2841924"/>
              <a:gd name="connsiteX38" fmla="*/ 8623449 w 9283820"/>
              <a:gd name="connsiteY38" fmla="*/ 50549 h 2841924"/>
              <a:gd name="connsiteX0" fmla="*/ 0 w 9283820"/>
              <a:gd name="connsiteY0" fmla="*/ 263328 h 2791375"/>
              <a:gd name="connsiteX1" fmla="*/ 416875 w 9283820"/>
              <a:gd name="connsiteY1" fmla="*/ 200361 h 2791375"/>
              <a:gd name="connsiteX2" fmla="*/ 578824 w 9283820"/>
              <a:gd name="connsiteY2" fmla="*/ 214548 h 2791375"/>
              <a:gd name="connsiteX3" fmla="*/ 730733 w 9283820"/>
              <a:gd name="connsiteY3" fmla="*/ 368968 h 2791375"/>
              <a:gd name="connsiteX4" fmla="*/ 1115743 w 9283820"/>
              <a:gd name="connsiteY4" fmla="*/ 497305 h 2791375"/>
              <a:gd name="connsiteX5" fmla="*/ 1580965 w 9283820"/>
              <a:gd name="connsiteY5" fmla="*/ 449178 h 2791375"/>
              <a:gd name="connsiteX6" fmla="*/ 2094312 w 9283820"/>
              <a:gd name="connsiteY6" fmla="*/ 962526 h 2791375"/>
              <a:gd name="connsiteX7" fmla="*/ 2431196 w 9283820"/>
              <a:gd name="connsiteY7" fmla="*/ 1187115 h 2791375"/>
              <a:gd name="connsiteX8" fmla="*/ 2800165 w 9283820"/>
              <a:gd name="connsiteY8" fmla="*/ 1251284 h 2791375"/>
              <a:gd name="connsiteX9" fmla="*/ 3024754 w 9283820"/>
              <a:gd name="connsiteY9" fmla="*/ 2053389 h 2791375"/>
              <a:gd name="connsiteX10" fmla="*/ 3217259 w 9283820"/>
              <a:gd name="connsiteY10" fmla="*/ 1700463 h 2791375"/>
              <a:gd name="connsiteX11" fmla="*/ 3457891 w 9283820"/>
              <a:gd name="connsiteY11" fmla="*/ 1572126 h 2791375"/>
              <a:gd name="connsiteX12" fmla="*/ 4099575 w 9283820"/>
              <a:gd name="connsiteY12" fmla="*/ 1812757 h 2791375"/>
              <a:gd name="connsiteX13" fmla="*/ 4340207 w 9283820"/>
              <a:gd name="connsiteY13" fmla="*/ 1957136 h 2791375"/>
              <a:gd name="connsiteX14" fmla="*/ 4885638 w 9283820"/>
              <a:gd name="connsiteY14" fmla="*/ 2053389 h 2791375"/>
              <a:gd name="connsiteX15" fmla="*/ 5110228 w 9283820"/>
              <a:gd name="connsiteY15" fmla="*/ 2165684 h 2791375"/>
              <a:gd name="connsiteX16" fmla="*/ 5270649 w 9283820"/>
              <a:gd name="connsiteY16" fmla="*/ 2582778 h 2791375"/>
              <a:gd name="connsiteX17" fmla="*/ 5703786 w 9283820"/>
              <a:gd name="connsiteY17" fmla="*/ 2791326 h 2791375"/>
              <a:gd name="connsiteX18" fmla="*/ 6152965 w 9283820"/>
              <a:gd name="connsiteY18" fmla="*/ 2566736 h 2791375"/>
              <a:gd name="connsiteX19" fmla="*/ 6377554 w 9283820"/>
              <a:gd name="connsiteY19" fmla="*/ 2133600 h 2791375"/>
              <a:gd name="connsiteX20" fmla="*/ 6634228 w 9283820"/>
              <a:gd name="connsiteY20" fmla="*/ 1957136 h 2791375"/>
              <a:gd name="connsiteX21" fmla="*/ 6858817 w 9283820"/>
              <a:gd name="connsiteY21" fmla="*/ 1844842 h 2791375"/>
              <a:gd name="connsiteX22" fmla="*/ 7099449 w 9283820"/>
              <a:gd name="connsiteY22" fmla="*/ 2197768 h 2791375"/>
              <a:gd name="connsiteX23" fmla="*/ 7516543 w 9283820"/>
              <a:gd name="connsiteY23" fmla="*/ 2470484 h 2791375"/>
              <a:gd name="connsiteX24" fmla="*/ 7853428 w 9283820"/>
              <a:gd name="connsiteY24" fmla="*/ 2630905 h 2791375"/>
              <a:gd name="connsiteX25" fmla="*/ 8222396 w 9283820"/>
              <a:gd name="connsiteY25" fmla="*/ 2598821 h 2791375"/>
              <a:gd name="connsiteX26" fmla="*/ 8302607 w 9283820"/>
              <a:gd name="connsiteY26" fmla="*/ 2326105 h 2791375"/>
              <a:gd name="connsiteX27" fmla="*/ 8013849 w 9283820"/>
              <a:gd name="connsiteY27" fmla="*/ 2085473 h 2791375"/>
              <a:gd name="connsiteX28" fmla="*/ 7853428 w 9283820"/>
              <a:gd name="connsiteY28" fmla="*/ 1812757 h 2791375"/>
              <a:gd name="connsiteX29" fmla="*/ 7965722 w 9283820"/>
              <a:gd name="connsiteY29" fmla="*/ 1507957 h 2791375"/>
              <a:gd name="connsiteX30" fmla="*/ 8142186 w 9283820"/>
              <a:gd name="connsiteY30" fmla="*/ 1315452 h 2791375"/>
              <a:gd name="connsiteX31" fmla="*/ 8543238 w 9283820"/>
              <a:gd name="connsiteY31" fmla="*/ 1267326 h 2791375"/>
              <a:gd name="connsiteX32" fmla="*/ 8655533 w 9283820"/>
              <a:gd name="connsiteY32" fmla="*/ 1122947 h 2791375"/>
              <a:gd name="connsiteX33" fmla="*/ 9168880 w 9283820"/>
              <a:gd name="connsiteY33" fmla="*/ 1219200 h 2791375"/>
              <a:gd name="connsiteX34" fmla="*/ 9281175 w 9283820"/>
              <a:gd name="connsiteY34" fmla="*/ 978568 h 2791375"/>
              <a:gd name="connsiteX35" fmla="*/ 9104712 w 9283820"/>
              <a:gd name="connsiteY35" fmla="*/ 609600 h 2791375"/>
              <a:gd name="connsiteX36" fmla="*/ 8735743 w 9283820"/>
              <a:gd name="connsiteY36" fmla="*/ 352926 h 2791375"/>
              <a:gd name="connsiteX37" fmla="*/ 8639491 w 9283820"/>
              <a:gd name="connsiteY37" fmla="*/ 128336 h 2791375"/>
              <a:gd name="connsiteX38" fmla="*/ 8623449 w 9283820"/>
              <a:gd name="connsiteY38" fmla="*/ 0 h 2791375"/>
              <a:gd name="connsiteX0" fmla="*/ 0 w 9283820"/>
              <a:gd name="connsiteY0" fmla="*/ 263328 h 2791375"/>
              <a:gd name="connsiteX1" fmla="*/ 416875 w 9283820"/>
              <a:gd name="connsiteY1" fmla="*/ 200361 h 2791375"/>
              <a:gd name="connsiteX2" fmla="*/ 578824 w 9283820"/>
              <a:gd name="connsiteY2" fmla="*/ 214548 h 2791375"/>
              <a:gd name="connsiteX3" fmla="*/ 694502 w 9283820"/>
              <a:gd name="connsiteY3" fmla="*/ 541065 h 2791375"/>
              <a:gd name="connsiteX4" fmla="*/ 1115743 w 9283820"/>
              <a:gd name="connsiteY4" fmla="*/ 497305 h 2791375"/>
              <a:gd name="connsiteX5" fmla="*/ 1580965 w 9283820"/>
              <a:gd name="connsiteY5" fmla="*/ 449178 h 2791375"/>
              <a:gd name="connsiteX6" fmla="*/ 2094312 w 9283820"/>
              <a:gd name="connsiteY6" fmla="*/ 962526 h 2791375"/>
              <a:gd name="connsiteX7" fmla="*/ 2431196 w 9283820"/>
              <a:gd name="connsiteY7" fmla="*/ 1187115 h 2791375"/>
              <a:gd name="connsiteX8" fmla="*/ 2800165 w 9283820"/>
              <a:gd name="connsiteY8" fmla="*/ 1251284 h 2791375"/>
              <a:gd name="connsiteX9" fmla="*/ 3024754 w 9283820"/>
              <a:gd name="connsiteY9" fmla="*/ 2053389 h 2791375"/>
              <a:gd name="connsiteX10" fmla="*/ 3217259 w 9283820"/>
              <a:gd name="connsiteY10" fmla="*/ 1700463 h 2791375"/>
              <a:gd name="connsiteX11" fmla="*/ 3457891 w 9283820"/>
              <a:gd name="connsiteY11" fmla="*/ 1572126 h 2791375"/>
              <a:gd name="connsiteX12" fmla="*/ 4099575 w 9283820"/>
              <a:gd name="connsiteY12" fmla="*/ 1812757 h 2791375"/>
              <a:gd name="connsiteX13" fmla="*/ 4340207 w 9283820"/>
              <a:gd name="connsiteY13" fmla="*/ 1957136 h 2791375"/>
              <a:gd name="connsiteX14" fmla="*/ 4885638 w 9283820"/>
              <a:gd name="connsiteY14" fmla="*/ 2053389 h 2791375"/>
              <a:gd name="connsiteX15" fmla="*/ 5110228 w 9283820"/>
              <a:gd name="connsiteY15" fmla="*/ 2165684 h 2791375"/>
              <a:gd name="connsiteX16" fmla="*/ 5270649 w 9283820"/>
              <a:gd name="connsiteY16" fmla="*/ 2582778 h 2791375"/>
              <a:gd name="connsiteX17" fmla="*/ 5703786 w 9283820"/>
              <a:gd name="connsiteY17" fmla="*/ 2791326 h 2791375"/>
              <a:gd name="connsiteX18" fmla="*/ 6152965 w 9283820"/>
              <a:gd name="connsiteY18" fmla="*/ 2566736 h 2791375"/>
              <a:gd name="connsiteX19" fmla="*/ 6377554 w 9283820"/>
              <a:gd name="connsiteY19" fmla="*/ 2133600 h 2791375"/>
              <a:gd name="connsiteX20" fmla="*/ 6634228 w 9283820"/>
              <a:gd name="connsiteY20" fmla="*/ 1957136 h 2791375"/>
              <a:gd name="connsiteX21" fmla="*/ 6858817 w 9283820"/>
              <a:gd name="connsiteY21" fmla="*/ 1844842 h 2791375"/>
              <a:gd name="connsiteX22" fmla="*/ 7099449 w 9283820"/>
              <a:gd name="connsiteY22" fmla="*/ 2197768 h 2791375"/>
              <a:gd name="connsiteX23" fmla="*/ 7516543 w 9283820"/>
              <a:gd name="connsiteY23" fmla="*/ 2470484 h 2791375"/>
              <a:gd name="connsiteX24" fmla="*/ 7853428 w 9283820"/>
              <a:gd name="connsiteY24" fmla="*/ 2630905 h 2791375"/>
              <a:gd name="connsiteX25" fmla="*/ 8222396 w 9283820"/>
              <a:gd name="connsiteY25" fmla="*/ 2598821 h 2791375"/>
              <a:gd name="connsiteX26" fmla="*/ 8302607 w 9283820"/>
              <a:gd name="connsiteY26" fmla="*/ 2326105 h 2791375"/>
              <a:gd name="connsiteX27" fmla="*/ 8013849 w 9283820"/>
              <a:gd name="connsiteY27" fmla="*/ 2085473 h 2791375"/>
              <a:gd name="connsiteX28" fmla="*/ 7853428 w 9283820"/>
              <a:gd name="connsiteY28" fmla="*/ 1812757 h 2791375"/>
              <a:gd name="connsiteX29" fmla="*/ 7965722 w 9283820"/>
              <a:gd name="connsiteY29" fmla="*/ 1507957 h 2791375"/>
              <a:gd name="connsiteX30" fmla="*/ 8142186 w 9283820"/>
              <a:gd name="connsiteY30" fmla="*/ 1315452 h 2791375"/>
              <a:gd name="connsiteX31" fmla="*/ 8543238 w 9283820"/>
              <a:gd name="connsiteY31" fmla="*/ 1267326 h 2791375"/>
              <a:gd name="connsiteX32" fmla="*/ 8655533 w 9283820"/>
              <a:gd name="connsiteY32" fmla="*/ 1122947 h 2791375"/>
              <a:gd name="connsiteX33" fmla="*/ 9168880 w 9283820"/>
              <a:gd name="connsiteY33" fmla="*/ 1219200 h 2791375"/>
              <a:gd name="connsiteX34" fmla="*/ 9281175 w 9283820"/>
              <a:gd name="connsiteY34" fmla="*/ 978568 h 2791375"/>
              <a:gd name="connsiteX35" fmla="*/ 9104712 w 9283820"/>
              <a:gd name="connsiteY35" fmla="*/ 609600 h 2791375"/>
              <a:gd name="connsiteX36" fmla="*/ 8735743 w 9283820"/>
              <a:gd name="connsiteY36" fmla="*/ 352926 h 2791375"/>
              <a:gd name="connsiteX37" fmla="*/ 8639491 w 9283820"/>
              <a:gd name="connsiteY37" fmla="*/ 128336 h 2791375"/>
              <a:gd name="connsiteX38" fmla="*/ 8623449 w 9283820"/>
              <a:gd name="connsiteY38" fmla="*/ 0 h 279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283820" h="2791375">
                <a:moveTo>
                  <a:pt x="0" y="263328"/>
                </a:moveTo>
                <a:cubicBezTo>
                  <a:pt x="98926" y="327496"/>
                  <a:pt x="320404" y="208491"/>
                  <a:pt x="416875" y="200361"/>
                </a:cubicBezTo>
                <a:cubicBezTo>
                  <a:pt x="513346" y="192231"/>
                  <a:pt x="532553" y="157764"/>
                  <a:pt x="578824" y="214548"/>
                </a:cubicBezTo>
                <a:cubicBezTo>
                  <a:pt x="625095" y="271332"/>
                  <a:pt x="605016" y="493939"/>
                  <a:pt x="694502" y="541065"/>
                </a:cubicBezTo>
                <a:cubicBezTo>
                  <a:pt x="783989" y="588191"/>
                  <a:pt x="967999" y="512620"/>
                  <a:pt x="1115743" y="497305"/>
                </a:cubicBezTo>
                <a:cubicBezTo>
                  <a:pt x="1263487" y="481991"/>
                  <a:pt x="1417870" y="371641"/>
                  <a:pt x="1580965" y="449178"/>
                </a:cubicBezTo>
                <a:cubicBezTo>
                  <a:pt x="1744060" y="526715"/>
                  <a:pt x="1952607" y="839537"/>
                  <a:pt x="2094312" y="962526"/>
                </a:cubicBezTo>
                <a:cubicBezTo>
                  <a:pt x="2236017" y="1085515"/>
                  <a:pt x="2313554" y="1138989"/>
                  <a:pt x="2431196" y="1187115"/>
                </a:cubicBezTo>
                <a:cubicBezTo>
                  <a:pt x="2548838" y="1235241"/>
                  <a:pt x="2701239" y="1106905"/>
                  <a:pt x="2800165" y="1251284"/>
                </a:cubicBezTo>
                <a:cubicBezTo>
                  <a:pt x="2899091" y="1395663"/>
                  <a:pt x="2955238" y="1978526"/>
                  <a:pt x="3024754" y="2053389"/>
                </a:cubicBezTo>
                <a:cubicBezTo>
                  <a:pt x="3094270" y="2128252"/>
                  <a:pt x="3145070" y="1780674"/>
                  <a:pt x="3217259" y="1700463"/>
                </a:cubicBezTo>
                <a:cubicBezTo>
                  <a:pt x="3289449" y="1620253"/>
                  <a:pt x="3310838" y="1553410"/>
                  <a:pt x="3457891" y="1572126"/>
                </a:cubicBezTo>
                <a:cubicBezTo>
                  <a:pt x="3604944" y="1590842"/>
                  <a:pt x="3952522" y="1748589"/>
                  <a:pt x="4099575" y="1812757"/>
                </a:cubicBezTo>
                <a:cubicBezTo>
                  <a:pt x="4246628" y="1876925"/>
                  <a:pt x="4209197" y="1917031"/>
                  <a:pt x="4340207" y="1957136"/>
                </a:cubicBezTo>
                <a:cubicBezTo>
                  <a:pt x="4471217" y="1997241"/>
                  <a:pt x="4757301" y="2018631"/>
                  <a:pt x="4885638" y="2053389"/>
                </a:cubicBezTo>
                <a:cubicBezTo>
                  <a:pt x="5013975" y="2088147"/>
                  <a:pt x="5046060" y="2077453"/>
                  <a:pt x="5110228" y="2165684"/>
                </a:cubicBezTo>
                <a:cubicBezTo>
                  <a:pt x="5174397" y="2253916"/>
                  <a:pt x="5171723" y="2478504"/>
                  <a:pt x="5270649" y="2582778"/>
                </a:cubicBezTo>
                <a:cubicBezTo>
                  <a:pt x="5369575" y="2687052"/>
                  <a:pt x="5556733" y="2794000"/>
                  <a:pt x="5703786" y="2791326"/>
                </a:cubicBezTo>
                <a:cubicBezTo>
                  <a:pt x="5850839" y="2788652"/>
                  <a:pt x="6040670" y="2676357"/>
                  <a:pt x="6152965" y="2566736"/>
                </a:cubicBezTo>
                <a:cubicBezTo>
                  <a:pt x="6265260" y="2457115"/>
                  <a:pt x="6297344" y="2235200"/>
                  <a:pt x="6377554" y="2133600"/>
                </a:cubicBezTo>
                <a:cubicBezTo>
                  <a:pt x="6457765" y="2032000"/>
                  <a:pt x="6554018" y="2005262"/>
                  <a:pt x="6634228" y="1957136"/>
                </a:cubicBezTo>
                <a:cubicBezTo>
                  <a:pt x="6714438" y="1909010"/>
                  <a:pt x="6781280" y="1804737"/>
                  <a:pt x="6858817" y="1844842"/>
                </a:cubicBezTo>
                <a:cubicBezTo>
                  <a:pt x="6936354" y="1884947"/>
                  <a:pt x="6989828" y="2093494"/>
                  <a:pt x="7099449" y="2197768"/>
                </a:cubicBezTo>
                <a:cubicBezTo>
                  <a:pt x="7209070" y="2302042"/>
                  <a:pt x="7390880" y="2398294"/>
                  <a:pt x="7516543" y="2470484"/>
                </a:cubicBezTo>
                <a:cubicBezTo>
                  <a:pt x="7642206" y="2542674"/>
                  <a:pt x="7735786" y="2609516"/>
                  <a:pt x="7853428" y="2630905"/>
                </a:cubicBezTo>
                <a:cubicBezTo>
                  <a:pt x="7971070" y="2652294"/>
                  <a:pt x="8147533" y="2649621"/>
                  <a:pt x="8222396" y="2598821"/>
                </a:cubicBezTo>
                <a:cubicBezTo>
                  <a:pt x="8297259" y="2548021"/>
                  <a:pt x="8337365" y="2411663"/>
                  <a:pt x="8302607" y="2326105"/>
                </a:cubicBezTo>
                <a:cubicBezTo>
                  <a:pt x="8267849" y="2240547"/>
                  <a:pt x="8088712" y="2171031"/>
                  <a:pt x="8013849" y="2085473"/>
                </a:cubicBezTo>
                <a:cubicBezTo>
                  <a:pt x="7938986" y="1999915"/>
                  <a:pt x="7861449" y="1909010"/>
                  <a:pt x="7853428" y="1812757"/>
                </a:cubicBezTo>
                <a:cubicBezTo>
                  <a:pt x="7845407" y="1716504"/>
                  <a:pt x="7917596" y="1590841"/>
                  <a:pt x="7965722" y="1507957"/>
                </a:cubicBezTo>
                <a:cubicBezTo>
                  <a:pt x="8013848" y="1425073"/>
                  <a:pt x="8045933" y="1355557"/>
                  <a:pt x="8142186" y="1315452"/>
                </a:cubicBezTo>
                <a:cubicBezTo>
                  <a:pt x="8238439" y="1275347"/>
                  <a:pt x="8457680" y="1299410"/>
                  <a:pt x="8543238" y="1267326"/>
                </a:cubicBezTo>
                <a:cubicBezTo>
                  <a:pt x="8628796" y="1235242"/>
                  <a:pt x="8551259" y="1130968"/>
                  <a:pt x="8655533" y="1122947"/>
                </a:cubicBezTo>
                <a:cubicBezTo>
                  <a:pt x="8759807" y="1114926"/>
                  <a:pt x="9064606" y="1243263"/>
                  <a:pt x="9168880" y="1219200"/>
                </a:cubicBezTo>
                <a:cubicBezTo>
                  <a:pt x="9273154" y="1195137"/>
                  <a:pt x="9291870" y="1080168"/>
                  <a:pt x="9281175" y="978568"/>
                </a:cubicBezTo>
                <a:cubicBezTo>
                  <a:pt x="9270480" y="876968"/>
                  <a:pt x="9195617" y="713874"/>
                  <a:pt x="9104712" y="609600"/>
                </a:cubicBezTo>
                <a:cubicBezTo>
                  <a:pt x="9013807" y="505326"/>
                  <a:pt x="8813280" y="433137"/>
                  <a:pt x="8735743" y="352926"/>
                </a:cubicBezTo>
                <a:cubicBezTo>
                  <a:pt x="8658206" y="272715"/>
                  <a:pt x="8658207" y="187157"/>
                  <a:pt x="8639491" y="128336"/>
                </a:cubicBezTo>
                <a:cubicBezTo>
                  <a:pt x="8620775" y="69515"/>
                  <a:pt x="8622112" y="34757"/>
                  <a:pt x="8623449" y="0"/>
                </a:cubicBezTo>
              </a:path>
            </a:pathLst>
          </a:custGeom>
          <a:noFill/>
          <a:ln w="1524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Freeform 287"/>
          <p:cNvSpPr/>
          <p:nvPr/>
        </p:nvSpPr>
        <p:spPr>
          <a:xfrm>
            <a:off x="1600200" y="19009895"/>
            <a:ext cx="1239253" cy="89204"/>
          </a:xfrm>
          <a:custGeom>
            <a:avLst/>
            <a:gdLst>
              <a:gd name="connsiteX0" fmla="*/ 1239253 w 1239253"/>
              <a:gd name="connsiteY0" fmla="*/ 0 h 89204"/>
              <a:gd name="connsiteX1" fmla="*/ 481263 w 1239253"/>
              <a:gd name="connsiteY1" fmla="*/ 84221 h 89204"/>
              <a:gd name="connsiteX2" fmla="*/ 0 w 1239253"/>
              <a:gd name="connsiteY2" fmla="*/ 72189 h 89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9253" h="89204">
                <a:moveTo>
                  <a:pt x="1239253" y="0"/>
                </a:moveTo>
                <a:cubicBezTo>
                  <a:pt x="963529" y="36094"/>
                  <a:pt x="687805" y="72189"/>
                  <a:pt x="481263" y="84221"/>
                </a:cubicBezTo>
                <a:cubicBezTo>
                  <a:pt x="274721" y="96253"/>
                  <a:pt x="137360" y="84221"/>
                  <a:pt x="0" y="72189"/>
                </a:cubicBezTo>
              </a:path>
            </a:pathLst>
          </a:custGeom>
          <a:noFill/>
          <a:ln w="1016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Freeform 288"/>
          <p:cNvSpPr/>
          <p:nvPr/>
        </p:nvSpPr>
        <p:spPr>
          <a:xfrm>
            <a:off x="2671012" y="18977811"/>
            <a:ext cx="1499936" cy="1271336"/>
          </a:xfrm>
          <a:custGeom>
            <a:avLst/>
            <a:gdLst>
              <a:gd name="connsiteX0" fmla="*/ 1227221 w 1227221"/>
              <a:gd name="connsiteY0" fmla="*/ 0 h 1191126"/>
              <a:gd name="connsiteX1" fmla="*/ 673768 w 1227221"/>
              <a:gd name="connsiteY1" fmla="*/ 216568 h 1191126"/>
              <a:gd name="connsiteX2" fmla="*/ 144378 w 1227221"/>
              <a:gd name="connsiteY2" fmla="*/ 505326 h 1191126"/>
              <a:gd name="connsiteX3" fmla="*/ 24063 w 1227221"/>
              <a:gd name="connsiteY3" fmla="*/ 757990 h 1191126"/>
              <a:gd name="connsiteX4" fmla="*/ 0 w 1227221"/>
              <a:gd name="connsiteY4" fmla="*/ 1191126 h 1191126"/>
              <a:gd name="connsiteX0" fmla="*/ 1499936 w 1499936"/>
              <a:gd name="connsiteY0" fmla="*/ 0 h 1271336"/>
              <a:gd name="connsiteX1" fmla="*/ 673768 w 1499936"/>
              <a:gd name="connsiteY1" fmla="*/ 296778 h 1271336"/>
              <a:gd name="connsiteX2" fmla="*/ 144378 w 1499936"/>
              <a:gd name="connsiteY2" fmla="*/ 585536 h 1271336"/>
              <a:gd name="connsiteX3" fmla="*/ 24063 w 1499936"/>
              <a:gd name="connsiteY3" fmla="*/ 838200 h 1271336"/>
              <a:gd name="connsiteX4" fmla="*/ 0 w 1499936"/>
              <a:gd name="connsiteY4" fmla="*/ 1271336 h 1271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9936" h="1271336">
                <a:moveTo>
                  <a:pt x="1499936" y="0"/>
                </a:moveTo>
                <a:cubicBezTo>
                  <a:pt x="1313446" y="66173"/>
                  <a:pt x="899694" y="199189"/>
                  <a:pt x="673768" y="296778"/>
                </a:cubicBezTo>
                <a:cubicBezTo>
                  <a:pt x="447842" y="394367"/>
                  <a:pt x="252662" y="495299"/>
                  <a:pt x="144378" y="585536"/>
                </a:cubicBezTo>
                <a:cubicBezTo>
                  <a:pt x="36094" y="675773"/>
                  <a:pt x="48126" y="723900"/>
                  <a:pt x="24063" y="838200"/>
                </a:cubicBezTo>
                <a:cubicBezTo>
                  <a:pt x="0" y="952500"/>
                  <a:pt x="0" y="1111918"/>
                  <a:pt x="0" y="1271336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Freeform 289"/>
          <p:cNvSpPr/>
          <p:nvPr/>
        </p:nvSpPr>
        <p:spPr>
          <a:xfrm>
            <a:off x="3392906" y="19218442"/>
            <a:ext cx="1331494" cy="1006642"/>
          </a:xfrm>
          <a:custGeom>
            <a:avLst/>
            <a:gdLst>
              <a:gd name="connsiteX0" fmla="*/ 938463 w 938463"/>
              <a:gd name="connsiteY0" fmla="*/ 0 h 902368"/>
              <a:gd name="connsiteX1" fmla="*/ 613611 w 938463"/>
              <a:gd name="connsiteY1" fmla="*/ 324853 h 902368"/>
              <a:gd name="connsiteX2" fmla="*/ 252663 w 938463"/>
              <a:gd name="connsiteY2" fmla="*/ 613611 h 902368"/>
              <a:gd name="connsiteX3" fmla="*/ 0 w 938463"/>
              <a:gd name="connsiteY3" fmla="*/ 902368 h 902368"/>
              <a:gd name="connsiteX0" fmla="*/ 1180188 w 1180188"/>
              <a:gd name="connsiteY0" fmla="*/ 0 h 888213"/>
              <a:gd name="connsiteX1" fmla="*/ 613611 w 1180188"/>
              <a:gd name="connsiteY1" fmla="*/ 310698 h 888213"/>
              <a:gd name="connsiteX2" fmla="*/ 252663 w 1180188"/>
              <a:gd name="connsiteY2" fmla="*/ 599456 h 888213"/>
              <a:gd name="connsiteX3" fmla="*/ 0 w 1180188"/>
              <a:gd name="connsiteY3" fmla="*/ 888213 h 888213"/>
              <a:gd name="connsiteX0" fmla="*/ 1180188 w 1180188"/>
              <a:gd name="connsiteY0" fmla="*/ 0 h 888213"/>
              <a:gd name="connsiteX1" fmla="*/ 642049 w 1180188"/>
              <a:gd name="connsiteY1" fmla="*/ 324854 h 888213"/>
              <a:gd name="connsiteX2" fmla="*/ 252663 w 1180188"/>
              <a:gd name="connsiteY2" fmla="*/ 599456 h 888213"/>
              <a:gd name="connsiteX3" fmla="*/ 0 w 1180188"/>
              <a:gd name="connsiteY3" fmla="*/ 888213 h 88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0188" h="888213">
                <a:moveTo>
                  <a:pt x="1180188" y="0"/>
                </a:moveTo>
                <a:cubicBezTo>
                  <a:pt x="1074912" y="111292"/>
                  <a:pt x="796637" y="224945"/>
                  <a:pt x="642049" y="324854"/>
                </a:cubicBezTo>
                <a:cubicBezTo>
                  <a:pt x="487462" y="424763"/>
                  <a:pt x="354931" y="503204"/>
                  <a:pt x="252663" y="599456"/>
                </a:cubicBezTo>
                <a:cubicBezTo>
                  <a:pt x="150395" y="695708"/>
                  <a:pt x="75197" y="791960"/>
                  <a:pt x="0" y="888213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Freeform 290"/>
          <p:cNvSpPr/>
          <p:nvPr/>
        </p:nvSpPr>
        <p:spPr>
          <a:xfrm>
            <a:off x="5702968" y="20237116"/>
            <a:ext cx="553453" cy="794084"/>
          </a:xfrm>
          <a:custGeom>
            <a:avLst/>
            <a:gdLst>
              <a:gd name="connsiteX0" fmla="*/ 553453 w 553453"/>
              <a:gd name="connsiteY0" fmla="*/ 0 h 794084"/>
              <a:gd name="connsiteX1" fmla="*/ 324853 w 553453"/>
              <a:gd name="connsiteY1" fmla="*/ 360947 h 794084"/>
              <a:gd name="connsiteX2" fmla="*/ 0 w 553453"/>
              <a:gd name="connsiteY2" fmla="*/ 794084 h 79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3453" h="794084">
                <a:moveTo>
                  <a:pt x="553453" y="0"/>
                </a:moveTo>
                <a:cubicBezTo>
                  <a:pt x="485274" y="114300"/>
                  <a:pt x="417095" y="228600"/>
                  <a:pt x="324853" y="360947"/>
                </a:cubicBezTo>
                <a:cubicBezTo>
                  <a:pt x="232611" y="493294"/>
                  <a:pt x="116305" y="643689"/>
                  <a:pt x="0" y="794084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Freeform 291"/>
          <p:cNvSpPr/>
          <p:nvPr/>
        </p:nvSpPr>
        <p:spPr>
          <a:xfrm>
            <a:off x="9817768" y="20694316"/>
            <a:ext cx="1046747" cy="2346158"/>
          </a:xfrm>
          <a:custGeom>
            <a:avLst/>
            <a:gdLst>
              <a:gd name="connsiteX0" fmla="*/ 0 w 1046747"/>
              <a:gd name="connsiteY0" fmla="*/ 0 h 2346158"/>
              <a:gd name="connsiteX1" fmla="*/ 541421 w 1046747"/>
              <a:gd name="connsiteY1" fmla="*/ 240631 h 2346158"/>
              <a:gd name="connsiteX2" fmla="*/ 613610 w 1046747"/>
              <a:gd name="connsiteY2" fmla="*/ 565484 h 2346158"/>
              <a:gd name="connsiteX3" fmla="*/ 613610 w 1046747"/>
              <a:gd name="connsiteY3" fmla="*/ 926431 h 2346158"/>
              <a:gd name="connsiteX4" fmla="*/ 577516 w 1046747"/>
              <a:gd name="connsiteY4" fmla="*/ 1576137 h 2346158"/>
              <a:gd name="connsiteX5" fmla="*/ 794084 w 1046747"/>
              <a:gd name="connsiteY5" fmla="*/ 2129589 h 2346158"/>
              <a:gd name="connsiteX6" fmla="*/ 1046747 w 1046747"/>
              <a:gd name="connsiteY6" fmla="*/ 2346158 h 234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6747" h="2346158">
                <a:moveTo>
                  <a:pt x="0" y="0"/>
                </a:moveTo>
                <a:cubicBezTo>
                  <a:pt x="219576" y="73192"/>
                  <a:pt x="439153" y="146384"/>
                  <a:pt x="541421" y="240631"/>
                </a:cubicBezTo>
                <a:cubicBezTo>
                  <a:pt x="643689" y="334878"/>
                  <a:pt x="601579" y="451184"/>
                  <a:pt x="613610" y="565484"/>
                </a:cubicBezTo>
                <a:cubicBezTo>
                  <a:pt x="625641" y="679784"/>
                  <a:pt x="619626" y="757989"/>
                  <a:pt x="613610" y="926431"/>
                </a:cubicBezTo>
                <a:cubicBezTo>
                  <a:pt x="607594" y="1094873"/>
                  <a:pt x="547437" y="1375611"/>
                  <a:pt x="577516" y="1576137"/>
                </a:cubicBezTo>
                <a:cubicBezTo>
                  <a:pt x="607595" y="1776663"/>
                  <a:pt x="715879" y="2001252"/>
                  <a:pt x="794084" y="2129589"/>
                </a:cubicBezTo>
                <a:cubicBezTo>
                  <a:pt x="872289" y="2257926"/>
                  <a:pt x="959518" y="2302042"/>
                  <a:pt x="1046747" y="2346158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Freeform 292"/>
          <p:cNvSpPr/>
          <p:nvPr/>
        </p:nvSpPr>
        <p:spPr>
          <a:xfrm>
            <a:off x="8903368" y="20946979"/>
            <a:ext cx="348916" cy="1720516"/>
          </a:xfrm>
          <a:custGeom>
            <a:avLst/>
            <a:gdLst>
              <a:gd name="connsiteX0" fmla="*/ 348916 w 348916"/>
              <a:gd name="connsiteY0" fmla="*/ 0 h 1720516"/>
              <a:gd name="connsiteX1" fmla="*/ 108285 w 348916"/>
              <a:gd name="connsiteY1" fmla="*/ 601579 h 1720516"/>
              <a:gd name="connsiteX2" fmla="*/ 48127 w 348916"/>
              <a:gd name="connsiteY2" fmla="*/ 1022684 h 1720516"/>
              <a:gd name="connsiteX3" fmla="*/ 0 w 348916"/>
              <a:gd name="connsiteY3" fmla="*/ 1720516 h 1720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16" h="1720516">
                <a:moveTo>
                  <a:pt x="348916" y="0"/>
                </a:moveTo>
                <a:cubicBezTo>
                  <a:pt x="253666" y="215566"/>
                  <a:pt x="158416" y="431132"/>
                  <a:pt x="108285" y="601579"/>
                </a:cubicBezTo>
                <a:cubicBezTo>
                  <a:pt x="58154" y="772026"/>
                  <a:pt x="66174" y="836195"/>
                  <a:pt x="48127" y="1022684"/>
                </a:cubicBezTo>
                <a:cubicBezTo>
                  <a:pt x="30080" y="1209173"/>
                  <a:pt x="15040" y="1464844"/>
                  <a:pt x="0" y="1720516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4" name="Freeform 293"/>
          <p:cNvSpPr/>
          <p:nvPr/>
        </p:nvSpPr>
        <p:spPr>
          <a:xfrm>
            <a:off x="11430000" y="19527253"/>
            <a:ext cx="2887579" cy="3453063"/>
          </a:xfrm>
          <a:custGeom>
            <a:avLst/>
            <a:gdLst>
              <a:gd name="connsiteX0" fmla="*/ 0 w 2887579"/>
              <a:gd name="connsiteY0" fmla="*/ 0 h 3453063"/>
              <a:gd name="connsiteX1" fmla="*/ 770021 w 2887579"/>
              <a:gd name="connsiteY1" fmla="*/ 1010652 h 3453063"/>
              <a:gd name="connsiteX2" fmla="*/ 1287379 w 2887579"/>
              <a:gd name="connsiteY2" fmla="*/ 1900989 h 3453063"/>
              <a:gd name="connsiteX3" fmla="*/ 1913021 w 2887579"/>
              <a:gd name="connsiteY3" fmla="*/ 2466473 h 3453063"/>
              <a:gd name="connsiteX4" fmla="*/ 2538663 w 2887579"/>
              <a:gd name="connsiteY4" fmla="*/ 3188368 h 3453063"/>
              <a:gd name="connsiteX5" fmla="*/ 2887579 w 2887579"/>
              <a:gd name="connsiteY5" fmla="*/ 3453063 h 345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579" h="3453063">
                <a:moveTo>
                  <a:pt x="0" y="0"/>
                </a:moveTo>
                <a:cubicBezTo>
                  <a:pt x="277729" y="346910"/>
                  <a:pt x="555458" y="693821"/>
                  <a:pt x="770021" y="1010652"/>
                </a:cubicBezTo>
                <a:cubicBezTo>
                  <a:pt x="984584" y="1327484"/>
                  <a:pt x="1096879" y="1658352"/>
                  <a:pt x="1287379" y="1900989"/>
                </a:cubicBezTo>
                <a:cubicBezTo>
                  <a:pt x="1477879" y="2143626"/>
                  <a:pt x="1704474" y="2251910"/>
                  <a:pt x="1913021" y="2466473"/>
                </a:cubicBezTo>
                <a:cubicBezTo>
                  <a:pt x="2121568" y="2681036"/>
                  <a:pt x="2376237" y="3023936"/>
                  <a:pt x="2538663" y="3188368"/>
                </a:cubicBezTo>
                <a:cubicBezTo>
                  <a:pt x="2701089" y="3352800"/>
                  <a:pt x="2794334" y="3402931"/>
                  <a:pt x="2887579" y="3453063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5" name="Freeform 294"/>
          <p:cNvSpPr/>
          <p:nvPr/>
        </p:nvSpPr>
        <p:spPr>
          <a:xfrm>
            <a:off x="12019547" y="19322716"/>
            <a:ext cx="4199021" cy="2538663"/>
          </a:xfrm>
          <a:custGeom>
            <a:avLst/>
            <a:gdLst>
              <a:gd name="connsiteX0" fmla="*/ 0 w 4199021"/>
              <a:gd name="connsiteY0" fmla="*/ 0 h 2538663"/>
              <a:gd name="connsiteX1" fmla="*/ 481264 w 4199021"/>
              <a:gd name="connsiteY1" fmla="*/ 842210 h 2538663"/>
              <a:gd name="connsiteX2" fmla="*/ 1335506 w 4199021"/>
              <a:gd name="connsiteY2" fmla="*/ 1383631 h 2538663"/>
              <a:gd name="connsiteX3" fmla="*/ 1840832 w 4199021"/>
              <a:gd name="connsiteY3" fmla="*/ 1973179 h 2538663"/>
              <a:gd name="connsiteX4" fmla="*/ 2502569 w 4199021"/>
              <a:gd name="connsiteY4" fmla="*/ 2177716 h 2538663"/>
              <a:gd name="connsiteX5" fmla="*/ 3477127 w 4199021"/>
              <a:gd name="connsiteY5" fmla="*/ 2273968 h 2538663"/>
              <a:gd name="connsiteX6" fmla="*/ 4199021 w 4199021"/>
              <a:gd name="connsiteY6" fmla="*/ 2538663 h 253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9021" h="2538663">
                <a:moveTo>
                  <a:pt x="0" y="0"/>
                </a:moveTo>
                <a:cubicBezTo>
                  <a:pt x="129340" y="305802"/>
                  <a:pt x="258680" y="611605"/>
                  <a:pt x="481264" y="842210"/>
                </a:cubicBezTo>
                <a:cubicBezTo>
                  <a:pt x="703848" y="1072815"/>
                  <a:pt x="1108911" y="1195136"/>
                  <a:pt x="1335506" y="1383631"/>
                </a:cubicBezTo>
                <a:cubicBezTo>
                  <a:pt x="1562101" y="1572126"/>
                  <a:pt x="1646322" y="1840832"/>
                  <a:pt x="1840832" y="1973179"/>
                </a:cubicBezTo>
                <a:cubicBezTo>
                  <a:pt x="2035342" y="2105526"/>
                  <a:pt x="2229853" y="2127585"/>
                  <a:pt x="2502569" y="2177716"/>
                </a:cubicBezTo>
                <a:cubicBezTo>
                  <a:pt x="2775285" y="2227847"/>
                  <a:pt x="3194385" y="2213810"/>
                  <a:pt x="3477127" y="2273968"/>
                </a:cubicBezTo>
                <a:cubicBezTo>
                  <a:pt x="3759869" y="2334126"/>
                  <a:pt x="3979445" y="2436394"/>
                  <a:pt x="4199021" y="2538663"/>
                </a:cubicBezTo>
              </a:path>
            </a:pathLst>
          </a:custGeom>
          <a:noFill/>
          <a:ln w="1016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TextBox 232"/>
          <p:cNvSpPr txBox="1"/>
          <p:nvPr/>
        </p:nvSpPr>
        <p:spPr>
          <a:xfrm>
            <a:off x="7721742" y="9032367"/>
            <a:ext cx="2311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B</a:t>
            </a:r>
          </a:p>
        </p:txBody>
      </p:sp>
      <p:sp>
        <p:nvSpPr>
          <p:cNvPr id="234" name="TextBox 233"/>
          <p:cNvSpPr txBox="1"/>
          <p:nvPr/>
        </p:nvSpPr>
        <p:spPr>
          <a:xfrm>
            <a:off x="9407955" y="16716989"/>
            <a:ext cx="2311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Army Group A</a:t>
            </a:r>
          </a:p>
        </p:txBody>
      </p:sp>
      <p:grpSp>
        <p:nvGrpSpPr>
          <p:cNvPr id="243" name="Group 242"/>
          <p:cNvGrpSpPr/>
          <p:nvPr/>
        </p:nvGrpSpPr>
        <p:grpSpPr>
          <a:xfrm>
            <a:off x="1099752" y="19193205"/>
            <a:ext cx="1833200" cy="745038"/>
            <a:chOff x="6018111" y="12946416"/>
            <a:chExt cx="1833200" cy="745038"/>
          </a:xfrm>
        </p:grpSpPr>
        <p:grpSp>
          <p:nvGrpSpPr>
            <p:cNvPr id="296" name="Group 295"/>
            <p:cNvGrpSpPr/>
            <p:nvPr/>
          </p:nvGrpSpPr>
          <p:grpSpPr>
            <a:xfrm>
              <a:off x="6619231" y="12946416"/>
              <a:ext cx="1232080" cy="745038"/>
              <a:chOff x="2278700" y="5389428"/>
              <a:chExt cx="1232080" cy="745038"/>
            </a:xfrm>
          </p:grpSpPr>
          <p:sp>
            <p:nvSpPr>
              <p:cNvPr id="298" name="TextBox 29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299" name="TextBox 298"/>
              <p:cNvSpPr txBox="1"/>
              <p:nvPr/>
            </p:nvSpPr>
            <p:spPr>
              <a:xfrm>
                <a:off x="2925608" y="5722024"/>
                <a:ext cx="5851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0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01" name="Rectangle 300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02" name="Straight Connector 301"/>
                <p:cNvCxnSpPr>
                  <a:stCxn id="301" idx="0"/>
                  <a:endCxn id="30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0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297" name="TextBox 296"/>
            <p:cNvSpPr txBox="1"/>
            <p:nvPr/>
          </p:nvSpPr>
          <p:spPr>
            <a:xfrm>
              <a:off x="6018111" y="13280638"/>
              <a:ext cx="6924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47(-)</a:t>
              </a:r>
            </a:p>
          </p:txBody>
        </p:sp>
      </p:grpSp>
      <p:grpSp>
        <p:nvGrpSpPr>
          <p:cNvPr id="305" name="Group 304"/>
          <p:cNvGrpSpPr/>
          <p:nvPr/>
        </p:nvGrpSpPr>
        <p:grpSpPr>
          <a:xfrm>
            <a:off x="2615514" y="20239409"/>
            <a:ext cx="1536356" cy="687363"/>
            <a:chOff x="6055181" y="13004080"/>
            <a:chExt cx="1536356" cy="687363"/>
          </a:xfrm>
        </p:grpSpPr>
        <p:grpSp>
          <p:nvGrpSpPr>
            <p:cNvPr id="306" name="Group 305"/>
            <p:cNvGrpSpPr/>
            <p:nvPr/>
          </p:nvGrpSpPr>
          <p:grpSpPr>
            <a:xfrm>
              <a:off x="6565685" y="13004080"/>
              <a:ext cx="1025852" cy="687363"/>
              <a:chOff x="2225154" y="5447092"/>
              <a:chExt cx="1025852" cy="687363"/>
            </a:xfrm>
          </p:grpSpPr>
          <p:sp>
            <p:nvSpPr>
              <p:cNvPr id="308" name="TextBox 307"/>
              <p:cNvSpPr txBox="1"/>
              <p:nvPr/>
            </p:nvSpPr>
            <p:spPr>
              <a:xfrm>
                <a:off x="2225154" y="5447092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</a:t>
                </a:r>
              </a:p>
            </p:txBody>
          </p:sp>
          <p:sp>
            <p:nvSpPr>
              <p:cNvPr id="309" name="TextBox 308"/>
              <p:cNvSpPr txBox="1"/>
              <p:nvPr/>
            </p:nvSpPr>
            <p:spPr>
              <a:xfrm>
                <a:off x="2826754" y="5750856"/>
                <a:ext cx="4242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47</a:t>
                </a:r>
              </a:p>
            </p:txBody>
          </p:sp>
          <p:grpSp>
            <p:nvGrpSpPr>
              <p:cNvPr id="310" name="Group 44"/>
              <p:cNvGrpSpPr>
                <a:grpSpLocks/>
              </p:cNvGrpSpPr>
              <p:nvPr/>
            </p:nvGrpSpPr>
            <p:grpSpPr bwMode="auto">
              <a:xfrm>
                <a:off x="2291596" y="5756959"/>
                <a:ext cx="563997" cy="377496"/>
                <a:chOff x="6438600" y="1693948"/>
                <a:chExt cx="163177" cy="105190"/>
              </a:xfrm>
            </p:grpSpPr>
            <p:sp>
              <p:nvSpPr>
                <p:cNvPr id="311" name="Rectangle 310"/>
                <p:cNvSpPr/>
                <p:nvPr/>
              </p:nvSpPr>
              <p:spPr>
                <a:xfrm>
                  <a:off x="6438609" y="1693948"/>
                  <a:ext cx="163168" cy="105190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12" name="Straight Connector 311"/>
                <p:cNvCxnSpPr>
                  <a:stCxn id="311" idx="0"/>
                  <a:endCxn id="311" idx="0"/>
                </p:cNvCxnSpPr>
                <p:nvPr/>
              </p:nvCxnSpPr>
              <p:spPr>
                <a:xfrm>
                  <a:off x="6520192" y="1693951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3" name="Freeform 1822"/>
                <p:cNvSpPr/>
                <p:nvPr/>
              </p:nvSpPr>
              <p:spPr>
                <a:xfrm>
                  <a:off x="6438600" y="1696242"/>
                  <a:ext cx="154835" cy="99713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14" name="Freeform 1823"/>
                <p:cNvSpPr/>
                <p:nvPr/>
              </p:nvSpPr>
              <p:spPr>
                <a:xfrm rot="10800000" flipV="1">
                  <a:off x="6443369" y="1699690"/>
                  <a:ext cx="153640" cy="96265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07" name="TextBox 306"/>
            <p:cNvSpPr txBox="1"/>
            <p:nvPr/>
          </p:nvSpPr>
          <p:spPr>
            <a:xfrm>
              <a:off x="6055181" y="13292995"/>
              <a:ext cx="6924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NDR</a:t>
              </a:r>
            </a:p>
          </p:txBody>
        </p:sp>
      </p:grpSp>
      <p:grpSp>
        <p:nvGrpSpPr>
          <p:cNvPr id="315" name="Group 314"/>
          <p:cNvGrpSpPr/>
          <p:nvPr/>
        </p:nvGrpSpPr>
        <p:grpSpPr>
          <a:xfrm>
            <a:off x="3855822" y="21127298"/>
            <a:ext cx="1859506" cy="745038"/>
            <a:chOff x="6252163" y="12946416"/>
            <a:chExt cx="1859506" cy="745038"/>
          </a:xfrm>
        </p:grpSpPr>
        <p:grpSp>
          <p:nvGrpSpPr>
            <p:cNvPr id="316" name="Group 315"/>
            <p:cNvGrpSpPr/>
            <p:nvPr/>
          </p:nvGrpSpPr>
          <p:grpSpPr>
            <a:xfrm>
              <a:off x="6619231" y="12946416"/>
              <a:ext cx="1492438" cy="745038"/>
              <a:chOff x="2278700" y="5389428"/>
              <a:chExt cx="1492438" cy="745038"/>
            </a:xfrm>
          </p:grpSpPr>
          <p:sp>
            <p:nvSpPr>
              <p:cNvPr id="318" name="TextBox 31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19" name="TextBox 318"/>
              <p:cNvSpPr txBox="1"/>
              <p:nvPr/>
            </p:nvSpPr>
            <p:spPr>
              <a:xfrm>
                <a:off x="2925607" y="5722024"/>
                <a:ext cx="8455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2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21" name="Rectangle 320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22" name="Straight Connector 321"/>
                <p:cNvCxnSpPr>
                  <a:stCxn id="321" idx="0"/>
                  <a:endCxn id="32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2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17" name="TextBox 316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56</a:t>
              </a:r>
            </a:p>
          </p:txBody>
        </p:sp>
      </p:grpSp>
      <p:grpSp>
        <p:nvGrpSpPr>
          <p:cNvPr id="325" name="Group 324"/>
          <p:cNvGrpSpPr/>
          <p:nvPr/>
        </p:nvGrpSpPr>
        <p:grpSpPr>
          <a:xfrm>
            <a:off x="14906760" y="24610647"/>
            <a:ext cx="1497694" cy="745038"/>
            <a:chOff x="6252162" y="12946416"/>
            <a:chExt cx="1497694" cy="745038"/>
          </a:xfrm>
        </p:grpSpPr>
        <p:grpSp>
          <p:nvGrpSpPr>
            <p:cNvPr id="326" name="Group 325"/>
            <p:cNvGrpSpPr/>
            <p:nvPr/>
          </p:nvGrpSpPr>
          <p:grpSpPr>
            <a:xfrm>
              <a:off x="6619231" y="12946416"/>
              <a:ext cx="1130625" cy="745038"/>
              <a:chOff x="2278700" y="5389428"/>
              <a:chExt cx="1130625" cy="745038"/>
            </a:xfrm>
          </p:grpSpPr>
          <p:sp>
            <p:nvSpPr>
              <p:cNvPr id="328" name="TextBox 32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29" name="TextBox 328"/>
              <p:cNvSpPr txBox="1"/>
              <p:nvPr/>
            </p:nvSpPr>
            <p:spPr>
              <a:xfrm>
                <a:off x="2925609" y="5722024"/>
                <a:ext cx="4837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3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31" name="Rectangle 330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32" name="Straight Connector 331"/>
                <p:cNvCxnSpPr>
                  <a:stCxn id="331" idx="0"/>
                  <a:endCxn id="33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3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27" name="TextBox 326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37</a:t>
              </a:r>
            </a:p>
          </p:txBody>
        </p:sp>
      </p:grpSp>
      <p:grpSp>
        <p:nvGrpSpPr>
          <p:cNvPr id="335" name="Group 334"/>
          <p:cNvGrpSpPr/>
          <p:nvPr/>
        </p:nvGrpSpPr>
        <p:grpSpPr>
          <a:xfrm>
            <a:off x="7684902" y="23125386"/>
            <a:ext cx="1860930" cy="745038"/>
            <a:chOff x="6252162" y="12946416"/>
            <a:chExt cx="1860930" cy="745038"/>
          </a:xfrm>
        </p:grpSpPr>
        <p:grpSp>
          <p:nvGrpSpPr>
            <p:cNvPr id="336" name="Group 335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38" name="TextBox 33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39" name="TextBox 338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4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41" name="Rectangle 340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42" name="Straight Connector 341"/>
                <p:cNvCxnSpPr>
                  <a:stCxn id="341" idx="0"/>
                  <a:endCxn id="34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4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37" name="TextBox 336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18</a:t>
              </a:r>
            </a:p>
          </p:txBody>
        </p:sp>
      </p:grpSp>
      <p:sp>
        <p:nvSpPr>
          <p:cNvPr id="224" name="Oval 223"/>
          <p:cNvSpPr/>
          <p:nvPr/>
        </p:nvSpPr>
        <p:spPr>
          <a:xfrm>
            <a:off x="15552396" y="23980065"/>
            <a:ext cx="218364" cy="218364"/>
          </a:xfrm>
          <a:prstGeom prst="ellipse">
            <a:avLst/>
          </a:prstGeom>
          <a:solidFill>
            <a:srgbClr val="0000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TextBox 344"/>
          <p:cNvSpPr txBox="1"/>
          <p:nvPr/>
        </p:nvSpPr>
        <p:spPr>
          <a:xfrm>
            <a:off x="15426937" y="24233168"/>
            <a:ext cx="24747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Ordzhonikidze</a:t>
            </a:r>
          </a:p>
        </p:txBody>
      </p:sp>
      <p:grpSp>
        <p:nvGrpSpPr>
          <p:cNvPr id="346" name="Group 345"/>
          <p:cNvGrpSpPr/>
          <p:nvPr/>
        </p:nvGrpSpPr>
        <p:grpSpPr>
          <a:xfrm>
            <a:off x="11869825" y="24620525"/>
            <a:ext cx="1526582" cy="745038"/>
            <a:chOff x="6252162" y="12946416"/>
            <a:chExt cx="1526582" cy="745038"/>
          </a:xfrm>
        </p:grpSpPr>
        <p:grpSp>
          <p:nvGrpSpPr>
            <p:cNvPr id="347" name="Group 346"/>
            <p:cNvGrpSpPr/>
            <p:nvPr/>
          </p:nvGrpSpPr>
          <p:grpSpPr>
            <a:xfrm>
              <a:off x="6619231" y="12946416"/>
              <a:ext cx="1159513" cy="745038"/>
              <a:chOff x="2278700" y="5389428"/>
              <a:chExt cx="1159513" cy="745038"/>
            </a:xfrm>
          </p:grpSpPr>
          <p:sp>
            <p:nvSpPr>
              <p:cNvPr id="349" name="TextBox 34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50" name="TextBox 349"/>
              <p:cNvSpPr txBox="1"/>
              <p:nvPr/>
            </p:nvSpPr>
            <p:spPr>
              <a:xfrm>
                <a:off x="2925609" y="5722024"/>
                <a:ext cx="5126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5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52" name="Rectangle 35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53" name="Straight Connector 352"/>
                <p:cNvCxnSpPr>
                  <a:stCxn id="352" idx="0"/>
                  <a:endCxn id="35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48" name="TextBox 34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12</a:t>
              </a:r>
            </a:p>
          </p:txBody>
        </p:sp>
      </p:grpSp>
      <p:grpSp>
        <p:nvGrpSpPr>
          <p:cNvPr id="356" name="Group 355"/>
          <p:cNvGrpSpPr/>
          <p:nvPr/>
        </p:nvGrpSpPr>
        <p:grpSpPr>
          <a:xfrm>
            <a:off x="15459210" y="22648497"/>
            <a:ext cx="1421494" cy="745038"/>
            <a:chOff x="6328362" y="12946416"/>
            <a:chExt cx="1421494" cy="745038"/>
          </a:xfrm>
        </p:grpSpPr>
        <p:grpSp>
          <p:nvGrpSpPr>
            <p:cNvPr id="357" name="Group 356"/>
            <p:cNvGrpSpPr/>
            <p:nvPr/>
          </p:nvGrpSpPr>
          <p:grpSpPr>
            <a:xfrm>
              <a:off x="6619231" y="12946416"/>
              <a:ext cx="1130625" cy="745038"/>
              <a:chOff x="2278700" y="5389428"/>
              <a:chExt cx="1130625" cy="745038"/>
            </a:xfrm>
          </p:grpSpPr>
          <p:sp>
            <p:nvSpPr>
              <p:cNvPr id="359" name="TextBox 35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60" name="TextBox 359"/>
              <p:cNvSpPr txBox="1"/>
              <p:nvPr/>
            </p:nvSpPr>
            <p:spPr>
              <a:xfrm>
                <a:off x="2925609" y="5722024"/>
                <a:ext cx="4837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36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62" name="Rectangle 36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63" name="Straight Connector 362"/>
                <p:cNvCxnSpPr>
                  <a:stCxn id="362" idx="0"/>
                  <a:endCxn id="36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58" name="TextBox 357"/>
            <p:cNvSpPr txBox="1"/>
            <p:nvPr/>
          </p:nvSpPr>
          <p:spPr>
            <a:xfrm>
              <a:off x="63283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grpSp>
        <p:nvGrpSpPr>
          <p:cNvPr id="366" name="Group 365"/>
          <p:cNvGrpSpPr/>
          <p:nvPr/>
        </p:nvGrpSpPr>
        <p:grpSpPr>
          <a:xfrm>
            <a:off x="15299546" y="12306642"/>
            <a:ext cx="1763386" cy="745038"/>
            <a:chOff x="6252163" y="12946416"/>
            <a:chExt cx="1763386" cy="745038"/>
          </a:xfrm>
        </p:grpSpPr>
        <p:grpSp>
          <p:nvGrpSpPr>
            <p:cNvPr id="367" name="Group 366"/>
            <p:cNvGrpSpPr/>
            <p:nvPr/>
          </p:nvGrpSpPr>
          <p:grpSpPr>
            <a:xfrm>
              <a:off x="6619231" y="12946416"/>
              <a:ext cx="1396318" cy="745038"/>
              <a:chOff x="2278700" y="5389428"/>
              <a:chExt cx="1396318" cy="745038"/>
            </a:xfrm>
          </p:grpSpPr>
          <p:sp>
            <p:nvSpPr>
              <p:cNvPr id="369" name="TextBox 36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70" name="TextBox 369"/>
              <p:cNvSpPr txBox="1"/>
              <p:nvPr/>
            </p:nvSpPr>
            <p:spPr>
              <a:xfrm>
                <a:off x="2925607" y="5722024"/>
                <a:ext cx="7494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37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72" name="Rectangle 371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73" name="Straight Connector 372"/>
                <p:cNvCxnSpPr>
                  <a:stCxn id="372" idx="0"/>
                  <a:endCxn id="37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68" name="TextBox 367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51</a:t>
              </a:r>
            </a:p>
          </p:txBody>
        </p:sp>
      </p:grpSp>
      <p:grpSp>
        <p:nvGrpSpPr>
          <p:cNvPr id="376" name="Group 375"/>
          <p:cNvGrpSpPr/>
          <p:nvPr/>
        </p:nvGrpSpPr>
        <p:grpSpPr>
          <a:xfrm>
            <a:off x="12785473" y="8392836"/>
            <a:ext cx="1728917" cy="676123"/>
            <a:chOff x="6256758" y="13015341"/>
            <a:chExt cx="1728917" cy="676123"/>
          </a:xfrm>
        </p:grpSpPr>
        <p:grpSp>
          <p:nvGrpSpPr>
            <p:cNvPr id="377" name="Group 376"/>
            <p:cNvGrpSpPr/>
            <p:nvPr/>
          </p:nvGrpSpPr>
          <p:grpSpPr>
            <a:xfrm>
              <a:off x="6596256" y="13015341"/>
              <a:ext cx="1389419" cy="676123"/>
              <a:chOff x="2255725" y="5458353"/>
              <a:chExt cx="1389419" cy="676123"/>
            </a:xfrm>
          </p:grpSpPr>
          <p:sp>
            <p:nvSpPr>
              <p:cNvPr id="379" name="TextBox 378"/>
              <p:cNvSpPr txBox="1"/>
              <p:nvPr/>
            </p:nvSpPr>
            <p:spPr>
              <a:xfrm>
                <a:off x="2255725" y="5458353"/>
                <a:ext cx="7034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80" name="TextBox 379"/>
              <p:cNvSpPr txBox="1"/>
              <p:nvPr/>
            </p:nvSpPr>
            <p:spPr>
              <a:xfrm>
                <a:off x="2861278" y="573121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381" name="Group 44"/>
              <p:cNvGrpSpPr>
                <a:grpSpLocks/>
              </p:cNvGrpSpPr>
              <p:nvPr/>
            </p:nvGrpSpPr>
            <p:grpSpPr bwMode="auto">
              <a:xfrm>
                <a:off x="2291623" y="5731646"/>
                <a:ext cx="614864" cy="402830"/>
                <a:chOff x="6438609" y="1686889"/>
                <a:chExt cx="177894" cy="112249"/>
              </a:xfrm>
            </p:grpSpPr>
            <p:sp>
              <p:nvSpPr>
                <p:cNvPr id="382" name="Rectangle 381"/>
                <p:cNvSpPr/>
                <p:nvPr/>
              </p:nvSpPr>
              <p:spPr>
                <a:xfrm>
                  <a:off x="6438609" y="1686890"/>
                  <a:ext cx="177894" cy="112248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83" name="Straight Connector 382"/>
                <p:cNvCxnSpPr>
                  <a:stCxn id="382" idx="0"/>
                  <a:endCxn id="382" idx="0"/>
                </p:cNvCxnSpPr>
                <p:nvPr/>
              </p:nvCxnSpPr>
              <p:spPr>
                <a:xfrm>
                  <a:off x="6527552" y="1686889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4" name="Freeform 1822"/>
                <p:cNvSpPr/>
                <p:nvPr/>
              </p:nvSpPr>
              <p:spPr>
                <a:xfrm>
                  <a:off x="6441259" y="1692631"/>
                  <a:ext cx="171255" cy="105651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5" name="Freeform 1823"/>
                <p:cNvSpPr/>
                <p:nvPr/>
              </p:nvSpPr>
              <p:spPr>
                <a:xfrm rot="10800000" flipV="1">
                  <a:off x="6443369" y="1693291"/>
                  <a:ext cx="167813" cy="102664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78" name="TextBox 377"/>
            <p:cNvSpPr txBox="1"/>
            <p:nvPr/>
          </p:nvSpPr>
          <p:spPr>
            <a:xfrm>
              <a:off x="6256758" y="1328982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24</a:t>
              </a:r>
            </a:p>
          </p:txBody>
        </p:sp>
      </p:grpSp>
      <p:grpSp>
        <p:nvGrpSpPr>
          <p:cNvPr id="386" name="Group 385"/>
          <p:cNvGrpSpPr/>
          <p:nvPr/>
        </p:nvGrpSpPr>
        <p:grpSpPr>
          <a:xfrm>
            <a:off x="14769720" y="11525335"/>
            <a:ext cx="1860930" cy="745038"/>
            <a:chOff x="6252162" y="12946416"/>
            <a:chExt cx="1860930" cy="745038"/>
          </a:xfrm>
        </p:grpSpPr>
        <p:grpSp>
          <p:nvGrpSpPr>
            <p:cNvPr id="387" name="Group 38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89" name="TextBox 38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390" name="TextBox 38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39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392" name="Rectangle 39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93" name="Straight Connector 392"/>
                <p:cNvCxnSpPr>
                  <a:stCxn id="392" idx="0"/>
                  <a:endCxn id="39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88" name="TextBox 38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57</a:t>
              </a:r>
            </a:p>
          </p:txBody>
        </p:sp>
      </p:grpSp>
      <p:grpSp>
        <p:nvGrpSpPr>
          <p:cNvPr id="396" name="Group 395"/>
          <p:cNvGrpSpPr/>
          <p:nvPr/>
        </p:nvGrpSpPr>
        <p:grpSpPr>
          <a:xfrm>
            <a:off x="14444504" y="10593293"/>
            <a:ext cx="1860930" cy="745038"/>
            <a:chOff x="6252162" y="12946416"/>
            <a:chExt cx="1860930" cy="745038"/>
          </a:xfrm>
        </p:grpSpPr>
        <p:grpSp>
          <p:nvGrpSpPr>
            <p:cNvPr id="397" name="Group 396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399" name="TextBox 39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00" name="TextBox 399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0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02" name="Rectangle 40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03" name="Straight Connector 402"/>
                <p:cNvCxnSpPr>
                  <a:stCxn id="402" idx="0"/>
                  <a:endCxn id="40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398" name="TextBox 39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64</a:t>
              </a:r>
            </a:p>
          </p:txBody>
        </p:sp>
      </p:grpSp>
      <p:grpSp>
        <p:nvGrpSpPr>
          <p:cNvPr id="406" name="Group 405"/>
          <p:cNvGrpSpPr/>
          <p:nvPr/>
        </p:nvGrpSpPr>
        <p:grpSpPr>
          <a:xfrm>
            <a:off x="14165212" y="9667771"/>
            <a:ext cx="1475841" cy="745038"/>
            <a:chOff x="6252162" y="12946416"/>
            <a:chExt cx="1475841" cy="745038"/>
          </a:xfrm>
        </p:grpSpPr>
        <p:grpSp>
          <p:nvGrpSpPr>
            <p:cNvPr id="407" name="Group 406"/>
            <p:cNvGrpSpPr/>
            <p:nvPr/>
          </p:nvGrpSpPr>
          <p:grpSpPr>
            <a:xfrm>
              <a:off x="6619231" y="12946416"/>
              <a:ext cx="1108772" cy="745038"/>
              <a:chOff x="2278700" y="5389428"/>
              <a:chExt cx="1108772" cy="745038"/>
            </a:xfrm>
          </p:grpSpPr>
          <p:sp>
            <p:nvSpPr>
              <p:cNvPr id="409" name="TextBox 40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10" name="TextBox 409"/>
              <p:cNvSpPr txBox="1"/>
              <p:nvPr/>
            </p:nvSpPr>
            <p:spPr>
              <a:xfrm>
                <a:off x="2973735" y="5697961"/>
                <a:ext cx="4137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SE</a:t>
                </a:r>
              </a:p>
            </p:txBody>
          </p:sp>
          <p:grpSp>
            <p:nvGrpSpPr>
              <p:cNvPr id="41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12" name="Rectangle 41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13" name="Straight Connector 412"/>
                <p:cNvCxnSpPr>
                  <a:stCxn id="412" idx="0"/>
                  <a:endCxn id="41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08" name="TextBox 407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62</a:t>
              </a:r>
            </a:p>
          </p:txBody>
        </p:sp>
      </p:grpSp>
      <p:grpSp>
        <p:nvGrpSpPr>
          <p:cNvPr id="416" name="Group 415"/>
          <p:cNvGrpSpPr/>
          <p:nvPr/>
        </p:nvGrpSpPr>
        <p:grpSpPr>
          <a:xfrm>
            <a:off x="12461647" y="7684766"/>
            <a:ext cx="1593694" cy="703686"/>
            <a:chOff x="15319451" y="10890631"/>
            <a:chExt cx="1593694" cy="703686"/>
          </a:xfrm>
        </p:grpSpPr>
        <p:grpSp>
          <p:nvGrpSpPr>
            <p:cNvPr id="417" name="Group 416"/>
            <p:cNvGrpSpPr/>
            <p:nvPr/>
          </p:nvGrpSpPr>
          <p:grpSpPr>
            <a:xfrm>
              <a:off x="15319451" y="10890631"/>
              <a:ext cx="1593694" cy="703686"/>
              <a:chOff x="6374219" y="12987771"/>
              <a:chExt cx="1593694" cy="703686"/>
            </a:xfrm>
          </p:grpSpPr>
          <p:grpSp>
            <p:nvGrpSpPr>
              <p:cNvPr id="419" name="Group 418"/>
              <p:cNvGrpSpPr/>
              <p:nvPr/>
            </p:nvGrpSpPr>
            <p:grpSpPr>
              <a:xfrm>
                <a:off x="6600851" y="12987771"/>
                <a:ext cx="1367062" cy="703686"/>
                <a:chOff x="2260320" y="5430783"/>
                <a:chExt cx="1367062" cy="703686"/>
              </a:xfrm>
            </p:grpSpPr>
            <p:sp>
              <p:nvSpPr>
                <p:cNvPr id="421" name="TextBox 420"/>
                <p:cNvSpPr txBox="1"/>
                <p:nvPr/>
              </p:nvSpPr>
              <p:spPr>
                <a:xfrm>
                  <a:off x="2260320" y="5430783"/>
                  <a:ext cx="70345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solidFill>
                        <a:srgbClr val="C00000"/>
                      </a:solidFill>
                    </a:rPr>
                    <a:t>XXXX</a:t>
                  </a:r>
                </a:p>
              </p:txBody>
            </p:sp>
            <p:sp>
              <p:nvSpPr>
                <p:cNvPr id="422" name="TextBox 421"/>
                <p:cNvSpPr txBox="1"/>
                <p:nvPr/>
              </p:nvSpPr>
              <p:spPr>
                <a:xfrm>
                  <a:off x="2884253" y="5722024"/>
                  <a:ext cx="7431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b="1" dirty="0" err="1">
                      <a:solidFill>
                        <a:srgbClr val="C00000"/>
                      </a:solidFill>
                    </a:rPr>
                    <a:t>Stlgrd</a:t>
                  </a:r>
                  <a:endParaRPr lang="en-US" sz="1800" b="1" dirty="0">
                    <a:solidFill>
                      <a:srgbClr val="C00000"/>
                    </a:solidFill>
                  </a:endParaRPr>
                </a:p>
              </p:txBody>
            </p:sp>
            <p:grpSp>
              <p:nvGrpSpPr>
                <p:cNvPr id="423" name="Group 44"/>
                <p:cNvGrpSpPr>
                  <a:grpSpLocks/>
                </p:cNvGrpSpPr>
                <p:nvPr/>
              </p:nvGrpSpPr>
              <p:grpSpPr bwMode="auto">
                <a:xfrm>
                  <a:off x="2291627" y="5736678"/>
                  <a:ext cx="635350" cy="397791"/>
                  <a:chOff x="6438608" y="1688293"/>
                  <a:chExt cx="183821" cy="110845"/>
                </a:xfrm>
              </p:grpSpPr>
              <p:sp>
                <p:nvSpPr>
                  <p:cNvPr id="424" name="Rectangle 423"/>
                  <p:cNvSpPr/>
                  <p:nvPr/>
                </p:nvSpPr>
                <p:spPr>
                  <a:xfrm>
                    <a:off x="6438608" y="1688294"/>
                    <a:ext cx="183821" cy="110844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425" name="Straight Connector 424"/>
                  <p:cNvCxnSpPr>
                    <a:stCxn id="424" idx="0"/>
                    <a:endCxn id="424" idx="0"/>
                  </p:cNvCxnSpPr>
                  <p:nvPr/>
                </p:nvCxnSpPr>
                <p:spPr>
                  <a:xfrm>
                    <a:off x="6530518" y="1688293"/>
                    <a:ext cx="0" cy="0"/>
                  </a:xfrm>
                  <a:prstGeom prst="line">
                    <a:avLst/>
                  </a:prstGeom>
                  <a:ln w="28575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20" name="TextBox 419"/>
              <p:cNvSpPr txBox="1"/>
              <p:nvPr/>
            </p:nvSpPr>
            <p:spPr>
              <a:xfrm>
                <a:off x="6374219" y="13289828"/>
                <a:ext cx="3515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</p:grpSp>
        <p:sp>
          <p:nvSpPr>
            <p:cNvPr id="418" name="Oval 417"/>
            <p:cNvSpPr/>
            <p:nvPr/>
          </p:nvSpPr>
          <p:spPr>
            <a:xfrm>
              <a:off x="15718319" y="11302211"/>
              <a:ext cx="365757" cy="195719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6" name="Group 425"/>
          <p:cNvGrpSpPr/>
          <p:nvPr/>
        </p:nvGrpSpPr>
        <p:grpSpPr>
          <a:xfrm>
            <a:off x="13386152" y="7935116"/>
            <a:ext cx="1917808" cy="685306"/>
            <a:chOff x="6067867" y="13006151"/>
            <a:chExt cx="1917808" cy="685306"/>
          </a:xfrm>
        </p:grpSpPr>
        <p:grpSp>
          <p:nvGrpSpPr>
            <p:cNvPr id="427" name="Group 426"/>
            <p:cNvGrpSpPr/>
            <p:nvPr/>
          </p:nvGrpSpPr>
          <p:grpSpPr>
            <a:xfrm>
              <a:off x="6591661" y="13006151"/>
              <a:ext cx="1394014" cy="685306"/>
              <a:chOff x="2251130" y="5449163"/>
              <a:chExt cx="1394014" cy="685306"/>
            </a:xfrm>
          </p:grpSpPr>
          <p:sp>
            <p:nvSpPr>
              <p:cNvPr id="429" name="TextBox 428"/>
              <p:cNvSpPr txBox="1"/>
              <p:nvPr/>
            </p:nvSpPr>
            <p:spPr>
              <a:xfrm>
                <a:off x="2251130" y="5449163"/>
                <a:ext cx="7034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30" name="TextBox 429"/>
              <p:cNvSpPr txBox="1"/>
              <p:nvPr/>
            </p:nvSpPr>
            <p:spPr>
              <a:xfrm>
                <a:off x="2861278" y="572202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31" name="Group 44"/>
              <p:cNvGrpSpPr>
                <a:grpSpLocks/>
              </p:cNvGrpSpPr>
              <p:nvPr/>
            </p:nvGrpSpPr>
            <p:grpSpPr bwMode="auto">
              <a:xfrm>
                <a:off x="2291612" y="5724674"/>
                <a:ext cx="620253" cy="409795"/>
                <a:chOff x="6438600" y="1684949"/>
                <a:chExt cx="179453" cy="114190"/>
              </a:xfrm>
            </p:grpSpPr>
            <p:sp>
              <p:nvSpPr>
                <p:cNvPr id="432" name="Rectangle 431"/>
                <p:cNvSpPr/>
                <p:nvPr/>
              </p:nvSpPr>
              <p:spPr>
                <a:xfrm>
                  <a:off x="6438609" y="1686395"/>
                  <a:ext cx="179444" cy="112744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33" name="Straight Connector 432"/>
                <p:cNvCxnSpPr>
                  <a:stCxn id="432" idx="0"/>
                  <a:endCxn id="432" idx="0"/>
                </p:cNvCxnSpPr>
                <p:nvPr/>
              </p:nvCxnSpPr>
              <p:spPr>
                <a:xfrm>
                  <a:off x="6528331" y="1686396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4" name="Freeform 1822"/>
                <p:cNvSpPr/>
                <p:nvPr/>
              </p:nvSpPr>
              <p:spPr>
                <a:xfrm>
                  <a:off x="6438600" y="1684949"/>
                  <a:ext cx="179450" cy="110279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5" name="Freeform 1823"/>
                <p:cNvSpPr/>
                <p:nvPr/>
              </p:nvSpPr>
              <p:spPr>
                <a:xfrm rot="10800000" flipV="1">
                  <a:off x="6443369" y="1691517"/>
                  <a:ext cx="170696" cy="104438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28" name="TextBox 427"/>
            <p:cNvSpPr txBox="1"/>
            <p:nvPr/>
          </p:nvSpPr>
          <p:spPr>
            <a:xfrm>
              <a:off x="6067867" y="13280638"/>
              <a:ext cx="6303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1GD</a:t>
              </a:r>
            </a:p>
          </p:txBody>
        </p:sp>
      </p:grpSp>
      <p:grpSp>
        <p:nvGrpSpPr>
          <p:cNvPr id="436" name="Group 435"/>
          <p:cNvGrpSpPr/>
          <p:nvPr/>
        </p:nvGrpSpPr>
        <p:grpSpPr>
          <a:xfrm>
            <a:off x="13999292" y="8665931"/>
            <a:ext cx="1728917" cy="685313"/>
            <a:chOff x="6270543" y="13006151"/>
            <a:chExt cx="1728917" cy="685313"/>
          </a:xfrm>
        </p:grpSpPr>
        <p:grpSp>
          <p:nvGrpSpPr>
            <p:cNvPr id="437" name="Group 436"/>
            <p:cNvGrpSpPr/>
            <p:nvPr/>
          </p:nvGrpSpPr>
          <p:grpSpPr>
            <a:xfrm>
              <a:off x="6591661" y="13006151"/>
              <a:ext cx="1407799" cy="685313"/>
              <a:chOff x="2251130" y="5449163"/>
              <a:chExt cx="1407799" cy="685313"/>
            </a:xfrm>
          </p:grpSpPr>
          <p:sp>
            <p:nvSpPr>
              <p:cNvPr id="439" name="TextBox 438"/>
              <p:cNvSpPr txBox="1"/>
              <p:nvPr/>
            </p:nvSpPr>
            <p:spPr>
              <a:xfrm>
                <a:off x="2251130" y="5449163"/>
                <a:ext cx="7034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40" name="TextBox 439"/>
              <p:cNvSpPr txBox="1"/>
              <p:nvPr/>
            </p:nvSpPr>
            <p:spPr>
              <a:xfrm>
                <a:off x="2875063" y="572202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41" name="Group 44"/>
              <p:cNvGrpSpPr>
                <a:grpSpLocks/>
              </p:cNvGrpSpPr>
              <p:nvPr/>
            </p:nvGrpSpPr>
            <p:grpSpPr bwMode="auto">
              <a:xfrm>
                <a:off x="2286999" y="5725061"/>
                <a:ext cx="627929" cy="409415"/>
                <a:chOff x="6437271" y="1685055"/>
                <a:chExt cx="181674" cy="114084"/>
              </a:xfrm>
            </p:grpSpPr>
            <p:sp>
              <p:nvSpPr>
                <p:cNvPr id="442" name="Rectangle 441"/>
                <p:cNvSpPr/>
                <p:nvPr/>
              </p:nvSpPr>
              <p:spPr>
                <a:xfrm>
                  <a:off x="6438609" y="1685055"/>
                  <a:ext cx="180336" cy="114084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43" name="Straight Connector 442"/>
                <p:cNvCxnSpPr>
                  <a:stCxn id="442" idx="0"/>
                  <a:endCxn id="442" idx="0"/>
                </p:cNvCxnSpPr>
                <p:nvPr/>
              </p:nvCxnSpPr>
              <p:spPr>
                <a:xfrm>
                  <a:off x="6528777" y="1685055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4" name="Freeform 1822"/>
                <p:cNvSpPr/>
                <p:nvPr/>
              </p:nvSpPr>
              <p:spPr>
                <a:xfrm>
                  <a:off x="6437271" y="1686229"/>
                  <a:ext cx="179012" cy="10894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45" name="Freeform 1823"/>
                <p:cNvSpPr/>
                <p:nvPr/>
              </p:nvSpPr>
              <p:spPr>
                <a:xfrm rot="10800000" flipV="1">
                  <a:off x="6443369" y="1692738"/>
                  <a:ext cx="168930" cy="103217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38" name="TextBox 437"/>
            <p:cNvSpPr txBox="1"/>
            <p:nvPr/>
          </p:nvSpPr>
          <p:spPr>
            <a:xfrm>
              <a:off x="6270543" y="13294423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66</a:t>
              </a:r>
            </a:p>
          </p:txBody>
        </p:sp>
      </p:grpSp>
      <p:sp>
        <p:nvSpPr>
          <p:cNvPr id="447" name="Freeform 446"/>
          <p:cNvSpPr/>
          <p:nvPr/>
        </p:nvSpPr>
        <p:spPr>
          <a:xfrm flipV="1">
            <a:off x="14738397" y="9353764"/>
            <a:ext cx="1032711" cy="86645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  <a:gd name="connsiteX0" fmla="*/ 0 w 1731393"/>
              <a:gd name="connsiteY0" fmla="*/ 30965 h 180891"/>
              <a:gd name="connsiteX1" fmla="*/ 694229 w 1731393"/>
              <a:gd name="connsiteY1" fmla="*/ 172759 h 180891"/>
              <a:gd name="connsiteX2" fmla="*/ 1731393 w 1731393"/>
              <a:gd name="connsiteY2" fmla="*/ 116840 h 180891"/>
              <a:gd name="connsiteX0" fmla="*/ 0 w 1731393"/>
              <a:gd name="connsiteY0" fmla="*/ 28412 h 203129"/>
              <a:gd name="connsiteX1" fmla="*/ 1022860 w 1731393"/>
              <a:gd name="connsiteY1" fmla="*/ 199372 h 203129"/>
              <a:gd name="connsiteX2" fmla="*/ 1731393 w 1731393"/>
              <a:gd name="connsiteY2" fmla="*/ 114287 h 203129"/>
              <a:gd name="connsiteX0" fmla="*/ 0 w 1567078"/>
              <a:gd name="connsiteY0" fmla="*/ 28780 h 210033"/>
              <a:gd name="connsiteX1" fmla="*/ 1022860 w 1567078"/>
              <a:gd name="connsiteY1" fmla="*/ 199740 h 210033"/>
              <a:gd name="connsiteX2" fmla="*/ 1567078 w 1567078"/>
              <a:gd name="connsiteY2" fmla="*/ 143821 h 2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7078" h="210033">
                <a:moveTo>
                  <a:pt x="0" y="28780"/>
                </a:moveTo>
                <a:cubicBezTo>
                  <a:pt x="372979" y="-86523"/>
                  <a:pt x="761680" y="180567"/>
                  <a:pt x="1022860" y="199740"/>
                </a:cubicBezTo>
                <a:cubicBezTo>
                  <a:pt x="1284040" y="218913"/>
                  <a:pt x="1242225" y="217013"/>
                  <a:pt x="1567078" y="143821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TextBox 447"/>
          <p:cNvSpPr txBox="1"/>
          <p:nvPr/>
        </p:nvSpPr>
        <p:spPr>
          <a:xfrm>
            <a:off x="15757796" y="9147763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449" name="Freeform 448"/>
          <p:cNvSpPr/>
          <p:nvPr/>
        </p:nvSpPr>
        <p:spPr>
          <a:xfrm rot="11919275">
            <a:off x="16777307" y="9303239"/>
            <a:ext cx="661013" cy="216868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4317620" y="9272554"/>
            <a:ext cx="2111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Stalingrad</a:t>
            </a:r>
          </a:p>
        </p:txBody>
      </p:sp>
      <p:sp>
        <p:nvSpPr>
          <p:cNvPr id="450" name="Freeform 449"/>
          <p:cNvSpPr/>
          <p:nvPr/>
        </p:nvSpPr>
        <p:spPr>
          <a:xfrm rot="9233521" flipV="1">
            <a:off x="6854345" y="6237042"/>
            <a:ext cx="1975383" cy="501058"/>
          </a:xfrm>
          <a:custGeom>
            <a:avLst/>
            <a:gdLst>
              <a:gd name="connsiteX0" fmla="*/ 0 w 2093495"/>
              <a:gd name="connsiteY0" fmla="*/ 565484 h 565484"/>
              <a:gd name="connsiteX1" fmla="*/ 1094874 w 2093495"/>
              <a:gd name="connsiteY1" fmla="*/ 240632 h 565484"/>
              <a:gd name="connsiteX2" fmla="*/ 2093495 w 2093495"/>
              <a:gd name="connsiteY2" fmla="*/ 0 h 565484"/>
              <a:gd name="connsiteX0" fmla="*/ 0 w 2112767"/>
              <a:gd name="connsiteY0" fmla="*/ 442341 h 442341"/>
              <a:gd name="connsiteX1" fmla="*/ 1114146 w 2112767"/>
              <a:gd name="connsiteY1" fmla="*/ 240632 h 442341"/>
              <a:gd name="connsiteX2" fmla="*/ 2112767 w 2112767"/>
              <a:gd name="connsiteY2" fmla="*/ 0 h 442341"/>
              <a:gd name="connsiteX0" fmla="*/ 0 w 2112767"/>
              <a:gd name="connsiteY0" fmla="*/ 442341 h 442341"/>
              <a:gd name="connsiteX1" fmla="*/ 1114146 w 2112767"/>
              <a:gd name="connsiteY1" fmla="*/ 117490 h 442341"/>
              <a:gd name="connsiteX2" fmla="*/ 2112767 w 2112767"/>
              <a:gd name="connsiteY2" fmla="*/ 0 h 442341"/>
              <a:gd name="connsiteX0" fmla="*/ 0 w 2151310"/>
              <a:gd name="connsiteY0" fmla="*/ 380770 h 380770"/>
              <a:gd name="connsiteX1" fmla="*/ 1114146 w 2151310"/>
              <a:gd name="connsiteY1" fmla="*/ 55919 h 380770"/>
              <a:gd name="connsiteX2" fmla="*/ 2151310 w 2151310"/>
              <a:gd name="connsiteY2" fmla="*/ 0 h 380770"/>
              <a:gd name="connsiteX0" fmla="*/ 0 w 2151310"/>
              <a:gd name="connsiteY0" fmla="*/ 380770 h 380770"/>
              <a:gd name="connsiteX1" fmla="*/ 1128503 w 2151310"/>
              <a:gd name="connsiteY1" fmla="*/ 118910 h 380770"/>
              <a:gd name="connsiteX2" fmla="*/ 2151310 w 2151310"/>
              <a:gd name="connsiteY2" fmla="*/ 0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1310" h="380770">
                <a:moveTo>
                  <a:pt x="0" y="380770"/>
                </a:moveTo>
                <a:cubicBezTo>
                  <a:pt x="372979" y="265467"/>
                  <a:pt x="769951" y="182372"/>
                  <a:pt x="1128503" y="118910"/>
                </a:cubicBezTo>
                <a:cubicBezTo>
                  <a:pt x="1487055" y="55448"/>
                  <a:pt x="1826457" y="73192"/>
                  <a:pt x="2151310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1" name="TextBox 450"/>
          <p:cNvSpPr txBox="1"/>
          <p:nvPr/>
        </p:nvSpPr>
        <p:spPr>
          <a:xfrm rot="21314211">
            <a:off x="8973156" y="6006629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XXXXX</a:t>
            </a:r>
          </a:p>
        </p:txBody>
      </p:sp>
      <p:sp>
        <p:nvSpPr>
          <p:cNvPr id="452" name="Freeform 451"/>
          <p:cNvSpPr/>
          <p:nvPr/>
        </p:nvSpPr>
        <p:spPr>
          <a:xfrm rot="11919275">
            <a:off x="10276661" y="5533578"/>
            <a:ext cx="2144206" cy="1027568"/>
          </a:xfrm>
          <a:custGeom>
            <a:avLst/>
            <a:gdLst>
              <a:gd name="connsiteX0" fmla="*/ 0 w 1455821"/>
              <a:gd name="connsiteY0" fmla="*/ 433137 h 433137"/>
              <a:gd name="connsiteX1" fmla="*/ 721894 w 1455821"/>
              <a:gd name="connsiteY1" fmla="*/ 240631 h 433137"/>
              <a:gd name="connsiteX2" fmla="*/ 1455821 w 1455821"/>
              <a:gd name="connsiteY2" fmla="*/ 0 h 433137"/>
              <a:gd name="connsiteX0" fmla="*/ 0 w 3605463"/>
              <a:gd name="connsiteY0" fmla="*/ 657726 h 657726"/>
              <a:gd name="connsiteX1" fmla="*/ 721894 w 3605463"/>
              <a:gd name="connsiteY1" fmla="*/ 465220 h 657726"/>
              <a:gd name="connsiteX2" fmla="*/ 3605463 w 3605463"/>
              <a:gd name="connsiteY2" fmla="*/ 0 h 657726"/>
              <a:gd name="connsiteX0" fmla="*/ 0 w 3605463"/>
              <a:gd name="connsiteY0" fmla="*/ 657726 h 657726"/>
              <a:gd name="connsiteX1" fmla="*/ 1523999 w 3605463"/>
              <a:gd name="connsiteY1" fmla="*/ 352925 h 657726"/>
              <a:gd name="connsiteX2" fmla="*/ 3605463 w 3605463"/>
              <a:gd name="connsiteY2" fmla="*/ 0 h 657726"/>
              <a:gd name="connsiteX0" fmla="*/ 0 w 3380874"/>
              <a:gd name="connsiteY0" fmla="*/ 625642 h 625642"/>
              <a:gd name="connsiteX1" fmla="*/ 1299410 w 3380874"/>
              <a:gd name="connsiteY1" fmla="*/ 352925 h 625642"/>
              <a:gd name="connsiteX2" fmla="*/ 3380874 w 3380874"/>
              <a:gd name="connsiteY2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0874" h="625642">
                <a:moveTo>
                  <a:pt x="0" y="625642"/>
                </a:moveTo>
                <a:cubicBezTo>
                  <a:pt x="239628" y="565484"/>
                  <a:pt x="735931" y="457199"/>
                  <a:pt x="1299410" y="352925"/>
                </a:cubicBezTo>
                <a:cubicBezTo>
                  <a:pt x="1862889" y="248651"/>
                  <a:pt x="3135229" y="84220"/>
                  <a:pt x="3380874" y="0"/>
                </a:cubicBezTo>
              </a:path>
            </a:pathLst>
          </a:custGeom>
          <a:noFill/>
          <a:ln w="1016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3" name="TextBox 452"/>
          <p:cNvSpPr txBox="1"/>
          <p:nvPr/>
        </p:nvSpPr>
        <p:spPr>
          <a:xfrm>
            <a:off x="15116588" y="13181848"/>
            <a:ext cx="27937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Southeastern Front</a:t>
            </a:r>
          </a:p>
        </p:txBody>
      </p:sp>
      <p:sp>
        <p:nvSpPr>
          <p:cNvPr id="454" name="TextBox 453"/>
          <p:cNvSpPr txBox="1"/>
          <p:nvPr/>
        </p:nvSpPr>
        <p:spPr>
          <a:xfrm>
            <a:off x="12603825" y="6517794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Stalingrad Front</a:t>
            </a:r>
          </a:p>
        </p:txBody>
      </p:sp>
      <p:grpSp>
        <p:nvGrpSpPr>
          <p:cNvPr id="455" name="Group 454"/>
          <p:cNvGrpSpPr/>
          <p:nvPr/>
        </p:nvGrpSpPr>
        <p:grpSpPr>
          <a:xfrm>
            <a:off x="10800158" y="7859006"/>
            <a:ext cx="1797842" cy="745038"/>
            <a:chOff x="6252163" y="12946416"/>
            <a:chExt cx="1797842" cy="745038"/>
          </a:xfrm>
        </p:grpSpPr>
        <p:grpSp>
          <p:nvGrpSpPr>
            <p:cNvPr id="456" name="Group 455"/>
            <p:cNvGrpSpPr/>
            <p:nvPr/>
          </p:nvGrpSpPr>
          <p:grpSpPr>
            <a:xfrm>
              <a:off x="6619231" y="12946416"/>
              <a:ext cx="1430774" cy="745038"/>
              <a:chOff x="2278700" y="5389428"/>
              <a:chExt cx="1430774" cy="745038"/>
            </a:xfrm>
          </p:grpSpPr>
          <p:sp>
            <p:nvSpPr>
              <p:cNvPr id="458" name="TextBox 45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59" name="TextBox 458"/>
              <p:cNvSpPr txBox="1"/>
              <p:nvPr/>
            </p:nvSpPr>
            <p:spPr>
              <a:xfrm>
                <a:off x="2925608" y="5722024"/>
                <a:ext cx="7838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6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61" name="Rectangle 460"/>
                <p:cNvSpPr/>
                <p:nvPr/>
              </p:nvSpPr>
              <p:spPr>
                <a:xfrm>
                  <a:off x="6438609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62" name="Straight Connector 461"/>
                <p:cNvCxnSpPr>
                  <a:stCxn id="461" idx="0"/>
                  <a:endCxn id="46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6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57" name="TextBox 456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21</a:t>
              </a:r>
            </a:p>
          </p:txBody>
        </p:sp>
      </p:grpSp>
      <p:grpSp>
        <p:nvGrpSpPr>
          <p:cNvPr id="465" name="Group 464"/>
          <p:cNvGrpSpPr/>
          <p:nvPr/>
        </p:nvGrpSpPr>
        <p:grpSpPr>
          <a:xfrm>
            <a:off x="8144190" y="7018912"/>
            <a:ext cx="1860930" cy="745038"/>
            <a:chOff x="6252162" y="12946416"/>
            <a:chExt cx="1860930" cy="745038"/>
          </a:xfrm>
        </p:grpSpPr>
        <p:grpSp>
          <p:nvGrpSpPr>
            <p:cNvPr id="466" name="Group 465"/>
            <p:cNvGrpSpPr/>
            <p:nvPr/>
          </p:nvGrpSpPr>
          <p:grpSpPr>
            <a:xfrm>
              <a:off x="6619231" y="12946416"/>
              <a:ext cx="1493861" cy="745038"/>
              <a:chOff x="2278700" y="5389428"/>
              <a:chExt cx="1493861" cy="745038"/>
            </a:xfrm>
          </p:grpSpPr>
          <p:sp>
            <p:nvSpPr>
              <p:cNvPr id="468" name="TextBox 467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69" name="TextBox 468"/>
              <p:cNvSpPr txBox="1"/>
              <p:nvPr/>
            </p:nvSpPr>
            <p:spPr>
              <a:xfrm>
                <a:off x="2925608" y="5722024"/>
                <a:ext cx="8469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 err="1">
                    <a:solidFill>
                      <a:srgbClr val="C00000"/>
                    </a:solidFill>
                  </a:rPr>
                  <a:t>Stlgrd</a:t>
                </a:r>
                <a:endParaRPr lang="en-US" sz="1800" b="1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470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71" name="Rectangle 470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72" name="Straight Connector 471"/>
                <p:cNvCxnSpPr>
                  <a:stCxn id="471" idx="0"/>
                  <a:endCxn id="471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3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74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67" name="TextBox 466"/>
            <p:cNvSpPr txBox="1"/>
            <p:nvPr/>
          </p:nvSpPr>
          <p:spPr>
            <a:xfrm>
              <a:off x="6252162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63</a:t>
              </a:r>
            </a:p>
          </p:txBody>
        </p:sp>
      </p:grpSp>
      <p:sp>
        <p:nvSpPr>
          <p:cNvPr id="475" name="TextBox 474"/>
          <p:cNvSpPr txBox="1"/>
          <p:nvPr/>
        </p:nvSpPr>
        <p:spPr>
          <a:xfrm>
            <a:off x="8200268" y="4777225"/>
            <a:ext cx="217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Voronezh Front</a:t>
            </a:r>
          </a:p>
        </p:txBody>
      </p:sp>
      <p:grpSp>
        <p:nvGrpSpPr>
          <p:cNvPr id="476" name="Group 475"/>
          <p:cNvGrpSpPr/>
          <p:nvPr/>
        </p:nvGrpSpPr>
        <p:grpSpPr>
          <a:xfrm>
            <a:off x="5816711" y="4005582"/>
            <a:ext cx="2159448" cy="745038"/>
            <a:chOff x="6252163" y="12946416"/>
            <a:chExt cx="2159448" cy="745038"/>
          </a:xfrm>
        </p:grpSpPr>
        <p:grpSp>
          <p:nvGrpSpPr>
            <p:cNvPr id="477" name="Group 476"/>
            <p:cNvGrpSpPr/>
            <p:nvPr/>
          </p:nvGrpSpPr>
          <p:grpSpPr>
            <a:xfrm>
              <a:off x="6619231" y="12946416"/>
              <a:ext cx="1792380" cy="745038"/>
              <a:chOff x="2278700" y="5389428"/>
              <a:chExt cx="1792380" cy="745038"/>
            </a:xfrm>
          </p:grpSpPr>
          <p:sp>
            <p:nvSpPr>
              <p:cNvPr id="479" name="TextBox 47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80" name="TextBox 479"/>
              <p:cNvSpPr txBox="1"/>
              <p:nvPr/>
            </p:nvSpPr>
            <p:spPr>
              <a:xfrm>
                <a:off x="2925608" y="5722024"/>
                <a:ext cx="11454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Voronezh</a:t>
                </a:r>
              </a:p>
            </p:txBody>
          </p:sp>
          <p:grpSp>
            <p:nvGrpSpPr>
              <p:cNvPr id="48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82" name="Rectangle 48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83" name="Straight Connector 482"/>
                <p:cNvCxnSpPr>
                  <a:stCxn id="482" idx="0"/>
                  <a:endCxn id="48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8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78" name="TextBox 477"/>
            <p:cNvSpPr txBox="1"/>
            <p:nvPr/>
          </p:nvSpPr>
          <p:spPr>
            <a:xfrm>
              <a:off x="6252163" y="13280638"/>
              <a:ext cx="446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40</a:t>
              </a:r>
            </a:p>
          </p:txBody>
        </p:sp>
      </p:grpSp>
      <p:grpSp>
        <p:nvGrpSpPr>
          <p:cNvPr id="486" name="Group 485"/>
          <p:cNvGrpSpPr/>
          <p:nvPr/>
        </p:nvGrpSpPr>
        <p:grpSpPr>
          <a:xfrm>
            <a:off x="6629239" y="5173054"/>
            <a:ext cx="1970332" cy="745038"/>
            <a:chOff x="6374089" y="12946416"/>
            <a:chExt cx="1970332" cy="745038"/>
          </a:xfrm>
        </p:grpSpPr>
        <p:grpSp>
          <p:nvGrpSpPr>
            <p:cNvPr id="487" name="Group 486"/>
            <p:cNvGrpSpPr/>
            <p:nvPr/>
          </p:nvGrpSpPr>
          <p:grpSpPr>
            <a:xfrm>
              <a:off x="6619231" y="12946416"/>
              <a:ext cx="1725190" cy="745038"/>
              <a:chOff x="2278700" y="5389428"/>
              <a:chExt cx="1725190" cy="745038"/>
            </a:xfrm>
          </p:grpSpPr>
          <p:sp>
            <p:nvSpPr>
              <p:cNvPr id="489" name="TextBox 488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490" name="TextBox 489"/>
              <p:cNvSpPr txBox="1"/>
              <p:nvPr/>
            </p:nvSpPr>
            <p:spPr>
              <a:xfrm>
                <a:off x="2925608" y="5722024"/>
                <a:ext cx="10782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Voronezh</a:t>
                </a:r>
              </a:p>
            </p:txBody>
          </p:sp>
          <p:grpSp>
            <p:nvGrpSpPr>
              <p:cNvPr id="491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492" name="Rectangle 491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93" name="Straight Connector 492"/>
                <p:cNvCxnSpPr>
                  <a:stCxn id="492" idx="0"/>
                  <a:endCxn id="492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4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95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488" name="TextBox 487"/>
            <p:cNvSpPr txBox="1"/>
            <p:nvPr/>
          </p:nvSpPr>
          <p:spPr>
            <a:xfrm>
              <a:off x="6374089" y="13280638"/>
              <a:ext cx="33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6</a:t>
              </a:r>
            </a:p>
          </p:txBody>
        </p:sp>
      </p:grpSp>
      <p:sp>
        <p:nvSpPr>
          <p:cNvPr id="498" name="TextBox 497"/>
          <p:cNvSpPr txBox="1"/>
          <p:nvPr/>
        </p:nvSpPr>
        <p:spPr>
          <a:xfrm>
            <a:off x="9256295" y="23401170"/>
            <a:ext cx="28944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Trans- Caucasus Front</a:t>
            </a:r>
          </a:p>
          <a:p>
            <a:pPr algn="ctr"/>
            <a:r>
              <a:rPr lang="en-US" sz="3600" b="1" dirty="0">
                <a:solidFill>
                  <a:srgbClr val="C00000"/>
                </a:solidFill>
              </a:rPr>
              <a:t>(as of 23 Aug)</a:t>
            </a:r>
          </a:p>
        </p:txBody>
      </p:sp>
      <p:sp>
        <p:nvSpPr>
          <p:cNvPr id="499" name="Oval 498"/>
          <p:cNvSpPr/>
          <p:nvPr/>
        </p:nvSpPr>
        <p:spPr>
          <a:xfrm>
            <a:off x="15598470" y="22176074"/>
            <a:ext cx="218364" cy="218364"/>
          </a:xfrm>
          <a:prstGeom prst="ellipse">
            <a:avLst/>
          </a:prstGeom>
          <a:solidFill>
            <a:srgbClr val="0000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0" name="TextBox 499"/>
          <p:cNvSpPr txBox="1"/>
          <p:nvPr/>
        </p:nvSpPr>
        <p:spPr>
          <a:xfrm>
            <a:off x="14314062" y="21653000"/>
            <a:ext cx="14671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/>
              <a:t>Mozdok</a:t>
            </a:r>
            <a:endParaRPr lang="en-US" sz="3000" b="1" dirty="0"/>
          </a:p>
        </p:txBody>
      </p:sp>
      <p:grpSp>
        <p:nvGrpSpPr>
          <p:cNvPr id="501" name="Group 500"/>
          <p:cNvGrpSpPr/>
          <p:nvPr/>
        </p:nvGrpSpPr>
        <p:grpSpPr>
          <a:xfrm>
            <a:off x="16438782" y="20624184"/>
            <a:ext cx="1513736" cy="745038"/>
            <a:chOff x="6236120" y="12946416"/>
            <a:chExt cx="1513736" cy="745038"/>
          </a:xfrm>
        </p:grpSpPr>
        <p:grpSp>
          <p:nvGrpSpPr>
            <p:cNvPr id="502" name="Group 501"/>
            <p:cNvGrpSpPr/>
            <p:nvPr/>
          </p:nvGrpSpPr>
          <p:grpSpPr>
            <a:xfrm>
              <a:off x="6619231" y="12946416"/>
              <a:ext cx="1130625" cy="745038"/>
              <a:chOff x="2278700" y="5389428"/>
              <a:chExt cx="1130625" cy="745038"/>
            </a:xfrm>
          </p:grpSpPr>
          <p:sp>
            <p:nvSpPr>
              <p:cNvPr id="504" name="TextBox 503"/>
              <p:cNvSpPr txBox="1"/>
              <p:nvPr/>
            </p:nvSpPr>
            <p:spPr>
              <a:xfrm>
                <a:off x="2278700" y="5389428"/>
                <a:ext cx="703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rgbClr val="C00000"/>
                    </a:solidFill>
                  </a:rPr>
                  <a:t>XXXX</a:t>
                </a:r>
              </a:p>
            </p:txBody>
          </p:sp>
          <p:sp>
            <p:nvSpPr>
              <p:cNvPr id="505" name="TextBox 504"/>
              <p:cNvSpPr txBox="1"/>
              <p:nvPr/>
            </p:nvSpPr>
            <p:spPr>
              <a:xfrm>
                <a:off x="2925609" y="5722024"/>
                <a:ext cx="4837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C00000"/>
                    </a:solidFill>
                  </a:rPr>
                  <a:t>TC</a:t>
                </a:r>
              </a:p>
            </p:txBody>
          </p:sp>
          <p:grpSp>
            <p:nvGrpSpPr>
              <p:cNvPr id="506" name="Group 44"/>
              <p:cNvGrpSpPr>
                <a:grpSpLocks/>
              </p:cNvGrpSpPr>
              <p:nvPr/>
            </p:nvGrpSpPr>
            <p:grpSpPr bwMode="auto">
              <a:xfrm>
                <a:off x="2291595" y="5683318"/>
                <a:ext cx="686611" cy="451148"/>
                <a:chOff x="6438600" y="1673424"/>
                <a:chExt cx="198652" cy="125713"/>
              </a:xfrm>
            </p:grpSpPr>
            <p:sp>
              <p:nvSpPr>
                <p:cNvPr id="507" name="Rectangle 506"/>
                <p:cNvSpPr/>
                <p:nvPr/>
              </p:nvSpPr>
              <p:spPr>
                <a:xfrm>
                  <a:off x="6438608" y="1673425"/>
                  <a:ext cx="197061" cy="125712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508" name="Straight Connector 507"/>
                <p:cNvCxnSpPr>
                  <a:stCxn id="507" idx="0"/>
                  <a:endCxn id="507" idx="0"/>
                </p:cNvCxnSpPr>
                <p:nvPr/>
              </p:nvCxnSpPr>
              <p:spPr>
                <a:xfrm>
                  <a:off x="6537132" y="1673424"/>
                  <a:ext cx="0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9" name="Freeform 1822"/>
                <p:cNvSpPr/>
                <p:nvPr/>
              </p:nvSpPr>
              <p:spPr>
                <a:xfrm>
                  <a:off x="6438600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510" name="Freeform 1823"/>
                <p:cNvSpPr/>
                <p:nvPr/>
              </p:nvSpPr>
              <p:spPr>
                <a:xfrm rot="10800000" flipV="1">
                  <a:off x="6443369" y="1673425"/>
                  <a:ext cx="193883" cy="122530"/>
                </a:xfrm>
                <a:custGeom>
                  <a:avLst/>
                  <a:gdLst>
                    <a:gd name="connsiteX0" fmla="*/ 0 w 192881"/>
                    <a:gd name="connsiteY0" fmla="*/ 0 h 121444"/>
                    <a:gd name="connsiteX1" fmla="*/ 192881 w 192881"/>
                    <a:gd name="connsiteY1" fmla="*/ 121444 h 121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881" h="121444">
                      <a:moveTo>
                        <a:pt x="0" y="0"/>
                      </a:moveTo>
                      <a:lnTo>
                        <a:pt x="192881" y="121444"/>
                      </a:lnTo>
                    </a:path>
                  </a:pathLst>
                </a:custGeom>
                <a:noFill/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sp>
          <p:nvSpPr>
            <p:cNvPr id="503" name="TextBox 502"/>
            <p:cNvSpPr txBox="1"/>
            <p:nvPr/>
          </p:nvSpPr>
          <p:spPr>
            <a:xfrm>
              <a:off x="6236120" y="13280638"/>
              <a:ext cx="43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C00000"/>
                  </a:solidFill>
                </a:rPr>
                <a:t>44</a:t>
              </a:r>
            </a:p>
          </p:txBody>
        </p:sp>
      </p:grpSp>
      <p:grpSp>
        <p:nvGrpSpPr>
          <p:cNvPr id="511" name="Group 510"/>
          <p:cNvGrpSpPr/>
          <p:nvPr/>
        </p:nvGrpSpPr>
        <p:grpSpPr>
          <a:xfrm>
            <a:off x="17305361" y="302342"/>
            <a:ext cx="761414" cy="693945"/>
            <a:chOff x="16818664" y="995516"/>
            <a:chExt cx="761414" cy="693945"/>
          </a:xfrm>
        </p:grpSpPr>
        <p:sp>
          <p:nvSpPr>
            <p:cNvPr id="512" name="Oval 511"/>
            <p:cNvSpPr/>
            <p:nvPr/>
          </p:nvSpPr>
          <p:spPr>
            <a:xfrm>
              <a:off x="16818664" y="995516"/>
              <a:ext cx="761414" cy="69394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" name="TextBox 512"/>
            <p:cNvSpPr txBox="1"/>
            <p:nvPr/>
          </p:nvSpPr>
          <p:spPr>
            <a:xfrm>
              <a:off x="16841933" y="1044126"/>
              <a:ext cx="7264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4-1</a:t>
              </a:r>
            </a:p>
          </p:txBody>
        </p:sp>
      </p:grpSp>
      <p:sp>
        <p:nvSpPr>
          <p:cNvPr id="496" name="Freeform 495"/>
          <p:cNvSpPr/>
          <p:nvPr/>
        </p:nvSpPr>
        <p:spPr>
          <a:xfrm rot="20875200">
            <a:off x="15298175" y="14413785"/>
            <a:ext cx="2274353" cy="5757374"/>
          </a:xfrm>
          <a:custGeom>
            <a:avLst/>
            <a:gdLst>
              <a:gd name="connsiteX0" fmla="*/ 0 w 2086793"/>
              <a:gd name="connsiteY0" fmla="*/ 5067300 h 5067300"/>
              <a:gd name="connsiteX1" fmla="*/ 762000 w 2086793"/>
              <a:gd name="connsiteY1" fmla="*/ 4533900 h 5067300"/>
              <a:gd name="connsiteX2" fmla="*/ 1885950 w 2086793"/>
              <a:gd name="connsiteY2" fmla="*/ 3905250 h 5067300"/>
              <a:gd name="connsiteX3" fmla="*/ 1905000 w 2086793"/>
              <a:gd name="connsiteY3" fmla="*/ 3238500 h 5067300"/>
              <a:gd name="connsiteX4" fmla="*/ 2076450 w 2086793"/>
              <a:gd name="connsiteY4" fmla="*/ 1733550 h 5067300"/>
              <a:gd name="connsiteX5" fmla="*/ 1562100 w 2086793"/>
              <a:gd name="connsiteY5" fmla="*/ 476250 h 5067300"/>
              <a:gd name="connsiteX6" fmla="*/ 1390650 w 2086793"/>
              <a:gd name="connsiteY6" fmla="*/ 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6793" h="5067300">
                <a:moveTo>
                  <a:pt x="0" y="5067300"/>
                </a:moveTo>
                <a:cubicBezTo>
                  <a:pt x="223837" y="4897437"/>
                  <a:pt x="447675" y="4727575"/>
                  <a:pt x="762000" y="4533900"/>
                </a:cubicBezTo>
                <a:cubicBezTo>
                  <a:pt x="1076325" y="4340225"/>
                  <a:pt x="1695450" y="4121150"/>
                  <a:pt x="1885950" y="3905250"/>
                </a:cubicBezTo>
                <a:cubicBezTo>
                  <a:pt x="2076450" y="3689350"/>
                  <a:pt x="1873250" y="3600450"/>
                  <a:pt x="1905000" y="3238500"/>
                </a:cubicBezTo>
                <a:cubicBezTo>
                  <a:pt x="1936750" y="2876550"/>
                  <a:pt x="2133600" y="2193925"/>
                  <a:pt x="2076450" y="1733550"/>
                </a:cubicBezTo>
                <a:cubicBezTo>
                  <a:pt x="2019300" y="1273175"/>
                  <a:pt x="1676400" y="765175"/>
                  <a:pt x="1562100" y="476250"/>
                </a:cubicBezTo>
                <a:cubicBezTo>
                  <a:pt x="1447800" y="187325"/>
                  <a:pt x="1419225" y="93662"/>
                  <a:pt x="1390650" y="0"/>
                </a:cubicBezTo>
              </a:path>
            </a:pathLst>
          </a:custGeom>
          <a:noFill/>
          <a:ln w="762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02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8952</TotalTime>
  <Words>2036</Words>
  <Application>Microsoft Office PowerPoint</Application>
  <PresentationFormat>Custom</PresentationFormat>
  <Paragraphs>1672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United States Army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Clay, Steven E CTR US USA TRADOC</dc:creator>
  <cp:lastModifiedBy>King, Curtis S Dr CIV USA TRADOC</cp:lastModifiedBy>
  <cp:revision>168</cp:revision>
  <dcterms:created xsi:type="dcterms:W3CDTF">2017-02-01T14:00:42Z</dcterms:created>
  <dcterms:modified xsi:type="dcterms:W3CDTF">2017-09-12T18:52:44Z</dcterms:modified>
</cp:coreProperties>
</file>